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2"/>
  </p:notesMasterIdLst>
  <p:sldIdLst>
    <p:sldId id="305" r:id="rId2"/>
    <p:sldId id="306" r:id="rId3"/>
    <p:sldId id="307" r:id="rId4"/>
    <p:sldId id="308" r:id="rId5"/>
    <p:sldId id="309" r:id="rId6"/>
    <p:sldId id="311" r:id="rId7"/>
    <p:sldId id="312" r:id="rId8"/>
    <p:sldId id="259" r:id="rId9"/>
    <p:sldId id="313" r:id="rId10"/>
    <p:sldId id="314" r:id="rId11"/>
  </p:sldIdLst>
  <p:sldSz cx="9144000" cy="5143500" type="screen16x9"/>
  <p:notesSz cx="6858000" cy="9144000"/>
  <p:embeddedFontLst>
    <p:embeddedFont>
      <p:font typeface="Arimo" panose="020B0604020202020204" charset="0"/>
      <p:regular r:id="rId13"/>
      <p:bold r:id="rId14"/>
      <p:italic r:id="rId15"/>
      <p:boldItalic r:id="rId16"/>
    </p:embeddedFont>
    <p:embeddedFont>
      <p:font typeface="Titillium Web" panose="000005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BD930FB4-1E39-4B1F-AA87-8D4B4199884E}">
          <p14:sldIdLst>
            <p14:sldId id="305"/>
            <p14:sldId id="306"/>
            <p14:sldId id="307"/>
            <p14:sldId id="308"/>
            <p14:sldId id="309"/>
            <p14:sldId id="311"/>
            <p14:sldId id="312"/>
            <p14:sldId id="259"/>
            <p14:sldId id="313"/>
            <p14:sldId id="31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D4EEA2-5AC8-4C9A-B953-C2930A198D07}">
  <a:tblStyle styleId="{FCD4EEA2-5AC8-4C9A-B953-C2930A198D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67857BB-0FBB-4FDC-906C-88362B6C66C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822" y="90"/>
      </p:cViewPr>
      <p:guideLst>
        <p:guide orient="horz" pos="162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3" name="Google Shape;353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0796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2" name="Google Shape;357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3" name="Google Shape;357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4123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2" name="Google Shape;3672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3" name="Google Shape;3673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0512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0" name="Google Shape;363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1" name="Google Shape;3631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246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6" name="Google Shape;3716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7" name="Google Shape;3717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7809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0" name="Google Shape;354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1" name="Google Shape;354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8211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7" name="Google Shape;4067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8" name="Google Shape;4068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4161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1" name="Google Shape;4311;g23f2f291cec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2" name="Google Shape;4312;g23f2f291cec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09627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2" name="Google Shape;357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3" name="Google Shape;357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0" name="Google Shape;4410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1" name="Google Shape;4411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7752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44000"/>
          </a:blip>
          <a:srcRect r="23130"/>
          <a:stretch/>
        </p:blipFill>
        <p:spPr>
          <a:xfrm rot="5400000">
            <a:off x="1906262" y="-1906262"/>
            <a:ext cx="5340075" cy="91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345275" y="1094318"/>
            <a:ext cx="4170600" cy="22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mo"/>
              <a:buNone/>
              <a:defRPr sz="5200">
                <a:solidFill>
                  <a:srgbClr val="191919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mo"/>
              <a:buNone/>
              <a:defRPr sz="5200">
                <a:solidFill>
                  <a:srgbClr val="191919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mo"/>
              <a:buNone/>
              <a:defRPr sz="5200">
                <a:solidFill>
                  <a:srgbClr val="191919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mo"/>
              <a:buNone/>
              <a:defRPr sz="5200">
                <a:solidFill>
                  <a:srgbClr val="191919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mo"/>
              <a:buNone/>
              <a:defRPr sz="5200">
                <a:solidFill>
                  <a:srgbClr val="191919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mo"/>
              <a:buNone/>
              <a:defRPr sz="5200">
                <a:solidFill>
                  <a:srgbClr val="191919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mo"/>
              <a:buNone/>
              <a:defRPr sz="5200">
                <a:solidFill>
                  <a:srgbClr val="191919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rimo"/>
              <a:buNone/>
              <a:defRPr sz="5200">
                <a:solidFill>
                  <a:srgbClr val="191919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345275" y="3525321"/>
            <a:ext cx="4170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1371800" y="4556148"/>
            <a:ext cx="12106273" cy="1332124"/>
            <a:chOff x="-1371800" y="4556148"/>
            <a:chExt cx="12106273" cy="1332124"/>
          </a:xfrm>
        </p:grpSpPr>
        <p:sp>
          <p:nvSpPr>
            <p:cNvPr id="13" name="Google Shape;13;p2"/>
            <p:cNvSpPr/>
            <p:nvPr/>
          </p:nvSpPr>
          <p:spPr>
            <a:xfrm>
              <a:off x="-430513" y="4720672"/>
              <a:ext cx="10118400" cy="11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-1371800" y="4556148"/>
              <a:ext cx="12106273" cy="834677"/>
              <a:chOff x="-1371800" y="4556148"/>
              <a:chExt cx="12106273" cy="834677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-771094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2" y="83"/>
                      <a:pt x="689" y="115"/>
                      <a:pt x="761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4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-741686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6" y="155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1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78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8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-687194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798" y="252"/>
                      <a:pt x="821" y="258"/>
                      <a:pt x="843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2" y="210"/>
                      <a:pt x="1227" y="210"/>
                    </a:cubicBezTo>
                    <a:cubicBezTo>
                      <a:pt x="1188" y="213"/>
                      <a:pt x="1162" y="188"/>
                      <a:pt x="1152" y="159"/>
                    </a:cubicBezTo>
                    <a:cubicBezTo>
                      <a:pt x="1014" y="181"/>
                      <a:pt x="872" y="152"/>
                      <a:pt x="737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60553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3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89962" y="4676809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708" y="155"/>
                    </a:moveTo>
                    <a:lnTo>
                      <a:pt x="708" y="155"/>
                    </a:lnTo>
                    <a:cubicBezTo>
                      <a:pt x="637" y="129"/>
                      <a:pt x="570" y="97"/>
                      <a:pt x="496" y="74"/>
                    </a:cubicBezTo>
                    <a:cubicBezTo>
                      <a:pt x="402" y="49"/>
                      <a:pt x="302" y="52"/>
                      <a:pt x="209" y="84"/>
                    </a:cubicBezTo>
                    <a:cubicBezTo>
                      <a:pt x="164" y="100"/>
                      <a:pt x="125" y="119"/>
                      <a:pt x="87" y="145"/>
                    </a:cubicBezTo>
                    <a:cubicBezTo>
                      <a:pt x="54" y="168"/>
                      <a:pt x="25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6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2" y="206"/>
                    </a:cubicBezTo>
                    <a:cubicBezTo>
                      <a:pt x="141" y="168"/>
                      <a:pt x="196" y="155"/>
                      <a:pt x="244" y="148"/>
                    </a:cubicBezTo>
                    <a:cubicBezTo>
                      <a:pt x="331" y="135"/>
                      <a:pt x="425" y="135"/>
                      <a:pt x="512" y="148"/>
                    </a:cubicBezTo>
                    <a:cubicBezTo>
                      <a:pt x="615" y="165"/>
                      <a:pt x="711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7" y="222"/>
                      <a:pt x="1504" y="181"/>
                      <a:pt x="1507" y="158"/>
                    </a:cubicBezTo>
                    <a:cubicBezTo>
                      <a:pt x="1513" y="103"/>
                      <a:pt x="1475" y="52"/>
                      <a:pt x="1433" y="23"/>
                    </a:cubicBezTo>
                    <a:cubicBezTo>
                      <a:pt x="1410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0" y="181"/>
                      <a:pt x="1298" y="197"/>
                      <a:pt x="1278" y="206"/>
                    </a:cubicBezTo>
                    <a:cubicBezTo>
                      <a:pt x="1269" y="216"/>
                      <a:pt x="1249" y="239"/>
                      <a:pt x="1207" y="242"/>
                    </a:cubicBezTo>
                    <a:cubicBezTo>
                      <a:pt x="1120" y="245"/>
                      <a:pt x="1034" y="232"/>
                      <a:pt x="950" y="219"/>
                    </a:cubicBezTo>
                    <a:cubicBezTo>
                      <a:pt x="866" y="203"/>
                      <a:pt x="785" y="187"/>
                      <a:pt x="708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44021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799" y="252"/>
                      <a:pt x="821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8" y="207"/>
                      <a:pt x="1179" y="249"/>
                      <a:pt x="1247" y="252"/>
                    </a:cubicBezTo>
                    <a:cubicBezTo>
                      <a:pt x="1273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3" y="97"/>
                    </a:cubicBezTo>
                    <a:lnTo>
                      <a:pt x="689" y="97"/>
                    </a:ln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92201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3"/>
                    </a:moveTo>
                    <a:lnTo>
                      <a:pt x="273" y="83"/>
                    </a:lnTo>
                    <a:cubicBezTo>
                      <a:pt x="360" y="50"/>
                      <a:pt x="460" y="44"/>
                      <a:pt x="550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0" y="169"/>
                      <a:pt x="921" y="199"/>
                      <a:pt x="1005" y="212"/>
                    </a:cubicBezTo>
                    <a:cubicBezTo>
                      <a:pt x="1075" y="221"/>
                      <a:pt x="1143" y="234"/>
                      <a:pt x="1214" y="234"/>
                    </a:cubicBezTo>
                    <a:cubicBezTo>
                      <a:pt x="1194" y="218"/>
                      <a:pt x="1182" y="195"/>
                      <a:pt x="1175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3" y="169"/>
                      <a:pt x="1117" y="166"/>
                      <a:pt x="1104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8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3" y="112"/>
                      <a:pt x="273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921177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10" y="84"/>
                    </a:cubicBezTo>
                    <a:cubicBezTo>
                      <a:pt x="165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3" y="226"/>
                      <a:pt x="65" y="222"/>
                      <a:pt x="94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7" y="213"/>
                      <a:pt x="110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6" y="135"/>
                      <a:pt x="512" y="148"/>
                    </a:cubicBezTo>
                    <a:cubicBezTo>
                      <a:pt x="615" y="165"/>
                      <a:pt x="712" y="197"/>
                      <a:pt x="809" y="226"/>
                    </a:cubicBezTo>
                    <a:cubicBezTo>
                      <a:pt x="838" y="235"/>
                      <a:pt x="867" y="245"/>
                      <a:pt x="896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7" y="219"/>
                      <a:pt x="1459" y="222"/>
                    </a:cubicBezTo>
                    <a:cubicBezTo>
                      <a:pt x="1488" y="222"/>
                      <a:pt x="1504" y="181"/>
                      <a:pt x="1508" y="158"/>
                    </a:cubicBezTo>
                    <a:cubicBezTo>
                      <a:pt x="1514" y="103"/>
                      <a:pt x="1475" y="52"/>
                      <a:pt x="1434" y="23"/>
                    </a:cubicBezTo>
                    <a:cubicBezTo>
                      <a:pt x="1411" y="10"/>
                      <a:pt x="1388" y="0"/>
                      <a:pt x="1363" y="0"/>
                    </a:cubicBezTo>
                    <a:cubicBezTo>
                      <a:pt x="1334" y="0"/>
                      <a:pt x="1292" y="13"/>
                      <a:pt x="1282" y="42"/>
                    </a:cubicBezTo>
                    <a:cubicBezTo>
                      <a:pt x="1269" y="74"/>
                      <a:pt x="1298" y="90"/>
                      <a:pt x="1318" y="110"/>
                    </a:cubicBezTo>
                    <a:cubicBezTo>
                      <a:pt x="1334" y="126"/>
                      <a:pt x="1331" y="145"/>
                      <a:pt x="1321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7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975668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7" y="236"/>
                      <a:pt x="779" y="245"/>
                    </a:cubicBezTo>
                    <a:cubicBezTo>
                      <a:pt x="802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8" y="213"/>
                      <a:pt x="1163" y="188"/>
                      <a:pt x="1153" y="159"/>
                    </a:cubicBezTo>
                    <a:cubicBezTo>
                      <a:pt x="1014" y="181"/>
                      <a:pt x="873" y="152"/>
                      <a:pt x="741" y="110"/>
                    </a:cubicBezTo>
                    <a:cubicBezTo>
                      <a:pt x="725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725145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1" y="218"/>
                      <a:pt x="1178" y="195"/>
                      <a:pt x="1172" y="173"/>
                    </a:cubicBezTo>
                    <a:cubicBezTo>
                      <a:pt x="1162" y="173"/>
                      <a:pt x="1149" y="169"/>
                      <a:pt x="1146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3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2" y="124"/>
                      <a:pt x="41" y="195"/>
                      <a:pt x="0" y="279"/>
                    </a:cubicBezTo>
                    <a:cubicBezTo>
                      <a:pt x="13" y="276"/>
                      <a:pt x="25" y="269"/>
                      <a:pt x="41" y="269"/>
                    </a:cubicBezTo>
                    <a:cubicBezTo>
                      <a:pt x="80" y="179"/>
                      <a:pt x="180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1752824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2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5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5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4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807315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801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3" y="210"/>
                      <a:pt x="1227" y="210"/>
                    </a:cubicBezTo>
                    <a:cubicBezTo>
                      <a:pt x="1188" y="213"/>
                      <a:pt x="1162" y="188"/>
                      <a:pt x="1153" y="159"/>
                    </a:cubicBezTo>
                    <a:cubicBezTo>
                      <a:pt x="1014" y="181"/>
                      <a:pt x="872" y="152"/>
                      <a:pt x="740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556360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1" y="83"/>
                    </a:moveTo>
                    <a:lnTo>
                      <a:pt x="271" y="83"/>
                    </a:lnTo>
                    <a:cubicBezTo>
                      <a:pt x="358" y="50"/>
                      <a:pt x="458" y="44"/>
                      <a:pt x="548" y="63"/>
                    </a:cubicBezTo>
                    <a:cubicBezTo>
                      <a:pt x="619" y="83"/>
                      <a:pt x="686" y="115"/>
                      <a:pt x="757" y="140"/>
                    </a:cubicBezTo>
                    <a:cubicBezTo>
                      <a:pt x="838" y="169"/>
                      <a:pt x="918" y="199"/>
                      <a:pt x="1002" y="212"/>
                    </a:cubicBezTo>
                    <a:cubicBezTo>
                      <a:pt x="1073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1" y="169"/>
                      <a:pt x="1115" y="166"/>
                      <a:pt x="1102" y="163"/>
                    </a:cubicBezTo>
                    <a:cubicBezTo>
                      <a:pt x="1069" y="157"/>
                      <a:pt x="1040" y="150"/>
                      <a:pt x="1012" y="144"/>
                    </a:cubicBezTo>
                    <a:cubicBezTo>
                      <a:pt x="844" y="102"/>
                      <a:pt x="686" y="31"/>
                      <a:pt x="515" y="5"/>
                    </a:cubicBezTo>
                    <a:cubicBezTo>
                      <a:pt x="400" y="-11"/>
                      <a:pt x="293" y="12"/>
                      <a:pt x="194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6" y="269"/>
                      <a:pt x="42" y="269"/>
                    </a:cubicBezTo>
                    <a:cubicBezTo>
                      <a:pt x="81" y="179"/>
                      <a:pt x="181" y="112"/>
                      <a:pt x="271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585768" y="4676809"/>
                <a:ext cx="65044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4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7" y="219"/>
                      <a:pt x="100" y="216"/>
                    </a:cubicBezTo>
                    <a:cubicBezTo>
                      <a:pt x="103" y="213"/>
                      <a:pt x="106" y="210"/>
                      <a:pt x="110" y="206"/>
                    </a:cubicBezTo>
                    <a:cubicBezTo>
                      <a:pt x="138" y="168"/>
                      <a:pt x="193" y="155"/>
                      <a:pt x="242" y="148"/>
                    </a:cubicBezTo>
                    <a:cubicBezTo>
                      <a:pt x="328" y="135"/>
                      <a:pt x="422" y="135"/>
                      <a:pt x="509" y="148"/>
                    </a:cubicBezTo>
                    <a:cubicBezTo>
                      <a:pt x="612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8" y="287"/>
                      <a:pt x="1150" y="313"/>
                      <a:pt x="1275" y="287"/>
                    </a:cubicBezTo>
                    <a:cubicBezTo>
                      <a:pt x="1275" y="284"/>
                      <a:pt x="1279" y="284"/>
                      <a:pt x="1279" y="280"/>
                    </a:cubicBezTo>
                    <a:cubicBezTo>
                      <a:pt x="1295" y="235"/>
                      <a:pt x="1340" y="187"/>
                      <a:pt x="1391" y="197"/>
                    </a:cubicBezTo>
                    <a:cubicBezTo>
                      <a:pt x="1414" y="203"/>
                      <a:pt x="1433" y="219"/>
                      <a:pt x="1456" y="222"/>
                    </a:cubicBezTo>
                    <a:cubicBezTo>
                      <a:pt x="1485" y="222"/>
                      <a:pt x="1504" y="181"/>
                      <a:pt x="1504" y="158"/>
                    </a:cubicBezTo>
                    <a:cubicBezTo>
                      <a:pt x="1510" y="103"/>
                      <a:pt x="1472" y="52"/>
                      <a:pt x="1430" y="23"/>
                    </a:cubicBezTo>
                    <a:cubicBezTo>
                      <a:pt x="1411" y="10"/>
                      <a:pt x="1385" y="0"/>
                      <a:pt x="1359" y="0"/>
                    </a:cubicBezTo>
                    <a:cubicBezTo>
                      <a:pt x="1330" y="0"/>
                      <a:pt x="1288" y="13"/>
                      <a:pt x="1279" y="42"/>
                    </a:cubicBezTo>
                    <a:cubicBezTo>
                      <a:pt x="1266" y="74"/>
                      <a:pt x="1295" y="90"/>
                      <a:pt x="1314" y="110"/>
                    </a:cubicBezTo>
                    <a:cubicBezTo>
                      <a:pt x="1330" y="126"/>
                      <a:pt x="1327" y="145"/>
                      <a:pt x="1317" y="165"/>
                    </a:cubicBezTo>
                    <a:cubicBezTo>
                      <a:pt x="1308" y="181"/>
                      <a:pt x="1295" y="197"/>
                      <a:pt x="1275" y="206"/>
                    </a:cubicBezTo>
                    <a:cubicBezTo>
                      <a:pt x="1266" y="216"/>
                      <a:pt x="1246" y="239"/>
                      <a:pt x="1204" y="242"/>
                    </a:cubicBezTo>
                    <a:cubicBezTo>
                      <a:pt x="1117" y="245"/>
                      <a:pt x="1031" y="232"/>
                      <a:pt x="947" y="219"/>
                    </a:cubicBezTo>
                    <a:cubicBezTo>
                      <a:pt x="863" y="203"/>
                      <a:pt x="783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638530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802" y="252"/>
                      <a:pt x="822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82" y="249"/>
                      <a:pt x="1247" y="252"/>
                    </a:cubicBezTo>
                    <a:cubicBezTo>
                      <a:pt x="1272" y="255"/>
                      <a:pt x="1302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6" y="97"/>
                    </a:cubicBezTo>
                    <a:cubicBezTo>
                      <a:pt x="693" y="97"/>
                      <a:pt x="689" y="97"/>
                      <a:pt x="689" y="97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7" y="107"/>
                      <a:pt x="406" y="110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7631441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379621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59" y="141"/>
                    </a:cubicBezTo>
                    <a:cubicBezTo>
                      <a:pt x="840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4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5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3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840859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70" y="96"/>
                      <a:pt x="496" y="74"/>
                    </a:cubicBezTo>
                    <a:cubicBezTo>
                      <a:pt x="403" y="48"/>
                      <a:pt x="303" y="51"/>
                      <a:pt x="210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7" y="235"/>
                      <a:pt x="867" y="244"/>
                      <a:pt x="895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8463088" y="4751627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1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921083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41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5" y="218"/>
                      <a:pt x="1182" y="196"/>
                      <a:pt x="1176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2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6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9240244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7" y="125"/>
                      <a:pt x="570" y="96"/>
                      <a:pt x="496" y="74"/>
                    </a:cubicBezTo>
                    <a:cubicBezTo>
                      <a:pt x="402" y="48"/>
                      <a:pt x="302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6" y="196"/>
                      <a:pt x="0" y="228"/>
                    </a:cubicBezTo>
                    <a:cubicBezTo>
                      <a:pt x="32" y="225"/>
                      <a:pt x="64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13" y="206"/>
                    </a:cubicBezTo>
                    <a:cubicBezTo>
                      <a:pt x="142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21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4" y="193"/>
                      <a:pt x="1278" y="202"/>
                    </a:cubicBezTo>
                    <a:cubicBezTo>
                      <a:pt x="1269" y="215"/>
                      <a:pt x="1249" y="238"/>
                      <a:pt x="1208" y="238"/>
                    </a:cubicBezTo>
                    <a:cubicBezTo>
                      <a:pt x="1120" y="244"/>
                      <a:pt x="1034" y="231"/>
                      <a:pt x="950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9294303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4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7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7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90" y="98"/>
                      <a:pt x="690" y="94"/>
                    </a:cubicBezTo>
                    <a:cubicBezTo>
                      <a:pt x="606" y="72"/>
                      <a:pt x="525" y="43"/>
                      <a:pt x="442" y="27"/>
                    </a:cubicBezTo>
                    <a:cubicBezTo>
                      <a:pt x="354" y="8"/>
                      <a:pt x="268" y="-2"/>
                      <a:pt x="181" y="1"/>
                    </a:cubicBezTo>
                    <a:cubicBezTo>
                      <a:pt x="129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9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777929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5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620076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4" y="96"/>
                      <a:pt x="1302" y="83"/>
                    </a:cubicBezTo>
                    <a:cubicBezTo>
                      <a:pt x="1208" y="51"/>
                      <a:pt x="1108" y="48"/>
                      <a:pt x="1012" y="74"/>
                    </a:cubicBezTo>
                    <a:cubicBezTo>
                      <a:pt x="941" y="93"/>
                      <a:pt x="873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3" y="90"/>
                      <a:pt x="242" y="74"/>
                      <a:pt x="229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4"/>
                      <a:pt x="1398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633483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1" y="232"/>
                      <a:pt x="27" y="245"/>
                    </a:cubicBezTo>
                    <a:cubicBezTo>
                      <a:pt x="53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3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7946282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89" y="79"/>
                      <a:pt x="663" y="63"/>
                    </a:cubicBezTo>
                    <a:cubicBezTo>
                      <a:pt x="754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7788429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6" y="116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2" y="74"/>
                    </a:cubicBezTo>
                    <a:cubicBezTo>
                      <a:pt x="941" y="93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30" y="202"/>
                    </a:cubicBezTo>
                    <a:cubicBezTo>
                      <a:pt x="214" y="193"/>
                      <a:pt x="197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0" y="90"/>
                      <a:pt x="242" y="74"/>
                      <a:pt x="230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8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700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4"/>
                      <a:pt x="1399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2" y="215"/>
                      <a:pt x="1415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7801836" y="5088524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8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8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4" y="255"/>
                      <a:pt x="553" y="252"/>
                      <a:pt x="575" y="245"/>
                    </a:cubicBezTo>
                    <a:cubicBezTo>
                      <a:pt x="617" y="235"/>
                      <a:pt x="659" y="223"/>
                      <a:pt x="698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6" y="103"/>
                      <a:pt x="965" y="100"/>
                    </a:cubicBezTo>
                    <a:cubicBezTo>
                      <a:pt x="1084" y="52"/>
                      <a:pt x="1207" y="42"/>
                      <a:pt x="1332" y="45"/>
                    </a:cubicBezTo>
                    <a:cubicBezTo>
                      <a:pt x="1339" y="45"/>
                      <a:pt x="1345" y="45"/>
                      <a:pt x="1352" y="45"/>
                    </a:cubicBezTo>
                    <a:cubicBezTo>
                      <a:pt x="1313" y="0"/>
                      <a:pt x="1226" y="0"/>
                      <a:pt x="1174" y="0"/>
                    </a:cubicBezTo>
                    <a:cubicBezTo>
                      <a:pt x="1088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122156" y="4999002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5" y="5"/>
                    </a:cubicBezTo>
                    <a:cubicBezTo>
                      <a:pt x="525" y="30"/>
                      <a:pt x="363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6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0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0" y="278"/>
                    </a:cubicBezTo>
                    <a:cubicBezTo>
                      <a:pt x="1169" y="194"/>
                      <a:pt x="1094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196430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5" y="119"/>
                      <a:pt x="1343" y="96"/>
                      <a:pt x="1302" y="83"/>
                    </a:cubicBezTo>
                    <a:cubicBezTo>
                      <a:pt x="1208" y="51"/>
                      <a:pt x="1108" y="48"/>
                      <a:pt x="1015" y="73"/>
                    </a:cubicBezTo>
                    <a:cubicBezTo>
                      <a:pt x="941" y="96"/>
                      <a:pt x="873" y="125"/>
                      <a:pt x="802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0" y="244"/>
                      <a:pt x="303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0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8" y="186"/>
                      <a:pt x="213" y="234"/>
                      <a:pt x="229" y="280"/>
                    </a:cubicBezTo>
                    <a:cubicBezTo>
                      <a:pt x="229" y="283"/>
                      <a:pt x="233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5" y="196"/>
                      <a:pt x="1456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1977278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41" y="180"/>
                      <a:pt x="203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3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8" y="261"/>
                      <a:pt x="512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60" y="222"/>
                      <a:pt x="702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2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129050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1132656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8" y="231"/>
                      <a:pt x="390" y="244"/>
                      <a:pt x="304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1146063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9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4" y="255"/>
                      <a:pt x="82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458862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3" y="166"/>
                      <a:pt x="81" y="166"/>
                      <a:pt x="65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301009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5" y="199"/>
                      <a:pt x="117" y="196"/>
                    </a:cubicBezTo>
                    <a:cubicBezTo>
                      <a:pt x="165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999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9" y="215"/>
                    </a:cubicBezTo>
                    <a:cubicBezTo>
                      <a:pt x="1409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314416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59" y="97"/>
                    </a:cubicBezTo>
                    <a:cubicBezTo>
                      <a:pt x="647" y="100"/>
                      <a:pt x="631" y="106"/>
                      <a:pt x="614" y="110"/>
                    </a:cubicBezTo>
                    <a:cubicBezTo>
                      <a:pt x="482" y="151"/>
                      <a:pt x="341" y="180"/>
                      <a:pt x="202" y="158"/>
                    </a:cubicBezTo>
                    <a:cubicBezTo>
                      <a:pt x="192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3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59" y="222"/>
                      <a:pt x="701" y="209"/>
                    </a:cubicBezTo>
                    <a:cubicBezTo>
                      <a:pt x="782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-372785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5" y="101"/>
                      <a:pt x="197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2" y="169"/>
                      <a:pt x="49" y="169"/>
                      <a:pt x="39" y="172"/>
                    </a:cubicBezTo>
                    <a:cubicBezTo>
                      <a:pt x="33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8" y="111"/>
                      <a:pt x="1131" y="175"/>
                      <a:pt x="1170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-530638" y="5013706"/>
                <a:ext cx="65260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7" y="119"/>
                      <a:pt x="1344" y="96"/>
                      <a:pt x="1303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6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2" y="164"/>
                    </a:cubicBezTo>
                    <a:cubicBezTo>
                      <a:pt x="182" y="144"/>
                      <a:pt x="179" y="122"/>
                      <a:pt x="195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1" y="12"/>
                      <a:pt x="179" y="0"/>
                      <a:pt x="150" y="0"/>
                    </a:cubicBezTo>
                    <a:cubicBezTo>
                      <a:pt x="124" y="0"/>
                      <a:pt x="98" y="9"/>
                      <a:pt x="79" y="22"/>
                    </a:cubicBezTo>
                    <a:cubicBezTo>
                      <a:pt x="34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6" y="218"/>
                      <a:pt x="95" y="199"/>
                      <a:pt x="117" y="196"/>
                    </a:cubicBezTo>
                    <a:cubicBezTo>
                      <a:pt x="166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7" y="251"/>
                    </a:cubicBezTo>
                    <a:cubicBezTo>
                      <a:pt x="646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1000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3" y="209"/>
                      <a:pt x="1406" y="212"/>
                      <a:pt x="1409" y="215"/>
                    </a:cubicBezTo>
                    <a:cubicBezTo>
                      <a:pt x="1409" y="215"/>
                      <a:pt x="1415" y="218"/>
                      <a:pt x="1419" y="218"/>
                    </a:cubicBezTo>
                    <a:cubicBezTo>
                      <a:pt x="1447" y="221"/>
                      <a:pt x="1480" y="225"/>
                      <a:pt x="1509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-51723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1" y="42"/>
                      <a:pt x="747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38" y="180"/>
                      <a:pt x="202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9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4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5" y="261"/>
                      <a:pt x="511" y="261"/>
                    </a:cubicBezTo>
                    <a:cubicBezTo>
                      <a:pt x="534" y="258"/>
                      <a:pt x="554" y="251"/>
                      <a:pt x="576" y="245"/>
                    </a:cubicBezTo>
                    <a:cubicBezTo>
                      <a:pt x="618" y="235"/>
                      <a:pt x="660" y="222"/>
                      <a:pt x="699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3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-1204000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6" y="5"/>
                    </a:cubicBezTo>
                    <a:cubicBezTo>
                      <a:pt x="525" y="30"/>
                      <a:pt x="364" y="101"/>
                      <a:pt x="196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-136185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1" y="244"/>
                      <a:pt x="304" y="238"/>
                    </a:cubicBezTo>
                    <a:cubicBezTo>
                      <a:pt x="259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4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70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08" y="215"/>
                      <a:pt x="1411" y="218"/>
                      <a:pt x="1415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2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-1348446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6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37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3" y="255"/>
                      <a:pt x="83" y="255"/>
                      <a:pt x="108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5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698" y="209"/>
                    </a:cubicBezTo>
                    <a:cubicBezTo>
                      <a:pt x="782" y="180"/>
                      <a:pt x="862" y="145"/>
                      <a:pt x="942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39" y="45"/>
                      <a:pt x="1345" y="45"/>
                      <a:pt x="1351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3388008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8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7" y="140"/>
                    </a:cubicBezTo>
                    <a:cubicBezTo>
                      <a:pt x="837" y="169"/>
                      <a:pt x="918" y="199"/>
                      <a:pt x="1002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1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3417416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4" y="129"/>
                      <a:pt x="567" y="97"/>
                      <a:pt x="492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3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6" y="219"/>
                      <a:pt x="99" y="216"/>
                    </a:cubicBezTo>
                    <a:cubicBezTo>
                      <a:pt x="103" y="213"/>
                      <a:pt x="106" y="210"/>
                      <a:pt x="109" y="206"/>
                    </a:cubicBezTo>
                    <a:cubicBezTo>
                      <a:pt x="138" y="168"/>
                      <a:pt x="193" y="155"/>
                      <a:pt x="241" y="148"/>
                    </a:cubicBezTo>
                    <a:cubicBezTo>
                      <a:pt x="328" y="135"/>
                      <a:pt x="422" y="135"/>
                      <a:pt x="508" y="148"/>
                    </a:cubicBezTo>
                    <a:cubicBezTo>
                      <a:pt x="611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3" y="219"/>
                      <a:pt x="1455" y="222"/>
                    </a:cubicBezTo>
                    <a:cubicBezTo>
                      <a:pt x="1484" y="222"/>
                      <a:pt x="1504" y="181"/>
                      <a:pt x="1504" y="158"/>
                    </a:cubicBezTo>
                    <a:cubicBezTo>
                      <a:pt x="1513" y="103"/>
                      <a:pt x="1472" y="52"/>
                      <a:pt x="1429" y="23"/>
                    </a:cubicBezTo>
                    <a:cubicBezTo>
                      <a:pt x="1410" y="10"/>
                      <a:pt x="1384" y="0"/>
                      <a:pt x="1359" y="0"/>
                    </a:cubicBezTo>
                    <a:cubicBezTo>
                      <a:pt x="1330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4" y="110"/>
                    </a:cubicBezTo>
                    <a:cubicBezTo>
                      <a:pt x="1330" y="126"/>
                      <a:pt x="1326" y="145"/>
                      <a:pt x="1317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2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3471475" y="4750329"/>
                <a:ext cx="584274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1" y="210"/>
                    </a:cubicBezTo>
                    <a:cubicBezTo>
                      <a:pt x="693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1" y="262"/>
                    </a:cubicBezTo>
                    <a:cubicBezTo>
                      <a:pt x="844" y="265"/>
                      <a:pt x="879" y="275"/>
                      <a:pt x="895" y="275"/>
                    </a:cubicBezTo>
                    <a:cubicBezTo>
                      <a:pt x="934" y="226"/>
                      <a:pt x="999" y="194"/>
                      <a:pt x="1060" y="201"/>
                    </a:cubicBezTo>
                    <a:cubicBezTo>
                      <a:pt x="1124" y="207"/>
                      <a:pt x="1179" y="249"/>
                      <a:pt x="1243" y="252"/>
                    </a:cubicBezTo>
                    <a:cubicBezTo>
                      <a:pt x="1269" y="255"/>
                      <a:pt x="1298" y="255"/>
                      <a:pt x="1324" y="245"/>
                    </a:cubicBezTo>
                    <a:cubicBezTo>
                      <a:pt x="1350" y="233"/>
                      <a:pt x="1359" y="194"/>
                      <a:pt x="1343" y="168"/>
                    </a:cubicBezTo>
                    <a:cubicBezTo>
                      <a:pt x="1327" y="139"/>
                      <a:pt x="1288" y="143"/>
                      <a:pt x="1272" y="172"/>
                    </a:cubicBezTo>
                    <a:cubicBezTo>
                      <a:pt x="1263" y="194"/>
                      <a:pt x="1250" y="210"/>
                      <a:pt x="1224" y="210"/>
                    </a:cubicBezTo>
                    <a:cubicBezTo>
                      <a:pt x="1185" y="213"/>
                      <a:pt x="1159" y="188"/>
                      <a:pt x="1150" y="159"/>
                    </a:cubicBezTo>
                    <a:cubicBezTo>
                      <a:pt x="1011" y="181"/>
                      <a:pt x="870" y="152"/>
                      <a:pt x="738" y="110"/>
                    </a:cubicBezTo>
                    <a:cubicBezTo>
                      <a:pt x="722" y="107"/>
                      <a:pt x="706" y="104"/>
                      <a:pt x="693" y="97"/>
                    </a:cubicBezTo>
                    <a:cubicBezTo>
                      <a:pt x="690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6" y="1"/>
                      <a:pt x="39" y="4"/>
                      <a:pt x="0" y="46"/>
                    </a:cubicBezTo>
                    <a:cubicBezTo>
                      <a:pt x="3" y="46"/>
                      <a:pt x="10" y="46"/>
                      <a:pt x="16" y="46"/>
                    </a:cubicBezTo>
                    <a:cubicBezTo>
                      <a:pt x="145" y="43"/>
                      <a:pt x="267" y="52"/>
                      <a:pt x="387" y="104"/>
                    </a:cubicBezTo>
                    <a:cubicBezTo>
                      <a:pt x="396" y="107"/>
                      <a:pt x="403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4219655" y="4662105"/>
                <a:ext cx="52329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9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1" y="221"/>
                      <a:pt x="1139" y="234"/>
                      <a:pt x="1210" y="234"/>
                    </a:cubicBezTo>
                    <a:cubicBezTo>
                      <a:pt x="1190" y="218"/>
                      <a:pt x="1177" y="195"/>
                      <a:pt x="1171" y="173"/>
                    </a:cubicBezTo>
                    <a:cubicBezTo>
                      <a:pt x="1161" y="173"/>
                      <a:pt x="1148" y="169"/>
                      <a:pt x="1145" y="169"/>
                    </a:cubicBezTo>
                    <a:cubicBezTo>
                      <a:pt x="1129" y="169"/>
                      <a:pt x="1113" y="166"/>
                      <a:pt x="1100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0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4248631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6" y="155"/>
                    </a:moveTo>
                    <a:lnTo>
                      <a:pt x="706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400" y="49"/>
                      <a:pt x="300" y="52"/>
                      <a:pt x="206" y="84"/>
                    </a:cubicBezTo>
                    <a:cubicBezTo>
                      <a:pt x="164" y="100"/>
                      <a:pt x="123" y="119"/>
                      <a:pt x="84" y="145"/>
                    </a:cubicBezTo>
                    <a:cubicBezTo>
                      <a:pt x="52" y="168"/>
                      <a:pt x="23" y="197"/>
                      <a:pt x="0" y="229"/>
                    </a:cubicBezTo>
                    <a:cubicBezTo>
                      <a:pt x="29" y="226"/>
                      <a:pt x="61" y="222"/>
                      <a:pt x="91" y="219"/>
                    </a:cubicBezTo>
                    <a:cubicBezTo>
                      <a:pt x="94" y="219"/>
                      <a:pt x="97" y="219"/>
                      <a:pt x="100" y="216"/>
                    </a:cubicBezTo>
                    <a:cubicBezTo>
                      <a:pt x="103" y="213"/>
                      <a:pt x="107" y="210"/>
                      <a:pt x="110" y="206"/>
                    </a:cubicBezTo>
                    <a:cubicBezTo>
                      <a:pt x="139" y="168"/>
                      <a:pt x="194" y="155"/>
                      <a:pt x="242" y="148"/>
                    </a:cubicBezTo>
                    <a:cubicBezTo>
                      <a:pt x="329" y="135"/>
                      <a:pt x="422" y="135"/>
                      <a:pt x="509" y="148"/>
                    </a:cubicBezTo>
                    <a:cubicBezTo>
                      <a:pt x="612" y="165"/>
                      <a:pt x="709" y="197"/>
                      <a:pt x="809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2" y="219"/>
                      <a:pt x="1455" y="222"/>
                    </a:cubicBezTo>
                    <a:cubicBezTo>
                      <a:pt x="1484" y="222"/>
                      <a:pt x="1503" y="181"/>
                      <a:pt x="1503" y="158"/>
                    </a:cubicBezTo>
                    <a:cubicBezTo>
                      <a:pt x="1513" y="103"/>
                      <a:pt x="1471" y="52"/>
                      <a:pt x="1429" y="23"/>
                    </a:cubicBezTo>
                    <a:cubicBezTo>
                      <a:pt x="1410" y="10"/>
                      <a:pt x="1384" y="0"/>
                      <a:pt x="1358" y="0"/>
                    </a:cubicBezTo>
                    <a:cubicBezTo>
                      <a:pt x="1329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3" y="110"/>
                    </a:cubicBezTo>
                    <a:cubicBezTo>
                      <a:pt x="1329" y="126"/>
                      <a:pt x="1326" y="145"/>
                      <a:pt x="1316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3" y="187"/>
                      <a:pt x="70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4303122" y="4750329"/>
                <a:ext cx="583841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0" y="210"/>
                    </a:cubicBezTo>
                    <a:cubicBezTo>
                      <a:pt x="692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0" y="262"/>
                    </a:cubicBezTo>
                    <a:cubicBezTo>
                      <a:pt x="844" y="265"/>
                      <a:pt x="878" y="275"/>
                      <a:pt x="894" y="275"/>
                    </a:cubicBezTo>
                    <a:cubicBezTo>
                      <a:pt x="933" y="226"/>
                      <a:pt x="997" y="194"/>
                      <a:pt x="1058" y="201"/>
                    </a:cubicBezTo>
                    <a:cubicBezTo>
                      <a:pt x="1123" y="207"/>
                      <a:pt x="1178" y="249"/>
                      <a:pt x="1242" y="252"/>
                    </a:cubicBezTo>
                    <a:cubicBezTo>
                      <a:pt x="1268" y="255"/>
                      <a:pt x="1297" y="255"/>
                      <a:pt x="1322" y="245"/>
                    </a:cubicBezTo>
                    <a:cubicBezTo>
                      <a:pt x="1348" y="233"/>
                      <a:pt x="1358" y="194"/>
                      <a:pt x="1342" y="168"/>
                    </a:cubicBezTo>
                    <a:cubicBezTo>
                      <a:pt x="1326" y="139"/>
                      <a:pt x="1287" y="143"/>
                      <a:pt x="1271" y="172"/>
                    </a:cubicBezTo>
                    <a:cubicBezTo>
                      <a:pt x="1261" y="194"/>
                      <a:pt x="1248" y="210"/>
                      <a:pt x="1223" y="210"/>
                    </a:cubicBezTo>
                    <a:cubicBezTo>
                      <a:pt x="1184" y="213"/>
                      <a:pt x="1158" y="188"/>
                      <a:pt x="1149" y="159"/>
                    </a:cubicBezTo>
                    <a:cubicBezTo>
                      <a:pt x="1010" y="181"/>
                      <a:pt x="870" y="152"/>
                      <a:pt x="737" y="110"/>
                    </a:cubicBezTo>
                    <a:cubicBezTo>
                      <a:pt x="721" y="107"/>
                      <a:pt x="705" y="104"/>
                      <a:pt x="692" y="97"/>
                    </a:cubicBezTo>
                    <a:cubicBezTo>
                      <a:pt x="689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5" y="1"/>
                      <a:pt x="38" y="4"/>
                      <a:pt x="0" y="46"/>
                    </a:cubicBezTo>
                    <a:cubicBezTo>
                      <a:pt x="3" y="46"/>
                      <a:pt x="9" y="46"/>
                      <a:pt x="16" y="46"/>
                    </a:cubicBezTo>
                    <a:cubicBezTo>
                      <a:pt x="145" y="43"/>
                      <a:pt x="267" y="52"/>
                      <a:pt x="386" y="104"/>
                    </a:cubicBezTo>
                    <a:cubicBezTo>
                      <a:pt x="396" y="107"/>
                      <a:pt x="402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505346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5082873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7" y="125"/>
                      <a:pt x="566" y="96"/>
                      <a:pt x="495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6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0" y="222"/>
                      <a:pt x="93" y="218"/>
                    </a:cubicBezTo>
                    <a:cubicBezTo>
                      <a:pt x="96" y="218"/>
                      <a:pt x="99" y="215"/>
                      <a:pt x="102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1" y="148"/>
                    </a:cubicBezTo>
                    <a:cubicBezTo>
                      <a:pt x="331" y="135"/>
                      <a:pt x="421" y="135"/>
                      <a:pt x="512" y="148"/>
                    </a:cubicBezTo>
                    <a:cubicBezTo>
                      <a:pt x="611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7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7" y="235"/>
                      <a:pt x="1342" y="186"/>
                      <a:pt x="1394" y="196"/>
                    </a:cubicBezTo>
                    <a:cubicBezTo>
                      <a:pt x="1416" y="199"/>
                      <a:pt x="1436" y="218"/>
                      <a:pt x="1458" y="218"/>
                    </a:cubicBezTo>
                    <a:cubicBezTo>
                      <a:pt x="1487" y="222"/>
                      <a:pt x="1503" y="180"/>
                      <a:pt x="1507" y="157"/>
                    </a:cubicBezTo>
                    <a:cubicBezTo>
                      <a:pt x="1513" y="102"/>
                      <a:pt x="1474" y="51"/>
                      <a:pt x="1433" y="22"/>
                    </a:cubicBezTo>
                    <a:cubicBezTo>
                      <a:pt x="1410" y="9"/>
                      <a:pt x="1387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8" y="74"/>
                      <a:pt x="1297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0" y="180"/>
                      <a:pt x="1294" y="193"/>
                      <a:pt x="1278" y="202"/>
                    </a:cubicBezTo>
                    <a:cubicBezTo>
                      <a:pt x="1268" y="215"/>
                      <a:pt x="1249" y="238"/>
                      <a:pt x="1207" y="238"/>
                    </a:cubicBezTo>
                    <a:cubicBezTo>
                      <a:pt x="1120" y="244"/>
                      <a:pt x="1033" y="231"/>
                      <a:pt x="946" y="215"/>
                    </a:cubicBezTo>
                    <a:cubicBezTo>
                      <a:pt x="866" y="202"/>
                      <a:pt x="785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5136932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0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39" y="5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5885112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4" y="196"/>
                      <a:pt x="0" y="279"/>
                    </a:cubicBezTo>
                    <a:cubicBezTo>
                      <a:pt x="16" y="273"/>
                      <a:pt x="28" y="270"/>
                      <a:pt x="44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591408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2" y="167"/>
                      <a:pt x="197" y="154"/>
                      <a:pt x="242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8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5968579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3" y="252"/>
                    </a:cubicBezTo>
                    <a:cubicBezTo>
                      <a:pt x="1269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2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4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5" y="1"/>
                      <a:pt x="38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671632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38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2" y="218"/>
                      <a:pt x="1179" y="196"/>
                      <a:pt x="1175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3" y="157"/>
                      <a:pt x="1043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6745735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8" y="125"/>
                      <a:pt x="566" y="96"/>
                      <a:pt x="496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8" y="286"/>
                    </a:cubicBezTo>
                    <a:cubicBezTo>
                      <a:pt x="1278" y="283"/>
                      <a:pt x="1278" y="283"/>
                      <a:pt x="1282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8" y="202"/>
                    </a:cubicBezTo>
                    <a:cubicBezTo>
                      <a:pt x="1269" y="215"/>
                      <a:pt x="1249" y="238"/>
                      <a:pt x="1207" y="238"/>
                    </a:cubicBezTo>
                    <a:cubicBezTo>
                      <a:pt x="1120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6799794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2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754797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1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40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9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576949" y="4678539"/>
                <a:ext cx="652605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10" y="83"/>
                    </a:cubicBezTo>
                    <a:cubicBezTo>
                      <a:pt x="165" y="96"/>
                      <a:pt x="123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3" y="225"/>
                      <a:pt x="62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7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9" y="225"/>
                    </a:cubicBezTo>
                    <a:cubicBezTo>
                      <a:pt x="838" y="235"/>
                      <a:pt x="867" y="244"/>
                      <a:pt x="896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7" y="218"/>
                      <a:pt x="1459" y="218"/>
                    </a:cubicBezTo>
                    <a:cubicBezTo>
                      <a:pt x="1488" y="222"/>
                      <a:pt x="1504" y="180"/>
                      <a:pt x="1508" y="157"/>
                    </a:cubicBezTo>
                    <a:cubicBezTo>
                      <a:pt x="1514" y="102"/>
                      <a:pt x="1476" y="51"/>
                      <a:pt x="1433" y="22"/>
                    </a:cubicBezTo>
                    <a:cubicBezTo>
                      <a:pt x="1411" y="9"/>
                      <a:pt x="1388" y="0"/>
                      <a:pt x="1363" y="0"/>
                    </a:cubicBezTo>
                    <a:cubicBezTo>
                      <a:pt x="1334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8" y="109"/>
                    </a:cubicBezTo>
                    <a:cubicBezTo>
                      <a:pt x="1334" y="122"/>
                      <a:pt x="1331" y="144"/>
                      <a:pt x="1321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7114635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5" y="72"/>
                    </a:moveTo>
                    <a:lnTo>
                      <a:pt x="1015" y="72"/>
                    </a:lnTo>
                    <a:cubicBezTo>
                      <a:pt x="918" y="11"/>
                      <a:pt x="812" y="-11"/>
                      <a:pt x="696" y="5"/>
                    </a:cubicBezTo>
                    <a:cubicBezTo>
                      <a:pt x="525" y="31"/>
                      <a:pt x="364" y="98"/>
                      <a:pt x="197" y="143"/>
                    </a:cubicBezTo>
                    <a:cubicBezTo>
                      <a:pt x="168" y="150"/>
                      <a:pt x="139" y="156"/>
                      <a:pt x="110" y="163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90" y="79"/>
                      <a:pt x="664" y="63"/>
                    </a:cubicBezTo>
                    <a:cubicBezTo>
                      <a:pt x="754" y="40"/>
                      <a:pt x="850" y="50"/>
                      <a:pt x="941" y="79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6957214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4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7" y="122"/>
                      <a:pt x="193" y="109"/>
                    </a:cubicBezTo>
                    <a:cubicBezTo>
                      <a:pt x="209" y="90"/>
                      <a:pt x="242" y="74"/>
                      <a:pt x="229" y="41"/>
                    </a:cubicBezTo>
                    <a:cubicBezTo>
                      <a:pt x="216" y="13"/>
                      <a:pt x="177" y="0"/>
                      <a:pt x="149" y="0"/>
                    </a:cubicBezTo>
                    <a:cubicBezTo>
                      <a:pt x="123" y="0"/>
                      <a:pt x="97" y="9"/>
                      <a:pt x="77" y="22"/>
                    </a:cubicBezTo>
                    <a:cubicBezTo>
                      <a:pt x="33" y="51"/>
                      <a:pt x="-6" y="103"/>
                      <a:pt x="0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4" y="218"/>
                      <a:pt x="94" y="199"/>
                      <a:pt x="116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29" y="286"/>
                    </a:cubicBezTo>
                    <a:cubicBezTo>
                      <a:pt x="358" y="312"/>
                      <a:pt x="490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1" y="215"/>
                      <a:pt x="1414" y="218"/>
                    </a:cubicBezTo>
                    <a:cubicBezTo>
                      <a:pt x="1446" y="222"/>
                      <a:pt x="1479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6970621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6" y="213"/>
                      <a:pt x="127" y="210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1" y="145"/>
                      <a:pt x="939" y="110"/>
                    </a:cubicBezTo>
                    <a:cubicBezTo>
                      <a:pt x="948" y="107"/>
                      <a:pt x="955" y="103"/>
                      <a:pt x="964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6283420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0" y="278"/>
                    </a:cubicBezTo>
                    <a:cubicBezTo>
                      <a:pt x="1165" y="195"/>
                      <a:pt x="1094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6126000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4" y="116"/>
                      <a:pt x="1342" y="96"/>
                      <a:pt x="1301" y="83"/>
                    </a:cubicBezTo>
                    <a:cubicBezTo>
                      <a:pt x="1207" y="51"/>
                      <a:pt x="1107" y="48"/>
                      <a:pt x="1011" y="74"/>
                    </a:cubicBezTo>
                    <a:cubicBezTo>
                      <a:pt x="940" y="93"/>
                      <a:pt x="872" y="125"/>
                      <a:pt x="801" y="154"/>
                    </a:cubicBezTo>
                    <a:cubicBezTo>
                      <a:pt x="724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299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5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2" y="218"/>
                      <a:pt x="51" y="218"/>
                    </a:cubicBezTo>
                    <a:cubicBezTo>
                      <a:pt x="74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69" y="235"/>
                      <a:pt x="698" y="225"/>
                    </a:cubicBezTo>
                    <a:cubicBezTo>
                      <a:pt x="798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5" y="148"/>
                    </a:cubicBezTo>
                    <a:cubicBezTo>
                      <a:pt x="1314" y="154"/>
                      <a:pt x="1368" y="164"/>
                      <a:pt x="1397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8" y="225"/>
                      <a:pt x="1507" y="228"/>
                    </a:cubicBezTo>
                    <a:cubicBezTo>
                      <a:pt x="1481" y="196"/>
                      <a:pt x="1455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6138974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8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8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59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1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2" y="0"/>
                      <a:pt x="1226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5451773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8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5294352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0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300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6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3" y="218"/>
                      <a:pt x="52" y="218"/>
                    </a:cubicBezTo>
                    <a:cubicBezTo>
                      <a:pt x="71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5307759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1" y="97"/>
                      <a:pt x="661" y="97"/>
                      <a:pt x="658" y="97"/>
                    </a:cubicBezTo>
                    <a:cubicBezTo>
                      <a:pt x="642" y="100"/>
                      <a:pt x="629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2" y="213"/>
                      <a:pt x="127" y="210"/>
                    </a:cubicBezTo>
                    <a:cubicBezTo>
                      <a:pt x="101" y="206"/>
                      <a:pt x="85" y="193"/>
                      <a:pt x="75" y="171"/>
                    </a:cubicBezTo>
                    <a:cubicBezTo>
                      <a:pt x="62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49" y="255"/>
                      <a:pt x="81" y="255"/>
                      <a:pt x="107" y="252"/>
                    </a:cubicBezTo>
                    <a:cubicBezTo>
                      <a:pt x="172" y="248"/>
                      <a:pt x="226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29" y="255"/>
                      <a:pt x="552" y="252"/>
                      <a:pt x="574" y="245"/>
                    </a:cubicBezTo>
                    <a:cubicBezTo>
                      <a:pt x="616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8" y="110"/>
                    </a:cubicBezTo>
                    <a:cubicBezTo>
                      <a:pt x="948" y="107"/>
                      <a:pt x="954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3" y="0"/>
                    </a:cubicBezTo>
                    <a:cubicBezTo>
                      <a:pt x="1086" y="-3"/>
                      <a:pt x="996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4620558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3" y="72"/>
                    </a:moveTo>
                    <a:lnTo>
                      <a:pt x="1013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4" y="31"/>
                      <a:pt x="363" y="98"/>
                      <a:pt x="196" y="143"/>
                    </a:cubicBezTo>
                    <a:cubicBezTo>
                      <a:pt x="167" y="150"/>
                      <a:pt x="139" y="156"/>
                      <a:pt x="110" y="163"/>
                    </a:cubicBezTo>
                    <a:cubicBezTo>
                      <a:pt x="93" y="166"/>
                      <a:pt x="77" y="166"/>
                      <a:pt x="65" y="169"/>
                    </a:cubicBezTo>
                    <a:cubicBezTo>
                      <a:pt x="61" y="169"/>
                      <a:pt x="48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5" y="207"/>
                    </a:cubicBezTo>
                    <a:cubicBezTo>
                      <a:pt x="292" y="198"/>
                      <a:pt x="373" y="169"/>
                      <a:pt x="453" y="140"/>
                    </a:cubicBezTo>
                    <a:cubicBezTo>
                      <a:pt x="521" y="111"/>
                      <a:pt x="588" y="79"/>
                      <a:pt x="663" y="63"/>
                    </a:cubicBezTo>
                    <a:cubicBezTo>
                      <a:pt x="753" y="40"/>
                      <a:pt x="849" y="50"/>
                      <a:pt x="940" y="79"/>
                    </a:cubicBezTo>
                    <a:cubicBezTo>
                      <a:pt x="1026" y="111"/>
                      <a:pt x="1129" y="175"/>
                      <a:pt x="1168" y="265"/>
                    </a:cubicBezTo>
                    <a:cubicBezTo>
                      <a:pt x="1181" y="269"/>
                      <a:pt x="1197" y="272"/>
                      <a:pt x="1210" y="278"/>
                    </a:cubicBezTo>
                    <a:cubicBezTo>
                      <a:pt x="1165" y="195"/>
                      <a:pt x="1094" y="124"/>
                      <a:pt x="101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4462705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1" y="215"/>
                    </a:cubicBezTo>
                    <a:cubicBezTo>
                      <a:pt x="475" y="231"/>
                      <a:pt x="388" y="241"/>
                      <a:pt x="301" y="238"/>
                    </a:cubicBezTo>
                    <a:cubicBezTo>
                      <a:pt x="259" y="238"/>
                      <a:pt x="240" y="215"/>
                      <a:pt x="230" y="202"/>
                    </a:cubicBezTo>
                    <a:cubicBezTo>
                      <a:pt x="214" y="193"/>
                      <a:pt x="198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1" y="90"/>
                      <a:pt x="243" y="74"/>
                      <a:pt x="230" y="41"/>
                    </a:cubicBezTo>
                    <a:cubicBezTo>
                      <a:pt x="217" y="13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4"/>
                    </a:cubicBezTo>
                    <a:cubicBezTo>
                      <a:pt x="5" y="180"/>
                      <a:pt x="24" y="218"/>
                      <a:pt x="49" y="218"/>
                    </a:cubicBezTo>
                    <a:cubicBezTo>
                      <a:pt x="72" y="218"/>
                      <a:pt x="95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0" y="286"/>
                    </a:cubicBezTo>
                    <a:cubicBezTo>
                      <a:pt x="359" y="312"/>
                      <a:pt x="491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4476112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6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8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7" y="180"/>
                      <a:pt x="199" y="155"/>
                    </a:cubicBezTo>
                    <a:cubicBezTo>
                      <a:pt x="192" y="187"/>
                      <a:pt x="163" y="213"/>
                      <a:pt x="128" y="210"/>
                    </a:cubicBezTo>
                    <a:cubicBezTo>
                      <a:pt x="102" y="206"/>
                      <a:pt x="86" y="193"/>
                      <a:pt x="77" y="171"/>
                    </a:cubicBezTo>
                    <a:cubicBezTo>
                      <a:pt x="64" y="142"/>
                      <a:pt x="25" y="139"/>
                      <a:pt x="9" y="168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9" y="252"/>
                    </a:cubicBezTo>
                    <a:cubicBezTo>
                      <a:pt x="173" y="248"/>
                      <a:pt x="228" y="203"/>
                      <a:pt x="292" y="200"/>
                    </a:cubicBezTo>
                    <a:cubicBezTo>
                      <a:pt x="350" y="193"/>
                      <a:pt x="418" y="226"/>
                      <a:pt x="457" y="274"/>
                    </a:cubicBezTo>
                    <a:cubicBezTo>
                      <a:pt x="470" y="271"/>
                      <a:pt x="504" y="261"/>
                      <a:pt x="510" y="261"/>
                    </a:cubicBezTo>
                    <a:cubicBezTo>
                      <a:pt x="530" y="255"/>
                      <a:pt x="552" y="252"/>
                      <a:pt x="575" y="245"/>
                    </a:cubicBezTo>
                    <a:cubicBezTo>
                      <a:pt x="617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9" y="110"/>
                    </a:cubicBezTo>
                    <a:cubicBezTo>
                      <a:pt x="948" y="107"/>
                      <a:pt x="955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378501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7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3" y="62"/>
                    </a:cubicBezTo>
                    <a:cubicBezTo>
                      <a:pt x="754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3628031" y="5013706"/>
                <a:ext cx="651307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297" extrusionOk="0">
                    <a:moveTo>
                      <a:pt x="1422" y="144"/>
                    </a:moveTo>
                    <a:lnTo>
                      <a:pt x="1422" y="144"/>
                    </a:lnTo>
                    <a:cubicBezTo>
                      <a:pt x="1384" y="119"/>
                      <a:pt x="1342" y="96"/>
                      <a:pt x="1300" y="83"/>
                    </a:cubicBezTo>
                    <a:cubicBezTo>
                      <a:pt x="1206" y="51"/>
                      <a:pt x="1107" y="48"/>
                      <a:pt x="1013" y="73"/>
                    </a:cubicBezTo>
                    <a:cubicBezTo>
                      <a:pt x="939" y="96"/>
                      <a:pt x="872" y="125"/>
                      <a:pt x="801" y="154"/>
                    </a:cubicBezTo>
                    <a:cubicBezTo>
                      <a:pt x="724" y="183"/>
                      <a:pt x="643" y="202"/>
                      <a:pt x="559" y="215"/>
                    </a:cubicBezTo>
                    <a:cubicBezTo>
                      <a:pt x="476" y="231"/>
                      <a:pt x="389" y="244"/>
                      <a:pt x="302" y="238"/>
                    </a:cubicBezTo>
                    <a:cubicBezTo>
                      <a:pt x="260" y="238"/>
                      <a:pt x="240" y="215"/>
                      <a:pt x="231" y="202"/>
                    </a:cubicBezTo>
                    <a:cubicBezTo>
                      <a:pt x="212" y="193"/>
                      <a:pt x="199" y="180"/>
                      <a:pt x="189" y="164"/>
                    </a:cubicBezTo>
                    <a:cubicBezTo>
                      <a:pt x="179" y="144"/>
                      <a:pt x="176" y="122"/>
                      <a:pt x="192" y="109"/>
                    </a:cubicBezTo>
                    <a:cubicBezTo>
                      <a:pt x="212" y="90"/>
                      <a:pt x="240" y="73"/>
                      <a:pt x="228" y="41"/>
                    </a:cubicBezTo>
                    <a:cubicBezTo>
                      <a:pt x="218" y="12"/>
                      <a:pt x="176" y="0"/>
                      <a:pt x="147" y="0"/>
                    </a:cubicBezTo>
                    <a:cubicBezTo>
                      <a:pt x="121" y="0"/>
                      <a:pt x="96" y="9"/>
                      <a:pt x="76" y="22"/>
                    </a:cubicBezTo>
                    <a:cubicBezTo>
                      <a:pt x="34" y="51"/>
                      <a:pt x="-8" y="103"/>
                      <a:pt x="2" y="157"/>
                    </a:cubicBezTo>
                    <a:cubicBezTo>
                      <a:pt x="2" y="180"/>
                      <a:pt x="21" y="221"/>
                      <a:pt x="50" y="218"/>
                    </a:cubicBezTo>
                    <a:cubicBezTo>
                      <a:pt x="73" y="218"/>
                      <a:pt x="92" y="199"/>
                      <a:pt x="115" y="196"/>
                    </a:cubicBezTo>
                    <a:cubicBezTo>
                      <a:pt x="166" y="186"/>
                      <a:pt x="212" y="234"/>
                      <a:pt x="228" y="280"/>
                    </a:cubicBezTo>
                    <a:cubicBezTo>
                      <a:pt x="228" y="283"/>
                      <a:pt x="231" y="283"/>
                      <a:pt x="231" y="286"/>
                    </a:cubicBezTo>
                    <a:cubicBezTo>
                      <a:pt x="356" y="312"/>
                      <a:pt x="488" y="286"/>
                      <a:pt x="614" y="251"/>
                    </a:cubicBezTo>
                    <a:cubicBezTo>
                      <a:pt x="643" y="244"/>
                      <a:pt x="672" y="234"/>
                      <a:pt x="698" y="225"/>
                    </a:cubicBezTo>
                    <a:cubicBezTo>
                      <a:pt x="797" y="196"/>
                      <a:pt x="894" y="164"/>
                      <a:pt x="997" y="148"/>
                    </a:cubicBezTo>
                    <a:cubicBezTo>
                      <a:pt x="1084" y="135"/>
                      <a:pt x="1178" y="135"/>
                      <a:pt x="1265" y="148"/>
                    </a:cubicBezTo>
                    <a:cubicBezTo>
                      <a:pt x="1313" y="154"/>
                      <a:pt x="1368" y="167"/>
                      <a:pt x="1397" y="205"/>
                    </a:cubicBezTo>
                    <a:cubicBezTo>
                      <a:pt x="1400" y="209"/>
                      <a:pt x="1403" y="212"/>
                      <a:pt x="1406" y="215"/>
                    </a:cubicBezTo>
                    <a:cubicBezTo>
                      <a:pt x="1410" y="215"/>
                      <a:pt x="1413" y="218"/>
                      <a:pt x="1416" y="218"/>
                    </a:cubicBezTo>
                    <a:cubicBezTo>
                      <a:pt x="1445" y="221"/>
                      <a:pt x="1477" y="225"/>
                      <a:pt x="1506" y="228"/>
                    </a:cubicBezTo>
                    <a:cubicBezTo>
                      <a:pt x="1484" y="196"/>
                      <a:pt x="1454" y="167"/>
                      <a:pt x="142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64057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30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9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2" y="232"/>
                      <a:pt x="28" y="245"/>
                    </a:cubicBezTo>
                    <a:cubicBezTo>
                      <a:pt x="54" y="255"/>
                      <a:pt x="83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3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42" y="45"/>
                      <a:pt x="1348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8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2953371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71" y="149"/>
                      <a:pt x="139" y="156"/>
                      <a:pt x="110" y="162"/>
                    </a:cubicBezTo>
                    <a:cubicBezTo>
                      <a:pt x="97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3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795518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2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50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7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9" y="186"/>
                      <a:pt x="214" y="234"/>
                      <a:pt x="230" y="280"/>
                    </a:cubicBezTo>
                    <a:cubicBezTo>
                      <a:pt x="230" y="283"/>
                      <a:pt x="233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1000" y="148"/>
                    </a:cubicBezTo>
                    <a:cubicBezTo>
                      <a:pt x="1087" y="135"/>
                      <a:pt x="1180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2" y="215"/>
                      <a:pt x="1415" y="218"/>
                      <a:pt x="1418" y="218"/>
                    </a:cubicBezTo>
                    <a:cubicBezTo>
                      <a:pt x="1447" y="221"/>
                      <a:pt x="1480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809357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29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3" y="110"/>
                    </a:cubicBezTo>
                    <a:cubicBezTo>
                      <a:pt x="481" y="151"/>
                      <a:pt x="339" y="180"/>
                      <a:pt x="201" y="158"/>
                    </a:cubicBezTo>
                    <a:cubicBezTo>
                      <a:pt x="191" y="187"/>
                      <a:pt x="166" y="213"/>
                      <a:pt x="127" y="209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2" y="142"/>
                      <a:pt x="24" y="139"/>
                      <a:pt x="8" y="167"/>
                    </a:cubicBezTo>
                    <a:cubicBezTo>
                      <a:pt x="-8" y="193"/>
                      <a:pt x="2" y="232"/>
                      <a:pt x="27" y="245"/>
                    </a:cubicBezTo>
                    <a:cubicBezTo>
                      <a:pt x="53" y="255"/>
                      <a:pt x="82" y="255"/>
                      <a:pt x="108" y="251"/>
                    </a:cubicBezTo>
                    <a:cubicBezTo>
                      <a:pt x="172" y="248"/>
                      <a:pt x="227" y="206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72" y="271"/>
                      <a:pt x="507" y="261"/>
                      <a:pt x="510" y="261"/>
                    </a:cubicBezTo>
                    <a:cubicBezTo>
                      <a:pt x="533" y="258"/>
                      <a:pt x="552" y="251"/>
                      <a:pt x="575" y="245"/>
                    </a:cubicBezTo>
                    <a:cubicBezTo>
                      <a:pt x="617" y="235"/>
                      <a:pt x="659" y="222"/>
                      <a:pt x="700" y="209"/>
                    </a:cubicBezTo>
                    <a:cubicBezTo>
                      <a:pt x="781" y="180"/>
                      <a:pt x="861" y="145"/>
                      <a:pt x="942" y="113"/>
                    </a:cubicBezTo>
                    <a:cubicBezTo>
                      <a:pt x="948" y="110"/>
                      <a:pt x="955" y="106"/>
                      <a:pt x="964" y="103"/>
                    </a:cubicBezTo>
                    <a:cubicBezTo>
                      <a:pt x="1084" y="51"/>
                      <a:pt x="1206" y="42"/>
                      <a:pt x="1335" y="45"/>
                    </a:cubicBezTo>
                    <a:cubicBezTo>
                      <a:pt x="1341" y="45"/>
                      <a:pt x="1344" y="45"/>
                      <a:pt x="1351" y="45"/>
                    </a:cubicBezTo>
                    <a:cubicBezTo>
                      <a:pt x="1312" y="3"/>
                      <a:pt x="1225" y="0"/>
                      <a:pt x="1174" y="0"/>
                    </a:cubicBezTo>
                    <a:cubicBezTo>
                      <a:pt x="1087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3" name="Google Shape;93;p2"/>
              <p:cNvGrpSpPr/>
              <p:nvPr/>
            </p:nvGrpSpPr>
            <p:grpSpPr>
              <a:xfrm>
                <a:off x="-1371800" y="4556148"/>
                <a:ext cx="12106273" cy="834677"/>
                <a:chOff x="-1371800" y="4556148"/>
                <a:chExt cx="12106273" cy="834677"/>
              </a:xfrm>
            </p:grpSpPr>
            <p:grpSp>
              <p:nvGrpSpPr>
                <p:cNvPr id="94" name="Google Shape;94;p2"/>
                <p:cNvGrpSpPr/>
                <p:nvPr/>
              </p:nvGrpSpPr>
              <p:grpSpPr>
                <a:xfrm>
                  <a:off x="-1133939" y="4567393"/>
                  <a:ext cx="11630521" cy="730017"/>
                  <a:chOff x="-1133939" y="6512318"/>
                  <a:chExt cx="11630521" cy="730017"/>
                </a:xfrm>
              </p:grpSpPr>
              <p:sp>
                <p:nvSpPr>
                  <p:cNvPr id="95" name="Google Shape;95;p2"/>
                  <p:cNvSpPr/>
                  <p:nvPr/>
                </p:nvSpPr>
                <p:spPr>
                  <a:xfrm>
                    <a:off x="-1133939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7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1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3" y="192"/>
                        </a:cubicBezTo>
                        <a:cubicBezTo>
                          <a:pt x="743" y="205"/>
                          <a:pt x="768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8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1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4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1" y="372"/>
                        </a:cubicBezTo>
                        <a:cubicBezTo>
                          <a:pt x="118" y="424"/>
                          <a:pt x="160" y="456"/>
                          <a:pt x="211" y="450"/>
                        </a:cubicBezTo>
                        <a:cubicBezTo>
                          <a:pt x="240" y="443"/>
                          <a:pt x="276" y="427"/>
                          <a:pt x="286" y="398"/>
                        </a:cubicBezTo>
                        <a:cubicBezTo>
                          <a:pt x="289" y="382"/>
                          <a:pt x="282" y="379"/>
                          <a:pt x="273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298" y="237"/>
                        </a:cubicBezTo>
                        <a:cubicBezTo>
                          <a:pt x="350" y="221"/>
                          <a:pt x="401" y="234"/>
                          <a:pt x="440" y="266"/>
                        </a:cubicBezTo>
                        <a:cubicBezTo>
                          <a:pt x="479" y="295"/>
                          <a:pt x="511" y="337"/>
                          <a:pt x="514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3" y="475"/>
                          <a:pt x="321" y="495"/>
                        </a:cubicBezTo>
                        <a:cubicBezTo>
                          <a:pt x="302" y="514"/>
                          <a:pt x="279" y="543"/>
                          <a:pt x="282" y="572"/>
                        </a:cubicBezTo>
                        <a:cubicBezTo>
                          <a:pt x="289" y="604"/>
                          <a:pt x="340" y="627"/>
                          <a:pt x="359" y="591"/>
                        </a:cubicBezTo>
                        <a:cubicBezTo>
                          <a:pt x="369" y="572"/>
                          <a:pt x="379" y="556"/>
                          <a:pt x="405" y="550"/>
                        </a:cubicBezTo>
                        <a:cubicBezTo>
                          <a:pt x="424" y="543"/>
                          <a:pt x="446" y="550"/>
                          <a:pt x="463" y="566"/>
                        </a:cubicBezTo>
                        <a:cubicBezTo>
                          <a:pt x="498" y="598"/>
                          <a:pt x="495" y="662"/>
                          <a:pt x="450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4" y="714"/>
                          <a:pt x="198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5" y="533"/>
                          <a:pt x="768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5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" name="Google Shape;96;p2"/>
                  <p:cNvSpPr/>
                  <p:nvPr/>
                </p:nvSpPr>
                <p:spPr>
                  <a:xfrm>
                    <a:off x="-302725" y="6512318"/>
                    <a:ext cx="431610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7" extrusionOk="0">
                        <a:moveTo>
                          <a:pt x="998" y="282"/>
                        </a:moveTo>
                        <a:lnTo>
                          <a:pt x="998" y="282"/>
                        </a:lnTo>
                        <a:cubicBezTo>
                          <a:pt x="988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60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1" y="173"/>
                          <a:pt x="827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1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5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2" y="514"/>
                          <a:pt x="280" y="543"/>
                          <a:pt x="283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5" y="543"/>
                          <a:pt x="450" y="550"/>
                          <a:pt x="463" y="566"/>
                        </a:cubicBezTo>
                        <a:cubicBezTo>
                          <a:pt x="499" y="598"/>
                          <a:pt x="495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7" y="852"/>
                          <a:pt x="106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5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998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" name="Google Shape;97;p2"/>
                  <p:cNvSpPr/>
                  <p:nvPr/>
                </p:nvSpPr>
                <p:spPr>
                  <a:xfrm>
                    <a:off x="528923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1" y="179"/>
                        </a:cubicBezTo>
                        <a:cubicBezTo>
                          <a:pt x="218" y="208"/>
                          <a:pt x="215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299" y="237"/>
                        </a:cubicBezTo>
                        <a:cubicBezTo>
                          <a:pt x="350" y="221"/>
                          <a:pt x="402" y="234"/>
                          <a:pt x="440" y="266"/>
                        </a:cubicBezTo>
                        <a:cubicBezTo>
                          <a:pt x="479" y="295"/>
                          <a:pt x="511" y="337"/>
                          <a:pt x="515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3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3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6" y="852"/>
                          <a:pt x="440" y="830"/>
                          <a:pt x="502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8" name="Google Shape;98;p2"/>
                  <p:cNvSpPr/>
                  <p:nvPr/>
                </p:nvSpPr>
                <p:spPr>
                  <a:xfrm>
                    <a:off x="1360137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9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3" y="138"/>
                        </a:cubicBezTo>
                        <a:cubicBezTo>
                          <a:pt x="860" y="121"/>
                          <a:pt x="844" y="108"/>
                          <a:pt x="828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6" y="102"/>
                          <a:pt x="696" y="170"/>
                          <a:pt x="725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2" y="189"/>
                          <a:pt x="808" y="183"/>
                          <a:pt x="818" y="176"/>
                        </a:cubicBezTo>
                        <a:cubicBezTo>
                          <a:pt x="824" y="173"/>
                          <a:pt x="828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8" y="321"/>
                          <a:pt x="760" y="305"/>
                          <a:pt x="721" y="282"/>
                        </a:cubicBezTo>
                        <a:cubicBezTo>
                          <a:pt x="670" y="253"/>
                          <a:pt x="644" y="205"/>
                          <a:pt x="621" y="154"/>
                        </a:cubicBezTo>
                        <a:cubicBezTo>
                          <a:pt x="599" y="99"/>
                          <a:pt x="564" y="44"/>
                          <a:pt x="509" y="15"/>
                        </a:cubicBezTo>
                        <a:cubicBezTo>
                          <a:pt x="483" y="-1"/>
                          <a:pt x="451" y="-7"/>
                          <a:pt x="425" y="9"/>
                        </a:cubicBezTo>
                        <a:cubicBezTo>
                          <a:pt x="386" y="28"/>
                          <a:pt x="393" y="60"/>
                          <a:pt x="380" y="95"/>
                        </a:cubicBezTo>
                        <a:cubicBezTo>
                          <a:pt x="377" y="102"/>
                          <a:pt x="370" y="105"/>
                          <a:pt x="364" y="102"/>
                        </a:cubicBezTo>
                        <a:cubicBezTo>
                          <a:pt x="335" y="95"/>
                          <a:pt x="306" y="92"/>
                          <a:pt x="277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6" y="231"/>
                          <a:pt x="193" y="250"/>
                        </a:cubicBezTo>
                        <a:cubicBezTo>
                          <a:pt x="171" y="266"/>
                          <a:pt x="145" y="276"/>
                          <a:pt x="129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1" y="456"/>
                          <a:pt x="212" y="450"/>
                        </a:cubicBezTo>
                        <a:cubicBezTo>
                          <a:pt x="241" y="443"/>
                          <a:pt x="277" y="427"/>
                          <a:pt x="286" y="398"/>
                        </a:cubicBezTo>
                        <a:cubicBezTo>
                          <a:pt x="290" y="382"/>
                          <a:pt x="283" y="379"/>
                          <a:pt x="274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80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3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3" y="514"/>
                          <a:pt x="280" y="543"/>
                          <a:pt x="283" y="572"/>
                        </a:cubicBezTo>
                        <a:cubicBezTo>
                          <a:pt x="290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6" y="550"/>
                        </a:cubicBezTo>
                        <a:cubicBezTo>
                          <a:pt x="425" y="543"/>
                          <a:pt x="451" y="550"/>
                          <a:pt x="464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9" y="714"/>
                          <a:pt x="341" y="707"/>
                          <a:pt x="296" y="691"/>
                        </a:cubicBezTo>
                        <a:cubicBezTo>
                          <a:pt x="238" y="675"/>
                          <a:pt x="187" y="640"/>
                          <a:pt x="125" y="652"/>
                        </a:cubicBezTo>
                        <a:cubicBezTo>
                          <a:pt x="71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2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200" y="717"/>
                          <a:pt x="238" y="740"/>
                        </a:cubicBezTo>
                        <a:cubicBezTo>
                          <a:pt x="277" y="765"/>
                          <a:pt x="312" y="813"/>
                          <a:pt x="303" y="862"/>
                        </a:cubicBezTo>
                        <a:cubicBezTo>
                          <a:pt x="299" y="878"/>
                          <a:pt x="290" y="894"/>
                          <a:pt x="277" y="907"/>
                        </a:cubicBezTo>
                        <a:cubicBezTo>
                          <a:pt x="293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4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9" y="569"/>
                          <a:pt x="721" y="553"/>
                          <a:pt x="747" y="540"/>
                        </a:cubicBezTo>
                        <a:cubicBezTo>
                          <a:pt x="757" y="533"/>
                          <a:pt x="769" y="527"/>
                          <a:pt x="779" y="520"/>
                        </a:cubicBezTo>
                        <a:cubicBezTo>
                          <a:pt x="786" y="517"/>
                          <a:pt x="818" y="511"/>
                          <a:pt x="821" y="504"/>
                        </a:cubicBezTo>
                        <a:cubicBezTo>
                          <a:pt x="857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9" name="Google Shape;99;p2"/>
                  <p:cNvSpPr/>
                  <p:nvPr/>
                </p:nvSpPr>
                <p:spPr>
                  <a:xfrm>
                    <a:off x="2191785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5" y="9"/>
                        </a:cubicBezTo>
                        <a:cubicBezTo>
                          <a:pt x="386" y="28"/>
                          <a:pt x="392" y="60"/>
                          <a:pt x="380" y="95"/>
                        </a:cubicBezTo>
                        <a:cubicBezTo>
                          <a:pt x="376" y="102"/>
                          <a:pt x="370" y="105"/>
                          <a:pt x="364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302" y="237"/>
                        </a:cubicBezTo>
                        <a:cubicBezTo>
                          <a:pt x="351" y="221"/>
                          <a:pt x="402" y="234"/>
                          <a:pt x="444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5" y="550"/>
                        </a:cubicBezTo>
                        <a:cubicBezTo>
                          <a:pt x="425" y="543"/>
                          <a:pt x="450" y="550"/>
                          <a:pt x="466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0" name="Google Shape;100;p2"/>
                  <p:cNvSpPr/>
                  <p:nvPr/>
                </p:nvSpPr>
                <p:spPr>
                  <a:xfrm>
                    <a:off x="3023432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1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2" y="234"/>
                          <a:pt x="444" y="266"/>
                        </a:cubicBezTo>
                        <a:cubicBezTo>
                          <a:pt x="479" y="295"/>
                          <a:pt x="511" y="337"/>
                          <a:pt x="518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3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6" y="691"/>
                        </a:cubicBezTo>
                        <a:cubicBezTo>
                          <a:pt x="237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9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5" y="714"/>
                          <a:pt x="199" y="717"/>
                          <a:pt x="237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8" y="881"/>
                        </a:cubicBezTo>
                        <a:cubicBezTo>
                          <a:pt x="386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1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1" name="Google Shape;101;p2"/>
                  <p:cNvSpPr/>
                  <p:nvPr/>
                </p:nvSpPr>
                <p:spPr>
                  <a:xfrm>
                    <a:off x="3855079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6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4" y="102"/>
                          <a:pt x="694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3" y="173"/>
                          <a:pt x="826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69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0" y="443"/>
                          <a:pt x="276" y="427"/>
                          <a:pt x="285" y="398"/>
                        </a:cubicBezTo>
                        <a:cubicBezTo>
                          <a:pt x="289" y="382"/>
                          <a:pt x="282" y="379"/>
                          <a:pt x="272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1" y="234"/>
                          <a:pt x="443" y="266"/>
                        </a:cubicBezTo>
                        <a:cubicBezTo>
                          <a:pt x="479" y="295"/>
                          <a:pt x="511" y="337"/>
                          <a:pt x="517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5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2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8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4" y="714"/>
                          <a:pt x="199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7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" name="Google Shape;102;p2"/>
                  <p:cNvSpPr/>
                  <p:nvPr/>
                </p:nvSpPr>
                <p:spPr>
                  <a:xfrm>
                    <a:off x="4690619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9" y="261"/>
                          <a:pt x="919" y="235"/>
                          <a:pt x="907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48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88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50" y="351"/>
                        </a:cubicBezTo>
                        <a:cubicBezTo>
                          <a:pt x="217" y="303"/>
                          <a:pt x="250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18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2" y="882"/>
                          <a:pt x="105" y="870"/>
                        </a:cubicBezTo>
                        <a:cubicBezTo>
                          <a:pt x="146" y="853"/>
                          <a:pt x="105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6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30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5522266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8" y="261"/>
                          <a:pt x="919" y="235"/>
                          <a:pt x="909" y="209"/>
                        </a:cubicBezTo>
                        <a:cubicBezTo>
                          <a:pt x="896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2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7" y="203"/>
                          <a:pt x="787" y="193"/>
                        </a:cubicBezTo>
                        <a:cubicBezTo>
                          <a:pt x="800" y="190"/>
                          <a:pt x="806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51" y="174"/>
                          <a:pt x="861" y="203"/>
                          <a:pt x="864" y="219"/>
                        </a:cubicBezTo>
                        <a:cubicBezTo>
                          <a:pt x="867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19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4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2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7" y="348"/>
                          <a:pt x="110" y="374"/>
                        </a:cubicBezTo>
                        <a:cubicBezTo>
                          <a:pt x="114" y="425"/>
                          <a:pt x="159" y="457"/>
                          <a:pt x="210" y="451"/>
                        </a:cubicBezTo>
                        <a:cubicBezTo>
                          <a:pt x="239" y="445"/>
                          <a:pt x="275" y="429"/>
                          <a:pt x="285" y="399"/>
                        </a:cubicBezTo>
                        <a:cubicBezTo>
                          <a:pt x="288" y="383"/>
                          <a:pt x="281" y="380"/>
                          <a:pt x="272" y="374"/>
                        </a:cubicBezTo>
                        <a:cubicBezTo>
                          <a:pt x="262" y="367"/>
                          <a:pt x="255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0" y="235"/>
                          <a:pt x="439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19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1" y="573"/>
                        </a:cubicBezTo>
                        <a:cubicBezTo>
                          <a:pt x="288" y="606"/>
                          <a:pt x="339" y="625"/>
                          <a:pt x="358" y="593"/>
                        </a:cubicBezTo>
                        <a:cubicBezTo>
                          <a:pt x="368" y="573"/>
                          <a:pt x="378" y="557"/>
                          <a:pt x="400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6" y="676"/>
                          <a:pt x="185" y="641"/>
                          <a:pt x="123" y="654"/>
                        </a:cubicBezTo>
                        <a:cubicBezTo>
                          <a:pt x="69" y="666"/>
                          <a:pt x="17" y="705"/>
                          <a:pt x="4" y="760"/>
                        </a:cubicBezTo>
                        <a:cubicBezTo>
                          <a:pt x="-5" y="789"/>
                          <a:pt x="-2" y="821"/>
                          <a:pt x="17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4" y="853"/>
                          <a:pt x="436" y="831"/>
                          <a:pt x="500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4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6353481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4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3" y="206"/>
                          <a:pt x="768" y="203"/>
                          <a:pt x="788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7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4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5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49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3" y="470"/>
                          <a:pt x="340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5" y="763"/>
                          <a:pt x="308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4" y="570"/>
                          <a:pt x="720" y="554"/>
                          <a:pt x="743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7185128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7" y="280"/>
                          <a:pt x="964" y="274"/>
                        </a:cubicBezTo>
                        <a:cubicBezTo>
                          <a:pt x="939" y="261"/>
                          <a:pt x="919" y="235"/>
                          <a:pt x="910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2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9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20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6" name="Google Shape;106;p2"/>
                  <p:cNvSpPr/>
                  <p:nvPr/>
                </p:nvSpPr>
                <p:spPr>
                  <a:xfrm>
                    <a:off x="8016343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8" y="284"/>
                          <a:pt x="978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2" y="136"/>
                        </a:cubicBezTo>
                        <a:cubicBezTo>
                          <a:pt x="859" y="123"/>
                          <a:pt x="843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5" y="103"/>
                          <a:pt x="695" y="171"/>
                          <a:pt x="724" y="193"/>
                        </a:cubicBezTo>
                        <a:cubicBezTo>
                          <a:pt x="743" y="206"/>
                          <a:pt x="769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7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9" y="238"/>
                          <a:pt x="865" y="267"/>
                          <a:pt x="849" y="284"/>
                        </a:cubicBezTo>
                        <a:cubicBezTo>
                          <a:pt x="817" y="322"/>
                          <a:pt x="756" y="306"/>
                          <a:pt x="720" y="284"/>
                        </a:cubicBezTo>
                        <a:cubicBezTo>
                          <a:pt x="669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8" y="13"/>
                        </a:cubicBezTo>
                        <a:cubicBezTo>
                          <a:pt x="482" y="0"/>
                          <a:pt x="450" y="-6"/>
                          <a:pt x="421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6" y="103"/>
                          <a:pt x="369" y="106"/>
                          <a:pt x="363" y="103"/>
                        </a:cubicBezTo>
                        <a:cubicBezTo>
                          <a:pt x="334" y="97"/>
                          <a:pt x="305" y="93"/>
                          <a:pt x="276" y="106"/>
                        </a:cubicBezTo>
                        <a:cubicBezTo>
                          <a:pt x="244" y="119"/>
                          <a:pt x="224" y="148"/>
                          <a:pt x="221" y="181"/>
                        </a:cubicBezTo>
                        <a:cubicBezTo>
                          <a:pt x="218" y="209"/>
                          <a:pt x="215" y="232"/>
                          <a:pt x="192" y="251"/>
                        </a:cubicBezTo>
                        <a:cubicBezTo>
                          <a:pt x="170" y="267"/>
                          <a:pt x="144" y="277"/>
                          <a:pt x="128" y="303"/>
                        </a:cubicBezTo>
                        <a:cubicBezTo>
                          <a:pt x="115" y="325"/>
                          <a:pt x="108" y="348"/>
                          <a:pt x="112" y="374"/>
                        </a:cubicBezTo>
                        <a:cubicBezTo>
                          <a:pt x="115" y="425"/>
                          <a:pt x="160" y="457"/>
                          <a:pt x="212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9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1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4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9" y="606"/>
                          <a:pt x="340" y="625"/>
                          <a:pt x="360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7" y="551"/>
                          <a:pt x="463" y="564"/>
                        </a:cubicBezTo>
                        <a:cubicBezTo>
                          <a:pt x="498" y="599"/>
                          <a:pt x="492" y="663"/>
                          <a:pt x="450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6" y="641"/>
                          <a:pt x="124" y="654"/>
                        </a:cubicBezTo>
                        <a:cubicBezTo>
                          <a:pt x="70" y="666"/>
                          <a:pt x="21" y="705"/>
                          <a:pt x="5" y="760"/>
                        </a:cubicBezTo>
                        <a:cubicBezTo>
                          <a:pt x="-4" y="789"/>
                          <a:pt x="-1" y="821"/>
                          <a:pt x="18" y="844"/>
                        </a:cubicBezTo>
                        <a:cubicBezTo>
                          <a:pt x="41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9" y="718"/>
                          <a:pt x="234" y="741"/>
                        </a:cubicBezTo>
                        <a:cubicBezTo>
                          <a:pt x="276" y="763"/>
                          <a:pt x="311" y="811"/>
                          <a:pt x="302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3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5" y="570"/>
                          <a:pt x="720" y="554"/>
                          <a:pt x="746" y="538"/>
                        </a:cubicBezTo>
                        <a:cubicBezTo>
                          <a:pt x="756" y="535"/>
                          <a:pt x="765" y="528"/>
                          <a:pt x="778" y="522"/>
                        </a:cubicBezTo>
                        <a:cubicBezTo>
                          <a:pt x="785" y="518"/>
                          <a:pt x="817" y="509"/>
                          <a:pt x="817" y="506"/>
                        </a:cubicBezTo>
                        <a:cubicBezTo>
                          <a:pt x="856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7" name="Google Shape;107;p2"/>
                  <p:cNvSpPr/>
                  <p:nvPr/>
                </p:nvSpPr>
                <p:spPr>
                  <a:xfrm>
                    <a:off x="8847990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9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7" y="322"/>
                          <a:pt x="759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7" y="97"/>
                          <a:pt x="562" y="45"/>
                          <a:pt x="508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3" y="97"/>
                          <a:pt x="304" y="93"/>
                          <a:pt x="276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4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8" y="425"/>
                          <a:pt x="160" y="457"/>
                          <a:pt x="211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8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6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5" y="586"/>
                        </a:cubicBezTo>
                        <a:cubicBezTo>
                          <a:pt x="694" y="570"/>
                          <a:pt x="720" y="554"/>
                          <a:pt x="746" y="538"/>
                        </a:cubicBezTo>
                        <a:cubicBezTo>
                          <a:pt x="755" y="535"/>
                          <a:pt x="768" y="528"/>
                          <a:pt x="778" y="522"/>
                        </a:cubicBezTo>
                        <a:cubicBezTo>
                          <a:pt x="784" y="518"/>
                          <a:pt x="817" y="509"/>
                          <a:pt x="817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" name="Google Shape;108;p2"/>
                  <p:cNvSpPr/>
                  <p:nvPr/>
                </p:nvSpPr>
                <p:spPr>
                  <a:xfrm>
                    <a:off x="9679637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2" y="235"/>
                          <a:pt x="909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8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7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40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5" y="470"/>
                          <a:pt x="343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8" y="573"/>
                          <a:pt x="378" y="557"/>
                          <a:pt x="404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6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8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7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5" y="586"/>
                        </a:cubicBezTo>
                        <a:cubicBezTo>
                          <a:pt x="697" y="570"/>
                          <a:pt x="720" y="554"/>
                          <a:pt x="745" y="538"/>
                        </a:cubicBezTo>
                        <a:cubicBezTo>
                          <a:pt x="755" y="535"/>
                          <a:pt x="768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" name="Google Shape;109;p2"/>
                  <p:cNvSpPr/>
                  <p:nvPr/>
                </p:nvSpPr>
                <p:spPr>
                  <a:xfrm>
                    <a:off x="10064539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996" y="760"/>
                        </a:moveTo>
                        <a:lnTo>
                          <a:pt x="996" y="760"/>
                        </a:lnTo>
                        <a:cubicBezTo>
                          <a:pt x="979" y="705"/>
                          <a:pt x="931" y="667"/>
                          <a:pt x="876" y="654"/>
                        </a:cubicBezTo>
                        <a:cubicBezTo>
                          <a:pt x="812" y="641"/>
                          <a:pt x="764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500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8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2" y="108"/>
                          <a:pt x="625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80" y="284"/>
                        </a:cubicBezTo>
                        <a:cubicBezTo>
                          <a:pt x="242" y="303"/>
                          <a:pt x="184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4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9" y="124"/>
                          <a:pt x="126" y="137"/>
                        </a:cubicBezTo>
                        <a:cubicBezTo>
                          <a:pt x="110" y="158"/>
                          <a:pt x="103" y="184"/>
                          <a:pt x="91" y="210"/>
                        </a:cubicBezTo>
                        <a:cubicBezTo>
                          <a:pt x="78" y="235"/>
                          <a:pt x="62" y="261"/>
                          <a:pt x="32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5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2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6" y="850"/>
                          <a:pt x="673" y="882"/>
                        </a:cubicBezTo>
                        <a:cubicBezTo>
                          <a:pt x="689" y="889"/>
                          <a:pt x="706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2" y="763"/>
                          <a:pt x="764" y="741"/>
                        </a:cubicBezTo>
                        <a:cubicBezTo>
                          <a:pt x="799" y="718"/>
                          <a:pt x="867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6" y="76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" name="Google Shape;110;p2"/>
                  <p:cNvSpPr/>
                  <p:nvPr/>
                </p:nvSpPr>
                <p:spPr>
                  <a:xfrm>
                    <a:off x="9233324" y="6849648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2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0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21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4" y="364"/>
                          <a:pt x="727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4" y="428"/>
                          <a:pt x="760" y="445"/>
                          <a:pt x="785" y="451"/>
                        </a:cubicBezTo>
                        <a:cubicBezTo>
                          <a:pt x="837" y="457"/>
                          <a:pt x="882" y="425"/>
                          <a:pt x="888" y="374"/>
                        </a:cubicBezTo>
                        <a:cubicBezTo>
                          <a:pt x="888" y="348"/>
                          <a:pt x="882" y="322"/>
                          <a:pt x="869" y="303"/>
                        </a:cubicBezTo>
                        <a:cubicBezTo>
                          <a:pt x="856" y="277"/>
                          <a:pt x="831" y="268"/>
                          <a:pt x="808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4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50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6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1" y="303"/>
                          <a:pt x="183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12" y="193"/>
                        </a:cubicBezTo>
                        <a:cubicBezTo>
                          <a:pt x="231" y="200"/>
                          <a:pt x="257" y="203"/>
                          <a:pt x="274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4" y="101"/>
                        </a:cubicBezTo>
                        <a:cubicBezTo>
                          <a:pt x="158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5" y="519"/>
                          <a:pt x="219" y="522"/>
                        </a:cubicBezTo>
                        <a:cubicBezTo>
                          <a:pt x="231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5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6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1" name="Google Shape;111;p2"/>
                  <p:cNvSpPr/>
                  <p:nvPr/>
                </p:nvSpPr>
                <p:spPr>
                  <a:xfrm>
                    <a:off x="8401677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3" y="712"/>
                          <a:pt x="547" y="689"/>
                        </a:cubicBezTo>
                        <a:cubicBezTo>
                          <a:pt x="506" y="664"/>
                          <a:pt x="502" y="599"/>
                          <a:pt x="535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5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8" y="252"/>
                        </a:cubicBezTo>
                        <a:cubicBezTo>
                          <a:pt x="783" y="232"/>
                          <a:pt x="783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5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2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8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3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6" y="715"/>
                          <a:pt x="883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2" name="Google Shape;112;p2"/>
                  <p:cNvSpPr/>
                  <p:nvPr/>
                </p:nvSpPr>
                <p:spPr>
                  <a:xfrm>
                    <a:off x="7570030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1"/>
                          <a:pt x="184" y="177"/>
                        </a:cubicBezTo>
                        <a:cubicBezTo>
                          <a:pt x="194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3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" name="Google Shape;113;p2"/>
                  <p:cNvSpPr/>
                  <p:nvPr/>
                </p:nvSpPr>
                <p:spPr>
                  <a:xfrm>
                    <a:off x="6738815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8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7" y="371"/>
                        </a:cubicBezTo>
                        <a:cubicBezTo>
                          <a:pt x="714" y="380"/>
                          <a:pt x="708" y="384"/>
                          <a:pt x="714" y="400"/>
                        </a:cubicBezTo>
                        <a:cubicBezTo>
                          <a:pt x="724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69" y="303"/>
                        </a:cubicBezTo>
                        <a:cubicBezTo>
                          <a:pt x="856" y="277"/>
                          <a:pt x="830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1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47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8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09" y="193"/>
                        </a:cubicBezTo>
                        <a:cubicBezTo>
                          <a:pt x="232" y="200"/>
                          <a:pt x="257" y="203"/>
                          <a:pt x="273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2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" name="Google Shape;114;p2"/>
                  <p:cNvSpPr/>
                  <p:nvPr/>
                </p:nvSpPr>
                <p:spPr>
                  <a:xfrm>
                    <a:off x="5907168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6" y="664"/>
                          <a:pt x="502" y="599"/>
                          <a:pt x="534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6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70" y="303"/>
                        </a:cubicBezTo>
                        <a:cubicBezTo>
                          <a:pt x="857" y="277"/>
                          <a:pt x="828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6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8" y="1"/>
                          <a:pt x="490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09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" name="Google Shape;115;p2"/>
                  <p:cNvSpPr/>
                  <p:nvPr/>
                </p:nvSpPr>
                <p:spPr>
                  <a:xfrm>
                    <a:off x="5075521" y="6849648"/>
                    <a:ext cx="43247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1" y="705"/>
                          <a:pt x="590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86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28" y="268"/>
                          <a:pt x="806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28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6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9" y="284"/>
                        </a:cubicBezTo>
                        <a:cubicBezTo>
                          <a:pt x="136" y="268"/>
                          <a:pt x="129" y="239"/>
                          <a:pt x="132" y="216"/>
                        </a:cubicBezTo>
                        <a:cubicBezTo>
                          <a:pt x="136" y="203"/>
                          <a:pt x="149" y="174"/>
                          <a:pt x="165" y="171"/>
                        </a:cubicBezTo>
                        <a:cubicBezTo>
                          <a:pt x="171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0" y="284"/>
                          <a:pt x="0" y="284"/>
                        </a:cubicBezTo>
                        <a:cubicBezTo>
                          <a:pt x="81" y="338"/>
                          <a:pt x="142" y="416"/>
                          <a:pt x="181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4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0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28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" name="Google Shape;116;p2"/>
                  <p:cNvSpPr/>
                  <p:nvPr/>
                </p:nvSpPr>
                <p:spPr>
                  <a:xfrm>
                    <a:off x="424041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6" y="663"/>
                          <a:pt x="502" y="599"/>
                          <a:pt x="535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12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502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0" y="255"/>
                          <a:pt x="783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9" y="451"/>
                        </a:cubicBezTo>
                        <a:cubicBezTo>
                          <a:pt x="840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3" y="232"/>
                          <a:pt x="783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8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3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5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82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" name="Google Shape;117;p2"/>
                  <p:cNvSpPr/>
                  <p:nvPr/>
                </p:nvSpPr>
                <p:spPr>
                  <a:xfrm>
                    <a:off x="3408766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6" y="692"/>
                        </a:cubicBezTo>
                        <a:cubicBezTo>
                          <a:pt x="660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503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1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9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41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4"/>
                          <a:pt x="184" y="177"/>
                        </a:cubicBezTo>
                        <a:cubicBezTo>
                          <a:pt x="194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71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9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5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6" y="795"/>
                          <a:pt x="854" y="853"/>
                          <a:pt x="892" y="869"/>
                        </a:cubicBezTo>
                        <a:cubicBezTo>
                          <a:pt x="924" y="882"/>
                          <a:pt x="960" y="866"/>
                          <a:pt x="983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" name="Google Shape;118;p2"/>
                  <p:cNvSpPr/>
                  <p:nvPr/>
                </p:nvSpPr>
                <p:spPr>
                  <a:xfrm>
                    <a:off x="2577551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5" y="654"/>
                        </a:moveTo>
                        <a:lnTo>
                          <a:pt x="875" y="654"/>
                        </a:lnTo>
                        <a:cubicBezTo>
                          <a:pt x="814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79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8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6" y="451"/>
                        </a:cubicBezTo>
                        <a:cubicBezTo>
                          <a:pt x="840" y="457"/>
                          <a:pt x="882" y="425"/>
                          <a:pt x="888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4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1" y="203"/>
                          <a:pt x="257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1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4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5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" name="Google Shape;119;p2"/>
                  <p:cNvSpPr/>
                  <p:nvPr/>
                </p:nvSpPr>
                <p:spPr>
                  <a:xfrm>
                    <a:off x="174590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6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6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0" name="Google Shape;120;p2"/>
                  <p:cNvSpPr/>
                  <p:nvPr/>
                </p:nvSpPr>
                <p:spPr>
                  <a:xfrm>
                    <a:off x="914257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6"/>
                          <a:pt x="706" y="692"/>
                        </a:cubicBezTo>
                        <a:cubicBezTo>
                          <a:pt x="661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8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1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6" y="267"/>
                          <a:pt x="132" y="238"/>
                          <a:pt x="136" y="219"/>
                        </a:cubicBezTo>
                        <a:cubicBezTo>
                          <a:pt x="136" y="203"/>
                          <a:pt x="149" y="174"/>
                          <a:pt x="168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4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5" y="795"/>
                          <a:pt x="854" y="853"/>
                          <a:pt x="892" y="869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1" name="Google Shape;121;p2"/>
                  <p:cNvSpPr/>
                  <p:nvPr/>
                </p:nvSpPr>
                <p:spPr>
                  <a:xfrm>
                    <a:off x="83042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69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5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7" y="46"/>
                          <a:pt x="402" y="98"/>
                          <a:pt x="376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2" y="203"/>
                          <a:pt x="257" y="206"/>
                          <a:pt x="273" y="193"/>
                        </a:cubicBezTo>
                        <a:cubicBezTo>
                          <a:pt x="305" y="171"/>
                          <a:pt x="305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2" y="283"/>
                          <a:pt x="0" y="283"/>
                        </a:cubicBezTo>
                        <a:cubicBezTo>
                          <a:pt x="80" y="341"/>
                          <a:pt x="144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2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1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2" name="Google Shape;122;p2"/>
                  <p:cNvSpPr/>
                  <p:nvPr/>
                </p:nvSpPr>
                <p:spPr>
                  <a:xfrm>
                    <a:off x="-748605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5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5" y="107"/>
                        </a:cubicBezTo>
                        <a:cubicBezTo>
                          <a:pt x="696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48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2" y="193"/>
                        </a:cubicBezTo>
                        <a:cubicBezTo>
                          <a:pt x="232" y="203"/>
                          <a:pt x="257" y="206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23" name="Google Shape;123;p2"/>
                <p:cNvSpPr/>
                <p:nvPr/>
              </p:nvSpPr>
              <p:spPr>
                <a:xfrm>
                  <a:off x="10042483" y="4663402"/>
                  <a:ext cx="525025" cy="120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279" extrusionOk="0">
                      <a:moveTo>
                        <a:pt x="274" y="80"/>
                      </a:moveTo>
                      <a:lnTo>
                        <a:pt x="274" y="80"/>
                      </a:lnTo>
                      <a:cubicBezTo>
                        <a:pt x="361" y="51"/>
                        <a:pt x="460" y="44"/>
                        <a:pt x="551" y="64"/>
                      </a:cubicBezTo>
                      <a:cubicBezTo>
                        <a:pt x="621" y="83"/>
                        <a:pt x="689" y="115"/>
                        <a:pt x="760" y="141"/>
                      </a:cubicBezTo>
                      <a:cubicBezTo>
                        <a:pt x="840" y="170"/>
                        <a:pt x="921" y="199"/>
                        <a:pt x="1005" y="212"/>
                      </a:cubicBezTo>
                      <a:cubicBezTo>
                        <a:pt x="1075" y="221"/>
                        <a:pt x="1143" y="231"/>
                        <a:pt x="1214" y="234"/>
                      </a:cubicBezTo>
                      <a:cubicBezTo>
                        <a:pt x="1195" y="218"/>
                        <a:pt x="1182" y="196"/>
                        <a:pt x="1175" y="173"/>
                      </a:cubicBezTo>
                      <a:cubicBezTo>
                        <a:pt x="1163" y="170"/>
                        <a:pt x="1153" y="170"/>
                        <a:pt x="1150" y="170"/>
                      </a:cubicBezTo>
                      <a:cubicBezTo>
                        <a:pt x="1133" y="166"/>
                        <a:pt x="1117" y="166"/>
                        <a:pt x="1101" y="163"/>
                      </a:cubicBezTo>
                      <a:cubicBezTo>
                        <a:pt x="1072" y="157"/>
                        <a:pt x="1043" y="150"/>
                        <a:pt x="1014" y="144"/>
                      </a:cubicBezTo>
                      <a:cubicBezTo>
                        <a:pt x="847" y="102"/>
                        <a:pt x="689" y="31"/>
                        <a:pt x="515" y="5"/>
                      </a:cubicBezTo>
                      <a:cubicBezTo>
                        <a:pt x="402" y="-11"/>
                        <a:pt x="296" y="12"/>
                        <a:pt x="196" y="73"/>
                      </a:cubicBezTo>
                      <a:cubicBezTo>
                        <a:pt x="116" y="125"/>
                        <a:pt x="45" y="196"/>
                        <a:pt x="0" y="279"/>
                      </a:cubicBezTo>
                      <a:cubicBezTo>
                        <a:pt x="16" y="273"/>
                        <a:pt x="29" y="270"/>
                        <a:pt x="45" y="266"/>
                      </a:cubicBezTo>
                      <a:cubicBezTo>
                        <a:pt x="83" y="176"/>
                        <a:pt x="183" y="112"/>
                        <a:pt x="274" y="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4" name="Google Shape;124;p2"/>
                <p:cNvSpPr/>
                <p:nvPr/>
              </p:nvSpPr>
              <p:spPr>
                <a:xfrm>
                  <a:off x="10071459" y="4678539"/>
                  <a:ext cx="652605" cy="128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6" extrusionOk="0">
                      <a:moveTo>
                        <a:pt x="1433" y="22"/>
                      </a:moveTo>
                      <a:lnTo>
                        <a:pt x="1433" y="22"/>
                      </a:lnTo>
                      <a:cubicBezTo>
                        <a:pt x="1411" y="9"/>
                        <a:pt x="1389" y="0"/>
                        <a:pt x="1363" y="0"/>
                      </a:cubicBezTo>
                      <a:cubicBezTo>
                        <a:pt x="1334" y="0"/>
                        <a:pt x="1292" y="12"/>
                        <a:pt x="1279" y="42"/>
                      </a:cubicBezTo>
                      <a:cubicBezTo>
                        <a:pt x="1269" y="74"/>
                        <a:pt x="1298" y="90"/>
                        <a:pt x="1317" y="109"/>
                      </a:cubicBezTo>
                      <a:cubicBezTo>
                        <a:pt x="1334" y="122"/>
                        <a:pt x="1330" y="144"/>
                        <a:pt x="1321" y="164"/>
                      </a:cubicBezTo>
                      <a:cubicBezTo>
                        <a:pt x="1311" y="180"/>
                        <a:pt x="1295" y="193"/>
                        <a:pt x="1279" y="202"/>
                      </a:cubicBezTo>
                      <a:cubicBezTo>
                        <a:pt x="1269" y="215"/>
                        <a:pt x="1250" y="238"/>
                        <a:pt x="1208" y="238"/>
                      </a:cubicBezTo>
                      <a:cubicBezTo>
                        <a:pt x="1121" y="244"/>
                        <a:pt x="1034" y="231"/>
                        <a:pt x="950" y="215"/>
                      </a:cubicBezTo>
                      <a:cubicBezTo>
                        <a:pt x="867" y="202"/>
                        <a:pt x="786" y="183"/>
                        <a:pt x="709" y="154"/>
                      </a:cubicBezTo>
                      <a:cubicBezTo>
                        <a:pt x="638" y="125"/>
                        <a:pt x="571" y="96"/>
                        <a:pt x="496" y="74"/>
                      </a:cubicBezTo>
                      <a:cubicBezTo>
                        <a:pt x="403" y="48"/>
                        <a:pt x="303" y="51"/>
                        <a:pt x="210" y="83"/>
                      </a:cubicBezTo>
                      <a:cubicBezTo>
                        <a:pt x="165" y="96"/>
                        <a:pt x="126" y="119"/>
                        <a:pt x="87" y="144"/>
                      </a:cubicBezTo>
                      <a:cubicBezTo>
                        <a:pt x="55" y="167"/>
                        <a:pt x="26" y="196"/>
                        <a:pt x="0" y="228"/>
                      </a:cubicBezTo>
                      <a:cubicBezTo>
                        <a:pt x="33" y="225"/>
                        <a:pt x="65" y="222"/>
                        <a:pt x="94" y="218"/>
                      </a:cubicBezTo>
                      <a:cubicBezTo>
                        <a:pt x="97" y="218"/>
                        <a:pt x="100" y="215"/>
                        <a:pt x="103" y="215"/>
                      </a:cubicBezTo>
                      <a:cubicBezTo>
                        <a:pt x="107" y="212"/>
                        <a:pt x="110" y="209"/>
                        <a:pt x="113" y="206"/>
                      </a:cubicBezTo>
                      <a:cubicBezTo>
                        <a:pt x="142" y="167"/>
                        <a:pt x="197" y="154"/>
                        <a:pt x="245" y="148"/>
                      </a:cubicBezTo>
                      <a:cubicBezTo>
                        <a:pt x="332" y="135"/>
                        <a:pt x="422" y="135"/>
                        <a:pt x="512" y="148"/>
                      </a:cubicBezTo>
                      <a:cubicBezTo>
                        <a:pt x="612" y="164"/>
                        <a:pt x="712" y="196"/>
                        <a:pt x="809" y="225"/>
                      </a:cubicBezTo>
                      <a:cubicBezTo>
                        <a:pt x="838" y="235"/>
                        <a:pt x="867" y="244"/>
                        <a:pt x="896" y="251"/>
                      </a:cubicBezTo>
                      <a:cubicBezTo>
                        <a:pt x="1021" y="286"/>
                        <a:pt x="1153" y="312"/>
                        <a:pt x="1279" y="286"/>
                      </a:cubicBezTo>
                      <a:cubicBezTo>
                        <a:pt x="1279" y="283"/>
                        <a:pt x="1279" y="283"/>
                        <a:pt x="1282" y="280"/>
                      </a:cubicBezTo>
                      <a:cubicBezTo>
                        <a:pt x="1298" y="235"/>
                        <a:pt x="1343" y="186"/>
                        <a:pt x="1395" y="196"/>
                      </a:cubicBezTo>
                      <a:cubicBezTo>
                        <a:pt x="1417" y="199"/>
                        <a:pt x="1437" y="218"/>
                        <a:pt x="1459" y="218"/>
                      </a:cubicBezTo>
                      <a:cubicBezTo>
                        <a:pt x="1488" y="222"/>
                        <a:pt x="1505" y="180"/>
                        <a:pt x="1508" y="157"/>
                      </a:cubicBezTo>
                      <a:cubicBezTo>
                        <a:pt x="1514" y="102"/>
                        <a:pt x="1475" y="51"/>
                        <a:pt x="1433" y="2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5" name="Google Shape;125;p2"/>
                <p:cNvSpPr/>
                <p:nvPr/>
              </p:nvSpPr>
              <p:spPr>
                <a:xfrm>
                  <a:off x="10125951" y="4751627"/>
                  <a:ext cx="585139" cy="11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275" extrusionOk="0">
                      <a:moveTo>
                        <a:pt x="1275" y="172"/>
                      </a:moveTo>
                      <a:lnTo>
                        <a:pt x="1275" y="172"/>
                      </a:lnTo>
                      <a:cubicBezTo>
                        <a:pt x="1266" y="194"/>
                        <a:pt x="1253" y="207"/>
                        <a:pt x="1227" y="210"/>
                      </a:cubicBezTo>
                      <a:cubicBezTo>
                        <a:pt x="1188" y="214"/>
                        <a:pt x="1159" y="188"/>
                        <a:pt x="1153" y="159"/>
                      </a:cubicBezTo>
                      <a:cubicBezTo>
                        <a:pt x="1015" y="182"/>
                        <a:pt x="873" y="153"/>
                        <a:pt x="738" y="111"/>
                      </a:cubicBezTo>
                      <a:cubicBezTo>
                        <a:pt x="725" y="107"/>
                        <a:pt x="709" y="101"/>
                        <a:pt x="692" y="98"/>
                      </a:cubicBezTo>
                      <a:cubicBezTo>
                        <a:pt x="692" y="98"/>
                        <a:pt x="689" y="98"/>
                        <a:pt x="689" y="94"/>
                      </a:cubicBezTo>
                      <a:cubicBezTo>
                        <a:pt x="606" y="72"/>
                        <a:pt x="525" y="43"/>
                        <a:pt x="441" y="27"/>
                      </a:cubicBezTo>
                      <a:cubicBezTo>
                        <a:pt x="354" y="8"/>
                        <a:pt x="267" y="-2"/>
                        <a:pt x="180" y="1"/>
                      </a:cubicBezTo>
                      <a:cubicBezTo>
                        <a:pt x="129" y="1"/>
                        <a:pt x="42" y="5"/>
                        <a:pt x="0" y="46"/>
                      </a:cubicBezTo>
                      <a:cubicBezTo>
                        <a:pt x="6" y="46"/>
                        <a:pt x="13" y="46"/>
                        <a:pt x="19" y="46"/>
                      </a:cubicBezTo>
                      <a:cubicBezTo>
                        <a:pt x="148" y="43"/>
                        <a:pt x="270" y="53"/>
                        <a:pt x="390" y="104"/>
                      </a:cubicBezTo>
                      <a:cubicBezTo>
                        <a:pt x="396" y="107"/>
                        <a:pt x="406" y="111"/>
                        <a:pt x="412" y="114"/>
                      </a:cubicBezTo>
                      <a:cubicBezTo>
                        <a:pt x="493" y="146"/>
                        <a:pt x="573" y="182"/>
                        <a:pt x="654" y="210"/>
                      </a:cubicBezTo>
                      <a:cubicBezTo>
                        <a:pt x="696" y="223"/>
                        <a:pt x="738" y="236"/>
                        <a:pt x="779" y="246"/>
                      </a:cubicBezTo>
                      <a:cubicBezTo>
                        <a:pt x="799" y="252"/>
                        <a:pt x="821" y="259"/>
                        <a:pt x="844" y="262"/>
                      </a:cubicBezTo>
                      <a:cubicBezTo>
                        <a:pt x="847" y="262"/>
                        <a:pt x="882" y="272"/>
                        <a:pt x="899" y="275"/>
                      </a:cubicBezTo>
                      <a:cubicBezTo>
                        <a:pt x="937" y="226"/>
                        <a:pt x="1002" y="194"/>
                        <a:pt x="1063" y="201"/>
                      </a:cubicBezTo>
                      <a:cubicBezTo>
                        <a:pt x="1127" y="207"/>
                        <a:pt x="1179" y="249"/>
                        <a:pt x="1247" y="252"/>
                      </a:cubicBezTo>
                      <a:cubicBezTo>
                        <a:pt x="1272" y="255"/>
                        <a:pt x="1301" y="255"/>
                        <a:pt x="1324" y="246"/>
                      </a:cubicBezTo>
                      <a:cubicBezTo>
                        <a:pt x="1353" y="233"/>
                        <a:pt x="1359" y="194"/>
                        <a:pt x="1346" y="169"/>
                      </a:cubicBezTo>
                      <a:cubicBezTo>
                        <a:pt x="1327" y="140"/>
                        <a:pt x="1291" y="143"/>
                        <a:pt x="1275" y="1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" name="Google Shape;126;p2"/>
                <p:cNvSpPr/>
                <p:nvPr/>
              </p:nvSpPr>
              <p:spPr>
                <a:xfrm>
                  <a:off x="9609144" y="5000299"/>
                  <a:ext cx="523727" cy="12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" h="278" extrusionOk="0">
                      <a:moveTo>
                        <a:pt x="1015" y="72"/>
                      </a:moveTo>
                      <a:lnTo>
                        <a:pt x="1015" y="72"/>
                      </a:lnTo>
                      <a:cubicBezTo>
                        <a:pt x="918" y="11"/>
                        <a:pt x="812" y="-11"/>
                        <a:pt x="696" y="5"/>
                      </a:cubicBezTo>
                      <a:cubicBezTo>
                        <a:pt x="525" y="31"/>
                        <a:pt x="364" y="98"/>
                        <a:pt x="197" y="143"/>
                      </a:cubicBezTo>
                      <a:cubicBezTo>
                        <a:pt x="168" y="150"/>
                        <a:pt x="139" y="156"/>
                        <a:pt x="110" y="163"/>
                      </a:cubicBezTo>
                      <a:cubicBezTo>
                        <a:pt x="94" y="166"/>
                        <a:pt x="81" y="166"/>
                        <a:pt x="65" y="169"/>
                      </a:cubicBezTo>
                      <a:cubicBezTo>
                        <a:pt x="62" y="169"/>
                        <a:pt x="49" y="169"/>
                        <a:pt x="39" y="169"/>
                      </a:cubicBezTo>
                      <a:cubicBezTo>
                        <a:pt x="32" y="195"/>
                        <a:pt x="19" y="217"/>
                        <a:pt x="0" y="233"/>
                      </a:cubicBezTo>
                      <a:cubicBezTo>
                        <a:pt x="71" y="230"/>
                        <a:pt x="139" y="220"/>
                        <a:pt x="206" y="207"/>
                      </a:cubicBezTo>
                      <a:cubicBezTo>
                        <a:pt x="293" y="198"/>
                        <a:pt x="374" y="169"/>
                        <a:pt x="454" y="140"/>
                      </a:cubicBezTo>
                      <a:cubicBezTo>
                        <a:pt x="522" y="111"/>
                        <a:pt x="590" y="79"/>
                        <a:pt x="664" y="63"/>
                      </a:cubicBezTo>
                      <a:cubicBezTo>
                        <a:pt x="754" y="40"/>
                        <a:pt x="851" y="50"/>
                        <a:pt x="940" y="79"/>
                      </a:cubicBezTo>
                      <a:cubicBezTo>
                        <a:pt x="1028" y="111"/>
                        <a:pt x="1131" y="175"/>
                        <a:pt x="1169" y="265"/>
                      </a:cubicBezTo>
                      <a:cubicBezTo>
                        <a:pt x="1182" y="269"/>
                        <a:pt x="1198" y="272"/>
                        <a:pt x="1211" y="278"/>
                      </a:cubicBezTo>
                      <a:cubicBezTo>
                        <a:pt x="1166" y="195"/>
                        <a:pt x="1095" y="124"/>
                        <a:pt x="1015" y="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" name="Google Shape;127;p2"/>
                <p:cNvSpPr/>
                <p:nvPr/>
              </p:nvSpPr>
              <p:spPr>
                <a:xfrm>
                  <a:off x="9451291" y="5015003"/>
                  <a:ext cx="652605" cy="128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7" extrusionOk="0">
                      <a:moveTo>
                        <a:pt x="1425" y="145"/>
                      </a:moveTo>
                      <a:lnTo>
                        <a:pt x="1425" y="145"/>
                      </a:lnTo>
                      <a:cubicBezTo>
                        <a:pt x="1386" y="116"/>
                        <a:pt x="1344" y="96"/>
                        <a:pt x="1302" y="83"/>
                      </a:cubicBezTo>
                      <a:cubicBezTo>
                        <a:pt x="1209" y="51"/>
                        <a:pt x="1109" y="48"/>
                        <a:pt x="1016" y="74"/>
                      </a:cubicBezTo>
                      <a:cubicBezTo>
                        <a:pt x="942" y="93"/>
                        <a:pt x="874" y="125"/>
                        <a:pt x="803" y="154"/>
                      </a:cubicBezTo>
                      <a:cubicBezTo>
                        <a:pt x="726" y="183"/>
                        <a:pt x="645" y="202"/>
                        <a:pt x="562" y="215"/>
                      </a:cubicBezTo>
                      <a:cubicBezTo>
                        <a:pt x="475" y="231"/>
                        <a:pt x="388" y="241"/>
                        <a:pt x="301" y="238"/>
                      </a:cubicBezTo>
                      <a:cubicBezTo>
                        <a:pt x="259" y="238"/>
                        <a:pt x="243" y="215"/>
                        <a:pt x="230" y="202"/>
                      </a:cubicBezTo>
                      <a:cubicBezTo>
                        <a:pt x="214" y="193"/>
                        <a:pt x="198" y="180"/>
                        <a:pt x="191" y="164"/>
                      </a:cubicBezTo>
                      <a:cubicBezTo>
                        <a:pt x="182" y="145"/>
                        <a:pt x="179" y="122"/>
                        <a:pt x="195" y="109"/>
                      </a:cubicBezTo>
                      <a:cubicBezTo>
                        <a:pt x="214" y="90"/>
                        <a:pt x="243" y="74"/>
                        <a:pt x="230" y="41"/>
                      </a:cubicBezTo>
                      <a:cubicBezTo>
                        <a:pt x="220" y="13"/>
                        <a:pt x="179" y="0"/>
                        <a:pt x="149" y="0"/>
                      </a:cubicBezTo>
                      <a:cubicBezTo>
                        <a:pt x="124" y="0"/>
                        <a:pt x="98" y="9"/>
                        <a:pt x="79" y="22"/>
                      </a:cubicBezTo>
                      <a:cubicBezTo>
                        <a:pt x="34" y="51"/>
                        <a:pt x="-5" y="103"/>
                        <a:pt x="1" y="154"/>
                      </a:cubicBezTo>
                      <a:cubicBezTo>
                        <a:pt x="4" y="180"/>
                        <a:pt x="24" y="218"/>
                        <a:pt x="53" y="218"/>
                      </a:cubicBezTo>
                      <a:cubicBezTo>
                        <a:pt x="75" y="218"/>
                        <a:pt x="95" y="199"/>
                        <a:pt x="117" y="196"/>
                      </a:cubicBezTo>
                      <a:cubicBezTo>
                        <a:pt x="166" y="186"/>
                        <a:pt x="214" y="235"/>
                        <a:pt x="230" y="280"/>
                      </a:cubicBezTo>
                      <a:cubicBezTo>
                        <a:pt x="230" y="280"/>
                        <a:pt x="230" y="283"/>
                        <a:pt x="233" y="286"/>
                      </a:cubicBezTo>
                      <a:cubicBezTo>
                        <a:pt x="359" y="312"/>
                        <a:pt x="491" y="286"/>
                        <a:pt x="616" y="251"/>
                      </a:cubicBezTo>
                      <a:cubicBezTo>
                        <a:pt x="645" y="244"/>
                        <a:pt x="671" y="235"/>
                        <a:pt x="700" y="225"/>
                      </a:cubicBezTo>
                      <a:cubicBezTo>
                        <a:pt x="800" y="196"/>
                        <a:pt x="896" y="164"/>
                        <a:pt x="1000" y="148"/>
                      </a:cubicBezTo>
                      <a:cubicBezTo>
                        <a:pt x="1087" y="135"/>
                        <a:pt x="1177" y="135"/>
                        <a:pt x="1267" y="148"/>
                      </a:cubicBezTo>
                      <a:cubicBezTo>
                        <a:pt x="1315" y="154"/>
                        <a:pt x="1370" y="164"/>
                        <a:pt x="1399" y="206"/>
                      </a:cubicBezTo>
                      <a:cubicBezTo>
                        <a:pt x="1402" y="209"/>
                        <a:pt x="1402" y="212"/>
                        <a:pt x="1405" y="215"/>
                      </a:cubicBezTo>
                      <a:cubicBezTo>
                        <a:pt x="1409" y="215"/>
                        <a:pt x="1412" y="215"/>
                        <a:pt x="1415" y="218"/>
                      </a:cubicBezTo>
                      <a:cubicBezTo>
                        <a:pt x="1447" y="222"/>
                        <a:pt x="1480" y="225"/>
                        <a:pt x="1509" y="228"/>
                      </a:cubicBezTo>
                      <a:cubicBezTo>
                        <a:pt x="1483" y="196"/>
                        <a:pt x="1457" y="167"/>
                        <a:pt x="1425" y="1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" name="Google Shape;128;p2"/>
                <p:cNvSpPr/>
                <p:nvPr/>
              </p:nvSpPr>
              <p:spPr>
                <a:xfrm>
                  <a:off x="9464698" y="5088524"/>
                  <a:ext cx="584706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274" extrusionOk="0">
                      <a:moveTo>
                        <a:pt x="914" y="23"/>
                      </a:moveTo>
                      <a:lnTo>
                        <a:pt x="914" y="23"/>
                      </a:lnTo>
                      <a:cubicBezTo>
                        <a:pt x="830" y="42"/>
                        <a:pt x="746" y="68"/>
                        <a:pt x="666" y="94"/>
                      </a:cubicBezTo>
                      <a:cubicBezTo>
                        <a:pt x="663" y="97"/>
                        <a:pt x="663" y="97"/>
                        <a:pt x="660" y="97"/>
                      </a:cubicBezTo>
                      <a:cubicBezTo>
                        <a:pt x="647" y="100"/>
                        <a:pt x="630" y="107"/>
                        <a:pt x="614" y="110"/>
                      </a:cubicBezTo>
                      <a:cubicBezTo>
                        <a:pt x="479" y="152"/>
                        <a:pt x="337" y="180"/>
                        <a:pt x="202" y="155"/>
                      </a:cubicBezTo>
                      <a:cubicBezTo>
                        <a:pt x="192" y="187"/>
                        <a:pt x="167" y="213"/>
                        <a:pt x="128" y="210"/>
                      </a:cubicBezTo>
                      <a:cubicBezTo>
                        <a:pt x="102" y="206"/>
                        <a:pt x="89" y="193"/>
                        <a:pt x="76" y="171"/>
                      </a:cubicBezTo>
                      <a:cubicBezTo>
                        <a:pt x="64" y="142"/>
                        <a:pt x="25" y="139"/>
                        <a:pt x="9" y="168"/>
                      </a:cubicBezTo>
                      <a:cubicBezTo>
                        <a:pt x="-7" y="193"/>
                        <a:pt x="-1" y="232"/>
                        <a:pt x="28" y="245"/>
                      </a:cubicBezTo>
                      <a:cubicBezTo>
                        <a:pt x="54" y="255"/>
                        <a:pt x="83" y="255"/>
                        <a:pt x="109" y="252"/>
                      </a:cubicBezTo>
                      <a:cubicBezTo>
                        <a:pt x="173" y="248"/>
                        <a:pt x="228" y="203"/>
                        <a:pt x="292" y="200"/>
                      </a:cubicBezTo>
                      <a:cubicBezTo>
                        <a:pt x="350" y="193"/>
                        <a:pt x="418" y="226"/>
                        <a:pt x="457" y="274"/>
                      </a:cubicBezTo>
                      <a:cubicBezTo>
                        <a:pt x="469" y="271"/>
                        <a:pt x="505" y="261"/>
                        <a:pt x="511" y="261"/>
                      </a:cubicBezTo>
                      <a:cubicBezTo>
                        <a:pt x="534" y="255"/>
                        <a:pt x="553" y="252"/>
                        <a:pt x="576" y="245"/>
                      </a:cubicBezTo>
                      <a:cubicBezTo>
                        <a:pt x="617" y="235"/>
                        <a:pt x="660" y="223"/>
                        <a:pt x="698" y="210"/>
                      </a:cubicBezTo>
                      <a:cubicBezTo>
                        <a:pt x="782" y="180"/>
                        <a:pt x="862" y="145"/>
                        <a:pt x="940" y="110"/>
                      </a:cubicBezTo>
                      <a:cubicBezTo>
                        <a:pt x="949" y="107"/>
                        <a:pt x="956" y="103"/>
                        <a:pt x="965" y="100"/>
                      </a:cubicBezTo>
                      <a:cubicBezTo>
                        <a:pt x="1085" y="52"/>
                        <a:pt x="1207" y="42"/>
                        <a:pt x="1336" y="45"/>
                      </a:cubicBezTo>
                      <a:cubicBezTo>
                        <a:pt x="1339" y="45"/>
                        <a:pt x="1346" y="45"/>
                        <a:pt x="1352" y="45"/>
                      </a:cubicBezTo>
                      <a:cubicBezTo>
                        <a:pt x="1313" y="0"/>
                        <a:pt x="1226" y="0"/>
                        <a:pt x="1175" y="0"/>
                      </a:cubicBezTo>
                      <a:cubicBezTo>
                        <a:pt x="1088" y="-3"/>
                        <a:pt x="1001" y="7"/>
                        <a:pt x="914" y="2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" name="Google Shape;129;p2"/>
                <p:cNvSpPr/>
                <p:nvPr/>
              </p:nvSpPr>
              <p:spPr>
                <a:xfrm>
                  <a:off x="-1371800" y="4556148"/>
                  <a:ext cx="12106273" cy="83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3" h="1930" extrusionOk="0">
                      <a:moveTo>
                        <a:pt x="27881" y="579"/>
                      </a:moveTo>
                      <a:lnTo>
                        <a:pt x="27881" y="579"/>
                      </a:lnTo>
                      <a:cubicBezTo>
                        <a:pt x="27855" y="585"/>
                        <a:pt x="27849" y="601"/>
                        <a:pt x="27836" y="621"/>
                      </a:cubicBezTo>
                      <a:cubicBezTo>
                        <a:pt x="27816" y="653"/>
                        <a:pt x="27768" y="634"/>
                        <a:pt x="27761" y="601"/>
                      </a:cubicBezTo>
                      <a:cubicBezTo>
                        <a:pt x="27755" y="572"/>
                        <a:pt x="27777" y="543"/>
                        <a:pt x="27797" y="524"/>
                      </a:cubicBezTo>
                      <a:cubicBezTo>
                        <a:pt x="27820" y="505"/>
                        <a:pt x="27842" y="498"/>
                        <a:pt x="27871" y="511"/>
                      </a:cubicBezTo>
                      <a:cubicBezTo>
                        <a:pt x="27887" y="518"/>
                        <a:pt x="27906" y="530"/>
                        <a:pt x="27929" y="527"/>
                      </a:cubicBezTo>
                      <a:cubicBezTo>
                        <a:pt x="27977" y="518"/>
                        <a:pt x="27997" y="457"/>
                        <a:pt x="27993" y="414"/>
                      </a:cubicBezTo>
                      <a:cubicBezTo>
                        <a:pt x="27987" y="366"/>
                        <a:pt x="27955" y="321"/>
                        <a:pt x="27919" y="295"/>
                      </a:cubicBezTo>
                      <a:cubicBezTo>
                        <a:pt x="27877" y="263"/>
                        <a:pt x="27826" y="247"/>
                        <a:pt x="27777" y="266"/>
                      </a:cubicBezTo>
                      <a:cubicBezTo>
                        <a:pt x="27729" y="283"/>
                        <a:pt x="27694" y="331"/>
                        <a:pt x="27726" y="379"/>
                      </a:cubicBezTo>
                      <a:cubicBezTo>
                        <a:pt x="27733" y="385"/>
                        <a:pt x="27742" y="395"/>
                        <a:pt x="27749" y="402"/>
                      </a:cubicBezTo>
                      <a:cubicBezTo>
                        <a:pt x="27761" y="408"/>
                        <a:pt x="27768" y="411"/>
                        <a:pt x="27761" y="427"/>
                      </a:cubicBezTo>
                      <a:cubicBezTo>
                        <a:pt x="27752" y="457"/>
                        <a:pt x="27717" y="473"/>
                        <a:pt x="27691" y="479"/>
                      </a:cubicBezTo>
                      <a:cubicBezTo>
                        <a:pt x="27639" y="485"/>
                        <a:pt x="27588" y="453"/>
                        <a:pt x="27581" y="402"/>
                      </a:cubicBezTo>
                      <a:cubicBezTo>
                        <a:pt x="27581" y="392"/>
                        <a:pt x="27578" y="389"/>
                        <a:pt x="27575" y="385"/>
                      </a:cubicBezTo>
                      <a:cubicBezTo>
                        <a:pt x="27578" y="385"/>
                        <a:pt x="27578" y="385"/>
                        <a:pt x="27578" y="385"/>
                      </a:cubicBezTo>
                      <a:cubicBezTo>
                        <a:pt x="27578" y="373"/>
                        <a:pt x="27575" y="385"/>
                        <a:pt x="27575" y="385"/>
                      </a:cubicBezTo>
                      <a:cubicBezTo>
                        <a:pt x="27410" y="366"/>
                        <a:pt x="27259" y="308"/>
                        <a:pt x="27101" y="263"/>
                      </a:cubicBezTo>
                      <a:cubicBezTo>
                        <a:pt x="27018" y="237"/>
                        <a:pt x="26931" y="218"/>
                        <a:pt x="26840" y="215"/>
                      </a:cubicBezTo>
                      <a:cubicBezTo>
                        <a:pt x="26757" y="215"/>
                        <a:pt x="26679" y="237"/>
                        <a:pt x="26605" y="279"/>
                      </a:cubicBezTo>
                      <a:cubicBezTo>
                        <a:pt x="26596" y="283"/>
                        <a:pt x="26586" y="289"/>
                        <a:pt x="26576" y="295"/>
                      </a:cubicBezTo>
                      <a:cubicBezTo>
                        <a:pt x="26557" y="295"/>
                        <a:pt x="26538" y="292"/>
                        <a:pt x="26522" y="283"/>
                      </a:cubicBezTo>
                      <a:cubicBezTo>
                        <a:pt x="26496" y="263"/>
                        <a:pt x="26483" y="228"/>
                        <a:pt x="26470" y="199"/>
                      </a:cubicBezTo>
                      <a:cubicBezTo>
                        <a:pt x="26454" y="160"/>
                        <a:pt x="26431" y="131"/>
                        <a:pt x="26396" y="109"/>
                      </a:cubicBezTo>
                      <a:cubicBezTo>
                        <a:pt x="26338" y="73"/>
                        <a:pt x="26245" y="64"/>
                        <a:pt x="26232" y="147"/>
                      </a:cubicBezTo>
                      <a:cubicBezTo>
                        <a:pt x="26225" y="192"/>
                        <a:pt x="26242" y="241"/>
                        <a:pt x="26290" y="250"/>
                      </a:cubicBezTo>
                      <a:cubicBezTo>
                        <a:pt x="26312" y="257"/>
                        <a:pt x="26335" y="253"/>
                        <a:pt x="26354" y="244"/>
                      </a:cubicBezTo>
                      <a:cubicBezTo>
                        <a:pt x="26364" y="241"/>
                        <a:pt x="26370" y="237"/>
                        <a:pt x="26380" y="231"/>
                      </a:cubicBezTo>
                      <a:cubicBezTo>
                        <a:pt x="26380" y="228"/>
                        <a:pt x="26383" y="228"/>
                        <a:pt x="26383" y="228"/>
                      </a:cubicBezTo>
                      <a:cubicBezTo>
                        <a:pt x="26383" y="228"/>
                        <a:pt x="26386" y="231"/>
                        <a:pt x="26386" y="234"/>
                      </a:cubicBezTo>
                      <a:cubicBezTo>
                        <a:pt x="26390" y="237"/>
                        <a:pt x="26393" y="241"/>
                        <a:pt x="26393" y="247"/>
                      </a:cubicBezTo>
                      <a:cubicBezTo>
                        <a:pt x="26399" y="276"/>
                        <a:pt x="26386" y="308"/>
                        <a:pt x="26351" y="308"/>
                      </a:cubicBezTo>
                      <a:cubicBezTo>
                        <a:pt x="26325" y="312"/>
                        <a:pt x="26296" y="299"/>
                        <a:pt x="26274" y="283"/>
                      </a:cubicBezTo>
                      <a:cubicBezTo>
                        <a:pt x="26219" y="244"/>
                        <a:pt x="26206" y="180"/>
                        <a:pt x="26174" y="125"/>
                      </a:cubicBezTo>
                      <a:cubicBezTo>
                        <a:pt x="26145" y="73"/>
                        <a:pt x="26093" y="15"/>
                        <a:pt x="26032" y="6"/>
                      </a:cubicBezTo>
                      <a:cubicBezTo>
                        <a:pt x="26003" y="-1"/>
                        <a:pt x="25974" y="6"/>
                        <a:pt x="25952" y="22"/>
                      </a:cubicBezTo>
                      <a:cubicBezTo>
                        <a:pt x="25939" y="32"/>
                        <a:pt x="25926" y="44"/>
                        <a:pt x="25919" y="60"/>
                      </a:cubicBezTo>
                      <a:cubicBezTo>
                        <a:pt x="25916" y="73"/>
                        <a:pt x="25913" y="89"/>
                        <a:pt x="25910" y="105"/>
                      </a:cubicBezTo>
                      <a:cubicBezTo>
                        <a:pt x="25862" y="96"/>
                        <a:pt x="25813" y="102"/>
                        <a:pt x="25778" y="141"/>
                      </a:cubicBezTo>
                      <a:cubicBezTo>
                        <a:pt x="25755" y="167"/>
                        <a:pt x="25749" y="192"/>
                        <a:pt x="25746" y="225"/>
                      </a:cubicBezTo>
                      <a:cubicBezTo>
                        <a:pt x="25746" y="244"/>
                        <a:pt x="25739" y="253"/>
                        <a:pt x="25726" y="263"/>
                      </a:cubicBezTo>
                      <a:cubicBezTo>
                        <a:pt x="25713" y="270"/>
                        <a:pt x="25700" y="279"/>
                        <a:pt x="25687" y="286"/>
                      </a:cubicBezTo>
                      <a:cubicBezTo>
                        <a:pt x="25658" y="308"/>
                        <a:pt x="25642" y="347"/>
                        <a:pt x="25639" y="382"/>
                      </a:cubicBezTo>
                      <a:cubicBezTo>
                        <a:pt x="25481" y="363"/>
                        <a:pt x="25333" y="305"/>
                        <a:pt x="25179" y="263"/>
                      </a:cubicBezTo>
                      <a:cubicBezTo>
                        <a:pt x="25095" y="237"/>
                        <a:pt x="25008" y="218"/>
                        <a:pt x="24918" y="215"/>
                      </a:cubicBezTo>
                      <a:cubicBezTo>
                        <a:pt x="24834" y="215"/>
                        <a:pt x="24757" y="237"/>
                        <a:pt x="24683" y="279"/>
                      </a:cubicBezTo>
                      <a:cubicBezTo>
                        <a:pt x="24673" y="283"/>
                        <a:pt x="24663" y="289"/>
                        <a:pt x="24654" y="295"/>
                      </a:cubicBezTo>
                      <a:cubicBezTo>
                        <a:pt x="24634" y="295"/>
                        <a:pt x="24615" y="292"/>
                        <a:pt x="24599" y="283"/>
                      </a:cubicBezTo>
                      <a:cubicBezTo>
                        <a:pt x="24573" y="263"/>
                        <a:pt x="24560" y="228"/>
                        <a:pt x="24548" y="199"/>
                      </a:cubicBezTo>
                      <a:cubicBezTo>
                        <a:pt x="24531" y="160"/>
                        <a:pt x="24509" y="131"/>
                        <a:pt x="24473" y="109"/>
                      </a:cubicBezTo>
                      <a:cubicBezTo>
                        <a:pt x="24415" y="73"/>
                        <a:pt x="24322" y="64"/>
                        <a:pt x="24309" y="147"/>
                      </a:cubicBezTo>
                      <a:cubicBezTo>
                        <a:pt x="24303" y="192"/>
                        <a:pt x="24319" y="241"/>
                        <a:pt x="24367" y="250"/>
                      </a:cubicBezTo>
                      <a:cubicBezTo>
                        <a:pt x="24390" y="257"/>
                        <a:pt x="24412" y="253"/>
                        <a:pt x="24432" y="244"/>
                      </a:cubicBezTo>
                      <a:cubicBezTo>
                        <a:pt x="24441" y="241"/>
                        <a:pt x="24448" y="237"/>
                        <a:pt x="24457" y="231"/>
                      </a:cubicBezTo>
                      <a:cubicBezTo>
                        <a:pt x="24457" y="228"/>
                        <a:pt x="24460" y="228"/>
                        <a:pt x="24460" y="228"/>
                      </a:cubicBezTo>
                      <a:cubicBezTo>
                        <a:pt x="24460" y="228"/>
                        <a:pt x="24464" y="231"/>
                        <a:pt x="24464" y="234"/>
                      </a:cubicBezTo>
                      <a:cubicBezTo>
                        <a:pt x="24467" y="237"/>
                        <a:pt x="24470" y="241"/>
                        <a:pt x="24470" y="247"/>
                      </a:cubicBezTo>
                      <a:cubicBezTo>
                        <a:pt x="24476" y="276"/>
                        <a:pt x="24464" y="308"/>
                        <a:pt x="24428" y="308"/>
                      </a:cubicBezTo>
                      <a:cubicBezTo>
                        <a:pt x="24403" y="312"/>
                        <a:pt x="24373" y="299"/>
                        <a:pt x="24351" y="283"/>
                      </a:cubicBezTo>
                      <a:cubicBezTo>
                        <a:pt x="24296" y="244"/>
                        <a:pt x="24283" y="180"/>
                        <a:pt x="24251" y="125"/>
                      </a:cubicBezTo>
                      <a:cubicBezTo>
                        <a:pt x="24222" y="73"/>
                        <a:pt x="24171" y="15"/>
                        <a:pt x="24109" y="6"/>
                      </a:cubicBezTo>
                      <a:cubicBezTo>
                        <a:pt x="24080" y="-1"/>
                        <a:pt x="24051" y="6"/>
                        <a:pt x="24029" y="22"/>
                      </a:cubicBezTo>
                      <a:cubicBezTo>
                        <a:pt x="24016" y="32"/>
                        <a:pt x="24003" y="44"/>
                        <a:pt x="23997" y="60"/>
                      </a:cubicBezTo>
                      <a:cubicBezTo>
                        <a:pt x="23994" y="73"/>
                        <a:pt x="23990" y="89"/>
                        <a:pt x="23987" y="105"/>
                      </a:cubicBezTo>
                      <a:cubicBezTo>
                        <a:pt x="23939" y="96"/>
                        <a:pt x="23891" y="102"/>
                        <a:pt x="23855" y="141"/>
                      </a:cubicBezTo>
                      <a:cubicBezTo>
                        <a:pt x="23832" y="167"/>
                        <a:pt x="23826" y="192"/>
                        <a:pt x="23823" y="225"/>
                      </a:cubicBezTo>
                      <a:cubicBezTo>
                        <a:pt x="23823" y="244"/>
                        <a:pt x="23816" y="253"/>
                        <a:pt x="23800" y="263"/>
                      </a:cubicBezTo>
                      <a:cubicBezTo>
                        <a:pt x="23791" y="270"/>
                        <a:pt x="23778" y="279"/>
                        <a:pt x="23765" y="286"/>
                      </a:cubicBezTo>
                      <a:cubicBezTo>
                        <a:pt x="23736" y="308"/>
                        <a:pt x="23720" y="347"/>
                        <a:pt x="23716" y="382"/>
                      </a:cubicBezTo>
                      <a:cubicBezTo>
                        <a:pt x="23559" y="363"/>
                        <a:pt x="23410" y="305"/>
                        <a:pt x="23256" y="263"/>
                      </a:cubicBezTo>
                      <a:cubicBezTo>
                        <a:pt x="23172" y="237"/>
                        <a:pt x="23085" y="218"/>
                        <a:pt x="22995" y="215"/>
                      </a:cubicBezTo>
                      <a:cubicBezTo>
                        <a:pt x="22911" y="215"/>
                        <a:pt x="22834" y="237"/>
                        <a:pt x="22760" y="279"/>
                      </a:cubicBezTo>
                      <a:cubicBezTo>
                        <a:pt x="22750" y="283"/>
                        <a:pt x="22741" y="289"/>
                        <a:pt x="22731" y="295"/>
                      </a:cubicBezTo>
                      <a:cubicBezTo>
                        <a:pt x="22712" y="295"/>
                        <a:pt x="22692" y="292"/>
                        <a:pt x="22676" y="283"/>
                      </a:cubicBezTo>
                      <a:cubicBezTo>
                        <a:pt x="22650" y="263"/>
                        <a:pt x="22637" y="228"/>
                        <a:pt x="22625" y="199"/>
                      </a:cubicBezTo>
                      <a:cubicBezTo>
                        <a:pt x="22609" y="160"/>
                        <a:pt x="22586" y="131"/>
                        <a:pt x="22551" y="109"/>
                      </a:cubicBezTo>
                      <a:cubicBezTo>
                        <a:pt x="22493" y="73"/>
                        <a:pt x="22399" y="64"/>
                        <a:pt x="22386" y="147"/>
                      </a:cubicBezTo>
                      <a:cubicBezTo>
                        <a:pt x="22380" y="192"/>
                        <a:pt x="22396" y="241"/>
                        <a:pt x="22444" y="250"/>
                      </a:cubicBezTo>
                      <a:cubicBezTo>
                        <a:pt x="22467" y="257"/>
                        <a:pt x="22489" y="253"/>
                        <a:pt x="22509" y="244"/>
                      </a:cubicBezTo>
                      <a:cubicBezTo>
                        <a:pt x="22518" y="241"/>
                        <a:pt x="22525" y="237"/>
                        <a:pt x="22535" y="231"/>
                      </a:cubicBezTo>
                      <a:cubicBezTo>
                        <a:pt x="22535" y="228"/>
                        <a:pt x="22538" y="228"/>
                        <a:pt x="22538" y="228"/>
                      </a:cubicBezTo>
                      <a:cubicBezTo>
                        <a:pt x="22538" y="228"/>
                        <a:pt x="22541" y="231"/>
                        <a:pt x="22541" y="234"/>
                      </a:cubicBezTo>
                      <a:cubicBezTo>
                        <a:pt x="22544" y="237"/>
                        <a:pt x="22548" y="241"/>
                        <a:pt x="22548" y="247"/>
                      </a:cubicBezTo>
                      <a:cubicBezTo>
                        <a:pt x="22554" y="276"/>
                        <a:pt x="22541" y="308"/>
                        <a:pt x="22505" y="308"/>
                      </a:cubicBezTo>
                      <a:cubicBezTo>
                        <a:pt x="22480" y="312"/>
                        <a:pt x="22451" y="299"/>
                        <a:pt x="22428" y="283"/>
                      </a:cubicBezTo>
                      <a:cubicBezTo>
                        <a:pt x="22373" y="244"/>
                        <a:pt x="22361" y="180"/>
                        <a:pt x="22328" y="125"/>
                      </a:cubicBezTo>
                      <a:cubicBezTo>
                        <a:pt x="22300" y="73"/>
                        <a:pt x="22248" y="15"/>
                        <a:pt x="22187" y="6"/>
                      </a:cubicBezTo>
                      <a:cubicBezTo>
                        <a:pt x="22158" y="-1"/>
                        <a:pt x="22129" y="6"/>
                        <a:pt x="22106" y="22"/>
                      </a:cubicBezTo>
                      <a:cubicBezTo>
                        <a:pt x="22093" y="32"/>
                        <a:pt x="22080" y="44"/>
                        <a:pt x="22074" y="60"/>
                      </a:cubicBezTo>
                      <a:cubicBezTo>
                        <a:pt x="22071" y="73"/>
                        <a:pt x="22068" y="89"/>
                        <a:pt x="22064" y="105"/>
                      </a:cubicBezTo>
                      <a:cubicBezTo>
                        <a:pt x="22016" y="96"/>
                        <a:pt x="21968" y="102"/>
                        <a:pt x="21932" y="141"/>
                      </a:cubicBezTo>
                      <a:cubicBezTo>
                        <a:pt x="21910" y="167"/>
                        <a:pt x="21903" y="192"/>
                        <a:pt x="21900" y="225"/>
                      </a:cubicBezTo>
                      <a:cubicBezTo>
                        <a:pt x="21900" y="244"/>
                        <a:pt x="21894" y="253"/>
                        <a:pt x="21878" y="263"/>
                      </a:cubicBezTo>
                      <a:cubicBezTo>
                        <a:pt x="21868" y="270"/>
                        <a:pt x="21855" y="279"/>
                        <a:pt x="21842" y="286"/>
                      </a:cubicBezTo>
                      <a:cubicBezTo>
                        <a:pt x="21813" y="308"/>
                        <a:pt x="21797" y="347"/>
                        <a:pt x="21794" y="382"/>
                      </a:cubicBezTo>
                      <a:cubicBezTo>
                        <a:pt x="21636" y="363"/>
                        <a:pt x="21488" y="305"/>
                        <a:pt x="21333" y="263"/>
                      </a:cubicBezTo>
                      <a:cubicBezTo>
                        <a:pt x="21250" y="237"/>
                        <a:pt x="21163" y="218"/>
                        <a:pt x="21072" y="215"/>
                      </a:cubicBezTo>
                      <a:cubicBezTo>
                        <a:pt x="20989" y="215"/>
                        <a:pt x="20911" y="237"/>
                        <a:pt x="20837" y="279"/>
                      </a:cubicBezTo>
                      <a:cubicBezTo>
                        <a:pt x="20828" y="283"/>
                        <a:pt x="20818" y="289"/>
                        <a:pt x="20808" y="295"/>
                      </a:cubicBezTo>
                      <a:cubicBezTo>
                        <a:pt x="20789" y="295"/>
                        <a:pt x="20770" y="292"/>
                        <a:pt x="20754" y="283"/>
                      </a:cubicBezTo>
                      <a:cubicBezTo>
                        <a:pt x="20728" y="263"/>
                        <a:pt x="20715" y="228"/>
                        <a:pt x="20702" y="199"/>
                      </a:cubicBezTo>
                      <a:cubicBezTo>
                        <a:pt x="20686" y="160"/>
                        <a:pt x="20663" y="131"/>
                        <a:pt x="20628" y="109"/>
                      </a:cubicBezTo>
                      <a:cubicBezTo>
                        <a:pt x="20570" y="73"/>
                        <a:pt x="20477" y="64"/>
                        <a:pt x="20464" y="147"/>
                      </a:cubicBezTo>
                      <a:cubicBezTo>
                        <a:pt x="20457" y="192"/>
                        <a:pt x="20473" y="241"/>
                        <a:pt x="20522" y="250"/>
                      </a:cubicBezTo>
                      <a:cubicBezTo>
                        <a:pt x="20541" y="257"/>
                        <a:pt x="20564" y="253"/>
                        <a:pt x="20586" y="244"/>
                      </a:cubicBezTo>
                      <a:cubicBezTo>
                        <a:pt x="20596" y="241"/>
                        <a:pt x="20602" y="237"/>
                        <a:pt x="20612" y="231"/>
                      </a:cubicBezTo>
                      <a:cubicBezTo>
                        <a:pt x="20612" y="228"/>
                        <a:pt x="20615" y="228"/>
                        <a:pt x="20615" y="228"/>
                      </a:cubicBezTo>
                      <a:cubicBezTo>
                        <a:pt x="20615" y="228"/>
                        <a:pt x="20618" y="231"/>
                        <a:pt x="20618" y="234"/>
                      </a:cubicBezTo>
                      <a:cubicBezTo>
                        <a:pt x="20622" y="237"/>
                        <a:pt x="20625" y="241"/>
                        <a:pt x="20625" y="247"/>
                      </a:cubicBezTo>
                      <a:cubicBezTo>
                        <a:pt x="20631" y="276"/>
                        <a:pt x="20615" y="308"/>
                        <a:pt x="20583" y="308"/>
                      </a:cubicBezTo>
                      <a:cubicBezTo>
                        <a:pt x="20557" y="312"/>
                        <a:pt x="20528" y="299"/>
                        <a:pt x="20506" y="283"/>
                      </a:cubicBezTo>
                      <a:cubicBezTo>
                        <a:pt x="20451" y="244"/>
                        <a:pt x="20438" y="180"/>
                        <a:pt x="20406" y="125"/>
                      </a:cubicBezTo>
                      <a:cubicBezTo>
                        <a:pt x="20377" y="73"/>
                        <a:pt x="20325" y="15"/>
                        <a:pt x="20264" y="6"/>
                      </a:cubicBezTo>
                      <a:cubicBezTo>
                        <a:pt x="20235" y="-1"/>
                        <a:pt x="20206" y="6"/>
                        <a:pt x="20184" y="22"/>
                      </a:cubicBezTo>
                      <a:cubicBezTo>
                        <a:pt x="20171" y="32"/>
                        <a:pt x="20158" y="44"/>
                        <a:pt x="20151" y="60"/>
                      </a:cubicBezTo>
                      <a:cubicBezTo>
                        <a:pt x="20148" y="73"/>
                        <a:pt x="20145" y="89"/>
                        <a:pt x="20142" y="105"/>
                      </a:cubicBezTo>
                      <a:cubicBezTo>
                        <a:pt x="20093" y="96"/>
                        <a:pt x="20045" y="102"/>
                        <a:pt x="20009" y="141"/>
                      </a:cubicBezTo>
                      <a:cubicBezTo>
                        <a:pt x="19987" y="167"/>
                        <a:pt x="19981" y="192"/>
                        <a:pt x="19977" y="225"/>
                      </a:cubicBezTo>
                      <a:cubicBezTo>
                        <a:pt x="19977" y="244"/>
                        <a:pt x="19971" y="253"/>
                        <a:pt x="19955" y="263"/>
                      </a:cubicBezTo>
                      <a:cubicBezTo>
                        <a:pt x="19945" y="270"/>
                        <a:pt x="19932" y="279"/>
                        <a:pt x="19920" y="286"/>
                      </a:cubicBezTo>
                      <a:cubicBezTo>
                        <a:pt x="19890" y="308"/>
                        <a:pt x="19874" y="347"/>
                        <a:pt x="19871" y="382"/>
                      </a:cubicBezTo>
                      <a:cubicBezTo>
                        <a:pt x="19713" y="363"/>
                        <a:pt x="19565" y="305"/>
                        <a:pt x="19411" y="263"/>
                      </a:cubicBezTo>
                      <a:cubicBezTo>
                        <a:pt x="19327" y="237"/>
                        <a:pt x="19240" y="218"/>
                        <a:pt x="19150" y="215"/>
                      </a:cubicBezTo>
                      <a:cubicBezTo>
                        <a:pt x="19066" y="215"/>
                        <a:pt x="18989" y="237"/>
                        <a:pt x="18915" y="279"/>
                      </a:cubicBezTo>
                      <a:cubicBezTo>
                        <a:pt x="18905" y="283"/>
                        <a:pt x="18895" y="289"/>
                        <a:pt x="18886" y="295"/>
                      </a:cubicBezTo>
                      <a:cubicBezTo>
                        <a:pt x="18866" y="295"/>
                        <a:pt x="18847" y="292"/>
                        <a:pt x="18831" y="283"/>
                      </a:cubicBezTo>
                      <a:cubicBezTo>
                        <a:pt x="18805" y="263"/>
                        <a:pt x="18792" y="228"/>
                        <a:pt x="18779" y="199"/>
                      </a:cubicBezTo>
                      <a:cubicBezTo>
                        <a:pt x="18763" y="160"/>
                        <a:pt x="18741" y="131"/>
                        <a:pt x="18705" y="109"/>
                      </a:cubicBezTo>
                      <a:cubicBezTo>
                        <a:pt x="18647" y="73"/>
                        <a:pt x="18554" y="64"/>
                        <a:pt x="18541" y="147"/>
                      </a:cubicBezTo>
                      <a:cubicBezTo>
                        <a:pt x="18535" y="192"/>
                        <a:pt x="18551" y="241"/>
                        <a:pt x="18599" y="250"/>
                      </a:cubicBezTo>
                      <a:cubicBezTo>
                        <a:pt x="18618" y="257"/>
                        <a:pt x="18641" y="253"/>
                        <a:pt x="18663" y="244"/>
                      </a:cubicBezTo>
                      <a:cubicBezTo>
                        <a:pt x="18673" y="241"/>
                        <a:pt x="18679" y="237"/>
                        <a:pt x="18689" y="231"/>
                      </a:cubicBezTo>
                      <a:cubicBezTo>
                        <a:pt x="18689" y="228"/>
                        <a:pt x="18692" y="228"/>
                        <a:pt x="18692" y="228"/>
                      </a:cubicBezTo>
                      <a:cubicBezTo>
                        <a:pt x="18692" y="228"/>
                        <a:pt x="18696" y="231"/>
                        <a:pt x="18696" y="234"/>
                      </a:cubicBezTo>
                      <a:cubicBezTo>
                        <a:pt x="18699" y="237"/>
                        <a:pt x="18702" y="241"/>
                        <a:pt x="18702" y="247"/>
                      </a:cubicBezTo>
                      <a:cubicBezTo>
                        <a:pt x="18708" y="276"/>
                        <a:pt x="18692" y="308"/>
                        <a:pt x="18660" y="308"/>
                      </a:cubicBezTo>
                      <a:cubicBezTo>
                        <a:pt x="18635" y="312"/>
                        <a:pt x="18606" y="299"/>
                        <a:pt x="18583" y="283"/>
                      </a:cubicBezTo>
                      <a:cubicBezTo>
                        <a:pt x="18528" y="244"/>
                        <a:pt x="18515" y="180"/>
                        <a:pt x="18483" y="125"/>
                      </a:cubicBezTo>
                      <a:cubicBezTo>
                        <a:pt x="18454" y="73"/>
                        <a:pt x="18403" y="15"/>
                        <a:pt x="18342" y="6"/>
                      </a:cubicBezTo>
                      <a:cubicBezTo>
                        <a:pt x="18312" y="-1"/>
                        <a:pt x="18283" y="6"/>
                        <a:pt x="18261" y="22"/>
                      </a:cubicBezTo>
                      <a:cubicBezTo>
                        <a:pt x="18248" y="32"/>
                        <a:pt x="18235" y="44"/>
                        <a:pt x="18229" y="60"/>
                      </a:cubicBezTo>
                      <a:cubicBezTo>
                        <a:pt x="18226" y="73"/>
                        <a:pt x="18222" y="89"/>
                        <a:pt x="18219" y="105"/>
                      </a:cubicBezTo>
                      <a:cubicBezTo>
                        <a:pt x="18171" y="96"/>
                        <a:pt x="18122" y="102"/>
                        <a:pt x="18087" y="141"/>
                      </a:cubicBezTo>
                      <a:cubicBezTo>
                        <a:pt x="18064" y="167"/>
                        <a:pt x="18058" y="192"/>
                        <a:pt x="18055" y="225"/>
                      </a:cubicBezTo>
                      <a:cubicBezTo>
                        <a:pt x="18055" y="244"/>
                        <a:pt x="18048" y="253"/>
                        <a:pt x="18032" y="263"/>
                      </a:cubicBezTo>
                      <a:cubicBezTo>
                        <a:pt x="18022" y="270"/>
                        <a:pt x="18010" y="279"/>
                        <a:pt x="17997" y="286"/>
                      </a:cubicBezTo>
                      <a:cubicBezTo>
                        <a:pt x="17968" y="308"/>
                        <a:pt x="17952" y="347"/>
                        <a:pt x="17949" y="382"/>
                      </a:cubicBezTo>
                      <a:cubicBezTo>
                        <a:pt x="17791" y="363"/>
                        <a:pt x="17642" y="305"/>
                        <a:pt x="17488" y="263"/>
                      </a:cubicBezTo>
                      <a:cubicBezTo>
                        <a:pt x="17404" y="237"/>
                        <a:pt x="17317" y="218"/>
                        <a:pt x="17227" y="215"/>
                      </a:cubicBezTo>
                      <a:cubicBezTo>
                        <a:pt x="17143" y="215"/>
                        <a:pt x="17063" y="237"/>
                        <a:pt x="16992" y="279"/>
                      </a:cubicBezTo>
                      <a:cubicBezTo>
                        <a:pt x="16982" y="283"/>
                        <a:pt x="16973" y="289"/>
                        <a:pt x="16963" y="295"/>
                      </a:cubicBezTo>
                      <a:cubicBezTo>
                        <a:pt x="16944" y="295"/>
                        <a:pt x="16924" y="292"/>
                        <a:pt x="16908" y="283"/>
                      </a:cubicBezTo>
                      <a:cubicBezTo>
                        <a:pt x="16883" y="263"/>
                        <a:pt x="16870" y="228"/>
                        <a:pt x="16857" y="199"/>
                      </a:cubicBezTo>
                      <a:cubicBezTo>
                        <a:pt x="16840" y="160"/>
                        <a:pt x="16818" y="131"/>
                        <a:pt x="16783" y="109"/>
                      </a:cubicBezTo>
                      <a:cubicBezTo>
                        <a:pt x="16725" y="73"/>
                        <a:pt x="16631" y="64"/>
                        <a:pt x="16618" y="147"/>
                      </a:cubicBezTo>
                      <a:cubicBezTo>
                        <a:pt x="16612" y="192"/>
                        <a:pt x="16628" y="241"/>
                        <a:pt x="16676" y="250"/>
                      </a:cubicBezTo>
                      <a:cubicBezTo>
                        <a:pt x="16696" y="257"/>
                        <a:pt x="16718" y="253"/>
                        <a:pt x="16741" y="244"/>
                      </a:cubicBezTo>
                      <a:cubicBezTo>
                        <a:pt x="16751" y="241"/>
                        <a:pt x="16757" y="237"/>
                        <a:pt x="16767" y="231"/>
                      </a:cubicBezTo>
                      <a:cubicBezTo>
                        <a:pt x="16767" y="228"/>
                        <a:pt x="16770" y="228"/>
                        <a:pt x="16770" y="228"/>
                      </a:cubicBezTo>
                      <a:cubicBezTo>
                        <a:pt x="16770" y="228"/>
                        <a:pt x="16773" y="231"/>
                        <a:pt x="16773" y="234"/>
                      </a:cubicBezTo>
                      <a:cubicBezTo>
                        <a:pt x="16776" y="237"/>
                        <a:pt x="16780" y="241"/>
                        <a:pt x="16780" y="247"/>
                      </a:cubicBezTo>
                      <a:cubicBezTo>
                        <a:pt x="16786" y="276"/>
                        <a:pt x="16770" y="308"/>
                        <a:pt x="16738" y="308"/>
                      </a:cubicBezTo>
                      <a:cubicBezTo>
                        <a:pt x="16712" y="312"/>
                        <a:pt x="16683" y="299"/>
                        <a:pt x="16660" y="283"/>
                      </a:cubicBezTo>
                      <a:cubicBezTo>
                        <a:pt x="16605" y="244"/>
                        <a:pt x="16593" y="180"/>
                        <a:pt x="16560" y="125"/>
                      </a:cubicBezTo>
                      <a:cubicBezTo>
                        <a:pt x="16531" y="73"/>
                        <a:pt x="16480" y="15"/>
                        <a:pt x="16419" y="6"/>
                      </a:cubicBezTo>
                      <a:cubicBezTo>
                        <a:pt x="16390" y="-1"/>
                        <a:pt x="16361" y="6"/>
                        <a:pt x="16338" y="22"/>
                      </a:cubicBezTo>
                      <a:cubicBezTo>
                        <a:pt x="16325" y="32"/>
                        <a:pt x="16312" y="44"/>
                        <a:pt x="16306" y="60"/>
                      </a:cubicBezTo>
                      <a:cubicBezTo>
                        <a:pt x="16303" y="73"/>
                        <a:pt x="16299" y="89"/>
                        <a:pt x="16296" y="105"/>
                      </a:cubicBezTo>
                      <a:cubicBezTo>
                        <a:pt x="16248" y="96"/>
                        <a:pt x="16200" y="102"/>
                        <a:pt x="16164" y="141"/>
                      </a:cubicBezTo>
                      <a:cubicBezTo>
                        <a:pt x="16142" y="167"/>
                        <a:pt x="16135" y="192"/>
                        <a:pt x="16132" y="225"/>
                      </a:cubicBezTo>
                      <a:cubicBezTo>
                        <a:pt x="16132" y="244"/>
                        <a:pt x="16126" y="253"/>
                        <a:pt x="16110" y="263"/>
                      </a:cubicBezTo>
                      <a:cubicBezTo>
                        <a:pt x="16100" y="270"/>
                        <a:pt x="16087" y="279"/>
                        <a:pt x="16074" y="286"/>
                      </a:cubicBezTo>
                      <a:cubicBezTo>
                        <a:pt x="16045" y="308"/>
                        <a:pt x="16029" y="347"/>
                        <a:pt x="16026" y="382"/>
                      </a:cubicBezTo>
                      <a:cubicBezTo>
                        <a:pt x="15868" y="363"/>
                        <a:pt x="15720" y="305"/>
                        <a:pt x="15565" y="263"/>
                      </a:cubicBezTo>
                      <a:cubicBezTo>
                        <a:pt x="15482" y="237"/>
                        <a:pt x="15394" y="218"/>
                        <a:pt x="15304" y="215"/>
                      </a:cubicBezTo>
                      <a:cubicBezTo>
                        <a:pt x="15221" y="215"/>
                        <a:pt x="15140" y="237"/>
                        <a:pt x="15069" y="279"/>
                      </a:cubicBezTo>
                      <a:cubicBezTo>
                        <a:pt x="15060" y="283"/>
                        <a:pt x="15050" y="289"/>
                        <a:pt x="15040" y="295"/>
                      </a:cubicBezTo>
                      <a:cubicBezTo>
                        <a:pt x="15021" y="295"/>
                        <a:pt x="15002" y="292"/>
                        <a:pt x="14985" y="283"/>
                      </a:cubicBezTo>
                      <a:cubicBezTo>
                        <a:pt x="14960" y="263"/>
                        <a:pt x="14947" y="228"/>
                        <a:pt x="14934" y="199"/>
                      </a:cubicBezTo>
                      <a:cubicBezTo>
                        <a:pt x="14918" y="160"/>
                        <a:pt x="14895" y="131"/>
                        <a:pt x="14860" y="109"/>
                      </a:cubicBezTo>
                      <a:cubicBezTo>
                        <a:pt x="14802" y="73"/>
                        <a:pt x="14709" y="64"/>
                        <a:pt x="14696" y="147"/>
                      </a:cubicBezTo>
                      <a:cubicBezTo>
                        <a:pt x="14689" y="192"/>
                        <a:pt x="14705" y="241"/>
                        <a:pt x="14754" y="250"/>
                      </a:cubicBezTo>
                      <a:cubicBezTo>
                        <a:pt x="14773" y="257"/>
                        <a:pt x="14796" y="253"/>
                        <a:pt x="14818" y="244"/>
                      </a:cubicBezTo>
                      <a:cubicBezTo>
                        <a:pt x="14828" y="241"/>
                        <a:pt x="14834" y="237"/>
                        <a:pt x="14844" y="231"/>
                      </a:cubicBezTo>
                      <a:cubicBezTo>
                        <a:pt x="14844" y="228"/>
                        <a:pt x="14844" y="228"/>
                        <a:pt x="14847" y="228"/>
                      </a:cubicBezTo>
                      <a:cubicBezTo>
                        <a:pt x="14847" y="228"/>
                        <a:pt x="14850" y="231"/>
                        <a:pt x="14850" y="234"/>
                      </a:cubicBezTo>
                      <a:cubicBezTo>
                        <a:pt x="14853" y="237"/>
                        <a:pt x="14857" y="241"/>
                        <a:pt x="14857" y="247"/>
                      </a:cubicBezTo>
                      <a:cubicBezTo>
                        <a:pt x="14863" y="276"/>
                        <a:pt x="14847" y="308"/>
                        <a:pt x="14815" y="308"/>
                      </a:cubicBezTo>
                      <a:cubicBezTo>
                        <a:pt x="14789" y="312"/>
                        <a:pt x="14760" y="299"/>
                        <a:pt x="14737" y="283"/>
                      </a:cubicBezTo>
                      <a:cubicBezTo>
                        <a:pt x="14683" y="244"/>
                        <a:pt x="14670" y="180"/>
                        <a:pt x="14638" y="125"/>
                      </a:cubicBezTo>
                      <a:cubicBezTo>
                        <a:pt x="14609" y="73"/>
                        <a:pt x="14557" y="15"/>
                        <a:pt x="14496" y="6"/>
                      </a:cubicBezTo>
                      <a:cubicBezTo>
                        <a:pt x="14467" y="-1"/>
                        <a:pt x="14438" y="6"/>
                        <a:pt x="14416" y="22"/>
                      </a:cubicBezTo>
                      <a:cubicBezTo>
                        <a:pt x="14403" y="32"/>
                        <a:pt x="14390" y="44"/>
                        <a:pt x="14383" y="60"/>
                      </a:cubicBezTo>
                      <a:cubicBezTo>
                        <a:pt x="14380" y="73"/>
                        <a:pt x="14377" y="89"/>
                        <a:pt x="14374" y="105"/>
                      </a:cubicBezTo>
                      <a:cubicBezTo>
                        <a:pt x="14325" y="96"/>
                        <a:pt x="14274" y="102"/>
                        <a:pt x="14242" y="141"/>
                      </a:cubicBezTo>
                      <a:cubicBezTo>
                        <a:pt x="14219" y="167"/>
                        <a:pt x="14212" y="192"/>
                        <a:pt x="14209" y="225"/>
                      </a:cubicBezTo>
                      <a:cubicBezTo>
                        <a:pt x="14209" y="244"/>
                        <a:pt x="14203" y="253"/>
                        <a:pt x="14187" y="263"/>
                      </a:cubicBezTo>
                      <a:cubicBezTo>
                        <a:pt x="14177" y="270"/>
                        <a:pt x="14164" y="279"/>
                        <a:pt x="14152" y="286"/>
                      </a:cubicBezTo>
                      <a:cubicBezTo>
                        <a:pt x="14123" y="308"/>
                        <a:pt x="14106" y="344"/>
                        <a:pt x="14103" y="382"/>
                      </a:cubicBezTo>
                      <a:cubicBezTo>
                        <a:pt x="13943" y="363"/>
                        <a:pt x="13792" y="305"/>
                        <a:pt x="13637" y="260"/>
                      </a:cubicBezTo>
                      <a:cubicBezTo>
                        <a:pt x="13550" y="234"/>
                        <a:pt x="13463" y="215"/>
                        <a:pt x="13373" y="212"/>
                      </a:cubicBezTo>
                      <a:cubicBezTo>
                        <a:pt x="13292" y="212"/>
                        <a:pt x="13212" y="234"/>
                        <a:pt x="13138" y="276"/>
                      </a:cubicBezTo>
                      <a:cubicBezTo>
                        <a:pt x="13128" y="279"/>
                        <a:pt x="13119" y="286"/>
                        <a:pt x="13109" y="292"/>
                      </a:cubicBezTo>
                      <a:cubicBezTo>
                        <a:pt x="13090" y="292"/>
                        <a:pt x="13070" y="289"/>
                        <a:pt x="13054" y="279"/>
                      </a:cubicBezTo>
                      <a:cubicBezTo>
                        <a:pt x="13028" y="260"/>
                        <a:pt x="13015" y="228"/>
                        <a:pt x="13006" y="196"/>
                      </a:cubicBezTo>
                      <a:cubicBezTo>
                        <a:pt x="12990" y="157"/>
                        <a:pt x="12967" y="128"/>
                        <a:pt x="12929" y="105"/>
                      </a:cubicBezTo>
                      <a:cubicBezTo>
                        <a:pt x="12874" y="73"/>
                        <a:pt x="12780" y="60"/>
                        <a:pt x="12767" y="144"/>
                      </a:cubicBezTo>
                      <a:cubicBezTo>
                        <a:pt x="12761" y="189"/>
                        <a:pt x="12774" y="237"/>
                        <a:pt x="12822" y="247"/>
                      </a:cubicBezTo>
                      <a:cubicBezTo>
                        <a:pt x="12845" y="253"/>
                        <a:pt x="12867" y="250"/>
                        <a:pt x="12887" y="241"/>
                      </a:cubicBezTo>
                      <a:cubicBezTo>
                        <a:pt x="12896" y="237"/>
                        <a:pt x="12906" y="234"/>
                        <a:pt x="12912" y="228"/>
                      </a:cubicBezTo>
                      <a:cubicBezTo>
                        <a:pt x="12912" y="225"/>
                        <a:pt x="12916" y="225"/>
                        <a:pt x="12916" y="225"/>
                      </a:cubicBezTo>
                      <a:cubicBezTo>
                        <a:pt x="12919" y="228"/>
                        <a:pt x="12919" y="228"/>
                        <a:pt x="12922" y="231"/>
                      </a:cubicBezTo>
                      <a:cubicBezTo>
                        <a:pt x="12922" y="234"/>
                        <a:pt x="12925" y="237"/>
                        <a:pt x="12925" y="244"/>
                      </a:cubicBezTo>
                      <a:cubicBezTo>
                        <a:pt x="12935" y="273"/>
                        <a:pt x="12919" y="305"/>
                        <a:pt x="12883" y="308"/>
                      </a:cubicBezTo>
                      <a:cubicBezTo>
                        <a:pt x="12858" y="308"/>
                        <a:pt x="12829" y="295"/>
                        <a:pt x="12810" y="279"/>
                      </a:cubicBezTo>
                      <a:cubicBezTo>
                        <a:pt x="12751" y="241"/>
                        <a:pt x="12739" y="176"/>
                        <a:pt x="12706" y="121"/>
                      </a:cubicBezTo>
                      <a:cubicBezTo>
                        <a:pt x="12678" y="70"/>
                        <a:pt x="12626" y="12"/>
                        <a:pt x="12565" y="2"/>
                      </a:cubicBezTo>
                      <a:cubicBezTo>
                        <a:pt x="12539" y="-4"/>
                        <a:pt x="12507" y="2"/>
                        <a:pt x="12484" y="19"/>
                      </a:cubicBezTo>
                      <a:cubicBezTo>
                        <a:pt x="12471" y="28"/>
                        <a:pt x="12462" y="41"/>
                        <a:pt x="12455" y="57"/>
                      </a:cubicBezTo>
                      <a:cubicBezTo>
                        <a:pt x="12449" y="70"/>
                        <a:pt x="12449" y="86"/>
                        <a:pt x="12446" y="102"/>
                      </a:cubicBezTo>
                      <a:cubicBezTo>
                        <a:pt x="12394" y="93"/>
                        <a:pt x="12346" y="99"/>
                        <a:pt x="12310" y="141"/>
                      </a:cubicBezTo>
                      <a:cubicBezTo>
                        <a:pt x="12288" y="164"/>
                        <a:pt x="12285" y="189"/>
                        <a:pt x="12281" y="221"/>
                      </a:cubicBezTo>
                      <a:cubicBezTo>
                        <a:pt x="12278" y="241"/>
                        <a:pt x="12272" y="250"/>
                        <a:pt x="12259" y="260"/>
                      </a:cubicBezTo>
                      <a:cubicBezTo>
                        <a:pt x="12246" y="266"/>
                        <a:pt x="12233" y="276"/>
                        <a:pt x="12220" y="283"/>
                      </a:cubicBezTo>
                      <a:cubicBezTo>
                        <a:pt x="12191" y="305"/>
                        <a:pt x="12175" y="344"/>
                        <a:pt x="12172" y="379"/>
                      </a:cubicBezTo>
                      <a:cubicBezTo>
                        <a:pt x="12014" y="360"/>
                        <a:pt x="11866" y="302"/>
                        <a:pt x="11714" y="260"/>
                      </a:cubicBezTo>
                      <a:cubicBezTo>
                        <a:pt x="11628" y="234"/>
                        <a:pt x="11541" y="215"/>
                        <a:pt x="11450" y="212"/>
                      </a:cubicBezTo>
                      <a:cubicBezTo>
                        <a:pt x="11370" y="212"/>
                        <a:pt x="11289" y="234"/>
                        <a:pt x="11215" y="276"/>
                      </a:cubicBezTo>
                      <a:cubicBezTo>
                        <a:pt x="11206" y="279"/>
                        <a:pt x="11196" y="286"/>
                        <a:pt x="11186" y="292"/>
                      </a:cubicBezTo>
                      <a:cubicBezTo>
                        <a:pt x="11167" y="292"/>
                        <a:pt x="11148" y="289"/>
                        <a:pt x="11132" y="279"/>
                      </a:cubicBezTo>
                      <a:cubicBezTo>
                        <a:pt x="11106" y="260"/>
                        <a:pt x="11093" y="228"/>
                        <a:pt x="11080" y="196"/>
                      </a:cubicBezTo>
                      <a:cubicBezTo>
                        <a:pt x="11067" y="157"/>
                        <a:pt x="11044" y="128"/>
                        <a:pt x="11006" y="105"/>
                      </a:cubicBezTo>
                      <a:cubicBezTo>
                        <a:pt x="10951" y="73"/>
                        <a:pt x="10855" y="60"/>
                        <a:pt x="10845" y="144"/>
                      </a:cubicBezTo>
                      <a:cubicBezTo>
                        <a:pt x="10839" y="189"/>
                        <a:pt x="10851" y="237"/>
                        <a:pt x="10900" y="247"/>
                      </a:cubicBezTo>
                      <a:cubicBezTo>
                        <a:pt x="10922" y="253"/>
                        <a:pt x="10945" y="250"/>
                        <a:pt x="10964" y="241"/>
                      </a:cubicBezTo>
                      <a:cubicBezTo>
                        <a:pt x="10974" y="237"/>
                        <a:pt x="10984" y="234"/>
                        <a:pt x="10990" y="228"/>
                      </a:cubicBezTo>
                      <a:cubicBezTo>
                        <a:pt x="10990" y="225"/>
                        <a:pt x="10993" y="225"/>
                        <a:pt x="10993" y="225"/>
                      </a:cubicBezTo>
                      <a:cubicBezTo>
                        <a:pt x="10996" y="228"/>
                        <a:pt x="10996" y="228"/>
                        <a:pt x="11000" y="231"/>
                      </a:cubicBezTo>
                      <a:cubicBezTo>
                        <a:pt x="11000" y="234"/>
                        <a:pt x="11003" y="237"/>
                        <a:pt x="11003" y="244"/>
                      </a:cubicBezTo>
                      <a:cubicBezTo>
                        <a:pt x="11012" y="273"/>
                        <a:pt x="10996" y="305"/>
                        <a:pt x="10961" y="308"/>
                      </a:cubicBezTo>
                      <a:cubicBezTo>
                        <a:pt x="10935" y="308"/>
                        <a:pt x="10906" y="295"/>
                        <a:pt x="10887" y="279"/>
                      </a:cubicBezTo>
                      <a:cubicBezTo>
                        <a:pt x="10829" y="241"/>
                        <a:pt x="10816" y="176"/>
                        <a:pt x="10784" y="121"/>
                      </a:cubicBezTo>
                      <a:cubicBezTo>
                        <a:pt x="10755" y="70"/>
                        <a:pt x="10703" y="12"/>
                        <a:pt x="10642" y="2"/>
                      </a:cubicBezTo>
                      <a:cubicBezTo>
                        <a:pt x="10616" y="-4"/>
                        <a:pt x="10584" y="2"/>
                        <a:pt x="10562" y="19"/>
                      </a:cubicBezTo>
                      <a:cubicBezTo>
                        <a:pt x="10549" y="28"/>
                        <a:pt x="10539" y="41"/>
                        <a:pt x="10532" y="57"/>
                      </a:cubicBezTo>
                      <a:cubicBezTo>
                        <a:pt x="10526" y="70"/>
                        <a:pt x="10526" y="86"/>
                        <a:pt x="10523" y="102"/>
                      </a:cubicBezTo>
                      <a:cubicBezTo>
                        <a:pt x="10471" y="93"/>
                        <a:pt x="10423" y="99"/>
                        <a:pt x="10387" y="141"/>
                      </a:cubicBezTo>
                      <a:cubicBezTo>
                        <a:pt x="10365" y="164"/>
                        <a:pt x="10362" y="189"/>
                        <a:pt x="10359" y="221"/>
                      </a:cubicBezTo>
                      <a:cubicBezTo>
                        <a:pt x="10355" y="241"/>
                        <a:pt x="10349" y="250"/>
                        <a:pt x="10336" y="260"/>
                      </a:cubicBezTo>
                      <a:cubicBezTo>
                        <a:pt x="10323" y="266"/>
                        <a:pt x="10310" y="276"/>
                        <a:pt x="10298" y="283"/>
                      </a:cubicBezTo>
                      <a:cubicBezTo>
                        <a:pt x="10268" y="305"/>
                        <a:pt x="10252" y="344"/>
                        <a:pt x="10249" y="379"/>
                      </a:cubicBezTo>
                      <a:cubicBezTo>
                        <a:pt x="10091" y="360"/>
                        <a:pt x="9943" y="302"/>
                        <a:pt x="9792" y="260"/>
                      </a:cubicBezTo>
                      <a:cubicBezTo>
                        <a:pt x="9705" y="234"/>
                        <a:pt x="9618" y="215"/>
                        <a:pt x="9528" y="212"/>
                      </a:cubicBezTo>
                      <a:cubicBezTo>
                        <a:pt x="9447" y="212"/>
                        <a:pt x="9367" y="234"/>
                        <a:pt x="9293" y="276"/>
                      </a:cubicBezTo>
                      <a:cubicBezTo>
                        <a:pt x="9283" y="279"/>
                        <a:pt x="9273" y="286"/>
                        <a:pt x="9264" y="292"/>
                      </a:cubicBezTo>
                      <a:cubicBezTo>
                        <a:pt x="9244" y="292"/>
                        <a:pt x="9225" y="289"/>
                        <a:pt x="9209" y="279"/>
                      </a:cubicBezTo>
                      <a:cubicBezTo>
                        <a:pt x="9183" y="260"/>
                        <a:pt x="9170" y="228"/>
                        <a:pt x="9157" y="196"/>
                      </a:cubicBezTo>
                      <a:cubicBezTo>
                        <a:pt x="9145" y="157"/>
                        <a:pt x="9122" y="128"/>
                        <a:pt x="9083" y="105"/>
                      </a:cubicBezTo>
                      <a:cubicBezTo>
                        <a:pt x="9029" y="73"/>
                        <a:pt x="8932" y="60"/>
                        <a:pt x="8922" y="144"/>
                      </a:cubicBezTo>
                      <a:cubicBezTo>
                        <a:pt x="8916" y="189"/>
                        <a:pt x="8929" y="237"/>
                        <a:pt x="8977" y="247"/>
                      </a:cubicBezTo>
                      <a:cubicBezTo>
                        <a:pt x="9000" y="253"/>
                        <a:pt x="9022" y="250"/>
                        <a:pt x="9041" y="241"/>
                      </a:cubicBezTo>
                      <a:cubicBezTo>
                        <a:pt x="9051" y="237"/>
                        <a:pt x="9061" y="234"/>
                        <a:pt x="9067" y="228"/>
                      </a:cubicBezTo>
                      <a:cubicBezTo>
                        <a:pt x="9067" y="225"/>
                        <a:pt x="9070" y="225"/>
                        <a:pt x="9070" y="225"/>
                      </a:cubicBezTo>
                      <a:cubicBezTo>
                        <a:pt x="9073" y="228"/>
                        <a:pt x="9073" y="228"/>
                        <a:pt x="9077" y="231"/>
                      </a:cubicBezTo>
                      <a:cubicBezTo>
                        <a:pt x="9077" y="234"/>
                        <a:pt x="9080" y="237"/>
                        <a:pt x="9080" y="244"/>
                      </a:cubicBezTo>
                      <a:cubicBezTo>
                        <a:pt x="9090" y="273"/>
                        <a:pt x="9073" y="305"/>
                        <a:pt x="9038" y="308"/>
                      </a:cubicBezTo>
                      <a:cubicBezTo>
                        <a:pt x="9013" y="308"/>
                        <a:pt x="8984" y="295"/>
                        <a:pt x="8961" y="279"/>
                      </a:cubicBezTo>
                      <a:cubicBezTo>
                        <a:pt x="8906" y="241"/>
                        <a:pt x="8893" y="176"/>
                        <a:pt x="8861" y="121"/>
                      </a:cubicBezTo>
                      <a:cubicBezTo>
                        <a:pt x="8832" y="70"/>
                        <a:pt x="8781" y="12"/>
                        <a:pt x="8719" y="2"/>
                      </a:cubicBezTo>
                      <a:cubicBezTo>
                        <a:pt x="8694" y="-4"/>
                        <a:pt x="8661" y="2"/>
                        <a:pt x="8639" y="19"/>
                      </a:cubicBezTo>
                      <a:cubicBezTo>
                        <a:pt x="8626" y="28"/>
                        <a:pt x="8613" y="41"/>
                        <a:pt x="8610" y="57"/>
                      </a:cubicBezTo>
                      <a:cubicBezTo>
                        <a:pt x="8604" y="70"/>
                        <a:pt x="8604" y="86"/>
                        <a:pt x="8600" y="102"/>
                      </a:cubicBezTo>
                      <a:cubicBezTo>
                        <a:pt x="8549" y="93"/>
                        <a:pt x="8500" y="99"/>
                        <a:pt x="8465" y="141"/>
                      </a:cubicBezTo>
                      <a:cubicBezTo>
                        <a:pt x="8442" y="164"/>
                        <a:pt x="8439" y="189"/>
                        <a:pt x="8436" y="221"/>
                      </a:cubicBezTo>
                      <a:cubicBezTo>
                        <a:pt x="8433" y="241"/>
                        <a:pt x="8426" y="250"/>
                        <a:pt x="8413" y="260"/>
                      </a:cubicBezTo>
                      <a:cubicBezTo>
                        <a:pt x="8400" y="266"/>
                        <a:pt x="8388" y="276"/>
                        <a:pt x="8375" y="283"/>
                      </a:cubicBezTo>
                      <a:cubicBezTo>
                        <a:pt x="8346" y="305"/>
                        <a:pt x="8330" y="344"/>
                        <a:pt x="8327" y="379"/>
                      </a:cubicBezTo>
                      <a:cubicBezTo>
                        <a:pt x="8169" y="360"/>
                        <a:pt x="8020" y="302"/>
                        <a:pt x="7869" y="260"/>
                      </a:cubicBezTo>
                      <a:cubicBezTo>
                        <a:pt x="7782" y="234"/>
                        <a:pt x="7695" y="215"/>
                        <a:pt x="7605" y="212"/>
                      </a:cubicBezTo>
                      <a:cubicBezTo>
                        <a:pt x="7525" y="212"/>
                        <a:pt x="7444" y="234"/>
                        <a:pt x="7370" y="276"/>
                      </a:cubicBezTo>
                      <a:cubicBezTo>
                        <a:pt x="7360" y="279"/>
                        <a:pt x="7351" y="286"/>
                        <a:pt x="7341" y="292"/>
                      </a:cubicBezTo>
                      <a:cubicBezTo>
                        <a:pt x="7322" y="292"/>
                        <a:pt x="7302" y="289"/>
                        <a:pt x="7286" y="279"/>
                      </a:cubicBezTo>
                      <a:cubicBezTo>
                        <a:pt x="7260" y="260"/>
                        <a:pt x="7248" y="228"/>
                        <a:pt x="7235" y="196"/>
                      </a:cubicBezTo>
                      <a:cubicBezTo>
                        <a:pt x="7218" y="157"/>
                        <a:pt x="7199" y="128"/>
                        <a:pt x="7161" y="105"/>
                      </a:cubicBezTo>
                      <a:cubicBezTo>
                        <a:pt x="7106" y="73"/>
                        <a:pt x="7009" y="60"/>
                        <a:pt x="7000" y="144"/>
                      </a:cubicBezTo>
                      <a:cubicBezTo>
                        <a:pt x="6993" y="189"/>
                        <a:pt x="7006" y="237"/>
                        <a:pt x="7054" y="247"/>
                      </a:cubicBezTo>
                      <a:cubicBezTo>
                        <a:pt x="7077" y="253"/>
                        <a:pt x="7099" y="250"/>
                        <a:pt x="7119" y="241"/>
                      </a:cubicBezTo>
                      <a:cubicBezTo>
                        <a:pt x="7128" y="237"/>
                        <a:pt x="7138" y="234"/>
                        <a:pt x="7145" y="228"/>
                      </a:cubicBezTo>
                      <a:cubicBezTo>
                        <a:pt x="7145" y="225"/>
                        <a:pt x="7148" y="225"/>
                        <a:pt x="7148" y="225"/>
                      </a:cubicBezTo>
                      <a:cubicBezTo>
                        <a:pt x="7151" y="228"/>
                        <a:pt x="7151" y="228"/>
                        <a:pt x="7154" y="231"/>
                      </a:cubicBezTo>
                      <a:cubicBezTo>
                        <a:pt x="7154" y="234"/>
                        <a:pt x="7158" y="237"/>
                        <a:pt x="7158" y="244"/>
                      </a:cubicBezTo>
                      <a:cubicBezTo>
                        <a:pt x="7167" y="273"/>
                        <a:pt x="7151" y="305"/>
                        <a:pt x="7115" y="308"/>
                      </a:cubicBezTo>
                      <a:cubicBezTo>
                        <a:pt x="7090" y="308"/>
                        <a:pt x="7061" y="295"/>
                        <a:pt x="7038" y="279"/>
                      </a:cubicBezTo>
                      <a:cubicBezTo>
                        <a:pt x="6983" y="241"/>
                        <a:pt x="6970" y="176"/>
                        <a:pt x="6938" y="121"/>
                      </a:cubicBezTo>
                      <a:cubicBezTo>
                        <a:pt x="6909" y="70"/>
                        <a:pt x="6858" y="12"/>
                        <a:pt x="6797" y="2"/>
                      </a:cubicBezTo>
                      <a:cubicBezTo>
                        <a:pt x="6771" y="-4"/>
                        <a:pt x="6739" y="2"/>
                        <a:pt x="6716" y="19"/>
                      </a:cubicBezTo>
                      <a:cubicBezTo>
                        <a:pt x="6703" y="28"/>
                        <a:pt x="6690" y="41"/>
                        <a:pt x="6687" y="57"/>
                      </a:cubicBezTo>
                      <a:cubicBezTo>
                        <a:pt x="6681" y="70"/>
                        <a:pt x="6681" y="86"/>
                        <a:pt x="6674" y="102"/>
                      </a:cubicBezTo>
                      <a:cubicBezTo>
                        <a:pt x="6626" y="93"/>
                        <a:pt x="6578" y="99"/>
                        <a:pt x="6542" y="141"/>
                      </a:cubicBezTo>
                      <a:cubicBezTo>
                        <a:pt x="6520" y="164"/>
                        <a:pt x="6517" y="189"/>
                        <a:pt x="6513" y="221"/>
                      </a:cubicBezTo>
                      <a:cubicBezTo>
                        <a:pt x="6510" y="241"/>
                        <a:pt x="6504" y="250"/>
                        <a:pt x="6491" y="260"/>
                      </a:cubicBezTo>
                      <a:cubicBezTo>
                        <a:pt x="6478" y="266"/>
                        <a:pt x="6465" y="276"/>
                        <a:pt x="6452" y="283"/>
                      </a:cubicBezTo>
                      <a:cubicBezTo>
                        <a:pt x="6423" y="305"/>
                        <a:pt x="6407" y="344"/>
                        <a:pt x="6404" y="379"/>
                      </a:cubicBezTo>
                      <a:cubicBezTo>
                        <a:pt x="6246" y="360"/>
                        <a:pt x="6098" y="302"/>
                        <a:pt x="5947" y="260"/>
                      </a:cubicBezTo>
                      <a:cubicBezTo>
                        <a:pt x="5860" y="234"/>
                        <a:pt x="5772" y="215"/>
                        <a:pt x="5682" y="212"/>
                      </a:cubicBezTo>
                      <a:cubicBezTo>
                        <a:pt x="5602" y="212"/>
                        <a:pt x="5521" y="234"/>
                        <a:pt x="5447" y="276"/>
                      </a:cubicBezTo>
                      <a:cubicBezTo>
                        <a:pt x="5438" y="279"/>
                        <a:pt x="5428" y="286"/>
                        <a:pt x="5418" y="292"/>
                      </a:cubicBezTo>
                      <a:cubicBezTo>
                        <a:pt x="5399" y="292"/>
                        <a:pt x="5380" y="289"/>
                        <a:pt x="5363" y="279"/>
                      </a:cubicBezTo>
                      <a:cubicBezTo>
                        <a:pt x="5338" y="260"/>
                        <a:pt x="5325" y="228"/>
                        <a:pt x="5312" y="196"/>
                      </a:cubicBezTo>
                      <a:cubicBezTo>
                        <a:pt x="5296" y="157"/>
                        <a:pt x="5273" y="128"/>
                        <a:pt x="5238" y="105"/>
                      </a:cubicBezTo>
                      <a:cubicBezTo>
                        <a:pt x="5183" y="73"/>
                        <a:pt x="5087" y="60"/>
                        <a:pt x="5077" y="144"/>
                      </a:cubicBezTo>
                      <a:cubicBezTo>
                        <a:pt x="5071" y="189"/>
                        <a:pt x="5083" y="237"/>
                        <a:pt x="5132" y="247"/>
                      </a:cubicBezTo>
                      <a:cubicBezTo>
                        <a:pt x="5154" y="253"/>
                        <a:pt x="5177" y="250"/>
                        <a:pt x="5196" y="241"/>
                      </a:cubicBezTo>
                      <a:cubicBezTo>
                        <a:pt x="5206" y="237"/>
                        <a:pt x="5215" y="234"/>
                        <a:pt x="5222" y="228"/>
                      </a:cubicBezTo>
                      <a:cubicBezTo>
                        <a:pt x="5222" y="225"/>
                        <a:pt x="5225" y="225"/>
                        <a:pt x="5225" y="225"/>
                      </a:cubicBezTo>
                      <a:cubicBezTo>
                        <a:pt x="5228" y="228"/>
                        <a:pt x="5228" y="228"/>
                        <a:pt x="5231" y="231"/>
                      </a:cubicBezTo>
                      <a:cubicBezTo>
                        <a:pt x="5231" y="234"/>
                        <a:pt x="5235" y="237"/>
                        <a:pt x="5235" y="244"/>
                      </a:cubicBezTo>
                      <a:cubicBezTo>
                        <a:pt x="5244" y="273"/>
                        <a:pt x="5228" y="305"/>
                        <a:pt x="5193" y="308"/>
                      </a:cubicBezTo>
                      <a:cubicBezTo>
                        <a:pt x="5167" y="308"/>
                        <a:pt x="5138" y="295"/>
                        <a:pt x="5115" y="279"/>
                      </a:cubicBezTo>
                      <a:cubicBezTo>
                        <a:pt x="5061" y="241"/>
                        <a:pt x="5048" y="176"/>
                        <a:pt x="5016" y="121"/>
                      </a:cubicBezTo>
                      <a:cubicBezTo>
                        <a:pt x="4987" y="70"/>
                        <a:pt x="4935" y="12"/>
                        <a:pt x="4874" y="2"/>
                      </a:cubicBezTo>
                      <a:cubicBezTo>
                        <a:pt x="4848" y="-4"/>
                        <a:pt x="4816" y="2"/>
                        <a:pt x="4794" y="19"/>
                      </a:cubicBezTo>
                      <a:cubicBezTo>
                        <a:pt x="4781" y="28"/>
                        <a:pt x="4768" y="41"/>
                        <a:pt x="4765" y="57"/>
                      </a:cubicBezTo>
                      <a:cubicBezTo>
                        <a:pt x="4758" y="70"/>
                        <a:pt x="4758" y="86"/>
                        <a:pt x="4752" y="102"/>
                      </a:cubicBezTo>
                      <a:cubicBezTo>
                        <a:pt x="4703" y="93"/>
                        <a:pt x="4655" y="99"/>
                        <a:pt x="4620" y="141"/>
                      </a:cubicBezTo>
                      <a:cubicBezTo>
                        <a:pt x="4597" y="164"/>
                        <a:pt x="4594" y="189"/>
                        <a:pt x="4590" y="221"/>
                      </a:cubicBezTo>
                      <a:cubicBezTo>
                        <a:pt x="4587" y="241"/>
                        <a:pt x="4581" y="250"/>
                        <a:pt x="4568" y="260"/>
                      </a:cubicBezTo>
                      <a:cubicBezTo>
                        <a:pt x="4555" y="266"/>
                        <a:pt x="4542" y="276"/>
                        <a:pt x="4530" y="283"/>
                      </a:cubicBezTo>
                      <a:cubicBezTo>
                        <a:pt x="4500" y="305"/>
                        <a:pt x="4484" y="344"/>
                        <a:pt x="4481" y="379"/>
                      </a:cubicBezTo>
                      <a:cubicBezTo>
                        <a:pt x="4323" y="360"/>
                        <a:pt x="4175" y="302"/>
                        <a:pt x="4024" y="260"/>
                      </a:cubicBezTo>
                      <a:cubicBezTo>
                        <a:pt x="3937" y="234"/>
                        <a:pt x="3850" y="215"/>
                        <a:pt x="3760" y="212"/>
                      </a:cubicBezTo>
                      <a:cubicBezTo>
                        <a:pt x="3679" y="212"/>
                        <a:pt x="3599" y="234"/>
                        <a:pt x="3525" y="276"/>
                      </a:cubicBezTo>
                      <a:cubicBezTo>
                        <a:pt x="3515" y="279"/>
                        <a:pt x="3505" y="286"/>
                        <a:pt x="3496" y="292"/>
                      </a:cubicBezTo>
                      <a:cubicBezTo>
                        <a:pt x="3476" y="292"/>
                        <a:pt x="3457" y="289"/>
                        <a:pt x="3441" y="279"/>
                      </a:cubicBezTo>
                      <a:cubicBezTo>
                        <a:pt x="3415" y="260"/>
                        <a:pt x="3402" y="228"/>
                        <a:pt x="3389" y="196"/>
                      </a:cubicBezTo>
                      <a:cubicBezTo>
                        <a:pt x="3373" y="157"/>
                        <a:pt x="3351" y="128"/>
                        <a:pt x="3315" y="105"/>
                      </a:cubicBezTo>
                      <a:cubicBezTo>
                        <a:pt x="3260" y="73"/>
                        <a:pt x="3164" y="60"/>
                        <a:pt x="3154" y="144"/>
                      </a:cubicBezTo>
                      <a:cubicBezTo>
                        <a:pt x="3148" y="189"/>
                        <a:pt x="3161" y="237"/>
                        <a:pt x="3209" y="247"/>
                      </a:cubicBezTo>
                      <a:cubicBezTo>
                        <a:pt x="3232" y="253"/>
                        <a:pt x="3254" y="250"/>
                        <a:pt x="3273" y="241"/>
                      </a:cubicBezTo>
                      <a:cubicBezTo>
                        <a:pt x="3283" y="237"/>
                        <a:pt x="3293" y="234"/>
                        <a:pt x="3299" y="228"/>
                      </a:cubicBezTo>
                      <a:cubicBezTo>
                        <a:pt x="3299" y="225"/>
                        <a:pt x="3302" y="225"/>
                        <a:pt x="3302" y="225"/>
                      </a:cubicBezTo>
                      <a:cubicBezTo>
                        <a:pt x="3306" y="228"/>
                        <a:pt x="3306" y="228"/>
                        <a:pt x="3309" y="231"/>
                      </a:cubicBezTo>
                      <a:cubicBezTo>
                        <a:pt x="3309" y="234"/>
                        <a:pt x="3312" y="237"/>
                        <a:pt x="3312" y="244"/>
                      </a:cubicBezTo>
                      <a:cubicBezTo>
                        <a:pt x="3322" y="273"/>
                        <a:pt x="3306" y="305"/>
                        <a:pt x="3270" y="308"/>
                      </a:cubicBezTo>
                      <a:cubicBezTo>
                        <a:pt x="3244" y="308"/>
                        <a:pt x="3216" y="295"/>
                        <a:pt x="3193" y="279"/>
                      </a:cubicBezTo>
                      <a:cubicBezTo>
                        <a:pt x="3138" y="241"/>
                        <a:pt x="3125" y="176"/>
                        <a:pt x="3093" y="121"/>
                      </a:cubicBezTo>
                      <a:cubicBezTo>
                        <a:pt x="3064" y="70"/>
                        <a:pt x="3012" y="12"/>
                        <a:pt x="2951" y="2"/>
                      </a:cubicBezTo>
                      <a:cubicBezTo>
                        <a:pt x="2926" y="-4"/>
                        <a:pt x="2893" y="2"/>
                        <a:pt x="2871" y="19"/>
                      </a:cubicBezTo>
                      <a:cubicBezTo>
                        <a:pt x="2858" y="28"/>
                        <a:pt x="2845" y="41"/>
                        <a:pt x="2842" y="57"/>
                      </a:cubicBezTo>
                      <a:cubicBezTo>
                        <a:pt x="2835" y="70"/>
                        <a:pt x="2835" y="86"/>
                        <a:pt x="2829" y="102"/>
                      </a:cubicBezTo>
                      <a:cubicBezTo>
                        <a:pt x="2781" y="93"/>
                        <a:pt x="2732" y="99"/>
                        <a:pt x="2697" y="141"/>
                      </a:cubicBezTo>
                      <a:cubicBezTo>
                        <a:pt x="2675" y="164"/>
                        <a:pt x="2671" y="189"/>
                        <a:pt x="2668" y="221"/>
                      </a:cubicBezTo>
                      <a:cubicBezTo>
                        <a:pt x="2665" y="241"/>
                        <a:pt x="2658" y="250"/>
                        <a:pt x="2645" y="260"/>
                      </a:cubicBezTo>
                      <a:cubicBezTo>
                        <a:pt x="2632" y="266"/>
                        <a:pt x="2619" y="276"/>
                        <a:pt x="2607" y="283"/>
                      </a:cubicBezTo>
                      <a:cubicBezTo>
                        <a:pt x="2578" y="305"/>
                        <a:pt x="2562" y="344"/>
                        <a:pt x="2559" y="379"/>
                      </a:cubicBezTo>
                      <a:cubicBezTo>
                        <a:pt x="2401" y="360"/>
                        <a:pt x="2252" y="302"/>
                        <a:pt x="2098" y="260"/>
                      </a:cubicBezTo>
                      <a:cubicBezTo>
                        <a:pt x="2014" y="234"/>
                        <a:pt x="1927" y="215"/>
                        <a:pt x="1837" y="212"/>
                      </a:cubicBezTo>
                      <a:cubicBezTo>
                        <a:pt x="1757" y="212"/>
                        <a:pt x="1676" y="234"/>
                        <a:pt x="1602" y="276"/>
                      </a:cubicBezTo>
                      <a:cubicBezTo>
                        <a:pt x="1592" y="279"/>
                        <a:pt x="1583" y="286"/>
                        <a:pt x="1573" y="292"/>
                      </a:cubicBezTo>
                      <a:cubicBezTo>
                        <a:pt x="1554" y="292"/>
                        <a:pt x="1534" y="289"/>
                        <a:pt x="1518" y="279"/>
                      </a:cubicBezTo>
                      <a:cubicBezTo>
                        <a:pt x="1493" y="260"/>
                        <a:pt x="1480" y="228"/>
                        <a:pt x="1467" y="196"/>
                      </a:cubicBezTo>
                      <a:cubicBezTo>
                        <a:pt x="1450" y="157"/>
                        <a:pt x="1428" y="128"/>
                        <a:pt x="1393" y="105"/>
                      </a:cubicBezTo>
                      <a:cubicBezTo>
                        <a:pt x="1338" y="73"/>
                        <a:pt x="1241" y="60"/>
                        <a:pt x="1232" y="144"/>
                      </a:cubicBezTo>
                      <a:cubicBezTo>
                        <a:pt x="1225" y="189"/>
                        <a:pt x="1238" y="237"/>
                        <a:pt x="1286" y="247"/>
                      </a:cubicBezTo>
                      <a:cubicBezTo>
                        <a:pt x="1309" y="253"/>
                        <a:pt x="1331" y="250"/>
                        <a:pt x="1351" y="241"/>
                      </a:cubicBezTo>
                      <a:cubicBezTo>
                        <a:pt x="1361" y="237"/>
                        <a:pt x="1370" y="234"/>
                        <a:pt x="1377" y="228"/>
                      </a:cubicBezTo>
                      <a:cubicBezTo>
                        <a:pt x="1377" y="225"/>
                        <a:pt x="1380" y="225"/>
                        <a:pt x="1380" y="225"/>
                      </a:cubicBezTo>
                      <a:cubicBezTo>
                        <a:pt x="1383" y="228"/>
                        <a:pt x="1383" y="228"/>
                        <a:pt x="1386" y="231"/>
                      </a:cubicBezTo>
                      <a:cubicBezTo>
                        <a:pt x="1386" y="234"/>
                        <a:pt x="1389" y="237"/>
                        <a:pt x="1389" y="244"/>
                      </a:cubicBezTo>
                      <a:cubicBezTo>
                        <a:pt x="1399" y="273"/>
                        <a:pt x="1383" y="305"/>
                        <a:pt x="1348" y="308"/>
                      </a:cubicBezTo>
                      <a:cubicBezTo>
                        <a:pt x="1322" y="308"/>
                        <a:pt x="1293" y="295"/>
                        <a:pt x="1270" y="279"/>
                      </a:cubicBezTo>
                      <a:cubicBezTo>
                        <a:pt x="1216" y="241"/>
                        <a:pt x="1203" y="176"/>
                        <a:pt x="1170" y="121"/>
                      </a:cubicBezTo>
                      <a:cubicBezTo>
                        <a:pt x="1141" y="70"/>
                        <a:pt x="1090" y="12"/>
                        <a:pt x="1029" y="2"/>
                      </a:cubicBezTo>
                      <a:cubicBezTo>
                        <a:pt x="1003" y="-4"/>
                        <a:pt x="971" y="2"/>
                        <a:pt x="948" y="19"/>
                      </a:cubicBezTo>
                      <a:cubicBezTo>
                        <a:pt x="935" y="28"/>
                        <a:pt x="922" y="41"/>
                        <a:pt x="919" y="57"/>
                      </a:cubicBezTo>
                      <a:cubicBezTo>
                        <a:pt x="913" y="70"/>
                        <a:pt x="913" y="86"/>
                        <a:pt x="906" y="102"/>
                      </a:cubicBezTo>
                      <a:cubicBezTo>
                        <a:pt x="858" y="93"/>
                        <a:pt x="810" y="99"/>
                        <a:pt x="774" y="141"/>
                      </a:cubicBezTo>
                      <a:cubicBezTo>
                        <a:pt x="752" y="164"/>
                        <a:pt x="748" y="189"/>
                        <a:pt x="742" y="221"/>
                      </a:cubicBezTo>
                      <a:cubicBezTo>
                        <a:pt x="742" y="241"/>
                        <a:pt x="736" y="250"/>
                        <a:pt x="723" y="260"/>
                      </a:cubicBezTo>
                      <a:cubicBezTo>
                        <a:pt x="710" y="266"/>
                        <a:pt x="697" y="276"/>
                        <a:pt x="684" y="283"/>
                      </a:cubicBezTo>
                      <a:cubicBezTo>
                        <a:pt x="610" y="341"/>
                        <a:pt x="623" y="476"/>
                        <a:pt x="720" y="498"/>
                      </a:cubicBezTo>
                      <a:cubicBezTo>
                        <a:pt x="768" y="508"/>
                        <a:pt x="829" y="489"/>
                        <a:pt x="852" y="444"/>
                      </a:cubicBezTo>
                      <a:cubicBezTo>
                        <a:pt x="861" y="424"/>
                        <a:pt x="864" y="405"/>
                        <a:pt x="848" y="389"/>
                      </a:cubicBezTo>
                      <a:cubicBezTo>
                        <a:pt x="832" y="369"/>
                        <a:pt x="800" y="353"/>
                        <a:pt x="813" y="321"/>
                      </a:cubicBezTo>
                      <a:cubicBezTo>
                        <a:pt x="826" y="292"/>
                        <a:pt x="864" y="279"/>
                        <a:pt x="893" y="279"/>
                      </a:cubicBezTo>
                      <a:cubicBezTo>
                        <a:pt x="919" y="279"/>
                        <a:pt x="945" y="289"/>
                        <a:pt x="964" y="302"/>
                      </a:cubicBezTo>
                      <a:cubicBezTo>
                        <a:pt x="1009" y="331"/>
                        <a:pt x="1048" y="382"/>
                        <a:pt x="1041" y="437"/>
                      </a:cubicBezTo>
                      <a:cubicBezTo>
                        <a:pt x="1038" y="460"/>
                        <a:pt x="1019" y="501"/>
                        <a:pt x="993" y="501"/>
                      </a:cubicBezTo>
                      <a:cubicBezTo>
                        <a:pt x="971" y="498"/>
                        <a:pt x="948" y="482"/>
                        <a:pt x="926" y="476"/>
                      </a:cubicBezTo>
                      <a:cubicBezTo>
                        <a:pt x="877" y="466"/>
                        <a:pt x="829" y="514"/>
                        <a:pt x="813" y="559"/>
                      </a:cubicBezTo>
                      <a:cubicBezTo>
                        <a:pt x="797" y="608"/>
                        <a:pt x="829" y="666"/>
                        <a:pt x="884" y="659"/>
                      </a:cubicBezTo>
                      <a:cubicBezTo>
                        <a:pt x="909" y="659"/>
                        <a:pt x="926" y="643"/>
                        <a:pt x="935" y="621"/>
                      </a:cubicBezTo>
                      <a:cubicBezTo>
                        <a:pt x="948" y="592"/>
                        <a:pt x="987" y="588"/>
                        <a:pt x="1003" y="617"/>
                      </a:cubicBezTo>
                      <a:cubicBezTo>
                        <a:pt x="1019" y="643"/>
                        <a:pt x="1013" y="682"/>
                        <a:pt x="984" y="694"/>
                      </a:cubicBezTo>
                      <a:cubicBezTo>
                        <a:pt x="961" y="704"/>
                        <a:pt x="929" y="704"/>
                        <a:pt x="903" y="701"/>
                      </a:cubicBezTo>
                      <a:cubicBezTo>
                        <a:pt x="839" y="698"/>
                        <a:pt x="784" y="656"/>
                        <a:pt x="720" y="650"/>
                      </a:cubicBezTo>
                      <a:cubicBezTo>
                        <a:pt x="620" y="640"/>
                        <a:pt x="504" y="733"/>
                        <a:pt x="526" y="839"/>
                      </a:cubicBezTo>
                      <a:cubicBezTo>
                        <a:pt x="536" y="891"/>
                        <a:pt x="591" y="933"/>
                        <a:pt x="642" y="923"/>
                      </a:cubicBezTo>
                      <a:cubicBezTo>
                        <a:pt x="665" y="923"/>
                        <a:pt x="691" y="910"/>
                        <a:pt x="697" y="891"/>
                      </a:cubicBezTo>
                      <a:cubicBezTo>
                        <a:pt x="707" y="872"/>
                        <a:pt x="700" y="852"/>
                        <a:pt x="694" y="833"/>
                      </a:cubicBezTo>
                      <a:cubicBezTo>
                        <a:pt x="687" y="810"/>
                        <a:pt x="687" y="791"/>
                        <a:pt x="713" y="778"/>
                      </a:cubicBezTo>
                      <a:cubicBezTo>
                        <a:pt x="742" y="769"/>
                        <a:pt x="771" y="785"/>
                        <a:pt x="790" y="804"/>
                      </a:cubicBezTo>
                      <a:cubicBezTo>
                        <a:pt x="813" y="820"/>
                        <a:pt x="829" y="846"/>
                        <a:pt x="826" y="875"/>
                      </a:cubicBezTo>
                      <a:cubicBezTo>
                        <a:pt x="823" y="901"/>
                        <a:pt x="806" y="917"/>
                        <a:pt x="790" y="933"/>
                      </a:cubicBezTo>
                      <a:cubicBezTo>
                        <a:pt x="784" y="939"/>
                        <a:pt x="777" y="946"/>
                        <a:pt x="774" y="952"/>
                      </a:cubicBezTo>
                      <a:cubicBezTo>
                        <a:pt x="781" y="952"/>
                        <a:pt x="620" y="1074"/>
                        <a:pt x="571" y="1131"/>
                      </a:cubicBezTo>
                      <a:cubicBezTo>
                        <a:pt x="520" y="1141"/>
                        <a:pt x="472" y="1151"/>
                        <a:pt x="420" y="1157"/>
                      </a:cubicBezTo>
                      <a:cubicBezTo>
                        <a:pt x="417" y="1157"/>
                        <a:pt x="417" y="1157"/>
                        <a:pt x="414" y="1157"/>
                      </a:cubicBezTo>
                      <a:lnTo>
                        <a:pt x="417" y="1157"/>
                      </a:lnTo>
                      <a:lnTo>
                        <a:pt x="417" y="1157"/>
                      </a:lnTo>
                      <a:cubicBezTo>
                        <a:pt x="404" y="1161"/>
                        <a:pt x="407" y="1164"/>
                        <a:pt x="407" y="1177"/>
                      </a:cubicBezTo>
                      <a:cubicBezTo>
                        <a:pt x="401" y="1228"/>
                        <a:pt x="356" y="1260"/>
                        <a:pt x="304" y="1254"/>
                      </a:cubicBezTo>
                      <a:cubicBezTo>
                        <a:pt x="275" y="1247"/>
                        <a:pt x="240" y="1231"/>
                        <a:pt x="230" y="1202"/>
                      </a:cubicBezTo>
                      <a:cubicBezTo>
                        <a:pt x="227" y="1186"/>
                        <a:pt x="233" y="1183"/>
                        <a:pt x="243" y="1177"/>
                      </a:cubicBezTo>
                      <a:cubicBezTo>
                        <a:pt x="252" y="1170"/>
                        <a:pt x="259" y="1161"/>
                        <a:pt x="265" y="1154"/>
                      </a:cubicBezTo>
                      <a:cubicBezTo>
                        <a:pt x="298" y="1106"/>
                        <a:pt x="265" y="1058"/>
                        <a:pt x="217" y="1041"/>
                      </a:cubicBezTo>
                      <a:cubicBezTo>
                        <a:pt x="166" y="1022"/>
                        <a:pt x="114" y="1038"/>
                        <a:pt x="75" y="1070"/>
                      </a:cubicBezTo>
                      <a:cubicBezTo>
                        <a:pt x="37" y="1096"/>
                        <a:pt x="4" y="1141"/>
                        <a:pt x="1" y="1190"/>
                      </a:cubicBezTo>
                      <a:cubicBezTo>
                        <a:pt x="-5" y="1231"/>
                        <a:pt x="17" y="1292"/>
                        <a:pt x="66" y="1302"/>
                      </a:cubicBezTo>
                      <a:cubicBezTo>
                        <a:pt x="85" y="1305"/>
                        <a:pt x="104" y="1292"/>
                        <a:pt x="124" y="1286"/>
                      </a:cubicBezTo>
                      <a:cubicBezTo>
                        <a:pt x="153" y="1273"/>
                        <a:pt x="175" y="1279"/>
                        <a:pt x="195" y="1299"/>
                      </a:cubicBezTo>
                      <a:cubicBezTo>
                        <a:pt x="217" y="1318"/>
                        <a:pt x="236" y="1347"/>
                        <a:pt x="233" y="1376"/>
                      </a:cubicBezTo>
                      <a:cubicBezTo>
                        <a:pt x="227" y="1408"/>
                        <a:pt x="175" y="1428"/>
                        <a:pt x="156" y="1395"/>
                      </a:cubicBezTo>
                      <a:cubicBezTo>
                        <a:pt x="146" y="1376"/>
                        <a:pt x="137" y="1360"/>
                        <a:pt x="114" y="1354"/>
                      </a:cubicBezTo>
                      <a:cubicBezTo>
                        <a:pt x="91" y="1347"/>
                        <a:pt x="69" y="1354"/>
                        <a:pt x="53" y="1367"/>
                      </a:cubicBezTo>
                      <a:cubicBezTo>
                        <a:pt x="17" y="1402"/>
                        <a:pt x="24" y="1466"/>
                        <a:pt x="66" y="1492"/>
                      </a:cubicBezTo>
                      <a:cubicBezTo>
                        <a:pt x="107" y="1518"/>
                        <a:pt x="175" y="1511"/>
                        <a:pt x="220" y="1495"/>
                      </a:cubicBezTo>
                      <a:cubicBezTo>
                        <a:pt x="278" y="1479"/>
                        <a:pt x="330" y="1444"/>
                        <a:pt x="391" y="1457"/>
                      </a:cubicBezTo>
                      <a:cubicBezTo>
                        <a:pt x="446" y="1470"/>
                        <a:pt x="497" y="1508"/>
                        <a:pt x="510" y="1563"/>
                      </a:cubicBezTo>
                      <a:cubicBezTo>
                        <a:pt x="520" y="1592"/>
                        <a:pt x="516" y="1624"/>
                        <a:pt x="497" y="1647"/>
                      </a:cubicBezTo>
                      <a:cubicBezTo>
                        <a:pt x="475" y="1669"/>
                        <a:pt x="443" y="1685"/>
                        <a:pt x="410" y="1672"/>
                      </a:cubicBezTo>
                      <a:cubicBezTo>
                        <a:pt x="368" y="1656"/>
                        <a:pt x="410" y="1598"/>
                        <a:pt x="401" y="1566"/>
                      </a:cubicBezTo>
                      <a:cubicBezTo>
                        <a:pt x="381" y="1518"/>
                        <a:pt x="317" y="1521"/>
                        <a:pt x="282" y="1543"/>
                      </a:cubicBezTo>
                      <a:cubicBezTo>
                        <a:pt x="240" y="1566"/>
                        <a:pt x="207" y="1615"/>
                        <a:pt x="217" y="1666"/>
                      </a:cubicBezTo>
                      <a:cubicBezTo>
                        <a:pt x="220" y="1682"/>
                        <a:pt x="304" y="1782"/>
                        <a:pt x="343" y="1814"/>
                      </a:cubicBezTo>
                      <a:cubicBezTo>
                        <a:pt x="346" y="1817"/>
                        <a:pt x="349" y="1820"/>
                        <a:pt x="352" y="1820"/>
                      </a:cubicBezTo>
                      <a:cubicBezTo>
                        <a:pt x="362" y="1824"/>
                        <a:pt x="368" y="1824"/>
                        <a:pt x="375" y="1817"/>
                      </a:cubicBezTo>
                      <a:cubicBezTo>
                        <a:pt x="378" y="1817"/>
                        <a:pt x="381" y="1817"/>
                        <a:pt x="381" y="1814"/>
                      </a:cubicBezTo>
                      <a:cubicBezTo>
                        <a:pt x="516" y="1759"/>
                        <a:pt x="636" y="1679"/>
                        <a:pt x="764" y="1615"/>
                      </a:cubicBezTo>
                      <a:cubicBezTo>
                        <a:pt x="781" y="1608"/>
                        <a:pt x="794" y="1602"/>
                        <a:pt x="810" y="1592"/>
                      </a:cubicBezTo>
                      <a:lnTo>
                        <a:pt x="813" y="1592"/>
                      </a:lnTo>
                      <a:cubicBezTo>
                        <a:pt x="968" y="1521"/>
                        <a:pt x="1138" y="1489"/>
                        <a:pt x="1305" y="1524"/>
                      </a:cubicBezTo>
                      <a:cubicBezTo>
                        <a:pt x="1344" y="1531"/>
                        <a:pt x="1380" y="1543"/>
                        <a:pt x="1418" y="1566"/>
                      </a:cubicBezTo>
                      <a:cubicBezTo>
                        <a:pt x="1434" y="1576"/>
                        <a:pt x="1454" y="1585"/>
                        <a:pt x="1470" y="1595"/>
                      </a:cubicBezTo>
                      <a:cubicBezTo>
                        <a:pt x="1476" y="1602"/>
                        <a:pt x="1515" y="1631"/>
                        <a:pt x="1521" y="1627"/>
                      </a:cubicBezTo>
                      <a:cubicBezTo>
                        <a:pt x="1486" y="1637"/>
                        <a:pt x="1454" y="1650"/>
                        <a:pt x="1418" y="1666"/>
                      </a:cubicBezTo>
                      <a:cubicBezTo>
                        <a:pt x="1364" y="1624"/>
                        <a:pt x="1293" y="1608"/>
                        <a:pt x="1222" y="1602"/>
                      </a:cubicBezTo>
                      <a:cubicBezTo>
                        <a:pt x="1177" y="1598"/>
                        <a:pt x="1125" y="1595"/>
                        <a:pt x="1077" y="1598"/>
                      </a:cubicBezTo>
                      <a:cubicBezTo>
                        <a:pt x="1087" y="1608"/>
                        <a:pt x="1093" y="1621"/>
                        <a:pt x="1096" y="1634"/>
                      </a:cubicBezTo>
                      <a:cubicBezTo>
                        <a:pt x="1125" y="1631"/>
                        <a:pt x="1154" y="1631"/>
                        <a:pt x="1183" y="1631"/>
                      </a:cubicBezTo>
                      <a:cubicBezTo>
                        <a:pt x="1261" y="1631"/>
                        <a:pt x="1328" y="1647"/>
                        <a:pt x="1396" y="1676"/>
                      </a:cubicBezTo>
                      <a:cubicBezTo>
                        <a:pt x="1389" y="1679"/>
                        <a:pt x="1380" y="1682"/>
                        <a:pt x="1373" y="1685"/>
                      </a:cubicBezTo>
                      <a:cubicBezTo>
                        <a:pt x="1386" y="1692"/>
                        <a:pt x="1393" y="1704"/>
                        <a:pt x="1399" y="1714"/>
                      </a:cubicBezTo>
                      <a:cubicBezTo>
                        <a:pt x="1496" y="1669"/>
                        <a:pt x="1599" y="1637"/>
                        <a:pt x="1705" y="1627"/>
                      </a:cubicBezTo>
                      <a:cubicBezTo>
                        <a:pt x="1889" y="1618"/>
                        <a:pt x="2095" y="1695"/>
                        <a:pt x="2262" y="1811"/>
                      </a:cubicBezTo>
                      <a:cubicBezTo>
                        <a:pt x="2262" y="1811"/>
                        <a:pt x="2265" y="1811"/>
                        <a:pt x="2265" y="1814"/>
                      </a:cubicBezTo>
                      <a:cubicBezTo>
                        <a:pt x="2269" y="1817"/>
                        <a:pt x="2272" y="1820"/>
                        <a:pt x="2275" y="1820"/>
                      </a:cubicBezTo>
                      <a:cubicBezTo>
                        <a:pt x="2314" y="1846"/>
                        <a:pt x="2349" y="1878"/>
                        <a:pt x="2381" y="1908"/>
                      </a:cubicBezTo>
                      <a:cubicBezTo>
                        <a:pt x="2397" y="1914"/>
                        <a:pt x="2407" y="1920"/>
                        <a:pt x="2420" y="1927"/>
                      </a:cubicBezTo>
                      <a:cubicBezTo>
                        <a:pt x="2426" y="1924"/>
                        <a:pt x="2426" y="1917"/>
                        <a:pt x="2423" y="1911"/>
                      </a:cubicBezTo>
                      <a:cubicBezTo>
                        <a:pt x="2401" y="1885"/>
                        <a:pt x="2355" y="1846"/>
                        <a:pt x="2314" y="1811"/>
                      </a:cubicBezTo>
                      <a:cubicBezTo>
                        <a:pt x="2443" y="1756"/>
                        <a:pt x="2562" y="1679"/>
                        <a:pt x="2687" y="1615"/>
                      </a:cubicBezTo>
                      <a:cubicBezTo>
                        <a:pt x="2703" y="1608"/>
                        <a:pt x="2716" y="1602"/>
                        <a:pt x="2732" y="1592"/>
                      </a:cubicBezTo>
                      <a:lnTo>
                        <a:pt x="2735" y="1592"/>
                      </a:lnTo>
                      <a:cubicBezTo>
                        <a:pt x="2890" y="1521"/>
                        <a:pt x="3061" y="1489"/>
                        <a:pt x="3228" y="1524"/>
                      </a:cubicBezTo>
                      <a:cubicBezTo>
                        <a:pt x="3267" y="1531"/>
                        <a:pt x="3302" y="1543"/>
                        <a:pt x="3341" y="1566"/>
                      </a:cubicBezTo>
                      <a:cubicBezTo>
                        <a:pt x="3357" y="1576"/>
                        <a:pt x="3376" y="1585"/>
                        <a:pt x="3392" y="1595"/>
                      </a:cubicBezTo>
                      <a:cubicBezTo>
                        <a:pt x="3399" y="1602"/>
                        <a:pt x="3438" y="1631"/>
                        <a:pt x="3444" y="1627"/>
                      </a:cubicBezTo>
                      <a:cubicBezTo>
                        <a:pt x="3409" y="1637"/>
                        <a:pt x="3376" y="1650"/>
                        <a:pt x="3341" y="1666"/>
                      </a:cubicBezTo>
                      <a:cubicBezTo>
                        <a:pt x="3286" y="1624"/>
                        <a:pt x="3216" y="1608"/>
                        <a:pt x="3144" y="1602"/>
                      </a:cubicBezTo>
                      <a:cubicBezTo>
                        <a:pt x="3100" y="1598"/>
                        <a:pt x="3048" y="1595"/>
                        <a:pt x="3000" y="1598"/>
                      </a:cubicBezTo>
                      <a:cubicBezTo>
                        <a:pt x="3009" y="1608"/>
                        <a:pt x="3016" y="1621"/>
                        <a:pt x="3019" y="1634"/>
                      </a:cubicBezTo>
                      <a:cubicBezTo>
                        <a:pt x="3048" y="1631"/>
                        <a:pt x="3077" y="1631"/>
                        <a:pt x="3106" y="1631"/>
                      </a:cubicBezTo>
                      <a:cubicBezTo>
                        <a:pt x="3183" y="1631"/>
                        <a:pt x="3251" y="1647"/>
                        <a:pt x="3319" y="1676"/>
                      </a:cubicBezTo>
                      <a:cubicBezTo>
                        <a:pt x="3312" y="1679"/>
                        <a:pt x="3302" y="1682"/>
                        <a:pt x="3296" y="1685"/>
                      </a:cubicBezTo>
                      <a:cubicBezTo>
                        <a:pt x="3309" y="1692"/>
                        <a:pt x="3315" y="1704"/>
                        <a:pt x="3322" y="1714"/>
                      </a:cubicBezTo>
                      <a:cubicBezTo>
                        <a:pt x="3418" y="1669"/>
                        <a:pt x="3521" y="1637"/>
                        <a:pt x="3628" y="1627"/>
                      </a:cubicBezTo>
                      <a:cubicBezTo>
                        <a:pt x="3811" y="1618"/>
                        <a:pt x="4017" y="1695"/>
                        <a:pt x="4185" y="1811"/>
                      </a:cubicBezTo>
                      <a:lnTo>
                        <a:pt x="4188" y="1814"/>
                      </a:lnTo>
                      <a:cubicBezTo>
                        <a:pt x="4191" y="1817"/>
                        <a:pt x="4194" y="1820"/>
                        <a:pt x="4198" y="1820"/>
                      </a:cubicBezTo>
                      <a:cubicBezTo>
                        <a:pt x="4236" y="1846"/>
                        <a:pt x="4272" y="1878"/>
                        <a:pt x="4304" y="1908"/>
                      </a:cubicBezTo>
                      <a:cubicBezTo>
                        <a:pt x="4320" y="1914"/>
                        <a:pt x="4330" y="1920"/>
                        <a:pt x="4343" y="1927"/>
                      </a:cubicBezTo>
                      <a:cubicBezTo>
                        <a:pt x="4349" y="1924"/>
                        <a:pt x="4349" y="1917"/>
                        <a:pt x="4346" y="1911"/>
                      </a:cubicBezTo>
                      <a:cubicBezTo>
                        <a:pt x="4323" y="1885"/>
                        <a:pt x="4278" y="1846"/>
                        <a:pt x="4236" y="1811"/>
                      </a:cubicBezTo>
                      <a:cubicBezTo>
                        <a:pt x="4365" y="1756"/>
                        <a:pt x="4484" y="1679"/>
                        <a:pt x="4610" y="1615"/>
                      </a:cubicBezTo>
                      <a:cubicBezTo>
                        <a:pt x="4626" y="1608"/>
                        <a:pt x="4639" y="1602"/>
                        <a:pt x="4655" y="1592"/>
                      </a:cubicBezTo>
                      <a:lnTo>
                        <a:pt x="4658" y="1592"/>
                      </a:lnTo>
                      <a:cubicBezTo>
                        <a:pt x="4813" y="1521"/>
                        <a:pt x="4983" y="1489"/>
                        <a:pt x="5151" y="1524"/>
                      </a:cubicBezTo>
                      <a:cubicBezTo>
                        <a:pt x="5190" y="1531"/>
                        <a:pt x="5225" y="1543"/>
                        <a:pt x="5264" y="1566"/>
                      </a:cubicBezTo>
                      <a:cubicBezTo>
                        <a:pt x="5280" y="1576"/>
                        <a:pt x="5299" y="1585"/>
                        <a:pt x="5315" y="1595"/>
                      </a:cubicBezTo>
                      <a:cubicBezTo>
                        <a:pt x="5322" y="1602"/>
                        <a:pt x="5360" y="1631"/>
                        <a:pt x="5367" y="1627"/>
                      </a:cubicBezTo>
                      <a:cubicBezTo>
                        <a:pt x="5331" y="1637"/>
                        <a:pt x="5299" y="1650"/>
                        <a:pt x="5264" y="1666"/>
                      </a:cubicBezTo>
                      <a:cubicBezTo>
                        <a:pt x="5209" y="1624"/>
                        <a:pt x="5138" y="1608"/>
                        <a:pt x="5067" y="1602"/>
                      </a:cubicBezTo>
                      <a:cubicBezTo>
                        <a:pt x="5022" y="1598"/>
                        <a:pt x="4971" y="1595"/>
                        <a:pt x="4922" y="1598"/>
                      </a:cubicBezTo>
                      <a:cubicBezTo>
                        <a:pt x="4932" y="1608"/>
                        <a:pt x="4938" y="1621"/>
                        <a:pt x="4942" y="1634"/>
                      </a:cubicBezTo>
                      <a:cubicBezTo>
                        <a:pt x="4971" y="1631"/>
                        <a:pt x="5000" y="1631"/>
                        <a:pt x="5029" y="1631"/>
                      </a:cubicBezTo>
                      <a:cubicBezTo>
                        <a:pt x="5106" y="1631"/>
                        <a:pt x="5174" y="1647"/>
                        <a:pt x="5241" y="1676"/>
                      </a:cubicBezTo>
                      <a:cubicBezTo>
                        <a:pt x="5235" y="1679"/>
                        <a:pt x="5228" y="1682"/>
                        <a:pt x="5219" y="1685"/>
                      </a:cubicBezTo>
                      <a:cubicBezTo>
                        <a:pt x="5231" y="1692"/>
                        <a:pt x="5238" y="1704"/>
                        <a:pt x="5244" y="1714"/>
                      </a:cubicBezTo>
                      <a:cubicBezTo>
                        <a:pt x="5341" y="1669"/>
                        <a:pt x="5444" y="1637"/>
                        <a:pt x="5550" y="1627"/>
                      </a:cubicBezTo>
                      <a:cubicBezTo>
                        <a:pt x="5734" y="1618"/>
                        <a:pt x="5940" y="1695"/>
                        <a:pt x="6108" y="1811"/>
                      </a:cubicBezTo>
                      <a:cubicBezTo>
                        <a:pt x="6108" y="1811"/>
                        <a:pt x="6111" y="1811"/>
                        <a:pt x="6111" y="1814"/>
                      </a:cubicBezTo>
                      <a:cubicBezTo>
                        <a:pt x="6114" y="1817"/>
                        <a:pt x="6117" y="1820"/>
                        <a:pt x="6120" y="1820"/>
                      </a:cubicBezTo>
                      <a:cubicBezTo>
                        <a:pt x="6159" y="1846"/>
                        <a:pt x="6194" y="1878"/>
                        <a:pt x="6230" y="1908"/>
                      </a:cubicBezTo>
                      <a:cubicBezTo>
                        <a:pt x="6243" y="1914"/>
                        <a:pt x="6252" y="1920"/>
                        <a:pt x="6265" y="1927"/>
                      </a:cubicBezTo>
                      <a:cubicBezTo>
                        <a:pt x="6272" y="1924"/>
                        <a:pt x="6272" y="1917"/>
                        <a:pt x="6269" y="1911"/>
                      </a:cubicBezTo>
                      <a:cubicBezTo>
                        <a:pt x="6246" y="1885"/>
                        <a:pt x="6201" y="1846"/>
                        <a:pt x="6159" y="1811"/>
                      </a:cubicBezTo>
                      <a:cubicBezTo>
                        <a:pt x="6288" y="1756"/>
                        <a:pt x="6407" y="1679"/>
                        <a:pt x="6533" y="1615"/>
                      </a:cubicBezTo>
                      <a:cubicBezTo>
                        <a:pt x="6549" y="1608"/>
                        <a:pt x="6561" y="1602"/>
                        <a:pt x="6578" y="1592"/>
                      </a:cubicBezTo>
                      <a:lnTo>
                        <a:pt x="6581" y="1592"/>
                      </a:lnTo>
                      <a:cubicBezTo>
                        <a:pt x="6736" y="1521"/>
                        <a:pt x="6906" y="1489"/>
                        <a:pt x="7074" y="1524"/>
                      </a:cubicBezTo>
                      <a:cubicBezTo>
                        <a:pt x="7112" y="1531"/>
                        <a:pt x="7148" y="1543"/>
                        <a:pt x="7186" y="1566"/>
                      </a:cubicBezTo>
                      <a:cubicBezTo>
                        <a:pt x="7202" y="1576"/>
                        <a:pt x="7222" y="1585"/>
                        <a:pt x="7238" y="1595"/>
                      </a:cubicBezTo>
                      <a:cubicBezTo>
                        <a:pt x="7248" y="1602"/>
                        <a:pt x="7283" y="1631"/>
                        <a:pt x="7290" y="1627"/>
                      </a:cubicBezTo>
                      <a:cubicBezTo>
                        <a:pt x="7254" y="1637"/>
                        <a:pt x="7222" y="1650"/>
                        <a:pt x="7190" y="1666"/>
                      </a:cubicBezTo>
                      <a:cubicBezTo>
                        <a:pt x="7132" y="1624"/>
                        <a:pt x="7061" y="1608"/>
                        <a:pt x="6990" y="1602"/>
                      </a:cubicBezTo>
                      <a:cubicBezTo>
                        <a:pt x="6945" y="1598"/>
                        <a:pt x="6893" y="1595"/>
                        <a:pt x="6845" y="1598"/>
                      </a:cubicBezTo>
                      <a:cubicBezTo>
                        <a:pt x="6855" y="1608"/>
                        <a:pt x="6861" y="1621"/>
                        <a:pt x="6864" y="1634"/>
                      </a:cubicBezTo>
                      <a:cubicBezTo>
                        <a:pt x="6893" y="1631"/>
                        <a:pt x="6922" y="1631"/>
                        <a:pt x="6951" y="1631"/>
                      </a:cubicBezTo>
                      <a:cubicBezTo>
                        <a:pt x="7029" y="1631"/>
                        <a:pt x="7096" y="1647"/>
                        <a:pt x="7164" y="1676"/>
                      </a:cubicBezTo>
                      <a:cubicBezTo>
                        <a:pt x="7158" y="1679"/>
                        <a:pt x="7151" y="1682"/>
                        <a:pt x="7141" y="1685"/>
                      </a:cubicBezTo>
                      <a:cubicBezTo>
                        <a:pt x="7154" y="1692"/>
                        <a:pt x="7161" y="1704"/>
                        <a:pt x="7167" y="1714"/>
                      </a:cubicBezTo>
                      <a:cubicBezTo>
                        <a:pt x="7264" y="1669"/>
                        <a:pt x="7367" y="1637"/>
                        <a:pt x="7473" y="1627"/>
                      </a:cubicBezTo>
                      <a:cubicBezTo>
                        <a:pt x="7657" y="1618"/>
                        <a:pt x="7863" y="1695"/>
                        <a:pt x="8030" y="1811"/>
                      </a:cubicBezTo>
                      <a:lnTo>
                        <a:pt x="8033" y="1814"/>
                      </a:lnTo>
                      <a:cubicBezTo>
                        <a:pt x="8037" y="1817"/>
                        <a:pt x="8040" y="1820"/>
                        <a:pt x="8043" y="1820"/>
                      </a:cubicBezTo>
                      <a:cubicBezTo>
                        <a:pt x="8082" y="1846"/>
                        <a:pt x="8117" y="1878"/>
                        <a:pt x="8152" y="1908"/>
                      </a:cubicBezTo>
                      <a:cubicBezTo>
                        <a:pt x="8165" y="1914"/>
                        <a:pt x="8178" y="1920"/>
                        <a:pt x="8188" y="1927"/>
                      </a:cubicBezTo>
                      <a:cubicBezTo>
                        <a:pt x="8195" y="1924"/>
                        <a:pt x="8195" y="1917"/>
                        <a:pt x="8191" y="1911"/>
                      </a:cubicBezTo>
                      <a:cubicBezTo>
                        <a:pt x="8169" y="1885"/>
                        <a:pt x="8124" y="1846"/>
                        <a:pt x="8082" y="1811"/>
                      </a:cubicBezTo>
                      <a:cubicBezTo>
                        <a:pt x="8211" y="1756"/>
                        <a:pt x="8330" y="1679"/>
                        <a:pt x="8455" y="1615"/>
                      </a:cubicBezTo>
                      <a:cubicBezTo>
                        <a:pt x="8472" y="1608"/>
                        <a:pt x="8484" y="1602"/>
                        <a:pt x="8500" y="1592"/>
                      </a:cubicBezTo>
                      <a:lnTo>
                        <a:pt x="8504" y="1592"/>
                      </a:lnTo>
                      <a:cubicBezTo>
                        <a:pt x="8658" y="1521"/>
                        <a:pt x="8829" y="1489"/>
                        <a:pt x="8996" y="1524"/>
                      </a:cubicBezTo>
                      <a:cubicBezTo>
                        <a:pt x="9035" y="1531"/>
                        <a:pt x="9070" y="1543"/>
                        <a:pt x="9109" y="1566"/>
                      </a:cubicBezTo>
                      <a:cubicBezTo>
                        <a:pt x="9125" y="1576"/>
                        <a:pt x="9145" y="1585"/>
                        <a:pt x="9161" y="1595"/>
                      </a:cubicBezTo>
                      <a:cubicBezTo>
                        <a:pt x="9170" y="1602"/>
                        <a:pt x="9206" y="1631"/>
                        <a:pt x="9212" y="1627"/>
                      </a:cubicBezTo>
                      <a:cubicBezTo>
                        <a:pt x="9177" y="1637"/>
                        <a:pt x="9145" y="1650"/>
                        <a:pt x="9112" y="1666"/>
                      </a:cubicBezTo>
                      <a:cubicBezTo>
                        <a:pt x="9054" y="1624"/>
                        <a:pt x="8984" y="1608"/>
                        <a:pt x="8913" y="1602"/>
                      </a:cubicBezTo>
                      <a:cubicBezTo>
                        <a:pt x="8868" y="1598"/>
                        <a:pt x="8816" y="1595"/>
                        <a:pt x="8768" y="1598"/>
                      </a:cubicBezTo>
                      <a:cubicBezTo>
                        <a:pt x="8777" y="1608"/>
                        <a:pt x="8784" y="1621"/>
                        <a:pt x="8787" y="1634"/>
                      </a:cubicBezTo>
                      <a:cubicBezTo>
                        <a:pt x="8816" y="1631"/>
                        <a:pt x="8845" y="1631"/>
                        <a:pt x="8874" y="1631"/>
                      </a:cubicBezTo>
                      <a:cubicBezTo>
                        <a:pt x="8951" y="1631"/>
                        <a:pt x="9019" y="1647"/>
                        <a:pt x="9086" y="1676"/>
                      </a:cubicBezTo>
                      <a:cubicBezTo>
                        <a:pt x="9080" y="1679"/>
                        <a:pt x="9073" y="1682"/>
                        <a:pt x="9064" y="1685"/>
                      </a:cubicBezTo>
                      <a:cubicBezTo>
                        <a:pt x="9077" y="1692"/>
                        <a:pt x="9083" y="1704"/>
                        <a:pt x="9090" y="1714"/>
                      </a:cubicBezTo>
                      <a:cubicBezTo>
                        <a:pt x="9186" y="1669"/>
                        <a:pt x="9289" y="1637"/>
                        <a:pt x="9396" y="1627"/>
                      </a:cubicBezTo>
                      <a:cubicBezTo>
                        <a:pt x="9579" y="1618"/>
                        <a:pt x="9786" y="1695"/>
                        <a:pt x="9953" y="1811"/>
                      </a:cubicBezTo>
                      <a:cubicBezTo>
                        <a:pt x="9953" y="1811"/>
                        <a:pt x="9956" y="1811"/>
                        <a:pt x="9956" y="1814"/>
                      </a:cubicBezTo>
                      <a:cubicBezTo>
                        <a:pt x="9959" y="1817"/>
                        <a:pt x="9962" y="1820"/>
                        <a:pt x="9966" y="1820"/>
                      </a:cubicBezTo>
                      <a:cubicBezTo>
                        <a:pt x="10004" y="1846"/>
                        <a:pt x="10040" y="1878"/>
                        <a:pt x="10075" y="1908"/>
                      </a:cubicBezTo>
                      <a:cubicBezTo>
                        <a:pt x="10088" y="1914"/>
                        <a:pt x="10101" y="1920"/>
                        <a:pt x="10111" y="1927"/>
                      </a:cubicBezTo>
                      <a:cubicBezTo>
                        <a:pt x="10117" y="1924"/>
                        <a:pt x="10117" y="1917"/>
                        <a:pt x="10114" y="1911"/>
                      </a:cubicBezTo>
                      <a:cubicBezTo>
                        <a:pt x="10091" y="1885"/>
                        <a:pt x="10046" y="1846"/>
                        <a:pt x="10004" y="1811"/>
                      </a:cubicBezTo>
                      <a:cubicBezTo>
                        <a:pt x="10133" y="1756"/>
                        <a:pt x="10252" y="1679"/>
                        <a:pt x="10378" y="1615"/>
                      </a:cubicBezTo>
                      <a:cubicBezTo>
                        <a:pt x="10394" y="1608"/>
                        <a:pt x="10407" y="1602"/>
                        <a:pt x="10423" y="1592"/>
                      </a:cubicBezTo>
                      <a:lnTo>
                        <a:pt x="10426" y="1592"/>
                      </a:lnTo>
                      <a:cubicBezTo>
                        <a:pt x="10581" y="1521"/>
                        <a:pt x="10752" y="1489"/>
                        <a:pt x="10919" y="1524"/>
                      </a:cubicBezTo>
                      <a:cubicBezTo>
                        <a:pt x="10958" y="1531"/>
                        <a:pt x="10993" y="1543"/>
                        <a:pt x="11032" y="1566"/>
                      </a:cubicBezTo>
                      <a:cubicBezTo>
                        <a:pt x="11048" y="1576"/>
                        <a:pt x="11067" y="1585"/>
                        <a:pt x="11083" y="1595"/>
                      </a:cubicBezTo>
                      <a:cubicBezTo>
                        <a:pt x="11093" y="1602"/>
                        <a:pt x="11128" y="1631"/>
                        <a:pt x="11135" y="1627"/>
                      </a:cubicBezTo>
                      <a:cubicBezTo>
                        <a:pt x="11099" y="1637"/>
                        <a:pt x="11067" y="1650"/>
                        <a:pt x="11035" y="1666"/>
                      </a:cubicBezTo>
                      <a:cubicBezTo>
                        <a:pt x="10977" y="1624"/>
                        <a:pt x="10906" y="1608"/>
                        <a:pt x="10835" y="1602"/>
                      </a:cubicBezTo>
                      <a:cubicBezTo>
                        <a:pt x="10790" y="1598"/>
                        <a:pt x="10739" y="1595"/>
                        <a:pt x="10690" y="1598"/>
                      </a:cubicBezTo>
                      <a:cubicBezTo>
                        <a:pt x="10700" y="1608"/>
                        <a:pt x="10707" y="1621"/>
                        <a:pt x="10710" y="1634"/>
                      </a:cubicBezTo>
                      <a:cubicBezTo>
                        <a:pt x="10739" y="1631"/>
                        <a:pt x="10768" y="1631"/>
                        <a:pt x="10797" y="1631"/>
                      </a:cubicBezTo>
                      <a:cubicBezTo>
                        <a:pt x="10874" y="1631"/>
                        <a:pt x="10942" y="1647"/>
                        <a:pt x="11009" y="1676"/>
                      </a:cubicBezTo>
                      <a:cubicBezTo>
                        <a:pt x="11003" y="1679"/>
                        <a:pt x="10996" y="1682"/>
                        <a:pt x="10987" y="1685"/>
                      </a:cubicBezTo>
                      <a:cubicBezTo>
                        <a:pt x="11000" y="1692"/>
                        <a:pt x="11006" y="1704"/>
                        <a:pt x="11012" y="1714"/>
                      </a:cubicBezTo>
                      <a:cubicBezTo>
                        <a:pt x="11109" y="1669"/>
                        <a:pt x="11212" y="1637"/>
                        <a:pt x="11318" y="1627"/>
                      </a:cubicBezTo>
                      <a:cubicBezTo>
                        <a:pt x="11502" y="1618"/>
                        <a:pt x="11708" y="1695"/>
                        <a:pt x="11876" y="1811"/>
                      </a:cubicBezTo>
                      <a:lnTo>
                        <a:pt x="11879" y="1814"/>
                      </a:lnTo>
                      <a:cubicBezTo>
                        <a:pt x="11882" y="1817"/>
                        <a:pt x="11885" y="1820"/>
                        <a:pt x="11889" y="1820"/>
                      </a:cubicBezTo>
                      <a:cubicBezTo>
                        <a:pt x="11927" y="1846"/>
                        <a:pt x="11962" y="1878"/>
                        <a:pt x="11998" y="1908"/>
                      </a:cubicBezTo>
                      <a:cubicBezTo>
                        <a:pt x="12011" y="1914"/>
                        <a:pt x="12024" y="1920"/>
                        <a:pt x="12033" y="1927"/>
                      </a:cubicBezTo>
                      <a:cubicBezTo>
                        <a:pt x="12040" y="1924"/>
                        <a:pt x="12040" y="1917"/>
                        <a:pt x="12037" y="1911"/>
                      </a:cubicBezTo>
                      <a:cubicBezTo>
                        <a:pt x="12014" y="1885"/>
                        <a:pt x="11969" y="1846"/>
                        <a:pt x="11927" y="1811"/>
                      </a:cubicBezTo>
                      <a:cubicBezTo>
                        <a:pt x="12056" y="1756"/>
                        <a:pt x="12175" y="1679"/>
                        <a:pt x="12301" y="1615"/>
                      </a:cubicBezTo>
                      <a:cubicBezTo>
                        <a:pt x="12317" y="1608"/>
                        <a:pt x="12330" y="1602"/>
                        <a:pt x="12346" y="1592"/>
                      </a:cubicBezTo>
                      <a:lnTo>
                        <a:pt x="12349" y="1592"/>
                      </a:lnTo>
                      <a:cubicBezTo>
                        <a:pt x="12503" y="1521"/>
                        <a:pt x="12674" y="1489"/>
                        <a:pt x="12842" y="1524"/>
                      </a:cubicBezTo>
                      <a:cubicBezTo>
                        <a:pt x="12880" y="1531"/>
                        <a:pt x="12916" y="1543"/>
                        <a:pt x="12955" y="1566"/>
                      </a:cubicBezTo>
                      <a:cubicBezTo>
                        <a:pt x="12971" y="1576"/>
                        <a:pt x="12990" y="1585"/>
                        <a:pt x="13006" y="1595"/>
                      </a:cubicBezTo>
                      <a:cubicBezTo>
                        <a:pt x="13015" y="1602"/>
                        <a:pt x="13051" y="1631"/>
                        <a:pt x="13057" y="1627"/>
                      </a:cubicBezTo>
                      <a:cubicBezTo>
                        <a:pt x="13022" y="1637"/>
                        <a:pt x="12990" y="1650"/>
                        <a:pt x="12958" y="1666"/>
                      </a:cubicBezTo>
                      <a:cubicBezTo>
                        <a:pt x="12900" y="1624"/>
                        <a:pt x="12829" y="1608"/>
                        <a:pt x="12758" y="1602"/>
                      </a:cubicBezTo>
                      <a:cubicBezTo>
                        <a:pt x="12713" y="1598"/>
                        <a:pt x="12661" y="1595"/>
                        <a:pt x="12613" y="1598"/>
                      </a:cubicBezTo>
                      <a:cubicBezTo>
                        <a:pt x="12623" y="1608"/>
                        <a:pt x="12629" y="1621"/>
                        <a:pt x="12632" y="1634"/>
                      </a:cubicBezTo>
                      <a:cubicBezTo>
                        <a:pt x="12661" y="1631"/>
                        <a:pt x="12690" y="1631"/>
                        <a:pt x="12719" y="1631"/>
                      </a:cubicBezTo>
                      <a:cubicBezTo>
                        <a:pt x="12797" y="1631"/>
                        <a:pt x="12864" y="1647"/>
                        <a:pt x="12932" y="1676"/>
                      </a:cubicBezTo>
                      <a:cubicBezTo>
                        <a:pt x="12925" y="1679"/>
                        <a:pt x="12919" y="1682"/>
                        <a:pt x="12909" y="1685"/>
                      </a:cubicBezTo>
                      <a:cubicBezTo>
                        <a:pt x="12922" y="1692"/>
                        <a:pt x="12929" y="1704"/>
                        <a:pt x="12935" y="1714"/>
                      </a:cubicBezTo>
                      <a:cubicBezTo>
                        <a:pt x="13032" y="1669"/>
                        <a:pt x="13135" y="1637"/>
                        <a:pt x="13241" y="1627"/>
                      </a:cubicBezTo>
                      <a:cubicBezTo>
                        <a:pt x="13473" y="1615"/>
                        <a:pt x="13737" y="1740"/>
                        <a:pt x="13921" y="1908"/>
                      </a:cubicBezTo>
                      <a:cubicBezTo>
                        <a:pt x="13933" y="1914"/>
                        <a:pt x="13946" y="1920"/>
                        <a:pt x="13956" y="1927"/>
                      </a:cubicBezTo>
                      <a:cubicBezTo>
                        <a:pt x="13962" y="1924"/>
                        <a:pt x="13962" y="1917"/>
                        <a:pt x="13959" y="1911"/>
                      </a:cubicBezTo>
                      <a:cubicBezTo>
                        <a:pt x="13937" y="1888"/>
                        <a:pt x="13895" y="1849"/>
                        <a:pt x="13856" y="1817"/>
                      </a:cubicBezTo>
                      <a:cubicBezTo>
                        <a:pt x="13985" y="1759"/>
                        <a:pt x="14106" y="1682"/>
                        <a:pt x="14232" y="1618"/>
                      </a:cubicBezTo>
                      <a:cubicBezTo>
                        <a:pt x="14248" y="1611"/>
                        <a:pt x="14261" y="1602"/>
                        <a:pt x="14277" y="1595"/>
                      </a:cubicBezTo>
                      <a:lnTo>
                        <a:pt x="14280" y="1595"/>
                      </a:lnTo>
                      <a:cubicBezTo>
                        <a:pt x="14435" y="1524"/>
                        <a:pt x="14605" y="1492"/>
                        <a:pt x="14770" y="1527"/>
                      </a:cubicBezTo>
                      <a:cubicBezTo>
                        <a:pt x="14812" y="1534"/>
                        <a:pt x="14847" y="1547"/>
                        <a:pt x="14882" y="1566"/>
                      </a:cubicBezTo>
                      <a:cubicBezTo>
                        <a:pt x="14902" y="1576"/>
                        <a:pt x="14918" y="1589"/>
                        <a:pt x="14937" y="1598"/>
                      </a:cubicBezTo>
                      <a:cubicBezTo>
                        <a:pt x="14944" y="1605"/>
                        <a:pt x="14979" y="1631"/>
                        <a:pt x="14989" y="1631"/>
                      </a:cubicBezTo>
                      <a:cubicBezTo>
                        <a:pt x="14953" y="1640"/>
                        <a:pt x="14921" y="1653"/>
                        <a:pt x="14886" y="1669"/>
                      </a:cubicBezTo>
                      <a:cubicBezTo>
                        <a:pt x="14828" y="1627"/>
                        <a:pt x="14757" y="1611"/>
                        <a:pt x="14689" y="1605"/>
                      </a:cubicBezTo>
                      <a:cubicBezTo>
                        <a:pt x="14641" y="1602"/>
                        <a:pt x="14593" y="1598"/>
                        <a:pt x="14544" y="1602"/>
                      </a:cubicBezTo>
                      <a:cubicBezTo>
                        <a:pt x="14554" y="1611"/>
                        <a:pt x="14560" y="1624"/>
                        <a:pt x="14560" y="1637"/>
                      </a:cubicBezTo>
                      <a:cubicBezTo>
                        <a:pt x="14593" y="1634"/>
                        <a:pt x="14622" y="1634"/>
                        <a:pt x="14651" y="1634"/>
                      </a:cubicBezTo>
                      <a:cubicBezTo>
                        <a:pt x="14725" y="1634"/>
                        <a:pt x="14796" y="1647"/>
                        <a:pt x="14863" y="1679"/>
                      </a:cubicBezTo>
                      <a:cubicBezTo>
                        <a:pt x="14857" y="1682"/>
                        <a:pt x="14847" y="1685"/>
                        <a:pt x="14841" y="1688"/>
                      </a:cubicBezTo>
                      <a:cubicBezTo>
                        <a:pt x="14853" y="1695"/>
                        <a:pt x="14860" y="1708"/>
                        <a:pt x="14866" y="1717"/>
                      </a:cubicBezTo>
                      <a:cubicBezTo>
                        <a:pt x="14963" y="1672"/>
                        <a:pt x="15063" y="1637"/>
                        <a:pt x="15172" y="1631"/>
                      </a:cubicBezTo>
                      <a:cubicBezTo>
                        <a:pt x="15356" y="1621"/>
                        <a:pt x="15559" y="1695"/>
                        <a:pt x="15726" y="1814"/>
                      </a:cubicBezTo>
                      <a:cubicBezTo>
                        <a:pt x="15730" y="1814"/>
                        <a:pt x="15730" y="1814"/>
                        <a:pt x="15733" y="1817"/>
                      </a:cubicBezTo>
                      <a:cubicBezTo>
                        <a:pt x="15733" y="1820"/>
                        <a:pt x="15739" y="1820"/>
                        <a:pt x="15742" y="1824"/>
                      </a:cubicBezTo>
                      <a:cubicBezTo>
                        <a:pt x="15781" y="1849"/>
                        <a:pt x="15816" y="1878"/>
                        <a:pt x="15849" y="1911"/>
                      </a:cubicBezTo>
                      <a:cubicBezTo>
                        <a:pt x="15862" y="1917"/>
                        <a:pt x="15874" y="1924"/>
                        <a:pt x="15887" y="1930"/>
                      </a:cubicBezTo>
                      <a:cubicBezTo>
                        <a:pt x="15891" y="1927"/>
                        <a:pt x="15894" y="1920"/>
                        <a:pt x="15887" y="1914"/>
                      </a:cubicBezTo>
                      <a:cubicBezTo>
                        <a:pt x="15868" y="1888"/>
                        <a:pt x="15823" y="1849"/>
                        <a:pt x="15781" y="1814"/>
                      </a:cubicBezTo>
                      <a:cubicBezTo>
                        <a:pt x="15910" y="1759"/>
                        <a:pt x="16029" y="1682"/>
                        <a:pt x="16155" y="1618"/>
                      </a:cubicBezTo>
                      <a:cubicBezTo>
                        <a:pt x="16171" y="1611"/>
                        <a:pt x="16183" y="1602"/>
                        <a:pt x="16200" y="1595"/>
                      </a:cubicBezTo>
                      <a:lnTo>
                        <a:pt x="16203" y="1595"/>
                      </a:lnTo>
                      <a:cubicBezTo>
                        <a:pt x="16358" y="1524"/>
                        <a:pt x="16528" y="1492"/>
                        <a:pt x="16692" y="1527"/>
                      </a:cubicBezTo>
                      <a:cubicBezTo>
                        <a:pt x="16734" y="1534"/>
                        <a:pt x="16770" y="1547"/>
                        <a:pt x="16805" y="1566"/>
                      </a:cubicBezTo>
                      <a:cubicBezTo>
                        <a:pt x="16824" y="1576"/>
                        <a:pt x="16840" y="1589"/>
                        <a:pt x="16860" y="1598"/>
                      </a:cubicBezTo>
                      <a:cubicBezTo>
                        <a:pt x="16866" y="1605"/>
                        <a:pt x="16902" y="1631"/>
                        <a:pt x="16912" y="1631"/>
                      </a:cubicBezTo>
                      <a:cubicBezTo>
                        <a:pt x="16876" y="1640"/>
                        <a:pt x="16844" y="1653"/>
                        <a:pt x="16808" y="1669"/>
                      </a:cubicBezTo>
                      <a:cubicBezTo>
                        <a:pt x="16751" y="1627"/>
                        <a:pt x="16680" y="1611"/>
                        <a:pt x="16612" y="1605"/>
                      </a:cubicBezTo>
                      <a:cubicBezTo>
                        <a:pt x="16564" y="1602"/>
                        <a:pt x="16515" y="1598"/>
                        <a:pt x="16467" y="1602"/>
                      </a:cubicBezTo>
                      <a:cubicBezTo>
                        <a:pt x="16477" y="1611"/>
                        <a:pt x="16483" y="1624"/>
                        <a:pt x="16483" y="1637"/>
                      </a:cubicBezTo>
                      <a:cubicBezTo>
                        <a:pt x="16515" y="1634"/>
                        <a:pt x="16544" y="1634"/>
                        <a:pt x="16573" y="1634"/>
                      </a:cubicBezTo>
                      <a:cubicBezTo>
                        <a:pt x="16647" y="1634"/>
                        <a:pt x="16718" y="1647"/>
                        <a:pt x="16786" y="1679"/>
                      </a:cubicBezTo>
                      <a:cubicBezTo>
                        <a:pt x="16780" y="1682"/>
                        <a:pt x="16770" y="1685"/>
                        <a:pt x="16763" y="1688"/>
                      </a:cubicBezTo>
                      <a:cubicBezTo>
                        <a:pt x="16776" y="1695"/>
                        <a:pt x="16783" y="1708"/>
                        <a:pt x="16789" y="1717"/>
                      </a:cubicBezTo>
                      <a:cubicBezTo>
                        <a:pt x="16886" y="1672"/>
                        <a:pt x="16989" y="1637"/>
                        <a:pt x="17095" y="1631"/>
                      </a:cubicBezTo>
                      <a:cubicBezTo>
                        <a:pt x="17279" y="1621"/>
                        <a:pt x="17481" y="1695"/>
                        <a:pt x="17649" y="1814"/>
                      </a:cubicBezTo>
                      <a:cubicBezTo>
                        <a:pt x="17652" y="1814"/>
                        <a:pt x="17652" y="1814"/>
                        <a:pt x="17655" y="1817"/>
                      </a:cubicBezTo>
                      <a:cubicBezTo>
                        <a:pt x="17659" y="1820"/>
                        <a:pt x="17662" y="1820"/>
                        <a:pt x="17665" y="1824"/>
                      </a:cubicBezTo>
                      <a:cubicBezTo>
                        <a:pt x="17704" y="1849"/>
                        <a:pt x="17739" y="1878"/>
                        <a:pt x="17771" y="1911"/>
                      </a:cubicBezTo>
                      <a:cubicBezTo>
                        <a:pt x="17784" y="1917"/>
                        <a:pt x="17797" y="1924"/>
                        <a:pt x="17810" y="1930"/>
                      </a:cubicBezTo>
                      <a:cubicBezTo>
                        <a:pt x="17813" y="1927"/>
                        <a:pt x="17817" y="1920"/>
                        <a:pt x="17810" y="1914"/>
                      </a:cubicBezTo>
                      <a:cubicBezTo>
                        <a:pt x="17791" y="1888"/>
                        <a:pt x="17746" y="1849"/>
                        <a:pt x="17704" y="1814"/>
                      </a:cubicBezTo>
                      <a:cubicBezTo>
                        <a:pt x="17833" y="1759"/>
                        <a:pt x="17952" y="1682"/>
                        <a:pt x="18077" y="1618"/>
                      </a:cubicBezTo>
                      <a:cubicBezTo>
                        <a:pt x="18094" y="1611"/>
                        <a:pt x="18106" y="1602"/>
                        <a:pt x="18122" y="1595"/>
                      </a:cubicBezTo>
                      <a:lnTo>
                        <a:pt x="18126" y="1595"/>
                      </a:lnTo>
                      <a:cubicBezTo>
                        <a:pt x="18280" y="1524"/>
                        <a:pt x="18451" y="1492"/>
                        <a:pt x="18615" y="1527"/>
                      </a:cubicBezTo>
                      <a:cubicBezTo>
                        <a:pt x="18657" y="1534"/>
                        <a:pt x="18692" y="1547"/>
                        <a:pt x="18728" y="1566"/>
                      </a:cubicBezTo>
                      <a:cubicBezTo>
                        <a:pt x="18747" y="1576"/>
                        <a:pt x="18763" y="1589"/>
                        <a:pt x="18783" y="1598"/>
                      </a:cubicBezTo>
                      <a:cubicBezTo>
                        <a:pt x="18789" y="1605"/>
                        <a:pt x="18824" y="1631"/>
                        <a:pt x="18834" y="1631"/>
                      </a:cubicBezTo>
                      <a:cubicBezTo>
                        <a:pt x="18799" y="1640"/>
                        <a:pt x="18767" y="1653"/>
                        <a:pt x="18731" y="1669"/>
                      </a:cubicBezTo>
                      <a:cubicBezTo>
                        <a:pt x="18673" y="1627"/>
                        <a:pt x="18602" y="1611"/>
                        <a:pt x="18535" y="1605"/>
                      </a:cubicBezTo>
                      <a:cubicBezTo>
                        <a:pt x="18486" y="1602"/>
                        <a:pt x="18438" y="1598"/>
                        <a:pt x="18390" y="1602"/>
                      </a:cubicBezTo>
                      <a:cubicBezTo>
                        <a:pt x="18399" y="1611"/>
                        <a:pt x="18406" y="1624"/>
                        <a:pt x="18406" y="1637"/>
                      </a:cubicBezTo>
                      <a:cubicBezTo>
                        <a:pt x="18438" y="1634"/>
                        <a:pt x="18467" y="1634"/>
                        <a:pt x="18496" y="1634"/>
                      </a:cubicBezTo>
                      <a:cubicBezTo>
                        <a:pt x="18570" y="1634"/>
                        <a:pt x="18641" y="1647"/>
                        <a:pt x="18708" y="1679"/>
                      </a:cubicBezTo>
                      <a:cubicBezTo>
                        <a:pt x="18702" y="1682"/>
                        <a:pt x="18692" y="1685"/>
                        <a:pt x="18686" y="1688"/>
                      </a:cubicBezTo>
                      <a:cubicBezTo>
                        <a:pt x="18699" y="1695"/>
                        <a:pt x="18705" y="1708"/>
                        <a:pt x="18712" y="1717"/>
                      </a:cubicBezTo>
                      <a:cubicBezTo>
                        <a:pt x="18808" y="1672"/>
                        <a:pt x="18911" y="1637"/>
                        <a:pt x="19018" y="1631"/>
                      </a:cubicBezTo>
                      <a:cubicBezTo>
                        <a:pt x="19201" y="1621"/>
                        <a:pt x="19404" y="1695"/>
                        <a:pt x="19572" y="1814"/>
                      </a:cubicBezTo>
                      <a:cubicBezTo>
                        <a:pt x="19575" y="1814"/>
                        <a:pt x="19575" y="1814"/>
                        <a:pt x="19578" y="1817"/>
                      </a:cubicBezTo>
                      <a:cubicBezTo>
                        <a:pt x="19581" y="1820"/>
                        <a:pt x="19584" y="1820"/>
                        <a:pt x="19588" y="1824"/>
                      </a:cubicBezTo>
                      <a:cubicBezTo>
                        <a:pt x="19626" y="1849"/>
                        <a:pt x="19662" y="1878"/>
                        <a:pt x="19694" y="1911"/>
                      </a:cubicBezTo>
                      <a:cubicBezTo>
                        <a:pt x="19707" y="1917"/>
                        <a:pt x="19720" y="1924"/>
                        <a:pt x="19733" y="1930"/>
                      </a:cubicBezTo>
                      <a:cubicBezTo>
                        <a:pt x="19736" y="1927"/>
                        <a:pt x="19739" y="1920"/>
                        <a:pt x="19733" y="1914"/>
                      </a:cubicBezTo>
                      <a:cubicBezTo>
                        <a:pt x="19713" y="1888"/>
                        <a:pt x="19668" y="1849"/>
                        <a:pt x="19626" y="1814"/>
                      </a:cubicBezTo>
                      <a:cubicBezTo>
                        <a:pt x="19755" y="1759"/>
                        <a:pt x="19874" y="1682"/>
                        <a:pt x="20000" y="1618"/>
                      </a:cubicBezTo>
                      <a:cubicBezTo>
                        <a:pt x="20016" y="1611"/>
                        <a:pt x="20029" y="1602"/>
                        <a:pt x="20045" y="1595"/>
                      </a:cubicBezTo>
                      <a:lnTo>
                        <a:pt x="20048" y="1595"/>
                      </a:lnTo>
                      <a:cubicBezTo>
                        <a:pt x="20203" y="1524"/>
                        <a:pt x="20374" y="1492"/>
                        <a:pt x="20538" y="1527"/>
                      </a:cubicBezTo>
                      <a:cubicBezTo>
                        <a:pt x="20580" y="1534"/>
                        <a:pt x="20615" y="1547"/>
                        <a:pt x="20650" y="1566"/>
                      </a:cubicBezTo>
                      <a:cubicBezTo>
                        <a:pt x="20670" y="1576"/>
                        <a:pt x="20689" y="1589"/>
                        <a:pt x="20705" y="1598"/>
                      </a:cubicBezTo>
                      <a:cubicBezTo>
                        <a:pt x="20712" y="1605"/>
                        <a:pt x="20747" y="1631"/>
                        <a:pt x="20757" y="1631"/>
                      </a:cubicBezTo>
                      <a:cubicBezTo>
                        <a:pt x="20722" y="1640"/>
                        <a:pt x="20689" y="1653"/>
                        <a:pt x="20654" y="1669"/>
                      </a:cubicBezTo>
                      <a:cubicBezTo>
                        <a:pt x="20599" y="1627"/>
                        <a:pt x="20525" y="1611"/>
                        <a:pt x="20457" y="1605"/>
                      </a:cubicBezTo>
                      <a:cubicBezTo>
                        <a:pt x="20409" y="1602"/>
                        <a:pt x="20361" y="1598"/>
                        <a:pt x="20312" y="1602"/>
                      </a:cubicBezTo>
                      <a:cubicBezTo>
                        <a:pt x="20322" y="1611"/>
                        <a:pt x="20329" y="1624"/>
                        <a:pt x="20332" y="1637"/>
                      </a:cubicBezTo>
                      <a:cubicBezTo>
                        <a:pt x="20361" y="1634"/>
                        <a:pt x="20390" y="1634"/>
                        <a:pt x="20419" y="1634"/>
                      </a:cubicBezTo>
                      <a:cubicBezTo>
                        <a:pt x="20496" y="1634"/>
                        <a:pt x="20564" y="1647"/>
                        <a:pt x="20631" y="1679"/>
                      </a:cubicBezTo>
                      <a:cubicBezTo>
                        <a:pt x="20625" y="1682"/>
                        <a:pt x="20615" y="1685"/>
                        <a:pt x="20609" y="1688"/>
                      </a:cubicBezTo>
                      <a:cubicBezTo>
                        <a:pt x="20622" y="1695"/>
                        <a:pt x="20628" y="1708"/>
                        <a:pt x="20634" y="1717"/>
                      </a:cubicBezTo>
                      <a:cubicBezTo>
                        <a:pt x="20731" y="1672"/>
                        <a:pt x="20834" y="1637"/>
                        <a:pt x="20940" y="1631"/>
                      </a:cubicBezTo>
                      <a:cubicBezTo>
                        <a:pt x="21124" y="1621"/>
                        <a:pt x="21327" y="1695"/>
                        <a:pt x="21498" y="1814"/>
                      </a:cubicBezTo>
                      <a:lnTo>
                        <a:pt x="21501" y="1817"/>
                      </a:lnTo>
                      <a:cubicBezTo>
                        <a:pt x="21504" y="1820"/>
                        <a:pt x="21507" y="1820"/>
                        <a:pt x="21511" y="1824"/>
                      </a:cubicBezTo>
                      <a:cubicBezTo>
                        <a:pt x="21549" y="1849"/>
                        <a:pt x="21584" y="1878"/>
                        <a:pt x="21617" y="1911"/>
                      </a:cubicBezTo>
                      <a:cubicBezTo>
                        <a:pt x="21630" y="1917"/>
                        <a:pt x="21643" y="1924"/>
                        <a:pt x="21655" y="1930"/>
                      </a:cubicBezTo>
                      <a:cubicBezTo>
                        <a:pt x="21659" y="1927"/>
                        <a:pt x="21662" y="1920"/>
                        <a:pt x="21655" y="1914"/>
                      </a:cubicBezTo>
                      <a:cubicBezTo>
                        <a:pt x="21636" y="1888"/>
                        <a:pt x="21591" y="1849"/>
                        <a:pt x="21549" y="1814"/>
                      </a:cubicBezTo>
                      <a:cubicBezTo>
                        <a:pt x="21678" y="1759"/>
                        <a:pt x="21797" y="1682"/>
                        <a:pt x="21923" y="1618"/>
                      </a:cubicBezTo>
                      <a:cubicBezTo>
                        <a:pt x="21939" y="1611"/>
                        <a:pt x="21952" y="1602"/>
                        <a:pt x="21968" y="1595"/>
                      </a:cubicBezTo>
                      <a:lnTo>
                        <a:pt x="21971" y="1595"/>
                      </a:lnTo>
                      <a:cubicBezTo>
                        <a:pt x="22125" y="1524"/>
                        <a:pt x="22296" y="1492"/>
                        <a:pt x="22461" y="1527"/>
                      </a:cubicBezTo>
                      <a:cubicBezTo>
                        <a:pt x="22502" y="1534"/>
                        <a:pt x="22538" y="1547"/>
                        <a:pt x="22577" y="1566"/>
                      </a:cubicBezTo>
                      <a:cubicBezTo>
                        <a:pt x="22593" y="1576"/>
                        <a:pt x="22612" y="1589"/>
                        <a:pt x="22628" y="1598"/>
                      </a:cubicBezTo>
                      <a:cubicBezTo>
                        <a:pt x="22634" y="1605"/>
                        <a:pt x="22670" y="1631"/>
                        <a:pt x="22680" y="1631"/>
                      </a:cubicBezTo>
                      <a:cubicBezTo>
                        <a:pt x="22644" y="1640"/>
                        <a:pt x="22612" y="1653"/>
                        <a:pt x="22577" y="1669"/>
                      </a:cubicBezTo>
                      <a:cubicBezTo>
                        <a:pt x="22522" y="1627"/>
                        <a:pt x="22448" y="1611"/>
                        <a:pt x="22380" y="1605"/>
                      </a:cubicBezTo>
                      <a:cubicBezTo>
                        <a:pt x="22335" y="1602"/>
                        <a:pt x="22283" y="1598"/>
                        <a:pt x="22235" y="1602"/>
                      </a:cubicBezTo>
                      <a:cubicBezTo>
                        <a:pt x="22245" y="1611"/>
                        <a:pt x="22251" y="1624"/>
                        <a:pt x="22254" y="1637"/>
                      </a:cubicBezTo>
                      <a:cubicBezTo>
                        <a:pt x="22283" y="1634"/>
                        <a:pt x="22312" y="1634"/>
                        <a:pt x="22341" y="1634"/>
                      </a:cubicBezTo>
                      <a:cubicBezTo>
                        <a:pt x="22419" y="1634"/>
                        <a:pt x="22486" y="1647"/>
                        <a:pt x="22554" y="1679"/>
                      </a:cubicBezTo>
                      <a:cubicBezTo>
                        <a:pt x="22548" y="1682"/>
                        <a:pt x="22538" y="1685"/>
                        <a:pt x="22531" y="1688"/>
                      </a:cubicBezTo>
                      <a:cubicBezTo>
                        <a:pt x="22544" y="1695"/>
                        <a:pt x="22551" y="1708"/>
                        <a:pt x="22557" y="1717"/>
                      </a:cubicBezTo>
                      <a:cubicBezTo>
                        <a:pt x="22654" y="1672"/>
                        <a:pt x="22757" y="1637"/>
                        <a:pt x="22863" y="1631"/>
                      </a:cubicBezTo>
                      <a:cubicBezTo>
                        <a:pt x="23047" y="1621"/>
                        <a:pt x="23250" y="1695"/>
                        <a:pt x="23420" y="1814"/>
                      </a:cubicBezTo>
                      <a:lnTo>
                        <a:pt x="23423" y="1817"/>
                      </a:lnTo>
                      <a:cubicBezTo>
                        <a:pt x="23427" y="1820"/>
                        <a:pt x="23430" y="1820"/>
                        <a:pt x="23433" y="1824"/>
                      </a:cubicBezTo>
                      <a:cubicBezTo>
                        <a:pt x="23472" y="1849"/>
                        <a:pt x="23507" y="1878"/>
                        <a:pt x="23539" y="1911"/>
                      </a:cubicBezTo>
                      <a:cubicBezTo>
                        <a:pt x="23552" y="1917"/>
                        <a:pt x="23565" y="1924"/>
                        <a:pt x="23578" y="1930"/>
                      </a:cubicBezTo>
                      <a:cubicBezTo>
                        <a:pt x="23581" y="1927"/>
                        <a:pt x="23584" y="1920"/>
                        <a:pt x="23578" y="1914"/>
                      </a:cubicBezTo>
                      <a:cubicBezTo>
                        <a:pt x="23559" y="1888"/>
                        <a:pt x="23514" y="1849"/>
                        <a:pt x="23472" y="1814"/>
                      </a:cubicBezTo>
                      <a:cubicBezTo>
                        <a:pt x="23601" y="1759"/>
                        <a:pt x="23720" y="1682"/>
                        <a:pt x="23845" y="1618"/>
                      </a:cubicBezTo>
                      <a:cubicBezTo>
                        <a:pt x="23861" y="1611"/>
                        <a:pt x="23874" y="1602"/>
                        <a:pt x="23891" y="1595"/>
                      </a:cubicBezTo>
                      <a:lnTo>
                        <a:pt x="23894" y="1595"/>
                      </a:lnTo>
                      <a:cubicBezTo>
                        <a:pt x="24048" y="1524"/>
                        <a:pt x="24219" y="1492"/>
                        <a:pt x="24383" y="1527"/>
                      </a:cubicBezTo>
                      <a:cubicBezTo>
                        <a:pt x="24425" y="1534"/>
                        <a:pt x="24460" y="1547"/>
                        <a:pt x="24499" y="1566"/>
                      </a:cubicBezTo>
                      <a:cubicBezTo>
                        <a:pt x="24515" y="1576"/>
                        <a:pt x="24535" y="1589"/>
                        <a:pt x="24551" y="1598"/>
                      </a:cubicBezTo>
                      <a:cubicBezTo>
                        <a:pt x="24557" y="1605"/>
                        <a:pt x="24592" y="1631"/>
                        <a:pt x="24602" y="1631"/>
                      </a:cubicBezTo>
                      <a:cubicBezTo>
                        <a:pt x="24567" y="1640"/>
                        <a:pt x="24535" y="1653"/>
                        <a:pt x="24499" y="1669"/>
                      </a:cubicBezTo>
                      <a:cubicBezTo>
                        <a:pt x="24444" y="1627"/>
                        <a:pt x="24370" y="1611"/>
                        <a:pt x="24303" y="1605"/>
                      </a:cubicBezTo>
                      <a:cubicBezTo>
                        <a:pt x="24258" y="1602"/>
                        <a:pt x="24206" y="1598"/>
                        <a:pt x="24158" y="1602"/>
                      </a:cubicBezTo>
                      <a:cubicBezTo>
                        <a:pt x="24167" y="1611"/>
                        <a:pt x="24174" y="1624"/>
                        <a:pt x="24177" y="1637"/>
                      </a:cubicBezTo>
                      <a:cubicBezTo>
                        <a:pt x="24206" y="1634"/>
                        <a:pt x="24235" y="1634"/>
                        <a:pt x="24264" y="1634"/>
                      </a:cubicBezTo>
                      <a:cubicBezTo>
                        <a:pt x="24341" y="1634"/>
                        <a:pt x="24409" y="1647"/>
                        <a:pt x="24476" y="1679"/>
                      </a:cubicBezTo>
                      <a:cubicBezTo>
                        <a:pt x="24470" y="1682"/>
                        <a:pt x="24460" y="1685"/>
                        <a:pt x="24454" y="1688"/>
                      </a:cubicBezTo>
                      <a:cubicBezTo>
                        <a:pt x="24467" y="1695"/>
                        <a:pt x="24473" y="1708"/>
                        <a:pt x="24480" y="1717"/>
                      </a:cubicBezTo>
                      <a:cubicBezTo>
                        <a:pt x="24576" y="1672"/>
                        <a:pt x="24680" y="1637"/>
                        <a:pt x="24786" y="1631"/>
                      </a:cubicBezTo>
                      <a:cubicBezTo>
                        <a:pt x="24969" y="1621"/>
                        <a:pt x="25172" y="1695"/>
                        <a:pt x="25343" y="1814"/>
                      </a:cubicBezTo>
                      <a:lnTo>
                        <a:pt x="25346" y="1817"/>
                      </a:lnTo>
                      <a:cubicBezTo>
                        <a:pt x="25349" y="1820"/>
                        <a:pt x="25353" y="1820"/>
                        <a:pt x="25356" y="1824"/>
                      </a:cubicBezTo>
                      <a:cubicBezTo>
                        <a:pt x="25394" y="1849"/>
                        <a:pt x="25430" y="1878"/>
                        <a:pt x="25462" y="1911"/>
                      </a:cubicBezTo>
                      <a:cubicBezTo>
                        <a:pt x="25475" y="1917"/>
                        <a:pt x="25488" y="1924"/>
                        <a:pt x="25501" y="1930"/>
                      </a:cubicBezTo>
                      <a:cubicBezTo>
                        <a:pt x="25504" y="1927"/>
                        <a:pt x="25507" y="1920"/>
                        <a:pt x="25501" y="1914"/>
                      </a:cubicBezTo>
                      <a:cubicBezTo>
                        <a:pt x="25481" y="1888"/>
                        <a:pt x="25436" y="1849"/>
                        <a:pt x="25394" y="1814"/>
                      </a:cubicBezTo>
                      <a:cubicBezTo>
                        <a:pt x="25523" y="1759"/>
                        <a:pt x="25642" y="1682"/>
                        <a:pt x="25768" y="1618"/>
                      </a:cubicBezTo>
                      <a:cubicBezTo>
                        <a:pt x="25784" y="1611"/>
                        <a:pt x="25797" y="1602"/>
                        <a:pt x="25813" y="1595"/>
                      </a:cubicBezTo>
                      <a:lnTo>
                        <a:pt x="25816" y="1595"/>
                      </a:lnTo>
                      <a:cubicBezTo>
                        <a:pt x="25971" y="1524"/>
                        <a:pt x="26142" y="1492"/>
                        <a:pt x="26309" y="1527"/>
                      </a:cubicBezTo>
                      <a:cubicBezTo>
                        <a:pt x="26348" y="1534"/>
                        <a:pt x="26383" y="1547"/>
                        <a:pt x="26422" y="1566"/>
                      </a:cubicBezTo>
                      <a:cubicBezTo>
                        <a:pt x="26438" y="1576"/>
                        <a:pt x="26457" y="1589"/>
                        <a:pt x="26473" y="1598"/>
                      </a:cubicBezTo>
                      <a:cubicBezTo>
                        <a:pt x="26480" y="1605"/>
                        <a:pt x="26515" y="1631"/>
                        <a:pt x="26525" y="1631"/>
                      </a:cubicBezTo>
                      <a:cubicBezTo>
                        <a:pt x="26489" y="1640"/>
                        <a:pt x="26457" y="1653"/>
                        <a:pt x="26422" y="1669"/>
                      </a:cubicBezTo>
                      <a:cubicBezTo>
                        <a:pt x="26367" y="1627"/>
                        <a:pt x="26293" y="1611"/>
                        <a:pt x="26225" y="1605"/>
                      </a:cubicBezTo>
                      <a:cubicBezTo>
                        <a:pt x="26180" y="1602"/>
                        <a:pt x="26129" y="1598"/>
                        <a:pt x="26080" y="1602"/>
                      </a:cubicBezTo>
                      <a:cubicBezTo>
                        <a:pt x="26090" y="1611"/>
                        <a:pt x="26097" y="1624"/>
                        <a:pt x="26100" y="1637"/>
                      </a:cubicBezTo>
                      <a:cubicBezTo>
                        <a:pt x="26129" y="1634"/>
                        <a:pt x="26158" y="1634"/>
                        <a:pt x="26187" y="1634"/>
                      </a:cubicBezTo>
                      <a:cubicBezTo>
                        <a:pt x="26264" y="1634"/>
                        <a:pt x="26331" y="1647"/>
                        <a:pt x="26399" y="1679"/>
                      </a:cubicBezTo>
                      <a:cubicBezTo>
                        <a:pt x="26393" y="1682"/>
                        <a:pt x="26383" y="1685"/>
                        <a:pt x="26377" y="1688"/>
                      </a:cubicBezTo>
                      <a:cubicBezTo>
                        <a:pt x="26390" y="1695"/>
                        <a:pt x="26396" y="1708"/>
                        <a:pt x="26403" y="1717"/>
                      </a:cubicBezTo>
                      <a:cubicBezTo>
                        <a:pt x="26499" y="1672"/>
                        <a:pt x="26602" y="1637"/>
                        <a:pt x="26708" y="1631"/>
                      </a:cubicBezTo>
                      <a:cubicBezTo>
                        <a:pt x="26937" y="1618"/>
                        <a:pt x="27204" y="1743"/>
                        <a:pt x="27385" y="1911"/>
                      </a:cubicBezTo>
                      <a:cubicBezTo>
                        <a:pt x="27398" y="1917"/>
                        <a:pt x="27410" y="1924"/>
                        <a:pt x="27423" y="1930"/>
                      </a:cubicBezTo>
                      <a:cubicBezTo>
                        <a:pt x="27427" y="1927"/>
                        <a:pt x="27430" y="1920"/>
                        <a:pt x="27423" y="1914"/>
                      </a:cubicBezTo>
                      <a:cubicBezTo>
                        <a:pt x="27378" y="1859"/>
                        <a:pt x="27211" y="1730"/>
                        <a:pt x="27220" y="1734"/>
                      </a:cubicBezTo>
                      <a:cubicBezTo>
                        <a:pt x="27214" y="1727"/>
                        <a:pt x="27211" y="1721"/>
                        <a:pt x="27204" y="1714"/>
                      </a:cubicBezTo>
                      <a:cubicBezTo>
                        <a:pt x="27188" y="1698"/>
                        <a:pt x="27169" y="1679"/>
                        <a:pt x="27169" y="1656"/>
                      </a:cubicBezTo>
                      <a:cubicBezTo>
                        <a:pt x="27166" y="1627"/>
                        <a:pt x="27182" y="1602"/>
                        <a:pt x="27201" y="1582"/>
                      </a:cubicBezTo>
                      <a:cubicBezTo>
                        <a:pt x="27220" y="1566"/>
                        <a:pt x="27253" y="1550"/>
                        <a:pt x="27278" y="1560"/>
                      </a:cubicBezTo>
                      <a:cubicBezTo>
                        <a:pt x="27308" y="1569"/>
                        <a:pt x="27304" y="1592"/>
                        <a:pt x="27298" y="1615"/>
                      </a:cubicBezTo>
                      <a:cubicBezTo>
                        <a:pt x="27295" y="1634"/>
                        <a:pt x="27288" y="1653"/>
                        <a:pt x="27295" y="1669"/>
                      </a:cubicBezTo>
                      <a:cubicBezTo>
                        <a:pt x="27304" y="1692"/>
                        <a:pt x="27330" y="1701"/>
                        <a:pt x="27349" y="1704"/>
                      </a:cubicBezTo>
                      <a:cubicBezTo>
                        <a:pt x="27401" y="1711"/>
                        <a:pt x="27459" y="1672"/>
                        <a:pt x="27468" y="1621"/>
                      </a:cubicBezTo>
                      <a:cubicBezTo>
                        <a:pt x="27491" y="1511"/>
                        <a:pt x="27372" y="1421"/>
                        <a:pt x="27272" y="1431"/>
                      </a:cubicBezTo>
                      <a:cubicBezTo>
                        <a:pt x="27208" y="1434"/>
                        <a:pt x="27156" y="1479"/>
                        <a:pt x="27088" y="1483"/>
                      </a:cubicBezTo>
                      <a:cubicBezTo>
                        <a:pt x="27063" y="1486"/>
                        <a:pt x="27034" y="1486"/>
                        <a:pt x="27011" y="1476"/>
                      </a:cubicBezTo>
                      <a:cubicBezTo>
                        <a:pt x="26982" y="1463"/>
                        <a:pt x="26976" y="1424"/>
                        <a:pt x="26988" y="1399"/>
                      </a:cubicBezTo>
                      <a:cubicBezTo>
                        <a:pt x="27008" y="1370"/>
                        <a:pt x="27043" y="1373"/>
                        <a:pt x="27060" y="1402"/>
                      </a:cubicBezTo>
                      <a:cubicBezTo>
                        <a:pt x="27069" y="1424"/>
                        <a:pt x="27082" y="1437"/>
                        <a:pt x="27108" y="1441"/>
                      </a:cubicBezTo>
                      <a:cubicBezTo>
                        <a:pt x="27166" y="1444"/>
                        <a:pt x="27198" y="1389"/>
                        <a:pt x="27179" y="1341"/>
                      </a:cubicBezTo>
                      <a:cubicBezTo>
                        <a:pt x="27163" y="1296"/>
                        <a:pt x="27117" y="1247"/>
                        <a:pt x="27066" y="1257"/>
                      </a:cubicBezTo>
                      <a:cubicBezTo>
                        <a:pt x="27043" y="1260"/>
                        <a:pt x="27024" y="1279"/>
                        <a:pt x="27001" y="1279"/>
                      </a:cubicBezTo>
                      <a:cubicBezTo>
                        <a:pt x="26972" y="1279"/>
                        <a:pt x="26956" y="1241"/>
                        <a:pt x="26953" y="1215"/>
                      </a:cubicBezTo>
                      <a:cubicBezTo>
                        <a:pt x="26947" y="1164"/>
                        <a:pt x="26985" y="1112"/>
                        <a:pt x="27027" y="1083"/>
                      </a:cubicBezTo>
                      <a:cubicBezTo>
                        <a:pt x="27050" y="1070"/>
                        <a:pt x="27072" y="1061"/>
                        <a:pt x="27098" y="1061"/>
                      </a:cubicBezTo>
                      <a:cubicBezTo>
                        <a:pt x="27127" y="1061"/>
                        <a:pt x="27169" y="1074"/>
                        <a:pt x="27182" y="1102"/>
                      </a:cubicBezTo>
                      <a:cubicBezTo>
                        <a:pt x="27192" y="1135"/>
                        <a:pt x="27163" y="1151"/>
                        <a:pt x="27143" y="1170"/>
                      </a:cubicBezTo>
                      <a:cubicBezTo>
                        <a:pt x="27127" y="1183"/>
                        <a:pt x="27130" y="1206"/>
                        <a:pt x="27140" y="1225"/>
                      </a:cubicBezTo>
                      <a:cubicBezTo>
                        <a:pt x="27166" y="1270"/>
                        <a:pt x="27227" y="1289"/>
                        <a:pt x="27275" y="1279"/>
                      </a:cubicBezTo>
                      <a:cubicBezTo>
                        <a:pt x="27372" y="1257"/>
                        <a:pt x="27381" y="1118"/>
                        <a:pt x="27308" y="1064"/>
                      </a:cubicBezTo>
                      <a:cubicBezTo>
                        <a:pt x="27298" y="1054"/>
                        <a:pt x="27285" y="1048"/>
                        <a:pt x="27272" y="1041"/>
                      </a:cubicBezTo>
                      <a:cubicBezTo>
                        <a:pt x="27256" y="1029"/>
                        <a:pt x="27253" y="1019"/>
                        <a:pt x="27249" y="1003"/>
                      </a:cubicBezTo>
                      <a:cubicBezTo>
                        <a:pt x="27246" y="970"/>
                        <a:pt x="27243" y="946"/>
                        <a:pt x="27220" y="920"/>
                      </a:cubicBezTo>
                      <a:cubicBezTo>
                        <a:pt x="27185" y="881"/>
                        <a:pt x="27137" y="872"/>
                        <a:pt x="27085" y="885"/>
                      </a:cubicBezTo>
                      <a:cubicBezTo>
                        <a:pt x="27082" y="869"/>
                        <a:pt x="27082" y="852"/>
                        <a:pt x="27076" y="839"/>
                      </a:cubicBezTo>
                      <a:cubicBezTo>
                        <a:pt x="27069" y="823"/>
                        <a:pt x="27060" y="810"/>
                        <a:pt x="27047" y="801"/>
                      </a:cubicBezTo>
                      <a:cubicBezTo>
                        <a:pt x="27021" y="782"/>
                        <a:pt x="26992" y="778"/>
                        <a:pt x="26963" y="782"/>
                      </a:cubicBezTo>
                      <a:cubicBezTo>
                        <a:pt x="26937" y="788"/>
                        <a:pt x="26911" y="804"/>
                        <a:pt x="26889" y="823"/>
                      </a:cubicBezTo>
                      <a:cubicBezTo>
                        <a:pt x="26847" y="823"/>
                        <a:pt x="26808" y="823"/>
                        <a:pt x="26773" y="827"/>
                      </a:cubicBezTo>
                      <a:cubicBezTo>
                        <a:pt x="26702" y="833"/>
                        <a:pt x="26631" y="849"/>
                        <a:pt x="26573" y="891"/>
                      </a:cubicBezTo>
                      <a:cubicBezTo>
                        <a:pt x="26541" y="875"/>
                        <a:pt x="26506" y="862"/>
                        <a:pt x="26473" y="852"/>
                      </a:cubicBezTo>
                      <a:cubicBezTo>
                        <a:pt x="26480" y="856"/>
                        <a:pt x="26515" y="827"/>
                        <a:pt x="26525" y="820"/>
                      </a:cubicBezTo>
                      <a:cubicBezTo>
                        <a:pt x="26541" y="810"/>
                        <a:pt x="26557" y="801"/>
                        <a:pt x="26576" y="791"/>
                      </a:cubicBezTo>
                      <a:cubicBezTo>
                        <a:pt x="26612" y="769"/>
                        <a:pt x="26647" y="756"/>
                        <a:pt x="26689" y="750"/>
                      </a:cubicBezTo>
                      <a:cubicBezTo>
                        <a:pt x="26856" y="714"/>
                        <a:pt x="27027" y="746"/>
                        <a:pt x="27179" y="817"/>
                      </a:cubicBezTo>
                      <a:cubicBezTo>
                        <a:pt x="27182" y="817"/>
                        <a:pt x="27182" y="817"/>
                        <a:pt x="27185" y="817"/>
                      </a:cubicBezTo>
                      <a:cubicBezTo>
                        <a:pt x="27198" y="827"/>
                        <a:pt x="27214" y="833"/>
                        <a:pt x="27227" y="839"/>
                      </a:cubicBezTo>
                      <a:cubicBezTo>
                        <a:pt x="27356" y="904"/>
                        <a:pt x="27478" y="983"/>
                        <a:pt x="27610" y="1038"/>
                      </a:cubicBezTo>
                      <a:cubicBezTo>
                        <a:pt x="27613" y="1041"/>
                        <a:pt x="27617" y="1041"/>
                        <a:pt x="27617" y="1041"/>
                      </a:cubicBezTo>
                      <a:cubicBezTo>
                        <a:pt x="27623" y="1048"/>
                        <a:pt x="27633" y="1048"/>
                        <a:pt x="27639" y="1045"/>
                      </a:cubicBezTo>
                      <a:cubicBezTo>
                        <a:pt x="27645" y="1045"/>
                        <a:pt x="27649" y="1041"/>
                        <a:pt x="27652" y="1038"/>
                      </a:cubicBezTo>
                      <a:cubicBezTo>
                        <a:pt x="27691" y="1006"/>
                        <a:pt x="27774" y="907"/>
                        <a:pt x="27777" y="891"/>
                      </a:cubicBezTo>
                      <a:cubicBezTo>
                        <a:pt x="27787" y="839"/>
                        <a:pt x="27755" y="791"/>
                        <a:pt x="27713" y="769"/>
                      </a:cubicBezTo>
                      <a:cubicBezTo>
                        <a:pt x="27678" y="746"/>
                        <a:pt x="27610" y="743"/>
                        <a:pt x="27594" y="791"/>
                      </a:cubicBezTo>
                      <a:cubicBezTo>
                        <a:pt x="27581" y="823"/>
                        <a:pt x="27626" y="881"/>
                        <a:pt x="27584" y="898"/>
                      </a:cubicBezTo>
                      <a:cubicBezTo>
                        <a:pt x="27552" y="910"/>
                        <a:pt x="27517" y="894"/>
                        <a:pt x="27497" y="872"/>
                      </a:cubicBezTo>
                      <a:cubicBezTo>
                        <a:pt x="27475" y="849"/>
                        <a:pt x="27475" y="817"/>
                        <a:pt x="27481" y="788"/>
                      </a:cubicBezTo>
                      <a:cubicBezTo>
                        <a:pt x="27497" y="733"/>
                        <a:pt x="27546" y="694"/>
                        <a:pt x="27601" y="682"/>
                      </a:cubicBezTo>
                      <a:cubicBezTo>
                        <a:pt x="27665" y="669"/>
                        <a:pt x="27713" y="704"/>
                        <a:pt x="27771" y="720"/>
                      </a:cubicBezTo>
                      <a:cubicBezTo>
                        <a:pt x="27816" y="737"/>
                        <a:pt x="27884" y="743"/>
                        <a:pt x="27929" y="717"/>
                      </a:cubicBezTo>
                      <a:cubicBezTo>
                        <a:pt x="27971" y="691"/>
                        <a:pt x="27974" y="627"/>
                        <a:pt x="27942" y="592"/>
                      </a:cubicBezTo>
                      <a:cubicBezTo>
                        <a:pt x="27926" y="579"/>
                        <a:pt x="27903" y="572"/>
                        <a:pt x="27881" y="579"/>
                      </a:cubicBezTo>
                      <a:moveTo>
                        <a:pt x="27668" y="521"/>
                      </a:moveTo>
                      <a:lnTo>
                        <a:pt x="27668" y="521"/>
                      </a:lnTo>
                      <a:cubicBezTo>
                        <a:pt x="27710" y="521"/>
                        <a:pt x="27729" y="498"/>
                        <a:pt x="27739" y="485"/>
                      </a:cubicBezTo>
                      <a:cubicBezTo>
                        <a:pt x="27755" y="476"/>
                        <a:pt x="27771" y="463"/>
                        <a:pt x="27781" y="447"/>
                      </a:cubicBezTo>
                      <a:cubicBezTo>
                        <a:pt x="27790" y="427"/>
                        <a:pt x="27794" y="405"/>
                        <a:pt x="27777" y="392"/>
                      </a:cubicBezTo>
                      <a:cubicBezTo>
                        <a:pt x="27758" y="373"/>
                        <a:pt x="27729" y="357"/>
                        <a:pt x="27739" y="325"/>
                      </a:cubicBezTo>
                      <a:cubicBezTo>
                        <a:pt x="27752" y="295"/>
                        <a:pt x="27794" y="283"/>
                        <a:pt x="27823" y="283"/>
                      </a:cubicBezTo>
                      <a:cubicBezTo>
                        <a:pt x="27849" y="283"/>
                        <a:pt x="27871" y="292"/>
                        <a:pt x="27893" y="305"/>
                      </a:cubicBezTo>
                      <a:cubicBezTo>
                        <a:pt x="27935" y="334"/>
                        <a:pt x="27974" y="385"/>
                        <a:pt x="27968" y="440"/>
                      </a:cubicBezTo>
                      <a:cubicBezTo>
                        <a:pt x="27965" y="463"/>
                        <a:pt x="27948" y="505"/>
                        <a:pt x="27919" y="501"/>
                      </a:cubicBezTo>
                      <a:cubicBezTo>
                        <a:pt x="27897" y="501"/>
                        <a:pt x="27877" y="482"/>
                        <a:pt x="27855" y="479"/>
                      </a:cubicBezTo>
                      <a:cubicBezTo>
                        <a:pt x="27803" y="469"/>
                        <a:pt x="27758" y="518"/>
                        <a:pt x="27742" y="563"/>
                      </a:cubicBezTo>
                      <a:cubicBezTo>
                        <a:pt x="27739" y="566"/>
                        <a:pt x="27739" y="566"/>
                        <a:pt x="27739" y="569"/>
                      </a:cubicBezTo>
                      <a:cubicBezTo>
                        <a:pt x="27613" y="595"/>
                        <a:pt x="27481" y="569"/>
                        <a:pt x="27356" y="534"/>
                      </a:cubicBezTo>
                      <a:cubicBezTo>
                        <a:pt x="27327" y="527"/>
                        <a:pt x="27298" y="518"/>
                        <a:pt x="27269" y="508"/>
                      </a:cubicBezTo>
                      <a:cubicBezTo>
                        <a:pt x="27172" y="479"/>
                        <a:pt x="27072" y="447"/>
                        <a:pt x="26972" y="431"/>
                      </a:cubicBezTo>
                      <a:cubicBezTo>
                        <a:pt x="26882" y="418"/>
                        <a:pt x="26792" y="418"/>
                        <a:pt x="26705" y="431"/>
                      </a:cubicBezTo>
                      <a:cubicBezTo>
                        <a:pt x="26657" y="437"/>
                        <a:pt x="26602" y="450"/>
                        <a:pt x="26573" y="489"/>
                      </a:cubicBezTo>
                      <a:cubicBezTo>
                        <a:pt x="26570" y="492"/>
                        <a:pt x="26567" y="495"/>
                        <a:pt x="26563" y="498"/>
                      </a:cubicBezTo>
                      <a:cubicBezTo>
                        <a:pt x="26560" y="498"/>
                        <a:pt x="26557" y="501"/>
                        <a:pt x="26554" y="501"/>
                      </a:cubicBezTo>
                      <a:cubicBezTo>
                        <a:pt x="26525" y="505"/>
                        <a:pt x="26493" y="508"/>
                        <a:pt x="26460" y="511"/>
                      </a:cubicBezTo>
                      <a:cubicBezTo>
                        <a:pt x="26486" y="479"/>
                        <a:pt x="26515" y="450"/>
                        <a:pt x="26547" y="427"/>
                      </a:cubicBezTo>
                      <a:cubicBezTo>
                        <a:pt x="26586" y="402"/>
                        <a:pt x="26625" y="379"/>
                        <a:pt x="26670" y="366"/>
                      </a:cubicBezTo>
                      <a:cubicBezTo>
                        <a:pt x="26763" y="334"/>
                        <a:pt x="26863" y="331"/>
                        <a:pt x="26956" y="357"/>
                      </a:cubicBezTo>
                      <a:cubicBezTo>
                        <a:pt x="27031" y="379"/>
                        <a:pt x="27098" y="408"/>
                        <a:pt x="27169" y="437"/>
                      </a:cubicBezTo>
                      <a:cubicBezTo>
                        <a:pt x="27246" y="466"/>
                        <a:pt x="27327" y="485"/>
                        <a:pt x="27410" y="498"/>
                      </a:cubicBezTo>
                      <a:cubicBezTo>
                        <a:pt x="27494" y="514"/>
                        <a:pt x="27581" y="527"/>
                        <a:pt x="27668" y="521"/>
                      </a:cubicBezTo>
                      <a:moveTo>
                        <a:pt x="27452" y="833"/>
                      </a:moveTo>
                      <a:lnTo>
                        <a:pt x="27452" y="833"/>
                      </a:lnTo>
                      <a:cubicBezTo>
                        <a:pt x="27407" y="804"/>
                        <a:pt x="27375" y="782"/>
                        <a:pt x="27330" y="756"/>
                      </a:cubicBezTo>
                      <a:cubicBezTo>
                        <a:pt x="27249" y="711"/>
                        <a:pt x="27163" y="669"/>
                        <a:pt x="27076" y="643"/>
                      </a:cubicBezTo>
                      <a:cubicBezTo>
                        <a:pt x="26911" y="588"/>
                        <a:pt x="26734" y="569"/>
                        <a:pt x="26570" y="630"/>
                      </a:cubicBezTo>
                      <a:cubicBezTo>
                        <a:pt x="26563" y="634"/>
                        <a:pt x="26560" y="637"/>
                        <a:pt x="26554" y="637"/>
                      </a:cubicBezTo>
                      <a:cubicBezTo>
                        <a:pt x="26463" y="675"/>
                        <a:pt x="26380" y="733"/>
                        <a:pt x="26312" y="804"/>
                      </a:cubicBezTo>
                      <a:cubicBezTo>
                        <a:pt x="26309" y="807"/>
                        <a:pt x="26303" y="810"/>
                        <a:pt x="26299" y="814"/>
                      </a:cubicBezTo>
                      <a:cubicBezTo>
                        <a:pt x="26293" y="817"/>
                        <a:pt x="26290" y="817"/>
                        <a:pt x="26283" y="817"/>
                      </a:cubicBezTo>
                      <a:cubicBezTo>
                        <a:pt x="26248" y="817"/>
                        <a:pt x="26212" y="820"/>
                        <a:pt x="26177" y="820"/>
                      </a:cubicBezTo>
                      <a:cubicBezTo>
                        <a:pt x="26242" y="707"/>
                        <a:pt x="26364" y="640"/>
                        <a:pt x="26489" y="598"/>
                      </a:cubicBezTo>
                      <a:cubicBezTo>
                        <a:pt x="26641" y="550"/>
                        <a:pt x="26808" y="537"/>
                        <a:pt x="26960" y="585"/>
                      </a:cubicBezTo>
                      <a:cubicBezTo>
                        <a:pt x="27024" y="608"/>
                        <a:pt x="27256" y="704"/>
                        <a:pt x="27311" y="720"/>
                      </a:cubicBezTo>
                      <a:cubicBezTo>
                        <a:pt x="27324" y="724"/>
                        <a:pt x="27430" y="750"/>
                        <a:pt x="27465" y="756"/>
                      </a:cubicBezTo>
                      <a:cubicBezTo>
                        <a:pt x="27452" y="778"/>
                        <a:pt x="27449" y="804"/>
                        <a:pt x="27452" y="833"/>
                      </a:cubicBezTo>
                      <a:moveTo>
                        <a:pt x="26396" y="601"/>
                      </a:moveTo>
                      <a:lnTo>
                        <a:pt x="26396" y="601"/>
                      </a:lnTo>
                      <a:cubicBezTo>
                        <a:pt x="26293" y="640"/>
                        <a:pt x="26209" y="720"/>
                        <a:pt x="26151" y="814"/>
                      </a:cubicBezTo>
                      <a:cubicBezTo>
                        <a:pt x="26151" y="817"/>
                        <a:pt x="26148" y="820"/>
                        <a:pt x="26148" y="823"/>
                      </a:cubicBezTo>
                      <a:cubicBezTo>
                        <a:pt x="26145" y="823"/>
                        <a:pt x="26142" y="823"/>
                        <a:pt x="26138" y="827"/>
                      </a:cubicBezTo>
                      <a:cubicBezTo>
                        <a:pt x="26116" y="830"/>
                        <a:pt x="26097" y="833"/>
                        <a:pt x="26074" y="836"/>
                      </a:cubicBezTo>
                      <a:cubicBezTo>
                        <a:pt x="26080" y="820"/>
                        <a:pt x="26090" y="804"/>
                        <a:pt x="26100" y="791"/>
                      </a:cubicBezTo>
                      <a:cubicBezTo>
                        <a:pt x="26100" y="788"/>
                        <a:pt x="26100" y="788"/>
                        <a:pt x="26100" y="785"/>
                      </a:cubicBezTo>
                      <a:cubicBezTo>
                        <a:pt x="26122" y="756"/>
                        <a:pt x="26148" y="727"/>
                        <a:pt x="26177" y="701"/>
                      </a:cubicBezTo>
                      <a:cubicBezTo>
                        <a:pt x="26232" y="646"/>
                        <a:pt x="26296" y="601"/>
                        <a:pt x="26367" y="569"/>
                      </a:cubicBezTo>
                      <a:cubicBezTo>
                        <a:pt x="26447" y="537"/>
                        <a:pt x="26535" y="534"/>
                        <a:pt x="26618" y="534"/>
                      </a:cubicBezTo>
                      <a:lnTo>
                        <a:pt x="26621" y="534"/>
                      </a:lnTo>
                      <a:cubicBezTo>
                        <a:pt x="26544" y="546"/>
                        <a:pt x="26467" y="572"/>
                        <a:pt x="26396" y="601"/>
                      </a:cubicBezTo>
                      <a:moveTo>
                        <a:pt x="26589" y="321"/>
                      </a:moveTo>
                      <a:lnTo>
                        <a:pt x="26589" y="321"/>
                      </a:lnTo>
                      <a:cubicBezTo>
                        <a:pt x="26689" y="260"/>
                        <a:pt x="26795" y="237"/>
                        <a:pt x="26908" y="253"/>
                      </a:cubicBezTo>
                      <a:cubicBezTo>
                        <a:pt x="27082" y="279"/>
                        <a:pt x="27240" y="350"/>
                        <a:pt x="27407" y="392"/>
                      </a:cubicBezTo>
                      <a:cubicBezTo>
                        <a:pt x="27436" y="398"/>
                        <a:pt x="27465" y="405"/>
                        <a:pt x="27494" y="411"/>
                      </a:cubicBezTo>
                      <a:cubicBezTo>
                        <a:pt x="27510" y="414"/>
                        <a:pt x="27526" y="414"/>
                        <a:pt x="27543" y="418"/>
                      </a:cubicBezTo>
                      <a:cubicBezTo>
                        <a:pt x="27546" y="418"/>
                        <a:pt x="27556" y="418"/>
                        <a:pt x="27568" y="421"/>
                      </a:cubicBezTo>
                      <a:cubicBezTo>
                        <a:pt x="27575" y="444"/>
                        <a:pt x="27588" y="466"/>
                        <a:pt x="27607" y="482"/>
                      </a:cubicBezTo>
                      <a:cubicBezTo>
                        <a:pt x="27536" y="479"/>
                        <a:pt x="27468" y="469"/>
                        <a:pt x="27398" y="460"/>
                      </a:cubicBezTo>
                      <a:cubicBezTo>
                        <a:pt x="27314" y="447"/>
                        <a:pt x="27233" y="418"/>
                        <a:pt x="27153" y="389"/>
                      </a:cubicBezTo>
                      <a:cubicBezTo>
                        <a:pt x="27082" y="363"/>
                        <a:pt x="27014" y="331"/>
                        <a:pt x="26944" y="312"/>
                      </a:cubicBezTo>
                      <a:cubicBezTo>
                        <a:pt x="26853" y="292"/>
                        <a:pt x="26754" y="299"/>
                        <a:pt x="26667" y="328"/>
                      </a:cubicBezTo>
                      <a:cubicBezTo>
                        <a:pt x="26576" y="360"/>
                        <a:pt x="26476" y="424"/>
                        <a:pt x="26438" y="514"/>
                      </a:cubicBezTo>
                      <a:cubicBezTo>
                        <a:pt x="26422" y="518"/>
                        <a:pt x="26409" y="521"/>
                        <a:pt x="26393" y="527"/>
                      </a:cubicBezTo>
                      <a:cubicBezTo>
                        <a:pt x="26438" y="444"/>
                        <a:pt x="26509" y="373"/>
                        <a:pt x="26589" y="321"/>
                      </a:cubicBezTo>
                      <a:moveTo>
                        <a:pt x="25681" y="331"/>
                      </a:moveTo>
                      <a:lnTo>
                        <a:pt x="25681" y="331"/>
                      </a:lnTo>
                      <a:cubicBezTo>
                        <a:pt x="25697" y="305"/>
                        <a:pt x="25723" y="295"/>
                        <a:pt x="25746" y="279"/>
                      </a:cubicBezTo>
                      <a:cubicBezTo>
                        <a:pt x="25768" y="260"/>
                        <a:pt x="25771" y="237"/>
                        <a:pt x="25774" y="209"/>
                      </a:cubicBezTo>
                      <a:cubicBezTo>
                        <a:pt x="25778" y="176"/>
                        <a:pt x="25797" y="147"/>
                        <a:pt x="25829" y="134"/>
                      </a:cubicBezTo>
                      <a:cubicBezTo>
                        <a:pt x="25858" y="121"/>
                        <a:pt x="25887" y="125"/>
                        <a:pt x="25916" y="131"/>
                      </a:cubicBezTo>
                      <a:cubicBezTo>
                        <a:pt x="25922" y="134"/>
                        <a:pt x="25929" y="131"/>
                        <a:pt x="25932" y="125"/>
                      </a:cubicBezTo>
                      <a:cubicBezTo>
                        <a:pt x="25945" y="89"/>
                        <a:pt x="25939" y="54"/>
                        <a:pt x="25974" y="35"/>
                      </a:cubicBezTo>
                      <a:cubicBezTo>
                        <a:pt x="26003" y="22"/>
                        <a:pt x="26035" y="28"/>
                        <a:pt x="26061" y="41"/>
                      </a:cubicBezTo>
                      <a:cubicBezTo>
                        <a:pt x="26116" y="73"/>
                        <a:pt x="26151" y="125"/>
                        <a:pt x="26174" y="183"/>
                      </a:cubicBezTo>
                      <a:cubicBezTo>
                        <a:pt x="26196" y="234"/>
                        <a:pt x="26222" y="283"/>
                        <a:pt x="26274" y="312"/>
                      </a:cubicBezTo>
                      <a:cubicBezTo>
                        <a:pt x="26312" y="334"/>
                        <a:pt x="26370" y="350"/>
                        <a:pt x="26403" y="312"/>
                      </a:cubicBezTo>
                      <a:cubicBezTo>
                        <a:pt x="26419" y="295"/>
                        <a:pt x="26422" y="266"/>
                        <a:pt x="26419" y="247"/>
                      </a:cubicBezTo>
                      <a:cubicBezTo>
                        <a:pt x="26415" y="231"/>
                        <a:pt x="26406" y="202"/>
                        <a:pt x="26386" y="199"/>
                      </a:cubicBezTo>
                      <a:cubicBezTo>
                        <a:pt x="26380" y="199"/>
                        <a:pt x="26374" y="202"/>
                        <a:pt x="26370" y="205"/>
                      </a:cubicBezTo>
                      <a:cubicBezTo>
                        <a:pt x="26361" y="212"/>
                        <a:pt x="26354" y="218"/>
                        <a:pt x="26341" y="221"/>
                      </a:cubicBezTo>
                      <a:cubicBezTo>
                        <a:pt x="26322" y="231"/>
                        <a:pt x="26296" y="234"/>
                        <a:pt x="26277" y="221"/>
                      </a:cubicBezTo>
                      <a:cubicBezTo>
                        <a:pt x="26248" y="199"/>
                        <a:pt x="26248" y="131"/>
                        <a:pt x="26283" y="112"/>
                      </a:cubicBezTo>
                      <a:cubicBezTo>
                        <a:pt x="26312" y="96"/>
                        <a:pt x="26351" y="112"/>
                        <a:pt x="26380" y="128"/>
                      </a:cubicBezTo>
                      <a:cubicBezTo>
                        <a:pt x="26396" y="138"/>
                        <a:pt x="26412" y="151"/>
                        <a:pt x="26425" y="164"/>
                      </a:cubicBezTo>
                      <a:cubicBezTo>
                        <a:pt x="26444" y="186"/>
                        <a:pt x="26451" y="212"/>
                        <a:pt x="26463" y="237"/>
                      </a:cubicBezTo>
                      <a:cubicBezTo>
                        <a:pt x="26476" y="263"/>
                        <a:pt x="26493" y="289"/>
                        <a:pt x="26519" y="302"/>
                      </a:cubicBezTo>
                      <a:cubicBezTo>
                        <a:pt x="26531" y="308"/>
                        <a:pt x="26541" y="312"/>
                        <a:pt x="26551" y="312"/>
                      </a:cubicBezTo>
                      <a:cubicBezTo>
                        <a:pt x="26496" y="350"/>
                        <a:pt x="26447" y="402"/>
                        <a:pt x="26412" y="457"/>
                      </a:cubicBezTo>
                      <a:cubicBezTo>
                        <a:pt x="26409" y="457"/>
                        <a:pt x="26406" y="457"/>
                        <a:pt x="26403" y="457"/>
                      </a:cubicBezTo>
                      <a:cubicBezTo>
                        <a:pt x="26351" y="473"/>
                        <a:pt x="26277" y="418"/>
                        <a:pt x="26242" y="382"/>
                      </a:cubicBezTo>
                      <a:cubicBezTo>
                        <a:pt x="26199" y="341"/>
                        <a:pt x="26167" y="286"/>
                        <a:pt x="26142" y="231"/>
                      </a:cubicBezTo>
                      <a:cubicBezTo>
                        <a:pt x="26113" y="170"/>
                        <a:pt x="26038" y="121"/>
                        <a:pt x="25987" y="180"/>
                      </a:cubicBezTo>
                      <a:cubicBezTo>
                        <a:pt x="25939" y="147"/>
                        <a:pt x="25849" y="154"/>
                        <a:pt x="25823" y="212"/>
                      </a:cubicBezTo>
                      <a:cubicBezTo>
                        <a:pt x="25819" y="218"/>
                        <a:pt x="25829" y="225"/>
                        <a:pt x="25832" y="218"/>
                      </a:cubicBezTo>
                      <a:cubicBezTo>
                        <a:pt x="25862" y="170"/>
                        <a:pt x="25942" y="167"/>
                        <a:pt x="25981" y="202"/>
                      </a:cubicBezTo>
                      <a:cubicBezTo>
                        <a:pt x="25987" y="209"/>
                        <a:pt x="25994" y="205"/>
                        <a:pt x="26000" y="202"/>
                      </a:cubicBezTo>
                      <a:cubicBezTo>
                        <a:pt x="26035" y="151"/>
                        <a:pt x="26090" y="183"/>
                        <a:pt x="26116" y="221"/>
                      </a:cubicBezTo>
                      <a:cubicBezTo>
                        <a:pt x="26126" y="241"/>
                        <a:pt x="26135" y="263"/>
                        <a:pt x="26145" y="286"/>
                      </a:cubicBezTo>
                      <a:cubicBezTo>
                        <a:pt x="26167" y="325"/>
                        <a:pt x="26190" y="360"/>
                        <a:pt x="26222" y="392"/>
                      </a:cubicBezTo>
                      <a:cubicBezTo>
                        <a:pt x="26258" y="434"/>
                        <a:pt x="26338" y="492"/>
                        <a:pt x="26399" y="479"/>
                      </a:cubicBezTo>
                      <a:cubicBezTo>
                        <a:pt x="26390" y="498"/>
                        <a:pt x="26380" y="514"/>
                        <a:pt x="26370" y="534"/>
                      </a:cubicBezTo>
                      <a:cubicBezTo>
                        <a:pt x="26370" y="537"/>
                        <a:pt x="26338" y="546"/>
                        <a:pt x="26331" y="550"/>
                      </a:cubicBezTo>
                      <a:cubicBezTo>
                        <a:pt x="26322" y="556"/>
                        <a:pt x="26309" y="559"/>
                        <a:pt x="26299" y="566"/>
                      </a:cubicBezTo>
                      <a:cubicBezTo>
                        <a:pt x="26225" y="537"/>
                        <a:pt x="26187" y="473"/>
                        <a:pt x="26151" y="402"/>
                      </a:cubicBezTo>
                      <a:cubicBezTo>
                        <a:pt x="26129" y="353"/>
                        <a:pt x="26103" y="299"/>
                        <a:pt x="26038" y="305"/>
                      </a:cubicBezTo>
                      <a:cubicBezTo>
                        <a:pt x="26035" y="305"/>
                        <a:pt x="26032" y="308"/>
                        <a:pt x="26035" y="312"/>
                      </a:cubicBezTo>
                      <a:cubicBezTo>
                        <a:pt x="26051" y="318"/>
                        <a:pt x="26064" y="321"/>
                        <a:pt x="26077" y="328"/>
                      </a:cubicBezTo>
                      <a:cubicBezTo>
                        <a:pt x="26103" y="344"/>
                        <a:pt x="26116" y="376"/>
                        <a:pt x="26126" y="398"/>
                      </a:cubicBezTo>
                      <a:cubicBezTo>
                        <a:pt x="26138" y="427"/>
                        <a:pt x="26154" y="460"/>
                        <a:pt x="26171" y="489"/>
                      </a:cubicBezTo>
                      <a:cubicBezTo>
                        <a:pt x="26196" y="527"/>
                        <a:pt x="26232" y="563"/>
                        <a:pt x="26274" y="582"/>
                      </a:cubicBezTo>
                      <a:cubicBezTo>
                        <a:pt x="26258" y="592"/>
                        <a:pt x="26242" y="605"/>
                        <a:pt x="26229" y="614"/>
                      </a:cubicBezTo>
                      <a:cubicBezTo>
                        <a:pt x="26183" y="646"/>
                        <a:pt x="26138" y="688"/>
                        <a:pt x="26109" y="737"/>
                      </a:cubicBezTo>
                      <a:cubicBezTo>
                        <a:pt x="26109" y="740"/>
                        <a:pt x="26100" y="753"/>
                        <a:pt x="26090" y="772"/>
                      </a:cubicBezTo>
                      <a:lnTo>
                        <a:pt x="26087" y="772"/>
                      </a:lnTo>
                      <a:cubicBezTo>
                        <a:pt x="26038" y="785"/>
                        <a:pt x="25990" y="798"/>
                        <a:pt x="25939" y="785"/>
                      </a:cubicBezTo>
                      <a:cubicBezTo>
                        <a:pt x="25897" y="775"/>
                        <a:pt x="25862" y="756"/>
                        <a:pt x="25823" y="740"/>
                      </a:cubicBezTo>
                      <a:cubicBezTo>
                        <a:pt x="25771" y="717"/>
                        <a:pt x="25717" y="701"/>
                        <a:pt x="25668" y="730"/>
                      </a:cubicBezTo>
                      <a:cubicBezTo>
                        <a:pt x="25665" y="733"/>
                        <a:pt x="25668" y="737"/>
                        <a:pt x="25671" y="737"/>
                      </a:cubicBezTo>
                      <a:cubicBezTo>
                        <a:pt x="25746" y="704"/>
                        <a:pt x="25826" y="766"/>
                        <a:pt x="25894" y="794"/>
                      </a:cubicBezTo>
                      <a:cubicBezTo>
                        <a:pt x="25958" y="820"/>
                        <a:pt x="26013" y="814"/>
                        <a:pt x="26074" y="798"/>
                      </a:cubicBezTo>
                      <a:cubicBezTo>
                        <a:pt x="26064" y="820"/>
                        <a:pt x="26051" y="843"/>
                        <a:pt x="26055" y="843"/>
                      </a:cubicBezTo>
                      <a:cubicBezTo>
                        <a:pt x="25994" y="859"/>
                        <a:pt x="25939" y="881"/>
                        <a:pt x="25878" y="910"/>
                      </a:cubicBezTo>
                      <a:cubicBezTo>
                        <a:pt x="25862" y="917"/>
                        <a:pt x="25845" y="926"/>
                        <a:pt x="25829" y="936"/>
                      </a:cubicBezTo>
                      <a:cubicBezTo>
                        <a:pt x="25839" y="923"/>
                        <a:pt x="25845" y="914"/>
                        <a:pt x="25852" y="898"/>
                      </a:cubicBezTo>
                      <a:cubicBezTo>
                        <a:pt x="25852" y="894"/>
                        <a:pt x="25855" y="891"/>
                        <a:pt x="25855" y="891"/>
                      </a:cubicBezTo>
                      <a:cubicBezTo>
                        <a:pt x="25865" y="839"/>
                        <a:pt x="25832" y="791"/>
                        <a:pt x="25790" y="769"/>
                      </a:cubicBezTo>
                      <a:cubicBezTo>
                        <a:pt x="25774" y="759"/>
                        <a:pt x="25752" y="753"/>
                        <a:pt x="25733" y="753"/>
                      </a:cubicBezTo>
                      <a:cubicBezTo>
                        <a:pt x="25704" y="753"/>
                        <a:pt x="25681" y="766"/>
                        <a:pt x="25668" y="791"/>
                      </a:cubicBezTo>
                      <a:cubicBezTo>
                        <a:pt x="25658" y="823"/>
                        <a:pt x="25700" y="881"/>
                        <a:pt x="25658" y="898"/>
                      </a:cubicBezTo>
                      <a:cubicBezTo>
                        <a:pt x="25652" y="901"/>
                        <a:pt x="25646" y="901"/>
                        <a:pt x="25636" y="901"/>
                      </a:cubicBezTo>
                      <a:cubicBezTo>
                        <a:pt x="25613" y="901"/>
                        <a:pt x="25591" y="888"/>
                        <a:pt x="25575" y="872"/>
                      </a:cubicBezTo>
                      <a:cubicBezTo>
                        <a:pt x="25552" y="849"/>
                        <a:pt x="25552" y="817"/>
                        <a:pt x="25559" y="788"/>
                      </a:cubicBezTo>
                      <a:cubicBezTo>
                        <a:pt x="25575" y="733"/>
                        <a:pt x="25623" y="694"/>
                        <a:pt x="25678" y="682"/>
                      </a:cubicBezTo>
                      <a:cubicBezTo>
                        <a:pt x="25687" y="682"/>
                        <a:pt x="25694" y="678"/>
                        <a:pt x="25700" y="678"/>
                      </a:cubicBezTo>
                      <a:cubicBezTo>
                        <a:pt x="25752" y="678"/>
                        <a:pt x="25797" y="707"/>
                        <a:pt x="25849" y="720"/>
                      </a:cubicBezTo>
                      <a:cubicBezTo>
                        <a:pt x="25871" y="727"/>
                        <a:pt x="25900" y="733"/>
                        <a:pt x="25929" y="733"/>
                      </a:cubicBezTo>
                      <a:cubicBezTo>
                        <a:pt x="25955" y="733"/>
                        <a:pt x="25984" y="730"/>
                        <a:pt x="26006" y="717"/>
                      </a:cubicBezTo>
                      <a:cubicBezTo>
                        <a:pt x="26048" y="691"/>
                        <a:pt x="26051" y="627"/>
                        <a:pt x="26019" y="592"/>
                      </a:cubicBezTo>
                      <a:cubicBezTo>
                        <a:pt x="26006" y="582"/>
                        <a:pt x="25990" y="576"/>
                        <a:pt x="25974" y="576"/>
                      </a:cubicBezTo>
                      <a:cubicBezTo>
                        <a:pt x="25968" y="576"/>
                        <a:pt x="25961" y="576"/>
                        <a:pt x="25958" y="579"/>
                      </a:cubicBezTo>
                      <a:cubicBezTo>
                        <a:pt x="25932" y="585"/>
                        <a:pt x="25922" y="601"/>
                        <a:pt x="25913" y="621"/>
                      </a:cubicBezTo>
                      <a:cubicBezTo>
                        <a:pt x="25906" y="634"/>
                        <a:pt x="25894" y="637"/>
                        <a:pt x="25884" y="637"/>
                      </a:cubicBezTo>
                      <a:cubicBezTo>
                        <a:pt x="25862" y="637"/>
                        <a:pt x="25842" y="621"/>
                        <a:pt x="25839" y="601"/>
                      </a:cubicBezTo>
                      <a:cubicBezTo>
                        <a:pt x="25832" y="572"/>
                        <a:pt x="25855" y="543"/>
                        <a:pt x="25874" y="524"/>
                      </a:cubicBezTo>
                      <a:cubicBezTo>
                        <a:pt x="25887" y="511"/>
                        <a:pt x="25903" y="505"/>
                        <a:pt x="25916" y="505"/>
                      </a:cubicBezTo>
                      <a:cubicBezTo>
                        <a:pt x="25926" y="505"/>
                        <a:pt x="25935" y="505"/>
                        <a:pt x="25945" y="511"/>
                      </a:cubicBezTo>
                      <a:cubicBezTo>
                        <a:pt x="25961" y="518"/>
                        <a:pt x="25977" y="527"/>
                        <a:pt x="25997" y="527"/>
                      </a:cubicBezTo>
                      <a:cubicBezTo>
                        <a:pt x="26000" y="527"/>
                        <a:pt x="26003" y="527"/>
                        <a:pt x="26006" y="527"/>
                      </a:cubicBezTo>
                      <a:cubicBezTo>
                        <a:pt x="26055" y="518"/>
                        <a:pt x="26074" y="457"/>
                        <a:pt x="26071" y="414"/>
                      </a:cubicBezTo>
                      <a:cubicBezTo>
                        <a:pt x="26064" y="366"/>
                        <a:pt x="26032" y="321"/>
                        <a:pt x="25997" y="295"/>
                      </a:cubicBezTo>
                      <a:cubicBezTo>
                        <a:pt x="25968" y="273"/>
                        <a:pt x="25935" y="260"/>
                        <a:pt x="25900" y="260"/>
                      </a:cubicBezTo>
                      <a:cubicBezTo>
                        <a:pt x="25884" y="257"/>
                        <a:pt x="25868" y="260"/>
                        <a:pt x="25852" y="266"/>
                      </a:cubicBezTo>
                      <a:cubicBezTo>
                        <a:pt x="25803" y="283"/>
                        <a:pt x="25771" y="331"/>
                        <a:pt x="25803" y="379"/>
                      </a:cubicBezTo>
                      <a:cubicBezTo>
                        <a:pt x="25810" y="385"/>
                        <a:pt x="25816" y="395"/>
                        <a:pt x="25826" y="402"/>
                      </a:cubicBezTo>
                      <a:cubicBezTo>
                        <a:pt x="25836" y="408"/>
                        <a:pt x="25842" y="411"/>
                        <a:pt x="25839" y="427"/>
                      </a:cubicBezTo>
                      <a:cubicBezTo>
                        <a:pt x="25829" y="457"/>
                        <a:pt x="25794" y="473"/>
                        <a:pt x="25765" y="479"/>
                      </a:cubicBezTo>
                      <a:cubicBezTo>
                        <a:pt x="25758" y="479"/>
                        <a:pt x="25752" y="479"/>
                        <a:pt x="25749" y="479"/>
                      </a:cubicBezTo>
                      <a:cubicBezTo>
                        <a:pt x="25739" y="479"/>
                        <a:pt x="25733" y="479"/>
                        <a:pt x="25726" y="476"/>
                      </a:cubicBezTo>
                      <a:cubicBezTo>
                        <a:pt x="25694" y="466"/>
                        <a:pt x="25668" y="440"/>
                        <a:pt x="25665" y="402"/>
                      </a:cubicBezTo>
                      <a:cubicBezTo>
                        <a:pt x="25662" y="376"/>
                        <a:pt x="25668" y="353"/>
                        <a:pt x="25681" y="331"/>
                      </a:cubicBezTo>
                      <a:moveTo>
                        <a:pt x="26602" y="1305"/>
                      </a:moveTo>
                      <a:lnTo>
                        <a:pt x="26602" y="1305"/>
                      </a:lnTo>
                      <a:cubicBezTo>
                        <a:pt x="26589" y="1299"/>
                        <a:pt x="26573" y="1296"/>
                        <a:pt x="26560" y="1292"/>
                      </a:cubicBezTo>
                      <a:cubicBezTo>
                        <a:pt x="26522" y="1202"/>
                        <a:pt x="26419" y="1138"/>
                        <a:pt x="26331" y="1106"/>
                      </a:cubicBezTo>
                      <a:cubicBezTo>
                        <a:pt x="26242" y="1077"/>
                        <a:pt x="26145" y="1067"/>
                        <a:pt x="26055" y="1090"/>
                      </a:cubicBezTo>
                      <a:cubicBezTo>
                        <a:pt x="25981" y="1106"/>
                        <a:pt x="25913" y="1138"/>
                        <a:pt x="25845" y="1167"/>
                      </a:cubicBezTo>
                      <a:cubicBezTo>
                        <a:pt x="25765" y="1196"/>
                        <a:pt x="25684" y="1225"/>
                        <a:pt x="25597" y="1234"/>
                      </a:cubicBezTo>
                      <a:cubicBezTo>
                        <a:pt x="25530" y="1247"/>
                        <a:pt x="25462" y="1257"/>
                        <a:pt x="25391" y="1260"/>
                      </a:cubicBezTo>
                      <a:cubicBezTo>
                        <a:pt x="25410" y="1244"/>
                        <a:pt x="25423" y="1222"/>
                        <a:pt x="25430" y="1196"/>
                      </a:cubicBezTo>
                      <a:cubicBezTo>
                        <a:pt x="25440" y="1196"/>
                        <a:pt x="25453" y="1196"/>
                        <a:pt x="25456" y="1196"/>
                      </a:cubicBezTo>
                      <a:cubicBezTo>
                        <a:pt x="25472" y="1193"/>
                        <a:pt x="25485" y="1193"/>
                        <a:pt x="25501" y="1190"/>
                      </a:cubicBezTo>
                      <a:cubicBezTo>
                        <a:pt x="25530" y="1183"/>
                        <a:pt x="25559" y="1177"/>
                        <a:pt x="25588" y="1170"/>
                      </a:cubicBezTo>
                      <a:cubicBezTo>
                        <a:pt x="25755" y="1125"/>
                        <a:pt x="25916" y="1058"/>
                        <a:pt x="26087" y="1032"/>
                      </a:cubicBezTo>
                      <a:cubicBezTo>
                        <a:pt x="26203" y="1016"/>
                        <a:pt x="26309" y="1038"/>
                        <a:pt x="26406" y="1099"/>
                      </a:cubicBezTo>
                      <a:cubicBezTo>
                        <a:pt x="26486" y="1151"/>
                        <a:pt x="26557" y="1222"/>
                        <a:pt x="26602" y="1305"/>
                      </a:cubicBezTo>
                      <a:moveTo>
                        <a:pt x="25362" y="1431"/>
                      </a:moveTo>
                      <a:lnTo>
                        <a:pt x="25362" y="1431"/>
                      </a:lnTo>
                      <a:cubicBezTo>
                        <a:pt x="25356" y="1431"/>
                        <a:pt x="25353" y="1431"/>
                        <a:pt x="25349" y="1431"/>
                      </a:cubicBezTo>
                      <a:cubicBezTo>
                        <a:pt x="25285" y="1434"/>
                        <a:pt x="25230" y="1479"/>
                        <a:pt x="25166" y="1483"/>
                      </a:cubicBezTo>
                      <a:cubicBezTo>
                        <a:pt x="25156" y="1483"/>
                        <a:pt x="25146" y="1486"/>
                        <a:pt x="25137" y="1483"/>
                      </a:cubicBezTo>
                      <a:cubicBezTo>
                        <a:pt x="25121" y="1483"/>
                        <a:pt x="25101" y="1483"/>
                        <a:pt x="25089" y="1476"/>
                      </a:cubicBezTo>
                      <a:cubicBezTo>
                        <a:pt x="25060" y="1463"/>
                        <a:pt x="25053" y="1424"/>
                        <a:pt x="25066" y="1399"/>
                      </a:cubicBezTo>
                      <a:cubicBezTo>
                        <a:pt x="25076" y="1386"/>
                        <a:pt x="25085" y="1379"/>
                        <a:pt x="25098" y="1379"/>
                      </a:cubicBezTo>
                      <a:cubicBezTo>
                        <a:pt x="25111" y="1376"/>
                        <a:pt x="25127" y="1386"/>
                        <a:pt x="25133" y="1402"/>
                      </a:cubicBezTo>
                      <a:cubicBezTo>
                        <a:pt x="25146" y="1424"/>
                        <a:pt x="25159" y="1437"/>
                        <a:pt x="25185" y="1441"/>
                      </a:cubicBezTo>
                      <a:lnTo>
                        <a:pt x="25185" y="1441"/>
                      </a:lnTo>
                      <a:lnTo>
                        <a:pt x="25185" y="1441"/>
                      </a:lnTo>
                      <a:cubicBezTo>
                        <a:pt x="25224" y="1444"/>
                        <a:pt x="25253" y="1418"/>
                        <a:pt x="25259" y="1386"/>
                      </a:cubicBezTo>
                      <a:cubicBezTo>
                        <a:pt x="25398" y="1411"/>
                        <a:pt x="25539" y="1383"/>
                        <a:pt x="25671" y="1341"/>
                      </a:cubicBezTo>
                      <a:cubicBezTo>
                        <a:pt x="25687" y="1338"/>
                        <a:pt x="25704" y="1331"/>
                        <a:pt x="25717" y="1328"/>
                      </a:cubicBezTo>
                      <a:cubicBezTo>
                        <a:pt x="25720" y="1328"/>
                        <a:pt x="25720" y="1328"/>
                        <a:pt x="25723" y="1325"/>
                      </a:cubicBezTo>
                      <a:cubicBezTo>
                        <a:pt x="25803" y="1299"/>
                        <a:pt x="25887" y="1273"/>
                        <a:pt x="25971" y="1254"/>
                      </a:cubicBezTo>
                      <a:cubicBezTo>
                        <a:pt x="26058" y="1238"/>
                        <a:pt x="26145" y="1228"/>
                        <a:pt x="26232" y="1231"/>
                      </a:cubicBezTo>
                      <a:cubicBezTo>
                        <a:pt x="26283" y="1231"/>
                        <a:pt x="26370" y="1231"/>
                        <a:pt x="26409" y="1276"/>
                      </a:cubicBezTo>
                      <a:cubicBezTo>
                        <a:pt x="26403" y="1276"/>
                        <a:pt x="26396" y="1276"/>
                        <a:pt x="26393" y="1276"/>
                      </a:cubicBezTo>
                      <a:cubicBezTo>
                        <a:pt x="26264" y="1273"/>
                        <a:pt x="26142" y="1283"/>
                        <a:pt x="26022" y="1331"/>
                      </a:cubicBezTo>
                      <a:cubicBezTo>
                        <a:pt x="26013" y="1334"/>
                        <a:pt x="26006" y="1338"/>
                        <a:pt x="25997" y="1341"/>
                      </a:cubicBezTo>
                      <a:cubicBezTo>
                        <a:pt x="25919" y="1376"/>
                        <a:pt x="25839" y="1411"/>
                        <a:pt x="25755" y="1441"/>
                      </a:cubicBezTo>
                      <a:cubicBezTo>
                        <a:pt x="25717" y="1454"/>
                        <a:pt x="25674" y="1466"/>
                        <a:pt x="25633" y="1476"/>
                      </a:cubicBezTo>
                      <a:cubicBezTo>
                        <a:pt x="25610" y="1483"/>
                        <a:pt x="25591" y="1486"/>
                        <a:pt x="25568" y="1492"/>
                      </a:cubicBezTo>
                      <a:cubicBezTo>
                        <a:pt x="25562" y="1492"/>
                        <a:pt x="25530" y="1502"/>
                        <a:pt x="25514" y="1505"/>
                      </a:cubicBezTo>
                      <a:cubicBezTo>
                        <a:pt x="25478" y="1460"/>
                        <a:pt x="25417" y="1428"/>
                        <a:pt x="25362" y="1431"/>
                      </a:cubicBezTo>
                      <a:moveTo>
                        <a:pt x="26293" y="1209"/>
                      </a:moveTo>
                      <a:lnTo>
                        <a:pt x="26293" y="1209"/>
                      </a:lnTo>
                      <a:cubicBezTo>
                        <a:pt x="26203" y="1196"/>
                        <a:pt x="26113" y="1196"/>
                        <a:pt x="26026" y="1209"/>
                      </a:cubicBezTo>
                      <a:cubicBezTo>
                        <a:pt x="25922" y="1225"/>
                        <a:pt x="25826" y="1257"/>
                        <a:pt x="25726" y="1286"/>
                      </a:cubicBezTo>
                      <a:cubicBezTo>
                        <a:pt x="25697" y="1296"/>
                        <a:pt x="25671" y="1305"/>
                        <a:pt x="25642" y="1312"/>
                      </a:cubicBezTo>
                      <a:cubicBezTo>
                        <a:pt x="25517" y="1347"/>
                        <a:pt x="25385" y="1373"/>
                        <a:pt x="25259" y="1347"/>
                      </a:cubicBezTo>
                      <a:cubicBezTo>
                        <a:pt x="25259" y="1344"/>
                        <a:pt x="25259" y="1341"/>
                        <a:pt x="25256" y="1341"/>
                      </a:cubicBezTo>
                      <a:cubicBezTo>
                        <a:pt x="25243" y="1299"/>
                        <a:pt x="25201" y="1254"/>
                        <a:pt x="25153" y="1257"/>
                      </a:cubicBezTo>
                      <a:cubicBezTo>
                        <a:pt x="25150" y="1257"/>
                        <a:pt x="25146" y="1257"/>
                        <a:pt x="25143" y="1257"/>
                      </a:cubicBezTo>
                      <a:cubicBezTo>
                        <a:pt x="25121" y="1260"/>
                        <a:pt x="25101" y="1279"/>
                        <a:pt x="25079" y="1279"/>
                      </a:cubicBezTo>
                      <a:cubicBezTo>
                        <a:pt x="25050" y="1279"/>
                        <a:pt x="25034" y="1241"/>
                        <a:pt x="25030" y="1215"/>
                      </a:cubicBezTo>
                      <a:cubicBezTo>
                        <a:pt x="25024" y="1164"/>
                        <a:pt x="25063" y="1112"/>
                        <a:pt x="25105" y="1083"/>
                      </a:cubicBezTo>
                      <a:cubicBezTo>
                        <a:pt x="25127" y="1070"/>
                        <a:pt x="25150" y="1061"/>
                        <a:pt x="25175" y="1061"/>
                      </a:cubicBezTo>
                      <a:cubicBezTo>
                        <a:pt x="25205" y="1061"/>
                        <a:pt x="25246" y="1074"/>
                        <a:pt x="25256" y="1102"/>
                      </a:cubicBezTo>
                      <a:cubicBezTo>
                        <a:pt x="25269" y="1135"/>
                        <a:pt x="25240" y="1151"/>
                        <a:pt x="25221" y="1170"/>
                      </a:cubicBezTo>
                      <a:cubicBezTo>
                        <a:pt x="25205" y="1183"/>
                        <a:pt x="25208" y="1206"/>
                        <a:pt x="25217" y="1225"/>
                      </a:cubicBezTo>
                      <a:cubicBezTo>
                        <a:pt x="25224" y="1241"/>
                        <a:pt x="25240" y="1254"/>
                        <a:pt x="25256" y="1263"/>
                      </a:cubicBezTo>
                      <a:cubicBezTo>
                        <a:pt x="25269" y="1276"/>
                        <a:pt x="25285" y="1299"/>
                        <a:pt x="25327" y="1299"/>
                      </a:cubicBezTo>
                      <a:cubicBezTo>
                        <a:pt x="25414" y="1302"/>
                        <a:pt x="25501" y="1292"/>
                        <a:pt x="25588" y="1276"/>
                      </a:cubicBezTo>
                      <a:cubicBezTo>
                        <a:pt x="25671" y="1263"/>
                        <a:pt x="25752" y="1244"/>
                        <a:pt x="25829" y="1215"/>
                      </a:cubicBezTo>
                      <a:cubicBezTo>
                        <a:pt x="25900" y="1186"/>
                        <a:pt x="25968" y="1154"/>
                        <a:pt x="26042" y="1135"/>
                      </a:cubicBezTo>
                      <a:cubicBezTo>
                        <a:pt x="26135" y="1109"/>
                        <a:pt x="26235" y="1112"/>
                        <a:pt x="26328" y="1144"/>
                      </a:cubicBezTo>
                      <a:cubicBezTo>
                        <a:pt x="26370" y="1157"/>
                        <a:pt x="26412" y="1177"/>
                        <a:pt x="26451" y="1206"/>
                      </a:cubicBezTo>
                      <a:cubicBezTo>
                        <a:pt x="26483" y="1228"/>
                        <a:pt x="26509" y="1257"/>
                        <a:pt x="26535" y="1289"/>
                      </a:cubicBezTo>
                      <a:cubicBezTo>
                        <a:pt x="26506" y="1286"/>
                        <a:pt x="26473" y="1283"/>
                        <a:pt x="26441" y="1279"/>
                      </a:cubicBezTo>
                      <a:cubicBezTo>
                        <a:pt x="26438" y="1276"/>
                        <a:pt x="26435" y="1276"/>
                        <a:pt x="26431" y="1276"/>
                      </a:cubicBezTo>
                      <a:cubicBezTo>
                        <a:pt x="26428" y="1273"/>
                        <a:pt x="26428" y="1270"/>
                        <a:pt x="26425" y="1267"/>
                      </a:cubicBezTo>
                      <a:cubicBezTo>
                        <a:pt x="26396" y="1225"/>
                        <a:pt x="26341" y="1215"/>
                        <a:pt x="26293" y="1209"/>
                      </a:cubicBezTo>
                      <a:moveTo>
                        <a:pt x="25575" y="1135"/>
                      </a:moveTo>
                      <a:lnTo>
                        <a:pt x="25575" y="1135"/>
                      </a:lnTo>
                      <a:cubicBezTo>
                        <a:pt x="25526" y="1144"/>
                        <a:pt x="25481" y="1154"/>
                        <a:pt x="25433" y="1157"/>
                      </a:cubicBezTo>
                      <a:cubicBezTo>
                        <a:pt x="25433" y="1122"/>
                        <a:pt x="25417" y="1086"/>
                        <a:pt x="25385" y="1064"/>
                      </a:cubicBezTo>
                      <a:cubicBezTo>
                        <a:pt x="25375" y="1054"/>
                        <a:pt x="25362" y="1048"/>
                        <a:pt x="25349" y="1041"/>
                      </a:cubicBezTo>
                      <a:cubicBezTo>
                        <a:pt x="25333" y="1029"/>
                        <a:pt x="25330" y="1019"/>
                        <a:pt x="25327" y="1003"/>
                      </a:cubicBezTo>
                      <a:cubicBezTo>
                        <a:pt x="25324" y="970"/>
                        <a:pt x="25320" y="946"/>
                        <a:pt x="25298" y="920"/>
                      </a:cubicBezTo>
                      <a:cubicBezTo>
                        <a:pt x="25262" y="881"/>
                        <a:pt x="25211" y="872"/>
                        <a:pt x="25162" y="885"/>
                      </a:cubicBezTo>
                      <a:cubicBezTo>
                        <a:pt x="25159" y="869"/>
                        <a:pt x="25159" y="852"/>
                        <a:pt x="25153" y="839"/>
                      </a:cubicBezTo>
                      <a:cubicBezTo>
                        <a:pt x="25146" y="823"/>
                        <a:pt x="25137" y="810"/>
                        <a:pt x="25124" y="801"/>
                      </a:cubicBezTo>
                      <a:cubicBezTo>
                        <a:pt x="25098" y="782"/>
                        <a:pt x="25069" y="778"/>
                        <a:pt x="25040" y="782"/>
                      </a:cubicBezTo>
                      <a:cubicBezTo>
                        <a:pt x="25014" y="788"/>
                        <a:pt x="24989" y="804"/>
                        <a:pt x="24966" y="823"/>
                      </a:cubicBezTo>
                      <a:cubicBezTo>
                        <a:pt x="24924" y="823"/>
                        <a:pt x="24885" y="823"/>
                        <a:pt x="24850" y="827"/>
                      </a:cubicBezTo>
                      <a:cubicBezTo>
                        <a:pt x="24779" y="833"/>
                        <a:pt x="24708" y="849"/>
                        <a:pt x="24651" y="891"/>
                      </a:cubicBezTo>
                      <a:cubicBezTo>
                        <a:pt x="24618" y="875"/>
                        <a:pt x="24583" y="862"/>
                        <a:pt x="24551" y="852"/>
                      </a:cubicBezTo>
                      <a:cubicBezTo>
                        <a:pt x="24557" y="856"/>
                        <a:pt x="24592" y="827"/>
                        <a:pt x="24602" y="820"/>
                      </a:cubicBezTo>
                      <a:cubicBezTo>
                        <a:pt x="24618" y="810"/>
                        <a:pt x="24634" y="801"/>
                        <a:pt x="24654" y="791"/>
                      </a:cubicBezTo>
                      <a:cubicBezTo>
                        <a:pt x="24689" y="769"/>
                        <a:pt x="24724" y="756"/>
                        <a:pt x="24766" y="750"/>
                      </a:cubicBezTo>
                      <a:cubicBezTo>
                        <a:pt x="24934" y="714"/>
                        <a:pt x="25105" y="746"/>
                        <a:pt x="25256" y="817"/>
                      </a:cubicBezTo>
                      <a:cubicBezTo>
                        <a:pt x="25259" y="817"/>
                        <a:pt x="25259" y="817"/>
                        <a:pt x="25262" y="817"/>
                      </a:cubicBezTo>
                      <a:cubicBezTo>
                        <a:pt x="25275" y="827"/>
                        <a:pt x="25291" y="833"/>
                        <a:pt x="25304" y="839"/>
                      </a:cubicBezTo>
                      <a:cubicBezTo>
                        <a:pt x="25430" y="904"/>
                        <a:pt x="25549" y="980"/>
                        <a:pt x="25681" y="1035"/>
                      </a:cubicBezTo>
                      <a:cubicBezTo>
                        <a:pt x="25639" y="1070"/>
                        <a:pt x="25594" y="1109"/>
                        <a:pt x="25575" y="1135"/>
                      </a:cubicBezTo>
                      <a:moveTo>
                        <a:pt x="24840" y="926"/>
                      </a:moveTo>
                      <a:lnTo>
                        <a:pt x="24840" y="926"/>
                      </a:lnTo>
                      <a:cubicBezTo>
                        <a:pt x="24834" y="891"/>
                        <a:pt x="24815" y="872"/>
                        <a:pt x="24789" y="865"/>
                      </a:cubicBezTo>
                      <a:cubicBezTo>
                        <a:pt x="24821" y="859"/>
                        <a:pt x="24853" y="856"/>
                        <a:pt x="24889" y="856"/>
                      </a:cubicBezTo>
                      <a:cubicBezTo>
                        <a:pt x="24902" y="856"/>
                        <a:pt x="24918" y="856"/>
                        <a:pt x="24931" y="856"/>
                      </a:cubicBezTo>
                      <a:cubicBezTo>
                        <a:pt x="24918" y="872"/>
                        <a:pt x="24908" y="888"/>
                        <a:pt x="24898" y="904"/>
                      </a:cubicBezTo>
                      <a:cubicBezTo>
                        <a:pt x="24866" y="959"/>
                        <a:pt x="24857" y="1022"/>
                        <a:pt x="24799" y="1061"/>
                      </a:cubicBezTo>
                      <a:cubicBezTo>
                        <a:pt x="24776" y="1077"/>
                        <a:pt x="24750" y="1090"/>
                        <a:pt x="24721" y="1086"/>
                      </a:cubicBezTo>
                      <a:cubicBezTo>
                        <a:pt x="24689" y="1086"/>
                        <a:pt x="24673" y="1054"/>
                        <a:pt x="24680" y="1025"/>
                      </a:cubicBezTo>
                      <a:cubicBezTo>
                        <a:pt x="24683" y="1019"/>
                        <a:pt x="24683" y="1016"/>
                        <a:pt x="24686" y="1012"/>
                      </a:cubicBezTo>
                      <a:cubicBezTo>
                        <a:pt x="24686" y="1009"/>
                        <a:pt x="24689" y="1006"/>
                        <a:pt x="24692" y="1006"/>
                      </a:cubicBezTo>
                      <a:lnTo>
                        <a:pt x="24696" y="1006"/>
                      </a:lnTo>
                      <a:cubicBezTo>
                        <a:pt x="24702" y="1016"/>
                        <a:pt x="24712" y="1019"/>
                        <a:pt x="24721" y="1022"/>
                      </a:cubicBezTo>
                      <a:cubicBezTo>
                        <a:pt x="24741" y="1029"/>
                        <a:pt x="24763" y="1035"/>
                        <a:pt x="24786" y="1029"/>
                      </a:cubicBezTo>
                      <a:cubicBezTo>
                        <a:pt x="24834" y="1019"/>
                        <a:pt x="24847" y="970"/>
                        <a:pt x="24840" y="926"/>
                      </a:cubicBezTo>
                      <a:moveTo>
                        <a:pt x="24680" y="1305"/>
                      </a:moveTo>
                      <a:lnTo>
                        <a:pt x="24680" y="1305"/>
                      </a:lnTo>
                      <a:cubicBezTo>
                        <a:pt x="24667" y="1299"/>
                        <a:pt x="24651" y="1296"/>
                        <a:pt x="24638" y="1292"/>
                      </a:cubicBezTo>
                      <a:cubicBezTo>
                        <a:pt x="24599" y="1202"/>
                        <a:pt x="24496" y="1138"/>
                        <a:pt x="24409" y="1106"/>
                      </a:cubicBezTo>
                      <a:cubicBezTo>
                        <a:pt x="24319" y="1077"/>
                        <a:pt x="24222" y="1067"/>
                        <a:pt x="24132" y="1090"/>
                      </a:cubicBezTo>
                      <a:cubicBezTo>
                        <a:pt x="24058" y="1106"/>
                        <a:pt x="23990" y="1138"/>
                        <a:pt x="23923" y="1167"/>
                      </a:cubicBezTo>
                      <a:cubicBezTo>
                        <a:pt x="23842" y="1196"/>
                        <a:pt x="23762" y="1225"/>
                        <a:pt x="23675" y="1234"/>
                      </a:cubicBezTo>
                      <a:cubicBezTo>
                        <a:pt x="23607" y="1247"/>
                        <a:pt x="23539" y="1257"/>
                        <a:pt x="23469" y="1260"/>
                      </a:cubicBezTo>
                      <a:cubicBezTo>
                        <a:pt x="23488" y="1244"/>
                        <a:pt x="23501" y="1222"/>
                        <a:pt x="23507" y="1196"/>
                      </a:cubicBezTo>
                      <a:cubicBezTo>
                        <a:pt x="23517" y="1196"/>
                        <a:pt x="23530" y="1196"/>
                        <a:pt x="23533" y="1196"/>
                      </a:cubicBezTo>
                      <a:cubicBezTo>
                        <a:pt x="23549" y="1193"/>
                        <a:pt x="23562" y="1193"/>
                        <a:pt x="23578" y="1190"/>
                      </a:cubicBezTo>
                      <a:cubicBezTo>
                        <a:pt x="23607" y="1183"/>
                        <a:pt x="23636" y="1177"/>
                        <a:pt x="23665" y="1170"/>
                      </a:cubicBezTo>
                      <a:cubicBezTo>
                        <a:pt x="23832" y="1125"/>
                        <a:pt x="23994" y="1058"/>
                        <a:pt x="24164" y="1032"/>
                      </a:cubicBezTo>
                      <a:cubicBezTo>
                        <a:pt x="24280" y="1016"/>
                        <a:pt x="24386" y="1038"/>
                        <a:pt x="24483" y="1099"/>
                      </a:cubicBezTo>
                      <a:cubicBezTo>
                        <a:pt x="24564" y="1151"/>
                        <a:pt x="24634" y="1222"/>
                        <a:pt x="24680" y="1305"/>
                      </a:cubicBezTo>
                      <a:moveTo>
                        <a:pt x="23043" y="823"/>
                      </a:moveTo>
                      <a:lnTo>
                        <a:pt x="23043" y="823"/>
                      </a:lnTo>
                      <a:cubicBezTo>
                        <a:pt x="23002" y="823"/>
                        <a:pt x="22963" y="823"/>
                        <a:pt x="22924" y="827"/>
                      </a:cubicBezTo>
                      <a:cubicBezTo>
                        <a:pt x="22857" y="833"/>
                        <a:pt x="22786" y="849"/>
                        <a:pt x="22728" y="891"/>
                      </a:cubicBezTo>
                      <a:cubicBezTo>
                        <a:pt x="22696" y="875"/>
                        <a:pt x="22660" y="862"/>
                        <a:pt x="22628" y="852"/>
                      </a:cubicBezTo>
                      <a:cubicBezTo>
                        <a:pt x="22634" y="856"/>
                        <a:pt x="22670" y="827"/>
                        <a:pt x="22676" y="820"/>
                      </a:cubicBezTo>
                      <a:cubicBezTo>
                        <a:pt x="22696" y="810"/>
                        <a:pt x="22712" y="801"/>
                        <a:pt x="22731" y="791"/>
                      </a:cubicBezTo>
                      <a:cubicBezTo>
                        <a:pt x="22766" y="769"/>
                        <a:pt x="22802" y="756"/>
                        <a:pt x="22844" y="750"/>
                      </a:cubicBezTo>
                      <a:cubicBezTo>
                        <a:pt x="23011" y="714"/>
                        <a:pt x="23182" y="746"/>
                        <a:pt x="23333" y="817"/>
                      </a:cubicBezTo>
                      <a:cubicBezTo>
                        <a:pt x="23337" y="817"/>
                        <a:pt x="23337" y="817"/>
                        <a:pt x="23340" y="817"/>
                      </a:cubicBezTo>
                      <a:cubicBezTo>
                        <a:pt x="23353" y="827"/>
                        <a:pt x="23369" y="833"/>
                        <a:pt x="23382" y="839"/>
                      </a:cubicBezTo>
                      <a:cubicBezTo>
                        <a:pt x="23507" y="904"/>
                        <a:pt x="23626" y="980"/>
                        <a:pt x="23758" y="1035"/>
                      </a:cubicBezTo>
                      <a:cubicBezTo>
                        <a:pt x="23716" y="1070"/>
                        <a:pt x="23671" y="1109"/>
                        <a:pt x="23652" y="1135"/>
                      </a:cubicBezTo>
                      <a:cubicBezTo>
                        <a:pt x="23604" y="1144"/>
                        <a:pt x="23559" y="1154"/>
                        <a:pt x="23510" y="1157"/>
                      </a:cubicBezTo>
                      <a:cubicBezTo>
                        <a:pt x="23510" y="1122"/>
                        <a:pt x="23494" y="1086"/>
                        <a:pt x="23462" y="1064"/>
                      </a:cubicBezTo>
                      <a:cubicBezTo>
                        <a:pt x="23452" y="1054"/>
                        <a:pt x="23439" y="1048"/>
                        <a:pt x="23427" y="1041"/>
                      </a:cubicBezTo>
                      <a:cubicBezTo>
                        <a:pt x="23410" y="1029"/>
                        <a:pt x="23407" y="1019"/>
                        <a:pt x="23404" y="1003"/>
                      </a:cubicBezTo>
                      <a:cubicBezTo>
                        <a:pt x="23401" y="970"/>
                        <a:pt x="23398" y="946"/>
                        <a:pt x="23375" y="920"/>
                      </a:cubicBezTo>
                      <a:cubicBezTo>
                        <a:pt x="23340" y="881"/>
                        <a:pt x="23288" y="872"/>
                        <a:pt x="23240" y="885"/>
                      </a:cubicBezTo>
                      <a:cubicBezTo>
                        <a:pt x="23237" y="869"/>
                        <a:pt x="23237" y="852"/>
                        <a:pt x="23230" y="839"/>
                      </a:cubicBezTo>
                      <a:cubicBezTo>
                        <a:pt x="23224" y="823"/>
                        <a:pt x="23214" y="810"/>
                        <a:pt x="23201" y="801"/>
                      </a:cubicBezTo>
                      <a:cubicBezTo>
                        <a:pt x="23175" y="782"/>
                        <a:pt x="23146" y="778"/>
                        <a:pt x="23118" y="782"/>
                      </a:cubicBezTo>
                      <a:cubicBezTo>
                        <a:pt x="23092" y="788"/>
                        <a:pt x="23066" y="804"/>
                        <a:pt x="23043" y="823"/>
                      </a:cubicBezTo>
                      <a:moveTo>
                        <a:pt x="22918" y="926"/>
                      </a:moveTo>
                      <a:lnTo>
                        <a:pt x="22918" y="926"/>
                      </a:lnTo>
                      <a:cubicBezTo>
                        <a:pt x="22911" y="891"/>
                        <a:pt x="22892" y="872"/>
                        <a:pt x="22866" y="865"/>
                      </a:cubicBezTo>
                      <a:cubicBezTo>
                        <a:pt x="22898" y="859"/>
                        <a:pt x="22931" y="856"/>
                        <a:pt x="22963" y="856"/>
                      </a:cubicBezTo>
                      <a:cubicBezTo>
                        <a:pt x="22979" y="856"/>
                        <a:pt x="22995" y="856"/>
                        <a:pt x="23008" y="856"/>
                      </a:cubicBezTo>
                      <a:cubicBezTo>
                        <a:pt x="22995" y="872"/>
                        <a:pt x="22985" y="888"/>
                        <a:pt x="22976" y="904"/>
                      </a:cubicBezTo>
                      <a:cubicBezTo>
                        <a:pt x="22944" y="959"/>
                        <a:pt x="22934" y="1022"/>
                        <a:pt x="22876" y="1061"/>
                      </a:cubicBezTo>
                      <a:cubicBezTo>
                        <a:pt x="22853" y="1077"/>
                        <a:pt x="22828" y="1090"/>
                        <a:pt x="22799" y="1086"/>
                      </a:cubicBezTo>
                      <a:cubicBezTo>
                        <a:pt x="22766" y="1086"/>
                        <a:pt x="22750" y="1054"/>
                        <a:pt x="22757" y="1025"/>
                      </a:cubicBezTo>
                      <a:cubicBezTo>
                        <a:pt x="22760" y="1019"/>
                        <a:pt x="22760" y="1016"/>
                        <a:pt x="22763" y="1012"/>
                      </a:cubicBezTo>
                      <a:cubicBezTo>
                        <a:pt x="22763" y="1009"/>
                        <a:pt x="22766" y="1006"/>
                        <a:pt x="22770" y="1006"/>
                      </a:cubicBezTo>
                      <a:lnTo>
                        <a:pt x="22773" y="1006"/>
                      </a:lnTo>
                      <a:cubicBezTo>
                        <a:pt x="22779" y="1016"/>
                        <a:pt x="22789" y="1019"/>
                        <a:pt x="22799" y="1022"/>
                      </a:cubicBezTo>
                      <a:cubicBezTo>
                        <a:pt x="22818" y="1029"/>
                        <a:pt x="22841" y="1035"/>
                        <a:pt x="22863" y="1029"/>
                      </a:cubicBezTo>
                      <a:cubicBezTo>
                        <a:pt x="22911" y="1019"/>
                        <a:pt x="22924" y="970"/>
                        <a:pt x="22918" y="926"/>
                      </a:cubicBezTo>
                      <a:moveTo>
                        <a:pt x="22757" y="1305"/>
                      </a:moveTo>
                      <a:lnTo>
                        <a:pt x="22757" y="1305"/>
                      </a:lnTo>
                      <a:cubicBezTo>
                        <a:pt x="22744" y="1299"/>
                        <a:pt x="22728" y="1296"/>
                        <a:pt x="22715" y="1292"/>
                      </a:cubicBezTo>
                      <a:cubicBezTo>
                        <a:pt x="22676" y="1202"/>
                        <a:pt x="22573" y="1138"/>
                        <a:pt x="22486" y="1106"/>
                      </a:cubicBezTo>
                      <a:cubicBezTo>
                        <a:pt x="22396" y="1077"/>
                        <a:pt x="22300" y="1067"/>
                        <a:pt x="22209" y="1090"/>
                      </a:cubicBezTo>
                      <a:cubicBezTo>
                        <a:pt x="22135" y="1106"/>
                        <a:pt x="22068" y="1138"/>
                        <a:pt x="22000" y="1167"/>
                      </a:cubicBezTo>
                      <a:cubicBezTo>
                        <a:pt x="21920" y="1196"/>
                        <a:pt x="21839" y="1225"/>
                        <a:pt x="21752" y="1234"/>
                      </a:cubicBezTo>
                      <a:cubicBezTo>
                        <a:pt x="21684" y="1247"/>
                        <a:pt x="21617" y="1257"/>
                        <a:pt x="21546" y="1260"/>
                      </a:cubicBezTo>
                      <a:cubicBezTo>
                        <a:pt x="21565" y="1244"/>
                        <a:pt x="21578" y="1222"/>
                        <a:pt x="21584" y="1196"/>
                      </a:cubicBezTo>
                      <a:cubicBezTo>
                        <a:pt x="21594" y="1196"/>
                        <a:pt x="21607" y="1196"/>
                        <a:pt x="21610" y="1196"/>
                      </a:cubicBezTo>
                      <a:cubicBezTo>
                        <a:pt x="21626" y="1193"/>
                        <a:pt x="21639" y="1193"/>
                        <a:pt x="21655" y="1190"/>
                      </a:cubicBezTo>
                      <a:cubicBezTo>
                        <a:pt x="21684" y="1183"/>
                        <a:pt x="21713" y="1177"/>
                        <a:pt x="21742" y="1170"/>
                      </a:cubicBezTo>
                      <a:cubicBezTo>
                        <a:pt x="21910" y="1125"/>
                        <a:pt x="22071" y="1058"/>
                        <a:pt x="22241" y="1032"/>
                      </a:cubicBezTo>
                      <a:cubicBezTo>
                        <a:pt x="22357" y="1016"/>
                        <a:pt x="22464" y="1038"/>
                        <a:pt x="22560" y="1099"/>
                      </a:cubicBezTo>
                      <a:cubicBezTo>
                        <a:pt x="22641" y="1151"/>
                        <a:pt x="22712" y="1222"/>
                        <a:pt x="22757" y="1305"/>
                      </a:cubicBezTo>
                      <a:moveTo>
                        <a:pt x="21121" y="823"/>
                      </a:moveTo>
                      <a:lnTo>
                        <a:pt x="21121" y="823"/>
                      </a:lnTo>
                      <a:cubicBezTo>
                        <a:pt x="21079" y="823"/>
                        <a:pt x="21040" y="823"/>
                        <a:pt x="21002" y="827"/>
                      </a:cubicBezTo>
                      <a:cubicBezTo>
                        <a:pt x="20934" y="833"/>
                        <a:pt x="20863" y="849"/>
                        <a:pt x="20805" y="891"/>
                      </a:cubicBezTo>
                      <a:cubicBezTo>
                        <a:pt x="20773" y="875"/>
                        <a:pt x="20738" y="862"/>
                        <a:pt x="20705" y="852"/>
                      </a:cubicBezTo>
                      <a:cubicBezTo>
                        <a:pt x="20712" y="856"/>
                        <a:pt x="20747" y="827"/>
                        <a:pt x="20754" y="820"/>
                      </a:cubicBezTo>
                      <a:cubicBezTo>
                        <a:pt x="20773" y="810"/>
                        <a:pt x="20789" y="801"/>
                        <a:pt x="20808" y="791"/>
                      </a:cubicBezTo>
                      <a:cubicBezTo>
                        <a:pt x="20844" y="769"/>
                        <a:pt x="20879" y="756"/>
                        <a:pt x="20921" y="750"/>
                      </a:cubicBezTo>
                      <a:cubicBezTo>
                        <a:pt x="21089" y="714"/>
                        <a:pt x="21259" y="746"/>
                        <a:pt x="21411" y="817"/>
                      </a:cubicBezTo>
                      <a:cubicBezTo>
                        <a:pt x="21414" y="817"/>
                        <a:pt x="21414" y="817"/>
                        <a:pt x="21417" y="817"/>
                      </a:cubicBezTo>
                      <a:cubicBezTo>
                        <a:pt x="21430" y="827"/>
                        <a:pt x="21446" y="833"/>
                        <a:pt x="21459" y="839"/>
                      </a:cubicBezTo>
                      <a:cubicBezTo>
                        <a:pt x="21584" y="904"/>
                        <a:pt x="21704" y="980"/>
                        <a:pt x="21836" y="1035"/>
                      </a:cubicBezTo>
                      <a:cubicBezTo>
                        <a:pt x="21794" y="1070"/>
                        <a:pt x="21749" y="1109"/>
                        <a:pt x="21729" y="1135"/>
                      </a:cubicBezTo>
                      <a:cubicBezTo>
                        <a:pt x="21681" y="1144"/>
                        <a:pt x="21636" y="1154"/>
                        <a:pt x="21588" y="1157"/>
                      </a:cubicBezTo>
                      <a:cubicBezTo>
                        <a:pt x="21588" y="1122"/>
                        <a:pt x="21572" y="1086"/>
                        <a:pt x="21539" y="1064"/>
                      </a:cubicBezTo>
                      <a:cubicBezTo>
                        <a:pt x="21530" y="1054"/>
                        <a:pt x="21517" y="1048"/>
                        <a:pt x="21504" y="1041"/>
                      </a:cubicBezTo>
                      <a:cubicBezTo>
                        <a:pt x="21488" y="1029"/>
                        <a:pt x="21485" y="1019"/>
                        <a:pt x="21481" y="1003"/>
                      </a:cubicBezTo>
                      <a:cubicBezTo>
                        <a:pt x="21478" y="970"/>
                        <a:pt x="21475" y="946"/>
                        <a:pt x="21452" y="920"/>
                      </a:cubicBezTo>
                      <a:cubicBezTo>
                        <a:pt x="21417" y="881"/>
                        <a:pt x="21366" y="872"/>
                        <a:pt x="21317" y="885"/>
                      </a:cubicBezTo>
                      <a:cubicBezTo>
                        <a:pt x="21314" y="869"/>
                        <a:pt x="21314" y="852"/>
                        <a:pt x="21307" y="839"/>
                      </a:cubicBezTo>
                      <a:cubicBezTo>
                        <a:pt x="21301" y="823"/>
                        <a:pt x="21291" y="810"/>
                        <a:pt x="21279" y="801"/>
                      </a:cubicBezTo>
                      <a:cubicBezTo>
                        <a:pt x="21253" y="782"/>
                        <a:pt x="21224" y="778"/>
                        <a:pt x="21195" y="782"/>
                      </a:cubicBezTo>
                      <a:cubicBezTo>
                        <a:pt x="21169" y="788"/>
                        <a:pt x="21143" y="804"/>
                        <a:pt x="21121" y="823"/>
                      </a:cubicBezTo>
                      <a:moveTo>
                        <a:pt x="20995" y="926"/>
                      </a:moveTo>
                      <a:lnTo>
                        <a:pt x="20995" y="926"/>
                      </a:lnTo>
                      <a:cubicBezTo>
                        <a:pt x="20989" y="891"/>
                        <a:pt x="20969" y="872"/>
                        <a:pt x="20944" y="865"/>
                      </a:cubicBezTo>
                      <a:cubicBezTo>
                        <a:pt x="20976" y="859"/>
                        <a:pt x="21008" y="856"/>
                        <a:pt x="21040" y="856"/>
                      </a:cubicBezTo>
                      <a:cubicBezTo>
                        <a:pt x="21056" y="856"/>
                        <a:pt x="21072" y="856"/>
                        <a:pt x="21085" y="856"/>
                      </a:cubicBezTo>
                      <a:cubicBezTo>
                        <a:pt x="21072" y="872"/>
                        <a:pt x="21063" y="888"/>
                        <a:pt x="21053" y="904"/>
                      </a:cubicBezTo>
                      <a:cubicBezTo>
                        <a:pt x="21021" y="959"/>
                        <a:pt x="21011" y="1022"/>
                        <a:pt x="20953" y="1061"/>
                      </a:cubicBezTo>
                      <a:cubicBezTo>
                        <a:pt x="20931" y="1077"/>
                        <a:pt x="20905" y="1090"/>
                        <a:pt x="20876" y="1086"/>
                      </a:cubicBezTo>
                      <a:cubicBezTo>
                        <a:pt x="20844" y="1086"/>
                        <a:pt x="20828" y="1054"/>
                        <a:pt x="20834" y="1025"/>
                      </a:cubicBezTo>
                      <a:cubicBezTo>
                        <a:pt x="20837" y="1019"/>
                        <a:pt x="20837" y="1016"/>
                        <a:pt x="20841" y="1012"/>
                      </a:cubicBezTo>
                      <a:cubicBezTo>
                        <a:pt x="20841" y="1009"/>
                        <a:pt x="20844" y="1006"/>
                        <a:pt x="20847" y="1006"/>
                      </a:cubicBezTo>
                      <a:lnTo>
                        <a:pt x="20850" y="1006"/>
                      </a:lnTo>
                      <a:cubicBezTo>
                        <a:pt x="20857" y="1016"/>
                        <a:pt x="20866" y="1019"/>
                        <a:pt x="20876" y="1022"/>
                      </a:cubicBezTo>
                      <a:cubicBezTo>
                        <a:pt x="20895" y="1029"/>
                        <a:pt x="20918" y="1035"/>
                        <a:pt x="20940" y="1029"/>
                      </a:cubicBezTo>
                      <a:cubicBezTo>
                        <a:pt x="20989" y="1019"/>
                        <a:pt x="21002" y="970"/>
                        <a:pt x="20995" y="926"/>
                      </a:cubicBezTo>
                      <a:moveTo>
                        <a:pt x="20834" y="1305"/>
                      </a:moveTo>
                      <a:lnTo>
                        <a:pt x="20834" y="1305"/>
                      </a:lnTo>
                      <a:cubicBezTo>
                        <a:pt x="20821" y="1299"/>
                        <a:pt x="20805" y="1296"/>
                        <a:pt x="20792" y="1292"/>
                      </a:cubicBezTo>
                      <a:cubicBezTo>
                        <a:pt x="20754" y="1202"/>
                        <a:pt x="20650" y="1138"/>
                        <a:pt x="20564" y="1106"/>
                      </a:cubicBezTo>
                      <a:cubicBezTo>
                        <a:pt x="20473" y="1077"/>
                        <a:pt x="20377" y="1067"/>
                        <a:pt x="20287" y="1090"/>
                      </a:cubicBezTo>
                      <a:cubicBezTo>
                        <a:pt x="20213" y="1106"/>
                        <a:pt x="20145" y="1138"/>
                        <a:pt x="20077" y="1167"/>
                      </a:cubicBezTo>
                      <a:cubicBezTo>
                        <a:pt x="19997" y="1196"/>
                        <a:pt x="19916" y="1225"/>
                        <a:pt x="19829" y="1234"/>
                      </a:cubicBezTo>
                      <a:cubicBezTo>
                        <a:pt x="19762" y="1247"/>
                        <a:pt x="19694" y="1257"/>
                        <a:pt x="19623" y="1260"/>
                      </a:cubicBezTo>
                      <a:cubicBezTo>
                        <a:pt x="19643" y="1244"/>
                        <a:pt x="19655" y="1222"/>
                        <a:pt x="19662" y="1196"/>
                      </a:cubicBezTo>
                      <a:cubicBezTo>
                        <a:pt x="19672" y="1196"/>
                        <a:pt x="19684" y="1196"/>
                        <a:pt x="19688" y="1196"/>
                      </a:cubicBezTo>
                      <a:cubicBezTo>
                        <a:pt x="19704" y="1193"/>
                        <a:pt x="19717" y="1193"/>
                        <a:pt x="19733" y="1190"/>
                      </a:cubicBezTo>
                      <a:cubicBezTo>
                        <a:pt x="19762" y="1183"/>
                        <a:pt x="19791" y="1177"/>
                        <a:pt x="19820" y="1170"/>
                      </a:cubicBezTo>
                      <a:cubicBezTo>
                        <a:pt x="19987" y="1125"/>
                        <a:pt x="20148" y="1058"/>
                        <a:pt x="20319" y="1032"/>
                      </a:cubicBezTo>
                      <a:cubicBezTo>
                        <a:pt x="20435" y="1016"/>
                        <a:pt x="20541" y="1038"/>
                        <a:pt x="20638" y="1099"/>
                      </a:cubicBezTo>
                      <a:cubicBezTo>
                        <a:pt x="20718" y="1151"/>
                        <a:pt x="20789" y="1222"/>
                        <a:pt x="20834" y="1305"/>
                      </a:cubicBezTo>
                      <a:moveTo>
                        <a:pt x="19198" y="823"/>
                      </a:moveTo>
                      <a:lnTo>
                        <a:pt x="19198" y="823"/>
                      </a:lnTo>
                      <a:cubicBezTo>
                        <a:pt x="19156" y="823"/>
                        <a:pt x="19118" y="823"/>
                        <a:pt x="19079" y="827"/>
                      </a:cubicBezTo>
                      <a:cubicBezTo>
                        <a:pt x="19011" y="833"/>
                        <a:pt x="18940" y="849"/>
                        <a:pt x="18883" y="891"/>
                      </a:cubicBezTo>
                      <a:cubicBezTo>
                        <a:pt x="18850" y="875"/>
                        <a:pt x="18815" y="862"/>
                        <a:pt x="18783" y="852"/>
                      </a:cubicBezTo>
                      <a:cubicBezTo>
                        <a:pt x="18789" y="856"/>
                        <a:pt x="18824" y="827"/>
                        <a:pt x="18831" y="820"/>
                      </a:cubicBezTo>
                      <a:cubicBezTo>
                        <a:pt x="18850" y="810"/>
                        <a:pt x="18866" y="801"/>
                        <a:pt x="18886" y="791"/>
                      </a:cubicBezTo>
                      <a:cubicBezTo>
                        <a:pt x="18921" y="769"/>
                        <a:pt x="18956" y="756"/>
                        <a:pt x="18999" y="750"/>
                      </a:cubicBezTo>
                      <a:cubicBezTo>
                        <a:pt x="19166" y="714"/>
                        <a:pt x="19336" y="746"/>
                        <a:pt x="19488" y="817"/>
                      </a:cubicBezTo>
                      <a:cubicBezTo>
                        <a:pt x="19491" y="817"/>
                        <a:pt x="19491" y="817"/>
                        <a:pt x="19494" y="817"/>
                      </a:cubicBezTo>
                      <a:cubicBezTo>
                        <a:pt x="19507" y="827"/>
                        <a:pt x="19523" y="833"/>
                        <a:pt x="19536" y="839"/>
                      </a:cubicBezTo>
                      <a:cubicBezTo>
                        <a:pt x="19662" y="904"/>
                        <a:pt x="19781" y="980"/>
                        <a:pt x="19913" y="1035"/>
                      </a:cubicBezTo>
                      <a:cubicBezTo>
                        <a:pt x="19871" y="1070"/>
                        <a:pt x="19826" y="1109"/>
                        <a:pt x="19807" y="1135"/>
                      </a:cubicBezTo>
                      <a:cubicBezTo>
                        <a:pt x="19758" y="1144"/>
                        <a:pt x="19713" y="1154"/>
                        <a:pt x="19665" y="1157"/>
                      </a:cubicBezTo>
                      <a:cubicBezTo>
                        <a:pt x="19665" y="1122"/>
                        <a:pt x="19649" y="1086"/>
                        <a:pt x="19617" y="1064"/>
                      </a:cubicBezTo>
                      <a:cubicBezTo>
                        <a:pt x="19607" y="1054"/>
                        <a:pt x="19594" y="1048"/>
                        <a:pt x="19581" y="1041"/>
                      </a:cubicBezTo>
                      <a:cubicBezTo>
                        <a:pt x="19565" y="1029"/>
                        <a:pt x="19562" y="1019"/>
                        <a:pt x="19559" y="1003"/>
                      </a:cubicBezTo>
                      <a:cubicBezTo>
                        <a:pt x="19556" y="970"/>
                        <a:pt x="19552" y="946"/>
                        <a:pt x="19530" y="920"/>
                      </a:cubicBezTo>
                      <a:cubicBezTo>
                        <a:pt x="19494" y="881"/>
                        <a:pt x="19443" y="872"/>
                        <a:pt x="19395" y="885"/>
                      </a:cubicBezTo>
                      <a:cubicBezTo>
                        <a:pt x="19391" y="869"/>
                        <a:pt x="19391" y="852"/>
                        <a:pt x="19385" y="839"/>
                      </a:cubicBezTo>
                      <a:cubicBezTo>
                        <a:pt x="19378" y="823"/>
                        <a:pt x="19369" y="810"/>
                        <a:pt x="19356" y="801"/>
                      </a:cubicBezTo>
                      <a:cubicBezTo>
                        <a:pt x="19330" y="782"/>
                        <a:pt x="19301" y="778"/>
                        <a:pt x="19272" y="782"/>
                      </a:cubicBezTo>
                      <a:cubicBezTo>
                        <a:pt x="19246" y="788"/>
                        <a:pt x="19220" y="804"/>
                        <a:pt x="19198" y="823"/>
                      </a:cubicBezTo>
                      <a:moveTo>
                        <a:pt x="19072" y="926"/>
                      </a:moveTo>
                      <a:lnTo>
                        <a:pt x="19072" y="926"/>
                      </a:lnTo>
                      <a:cubicBezTo>
                        <a:pt x="19066" y="891"/>
                        <a:pt x="19047" y="872"/>
                        <a:pt x="19021" y="865"/>
                      </a:cubicBezTo>
                      <a:cubicBezTo>
                        <a:pt x="19053" y="859"/>
                        <a:pt x="19085" y="856"/>
                        <a:pt x="19118" y="856"/>
                      </a:cubicBezTo>
                      <a:cubicBezTo>
                        <a:pt x="19134" y="856"/>
                        <a:pt x="19150" y="856"/>
                        <a:pt x="19163" y="856"/>
                      </a:cubicBezTo>
                      <a:cubicBezTo>
                        <a:pt x="19150" y="872"/>
                        <a:pt x="19140" y="888"/>
                        <a:pt x="19131" y="904"/>
                      </a:cubicBezTo>
                      <a:cubicBezTo>
                        <a:pt x="19098" y="959"/>
                        <a:pt x="19088" y="1022"/>
                        <a:pt x="19031" y="1061"/>
                      </a:cubicBezTo>
                      <a:cubicBezTo>
                        <a:pt x="19008" y="1077"/>
                        <a:pt x="18982" y="1090"/>
                        <a:pt x="18953" y="1086"/>
                      </a:cubicBezTo>
                      <a:cubicBezTo>
                        <a:pt x="18921" y="1086"/>
                        <a:pt x="18905" y="1054"/>
                        <a:pt x="18911" y="1025"/>
                      </a:cubicBezTo>
                      <a:cubicBezTo>
                        <a:pt x="18915" y="1019"/>
                        <a:pt x="18915" y="1016"/>
                        <a:pt x="18918" y="1012"/>
                      </a:cubicBezTo>
                      <a:cubicBezTo>
                        <a:pt x="18918" y="1009"/>
                        <a:pt x="18921" y="1006"/>
                        <a:pt x="18924" y="1006"/>
                      </a:cubicBezTo>
                      <a:lnTo>
                        <a:pt x="18927" y="1006"/>
                      </a:lnTo>
                      <a:cubicBezTo>
                        <a:pt x="18934" y="1016"/>
                        <a:pt x="18944" y="1019"/>
                        <a:pt x="18953" y="1022"/>
                      </a:cubicBezTo>
                      <a:cubicBezTo>
                        <a:pt x="18973" y="1029"/>
                        <a:pt x="18995" y="1035"/>
                        <a:pt x="19018" y="1029"/>
                      </a:cubicBezTo>
                      <a:cubicBezTo>
                        <a:pt x="19066" y="1019"/>
                        <a:pt x="19079" y="970"/>
                        <a:pt x="19072" y="926"/>
                      </a:cubicBezTo>
                      <a:moveTo>
                        <a:pt x="18911" y="1305"/>
                      </a:moveTo>
                      <a:lnTo>
                        <a:pt x="18911" y="1305"/>
                      </a:lnTo>
                      <a:cubicBezTo>
                        <a:pt x="18899" y="1299"/>
                        <a:pt x="18883" y="1296"/>
                        <a:pt x="18870" y="1292"/>
                      </a:cubicBezTo>
                      <a:cubicBezTo>
                        <a:pt x="18831" y="1202"/>
                        <a:pt x="18728" y="1138"/>
                        <a:pt x="18641" y="1106"/>
                      </a:cubicBezTo>
                      <a:cubicBezTo>
                        <a:pt x="18551" y="1077"/>
                        <a:pt x="18454" y="1067"/>
                        <a:pt x="18364" y="1090"/>
                      </a:cubicBezTo>
                      <a:cubicBezTo>
                        <a:pt x="18290" y="1106"/>
                        <a:pt x="18222" y="1138"/>
                        <a:pt x="18154" y="1167"/>
                      </a:cubicBezTo>
                      <a:cubicBezTo>
                        <a:pt x="18074" y="1196"/>
                        <a:pt x="17994" y="1225"/>
                        <a:pt x="17907" y="1234"/>
                      </a:cubicBezTo>
                      <a:cubicBezTo>
                        <a:pt x="17839" y="1247"/>
                        <a:pt x="17771" y="1257"/>
                        <a:pt x="17701" y="1260"/>
                      </a:cubicBezTo>
                      <a:cubicBezTo>
                        <a:pt x="17720" y="1244"/>
                        <a:pt x="17733" y="1222"/>
                        <a:pt x="17739" y="1196"/>
                      </a:cubicBezTo>
                      <a:cubicBezTo>
                        <a:pt x="17749" y="1196"/>
                        <a:pt x="17762" y="1196"/>
                        <a:pt x="17765" y="1196"/>
                      </a:cubicBezTo>
                      <a:cubicBezTo>
                        <a:pt x="17778" y="1193"/>
                        <a:pt x="17794" y="1193"/>
                        <a:pt x="17810" y="1190"/>
                      </a:cubicBezTo>
                      <a:cubicBezTo>
                        <a:pt x="17839" y="1183"/>
                        <a:pt x="17868" y="1177"/>
                        <a:pt x="17897" y="1170"/>
                      </a:cubicBezTo>
                      <a:cubicBezTo>
                        <a:pt x="18064" y="1125"/>
                        <a:pt x="18226" y="1058"/>
                        <a:pt x="18396" y="1032"/>
                      </a:cubicBezTo>
                      <a:cubicBezTo>
                        <a:pt x="18512" y="1016"/>
                        <a:pt x="18618" y="1038"/>
                        <a:pt x="18715" y="1099"/>
                      </a:cubicBezTo>
                      <a:cubicBezTo>
                        <a:pt x="18795" y="1151"/>
                        <a:pt x="18866" y="1222"/>
                        <a:pt x="18911" y="1305"/>
                      </a:cubicBezTo>
                      <a:moveTo>
                        <a:pt x="17272" y="823"/>
                      </a:moveTo>
                      <a:lnTo>
                        <a:pt x="17272" y="823"/>
                      </a:lnTo>
                      <a:cubicBezTo>
                        <a:pt x="17233" y="823"/>
                        <a:pt x="17195" y="823"/>
                        <a:pt x="17156" y="827"/>
                      </a:cubicBezTo>
                      <a:cubicBezTo>
                        <a:pt x="17089" y="833"/>
                        <a:pt x="17018" y="849"/>
                        <a:pt x="16960" y="891"/>
                      </a:cubicBezTo>
                      <a:cubicBezTo>
                        <a:pt x="16928" y="875"/>
                        <a:pt x="16892" y="862"/>
                        <a:pt x="16860" y="852"/>
                      </a:cubicBezTo>
                      <a:cubicBezTo>
                        <a:pt x="16866" y="856"/>
                        <a:pt x="16902" y="827"/>
                        <a:pt x="16908" y="820"/>
                      </a:cubicBezTo>
                      <a:cubicBezTo>
                        <a:pt x="16928" y="810"/>
                        <a:pt x="16944" y="801"/>
                        <a:pt x="16963" y="791"/>
                      </a:cubicBezTo>
                      <a:cubicBezTo>
                        <a:pt x="16998" y="769"/>
                        <a:pt x="17034" y="756"/>
                        <a:pt x="17076" y="750"/>
                      </a:cubicBezTo>
                      <a:cubicBezTo>
                        <a:pt x="17243" y="714"/>
                        <a:pt x="17414" y="746"/>
                        <a:pt x="17565" y="817"/>
                      </a:cubicBezTo>
                      <a:cubicBezTo>
                        <a:pt x="17569" y="817"/>
                        <a:pt x="17569" y="817"/>
                        <a:pt x="17572" y="817"/>
                      </a:cubicBezTo>
                      <a:cubicBezTo>
                        <a:pt x="17585" y="827"/>
                        <a:pt x="17601" y="833"/>
                        <a:pt x="17613" y="839"/>
                      </a:cubicBezTo>
                      <a:cubicBezTo>
                        <a:pt x="17739" y="904"/>
                        <a:pt x="17858" y="980"/>
                        <a:pt x="17990" y="1035"/>
                      </a:cubicBezTo>
                      <a:cubicBezTo>
                        <a:pt x="17949" y="1070"/>
                        <a:pt x="17903" y="1109"/>
                        <a:pt x="17881" y="1135"/>
                      </a:cubicBezTo>
                      <a:cubicBezTo>
                        <a:pt x="17836" y="1144"/>
                        <a:pt x="17791" y="1154"/>
                        <a:pt x="17742" y="1157"/>
                      </a:cubicBezTo>
                      <a:cubicBezTo>
                        <a:pt x="17739" y="1122"/>
                        <a:pt x="17726" y="1086"/>
                        <a:pt x="17694" y="1064"/>
                      </a:cubicBezTo>
                      <a:cubicBezTo>
                        <a:pt x="17685" y="1054"/>
                        <a:pt x="17672" y="1048"/>
                        <a:pt x="17659" y="1041"/>
                      </a:cubicBezTo>
                      <a:cubicBezTo>
                        <a:pt x="17642" y="1029"/>
                        <a:pt x="17639" y="1019"/>
                        <a:pt x="17636" y="1003"/>
                      </a:cubicBezTo>
                      <a:cubicBezTo>
                        <a:pt x="17633" y="970"/>
                        <a:pt x="17630" y="946"/>
                        <a:pt x="17607" y="920"/>
                      </a:cubicBezTo>
                      <a:cubicBezTo>
                        <a:pt x="17572" y="881"/>
                        <a:pt x="17520" y="872"/>
                        <a:pt x="17472" y="885"/>
                      </a:cubicBezTo>
                      <a:cubicBezTo>
                        <a:pt x="17469" y="869"/>
                        <a:pt x="17469" y="852"/>
                        <a:pt x="17462" y="839"/>
                      </a:cubicBezTo>
                      <a:cubicBezTo>
                        <a:pt x="17456" y="823"/>
                        <a:pt x="17446" y="810"/>
                        <a:pt x="17433" y="801"/>
                      </a:cubicBezTo>
                      <a:cubicBezTo>
                        <a:pt x="17407" y="782"/>
                        <a:pt x="17378" y="778"/>
                        <a:pt x="17349" y="782"/>
                      </a:cubicBezTo>
                      <a:cubicBezTo>
                        <a:pt x="17324" y="788"/>
                        <a:pt x="17298" y="804"/>
                        <a:pt x="17272" y="823"/>
                      </a:cubicBezTo>
                      <a:moveTo>
                        <a:pt x="17150" y="926"/>
                      </a:moveTo>
                      <a:lnTo>
                        <a:pt x="17150" y="926"/>
                      </a:lnTo>
                      <a:cubicBezTo>
                        <a:pt x="17143" y="891"/>
                        <a:pt x="17124" y="872"/>
                        <a:pt x="17098" y="865"/>
                      </a:cubicBezTo>
                      <a:cubicBezTo>
                        <a:pt x="17130" y="859"/>
                        <a:pt x="17163" y="856"/>
                        <a:pt x="17195" y="856"/>
                      </a:cubicBezTo>
                      <a:cubicBezTo>
                        <a:pt x="17211" y="856"/>
                        <a:pt x="17227" y="856"/>
                        <a:pt x="17240" y="856"/>
                      </a:cubicBezTo>
                      <a:cubicBezTo>
                        <a:pt x="17227" y="872"/>
                        <a:pt x="17217" y="888"/>
                        <a:pt x="17208" y="904"/>
                      </a:cubicBezTo>
                      <a:cubicBezTo>
                        <a:pt x="17176" y="959"/>
                        <a:pt x="17166" y="1022"/>
                        <a:pt x="17108" y="1061"/>
                      </a:cubicBezTo>
                      <a:cubicBezTo>
                        <a:pt x="17085" y="1077"/>
                        <a:pt x="17060" y="1090"/>
                        <a:pt x="17031" y="1086"/>
                      </a:cubicBezTo>
                      <a:cubicBezTo>
                        <a:pt x="16998" y="1086"/>
                        <a:pt x="16982" y="1054"/>
                        <a:pt x="16989" y="1025"/>
                      </a:cubicBezTo>
                      <a:cubicBezTo>
                        <a:pt x="16992" y="1019"/>
                        <a:pt x="16992" y="1016"/>
                        <a:pt x="16995" y="1012"/>
                      </a:cubicBezTo>
                      <a:cubicBezTo>
                        <a:pt x="16995" y="1009"/>
                        <a:pt x="16998" y="1006"/>
                        <a:pt x="16998" y="1006"/>
                      </a:cubicBezTo>
                      <a:cubicBezTo>
                        <a:pt x="17002" y="1006"/>
                        <a:pt x="17002" y="1006"/>
                        <a:pt x="17005" y="1006"/>
                      </a:cubicBezTo>
                      <a:cubicBezTo>
                        <a:pt x="17011" y="1016"/>
                        <a:pt x="17021" y="1019"/>
                        <a:pt x="17031" y="1022"/>
                      </a:cubicBezTo>
                      <a:cubicBezTo>
                        <a:pt x="17050" y="1029"/>
                        <a:pt x="17072" y="1035"/>
                        <a:pt x="17095" y="1029"/>
                      </a:cubicBezTo>
                      <a:cubicBezTo>
                        <a:pt x="17143" y="1019"/>
                        <a:pt x="17156" y="970"/>
                        <a:pt x="17150" y="926"/>
                      </a:cubicBezTo>
                      <a:moveTo>
                        <a:pt x="16989" y="1305"/>
                      </a:moveTo>
                      <a:lnTo>
                        <a:pt x="16989" y="1305"/>
                      </a:lnTo>
                      <a:cubicBezTo>
                        <a:pt x="16976" y="1299"/>
                        <a:pt x="16960" y="1296"/>
                        <a:pt x="16947" y="1292"/>
                      </a:cubicBezTo>
                      <a:cubicBezTo>
                        <a:pt x="16908" y="1202"/>
                        <a:pt x="16805" y="1138"/>
                        <a:pt x="16718" y="1106"/>
                      </a:cubicBezTo>
                      <a:cubicBezTo>
                        <a:pt x="16628" y="1077"/>
                        <a:pt x="16531" y="1067"/>
                        <a:pt x="16441" y="1090"/>
                      </a:cubicBezTo>
                      <a:cubicBezTo>
                        <a:pt x="16367" y="1106"/>
                        <a:pt x="16299" y="1138"/>
                        <a:pt x="16232" y="1167"/>
                      </a:cubicBezTo>
                      <a:cubicBezTo>
                        <a:pt x="16151" y="1196"/>
                        <a:pt x="16071" y="1225"/>
                        <a:pt x="15984" y="1234"/>
                      </a:cubicBezTo>
                      <a:cubicBezTo>
                        <a:pt x="15916" y="1247"/>
                        <a:pt x="15849" y="1257"/>
                        <a:pt x="15778" y="1260"/>
                      </a:cubicBezTo>
                      <a:cubicBezTo>
                        <a:pt x="15797" y="1244"/>
                        <a:pt x="15810" y="1222"/>
                        <a:pt x="15816" y="1196"/>
                      </a:cubicBezTo>
                      <a:cubicBezTo>
                        <a:pt x="15826" y="1196"/>
                        <a:pt x="15839" y="1196"/>
                        <a:pt x="15842" y="1196"/>
                      </a:cubicBezTo>
                      <a:cubicBezTo>
                        <a:pt x="15855" y="1193"/>
                        <a:pt x="15871" y="1193"/>
                        <a:pt x="15887" y="1190"/>
                      </a:cubicBezTo>
                      <a:cubicBezTo>
                        <a:pt x="15916" y="1183"/>
                        <a:pt x="15945" y="1177"/>
                        <a:pt x="15974" y="1170"/>
                      </a:cubicBezTo>
                      <a:cubicBezTo>
                        <a:pt x="16142" y="1125"/>
                        <a:pt x="16303" y="1058"/>
                        <a:pt x="16473" y="1032"/>
                      </a:cubicBezTo>
                      <a:cubicBezTo>
                        <a:pt x="16589" y="1016"/>
                        <a:pt x="16696" y="1038"/>
                        <a:pt x="16792" y="1099"/>
                      </a:cubicBezTo>
                      <a:cubicBezTo>
                        <a:pt x="16873" y="1151"/>
                        <a:pt x="16944" y="1222"/>
                        <a:pt x="16989" y="1305"/>
                      </a:cubicBezTo>
                      <a:moveTo>
                        <a:pt x="15350" y="823"/>
                      </a:moveTo>
                      <a:lnTo>
                        <a:pt x="15350" y="823"/>
                      </a:lnTo>
                      <a:cubicBezTo>
                        <a:pt x="15311" y="823"/>
                        <a:pt x="15272" y="823"/>
                        <a:pt x="15234" y="827"/>
                      </a:cubicBezTo>
                      <a:cubicBezTo>
                        <a:pt x="15166" y="833"/>
                        <a:pt x="15095" y="849"/>
                        <a:pt x="15037" y="891"/>
                      </a:cubicBezTo>
                      <a:cubicBezTo>
                        <a:pt x="15005" y="875"/>
                        <a:pt x="14969" y="862"/>
                        <a:pt x="14937" y="852"/>
                      </a:cubicBezTo>
                      <a:cubicBezTo>
                        <a:pt x="14944" y="856"/>
                        <a:pt x="14979" y="827"/>
                        <a:pt x="14985" y="820"/>
                      </a:cubicBezTo>
                      <a:cubicBezTo>
                        <a:pt x="15005" y="810"/>
                        <a:pt x="15021" y="801"/>
                        <a:pt x="15040" y="791"/>
                      </a:cubicBezTo>
                      <a:cubicBezTo>
                        <a:pt x="15076" y="769"/>
                        <a:pt x="15111" y="756"/>
                        <a:pt x="15153" y="750"/>
                      </a:cubicBezTo>
                      <a:cubicBezTo>
                        <a:pt x="15321" y="714"/>
                        <a:pt x="15491" y="746"/>
                        <a:pt x="15642" y="817"/>
                      </a:cubicBezTo>
                      <a:cubicBezTo>
                        <a:pt x="15646" y="817"/>
                        <a:pt x="15646" y="817"/>
                        <a:pt x="15649" y="817"/>
                      </a:cubicBezTo>
                      <a:cubicBezTo>
                        <a:pt x="15662" y="827"/>
                        <a:pt x="15678" y="833"/>
                        <a:pt x="15691" y="839"/>
                      </a:cubicBezTo>
                      <a:cubicBezTo>
                        <a:pt x="15816" y="904"/>
                        <a:pt x="15936" y="980"/>
                        <a:pt x="16068" y="1035"/>
                      </a:cubicBezTo>
                      <a:cubicBezTo>
                        <a:pt x="16026" y="1070"/>
                        <a:pt x="15981" y="1109"/>
                        <a:pt x="15958" y="1135"/>
                      </a:cubicBezTo>
                      <a:cubicBezTo>
                        <a:pt x="15913" y="1144"/>
                        <a:pt x="15868" y="1154"/>
                        <a:pt x="15820" y="1157"/>
                      </a:cubicBezTo>
                      <a:cubicBezTo>
                        <a:pt x="15816" y="1122"/>
                        <a:pt x="15804" y="1086"/>
                        <a:pt x="15771" y="1064"/>
                      </a:cubicBezTo>
                      <a:cubicBezTo>
                        <a:pt x="15762" y="1054"/>
                        <a:pt x="15749" y="1048"/>
                        <a:pt x="15736" y="1041"/>
                      </a:cubicBezTo>
                      <a:cubicBezTo>
                        <a:pt x="15720" y="1029"/>
                        <a:pt x="15717" y="1019"/>
                        <a:pt x="15714" y="1003"/>
                      </a:cubicBezTo>
                      <a:cubicBezTo>
                        <a:pt x="15710" y="970"/>
                        <a:pt x="15707" y="946"/>
                        <a:pt x="15684" y="920"/>
                      </a:cubicBezTo>
                      <a:cubicBezTo>
                        <a:pt x="15649" y="881"/>
                        <a:pt x="15598" y="872"/>
                        <a:pt x="15549" y="885"/>
                      </a:cubicBezTo>
                      <a:cubicBezTo>
                        <a:pt x="15546" y="869"/>
                        <a:pt x="15546" y="852"/>
                        <a:pt x="15539" y="839"/>
                      </a:cubicBezTo>
                      <a:cubicBezTo>
                        <a:pt x="15533" y="823"/>
                        <a:pt x="15523" y="810"/>
                        <a:pt x="15507" y="801"/>
                      </a:cubicBezTo>
                      <a:cubicBezTo>
                        <a:pt x="15485" y="782"/>
                        <a:pt x="15456" y="778"/>
                        <a:pt x="15427" y="782"/>
                      </a:cubicBezTo>
                      <a:cubicBezTo>
                        <a:pt x="15401" y="788"/>
                        <a:pt x="15375" y="804"/>
                        <a:pt x="15350" y="823"/>
                      </a:cubicBezTo>
                      <a:moveTo>
                        <a:pt x="15227" y="926"/>
                      </a:moveTo>
                      <a:lnTo>
                        <a:pt x="15227" y="926"/>
                      </a:lnTo>
                      <a:cubicBezTo>
                        <a:pt x="15221" y="891"/>
                        <a:pt x="15201" y="872"/>
                        <a:pt x="15176" y="865"/>
                      </a:cubicBezTo>
                      <a:cubicBezTo>
                        <a:pt x="15208" y="859"/>
                        <a:pt x="15240" y="856"/>
                        <a:pt x="15272" y="856"/>
                      </a:cubicBezTo>
                      <a:cubicBezTo>
                        <a:pt x="15288" y="856"/>
                        <a:pt x="15304" y="856"/>
                        <a:pt x="15317" y="856"/>
                      </a:cubicBezTo>
                      <a:cubicBezTo>
                        <a:pt x="15304" y="872"/>
                        <a:pt x="15295" y="888"/>
                        <a:pt x="15285" y="904"/>
                      </a:cubicBezTo>
                      <a:cubicBezTo>
                        <a:pt x="15253" y="959"/>
                        <a:pt x="15243" y="1022"/>
                        <a:pt x="15185" y="1061"/>
                      </a:cubicBezTo>
                      <a:cubicBezTo>
                        <a:pt x="15163" y="1077"/>
                        <a:pt x="15137" y="1090"/>
                        <a:pt x="15108" y="1086"/>
                      </a:cubicBezTo>
                      <a:cubicBezTo>
                        <a:pt x="15076" y="1086"/>
                        <a:pt x="15060" y="1054"/>
                        <a:pt x="15066" y="1025"/>
                      </a:cubicBezTo>
                      <a:cubicBezTo>
                        <a:pt x="15069" y="1019"/>
                        <a:pt x="15069" y="1016"/>
                        <a:pt x="15073" y="1012"/>
                      </a:cubicBezTo>
                      <a:cubicBezTo>
                        <a:pt x="15073" y="1009"/>
                        <a:pt x="15076" y="1006"/>
                        <a:pt x="15076" y="1006"/>
                      </a:cubicBezTo>
                      <a:cubicBezTo>
                        <a:pt x="15079" y="1006"/>
                        <a:pt x="15079" y="1006"/>
                        <a:pt x="15082" y="1006"/>
                      </a:cubicBezTo>
                      <a:cubicBezTo>
                        <a:pt x="15089" y="1016"/>
                        <a:pt x="15098" y="1019"/>
                        <a:pt x="15108" y="1022"/>
                      </a:cubicBezTo>
                      <a:cubicBezTo>
                        <a:pt x="15127" y="1029"/>
                        <a:pt x="15150" y="1035"/>
                        <a:pt x="15172" y="1029"/>
                      </a:cubicBezTo>
                      <a:cubicBezTo>
                        <a:pt x="15221" y="1019"/>
                        <a:pt x="15234" y="970"/>
                        <a:pt x="15227" y="926"/>
                      </a:cubicBezTo>
                      <a:moveTo>
                        <a:pt x="15066" y="1305"/>
                      </a:moveTo>
                      <a:lnTo>
                        <a:pt x="15066" y="1305"/>
                      </a:lnTo>
                      <a:cubicBezTo>
                        <a:pt x="15053" y="1299"/>
                        <a:pt x="15037" y="1296"/>
                        <a:pt x="15024" y="1292"/>
                      </a:cubicBezTo>
                      <a:cubicBezTo>
                        <a:pt x="14985" y="1202"/>
                        <a:pt x="14882" y="1138"/>
                        <a:pt x="14796" y="1106"/>
                      </a:cubicBezTo>
                      <a:cubicBezTo>
                        <a:pt x="14705" y="1077"/>
                        <a:pt x="14609" y="1067"/>
                        <a:pt x="14519" y="1090"/>
                      </a:cubicBezTo>
                      <a:cubicBezTo>
                        <a:pt x="14444" y="1106"/>
                        <a:pt x="14377" y="1138"/>
                        <a:pt x="14309" y="1167"/>
                      </a:cubicBezTo>
                      <a:cubicBezTo>
                        <a:pt x="14229" y="1196"/>
                        <a:pt x="14148" y="1225"/>
                        <a:pt x="14061" y="1234"/>
                      </a:cubicBezTo>
                      <a:cubicBezTo>
                        <a:pt x="13995" y="1247"/>
                        <a:pt x="13924" y="1257"/>
                        <a:pt x="13856" y="1260"/>
                      </a:cubicBezTo>
                      <a:cubicBezTo>
                        <a:pt x="13876" y="1244"/>
                        <a:pt x="13888" y="1222"/>
                        <a:pt x="13895" y="1196"/>
                      </a:cubicBezTo>
                      <a:cubicBezTo>
                        <a:pt x="13904" y="1196"/>
                        <a:pt x="13917" y="1196"/>
                        <a:pt x="13921" y="1196"/>
                      </a:cubicBezTo>
                      <a:cubicBezTo>
                        <a:pt x="13933" y="1193"/>
                        <a:pt x="13949" y="1193"/>
                        <a:pt x="13966" y="1190"/>
                      </a:cubicBezTo>
                      <a:cubicBezTo>
                        <a:pt x="13995" y="1183"/>
                        <a:pt x="14023" y="1177"/>
                        <a:pt x="14052" y="1170"/>
                      </a:cubicBezTo>
                      <a:cubicBezTo>
                        <a:pt x="14219" y="1125"/>
                        <a:pt x="14380" y="1058"/>
                        <a:pt x="14551" y="1032"/>
                      </a:cubicBezTo>
                      <a:cubicBezTo>
                        <a:pt x="14667" y="1016"/>
                        <a:pt x="14773" y="1038"/>
                        <a:pt x="14869" y="1099"/>
                      </a:cubicBezTo>
                      <a:cubicBezTo>
                        <a:pt x="14950" y="1151"/>
                        <a:pt x="15021" y="1222"/>
                        <a:pt x="15066" y="1305"/>
                      </a:cubicBezTo>
                      <a:moveTo>
                        <a:pt x="13892" y="1441"/>
                      </a:moveTo>
                      <a:lnTo>
                        <a:pt x="13892" y="1441"/>
                      </a:lnTo>
                      <a:cubicBezTo>
                        <a:pt x="13863" y="1431"/>
                        <a:pt x="13834" y="1424"/>
                        <a:pt x="13805" y="1428"/>
                      </a:cubicBezTo>
                      <a:cubicBezTo>
                        <a:pt x="13740" y="1434"/>
                        <a:pt x="13689" y="1476"/>
                        <a:pt x="13624" y="1479"/>
                      </a:cubicBezTo>
                      <a:cubicBezTo>
                        <a:pt x="13599" y="1483"/>
                        <a:pt x="13573" y="1483"/>
                        <a:pt x="13550" y="1473"/>
                      </a:cubicBezTo>
                      <a:cubicBezTo>
                        <a:pt x="13521" y="1460"/>
                        <a:pt x="13515" y="1424"/>
                        <a:pt x="13531" y="1399"/>
                      </a:cubicBezTo>
                      <a:cubicBezTo>
                        <a:pt x="13540" y="1379"/>
                        <a:pt x="13557" y="1376"/>
                        <a:pt x="13573" y="1379"/>
                      </a:cubicBezTo>
                      <a:cubicBezTo>
                        <a:pt x="13582" y="1383"/>
                        <a:pt x="13589" y="1389"/>
                        <a:pt x="13592" y="1399"/>
                      </a:cubicBezTo>
                      <a:cubicBezTo>
                        <a:pt x="13602" y="1418"/>
                        <a:pt x="13612" y="1431"/>
                        <a:pt x="13628" y="1434"/>
                      </a:cubicBezTo>
                      <a:cubicBezTo>
                        <a:pt x="13634" y="1437"/>
                        <a:pt x="13640" y="1441"/>
                        <a:pt x="13650" y="1441"/>
                      </a:cubicBezTo>
                      <a:cubicBezTo>
                        <a:pt x="13685" y="1444"/>
                        <a:pt x="13714" y="1418"/>
                        <a:pt x="13721" y="1386"/>
                      </a:cubicBezTo>
                      <a:cubicBezTo>
                        <a:pt x="13859" y="1411"/>
                        <a:pt x="14000" y="1383"/>
                        <a:pt x="14135" y="1341"/>
                      </a:cubicBezTo>
                      <a:cubicBezTo>
                        <a:pt x="14152" y="1338"/>
                        <a:pt x="14164" y="1331"/>
                        <a:pt x="14180" y="1328"/>
                      </a:cubicBezTo>
                      <a:cubicBezTo>
                        <a:pt x="14184" y="1328"/>
                        <a:pt x="14184" y="1328"/>
                        <a:pt x="14187" y="1325"/>
                      </a:cubicBezTo>
                      <a:cubicBezTo>
                        <a:pt x="14268" y="1299"/>
                        <a:pt x="14348" y="1273"/>
                        <a:pt x="14435" y="1254"/>
                      </a:cubicBezTo>
                      <a:cubicBezTo>
                        <a:pt x="14519" y="1238"/>
                        <a:pt x="14609" y="1228"/>
                        <a:pt x="14696" y="1231"/>
                      </a:cubicBezTo>
                      <a:cubicBezTo>
                        <a:pt x="14747" y="1231"/>
                        <a:pt x="14834" y="1231"/>
                        <a:pt x="14873" y="1276"/>
                      </a:cubicBezTo>
                      <a:cubicBezTo>
                        <a:pt x="14866" y="1276"/>
                        <a:pt x="14860" y="1276"/>
                        <a:pt x="14853" y="1276"/>
                      </a:cubicBezTo>
                      <a:cubicBezTo>
                        <a:pt x="14728" y="1273"/>
                        <a:pt x="14602" y="1283"/>
                        <a:pt x="14483" y="1331"/>
                      </a:cubicBezTo>
                      <a:cubicBezTo>
                        <a:pt x="14477" y="1334"/>
                        <a:pt x="14470" y="1338"/>
                        <a:pt x="14461" y="1341"/>
                      </a:cubicBezTo>
                      <a:cubicBezTo>
                        <a:pt x="14380" y="1376"/>
                        <a:pt x="14303" y="1411"/>
                        <a:pt x="14219" y="1441"/>
                      </a:cubicBezTo>
                      <a:cubicBezTo>
                        <a:pt x="14180" y="1454"/>
                        <a:pt x="14139" y="1466"/>
                        <a:pt x="14097" y="1476"/>
                      </a:cubicBezTo>
                      <a:cubicBezTo>
                        <a:pt x="14074" y="1483"/>
                        <a:pt x="14052" y="1486"/>
                        <a:pt x="14032" y="1492"/>
                      </a:cubicBezTo>
                      <a:cubicBezTo>
                        <a:pt x="14026" y="1492"/>
                        <a:pt x="13992" y="1502"/>
                        <a:pt x="13979" y="1505"/>
                      </a:cubicBezTo>
                      <a:cubicBezTo>
                        <a:pt x="13956" y="1476"/>
                        <a:pt x="13924" y="1454"/>
                        <a:pt x="13892" y="1441"/>
                      </a:cubicBezTo>
                      <a:moveTo>
                        <a:pt x="14757" y="1209"/>
                      </a:moveTo>
                      <a:lnTo>
                        <a:pt x="14757" y="1209"/>
                      </a:lnTo>
                      <a:cubicBezTo>
                        <a:pt x="14667" y="1196"/>
                        <a:pt x="14577" y="1196"/>
                        <a:pt x="14486" y="1209"/>
                      </a:cubicBezTo>
                      <a:cubicBezTo>
                        <a:pt x="14387" y="1225"/>
                        <a:pt x="14290" y="1257"/>
                        <a:pt x="14190" y="1286"/>
                      </a:cubicBezTo>
                      <a:cubicBezTo>
                        <a:pt x="14161" y="1296"/>
                        <a:pt x="14132" y="1305"/>
                        <a:pt x="14106" y="1312"/>
                      </a:cubicBezTo>
                      <a:cubicBezTo>
                        <a:pt x="13982" y="1347"/>
                        <a:pt x="13850" y="1373"/>
                        <a:pt x="13721" y="1347"/>
                      </a:cubicBezTo>
                      <a:cubicBezTo>
                        <a:pt x="13721" y="1344"/>
                        <a:pt x="13721" y="1341"/>
                        <a:pt x="13721" y="1341"/>
                      </a:cubicBezTo>
                      <a:cubicBezTo>
                        <a:pt x="13708" y="1309"/>
                        <a:pt x="13679" y="1273"/>
                        <a:pt x="13647" y="1260"/>
                      </a:cubicBezTo>
                      <a:cubicBezTo>
                        <a:pt x="13631" y="1254"/>
                        <a:pt x="13615" y="1251"/>
                        <a:pt x="13599" y="1254"/>
                      </a:cubicBezTo>
                      <a:cubicBezTo>
                        <a:pt x="13579" y="1257"/>
                        <a:pt x="13557" y="1276"/>
                        <a:pt x="13534" y="1276"/>
                      </a:cubicBezTo>
                      <a:cubicBezTo>
                        <a:pt x="13531" y="1276"/>
                        <a:pt x="13531" y="1276"/>
                        <a:pt x="13528" y="1276"/>
                      </a:cubicBezTo>
                      <a:cubicBezTo>
                        <a:pt x="13508" y="1267"/>
                        <a:pt x="13496" y="1234"/>
                        <a:pt x="13492" y="1215"/>
                      </a:cubicBezTo>
                      <a:cubicBezTo>
                        <a:pt x="13486" y="1164"/>
                        <a:pt x="13524" y="1112"/>
                        <a:pt x="13569" y="1083"/>
                      </a:cubicBezTo>
                      <a:cubicBezTo>
                        <a:pt x="13589" y="1070"/>
                        <a:pt x="13615" y="1061"/>
                        <a:pt x="13640" y="1061"/>
                      </a:cubicBezTo>
                      <a:cubicBezTo>
                        <a:pt x="13653" y="1061"/>
                        <a:pt x="13666" y="1064"/>
                        <a:pt x="13682" y="1067"/>
                      </a:cubicBezTo>
                      <a:cubicBezTo>
                        <a:pt x="13695" y="1074"/>
                        <a:pt x="13708" y="1083"/>
                        <a:pt x="13714" y="1099"/>
                      </a:cubicBezTo>
                      <a:cubicBezTo>
                        <a:pt x="13727" y="1131"/>
                        <a:pt x="13695" y="1148"/>
                        <a:pt x="13676" y="1167"/>
                      </a:cubicBezTo>
                      <a:cubicBezTo>
                        <a:pt x="13660" y="1180"/>
                        <a:pt x="13663" y="1202"/>
                        <a:pt x="13672" y="1222"/>
                      </a:cubicBezTo>
                      <a:cubicBezTo>
                        <a:pt x="13685" y="1241"/>
                        <a:pt x="13702" y="1257"/>
                        <a:pt x="13724" y="1267"/>
                      </a:cubicBezTo>
                      <a:cubicBezTo>
                        <a:pt x="13734" y="1279"/>
                        <a:pt x="13753" y="1299"/>
                        <a:pt x="13792" y="1299"/>
                      </a:cubicBezTo>
                      <a:cubicBezTo>
                        <a:pt x="13879" y="1302"/>
                        <a:pt x="13966" y="1292"/>
                        <a:pt x="14052" y="1276"/>
                      </a:cubicBezTo>
                      <a:cubicBezTo>
                        <a:pt x="14132" y="1263"/>
                        <a:pt x="14216" y="1244"/>
                        <a:pt x="14293" y="1215"/>
                      </a:cubicBezTo>
                      <a:cubicBezTo>
                        <a:pt x="14364" y="1186"/>
                        <a:pt x="14432" y="1154"/>
                        <a:pt x="14502" y="1135"/>
                      </a:cubicBezTo>
                      <a:cubicBezTo>
                        <a:pt x="14599" y="1109"/>
                        <a:pt x="14699" y="1112"/>
                        <a:pt x="14792" y="1144"/>
                      </a:cubicBezTo>
                      <a:cubicBezTo>
                        <a:pt x="14834" y="1157"/>
                        <a:pt x="14876" y="1177"/>
                        <a:pt x="14915" y="1206"/>
                      </a:cubicBezTo>
                      <a:cubicBezTo>
                        <a:pt x="14947" y="1228"/>
                        <a:pt x="14973" y="1257"/>
                        <a:pt x="14998" y="1289"/>
                      </a:cubicBezTo>
                      <a:cubicBezTo>
                        <a:pt x="14966" y="1286"/>
                        <a:pt x="14937" y="1283"/>
                        <a:pt x="14905" y="1279"/>
                      </a:cubicBezTo>
                      <a:cubicBezTo>
                        <a:pt x="14902" y="1276"/>
                        <a:pt x="14899" y="1276"/>
                        <a:pt x="14895" y="1276"/>
                      </a:cubicBezTo>
                      <a:cubicBezTo>
                        <a:pt x="14892" y="1273"/>
                        <a:pt x="14892" y="1270"/>
                        <a:pt x="14889" y="1267"/>
                      </a:cubicBezTo>
                      <a:cubicBezTo>
                        <a:pt x="14860" y="1225"/>
                        <a:pt x="14805" y="1215"/>
                        <a:pt x="14757" y="1209"/>
                      </a:cubicBezTo>
                      <a:moveTo>
                        <a:pt x="13421" y="820"/>
                      </a:moveTo>
                      <a:lnTo>
                        <a:pt x="13421" y="820"/>
                      </a:lnTo>
                      <a:cubicBezTo>
                        <a:pt x="13383" y="820"/>
                        <a:pt x="13341" y="820"/>
                        <a:pt x="13305" y="823"/>
                      </a:cubicBezTo>
                      <a:cubicBezTo>
                        <a:pt x="13235" y="830"/>
                        <a:pt x="13164" y="846"/>
                        <a:pt x="13106" y="888"/>
                      </a:cubicBezTo>
                      <a:cubicBezTo>
                        <a:pt x="13074" y="872"/>
                        <a:pt x="13041" y="859"/>
                        <a:pt x="13006" y="849"/>
                      </a:cubicBezTo>
                      <a:cubicBezTo>
                        <a:pt x="13012" y="852"/>
                        <a:pt x="13048" y="823"/>
                        <a:pt x="13057" y="817"/>
                      </a:cubicBezTo>
                      <a:cubicBezTo>
                        <a:pt x="13074" y="807"/>
                        <a:pt x="13093" y="798"/>
                        <a:pt x="13109" y="788"/>
                      </a:cubicBezTo>
                      <a:cubicBezTo>
                        <a:pt x="13148" y="766"/>
                        <a:pt x="13183" y="756"/>
                        <a:pt x="13222" y="746"/>
                      </a:cubicBezTo>
                      <a:cubicBezTo>
                        <a:pt x="13389" y="711"/>
                        <a:pt x="13560" y="743"/>
                        <a:pt x="13711" y="814"/>
                      </a:cubicBezTo>
                      <a:cubicBezTo>
                        <a:pt x="13714" y="814"/>
                        <a:pt x="13714" y="814"/>
                        <a:pt x="13718" y="817"/>
                      </a:cubicBezTo>
                      <a:cubicBezTo>
                        <a:pt x="13734" y="823"/>
                        <a:pt x="13747" y="830"/>
                        <a:pt x="13760" y="836"/>
                      </a:cubicBezTo>
                      <a:cubicBezTo>
                        <a:pt x="13888" y="901"/>
                        <a:pt x="14010" y="980"/>
                        <a:pt x="14142" y="1038"/>
                      </a:cubicBezTo>
                      <a:cubicBezTo>
                        <a:pt x="14103" y="1070"/>
                        <a:pt x="14058" y="1109"/>
                        <a:pt x="14036" y="1135"/>
                      </a:cubicBezTo>
                      <a:cubicBezTo>
                        <a:pt x="13988" y="1144"/>
                        <a:pt x="13940" y="1154"/>
                        <a:pt x="13892" y="1161"/>
                      </a:cubicBezTo>
                      <a:cubicBezTo>
                        <a:pt x="13888" y="1122"/>
                        <a:pt x="13872" y="1083"/>
                        <a:pt x="13843" y="1061"/>
                      </a:cubicBezTo>
                      <a:cubicBezTo>
                        <a:pt x="13830" y="1054"/>
                        <a:pt x="13817" y="1045"/>
                        <a:pt x="13805" y="1038"/>
                      </a:cubicBezTo>
                      <a:cubicBezTo>
                        <a:pt x="13792" y="1029"/>
                        <a:pt x="13785" y="1019"/>
                        <a:pt x="13782" y="999"/>
                      </a:cubicBezTo>
                      <a:cubicBezTo>
                        <a:pt x="13779" y="967"/>
                        <a:pt x="13776" y="943"/>
                        <a:pt x="13753" y="917"/>
                      </a:cubicBezTo>
                      <a:cubicBezTo>
                        <a:pt x="13718" y="878"/>
                        <a:pt x="13669" y="872"/>
                        <a:pt x="13618" y="881"/>
                      </a:cubicBezTo>
                      <a:cubicBezTo>
                        <a:pt x="13615" y="865"/>
                        <a:pt x="13615" y="849"/>
                        <a:pt x="13608" y="836"/>
                      </a:cubicBezTo>
                      <a:cubicBezTo>
                        <a:pt x="13602" y="820"/>
                        <a:pt x="13592" y="807"/>
                        <a:pt x="13579" y="798"/>
                      </a:cubicBezTo>
                      <a:cubicBezTo>
                        <a:pt x="13557" y="782"/>
                        <a:pt x="13524" y="775"/>
                        <a:pt x="13499" y="782"/>
                      </a:cubicBezTo>
                      <a:cubicBezTo>
                        <a:pt x="13470" y="785"/>
                        <a:pt x="13444" y="801"/>
                        <a:pt x="13421" y="820"/>
                      </a:cubicBezTo>
                      <a:moveTo>
                        <a:pt x="13296" y="923"/>
                      </a:moveTo>
                      <a:lnTo>
                        <a:pt x="13296" y="923"/>
                      </a:lnTo>
                      <a:cubicBezTo>
                        <a:pt x="13292" y="888"/>
                        <a:pt x="13270" y="869"/>
                        <a:pt x="13247" y="862"/>
                      </a:cubicBezTo>
                      <a:cubicBezTo>
                        <a:pt x="13276" y="856"/>
                        <a:pt x="13309" y="852"/>
                        <a:pt x="13344" y="852"/>
                      </a:cubicBezTo>
                      <a:cubicBezTo>
                        <a:pt x="13357" y="852"/>
                        <a:pt x="13373" y="852"/>
                        <a:pt x="13389" y="852"/>
                      </a:cubicBezTo>
                      <a:cubicBezTo>
                        <a:pt x="13376" y="869"/>
                        <a:pt x="13363" y="885"/>
                        <a:pt x="13354" y="901"/>
                      </a:cubicBezTo>
                      <a:cubicBezTo>
                        <a:pt x="13325" y="955"/>
                        <a:pt x="13312" y="1019"/>
                        <a:pt x="13254" y="1058"/>
                      </a:cubicBezTo>
                      <a:cubicBezTo>
                        <a:pt x="13235" y="1074"/>
                        <a:pt x="13206" y="1086"/>
                        <a:pt x="13177" y="1083"/>
                      </a:cubicBezTo>
                      <a:cubicBezTo>
                        <a:pt x="13144" y="1083"/>
                        <a:pt x="13128" y="1051"/>
                        <a:pt x="13138" y="1022"/>
                      </a:cubicBezTo>
                      <a:cubicBezTo>
                        <a:pt x="13138" y="1016"/>
                        <a:pt x="13141" y="1012"/>
                        <a:pt x="13141" y="1009"/>
                      </a:cubicBezTo>
                      <a:cubicBezTo>
                        <a:pt x="13141" y="1006"/>
                        <a:pt x="13144" y="1003"/>
                        <a:pt x="13148" y="1003"/>
                      </a:cubicBezTo>
                      <a:cubicBezTo>
                        <a:pt x="13148" y="1003"/>
                        <a:pt x="13151" y="1003"/>
                        <a:pt x="13151" y="1006"/>
                      </a:cubicBezTo>
                      <a:cubicBezTo>
                        <a:pt x="13157" y="1012"/>
                        <a:pt x="13167" y="1016"/>
                        <a:pt x="13177" y="1019"/>
                      </a:cubicBezTo>
                      <a:cubicBezTo>
                        <a:pt x="13196" y="1029"/>
                        <a:pt x="13219" y="1032"/>
                        <a:pt x="13241" y="1025"/>
                      </a:cubicBezTo>
                      <a:cubicBezTo>
                        <a:pt x="13289" y="1016"/>
                        <a:pt x="13302" y="967"/>
                        <a:pt x="13296" y="923"/>
                      </a:cubicBezTo>
                      <a:moveTo>
                        <a:pt x="13135" y="1302"/>
                      </a:moveTo>
                      <a:lnTo>
                        <a:pt x="13135" y="1302"/>
                      </a:lnTo>
                      <a:cubicBezTo>
                        <a:pt x="13122" y="1296"/>
                        <a:pt x="13106" y="1292"/>
                        <a:pt x="13093" y="1289"/>
                      </a:cubicBezTo>
                      <a:cubicBezTo>
                        <a:pt x="13054" y="1199"/>
                        <a:pt x="12951" y="1135"/>
                        <a:pt x="12864" y="1102"/>
                      </a:cubicBezTo>
                      <a:cubicBezTo>
                        <a:pt x="12777" y="1074"/>
                        <a:pt x="12678" y="1067"/>
                        <a:pt x="12587" y="1086"/>
                      </a:cubicBezTo>
                      <a:cubicBezTo>
                        <a:pt x="12513" y="1106"/>
                        <a:pt x="12446" y="1138"/>
                        <a:pt x="12378" y="1164"/>
                      </a:cubicBezTo>
                      <a:cubicBezTo>
                        <a:pt x="12298" y="1193"/>
                        <a:pt x="12217" y="1222"/>
                        <a:pt x="12133" y="1234"/>
                      </a:cubicBezTo>
                      <a:cubicBezTo>
                        <a:pt x="12062" y="1244"/>
                        <a:pt x="11995" y="1254"/>
                        <a:pt x="11924" y="1257"/>
                      </a:cubicBezTo>
                      <a:cubicBezTo>
                        <a:pt x="11946" y="1241"/>
                        <a:pt x="11959" y="1218"/>
                        <a:pt x="11962" y="1196"/>
                      </a:cubicBezTo>
                      <a:cubicBezTo>
                        <a:pt x="11975" y="1193"/>
                        <a:pt x="11985" y="1193"/>
                        <a:pt x="11988" y="1193"/>
                      </a:cubicBezTo>
                      <a:cubicBezTo>
                        <a:pt x="12004" y="1190"/>
                        <a:pt x="12021" y="1190"/>
                        <a:pt x="12033" y="1186"/>
                      </a:cubicBezTo>
                      <a:cubicBezTo>
                        <a:pt x="12062" y="1180"/>
                        <a:pt x="12094" y="1173"/>
                        <a:pt x="12123" y="1167"/>
                      </a:cubicBezTo>
                      <a:cubicBezTo>
                        <a:pt x="12288" y="1125"/>
                        <a:pt x="12449" y="1054"/>
                        <a:pt x="12619" y="1029"/>
                      </a:cubicBezTo>
                      <a:cubicBezTo>
                        <a:pt x="12735" y="1012"/>
                        <a:pt x="12842" y="1035"/>
                        <a:pt x="12942" y="1096"/>
                      </a:cubicBezTo>
                      <a:cubicBezTo>
                        <a:pt x="13019" y="1148"/>
                        <a:pt x="13093" y="1218"/>
                        <a:pt x="13135" y="1302"/>
                      </a:cubicBezTo>
                      <a:moveTo>
                        <a:pt x="11499" y="820"/>
                      </a:moveTo>
                      <a:lnTo>
                        <a:pt x="11499" y="820"/>
                      </a:lnTo>
                      <a:cubicBezTo>
                        <a:pt x="11460" y="820"/>
                        <a:pt x="11418" y="820"/>
                        <a:pt x="11383" y="823"/>
                      </a:cubicBezTo>
                      <a:cubicBezTo>
                        <a:pt x="11312" y="830"/>
                        <a:pt x="11241" y="846"/>
                        <a:pt x="11183" y="888"/>
                      </a:cubicBezTo>
                      <a:cubicBezTo>
                        <a:pt x="11151" y="872"/>
                        <a:pt x="11119" y="859"/>
                        <a:pt x="11083" y="849"/>
                      </a:cubicBezTo>
                      <a:cubicBezTo>
                        <a:pt x="11090" y="852"/>
                        <a:pt x="11125" y="823"/>
                        <a:pt x="11135" y="817"/>
                      </a:cubicBezTo>
                      <a:cubicBezTo>
                        <a:pt x="11151" y="807"/>
                        <a:pt x="11170" y="798"/>
                        <a:pt x="11186" y="788"/>
                      </a:cubicBezTo>
                      <a:cubicBezTo>
                        <a:pt x="11222" y="766"/>
                        <a:pt x="11260" y="756"/>
                        <a:pt x="11299" y="746"/>
                      </a:cubicBezTo>
                      <a:cubicBezTo>
                        <a:pt x="11466" y="711"/>
                        <a:pt x="11637" y="743"/>
                        <a:pt x="11789" y="814"/>
                      </a:cubicBezTo>
                      <a:cubicBezTo>
                        <a:pt x="11792" y="814"/>
                        <a:pt x="11792" y="814"/>
                        <a:pt x="11795" y="817"/>
                      </a:cubicBezTo>
                      <a:cubicBezTo>
                        <a:pt x="11811" y="823"/>
                        <a:pt x="11824" y="830"/>
                        <a:pt x="11837" y="836"/>
                      </a:cubicBezTo>
                      <a:cubicBezTo>
                        <a:pt x="11966" y="901"/>
                        <a:pt x="12085" y="977"/>
                        <a:pt x="12214" y="1035"/>
                      </a:cubicBezTo>
                      <a:cubicBezTo>
                        <a:pt x="12172" y="1067"/>
                        <a:pt x="12130" y="1106"/>
                        <a:pt x="12107" y="1131"/>
                      </a:cubicBezTo>
                      <a:cubicBezTo>
                        <a:pt x="12062" y="1141"/>
                        <a:pt x="12014" y="1151"/>
                        <a:pt x="11966" y="1157"/>
                      </a:cubicBezTo>
                      <a:cubicBezTo>
                        <a:pt x="11966" y="1118"/>
                        <a:pt x="11950" y="1083"/>
                        <a:pt x="11921" y="1061"/>
                      </a:cubicBezTo>
                      <a:cubicBezTo>
                        <a:pt x="11908" y="1054"/>
                        <a:pt x="11895" y="1045"/>
                        <a:pt x="11882" y="1038"/>
                      </a:cubicBezTo>
                      <a:cubicBezTo>
                        <a:pt x="11869" y="1029"/>
                        <a:pt x="11863" y="1019"/>
                        <a:pt x="11859" y="999"/>
                      </a:cubicBezTo>
                      <a:cubicBezTo>
                        <a:pt x="11856" y="967"/>
                        <a:pt x="11853" y="943"/>
                        <a:pt x="11830" y="917"/>
                      </a:cubicBezTo>
                      <a:cubicBezTo>
                        <a:pt x="11795" y="878"/>
                        <a:pt x="11747" y="872"/>
                        <a:pt x="11695" y="881"/>
                      </a:cubicBezTo>
                      <a:cubicBezTo>
                        <a:pt x="11692" y="865"/>
                        <a:pt x="11692" y="849"/>
                        <a:pt x="11685" y="836"/>
                      </a:cubicBezTo>
                      <a:cubicBezTo>
                        <a:pt x="11679" y="820"/>
                        <a:pt x="11669" y="807"/>
                        <a:pt x="11657" y="798"/>
                      </a:cubicBezTo>
                      <a:cubicBezTo>
                        <a:pt x="11634" y="782"/>
                        <a:pt x="11602" y="775"/>
                        <a:pt x="11576" y="782"/>
                      </a:cubicBezTo>
                      <a:cubicBezTo>
                        <a:pt x="11547" y="785"/>
                        <a:pt x="11521" y="801"/>
                        <a:pt x="11499" y="820"/>
                      </a:cubicBezTo>
                      <a:moveTo>
                        <a:pt x="11373" y="923"/>
                      </a:moveTo>
                      <a:lnTo>
                        <a:pt x="11373" y="923"/>
                      </a:lnTo>
                      <a:cubicBezTo>
                        <a:pt x="11370" y="888"/>
                        <a:pt x="11347" y="869"/>
                        <a:pt x="11325" y="862"/>
                      </a:cubicBezTo>
                      <a:cubicBezTo>
                        <a:pt x="11354" y="856"/>
                        <a:pt x="11386" y="852"/>
                        <a:pt x="11421" y="852"/>
                      </a:cubicBezTo>
                      <a:cubicBezTo>
                        <a:pt x="11434" y="852"/>
                        <a:pt x="11450" y="852"/>
                        <a:pt x="11466" y="852"/>
                      </a:cubicBezTo>
                      <a:cubicBezTo>
                        <a:pt x="11454" y="869"/>
                        <a:pt x="11441" y="885"/>
                        <a:pt x="11431" y="901"/>
                      </a:cubicBezTo>
                      <a:cubicBezTo>
                        <a:pt x="11402" y="955"/>
                        <a:pt x="11389" y="1019"/>
                        <a:pt x="11331" y="1058"/>
                      </a:cubicBezTo>
                      <a:cubicBezTo>
                        <a:pt x="11312" y="1074"/>
                        <a:pt x="11283" y="1086"/>
                        <a:pt x="11254" y="1083"/>
                      </a:cubicBezTo>
                      <a:cubicBezTo>
                        <a:pt x="11222" y="1083"/>
                        <a:pt x="11206" y="1051"/>
                        <a:pt x="11215" y="1022"/>
                      </a:cubicBezTo>
                      <a:cubicBezTo>
                        <a:pt x="11215" y="1016"/>
                        <a:pt x="11215" y="1012"/>
                        <a:pt x="11219" y="1009"/>
                      </a:cubicBezTo>
                      <a:cubicBezTo>
                        <a:pt x="11219" y="1006"/>
                        <a:pt x="11222" y="1003"/>
                        <a:pt x="11225" y="1003"/>
                      </a:cubicBezTo>
                      <a:lnTo>
                        <a:pt x="11228" y="1006"/>
                      </a:lnTo>
                      <a:cubicBezTo>
                        <a:pt x="11235" y="1012"/>
                        <a:pt x="11244" y="1016"/>
                        <a:pt x="11254" y="1019"/>
                      </a:cubicBezTo>
                      <a:cubicBezTo>
                        <a:pt x="11273" y="1029"/>
                        <a:pt x="11296" y="1032"/>
                        <a:pt x="11318" y="1025"/>
                      </a:cubicBezTo>
                      <a:cubicBezTo>
                        <a:pt x="11367" y="1016"/>
                        <a:pt x="11380" y="967"/>
                        <a:pt x="11373" y="923"/>
                      </a:cubicBezTo>
                      <a:moveTo>
                        <a:pt x="11212" y="1302"/>
                      </a:moveTo>
                      <a:lnTo>
                        <a:pt x="11212" y="1302"/>
                      </a:lnTo>
                      <a:cubicBezTo>
                        <a:pt x="11199" y="1296"/>
                        <a:pt x="11183" y="1292"/>
                        <a:pt x="11170" y="1289"/>
                      </a:cubicBezTo>
                      <a:cubicBezTo>
                        <a:pt x="11132" y="1199"/>
                        <a:pt x="11028" y="1135"/>
                        <a:pt x="10942" y="1102"/>
                      </a:cubicBezTo>
                      <a:cubicBezTo>
                        <a:pt x="10855" y="1074"/>
                        <a:pt x="10755" y="1067"/>
                        <a:pt x="10664" y="1086"/>
                      </a:cubicBezTo>
                      <a:cubicBezTo>
                        <a:pt x="10591" y="1106"/>
                        <a:pt x="10523" y="1138"/>
                        <a:pt x="10455" y="1164"/>
                      </a:cubicBezTo>
                      <a:cubicBezTo>
                        <a:pt x="10375" y="1193"/>
                        <a:pt x="10294" y="1222"/>
                        <a:pt x="10211" y="1234"/>
                      </a:cubicBezTo>
                      <a:cubicBezTo>
                        <a:pt x="10140" y="1244"/>
                        <a:pt x="10072" y="1254"/>
                        <a:pt x="10001" y="1257"/>
                      </a:cubicBezTo>
                      <a:cubicBezTo>
                        <a:pt x="10024" y="1241"/>
                        <a:pt x="10037" y="1218"/>
                        <a:pt x="10040" y="1196"/>
                      </a:cubicBezTo>
                      <a:cubicBezTo>
                        <a:pt x="10053" y="1193"/>
                        <a:pt x="10062" y="1193"/>
                        <a:pt x="10066" y="1193"/>
                      </a:cubicBezTo>
                      <a:cubicBezTo>
                        <a:pt x="10082" y="1190"/>
                        <a:pt x="10098" y="1190"/>
                        <a:pt x="10111" y="1186"/>
                      </a:cubicBezTo>
                      <a:cubicBezTo>
                        <a:pt x="10140" y="1180"/>
                        <a:pt x="10172" y="1173"/>
                        <a:pt x="10201" y="1167"/>
                      </a:cubicBezTo>
                      <a:cubicBezTo>
                        <a:pt x="10365" y="1125"/>
                        <a:pt x="10526" y="1054"/>
                        <a:pt x="10697" y="1029"/>
                      </a:cubicBezTo>
                      <a:cubicBezTo>
                        <a:pt x="10813" y="1012"/>
                        <a:pt x="10919" y="1035"/>
                        <a:pt x="11019" y="1096"/>
                      </a:cubicBezTo>
                      <a:cubicBezTo>
                        <a:pt x="11096" y="1148"/>
                        <a:pt x="11170" y="1218"/>
                        <a:pt x="11212" y="1302"/>
                      </a:cubicBezTo>
                      <a:moveTo>
                        <a:pt x="9576" y="820"/>
                      </a:moveTo>
                      <a:lnTo>
                        <a:pt x="9576" y="820"/>
                      </a:lnTo>
                      <a:cubicBezTo>
                        <a:pt x="9537" y="820"/>
                        <a:pt x="9496" y="820"/>
                        <a:pt x="9460" y="823"/>
                      </a:cubicBezTo>
                      <a:cubicBezTo>
                        <a:pt x="9389" y="830"/>
                        <a:pt x="9318" y="846"/>
                        <a:pt x="9261" y="888"/>
                      </a:cubicBezTo>
                      <a:cubicBezTo>
                        <a:pt x="9228" y="872"/>
                        <a:pt x="9196" y="859"/>
                        <a:pt x="9161" y="849"/>
                      </a:cubicBezTo>
                      <a:cubicBezTo>
                        <a:pt x="9167" y="852"/>
                        <a:pt x="9202" y="823"/>
                        <a:pt x="9212" y="817"/>
                      </a:cubicBezTo>
                      <a:cubicBezTo>
                        <a:pt x="9228" y="807"/>
                        <a:pt x="9248" y="798"/>
                        <a:pt x="9264" y="788"/>
                      </a:cubicBezTo>
                      <a:cubicBezTo>
                        <a:pt x="9299" y="766"/>
                        <a:pt x="9338" y="756"/>
                        <a:pt x="9376" y="746"/>
                      </a:cubicBezTo>
                      <a:cubicBezTo>
                        <a:pt x="9544" y="711"/>
                        <a:pt x="9714" y="743"/>
                        <a:pt x="9866" y="814"/>
                      </a:cubicBezTo>
                      <a:cubicBezTo>
                        <a:pt x="9869" y="814"/>
                        <a:pt x="9869" y="814"/>
                        <a:pt x="9872" y="817"/>
                      </a:cubicBezTo>
                      <a:cubicBezTo>
                        <a:pt x="9885" y="823"/>
                        <a:pt x="9901" y="830"/>
                        <a:pt x="9914" y="836"/>
                      </a:cubicBezTo>
                      <a:cubicBezTo>
                        <a:pt x="10043" y="901"/>
                        <a:pt x="10159" y="977"/>
                        <a:pt x="10291" y="1035"/>
                      </a:cubicBezTo>
                      <a:cubicBezTo>
                        <a:pt x="10249" y="1067"/>
                        <a:pt x="10207" y="1106"/>
                        <a:pt x="10185" y="1131"/>
                      </a:cubicBezTo>
                      <a:cubicBezTo>
                        <a:pt x="10140" y="1141"/>
                        <a:pt x="10091" y="1151"/>
                        <a:pt x="10043" y="1157"/>
                      </a:cubicBezTo>
                      <a:cubicBezTo>
                        <a:pt x="10043" y="1118"/>
                        <a:pt x="10027" y="1083"/>
                        <a:pt x="9998" y="1061"/>
                      </a:cubicBezTo>
                      <a:cubicBezTo>
                        <a:pt x="9985" y="1054"/>
                        <a:pt x="9972" y="1045"/>
                        <a:pt x="9959" y="1038"/>
                      </a:cubicBezTo>
                      <a:cubicBezTo>
                        <a:pt x="9946" y="1029"/>
                        <a:pt x="9940" y="1019"/>
                        <a:pt x="9937" y="999"/>
                      </a:cubicBezTo>
                      <a:cubicBezTo>
                        <a:pt x="9934" y="967"/>
                        <a:pt x="9930" y="943"/>
                        <a:pt x="9908" y="917"/>
                      </a:cubicBezTo>
                      <a:cubicBezTo>
                        <a:pt x="9872" y="878"/>
                        <a:pt x="9824" y="872"/>
                        <a:pt x="9773" y="881"/>
                      </a:cubicBezTo>
                      <a:cubicBezTo>
                        <a:pt x="9769" y="865"/>
                        <a:pt x="9769" y="849"/>
                        <a:pt x="9763" y="836"/>
                      </a:cubicBezTo>
                      <a:cubicBezTo>
                        <a:pt x="9756" y="820"/>
                        <a:pt x="9747" y="807"/>
                        <a:pt x="9734" y="798"/>
                      </a:cubicBezTo>
                      <a:cubicBezTo>
                        <a:pt x="9711" y="782"/>
                        <a:pt x="9679" y="775"/>
                        <a:pt x="9650" y="782"/>
                      </a:cubicBezTo>
                      <a:cubicBezTo>
                        <a:pt x="9624" y="785"/>
                        <a:pt x="9598" y="801"/>
                        <a:pt x="9576" y="820"/>
                      </a:cubicBezTo>
                      <a:moveTo>
                        <a:pt x="9450" y="923"/>
                      </a:moveTo>
                      <a:lnTo>
                        <a:pt x="9450" y="923"/>
                      </a:lnTo>
                      <a:cubicBezTo>
                        <a:pt x="9447" y="888"/>
                        <a:pt x="9425" y="869"/>
                        <a:pt x="9402" y="862"/>
                      </a:cubicBezTo>
                      <a:cubicBezTo>
                        <a:pt x="9431" y="856"/>
                        <a:pt x="9463" y="852"/>
                        <a:pt x="9499" y="852"/>
                      </a:cubicBezTo>
                      <a:cubicBezTo>
                        <a:pt x="9512" y="852"/>
                        <a:pt x="9528" y="852"/>
                        <a:pt x="9544" y="852"/>
                      </a:cubicBezTo>
                      <a:cubicBezTo>
                        <a:pt x="9531" y="869"/>
                        <a:pt x="9518" y="885"/>
                        <a:pt x="9508" y="901"/>
                      </a:cubicBezTo>
                      <a:cubicBezTo>
                        <a:pt x="9479" y="955"/>
                        <a:pt x="9466" y="1019"/>
                        <a:pt x="9409" y="1058"/>
                      </a:cubicBezTo>
                      <a:cubicBezTo>
                        <a:pt x="9389" y="1074"/>
                        <a:pt x="9360" y="1086"/>
                        <a:pt x="9331" y="1083"/>
                      </a:cubicBezTo>
                      <a:cubicBezTo>
                        <a:pt x="9299" y="1083"/>
                        <a:pt x="9283" y="1051"/>
                        <a:pt x="9293" y="1022"/>
                      </a:cubicBezTo>
                      <a:cubicBezTo>
                        <a:pt x="9293" y="1016"/>
                        <a:pt x="9293" y="1012"/>
                        <a:pt x="9296" y="1009"/>
                      </a:cubicBezTo>
                      <a:cubicBezTo>
                        <a:pt x="9296" y="1006"/>
                        <a:pt x="9299" y="1003"/>
                        <a:pt x="9302" y="1003"/>
                      </a:cubicBezTo>
                      <a:lnTo>
                        <a:pt x="9305" y="1006"/>
                      </a:lnTo>
                      <a:cubicBezTo>
                        <a:pt x="9312" y="1012"/>
                        <a:pt x="9322" y="1016"/>
                        <a:pt x="9331" y="1019"/>
                      </a:cubicBezTo>
                      <a:cubicBezTo>
                        <a:pt x="9351" y="1029"/>
                        <a:pt x="9373" y="1032"/>
                        <a:pt x="9396" y="1025"/>
                      </a:cubicBezTo>
                      <a:cubicBezTo>
                        <a:pt x="9444" y="1016"/>
                        <a:pt x="9457" y="967"/>
                        <a:pt x="9450" y="923"/>
                      </a:cubicBezTo>
                      <a:moveTo>
                        <a:pt x="9289" y="1302"/>
                      </a:moveTo>
                      <a:lnTo>
                        <a:pt x="9289" y="1302"/>
                      </a:lnTo>
                      <a:cubicBezTo>
                        <a:pt x="9277" y="1296"/>
                        <a:pt x="9261" y="1292"/>
                        <a:pt x="9248" y="1289"/>
                      </a:cubicBezTo>
                      <a:cubicBezTo>
                        <a:pt x="9209" y="1199"/>
                        <a:pt x="9106" y="1135"/>
                        <a:pt x="9019" y="1102"/>
                      </a:cubicBezTo>
                      <a:cubicBezTo>
                        <a:pt x="8932" y="1074"/>
                        <a:pt x="8832" y="1067"/>
                        <a:pt x="8742" y="1086"/>
                      </a:cubicBezTo>
                      <a:cubicBezTo>
                        <a:pt x="8668" y="1106"/>
                        <a:pt x="8600" y="1138"/>
                        <a:pt x="8532" y="1164"/>
                      </a:cubicBezTo>
                      <a:cubicBezTo>
                        <a:pt x="8452" y="1193"/>
                        <a:pt x="8372" y="1222"/>
                        <a:pt x="8288" y="1234"/>
                      </a:cubicBezTo>
                      <a:cubicBezTo>
                        <a:pt x="8217" y="1244"/>
                        <a:pt x="8149" y="1254"/>
                        <a:pt x="8079" y="1257"/>
                      </a:cubicBezTo>
                      <a:cubicBezTo>
                        <a:pt x="8101" y="1241"/>
                        <a:pt x="8114" y="1218"/>
                        <a:pt x="8117" y="1196"/>
                      </a:cubicBezTo>
                      <a:cubicBezTo>
                        <a:pt x="8130" y="1193"/>
                        <a:pt x="8140" y="1193"/>
                        <a:pt x="8143" y="1193"/>
                      </a:cubicBezTo>
                      <a:cubicBezTo>
                        <a:pt x="8159" y="1190"/>
                        <a:pt x="8175" y="1190"/>
                        <a:pt x="8188" y="1186"/>
                      </a:cubicBezTo>
                      <a:cubicBezTo>
                        <a:pt x="8217" y="1180"/>
                        <a:pt x="8249" y="1173"/>
                        <a:pt x="8278" y="1167"/>
                      </a:cubicBezTo>
                      <a:cubicBezTo>
                        <a:pt x="8442" y="1125"/>
                        <a:pt x="8604" y="1054"/>
                        <a:pt x="8774" y="1029"/>
                      </a:cubicBezTo>
                      <a:cubicBezTo>
                        <a:pt x="8890" y="1012"/>
                        <a:pt x="8996" y="1035"/>
                        <a:pt x="9096" y="1096"/>
                      </a:cubicBezTo>
                      <a:cubicBezTo>
                        <a:pt x="9173" y="1148"/>
                        <a:pt x="9248" y="1218"/>
                        <a:pt x="9289" y="1302"/>
                      </a:cubicBezTo>
                      <a:moveTo>
                        <a:pt x="7653" y="820"/>
                      </a:moveTo>
                      <a:lnTo>
                        <a:pt x="7653" y="820"/>
                      </a:lnTo>
                      <a:cubicBezTo>
                        <a:pt x="7615" y="820"/>
                        <a:pt x="7573" y="820"/>
                        <a:pt x="7538" y="823"/>
                      </a:cubicBezTo>
                      <a:cubicBezTo>
                        <a:pt x="7467" y="830"/>
                        <a:pt x="7396" y="846"/>
                        <a:pt x="7338" y="888"/>
                      </a:cubicBezTo>
                      <a:cubicBezTo>
                        <a:pt x="7306" y="872"/>
                        <a:pt x="7273" y="859"/>
                        <a:pt x="7238" y="849"/>
                      </a:cubicBezTo>
                      <a:cubicBezTo>
                        <a:pt x="7244" y="852"/>
                        <a:pt x="7280" y="823"/>
                        <a:pt x="7290" y="817"/>
                      </a:cubicBezTo>
                      <a:cubicBezTo>
                        <a:pt x="7306" y="807"/>
                        <a:pt x="7325" y="798"/>
                        <a:pt x="7341" y="788"/>
                      </a:cubicBezTo>
                      <a:cubicBezTo>
                        <a:pt x="7376" y="766"/>
                        <a:pt x="7415" y="756"/>
                        <a:pt x="7454" y="746"/>
                      </a:cubicBezTo>
                      <a:cubicBezTo>
                        <a:pt x="7621" y="711"/>
                        <a:pt x="7792" y="743"/>
                        <a:pt x="7943" y="814"/>
                      </a:cubicBezTo>
                      <a:cubicBezTo>
                        <a:pt x="7947" y="814"/>
                        <a:pt x="7947" y="814"/>
                        <a:pt x="7950" y="817"/>
                      </a:cubicBezTo>
                      <a:cubicBezTo>
                        <a:pt x="7963" y="823"/>
                        <a:pt x="7979" y="830"/>
                        <a:pt x="7991" y="836"/>
                      </a:cubicBezTo>
                      <a:cubicBezTo>
                        <a:pt x="8120" y="901"/>
                        <a:pt x="8236" y="977"/>
                        <a:pt x="8368" y="1035"/>
                      </a:cubicBezTo>
                      <a:cubicBezTo>
                        <a:pt x="8327" y="1067"/>
                        <a:pt x="8281" y="1106"/>
                        <a:pt x="8262" y="1131"/>
                      </a:cubicBezTo>
                      <a:cubicBezTo>
                        <a:pt x="8217" y="1141"/>
                        <a:pt x="8169" y="1151"/>
                        <a:pt x="8120" y="1157"/>
                      </a:cubicBezTo>
                      <a:cubicBezTo>
                        <a:pt x="8120" y="1118"/>
                        <a:pt x="8104" y="1083"/>
                        <a:pt x="8075" y="1061"/>
                      </a:cubicBezTo>
                      <a:cubicBezTo>
                        <a:pt x="8062" y="1054"/>
                        <a:pt x="8049" y="1045"/>
                        <a:pt x="8037" y="1038"/>
                      </a:cubicBezTo>
                      <a:cubicBezTo>
                        <a:pt x="8024" y="1029"/>
                        <a:pt x="8017" y="1019"/>
                        <a:pt x="8014" y="999"/>
                      </a:cubicBezTo>
                      <a:cubicBezTo>
                        <a:pt x="8011" y="967"/>
                        <a:pt x="8008" y="943"/>
                        <a:pt x="7985" y="917"/>
                      </a:cubicBezTo>
                      <a:cubicBezTo>
                        <a:pt x="7950" y="878"/>
                        <a:pt x="7901" y="872"/>
                        <a:pt x="7850" y="881"/>
                      </a:cubicBezTo>
                      <a:cubicBezTo>
                        <a:pt x="7847" y="865"/>
                        <a:pt x="7847" y="849"/>
                        <a:pt x="7840" y="836"/>
                      </a:cubicBezTo>
                      <a:cubicBezTo>
                        <a:pt x="7834" y="820"/>
                        <a:pt x="7824" y="807"/>
                        <a:pt x="7811" y="798"/>
                      </a:cubicBezTo>
                      <a:cubicBezTo>
                        <a:pt x="7789" y="782"/>
                        <a:pt x="7756" y="775"/>
                        <a:pt x="7727" y="782"/>
                      </a:cubicBezTo>
                      <a:cubicBezTo>
                        <a:pt x="7702" y="785"/>
                        <a:pt x="7676" y="801"/>
                        <a:pt x="7653" y="820"/>
                      </a:cubicBezTo>
                      <a:moveTo>
                        <a:pt x="7528" y="923"/>
                      </a:moveTo>
                      <a:lnTo>
                        <a:pt x="7528" y="923"/>
                      </a:lnTo>
                      <a:cubicBezTo>
                        <a:pt x="7525" y="888"/>
                        <a:pt x="7502" y="869"/>
                        <a:pt x="7479" y="862"/>
                      </a:cubicBezTo>
                      <a:cubicBezTo>
                        <a:pt x="7508" y="856"/>
                        <a:pt x="7541" y="852"/>
                        <a:pt x="7576" y="852"/>
                      </a:cubicBezTo>
                      <a:cubicBezTo>
                        <a:pt x="7589" y="852"/>
                        <a:pt x="7605" y="852"/>
                        <a:pt x="7621" y="852"/>
                      </a:cubicBezTo>
                      <a:cubicBezTo>
                        <a:pt x="7608" y="869"/>
                        <a:pt x="7595" y="885"/>
                        <a:pt x="7586" y="901"/>
                      </a:cubicBezTo>
                      <a:cubicBezTo>
                        <a:pt x="7557" y="955"/>
                        <a:pt x="7544" y="1019"/>
                        <a:pt x="7486" y="1058"/>
                      </a:cubicBezTo>
                      <a:cubicBezTo>
                        <a:pt x="7467" y="1074"/>
                        <a:pt x="7438" y="1086"/>
                        <a:pt x="7409" y="1083"/>
                      </a:cubicBezTo>
                      <a:cubicBezTo>
                        <a:pt x="7376" y="1083"/>
                        <a:pt x="7360" y="1051"/>
                        <a:pt x="7367" y="1022"/>
                      </a:cubicBezTo>
                      <a:cubicBezTo>
                        <a:pt x="7370" y="1016"/>
                        <a:pt x="7370" y="1012"/>
                        <a:pt x="7373" y="1009"/>
                      </a:cubicBezTo>
                      <a:cubicBezTo>
                        <a:pt x="7373" y="1006"/>
                        <a:pt x="7376" y="1003"/>
                        <a:pt x="7380" y="1003"/>
                      </a:cubicBezTo>
                      <a:lnTo>
                        <a:pt x="7383" y="1006"/>
                      </a:lnTo>
                      <a:cubicBezTo>
                        <a:pt x="7389" y="1012"/>
                        <a:pt x="7399" y="1016"/>
                        <a:pt x="7409" y="1019"/>
                      </a:cubicBezTo>
                      <a:cubicBezTo>
                        <a:pt x="7428" y="1029"/>
                        <a:pt x="7450" y="1032"/>
                        <a:pt x="7473" y="1025"/>
                      </a:cubicBezTo>
                      <a:cubicBezTo>
                        <a:pt x="7521" y="1016"/>
                        <a:pt x="7534" y="967"/>
                        <a:pt x="7528" y="923"/>
                      </a:cubicBezTo>
                      <a:moveTo>
                        <a:pt x="7367" y="1302"/>
                      </a:moveTo>
                      <a:lnTo>
                        <a:pt x="7367" y="1302"/>
                      </a:lnTo>
                      <a:cubicBezTo>
                        <a:pt x="7354" y="1296"/>
                        <a:pt x="7338" y="1292"/>
                        <a:pt x="7325" y="1289"/>
                      </a:cubicBezTo>
                      <a:cubicBezTo>
                        <a:pt x="7286" y="1199"/>
                        <a:pt x="7183" y="1135"/>
                        <a:pt x="7096" y="1102"/>
                      </a:cubicBezTo>
                      <a:cubicBezTo>
                        <a:pt x="7009" y="1074"/>
                        <a:pt x="6909" y="1067"/>
                        <a:pt x="6819" y="1086"/>
                      </a:cubicBezTo>
                      <a:cubicBezTo>
                        <a:pt x="6745" y="1106"/>
                        <a:pt x="6677" y="1138"/>
                        <a:pt x="6610" y="1164"/>
                      </a:cubicBezTo>
                      <a:cubicBezTo>
                        <a:pt x="6529" y="1193"/>
                        <a:pt x="6449" y="1222"/>
                        <a:pt x="6365" y="1234"/>
                      </a:cubicBezTo>
                      <a:cubicBezTo>
                        <a:pt x="6294" y="1244"/>
                        <a:pt x="6227" y="1254"/>
                        <a:pt x="6156" y="1257"/>
                      </a:cubicBezTo>
                      <a:cubicBezTo>
                        <a:pt x="6178" y="1241"/>
                        <a:pt x="6191" y="1218"/>
                        <a:pt x="6194" y="1196"/>
                      </a:cubicBezTo>
                      <a:cubicBezTo>
                        <a:pt x="6207" y="1193"/>
                        <a:pt x="6217" y="1193"/>
                        <a:pt x="6220" y="1193"/>
                      </a:cubicBezTo>
                      <a:cubicBezTo>
                        <a:pt x="6236" y="1190"/>
                        <a:pt x="6249" y="1190"/>
                        <a:pt x="6265" y="1186"/>
                      </a:cubicBezTo>
                      <a:cubicBezTo>
                        <a:pt x="6294" y="1180"/>
                        <a:pt x="6323" y="1173"/>
                        <a:pt x="6356" y="1167"/>
                      </a:cubicBezTo>
                      <a:cubicBezTo>
                        <a:pt x="6520" y="1125"/>
                        <a:pt x="6681" y="1054"/>
                        <a:pt x="6851" y="1029"/>
                      </a:cubicBezTo>
                      <a:cubicBezTo>
                        <a:pt x="6967" y="1012"/>
                        <a:pt x="7074" y="1035"/>
                        <a:pt x="7174" y="1096"/>
                      </a:cubicBezTo>
                      <a:cubicBezTo>
                        <a:pt x="7251" y="1148"/>
                        <a:pt x="7322" y="1218"/>
                        <a:pt x="7367" y="1302"/>
                      </a:cubicBezTo>
                      <a:moveTo>
                        <a:pt x="5731" y="820"/>
                      </a:moveTo>
                      <a:lnTo>
                        <a:pt x="5731" y="820"/>
                      </a:lnTo>
                      <a:cubicBezTo>
                        <a:pt x="5692" y="820"/>
                        <a:pt x="5650" y="820"/>
                        <a:pt x="5615" y="823"/>
                      </a:cubicBezTo>
                      <a:cubicBezTo>
                        <a:pt x="5544" y="830"/>
                        <a:pt x="5473" y="846"/>
                        <a:pt x="5415" y="888"/>
                      </a:cubicBezTo>
                      <a:cubicBezTo>
                        <a:pt x="5383" y="872"/>
                        <a:pt x="5351" y="859"/>
                        <a:pt x="5315" y="849"/>
                      </a:cubicBezTo>
                      <a:cubicBezTo>
                        <a:pt x="5322" y="852"/>
                        <a:pt x="5357" y="823"/>
                        <a:pt x="5367" y="817"/>
                      </a:cubicBezTo>
                      <a:cubicBezTo>
                        <a:pt x="5383" y="807"/>
                        <a:pt x="5402" y="798"/>
                        <a:pt x="5418" y="788"/>
                      </a:cubicBezTo>
                      <a:cubicBezTo>
                        <a:pt x="5454" y="766"/>
                        <a:pt x="5492" y="756"/>
                        <a:pt x="5531" y="746"/>
                      </a:cubicBezTo>
                      <a:cubicBezTo>
                        <a:pt x="5699" y="711"/>
                        <a:pt x="5869" y="743"/>
                        <a:pt x="6020" y="814"/>
                      </a:cubicBezTo>
                      <a:cubicBezTo>
                        <a:pt x="6024" y="814"/>
                        <a:pt x="6024" y="814"/>
                        <a:pt x="6027" y="817"/>
                      </a:cubicBezTo>
                      <a:cubicBezTo>
                        <a:pt x="6040" y="823"/>
                        <a:pt x="6056" y="830"/>
                        <a:pt x="6069" y="836"/>
                      </a:cubicBezTo>
                      <a:cubicBezTo>
                        <a:pt x="6198" y="901"/>
                        <a:pt x="6313" y="977"/>
                        <a:pt x="6446" y="1035"/>
                      </a:cubicBezTo>
                      <a:cubicBezTo>
                        <a:pt x="6404" y="1067"/>
                        <a:pt x="6359" y="1106"/>
                        <a:pt x="6339" y="1131"/>
                      </a:cubicBezTo>
                      <a:cubicBezTo>
                        <a:pt x="6291" y="1141"/>
                        <a:pt x="6246" y="1151"/>
                        <a:pt x="6198" y="1157"/>
                      </a:cubicBezTo>
                      <a:cubicBezTo>
                        <a:pt x="6198" y="1118"/>
                        <a:pt x="6181" y="1083"/>
                        <a:pt x="6153" y="1061"/>
                      </a:cubicBezTo>
                      <a:cubicBezTo>
                        <a:pt x="6140" y="1054"/>
                        <a:pt x="6127" y="1045"/>
                        <a:pt x="6114" y="1038"/>
                      </a:cubicBezTo>
                      <a:cubicBezTo>
                        <a:pt x="6101" y="1029"/>
                        <a:pt x="6095" y="1019"/>
                        <a:pt x="6092" y="999"/>
                      </a:cubicBezTo>
                      <a:cubicBezTo>
                        <a:pt x="6088" y="967"/>
                        <a:pt x="6085" y="943"/>
                        <a:pt x="6062" y="917"/>
                      </a:cubicBezTo>
                      <a:cubicBezTo>
                        <a:pt x="6027" y="878"/>
                        <a:pt x="5979" y="872"/>
                        <a:pt x="5927" y="881"/>
                      </a:cubicBezTo>
                      <a:cubicBezTo>
                        <a:pt x="5924" y="865"/>
                        <a:pt x="5924" y="849"/>
                        <a:pt x="5917" y="836"/>
                      </a:cubicBezTo>
                      <a:cubicBezTo>
                        <a:pt x="5911" y="820"/>
                        <a:pt x="5901" y="807"/>
                        <a:pt x="5888" y="798"/>
                      </a:cubicBezTo>
                      <a:cubicBezTo>
                        <a:pt x="5866" y="782"/>
                        <a:pt x="5834" y="775"/>
                        <a:pt x="5805" y="782"/>
                      </a:cubicBezTo>
                      <a:cubicBezTo>
                        <a:pt x="5779" y="785"/>
                        <a:pt x="5753" y="801"/>
                        <a:pt x="5731" y="820"/>
                      </a:cubicBezTo>
                      <a:moveTo>
                        <a:pt x="5605" y="923"/>
                      </a:moveTo>
                      <a:lnTo>
                        <a:pt x="5605" y="923"/>
                      </a:lnTo>
                      <a:cubicBezTo>
                        <a:pt x="5602" y="888"/>
                        <a:pt x="5579" y="869"/>
                        <a:pt x="5554" y="862"/>
                      </a:cubicBezTo>
                      <a:cubicBezTo>
                        <a:pt x="5586" y="856"/>
                        <a:pt x="5618" y="852"/>
                        <a:pt x="5653" y="852"/>
                      </a:cubicBezTo>
                      <a:cubicBezTo>
                        <a:pt x="5666" y="852"/>
                        <a:pt x="5682" y="852"/>
                        <a:pt x="5699" y="852"/>
                      </a:cubicBezTo>
                      <a:cubicBezTo>
                        <a:pt x="5686" y="869"/>
                        <a:pt x="5673" y="885"/>
                        <a:pt x="5663" y="901"/>
                      </a:cubicBezTo>
                      <a:cubicBezTo>
                        <a:pt x="5631" y="955"/>
                        <a:pt x="5621" y="1019"/>
                        <a:pt x="5563" y="1058"/>
                      </a:cubicBezTo>
                      <a:cubicBezTo>
                        <a:pt x="5544" y="1074"/>
                        <a:pt x="5515" y="1086"/>
                        <a:pt x="5486" y="1083"/>
                      </a:cubicBezTo>
                      <a:cubicBezTo>
                        <a:pt x="5454" y="1083"/>
                        <a:pt x="5438" y="1051"/>
                        <a:pt x="5444" y="1022"/>
                      </a:cubicBezTo>
                      <a:cubicBezTo>
                        <a:pt x="5447" y="1016"/>
                        <a:pt x="5447" y="1012"/>
                        <a:pt x="5451" y="1009"/>
                      </a:cubicBezTo>
                      <a:cubicBezTo>
                        <a:pt x="5451" y="1006"/>
                        <a:pt x="5454" y="1003"/>
                        <a:pt x="5457" y="1003"/>
                      </a:cubicBezTo>
                      <a:lnTo>
                        <a:pt x="5460" y="1006"/>
                      </a:lnTo>
                      <a:cubicBezTo>
                        <a:pt x="5467" y="1012"/>
                        <a:pt x="5476" y="1016"/>
                        <a:pt x="5486" y="1019"/>
                      </a:cubicBezTo>
                      <a:cubicBezTo>
                        <a:pt x="5505" y="1029"/>
                        <a:pt x="5528" y="1032"/>
                        <a:pt x="5550" y="1025"/>
                      </a:cubicBezTo>
                      <a:cubicBezTo>
                        <a:pt x="5599" y="1016"/>
                        <a:pt x="5612" y="967"/>
                        <a:pt x="5605" y="923"/>
                      </a:cubicBezTo>
                      <a:moveTo>
                        <a:pt x="5444" y="1302"/>
                      </a:moveTo>
                      <a:lnTo>
                        <a:pt x="5444" y="1302"/>
                      </a:lnTo>
                      <a:cubicBezTo>
                        <a:pt x="5431" y="1296"/>
                        <a:pt x="5415" y="1292"/>
                        <a:pt x="5402" y="1289"/>
                      </a:cubicBezTo>
                      <a:cubicBezTo>
                        <a:pt x="5363" y="1199"/>
                        <a:pt x="5260" y="1135"/>
                        <a:pt x="5174" y="1102"/>
                      </a:cubicBezTo>
                      <a:cubicBezTo>
                        <a:pt x="5087" y="1074"/>
                        <a:pt x="4987" y="1067"/>
                        <a:pt x="4897" y="1086"/>
                      </a:cubicBezTo>
                      <a:cubicBezTo>
                        <a:pt x="4822" y="1106"/>
                        <a:pt x="4755" y="1138"/>
                        <a:pt x="4687" y="1164"/>
                      </a:cubicBezTo>
                      <a:cubicBezTo>
                        <a:pt x="4607" y="1193"/>
                        <a:pt x="4526" y="1222"/>
                        <a:pt x="4442" y="1234"/>
                      </a:cubicBezTo>
                      <a:cubicBezTo>
                        <a:pt x="4372" y="1244"/>
                        <a:pt x="4304" y="1254"/>
                        <a:pt x="4233" y="1257"/>
                      </a:cubicBezTo>
                      <a:cubicBezTo>
                        <a:pt x="4256" y="1241"/>
                        <a:pt x="4269" y="1218"/>
                        <a:pt x="4272" y="1196"/>
                      </a:cubicBezTo>
                      <a:cubicBezTo>
                        <a:pt x="4285" y="1193"/>
                        <a:pt x="4294" y="1193"/>
                        <a:pt x="4298" y="1193"/>
                      </a:cubicBezTo>
                      <a:cubicBezTo>
                        <a:pt x="4314" y="1190"/>
                        <a:pt x="4326" y="1190"/>
                        <a:pt x="4343" y="1186"/>
                      </a:cubicBezTo>
                      <a:cubicBezTo>
                        <a:pt x="4372" y="1180"/>
                        <a:pt x="4401" y="1173"/>
                        <a:pt x="4433" y="1167"/>
                      </a:cubicBezTo>
                      <a:cubicBezTo>
                        <a:pt x="4597" y="1125"/>
                        <a:pt x="4758" y="1054"/>
                        <a:pt x="4929" y="1029"/>
                      </a:cubicBezTo>
                      <a:cubicBezTo>
                        <a:pt x="5045" y="1012"/>
                        <a:pt x="5151" y="1035"/>
                        <a:pt x="5251" y="1096"/>
                      </a:cubicBezTo>
                      <a:cubicBezTo>
                        <a:pt x="5328" y="1148"/>
                        <a:pt x="5399" y="1218"/>
                        <a:pt x="5444" y="1302"/>
                      </a:cubicBezTo>
                      <a:moveTo>
                        <a:pt x="3808" y="820"/>
                      </a:moveTo>
                      <a:lnTo>
                        <a:pt x="3808" y="820"/>
                      </a:lnTo>
                      <a:cubicBezTo>
                        <a:pt x="3766" y="820"/>
                        <a:pt x="3728" y="820"/>
                        <a:pt x="3692" y="823"/>
                      </a:cubicBezTo>
                      <a:cubicBezTo>
                        <a:pt x="3621" y="830"/>
                        <a:pt x="3550" y="846"/>
                        <a:pt x="3492" y="888"/>
                      </a:cubicBezTo>
                      <a:cubicBezTo>
                        <a:pt x="3460" y="872"/>
                        <a:pt x="3425" y="859"/>
                        <a:pt x="3392" y="849"/>
                      </a:cubicBezTo>
                      <a:cubicBezTo>
                        <a:pt x="3399" y="852"/>
                        <a:pt x="3434" y="823"/>
                        <a:pt x="3444" y="817"/>
                      </a:cubicBezTo>
                      <a:cubicBezTo>
                        <a:pt x="3460" y="807"/>
                        <a:pt x="3480" y="798"/>
                        <a:pt x="3496" y="788"/>
                      </a:cubicBezTo>
                      <a:cubicBezTo>
                        <a:pt x="3531" y="766"/>
                        <a:pt x="3570" y="756"/>
                        <a:pt x="3608" y="746"/>
                      </a:cubicBezTo>
                      <a:cubicBezTo>
                        <a:pt x="3776" y="711"/>
                        <a:pt x="3946" y="743"/>
                        <a:pt x="4098" y="814"/>
                      </a:cubicBezTo>
                      <a:cubicBezTo>
                        <a:pt x="4101" y="814"/>
                        <a:pt x="4101" y="814"/>
                        <a:pt x="4104" y="817"/>
                      </a:cubicBezTo>
                      <a:cubicBezTo>
                        <a:pt x="4117" y="823"/>
                        <a:pt x="4133" y="830"/>
                        <a:pt x="4146" y="836"/>
                      </a:cubicBezTo>
                      <a:cubicBezTo>
                        <a:pt x="4275" y="901"/>
                        <a:pt x="4391" y="977"/>
                        <a:pt x="4523" y="1035"/>
                      </a:cubicBezTo>
                      <a:cubicBezTo>
                        <a:pt x="4481" y="1067"/>
                        <a:pt x="4436" y="1106"/>
                        <a:pt x="4417" y="1131"/>
                      </a:cubicBezTo>
                      <a:cubicBezTo>
                        <a:pt x="4368" y="1141"/>
                        <a:pt x="4323" y="1151"/>
                        <a:pt x="4275" y="1157"/>
                      </a:cubicBezTo>
                      <a:cubicBezTo>
                        <a:pt x="4275" y="1118"/>
                        <a:pt x="4259" y="1083"/>
                        <a:pt x="4230" y="1061"/>
                      </a:cubicBezTo>
                      <a:cubicBezTo>
                        <a:pt x="4217" y="1054"/>
                        <a:pt x="4204" y="1045"/>
                        <a:pt x="4191" y="1038"/>
                      </a:cubicBezTo>
                      <a:cubicBezTo>
                        <a:pt x="4178" y="1029"/>
                        <a:pt x="4172" y="1019"/>
                        <a:pt x="4169" y="999"/>
                      </a:cubicBezTo>
                      <a:cubicBezTo>
                        <a:pt x="4165" y="967"/>
                        <a:pt x="4162" y="943"/>
                        <a:pt x="4140" y="917"/>
                      </a:cubicBezTo>
                      <a:cubicBezTo>
                        <a:pt x="4104" y="878"/>
                        <a:pt x="4056" y="872"/>
                        <a:pt x="4005" y="881"/>
                      </a:cubicBezTo>
                      <a:cubicBezTo>
                        <a:pt x="4001" y="865"/>
                        <a:pt x="4001" y="849"/>
                        <a:pt x="3995" y="836"/>
                      </a:cubicBezTo>
                      <a:cubicBezTo>
                        <a:pt x="3989" y="820"/>
                        <a:pt x="3979" y="807"/>
                        <a:pt x="3966" y="798"/>
                      </a:cubicBezTo>
                      <a:cubicBezTo>
                        <a:pt x="3940" y="782"/>
                        <a:pt x="3911" y="775"/>
                        <a:pt x="3882" y="782"/>
                      </a:cubicBezTo>
                      <a:cubicBezTo>
                        <a:pt x="3856" y="785"/>
                        <a:pt x="3831" y="801"/>
                        <a:pt x="3808" y="820"/>
                      </a:cubicBezTo>
                      <a:moveTo>
                        <a:pt x="3682" y="923"/>
                      </a:moveTo>
                      <a:lnTo>
                        <a:pt x="3682" y="923"/>
                      </a:lnTo>
                      <a:cubicBezTo>
                        <a:pt x="3679" y="888"/>
                        <a:pt x="3657" y="869"/>
                        <a:pt x="3631" y="862"/>
                      </a:cubicBezTo>
                      <a:cubicBezTo>
                        <a:pt x="3663" y="856"/>
                        <a:pt x="3695" y="852"/>
                        <a:pt x="3731" y="852"/>
                      </a:cubicBezTo>
                      <a:cubicBezTo>
                        <a:pt x="3744" y="852"/>
                        <a:pt x="3760" y="852"/>
                        <a:pt x="3776" y="852"/>
                      </a:cubicBezTo>
                      <a:cubicBezTo>
                        <a:pt x="3763" y="869"/>
                        <a:pt x="3750" y="885"/>
                        <a:pt x="3740" y="901"/>
                      </a:cubicBezTo>
                      <a:cubicBezTo>
                        <a:pt x="3708" y="955"/>
                        <a:pt x="3698" y="1019"/>
                        <a:pt x="3641" y="1058"/>
                      </a:cubicBezTo>
                      <a:cubicBezTo>
                        <a:pt x="3621" y="1074"/>
                        <a:pt x="3592" y="1086"/>
                        <a:pt x="3563" y="1083"/>
                      </a:cubicBezTo>
                      <a:cubicBezTo>
                        <a:pt x="3531" y="1083"/>
                        <a:pt x="3515" y="1051"/>
                        <a:pt x="3521" y="1022"/>
                      </a:cubicBezTo>
                      <a:cubicBezTo>
                        <a:pt x="3525" y="1016"/>
                        <a:pt x="3525" y="1012"/>
                        <a:pt x="3528" y="1009"/>
                      </a:cubicBezTo>
                      <a:cubicBezTo>
                        <a:pt x="3528" y="1006"/>
                        <a:pt x="3531" y="1003"/>
                        <a:pt x="3534" y="1003"/>
                      </a:cubicBezTo>
                      <a:lnTo>
                        <a:pt x="3537" y="1006"/>
                      </a:lnTo>
                      <a:cubicBezTo>
                        <a:pt x="3544" y="1012"/>
                        <a:pt x="3553" y="1016"/>
                        <a:pt x="3563" y="1019"/>
                      </a:cubicBezTo>
                      <a:cubicBezTo>
                        <a:pt x="3583" y="1029"/>
                        <a:pt x="3605" y="1032"/>
                        <a:pt x="3628" y="1025"/>
                      </a:cubicBezTo>
                      <a:cubicBezTo>
                        <a:pt x="3676" y="1016"/>
                        <a:pt x="3689" y="967"/>
                        <a:pt x="3682" y="923"/>
                      </a:cubicBezTo>
                      <a:moveTo>
                        <a:pt x="3521" y="1302"/>
                      </a:moveTo>
                      <a:lnTo>
                        <a:pt x="3521" y="1302"/>
                      </a:lnTo>
                      <a:cubicBezTo>
                        <a:pt x="3508" y="1296"/>
                        <a:pt x="3492" y="1292"/>
                        <a:pt x="3480" y="1289"/>
                      </a:cubicBezTo>
                      <a:cubicBezTo>
                        <a:pt x="3441" y="1199"/>
                        <a:pt x="3338" y="1135"/>
                        <a:pt x="3251" y="1102"/>
                      </a:cubicBezTo>
                      <a:cubicBezTo>
                        <a:pt x="3164" y="1074"/>
                        <a:pt x="3064" y="1067"/>
                        <a:pt x="2974" y="1086"/>
                      </a:cubicBezTo>
                      <a:cubicBezTo>
                        <a:pt x="2900" y="1106"/>
                        <a:pt x="2832" y="1138"/>
                        <a:pt x="2764" y="1164"/>
                      </a:cubicBezTo>
                      <a:cubicBezTo>
                        <a:pt x="2684" y="1193"/>
                        <a:pt x="2603" y="1222"/>
                        <a:pt x="2520" y="1234"/>
                      </a:cubicBezTo>
                      <a:cubicBezTo>
                        <a:pt x="2449" y="1244"/>
                        <a:pt x="2381" y="1254"/>
                        <a:pt x="2310" y="1257"/>
                      </a:cubicBezTo>
                      <a:cubicBezTo>
                        <a:pt x="2333" y="1241"/>
                        <a:pt x="2346" y="1218"/>
                        <a:pt x="2349" y="1196"/>
                      </a:cubicBezTo>
                      <a:cubicBezTo>
                        <a:pt x="2362" y="1193"/>
                        <a:pt x="2372" y="1193"/>
                        <a:pt x="2375" y="1193"/>
                      </a:cubicBezTo>
                      <a:cubicBezTo>
                        <a:pt x="2391" y="1190"/>
                        <a:pt x="2404" y="1190"/>
                        <a:pt x="2420" y="1186"/>
                      </a:cubicBezTo>
                      <a:cubicBezTo>
                        <a:pt x="2449" y="1180"/>
                        <a:pt x="2478" y="1173"/>
                        <a:pt x="2507" y="1167"/>
                      </a:cubicBezTo>
                      <a:cubicBezTo>
                        <a:pt x="2675" y="1125"/>
                        <a:pt x="2835" y="1054"/>
                        <a:pt x="3006" y="1029"/>
                      </a:cubicBezTo>
                      <a:cubicBezTo>
                        <a:pt x="3122" y="1012"/>
                        <a:pt x="3228" y="1035"/>
                        <a:pt x="3328" y="1096"/>
                      </a:cubicBezTo>
                      <a:cubicBezTo>
                        <a:pt x="3405" y="1148"/>
                        <a:pt x="3476" y="1218"/>
                        <a:pt x="3521" y="1302"/>
                      </a:cubicBezTo>
                      <a:moveTo>
                        <a:pt x="1885" y="820"/>
                      </a:moveTo>
                      <a:lnTo>
                        <a:pt x="1885" y="820"/>
                      </a:lnTo>
                      <a:cubicBezTo>
                        <a:pt x="1843" y="820"/>
                        <a:pt x="1805" y="820"/>
                        <a:pt x="1769" y="823"/>
                      </a:cubicBezTo>
                      <a:cubicBezTo>
                        <a:pt x="1698" y="830"/>
                        <a:pt x="1628" y="846"/>
                        <a:pt x="1570" y="888"/>
                      </a:cubicBezTo>
                      <a:cubicBezTo>
                        <a:pt x="1537" y="872"/>
                        <a:pt x="1502" y="859"/>
                        <a:pt x="1470" y="849"/>
                      </a:cubicBezTo>
                      <a:cubicBezTo>
                        <a:pt x="1476" y="852"/>
                        <a:pt x="1512" y="823"/>
                        <a:pt x="1521" y="817"/>
                      </a:cubicBezTo>
                      <a:cubicBezTo>
                        <a:pt x="1537" y="807"/>
                        <a:pt x="1554" y="798"/>
                        <a:pt x="1573" y="788"/>
                      </a:cubicBezTo>
                      <a:cubicBezTo>
                        <a:pt x="1608" y="766"/>
                        <a:pt x="1647" y="756"/>
                        <a:pt x="1686" y="746"/>
                      </a:cubicBezTo>
                      <a:cubicBezTo>
                        <a:pt x="1853" y="711"/>
                        <a:pt x="2024" y="743"/>
                        <a:pt x="2175" y="814"/>
                      </a:cubicBezTo>
                      <a:cubicBezTo>
                        <a:pt x="2178" y="814"/>
                        <a:pt x="2178" y="814"/>
                        <a:pt x="2182" y="817"/>
                      </a:cubicBezTo>
                      <a:cubicBezTo>
                        <a:pt x="2194" y="823"/>
                        <a:pt x="2211" y="830"/>
                        <a:pt x="2223" y="836"/>
                      </a:cubicBezTo>
                      <a:cubicBezTo>
                        <a:pt x="2352" y="901"/>
                        <a:pt x="2468" y="977"/>
                        <a:pt x="2600" y="1035"/>
                      </a:cubicBezTo>
                      <a:cubicBezTo>
                        <a:pt x="2559" y="1067"/>
                        <a:pt x="2513" y="1106"/>
                        <a:pt x="2494" y="1131"/>
                      </a:cubicBezTo>
                      <a:cubicBezTo>
                        <a:pt x="2446" y="1141"/>
                        <a:pt x="2401" y="1151"/>
                        <a:pt x="2352" y="1157"/>
                      </a:cubicBezTo>
                      <a:cubicBezTo>
                        <a:pt x="2352" y="1118"/>
                        <a:pt x="2336" y="1083"/>
                        <a:pt x="2307" y="1061"/>
                      </a:cubicBezTo>
                      <a:cubicBezTo>
                        <a:pt x="2294" y="1054"/>
                        <a:pt x="2282" y="1045"/>
                        <a:pt x="2269" y="1038"/>
                      </a:cubicBezTo>
                      <a:cubicBezTo>
                        <a:pt x="2252" y="1029"/>
                        <a:pt x="2249" y="1019"/>
                        <a:pt x="2246" y="999"/>
                      </a:cubicBezTo>
                      <a:cubicBezTo>
                        <a:pt x="2243" y="967"/>
                        <a:pt x="2240" y="943"/>
                        <a:pt x="2217" y="917"/>
                      </a:cubicBezTo>
                      <a:cubicBezTo>
                        <a:pt x="2182" y="878"/>
                        <a:pt x="2133" y="872"/>
                        <a:pt x="2082" y="881"/>
                      </a:cubicBezTo>
                      <a:cubicBezTo>
                        <a:pt x="2078" y="865"/>
                        <a:pt x="2078" y="849"/>
                        <a:pt x="2072" y="836"/>
                      </a:cubicBezTo>
                      <a:cubicBezTo>
                        <a:pt x="2066" y="820"/>
                        <a:pt x="2056" y="807"/>
                        <a:pt x="2043" y="798"/>
                      </a:cubicBezTo>
                      <a:cubicBezTo>
                        <a:pt x="2018" y="782"/>
                        <a:pt x="1988" y="775"/>
                        <a:pt x="1959" y="782"/>
                      </a:cubicBezTo>
                      <a:cubicBezTo>
                        <a:pt x="1934" y="785"/>
                        <a:pt x="1908" y="801"/>
                        <a:pt x="1885" y="820"/>
                      </a:cubicBezTo>
                      <a:moveTo>
                        <a:pt x="1760" y="923"/>
                      </a:moveTo>
                      <a:lnTo>
                        <a:pt x="1760" y="923"/>
                      </a:lnTo>
                      <a:cubicBezTo>
                        <a:pt x="1757" y="888"/>
                        <a:pt x="1734" y="869"/>
                        <a:pt x="1708" y="862"/>
                      </a:cubicBezTo>
                      <a:cubicBezTo>
                        <a:pt x="1741" y="856"/>
                        <a:pt x="1773" y="852"/>
                        <a:pt x="1808" y="852"/>
                      </a:cubicBezTo>
                      <a:cubicBezTo>
                        <a:pt x="1821" y="852"/>
                        <a:pt x="1837" y="852"/>
                        <a:pt x="1853" y="852"/>
                      </a:cubicBezTo>
                      <a:cubicBezTo>
                        <a:pt x="1840" y="869"/>
                        <a:pt x="1827" y="885"/>
                        <a:pt x="1818" y="901"/>
                      </a:cubicBezTo>
                      <a:cubicBezTo>
                        <a:pt x="1786" y="955"/>
                        <a:pt x="1776" y="1019"/>
                        <a:pt x="1718" y="1058"/>
                      </a:cubicBezTo>
                      <a:cubicBezTo>
                        <a:pt x="1698" y="1074"/>
                        <a:pt x="1670" y="1086"/>
                        <a:pt x="1641" y="1083"/>
                      </a:cubicBezTo>
                      <a:cubicBezTo>
                        <a:pt x="1608" y="1083"/>
                        <a:pt x="1592" y="1051"/>
                        <a:pt x="1599" y="1022"/>
                      </a:cubicBezTo>
                      <a:cubicBezTo>
                        <a:pt x="1602" y="1016"/>
                        <a:pt x="1602" y="1012"/>
                        <a:pt x="1605" y="1009"/>
                      </a:cubicBezTo>
                      <a:cubicBezTo>
                        <a:pt x="1605" y="1006"/>
                        <a:pt x="1608" y="1003"/>
                        <a:pt x="1612" y="1003"/>
                      </a:cubicBezTo>
                      <a:lnTo>
                        <a:pt x="1615" y="1006"/>
                      </a:lnTo>
                      <a:cubicBezTo>
                        <a:pt x="1621" y="1012"/>
                        <a:pt x="1631" y="1016"/>
                        <a:pt x="1641" y="1019"/>
                      </a:cubicBezTo>
                      <a:cubicBezTo>
                        <a:pt x="1660" y="1029"/>
                        <a:pt x="1682" y="1032"/>
                        <a:pt x="1705" y="1025"/>
                      </a:cubicBezTo>
                      <a:cubicBezTo>
                        <a:pt x="1753" y="1016"/>
                        <a:pt x="1766" y="967"/>
                        <a:pt x="1760" y="923"/>
                      </a:cubicBezTo>
                      <a:moveTo>
                        <a:pt x="1096" y="788"/>
                      </a:moveTo>
                      <a:lnTo>
                        <a:pt x="1096" y="788"/>
                      </a:lnTo>
                      <a:cubicBezTo>
                        <a:pt x="1096" y="785"/>
                        <a:pt x="1096" y="785"/>
                        <a:pt x="1096" y="785"/>
                      </a:cubicBezTo>
                      <a:cubicBezTo>
                        <a:pt x="1119" y="753"/>
                        <a:pt x="1145" y="724"/>
                        <a:pt x="1173" y="698"/>
                      </a:cubicBezTo>
                      <a:cubicBezTo>
                        <a:pt x="1228" y="643"/>
                        <a:pt x="1293" y="598"/>
                        <a:pt x="1367" y="569"/>
                      </a:cubicBezTo>
                      <a:cubicBezTo>
                        <a:pt x="1444" y="537"/>
                        <a:pt x="1531" y="530"/>
                        <a:pt x="1615" y="530"/>
                      </a:cubicBezTo>
                      <a:lnTo>
                        <a:pt x="1618" y="530"/>
                      </a:lnTo>
                      <a:cubicBezTo>
                        <a:pt x="1541" y="543"/>
                        <a:pt x="1463" y="569"/>
                        <a:pt x="1393" y="598"/>
                      </a:cubicBezTo>
                      <a:cubicBezTo>
                        <a:pt x="1293" y="637"/>
                        <a:pt x="1206" y="717"/>
                        <a:pt x="1148" y="810"/>
                      </a:cubicBezTo>
                      <a:cubicBezTo>
                        <a:pt x="1148" y="814"/>
                        <a:pt x="1145" y="817"/>
                        <a:pt x="1145" y="820"/>
                      </a:cubicBezTo>
                      <a:cubicBezTo>
                        <a:pt x="1141" y="820"/>
                        <a:pt x="1138" y="823"/>
                        <a:pt x="1135" y="823"/>
                      </a:cubicBezTo>
                      <a:cubicBezTo>
                        <a:pt x="1112" y="827"/>
                        <a:pt x="1093" y="830"/>
                        <a:pt x="1071" y="833"/>
                      </a:cubicBezTo>
                      <a:cubicBezTo>
                        <a:pt x="1077" y="817"/>
                        <a:pt x="1087" y="801"/>
                        <a:pt x="1096" y="788"/>
                      </a:cubicBezTo>
                      <a:moveTo>
                        <a:pt x="2810" y="659"/>
                      </a:moveTo>
                      <a:lnTo>
                        <a:pt x="2810" y="659"/>
                      </a:lnTo>
                      <a:cubicBezTo>
                        <a:pt x="2835" y="659"/>
                        <a:pt x="2848" y="643"/>
                        <a:pt x="2858" y="621"/>
                      </a:cubicBezTo>
                      <a:cubicBezTo>
                        <a:pt x="2868" y="605"/>
                        <a:pt x="2880" y="598"/>
                        <a:pt x="2897" y="598"/>
                      </a:cubicBezTo>
                      <a:cubicBezTo>
                        <a:pt x="2909" y="598"/>
                        <a:pt x="2919" y="605"/>
                        <a:pt x="2926" y="617"/>
                      </a:cubicBezTo>
                      <a:cubicBezTo>
                        <a:pt x="2942" y="643"/>
                        <a:pt x="2935" y="682"/>
                        <a:pt x="2906" y="694"/>
                      </a:cubicBezTo>
                      <a:cubicBezTo>
                        <a:pt x="2890" y="701"/>
                        <a:pt x="2874" y="704"/>
                        <a:pt x="2858" y="704"/>
                      </a:cubicBezTo>
                      <a:cubicBezTo>
                        <a:pt x="2848" y="704"/>
                        <a:pt x="2839" y="704"/>
                        <a:pt x="2829" y="701"/>
                      </a:cubicBezTo>
                      <a:cubicBezTo>
                        <a:pt x="2761" y="698"/>
                        <a:pt x="2710" y="656"/>
                        <a:pt x="2645" y="650"/>
                      </a:cubicBezTo>
                      <a:cubicBezTo>
                        <a:pt x="2642" y="650"/>
                        <a:pt x="2636" y="650"/>
                        <a:pt x="2632" y="650"/>
                      </a:cubicBezTo>
                      <a:cubicBezTo>
                        <a:pt x="2575" y="650"/>
                        <a:pt x="2517" y="678"/>
                        <a:pt x="2478" y="724"/>
                      </a:cubicBezTo>
                      <a:cubicBezTo>
                        <a:pt x="2465" y="720"/>
                        <a:pt x="2430" y="714"/>
                        <a:pt x="2426" y="711"/>
                      </a:cubicBezTo>
                      <a:cubicBezTo>
                        <a:pt x="2404" y="707"/>
                        <a:pt x="2381" y="701"/>
                        <a:pt x="2362" y="694"/>
                      </a:cubicBezTo>
                      <a:cubicBezTo>
                        <a:pt x="2320" y="685"/>
                        <a:pt x="2278" y="672"/>
                        <a:pt x="2236" y="659"/>
                      </a:cubicBezTo>
                      <a:cubicBezTo>
                        <a:pt x="2156" y="630"/>
                        <a:pt x="2075" y="595"/>
                        <a:pt x="1995" y="563"/>
                      </a:cubicBezTo>
                      <a:cubicBezTo>
                        <a:pt x="1988" y="559"/>
                        <a:pt x="1979" y="556"/>
                        <a:pt x="1972" y="553"/>
                      </a:cubicBezTo>
                      <a:cubicBezTo>
                        <a:pt x="1853" y="501"/>
                        <a:pt x="1731" y="492"/>
                        <a:pt x="1602" y="495"/>
                      </a:cubicBezTo>
                      <a:cubicBezTo>
                        <a:pt x="1596" y="495"/>
                        <a:pt x="1589" y="495"/>
                        <a:pt x="1583" y="495"/>
                      </a:cubicBezTo>
                      <a:cubicBezTo>
                        <a:pt x="1625" y="453"/>
                        <a:pt x="1711" y="450"/>
                        <a:pt x="1763" y="450"/>
                      </a:cubicBezTo>
                      <a:cubicBezTo>
                        <a:pt x="1850" y="447"/>
                        <a:pt x="1937" y="457"/>
                        <a:pt x="2024" y="476"/>
                      </a:cubicBezTo>
                      <a:cubicBezTo>
                        <a:pt x="2107" y="492"/>
                        <a:pt x="2188" y="521"/>
                        <a:pt x="2272" y="546"/>
                      </a:cubicBezTo>
                      <a:lnTo>
                        <a:pt x="2275" y="546"/>
                      </a:lnTo>
                      <a:cubicBezTo>
                        <a:pt x="2291" y="553"/>
                        <a:pt x="2307" y="556"/>
                        <a:pt x="2320" y="559"/>
                      </a:cubicBezTo>
                      <a:cubicBezTo>
                        <a:pt x="2455" y="601"/>
                        <a:pt x="2597" y="630"/>
                        <a:pt x="2735" y="608"/>
                      </a:cubicBezTo>
                      <a:cubicBezTo>
                        <a:pt x="2742" y="637"/>
                        <a:pt x="2771" y="662"/>
                        <a:pt x="2807" y="659"/>
                      </a:cubicBezTo>
                      <a:lnTo>
                        <a:pt x="2807" y="659"/>
                      </a:lnTo>
                      <a:cubicBezTo>
                        <a:pt x="2810" y="659"/>
                        <a:pt x="2810" y="659"/>
                        <a:pt x="2810" y="659"/>
                      </a:cubicBezTo>
                      <a:moveTo>
                        <a:pt x="2665" y="521"/>
                      </a:moveTo>
                      <a:lnTo>
                        <a:pt x="2665" y="521"/>
                      </a:lnTo>
                      <a:cubicBezTo>
                        <a:pt x="2707" y="518"/>
                        <a:pt x="2726" y="495"/>
                        <a:pt x="2735" y="485"/>
                      </a:cubicBezTo>
                      <a:cubicBezTo>
                        <a:pt x="2755" y="476"/>
                        <a:pt x="2768" y="460"/>
                        <a:pt x="2777" y="444"/>
                      </a:cubicBezTo>
                      <a:cubicBezTo>
                        <a:pt x="2787" y="424"/>
                        <a:pt x="2790" y="405"/>
                        <a:pt x="2774" y="389"/>
                      </a:cubicBezTo>
                      <a:cubicBezTo>
                        <a:pt x="2755" y="369"/>
                        <a:pt x="2726" y="353"/>
                        <a:pt x="2735" y="321"/>
                      </a:cubicBezTo>
                      <a:cubicBezTo>
                        <a:pt x="2748" y="292"/>
                        <a:pt x="2790" y="279"/>
                        <a:pt x="2819" y="279"/>
                      </a:cubicBezTo>
                      <a:cubicBezTo>
                        <a:pt x="2842" y="279"/>
                        <a:pt x="2868" y="289"/>
                        <a:pt x="2887" y="302"/>
                      </a:cubicBezTo>
                      <a:cubicBezTo>
                        <a:pt x="2932" y="331"/>
                        <a:pt x="2971" y="382"/>
                        <a:pt x="2964" y="437"/>
                      </a:cubicBezTo>
                      <a:cubicBezTo>
                        <a:pt x="2961" y="460"/>
                        <a:pt x="2942" y="498"/>
                        <a:pt x="2916" y="498"/>
                      </a:cubicBezTo>
                      <a:cubicBezTo>
                        <a:pt x="2893" y="498"/>
                        <a:pt x="2874" y="482"/>
                        <a:pt x="2851" y="476"/>
                      </a:cubicBezTo>
                      <a:cubicBezTo>
                        <a:pt x="2848" y="476"/>
                        <a:pt x="2845" y="476"/>
                        <a:pt x="2842" y="476"/>
                      </a:cubicBezTo>
                      <a:cubicBezTo>
                        <a:pt x="2794" y="473"/>
                        <a:pt x="2752" y="518"/>
                        <a:pt x="2735" y="559"/>
                      </a:cubicBezTo>
                      <a:cubicBezTo>
                        <a:pt x="2735" y="563"/>
                        <a:pt x="2735" y="566"/>
                        <a:pt x="2735" y="566"/>
                      </a:cubicBezTo>
                      <a:cubicBezTo>
                        <a:pt x="2607" y="592"/>
                        <a:pt x="2478" y="566"/>
                        <a:pt x="2352" y="530"/>
                      </a:cubicBezTo>
                      <a:cubicBezTo>
                        <a:pt x="2323" y="524"/>
                        <a:pt x="2294" y="514"/>
                        <a:pt x="2265" y="505"/>
                      </a:cubicBezTo>
                      <a:cubicBezTo>
                        <a:pt x="2169" y="476"/>
                        <a:pt x="2072" y="444"/>
                        <a:pt x="1969" y="427"/>
                      </a:cubicBezTo>
                      <a:cubicBezTo>
                        <a:pt x="1879" y="414"/>
                        <a:pt x="1789" y="414"/>
                        <a:pt x="1702" y="427"/>
                      </a:cubicBezTo>
                      <a:cubicBezTo>
                        <a:pt x="1653" y="434"/>
                        <a:pt x="1599" y="447"/>
                        <a:pt x="1570" y="485"/>
                      </a:cubicBezTo>
                      <a:cubicBezTo>
                        <a:pt x="1566" y="489"/>
                        <a:pt x="1563" y="492"/>
                        <a:pt x="1560" y="495"/>
                      </a:cubicBezTo>
                      <a:cubicBezTo>
                        <a:pt x="1557" y="498"/>
                        <a:pt x="1554" y="498"/>
                        <a:pt x="1550" y="498"/>
                      </a:cubicBezTo>
                      <a:cubicBezTo>
                        <a:pt x="1521" y="501"/>
                        <a:pt x="1489" y="505"/>
                        <a:pt x="1457" y="508"/>
                      </a:cubicBezTo>
                      <a:cubicBezTo>
                        <a:pt x="1483" y="476"/>
                        <a:pt x="1512" y="447"/>
                        <a:pt x="1544" y="424"/>
                      </a:cubicBezTo>
                      <a:cubicBezTo>
                        <a:pt x="1583" y="398"/>
                        <a:pt x="1621" y="379"/>
                        <a:pt x="1666" y="363"/>
                      </a:cubicBezTo>
                      <a:cubicBezTo>
                        <a:pt x="1760" y="331"/>
                        <a:pt x="1860" y="328"/>
                        <a:pt x="1953" y="353"/>
                      </a:cubicBezTo>
                      <a:cubicBezTo>
                        <a:pt x="2027" y="376"/>
                        <a:pt x="2095" y="408"/>
                        <a:pt x="2166" y="434"/>
                      </a:cubicBezTo>
                      <a:cubicBezTo>
                        <a:pt x="2243" y="466"/>
                        <a:pt x="2323" y="482"/>
                        <a:pt x="2407" y="498"/>
                      </a:cubicBezTo>
                      <a:cubicBezTo>
                        <a:pt x="2491" y="511"/>
                        <a:pt x="2578" y="524"/>
                        <a:pt x="2665" y="521"/>
                      </a:cubicBezTo>
                      <a:moveTo>
                        <a:pt x="1486" y="595"/>
                      </a:moveTo>
                      <a:lnTo>
                        <a:pt x="1486" y="595"/>
                      </a:lnTo>
                      <a:cubicBezTo>
                        <a:pt x="1637" y="546"/>
                        <a:pt x="1805" y="534"/>
                        <a:pt x="1956" y="585"/>
                      </a:cubicBezTo>
                      <a:cubicBezTo>
                        <a:pt x="2021" y="605"/>
                        <a:pt x="2252" y="701"/>
                        <a:pt x="2310" y="717"/>
                      </a:cubicBezTo>
                      <a:cubicBezTo>
                        <a:pt x="2320" y="720"/>
                        <a:pt x="2423" y="743"/>
                        <a:pt x="2462" y="753"/>
                      </a:cubicBezTo>
                      <a:cubicBezTo>
                        <a:pt x="2449" y="775"/>
                        <a:pt x="2443" y="801"/>
                        <a:pt x="2446" y="830"/>
                      </a:cubicBezTo>
                      <a:cubicBezTo>
                        <a:pt x="2404" y="801"/>
                        <a:pt x="2372" y="778"/>
                        <a:pt x="2327" y="753"/>
                      </a:cubicBezTo>
                      <a:cubicBezTo>
                        <a:pt x="2246" y="707"/>
                        <a:pt x="2159" y="666"/>
                        <a:pt x="2072" y="640"/>
                      </a:cubicBezTo>
                      <a:cubicBezTo>
                        <a:pt x="1908" y="588"/>
                        <a:pt x="1731" y="566"/>
                        <a:pt x="1566" y="627"/>
                      </a:cubicBezTo>
                      <a:cubicBezTo>
                        <a:pt x="1560" y="630"/>
                        <a:pt x="1557" y="634"/>
                        <a:pt x="1550" y="637"/>
                      </a:cubicBezTo>
                      <a:cubicBezTo>
                        <a:pt x="1460" y="672"/>
                        <a:pt x="1380" y="730"/>
                        <a:pt x="1309" y="801"/>
                      </a:cubicBezTo>
                      <a:cubicBezTo>
                        <a:pt x="1305" y="804"/>
                        <a:pt x="1302" y="807"/>
                        <a:pt x="1296" y="810"/>
                      </a:cubicBezTo>
                      <a:cubicBezTo>
                        <a:pt x="1289" y="814"/>
                        <a:pt x="1286" y="814"/>
                        <a:pt x="1280" y="814"/>
                      </a:cubicBezTo>
                      <a:cubicBezTo>
                        <a:pt x="1245" y="814"/>
                        <a:pt x="1209" y="817"/>
                        <a:pt x="1173" y="817"/>
                      </a:cubicBezTo>
                      <a:cubicBezTo>
                        <a:pt x="1238" y="704"/>
                        <a:pt x="1361" y="637"/>
                        <a:pt x="1486" y="595"/>
                      </a:cubicBezTo>
                      <a:moveTo>
                        <a:pt x="1596" y="650"/>
                      </a:moveTo>
                      <a:lnTo>
                        <a:pt x="1596" y="650"/>
                      </a:lnTo>
                      <a:cubicBezTo>
                        <a:pt x="1708" y="611"/>
                        <a:pt x="1834" y="621"/>
                        <a:pt x="1946" y="643"/>
                      </a:cubicBezTo>
                      <a:cubicBezTo>
                        <a:pt x="2062" y="666"/>
                        <a:pt x="2169" y="711"/>
                        <a:pt x="2272" y="766"/>
                      </a:cubicBezTo>
                      <a:cubicBezTo>
                        <a:pt x="2346" y="807"/>
                        <a:pt x="2410" y="862"/>
                        <a:pt x="2484" y="901"/>
                      </a:cubicBezTo>
                      <a:cubicBezTo>
                        <a:pt x="2507" y="917"/>
                        <a:pt x="2533" y="926"/>
                        <a:pt x="2555" y="926"/>
                      </a:cubicBezTo>
                      <a:cubicBezTo>
                        <a:pt x="2562" y="926"/>
                        <a:pt x="2565" y="926"/>
                        <a:pt x="2568" y="923"/>
                      </a:cubicBezTo>
                      <a:cubicBezTo>
                        <a:pt x="2587" y="923"/>
                        <a:pt x="2613" y="910"/>
                        <a:pt x="2623" y="891"/>
                      </a:cubicBezTo>
                      <a:cubicBezTo>
                        <a:pt x="2629" y="872"/>
                        <a:pt x="2623" y="852"/>
                        <a:pt x="2619" y="833"/>
                      </a:cubicBezTo>
                      <a:cubicBezTo>
                        <a:pt x="2613" y="810"/>
                        <a:pt x="2610" y="791"/>
                        <a:pt x="2639" y="778"/>
                      </a:cubicBezTo>
                      <a:cubicBezTo>
                        <a:pt x="2645" y="778"/>
                        <a:pt x="2652" y="775"/>
                        <a:pt x="2658" y="775"/>
                      </a:cubicBezTo>
                      <a:cubicBezTo>
                        <a:pt x="2678" y="778"/>
                        <a:pt x="2700" y="788"/>
                        <a:pt x="2716" y="804"/>
                      </a:cubicBezTo>
                      <a:cubicBezTo>
                        <a:pt x="2735" y="820"/>
                        <a:pt x="2752" y="846"/>
                        <a:pt x="2748" y="875"/>
                      </a:cubicBezTo>
                      <a:cubicBezTo>
                        <a:pt x="2748" y="901"/>
                        <a:pt x="2729" y="917"/>
                        <a:pt x="2713" y="933"/>
                      </a:cubicBezTo>
                      <a:cubicBezTo>
                        <a:pt x="2710" y="936"/>
                        <a:pt x="2707" y="939"/>
                        <a:pt x="2703" y="943"/>
                      </a:cubicBezTo>
                      <a:cubicBezTo>
                        <a:pt x="2694" y="952"/>
                        <a:pt x="2681" y="967"/>
                        <a:pt x="2662" y="983"/>
                      </a:cubicBezTo>
                      <a:cubicBezTo>
                        <a:pt x="2652" y="990"/>
                        <a:pt x="2645" y="996"/>
                        <a:pt x="2632" y="1006"/>
                      </a:cubicBezTo>
                      <a:cubicBezTo>
                        <a:pt x="2632" y="1003"/>
                        <a:pt x="2629" y="1003"/>
                        <a:pt x="2626" y="1003"/>
                      </a:cubicBezTo>
                      <a:cubicBezTo>
                        <a:pt x="2478" y="939"/>
                        <a:pt x="2343" y="843"/>
                        <a:pt x="2194" y="778"/>
                      </a:cubicBezTo>
                      <a:cubicBezTo>
                        <a:pt x="2053" y="714"/>
                        <a:pt x="1898" y="682"/>
                        <a:pt x="1744" y="707"/>
                      </a:cubicBezTo>
                      <a:cubicBezTo>
                        <a:pt x="1702" y="714"/>
                        <a:pt x="1660" y="724"/>
                        <a:pt x="1621" y="737"/>
                      </a:cubicBezTo>
                      <a:cubicBezTo>
                        <a:pt x="1583" y="750"/>
                        <a:pt x="1550" y="772"/>
                        <a:pt x="1515" y="798"/>
                      </a:cubicBezTo>
                      <a:cubicBezTo>
                        <a:pt x="1505" y="804"/>
                        <a:pt x="1496" y="810"/>
                        <a:pt x="1489" y="817"/>
                      </a:cubicBezTo>
                      <a:cubicBezTo>
                        <a:pt x="1476" y="827"/>
                        <a:pt x="1463" y="833"/>
                        <a:pt x="1447" y="843"/>
                      </a:cubicBezTo>
                      <a:cubicBezTo>
                        <a:pt x="1434" y="839"/>
                        <a:pt x="1418" y="833"/>
                        <a:pt x="1402" y="830"/>
                      </a:cubicBezTo>
                      <a:cubicBezTo>
                        <a:pt x="1373" y="823"/>
                        <a:pt x="1344" y="820"/>
                        <a:pt x="1318" y="817"/>
                      </a:cubicBezTo>
                      <a:cubicBezTo>
                        <a:pt x="1402" y="753"/>
                        <a:pt x="1489" y="685"/>
                        <a:pt x="1596" y="650"/>
                      </a:cubicBezTo>
                      <a:moveTo>
                        <a:pt x="2282" y="1428"/>
                      </a:moveTo>
                      <a:lnTo>
                        <a:pt x="2282" y="1428"/>
                      </a:lnTo>
                      <a:cubicBezTo>
                        <a:pt x="2278" y="1428"/>
                        <a:pt x="2272" y="1428"/>
                        <a:pt x="2269" y="1428"/>
                      </a:cubicBezTo>
                      <a:cubicBezTo>
                        <a:pt x="2204" y="1434"/>
                        <a:pt x="2150" y="1476"/>
                        <a:pt x="2085" y="1479"/>
                      </a:cubicBezTo>
                      <a:cubicBezTo>
                        <a:pt x="2075" y="1479"/>
                        <a:pt x="2066" y="1483"/>
                        <a:pt x="2056" y="1483"/>
                      </a:cubicBezTo>
                      <a:cubicBezTo>
                        <a:pt x="2040" y="1479"/>
                        <a:pt x="2021" y="1479"/>
                        <a:pt x="2008" y="1473"/>
                      </a:cubicBezTo>
                      <a:cubicBezTo>
                        <a:pt x="1979" y="1460"/>
                        <a:pt x="1972" y="1421"/>
                        <a:pt x="1985" y="1395"/>
                      </a:cubicBezTo>
                      <a:cubicBezTo>
                        <a:pt x="1995" y="1383"/>
                        <a:pt x="2005" y="1376"/>
                        <a:pt x="2018" y="1376"/>
                      </a:cubicBezTo>
                      <a:cubicBezTo>
                        <a:pt x="2030" y="1376"/>
                        <a:pt x="2046" y="1383"/>
                        <a:pt x="2053" y="1399"/>
                      </a:cubicBezTo>
                      <a:cubicBezTo>
                        <a:pt x="2066" y="1421"/>
                        <a:pt x="2078" y="1434"/>
                        <a:pt x="2104" y="1437"/>
                      </a:cubicBezTo>
                      <a:lnTo>
                        <a:pt x="2104" y="1437"/>
                      </a:lnTo>
                      <a:lnTo>
                        <a:pt x="2104" y="1437"/>
                      </a:lnTo>
                      <a:cubicBezTo>
                        <a:pt x="2143" y="1441"/>
                        <a:pt x="2172" y="1415"/>
                        <a:pt x="2178" y="1386"/>
                      </a:cubicBezTo>
                      <a:cubicBezTo>
                        <a:pt x="2317" y="1408"/>
                        <a:pt x="2459" y="1379"/>
                        <a:pt x="2591" y="1338"/>
                      </a:cubicBezTo>
                      <a:cubicBezTo>
                        <a:pt x="2607" y="1334"/>
                        <a:pt x="2623" y="1328"/>
                        <a:pt x="2636" y="1325"/>
                      </a:cubicBezTo>
                      <a:cubicBezTo>
                        <a:pt x="2639" y="1325"/>
                        <a:pt x="2639" y="1325"/>
                        <a:pt x="2642" y="1322"/>
                      </a:cubicBezTo>
                      <a:cubicBezTo>
                        <a:pt x="2723" y="1299"/>
                        <a:pt x="2807" y="1270"/>
                        <a:pt x="2890" y="1254"/>
                      </a:cubicBezTo>
                      <a:cubicBezTo>
                        <a:pt x="2977" y="1234"/>
                        <a:pt x="3064" y="1225"/>
                        <a:pt x="3151" y="1228"/>
                      </a:cubicBezTo>
                      <a:cubicBezTo>
                        <a:pt x="3203" y="1228"/>
                        <a:pt x="3289" y="1231"/>
                        <a:pt x="3328" y="1273"/>
                      </a:cubicBezTo>
                      <a:cubicBezTo>
                        <a:pt x="3322" y="1273"/>
                        <a:pt x="3319" y="1273"/>
                        <a:pt x="3312" y="1273"/>
                      </a:cubicBezTo>
                      <a:cubicBezTo>
                        <a:pt x="3183" y="1270"/>
                        <a:pt x="3061" y="1279"/>
                        <a:pt x="2942" y="1331"/>
                      </a:cubicBezTo>
                      <a:cubicBezTo>
                        <a:pt x="2932" y="1334"/>
                        <a:pt x="2926" y="1338"/>
                        <a:pt x="2919" y="1341"/>
                      </a:cubicBezTo>
                      <a:cubicBezTo>
                        <a:pt x="2839" y="1373"/>
                        <a:pt x="2758" y="1408"/>
                        <a:pt x="2675" y="1437"/>
                      </a:cubicBezTo>
                      <a:cubicBezTo>
                        <a:pt x="2636" y="1450"/>
                        <a:pt x="2594" y="1463"/>
                        <a:pt x="2552" y="1473"/>
                      </a:cubicBezTo>
                      <a:cubicBezTo>
                        <a:pt x="2530" y="1479"/>
                        <a:pt x="2510" y="1486"/>
                        <a:pt x="2487" y="1489"/>
                      </a:cubicBezTo>
                      <a:cubicBezTo>
                        <a:pt x="2484" y="1489"/>
                        <a:pt x="2449" y="1499"/>
                        <a:pt x="2433" y="1502"/>
                      </a:cubicBezTo>
                      <a:cubicBezTo>
                        <a:pt x="2397" y="1457"/>
                        <a:pt x="2336" y="1424"/>
                        <a:pt x="2282" y="1428"/>
                      </a:cubicBezTo>
                      <a:moveTo>
                        <a:pt x="3212" y="1206"/>
                      </a:moveTo>
                      <a:lnTo>
                        <a:pt x="3212" y="1206"/>
                      </a:lnTo>
                      <a:cubicBezTo>
                        <a:pt x="3122" y="1193"/>
                        <a:pt x="3032" y="1193"/>
                        <a:pt x="2945" y="1206"/>
                      </a:cubicBezTo>
                      <a:cubicBezTo>
                        <a:pt x="2842" y="1222"/>
                        <a:pt x="2745" y="1254"/>
                        <a:pt x="2645" y="1283"/>
                      </a:cubicBezTo>
                      <a:cubicBezTo>
                        <a:pt x="2619" y="1292"/>
                        <a:pt x="2591" y="1302"/>
                        <a:pt x="2562" y="1309"/>
                      </a:cubicBezTo>
                      <a:cubicBezTo>
                        <a:pt x="2436" y="1344"/>
                        <a:pt x="2304" y="1370"/>
                        <a:pt x="2178" y="1344"/>
                      </a:cubicBezTo>
                      <a:cubicBezTo>
                        <a:pt x="2178" y="1341"/>
                        <a:pt x="2178" y="1341"/>
                        <a:pt x="2175" y="1338"/>
                      </a:cubicBezTo>
                      <a:cubicBezTo>
                        <a:pt x="2162" y="1296"/>
                        <a:pt x="2120" y="1251"/>
                        <a:pt x="2072" y="1254"/>
                      </a:cubicBezTo>
                      <a:cubicBezTo>
                        <a:pt x="2069" y="1254"/>
                        <a:pt x="2066" y="1254"/>
                        <a:pt x="2062" y="1254"/>
                      </a:cubicBezTo>
                      <a:cubicBezTo>
                        <a:pt x="2040" y="1257"/>
                        <a:pt x="2021" y="1276"/>
                        <a:pt x="1998" y="1276"/>
                      </a:cubicBezTo>
                      <a:cubicBezTo>
                        <a:pt x="1969" y="1276"/>
                        <a:pt x="1953" y="1238"/>
                        <a:pt x="1950" y="1215"/>
                      </a:cubicBezTo>
                      <a:cubicBezTo>
                        <a:pt x="1943" y="1161"/>
                        <a:pt x="1982" y="1109"/>
                        <a:pt x="2024" y="1080"/>
                      </a:cubicBezTo>
                      <a:cubicBezTo>
                        <a:pt x="2046" y="1067"/>
                        <a:pt x="2069" y="1058"/>
                        <a:pt x="2095" y="1058"/>
                      </a:cubicBezTo>
                      <a:cubicBezTo>
                        <a:pt x="2124" y="1058"/>
                        <a:pt x="2166" y="1070"/>
                        <a:pt x="2175" y="1099"/>
                      </a:cubicBezTo>
                      <a:cubicBezTo>
                        <a:pt x="2188" y="1131"/>
                        <a:pt x="2159" y="1148"/>
                        <a:pt x="2140" y="1167"/>
                      </a:cubicBezTo>
                      <a:cubicBezTo>
                        <a:pt x="2124" y="1180"/>
                        <a:pt x="2127" y="1202"/>
                        <a:pt x="2137" y="1222"/>
                      </a:cubicBezTo>
                      <a:cubicBezTo>
                        <a:pt x="2146" y="1238"/>
                        <a:pt x="2159" y="1251"/>
                        <a:pt x="2178" y="1260"/>
                      </a:cubicBezTo>
                      <a:cubicBezTo>
                        <a:pt x="2188" y="1273"/>
                        <a:pt x="2204" y="1296"/>
                        <a:pt x="2249" y="1296"/>
                      </a:cubicBezTo>
                      <a:cubicBezTo>
                        <a:pt x="2336" y="1302"/>
                        <a:pt x="2423" y="1289"/>
                        <a:pt x="2507" y="1273"/>
                      </a:cubicBezTo>
                      <a:cubicBezTo>
                        <a:pt x="2591" y="1260"/>
                        <a:pt x="2671" y="1241"/>
                        <a:pt x="2748" y="1212"/>
                      </a:cubicBezTo>
                      <a:cubicBezTo>
                        <a:pt x="2819" y="1183"/>
                        <a:pt x="2887" y="1154"/>
                        <a:pt x="2961" y="1131"/>
                      </a:cubicBezTo>
                      <a:cubicBezTo>
                        <a:pt x="3054" y="1106"/>
                        <a:pt x="3154" y="1109"/>
                        <a:pt x="3248" y="1141"/>
                      </a:cubicBezTo>
                      <a:cubicBezTo>
                        <a:pt x="3289" y="1154"/>
                        <a:pt x="3332" y="1177"/>
                        <a:pt x="3370" y="1202"/>
                      </a:cubicBezTo>
                      <a:cubicBezTo>
                        <a:pt x="3402" y="1225"/>
                        <a:pt x="3431" y="1254"/>
                        <a:pt x="3454" y="1286"/>
                      </a:cubicBezTo>
                      <a:cubicBezTo>
                        <a:pt x="3425" y="1283"/>
                        <a:pt x="3392" y="1279"/>
                        <a:pt x="3364" y="1276"/>
                      </a:cubicBezTo>
                      <a:cubicBezTo>
                        <a:pt x="3360" y="1276"/>
                        <a:pt x="3354" y="1273"/>
                        <a:pt x="3354" y="1273"/>
                      </a:cubicBezTo>
                      <a:cubicBezTo>
                        <a:pt x="3351" y="1270"/>
                        <a:pt x="3348" y="1267"/>
                        <a:pt x="3344" y="1263"/>
                      </a:cubicBezTo>
                      <a:cubicBezTo>
                        <a:pt x="3315" y="1225"/>
                        <a:pt x="3260" y="1212"/>
                        <a:pt x="3212" y="1206"/>
                      </a:cubicBezTo>
                      <a:moveTo>
                        <a:pt x="3309" y="1054"/>
                      </a:moveTo>
                      <a:lnTo>
                        <a:pt x="3309" y="1054"/>
                      </a:lnTo>
                      <a:cubicBezTo>
                        <a:pt x="3238" y="1012"/>
                        <a:pt x="3157" y="990"/>
                        <a:pt x="3074" y="990"/>
                      </a:cubicBezTo>
                      <a:cubicBezTo>
                        <a:pt x="2987" y="993"/>
                        <a:pt x="2900" y="1012"/>
                        <a:pt x="2813" y="1038"/>
                      </a:cubicBezTo>
                      <a:cubicBezTo>
                        <a:pt x="2723" y="1064"/>
                        <a:pt x="2632" y="1093"/>
                        <a:pt x="2542" y="1118"/>
                      </a:cubicBezTo>
                      <a:cubicBezTo>
                        <a:pt x="2571" y="1090"/>
                        <a:pt x="2603" y="1067"/>
                        <a:pt x="2636" y="1041"/>
                      </a:cubicBezTo>
                      <a:cubicBezTo>
                        <a:pt x="2642" y="1041"/>
                        <a:pt x="2645" y="1038"/>
                        <a:pt x="2649" y="1035"/>
                      </a:cubicBezTo>
                      <a:lnTo>
                        <a:pt x="2652" y="1032"/>
                      </a:lnTo>
                      <a:cubicBezTo>
                        <a:pt x="2819" y="917"/>
                        <a:pt x="3025" y="839"/>
                        <a:pt x="3209" y="852"/>
                      </a:cubicBezTo>
                      <a:cubicBezTo>
                        <a:pt x="3302" y="856"/>
                        <a:pt x="3392" y="885"/>
                        <a:pt x="3476" y="920"/>
                      </a:cubicBezTo>
                      <a:cubicBezTo>
                        <a:pt x="3464" y="936"/>
                        <a:pt x="3454" y="955"/>
                        <a:pt x="3444" y="974"/>
                      </a:cubicBezTo>
                      <a:cubicBezTo>
                        <a:pt x="3434" y="1003"/>
                        <a:pt x="3421" y="1038"/>
                        <a:pt x="3392" y="1058"/>
                      </a:cubicBezTo>
                      <a:cubicBezTo>
                        <a:pt x="3380" y="1067"/>
                        <a:pt x="3360" y="1070"/>
                        <a:pt x="3341" y="1070"/>
                      </a:cubicBezTo>
                      <a:cubicBezTo>
                        <a:pt x="3332" y="1064"/>
                        <a:pt x="3322" y="1058"/>
                        <a:pt x="3309" y="1054"/>
                      </a:cubicBezTo>
                      <a:moveTo>
                        <a:pt x="3019" y="788"/>
                      </a:moveTo>
                      <a:lnTo>
                        <a:pt x="3019" y="788"/>
                      </a:lnTo>
                      <a:cubicBezTo>
                        <a:pt x="3019" y="785"/>
                        <a:pt x="3019" y="785"/>
                        <a:pt x="3019" y="785"/>
                      </a:cubicBezTo>
                      <a:cubicBezTo>
                        <a:pt x="3042" y="753"/>
                        <a:pt x="3067" y="724"/>
                        <a:pt x="3096" y="698"/>
                      </a:cubicBezTo>
                      <a:cubicBezTo>
                        <a:pt x="3151" y="643"/>
                        <a:pt x="3216" y="598"/>
                        <a:pt x="3289" y="569"/>
                      </a:cubicBezTo>
                      <a:cubicBezTo>
                        <a:pt x="3367" y="537"/>
                        <a:pt x="3454" y="530"/>
                        <a:pt x="3537" y="530"/>
                      </a:cubicBezTo>
                      <a:lnTo>
                        <a:pt x="3541" y="530"/>
                      </a:lnTo>
                      <a:cubicBezTo>
                        <a:pt x="3464" y="543"/>
                        <a:pt x="3386" y="569"/>
                        <a:pt x="3315" y="598"/>
                      </a:cubicBezTo>
                      <a:cubicBezTo>
                        <a:pt x="3216" y="637"/>
                        <a:pt x="3128" y="717"/>
                        <a:pt x="3071" y="810"/>
                      </a:cubicBezTo>
                      <a:cubicBezTo>
                        <a:pt x="3071" y="814"/>
                        <a:pt x="3067" y="817"/>
                        <a:pt x="3067" y="820"/>
                      </a:cubicBezTo>
                      <a:cubicBezTo>
                        <a:pt x="3064" y="820"/>
                        <a:pt x="3061" y="823"/>
                        <a:pt x="3058" y="823"/>
                      </a:cubicBezTo>
                      <a:cubicBezTo>
                        <a:pt x="3035" y="827"/>
                        <a:pt x="3016" y="830"/>
                        <a:pt x="2993" y="833"/>
                      </a:cubicBezTo>
                      <a:cubicBezTo>
                        <a:pt x="3000" y="817"/>
                        <a:pt x="3009" y="801"/>
                        <a:pt x="3019" y="788"/>
                      </a:cubicBezTo>
                      <a:moveTo>
                        <a:pt x="4491" y="923"/>
                      </a:moveTo>
                      <a:lnTo>
                        <a:pt x="4491" y="923"/>
                      </a:lnTo>
                      <a:cubicBezTo>
                        <a:pt x="4510" y="923"/>
                        <a:pt x="4536" y="910"/>
                        <a:pt x="4546" y="891"/>
                      </a:cubicBezTo>
                      <a:cubicBezTo>
                        <a:pt x="4552" y="872"/>
                        <a:pt x="4546" y="852"/>
                        <a:pt x="4542" y="833"/>
                      </a:cubicBezTo>
                      <a:cubicBezTo>
                        <a:pt x="4536" y="810"/>
                        <a:pt x="4533" y="791"/>
                        <a:pt x="4562" y="778"/>
                      </a:cubicBezTo>
                      <a:cubicBezTo>
                        <a:pt x="4568" y="778"/>
                        <a:pt x="4574" y="775"/>
                        <a:pt x="4581" y="775"/>
                      </a:cubicBezTo>
                      <a:cubicBezTo>
                        <a:pt x="4600" y="778"/>
                        <a:pt x="4623" y="788"/>
                        <a:pt x="4639" y="804"/>
                      </a:cubicBezTo>
                      <a:cubicBezTo>
                        <a:pt x="4658" y="820"/>
                        <a:pt x="4674" y="846"/>
                        <a:pt x="4671" y="875"/>
                      </a:cubicBezTo>
                      <a:cubicBezTo>
                        <a:pt x="4671" y="901"/>
                        <a:pt x="4652" y="917"/>
                        <a:pt x="4636" y="933"/>
                      </a:cubicBezTo>
                      <a:cubicBezTo>
                        <a:pt x="4633" y="936"/>
                        <a:pt x="4629" y="939"/>
                        <a:pt x="4626" y="943"/>
                      </a:cubicBezTo>
                      <a:cubicBezTo>
                        <a:pt x="4616" y="952"/>
                        <a:pt x="4603" y="967"/>
                        <a:pt x="4584" y="983"/>
                      </a:cubicBezTo>
                      <a:cubicBezTo>
                        <a:pt x="4574" y="990"/>
                        <a:pt x="4568" y="996"/>
                        <a:pt x="4555" y="1006"/>
                      </a:cubicBezTo>
                      <a:cubicBezTo>
                        <a:pt x="4555" y="1003"/>
                        <a:pt x="4552" y="1003"/>
                        <a:pt x="4549" y="1003"/>
                      </a:cubicBezTo>
                      <a:cubicBezTo>
                        <a:pt x="4401" y="939"/>
                        <a:pt x="4265" y="843"/>
                        <a:pt x="4117" y="778"/>
                      </a:cubicBezTo>
                      <a:cubicBezTo>
                        <a:pt x="3976" y="714"/>
                        <a:pt x="3821" y="682"/>
                        <a:pt x="3666" y="707"/>
                      </a:cubicBezTo>
                      <a:cubicBezTo>
                        <a:pt x="3624" y="714"/>
                        <a:pt x="3583" y="724"/>
                        <a:pt x="3544" y="737"/>
                      </a:cubicBezTo>
                      <a:cubicBezTo>
                        <a:pt x="3505" y="750"/>
                        <a:pt x="3473" y="772"/>
                        <a:pt x="3438" y="798"/>
                      </a:cubicBezTo>
                      <a:cubicBezTo>
                        <a:pt x="3428" y="804"/>
                        <a:pt x="3421" y="810"/>
                        <a:pt x="3412" y="817"/>
                      </a:cubicBezTo>
                      <a:cubicBezTo>
                        <a:pt x="3399" y="827"/>
                        <a:pt x="3386" y="833"/>
                        <a:pt x="3370" y="843"/>
                      </a:cubicBezTo>
                      <a:cubicBezTo>
                        <a:pt x="3357" y="839"/>
                        <a:pt x="3341" y="833"/>
                        <a:pt x="3325" y="830"/>
                      </a:cubicBezTo>
                      <a:cubicBezTo>
                        <a:pt x="3296" y="823"/>
                        <a:pt x="3267" y="820"/>
                        <a:pt x="3241" y="817"/>
                      </a:cubicBezTo>
                      <a:cubicBezTo>
                        <a:pt x="3325" y="753"/>
                        <a:pt x="3412" y="685"/>
                        <a:pt x="3518" y="650"/>
                      </a:cubicBezTo>
                      <a:cubicBezTo>
                        <a:pt x="3631" y="611"/>
                        <a:pt x="3757" y="621"/>
                        <a:pt x="3869" y="643"/>
                      </a:cubicBezTo>
                      <a:cubicBezTo>
                        <a:pt x="3985" y="666"/>
                        <a:pt x="4091" y="711"/>
                        <a:pt x="4194" y="766"/>
                      </a:cubicBezTo>
                      <a:cubicBezTo>
                        <a:pt x="4269" y="807"/>
                        <a:pt x="4333" y="862"/>
                        <a:pt x="4407" y="901"/>
                      </a:cubicBezTo>
                      <a:cubicBezTo>
                        <a:pt x="4430" y="917"/>
                        <a:pt x="4455" y="926"/>
                        <a:pt x="4478" y="926"/>
                      </a:cubicBezTo>
                      <a:cubicBezTo>
                        <a:pt x="4484" y="926"/>
                        <a:pt x="4488" y="926"/>
                        <a:pt x="4491" y="923"/>
                      </a:cubicBezTo>
                      <a:moveTo>
                        <a:pt x="4368" y="830"/>
                      </a:moveTo>
                      <a:lnTo>
                        <a:pt x="4368" y="830"/>
                      </a:lnTo>
                      <a:cubicBezTo>
                        <a:pt x="4326" y="801"/>
                        <a:pt x="4294" y="778"/>
                        <a:pt x="4249" y="753"/>
                      </a:cubicBezTo>
                      <a:cubicBezTo>
                        <a:pt x="4169" y="707"/>
                        <a:pt x="4082" y="666"/>
                        <a:pt x="3995" y="640"/>
                      </a:cubicBezTo>
                      <a:cubicBezTo>
                        <a:pt x="3831" y="588"/>
                        <a:pt x="3653" y="566"/>
                        <a:pt x="3489" y="627"/>
                      </a:cubicBezTo>
                      <a:cubicBezTo>
                        <a:pt x="3483" y="630"/>
                        <a:pt x="3480" y="634"/>
                        <a:pt x="3473" y="637"/>
                      </a:cubicBezTo>
                      <a:cubicBezTo>
                        <a:pt x="3383" y="672"/>
                        <a:pt x="3302" y="730"/>
                        <a:pt x="3232" y="801"/>
                      </a:cubicBezTo>
                      <a:cubicBezTo>
                        <a:pt x="3228" y="804"/>
                        <a:pt x="3225" y="807"/>
                        <a:pt x="3219" y="810"/>
                      </a:cubicBezTo>
                      <a:cubicBezTo>
                        <a:pt x="3212" y="814"/>
                        <a:pt x="3209" y="814"/>
                        <a:pt x="3203" y="814"/>
                      </a:cubicBezTo>
                      <a:cubicBezTo>
                        <a:pt x="3167" y="814"/>
                        <a:pt x="3132" y="817"/>
                        <a:pt x="3096" y="817"/>
                      </a:cubicBezTo>
                      <a:cubicBezTo>
                        <a:pt x="3161" y="704"/>
                        <a:pt x="3283" y="637"/>
                        <a:pt x="3409" y="595"/>
                      </a:cubicBezTo>
                      <a:cubicBezTo>
                        <a:pt x="3560" y="546"/>
                        <a:pt x="3728" y="534"/>
                        <a:pt x="3879" y="585"/>
                      </a:cubicBezTo>
                      <a:cubicBezTo>
                        <a:pt x="3943" y="605"/>
                        <a:pt x="4175" y="701"/>
                        <a:pt x="4233" y="717"/>
                      </a:cubicBezTo>
                      <a:cubicBezTo>
                        <a:pt x="4243" y="720"/>
                        <a:pt x="4346" y="743"/>
                        <a:pt x="4385" y="753"/>
                      </a:cubicBezTo>
                      <a:cubicBezTo>
                        <a:pt x="4372" y="775"/>
                        <a:pt x="4365" y="801"/>
                        <a:pt x="4368" y="830"/>
                      </a:cubicBezTo>
                      <a:moveTo>
                        <a:pt x="4732" y="659"/>
                      </a:moveTo>
                      <a:lnTo>
                        <a:pt x="4732" y="659"/>
                      </a:lnTo>
                      <a:cubicBezTo>
                        <a:pt x="4758" y="659"/>
                        <a:pt x="4771" y="643"/>
                        <a:pt x="4781" y="621"/>
                      </a:cubicBezTo>
                      <a:cubicBezTo>
                        <a:pt x="4790" y="605"/>
                        <a:pt x="4803" y="598"/>
                        <a:pt x="4819" y="598"/>
                      </a:cubicBezTo>
                      <a:cubicBezTo>
                        <a:pt x="4832" y="598"/>
                        <a:pt x="4842" y="605"/>
                        <a:pt x="4848" y="617"/>
                      </a:cubicBezTo>
                      <a:cubicBezTo>
                        <a:pt x="4864" y="643"/>
                        <a:pt x="4858" y="682"/>
                        <a:pt x="4829" y="694"/>
                      </a:cubicBezTo>
                      <a:cubicBezTo>
                        <a:pt x="4813" y="701"/>
                        <a:pt x="4797" y="704"/>
                        <a:pt x="4781" y="704"/>
                      </a:cubicBezTo>
                      <a:cubicBezTo>
                        <a:pt x="4771" y="704"/>
                        <a:pt x="4761" y="704"/>
                        <a:pt x="4752" y="701"/>
                      </a:cubicBezTo>
                      <a:cubicBezTo>
                        <a:pt x="4684" y="698"/>
                        <a:pt x="4633" y="656"/>
                        <a:pt x="4568" y="650"/>
                      </a:cubicBezTo>
                      <a:cubicBezTo>
                        <a:pt x="4565" y="650"/>
                        <a:pt x="4558" y="650"/>
                        <a:pt x="4555" y="650"/>
                      </a:cubicBezTo>
                      <a:cubicBezTo>
                        <a:pt x="4497" y="650"/>
                        <a:pt x="4439" y="678"/>
                        <a:pt x="4401" y="724"/>
                      </a:cubicBezTo>
                      <a:cubicBezTo>
                        <a:pt x="4388" y="720"/>
                        <a:pt x="4352" y="714"/>
                        <a:pt x="4349" y="711"/>
                      </a:cubicBezTo>
                      <a:cubicBezTo>
                        <a:pt x="4326" y="707"/>
                        <a:pt x="4304" y="701"/>
                        <a:pt x="4285" y="694"/>
                      </a:cubicBezTo>
                      <a:cubicBezTo>
                        <a:pt x="4243" y="685"/>
                        <a:pt x="4201" y="672"/>
                        <a:pt x="4159" y="659"/>
                      </a:cubicBezTo>
                      <a:cubicBezTo>
                        <a:pt x="4078" y="630"/>
                        <a:pt x="3998" y="595"/>
                        <a:pt x="3917" y="563"/>
                      </a:cubicBezTo>
                      <a:cubicBezTo>
                        <a:pt x="3911" y="559"/>
                        <a:pt x="3901" y="556"/>
                        <a:pt x="3895" y="553"/>
                      </a:cubicBezTo>
                      <a:cubicBezTo>
                        <a:pt x="3776" y="501"/>
                        <a:pt x="3653" y="492"/>
                        <a:pt x="3525" y="495"/>
                      </a:cubicBezTo>
                      <a:cubicBezTo>
                        <a:pt x="3518" y="495"/>
                        <a:pt x="3512" y="495"/>
                        <a:pt x="3505" y="495"/>
                      </a:cubicBezTo>
                      <a:cubicBezTo>
                        <a:pt x="3547" y="453"/>
                        <a:pt x="3634" y="450"/>
                        <a:pt x="3686" y="450"/>
                      </a:cubicBezTo>
                      <a:cubicBezTo>
                        <a:pt x="3773" y="447"/>
                        <a:pt x="3860" y="457"/>
                        <a:pt x="3946" y="476"/>
                      </a:cubicBezTo>
                      <a:cubicBezTo>
                        <a:pt x="4030" y="492"/>
                        <a:pt x="4111" y="521"/>
                        <a:pt x="4194" y="546"/>
                      </a:cubicBezTo>
                      <a:lnTo>
                        <a:pt x="4198" y="546"/>
                      </a:lnTo>
                      <a:cubicBezTo>
                        <a:pt x="4214" y="553"/>
                        <a:pt x="4230" y="556"/>
                        <a:pt x="4246" y="559"/>
                      </a:cubicBezTo>
                      <a:cubicBezTo>
                        <a:pt x="4378" y="601"/>
                        <a:pt x="4520" y="630"/>
                        <a:pt x="4658" y="608"/>
                      </a:cubicBezTo>
                      <a:cubicBezTo>
                        <a:pt x="4665" y="637"/>
                        <a:pt x="4694" y="662"/>
                        <a:pt x="4729" y="659"/>
                      </a:cubicBezTo>
                      <a:lnTo>
                        <a:pt x="4729" y="659"/>
                      </a:lnTo>
                      <a:cubicBezTo>
                        <a:pt x="4732" y="659"/>
                        <a:pt x="4732" y="659"/>
                        <a:pt x="4732" y="659"/>
                      </a:cubicBezTo>
                      <a:moveTo>
                        <a:pt x="4587" y="521"/>
                      </a:moveTo>
                      <a:lnTo>
                        <a:pt x="4587" y="521"/>
                      </a:lnTo>
                      <a:cubicBezTo>
                        <a:pt x="4629" y="518"/>
                        <a:pt x="4649" y="495"/>
                        <a:pt x="4658" y="485"/>
                      </a:cubicBezTo>
                      <a:cubicBezTo>
                        <a:pt x="4678" y="476"/>
                        <a:pt x="4690" y="460"/>
                        <a:pt x="4700" y="444"/>
                      </a:cubicBezTo>
                      <a:cubicBezTo>
                        <a:pt x="4710" y="424"/>
                        <a:pt x="4713" y="405"/>
                        <a:pt x="4697" y="389"/>
                      </a:cubicBezTo>
                      <a:cubicBezTo>
                        <a:pt x="4678" y="369"/>
                        <a:pt x="4649" y="353"/>
                        <a:pt x="4662" y="321"/>
                      </a:cubicBezTo>
                      <a:cubicBezTo>
                        <a:pt x="4671" y="292"/>
                        <a:pt x="4713" y="279"/>
                        <a:pt x="4742" y="279"/>
                      </a:cubicBezTo>
                      <a:cubicBezTo>
                        <a:pt x="4765" y="279"/>
                        <a:pt x="4790" y="289"/>
                        <a:pt x="4813" y="302"/>
                      </a:cubicBezTo>
                      <a:cubicBezTo>
                        <a:pt x="4855" y="331"/>
                        <a:pt x="4893" y="382"/>
                        <a:pt x="4887" y="437"/>
                      </a:cubicBezTo>
                      <a:cubicBezTo>
                        <a:pt x="4884" y="460"/>
                        <a:pt x="4864" y="498"/>
                        <a:pt x="4839" y="498"/>
                      </a:cubicBezTo>
                      <a:cubicBezTo>
                        <a:pt x="4816" y="498"/>
                        <a:pt x="4797" y="482"/>
                        <a:pt x="4774" y="476"/>
                      </a:cubicBezTo>
                      <a:cubicBezTo>
                        <a:pt x="4771" y="476"/>
                        <a:pt x="4768" y="476"/>
                        <a:pt x="4765" y="476"/>
                      </a:cubicBezTo>
                      <a:cubicBezTo>
                        <a:pt x="4716" y="473"/>
                        <a:pt x="4674" y="518"/>
                        <a:pt x="4658" y="559"/>
                      </a:cubicBezTo>
                      <a:cubicBezTo>
                        <a:pt x="4658" y="563"/>
                        <a:pt x="4658" y="566"/>
                        <a:pt x="4658" y="566"/>
                      </a:cubicBezTo>
                      <a:cubicBezTo>
                        <a:pt x="4530" y="592"/>
                        <a:pt x="4401" y="566"/>
                        <a:pt x="4275" y="530"/>
                      </a:cubicBezTo>
                      <a:cubicBezTo>
                        <a:pt x="4246" y="524"/>
                        <a:pt x="4217" y="514"/>
                        <a:pt x="4188" y="505"/>
                      </a:cubicBezTo>
                      <a:cubicBezTo>
                        <a:pt x="4091" y="476"/>
                        <a:pt x="3995" y="444"/>
                        <a:pt x="3892" y="427"/>
                      </a:cubicBezTo>
                      <a:cubicBezTo>
                        <a:pt x="3805" y="414"/>
                        <a:pt x="3711" y="414"/>
                        <a:pt x="3624" y="427"/>
                      </a:cubicBezTo>
                      <a:cubicBezTo>
                        <a:pt x="3576" y="434"/>
                        <a:pt x="3521" y="447"/>
                        <a:pt x="3492" y="485"/>
                      </a:cubicBezTo>
                      <a:cubicBezTo>
                        <a:pt x="3489" y="489"/>
                        <a:pt x="3486" y="492"/>
                        <a:pt x="3483" y="495"/>
                      </a:cubicBezTo>
                      <a:cubicBezTo>
                        <a:pt x="3480" y="498"/>
                        <a:pt x="3476" y="498"/>
                        <a:pt x="3473" y="498"/>
                      </a:cubicBezTo>
                      <a:cubicBezTo>
                        <a:pt x="3444" y="501"/>
                        <a:pt x="3412" y="505"/>
                        <a:pt x="3380" y="508"/>
                      </a:cubicBezTo>
                      <a:cubicBezTo>
                        <a:pt x="3405" y="476"/>
                        <a:pt x="3434" y="447"/>
                        <a:pt x="3467" y="424"/>
                      </a:cubicBezTo>
                      <a:cubicBezTo>
                        <a:pt x="3505" y="398"/>
                        <a:pt x="3544" y="379"/>
                        <a:pt x="3589" y="363"/>
                      </a:cubicBezTo>
                      <a:cubicBezTo>
                        <a:pt x="3682" y="331"/>
                        <a:pt x="3782" y="328"/>
                        <a:pt x="3876" y="353"/>
                      </a:cubicBezTo>
                      <a:cubicBezTo>
                        <a:pt x="3950" y="376"/>
                        <a:pt x="4017" y="408"/>
                        <a:pt x="4088" y="434"/>
                      </a:cubicBezTo>
                      <a:cubicBezTo>
                        <a:pt x="4165" y="466"/>
                        <a:pt x="4246" y="482"/>
                        <a:pt x="4330" y="498"/>
                      </a:cubicBezTo>
                      <a:cubicBezTo>
                        <a:pt x="4414" y="511"/>
                        <a:pt x="4500" y="524"/>
                        <a:pt x="4587" y="521"/>
                      </a:cubicBezTo>
                      <a:moveTo>
                        <a:pt x="4204" y="1428"/>
                      </a:moveTo>
                      <a:lnTo>
                        <a:pt x="4204" y="1428"/>
                      </a:lnTo>
                      <a:cubicBezTo>
                        <a:pt x="4201" y="1428"/>
                        <a:pt x="4194" y="1428"/>
                        <a:pt x="4191" y="1428"/>
                      </a:cubicBezTo>
                      <a:cubicBezTo>
                        <a:pt x="4127" y="1434"/>
                        <a:pt x="4072" y="1476"/>
                        <a:pt x="4008" y="1479"/>
                      </a:cubicBezTo>
                      <a:cubicBezTo>
                        <a:pt x="3998" y="1479"/>
                        <a:pt x="3989" y="1483"/>
                        <a:pt x="3979" y="1483"/>
                      </a:cubicBezTo>
                      <a:cubicBezTo>
                        <a:pt x="3963" y="1479"/>
                        <a:pt x="3943" y="1479"/>
                        <a:pt x="3930" y="1473"/>
                      </a:cubicBezTo>
                      <a:cubicBezTo>
                        <a:pt x="3901" y="1460"/>
                        <a:pt x="3895" y="1421"/>
                        <a:pt x="3908" y="1395"/>
                      </a:cubicBezTo>
                      <a:cubicBezTo>
                        <a:pt x="3917" y="1383"/>
                        <a:pt x="3927" y="1376"/>
                        <a:pt x="3940" y="1376"/>
                      </a:cubicBezTo>
                      <a:cubicBezTo>
                        <a:pt x="3953" y="1376"/>
                        <a:pt x="3969" y="1383"/>
                        <a:pt x="3976" y="1399"/>
                      </a:cubicBezTo>
                      <a:cubicBezTo>
                        <a:pt x="3989" y="1421"/>
                        <a:pt x="4001" y="1434"/>
                        <a:pt x="4027" y="1437"/>
                      </a:cubicBezTo>
                      <a:lnTo>
                        <a:pt x="4027" y="1437"/>
                      </a:lnTo>
                      <a:lnTo>
                        <a:pt x="4027" y="1437"/>
                      </a:lnTo>
                      <a:cubicBezTo>
                        <a:pt x="4066" y="1441"/>
                        <a:pt x="4095" y="1415"/>
                        <a:pt x="4101" y="1386"/>
                      </a:cubicBezTo>
                      <a:cubicBezTo>
                        <a:pt x="4240" y="1408"/>
                        <a:pt x="4381" y="1379"/>
                        <a:pt x="4513" y="1338"/>
                      </a:cubicBezTo>
                      <a:cubicBezTo>
                        <a:pt x="4530" y="1334"/>
                        <a:pt x="4546" y="1328"/>
                        <a:pt x="4558" y="1325"/>
                      </a:cubicBezTo>
                      <a:cubicBezTo>
                        <a:pt x="4562" y="1325"/>
                        <a:pt x="4562" y="1325"/>
                        <a:pt x="4565" y="1322"/>
                      </a:cubicBezTo>
                      <a:cubicBezTo>
                        <a:pt x="4649" y="1299"/>
                        <a:pt x="4729" y="1270"/>
                        <a:pt x="4813" y="1254"/>
                      </a:cubicBezTo>
                      <a:cubicBezTo>
                        <a:pt x="4900" y="1234"/>
                        <a:pt x="4987" y="1225"/>
                        <a:pt x="5074" y="1228"/>
                      </a:cubicBezTo>
                      <a:cubicBezTo>
                        <a:pt x="5125" y="1228"/>
                        <a:pt x="5212" y="1231"/>
                        <a:pt x="5251" y="1273"/>
                      </a:cubicBezTo>
                      <a:cubicBezTo>
                        <a:pt x="5244" y="1273"/>
                        <a:pt x="5241" y="1273"/>
                        <a:pt x="5235" y="1273"/>
                      </a:cubicBezTo>
                      <a:cubicBezTo>
                        <a:pt x="5106" y="1270"/>
                        <a:pt x="4983" y="1279"/>
                        <a:pt x="4864" y="1331"/>
                      </a:cubicBezTo>
                      <a:cubicBezTo>
                        <a:pt x="4855" y="1334"/>
                        <a:pt x="4848" y="1338"/>
                        <a:pt x="4842" y="1341"/>
                      </a:cubicBezTo>
                      <a:cubicBezTo>
                        <a:pt x="4761" y="1373"/>
                        <a:pt x="4681" y="1408"/>
                        <a:pt x="4600" y="1437"/>
                      </a:cubicBezTo>
                      <a:cubicBezTo>
                        <a:pt x="4558" y="1450"/>
                        <a:pt x="4517" y="1463"/>
                        <a:pt x="4475" y="1473"/>
                      </a:cubicBezTo>
                      <a:cubicBezTo>
                        <a:pt x="4452" y="1479"/>
                        <a:pt x="4433" y="1486"/>
                        <a:pt x="4410" y="1489"/>
                      </a:cubicBezTo>
                      <a:cubicBezTo>
                        <a:pt x="4407" y="1489"/>
                        <a:pt x="4372" y="1499"/>
                        <a:pt x="4355" y="1502"/>
                      </a:cubicBezTo>
                      <a:cubicBezTo>
                        <a:pt x="4320" y="1457"/>
                        <a:pt x="4262" y="1424"/>
                        <a:pt x="4204" y="1428"/>
                      </a:cubicBezTo>
                      <a:moveTo>
                        <a:pt x="5135" y="1206"/>
                      </a:moveTo>
                      <a:lnTo>
                        <a:pt x="5135" y="1206"/>
                      </a:lnTo>
                      <a:cubicBezTo>
                        <a:pt x="5045" y="1193"/>
                        <a:pt x="4955" y="1193"/>
                        <a:pt x="4867" y="1206"/>
                      </a:cubicBezTo>
                      <a:cubicBezTo>
                        <a:pt x="4765" y="1222"/>
                        <a:pt x="4668" y="1254"/>
                        <a:pt x="4568" y="1283"/>
                      </a:cubicBezTo>
                      <a:cubicBezTo>
                        <a:pt x="4542" y="1292"/>
                        <a:pt x="4513" y="1302"/>
                        <a:pt x="4484" y="1309"/>
                      </a:cubicBezTo>
                      <a:cubicBezTo>
                        <a:pt x="4359" y="1344"/>
                        <a:pt x="4227" y="1370"/>
                        <a:pt x="4101" y="1344"/>
                      </a:cubicBezTo>
                      <a:cubicBezTo>
                        <a:pt x="4101" y="1341"/>
                        <a:pt x="4101" y="1341"/>
                        <a:pt x="4098" y="1338"/>
                      </a:cubicBezTo>
                      <a:cubicBezTo>
                        <a:pt x="4085" y="1296"/>
                        <a:pt x="4043" y="1251"/>
                        <a:pt x="3995" y="1254"/>
                      </a:cubicBezTo>
                      <a:cubicBezTo>
                        <a:pt x="3992" y="1254"/>
                        <a:pt x="3989" y="1254"/>
                        <a:pt x="3985" y="1254"/>
                      </a:cubicBezTo>
                      <a:cubicBezTo>
                        <a:pt x="3963" y="1257"/>
                        <a:pt x="3943" y="1276"/>
                        <a:pt x="3921" y="1276"/>
                      </a:cubicBezTo>
                      <a:cubicBezTo>
                        <a:pt x="3892" y="1276"/>
                        <a:pt x="3876" y="1238"/>
                        <a:pt x="3873" y="1215"/>
                      </a:cubicBezTo>
                      <a:cubicBezTo>
                        <a:pt x="3866" y="1161"/>
                        <a:pt x="3905" y="1109"/>
                        <a:pt x="3946" y="1080"/>
                      </a:cubicBezTo>
                      <a:cubicBezTo>
                        <a:pt x="3969" y="1067"/>
                        <a:pt x="3992" y="1058"/>
                        <a:pt x="4017" y="1058"/>
                      </a:cubicBezTo>
                      <a:cubicBezTo>
                        <a:pt x="4046" y="1058"/>
                        <a:pt x="4088" y="1070"/>
                        <a:pt x="4098" y="1099"/>
                      </a:cubicBezTo>
                      <a:cubicBezTo>
                        <a:pt x="4111" y="1131"/>
                        <a:pt x="4082" y="1148"/>
                        <a:pt x="4062" y="1167"/>
                      </a:cubicBezTo>
                      <a:cubicBezTo>
                        <a:pt x="4046" y="1180"/>
                        <a:pt x="4049" y="1202"/>
                        <a:pt x="4059" y="1222"/>
                      </a:cubicBezTo>
                      <a:cubicBezTo>
                        <a:pt x="4069" y="1238"/>
                        <a:pt x="4082" y="1251"/>
                        <a:pt x="4101" y="1260"/>
                      </a:cubicBezTo>
                      <a:cubicBezTo>
                        <a:pt x="4111" y="1273"/>
                        <a:pt x="4127" y="1296"/>
                        <a:pt x="4172" y="1296"/>
                      </a:cubicBezTo>
                      <a:cubicBezTo>
                        <a:pt x="4259" y="1302"/>
                        <a:pt x="4346" y="1289"/>
                        <a:pt x="4430" y="1273"/>
                      </a:cubicBezTo>
                      <a:cubicBezTo>
                        <a:pt x="4513" y="1260"/>
                        <a:pt x="4594" y="1241"/>
                        <a:pt x="4671" y="1212"/>
                      </a:cubicBezTo>
                      <a:cubicBezTo>
                        <a:pt x="4742" y="1183"/>
                        <a:pt x="4810" y="1154"/>
                        <a:pt x="4884" y="1131"/>
                      </a:cubicBezTo>
                      <a:cubicBezTo>
                        <a:pt x="4977" y="1106"/>
                        <a:pt x="5077" y="1109"/>
                        <a:pt x="5170" y="1141"/>
                      </a:cubicBezTo>
                      <a:cubicBezTo>
                        <a:pt x="5212" y="1154"/>
                        <a:pt x="5254" y="1177"/>
                        <a:pt x="5293" y="1202"/>
                      </a:cubicBezTo>
                      <a:cubicBezTo>
                        <a:pt x="5325" y="1225"/>
                        <a:pt x="5354" y="1254"/>
                        <a:pt x="5376" y="1286"/>
                      </a:cubicBezTo>
                      <a:cubicBezTo>
                        <a:pt x="5347" y="1283"/>
                        <a:pt x="5315" y="1279"/>
                        <a:pt x="5286" y="1276"/>
                      </a:cubicBezTo>
                      <a:cubicBezTo>
                        <a:pt x="5283" y="1276"/>
                        <a:pt x="5277" y="1273"/>
                        <a:pt x="5277" y="1273"/>
                      </a:cubicBezTo>
                      <a:cubicBezTo>
                        <a:pt x="5273" y="1270"/>
                        <a:pt x="5270" y="1267"/>
                        <a:pt x="5267" y="1263"/>
                      </a:cubicBezTo>
                      <a:cubicBezTo>
                        <a:pt x="5238" y="1225"/>
                        <a:pt x="5183" y="1212"/>
                        <a:pt x="5135" y="1206"/>
                      </a:cubicBezTo>
                      <a:moveTo>
                        <a:pt x="5235" y="1054"/>
                      </a:moveTo>
                      <a:lnTo>
                        <a:pt x="5235" y="1054"/>
                      </a:lnTo>
                      <a:cubicBezTo>
                        <a:pt x="5161" y="1012"/>
                        <a:pt x="5080" y="990"/>
                        <a:pt x="4996" y="990"/>
                      </a:cubicBezTo>
                      <a:cubicBezTo>
                        <a:pt x="4910" y="993"/>
                        <a:pt x="4822" y="1012"/>
                        <a:pt x="4735" y="1038"/>
                      </a:cubicBezTo>
                      <a:cubicBezTo>
                        <a:pt x="4645" y="1064"/>
                        <a:pt x="4555" y="1093"/>
                        <a:pt x="4465" y="1118"/>
                      </a:cubicBezTo>
                      <a:cubicBezTo>
                        <a:pt x="4494" y="1090"/>
                        <a:pt x="4526" y="1067"/>
                        <a:pt x="4558" y="1041"/>
                      </a:cubicBezTo>
                      <a:cubicBezTo>
                        <a:pt x="4565" y="1041"/>
                        <a:pt x="4568" y="1038"/>
                        <a:pt x="4571" y="1035"/>
                      </a:cubicBezTo>
                      <a:lnTo>
                        <a:pt x="4574" y="1032"/>
                      </a:lnTo>
                      <a:cubicBezTo>
                        <a:pt x="4742" y="917"/>
                        <a:pt x="4948" y="839"/>
                        <a:pt x="5132" y="852"/>
                      </a:cubicBezTo>
                      <a:cubicBezTo>
                        <a:pt x="5225" y="856"/>
                        <a:pt x="5315" y="885"/>
                        <a:pt x="5399" y="920"/>
                      </a:cubicBezTo>
                      <a:cubicBezTo>
                        <a:pt x="5386" y="936"/>
                        <a:pt x="5376" y="955"/>
                        <a:pt x="5367" y="974"/>
                      </a:cubicBezTo>
                      <a:cubicBezTo>
                        <a:pt x="5357" y="1003"/>
                        <a:pt x="5344" y="1038"/>
                        <a:pt x="5315" y="1058"/>
                      </a:cubicBezTo>
                      <a:cubicBezTo>
                        <a:pt x="5302" y="1067"/>
                        <a:pt x="5283" y="1070"/>
                        <a:pt x="5264" y="1070"/>
                      </a:cubicBezTo>
                      <a:cubicBezTo>
                        <a:pt x="5254" y="1064"/>
                        <a:pt x="5244" y="1058"/>
                        <a:pt x="5235" y="1054"/>
                      </a:cubicBezTo>
                      <a:moveTo>
                        <a:pt x="4942" y="788"/>
                      </a:moveTo>
                      <a:lnTo>
                        <a:pt x="4942" y="788"/>
                      </a:lnTo>
                      <a:cubicBezTo>
                        <a:pt x="4942" y="785"/>
                        <a:pt x="4942" y="785"/>
                        <a:pt x="4942" y="785"/>
                      </a:cubicBezTo>
                      <a:cubicBezTo>
                        <a:pt x="4964" y="753"/>
                        <a:pt x="4990" y="724"/>
                        <a:pt x="5019" y="698"/>
                      </a:cubicBezTo>
                      <a:cubicBezTo>
                        <a:pt x="5074" y="643"/>
                        <a:pt x="5138" y="598"/>
                        <a:pt x="5212" y="569"/>
                      </a:cubicBezTo>
                      <a:cubicBezTo>
                        <a:pt x="5290" y="537"/>
                        <a:pt x="5376" y="530"/>
                        <a:pt x="5460" y="530"/>
                      </a:cubicBezTo>
                      <a:lnTo>
                        <a:pt x="5463" y="530"/>
                      </a:lnTo>
                      <a:cubicBezTo>
                        <a:pt x="5386" y="543"/>
                        <a:pt x="5309" y="569"/>
                        <a:pt x="5238" y="598"/>
                      </a:cubicBezTo>
                      <a:cubicBezTo>
                        <a:pt x="5138" y="637"/>
                        <a:pt x="5051" y="717"/>
                        <a:pt x="4996" y="810"/>
                      </a:cubicBezTo>
                      <a:cubicBezTo>
                        <a:pt x="4993" y="814"/>
                        <a:pt x="4993" y="817"/>
                        <a:pt x="4990" y="820"/>
                      </a:cubicBezTo>
                      <a:cubicBezTo>
                        <a:pt x="4987" y="820"/>
                        <a:pt x="4983" y="823"/>
                        <a:pt x="4980" y="823"/>
                      </a:cubicBezTo>
                      <a:cubicBezTo>
                        <a:pt x="4958" y="827"/>
                        <a:pt x="4938" y="830"/>
                        <a:pt x="4916" y="833"/>
                      </a:cubicBezTo>
                      <a:cubicBezTo>
                        <a:pt x="4922" y="817"/>
                        <a:pt x="4932" y="801"/>
                        <a:pt x="4942" y="788"/>
                      </a:cubicBezTo>
                      <a:moveTo>
                        <a:pt x="6413" y="923"/>
                      </a:moveTo>
                      <a:lnTo>
                        <a:pt x="6413" y="923"/>
                      </a:lnTo>
                      <a:cubicBezTo>
                        <a:pt x="6433" y="923"/>
                        <a:pt x="6458" y="910"/>
                        <a:pt x="6468" y="891"/>
                      </a:cubicBezTo>
                      <a:cubicBezTo>
                        <a:pt x="6475" y="872"/>
                        <a:pt x="6468" y="852"/>
                        <a:pt x="6465" y="833"/>
                      </a:cubicBezTo>
                      <a:cubicBezTo>
                        <a:pt x="6458" y="810"/>
                        <a:pt x="6455" y="791"/>
                        <a:pt x="6484" y="778"/>
                      </a:cubicBezTo>
                      <a:cubicBezTo>
                        <a:pt x="6491" y="778"/>
                        <a:pt x="6497" y="775"/>
                        <a:pt x="6504" y="775"/>
                      </a:cubicBezTo>
                      <a:cubicBezTo>
                        <a:pt x="6523" y="778"/>
                        <a:pt x="6545" y="788"/>
                        <a:pt x="6561" y="804"/>
                      </a:cubicBezTo>
                      <a:cubicBezTo>
                        <a:pt x="6581" y="820"/>
                        <a:pt x="6597" y="846"/>
                        <a:pt x="6594" y="875"/>
                      </a:cubicBezTo>
                      <a:cubicBezTo>
                        <a:pt x="6594" y="901"/>
                        <a:pt x="6574" y="917"/>
                        <a:pt x="6558" y="933"/>
                      </a:cubicBezTo>
                      <a:cubicBezTo>
                        <a:pt x="6555" y="936"/>
                        <a:pt x="6552" y="939"/>
                        <a:pt x="6549" y="943"/>
                      </a:cubicBezTo>
                      <a:cubicBezTo>
                        <a:pt x="6539" y="952"/>
                        <a:pt x="6526" y="967"/>
                        <a:pt x="6507" y="983"/>
                      </a:cubicBezTo>
                      <a:cubicBezTo>
                        <a:pt x="6497" y="990"/>
                        <a:pt x="6491" y="996"/>
                        <a:pt x="6478" y="1006"/>
                      </a:cubicBezTo>
                      <a:cubicBezTo>
                        <a:pt x="6478" y="1003"/>
                        <a:pt x="6475" y="1003"/>
                        <a:pt x="6471" y="1003"/>
                      </a:cubicBezTo>
                      <a:cubicBezTo>
                        <a:pt x="6323" y="939"/>
                        <a:pt x="6188" y="843"/>
                        <a:pt x="6040" y="778"/>
                      </a:cubicBezTo>
                      <a:cubicBezTo>
                        <a:pt x="5898" y="714"/>
                        <a:pt x="5744" y="682"/>
                        <a:pt x="5589" y="707"/>
                      </a:cubicBezTo>
                      <a:cubicBezTo>
                        <a:pt x="5547" y="714"/>
                        <a:pt x="5505" y="724"/>
                        <a:pt x="5467" y="737"/>
                      </a:cubicBezTo>
                      <a:cubicBezTo>
                        <a:pt x="5428" y="750"/>
                        <a:pt x="5396" y="772"/>
                        <a:pt x="5360" y="798"/>
                      </a:cubicBezTo>
                      <a:cubicBezTo>
                        <a:pt x="5351" y="804"/>
                        <a:pt x="5344" y="810"/>
                        <a:pt x="5335" y="817"/>
                      </a:cubicBezTo>
                      <a:cubicBezTo>
                        <a:pt x="5322" y="827"/>
                        <a:pt x="5309" y="833"/>
                        <a:pt x="5293" y="843"/>
                      </a:cubicBezTo>
                      <a:cubicBezTo>
                        <a:pt x="5280" y="839"/>
                        <a:pt x="5264" y="833"/>
                        <a:pt x="5247" y="830"/>
                      </a:cubicBezTo>
                      <a:cubicBezTo>
                        <a:pt x="5219" y="823"/>
                        <a:pt x="5190" y="820"/>
                        <a:pt x="5164" y="817"/>
                      </a:cubicBezTo>
                      <a:cubicBezTo>
                        <a:pt x="5247" y="753"/>
                        <a:pt x="5335" y="685"/>
                        <a:pt x="5441" y="650"/>
                      </a:cubicBezTo>
                      <a:cubicBezTo>
                        <a:pt x="5554" y="611"/>
                        <a:pt x="5679" y="621"/>
                        <a:pt x="5792" y="643"/>
                      </a:cubicBezTo>
                      <a:cubicBezTo>
                        <a:pt x="5908" y="666"/>
                        <a:pt x="6014" y="711"/>
                        <a:pt x="6117" y="766"/>
                      </a:cubicBezTo>
                      <a:cubicBezTo>
                        <a:pt x="6191" y="807"/>
                        <a:pt x="6256" y="862"/>
                        <a:pt x="6330" y="901"/>
                      </a:cubicBezTo>
                      <a:cubicBezTo>
                        <a:pt x="6352" y="917"/>
                        <a:pt x="6378" y="926"/>
                        <a:pt x="6401" y="926"/>
                      </a:cubicBezTo>
                      <a:cubicBezTo>
                        <a:pt x="6407" y="926"/>
                        <a:pt x="6410" y="926"/>
                        <a:pt x="6413" y="923"/>
                      </a:cubicBezTo>
                      <a:moveTo>
                        <a:pt x="6291" y="830"/>
                      </a:moveTo>
                      <a:lnTo>
                        <a:pt x="6291" y="830"/>
                      </a:lnTo>
                      <a:cubicBezTo>
                        <a:pt x="6249" y="801"/>
                        <a:pt x="6217" y="778"/>
                        <a:pt x="6172" y="753"/>
                      </a:cubicBezTo>
                      <a:cubicBezTo>
                        <a:pt x="6092" y="707"/>
                        <a:pt x="6004" y="666"/>
                        <a:pt x="5917" y="640"/>
                      </a:cubicBezTo>
                      <a:cubicBezTo>
                        <a:pt x="5753" y="588"/>
                        <a:pt x="5576" y="566"/>
                        <a:pt x="5412" y="627"/>
                      </a:cubicBezTo>
                      <a:cubicBezTo>
                        <a:pt x="5405" y="630"/>
                        <a:pt x="5402" y="634"/>
                        <a:pt x="5396" y="637"/>
                      </a:cubicBezTo>
                      <a:cubicBezTo>
                        <a:pt x="5306" y="672"/>
                        <a:pt x="5225" y="730"/>
                        <a:pt x="5154" y="801"/>
                      </a:cubicBezTo>
                      <a:cubicBezTo>
                        <a:pt x="5151" y="804"/>
                        <a:pt x="5148" y="807"/>
                        <a:pt x="5141" y="810"/>
                      </a:cubicBezTo>
                      <a:cubicBezTo>
                        <a:pt x="5135" y="814"/>
                        <a:pt x="5132" y="814"/>
                        <a:pt x="5125" y="814"/>
                      </a:cubicBezTo>
                      <a:cubicBezTo>
                        <a:pt x="5090" y="814"/>
                        <a:pt x="5054" y="817"/>
                        <a:pt x="5019" y="817"/>
                      </a:cubicBezTo>
                      <a:cubicBezTo>
                        <a:pt x="5083" y="704"/>
                        <a:pt x="5206" y="637"/>
                        <a:pt x="5331" y="595"/>
                      </a:cubicBezTo>
                      <a:cubicBezTo>
                        <a:pt x="5483" y="546"/>
                        <a:pt x="5650" y="534"/>
                        <a:pt x="5801" y="585"/>
                      </a:cubicBezTo>
                      <a:cubicBezTo>
                        <a:pt x="5866" y="605"/>
                        <a:pt x="6098" y="701"/>
                        <a:pt x="6156" y="717"/>
                      </a:cubicBezTo>
                      <a:cubicBezTo>
                        <a:pt x="6165" y="720"/>
                        <a:pt x="6269" y="743"/>
                        <a:pt x="6307" y="753"/>
                      </a:cubicBezTo>
                      <a:cubicBezTo>
                        <a:pt x="6294" y="775"/>
                        <a:pt x="6288" y="801"/>
                        <a:pt x="6291" y="830"/>
                      </a:cubicBezTo>
                      <a:moveTo>
                        <a:pt x="6655" y="659"/>
                      </a:moveTo>
                      <a:lnTo>
                        <a:pt x="6655" y="659"/>
                      </a:lnTo>
                      <a:cubicBezTo>
                        <a:pt x="6681" y="659"/>
                        <a:pt x="6694" y="643"/>
                        <a:pt x="6703" y="621"/>
                      </a:cubicBezTo>
                      <a:cubicBezTo>
                        <a:pt x="6713" y="605"/>
                        <a:pt x="6726" y="598"/>
                        <a:pt x="6742" y="598"/>
                      </a:cubicBezTo>
                      <a:cubicBezTo>
                        <a:pt x="6755" y="598"/>
                        <a:pt x="6765" y="605"/>
                        <a:pt x="6771" y="617"/>
                      </a:cubicBezTo>
                      <a:cubicBezTo>
                        <a:pt x="6787" y="643"/>
                        <a:pt x="6781" y="682"/>
                        <a:pt x="6752" y="694"/>
                      </a:cubicBezTo>
                      <a:cubicBezTo>
                        <a:pt x="6736" y="701"/>
                        <a:pt x="6719" y="704"/>
                        <a:pt x="6703" y="704"/>
                      </a:cubicBezTo>
                      <a:cubicBezTo>
                        <a:pt x="6694" y="704"/>
                        <a:pt x="6684" y="704"/>
                        <a:pt x="6674" y="701"/>
                      </a:cubicBezTo>
                      <a:cubicBezTo>
                        <a:pt x="6607" y="698"/>
                        <a:pt x="6555" y="656"/>
                        <a:pt x="6491" y="650"/>
                      </a:cubicBezTo>
                      <a:cubicBezTo>
                        <a:pt x="6488" y="650"/>
                        <a:pt x="6481" y="650"/>
                        <a:pt x="6478" y="650"/>
                      </a:cubicBezTo>
                      <a:cubicBezTo>
                        <a:pt x="6420" y="650"/>
                        <a:pt x="6362" y="678"/>
                        <a:pt x="6323" y="724"/>
                      </a:cubicBezTo>
                      <a:cubicBezTo>
                        <a:pt x="6310" y="720"/>
                        <a:pt x="6275" y="714"/>
                        <a:pt x="6272" y="711"/>
                      </a:cubicBezTo>
                      <a:cubicBezTo>
                        <a:pt x="6249" y="707"/>
                        <a:pt x="6230" y="701"/>
                        <a:pt x="6207" y="694"/>
                      </a:cubicBezTo>
                      <a:cubicBezTo>
                        <a:pt x="6165" y="685"/>
                        <a:pt x="6124" y="672"/>
                        <a:pt x="6082" y="659"/>
                      </a:cubicBezTo>
                      <a:cubicBezTo>
                        <a:pt x="6001" y="630"/>
                        <a:pt x="5921" y="595"/>
                        <a:pt x="5840" y="563"/>
                      </a:cubicBezTo>
                      <a:cubicBezTo>
                        <a:pt x="5834" y="559"/>
                        <a:pt x="5824" y="556"/>
                        <a:pt x="5818" y="553"/>
                      </a:cubicBezTo>
                      <a:cubicBezTo>
                        <a:pt x="5699" y="501"/>
                        <a:pt x="5576" y="492"/>
                        <a:pt x="5447" y="495"/>
                      </a:cubicBezTo>
                      <a:cubicBezTo>
                        <a:pt x="5441" y="495"/>
                        <a:pt x="5435" y="495"/>
                        <a:pt x="5428" y="495"/>
                      </a:cubicBezTo>
                      <a:cubicBezTo>
                        <a:pt x="5470" y="453"/>
                        <a:pt x="5557" y="450"/>
                        <a:pt x="5608" y="450"/>
                      </a:cubicBezTo>
                      <a:cubicBezTo>
                        <a:pt x="5695" y="447"/>
                        <a:pt x="5782" y="457"/>
                        <a:pt x="5869" y="476"/>
                      </a:cubicBezTo>
                      <a:cubicBezTo>
                        <a:pt x="5953" y="492"/>
                        <a:pt x="6033" y="521"/>
                        <a:pt x="6117" y="546"/>
                      </a:cubicBezTo>
                      <a:lnTo>
                        <a:pt x="6120" y="546"/>
                      </a:lnTo>
                      <a:cubicBezTo>
                        <a:pt x="6136" y="553"/>
                        <a:pt x="6153" y="556"/>
                        <a:pt x="6169" y="559"/>
                      </a:cubicBezTo>
                      <a:cubicBezTo>
                        <a:pt x="6301" y="601"/>
                        <a:pt x="6442" y="630"/>
                        <a:pt x="6581" y="608"/>
                      </a:cubicBezTo>
                      <a:cubicBezTo>
                        <a:pt x="6587" y="637"/>
                        <a:pt x="6616" y="662"/>
                        <a:pt x="6652" y="659"/>
                      </a:cubicBezTo>
                      <a:lnTo>
                        <a:pt x="6652" y="659"/>
                      </a:lnTo>
                      <a:cubicBezTo>
                        <a:pt x="6655" y="659"/>
                        <a:pt x="6655" y="659"/>
                        <a:pt x="6655" y="659"/>
                      </a:cubicBezTo>
                      <a:moveTo>
                        <a:pt x="6510" y="521"/>
                      </a:moveTo>
                      <a:lnTo>
                        <a:pt x="6510" y="521"/>
                      </a:lnTo>
                      <a:cubicBezTo>
                        <a:pt x="6552" y="518"/>
                        <a:pt x="6571" y="495"/>
                        <a:pt x="6581" y="485"/>
                      </a:cubicBezTo>
                      <a:cubicBezTo>
                        <a:pt x="6600" y="476"/>
                        <a:pt x="6613" y="460"/>
                        <a:pt x="6623" y="444"/>
                      </a:cubicBezTo>
                      <a:cubicBezTo>
                        <a:pt x="6633" y="424"/>
                        <a:pt x="6636" y="405"/>
                        <a:pt x="6620" y="389"/>
                      </a:cubicBezTo>
                      <a:cubicBezTo>
                        <a:pt x="6600" y="369"/>
                        <a:pt x="6571" y="353"/>
                        <a:pt x="6584" y="321"/>
                      </a:cubicBezTo>
                      <a:cubicBezTo>
                        <a:pt x="6594" y="292"/>
                        <a:pt x="6636" y="279"/>
                        <a:pt x="6665" y="279"/>
                      </a:cubicBezTo>
                      <a:cubicBezTo>
                        <a:pt x="6687" y="279"/>
                        <a:pt x="6713" y="289"/>
                        <a:pt x="6736" y="302"/>
                      </a:cubicBezTo>
                      <a:cubicBezTo>
                        <a:pt x="6777" y="331"/>
                        <a:pt x="6816" y="382"/>
                        <a:pt x="6810" y="437"/>
                      </a:cubicBezTo>
                      <a:cubicBezTo>
                        <a:pt x="6806" y="460"/>
                        <a:pt x="6787" y="498"/>
                        <a:pt x="6761" y="498"/>
                      </a:cubicBezTo>
                      <a:cubicBezTo>
                        <a:pt x="6739" y="498"/>
                        <a:pt x="6719" y="482"/>
                        <a:pt x="6697" y="476"/>
                      </a:cubicBezTo>
                      <a:cubicBezTo>
                        <a:pt x="6694" y="476"/>
                        <a:pt x="6690" y="476"/>
                        <a:pt x="6687" y="476"/>
                      </a:cubicBezTo>
                      <a:cubicBezTo>
                        <a:pt x="6639" y="473"/>
                        <a:pt x="6597" y="518"/>
                        <a:pt x="6581" y="559"/>
                      </a:cubicBezTo>
                      <a:cubicBezTo>
                        <a:pt x="6581" y="563"/>
                        <a:pt x="6581" y="566"/>
                        <a:pt x="6581" y="566"/>
                      </a:cubicBezTo>
                      <a:cubicBezTo>
                        <a:pt x="6452" y="592"/>
                        <a:pt x="6323" y="566"/>
                        <a:pt x="6198" y="530"/>
                      </a:cubicBezTo>
                      <a:cubicBezTo>
                        <a:pt x="6169" y="524"/>
                        <a:pt x="6140" y="514"/>
                        <a:pt x="6111" y="505"/>
                      </a:cubicBezTo>
                      <a:cubicBezTo>
                        <a:pt x="6014" y="476"/>
                        <a:pt x="5917" y="444"/>
                        <a:pt x="5814" y="427"/>
                      </a:cubicBezTo>
                      <a:cubicBezTo>
                        <a:pt x="5728" y="414"/>
                        <a:pt x="5634" y="414"/>
                        <a:pt x="5547" y="427"/>
                      </a:cubicBezTo>
                      <a:cubicBezTo>
                        <a:pt x="5499" y="434"/>
                        <a:pt x="5444" y="447"/>
                        <a:pt x="5415" y="485"/>
                      </a:cubicBezTo>
                      <a:cubicBezTo>
                        <a:pt x="5412" y="489"/>
                        <a:pt x="5409" y="492"/>
                        <a:pt x="5405" y="495"/>
                      </a:cubicBezTo>
                      <a:cubicBezTo>
                        <a:pt x="5402" y="498"/>
                        <a:pt x="5399" y="498"/>
                        <a:pt x="5396" y="498"/>
                      </a:cubicBezTo>
                      <a:cubicBezTo>
                        <a:pt x="5367" y="501"/>
                        <a:pt x="5335" y="505"/>
                        <a:pt x="5302" y="508"/>
                      </a:cubicBezTo>
                      <a:cubicBezTo>
                        <a:pt x="5328" y="476"/>
                        <a:pt x="5357" y="447"/>
                        <a:pt x="5389" y="424"/>
                      </a:cubicBezTo>
                      <a:cubicBezTo>
                        <a:pt x="5428" y="398"/>
                        <a:pt x="5467" y="379"/>
                        <a:pt x="5512" y="363"/>
                      </a:cubicBezTo>
                      <a:cubicBezTo>
                        <a:pt x="5605" y="331"/>
                        <a:pt x="5705" y="328"/>
                        <a:pt x="5798" y="353"/>
                      </a:cubicBezTo>
                      <a:cubicBezTo>
                        <a:pt x="5872" y="376"/>
                        <a:pt x="5940" y="408"/>
                        <a:pt x="6011" y="434"/>
                      </a:cubicBezTo>
                      <a:cubicBezTo>
                        <a:pt x="6088" y="466"/>
                        <a:pt x="6169" y="482"/>
                        <a:pt x="6252" y="498"/>
                      </a:cubicBezTo>
                      <a:cubicBezTo>
                        <a:pt x="6336" y="511"/>
                        <a:pt x="6423" y="524"/>
                        <a:pt x="6510" y="521"/>
                      </a:cubicBezTo>
                      <a:moveTo>
                        <a:pt x="6127" y="1428"/>
                      </a:moveTo>
                      <a:lnTo>
                        <a:pt x="6127" y="1428"/>
                      </a:lnTo>
                      <a:cubicBezTo>
                        <a:pt x="6124" y="1428"/>
                        <a:pt x="6117" y="1428"/>
                        <a:pt x="6114" y="1428"/>
                      </a:cubicBezTo>
                      <a:cubicBezTo>
                        <a:pt x="6049" y="1434"/>
                        <a:pt x="5995" y="1476"/>
                        <a:pt x="5930" y="1479"/>
                      </a:cubicBezTo>
                      <a:cubicBezTo>
                        <a:pt x="5921" y="1479"/>
                        <a:pt x="5911" y="1483"/>
                        <a:pt x="5901" y="1483"/>
                      </a:cubicBezTo>
                      <a:cubicBezTo>
                        <a:pt x="5885" y="1479"/>
                        <a:pt x="5866" y="1479"/>
                        <a:pt x="5853" y="1473"/>
                      </a:cubicBezTo>
                      <a:cubicBezTo>
                        <a:pt x="5824" y="1460"/>
                        <a:pt x="5818" y="1421"/>
                        <a:pt x="5831" y="1395"/>
                      </a:cubicBezTo>
                      <a:cubicBezTo>
                        <a:pt x="5840" y="1383"/>
                        <a:pt x="5850" y="1376"/>
                        <a:pt x="5863" y="1376"/>
                      </a:cubicBezTo>
                      <a:cubicBezTo>
                        <a:pt x="5876" y="1376"/>
                        <a:pt x="5892" y="1383"/>
                        <a:pt x="5898" y="1399"/>
                      </a:cubicBezTo>
                      <a:cubicBezTo>
                        <a:pt x="5911" y="1421"/>
                        <a:pt x="5924" y="1434"/>
                        <a:pt x="5950" y="1437"/>
                      </a:cubicBezTo>
                      <a:lnTo>
                        <a:pt x="5950" y="1437"/>
                      </a:lnTo>
                      <a:lnTo>
                        <a:pt x="5950" y="1437"/>
                      </a:lnTo>
                      <a:cubicBezTo>
                        <a:pt x="5988" y="1441"/>
                        <a:pt x="6017" y="1415"/>
                        <a:pt x="6024" y="1386"/>
                      </a:cubicBezTo>
                      <a:cubicBezTo>
                        <a:pt x="6162" y="1408"/>
                        <a:pt x="6304" y="1379"/>
                        <a:pt x="6436" y="1338"/>
                      </a:cubicBezTo>
                      <a:cubicBezTo>
                        <a:pt x="6452" y="1334"/>
                        <a:pt x="6468" y="1328"/>
                        <a:pt x="6481" y="1325"/>
                      </a:cubicBezTo>
                      <a:cubicBezTo>
                        <a:pt x="6484" y="1325"/>
                        <a:pt x="6484" y="1325"/>
                        <a:pt x="6488" y="1322"/>
                      </a:cubicBezTo>
                      <a:cubicBezTo>
                        <a:pt x="6571" y="1299"/>
                        <a:pt x="6652" y="1270"/>
                        <a:pt x="6736" y="1254"/>
                      </a:cubicBezTo>
                      <a:cubicBezTo>
                        <a:pt x="6822" y="1234"/>
                        <a:pt x="6909" y="1225"/>
                        <a:pt x="6996" y="1228"/>
                      </a:cubicBezTo>
                      <a:cubicBezTo>
                        <a:pt x="7048" y="1228"/>
                        <a:pt x="7135" y="1231"/>
                        <a:pt x="7174" y="1273"/>
                      </a:cubicBezTo>
                      <a:cubicBezTo>
                        <a:pt x="7167" y="1273"/>
                        <a:pt x="7164" y="1273"/>
                        <a:pt x="7158" y="1273"/>
                      </a:cubicBezTo>
                      <a:cubicBezTo>
                        <a:pt x="7029" y="1270"/>
                        <a:pt x="6906" y="1279"/>
                        <a:pt x="6787" y="1331"/>
                      </a:cubicBezTo>
                      <a:cubicBezTo>
                        <a:pt x="6777" y="1334"/>
                        <a:pt x="6771" y="1338"/>
                        <a:pt x="6765" y="1341"/>
                      </a:cubicBezTo>
                      <a:cubicBezTo>
                        <a:pt x="6684" y="1373"/>
                        <a:pt x="6603" y="1408"/>
                        <a:pt x="6523" y="1437"/>
                      </a:cubicBezTo>
                      <a:cubicBezTo>
                        <a:pt x="6481" y="1450"/>
                        <a:pt x="6439" y="1463"/>
                        <a:pt x="6397" y="1473"/>
                      </a:cubicBezTo>
                      <a:cubicBezTo>
                        <a:pt x="6375" y="1479"/>
                        <a:pt x="6356" y="1486"/>
                        <a:pt x="6333" y="1489"/>
                      </a:cubicBezTo>
                      <a:cubicBezTo>
                        <a:pt x="6330" y="1489"/>
                        <a:pt x="6294" y="1499"/>
                        <a:pt x="6278" y="1502"/>
                      </a:cubicBezTo>
                      <a:cubicBezTo>
                        <a:pt x="6243" y="1457"/>
                        <a:pt x="6185" y="1424"/>
                        <a:pt x="6127" y="1428"/>
                      </a:cubicBezTo>
                      <a:moveTo>
                        <a:pt x="7058" y="1206"/>
                      </a:moveTo>
                      <a:lnTo>
                        <a:pt x="7058" y="1206"/>
                      </a:lnTo>
                      <a:cubicBezTo>
                        <a:pt x="6967" y="1193"/>
                        <a:pt x="6877" y="1193"/>
                        <a:pt x="6790" y="1206"/>
                      </a:cubicBezTo>
                      <a:cubicBezTo>
                        <a:pt x="6687" y="1222"/>
                        <a:pt x="6591" y="1254"/>
                        <a:pt x="6491" y="1283"/>
                      </a:cubicBezTo>
                      <a:cubicBezTo>
                        <a:pt x="6465" y="1292"/>
                        <a:pt x="6436" y="1302"/>
                        <a:pt x="6407" y="1309"/>
                      </a:cubicBezTo>
                      <a:cubicBezTo>
                        <a:pt x="6281" y="1344"/>
                        <a:pt x="6153" y="1370"/>
                        <a:pt x="6024" y="1344"/>
                      </a:cubicBezTo>
                      <a:cubicBezTo>
                        <a:pt x="6024" y="1341"/>
                        <a:pt x="6024" y="1341"/>
                        <a:pt x="6020" y="1338"/>
                      </a:cubicBezTo>
                      <a:cubicBezTo>
                        <a:pt x="6008" y="1296"/>
                        <a:pt x="5966" y="1251"/>
                        <a:pt x="5917" y="1254"/>
                      </a:cubicBezTo>
                      <a:cubicBezTo>
                        <a:pt x="5914" y="1254"/>
                        <a:pt x="5911" y="1254"/>
                        <a:pt x="5908" y="1254"/>
                      </a:cubicBezTo>
                      <a:cubicBezTo>
                        <a:pt x="5885" y="1257"/>
                        <a:pt x="5866" y="1276"/>
                        <a:pt x="5844" y="1276"/>
                      </a:cubicBezTo>
                      <a:cubicBezTo>
                        <a:pt x="5814" y="1276"/>
                        <a:pt x="5798" y="1238"/>
                        <a:pt x="5795" y="1215"/>
                      </a:cubicBezTo>
                      <a:cubicBezTo>
                        <a:pt x="5789" y="1161"/>
                        <a:pt x="5827" y="1109"/>
                        <a:pt x="5869" y="1080"/>
                      </a:cubicBezTo>
                      <a:cubicBezTo>
                        <a:pt x="5892" y="1067"/>
                        <a:pt x="5914" y="1058"/>
                        <a:pt x="5940" y="1058"/>
                      </a:cubicBezTo>
                      <a:cubicBezTo>
                        <a:pt x="5969" y="1058"/>
                        <a:pt x="6011" y="1070"/>
                        <a:pt x="6020" y="1099"/>
                      </a:cubicBezTo>
                      <a:cubicBezTo>
                        <a:pt x="6033" y="1131"/>
                        <a:pt x="6004" y="1148"/>
                        <a:pt x="5985" y="1167"/>
                      </a:cubicBezTo>
                      <a:cubicBezTo>
                        <a:pt x="5969" y="1180"/>
                        <a:pt x="5972" y="1202"/>
                        <a:pt x="5982" y="1222"/>
                      </a:cubicBezTo>
                      <a:cubicBezTo>
                        <a:pt x="5992" y="1238"/>
                        <a:pt x="6004" y="1251"/>
                        <a:pt x="6024" y="1260"/>
                      </a:cubicBezTo>
                      <a:cubicBezTo>
                        <a:pt x="6033" y="1273"/>
                        <a:pt x="6049" y="1296"/>
                        <a:pt x="6095" y="1296"/>
                      </a:cubicBezTo>
                      <a:cubicBezTo>
                        <a:pt x="6181" y="1302"/>
                        <a:pt x="6269" y="1289"/>
                        <a:pt x="6352" y="1273"/>
                      </a:cubicBezTo>
                      <a:cubicBezTo>
                        <a:pt x="6436" y="1260"/>
                        <a:pt x="6517" y="1241"/>
                        <a:pt x="6594" y="1212"/>
                      </a:cubicBezTo>
                      <a:cubicBezTo>
                        <a:pt x="6665" y="1183"/>
                        <a:pt x="6732" y="1154"/>
                        <a:pt x="6806" y="1131"/>
                      </a:cubicBezTo>
                      <a:cubicBezTo>
                        <a:pt x="6900" y="1106"/>
                        <a:pt x="7000" y="1109"/>
                        <a:pt x="7093" y="1141"/>
                      </a:cubicBezTo>
                      <a:cubicBezTo>
                        <a:pt x="7135" y="1154"/>
                        <a:pt x="7177" y="1177"/>
                        <a:pt x="7215" y="1202"/>
                      </a:cubicBezTo>
                      <a:cubicBezTo>
                        <a:pt x="7248" y="1225"/>
                        <a:pt x="7277" y="1254"/>
                        <a:pt x="7299" y="1286"/>
                      </a:cubicBezTo>
                      <a:cubicBezTo>
                        <a:pt x="7270" y="1283"/>
                        <a:pt x="7238" y="1279"/>
                        <a:pt x="7209" y="1276"/>
                      </a:cubicBezTo>
                      <a:cubicBezTo>
                        <a:pt x="7206" y="1276"/>
                        <a:pt x="7202" y="1273"/>
                        <a:pt x="7199" y="1273"/>
                      </a:cubicBezTo>
                      <a:cubicBezTo>
                        <a:pt x="7196" y="1270"/>
                        <a:pt x="7193" y="1267"/>
                        <a:pt x="7190" y="1263"/>
                      </a:cubicBezTo>
                      <a:cubicBezTo>
                        <a:pt x="7161" y="1225"/>
                        <a:pt x="7106" y="1212"/>
                        <a:pt x="7058" y="1206"/>
                      </a:cubicBezTo>
                      <a:moveTo>
                        <a:pt x="7158" y="1054"/>
                      </a:moveTo>
                      <a:lnTo>
                        <a:pt x="7158" y="1054"/>
                      </a:lnTo>
                      <a:cubicBezTo>
                        <a:pt x="7083" y="1012"/>
                        <a:pt x="7003" y="990"/>
                        <a:pt x="6919" y="990"/>
                      </a:cubicBezTo>
                      <a:cubicBezTo>
                        <a:pt x="6832" y="993"/>
                        <a:pt x="6745" y="1012"/>
                        <a:pt x="6658" y="1038"/>
                      </a:cubicBezTo>
                      <a:cubicBezTo>
                        <a:pt x="6568" y="1064"/>
                        <a:pt x="6478" y="1093"/>
                        <a:pt x="6388" y="1118"/>
                      </a:cubicBezTo>
                      <a:cubicBezTo>
                        <a:pt x="6417" y="1090"/>
                        <a:pt x="6449" y="1067"/>
                        <a:pt x="6481" y="1041"/>
                      </a:cubicBezTo>
                      <a:cubicBezTo>
                        <a:pt x="6488" y="1041"/>
                        <a:pt x="6491" y="1038"/>
                        <a:pt x="6494" y="1035"/>
                      </a:cubicBezTo>
                      <a:lnTo>
                        <a:pt x="6497" y="1032"/>
                      </a:lnTo>
                      <a:cubicBezTo>
                        <a:pt x="6665" y="917"/>
                        <a:pt x="6871" y="839"/>
                        <a:pt x="7054" y="852"/>
                      </a:cubicBezTo>
                      <a:cubicBezTo>
                        <a:pt x="7148" y="856"/>
                        <a:pt x="7238" y="885"/>
                        <a:pt x="7322" y="920"/>
                      </a:cubicBezTo>
                      <a:cubicBezTo>
                        <a:pt x="7309" y="936"/>
                        <a:pt x="7299" y="955"/>
                        <a:pt x="7290" y="974"/>
                      </a:cubicBezTo>
                      <a:cubicBezTo>
                        <a:pt x="7280" y="1003"/>
                        <a:pt x="7267" y="1038"/>
                        <a:pt x="7238" y="1058"/>
                      </a:cubicBezTo>
                      <a:cubicBezTo>
                        <a:pt x="7225" y="1067"/>
                        <a:pt x="7206" y="1070"/>
                        <a:pt x="7186" y="1070"/>
                      </a:cubicBezTo>
                      <a:cubicBezTo>
                        <a:pt x="7177" y="1064"/>
                        <a:pt x="7167" y="1058"/>
                        <a:pt x="7158" y="1054"/>
                      </a:cubicBezTo>
                      <a:moveTo>
                        <a:pt x="6864" y="788"/>
                      </a:moveTo>
                      <a:lnTo>
                        <a:pt x="6864" y="788"/>
                      </a:lnTo>
                      <a:cubicBezTo>
                        <a:pt x="6864" y="785"/>
                        <a:pt x="6864" y="785"/>
                        <a:pt x="6864" y="785"/>
                      </a:cubicBezTo>
                      <a:cubicBezTo>
                        <a:pt x="6887" y="753"/>
                        <a:pt x="6913" y="724"/>
                        <a:pt x="6942" y="698"/>
                      </a:cubicBezTo>
                      <a:cubicBezTo>
                        <a:pt x="6996" y="643"/>
                        <a:pt x="7061" y="598"/>
                        <a:pt x="7135" y="569"/>
                      </a:cubicBezTo>
                      <a:cubicBezTo>
                        <a:pt x="7212" y="537"/>
                        <a:pt x="7299" y="530"/>
                        <a:pt x="7383" y="530"/>
                      </a:cubicBezTo>
                      <a:lnTo>
                        <a:pt x="7386" y="530"/>
                      </a:lnTo>
                      <a:cubicBezTo>
                        <a:pt x="7309" y="543"/>
                        <a:pt x="7235" y="569"/>
                        <a:pt x="7161" y="598"/>
                      </a:cubicBezTo>
                      <a:cubicBezTo>
                        <a:pt x="7061" y="637"/>
                        <a:pt x="6974" y="717"/>
                        <a:pt x="6919" y="810"/>
                      </a:cubicBezTo>
                      <a:cubicBezTo>
                        <a:pt x="6916" y="814"/>
                        <a:pt x="6916" y="817"/>
                        <a:pt x="6913" y="820"/>
                      </a:cubicBezTo>
                      <a:cubicBezTo>
                        <a:pt x="6909" y="820"/>
                        <a:pt x="6906" y="823"/>
                        <a:pt x="6903" y="823"/>
                      </a:cubicBezTo>
                      <a:cubicBezTo>
                        <a:pt x="6881" y="827"/>
                        <a:pt x="6861" y="830"/>
                        <a:pt x="6838" y="833"/>
                      </a:cubicBezTo>
                      <a:cubicBezTo>
                        <a:pt x="6845" y="817"/>
                        <a:pt x="6855" y="801"/>
                        <a:pt x="6864" y="788"/>
                      </a:cubicBezTo>
                      <a:moveTo>
                        <a:pt x="8336" y="923"/>
                      </a:moveTo>
                      <a:lnTo>
                        <a:pt x="8336" y="923"/>
                      </a:lnTo>
                      <a:cubicBezTo>
                        <a:pt x="8356" y="923"/>
                        <a:pt x="8381" y="910"/>
                        <a:pt x="8391" y="891"/>
                      </a:cubicBezTo>
                      <a:cubicBezTo>
                        <a:pt x="8397" y="872"/>
                        <a:pt x="8391" y="852"/>
                        <a:pt x="8388" y="833"/>
                      </a:cubicBezTo>
                      <a:cubicBezTo>
                        <a:pt x="8381" y="810"/>
                        <a:pt x="8378" y="791"/>
                        <a:pt x="8407" y="778"/>
                      </a:cubicBezTo>
                      <a:cubicBezTo>
                        <a:pt x="8413" y="778"/>
                        <a:pt x="8420" y="775"/>
                        <a:pt x="8426" y="775"/>
                      </a:cubicBezTo>
                      <a:cubicBezTo>
                        <a:pt x="8446" y="778"/>
                        <a:pt x="8468" y="788"/>
                        <a:pt x="8484" y="804"/>
                      </a:cubicBezTo>
                      <a:cubicBezTo>
                        <a:pt x="8504" y="820"/>
                        <a:pt x="8520" y="846"/>
                        <a:pt x="8516" y="875"/>
                      </a:cubicBezTo>
                      <a:cubicBezTo>
                        <a:pt x="8516" y="901"/>
                        <a:pt x="8497" y="917"/>
                        <a:pt x="8481" y="933"/>
                      </a:cubicBezTo>
                      <a:cubicBezTo>
                        <a:pt x="8478" y="936"/>
                        <a:pt x="8475" y="939"/>
                        <a:pt x="8472" y="943"/>
                      </a:cubicBezTo>
                      <a:cubicBezTo>
                        <a:pt x="8462" y="952"/>
                        <a:pt x="8449" y="967"/>
                        <a:pt x="8429" y="983"/>
                      </a:cubicBezTo>
                      <a:cubicBezTo>
                        <a:pt x="8420" y="990"/>
                        <a:pt x="8413" y="996"/>
                        <a:pt x="8404" y="1006"/>
                      </a:cubicBezTo>
                      <a:cubicBezTo>
                        <a:pt x="8400" y="1003"/>
                        <a:pt x="8397" y="1003"/>
                        <a:pt x="8394" y="1003"/>
                      </a:cubicBezTo>
                      <a:cubicBezTo>
                        <a:pt x="8246" y="939"/>
                        <a:pt x="8111" y="843"/>
                        <a:pt x="7963" y="778"/>
                      </a:cubicBezTo>
                      <a:cubicBezTo>
                        <a:pt x="7821" y="714"/>
                        <a:pt x="7666" y="682"/>
                        <a:pt x="7512" y="707"/>
                      </a:cubicBezTo>
                      <a:cubicBezTo>
                        <a:pt x="7470" y="714"/>
                        <a:pt x="7428" y="724"/>
                        <a:pt x="7389" y="737"/>
                      </a:cubicBezTo>
                      <a:cubicBezTo>
                        <a:pt x="7351" y="750"/>
                        <a:pt x="7318" y="772"/>
                        <a:pt x="7283" y="798"/>
                      </a:cubicBezTo>
                      <a:cubicBezTo>
                        <a:pt x="7273" y="804"/>
                        <a:pt x="7267" y="810"/>
                        <a:pt x="7257" y="817"/>
                      </a:cubicBezTo>
                      <a:cubicBezTo>
                        <a:pt x="7244" y="827"/>
                        <a:pt x="7231" y="833"/>
                        <a:pt x="7215" y="843"/>
                      </a:cubicBezTo>
                      <a:cubicBezTo>
                        <a:pt x="7202" y="839"/>
                        <a:pt x="7186" y="833"/>
                        <a:pt x="7170" y="830"/>
                      </a:cubicBezTo>
                      <a:cubicBezTo>
                        <a:pt x="7141" y="823"/>
                        <a:pt x="7112" y="820"/>
                        <a:pt x="7086" y="817"/>
                      </a:cubicBezTo>
                      <a:cubicBezTo>
                        <a:pt x="7170" y="753"/>
                        <a:pt x="7257" y="685"/>
                        <a:pt x="7363" y="650"/>
                      </a:cubicBezTo>
                      <a:cubicBezTo>
                        <a:pt x="7476" y="611"/>
                        <a:pt x="7602" y="621"/>
                        <a:pt x="7715" y="643"/>
                      </a:cubicBezTo>
                      <a:cubicBezTo>
                        <a:pt x="7831" y="666"/>
                        <a:pt x="7937" y="711"/>
                        <a:pt x="8040" y="766"/>
                      </a:cubicBezTo>
                      <a:cubicBezTo>
                        <a:pt x="8114" y="807"/>
                        <a:pt x="8178" y="862"/>
                        <a:pt x="8252" y="901"/>
                      </a:cubicBezTo>
                      <a:cubicBezTo>
                        <a:pt x="8275" y="917"/>
                        <a:pt x="8301" y="926"/>
                        <a:pt x="8323" y="926"/>
                      </a:cubicBezTo>
                      <a:cubicBezTo>
                        <a:pt x="8330" y="926"/>
                        <a:pt x="8333" y="926"/>
                        <a:pt x="8336" y="923"/>
                      </a:cubicBezTo>
                      <a:moveTo>
                        <a:pt x="8214" y="830"/>
                      </a:moveTo>
                      <a:lnTo>
                        <a:pt x="8214" y="830"/>
                      </a:lnTo>
                      <a:cubicBezTo>
                        <a:pt x="8172" y="801"/>
                        <a:pt x="8140" y="778"/>
                        <a:pt x="8095" y="753"/>
                      </a:cubicBezTo>
                      <a:cubicBezTo>
                        <a:pt x="8014" y="707"/>
                        <a:pt x="7927" y="666"/>
                        <a:pt x="7840" y="640"/>
                      </a:cubicBezTo>
                      <a:cubicBezTo>
                        <a:pt x="7676" y="588"/>
                        <a:pt x="7499" y="566"/>
                        <a:pt x="7334" y="627"/>
                      </a:cubicBezTo>
                      <a:cubicBezTo>
                        <a:pt x="7328" y="630"/>
                        <a:pt x="7325" y="634"/>
                        <a:pt x="7318" y="637"/>
                      </a:cubicBezTo>
                      <a:cubicBezTo>
                        <a:pt x="7228" y="672"/>
                        <a:pt x="7148" y="730"/>
                        <a:pt x="7077" y="801"/>
                      </a:cubicBezTo>
                      <a:cubicBezTo>
                        <a:pt x="7074" y="804"/>
                        <a:pt x="7070" y="807"/>
                        <a:pt x="7064" y="810"/>
                      </a:cubicBezTo>
                      <a:cubicBezTo>
                        <a:pt x="7058" y="814"/>
                        <a:pt x="7054" y="814"/>
                        <a:pt x="7048" y="814"/>
                      </a:cubicBezTo>
                      <a:cubicBezTo>
                        <a:pt x="7013" y="814"/>
                        <a:pt x="6977" y="817"/>
                        <a:pt x="6942" y="817"/>
                      </a:cubicBezTo>
                      <a:cubicBezTo>
                        <a:pt x="7006" y="704"/>
                        <a:pt x="7128" y="637"/>
                        <a:pt x="7254" y="595"/>
                      </a:cubicBezTo>
                      <a:cubicBezTo>
                        <a:pt x="7405" y="546"/>
                        <a:pt x="7573" y="534"/>
                        <a:pt x="7724" y="585"/>
                      </a:cubicBezTo>
                      <a:cubicBezTo>
                        <a:pt x="7789" y="605"/>
                        <a:pt x="8020" y="701"/>
                        <a:pt x="8079" y="717"/>
                      </a:cubicBezTo>
                      <a:cubicBezTo>
                        <a:pt x="8088" y="720"/>
                        <a:pt x="8191" y="743"/>
                        <a:pt x="8230" y="753"/>
                      </a:cubicBezTo>
                      <a:cubicBezTo>
                        <a:pt x="8217" y="775"/>
                        <a:pt x="8211" y="801"/>
                        <a:pt x="8214" y="830"/>
                      </a:cubicBezTo>
                      <a:moveTo>
                        <a:pt x="8578" y="659"/>
                      </a:moveTo>
                      <a:lnTo>
                        <a:pt x="8578" y="659"/>
                      </a:lnTo>
                      <a:cubicBezTo>
                        <a:pt x="8604" y="659"/>
                        <a:pt x="8616" y="643"/>
                        <a:pt x="8626" y="621"/>
                      </a:cubicBezTo>
                      <a:cubicBezTo>
                        <a:pt x="8636" y="605"/>
                        <a:pt x="8648" y="598"/>
                        <a:pt x="8665" y="598"/>
                      </a:cubicBezTo>
                      <a:cubicBezTo>
                        <a:pt x="8677" y="598"/>
                        <a:pt x="8687" y="605"/>
                        <a:pt x="8694" y="617"/>
                      </a:cubicBezTo>
                      <a:cubicBezTo>
                        <a:pt x="8710" y="643"/>
                        <a:pt x="8703" y="682"/>
                        <a:pt x="8674" y="694"/>
                      </a:cubicBezTo>
                      <a:cubicBezTo>
                        <a:pt x="8658" y="701"/>
                        <a:pt x="8642" y="704"/>
                        <a:pt x="8626" y="704"/>
                      </a:cubicBezTo>
                      <a:cubicBezTo>
                        <a:pt x="8616" y="704"/>
                        <a:pt x="8607" y="704"/>
                        <a:pt x="8597" y="701"/>
                      </a:cubicBezTo>
                      <a:cubicBezTo>
                        <a:pt x="8529" y="698"/>
                        <a:pt x="8478" y="656"/>
                        <a:pt x="8413" y="650"/>
                      </a:cubicBezTo>
                      <a:cubicBezTo>
                        <a:pt x="8410" y="650"/>
                        <a:pt x="8404" y="650"/>
                        <a:pt x="8400" y="650"/>
                      </a:cubicBezTo>
                      <a:cubicBezTo>
                        <a:pt x="8343" y="650"/>
                        <a:pt x="8284" y="678"/>
                        <a:pt x="8246" y="724"/>
                      </a:cubicBezTo>
                      <a:cubicBezTo>
                        <a:pt x="8233" y="720"/>
                        <a:pt x="8198" y="714"/>
                        <a:pt x="8195" y="711"/>
                      </a:cubicBezTo>
                      <a:cubicBezTo>
                        <a:pt x="8172" y="707"/>
                        <a:pt x="8152" y="701"/>
                        <a:pt x="8130" y="694"/>
                      </a:cubicBezTo>
                      <a:cubicBezTo>
                        <a:pt x="8088" y="685"/>
                        <a:pt x="8046" y="672"/>
                        <a:pt x="8004" y="659"/>
                      </a:cubicBezTo>
                      <a:cubicBezTo>
                        <a:pt x="7924" y="630"/>
                        <a:pt x="7843" y="595"/>
                        <a:pt x="7763" y="563"/>
                      </a:cubicBezTo>
                      <a:cubicBezTo>
                        <a:pt x="7756" y="559"/>
                        <a:pt x="7747" y="556"/>
                        <a:pt x="7740" y="553"/>
                      </a:cubicBezTo>
                      <a:cubicBezTo>
                        <a:pt x="7621" y="501"/>
                        <a:pt x="7499" y="492"/>
                        <a:pt x="7370" y="495"/>
                      </a:cubicBezTo>
                      <a:cubicBezTo>
                        <a:pt x="7363" y="495"/>
                        <a:pt x="7357" y="495"/>
                        <a:pt x="7351" y="495"/>
                      </a:cubicBezTo>
                      <a:cubicBezTo>
                        <a:pt x="7393" y="453"/>
                        <a:pt x="7479" y="450"/>
                        <a:pt x="7531" y="450"/>
                      </a:cubicBezTo>
                      <a:cubicBezTo>
                        <a:pt x="7618" y="447"/>
                        <a:pt x="7705" y="457"/>
                        <a:pt x="7792" y="476"/>
                      </a:cubicBezTo>
                      <a:cubicBezTo>
                        <a:pt x="7875" y="492"/>
                        <a:pt x="7956" y="521"/>
                        <a:pt x="8040" y="546"/>
                      </a:cubicBezTo>
                      <a:lnTo>
                        <a:pt x="8043" y="546"/>
                      </a:lnTo>
                      <a:cubicBezTo>
                        <a:pt x="8059" y="553"/>
                        <a:pt x="8075" y="556"/>
                        <a:pt x="8091" y="559"/>
                      </a:cubicBezTo>
                      <a:cubicBezTo>
                        <a:pt x="8223" y="601"/>
                        <a:pt x="8365" y="630"/>
                        <a:pt x="8504" y="608"/>
                      </a:cubicBezTo>
                      <a:cubicBezTo>
                        <a:pt x="8510" y="637"/>
                        <a:pt x="8539" y="662"/>
                        <a:pt x="8574" y="659"/>
                      </a:cubicBezTo>
                      <a:lnTo>
                        <a:pt x="8574" y="659"/>
                      </a:lnTo>
                      <a:cubicBezTo>
                        <a:pt x="8578" y="659"/>
                        <a:pt x="8578" y="659"/>
                        <a:pt x="8578" y="659"/>
                      </a:cubicBezTo>
                      <a:moveTo>
                        <a:pt x="8433" y="521"/>
                      </a:moveTo>
                      <a:lnTo>
                        <a:pt x="8433" y="521"/>
                      </a:lnTo>
                      <a:cubicBezTo>
                        <a:pt x="8475" y="518"/>
                        <a:pt x="8494" y="495"/>
                        <a:pt x="8504" y="485"/>
                      </a:cubicBezTo>
                      <a:cubicBezTo>
                        <a:pt x="8523" y="476"/>
                        <a:pt x="8536" y="460"/>
                        <a:pt x="8545" y="444"/>
                      </a:cubicBezTo>
                      <a:cubicBezTo>
                        <a:pt x="8555" y="424"/>
                        <a:pt x="8558" y="405"/>
                        <a:pt x="8542" y="389"/>
                      </a:cubicBezTo>
                      <a:cubicBezTo>
                        <a:pt x="8523" y="369"/>
                        <a:pt x="8494" y="353"/>
                        <a:pt x="8507" y="321"/>
                      </a:cubicBezTo>
                      <a:cubicBezTo>
                        <a:pt x="8516" y="292"/>
                        <a:pt x="8558" y="279"/>
                        <a:pt x="8587" y="279"/>
                      </a:cubicBezTo>
                      <a:cubicBezTo>
                        <a:pt x="8613" y="279"/>
                        <a:pt x="8636" y="289"/>
                        <a:pt x="8658" y="302"/>
                      </a:cubicBezTo>
                      <a:cubicBezTo>
                        <a:pt x="8700" y="331"/>
                        <a:pt x="8739" y="382"/>
                        <a:pt x="8732" y="437"/>
                      </a:cubicBezTo>
                      <a:cubicBezTo>
                        <a:pt x="8729" y="460"/>
                        <a:pt x="8710" y="498"/>
                        <a:pt x="8684" y="498"/>
                      </a:cubicBezTo>
                      <a:cubicBezTo>
                        <a:pt x="8661" y="498"/>
                        <a:pt x="8642" y="482"/>
                        <a:pt x="8620" y="476"/>
                      </a:cubicBezTo>
                      <a:cubicBezTo>
                        <a:pt x="8616" y="476"/>
                        <a:pt x="8613" y="476"/>
                        <a:pt x="8610" y="476"/>
                      </a:cubicBezTo>
                      <a:cubicBezTo>
                        <a:pt x="8561" y="473"/>
                        <a:pt x="8520" y="518"/>
                        <a:pt x="8504" y="559"/>
                      </a:cubicBezTo>
                      <a:cubicBezTo>
                        <a:pt x="8504" y="563"/>
                        <a:pt x="8504" y="566"/>
                        <a:pt x="8504" y="566"/>
                      </a:cubicBezTo>
                      <a:cubicBezTo>
                        <a:pt x="8375" y="592"/>
                        <a:pt x="8246" y="566"/>
                        <a:pt x="8120" y="530"/>
                      </a:cubicBezTo>
                      <a:cubicBezTo>
                        <a:pt x="8091" y="524"/>
                        <a:pt x="8062" y="514"/>
                        <a:pt x="8033" y="505"/>
                      </a:cubicBezTo>
                      <a:cubicBezTo>
                        <a:pt x="7937" y="476"/>
                        <a:pt x="7840" y="444"/>
                        <a:pt x="7737" y="427"/>
                      </a:cubicBezTo>
                      <a:cubicBezTo>
                        <a:pt x="7650" y="414"/>
                        <a:pt x="7557" y="414"/>
                        <a:pt x="7470" y="427"/>
                      </a:cubicBezTo>
                      <a:cubicBezTo>
                        <a:pt x="7422" y="434"/>
                        <a:pt x="7367" y="447"/>
                        <a:pt x="7338" y="485"/>
                      </a:cubicBezTo>
                      <a:cubicBezTo>
                        <a:pt x="7334" y="489"/>
                        <a:pt x="7331" y="492"/>
                        <a:pt x="7328" y="495"/>
                      </a:cubicBezTo>
                      <a:cubicBezTo>
                        <a:pt x="7325" y="498"/>
                        <a:pt x="7322" y="498"/>
                        <a:pt x="7318" y="498"/>
                      </a:cubicBezTo>
                      <a:cubicBezTo>
                        <a:pt x="7290" y="501"/>
                        <a:pt x="7257" y="505"/>
                        <a:pt x="7225" y="508"/>
                      </a:cubicBezTo>
                      <a:cubicBezTo>
                        <a:pt x="7251" y="476"/>
                        <a:pt x="7280" y="447"/>
                        <a:pt x="7312" y="424"/>
                      </a:cubicBezTo>
                      <a:cubicBezTo>
                        <a:pt x="7351" y="398"/>
                        <a:pt x="7389" y="379"/>
                        <a:pt x="7434" y="363"/>
                      </a:cubicBezTo>
                      <a:cubicBezTo>
                        <a:pt x="7528" y="331"/>
                        <a:pt x="7627" y="328"/>
                        <a:pt x="7721" y="353"/>
                      </a:cubicBezTo>
                      <a:cubicBezTo>
                        <a:pt x="7795" y="376"/>
                        <a:pt x="7863" y="408"/>
                        <a:pt x="7934" y="434"/>
                      </a:cubicBezTo>
                      <a:cubicBezTo>
                        <a:pt x="8011" y="466"/>
                        <a:pt x="8091" y="482"/>
                        <a:pt x="8175" y="498"/>
                      </a:cubicBezTo>
                      <a:cubicBezTo>
                        <a:pt x="8259" y="511"/>
                        <a:pt x="8346" y="524"/>
                        <a:pt x="8433" y="521"/>
                      </a:cubicBezTo>
                      <a:moveTo>
                        <a:pt x="8049" y="1428"/>
                      </a:moveTo>
                      <a:lnTo>
                        <a:pt x="8049" y="1428"/>
                      </a:lnTo>
                      <a:cubicBezTo>
                        <a:pt x="8046" y="1428"/>
                        <a:pt x="8040" y="1428"/>
                        <a:pt x="8037" y="1428"/>
                      </a:cubicBezTo>
                      <a:cubicBezTo>
                        <a:pt x="7972" y="1434"/>
                        <a:pt x="7917" y="1476"/>
                        <a:pt x="7853" y="1479"/>
                      </a:cubicBezTo>
                      <a:cubicBezTo>
                        <a:pt x="7843" y="1479"/>
                        <a:pt x="7834" y="1483"/>
                        <a:pt x="7824" y="1483"/>
                      </a:cubicBezTo>
                      <a:cubicBezTo>
                        <a:pt x="7808" y="1479"/>
                        <a:pt x="7789" y="1479"/>
                        <a:pt x="7776" y="1473"/>
                      </a:cubicBezTo>
                      <a:cubicBezTo>
                        <a:pt x="7747" y="1460"/>
                        <a:pt x="7740" y="1421"/>
                        <a:pt x="7753" y="1395"/>
                      </a:cubicBezTo>
                      <a:cubicBezTo>
                        <a:pt x="7763" y="1383"/>
                        <a:pt x="7772" y="1376"/>
                        <a:pt x="7785" y="1376"/>
                      </a:cubicBezTo>
                      <a:cubicBezTo>
                        <a:pt x="7798" y="1376"/>
                        <a:pt x="7815" y="1383"/>
                        <a:pt x="7821" y="1399"/>
                      </a:cubicBezTo>
                      <a:cubicBezTo>
                        <a:pt x="7834" y="1421"/>
                        <a:pt x="7847" y="1434"/>
                        <a:pt x="7872" y="1437"/>
                      </a:cubicBezTo>
                      <a:lnTo>
                        <a:pt x="7872" y="1437"/>
                      </a:lnTo>
                      <a:lnTo>
                        <a:pt x="7872" y="1437"/>
                      </a:lnTo>
                      <a:cubicBezTo>
                        <a:pt x="7911" y="1441"/>
                        <a:pt x="7940" y="1415"/>
                        <a:pt x="7947" y="1386"/>
                      </a:cubicBezTo>
                      <a:cubicBezTo>
                        <a:pt x="8085" y="1408"/>
                        <a:pt x="8227" y="1379"/>
                        <a:pt x="8359" y="1338"/>
                      </a:cubicBezTo>
                      <a:cubicBezTo>
                        <a:pt x="8375" y="1334"/>
                        <a:pt x="8391" y="1328"/>
                        <a:pt x="8404" y="1325"/>
                      </a:cubicBezTo>
                      <a:cubicBezTo>
                        <a:pt x="8407" y="1325"/>
                        <a:pt x="8407" y="1325"/>
                        <a:pt x="8410" y="1322"/>
                      </a:cubicBezTo>
                      <a:cubicBezTo>
                        <a:pt x="8494" y="1299"/>
                        <a:pt x="8574" y="1270"/>
                        <a:pt x="8658" y="1254"/>
                      </a:cubicBezTo>
                      <a:cubicBezTo>
                        <a:pt x="8745" y="1234"/>
                        <a:pt x="8832" y="1225"/>
                        <a:pt x="8919" y="1228"/>
                      </a:cubicBezTo>
                      <a:cubicBezTo>
                        <a:pt x="8971" y="1228"/>
                        <a:pt x="9057" y="1231"/>
                        <a:pt x="9096" y="1273"/>
                      </a:cubicBezTo>
                      <a:cubicBezTo>
                        <a:pt x="9090" y="1273"/>
                        <a:pt x="9086" y="1273"/>
                        <a:pt x="9080" y="1273"/>
                      </a:cubicBezTo>
                      <a:cubicBezTo>
                        <a:pt x="8951" y="1270"/>
                        <a:pt x="8829" y="1279"/>
                        <a:pt x="8710" y="1331"/>
                      </a:cubicBezTo>
                      <a:cubicBezTo>
                        <a:pt x="8700" y="1334"/>
                        <a:pt x="8694" y="1338"/>
                        <a:pt x="8687" y="1341"/>
                      </a:cubicBezTo>
                      <a:cubicBezTo>
                        <a:pt x="8607" y="1373"/>
                        <a:pt x="8526" y="1408"/>
                        <a:pt x="8446" y="1437"/>
                      </a:cubicBezTo>
                      <a:cubicBezTo>
                        <a:pt x="8404" y="1450"/>
                        <a:pt x="8362" y="1463"/>
                        <a:pt x="8320" y="1473"/>
                      </a:cubicBezTo>
                      <a:cubicBezTo>
                        <a:pt x="8297" y="1479"/>
                        <a:pt x="8278" y="1486"/>
                        <a:pt x="8256" y="1489"/>
                      </a:cubicBezTo>
                      <a:cubicBezTo>
                        <a:pt x="8252" y="1489"/>
                        <a:pt x="8217" y="1499"/>
                        <a:pt x="8204" y="1502"/>
                      </a:cubicBezTo>
                      <a:cubicBezTo>
                        <a:pt x="8165" y="1457"/>
                        <a:pt x="8107" y="1424"/>
                        <a:pt x="8049" y="1428"/>
                      </a:cubicBezTo>
                      <a:moveTo>
                        <a:pt x="8980" y="1206"/>
                      </a:moveTo>
                      <a:lnTo>
                        <a:pt x="8980" y="1206"/>
                      </a:lnTo>
                      <a:cubicBezTo>
                        <a:pt x="8890" y="1193"/>
                        <a:pt x="8800" y="1193"/>
                        <a:pt x="8713" y="1206"/>
                      </a:cubicBezTo>
                      <a:cubicBezTo>
                        <a:pt x="8610" y="1222"/>
                        <a:pt x="8513" y="1254"/>
                        <a:pt x="8413" y="1283"/>
                      </a:cubicBezTo>
                      <a:cubicBezTo>
                        <a:pt x="8388" y="1292"/>
                        <a:pt x="8359" y="1302"/>
                        <a:pt x="8330" y="1309"/>
                      </a:cubicBezTo>
                      <a:cubicBezTo>
                        <a:pt x="8204" y="1344"/>
                        <a:pt x="8075" y="1370"/>
                        <a:pt x="7947" y="1344"/>
                      </a:cubicBezTo>
                      <a:cubicBezTo>
                        <a:pt x="7947" y="1341"/>
                        <a:pt x="7947" y="1341"/>
                        <a:pt x="7943" y="1338"/>
                      </a:cubicBezTo>
                      <a:cubicBezTo>
                        <a:pt x="7930" y="1296"/>
                        <a:pt x="7888" y="1251"/>
                        <a:pt x="7840" y="1254"/>
                      </a:cubicBezTo>
                      <a:cubicBezTo>
                        <a:pt x="7837" y="1254"/>
                        <a:pt x="7834" y="1254"/>
                        <a:pt x="7831" y="1254"/>
                      </a:cubicBezTo>
                      <a:cubicBezTo>
                        <a:pt x="7808" y="1257"/>
                        <a:pt x="7789" y="1276"/>
                        <a:pt x="7766" y="1276"/>
                      </a:cubicBezTo>
                      <a:cubicBezTo>
                        <a:pt x="7737" y="1276"/>
                        <a:pt x="7721" y="1238"/>
                        <a:pt x="7718" y="1215"/>
                      </a:cubicBezTo>
                      <a:cubicBezTo>
                        <a:pt x="7711" y="1161"/>
                        <a:pt x="7750" y="1109"/>
                        <a:pt x="7792" y="1080"/>
                      </a:cubicBezTo>
                      <a:cubicBezTo>
                        <a:pt x="7815" y="1067"/>
                        <a:pt x="7837" y="1058"/>
                        <a:pt x="7863" y="1058"/>
                      </a:cubicBezTo>
                      <a:cubicBezTo>
                        <a:pt x="7892" y="1058"/>
                        <a:pt x="7934" y="1070"/>
                        <a:pt x="7943" y="1099"/>
                      </a:cubicBezTo>
                      <a:cubicBezTo>
                        <a:pt x="7956" y="1131"/>
                        <a:pt x="7927" y="1148"/>
                        <a:pt x="7908" y="1167"/>
                      </a:cubicBezTo>
                      <a:cubicBezTo>
                        <a:pt x="7892" y="1180"/>
                        <a:pt x="7895" y="1202"/>
                        <a:pt x="7904" y="1222"/>
                      </a:cubicBezTo>
                      <a:cubicBezTo>
                        <a:pt x="7914" y="1238"/>
                        <a:pt x="7927" y="1251"/>
                        <a:pt x="7947" y="1260"/>
                      </a:cubicBezTo>
                      <a:cubicBezTo>
                        <a:pt x="7956" y="1273"/>
                        <a:pt x="7972" y="1296"/>
                        <a:pt x="8017" y="1296"/>
                      </a:cubicBezTo>
                      <a:cubicBezTo>
                        <a:pt x="8104" y="1302"/>
                        <a:pt x="8191" y="1289"/>
                        <a:pt x="8275" y="1273"/>
                      </a:cubicBezTo>
                      <a:cubicBezTo>
                        <a:pt x="8359" y="1260"/>
                        <a:pt x="8439" y="1241"/>
                        <a:pt x="8516" y="1212"/>
                      </a:cubicBezTo>
                      <a:cubicBezTo>
                        <a:pt x="8587" y="1183"/>
                        <a:pt x="8655" y="1154"/>
                        <a:pt x="8729" y="1131"/>
                      </a:cubicBezTo>
                      <a:cubicBezTo>
                        <a:pt x="8822" y="1106"/>
                        <a:pt x="8922" y="1109"/>
                        <a:pt x="9016" y="1141"/>
                      </a:cubicBezTo>
                      <a:cubicBezTo>
                        <a:pt x="9057" y="1154"/>
                        <a:pt x="9099" y="1177"/>
                        <a:pt x="9138" y="1202"/>
                      </a:cubicBezTo>
                      <a:cubicBezTo>
                        <a:pt x="9170" y="1225"/>
                        <a:pt x="9199" y="1254"/>
                        <a:pt x="9222" y="1286"/>
                      </a:cubicBezTo>
                      <a:cubicBezTo>
                        <a:pt x="9193" y="1283"/>
                        <a:pt x="9161" y="1279"/>
                        <a:pt x="9132" y="1276"/>
                      </a:cubicBezTo>
                      <a:cubicBezTo>
                        <a:pt x="9129" y="1276"/>
                        <a:pt x="9125" y="1273"/>
                        <a:pt x="9122" y="1273"/>
                      </a:cubicBezTo>
                      <a:cubicBezTo>
                        <a:pt x="9119" y="1270"/>
                        <a:pt x="9116" y="1267"/>
                        <a:pt x="9112" y="1263"/>
                      </a:cubicBezTo>
                      <a:cubicBezTo>
                        <a:pt x="9083" y="1225"/>
                        <a:pt x="9029" y="1212"/>
                        <a:pt x="8980" y="1206"/>
                      </a:cubicBezTo>
                      <a:moveTo>
                        <a:pt x="9080" y="1054"/>
                      </a:moveTo>
                      <a:lnTo>
                        <a:pt x="9080" y="1054"/>
                      </a:lnTo>
                      <a:cubicBezTo>
                        <a:pt x="9006" y="1012"/>
                        <a:pt x="8925" y="990"/>
                        <a:pt x="8845" y="990"/>
                      </a:cubicBezTo>
                      <a:cubicBezTo>
                        <a:pt x="8755" y="993"/>
                        <a:pt x="8668" y="1012"/>
                        <a:pt x="8581" y="1038"/>
                      </a:cubicBezTo>
                      <a:cubicBezTo>
                        <a:pt x="8491" y="1064"/>
                        <a:pt x="8400" y="1093"/>
                        <a:pt x="8310" y="1118"/>
                      </a:cubicBezTo>
                      <a:cubicBezTo>
                        <a:pt x="8339" y="1090"/>
                        <a:pt x="8372" y="1067"/>
                        <a:pt x="8404" y="1041"/>
                      </a:cubicBezTo>
                      <a:cubicBezTo>
                        <a:pt x="8410" y="1041"/>
                        <a:pt x="8413" y="1038"/>
                        <a:pt x="8416" y="1035"/>
                      </a:cubicBezTo>
                      <a:lnTo>
                        <a:pt x="8420" y="1032"/>
                      </a:lnTo>
                      <a:cubicBezTo>
                        <a:pt x="8587" y="917"/>
                        <a:pt x="8793" y="839"/>
                        <a:pt x="8977" y="852"/>
                      </a:cubicBezTo>
                      <a:cubicBezTo>
                        <a:pt x="9070" y="856"/>
                        <a:pt x="9161" y="885"/>
                        <a:pt x="9244" y="920"/>
                      </a:cubicBezTo>
                      <a:cubicBezTo>
                        <a:pt x="9231" y="936"/>
                        <a:pt x="9222" y="955"/>
                        <a:pt x="9212" y="974"/>
                      </a:cubicBezTo>
                      <a:cubicBezTo>
                        <a:pt x="9202" y="1003"/>
                        <a:pt x="9189" y="1038"/>
                        <a:pt x="9164" y="1058"/>
                      </a:cubicBezTo>
                      <a:cubicBezTo>
                        <a:pt x="9148" y="1067"/>
                        <a:pt x="9129" y="1070"/>
                        <a:pt x="9109" y="1070"/>
                      </a:cubicBezTo>
                      <a:cubicBezTo>
                        <a:pt x="9099" y="1064"/>
                        <a:pt x="9090" y="1058"/>
                        <a:pt x="9080" y="1054"/>
                      </a:cubicBezTo>
                      <a:moveTo>
                        <a:pt x="8787" y="788"/>
                      </a:moveTo>
                      <a:lnTo>
                        <a:pt x="8787" y="788"/>
                      </a:lnTo>
                      <a:cubicBezTo>
                        <a:pt x="8787" y="785"/>
                        <a:pt x="8787" y="785"/>
                        <a:pt x="8787" y="785"/>
                      </a:cubicBezTo>
                      <a:cubicBezTo>
                        <a:pt x="8809" y="753"/>
                        <a:pt x="8835" y="724"/>
                        <a:pt x="8864" y="698"/>
                      </a:cubicBezTo>
                      <a:cubicBezTo>
                        <a:pt x="8919" y="643"/>
                        <a:pt x="8984" y="598"/>
                        <a:pt x="9057" y="569"/>
                      </a:cubicBezTo>
                      <a:cubicBezTo>
                        <a:pt x="9135" y="537"/>
                        <a:pt x="9222" y="530"/>
                        <a:pt x="9305" y="530"/>
                      </a:cubicBezTo>
                      <a:lnTo>
                        <a:pt x="9309" y="530"/>
                      </a:lnTo>
                      <a:cubicBezTo>
                        <a:pt x="9231" y="543"/>
                        <a:pt x="9157" y="569"/>
                        <a:pt x="9083" y="598"/>
                      </a:cubicBezTo>
                      <a:cubicBezTo>
                        <a:pt x="8984" y="637"/>
                        <a:pt x="8897" y="717"/>
                        <a:pt x="8842" y="810"/>
                      </a:cubicBezTo>
                      <a:cubicBezTo>
                        <a:pt x="8839" y="814"/>
                        <a:pt x="8839" y="817"/>
                        <a:pt x="8835" y="820"/>
                      </a:cubicBezTo>
                      <a:cubicBezTo>
                        <a:pt x="8832" y="820"/>
                        <a:pt x="8829" y="823"/>
                        <a:pt x="8826" y="823"/>
                      </a:cubicBezTo>
                      <a:cubicBezTo>
                        <a:pt x="8803" y="827"/>
                        <a:pt x="8784" y="830"/>
                        <a:pt x="8761" y="833"/>
                      </a:cubicBezTo>
                      <a:cubicBezTo>
                        <a:pt x="8768" y="817"/>
                        <a:pt x="8777" y="801"/>
                        <a:pt x="8787" y="788"/>
                      </a:cubicBezTo>
                      <a:moveTo>
                        <a:pt x="10259" y="923"/>
                      </a:moveTo>
                      <a:lnTo>
                        <a:pt x="10259" y="923"/>
                      </a:lnTo>
                      <a:cubicBezTo>
                        <a:pt x="10278" y="923"/>
                        <a:pt x="10304" y="910"/>
                        <a:pt x="10314" y="891"/>
                      </a:cubicBezTo>
                      <a:cubicBezTo>
                        <a:pt x="10320" y="872"/>
                        <a:pt x="10314" y="852"/>
                        <a:pt x="10310" y="833"/>
                      </a:cubicBezTo>
                      <a:cubicBezTo>
                        <a:pt x="10304" y="810"/>
                        <a:pt x="10301" y="791"/>
                        <a:pt x="10330" y="778"/>
                      </a:cubicBezTo>
                      <a:cubicBezTo>
                        <a:pt x="10336" y="778"/>
                        <a:pt x="10343" y="775"/>
                        <a:pt x="10349" y="775"/>
                      </a:cubicBezTo>
                      <a:cubicBezTo>
                        <a:pt x="10368" y="778"/>
                        <a:pt x="10391" y="788"/>
                        <a:pt x="10407" y="804"/>
                      </a:cubicBezTo>
                      <a:cubicBezTo>
                        <a:pt x="10426" y="820"/>
                        <a:pt x="10443" y="846"/>
                        <a:pt x="10439" y="875"/>
                      </a:cubicBezTo>
                      <a:cubicBezTo>
                        <a:pt x="10439" y="901"/>
                        <a:pt x="10420" y="917"/>
                        <a:pt x="10404" y="933"/>
                      </a:cubicBezTo>
                      <a:cubicBezTo>
                        <a:pt x="10400" y="936"/>
                        <a:pt x="10397" y="939"/>
                        <a:pt x="10394" y="943"/>
                      </a:cubicBezTo>
                      <a:cubicBezTo>
                        <a:pt x="10384" y="952"/>
                        <a:pt x="10371" y="967"/>
                        <a:pt x="10352" y="983"/>
                      </a:cubicBezTo>
                      <a:cubicBezTo>
                        <a:pt x="10343" y="990"/>
                        <a:pt x="10336" y="996"/>
                        <a:pt x="10327" y="1006"/>
                      </a:cubicBezTo>
                      <a:cubicBezTo>
                        <a:pt x="10323" y="1003"/>
                        <a:pt x="10320" y="1003"/>
                        <a:pt x="10317" y="1003"/>
                      </a:cubicBezTo>
                      <a:cubicBezTo>
                        <a:pt x="10169" y="939"/>
                        <a:pt x="10033" y="843"/>
                        <a:pt x="9885" y="778"/>
                      </a:cubicBezTo>
                      <a:cubicBezTo>
                        <a:pt x="9743" y="714"/>
                        <a:pt x="9589" y="682"/>
                        <a:pt x="9434" y="707"/>
                      </a:cubicBezTo>
                      <a:cubicBezTo>
                        <a:pt x="9393" y="714"/>
                        <a:pt x="9351" y="724"/>
                        <a:pt x="9312" y="737"/>
                      </a:cubicBezTo>
                      <a:cubicBezTo>
                        <a:pt x="9273" y="750"/>
                        <a:pt x="9241" y="772"/>
                        <a:pt x="9206" y="798"/>
                      </a:cubicBezTo>
                      <a:cubicBezTo>
                        <a:pt x="9196" y="804"/>
                        <a:pt x="9189" y="810"/>
                        <a:pt x="9180" y="817"/>
                      </a:cubicBezTo>
                      <a:cubicBezTo>
                        <a:pt x="9167" y="827"/>
                        <a:pt x="9154" y="833"/>
                        <a:pt x="9138" y="843"/>
                      </a:cubicBezTo>
                      <a:cubicBezTo>
                        <a:pt x="9125" y="839"/>
                        <a:pt x="9109" y="833"/>
                        <a:pt x="9093" y="830"/>
                      </a:cubicBezTo>
                      <a:cubicBezTo>
                        <a:pt x="9064" y="823"/>
                        <a:pt x="9038" y="820"/>
                        <a:pt x="9009" y="817"/>
                      </a:cubicBezTo>
                      <a:cubicBezTo>
                        <a:pt x="9093" y="753"/>
                        <a:pt x="9180" y="685"/>
                        <a:pt x="9286" y="650"/>
                      </a:cubicBezTo>
                      <a:cubicBezTo>
                        <a:pt x="9399" y="611"/>
                        <a:pt x="9525" y="621"/>
                        <a:pt x="9637" y="643"/>
                      </a:cubicBezTo>
                      <a:cubicBezTo>
                        <a:pt x="9753" y="666"/>
                        <a:pt x="9859" y="711"/>
                        <a:pt x="9962" y="766"/>
                      </a:cubicBezTo>
                      <a:cubicBezTo>
                        <a:pt x="10037" y="807"/>
                        <a:pt x="10101" y="862"/>
                        <a:pt x="10175" y="901"/>
                      </a:cubicBezTo>
                      <a:cubicBezTo>
                        <a:pt x="10198" y="917"/>
                        <a:pt x="10223" y="926"/>
                        <a:pt x="10246" y="926"/>
                      </a:cubicBezTo>
                      <a:cubicBezTo>
                        <a:pt x="10252" y="926"/>
                        <a:pt x="10255" y="926"/>
                        <a:pt x="10259" y="923"/>
                      </a:cubicBezTo>
                      <a:moveTo>
                        <a:pt x="10136" y="830"/>
                      </a:moveTo>
                      <a:lnTo>
                        <a:pt x="10136" y="830"/>
                      </a:lnTo>
                      <a:cubicBezTo>
                        <a:pt x="10095" y="801"/>
                        <a:pt x="10062" y="778"/>
                        <a:pt x="10017" y="753"/>
                      </a:cubicBezTo>
                      <a:cubicBezTo>
                        <a:pt x="9937" y="707"/>
                        <a:pt x="9850" y="666"/>
                        <a:pt x="9763" y="640"/>
                      </a:cubicBezTo>
                      <a:cubicBezTo>
                        <a:pt x="9598" y="588"/>
                        <a:pt x="9421" y="566"/>
                        <a:pt x="9257" y="627"/>
                      </a:cubicBezTo>
                      <a:cubicBezTo>
                        <a:pt x="9251" y="630"/>
                        <a:pt x="9248" y="634"/>
                        <a:pt x="9241" y="637"/>
                      </a:cubicBezTo>
                      <a:cubicBezTo>
                        <a:pt x="9151" y="672"/>
                        <a:pt x="9070" y="730"/>
                        <a:pt x="9000" y="801"/>
                      </a:cubicBezTo>
                      <a:cubicBezTo>
                        <a:pt x="8996" y="804"/>
                        <a:pt x="8993" y="807"/>
                        <a:pt x="8987" y="810"/>
                      </a:cubicBezTo>
                      <a:cubicBezTo>
                        <a:pt x="8984" y="814"/>
                        <a:pt x="8977" y="814"/>
                        <a:pt x="8971" y="814"/>
                      </a:cubicBezTo>
                      <a:cubicBezTo>
                        <a:pt x="8935" y="814"/>
                        <a:pt x="8900" y="817"/>
                        <a:pt x="8864" y="817"/>
                      </a:cubicBezTo>
                      <a:cubicBezTo>
                        <a:pt x="8929" y="704"/>
                        <a:pt x="9051" y="637"/>
                        <a:pt x="9177" y="595"/>
                      </a:cubicBezTo>
                      <a:cubicBezTo>
                        <a:pt x="9328" y="546"/>
                        <a:pt x="9496" y="534"/>
                        <a:pt x="9647" y="585"/>
                      </a:cubicBezTo>
                      <a:cubicBezTo>
                        <a:pt x="9711" y="605"/>
                        <a:pt x="9943" y="701"/>
                        <a:pt x="10001" y="717"/>
                      </a:cubicBezTo>
                      <a:cubicBezTo>
                        <a:pt x="10011" y="720"/>
                        <a:pt x="10114" y="743"/>
                        <a:pt x="10152" y="753"/>
                      </a:cubicBezTo>
                      <a:cubicBezTo>
                        <a:pt x="10140" y="775"/>
                        <a:pt x="10133" y="801"/>
                        <a:pt x="10136" y="830"/>
                      </a:cubicBezTo>
                      <a:moveTo>
                        <a:pt x="10500" y="659"/>
                      </a:moveTo>
                      <a:lnTo>
                        <a:pt x="10500" y="659"/>
                      </a:lnTo>
                      <a:cubicBezTo>
                        <a:pt x="10526" y="659"/>
                        <a:pt x="10539" y="643"/>
                        <a:pt x="10549" y="621"/>
                      </a:cubicBezTo>
                      <a:cubicBezTo>
                        <a:pt x="10558" y="605"/>
                        <a:pt x="10571" y="598"/>
                        <a:pt x="10587" y="598"/>
                      </a:cubicBezTo>
                      <a:cubicBezTo>
                        <a:pt x="10600" y="598"/>
                        <a:pt x="10610" y="605"/>
                        <a:pt x="10616" y="617"/>
                      </a:cubicBezTo>
                      <a:cubicBezTo>
                        <a:pt x="10632" y="643"/>
                        <a:pt x="10626" y="682"/>
                        <a:pt x="10597" y="694"/>
                      </a:cubicBezTo>
                      <a:cubicBezTo>
                        <a:pt x="10584" y="701"/>
                        <a:pt x="10565" y="704"/>
                        <a:pt x="10549" y="704"/>
                      </a:cubicBezTo>
                      <a:cubicBezTo>
                        <a:pt x="10539" y="704"/>
                        <a:pt x="10529" y="704"/>
                        <a:pt x="10520" y="701"/>
                      </a:cubicBezTo>
                      <a:cubicBezTo>
                        <a:pt x="10455" y="698"/>
                        <a:pt x="10400" y="656"/>
                        <a:pt x="10336" y="650"/>
                      </a:cubicBezTo>
                      <a:cubicBezTo>
                        <a:pt x="10333" y="650"/>
                        <a:pt x="10327" y="650"/>
                        <a:pt x="10323" y="650"/>
                      </a:cubicBezTo>
                      <a:cubicBezTo>
                        <a:pt x="10265" y="650"/>
                        <a:pt x="10207" y="678"/>
                        <a:pt x="10169" y="724"/>
                      </a:cubicBezTo>
                      <a:cubicBezTo>
                        <a:pt x="10156" y="720"/>
                        <a:pt x="10120" y="714"/>
                        <a:pt x="10117" y="711"/>
                      </a:cubicBezTo>
                      <a:cubicBezTo>
                        <a:pt x="10095" y="707"/>
                        <a:pt x="10075" y="701"/>
                        <a:pt x="10053" y="694"/>
                      </a:cubicBezTo>
                      <a:cubicBezTo>
                        <a:pt x="10011" y="685"/>
                        <a:pt x="9969" y="672"/>
                        <a:pt x="9927" y="659"/>
                      </a:cubicBezTo>
                      <a:cubicBezTo>
                        <a:pt x="9846" y="630"/>
                        <a:pt x="9766" y="595"/>
                        <a:pt x="9686" y="563"/>
                      </a:cubicBezTo>
                      <a:cubicBezTo>
                        <a:pt x="9679" y="559"/>
                        <a:pt x="9670" y="556"/>
                        <a:pt x="9663" y="553"/>
                      </a:cubicBezTo>
                      <a:cubicBezTo>
                        <a:pt x="9544" y="501"/>
                        <a:pt x="9421" y="492"/>
                        <a:pt x="9293" y="495"/>
                      </a:cubicBezTo>
                      <a:cubicBezTo>
                        <a:pt x="9286" y="495"/>
                        <a:pt x="9280" y="495"/>
                        <a:pt x="9273" y="495"/>
                      </a:cubicBezTo>
                      <a:cubicBezTo>
                        <a:pt x="9315" y="453"/>
                        <a:pt x="9402" y="450"/>
                        <a:pt x="9454" y="450"/>
                      </a:cubicBezTo>
                      <a:cubicBezTo>
                        <a:pt x="9541" y="447"/>
                        <a:pt x="9628" y="457"/>
                        <a:pt x="9714" y="476"/>
                      </a:cubicBezTo>
                      <a:cubicBezTo>
                        <a:pt x="9798" y="492"/>
                        <a:pt x="9879" y="521"/>
                        <a:pt x="9962" y="546"/>
                      </a:cubicBezTo>
                      <a:cubicBezTo>
                        <a:pt x="9962" y="546"/>
                        <a:pt x="9966" y="546"/>
                        <a:pt x="9969" y="546"/>
                      </a:cubicBezTo>
                      <a:cubicBezTo>
                        <a:pt x="9982" y="553"/>
                        <a:pt x="9998" y="556"/>
                        <a:pt x="10014" y="559"/>
                      </a:cubicBezTo>
                      <a:cubicBezTo>
                        <a:pt x="10146" y="601"/>
                        <a:pt x="10288" y="630"/>
                        <a:pt x="10426" y="608"/>
                      </a:cubicBezTo>
                      <a:cubicBezTo>
                        <a:pt x="10433" y="637"/>
                        <a:pt x="10462" y="662"/>
                        <a:pt x="10497" y="659"/>
                      </a:cubicBezTo>
                      <a:lnTo>
                        <a:pt x="10497" y="659"/>
                      </a:lnTo>
                      <a:cubicBezTo>
                        <a:pt x="10500" y="659"/>
                        <a:pt x="10500" y="659"/>
                        <a:pt x="10500" y="659"/>
                      </a:cubicBezTo>
                      <a:moveTo>
                        <a:pt x="10355" y="521"/>
                      </a:moveTo>
                      <a:lnTo>
                        <a:pt x="10355" y="521"/>
                      </a:lnTo>
                      <a:cubicBezTo>
                        <a:pt x="10397" y="518"/>
                        <a:pt x="10417" y="495"/>
                        <a:pt x="10426" y="485"/>
                      </a:cubicBezTo>
                      <a:cubicBezTo>
                        <a:pt x="10446" y="476"/>
                        <a:pt x="10459" y="460"/>
                        <a:pt x="10468" y="444"/>
                      </a:cubicBezTo>
                      <a:cubicBezTo>
                        <a:pt x="10478" y="424"/>
                        <a:pt x="10481" y="405"/>
                        <a:pt x="10465" y="389"/>
                      </a:cubicBezTo>
                      <a:cubicBezTo>
                        <a:pt x="10446" y="369"/>
                        <a:pt x="10417" y="353"/>
                        <a:pt x="10430" y="321"/>
                      </a:cubicBezTo>
                      <a:cubicBezTo>
                        <a:pt x="10439" y="292"/>
                        <a:pt x="10481" y="279"/>
                        <a:pt x="10510" y="279"/>
                      </a:cubicBezTo>
                      <a:cubicBezTo>
                        <a:pt x="10536" y="279"/>
                        <a:pt x="10558" y="289"/>
                        <a:pt x="10581" y="302"/>
                      </a:cubicBezTo>
                      <a:cubicBezTo>
                        <a:pt x="10623" y="331"/>
                        <a:pt x="10661" y="382"/>
                        <a:pt x="10655" y="437"/>
                      </a:cubicBezTo>
                      <a:cubicBezTo>
                        <a:pt x="10652" y="460"/>
                        <a:pt x="10632" y="498"/>
                        <a:pt x="10607" y="498"/>
                      </a:cubicBezTo>
                      <a:cubicBezTo>
                        <a:pt x="10584" y="498"/>
                        <a:pt x="10565" y="482"/>
                        <a:pt x="10542" y="476"/>
                      </a:cubicBezTo>
                      <a:cubicBezTo>
                        <a:pt x="10539" y="476"/>
                        <a:pt x="10536" y="476"/>
                        <a:pt x="10532" y="476"/>
                      </a:cubicBezTo>
                      <a:cubicBezTo>
                        <a:pt x="10484" y="473"/>
                        <a:pt x="10443" y="518"/>
                        <a:pt x="10426" y="559"/>
                      </a:cubicBezTo>
                      <a:cubicBezTo>
                        <a:pt x="10426" y="563"/>
                        <a:pt x="10426" y="566"/>
                        <a:pt x="10426" y="566"/>
                      </a:cubicBezTo>
                      <a:cubicBezTo>
                        <a:pt x="10298" y="592"/>
                        <a:pt x="10169" y="566"/>
                        <a:pt x="10043" y="530"/>
                      </a:cubicBezTo>
                      <a:cubicBezTo>
                        <a:pt x="10014" y="524"/>
                        <a:pt x="9985" y="514"/>
                        <a:pt x="9956" y="505"/>
                      </a:cubicBezTo>
                      <a:cubicBezTo>
                        <a:pt x="9859" y="476"/>
                        <a:pt x="9763" y="444"/>
                        <a:pt x="9660" y="427"/>
                      </a:cubicBezTo>
                      <a:cubicBezTo>
                        <a:pt x="9573" y="414"/>
                        <a:pt x="9479" y="414"/>
                        <a:pt x="9393" y="427"/>
                      </a:cubicBezTo>
                      <a:cubicBezTo>
                        <a:pt x="9344" y="434"/>
                        <a:pt x="9289" y="447"/>
                        <a:pt x="9261" y="485"/>
                      </a:cubicBezTo>
                      <a:cubicBezTo>
                        <a:pt x="9257" y="489"/>
                        <a:pt x="9254" y="492"/>
                        <a:pt x="9251" y="495"/>
                      </a:cubicBezTo>
                      <a:cubicBezTo>
                        <a:pt x="9248" y="498"/>
                        <a:pt x="9244" y="498"/>
                        <a:pt x="9241" y="498"/>
                      </a:cubicBezTo>
                      <a:cubicBezTo>
                        <a:pt x="9212" y="501"/>
                        <a:pt x="9180" y="505"/>
                        <a:pt x="9151" y="508"/>
                      </a:cubicBezTo>
                      <a:cubicBezTo>
                        <a:pt x="9173" y="476"/>
                        <a:pt x="9202" y="447"/>
                        <a:pt x="9235" y="424"/>
                      </a:cubicBezTo>
                      <a:cubicBezTo>
                        <a:pt x="9273" y="398"/>
                        <a:pt x="9315" y="379"/>
                        <a:pt x="9357" y="363"/>
                      </a:cubicBezTo>
                      <a:cubicBezTo>
                        <a:pt x="9450" y="331"/>
                        <a:pt x="9550" y="328"/>
                        <a:pt x="9644" y="353"/>
                      </a:cubicBezTo>
                      <a:cubicBezTo>
                        <a:pt x="9718" y="376"/>
                        <a:pt x="9786" y="408"/>
                        <a:pt x="9856" y="434"/>
                      </a:cubicBezTo>
                      <a:cubicBezTo>
                        <a:pt x="9934" y="466"/>
                        <a:pt x="10014" y="482"/>
                        <a:pt x="10098" y="498"/>
                      </a:cubicBezTo>
                      <a:cubicBezTo>
                        <a:pt x="10182" y="511"/>
                        <a:pt x="10268" y="524"/>
                        <a:pt x="10355" y="521"/>
                      </a:cubicBezTo>
                      <a:moveTo>
                        <a:pt x="9972" y="1428"/>
                      </a:moveTo>
                      <a:lnTo>
                        <a:pt x="9972" y="1428"/>
                      </a:lnTo>
                      <a:cubicBezTo>
                        <a:pt x="9969" y="1428"/>
                        <a:pt x="9962" y="1428"/>
                        <a:pt x="9959" y="1428"/>
                      </a:cubicBezTo>
                      <a:cubicBezTo>
                        <a:pt x="9895" y="1434"/>
                        <a:pt x="9840" y="1476"/>
                        <a:pt x="9776" y="1479"/>
                      </a:cubicBezTo>
                      <a:cubicBezTo>
                        <a:pt x="9766" y="1479"/>
                        <a:pt x="9756" y="1483"/>
                        <a:pt x="9747" y="1483"/>
                      </a:cubicBezTo>
                      <a:cubicBezTo>
                        <a:pt x="9730" y="1479"/>
                        <a:pt x="9711" y="1479"/>
                        <a:pt x="9698" y="1473"/>
                      </a:cubicBezTo>
                      <a:cubicBezTo>
                        <a:pt x="9670" y="1460"/>
                        <a:pt x="9663" y="1421"/>
                        <a:pt x="9676" y="1395"/>
                      </a:cubicBezTo>
                      <a:cubicBezTo>
                        <a:pt x="9686" y="1383"/>
                        <a:pt x="9695" y="1376"/>
                        <a:pt x="9708" y="1376"/>
                      </a:cubicBezTo>
                      <a:cubicBezTo>
                        <a:pt x="9721" y="1376"/>
                        <a:pt x="9737" y="1383"/>
                        <a:pt x="9743" y="1399"/>
                      </a:cubicBezTo>
                      <a:cubicBezTo>
                        <a:pt x="9756" y="1421"/>
                        <a:pt x="9769" y="1434"/>
                        <a:pt x="9795" y="1437"/>
                      </a:cubicBezTo>
                      <a:lnTo>
                        <a:pt x="9795" y="1437"/>
                      </a:lnTo>
                      <a:lnTo>
                        <a:pt x="9795" y="1437"/>
                      </a:lnTo>
                      <a:cubicBezTo>
                        <a:pt x="9834" y="1441"/>
                        <a:pt x="9863" y="1415"/>
                        <a:pt x="9869" y="1386"/>
                      </a:cubicBezTo>
                      <a:cubicBezTo>
                        <a:pt x="10007" y="1408"/>
                        <a:pt x="10149" y="1379"/>
                        <a:pt x="10281" y="1338"/>
                      </a:cubicBezTo>
                      <a:cubicBezTo>
                        <a:pt x="10298" y="1334"/>
                        <a:pt x="10314" y="1328"/>
                        <a:pt x="10327" y="1325"/>
                      </a:cubicBezTo>
                      <a:cubicBezTo>
                        <a:pt x="10330" y="1325"/>
                        <a:pt x="10330" y="1325"/>
                        <a:pt x="10333" y="1322"/>
                      </a:cubicBezTo>
                      <a:cubicBezTo>
                        <a:pt x="10417" y="1299"/>
                        <a:pt x="10497" y="1270"/>
                        <a:pt x="10581" y="1254"/>
                      </a:cubicBezTo>
                      <a:cubicBezTo>
                        <a:pt x="10668" y="1234"/>
                        <a:pt x="10755" y="1225"/>
                        <a:pt x="10842" y="1228"/>
                      </a:cubicBezTo>
                      <a:cubicBezTo>
                        <a:pt x="10893" y="1228"/>
                        <a:pt x="10980" y="1231"/>
                        <a:pt x="11019" y="1273"/>
                      </a:cubicBezTo>
                      <a:cubicBezTo>
                        <a:pt x="11012" y="1273"/>
                        <a:pt x="11009" y="1273"/>
                        <a:pt x="11003" y="1273"/>
                      </a:cubicBezTo>
                      <a:cubicBezTo>
                        <a:pt x="10874" y="1270"/>
                        <a:pt x="10752" y="1279"/>
                        <a:pt x="10632" y="1331"/>
                      </a:cubicBezTo>
                      <a:cubicBezTo>
                        <a:pt x="10623" y="1334"/>
                        <a:pt x="10616" y="1338"/>
                        <a:pt x="10610" y="1341"/>
                      </a:cubicBezTo>
                      <a:cubicBezTo>
                        <a:pt x="10529" y="1373"/>
                        <a:pt x="10449" y="1408"/>
                        <a:pt x="10368" y="1437"/>
                      </a:cubicBezTo>
                      <a:cubicBezTo>
                        <a:pt x="10327" y="1450"/>
                        <a:pt x="10285" y="1463"/>
                        <a:pt x="10243" y="1473"/>
                      </a:cubicBezTo>
                      <a:cubicBezTo>
                        <a:pt x="10220" y="1479"/>
                        <a:pt x="10201" y="1486"/>
                        <a:pt x="10178" y="1489"/>
                      </a:cubicBezTo>
                      <a:cubicBezTo>
                        <a:pt x="10175" y="1489"/>
                        <a:pt x="10140" y="1499"/>
                        <a:pt x="10127" y="1502"/>
                      </a:cubicBezTo>
                      <a:cubicBezTo>
                        <a:pt x="10088" y="1457"/>
                        <a:pt x="10030" y="1424"/>
                        <a:pt x="9972" y="1428"/>
                      </a:cubicBezTo>
                      <a:moveTo>
                        <a:pt x="10903" y="1206"/>
                      </a:moveTo>
                      <a:lnTo>
                        <a:pt x="10903" y="1206"/>
                      </a:lnTo>
                      <a:cubicBezTo>
                        <a:pt x="10816" y="1193"/>
                        <a:pt x="10723" y="1193"/>
                        <a:pt x="10636" y="1206"/>
                      </a:cubicBezTo>
                      <a:cubicBezTo>
                        <a:pt x="10532" y="1222"/>
                        <a:pt x="10436" y="1254"/>
                        <a:pt x="10336" y="1283"/>
                      </a:cubicBezTo>
                      <a:cubicBezTo>
                        <a:pt x="10310" y="1292"/>
                        <a:pt x="10281" y="1302"/>
                        <a:pt x="10252" y="1309"/>
                      </a:cubicBezTo>
                      <a:cubicBezTo>
                        <a:pt x="10127" y="1344"/>
                        <a:pt x="9998" y="1370"/>
                        <a:pt x="9869" y="1344"/>
                      </a:cubicBezTo>
                      <a:cubicBezTo>
                        <a:pt x="9869" y="1341"/>
                        <a:pt x="9869" y="1341"/>
                        <a:pt x="9866" y="1338"/>
                      </a:cubicBezTo>
                      <a:cubicBezTo>
                        <a:pt x="9853" y="1296"/>
                        <a:pt x="9811" y="1251"/>
                        <a:pt x="9763" y="1254"/>
                      </a:cubicBezTo>
                      <a:cubicBezTo>
                        <a:pt x="9760" y="1254"/>
                        <a:pt x="9756" y="1254"/>
                        <a:pt x="9753" y="1254"/>
                      </a:cubicBezTo>
                      <a:cubicBezTo>
                        <a:pt x="9730" y="1257"/>
                        <a:pt x="9711" y="1276"/>
                        <a:pt x="9689" y="1276"/>
                      </a:cubicBezTo>
                      <a:cubicBezTo>
                        <a:pt x="9660" y="1276"/>
                        <a:pt x="9644" y="1238"/>
                        <a:pt x="9641" y="1215"/>
                      </a:cubicBezTo>
                      <a:cubicBezTo>
                        <a:pt x="9634" y="1161"/>
                        <a:pt x="9673" y="1109"/>
                        <a:pt x="9714" y="1080"/>
                      </a:cubicBezTo>
                      <a:cubicBezTo>
                        <a:pt x="9737" y="1067"/>
                        <a:pt x="9760" y="1058"/>
                        <a:pt x="9786" y="1058"/>
                      </a:cubicBezTo>
                      <a:cubicBezTo>
                        <a:pt x="9814" y="1058"/>
                        <a:pt x="9856" y="1070"/>
                        <a:pt x="9866" y="1099"/>
                      </a:cubicBezTo>
                      <a:cubicBezTo>
                        <a:pt x="9879" y="1131"/>
                        <a:pt x="9850" y="1148"/>
                        <a:pt x="9830" y="1167"/>
                      </a:cubicBezTo>
                      <a:cubicBezTo>
                        <a:pt x="9814" y="1180"/>
                        <a:pt x="9818" y="1202"/>
                        <a:pt x="9827" y="1222"/>
                      </a:cubicBezTo>
                      <a:cubicBezTo>
                        <a:pt x="9837" y="1238"/>
                        <a:pt x="9850" y="1251"/>
                        <a:pt x="9869" y="1260"/>
                      </a:cubicBezTo>
                      <a:cubicBezTo>
                        <a:pt x="9879" y="1273"/>
                        <a:pt x="9895" y="1296"/>
                        <a:pt x="9940" y="1296"/>
                      </a:cubicBezTo>
                      <a:cubicBezTo>
                        <a:pt x="10027" y="1302"/>
                        <a:pt x="10114" y="1289"/>
                        <a:pt x="10198" y="1273"/>
                      </a:cubicBezTo>
                      <a:cubicBezTo>
                        <a:pt x="10281" y="1260"/>
                        <a:pt x="10362" y="1241"/>
                        <a:pt x="10439" y="1212"/>
                      </a:cubicBezTo>
                      <a:cubicBezTo>
                        <a:pt x="10510" y="1183"/>
                        <a:pt x="10578" y="1154"/>
                        <a:pt x="10652" y="1131"/>
                      </a:cubicBezTo>
                      <a:cubicBezTo>
                        <a:pt x="10745" y="1106"/>
                        <a:pt x="10845" y="1109"/>
                        <a:pt x="10938" y="1141"/>
                      </a:cubicBezTo>
                      <a:cubicBezTo>
                        <a:pt x="10980" y="1154"/>
                        <a:pt x="11022" y="1177"/>
                        <a:pt x="11061" y="1202"/>
                      </a:cubicBezTo>
                      <a:cubicBezTo>
                        <a:pt x="11093" y="1225"/>
                        <a:pt x="11122" y="1254"/>
                        <a:pt x="11144" y="1286"/>
                      </a:cubicBezTo>
                      <a:cubicBezTo>
                        <a:pt x="11116" y="1283"/>
                        <a:pt x="11083" y="1279"/>
                        <a:pt x="11054" y="1276"/>
                      </a:cubicBezTo>
                      <a:cubicBezTo>
                        <a:pt x="11051" y="1276"/>
                        <a:pt x="11048" y="1273"/>
                        <a:pt x="11044" y="1273"/>
                      </a:cubicBezTo>
                      <a:cubicBezTo>
                        <a:pt x="11041" y="1270"/>
                        <a:pt x="11038" y="1267"/>
                        <a:pt x="11035" y="1263"/>
                      </a:cubicBezTo>
                      <a:cubicBezTo>
                        <a:pt x="11006" y="1225"/>
                        <a:pt x="10951" y="1212"/>
                        <a:pt x="10903" y="1206"/>
                      </a:cubicBezTo>
                      <a:moveTo>
                        <a:pt x="11003" y="1054"/>
                      </a:moveTo>
                      <a:lnTo>
                        <a:pt x="11003" y="1054"/>
                      </a:lnTo>
                      <a:cubicBezTo>
                        <a:pt x="10929" y="1012"/>
                        <a:pt x="10848" y="990"/>
                        <a:pt x="10768" y="990"/>
                      </a:cubicBezTo>
                      <a:cubicBezTo>
                        <a:pt x="10677" y="993"/>
                        <a:pt x="10591" y="1012"/>
                        <a:pt x="10503" y="1038"/>
                      </a:cubicBezTo>
                      <a:cubicBezTo>
                        <a:pt x="10413" y="1064"/>
                        <a:pt x="10323" y="1093"/>
                        <a:pt x="10233" y="1118"/>
                      </a:cubicBezTo>
                      <a:cubicBezTo>
                        <a:pt x="10262" y="1090"/>
                        <a:pt x="10294" y="1067"/>
                        <a:pt x="10330" y="1041"/>
                      </a:cubicBezTo>
                      <a:cubicBezTo>
                        <a:pt x="10333" y="1041"/>
                        <a:pt x="10336" y="1038"/>
                        <a:pt x="10339" y="1035"/>
                      </a:cubicBezTo>
                      <a:lnTo>
                        <a:pt x="10343" y="1032"/>
                      </a:lnTo>
                      <a:cubicBezTo>
                        <a:pt x="10510" y="917"/>
                        <a:pt x="10716" y="839"/>
                        <a:pt x="10900" y="852"/>
                      </a:cubicBezTo>
                      <a:cubicBezTo>
                        <a:pt x="10993" y="856"/>
                        <a:pt x="11083" y="885"/>
                        <a:pt x="11167" y="920"/>
                      </a:cubicBezTo>
                      <a:cubicBezTo>
                        <a:pt x="11154" y="936"/>
                        <a:pt x="11144" y="955"/>
                        <a:pt x="11135" y="974"/>
                      </a:cubicBezTo>
                      <a:cubicBezTo>
                        <a:pt x="11125" y="1003"/>
                        <a:pt x="11112" y="1038"/>
                        <a:pt x="11087" y="1058"/>
                      </a:cubicBezTo>
                      <a:cubicBezTo>
                        <a:pt x="11070" y="1067"/>
                        <a:pt x="11051" y="1070"/>
                        <a:pt x="11032" y="1070"/>
                      </a:cubicBezTo>
                      <a:cubicBezTo>
                        <a:pt x="11022" y="1064"/>
                        <a:pt x="11012" y="1058"/>
                        <a:pt x="11003" y="1054"/>
                      </a:cubicBezTo>
                      <a:moveTo>
                        <a:pt x="10710" y="788"/>
                      </a:moveTo>
                      <a:lnTo>
                        <a:pt x="10710" y="788"/>
                      </a:lnTo>
                      <a:cubicBezTo>
                        <a:pt x="10710" y="785"/>
                        <a:pt x="10710" y="785"/>
                        <a:pt x="10713" y="785"/>
                      </a:cubicBezTo>
                      <a:cubicBezTo>
                        <a:pt x="10732" y="753"/>
                        <a:pt x="10761" y="724"/>
                        <a:pt x="10787" y="698"/>
                      </a:cubicBezTo>
                      <a:cubicBezTo>
                        <a:pt x="10842" y="643"/>
                        <a:pt x="10906" y="598"/>
                        <a:pt x="10980" y="569"/>
                      </a:cubicBezTo>
                      <a:cubicBezTo>
                        <a:pt x="11057" y="537"/>
                        <a:pt x="11144" y="530"/>
                        <a:pt x="11228" y="530"/>
                      </a:cubicBezTo>
                      <a:lnTo>
                        <a:pt x="11232" y="530"/>
                      </a:lnTo>
                      <a:cubicBezTo>
                        <a:pt x="11154" y="543"/>
                        <a:pt x="11080" y="569"/>
                        <a:pt x="11006" y="598"/>
                      </a:cubicBezTo>
                      <a:cubicBezTo>
                        <a:pt x="10906" y="637"/>
                        <a:pt x="10819" y="717"/>
                        <a:pt x="10764" y="810"/>
                      </a:cubicBezTo>
                      <a:cubicBezTo>
                        <a:pt x="10761" y="814"/>
                        <a:pt x="10761" y="817"/>
                        <a:pt x="10758" y="820"/>
                      </a:cubicBezTo>
                      <a:cubicBezTo>
                        <a:pt x="10755" y="820"/>
                        <a:pt x="10752" y="823"/>
                        <a:pt x="10748" y="823"/>
                      </a:cubicBezTo>
                      <a:cubicBezTo>
                        <a:pt x="10726" y="827"/>
                        <a:pt x="10707" y="830"/>
                        <a:pt x="10684" y="833"/>
                      </a:cubicBezTo>
                      <a:cubicBezTo>
                        <a:pt x="10690" y="817"/>
                        <a:pt x="10700" y="801"/>
                        <a:pt x="10710" y="788"/>
                      </a:cubicBezTo>
                      <a:moveTo>
                        <a:pt x="12182" y="923"/>
                      </a:moveTo>
                      <a:lnTo>
                        <a:pt x="12182" y="923"/>
                      </a:lnTo>
                      <a:cubicBezTo>
                        <a:pt x="12204" y="923"/>
                        <a:pt x="12226" y="910"/>
                        <a:pt x="12236" y="891"/>
                      </a:cubicBezTo>
                      <a:cubicBezTo>
                        <a:pt x="12243" y="872"/>
                        <a:pt x="12236" y="852"/>
                        <a:pt x="12233" y="833"/>
                      </a:cubicBezTo>
                      <a:cubicBezTo>
                        <a:pt x="12226" y="810"/>
                        <a:pt x="12223" y="791"/>
                        <a:pt x="12252" y="778"/>
                      </a:cubicBezTo>
                      <a:cubicBezTo>
                        <a:pt x="12259" y="778"/>
                        <a:pt x="12265" y="775"/>
                        <a:pt x="12272" y="775"/>
                      </a:cubicBezTo>
                      <a:cubicBezTo>
                        <a:pt x="12291" y="778"/>
                        <a:pt x="12314" y="788"/>
                        <a:pt x="12330" y="804"/>
                      </a:cubicBezTo>
                      <a:cubicBezTo>
                        <a:pt x="12349" y="820"/>
                        <a:pt x="12365" y="846"/>
                        <a:pt x="12362" y="875"/>
                      </a:cubicBezTo>
                      <a:cubicBezTo>
                        <a:pt x="12362" y="901"/>
                        <a:pt x="12342" y="917"/>
                        <a:pt x="12326" y="933"/>
                      </a:cubicBezTo>
                      <a:cubicBezTo>
                        <a:pt x="12323" y="939"/>
                        <a:pt x="12320" y="943"/>
                        <a:pt x="12317" y="946"/>
                      </a:cubicBezTo>
                      <a:cubicBezTo>
                        <a:pt x="12307" y="955"/>
                        <a:pt x="12291" y="967"/>
                        <a:pt x="12275" y="983"/>
                      </a:cubicBezTo>
                      <a:cubicBezTo>
                        <a:pt x="12268" y="990"/>
                        <a:pt x="12259" y="996"/>
                        <a:pt x="12249" y="1006"/>
                      </a:cubicBezTo>
                      <a:cubicBezTo>
                        <a:pt x="12246" y="1003"/>
                        <a:pt x="12243" y="1003"/>
                        <a:pt x="12239" y="1003"/>
                      </a:cubicBezTo>
                      <a:cubicBezTo>
                        <a:pt x="12091" y="939"/>
                        <a:pt x="11956" y="843"/>
                        <a:pt x="11808" y="778"/>
                      </a:cubicBezTo>
                      <a:cubicBezTo>
                        <a:pt x="11666" y="714"/>
                        <a:pt x="11512" y="682"/>
                        <a:pt x="11357" y="707"/>
                      </a:cubicBezTo>
                      <a:cubicBezTo>
                        <a:pt x="11315" y="714"/>
                        <a:pt x="11273" y="724"/>
                        <a:pt x="11235" y="737"/>
                      </a:cubicBezTo>
                      <a:cubicBezTo>
                        <a:pt x="11196" y="750"/>
                        <a:pt x="11164" y="772"/>
                        <a:pt x="11128" y="798"/>
                      </a:cubicBezTo>
                      <a:cubicBezTo>
                        <a:pt x="11119" y="804"/>
                        <a:pt x="11112" y="810"/>
                        <a:pt x="11103" y="817"/>
                      </a:cubicBezTo>
                      <a:cubicBezTo>
                        <a:pt x="11090" y="827"/>
                        <a:pt x="11077" y="833"/>
                        <a:pt x="11061" y="843"/>
                      </a:cubicBezTo>
                      <a:cubicBezTo>
                        <a:pt x="11048" y="839"/>
                        <a:pt x="11032" y="833"/>
                        <a:pt x="11016" y="830"/>
                      </a:cubicBezTo>
                      <a:cubicBezTo>
                        <a:pt x="10987" y="823"/>
                        <a:pt x="10961" y="820"/>
                        <a:pt x="10932" y="817"/>
                      </a:cubicBezTo>
                      <a:cubicBezTo>
                        <a:pt x="11016" y="753"/>
                        <a:pt x="11103" y="685"/>
                        <a:pt x="11209" y="650"/>
                      </a:cubicBezTo>
                      <a:cubicBezTo>
                        <a:pt x="11321" y="611"/>
                        <a:pt x="11447" y="621"/>
                        <a:pt x="11560" y="643"/>
                      </a:cubicBezTo>
                      <a:cubicBezTo>
                        <a:pt x="11676" y="666"/>
                        <a:pt x="11782" y="711"/>
                        <a:pt x="11885" y="766"/>
                      </a:cubicBezTo>
                      <a:cubicBezTo>
                        <a:pt x="11959" y="807"/>
                        <a:pt x="12024" y="862"/>
                        <a:pt x="12098" y="901"/>
                      </a:cubicBezTo>
                      <a:cubicBezTo>
                        <a:pt x="12120" y="917"/>
                        <a:pt x="12146" y="926"/>
                        <a:pt x="12172" y="926"/>
                      </a:cubicBezTo>
                      <a:cubicBezTo>
                        <a:pt x="12175" y="926"/>
                        <a:pt x="12178" y="926"/>
                        <a:pt x="12182" y="923"/>
                      </a:cubicBezTo>
                      <a:moveTo>
                        <a:pt x="12059" y="830"/>
                      </a:moveTo>
                      <a:lnTo>
                        <a:pt x="12059" y="830"/>
                      </a:lnTo>
                      <a:cubicBezTo>
                        <a:pt x="12017" y="801"/>
                        <a:pt x="11985" y="778"/>
                        <a:pt x="11940" y="753"/>
                      </a:cubicBezTo>
                      <a:cubicBezTo>
                        <a:pt x="11859" y="707"/>
                        <a:pt x="11773" y="666"/>
                        <a:pt x="11685" y="640"/>
                      </a:cubicBezTo>
                      <a:cubicBezTo>
                        <a:pt x="11521" y="588"/>
                        <a:pt x="11344" y="566"/>
                        <a:pt x="11180" y="627"/>
                      </a:cubicBezTo>
                      <a:cubicBezTo>
                        <a:pt x="11173" y="630"/>
                        <a:pt x="11170" y="634"/>
                        <a:pt x="11164" y="637"/>
                      </a:cubicBezTo>
                      <a:cubicBezTo>
                        <a:pt x="11074" y="672"/>
                        <a:pt x="10993" y="730"/>
                        <a:pt x="10922" y="801"/>
                      </a:cubicBezTo>
                      <a:cubicBezTo>
                        <a:pt x="10919" y="804"/>
                        <a:pt x="10916" y="807"/>
                        <a:pt x="10909" y="810"/>
                      </a:cubicBezTo>
                      <a:cubicBezTo>
                        <a:pt x="10906" y="814"/>
                        <a:pt x="10900" y="814"/>
                        <a:pt x="10893" y="814"/>
                      </a:cubicBezTo>
                      <a:cubicBezTo>
                        <a:pt x="10858" y="814"/>
                        <a:pt x="10822" y="817"/>
                        <a:pt x="10787" y="817"/>
                      </a:cubicBezTo>
                      <a:cubicBezTo>
                        <a:pt x="10851" y="704"/>
                        <a:pt x="10974" y="637"/>
                        <a:pt x="11099" y="595"/>
                      </a:cubicBezTo>
                      <a:cubicBezTo>
                        <a:pt x="11251" y="546"/>
                        <a:pt x="11418" y="534"/>
                        <a:pt x="11569" y="585"/>
                      </a:cubicBezTo>
                      <a:cubicBezTo>
                        <a:pt x="11634" y="605"/>
                        <a:pt x="11866" y="701"/>
                        <a:pt x="11924" y="717"/>
                      </a:cubicBezTo>
                      <a:cubicBezTo>
                        <a:pt x="11933" y="720"/>
                        <a:pt x="12037" y="743"/>
                        <a:pt x="12075" y="753"/>
                      </a:cubicBezTo>
                      <a:cubicBezTo>
                        <a:pt x="12062" y="775"/>
                        <a:pt x="12056" y="801"/>
                        <a:pt x="12059" y="830"/>
                      </a:cubicBezTo>
                      <a:moveTo>
                        <a:pt x="12423" y="659"/>
                      </a:moveTo>
                      <a:lnTo>
                        <a:pt x="12423" y="659"/>
                      </a:lnTo>
                      <a:cubicBezTo>
                        <a:pt x="12449" y="659"/>
                        <a:pt x="12462" y="643"/>
                        <a:pt x="12471" y="621"/>
                      </a:cubicBezTo>
                      <a:cubicBezTo>
                        <a:pt x="12481" y="605"/>
                        <a:pt x="12494" y="598"/>
                        <a:pt x="12510" y="598"/>
                      </a:cubicBezTo>
                      <a:cubicBezTo>
                        <a:pt x="12523" y="598"/>
                        <a:pt x="12533" y="605"/>
                        <a:pt x="12539" y="617"/>
                      </a:cubicBezTo>
                      <a:cubicBezTo>
                        <a:pt x="12555" y="643"/>
                        <a:pt x="12549" y="682"/>
                        <a:pt x="12520" y="694"/>
                      </a:cubicBezTo>
                      <a:cubicBezTo>
                        <a:pt x="12507" y="701"/>
                        <a:pt x="12487" y="704"/>
                        <a:pt x="12471" y="704"/>
                      </a:cubicBezTo>
                      <a:cubicBezTo>
                        <a:pt x="12462" y="704"/>
                        <a:pt x="12452" y="704"/>
                        <a:pt x="12442" y="701"/>
                      </a:cubicBezTo>
                      <a:cubicBezTo>
                        <a:pt x="12378" y="698"/>
                        <a:pt x="12323" y="656"/>
                        <a:pt x="12259" y="650"/>
                      </a:cubicBezTo>
                      <a:cubicBezTo>
                        <a:pt x="12255" y="650"/>
                        <a:pt x="12249" y="650"/>
                        <a:pt x="12246" y="650"/>
                      </a:cubicBezTo>
                      <a:cubicBezTo>
                        <a:pt x="12188" y="650"/>
                        <a:pt x="12130" y="678"/>
                        <a:pt x="12091" y="724"/>
                      </a:cubicBezTo>
                      <a:cubicBezTo>
                        <a:pt x="12078" y="720"/>
                        <a:pt x="12043" y="714"/>
                        <a:pt x="12040" y="711"/>
                      </a:cubicBezTo>
                      <a:cubicBezTo>
                        <a:pt x="12017" y="707"/>
                        <a:pt x="11998" y="701"/>
                        <a:pt x="11975" y="694"/>
                      </a:cubicBezTo>
                      <a:cubicBezTo>
                        <a:pt x="11933" y="685"/>
                        <a:pt x="11892" y="672"/>
                        <a:pt x="11850" y="659"/>
                      </a:cubicBezTo>
                      <a:cubicBezTo>
                        <a:pt x="11769" y="630"/>
                        <a:pt x="11689" y="595"/>
                        <a:pt x="11608" y="563"/>
                      </a:cubicBezTo>
                      <a:cubicBezTo>
                        <a:pt x="11602" y="559"/>
                        <a:pt x="11595" y="556"/>
                        <a:pt x="11586" y="553"/>
                      </a:cubicBezTo>
                      <a:cubicBezTo>
                        <a:pt x="11466" y="501"/>
                        <a:pt x="11344" y="492"/>
                        <a:pt x="11215" y="495"/>
                      </a:cubicBezTo>
                      <a:cubicBezTo>
                        <a:pt x="11209" y="495"/>
                        <a:pt x="11202" y="495"/>
                        <a:pt x="11199" y="495"/>
                      </a:cubicBezTo>
                      <a:cubicBezTo>
                        <a:pt x="11238" y="453"/>
                        <a:pt x="11325" y="450"/>
                        <a:pt x="11376" y="450"/>
                      </a:cubicBezTo>
                      <a:cubicBezTo>
                        <a:pt x="11463" y="447"/>
                        <a:pt x="11550" y="457"/>
                        <a:pt x="11637" y="476"/>
                      </a:cubicBezTo>
                      <a:cubicBezTo>
                        <a:pt x="11721" y="492"/>
                        <a:pt x="11801" y="521"/>
                        <a:pt x="11885" y="546"/>
                      </a:cubicBezTo>
                      <a:cubicBezTo>
                        <a:pt x="11885" y="546"/>
                        <a:pt x="11889" y="546"/>
                        <a:pt x="11892" y="546"/>
                      </a:cubicBezTo>
                      <a:cubicBezTo>
                        <a:pt x="11905" y="553"/>
                        <a:pt x="11921" y="556"/>
                        <a:pt x="11937" y="559"/>
                      </a:cubicBezTo>
                      <a:cubicBezTo>
                        <a:pt x="12069" y="601"/>
                        <a:pt x="12210" y="630"/>
                        <a:pt x="12349" y="608"/>
                      </a:cubicBezTo>
                      <a:cubicBezTo>
                        <a:pt x="12355" y="637"/>
                        <a:pt x="12384" y="662"/>
                        <a:pt x="12420" y="659"/>
                      </a:cubicBezTo>
                      <a:lnTo>
                        <a:pt x="12423" y="659"/>
                      </a:lnTo>
                      <a:moveTo>
                        <a:pt x="12278" y="521"/>
                      </a:moveTo>
                      <a:lnTo>
                        <a:pt x="12278" y="521"/>
                      </a:lnTo>
                      <a:cubicBezTo>
                        <a:pt x="12320" y="518"/>
                        <a:pt x="12339" y="495"/>
                        <a:pt x="12349" y="485"/>
                      </a:cubicBezTo>
                      <a:cubicBezTo>
                        <a:pt x="12368" y="476"/>
                        <a:pt x="12381" y="460"/>
                        <a:pt x="12391" y="444"/>
                      </a:cubicBezTo>
                      <a:cubicBezTo>
                        <a:pt x="12400" y="424"/>
                        <a:pt x="12404" y="405"/>
                        <a:pt x="12388" y="389"/>
                      </a:cubicBezTo>
                      <a:cubicBezTo>
                        <a:pt x="12368" y="369"/>
                        <a:pt x="12339" y="353"/>
                        <a:pt x="12352" y="321"/>
                      </a:cubicBezTo>
                      <a:cubicBezTo>
                        <a:pt x="12362" y="292"/>
                        <a:pt x="12404" y="279"/>
                        <a:pt x="12433" y="279"/>
                      </a:cubicBezTo>
                      <a:cubicBezTo>
                        <a:pt x="12458" y="279"/>
                        <a:pt x="12481" y="289"/>
                        <a:pt x="12503" y="302"/>
                      </a:cubicBezTo>
                      <a:cubicBezTo>
                        <a:pt x="12546" y="331"/>
                        <a:pt x="12584" y="382"/>
                        <a:pt x="12578" y="437"/>
                      </a:cubicBezTo>
                      <a:cubicBezTo>
                        <a:pt x="12574" y="460"/>
                        <a:pt x="12555" y="498"/>
                        <a:pt x="12529" y="498"/>
                      </a:cubicBezTo>
                      <a:cubicBezTo>
                        <a:pt x="12507" y="498"/>
                        <a:pt x="12487" y="482"/>
                        <a:pt x="12465" y="476"/>
                      </a:cubicBezTo>
                      <a:cubicBezTo>
                        <a:pt x="12462" y="476"/>
                        <a:pt x="12458" y="476"/>
                        <a:pt x="12455" y="476"/>
                      </a:cubicBezTo>
                      <a:cubicBezTo>
                        <a:pt x="12407" y="473"/>
                        <a:pt x="12365" y="518"/>
                        <a:pt x="12349" y="559"/>
                      </a:cubicBezTo>
                      <a:cubicBezTo>
                        <a:pt x="12349" y="563"/>
                        <a:pt x="12349" y="566"/>
                        <a:pt x="12349" y="566"/>
                      </a:cubicBezTo>
                      <a:cubicBezTo>
                        <a:pt x="12220" y="592"/>
                        <a:pt x="12091" y="566"/>
                        <a:pt x="11966" y="530"/>
                      </a:cubicBezTo>
                      <a:cubicBezTo>
                        <a:pt x="11937" y="524"/>
                        <a:pt x="11908" y="514"/>
                        <a:pt x="11879" y="505"/>
                      </a:cubicBezTo>
                      <a:cubicBezTo>
                        <a:pt x="11782" y="476"/>
                        <a:pt x="11685" y="444"/>
                        <a:pt x="11582" y="427"/>
                      </a:cubicBezTo>
                      <a:cubicBezTo>
                        <a:pt x="11496" y="414"/>
                        <a:pt x="11402" y="414"/>
                        <a:pt x="11315" y="427"/>
                      </a:cubicBezTo>
                      <a:cubicBezTo>
                        <a:pt x="11267" y="434"/>
                        <a:pt x="11212" y="447"/>
                        <a:pt x="11183" y="485"/>
                      </a:cubicBezTo>
                      <a:cubicBezTo>
                        <a:pt x="11180" y="489"/>
                        <a:pt x="11177" y="492"/>
                        <a:pt x="11173" y="495"/>
                      </a:cubicBezTo>
                      <a:cubicBezTo>
                        <a:pt x="11170" y="498"/>
                        <a:pt x="11167" y="498"/>
                        <a:pt x="11164" y="498"/>
                      </a:cubicBezTo>
                      <a:cubicBezTo>
                        <a:pt x="11135" y="501"/>
                        <a:pt x="11103" y="505"/>
                        <a:pt x="11074" y="508"/>
                      </a:cubicBezTo>
                      <a:cubicBezTo>
                        <a:pt x="11096" y="476"/>
                        <a:pt x="11125" y="447"/>
                        <a:pt x="11157" y="424"/>
                      </a:cubicBezTo>
                      <a:cubicBezTo>
                        <a:pt x="11196" y="398"/>
                        <a:pt x="11238" y="379"/>
                        <a:pt x="11280" y="363"/>
                      </a:cubicBezTo>
                      <a:cubicBezTo>
                        <a:pt x="11373" y="331"/>
                        <a:pt x="11473" y="328"/>
                        <a:pt x="11566" y="353"/>
                      </a:cubicBezTo>
                      <a:cubicBezTo>
                        <a:pt x="11641" y="376"/>
                        <a:pt x="11708" y="408"/>
                        <a:pt x="11779" y="434"/>
                      </a:cubicBezTo>
                      <a:cubicBezTo>
                        <a:pt x="11856" y="466"/>
                        <a:pt x="11937" y="482"/>
                        <a:pt x="12021" y="498"/>
                      </a:cubicBezTo>
                      <a:cubicBezTo>
                        <a:pt x="12104" y="511"/>
                        <a:pt x="12191" y="524"/>
                        <a:pt x="12278" y="521"/>
                      </a:cubicBezTo>
                      <a:moveTo>
                        <a:pt x="11895" y="1428"/>
                      </a:moveTo>
                      <a:lnTo>
                        <a:pt x="11895" y="1428"/>
                      </a:lnTo>
                      <a:cubicBezTo>
                        <a:pt x="11892" y="1428"/>
                        <a:pt x="11885" y="1428"/>
                        <a:pt x="11882" y="1428"/>
                      </a:cubicBezTo>
                      <a:cubicBezTo>
                        <a:pt x="11817" y="1434"/>
                        <a:pt x="11763" y="1476"/>
                        <a:pt x="11698" y="1479"/>
                      </a:cubicBezTo>
                      <a:cubicBezTo>
                        <a:pt x="11689" y="1479"/>
                        <a:pt x="11679" y="1483"/>
                        <a:pt x="11669" y="1483"/>
                      </a:cubicBezTo>
                      <a:cubicBezTo>
                        <a:pt x="11653" y="1479"/>
                        <a:pt x="11634" y="1479"/>
                        <a:pt x="11621" y="1473"/>
                      </a:cubicBezTo>
                      <a:cubicBezTo>
                        <a:pt x="11592" y="1460"/>
                        <a:pt x="11586" y="1421"/>
                        <a:pt x="11599" y="1395"/>
                      </a:cubicBezTo>
                      <a:cubicBezTo>
                        <a:pt x="11608" y="1383"/>
                        <a:pt x="11618" y="1376"/>
                        <a:pt x="11631" y="1376"/>
                      </a:cubicBezTo>
                      <a:cubicBezTo>
                        <a:pt x="11644" y="1376"/>
                        <a:pt x="11660" y="1383"/>
                        <a:pt x="11669" y="1399"/>
                      </a:cubicBezTo>
                      <a:cubicBezTo>
                        <a:pt x="11679" y="1421"/>
                        <a:pt x="11692" y="1434"/>
                        <a:pt x="11718" y="1437"/>
                      </a:cubicBezTo>
                      <a:lnTo>
                        <a:pt x="11718" y="1437"/>
                      </a:lnTo>
                      <a:lnTo>
                        <a:pt x="11718" y="1437"/>
                      </a:lnTo>
                      <a:cubicBezTo>
                        <a:pt x="11756" y="1441"/>
                        <a:pt x="11785" y="1415"/>
                        <a:pt x="11792" y="1386"/>
                      </a:cubicBezTo>
                      <a:cubicBezTo>
                        <a:pt x="11930" y="1408"/>
                        <a:pt x="12072" y="1379"/>
                        <a:pt x="12204" y="1338"/>
                      </a:cubicBezTo>
                      <a:cubicBezTo>
                        <a:pt x="12220" y="1334"/>
                        <a:pt x="12236" y="1328"/>
                        <a:pt x="12249" y="1325"/>
                      </a:cubicBezTo>
                      <a:cubicBezTo>
                        <a:pt x="12252" y="1325"/>
                        <a:pt x="12252" y="1325"/>
                        <a:pt x="12255" y="1322"/>
                      </a:cubicBezTo>
                      <a:cubicBezTo>
                        <a:pt x="12339" y="1299"/>
                        <a:pt x="12420" y="1270"/>
                        <a:pt x="12503" y="1254"/>
                      </a:cubicBezTo>
                      <a:cubicBezTo>
                        <a:pt x="12590" y="1234"/>
                        <a:pt x="12678" y="1225"/>
                        <a:pt x="12764" y="1228"/>
                      </a:cubicBezTo>
                      <a:cubicBezTo>
                        <a:pt x="12816" y="1228"/>
                        <a:pt x="12903" y="1231"/>
                        <a:pt x="12942" y="1273"/>
                      </a:cubicBezTo>
                      <a:cubicBezTo>
                        <a:pt x="12938" y="1273"/>
                        <a:pt x="12932" y="1273"/>
                        <a:pt x="12925" y="1273"/>
                      </a:cubicBezTo>
                      <a:cubicBezTo>
                        <a:pt x="12797" y="1270"/>
                        <a:pt x="12674" y="1279"/>
                        <a:pt x="12555" y="1331"/>
                      </a:cubicBezTo>
                      <a:cubicBezTo>
                        <a:pt x="12546" y="1334"/>
                        <a:pt x="12539" y="1338"/>
                        <a:pt x="12533" y="1341"/>
                      </a:cubicBezTo>
                      <a:cubicBezTo>
                        <a:pt x="12452" y="1373"/>
                        <a:pt x="12371" y="1408"/>
                        <a:pt x="12291" y="1437"/>
                      </a:cubicBezTo>
                      <a:cubicBezTo>
                        <a:pt x="12249" y="1450"/>
                        <a:pt x="12207" y="1463"/>
                        <a:pt x="12165" y="1473"/>
                      </a:cubicBezTo>
                      <a:cubicBezTo>
                        <a:pt x="12143" y="1479"/>
                        <a:pt x="12123" y="1486"/>
                        <a:pt x="12101" y="1489"/>
                      </a:cubicBezTo>
                      <a:cubicBezTo>
                        <a:pt x="12098" y="1489"/>
                        <a:pt x="12062" y="1499"/>
                        <a:pt x="12049" y="1502"/>
                      </a:cubicBezTo>
                      <a:cubicBezTo>
                        <a:pt x="12011" y="1457"/>
                        <a:pt x="11953" y="1424"/>
                        <a:pt x="11895" y="1428"/>
                      </a:cubicBezTo>
                      <a:moveTo>
                        <a:pt x="12826" y="1206"/>
                      </a:moveTo>
                      <a:lnTo>
                        <a:pt x="12826" y="1206"/>
                      </a:lnTo>
                      <a:cubicBezTo>
                        <a:pt x="12739" y="1193"/>
                        <a:pt x="12645" y="1193"/>
                        <a:pt x="12558" y="1206"/>
                      </a:cubicBezTo>
                      <a:cubicBezTo>
                        <a:pt x="12455" y="1222"/>
                        <a:pt x="12358" y="1254"/>
                        <a:pt x="12259" y="1283"/>
                      </a:cubicBezTo>
                      <a:cubicBezTo>
                        <a:pt x="12233" y="1292"/>
                        <a:pt x="12204" y="1302"/>
                        <a:pt x="12175" y="1309"/>
                      </a:cubicBezTo>
                      <a:cubicBezTo>
                        <a:pt x="12049" y="1344"/>
                        <a:pt x="11921" y="1370"/>
                        <a:pt x="11792" y="1344"/>
                      </a:cubicBezTo>
                      <a:cubicBezTo>
                        <a:pt x="11792" y="1341"/>
                        <a:pt x="11792" y="1341"/>
                        <a:pt x="11789" y="1338"/>
                      </a:cubicBezTo>
                      <a:cubicBezTo>
                        <a:pt x="11776" y="1296"/>
                        <a:pt x="11734" y="1251"/>
                        <a:pt x="11685" y="1254"/>
                      </a:cubicBezTo>
                      <a:cubicBezTo>
                        <a:pt x="11682" y="1254"/>
                        <a:pt x="11679" y="1254"/>
                        <a:pt x="11676" y="1254"/>
                      </a:cubicBezTo>
                      <a:cubicBezTo>
                        <a:pt x="11653" y="1257"/>
                        <a:pt x="11634" y="1276"/>
                        <a:pt x="11611" y="1276"/>
                      </a:cubicBezTo>
                      <a:cubicBezTo>
                        <a:pt x="11582" y="1276"/>
                        <a:pt x="11566" y="1238"/>
                        <a:pt x="11563" y="1215"/>
                      </a:cubicBezTo>
                      <a:cubicBezTo>
                        <a:pt x="11557" y="1161"/>
                        <a:pt x="11595" y="1109"/>
                        <a:pt x="11637" y="1080"/>
                      </a:cubicBezTo>
                      <a:cubicBezTo>
                        <a:pt x="11660" y="1067"/>
                        <a:pt x="11682" y="1058"/>
                        <a:pt x="11708" y="1058"/>
                      </a:cubicBezTo>
                      <a:cubicBezTo>
                        <a:pt x="11737" y="1058"/>
                        <a:pt x="11779" y="1070"/>
                        <a:pt x="11789" y="1099"/>
                      </a:cubicBezTo>
                      <a:cubicBezTo>
                        <a:pt x="11801" y="1131"/>
                        <a:pt x="11773" y="1148"/>
                        <a:pt x="11753" y="1167"/>
                      </a:cubicBezTo>
                      <a:cubicBezTo>
                        <a:pt x="11737" y="1180"/>
                        <a:pt x="11740" y="1202"/>
                        <a:pt x="11750" y="1222"/>
                      </a:cubicBezTo>
                      <a:cubicBezTo>
                        <a:pt x="11760" y="1238"/>
                        <a:pt x="11773" y="1251"/>
                        <a:pt x="11792" y="1260"/>
                      </a:cubicBezTo>
                      <a:cubicBezTo>
                        <a:pt x="11801" y="1273"/>
                        <a:pt x="11821" y="1296"/>
                        <a:pt x="11863" y="1296"/>
                      </a:cubicBezTo>
                      <a:cubicBezTo>
                        <a:pt x="11950" y="1302"/>
                        <a:pt x="12037" y="1289"/>
                        <a:pt x="12120" y="1273"/>
                      </a:cubicBezTo>
                      <a:cubicBezTo>
                        <a:pt x="12204" y="1260"/>
                        <a:pt x="12285" y="1241"/>
                        <a:pt x="12362" y="1212"/>
                      </a:cubicBezTo>
                      <a:cubicBezTo>
                        <a:pt x="12433" y="1183"/>
                        <a:pt x="12500" y="1154"/>
                        <a:pt x="12574" y="1131"/>
                      </a:cubicBezTo>
                      <a:cubicBezTo>
                        <a:pt x="12668" y="1106"/>
                        <a:pt x="12767" y="1109"/>
                        <a:pt x="12861" y="1141"/>
                      </a:cubicBezTo>
                      <a:cubicBezTo>
                        <a:pt x="12903" y="1154"/>
                        <a:pt x="12945" y="1177"/>
                        <a:pt x="12983" y="1202"/>
                      </a:cubicBezTo>
                      <a:cubicBezTo>
                        <a:pt x="13015" y="1225"/>
                        <a:pt x="13045" y="1254"/>
                        <a:pt x="13067" y="1286"/>
                      </a:cubicBezTo>
                      <a:cubicBezTo>
                        <a:pt x="13038" y="1283"/>
                        <a:pt x="13006" y="1279"/>
                        <a:pt x="12977" y="1276"/>
                      </a:cubicBezTo>
                      <a:cubicBezTo>
                        <a:pt x="12974" y="1276"/>
                        <a:pt x="12971" y="1273"/>
                        <a:pt x="12967" y="1273"/>
                      </a:cubicBezTo>
                      <a:cubicBezTo>
                        <a:pt x="12964" y="1270"/>
                        <a:pt x="12961" y="1267"/>
                        <a:pt x="12958" y="1263"/>
                      </a:cubicBezTo>
                      <a:cubicBezTo>
                        <a:pt x="12929" y="1225"/>
                        <a:pt x="12874" y="1212"/>
                        <a:pt x="12826" y="1206"/>
                      </a:cubicBezTo>
                      <a:moveTo>
                        <a:pt x="12925" y="1054"/>
                      </a:moveTo>
                      <a:lnTo>
                        <a:pt x="12925" y="1054"/>
                      </a:lnTo>
                      <a:cubicBezTo>
                        <a:pt x="12851" y="1012"/>
                        <a:pt x="12771" y="990"/>
                        <a:pt x="12690" y="990"/>
                      </a:cubicBezTo>
                      <a:cubicBezTo>
                        <a:pt x="12600" y="993"/>
                        <a:pt x="12513" y="1012"/>
                        <a:pt x="12426" y="1038"/>
                      </a:cubicBezTo>
                      <a:cubicBezTo>
                        <a:pt x="12336" y="1064"/>
                        <a:pt x="12246" y="1093"/>
                        <a:pt x="12156" y="1118"/>
                      </a:cubicBezTo>
                      <a:cubicBezTo>
                        <a:pt x="12185" y="1090"/>
                        <a:pt x="12217" y="1067"/>
                        <a:pt x="12252" y="1041"/>
                      </a:cubicBezTo>
                      <a:cubicBezTo>
                        <a:pt x="12255" y="1041"/>
                        <a:pt x="12259" y="1038"/>
                        <a:pt x="12262" y="1035"/>
                      </a:cubicBezTo>
                      <a:lnTo>
                        <a:pt x="12265" y="1032"/>
                      </a:lnTo>
                      <a:cubicBezTo>
                        <a:pt x="12433" y="917"/>
                        <a:pt x="12639" y="839"/>
                        <a:pt x="12822" y="852"/>
                      </a:cubicBezTo>
                      <a:cubicBezTo>
                        <a:pt x="12916" y="856"/>
                        <a:pt x="13006" y="885"/>
                        <a:pt x="13090" y="920"/>
                      </a:cubicBezTo>
                      <a:cubicBezTo>
                        <a:pt x="13077" y="936"/>
                        <a:pt x="13067" y="955"/>
                        <a:pt x="13057" y="974"/>
                      </a:cubicBezTo>
                      <a:cubicBezTo>
                        <a:pt x="13048" y="1003"/>
                        <a:pt x="13035" y="1038"/>
                        <a:pt x="13009" y="1058"/>
                      </a:cubicBezTo>
                      <a:cubicBezTo>
                        <a:pt x="12993" y="1067"/>
                        <a:pt x="12974" y="1070"/>
                        <a:pt x="12955" y="1070"/>
                      </a:cubicBezTo>
                      <a:cubicBezTo>
                        <a:pt x="12945" y="1064"/>
                        <a:pt x="12935" y="1058"/>
                        <a:pt x="12925" y="1054"/>
                      </a:cubicBezTo>
                      <a:moveTo>
                        <a:pt x="12632" y="788"/>
                      </a:moveTo>
                      <a:lnTo>
                        <a:pt x="12632" y="788"/>
                      </a:lnTo>
                      <a:cubicBezTo>
                        <a:pt x="12632" y="785"/>
                        <a:pt x="12632" y="785"/>
                        <a:pt x="12635" y="785"/>
                      </a:cubicBezTo>
                      <a:cubicBezTo>
                        <a:pt x="12655" y="753"/>
                        <a:pt x="12684" y="724"/>
                        <a:pt x="12710" y="698"/>
                      </a:cubicBezTo>
                      <a:cubicBezTo>
                        <a:pt x="12764" y="643"/>
                        <a:pt x="12829" y="598"/>
                        <a:pt x="12903" y="569"/>
                      </a:cubicBezTo>
                      <a:cubicBezTo>
                        <a:pt x="12980" y="537"/>
                        <a:pt x="13067" y="530"/>
                        <a:pt x="13151" y="530"/>
                      </a:cubicBezTo>
                      <a:cubicBezTo>
                        <a:pt x="13151" y="530"/>
                        <a:pt x="13154" y="530"/>
                        <a:pt x="13157" y="530"/>
                      </a:cubicBezTo>
                      <a:cubicBezTo>
                        <a:pt x="13077" y="543"/>
                        <a:pt x="13003" y="569"/>
                        <a:pt x="12929" y="598"/>
                      </a:cubicBezTo>
                      <a:cubicBezTo>
                        <a:pt x="12829" y="637"/>
                        <a:pt x="12742" y="717"/>
                        <a:pt x="12687" y="810"/>
                      </a:cubicBezTo>
                      <a:cubicBezTo>
                        <a:pt x="12684" y="814"/>
                        <a:pt x="12684" y="817"/>
                        <a:pt x="12681" y="820"/>
                      </a:cubicBezTo>
                      <a:cubicBezTo>
                        <a:pt x="12678" y="820"/>
                        <a:pt x="12674" y="823"/>
                        <a:pt x="12671" y="823"/>
                      </a:cubicBezTo>
                      <a:cubicBezTo>
                        <a:pt x="12648" y="827"/>
                        <a:pt x="12629" y="830"/>
                        <a:pt x="12607" y="833"/>
                      </a:cubicBezTo>
                      <a:cubicBezTo>
                        <a:pt x="12613" y="817"/>
                        <a:pt x="12623" y="801"/>
                        <a:pt x="12632" y="788"/>
                      </a:cubicBezTo>
                      <a:moveTo>
                        <a:pt x="14200" y="521"/>
                      </a:moveTo>
                      <a:lnTo>
                        <a:pt x="14200" y="521"/>
                      </a:lnTo>
                      <a:cubicBezTo>
                        <a:pt x="14232" y="518"/>
                        <a:pt x="14251" y="505"/>
                        <a:pt x="14261" y="495"/>
                      </a:cubicBezTo>
                      <a:cubicBezTo>
                        <a:pt x="14287" y="485"/>
                        <a:pt x="14309" y="469"/>
                        <a:pt x="14319" y="447"/>
                      </a:cubicBezTo>
                      <a:cubicBezTo>
                        <a:pt x="14328" y="427"/>
                        <a:pt x="14332" y="405"/>
                        <a:pt x="14316" y="392"/>
                      </a:cubicBezTo>
                      <a:cubicBezTo>
                        <a:pt x="14296" y="373"/>
                        <a:pt x="14268" y="357"/>
                        <a:pt x="14280" y="325"/>
                      </a:cubicBezTo>
                      <a:cubicBezTo>
                        <a:pt x="14290" y="295"/>
                        <a:pt x="14332" y="283"/>
                        <a:pt x="14361" y="283"/>
                      </a:cubicBezTo>
                      <a:cubicBezTo>
                        <a:pt x="14374" y="283"/>
                        <a:pt x="14390" y="286"/>
                        <a:pt x="14403" y="289"/>
                      </a:cubicBezTo>
                      <a:cubicBezTo>
                        <a:pt x="14409" y="292"/>
                        <a:pt x="14419" y="299"/>
                        <a:pt x="14425" y="302"/>
                      </a:cubicBezTo>
                      <a:cubicBezTo>
                        <a:pt x="14467" y="331"/>
                        <a:pt x="14509" y="382"/>
                        <a:pt x="14499" y="437"/>
                      </a:cubicBezTo>
                      <a:cubicBezTo>
                        <a:pt x="14499" y="460"/>
                        <a:pt x="14480" y="501"/>
                        <a:pt x="14451" y="501"/>
                      </a:cubicBezTo>
                      <a:cubicBezTo>
                        <a:pt x="14444" y="498"/>
                        <a:pt x="14441" y="498"/>
                        <a:pt x="14435" y="498"/>
                      </a:cubicBezTo>
                      <a:cubicBezTo>
                        <a:pt x="14425" y="492"/>
                        <a:pt x="14416" y="485"/>
                        <a:pt x="14403" y="482"/>
                      </a:cubicBezTo>
                      <a:cubicBezTo>
                        <a:pt x="14400" y="479"/>
                        <a:pt x="14393" y="479"/>
                        <a:pt x="14387" y="476"/>
                      </a:cubicBezTo>
                      <a:cubicBezTo>
                        <a:pt x="14335" y="466"/>
                        <a:pt x="14290" y="514"/>
                        <a:pt x="14274" y="559"/>
                      </a:cubicBezTo>
                      <a:cubicBezTo>
                        <a:pt x="14274" y="563"/>
                        <a:pt x="14271" y="563"/>
                        <a:pt x="14271" y="566"/>
                      </a:cubicBezTo>
                      <a:cubicBezTo>
                        <a:pt x="14145" y="592"/>
                        <a:pt x="14013" y="566"/>
                        <a:pt x="13888" y="530"/>
                      </a:cubicBezTo>
                      <a:cubicBezTo>
                        <a:pt x="13859" y="524"/>
                        <a:pt x="13830" y="514"/>
                        <a:pt x="13805" y="505"/>
                      </a:cubicBezTo>
                      <a:cubicBezTo>
                        <a:pt x="13705" y="476"/>
                        <a:pt x="13608" y="444"/>
                        <a:pt x="13505" y="427"/>
                      </a:cubicBezTo>
                      <a:cubicBezTo>
                        <a:pt x="13418" y="414"/>
                        <a:pt x="13325" y="414"/>
                        <a:pt x="13238" y="427"/>
                      </a:cubicBezTo>
                      <a:cubicBezTo>
                        <a:pt x="13190" y="434"/>
                        <a:pt x="13135" y="447"/>
                        <a:pt x="13106" y="485"/>
                      </a:cubicBezTo>
                      <a:cubicBezTo>
                        <a:pt x="13103" y="489"/>
                        <a:pt x="13099" y="492"/>
                        <a:pt x="13096" y="495"/>
                      </a:cubicBezTo>
                      <a:cubicBezTo>
                        <a:pt x="13093" y="498"/>
                        <a:pt x="13090" y="498"/>
                        <a:pt x="13087" y="498"/>
                      </a:cubicBezTo>
                      <a:cubicBezTo>
                        <a:pt x="13057" y="501"/>
                        <a:pt x="13025" y="505"/>
                        <a:pt x="12996" y="508"/>
                      </a:cubicBezTo>
                      <a:cubicBezTo>
                        <a:pt x="13019" y="476"/>
                        <a:pt x="13048" y="447"/>
                        <a:pt x="13080" y="424"/>
                      </a:cubicBezTo>
                      <a:cubicBezTo>
                        <a:pt x="13119" y="398"/>
                        <a:pt x="13160" y="379"/>
                        <a:pt x="13202" y="363"/>
                      </a:cubicBezTo>
                      <a:cubicBezTo>
                        <a:pt x="13296" y="331"/>
                        <a:pt x="13396" y="328"/>
                        <a:pt x="13489" y="353"/>
                      </a:cubicBezTo>
                      <a:cubicBezTo>
                        <a:pt x="13563" y="376"/>
                        <a:pt x="13631" y="408"/>
                        <a:pt x="13702" y="434"/>
                      </a:cubicBezTo>
                      <a:cubicBezTo>
                        <a:pt x="13779" y="466"/>
                        <a:pt x="13859" y="482"/>
                        <a:pt x="13943" y="498"/>
                      </a:cubicBezTo>
                      <a:cubicBezTo>
                        <a:pt x="14026" y="511"/>
                        <a:pt x="14113" y="524"/>
                        <a:pt x="14200" y="521"/>
                      </a:cubicBezTo>
                      <a:moveTo>
                        <a:pt x="14351" y="662"/>
                      </a:moveTo>
                      <a:lnTo>
                        <a:pt x="14351" y="662"/>
                      </a:lnTo>
                      <a:cubicBezTo>
                        <a:pt x="14377" y="659"/>
                        <a:pt x="14390" y="646"/>
                        <a:pt x="14403" y="624"/>
                      </a:cubicBezTo>
                      <a:cubicBezTo>
                        <a:pt x="14412" y="605"/>
                        <a:pt x="14432" y="598"/>
                        <a:pt x="14448" y="601"/>
                      </a:cubicBezTo>
                      <a:cubicBezTo>
                        <a:pt x="14454" y="605"/>
                        <a:pt x="14461" y="611"/>
                        <a:pt x="14464" y="617"/>
                      </a:cubicBezTo>
                      <a:cubicBezTo>
                        <a:pt x="14480" y="643"/>
                        <a:pt x="14470" y="682"/>
                        <a:pt x="14444" y="694"/>
                      </a:cubicBezTo>
                      <a:cubicBezTo>
                        <a:pt x="14419" y="704"/>
                        <a:pt x="14390" y="704"/>
                        <a:pt x="14364" y="701"/>
                      </a:cubicBezTo>
                      <a:cubicBezTo>
                        <a:pt x="14335" y="701"/>
                        <a:pt x="14312" y="691"/>
                        <a:pt x="14287" y="682"/>
                      </a:cubicBezTo>
                      <a:cubicBezTo>
                        <a:pt x="14277" y="678"/>
                        <a:pt x="14268" y="675"/>
                        <a:pt x="14255" y="669"/>
                      </a:cubicBezTo>
                      <a:cubicBezTo>
                        <a:pt x="14232" y="659"/>
                        <a:pt x="14206" y="653"/>
                        <a:pt x="14180" y="650"/>
                      </a:cubicBezTo>
                      <a:cubicBezTo>
                        <a:pt x="14119" y="643"/>
                        <a:pt x="14055" y="675"/>
                        <a:pt x="14016" y="724"/>
                      </a:cubicBezTo>
                      <a:cubicBezTo>
                        <a:pt x="14000" y="724"/>
                        <a:pt x="13966" y="714"/>
                        <a:pt x="13962" y="711"/>
                      </a:cubicBezTo>
                      <a:cubicBezTo>
                        <a:pt x="13940" y="707"/>
                        <a:pt x="13921" y="701"/>
                        <a:pt x="13898" y="694"/>
                      </a:cubicBezTo>
                      <a:cubicBezTo>
                        <a:pt x="13856" y="685"/>
                        <a:pt x="13814" y="672"/>
                        <a:pt x="13772" y="659"/>
                      </a:cubicBezTo>
                      <a:cubicBezTo>
                        <a:pt x="13692" y="630"/>
                        <a:pt x="13612" y="595"/>
                        <a:pt x="13531" y="563"/>
                      </a:cubicBezTo>
                      <a:cubicBezTo>
                        <a:pt x="13524" y="559"/>
                        <a:pt x="13518" y="556"/>
                        <a:pt x="13508" y="553"/>
                      </a:cubicBezTo>
                      <a:cubicBezTo>
                        <a:pt x="13389" y="501"/>
                        <a:pt x="13267" y="492"/>
                        <a:pt x="13138" y="495"/>
                      </a:cubicBezTo>
                      <a:cubicBezTo>
                        <a:pt x="13131" y="495"/>
                        <a:pt x="13125" y="495"/>
                        <a:pt x="13122" y="495"/>
                      </a:cubicBezTo>
                      <a:cubicBezTo>
                        <a:pt x="13160" y="453"/>
                        <a:pt x="13247" y="450"/>
                        <a:pt x="13299" y="450"/>
                      </a:cubicBezTo>
                      <a:cubicBezTo>
                        <a:pt x="13386" y="447"/>
                        <a:pt x="13473" y="457"/>
                        <a:pt x="13560" y="476"/>
                      </a:cubicBezTo>
                      <a:cubicBezTo>
                        <a:pt x="13644" y="492"/>
                        <a:pt x="13724" y="521"/>
                        <a:pt x="13808" y="546"/>
                      </a:cubicBezTo>
                      <a:cubicBezTo>
                        <a:pt x="13808" y="546"/>
                        <a:pt x="13811" y="546"/>
                        <a:pt x="13814" y="546"/>
                      </a:cubicBezTo>
                      <a:cubicBezTo>
                        <a:pt x="13827" y="553"/>
                        <a:pt x="13843" y="556"/>
                        <a:pt x="13859" y="559"/>
                      </a:cubicBezTo>
                      <a:cubicBezTo>
                        <a:pt x="13992" y="601"/>
                        <a:pt x="14132" y="630"/>
                        <a:pt x="14271" y="608"/>
                      </a:cubicBezTo>
                      <a:cubicBezTo>
                        <a:pt x="14277" y="630"/>
                        <a:pt x="14293" y="646"/>
                        <a:pt x="14312" y="656"/>
                      </a:cubicBezTo>
                      <a:cubicBezTo>
                        <a:pt x="14325" y="662"/>
                        <a:pt x="14338" y="662"/>
                        <a:pt x="14351" y="662"/>
                      </a:cubicBezTo>
                      <a:moveTo>
                        <a:pt x="14110" y="926"/>
                      </a:moveTo>
                      <a:lnTo>
                        <a:pt x="14110" y="926"/>
                      </a:lnTo>
                      <a:cubicBezTo>
                        <a:pt x="14132" y="923"/>
                        <a:pt x="14155" y="914"/>
                        <a:pt x="14164" y="894"/>
                      </a:cubicBezTo>
                      <a:cubicBezTo>
                        <a:pt x="14171" y="875"/>
                        <a:pt x="14168" y="856"/>
                        <a:pt x="14161" y="836"/>
                      </a:cubicBezTo>
                      <a:cubicBezTo>
                        <a:pt x="14155" y="814"/>
                        <a:pt x="14152" y="794"/>
                        <a:pt x="14180" y="782"/>
                      </a:cubicBezTo>
                      <a:cubicBezTo>
                        <a:pt x="14193" y="778"/>
                        <a:pt x="14206" y="778"/>
                        <a:pt x="14219" y="782"/>
                      </a:cubicBezTo>
                      <a:cubicBezTo>
                        <a:pt x="14232" y="788"/>
                        <a:pt x="14242" y="794"/>
                        <a:pt x="14251" y="804"/>
                      </a:cubicBezTo>
                      <a:cubicBezTo>
                        <a:pt x="14271" y="820"/>
                        <a:pt x="14287" y="846"/>
                        <a:pt x="14287" y="875"/>
                      </a:cubicBezTo>
                      <a:cubicBezTo>
                        <a:pt x="14284" y="901"/>
                        <a:pt x="14264" y="917"/>
                        <a:pt x="14248" y="933"/>
                      </a:cubicBezTo>
                      <a:cubicBezTo>
                        <a:pt x="14245" y="939"/>
                        <a:pt x="14212" y="970"/>
                        <a:pt x="14171" y="1006"/>
                      </a:cubicBezTo>
                      <a:cubicBezTo>
                        <a:pt x="14168" y="1003"/>
                        <a:pt x="14164" y="1003"/>
                        <a:pt x="14161" y="1003"/>
                      </a:cubicBezTo>
                      <a:cubicBezTo>
                        <a:pt x="14013" y="939"/>
                        <a:pt x="13879" y="843"/>
                        <a:pt x="13731" y="778"/>
                      </a:cubicBezTo>
                      <a:cubicBezTo>
                        <a:pt x="13589" y="714"/>
                        <a:pt x="13434" y="682"/>
                        <a:pt x="13280" y="707"/>
                      </a:cubicBezTo>
                      <a:cubicBezTo>
                        <a:pt x="13238" y="714"/>
                        <a:pt x="13196" y="724"/>
                        <a:pt x="13157" y="737"/>
                      </a:cubicBezTo>
                      <a:cubicBezTo>
                        <a:pt x="13119" y="750"/>
                        <a:pt x="13087" y="772"/>
                        <a:pt x="13051" y="798"/>
                      </a:cubicBezTo>
                      <a:cubicBezTo>
                        <a:pt x="13041" y="804"/>
                        <a:pt x="13035" y="810"/>
                        <a:pt x="13025" y="817"/>
                      </a:cubicBezTo>
                      <a:cubicBezTo>
                        <a:pt x="13012" y="827"/>
                        <a:pt x="12999" y="833"/>
                        <a:pt x="12983" y="843"/>
                      </a:cubicBezTo>
                      <a:cubicBezTo>
                        <a:pt x="12971" y="839"/>
                        <a:pt x="12955" y="833"/>
                        <a:pt x="12938" y="830"/>
                      </a:cubicBezTo>
                      <a:cubicBezTo>
                        <a:pt x="12909" y="823"/>
                        <a:pt x="12883" y="820"/>
                        <a:pt x="12855" y="817"/>
                      </a:cubicBezTo>
                      <a:cubicBezTo>
                        <a:pt x="12938" y="753"/>
                        <a:pt x="13028" y="685"/>
                        <a:pt x="13131" y="650"/>
                      </a:cubicBezTo>
                      <a:cubicBezTo>
                        <a:pt x="13244" y="611"/>
                        <a:pt x="13370" y="621"/>
                        <a:pt x="13483" y="643"/>
                      </a:cubicBezTo>
                      <a:cubicBezTo>
                        <a:pt x="13599" y="666"/>
                        <a:pt x="13705" y="711"/>
                        <a:pt x="13808" y="766"/>
                      </a:cubicBezTo>
                      <a:cubicBezTo>
                        <a:pt x="13882" y="807"/>
                        <a:pt x="13949" y="862"/>
                        <a:pt x="14026" y="901"/>
                      </a:cubicBezTo>
                      <a:cubicBezTo>
                        <a:pt x="14036" y="910"/>
                        <a:pt x="14045" y="914"/>
                        <a:pt x="14055" y="920"/>
                      </a:cubicBezTo>
                      <a:cubicBezTo>
                        <a:pt x="14074" y="926"/>
                        <a:pt x="14090" y="930"/>
                        <a:pt x="14110" y="926"/>
                      </a:cubicBezTo>
                      <a:moveTo>
                        <a:pt x="13985" y="830"/>
                      </a:moveTo>
                      <a:lnTo>
                        <a:pt x="13985" y="830"/>
                      </a:lnTo>
                      <a:cubicBezTo>
                        <a:pt x="13940" y="804"/>
                        <a:pt x="13908" y="782"/>
                        <a:pt x="13863" y="753"/>
                      </a:cubicBezTo>
                      <a:cubicBezTo>
                        <a:pt x="13782" y="707"/>
                        <a:pt x="13695" y="666"/>
                        <a:pt x="13608" y="640"/>
                      </a:cubicBezTo>
                      <a:cubicBezTo>
                        <a:pt x="13444" y="588"/>
                        <a:pt x="13267" y="566"/>
                        <a:pt x="13103" y="627"/>
                      </a:cubicBezTo>
                      <a:cubicBezTo>
                        <a:pt x="13099" y="630"/>
                        <a:pt x="13093" y="634"/>
                        <a:pt x="13087" y="637"/>
                      </a:cubicBezTo>
                      <a:cubicBezTo>
                        <a:pt x="12996" y="672"/>
                        <a:pt x="12916" y="730"/>
                        <a:pt x="12845" y="801"/>
                      </a:cubicBezTo>
                      <a:cubicBezTo>
                        <a:pt x="12842" y="804"/>
                        <a:pt x="12839" y="807"/>
                        <a:pt x="12832" y="810"/>
                      </a:cubicBezTo>
                      <a:cubicBezTo>
                        <a:pt x="12829" y="814"/>
                        <a:pt x="12822" y="814"/>
                        <a:pt x="12816" y="814"/>
                      </a:cubicBezTo>
                      <a:cubicBezTo>
                        <a:pt x="12780" y="814"/>
                        <a:pt x="12745" y="817"/>
                        <a:pt x="12710" y="817"/>
                      </a:cubicBezTo>
                      <a:cubicBezTo>
                        <a:pt x="12774" y="704"/>
                        <a:pt x="12896" y="637"/>
                        <a:pt x="13022" y="595"/>
                      </a:cubicBezTo>
                      <a:cubicBezTo>
                        <a:pt x="13173" y="546"/>
                        <a:pt x="13341" y="534"/>
                        <a:pt x="13496" y="585"/>
                      </a:cubicBezTo>
                      <a:cubicBezTo>
                        <a:pt x="13557" y="605"/>
                        <a:pt x="13788" y="701"/>
                        <a:pt x="13847" y="717"/>
                      </a:cubicBezTo>
                      <a:cubicBezTo>
                        <a:pt x="13856" y="720"/>
                        <a:pt x="13962" y="746"/>
                        <a:pt x="13998" y="753"/>
                      </a:cubicBezTo>
                      <a:cubicBezTo>
                        <a:pt x="13985" y="775"/>
                        <a:pt x="13982" y="801"/>
                        <a:pt x="13985" y="830"/>
                      </a:cubicBezTo>
                      <a:moveTo>
                        <a:pt x="14853" y="1054"/>
                      </a:moveTo>
                      <a:lnTo>
                        <a:pt x="14853" y="1054"/>
                      </a:lnTo>
                      <a:cubicBezTo>
                        <a:pt x="14783" y="1016"/>
                        <a:pt x="14702" y="993"/>
                        <a:pt x="14618" y="993"/>
                      </a:cubicBezTo>
                      <a:cubicBezTo>
                        <a:pt x="14532" y="993"/>
                        <a:pt x="14441" y="1016"/>
                        <a:pt x="14357" y="1041"/>
                      </a:cubicBezTo>
                      <a:cubicBezTo>
                        <a:pt x="14268" y="1067"/>
                        <a:pt x="14177" y="1096"/>
                        <a:pt x="14087" y="1122"/>
                      </a:cubicBezTo>
                      <a:cubicBezTo>
                        <a:pt x="14268" y="959"/>
                        <a:pt x="14528" y="839"/>
                        <a:pt x="14754" y="852"/>
                      </a:cubicBezTo>
                      <a:cubicBezTo>
                        <a:pt x="14847" y="859"/>
                        <a:pt x="14937" y="888"/>
                        <a:pt x="15021" y="923"/>
                      </a:cubicBezTo>
                      <a:cubicBezTo>
                        <a:pt x="15008" y="939"/>
                        <a:pt x="14998" y="959"/>
                        <a:pt x="14989" y="977"/>
                      </a:cubicBezTo>
                      <a:cubicBezTo>
                        <a:pt x="14976" y="1006"/>
                        <a:pt x="14966" y="1041"/>
                        <a:pt x="14937" y="1061"/>
                      </a:cubicBezTo>
                      <a:cubicBezTo>
                        <a:pt x="14921" y="1070"/>
                        <a:pt x="14902" y="1074"/>
                        <a:pt x="14882" y="1074"/>
                      </a:cubicBezTo>
                      <a:cubicBezTo>
                        <a:pt x="14873" y="1067"/>
                        <a:pt x="14863" y="1061"/>
                        <a:pt x="14853" y="1054"/>
                      </a:cubicBezTo>
                      <a:moveTo>
                        <a:pt x="14560" y="791"/>
                      </a:moveTo>
                      <a:lnTo>
                        <a:pt x="14560" y="791"/>
                      </a:lnTo>
                      <a:cubicBezTo>
                        <a:pt x="14564" y="788"/>
                        <a:pt x="14564" y="788"/>
                        <a:pt x="14564" y="785"/>
                      </a:cubicBezTo>
                      <a:cubicBezTo>
                        <a:pt x="14586" y="756"/>
                        <a:pt x="14612" y="727"/>
                        <a:pt x="14641" y="701"/>
                      </a:cubicBezTo>
                      <a:cubicBezTo>
                        <a:pt x="14696" y="646"/>
                        <a:pt x="14760" y="601"/>
                        <a:pt x="14831" y="569"/>
                      </a:cubicBezTo>
                      <a:cubicBezTo>
                        <a:pt x="14912" y="537"/>
                        <a:pt x="14998" y="534"/>
                        <a:pt x="15082" y="534"/>
                      </a:cubicBezTo>
                      <a:lnTo>
                        <a:pt x="15085" y="534"/>
                      </a:lnTo>
                      <a:cubicBezTo>
                        <a:pt x="15008" y="546"/>
                        <a:pt x="14931" y="572"/>
                        <a:pt x="14860" y="601"/>
                      </a:cubicBezTo>
                      <a:cubicBezTo>
                        <a:pt x="14757" y="640"/>
                        <a:pt x="14670" y="720"/>
                        <a:pt x="14615" y="814"/>
                      </a:cubicBezTo>
                      <a:cubicBezTo>
                        <a:pt x="14615" y="817"/>
                        <a:pt x="14612" y="820"/>
                        <a:pt x="14609" y="823"/>
                      </a:cubicBezTo>
                      <a:cubicBezTo>
                        <a:pt x="14609" y="823"/>
                        <a:pt x="14605" y="823"/>
                        <a:pt x="14599" y="827"/>
                      </a:cubicBezTo>
                      <a:cubicBezTo>
                        <a:pt x="14580" y="830"/>
                        <a:pt x="14560" y="833"/>
                        <a:pt x="14538" y="836"/>
                      </a:cubicBezTo>
                      <a:cubicBezTo>
                        <a:pt x="14544" y="820"/>
                        <a:pt x="14551" y="804"/>
                        <a:pt x="14560" y="791"/>
                      </a:cubicBezTo>
                      <a:moveTo>
                        <a:pt x="16035" y="926"/>
                      </a:moveTo>
                      <a:lnTo>
                        <a:pt x="16035" y="926"/>
                      </a:lnTo>
                      <a:cubicBezTo>
                        <a:pt x="16055" y="923"/>
                        <a:pt x="16081" y="914"/>
                        <a:pt x="16090" y="894"/>
                      </a:cubicBezTo>
                      <a:cubicBezTo>
                        <a:pt x="16097" y="875"/>
                        <a:pt x="16090" y="856"/>
                        <a:pt x="16087" y="836"/>
                      </a:cubicBezTo>
                      <a:cubicBezTo>
                        <a:pt x="16081" y="814"/>
                        <a:pt x="16077" y="794"/>
                        <a:pt x="16103" y="782"/>
                      </a:cubicBezTo>
                      <a:cubicBezTo>
                        <a:pt x="16110" y="778"/>
                        <a:pt x="16119" y="778"/>
                        <a:pt x="16126" y="778"/>
                      </a:cubicBezTo>
                      <a:cubicBezTo>
                        <a:pt x="16145" y="778"/>
                        <a:pt x="16167" y="791"/>
                        <a:pt x="16180" y="807"/>
                      </a:cubicBezTo>
                      <a:cubicBezTo>
                        <a:pt x="16203" y="823"/>
                        <a:pt x="16216" y="849"/>
                        <a:pt x="16216" y="878"/>
                      </a:cubicBezTo>
                      <a:cubicBezTo>
                        <a:pt x="16213" y="904"/>
                        <a:pt x="16196" y="920"/>
                        <a:pt x="16180" y="936"/>
                      </a:cubicBezTo>
                      <a:cubicBezTo>
                        <a:pt x="16177" y="939"/>
                        <a:pt x="16174" y="943"/>
                        <a:pt x="16171" y="946"/>
                      </a:cubicBezTo>
                      <a:cubicBezTo>
                        <a:pt x="16161" y="955"/>
                        <a:pt x="16145" y="967"/>
                        <a:pt x="16129" y="986"/>
                      </a:cubicBezTo>
                      <a:cubicBezTo>
                        <a:pt x="16119" y="993"/>
                        <a:pt x="16110" y="999"/>
                        <a:pt x="16100" y="1009"/>
                      </a:cubicBezTo>
                      <a:cubicBezTo>
                        <a:pt x="16097" y="1006"/>
                        <a:pt x="16097" y="1006"/>
                        <a:pt x="16094" y="1003"/>
                      </a:cubicBezTo>
                      <a:cubicBezTo>
                        <a:pt x="15942" y="939"/>
                        <a:pt x="15810" y="846"/>
                        <a:pt x="15659" y="782"/>
                      </a:cubicBezTo>
                      <a:cubicBezTo>
                        <a:pt x="15520" y="717"/>
                        <a:pt x="15362" y="685"/>
                        <a:pt x="15211" y="707"/>
                      </a:cubicBezTo>
                      <a:cubicBezTo>
                        <a:pt x="15169" y="714"/>
                        <a:pt x="15127" y="727"/>
                        <a:pt x="15085" y="740"/>
                      </a:cubicBezTo>
                      <a:cubicBezTo>
                        <a:pt x="15047" y="753"/>
                        <a:pt x="15014" y="775"/>
                        <a:pt x="14982" y="798"/>
                      </a:cubicBezTo>
                      <a:cubicBezTo>
                        <a:pt x="14973" y="804"/>
                        <a:pt x="14963" y="814"/>
                        <a:pt x="14953" y="820"/>
                      </a:cubicBezTo>
                      <a:cubicBezTo>
                        <a:pt x="14941" y="827"/>
                        <a:pt x="14928" y="836"/>
                        <a:pt x="14915" y="846"/>
                      </a:cubicBezTo>
                      <a:cubicBezTo>
                        <a:pt x="14899" y="843"/>
                        <a:pt x="14886" y="836"/>
                        <a:pt x="14869" y="833"/>
                      </a:cubicBezTo>
                      <a:cubicBezTo>
                        <a:pt x="14841" y="827"/>
                        <a:pt x="14812" y="823"/>
                        <a:pt x="14783" y="820"/>
                      </a:cubicBezTo>
                      <a:cubicBezTo>
                        <a:pt x="14869" y="753"/>
                        <a:pt x="14957" y="688"/>
                        <a:pt x="15060" y="653"/>
                      </a:cubicBezTo>
                      <a:cubicBezTo>
                        <a:pt x="15172" y="614"/>
                        <a:pt x="15298" y="624"/>
                        <a:pt x="15414" y="646"/>
                      </a:cubicBezTo>
                      <a:cubicBezTo>
                        <a:pt x="15530" y="669"/>
                        <a:pt x="15636" y="714"/>
                        <a:pt x="15739" y="769"/>
                      </a:cubicBezTo>
                      <a:cubicBezTo>
                        <a:pt x="15810" y="807"/>
                        <a:pt x="15878" y="862"/>
                        <a:pt x="15952" y="901"/>
                      </a:cubicBezTo>
                      <a:cubicBezTo>
                        <a:pt x="15971" y="920"/>
                        <a:pt x="15997" y="930"/>
                        <a:pt x="16023" y="930"/>
                      </a:cubicBezTo>
                      <a:cubicBezTo>
                        <a:pt x="16026" y="930"/>
                        <a:pt x="16029" y="926"/>
                        <a:pt x="16035" y="926"/>
                      </a:cubicBezTo>
                      <a:moveTo>
                        <a:pt x="15913" y="833"/>
                      </a:moveTo>
                      <a:lnTo>
                        <a:pt x="15913" y="833"/>
                      </a:lnTo>
                      <a:cubicBezTo>
                        <a:pt x="15868" y="804"/>
                        <a:pt x="15839" y="782"/>
                        <a:pt x="15791" y="756"/>
                      </a:cubicBezTo>
                      <a:cubicBezTo>
                        <a:pt x="15714" y="711"/>
                        <a:pt x="15626" y="669"/>
                        <a:pt x="15539" y="643"/>
                      </a:cubicBezTo>
                      <a:cubicBezTo>
                        <a:pt x="15375" y="588"/>
                        <a:pt x="15198" y="569"/>
                        <a:pt x="15034" y="630"/>
                      </a:cubicBezTo>
                      <a:cubicBezTo>
                        <a:pt x="15027" y="634"/>
                        <a:pt x="15021" y="637"/>
                        <a:pt x="15018" y="637"/>
                      </a:cubicBezTo>
                      <a:cubicBezTo>
                        <a:pt x="14928" y="675"/>
                        <a:pt x="14844" y="733"/>
                        <a:pt x="14776" y="804"/>
                      </a:cubicBezTo>
                      <a:cubicBezTo>
                        <a:pt x="14773" y="807"/>
                        <a:pt x="14767" y="810"/>
                        <a:pt x="14763" y="814"/>
                      </a:cubicBezTo>
                      <a:cubicBezTo>
                        <a:pt x="14757" y="817"/>
                        <a:pt x="14750" y="817"/>
                        <a:pt x="14747" y="817"/>
                      </a:cubicBezTo>
                      <a:cubicBezTo>
                        <a:pt x="14712" y="817"/>
                        <a:pt x="14676" y="820"/>
                        <a:pt x="14641" y="820"/>
                      </a:cubicBezTo>
                      <a:cubicBezTo>
                        <a:pt x="14705" y="707"/>
                        <a:pt x="14828" y="640"/>
                        <a:pt x="14953" y="598"/>
                      </a:cubicBezTo>
                      <a:cubicBezTo>
                        <a:pt x="15105" y="550"/>
                        <a:pt x="15272" y="537"/>
                        <a:pt x="15424" y="585"/>
                      </a:cubicBezTo>
                      <a:cubicBezTo>
                        <a:pt x="15488" y="608"/>
                        <a:pt x="15720" y="704"/>
                        <a:pt x="15775" y="720"/>
                      </a:cubicBezTo>
                      <a:cubicBezTo>
                        <a:pt x="15787" y="724"/>
                        <a:pt x="15891" y="746"/>
                        <a:pt x="15926" y="756"/>
                      </a:cubicBezTo>
                      <a:cubicBezTo>
                        <a:pt x="15916" y="778"/>
                        <a:pt x="15910" y="804"/>
                        <a:pt x="15913" y="833"/>
                      </a:cubicBezTo>
                      <a:moveTo>
                        <a:pt x="16277" y="662"/>
                      </a:moveTo>
                      <a:lnTo>
                        <a:pt x="16277" y="662"/>
                      </a:lnTo>
                      <a:cubicBezTo>
                        <a:pt x="16303" y="659"/>
                        <a:pt x="16316" y="646"/>
                        <a:pt x="16325" y="624"/>
                      </a:cubicBezTo>
                      <a:cubicBezTo>
                        <a:pt x="16335" y="608"/>
                        <a:pt x="16348" y="601"/>
                        <a:pt x="16364" y="601"/>
                      </a:cubicBezTo>
                      <a:cubicBezTo>
                        <a:pt x="16374" y="601"/>
                        <a:pt x="16387" y="608"/>
                        <a:pt x="16393" y="621"/>
                      </a:cubicBezTo>
                      <a:cubicBezTo>
                        <a:pt x="16409" y="646"/>
                        <a:pt x="16403" y="685"/>
                        <a:pt x="16374" y="698"/>
                      </a:cubicBezTo>
                      <a:cubicBezTo>
                        <a:pt x="16358" y="704"/>
                        <a:pt x="16341" y="704"/>
                        <a:pt x="16322" y="707"/>
                      </a:cubicBezTo>
                      <a:cubicBezTo>
                        <a:pt x="16312" y="707"/>
                        <a:pt x="16303" y="704"/>
                        <a:pt x="16293" y="704"/>
                      </a:cubicBezTo>
                      <a:cubicBezTo>
                        <a:pt x="16229" y="701"/>
                        <a:pt x="16177" y="659"/>
                        <a:pt x="16113" y="653"/>
                      </a:cubicBezTo>
                      <a:cubicBezTo>
                        <a:pt x="16106" y="653"/>
                        <a:pt x="16103" y="653"/>
                        <a:pt x="16100" y="653"/>
                      </a:cubicBezTo>
                      <a:cubicBezTo>
                        <a:pt x="16042" y="650"/>
                        <a:pt x="15981" y="682"/>
                        <a:pt x="15945" y="727"/>
                      </a:cubicBezTo>
                      <a:cubicBezTo>
                        <a:pt x="15929" y="724"/>
                        <a:pt x="15897" y="714"/>
                        <a:pt x="15891" y="714"/>
                      </a:cubicBezTo>
                      <a:cubicBezTo>
                        <a:pt x="15871" y="711"/>
                        <a:pt x="15849" y="704"/>
                        <a:pt x="15829" y="698"/>
                      </a:cubicBezTo>
                      <a:cubicBezTo>
                        <a:pt x="15787" y="688"/>
                        <a:pt x="15746" y="675"/>
                        <a:pt x="15704" y="662"/>
                      </a:cubicBezTo>
                      <a:cubicBezTo>
                        <a:pt x="15620" y="634"/>
                        <a:pt x="15543" y="598"/>
                        <a:pt x="15462" y="566"/>
                      </a:cubicBezTo>
                      <a:cubicBezTo>
                        <a:pt x="15456" y="563"/>
                        <a:pt x="15446" y="559"/>
                        <a:pt x="15440" y="556"/>
                      </a:cubicBezTo>
                      <a:cubicBezTo>
                        <a:pt x="15321" y="505"/>
                        <a:pt x="15198" y="495"/>
                        <a:pt x="15069" y="498"/>
                      </a:cubicBezTo>
                      <a:cubicBezTo>
                        <a:pt x="15063" y="498"/>
                        <a:pt x="15057" y="498"/>
                        <a:pt x="15050" y="498"/>
                      </a:cubicBezTo>
                      <a:cubicBezTo>
                        <a:pt x="15089" y="457"/>
                        <a:pt x="15176" y="453"/>
                        <a:pt x="15230" y="453"/>
                      </a:cubicBezTo>
                      <a:cubicBezTo>
                        <a:pt x="15317" y="450"/>
                        <a:pt x="15404" y="460"/>
                        <a:pt x="15488" y="479"/>
                      </a:cubicBezTo>
                      <a:cubicBezTo>
                        <a:pt x="15575" y="495"/>
                        <a:pt x="15655" y="524"/>
                        <a:pt x="15739" y="546"/>
                      </a:cubicBezTo>
                      <a:cubicBezTo>
                        <a:pt x="15739" y="550"/>
                        <a:pt x="15742" y="550"/>
                        <a:pt x="15742" y="550"/>
                      </a:cubicBezTo>
                      <a:cubicBezTo>
                        <a:pt x="15758" y="553"/>
                        <a:pt x="15775" y="559"/>
                        <a:pt x="15787" y="563"/>
                      </a:cubicBezTo>
                      <a:cubicBezTo>
                        <a:pt x="15923" y="605"/>
                        <a:pt x="16064" y="634"/>
                        <a:pt x="16200" y="611"/>
                      </a:cubicBezTo>
                      <a:cubicBezTo>
                        <a:pt x="16209" y="640"/>
                        <a:pt x="16235" y="666"/>
                        <a:pt x="16274" y="662"/>
                      </a:cubicBezTo>
                      <a:lnTo>
                        <a:pt x="16274" y="662"/>
                      </a:lnTo>
                      <a:lnTo>
                        <a:pt x="16277" y="662"/>
                      </a:lnTo>
                      <a:moveTo>
                        <a:pt x="16132" y="521"/>
                      </a:moveTo>
                      <a:lnTo>
                        <a:pt x="16132" y="521"/>
                      </a:lnTo>
                      <a:cubicBezTo>
                        <a:pt x="16174" y="521"/>
                        <a:pt x="16193" y="498"/>
                        <a:pt x="16203" y="485"/>
                      </a:cubicBezTo>
                      <a:cubicBezTo>
                        <a:pt x="16219" y="476"/>
                        <a:pt x="16235" y="463"/>
                        <a:pt x="16245" y="447"/>
                      </a:cubicBezTo>
                      <a:cubicBezTo>
                        <a:pt x="16255" y="427"/>
                        <a:pt x="16258" y="405"/>
                        <a:pt x="16242" y="392"/>
                      </a:cubicBezTo>
                      <a:cubicBezTo>
                        <a:pt x="16222" y="373"/>
                        <a:pt x="16193" y="357"/>
                        <a:pt x="16203" y="325"/>
                      </a:cubicBezTo>
                      <a:cubicBezTo>
                        <a:pt x="16216" y="295"/>
                        <a:pt x="16255" y="283"/>
                        <a:pt x="16283" y="283"/>
                      </a:cubicBezTo>
                      <a:cubicBezTo>
                        <a:pt x="16309" y="283"/>
                        <a:pt x="16335" y="292"/>
                        <a:pt x="16354" y="305"/>
                      </a:cubicBezTo>
                      <a:cubicBezTo>
                        <a:pt x="16399" y="334"/>
                        <a:pt x="16438" y="385"/>
                        <a:pt x="16432" y="440"/>
                      </a:cubicBezTo>
                      <a:cubicBezTo>
                        <a:pt x="16428" y="463"/>
                        <a:pt x="16409" y="501"/>
                        <a:pt x="16383" y="501"/>
                      </a:cubicBezTo>
                      <a:cubicBezTo>
                        <a:pt x="16361" y="501"/>
                        <a:pt x="16341" y="482"/>
                        <a:pt x="16319" y="479"/>
                      </a:cubicBezTo>
                      <a:cubicBezTo>
                        <a:pt x="16316" y="479"/>
                        <a:pt x="16309" y="479"/>
                        <a:pt x="16306" y="479"/>
                      </a:cubicBezTo>
                      <a:cubicBezTo>
                        <a:pt x="16261" y="476"/>
                        <a:pt x="16219" y="521"/>
                        <a:pt x="16203" y="563"/>
                      </a:cubicBezTo>
                      <a:cubicBezTo>
                        <a:pt x="16203" y="566"/>
                        <a:pt x="16203" y="566"/>
                        <a:pt x="16200" y="569"/>
                      </a:cubicBezTo>
                      <a:cubicBezTo>
                        <a:pt x="16074" y="595"/>
                        <a:pt x="15942" y="569"/>
                        <a:pt x="15820" y="534"/>
                      </a:cubicBezTo>
                      <a:cubicBezTo>
                        <a:pt x="15791" y="527"/>
                        <a:pt x="15762" y="518"/>
                        <a:pt x="15733" y="508"/>
                      </a:cubicBezTo>
                      <a:cubicBezTo>
                        <a:pt x="15636" y="479"/>
                        <a:pt x="15536" y="447"/>
                        <a:pt x="15437" y="431"/>
                      </a:cubicBezTo>
                      <a:cubicBezTo>
                        <a:pt x="15346" y="418"/>
                        <a:pt x="15256" y="418"/>
                        <a:pt x="15166" y="431"/>
                      </a:cubicBezTo>
                      <a:cubicBezTo>
                        <a:pt x="15121" y="437"/>
                        <a:pt x="15066" y="450"/>
                        <a:pt x="15034" y="489"/>
                      </a:cubicBezTo>
                      <a:cubicBezTo>
                        <a:pt x="15034" y="492"/>
                        <a:pt x="15031" y="495"/>
                        <a:pt x="15027" y="498"/>
                      </a:cubicBezTo>
                      <a:cubicBezTo>
                        <a:pt x="15024" y="498"/>
                        <a:pt x="15021" y="501"/>
                        <a:pt x="15018" y="501"/>
                      </a:cubicBezTo>
                      <a:cubicBezTo>
                        <a:pt x="14985" y="505"/>
                        <a:pt x="14957" y="508"/>
                        <a:pt x="14925" y="511"/>
                      </a:cubicBezTo>
                      <a:cubicBezTo>
                        <a:pt x="14950" y="479"/>
                        <a:pt x="14979" y="450"/>
                        <a:pt x="15011" y="427"/>
                      </a:cubicBezTo>
                      <a:cubicBezTo>
                        <a:pt x="15047" y="402"/>
                        <a:pt x="15089" y="379"/>
                        <a:pt x="15134" y="366"/>
                      </a:cubicBezTo>
                      <a:cubicBezTo>
                        <a:pt x="15224" y="334"/>
                        <a:pt x="15327" y="331"/>
                        <a:pt x="15420" y="357"/>
                      </a:cubicBezTo>
                      <a:cubicBezTo>
                        <a:pt x="15491" y="379"/>
                        <a:pt x="15562" y="408"/>
                        <a:pt x="15630" y="437"/>
                      </a:cubicBezTo>
                      <a:cubicBezTo>
                        <a:pt x="15710" y="466"/>
                        <a:pt x="15791" y="485"/>
                        <a:pt x="15871" y="498"/>
                      </a:cubicBezTo>
                      <a:cubicBezTo>
                        <a:pt x="15958" y="514"/>
                        <a:pt x="16045" y="527"/>
                        <a:pt x="16132" y="521"/>
                      </a:cubicBezTo>
                      <a:moveTo>
                        <a:pt x="15749" y="1431"/>
                      </a:moveTo>
                      <a:lnTo>
                        <a:pt x="15749" y="1431"/>
                      </a:lnTo>
                      <a:cubicBezTo>
                        <a:pt x="15742" y="1431"/>
                        <a:pt x="15739" y="1431"/>
                        <a:pt x="15736" y="1431"/>
                      </a:cubicBezTo>
                      <a:cubicBezTo>
                        <a:pt x="15671" y="1434"/>
                        <a:pt x="15617" y="1479"/>
                        <a:pt x="15552" y="1483"/>
                      </a:cubicBezTo>
                      <a:cubicBezTo>
                        <a:pt x="15543" y="1483"/>
                        <a:pt x="15533" y="1486"/>
                        <a:pt x="15523" y="1483"/>
                      </a:cubicBezTo>
                      <a:cubicBezTo>
                        <a:pt x="15507" y="1483"/>
                        <a:pt x="15488" y="1483"/>
                        <a:pt x="15472" y="1476"/>
                      </a:cubicBezTo>
                      <a:cubicBezTo>
                        <a:pt x="15446" y="1463"/>
                        <a:pt x="15440" y="1424"/>
                        <a:pt x="15453" y="1399"/>
                      </a:cubicBezTo>
                      <a:cubicBezTo>
                        <a:pt x="15459" y="1386"/>
                        <a:pt x="15472" y="1379"/>
                        <a:pt x="15485" y="1379"/>
                      </a:cubicBezTo>
                      <a:cubicBezTo>
                        <a:pt x="15498" y="1376"/>
                        <a:pt x="15514" y="1386"/>
                        <a:pt x="15520" y="1402"/>
                      </a:cubicBezTo>
                      <a:cubicBezTo>
                        <a:pt x="15530" y="1424"/>
                        <a:pt x="15546" y="1437"/>
                        <a:pt x="15572" y="1441"/>
                      </a:cubicBezTo>
                      <a:lnTo>
                        <a:pt x="15572" y="1441"/>
                      </a:lnTo>
                      <a:lnTo>
                        <a:pt x="15572" y="1441"/>
                      </a:lnTo>
                      <a:cubicBezTo>
                        <a:pt x="15610" y="1444"/>
                        <a:pt x="15636" y="1418"/>
                        <a:pt x="15646" y="1386"/>
                      </a:cubicBezTo>
                      <a:cubicBezTo>
                        <a:pt x="15784" y="1411"/>
                        <a:pt x="15923" y="1383"/>
                        <a:pt x="16058" y="1341"/>
                      </a:cubicBezTo>
                      <a:cubicBezTo>
                        <a:pt x="16074" y="1338"/>
                        <a:pt x="16087" y="1331"/>
                        <a:pt x="16103" y="1328"/>
                      </a:cubicBezTo>
                      <a:cubicBezTo>
                        <a:pt x="16106" y="1328"/>
                        <a:pt x="16106" y="1328"/>
                        <a:pt x="16110" y="1325"/>
                      </a:cubicBezTo>
                      <a:cubicBezTo>
                        <a:pt x="16190" y="1299"/>
                        <a:pt x="16274" y="1273"/>
                        <a:pt x="16358" y="1254"/>
                      </a:cubicBezTo>
                      <a:cubicBezTo>
                        <a:pt x="16441" y="1238"/>
                        <a:pt x="16531" y="1228"/>
                        <a:pt x="16618" y="1231"/>
                      </a:cubicBezTo>
                      <a:cubicBezTo>
                        <a:pt x="16670" y="1231"/>
                        <a:pt x="16757" y="1231"/>
                        <a:pt x="16796" y="1276"/>
                      </a:cubicBezTo>
                      <a:cubicBezTo>
                        <a:pt x="16789" y="1276"/>
                        <a:pt x="16783" y="1276"/>
                        <a:pt x="16776" y="1276"/>
                      </a:cubicBezTo>
                      <a:cubicBezTo>
                        <a:pt x="16651" y="1273"/>
                        <a:pt x="16525" y="1283"/>
                        <a:pt x="16406" y="1331"/>
                      </a:cubicBezTo>
                      <a:cubicBezTo>
                        <a:pt x="16399" y="1334"/>
                        <a:pt x="16393" y="1338"/>
                        <a:pt x="16383" y="1341"/>
                      </a:cubicBezTo>
                      <a:cubicBezTo>
                        <a:pt x="16303" y="1376"/>
                        <a:pt x="16226" y="1411"/>
                        <a:pt x="16142" y="1441"/>
                      </a:cubicBezTo>
                      <a:cubicBezTo>
                        <a:pt x="16103" y="1454"/>
                        <a:pt x="16061" y="1466"/>
                        <a:pt x="16019" y="1476"/>
                      </a:cubicBezTo>
                      <a:cubicBezTo>
                        <a:pt x="15997" y="1483"/>
                        <a:pt x="15974" y="1486"/>
                        <a:pt x="15955" y="1492"/>
                      </a:cubicBezTo>
                      <a:cubicBezTo>
                        <a:pt x="15949" y="1492"/>
                        <a:pt x="15916" y="1502"/>
                        <a:pt x="15900" y="1505"/>
                      </a:cubicBezTo>
                      <a:cubicBezTo>
                        <a:pt x="15865" y="1460"/>
                        <a:pt x="15804" y="1428"/>
                        <a:pt x="15749" y="1431"/>
                      </a:cubicBezTo>
                      <a:moveTo>
                        <a:pt x="16680" y="1209"/>
                      </a:moveTo>
                      <a:lnTo>
                        <a:pt x="16680" y="1209"/>
                      </a:lnTo>
                      <a:cubicBezTo>
                        <a:pt x="16589" y="1196"/>
                        <a:pt x="16499" y="1196"/>
                        <a:pt x="16409" y="1209"/>
                      </a:cubicBezTo>
                      <a:cubicBezTo>
                        <a:pt x="16309" y="1225"/>
                        <a:pt x="16213" y="1257"/>
                        <a:pt x="16113" y="1286"/>
                      </a:cubicBezTo>
                      <a:cubicBezTo>
                        <a:pt x="16084" y="1296"/>
                        <a:pt x="16055" y="1305"/>
                        <a:pt x="16029" y="1312"/>
                      </a:cubicBezTo>
                      <a:cubicBezTo>
                        <a:pt x="15903" y="1347"/>
                        <a:pt x="15771" y="1373"/>
                        <a:pt x="15646" y="1347"/>
                      </a:cubicBezTo>
                      <a:cubicBezTo>
                        <a:pt x="15646" y="1344"/>
                        <a:pt x="15642" y="1341"/>
                        <a:pt x="15642" y="1341"/>
                      </a:cubicBezTo>
                      <a:cubicBezTo>
                        <a:pt x="15626" y="1299"/>
                        <a:pt x="15585" y="1254"/>
                        <a:pt x="15539" y="1257"/>
                      </a:cubicBezTo>
                      <a:cubicBezTo>
                        <a:pt x="15536" y="1257"/>
                        <a:pt x="15533" y="1257"/>
                        <a:pt x="15530" y="1257"/>
                      </a:cubicBezTo>
                      <a:cubicBezTo>
                        <a:pt x="15507" y="1260"/>
                        <a:pt x="15488" y="1279"/>
                        <a:pt x="15466" y="1279"/>
                      </a:cubicBezTo>
                      <a:cubicBezTo>
                        <a:pt x="15437" y="1279"/>
                        <a:pt x="15420" y="1241"/>
                        <a:pt x="15417" y="1215"/>
                      </a:cubicBezTo>
                      <a:cubicBezTo>
                        <a:pt x="15411" y="1164"/>
                        <a:pt x="15449" y="1112"/>
                        <a:pt x="15491" y="1083"/>
                      </a:cubicBezTo>
                      <a:cubicBezTo>
                        <a:pt x="15510" y="1070"/>
                        <a:pt x="15536" y="1061"/>
                        <a:pt x="15562" y="1061"/>
                      </a:cubicBezTo>
                      <a:cubicBezTo>
                        <a:pt x="15591" y="1061"/>
                        <a:pt x="15630" y="1074"/>
                        <a:pt x="15642" y="1102"/>
                      </a:cubicBezTo>
                      <a:cubicBezTo>
                        <a:pt x="15655" y="1135"/>
                        <a:pt x="15623" y="1151"/>
                        <a:pt x="15607" y="1170"/>
                      </a:cubicBezTo>
                      <a:cubicBezTo>
                        <a:pt x="15591" y="1183"/>
                        <a:pt x="15594" y="1206"/>
                        <a:pt x="15604" y="1225"/>
                      </a:cubicBezTo>
                      <a:cubicBezTo>
                        <a:pt x="15610" y="1241"/>
                        <a:pt x="15626" y="1254"/>
                        <a:pt x="15642" y="1263"/>
                      </a:cubicBezTo>
                      <a:cubicBezTo>
                        <a:pt x="15655" y="1276"/>
                        <a:pt x="15671" y="1299"/>
                        <a:pt x="15714" y="1299"/>
                      </a:cubicBezTo>
                      <a:cubicBezTo>
                        <a:pt x="15800" y="1302"/>
                        <a:pt x="15887" y="1292"/>
                        <a:pt x="15974" y="1276"/>
                      </a:cubicBezTo>
                      <a:cubicBezTo>
                        <a:pt x="16055" y="1263"/>
                        <a:pt x="16139" y="1244"/>
                        <a:pt x="16216" y="1215"/>
                      </a:cubicBezTo>
                      <a:cubicBezTo>
                        <a:pt x="16287" y="1186"/>
                        <a:pt x="16354" y="1154"/>
                        <a:pt x="16425" y="1135"/>
                      </a:cubicBezTo>
                      <a:cubicBezTo>
                        <a:pt x="16522" y="1109"/>
                        <a:pt x="16622" y="1112"/>
                        <a:pt x="16715" y="1144"/>
                      </a:cubicBezTo>
                      <a:cubicBezTo>
                        <a:pt x="16757" y="1157"/>
                        <a:pt x="16799" y="1177"/>
                        <a:pt x="16837" y="1206"/>
                      </a:cubicBezTo>
                      <a:cubicBezTo>
                        <a:pt x="16870" y="1228"/>
                        <a:pt x="16896" y="1257"/>
                        <a:pt x="16921" y="1289"/>
                      </a:cubicBezTo>
                      <a:cubicBezTo>
                        <a:pt x="16889" y="1286"/>
                        <a:pt x="16860" y="1283"/>
                        <a:pt x="16828" y="1279"/>
                      </a:cubicBezTo>
                      <a:cubicBezTo>
                        <a:pt x="16824" y="1276"/>
                        <a:pt x="16821" y="1276"/>
                        <a:pt x="16818" y="1276"/>
                      </a:cubicBezTo>
                      <a:cubicBezTo>
                        <a:pt x="16815" y="1273"/>
                        <a:pt x="16815" y="1270"/>
                        <a:pt x="16812" y="1267"/>
                      </a:cubicBezTo>
                      <a:cubicBezTo>
                        <a:pt x="16783" y="1225"/>
                        <a:pt x="16728" y="1215"/>
                        <a:pt x="16680" y="1209"/>
                      </a:cubicBezTo>
                      <a:moveTo>
                        <a:pt x="16776" y="1054"/>
                      </a:moveTo>
                      <a:lnTo>
                        <a:pt x="16776" y="1054"/>
                      </a:lnTo>
                      <a:cubicBezTo>
                        <a:pt x="16705" y="1016"/>
                        <a:pt x="16625" y="993"/>
                        <a:pt x="16541" y="993"/>
                      </a:cubicBezTo>
                      <a:cubicBezTo>
                        <a:pt x="16454" y="993"/>
                        <a:pt x="16364" y="1016"/>
                        <a:pt x="16280" y="1041"/>
                      </a:cubicBezTo>
                      <a:cubicBezTo>
                        <a:pt x="16190" y="1067"/>
                        <a:pt x="16100" y="1096"/>
                        <a:pt x="16010" y="1122"/>
                      </a:cubicBezTo>
                      <a:cubicBezTo>
                        <a:pt x="16039" y="1093"/>
                        <a:pt x="16071" y="1067"/>
                        <a:pt x="16103" y="1045"/>
                      </a:cubicBezTo>
                      <a:cubicBezTo>
                        <a:pt x="16110" y="1045"/>
                        <a:pt x="16113" y="1041"/>
                        <a:pt x="16116" y="1038"/>
                      </a:cubicBezTo>
                      <a:cubicBezTo>
                        <a:pt x="16116" y="1035"/>
                        <a:pt x="16116" y="1035"/>
                        <a:pt x="16119" y="1035"/>
                      </a:cubicBezTo>
                      <a:cubicBezTo>
                        <a:pt x="16287" y="920"/>
                        <a:pt x="16493" y="843"/>
                        <a:pt x="16676" y="852"/>
                      </a:cubicBezTo>
                      <a:cubicBezTo>
                        <a:pt x="16770" y="859"/>
                        <a:pt x="16860" y="888"/>
                        <a:pt x="16944" y="923"/>
                      </a:cubicBezTo>
                      <a:cubicBezTo>
                        <a:pt x="16931" y="939"/>
                        <a:pt x="16921" y="959"/>
                        <a:pt x="16912" y="977"/>
                      </a:cubicBezTo>
                      <a:cubicBezTo>
                        <a:pt x="16899" y="1006"/>
                        <a:pt x="16889" y="1041"/>
                        <a:pt x="16860" y="1061"/>
                      </a:cubicBezTo>
                      <a:cubicBezTo>
                        <a:pt x="16844" y="1070"/>
                        <a:pt x="16824" y="1074"/>
                        <a:pt x="16808" y="1074"/>
                      </a:cubicBezTo>
                      <a:cubicBezTo>
                        <a:pt x="16796" y="1067"/>
                        <a:pt x="16786" y="1061"/>
                        <a:pt x="16776" y="1054"/>
                      </a:cubicBezTo>
                      <a:moveTo>
                        <a:pt x="16483" y="791"/>
                      </a:moveTo>
                      <a:lnTo>
                        <a:pt x="16483" y="791"/>
                      </a:lnTo>
                      <a:cubicBezTo>
                        <a:pt x="16486" y="788"/>
                        <a:pt x="16486" y="788"/>
                        <a:pt x="16486" y="785"/>
                      </a:cubicBezTo>
                      <a:cubicBezTo>
                        <a:pt x="16509" y="756"/>
                        <a:pt x="16535" y="727"/>
                        <a:pt x="16564" y="701"/>
                      </a:cubicBezTo>
                      <a:cubicBezTo>
                        <a:pt x="16618" y="646"/>
                        <a:pt x="16683" y="601"/>
                        <a:pt x="16754" y="569"/>
                      </a:cubicBezTo>
                      <a:cubicBezTo>
                        <a:pt x="16834" y="537"/>
                        <a:pt x="16921" y="534"/>
                        <a:pt x="17005" y="534"/>
                      </a:cubicBezTo>
                      <a:lnTo>
                        <a:pt x="17008" y="534"/>
                      </a:lnTo>
                      <a:cubicBezTo>
                        <a:pt x="16931" y="546"/>
                        <a:pt x="16853" y="572"/>
                        <a:pt x="16783" y="601"/>
                      </a:cubicBezTo>
                      <a:cubicBezTo>
                        <a:pt x="16680" y="640"/>
                        <a:pt x="16593" y="720"/>
                        <a:pt x="16538" y="814"/>
                      </a:cubicBezTo>
                      <a:cubicBezTo>
                        <a:pt x="16538" y="817"/>
                        <a:pt x="16535" y="820"/>
                        <a:pt x="16535" y="823"/>
                      </a:cubicBezTo>
                      <a:cubicBezTo>
                        <a:pt x="16531" y="823"/>
                        <a:pt x="16528" y="823"/>
                        <a:pt x="16522" y="827"/>
                      </a:cubicBezTo>
                      <a:cubicBezTo>
                        <a:pt x="16503" y="830"/>
                        <a:pt x="16483" y="833"/>
                        <a:pt x="16460" y="836"/>
                      </a:cubicBezTo>
                      <a:cubicBezTo>
                        <a:pt x="16467" y="820"/>
                        <a:pt x="16477" y="804"/>
                        <a:pt x="16483" y="791"/>
                      </a:cubicBezTo>
                      <a:moveTo>
                        <a:pt x="17958" y="926"/>
                      </a:moveTo>
                      <a:lnTo>
                        <a:pt x="17958" y="926"/>
                      </a:lnTo>
                      <a:cubicBezTo>
                        <a:pt x="17978" y="923"/>
                        <a:pt x="18003" y="914"/>
                        <a:pt x="18013" y="894"/>
                      </a:cubicBezTo>
                      <a:cubicBezTo>
                        <a:pt x="18019" y="875"/>
                        <a:pt x="18013" y="856"/>
                        <a:pt x="18010" y="836"/>
                      </a:cubicBezTo>
                      <a:cubicBezTo>
                        <a:pt x="18003" y="814"/>
                        <a:pt x="18000" y="794"/>
                        <a:pt x="18026" y="782"/>
                      </a:cubicBezTo>
                      <a:cubicBezTo>
                        <a:pt x="18032" y="778"/>
                        <a:pt x="18042" y="778"/>
                        <a:pt x="18048" y="778"/>
                      </a:cubicBezTo>
                      <a:cubicBezTo>
                        <a:pt x="18068" y="778"/>
                        <a:pt x="18090" y="791"/>
                        <a:pt x="18103" y="807"/>
                      </a:cubicBezTo>
                      <a:cubicBezTo>
                        <a:pt x="18126" y="823"/>
                        <a:pt x="18138" y="849"/>
                        <a:pt x="18138" y="878"/>
                      </a:cubicBezTo>
                      <a:cubicBezTo>
                        <a:pt x="18135" y="904"/>
                        <a:pt x="18119" y="920"/>
                        <a:pt x="18103" y="936"/>
                      </a:cubicBezTo>
                      <a:cubicBezTo>
                        <a:pt x="18100" y="939"/>
                        <a:pt x="18097" y="943"/>
                        <a:pt x="18094" y="946"/>
                      </a:cubicBezTo>
                      <a:cubicBezTo>
                        <a:pt x="18084" y="955"/>
                        <a:pt x="18068" y="967"/>
                        <a:pt x="18052" y="986"/>
                      </a:cubicBezTo>
                      <a:cubicBezTo>
                        <a:pt x="18042" y="993"/>
                        <a:pt x="18032" y="999"/>
                        <a:pt x="18022" y="1009"/>
                      </a:cubicBezTo>
                      <a:cubicBezTo>
                        <a:pt x="18019" y="1006"/>
                        <a:pt x="18019" y="1006"/>
                        <a:pt x="18016" y="1003"/>
                      </a:cubicBezTo>
                      <a:cubicBezTo>
                        <a:pt x="17865" y="939"/>
                        <a:pt x="17733" y="846"/>
                        <a:pt x="17581" y="782"/>
                      </a:cubicBezTo>
                      <a:cubicBezTo>
                        <a:pt x="17443" y="717"/>
                        <a:pt x="17285" y="685"/>
                        <a:pt x="17134" y="707"/>
                      </a:cubicBezTo>
                      <a:cubicBezTo>
                        <a:pt x="17092" y="714"/>
                        <a:pt x="17050" y="727"/>
                        <a:pt x="17011" y="740"/>
                      </a:cubicBezTo>
                      <a:cubicBezTo>
                        <a:pt x="16969" y="753"/>
                        <a:pt x="16937" y="775"/>
                        <a:pt x="16905" y="798"/>
                      </a:cubicBezTo>
                      <a:cubicBezTo>
                        <a:pt x="16896" y="804"/>
                        <a:pt x="16886" y="814"/>
                        <a:pt x="16876" y="820"/>
                      </a:cubicBezTo>
                      <a:cubicBezTo>
                        <a:pt x="16863" y="827"/>
                        <a:pt x="16850" y="836"/>
                        <a:pt x="16837" y="846"/>
                      </a:cubicBezTo>
                      <a:cubicBezTo>
                        <a:pt x="16824" y="843"/>
                        <a:pt x="16808" y="836"/>
                        <a:pt x="16792" y="833"/>
                      </a:cubicBezTo>
                      <a:cubicBezTo>
                        <a:pt x="16763" y="827"/>
                        <a:pt x="16734" y="823"/>
                        <a:pt x="16705" y="820"/>
                      </a:cubicBezTo>
                      <a:cubicBezTo>
                        <a:pt x="16792" y="753"/>
                        <a:pt x="16879" y="688"/>
                        <a:pt x="16982" y="653"/>
                      </a:cubicBezTo>
                      <a:cubicBezTo>
                        <a:pt x="17095" y="614"/>
                        <a:pt x="17221" y="624"/>
                        <a:pt x="17337" y="646"/>
                      </a:cubicBezTo>
                      <a:cubicBezTo>
                        <a:pt x="17453" y="669"/>
                        <a:pt x="17559" y="714"/>
                        <a:pt x="17662" y="769"/>
                      </a:cubicBezTo>
                      <a:cubicBezTo>
                        <a:pt x="17733" y="807"/>
                        <a:pt x="17800" y="862"/>
                        <a:pt x="17874" y="901"/>
                      </a:cubicBezTo>
                      <a:cubicBezTo>
                        <a:pt x="17894" y="920"/>
                        <a:pt x="17919" y="930"/>
                        <a:pt x="17945" y="930"/>
                      </a:cubicBezTo>
                      <a:cubicBezTo>
                        <a:pt x="17949" y="930"/>
                        <a:pt x="17952" y="926"/>
                        <a:pt x="17958" y="926"/>
                      </a:cubicBezTo>
                      <a:moveTo>
                        <a:pt x="17836" y="833"/>
                      </a:moveTo>
                      <a:lnTo>
                        <a:pt x="17836" y="833"/>
                      </a:lnTo>
                      <a:cubicBezTo>
                        <a:pt x="17791" y="804"/>
                        <a:pt x="17762" y="782"/>
                        <a:pt x="17713" y="756"/>
                      </a:cubicBezTo>
                      <a:cubicBezTo>
                        <a:pt x="17636" y="711"/>
                        <a:pt x="17549" y="669"/>
                        <a:pt x="17462" y="643"/>
                      </a:cubicBezTo>
                      <a:cubicBezTo>
                        <a:pt x="17298" y="588"/>
                        <a:pt x="17121" y="569"/>
                        <a:pt x="16956" y="630"/>
                      </a:cubicBezTo>
                      <a:cubicBezTo>
                        <a:pt x="16950" y="634"/>
                        <a:pt x="16944" y="637"/>
                        <a:pt x="16940" y="637"/>
                      </a:cubicBezTo>
                      <a:cubicBezTo>
                        <a:pt x="16850" y="675"/>
                        <a:pt x="16767" y="733"/>
                        <a:pt x="16699" y="804"/>
                      </a:cubicBezTo>
                      <a:cubicBezTo>
                        <a:pt x="16696" y="807"/>
                        <a:pt x="16689" y="810"/>
                        <a:pt x="16686" y="814"/>
                      </a:cubicBezTo>
                      <a:cubicBezTo>
                        <a:pt x="16680" y="817"/>
                        <a:pt x="16673" y="817"/>
                        <a:pt x="16670" y="817"/>
                      </a:cubicBezTo>
                      <a:cubicBezTo>
                        <a:pt x="16635" y="817"/>
                        <a:pt x="16599" y="820"/>
                        <a:pt x="16564" y="820"/>
                      </a:cubicBezTo>
                      <a:cubicBezTo>
                        <a:pt x="16628" y="707"/>
                        <a:pt x="16751" y="640"/>
                        <a:pt x="16876" y="598"/>
                      </a:cubicBezTo>
                      <a:cubicBezTo>
                        <a:pt x="17028" y="550"/>
                        <a:pt x="17195" y="537"/>
                        <a:pt x="17346" y="585"/>
                      </a:cubicBezTo>
                      <a:cubicBezTo>
                        <a:pt x="17411" y="608"/>
                        <a:pt x="17642" y="704"/>
                        <a:pt x="17697" y="720"/>
                      </a:cubicBezTo>
                      <a:cubicBezTo>
                        <a:pt x="17710" y="724"/>
                        <a:pt x="17813" y="746"/>
                        <a:pt x="17849" y="756"/>
                      </a:cubicBezTo>
                      <a:cubicBezTo>
                        <a:pt x="17839" y="778"/>
                        <a:pt x="17833" y="804"/>
                        <a:pt x="17836" y="833"/>
                      </a:cubicBezTo>
                      <a:moveTo>
                        <a:pt x="18200" y="662"/>
                      </a:moveTo>
                      <a:lnTo>
                        <a:pt x="18200" y="662"/>
                      </a:lnTo>
                      <a:cubicBezTo>
                        <a:pt x="18226" y="659"/>
                        <a:pt x="18238" y="646"/>
                        <a:pt x="18248" y="624"/>
                      </a:cubicBezTo>
                      <a:cubicBezTo>
                        <a:pt x="18258" y="608"/>
                        <a:pt x="18270" y="601"/>
                        <a:pt x="18287" y="601"/>
                      </a:cubicBezTo>
                      <a:cubicBezTo>
                        <a:pt x="18296" y="601"/>
                        <a:pt x="18309" y="608"/>
                        <a:pt x="18316" y="621"/>
                      </a:cubicBezTo>
                      <a:cubicBezTo>
                        <a:pt x="18332" y="646"/>
                        <a:pt x="18325" y="685"/>
                        <a:pt x="18296" y="698"/>
                      </a:cubicBezTo>
                      <a:cubicBezTo>
                        <a:pt x="18280" y="704"/>
                        <a:pt x="18264" y="704"/>
                        <a:pt x="18245" y="707"/>
                      </a:cubicBezTo>
                      <a:cubicBezTo>
                        <a:pt x="18235" y="707"/>
                        <a:pt x="18226" y="704"/>
                        <a:pt x="18216" y="704"/>
                      </a:cubicBezTo>
                      <a:cubicBezTo>
                        <a:pt x="18151" y="701"/>
                        <a:pt x="18100" y="659"/>
                        <a:pt x="18035" y="653"/>
                      </a:cubicBezTo>
                      <a:cubicBezTo>
                        <a:pt x="18029" y="653"/>
                        <a:pt x="18026" y="653"/>
                        <a:pt x="18022" y="653"/>
                      </a:cubicBezTo>
                      <a:cubicBezTo>
                        <a:pt x="17965" y="650"/>
                        <a:pt x="17903" y="682"/>
                        <a:pt x="17868" y="727"/>
                      </a:cubicBezTo>
                      <a:cubicBezTo>
                        <a:pt x="17852" y="724"/>
                        <a:pt x="17820" y="714"/>
                        <a:pt x="17813" y="714"/>
                      </a:cubicBezTo>
                      <a:cubicBezTo>
                        <a:pt x="17794" y="711"/>
                        <a:pt x="17771" y="704"/>
                        <a:pt x="17752" y="698"/>
                      </a:cubicBezTo>
                      <a:cubicBezTo>
                        <a:pt x="17710" y="688"/>
                        <a:pt x="17668" y="675"/>
                        <a:pt x="17626" y="662"/>
                      </a:cubicBezTo>
                      <a:cubicBezTo>
                        <a:pt x="17546" y="634"/>
                        <a:pt x="17465" y="598"/>
                        <a:pt x="17385" y="566"/>
                      </a:cubicBezTo>
                      <a:cubicBezTo>
                        <a:pt x="17378" y="563"/>
                        <a:pt x="17369" y="559"/>
                        <a:pt x="17362" y="556"/>
                      </a:cubicBezTo>
                      <a:cubicBezTo>
                        <a:pt x="17243" y="505"/>
                        <a:pt x="17121" y="495"/>
                        <a:pt x="16992" y="498"/>
                      </a:cubicBezTo>
                      <a:cubicBezTo>
                        <a:pt x="16985" y="498"/>
                        <a:pt x="16979" y="498"/>
                        <a:pt x="16973" y="498"/>
                      </a:cubicBezTo>
                      <a:cubicBezTo>
                        <a:pt x="17011" y="457"/>
                        <a:pt x="17098" y="453"/>
                        <a:pt x="17153" y="453"/>
                      </a:cubicBezTo>
                      <a:cubicBezTo>
                        <a:pt x="17240" y="450"/>
                        <a:pt x="17327" y="460"/>
                        <a:pt x="17411" y="479"/>
                      </a:cubicBezTo>
                      <a:cubicBezTo>
                        <a:pt x="17497" y="495"/>
                        <a:pt x="17578" y="524"/>
                        <a:pt x="17662" y="546"/>
                      </a:cubicBezTo>
                      <a:cubicBezTo>
                        <a:pt x="17662" y="550"/>
                        <a:pt x="17665" y="550"/>
                        <a:pt x="17665" y="550"/>
                      </a:cubicBezTo>
                      <a:cubicBezTo>
                        <a:pt x="17681" y="553"/>
                        <a:pt x="17697" y="559"/>
                        <a:pt x="17710" y="563"/>
                      </a:cubicBezTo>
                      <a:cubicBezTo>
                        <a:pt x="17845" y="605"/>
                        <a:pt x="17987" y="634"/>
                        <a:pt x="18122" y="611"/>
                      </a:cubicBezTo>
                      <a:cubicBezTo>
                        <a:pt x="18132" y="640"/>
                        <a:pt x="18158" y="666"/>
                        <a:pt x="18197" y="662"/>
                      </a:cubicBezTo>
                      <a:lnTo>
                        <a:pt x="18197" y="662"/>
                      </a:lnTo>
                      <a:lnTo>
                        <a:pt x="18200" y="662"/>
                      </a:lnTo>
                      <a:moveTo>
                        <a:pt x="18055" y="521"/>
                      </a:moveTo>
                      <a:lnTo>
                        <a:pt x="18055" y="521"/>
                      </a:lnTo>
                      <a:cubicBezTo>
                        <a:pt x="18097" y="521"/>
                        <a:pt x="18116" y="498"/>
                        <a:pt x="18126" y="485"/>
                      </a:cubicBezTo>
                      <a:cubicBezTo>
                        <a:pt x="18142" y="476"/>
                        <a:pt x="18158" y="463"/>
                        <a:pt x="18167" y="447"/>
                      </a:cubicBezTo>
                      <a:cubicBezTo>
                        <a:pt x="18177" y="427"/>
                        <a:pt x="18180" y="405"/>
                        <a:pt x="18164" y="392"/>
                      </a:cubicBezTo>
                      <a:cubicBezTo>
                        <a:pt x="18145" y="373"/>
                        <a:pt x="18116" y="357"/>
                        <a:pt x="18126" y="325"/>
                      </a:cubicBezTo>
                      <a:cubicBezTo>
                        <a:pt x="18138" y="295"/>
                        <a:pt x="18177" y="283"/>
                        <a:pt x="18206" y="283"/>
                      </a:cubicBezTo>
                      <a:cubicBezTo>
                        <a:pt x="18232" y="283"/>
                        <a:pt x="18258" y="292"/>
                        <a:pt x="18277" y="305"/>
                      </a:cubicBezTo>
                      <a:cubicBezTo>
                        <a:pt x="18322" y="334"/>
                        <a:pt x="18361" y="385"/>
                        <a:pt x="18354" y="440"/>
                      </a:cubicBezTo>
                      <a:cubicBezTo>
                        <a:pt x="18351" y="463"/>
                        <a:pt x="18332" y="501"/>
                        <a:pt x="18306" y="501"/>
                      </a:cubicBezTo>
                      <a:cubicBezTo>
                        <a:pt x="18283" y="501"/>
                        <a:pt x="18264" y="482"/>
                        <a:pt x="18242" y="479"/>
                      </a:cubicBezTo>
                      <a:cubicBezTo>
                        <a:pt x="18238" y="479"/>
                        <a:pt x="18232" y="479"/>
                        <a:pt x="18229" y="479"/>
                      </a:cubicBezTo>
                      <a:cubicBezTo>
                        <a:pt x="18184" y="476"/>
                        <a:pt x="18142" y="521"/>
                        <a:pt x="18126" y="563"/>
                      </a:cubicBezTo>
                      <a:cubicBezTo>
                        <a:pt x="18126" y="566"/>
                        <a:pt x="18126" y="566"/>
                        <a:pt x="18122" y="569"/>
                      </a:cubicBezTo>
                      <a:cubicBezTo>
                        <a:pt x="17997" y="595"/>
                        <a:pt x="17865" y="569"/>
                        <a:pt x="17742" y="534"/>
                      </a:cubicBezTo>
                      <a:cubicBezTo>
                        <a:pt x="17713" y="527"/>
                        <a:pt x="17685" y="518"/>
                        <a:pt x="17655" y="508"/>
                      </a:cubicBezTo>
                      <a:cubicBezTo>
                        <a:pt x="17559" y="479"/>
                        <a:pt x="17459" y="447"/>
                        <a:pt x="17359" y="431"/>
                      </a:cubicBezTo>
                      <a:cubicBezTo>
                        <a:pt x="17269" y="418"/>
                        <a:pt x="17179" y="418"/>
                        <a:pt x="17089" y="431"/>
                      </a:cubicBezTo>
                      <a:cubicBezTo>
                        <a:pt x="17044" y="437"/>
                        <a:pt x="16989" y="450"/>
                        <a:pt x="16956" y="489"/>
                      </a:cubicBezTo>
                      <a:cubicBezTo>
                        <a:pt x="16956" y="492"/>
                        <a:pt x="16953" y="495"/>
                        <a:pt x="16950" y="498"/>
                      </a:cubicBezTo>
                      <a:cubicBezTo>
                        <a:pt x="16947" y="498"/>
                        <a:pt x="16944" y="501"/>
                        <a:pt x="16940" y="501"/>
                      </a:cubicBezTo>
                      <a:cubicBezTo>
                        <a:pt x="16908" y="505"/>
                        <a:pt x="16879" y="508"/>
                        <a:pt x="16847" y="511"/>
                      </a:cubicBezTo>
                      <a:cubicBezTo>
                        <a:pt x="16873" y="479"/>
                        <a:pt x="16902" y="450"/>
                        <a:pt x="16934" y="427"/>
                      </a:cubicBezTo>
                      <a:cubicBezTo>
                        <a:pt x="16969" y="402"/>
                        <a:pt x="17011" y="379"/>
                        <a:pt x="17056" y="366"/>
                      </a:cubicBezTo>
                      <a:cubicBezTo>
                        <a:pt x="17147" y="334"/>
                        <a:pt x="17250" y="331"/>
                        <a:pt x="17343" y="357"/>
                      </a:cubicBezTo>
                      <a:cubicBezTo>
                        <a:pt x="17414" y="379"/>
                        <a:pt x="17485" y="408"/>
                        <a:pt x="17552" y="437"/>
                      </a:cubicBezTo>
                      <a:cubicBezTo>
                        <a:pt x="17633" y="466"/>
                        <a:pt x="17713" y="485"/>
                        <a:pt x="17794" y="498"/>
                      </a:cubicBezTo>
                      <a:cubicBezTo>
                        <a:pt x="17881" y="514"/>
                        <a:pt x="17968" y="527"/>
                        <a:pt x="18055" y="521"/>
                      </a:cubicBezTo>
                      <a:moveTo>
                        <a:pt x="17672" y="1431"/>
                      </a:moveTo>
                      <a:lnTo>
                        <a:pt x="17672" y="1431"/>
                      </a:lnTo>
                      <a:cubicBezTo>
                        <a:pt x="17665" y="1431"/>
                        <a:pt x="17662" y="1431"/>
                        <a:pt x="17659" y="1431"/>
                      </a:cubicBezTo>
                      <a:cubicBezTo>
                        <a:pt x="17594" y="1434"/>
                        <a:pt x="17540" y="1479"/>
                        <a:pt x="17475" y="1483"/>
                      </a:cubicBezTo>
                      <a:cubicBezTo>
                        <a:pt x="17465" y="1483"/>
                        <a:pt x="17456" y="1486"/>
                        <a:pt x="17446" y="1483"/>
                      </a:cubicBezTo>
                      <a:cubicBezTo>
                        <a:pt x="17430" y="1483"/>
                        <a:pt x="17411" y="1483"/>
                        <a:pt x="17395" y="1476"/>
                      </a:cubicBezTo>
                      <a:cubicBezTo>
                        <a:pt x="17369" y="1463"/>
                        <a:pt x="17362" y="1424"/>
                        <a:pt x="17375" y="1399"/>
                      </a:cubicBezTo>
                      <a:cubicBezTo>
                        <a:pt x="17382" y="1386"/>
                        <a:pt x="17395" y="1379"/>
                        <a:pt x="17407" y="1379"/>
                      </a:cubicBezTo>
                      <a:cubicBezTo>
                        <a:pt x="17420" y="1376"/>
                        <a:pt x="17437" y="1386"/>
                        <a:pt x="17443" y="1402"/>
                      </a:cubicBezTo>
                      <a:cubicBezTo>
                        <a:pt x="17456" y="1424"/>
                        <a:pt x="17469" y="1437"/>
                        <a:pt x="17494" y="1441"/>
                      </a:cubicBezTo>
                      <a:lnTo>
                        <a:pt x="17494" y="1441"/>
                      </a:lnTo>
                      <a:lnTo>
                        <a:pt x="17494" y="1441"/>
                      </a:lnTo>
                      <a:cubicBezTo>
                        <a:pt x="17533" y="1444"/>
                        <a:pt x="17559" y="1418"/>
                        <a:pt x="17569" y="1386"/>
                      </a:cubicBezTo>
                      <a:cubicBezTo>
                        <a:pt x="17707" y="1411"/>
                        <a:pt x="17845" y="1383"/>
                        <a:pt x="17981" y="1341"/>
                      </a:cubicBezTo>
                      <a:cubicBezTo>
                        <a:pt x="17997" y="1338"/>
                        <a:pt x="18010" y="1331"/>
                        <a:pt x="18026" y="1328"/>
                      </a:cubicBezTo>
                      <a:cubicBezTo>
                        <a:pt x="18029" y="1328"/>
                        <a:pt x="18029" y="1328"/>
                        <a:pt x="18032" y="1325"/>
                      </a:cubicBezTo>
                      <a:cubicBezTo>
                        <a:pt x="18113" y="1299"/>
                        <a:pt x="18197" y="1273"/>
                        <a:pt x="18280" y="1254"/>
                      </a:cubicBezTo>
                      <a:cubicBezTo>
                        <a:pt x="18364" y="1238"/>
                        <a:pt x="18454" y="1228"/>
                        <a:pt x="18541" y="1231"/>
                      </a:cubicBezTo>
                      <a:cubicBezTo>
                        <a:pt x="18593" y="1231"/>
                        <a:pt x="18679" y="1231"/>
                        <a:pt x="18718" y="1276"/>
                      </a:cubicBezTo>
                      <a:cubicBezTo>
                        <a:pt x="18712" y="1276"/>
                        <a:pt x="18705" y="1276"/>
                        <a:pt x="18699" y="1276"/>
                      </a:cubicBezTo>
                      <a:cubicBezTo>
                        <a:pt x="18573" y="1273"/>
                        <a:pt x="18448" y="1283"/>
                        <a:pt x="18332" y="1331"/>
                      </a:cubicBezTo>
                      <a:cubicBezTo>
                        <a:pt x="18322" y="1334"/>
                        <a:pt x="18316" y="1338"/>
                        <a:pt x="18306" y="1341"/>
                      </a:cubicBezTo>
                      <a:cubicBezTo>
                        <a:pt x="18226" y="1376"/>
                        <a:pt x="18148" y="1411"/>
                        <a:pt x="18064" y="1441"/>
                      </a:cubicBezTo>
                      <a:cubicBezTo>
                        <a:pt x="18026" y="1454"/>
                        <a:pt x="17984" y="1466"/>
                        <a:pt x="17942" y="1476"/>
                      </a:cubicBezTo>
                      <a:cubicBezTo>
                        <a:pt x="17919" y="1483"/>
                        <a:pt x="17900" y="1486"/>
                        <a:pt x="17878" y="1492"/>
                      </a:cubicBezTo>
                      <a:cubicBezTo>
                        <a:pt x="17871" y="1492"/>
                        <a:pt x="17839" y="1502"/>
                        <a:pt x="17823" y="1505"/>
                      </a:cubicBezTo>
                      <a:cubicBezTo>
                        <a:pt x="17787" y="1460"/>
                        <a:pt x="17726" y="1428"/>
                        <a:pt x="17672" y="1431"/>
                      </a:cubicBezTo>
                      <a:moveTo>
                        <a:pt x="18602" y="1209"/>
                      </a:moveTo>
                      <a:lnTo>
                        <a:pt x="18602" y="1209"/>
                      </a:lnTo>
                      <a:cubicBezTo>
                        <a:pt x="18512" y="1196"/>
                        <a:pt x="18422" y="1196"/>
                        <a:pt x="18332" y="1209"/>
                      </a:cubicBezTo>
                      <a:cubicBezTo>
                        <a:pt x="18232" y="1225"/>
                        <a:pt x="18135" y="1257"/>
                        <a:pt x="18035" y="1286"/>
                      </a:cubicBezTo>
                      <a:cubicBezTo>
                        <a:pt x="18006" y="1296"/>
                        <a:pt x="17978" y="1305"/>
                        <a:pt x="17952" y="1312"/>
                      </a:cubicBezTo>
                      <a:cubicBezTo>
                        <a:pt x="17826" y="1347"/>
                        <a:pt x="17694" y="1373"/>
                        <a:pt x="17569" y="1347"/>
                      </a:cubicBezTo>
                      <a:cubicBezTo>
                        <a:pt x="17569" y="1344"/>
                        <a:pt x="17569" y="1341"/>
                        <a:pt x="17565" y="1341"/>
                      </a:cubicBezTo>
                      <a:cubicBezTo>
                        <a:pt x="17549" y="1299"/>
                        <a:pt x="17507" y="1254"/>
                        <a:pt x="17462" y="1257"/>
                      </a:cubicBezTo>
                      <a:cubicBezTo>
                        <a:pt x="17459" y="1257"/>
                        <a:pt x="17456" y="1257"/>
                        <a:pt x="17453" y="1257"/>
                      </a:cubicBezTo>
                      <a:cubicBezTo>
                        <a:pt x="17430" y="1260"/>
                        <a:pt x="17411" y="1279"/>
                        <a:pt x="17388" y="1279"/>
                      </a:cubicBezTo>
                      <a:cubicBezTo>
                        <a:pt x="17359" y="1279"/>
                        <a:pt x="17343" y="1241"/>
                        <a:pt x="17340" y="1215"/>
                      </a:cubicBezTo>
                      <a:cubicBezTo>
                        <a:pt x="17333" y="1164"/>
                        <a:pt x="17372" y="1112"/>
                        <a:pt x="17414" y="1083"/>
                      </a:cubicBezTo>
                      <a:cubicBezTo>
                        <a:pt x="17433" y="1070"/>
                        <a:pt x="17459" y="1061"/>
                        <a:pt x="17485" y="1061"/>
                      </a:cubicBezTo>
                      <a:cubicBezTo>
                        <a:pt x="17514" y="1061"/>
                        <a:pt x="17556" y="1074"/>
                        <a:pt x="17565" y="1102"/>
                      </a:cubicBezTo>
                      <a:cubicBezTo>
                        <a:pt x="17578" y="1135"/>
                        <a:pt x="17546" y="1151"/>
                        <a:pt x="17530" y="1170"/>
                      </a:cubicBezTo>
                      <a:cubicBezTo>
                        <a:pt x="17514" y="1183"/>
                        <a:pt x="17517" y="1206"/>
                        <a:pt x="17527" y="1225"/>
                      </a:cubicBezTo>
                      <a:cubicBezTo>
                        <a:pt x="17533" y="1241"/>
                        <a:pt x="17549" y="1254"/>
                        <a:pt x="17565" y="1263"/>
                      </a:cubicBezTo>
                      <a:cubicBezTo>
                        <a:pt x="17578" y="1276"/>
                        <a:pt x="17594" y="1299"/>
                        <a:pt x="17636" y="1299"/>
                      </a:cubicBezTo>
                      <a:cubicBezTo>
                        <a:pt x="17723" y="1302"/>
                        <a:pt x="17810" y="1292"/>
                        <a:pt x="17897" y="1276"/>
                      </a:cubicBezTo>
                      <a:cubicBezTo>
                        <a:pt x="17978" y="1263"/>
                        <a:pt x="18061" y="1244"/>
                        <a:pt x="18138" y="1215"/>
                      </a:cubicBezTo>
                      <a:cubicBezTo>
                        <a:pt x="18209" y="1186"/>
                        <a:pt x="18277" y="1154"/>
                        <a:pt x="18348" y="1135"/>
                      </a:cubicBezTo>
                      <a:cubicBezTo>
                        <a:pt x="18444" y="1109"/>
                        <a:pt x="18544" y="1112"/>
                        <a:pt x="18638" y="1144"/>
                      </a:cubicBezTo>
                      <a:cubicBezTo>
                        <a:pt x="18679" y="1157"/>
                        <a:pt x="18721" y="1177"/>
                        <a:pt x="18760" y="1206"/>
                      </a:cubicBezTo>
                      <a:cubicBezTo>
                        <a:pt x="18792" y="1228"/>
                        <a:pt x="18818" y="1257"/>
                        <a:pt x="18844" y="1289"/>
                      </a:cubicBezTo>
                      <a:cubicBezTo>
                        <a:pt x="18815" y="1286"/>
                        <a:pt x="18783" y="1283"/>
                        <a:pt x="18751" y="1279"/>
                      </a:cubicBezTo>
                      <a:cubicBezTo>
                        <a:pt x="18747" y="1276"/>
                        <a:pt x="18744" y="1276"/>
                        <a:pt x="18741" y="1276"/>
                      </a:cubicBezTo>
                      <a:cubicBezTo>
                        <a:pt x="18738" y="1273"/>
                        <a:pt x="18738" y="1270"/>
                        <a:pt x="18734" y="1267"/>
                      </a:cubicBezTo>
                      <a:cubicBezTo>
                        <a:pt x="18705" y="1225"/>
                        <a:pt x="18651" y="1215"/>
                        <a:pt x="18602" y="1209"/>
                      </a:cubicBezTo>
                      <a:moveTo>
                        <a:pt x="18699" y="1054"/>
                      </a:moveTo>
                      <a:lnTo>
                        <a:pt x="18699" y="1054"/>
                      </a:lnTo>
                      <a:cubicBezTo>
                        <a:pt x="18628" y="1016"/>
                        <a:pt x="18547" y="993"/>
                        <a:pt x="18464" y="993"/>
                      </a:cubicBezTo>
                      <a:cubicBezTo>
                        <a:pt x="18377" y="993"/>
                        <a:pt x="18287" y="1016"/>
                        <a:pt x="18203" y="1041"/>
                      </a:cubicBezTo>
                      <a:cubicBezTo>
                        <a:pt x="18113" y="1067"/>
                        <a:pt x="18022" y="1096"/>
                        <a:pt x="17932" y="1122"/>
                      </a:cubicBezTo>
                      <a:cubicBezTo>
                        <a:pt x="17961" y="1093"/>
                        <a:pt x="17994" y="1067"/>
                        <a:pt x="18026" y="1045"/>
                      </a:cubicBezTo>
                      <a:cubicBezTo>
                        <a:pt x="18032" y="1045"/>
                        <a:pt x="18035" y="1041"/>
                        <a:pt x="18039" y="1038"/>
                      </a:cubicBezTo>
                      <a:cubicBezTo>
                        <a:pt x="18039" y="1035"/>
                        <a:pt x="18039" y="1035"/>
                        <a:pt x="18042" y="1035"/>
                      </a:cubicBezTo>
                      <a:cubicBezTo>
                        <a:pt x="18209" y="920"/>
                        <a:pt x="18415" y="843"/>
                        <a:pt x="18599" y="852"/>
                      </a:cubicBezTo>
                      <a:cubicBezTo>
                        <a:pt x="18692" y="859"/>
                        <a:pt x="18783" y="888"/>
                        <a:pt x="18866" y="923"/>
                      </a:cubicBezTo>
                      <a:cubicBezTo>
                        <a:pt x="18853" y="939"/>
                        <a:pt x="18844" y="959"/>
                        <a:pt x="18834" y="977"/>
                      </a:cubicBezTo>
                      <a:cubicBezTo>
                        <a:pt x="18821" y="1006"/>
                        <a:pt x="18811" y="1041"/>
                        <a:pt x="18783" y="1061"/>
                      </a:cubicBezTo>
                      <a:cubicBezTo>
                        <a:pt x="18767" y="1070"/>
                        <a:pt x="18747" y="1074"/>
                        <a:pt x="18731" y="1074"/>
                      </a:cubicBezTo>
                      <a:cubicBezTo>
                        <a:pt x="18721" y="1067"/>
                        <a:pt x="18708" y="1061"/>
                        <a:pt x="18699" y="1054"/>
                      </a:cubicBezTo>
                      <a:moveTo>
                        <a:pt x="18406" y="791"/>
                      </a:moveTo>
                      <a:lnTo>
                        <a:pt x="18406" y="791"/>
                      </a:lnTo>
                      <a:cubicBezTo>
                        <a:pt x="18409" y="788"/>
                        <a:pt x="18409" y="788"/>
                        <a:pt x="18409" y="785"/>
                      </a:cubicBezTo>
                      <a:cubicBezTo>
                        <a:pt x="18431" y="756"/>
                        <a:pt x="18457" y="727"/>
                        <a:pt x="18486" y="701"/>
                      </a:cubicBezTo>
                      <a:cubicBezTo>
                        <a:pt x="18541" y="646"/>
                        <a:pt x="18606" y="601"/>
                        <a:pt x="18676" y="569"/>
                      </a:cubicBezTo>
                      <a:cubicBezTo>
                        <a:pt x="18757" y="537"/>
                        <a:pt x="18844" y="534"/>
                        <a:pt x="18927" y="534"/>
                      </a:cubicBezTo>
                      <a:lnTo>
                        <a:pt x="18931" y="534"/>
                      </a:lnTo>
                      <a:cubicBezTo>
                        <a:pt x="18853" y="546"/>
                        <a:pt x="18776" y="572"/>
                        <a:pt x="18705" y="601"/>
                      </a:cubicBezTo>
                      <a:cubicBezTo>
                        <a:pt x="18602" y="640"/>
                        <a:pt x="18515" y="720"/>
                        <a:pt x="18461" y="814"/>
                      </a:cubicBezTo>
                      <a:cubicBezTo>
                        <a:pt x="18461" y="817"/>
                        <a:pt x="18457" y="820"/>
                        <a:pt x="18457" y="823"/>
                      </a:cubicBezTo>
                      <a:cubicBezTo>
                        <a:pt x="18454" y="823"/>
                        <a:pt x="18451" y="823"/>
                        <a:pt x="18448" y="827"/>
                      </a:cubicBezTo>
                      <a:cubicBezTo>
                        <a:pt x="18425" y="830"/>
                        <a:pt x="18406" y="833"/>
                        <a:pt x="18383" y="836"/>
                      </a:cubicBezTo>
                      <a:cubicBezTo>
                        <a:pt x="18390" y="820"/>
                        <a:pt x="18399" y="804"/>
                        <a:pt x="18406" y="791"/>
                      </a:cubicBezTo>
                      <a:moveTo>
                        <a:pt x="19881" y="926"/>
                      </a:moveTo>
                      <a:lnTo>
                        <a:pt x="19881" y="926"/>
                      </a:lnTo>
                      <a:cubicBezTo>
                        <a:pt x="19900" y="923"/>
                        <a:pt x="19926" y="914"/>
                        <a:pt x="19936" y="894"/>
                      </a:cubicBezTo>
                      <a:cubicBezTo>
                        <a:pt x="19942" y="875"/>
                        <a:pt x="19936" y="856"/>
                        <a:pt x="19932" y="836"/>
                      </a:cubicBezTo>
                      <a:cubicBezTo>
                        <a:pt x="19926" y="814"/>
                        <a:pt x="19923" y="794"/>
                        <a:pt x="19949" y="782"/>
                      </a:cubicBezTo>
                      <a:cubicBezTo>
                        <a:pt x="19955" y="778"/>
                        <a:pt x="19965" y="778"/>
                        <a:pt x="19971" y="778"/>
                      </a:cubicBezTo>
                      <a:cubicBezTo>
                        <a:pt x="19990" y="778"/>
                        <a:pt x="20013" y="791"/>
                        <a:pt x="20026" y="807"/>
                      </a:cubicBezTo>
                      <a:cubicBezTo>
                        <a:pt x="20048" y="823"/>
                        <a:pt x="20061" y="849"/>
                        <a:pt x="20061" y="878"/>
                      </a:cubicBezTo>
                      <a:cubicBezTo>
                        <a:pt x="20058" y="904"/>
                        <a:pt x="20042" y="920"/>
                        <a:pt x="20026" y="936"/>
                      </a:cubicBezTo>
                      <a:cubicBezTo>
                        <a:pt x="20022" y="939"/>
                        <a:pt x="20019" y="943"/>
                        <a:pt x="20016" y="946"/>
                      </a:cubicBezTo>
                      <a:cubicBezTo>
                        <a:pt x="20006" y="955"/>
                        <a:pt x="19990" y="967"/>
                        <a:pt x="19974" y="986"/>
                      </a:cubicBezTo>
                      <a:cubicBezTo>
                        <a:pt x="19965" y="993"/>
                        <a:pt x="19955" y="999"/>
                        <a:pt x="19945" y="1009"/>
                      </a:cubicBezTo>
                      <a:cubicBezTo>
                        <a:pt x="19942" y="1006"/>
                        <a:pt x="19942" y="1006"/>
                        <a:pt x="19939" y="1003"/>
                      </a:cubicBezTo>
                      <a:cubicBezTo>
                        <a:pt x="19788" y="939"/>
                        <a:pt x="19655" y="846"/>
                        <a:pt x="19504" y="782"/>
                      </a:cubicBezTo>
                      <a:cubicBezTo>
                        <a:pt x="19365" y="717"/>
                        <a:pt x="19208" y="685"/>
                        <a:pt x="19056" y="707"/>
                      </a:cubicBezTo>
                      <a:cubicBezTo>
                        <a:pt x="19015" y="714"/>
                        <a:pt x="18973" y="727"/>
                        <a:pt x="18934" y="740"/>
                      </a:cubicBezTo>
                      <a:cubicBezTo>
                        <a:pt x="18892" y="753"/>
                        <a:pt x="18860" y="775"/>
                        <a:pt x="18828" y="798"/>
                      </a:cubicBezTo>
                      <a:cubicBezTo>
                        <a:pt x="18818" y="804"/>
                        <a:pt x="18808" y="814"/>
                        <a:pt x="18799" y="820"/>
                      </a:cubicBezTo>
                      <a:cubicBezTo>
                        <a:pt x="18786" y="827"/>
                        <a:pt x="18773" y="836"/>
                        <a:pt x="18760" y="846"/>
                      </a:cubicBezTo>
                      <a:cubicBezTo>
                        <a:pt x="18747" y="843"/>
                        <a:pt x="18731" y="836"/>
                        <a:pt x="18715" y="833"/>
                      </a:cubicBezTo>
                      <a:cubicBezTo>
                        <a:pt x="18686" y="827"/>
                        <a:pt x="18657" y="823"/>
                        <a:pt x="18628" y="820"/>
                      </a:cubicBezTo>
                      <a:cubicBezTo>
                        <a:pt x="18715" y="753"/>
                        <a:pt x="18802" y="688"/>
                        <a:pt x="18905" y="653"/>
                      </a:cubicBezTo>
                      <a:cubicBezTo>
                        <a:pt x="19018" y="614"/>
                        <a:pt x="19143" y="624"/>
                        <a:pt x="19259" y="646"/>
                      </a:cubicBezTo>
                      <a:cubicBezTo>
                        <a:pt x="19375" y="669"/>
                        <a:pt x="19481" y="714"/>
                        <a:pt x="19584" y="769"/>
                      </a:cubicBezTo>
                      <a:cubicBezTo>
                        <a:pt x="19655" y="807"/>
                        <a:pt x="19723" y="862"/>
                        <a:pt x="19797" y="901"/>
                      </a:cubicBezTo>
                      <a:cubicBezTo>
                        <a:pt x="19816" y="920"/>
                        <a:pt x="19842" y="930"/>
                        <a:pt x="19868" y="930"/>
                      </a:cubicBezTo>
                      <a:cubicBezTo>
                        <a:pt x="19871" y="930"/>
                        <a:pt x="19874" y="926"/>
                        <a:pt x="19881" y="926"/>
                      </a:cubicBezTo>
                      <a:moveTo>
                        <a:pt x="19758" y="833"/>
                      </a:moveTo>
                      <a:lnTo>
                        <a:pt x="19758" y="833"/>
                      </a:lnTo>
                      <a:cubicBezTo>
                        <a:pt x="19713" y="804"/>
                        <a:pt x="19684" y="782"/>
                        <a:pt x="19639" y="756"/>
                      </a:cubicBezTo>
                      <a:cubicBezTo>
                        <a:pt x="19559" y="711"/>
                        <a:pt x="19472" y="669"/>
                        <a:pt x="19385" y="643"/>
                      </a:cubicBezTo>
                      <a:cubicBezTo>
                        <a:pt x="19220" y="588"/>
                        <a:pt x="19043" y="569"/>
                        <a:pt x="18879" y="630"/>
                      </a:cubicBezTo>
                      <a:cubicBezTo>
                        <a:pt x="18873" y="634"/>
                        <a:pt x="18870" y="637"/>
                        <a:pt x="18863" y="637"/>
                      </a:cubicBezTo>
                      <a:cubicBezTo>
                        <a:pt x="18773" y="675"/>
                        <a:pt x="18689" y="733"/>
                        <a:pt x="18622" y="804"/>
                      </a:cubicBezTo>
                      <a:cubicBezTo>
                        <a:pt x="18618" y="807"/>
                        <a:pt x="18612" y="810"/>
                        <a:pt x="18609" y="814"/>
                      </a:cubicBezTo>
                      <a:cubicBezTo>
                        <a:pt x="18602" y="817"/>
                        <a:pt x="18599" y="817"/>
                        <a:pt x="18593" y="817"/>
                      </a:cubicBezTo>
                      <a:cubicBezTo>
                        <a:pt x="18557" y="817"/>
                        <a:pt x="18522" y="820"/>
                        <a:pt x="18486" y="820"/>
                      </a:cubicBezTo>
                      <a:cubicBezTo>
                        <a:pt x="18551" y="707"/>
                        <a:pt x="18673" y="640"/>
                        <a:pt x="18799" y="598"/>
                      </a:cubicBezTo>
                      <a:cubicBezTo>
                        <a:pt x="18950" y="550"/>
                        <a:pt x="19118" y="537"/>
                        <a:pt x="19269" y="585"/>
                      </a:cubicBezTo>
                      <a:cubicBezTo>
                        <a:pt x="19333" y="608"/>
                        <a:pt x="19565" y="704"/>
                        <a:pt x="19620" y="720"/>
                      </a:cubicBezTo>
                      <a:cubicBezTo>
                        <a:pt x="19633" y="724"/>
                        <a:pt x="19736" y="746"/>
                        <a:pt x="19771" y="756"/>
                      </a:cubicBezTo>
                      <a:cubicBezTo>
                        <a:pt x="19762" y="778"/>
                        <a:pt x="19755" y="804"/>
                        <a:pt x="19758" y="833"/>
                      </a:cubicBezTo>
                      <a:moveTo>
                        <a:pt x="20122" y="662"/>
                      </a:moveTo>
                      <a:lnTo>
                        <a:pt x="20122" y="662"/>
                      </a:lnTo>
                      <a:cubicBezTo>
                        <a:pt x="20148" y="659"/>
                        <a:pt x="20161" y="646"/>
                        <a:pt x="20171" y="624"/>
                      </a:cubicBezTo>
                      <a:cubicBezTo>
                        <a:pt x="20180" y="608"/>
                        <a:pt x="20193" y="601"/>
                        <a:pt x="20209" y="601"/>
                      </a:cubicBezTo>
                      <a:cubicBezTo>
                        <a:pt x="20219" y="601"/>
                        <a:pt x="20232" y="608"/>
                        <a:pt x="20238" y="621"/>
                      </a:cubicBezTo>
                      <a:cubicBezTo>
                        <a:pt x="20254" y="646"/>
                        <a:pt x="20248" y="685"/>
                        <a:pt x="20219" y="698"/>
                      </a:cubicBezTo>
                      <a:cubicBezTo>
                        <a:pt x="20203" y="704"/>
                        <a:pt x="20187" y="704"/>
                        <a:pt x="20167" y="707"/>
                      </a:cubicBezTo>
                      <a:cubicBezTo>
                        <a:pt x="20158" y="707"/>
                        <a:pt x="20148" y="704"/>
                        <a:pt x="20138" y="704"/>
                      </a:cubicBezTo>
                      <a:cubicBezTo>
                        <a:pt x="20074" y="701"/>
                        <a:pt x="20022" y="659"/>
                        <a:pt x="19958" y="653"/>
                      </a:cubicBezTo>
                      <a:cubicBezTo>
                        <a:pt x="19952" y="653"/>
                        <a:pt x="19949" y="653"/>
                        <a:pt x="19945" y="653"/>
                      </a:cubicBezTo>
                      <a:cubicBezTo>
                        <a:pt x="19887" y="650"/>
                        <a:pt x="19826" y="682"/>
                        <a:pt x="19791" y="727"/>
                      </a:cubicBezTo>
                      <a:cubicBezTo>
                        <a:pt x="19775" y="724"/>
                        <a:pt x="19742" y="714"/>
                        <a:pt x="19736" y="714"/>
                      </a:cubicBezTo>
                      <a:cubicBezTo>
                        <a:pt x="19717" y="711"/>
                        <a:pt x="19694" y="704"/>
                        <a:pt x="19675" y="698"/>
                      </a:cubicBezTo>
                      <a:cubicBezTo>
                        <a:pt x="19633" y="688"/>
                        <a:pt x="19591" y="675"/>
                        <a:pt x="19549" y="662"/>
                      </a:cubicBezTo>
                      <a:cubicBezTo>
                        <a:pt x="19468" y="634"/>
                        <a:pt x="19388" y="598"/>
                        <a:pt x="19308" y="566"/>
                      </a:cubicBezTo>
                      <a:cubicBezTo>
                        <a:pt x="19301" y="563"/>
                        <a:pt x="19292" y="559"/>
                        <a:pt x="19285" y="556"/>
                      </a:cubicBezTo>
                      <a:cubicBezTo>
                        <a:pt x="19166" y="505"/>
                        <a:pt x="19043" y="495"/>
                        <a:pt x="18915" y="498"/>
                      </a:cubicBezTo>
                      <a:cubicBezTo>
                        <a:pt x="18908" y="498"/>
                        <a:pt x="18902" y="498"/>
                        <a:pt x="18895" y="498"/>
                      </a:cubicBezTo>
                      <a:cubicBezTo>
                        <a:pt x="18937" y="457"/>
                        <a:pt x="19021" y="453"/>
                        <a:pt x="19076" y="453"/>
                      </a:cubicBezTo>
                      <a:cubicBezTo>
                        <a:pt x="19163" y="450"/>
                        <a:pt x="19250" y="460"/>
                        <a:pt x="19336" y="479"/>
                      </a:cubicBezTo>
                      <a:cubicBezTo>
                        <a:pt x="19420" y="495"/>
                        <a:pt x="19501" y="524"/>
                        <a:pt x="19584" y="546"/>
                      </a:cubicBezTo>
                      <a:cubicBezTo>
                        <a:pt x="19584" y="550"/>
                        <a:pt x="19588" y="550"/>
                        <a:pt x="19588" y="550"/>
                      </a:cubicBezTo>
                      <a:cubicBezTo>
                        <a:pt x="19604" y="553"/>
                        <a:pt x="19620" y="559"/>
                        <a:pt x="19633" y="563"/>
                      </a:cubicBezTo>
                      <a:cubicBezTo>
                        <a:pt x="19768" y="605"/>
                        <a:pt x="19910" y="634"/>
                        <a:pt x="20045" y="611"/>
                      </a:cubicBezTo>
                      <a:cubicBezTo>
                        <a:pt x="20055" y="640"/>
                        <a:pt x="20081" y="666"/>
                        <a:pt x="20119" y="662"/>
                      </a:cubicBezTo>
                      <a:lnTo>
                        <a:pt x="20119" y="662"/>
                      </a:lnTo>
                      <a:lnTo>
                        <a:pt x="20122" y="662"/>
                      </a:lnTo>
                      <a:moveTo>
                        <a:pt x="19977" y="521"/>
                      </a:moveTo>
                      <a:lnTo>
                        <a:pt x="19977" y="521"/>
                      </a:lnTo>
                      <a:cubicBezTo>
                        <a:pt x="20019" y="521"/>
                        <a:pt x="20039" y="498"/>
                        <a:pt x="20048" y="485"/>
                      </a:cubicBezTo>
                      <a:cubicBezTo>
                        <a:pt x="20065" y="476"/>
                        <a:pt x="20081" y="463"/>
                        <a:pt x="20090" y="447"/>
                      </a:cubicBezTo>
                      <a:cubicBezTo>
                        <a:pt x="20100" y="427"/>
                        <a:pt x="20103" y="405"/>
                        <a:pt x="20087" y="392"/>
                      </a:cubicBezTo>
                      <a:cubicBezTo>
                        <a:pt x="20068" y="373"/>
                        <a:pt x="20039" y="357"/>
                        <a:pt x="20048" y="325"/>
                      </a:cubicBezTo>
                      <a:cubicBezTo>
                        <a:pt x="20061" y="295"/>
                        <a:pt x="20100" y="283"/>
                        <a:pt x="20132" y="283"/>
                      </a:cubicBezTo>
                      <a:cubicBezTo>
                        <a:pt x="20155" y="283"/>
                        <a:pt x="20180" y="292"/>
                        <a:pt x="20200" y="305"/>
                      </a:cubicBezTo>
                      <a:cubicBezTo>
                        <a:pt x="20245" y="334"/>
                        <a:pt x="20283" y="385"/>
                        <a:pt x="20277" y="440"/>
                      </a:cubicBezTo>
                      <a:cubicBezTo>
                        <a:pt x="20274" y="463"/>
                        <a:pt x="20254" y="501"/>
                        <a:pt x="20229" y="501"/>
                      </a:cubicBezTo>
                      <a:cubicBezTo>
                        <a:pt x="20206" y="501"/>
                        <a:pt x="20187" y="482"/>
                        <a:pt x="20164" y="479"/>
                      </a:cubicBezTo>
                      <a:cubicBezTo>
                        <a:pt x="20161" y="479"/>
                        <a:pt x="20158" y="479"/>
                        <a:pt x="20151" y="479"/>
                      </a:cubicBezTo>
                      <a:cubicBezTo>
                        <a:pt x="20106" y="476"/>
                        <a:pt x="20065" y="521"/>
                        <a:pt x="20048" y="563"/>
                      </a:cubicBezTo>
                      <a:cubicBezTo>
                        <a:pt x="20048" y="566"/>
                        <a:pt x="20048" y="566"/>
                        <a:pt x="20045" y="569"/>
                      </a:cubicBezTo>
                      <a:cubicBezTo>
                        <a:pt x="19920" y="595"/>
                        <a:pt x="19788" y="569"/>
                        <a:pt x="19665" y="534"/>
                      </a:cubicBezTo>
                      <a:cubicBezTo>
                        <a:pt x="19636" y="527"/>
                        <a:pt x="19607" y="518"/>
                        <a:pt x="19578" y="508"/>
                      </a:cubicBezTo>
                      <a:cubicBezTo>
                        <a:pt x="19481" y="479"/>
                        <a:pt x="19382" y="447"/>
                        <a:pt x="19282" y="431"/>
                      </a:cubicBezTo>
                      <a:cubicBezTo>
                        <a:pt x="19192" y="418"/>
                        <a:pt x="19101" y="418"/>
                        <a:pt x="19015" y="431"/>
                      </a:cubicBezTo>
                      <a:cubicBezTo>
                        <a:pt x="18966" y="437"/>
                        <a:pt x="18911" y="450"/>
                        <a:pt x="18879" y="489"/>
                      </a:cubicBezTo>
                      <a:cubicBezTo>
                        <a:pt x="18879" y="492"/>
                        <a:pt x="18876" y="495"/>
                        <a:pt x="18873" y="498"/>
                      </a:cubicBezTo>
                      <a:cubicBezTo>
                        <a:pt x="18870" y="498"/>
                        <a:pt x="18866" y="501"/>
                        <a:pt x="18863" y="501"/>
                      </a:cubicBezTo>
                      <a:cubicBezTo>
                        <a:pt x="18831" y="505"/>
                        <a:pt x="18802" y="508"/>
                        <a:pt x="18770" y="511"/>
                      </a:cubicBezTo>
                      <a:cubicBezTo>
                        <a:pt x="18795" y="479"/>
                        <a:pt x="18824" y="450"/>
                        <a:pt x="18857" y="427"/>
                      </a:cubicBezTo>
                      <a:cubicBezTo>
                        <a:pt x="18892" y="402"/>
                        <a:pt x="18934" y="379"/>
                        <a:pt x="18979" y="366"/>
                      </a:cubicBezTo>
                      <a:cubicBezTo>
                        <a:pt x="19069" y="334"/>
                        <a:pt x="19172" y="331"/>
                        <a:pt x="19266" y="357"/>
                      </a:cubicBezTo>
                      <a:cubicBezTo>
                        <a:pt x="19336" y="379"/>
                        <a:pt x="19408" y="408"/>
                        <a:pt x="19478" y="437"/>
                      </a:cubicBezTo>
                      <a:cubicBezTo>
                        <a:pt x="19556" y="466"/>
                        <a:pt x="19636" y="485"/>
                        <a:pt x="19717" y="498"/>
                      </a:cubicBezTo>
                      <a:cubicBezTo>
                        <a:pt x="19804" y="514"/>
                        <a:pt x="19890" y="527"/>
                        <a:pt x="19977" y="521"/>
                      </a:cubicBezTo>
                      <a:moveTo>
                        <a:pt x="19594" y="1431"/>
                      </a:moveTo>
                      <a:lnTo>
                        <a:pt x="19594" y="1431"/>
                      </a:lnTo>
                      <a:cubicBezTo>
                        <a:pt x="19588" y="1431"/>
                        <a:pt x="19584" y="1431"/>
                        <a:pt x="19581" y="1431"/>
                      </a:cubicBezTo>
                      <a:cubicBezTo>
                        <a:pt x="19517" y="1434"/>
                        <a:pt x="19462" y="1479"/>
                        <a:pt x="19398" y="1483"/>
                      </a:cubicBezTo>
                      <a:cubicBezTo>
                        <a:pt x="19388" y="1483"/>
                        <a:pt x="19378" y="1486"/>
                        <a:pt x="19369" y="1483"/>
                      </a:cubicBezTo>
                      <a:cubicBezTo>
                        <a:pt x="19353" y="1483"/>
                        <a:pt x="19333" y="1483"/>
                        <a:pt x="19317" y="1476"/>
                      </a:cubicBezTo>
                      <a:cubicBezTo>
                        <a:pt x="19292" y="1463"/>
                        <a:pt x="19285" y="1424"/>
                        <a:pt x="19298" y="1399"/>
                      </a:cubicBezTo>
                      <a:cubicBezTo>
                        <a:pt x="19304" y="1386"/>
                        <a:pt x="19317" y="1379"/>
                        <a:pt x="19330" y="1379"/>
                      </a:cubicBezTo>
                      <a:cubicBezTo>
                        <a:pt x="19343" y="1376"/>
                        <a:pt x="19359" y="1386"/>
                        <a:pt x="19365" y="1402"/>
                      </a:cubicBezTo>
                      <a:cubicBezTo>
                        <a:pt x="19378" y="1424"/>
                        <a:pt x="19391" y="1437"/>
                        <a:pt x="19417" y="1441"/>
                      </a:cubicBezTo>
                      <a:lnTo>
                        <a:pt x="19417" y="1441"/>
                      </a:lnTo>
                      <a:lnTo>
                        <a:pt x="19417" y="1441"/>
                      </a:lnTo>
                      <a:cubicBezTo>
                        <a:pt x="19456" y="1444"/>
                        <a:pt x="19481" y="1418"/>
                        <a:pt x="19491" y="1386"/>
                      </a:cubicBezTo>
                      <a:cubicBezTo>
                        <a:pt x="19630" y="1411"/>
                        <a:pt x="19771" y="1383"/>
                        <a:pt x="19903" y="1341"/>
                      </a:cubicBezTo>
                      <a:cubicBezTo>
                        <a:pt x="19920" y="1338"/>
                        <a:pt x="19932" y="1331"/>
                        <a:pt x="19949" y="1328"/>
                      </a:cubicBezTo>
                      <a:cubicBezTo>
                        <a:pt x="19952" y="1328"/>
                        <a:pt x="19952" y="1328"/>
                        <a:pt x="19955" y="1325"/>
                      </a:cubicBezTo>
                      <a:cubicBezTo>
                        <a:pt x="20035" y="1299"/>
                        <a:pt x="20119" y="1273"/>
                        <a:pt x="20203" y="1254"/>
                      </a:cubicBezTo>
                      <a:cubicBezTo>
                        <a:pt x="20287" y="1238"/>
                        <a:pt x="20377" y="1228"/>
                        <a:pt x="20464" y="1231"/>
                      </a:cubicBezTo>
                      <a:cubicBezTo>
                        <a:pt x="20515" y="1231"/>
                        <a:pt x="20602" y="1231"/>
                        <a:pt x="20641" y="1276"/>
                      </a:cubicBezTo>
                      <a:cubicBezTo>
                        <a:pt x="20634" y="1276"/>
                        <a:pt x="20628" y="1276"/>
                        <a:pt x="20622" y="1276"/>
                      </a:cubicBezTo>
                      <a:cubicBezTo>
                        <a:pt x="20496" y="1273"/>
                        <a:pt x="20374" y="1283"/>
                        <a:pt x="20254" y="1331"/>
                      </a:cubicBezTo>
                      <a:cubicBezTo>
                        <a:pt x="20245" y="1334"/>
                        <a:pt x="20238" y="1338"/>
                        <a:pt x="20229" y="1341"/>
                      </a:cubicBezTo>
                      <a:cubicBezTo>
                        <a:pt x="20151" y="1376"/>
                        <a:pt x="20071" y="1411"/>
                        <a:pt x="19987" y="1441"/>
                      </a:cubicBezTo>
                      <a:cubicBezTo>
                        <a:pt x="19949" y="1454"/>
                        <a:pt x="19907" y="1466"/>
                        <a:pt x="19865" y="1476"/>
                      </a:cubicBezTo>
                      <a:cubicBezTo>
                        <a:pt x="19842" y="1483"/>
                        <a:pt x="19823" y="1486"/>
                        <a:pt x="19800" y="1492"/>
                      </a:cubicBezTo>
                      <a:cubicBezTo>
                        <a:pt x="19794" y="1492"/>
                        <a:pt x="19762" y="1502"/>
                        <a:pt x="19745" y="1505"/>
                      </a:cubicBezTo>
                      <a:cubicBezTo>
                        <a:pt x="19710" y="1460"/>
                        <a:pt x="19649" y="1428"/>
                        <a:pt x="19594" y="1431"/>
                      </a:cubicBezTo>
                      <a:moveTo>
                        <a:pt x="20525" y="1209"/>
                      </a:moveTo>
                      <a:lnTo>
                        <a:pt x="20525" y="1209"/>
                      </a:lnTo>
                      <a:cubicBezTo>
                        <a:pt x="20435" y="1196"/>
                        <a:pt x="20345" y="1196"/>
                        <a:pt x="20254" y="1209"/>
                      </a:cubicBezTo>
                      <a:cubicBezTo>
                        <a:pt x="20155" y="1225"/>
                        <a:pt x="20058" y="1257"/>
                        <a:pt x="19958" y="1286"/>
                      </a:cubicBezTo>
                      <a:cubicBezTo>
                        <a:pt x="19929" y="1296"/>
                        <a:pt x="19900" y="1305"/>
                        <a:pt x="19874" y="1312"/>
                      </a:cubicBezTo>
                      <a:cubicBezTo>
                        <a:pt x="19749" y="1347"/>
                        <a:pt x="19617" y="1373"/>
                        <a:pt x="19491" y="1347"/>
                      </a:cubicBezTo>
                      <a:cubicBezTo>
                        <a:pt x="19491" y="1344"/>
                        <a:pt x="19491" y="1341"/>
                        <a:pt x="19488" y="1341"/>
                      </a:cubicBezTo>
                      <a:cubicBezTo>
                        <a:pt x="19472" y="1299"/>
                        <a:pt x="19430" y="1254"/>
                        <a:pt x="19385" y="1257"/>
                      </a:cubicBezTo>
                      <a:cubicBezTo>
                        <a:pt x="19382" y="1257"/>
                        <a:pt x="19378" y="1257"/>
                        <a:pt x="19375" y="1257"/>
                      </a:cubicBezTo>
                      <a:cubicBezTo>
                        <a:pt x="19353" y="1260"/>
                        <a:pt x="19333" y="1279"/>
                        <a:pt x="19311" y="1279"/>
                      </a:cubicBezTo>
                      <a:cubicBezTo>
                        <a:pt x="19282" y="1279"/>
                        <a:pt x="19266" y="1241"/>
                        <a:pt x="19263" y="1215"/>
                      </a:cubicBezTo>
                      <a:cubicBezTo>
                        <a:pt x="19256" y="1164"/>
                        <a:pt x="19295" y="1112"/>
                        <a:pt x="19336" y="1083"/>
                      </a:cubicBezTo>
                      <a:cubicBezTo>
                        <a:pt x="19359" y="1070"/>
                        <a:pt x="19382" y="1061"/>
                        <a:pt x="19408" y="1061"/>
                      </a:cubicBezTo>
                      <a:cubicBezTo>
                        <a:pt x="19436" y="1061"/>
                        <a:pt x="19478" y="1074"/>
                        <a:pt x="19488" y="1102"/>
                      </a:cubicBezTo>
                      <a:cubicBezTo>
                        <a:pt x="19501" y="1135"/>
                        <a:pt x="19468" y="1151"/>
                        <a:pt x="19452" y="1170"/>
                      </a:cubicBezTo>
                      <a:cubicBezTo>
                        <a:pt x="19436" y="1183"/>
                        <a:pt x="19440" y="1206"/>
                        <a:pt x="19449" y="1225"/>
                      </a:cubicBezTo>
                      <a:cubicBezTo>
                        <a:pt x="19456" y="1241"/>
                        <a:pt x="19472" y="1254"/>
                        <a:pt x="19488" y="1263"/>
                      </a:cubicBezTo>
                      <a:cubicBezTo>
                        <a:pt x="19501" y="1276"/>
                        <a:pt x="19517" y="1299"/>
                        <a:pt x="19559" y="1299"/>
                      </a:cubicBezTo>
                      <a:cubicBezTo>
                        <a:pt x="19646" y="1302"/>
                        <a:pt x="19733" y="1292"/>
                        <a:pt x="19820" y="1276"/>
                      </a:cubicBezTo>
                      <a:cubicBezTo>
                        <a:pt x="19903" y="1263"/>
                        <a:pt x="19984" y="1244"/>
                        <a:pt x="20061" y="1215"/>
                      </a:cubicBezTo>
                      <a:cubicBezTo>
                        <a:pt x="20132" y="1186"/>
                        <a:pt x="20200" y="1154"/>
                        <a:pt x="20270" y="1135"/>
                      </a:cubicBezTo>
                      <a:cubicBezTo>
                        <a:pt x="20367" y="1109"/>
                        <a:pt x="20467" y="1112"/>
                        <a:pt x="20560" y="1144"/>
                      </a:cubicBezTo>
                      <a:cubicBezTo>
                        <a:pt x="20602" y="1157"/>
                        <a:pt x="20644" y="1177"/>
                        <a:pt x="20683" y="1206"/>
                      </a:cubicBezTo>
                      <a:cubicBezTo>
                        <a:pt x="20715" y="1228"/>
                        <a:pt x="20741" y="1257"/>
                        <a:pt x="20766" y="1289"/>
                      </a:cubicBezTo>
                      <a:cubicBezTo>
                        <a:pt x="20738" y="1286"/>
                        <a:pt x="20705" y="1283"/>
                        <a:pt x="20673" y="1279"/>
                      </a:cubicBezTo>
                      <a:cubicBezTo>
                        <a:pt x="20670" y="1276"/>
                        <a:pt x="20666" y="1276"/>
                        <a:pt x="20663" y="1276"/>
                      </a:cubicBezTo>
                      <a:cubicBezTo>
                        <a:pt x="20660" y="1273"/>
                        <a:pt x="20660" y="1270"/>
                        <a:pt x="20657" y="1267"/>
                      </a:cubicBezTo>
                      <a:cubicBezTo>
                        <a:pt x="20628" y="1225"/>
                        <a:pt x="20573" y="1215"/>
                        <a:pt x="20525" y="1209"/>
                      </a:cubicBezTo>
                      <a:moveTo>
                        <a:pt x="20622" y="1054"/>
                      </a:moveTo>
                      <a:lnTo>
                        <a:pt x="20622" y="1054"/>
                      </a:lnTo>
                      <a:cubicBezTo>
                        <a:pt x="20551" y="1016"/>
                        <a:pt x="20470" y="993"/>
                        <a:pt x="20386" y="993"/>
                      </a:cubicBezTo>
                      <a:cubicBezTo>
                        <a:pt x="20300" y="993"/>
                        <a:pt x="20213" y="1016"/>
                        <a:pt x="20125" y="1041"/>
                      </a:cubicBezTo>
                      <a:cubicBezTo>
                        <a:pt x="20035" y="1067"/>
                        <a:pt x="19945" y="1096"/>
                        <a:pt x="19855" y="1122"/>
                      </a:cubicBezTo>
                      <a:cubicBezTo>
                        <a:pt x="19884" y="1093"/>
                        <a:pt x="19916" y="1067"/>
                        <a:pt x="19949" y="1045"/>
                      </a:cubicBezTo>
                      <a:cubicBezTo>
                        <a:pt x="19955" y="1045"/>
                        <a:pt x="19958" y="1041"/>
                        <a:pt x="19961" y="1038"/>
                      </a:cubicBezTo>
                      <a:cubicBezTo>
                        <a:pt x="19961" y="1035"/>
                        <a:pt x="19961" y="1035"/>
                        <a:pt x="19965" y="1035"/>
                      </a:cubicBezTo>
                      <a:cubicBezTo>
                        <a:pt x="20132" y="920"/>
                        <a:pt x="20338" y="843"/>
                        <a:pt x="20522" y="852"/>
                      </a:cubicBezTo>
                      <a:cubicBezTo>
                        <a:pt x="20615" y="859"/>
                        <a:pt x="20705" y="888"/>
                        <a:pt x="20789" y="923"/>
                      </a:cubicBezTo>
                      <a:cubicBezTo>
                        <a:pt x="20776" y="939"/>
                        <a:pt x="20766" y="959"/>
                        <a:pt x="20757" y="977"/>
                      </a:cubicBezTo>
                      <a:cubicBezTo>
                        <a:pt x="20744" y="1006"/>
                        <a:pt x="20734" y="1041"/>
                        <a:pt x="20705" y="1061"/>
                      </a:cubicBezTo>
                      <a:cubicBezTo>
                        <a:pt x="20689" y="1070"/>
                        <a:pt x="20670" y="1074"/>
                        <a:pt x="20654" y="1074"/>
                      </a:cubicBezTo>
                      <a:cubicBezTo>
                        <a:pt x="20644" y="1067"/>
                        <a:pt x="20631" y="1061"/>
                        <a:pt x="20622" y="1054"/>
                      </a:cubicBezTo>
                      <a:moveTo>
                        <a:pt x="20332" y="791"/>
                      </a:moveTo>
                      <a:lnTo>
                        <a:pt x="20332" y="791"/>
                      </a:lnTo>
                      <a:cubicBezTo>
                        <a:pt x="20332" y="788"/>
                        <a:pt x="20332" y="788"/>
                        <a:pt x="20332" y="785"/>
                      </a:cubicBezTo>
                      <a:cubicBezTo>
                        <a:pt x="20354" y="756"/>
                        <a:pt x="20380" y="727"/>
                        <a:pt x="20409" y="701"/>
                      </a:cubicBezTo>
                      <a:cubicBezTo>
                        <a:pt x="20464" y="646"/>
                        <a:pt x="20528" y="601"/>
                        <a:pt x="20599" y="569"/>
                      </a:cubicBezTo>
                      <a:cubicBezTo>
                        <a:pt x="20679" y="537"/>
                        <a:pt x="20766" y="534"/>
                        <a:pt x="20850" y="534"/>
                      </a:cubicBezTo>
                      <a:lnTo>
                        <a:pt x="20854" y="534"/>
                      </a:lnTo>
                      <a:cubicBezTo>
                        <a:pt x="20776" y="546"/>
                        <a:pt x="20699" y="572"/>
                        <a:pt x="20628" y="601"/>
                      </a:cubicBezTo>
                      <a:cubicBezTo>
                        <a:pt x="20525" y="640"/>
                        <a:pt x="20438" y="720"/>
                        <a:pt x="20383" y="814"/>
                      </a:cubicBezTo>
                      <a:cubicBezTo>
                        <a:pt x="20383" y="817"/>
                        <a:pt x="20380" y="820"/>
                        <a:pt x="20380" y="823"/>
                      </a:cubicBezTo>
                      <a:cubicBezTo>
                        <a:pt x="20377" y="823"/>
                        <a:pt x="20374" y="823"/>
                        <a:pt x="20370" y="827"/>
                      </a:cubicBezTo>
                      <a:cubicBezTo>
                        <a:pt x="20348" y="830"/>
                        <a:pt x="20329" y="833"/>
                        <a:pt x="20306" y="836"/>
                      </a:cubicBezTo>
                      <a:cubicBezTo>
                        <a:pt x="20312" y="820"/>
                        <a:pt x="20322" y="804"/>
                        <a:pt x="20332" y="791"/>
                      </a:cubicBezTo>
                      <a:moveTo>
                        <a:pt x="21804" y="926"/>
                      </a:moveTo>
                      <a:lnTo>
                        <a:pt x="21804" y="926"/>
                      </a:lnTo>
                      <a:cubicBezTo>
                        <a:pt x="21823" y="923"/>
                        <a:pt x="21848" y="914"/>
                        <a:pt x="21858" y="894"/>
                      </a:cubicBezTo>
                      <a:cubicBezTo>
                        <a:pt x="21865" y="875"/>
                        <a:pt x="21858" y="856"/>
                        <a:pt x="21855" y="836"/>
                      </a:cubicBezTo>
                      <a:cubicBezTo>
                        <a:pt x="21848" y="814"/>
                        <a:pt x="21845" y="794"/>
                        <a:pt x="21871" y="782"/>
                      </a:cubicBezTo>
                      <a:cubicBezTo>
                        <a:pt x="21881" y="778"/>
                        <a:pt x="21887" y="778"/>
                        <a:pt x="21894" y="778"/>
                      </a:cubicBezTo>
                      <a:cubicBezTo>
                        <a:pt x="21913" y="778"/>
                        <a:pt x="21936" y="791"/>
                        <a:pt x="21948" y="807"/>
                      </a:cubicBezTo>
                      <a:cubicBezTo>
                        <a:pt x="21971" y="823"/>
                        <a:pt x="21984" y="849"/>
                        <a:pt x="21984" y="878"/>
                      </a:cubicBezTo>
                      <a:cubicBezTo>
                        <a:pt x="21980" y="904"/>
                        <a:pt x="21964" y="920"/>
                        <a:pt x="21948" y="936"/>
                      </a:cubicBezTo>
                      <a:cubicBezTo>
                        <a:pt x="21945" y="939"/>
                        <a:pt x="21942" y="943"/>
                        <a:pt x="21939" y="946"/>
                      </a:cubicBezTo>
                      <a:cubicBezTo>
                        <a:pt x="21929" y="955"/>
                        <a:pt x="21916" y="967"/>
                        <a:pt x="21897" y="986"/>
                      </a:cubicBezTo>
                      <a:cubicBezTo>
                        <a:pt x="21887" y="993"/>
                        <a:pt x="21878" y="999"/>
                        <a:pt x="21868" y="1009"/>
                      </a:cubicBezTo>
                      <a:cubicBezTo>
                        <a:pt x="21868" y="1006"/>
                        <a:pt x="21865" y="1006"/>
                        <a:pt x="21861" y="1003"/>
                      </a:cubicBezTo>
                      <a:cubicBezTo>
                        <a:pt x="21710" y="939"/>
                        <a:pt x="21578" y="846"/>
                        <a:pt x="21427" y="782"/>
                      </a:cubicBezTo>
                      <a:cubicBezTo>
                        <a:pt x="21288" y="717"/>
                        <a:pt x="21130" y="685"/>
                        <a:pt x="20979" y="707"/>
                      </a:cubicBezTo>
                      <a:cubicBezTo>
                        <a:pt x="20937" y="714"/>
                        <a:pt x="20895" y="727"/>
                        <a:pt x="20857" y="740"/>
                      </a:cubicBezTo>
                      <a:cubicBezTo>
                        <a:pt x="20818" y="753"/>
                        <a:pt x="20782" y="775"/>
                        <a:pt x="20750" y="798"/>
                      </a:cubicBezTo>
                      <a:cubicBezTo>
                        <a:pt x="20741" y="804"/>
                        <a:pt x="20731" y="814"/>
                        <a:pt x="20722" y="820"/>
                      </a:cubicBezTo>
                      <a:cubicBezTo>
                        <a:pt x="20709" y="827"/>
                        <a:pt x="20696" y="836"/>
                        <a:pt x="20683" y="846"/>
                      </a:cubicBezTo>
                      <a:cubicBezTo>
                        <a:pt x="20670" y="843"/>
                        <a:pt x="20654" y="836"/>
                        <a:pt x="20638" y="833"/>
                      </a:cubicBezTo>
                      <a:cubicBezTo>
                        <a:pt x="20609" y="827"/>
                        <a:pt x="20580" y="823"/>
                        <a:pt x="20551" y="820"/>
                      </a:cubicBezTo>
                      <a:cubicBezTo>
                        <a:pt x="20638" y="753"/>
                        <a:pt x="20725" y="688"/>
                        <a:pt x="20828" y="653"/>
                      </a:cubicBezTo>
                      <a:cubicBezTo>
                        <a:pt x="20940" y="614"/>
                        <a:pt x="21066" y="624"/>
                        <a:pt x="21182" y="646"/>
                      </a:cubicBezTo>
                      <a:cubicBezTo>
                        <a:pt x="21298" y="669"/>
                        <a:pt x="21404" y="714"/>
                        <a:pt x="21507" y="769"/>
                      </a:cubicBezTo>
                      <a:cubicBezTo>
                        <a:pt x="21578" y="807"/>
                        <a:pt x="21646" y="862"/>
                        <a:pt x="21720" y="901"/>
                      </a:cubicBezTo>
                      <a:cubicBezTo>
                        <a:pt x="21739" y="920"/>
                        <a:pt x="21765" y="930"/>
                        <a:pt x="21791" y="930"/>
                      </a:cubicBezTo>
                      <a:cubicBezTo>
                        <a:pt x="21794" y="930"/>
                        <a:pt x="21800" y="926"/>
                        <a:pt x="21804" y="926"/>
                      </a:cubicBezTo>
                      <a:moveTo>
                        <a:pt x="21681" y="833"/>
                      </a:moveTo>
                      <a:lnTo>
                        <a:pt x="21681" y="833"/>
                      </a:lnTo>
                      <a:cubicBezTo>
                        <a:pt x="21636" y="804"/>
                        <a:pt x="21607" y="782"/>
                        <a:pt x="21562" y="756"/>
                      </a:cubicBezTo>
                      <a:cubicBezTo>
                        <a:pt x="21481" y="711"/>
                        <a:pt x="21395" y="669"/>
                        <a:pt x="21307" y="643"/>
                      </a:cubicBezTo>
                      <a:cubicBezTo>
                        <a:pt x="21143" y="588"/>
                        <a:pt x="20966" y="569"/>
                        <a:pt x="20802" y="630"/>
                      </a:cubicBezTo>
                      <a:cubicBezTo>
                        <a:pt x="20795" y="634"/>
                        <a:pt x="20792" y="637"/>
                        <a:pt x="20786" y="637"/>
                      </a:cubicBezTo>
                      <a:cubicBezTo>
                        <a:pt x="20696" y="675"/>
                        <a:pt x="20612" y="733"/>
                        <a:pt x="20544" y="804"/>
                      </a:cubicBezTo>
                      <a:cubicBezTo>
                        <a:pt x="20541" y="807"/>
                        <a:pt x="20534" y="810"/>
                        <a:pt x="20531" y="814"/>
                      </a:cubicBezTo>
                      <a:cubicBezTo>
                        <a:pt x="20525" y="817"/>
                        <a:pt x="20522" y="817"/>
                        <a:pt x="20515" y="817"/>
                      </a:cubicBezTo>
                      <a:cubicBezTo>
                        <a:pt x="20480" y="817"/>
                        <a:pt x="20445" y="820"/>
                        <a:pt x="20409" y="820"/>
                      </a:cubicBezTo>
                      <a:cubicBezTo>
                        <a:pt x="20473" y="707"/>
                        <a:pt x="20596" y="640"/>
                        <a:pt x="20722" y="598"/>
                      </a:cubicBezTo>
                      <a:cubicBezTo>
                        <a:pt x="20873" y="550"/>
                        <a:pt x="21040" y="537"/>
                        <a:pt x="21191" y="585"/>
                      </a:cubicBezTo>
                      <a:cubicBezTo>
                        <a:pt x="21256" y="608"/>
                        <a:pt x="21488" y="704"/>
                        <a:pt x="21543" y="720"/>
                      </a:cubicBezTo>
                      <a:cubicBezTo>
                        <a:pt x="21555" y="724"/>
                        <a:pt x="21659" y="746"/>
                        <a:pt x="21697" y="756"/>
                      </a:cubicBezTo>
                      <a:cubicBezTo>
                        <a:pt x="21684" y="778"/>
                        <a:pt x="21678" y="804"/>
                        <a:pt x="21681" y="833"/>
                      </a:cubicBezTo>
                      <a:moveTo>
                        <a:pt x="22045" y="662"/>
                      </a:moveTo>
                      <a:lnTo>
                        <a:pt x="22045" y="662"/>
                      </a:lnTo>
                      <a:cubicBezTo>
                        <a:pt x="22071" y="659"/>
                        <a:pt x="22084" y="646"/>
                        <a:pt x="22093" y="624"/>
                      </a:cubicBezTo>
                      <a:cubicBezTo>
                        <a:pt x="22103" y="608"/>
                        <a:pt x="22116" y="601"/>
                        <a:pt x="22132" y="601"/>
                      </a:cubicBezTo>
                      <a:cubicBezTo>
                        <a:pt x="22142" y="601"/>
                        <a:pt x="22155" y="608"/>
                        <a:pt x="22161" y="621"/>
                      </a:cubicBezTo>
                      <a:cubicBezTo>
                        <a:pt x="22177" y="646"/>
                        <a:pt x="22171" y="685"/>
                        <a:pt x="22142" y="698"/>
                      </a:cubicBezTo>
                      <a:cubicBezTo>
                        <a:pt x="22125" y="704"/>
                        <a:pt x="22109" y="704"/>
                        <a:pt x="22090" y="707"/>
                      </a:cubicBezTo>
                      <a:cubicBezTo>
                        <a:pt x="22080" y="707"/>
                        <a:pt x="22071" y="704"/>
                        <a:pt x="22064" y="704"/>
                      </a:cubicBezTo>
                      <a:cubicBezTo>
                        <a:pt x="21997" y="701"/>
                        <a:pt x="21945" y="659"/>
                        <a:pt x="21881" y="653"/>
                      </a:cubicBezTo>
                      <a:cubicBezTo>
                        <a:pt x="21874" y="653"/>
                        <a:pt x="21871" y="653"/>
                        <a:pt x="21868" y="653"/>
                      </a:cubicBezTo>
                      <a:cubicBezTo>
                        <a:pt x="21810" y="650"/>
                        <a:pt x="21749" y="682"/>
                        <a:pt x="21713" y="727"/>
                      </a:cubicBezTo>
                      <a:cubicBezTo>
                        <a:pt x="21697" y="724"/>
                        <a:pt x="21665" y="714"/>
                        <a:pt x="21659" y="714"/>
                      </a:cubicBezTo>
                      <a:cubicBezTo>
                        <a:pt x="21639" y="711"/>
                        <a:pt x="21617" y="704"/>
                        <a:pt x="21597" y="698"/>
                      </a:cubicBezTo>
                      <a:cubicBezTo>
                        <a:pt x="21555" y="688"/>
                        <a:pt x="21514" y="675"/>
                        <a:pt x="21472" y="662"/>
                      </a:cubicBezTo>
                      <a:cubicBezTo>
                        <a:pt x="21391" y="634"/>
                        <a:pt x="21311" y="598"/>
                        <a:pt x="21230" y="566"/>
                      </a:cubicBezTo>
                      <a:cubicBezTo>
                        <a:pt x="21224" y="563"/>
                        <a:pt x="21214" y="559"/>
                        <a:pt x="21208" y="556"/>
                      </a:cubicBezTo>
                      <a:cubicBezTo>
                        <a:pt x="21089" y="505"/>
                        <a:pt x="20966" y="495"/>
                        <a:pt x="20837" y="498"/>
                      </a:cubicBezTo>
                      <a:cubicBezTo>
                        <a:pt x="20831" y="498"/>
                        <a:pt x="20824" y="498"/>
                        <a:pt x="20818" y="498"/>
                      </a:cubicBezTo>
                      <a:cubicBezTo>
                        <a:pt x="20860" y="457"/>
                        <a:pt x="20944" y="453"/>
                        <a:pt x="20998" y="453"/>
                      </a:cubicBezTo>
                      <a:cubicBezTo>
                        <a:pt x="21085" y="450"/>
                        <a:pt x="21172" y="460"/>
                        <a:pt x="21259" y="479"/>
                      </a:cubicBezTo>
                      <a:cubicBezTo>
                        <a:pt x="21343" y="495"/>
                        <a:pt x="21423" y="524"/>
                        <a:pt x="21507" y="546"/>
                      </a:cubicBezTo>
                      <a:cubicBezTo>
                        <a:pt x="21507" y="550"/>
                        <a:pt x="21511" y="550"/>
                        <a:pt x="21511" y="550"/>
                      </a:cubicBezTo>
                      <a:cubicBezTo>
                        <a:pt x="21527" y="553"/>
                        <a:pt x="21543" y="559"/>
                        <a:pt x="21555" y="563"/>
                      </a:cubicBezTo>
                      <a:cubicBezTo>
                        <a:pt x="21691" y="605"/>
                        <a:pt x="21832" y="634"/>
                        <a:pt x="21968" y="611"/>
                      </a:cubicBezTo>
                      <a:cubicBezTo>
                        <a:pt x="21977" y="640"/>
                        <a:pt x="22003" y="666"/>
                        <a:pt x="22042" y="662"/>
                      </a:cubicBezTo>
                      <a:lnTo>
                        <a:pt x="22042" y="662"/>
                      </a:lnTo>
                      <a:lnTo>
                        <a:pt x="22045" y="662"/>
                      </a:lnTo>
                      <a:moveTo>
                        <a:pt x="21900" y="521"/>
                      </a:moveTo>
                      <a:lnTo>
                        <a:pt x="21900" y="521"/>
                      </a:lnTo>
                      <a:cubicBezTo>
                        <a:pt x="21942" y="521"/>
                        <a:pt x="21961" y="498"/>
                        <a:pt x="21971" y="485"/>
                      </a:cubicBezTo>
                      <a:cubicBezTo>
                        <a:pt x="21987" y="476"/>
                        <a:pt x="22003" y="463"/>
                        <a:pt x="22013" y="447"/>
                      </a:cubicBezTo>
                      <a:cubicBezTo>
                        <a:pt x="22023" y="427"/>
                        <a:pt x="22026" y="405"/>
                        <a:pt x="22010" y="392"/>
                      </a:cubicBezTo>
                      <a:cubicBezTo>
                        <a:pt x="21990" y="373"/>
                        <a:pt x="21961" y="357"/>
                        <a:pt x="21971" y="325"/>
                      </a:cubicBezTo>
                      <a:cubicBezTo>
                        <a:pt x="21984" y="295"/>
                        <a:pt x="22023" y="283"/>
                        <a:pt x="22055" y="283"/>
                      </a:cubicBezTo>
                      <a:cubicBezTo>
                        <a:pt x="22077" y="283"/>
                        <a:pt x="22103" y="292"/>
                        <a:pt x="22122" y="305"/>
                      </a:cubicBezTo>
                      <a:cubicBezTo>
                        <a:pt x="22168" y="334"/>
                        <a:pt x="22206" y="385"/>
                        <a:pt x="22200" y="440"/>
                      </a:cubicBezTo>
                      <a:cubicBezTo>
                        <a:pt x="22196" y="463"/>
                        <a:pt x="22177" y="501"/>
                        <a:pt x="22151" y="501"/>
                      </a:cubicBezTo>
                      <a:cubicBezTo>
                        <a:pt x="22129" y="501"/>
                        <a:pt x="22109" y="482"/>
                        <a:pt x="22087" y="479"/>
                      </a:cubicBezTo>
                      <a:cubicBezTo>
                        <a:pt x="22084" y="479"/>
                        <a:pt x="22080" y="479"/>
                        <a:pt x="22074" y="479"/>
                      </a:cubicBezTo>
                      <a:cubicBezTo>
                        <a:pt x="22029" y="476"/>
                        <a:pt x="21987" y="521"/>
                        <a:pt x="21971" y="563"/>
                      </a:cubicBezTo>
                      <a:cubicBezTo>
                        <a:pt x="21971" y="566"/>
                        <a:pt x="21971" y="566"/>
                        <a:pt x="21968" y="569"/>
                      </a:cubicBezTo>
                      <a:cubicBezTo>
                        <a:pt x="21842" y="595"/>
                        <a:pt x="21710" y="569"/>
                        <a:pt x="21588" y="534"/>
                      </a:cubicBezTo>
                      <a:cubicBezTo>
                        <a:pt x="21559" y="527"/>
                        <a:pt x="21530" y="518"/>
                        <a:pt x="21501" y="508"/>
                      </a:cubicBezTo>
                      <a:cubicBezTo>
                        <a:pt x="21404" y="479"/>
                        <a:pt x="21304" y="447"/>
                        <a:pt x="21204" y="431"/>
                      </a:cubicBezTo>
                      <a:cubicBezTo>
                        <a:pt x="21114" y="418"/>
                        <a:pt x="21024" y="418"/>
                        <a:pt x="20937" y="431"/>
                      </a:cubicBezTo>
                      <a:cubicBezTo>
                        <a:pt x="20889" y="437"/>
                        <a:pt x="20834" y="450"/>
                        <a:pt x="20802" y="489"/>
                      </a:cubicBezTo>
                      <a:cubicBezTo>
                        <a:pt x="20802" y="492"/>
                        <a:pt x="20799" y="495"/>
                        <a:pt x="20795" y="498"/>
                      </a:cubicBezTo>
                      <a:cubicBezTo>
                        <a:pt x="20792" y="498"/>
                        <a:pt x="20789" y="501"/>
                        <a:pt x="20786" y="501"/>
                      </a:cubicBezTo>
                      <a:cubicBezTo>
                        <a:pt x="20754" y="505"/>
                        <a:pt x="20725" y="508"/>
                        <a:pt x="20692" y="511"/>
                      </a:cubicBezTo>
                      <a:cubicBezTo>
                        <a:pt x="20718" y="479"/>
                        <a:pt x="20747" y="450"/>
                        <a:pt x="20779" y="427"/>
                      </a:cubicBezTo>
                      <a:cubicBezTo>
                        <a:pt x="20815" y="402"/>
                        <a:pt x="20857" y="379"/>
                        <a:pt x="20902" y="366"/>
                      </a:cubicBezTo>
                      <a:cubicBezTo>
                        <a:pt x="20992" y="334"/>
                        <a:pt x="21095" y="331"/>
                        <a:pt x="21188" y="357"/>
                      </a:cubicBezTo>
                      <a:cubicBezTo>
                        <a:pt x="21259" y="379"/>
                        <a:pt x="21330" y="408"/>
                        <a:pt x="21401" y="437"/>
                      </a:cubicBezTo>
                      <a:cubicBezTo>
                        <a:pt x="21478" y="466"/>
                        <a:pt x="21559" y="485"/>
                        <a:pt x="21639" y="498"/>
                      </a:cubicBezTo>
                      <a:cubicBezTo>
                        <a:pt x="21726" y="514"/>
                        <a:pt x="21813" y="527"/>
                        <a:pt x="21900" y="521"/>
                      </a:cubicBezTo>
                      <a:moveTo>
                        <a:pt x="21517" y="1431"/>
                      </a:moveTo>
                      <a:lnTo>
                        <a:pt x="21517" y="1431"/>
                      </a:lnTo>
                      <a:cubicBezTo>
                        <a:pt x="21511" y="1431"/>
                        <a:pt x="21507" y="1431"/>
                        <a:pt x="21504" y="1431"/>
                      </a:cubicBezTo>
                      <a:cubicBezTo>
                        <a:pt x="21439" y="1434"/>
                        <a:pt x="21385" y="1479"/>
                        <a:pt x="21320" y="1483"/>
                      </a:cubicBezTo>
                      <a:cubicBezTo>
                        <a:pt x="21311" y="1483"/>
                        <a:pt x="21301" y="1486"/>
                        <a:pt x="21291" y="1483"/>
                      </a:cubicBezTo>
                      <a:cubicBezTo>
                        <a:pt x="21275" y="1483"/>
                        <a:pt x="21256" y="1483"/>
                        <a:pt x="21243" y="1476"/>
                      </a:cubicBezTo>
                      <a:cubicBezTo>
                        <a:pt x="21214" y="1463"/>
                        <a:pt x="21208" y="1424"/>
                        <a:pt x="21221" y="1399"/>
                      </a:cubicBezTo>
                      <a:cubicBezTo>
                        <a:pt x="21230" y="1386"/>
                        <a:pt x="21240" y="1379"/>
                        <a:pt x="21253" y="1379"/>
                      </a:cubicBezTo>
                      <a:cubicBezTo>
                        <a:pt x="21266" y="1376"/>
                        <a:pt x="21282" y="1386"/>
                        <a:pt x="21288" y="1402"/>
                      </a:cubicBezTo>
                      <a:cubicBezTo>
                        <a:pt x="21301" y="1424"/>
                        <a:pt x="21314" y="1437"/>
                        <a:pt x="21340" y="1441"/>
                      </a:cubicBezTo>
                      <a:lnTo>
                        <a:pt x="21340" y="1441"/>
                      </a:lnTo>
                      <a:lnTo>
                        <a:pt x="21340" y="1441"/>
                      </a:lnTo>
                      <a:cubicBezTo>
                        <a:pt x="21378" y="1444"/>
                        <a:pt x="21404" y="1418"/>
                        <a:pt x="21414" y="1386"/>
                      </a:cubicBezTo>
                      <a:cubicBezTo>
                        <a:pt x="21552" y="1411"/>
                        <a:pt x="21694" y="1383"/>
                        <a:pt x="21826" y="1341"/>
                      </a:cubicBezTo>
                      <a:cubicBezTo>
                        <a:pt x="21842" y="1338"/>
                        <a:pt x="21855" y="1331"/>
                        <a:pt x="21871" y="1328"/>
                      </a:cubicBezTo>
                      <a:cubicBezTo>
                        <a:pt x="21874" y="1328"/>
                        <a:pt x="21874" y="1328"/>
                        <a:pt x="21878" y="1325"/>
                      </a:cubicBezTo>
                      <a:cubicBezTo>
                        <a:pt x="21958" y="1299"/>
                        <a:pt x="22042" y="1273"/>
                        <a:pt x="22125" y="1254"/>
                      </a:cubicBezTo>
                      <a:cubicBezTo>
                        <a:pt x="22209" y="1238"/>
                        <a:pt x="22300" y="1228"/>
                        <a:pt x="22386" y="1231"/>
                      </a:cubicBezTo>
                      <a:cubicBezTo>
                        <a:pt x="22438" y="1231"/>
                        <a:pt x="22525" y="1231"/>
                        <a:pt x="22564" y="1276"/>
                      </a:cubicBezTo>
                      <a:cubicBezTo>
                        <a:pt x="22557" y="1276"/>
                        <a:pt x="22551" y="1276"/>
                        <a:pt x="22544" y="1276"/>
                      </a:cubicBezTo>
                      <a:cubicBezTo>
                        <a:pt x="22419" y="1273"/>
                        <a:pt x="22296" y="1283"/>
                        <a:pt x="22177" y="1331"/>
                      </a:cubicBezTo>
                      <a:cubicBezTo>
                        <a:pt x="22168" y="1334"/>
                        <a:pt x="22161" y="1338"/>
                        <a:pt x="22151" y="1341"/>
                      </a:cubicBezTo>
                      <a:cubicBezTo>
                        <a:pt x="22074" y="1376"/>
                        <a:pt x="21993" y="1411"/>
                        <a:pt x="21910" y="1441"/>
                      </a:cubicBezTo>
                      <a:cubicBezTo>
                        <a:pt x="21871" y="1454"/>
                        <a:pt x="21829" y="1466"/>
                        <a:pt x="21787" y="1476"/>
                      </a:cubicBezTo>
                      <a:cubicBezTo>
                        <a:pt x="21765" y="1483"/>
                        <a:pt x="21746" y="1486"/>
                        <a:pt x="21723" y="1492"/>
                      </a:cubicBezTo>
                      <a:cubicBezTo>
                        <a:pt x="21716" y="1492"/>
                        <a:pt x="21684" y="1502"/>
                        <a:pt x="21668" y="1505"/>
                      </a:cubicBezTo>
                      <a:cubicBezTo>
                        <a:pt x="21633" y="1460"/>
                        <a:pt x="21572" y="1428"/>
                        <a:pt x="21517" y="1431"/>
                      </a:cubicBezTo>
                      <a:moveTo>
                        <a:pt x="22448" y="1209"/>
                      </a:moveTo>
                      <a:lnTo>
                        <a:pt x="22448" y="1209"/>
                      </a:lnTo>
                      <a:cubicBezTo>
                        <a:pt x="22357" y="1196"/>
                        <a:pt x="22267" y="1196"/>
                        <a:pt x="22180" y="1209"/>
                      </a:cubicBezTo>
                      <a:cubicBezTo>
                        <a:pt x="22077" y="1225"/>
                        <a:pt x="21980" y="1257"/>
                        <a:pt x="21881" y="1286"/>
                      </a:cubicBezTo>
                      <a:cubicBezTo>
                        <a:pt x="21852" y="1296"/>
                        <a:pt x="21826" y="1305"/>
                        <a:pt x="21797" y="1312"/>
                      </a:cubicBezTo>
                      <a:cubicBezTo>
                        <a:pt x="21671" y="1347"/>
                        <a:pt x="21539" y="1373"/>
                        <a:pt x="21414" y="1347"/>
                      </a:cubicBezTo>
                      <a:cubicBezTo>
                        <a:pt x="21414" y="1344"/>
                        <a:pt x="21414" y="1341"/>
                        <a:pt x="21411" y="1341"/>
                      </a:cubicBezTo>
                      <a:cubicBezTo>
                        <a:pt x="21398" y="1299"/>
                        <a:pt x="21356" y="1254"/>
                        <a:pt x="21307" y="1257"/>
                      </a:cubicBezTo>
                      <a:cubicBezTo>
                        <a:pt x="21304" y="1257"/>
                        <a:pt x="21301" y="1257"/>
                        <a:pt x="21298" y="1257"/>
                      </a:cubicBezTo>
                      <a:cubicBezTo>
                        <a:pt x="21275" y="1260"/>
                        <a:pt x="21256" y="1279"/>
                        <a:pt x="21234" y="1279"/>
                      </a:cubicBezTo>
                      <a:cubicBezTo>
                        <a:pt x="21204" y="1279"/>
                        <a:pt x="21188" y="1241"/>
                        <a:pt x="21185" y="1215"/>
                      </a:cubicBezTo>
                      <a:cubicBezTo>
                        <a:pt x="21179" y="1164"/>
                        <a:pt x="21217" y="1112"/>
                        <a:pt x="21259" y="1083"/>
                      </a:cubicBezTo>
                      <a:cubicBezTo>
                        <a:pt x="21282" y="1070"/>
                        <a:pt x="21304" y="1061"/>
                        <a:pt x="21330" y="1061"/>
                      </a:cubicBezTo>
                      <a:cubicBezTo>
                        <a:pt x="21359" y="1061"/>
                        <a:pt x="21401" y="1074"/>
                        <a:pt x="21411" y="1102"/>
                      </a:cubicBezTo>
                      <a:cubicBezTo>
                        <a:pt x="21423" y="1135"/>
                        <a:pt x="21391" y="1151"/>
                        <a:pt x="21375" y="1170"/>
                      </a:cubicBezTo>
                      <a:cubicBezTo>
                        <a:pt x="21359" y="1183"/>
                        <a:pt x="21362" y="1206"/>
                        <a:pt x="21372" y="1225"/>
                      </a:cubicBezTo>
                      <a:cubicBezTo>
                        <a:pt x="21378" y="1241"/>
                        <a:pt x="21395" y="1254"/>
                        <a:pt x="21411" y="1263"/>
                      </a:cubicBezTo>
                      <a:cubicBezTo>
                        <a:pt x="21423" y="1276"/>
                        <a:pt x="21439" y="1299"/>
                        <a:pt x="21481" y="1299"/>
                      </a:cubicBezTo>
                      <a:cubicBezTo>
                        <a:pt x="21568" y="1302"/>
                        <a:pt x="21655" y="1292"/>
                        <a:pt x="21742" y="1276"/>
                      </a:cubicBezTo>
                      <a:cubicBezTo>
                        <a:pt x="21826" y="1263"/>
                        <a:pt x="21907" y="1244"/>
                        <a:pt x="21984" y="1215"/>
                      </a:cubicBezTo>
                      <a:cubicBezTo>
                        <a:pt x="22055" y="1186"/>
                        <a:pt x="22122" y="1154"/>
                        <a:pt x="22193" y="1135"/>
                      </a:cubicBezTo>
                      <a:cubicBezTo>
                        <a:pt x="22290" y="1109"/>
                        <a:pt x="22390" y="1112"/>
                        <a:pt x="22483" y="1144"/>
                      </a:cubicBezTo>
                      <a:cubicBezTo>
                        <a:pt x="22525" y="1157"/>
                        <a:pt x="22567" y="1177"/>
                        <a:pt x="22605" y="1206"/>
                      </a:cubicBezTo>
                      <a:cubicBezTo>
                        <a:pt x="22637" y="1228"/>
                        <a:pt x="22663" y="1257"/>
                        <a:pt x="22689" y="1289"/>
                      </a:cubicBezTo>
                      <a:cubicBezTo>
                        <a:pt x="22660" y="1286"/>
                        <a:pt x="22628" y="1283"/>
                        <a:pt x="22596" y="1279"/>
                      </a:cubicBezTo>
                      <a:cubicBezTo>
                        <a:pt x="22593" y="1276"/>
                        <a:pt x="22589" y="1276"/>
                        <a:pt x="22586" y="1276"/>
                      </a:cubicBezTo>
                      <a:cubicBezTo>
                        <a:pt x="22583" y="1273"/>
                        <a:pt x="22583" y="1270"/>
                        <a:pt x="22580" y="1267"/>
                      </a:cubicBezTo>
                      <a:cubicBezTo>
                        <a:pt x="22551" y="1225"/>
                        <a:pt x="22496" y="1215"/>
                        <a:pt x="22448" y="1209"/>
                      </a:cubicBezTo>
                      <a:moveTo>
                        <a:pt x="22544" y="1054"/>
                      </a:moveTo>
                      <a:lnTo>
                        <a:pt x="22544" y="1054"/>
                      </a:lnTo>
                      <a:cubicBezTo>
                        <a:pt x="22473" y="1016"/>
                        <a:pt x="22393" y="993"/>
                        <a:pt x="22309" y="993"/>
                      </a:cubicBezTo>
                      <a:cubicBezTo>
                        <a:pt x="22222" y="993"/>
                        <a:pt x="22135" y="1016"/>
                        <a:pt x="22048" y="1041"/>
                      </a:cubicBezTo>
                      <a:cubicBezTo>
                        <a:pt x="21958" y="1067"/>
                        <a:pt x="21868" y="1096"/>
                        <a:pt x="21778" y="1122"/>
                      </a:cubicBezTo>
                      <a:cubicBezTo>
                        <a:pt x="21807" y="1093"/>
                        <a:pt x="21839" y="1067"/>
                        <a:pt x="21871" y="1045"/>
                      </a:cubicBezTo>
                      <a:cubicBezTo>
                        <a:pt x="21878" y="1045"/>
                        <a:pt x="21881" y="1041"/>
                        <a:pt x="21884" y="1038"/>
                      </a:cubicBezTo>
                      <a:cubicBezTo>
                        <a:pt x="21884" y="1035"/>
                        <a:pt x="21887" y="1035"/>
                        <a:pt x="21887" y="1035"/>
                      </a:cubicBezTo>
                      <a:cubicBezTo>
                        <a:pt x="22055" y="920"/>
                        <a:pt x="22261" y="843"/>
                        <a:pt x="22444" y="852"/>
                      </a:cubicBezTo>
                      <a:cubicBezTo>
                        <a:pt x="22538" y="859"/>
                        <a:pt x="22628" y="888"/>
                        <a:pt x="22712" y="923"/>
                      </a:cubicBezTo>
                      <a:cubicBezTo>
                        <a:pt x="22699" y="939"/>
                        <a:pt x="22689" y="959"/>
                        <a:pt x="22680" y="977"/>
                      </a:cubicBezTo>
                      <a:cubicBezTo>
                        <a:pt x="22667" y="1006"/>
                        <a:pt x="22657" y="1041"/>
                        <a:pt x="22628" y="1061"/>
                      </a:cubicBezTo>
                      <a:cubicBezTo>
                        <a:pt x="22612" y="1070"/>
                        <a:pt x="22596" y="1074"/>
                        <a:pt x="22577" y="1074"/>
                      </a:cubicBezTo>
                      <a:cubicBezTo>
                        <a:pt x="22567" y="1067"/>
                        <a:pt x="22554" y="1061"/>
                        <a:pt x="22544" y="1054"/>
                      </a:cubicBezTo>
                      <a:moveTo>
                        <a:pt x="22254" y="791"/>
                      </a:moveTo>
                      <a:lnTo>
                        <a:pt x="22254" y="791"/>
                      </a:lnTo>
                      <a:cubicBezTo>
                        <a:pt x="22254" y="788"/>
                        <a:pt x="22254" y="788"/>
                        <a:pt x="22254" y="785"/>
                      </a:cubicBezTo>
                      <a:cubicBezTo>
                        <a:pt x="22277" y="756"/>
                        <a:pt x="22303" y="727"/>
                        <a:pt x="22332" y="701"/>
                      </a:cubicBezTo>
                      <a:cubicBezTo>
                        <a:pt x="22386" y="646"/>
                        <a:pt x="22451" y="601"/>
                        <a:pt x="22522" y="569"/>
                      </a:cubicBezTo>
                      <a:cubicBezTo>
                        <a:pt x="22602" y="537"/>
                        <a:pt x="22689" y="534"/>
                        <a:pt x="22773" y="534"/>
                      </a:cubicBezTo>
                      <a:lnTo>
                        <a:pt x="22776" y="534"/>
                      </a:lnTo>
                      <a:cubicBezTo>
                        <a:pt x="22699" y="546"/>
                        <a:pt x="22621" y="572"/>
                        <a:pt x="22551" y="601"/>
                      </a:cubicBezTo>
                      <a:cubicBezTo>
                        <a:pt x="22448" y="640"/>
                        <a:pt x="22364" y="720"/>
                        <a:pt x="22306" y="814"/>
                      </a:cubicBezTo>
                      <a:cubicBezTo>
                        <a:pt x="22306" y="817"/>
                        <a:pt x="22303" y="820"/>
                        <a:pt x="22303" y="823"/>
                      </a:cubicBezTo>
                      <a:cubicBezTo>
                        <a:pt x="22300" y="823"/>
                        <a:pt x="22296" y="823"/>
                        <a:pt x="22293" y="827"/>
                      </a:cubicBezTo>
                      <a:cubicBezTo>
                        <a:pt x="22270" y="830"/>
                        <a:pt x="22251" y="833"/>
                        <a:pt x="22229" y="836"/>
                      </a:cubicBezTo>
                      <a:cubicBezTo>
                        <a:pt x="22235" y="820"/>
                        <a:pt x="22245" y="804"/>
                        <a:pt x="22254" y="791"/>
                      </a:cubicBezTo>
                      <a:moveTo>
                        <a:pt x="23726" y="926"/>
                      </a:moveTo>
                      <a:lnTo>
                        <a:pt x="23726" y="926"/>
                      </a:lnTo>
                      <a:cubicBezTo>
                        <a:pt x="23746" y="923"/>
                        <a:pt x="23771" y="914"/>
                        <a:pt x="23781" y="894"/>
                      </a:cubicBezTo>
                      <a:cubicBezTo>
                        <a:pt x="23787" y="875"/>
                        <a:pt x="23781" y="856"/>
                        <a:pt x="23778" y="836"/>
                      </a:cubicBezTo>
                      <a:cubicBezTo>
                        <a:pt x="23771" y="814"/>
                        <a:pt x="23768" y="794"/>
                        <a:pt x="23797" y="782"/>
                      </a:cubicBezTo>
                      <a:cubicBezTo>
                        <a:pt x="23803" y="778"/>
                        <a:pt x="23810" y="778"/>
                        <a:pt x="23816" y="778"/>
                      </a:cubicBezTo>
                      <a:cubicBezTo>
                        <a:pt x="23836" y="778"/>
                        <a:pt x="23858" y="791"/>
                        <a:pt x="23871" y="807"/>
                      </a:cubicBezTo>
                      <a:cubicBezTo>
                        <a:pt x="23894" y="823"/>
                        <a:pt x="23907" y="849"/>
                        <a:pt x="23907" y="878"/>
                      </a:cubicBezTo>
                      <a:cubicBezTo>
                        <a:pt x="23903" y="904"/>
                        <a:pt x="23887" y="920"/>
                        <a:pt x="23871" y="936"/>
                      </a:cubicBezTo>
                      <a:cubicBezTo>
                        <a:pt x="23868" y="939"/>
                        <a:pt x="23865" y="943"/>
                        <a:pt x="23861" y="946"/>
                      </a:cubicBezTo>
                      <a:cubicBezTo>
                        <a:pt x="23852" y="955"/>
                        <a:pt x="23839" y="967"/>
                        <a:pt x="23819" y="986"/>
                      </a:cubicBezTo>
                      <a:cubicBezTo>
                        <a:pt x="23810" y="993"/>
                        <a:pt x="23800" y="999"/>
                        <a:pt x="23791" y="1009"/>
                      </a:cubicBezTo>
                      <a:cubicBezTo>
                        <a:pt x="23791" y="1006"/>
                        <a:pt x="23787" y="1006"/>
                        <a:pt x="23784" y="1003"/>
                      </a:cubicBezTo>
                      <a:cubicBezTo>
                        <a:pt x="23633" y="939"/>
                        <a:pt x="23501" y="846"/>
                        <a:pt x="23349" y="782"/>
                      </a:cubicBezTo>
                      <a:cubicBezTo>
                        <a:pt x="23211" y="717"/>
                        <a:pt x="23053" y="685"/>
                        <a:pt x="22902" y="707"/>
                      </a:cubicBezTo>
                      <a:cubicBezTo>
                        <a:pt x="22860" y="714"/>
                        <a:pt x="22818" y="727"/>
                        <a:pt x="22779" y="740"/>
                      </a:cubicBezTo>
                      <a:cubicBezTo>
                        <a:pt x="22741" y="753"/>
                        <a:pt x="22705" y="775"/>
                        <a:pt x="22673" y="798"/>
                      </a:cubicBezTo>
                      <a:cubicBezTo>
                        <a:pt x="22663" y="804"/>
                        <a:pt x="22654" y="814"/>
                        <a:pt x="22647" y="820"/>
                      </a:cubicBezTo>
                      <a:cubicBezTo>
                        <a:pt x="22631" y="827"/>
                        <a:pt x="22618" y="836"/>
                        <a:pt x="22605" y="846"/>
                      </a:cubicBezTo>
                      <a:cubicBezTo>
                        <a:pt x="22593" y="843"/>
                        <a:pt x="22577" y="836"/>
                        <a:pt x="22560" y="833"/>
                      </a:cubicBezTo>
                      <a:cubicBezTo>
                        <a:pt x="22531" y="827"/>
                        <a:pt x="22502" y="823"/>
                        <a:pt x="22473" y="820"/>
                      </a:cubicBezTo>
                      <a:cubicBezTo>
                        <a:pt x="22560" y="753"/>
                        <a:pt x="22647" y="688"/>
                        <a:pt x="22750" y="653"/>
                      </a:cubicBezTo>
                      <a:cubicBezTo>
                        <a:pt x="22863" y="614"/>
                        <a:pt x="22989" y="624"/>
                        <a:pt x="23105" y="646"/>
                      </a:cubicBezTo>
                      <a:cubicBezTo>
                        <a:pt x="23221" y="669"/>
                        <a:pt x="23327" y="714"/>
                        <a:pt x="23430" y="769"/>
                      </a:cubicBezTo>
                      <a:cubicBezTo>
                        <a:pt x="23501" y="807"/>
                        <a:pt x="23568" y="862"/>
                        <a:pt x="23642" y="901"/>
                      </a:cubicBezTo>
                      <a:cubicBezTo>
                        <a:pt x="23662" y="920"/>
                        <a:pt x="23687" y="930"/>
                        <a:pt x="23713" y="930"/>
                      </a:cubicBezTo>
                      <a:cubicBezTo>
                        <a:pt x="23716" y="930"/>
                        <a:pt x="23723" y="926"/>
                        <a:pt x="23726" y="926"/>
                      </a:cubicBezTo>
                      <a:moveTo>
                        <a:pt x="23604" y="833"/>
                      </a:moveTo>
                      <a:lnTo>
                        <a:pt x="23604" y="833"/>
                      </a:lnTo>
                      <a:cubicBezTo>
                        <a:pt x="23559" y="804"/>
                        <a:pt x="23530" y="782"/>
                        <a:pt x="23485" y="756"/>
                      </a:cubicBezTo>
                      <a:cubicBezTo>
                        <a:pt x="23404" y="711"/>
                        <a:pt x="23317" y="669"/>
                        <a:pt x="23230" y="643"/>
                      </a:cubicBezTo>
                      <a:cubicBezTo>
                        <a:pt x="23066" y="588"/>
                        <a:pt x="22889" y="569"/>
                        <a:pt x="22725" y="630"/>
                      </a:cubicBezTo>
                      <a:cubicBezTo>
                        <a:pt x="22718" y="634"/>
                        <a:pt x="22715" y="637"/>
                        <a:pt x="22709" y="637"/>
                      </a:cubicBezTo>
                      <a:cubicBezTo>
                        <a:pt x="22618" y="675"/>
                        <a:pt x="22535" y="733"/>
                        <a:pt x="22467" y="804"/>
                      </a:cubicBezTo>
                      <a:cubicBezTo>
                        <a:pt x="22464" y="807"/>
                        <a:pt x="22457" y="810"/>
                        <a:pt x="22454" y="814"/>
                      </a:cubicBezTo>
                      <a:cubicBezTo>
                        <a:pt x="22448" y="817"/>
                        <a:pt x="22444" y="817"/>
                        <a:pt x="22438" y="817"/>
                      </a:cubicBezTo>
                      <a:cubicBezTo>
                        <a:pt x="22403" y="817"/>
                        <a:pt x="22367" y="820"/>
                        <a:pt x="22332" y="820"/>
                      </a:cubicBezTo>
                      <a:cubicBezTo>
                        <a:pt x="22396" y="707"/>
                        <a:pt x="22518" y="640"/>
                        <a:pt x="22644" y="598"/>
                      </a:cubicBezTo>
                      <a:cubicBezTo>
                        <a:pt x="22795" y="550"/>
                        <a:pt x="22963" y="537"/>
                        <a:pt x="23114" y="585"/>
                      </a:cubicBezTo>
                      <a:cubicBezTo>
                        <a:pt x="23179" y="608"/>
                        <a:pt x="23410" y="704"/>
                        <a:pt x="23465" y="720"/>
                      </a:cubicBezTo>
                      <a:cubicBezTo>
                        <a:pt x="23478" y="724"/>
                        <a:pt x="23581" y="746"/>
                        <a:pt x="23620" y="756"/>
                      </a:cubicBezTo>
                      <a:cubicBezTo>
                        <a:pt x="23607" y="778"/>
                        <a:pt x="23601" y="804"/>
                        <a:pt x="23604" y="833"/>
                      </a:cubicBezTo>
                      <a:moveTo>
                        <a:pt x="23968" y="662"/>
                      </a:moveTo>
                      <a:lnTo>
                        <a:pt x="23968" y="662"/>
                      </a:lnTo>
                      <a:cubicBezTo>
                        <a:pt x="23994" y="659"/>
                        <a:pt x="24006" y="646"/>
                        <a:pt x="24016" y="624"/>
                      </a:cubicBezTo>
                      <a:cubicBezTo>
                        <a:pt x="24026" y="608"/>
                        <a:pt x="24039" y="601"/>
                        <a:pt x="24055" y="601"/>
                      </a:cubicBezTo>
                      <a:cubicBezTo>
                        <a:pt x="24064" y="601"/>
                        <a:pt x="24077" y="608"/>
                        <a:pt x="24084" y="621"/>
                      </a:cubicBezTo>
                      <a:cubicBezTo>
                        <a:pt x="24100" y="646"/>
                        <a:pt x="24093" y="685"/>
                        <a:pt x="24064" y="698"/>
                      </a:cubicBezTo>
                      <a:cubicBezTo>
                        <a:pt x="24048" y="704"/>
                        <a:pt x="24032" y="704"/>
                        <a:pt x="24013" y="707"/>
                      </a:cubicBezTo>
                      <a:cubicBezTo>
                        <a:pt x="24003" y="707"/>
                        <a:pt x="23994" y="704"/>
                        <a:pt x="23987" y="704"/>
                      </a:cubicBezTo>
                      <a:cubicBezTo>
                        <a:pt x="23919" y="701"/>
                        <a:pt x="23868" y="659"/>
                        <a:pt x="23803" y="653"/>
                      </a:cubicBezTo>
                      <a:cubicBezTo>
                        <a:pt x="23797" y="653"/>
                        <a:pt x="23794" y="653"/>
                        <a:pt x="23791" y="653"/>
                      </a:cubicBezTo>
                      <a:cubicBezTo>
                        <a:pt x="23733" y="650"/>
                        <a:pt x="23671" y="682"/>
                        <a:pt x="23636" y="727"/>
                      </a:cubicBezTo>
                      <a:cubicBezTo>
                        <a:pt x="23620" y="724"/>
                        <a:pt x="23588" y="714"/>
                        <a:pt x="23581" y="714"/>
                      </a:cubicBezTo>
                      <a:cubicBezTo>
                        <a:pt x="23562" y="711"/>
                        <a:pt x="23539" y="704"/>
                        <a:pt x="23520" y="698"/>
                      </a:cubicBezTo>
                      <a:cubicBezTo>
                        <a:pt x="23478" y="688"/>
                        <a:pt x="23436" y="675"/>
                        <a:pt x="23394" y="662"/>
                      </a:cubicBezTo>
                      <a:cubicBezTo>
                        <a:pt x="23314" y="634"/>
                        <a:pt x="23234" y="598"/>
                        <a:pt x="23153" y="566"/>
                      </a:cubicBezTo>
                      <a:cubicBezTo>
                        <a:pt x="23146" y="563"/>
                        <a:pt x="23137" y="559"/>
                        <a:pt x="23130" y="556"/>
                      </a:cubicBezTo>
                      <a:cubicBezTo>
                        <a:pt x="23011" y="505"/>
                        <a:pt x="22889" y="495"/>
                        <a:pt x="22760" y="498"/>
                      </a:cubicBezTo>
                      <a:cubicBezTo>
                        <a:pt x="22753" y="498"/>
                        <a:pt x="22747" y="498"/>
                        <a:pt x="22741" y="498"/>
                      </a:cubicBezTo>
                      <a:cubicBezTo>
                        <a:pt x="22782" y="457"/>
                        <a:pt x="22869" y="453"/>
                        <a:pt x="22921" y="453"/>
                      </a:cubicBezTo>
                      <a:cubicBezTo>
                        <a:pt x="23008" y="450"/>
                        <a:pt x="23095" y="460"/>
                        <a:pt x="23182" y="479"/>
                      </a:cubicBezTo>
                      <a:cubicBezTo>
                        <a:pt x="23266" y="495"/>
                        <a:pt x="23346" y="524"/>
                        <a:pt x="23430" y="546"/>
                      </a:cubicBezTo>
                      <a:cubicBezTo>
                        <a:pt x="23430" y="550"/>
                        <a:pt x="23433" y="550"/>
                        <a:pt x="23433" y="550"/>
                      </a:cubicBezTo>
                      <a:cubicBezTo>
                        <a:pt x="23449" y="553"/>
                        <a:pt x="23465" y="559"/>
                        <a:pt x="23478" y="563"/>
                      </a:cubicBezTo>
                      <a:cubicBezTo>
                        <a:pt x="23614" y="605"/>
                        <a:pt x="23755" y="634"/>
                        <a:pt x="23891" y="611"/>
                      </a:cubicBezTo>
                      <a:cubicBezTo>
                        <a:pt x="23900" y="640"/>
                        <a:pt x="23926" y="666"/>
                        <a:pt x="23964" y="662"/>
                      </a:cubicBezTo>
                      <a:lnTo>
                        <a:pt x="23964" y="662"/>
                      </a:lnTo>
                      <a:lnTo>
                        <a:pt x="23968" y="662"/>
                      </a:lnTo>
                      <a:moveTo>
                        <a:pt x="23823" y="521"/>
                      </a:moveTo>
                      <a:lnTo>
                        <a:pt x="23823" y="521"/>
                      </a:lnTo>
                      <a:cubicBezTo>
                        <a:pt x="23865" y="521"/>
                        <a:pt x="23884" y="498"/>
                        <a:pt x="23894" y="485"/>
                      </a:cubicBezTo>
                      <a:cubicBezTo>
                        <a:pt x="23910" y="476"/>
                        <a:pt x="23926" y="463"/>
                        <a:pt x="23935" y="447"/>
                      </a:cubicBezTo>
                      <a:cubicBezTo>
                        <a:pt x="23945" y="427"/>
                        <a:pt x="23948" y="405"/>
                        <a:pt x="23932" y="392"/>
                      </a:cubicBezTo>
                      <a:cubicBezTo>
                        <a:pt x="23913" y="373"/>
                        <a:pt x="23884" y="357"/>
                        <a:pt x="23894" y="325"/>
                      </a:cubicBezTo>
                      <a:cubicBezTo>
                        <a:pt x="23907" y="295"/>
                        <a:pt x="23945" y="283"/>
                        <a:pt x="23977" y="283"/>
                      </a:cubicBezTo>
                      <a:cubicBezTo>
                        <a:pt x="24000" y="283"/>
                        <a:pt x="24026" y="292"/>
                        <a:pt x="24045" y="305"/>
                      </a:cubicBezTo>
                      <a:cubicBezTo>
                        <a:pt x="24090" y="334"/>
                        <a:pt x="24129" y="385"/>
                        <a:pt x="24122" y="440"/>
                      </a:cubicBezTo>
                      <a:cubicBezTo>
                        <a:pt x="24119" y="463"/>
                        <a:pt x="24100" y="501"/>
                        <a:pt x="24074" y="501"/>
                      </a:cubicBezTo>
                      <a:cubicBezTo>
                        <a:pt x="24051" y="501"/>
                        <a:pt x="24032" y="482"/>
                        <a:pt x="24010" y="479"/>
                      </a:cubicBezTo>
                      <a:cubicBezTo>
                        <a:pt x="24006" y="479"/>
                        <a:pt x="24003" y="479"/>
                        <a:pt x="23997" y="479"/>
                      </a:cubicBezTo>
                      <a:cubicBezTo>
                        <a:pt x="23951" y="476"/>
                        <a:pt x="23910" y="521"/>
                        <a:pt x="23894" y="563"/>
                      </a:cubicBezTo>
                      <a:cubicBezTo>
                        <a:pt x="23894" y="566"/>
                        <a:pt x="23894" y="566"/>
                        <a:pt x="23891" y="569"/>
                      </a:cubicBezTo>
                      <a:cubicBezTo>
                        <a:pt x="23765" y="595"/>
                        <a:pt x="23633" y="569"/>
                        <a:pt x="23510" y="534"/>
                      </a:cubicBezTo>
                      <a:cubicBezTo>
                        <a:pt x="23482" y="527"/>
                        <a:pt x="23452" y="518"/>
                        <a:pt x="23423" y="508"/>
                      </a:cubicBezTo>
                      <a:cubicBezTo>
                        <a:pt x="23327" y="479"/>
                        <a:pt x="23227" y="447"/>
                        <a:pt x="23127" y="431"/>
                      </a:cubicBezTo>
                      <a:cubicBezTo>
                        <a:pt x="23037" y="418"/>
                        <a:pt x="22947" y="418"/>
                        <a:pt x="22860" y="431"/>
                      </a:cubicBezTo>
                      <a:cubicBezTo>
                        <a:pt x="22812" y="437"/>
                        <a:pt x="22757" y="450"/>
                        <a:pt x="22725" y="489"/>
                      </a:cubicBezTo>
                      <a:cubicBezTo>
                        <a:pt x="22725" y="492"/>
                        <a:pt x="22721" y="495"/>
                        <a:pt x="22718" y="498"/>
                      </a:cubicBezTo>
                      <a:cubicBezTo>
                        <a:pt x="22715" y="498"/>
                        <a:pt x="22712" y="501"/>
                        <a:pt x="22709" y="501"/>
                      </a:cubicBezTo>
                      <a:cubicBezTo>
                        <a:pt x="22676" y="505"/>
                        <a:pt x="22647" y="508"/>
                        <a:pt x="22615" y="511"/>
                      </a:cubicBezTo>
                      <a:cubicBezTo>
                        <a:pt x="22641" y="479"/>
                        <a:pt x="22670" y="450"/>
                        <a:pt x="22702" y="427"/>
                      </a:cubicBezTo>
                      <a:cubicBezTo>
                        <a:pt x="22737" y="402"/>
                        <a:pt x="22779" y="379"/>
                        <a:pt x="22825" y="366"/>
                      </a:cubicBezTo>
                      <a:cubicBezTo>
                        <a:pt x="22918" y="334"/>
                        <a:pt x="23018" y="331"/>
                        <a:pt x="23111" y="357"/>
                      </a:cubicBezTo>
                      <a:cubicBezTo>
                        <a:pt x="23185" y="379"/>
                        <a:pt x="23253" y="408"/>
                        <a:pt x="23324" y="437"/>
                      </a:cubicBezTo>
                      <a:cubicBezTo>
                        <a:pt x="23401" y="466"/>
                        <a:pt x="23482" y="485"/>
                        <a:pt x="23562" y="498"/>
                      </a:cubicBezTo>
                      <a:cubicBezTo>
                        <a:pt x="23649" y="514"/>
                        <a:pt x="23736" y="527"/>
                        <a:pt x="23823" y="521"/>
                      </a:cubicBezTo>
                      <a:moveTo>
                        <a:pt x="23439" y="1431"/>
                      </a:moveTo>
                      <a:lnTo>
                        <a:pt x="23439" y="1431"/>
                      </a:lnTo>
                      <a:cubicBezTo>
                        <a:pt x="23433" y="1431"/>
                        <a:pt x="23430" y="1431"/>
                        <a:pt x="23427" y="1431"/>
                      </a:cubicBezTo>
                      <a:cubicBezTo>
                        <a:pt x="23362" y="1434"/>
                        <a:pt x="23307" y="1479"/>
                        <a:pt x="23243" y="1483"/>
                      </a:cubicBezTo>
                      <a:cubicBezTo>
                        <a:pt x="23234" y="1483"/>
                        <a:pt x="23224" y="1486"/>
                        <a:pt x="23214" y="1483"/>
                      </a:cubicBezTo>
                      <a:cubicBezTo>
                        <a:pt x="23198" y="1483"/>
                        <a:pt x="23179" y="1483"/>
                        <a:pt x="23166" y="1476"/>
                      </a:cubicBezTo>
                      <a:cubicBezTo>
                        <a:pt x="23137" y="1463"/>
                        <a:pt x="23130" y="1424"/>
                        <a:pt x="23143" y="1399"/>
                      </a:cubicBezTo>
                      <a:cubicBezTo>
                        <a:pt x="23153" y="1386"/>
                        <a:pt x="23162" y="1379"/>
                        <a:pt x="23175" y="1379"/>
                      </a:cubicBezTo>
                      <a:cubicBezTo>
                        <a:pt x="23188" y="1376"/>
                        <a:pt x="23204" y="1386"/>
                        <a:pt x="23211" y="1402"/>
                      </a:cubicBezTo>
                      <a:cubicBezTo>
                        <a:pt x="23224" y="1424"/>
                        <a:pt x="23237" y="1437"/>
                        <a:pt x="23262" y="1441"/>
                      </a:cubicBezTo>
                      <a:lnTo>
                        <a:pt x="23262" y="1441"/>
                      </a:lnTo>
                      <a:lnTo>
                        <a:pt x="23262" y="1441"/>
                      </a:lnTo>
                      <a:cubicBezTo>
                        <a:pt x="23301" y="1444"/>
                        <a:pt x="23330" y="1418"/>
                        <a:pt x="23337" y="1386"/>
                      </a:cubicBezTo>
                      <a:cubicBezTo>
                        <a:pt x="23475" y="1411"/>
                        <a:pt x="23617" y="1383"/>
                        <a:pt x="23749" y="1341"/>
                      </a:cubicBezTo>
                      <a:cubicBezTo>
                        <a:pt x="23765" y="1338"/>
                        <a:pt x="23778" y="1331"/>
                        <a:pt x="23794" y="1328"/>
                      </a:cubicBezTo>
                      <a:cubicBezTo>
                        <a:pt x="23797" y="1328"/>
                        <a:pt x="23797" y="1328"/>
                        <a:pt x="23800" y="1325"/>
                      </a:cubicBezTo>
                      <a:cubicBezTo>
                        <a:pt x="23881" y="1299"/>
                        <a:pt x="23964" y="1273"/>
                        <a:pt x="24048" y="1254"/>
                      </a:cubicBezTo>
                      <a:cubicBezTo>
                        <a:pt x="24132" y="1238"/>
                        <a:pt x="24222" y="1228"/>
                        <a:pt x="24309" y="1231"/>
                      </a:cubicBezTo>
                      <a:cubicBezTo>
                        <a:pt x="24360" y="1231"/>
                        <a:pt x="24448" y="1231"/>
                        <a:pt x="24486" y="1276"/>
                      </a:cubicBezTo>
                      <a:cubicBezTo>
                        <a:pt x="24480" y="1276"/>
                        <a:pt x="24473" y="1276"/>
                        <a:pt x="24467" y="1276"/>
                      </a:cubicBezTo>
                      <a:cubicBezTo>
                        <a:pt x="24341" y="1273"/>
                        <a:pt x="24219" y="1283"/>
                        <a:pt x="24100" y="1331"/>
                      </a:cubicBezTo>
                      <a:cubicBezTo>
                        <a:pt x="24090" y="1334"/>
                        <a:pt x="24084" y="1338"/>
                        <a:pt x="24074" y="1341"/>
                      </a:cubicBezTo>
                      <a:cubicBezTo>
                        <a:pt x="23997" y="1376"/>
                        <a:pt x="23916" y="1411"/>
                        <a:pt x="23832" y="1441"/>
                      </a:cubicBezTo>
                      <a:cubicBezTo>
                        <a:pt x="23794" y="1454"/>
                        <a:pt x="23752" y="1466"/>
                        <a:pt x="23710" y="1476"/>
                      </a:cubicBezTo>
                      <a:cubicBezTo>
                        <a:pt x="23687" y="1483"/>
                        <a:pt x="23668" y="1486"/>
                        <a:pt x="23646" y="1492"/>
                      </a:cubicBezTo>
                      <a:cubicBezTo>
                        <a:pt x="23639" y="1492"/>
                        <a:pt x="23607" y="1502"/>
                        <a:pt x="23591" y="1505"/>
                      </a:cubicBezTo>
                      <a:cubicBezTo>
                        <a:pt x="23555" y="1460"/>
                        <a:pt x="23494" y="1428"/>
                        <a:pt x="23439" y="1431"/>
                      </a:cubicBezTo>
                      <a:moveTo>
                        <a:pt x="24370" y="1209"/>
                      </a:moveTo>
                      <a:lnTo>
                        <a:pt x="24370" y="1209"/>
                      </a:lnTo>
                      <a:cubicBezTo>
                        <a:pt x="24280" y="1196"/>
                        <a:pt x="24190" y="1196"/>
                        <a:pt x="24103" y="1209"/>
                      </a:cubicBezTo>
                      <a:cubicBezTo>
                        <a:pt x="24000" y="1225"/>
                        <a:pt x="23903" y="1257"/>
                        <a:pt x="23803" y="1286"/>
                      </a:cubicBezTo>
                      <a:cubicBezTo>
                        <a:pt x="23775" y="1296"/>
                        <a:pt x="23749" y="1305"/>
                        <a:pt x="23720" y="1312"/>
                      </a:cubicBezTo>
                      <a:cubicBezTo>
                        <a:pt x="23594" y="1347"/>
                        <a:pt x="23462" y="1373"/>
                        <a:pt x="23337" y="1347"/>
                      </a:cubicBezTo>
                      <a:cubicBezTo>
                        <a:pt x="23337" y="1344"/>
                        <a:pt x="23337" y="1341"/>
                        <a:pt x="23333" y="1341"/>
                      </a:cubicBezTo>
                      <a:cubicBezTo>
                        <a:pt x="23320" y="1299"/>
                        <a:pt x="23278" y="1254"/>
                        <a:pt x="23230" y="1257"/>
                      </a:cubicBezTo>
                      <a:cubicBezTo>
                        <a:pt x="23227" y="1257"/>
                        <a:pt x="23224" y="1257"/>
                        <a:pt x="23221" y="1257"/>
                      </a:cubicBezTo>
                      <a:cubicBezTo>
                        <a:pt x="23198" y="1260"/>
                        <a:pt x="23179" y="1279"/>
                        <a:pt x="23156" y="1279"/>
                      </a:cubicBezTo>
                      <a:cubicBezTo>
                        <a:pt x="23127" y="1279"/>
                        <a:pt x="23111" y="1241"/>
                        <a:pt x="23108" y="1215"/>
                      </a:cubicBezTo>
                      <a:cubicBezTo>
                        <a:pt x="23101" y="1164"/>
                        <a:pt x="23140" y="1112"/>
                        <a:pt x="23182" y="1083"/>
                      </a:cubicBezTo>
                      <a:cubicBezTo>
                        <a:pt x="23204" y="1070"/>
                        <a:pt x="23227" y="1061"/>
                        <a:pt x="23253" y="1061"/>
                      </a:cubicBezTo>
                      <a:cubicBezTo>
                        <a:pt x="23282" y="1061"/>
                        <a:pt x="23324" y="1074"/>
                        <a:pt x="23333" y="1102"/>
                      </a:cubicBezTo>
                      <a:cubicBezTo>
                        <a:pt x="23346" y="1135"/>
                        <a:pt x="23317" y="1151"/>
                        <a:pt x="23298" y="1170"/>
                      </a:cubicBezTo>
                      <a:cubicBezTo>
                        <a:pt x="23282" y="1183"/>
                        <a:pt x="23285" y="1206"/>
                        <a:pt x="23294" y="1225"/>
                      </a:cubicBezTo>
                      <a:cubicBezTo>
                        <a:pt x="23301" y="1241"/>
                        <a:pt x="23317" y="1254"/>
                        <a:pt x="23333" y="1263"/>
                      </a:cubicBezTo>
                      <a:cubicBezTo>
                        <a:pt x="23346" y="1276"/>
                        <a:pt x="23362" y="1299"/>
                        <a:pt x="23404" y="1299"/>
                      </a:cubicBezTo>
                      <a:cubicBezTo>
                        <a:pt x="23491" y="1302"/>
                        <a:pt x="23578" y="1292"/>
                        <a:pt x="23665" y="1276"/>
                      </a:cubicBezTo>
                      <a:cubicBezTo>
                        <a:pt x="23749" y="1263"/>
                        <a:pt x="23829" y="1244"/>
                        <a:pt x="23907" y="1215"/>
                      </a:cubicBezTo>
                      <a:cubicBezTo>
                        <a:pt x="23977" y="1186"/>
                        <a:pt x="24045" y="1154"/>
                        <a:pt x="24116" y="1135"/>
                      </a:cubicBezTo>
                      <a:cubicBezTo>
                        <a:pt x="24212" y="1109"/>
                        <a:pt x="24312" y="1112"/>
                        <a:pt x="24406" y="1144"/>
                      </a:cubicBezTo>
                      <a:cubicBezTo>
                        <a:pt x="24448" y="1157"/>
                        <a:pt x="24489" y="1177"/>
                        <a:pt x="24528" y="1206"/>
                      </a:cubicBezTo>
                      <a:cubicBezTo>
                        <a:pt x="24560" y="1228"/>
                        <a:pt x="24586" y="1257"/>
                        <a:pt x="24612" y="1289"/>
                      </a:cubicBezTo>
                      <a:cubicBezTo>
                        <a:pt x="24583" y="1286"/>
                        <a:pt x="24551" y="1283"/>
                        <a:pt x="24518" y="1279"/>
                      </a:cubicBezTo>
                      <a:cubicBezTo>
                        <a:pt x="24515" y="1276"/>
                        <a:pt x="24512" y="1276"/>
                        <a:pt x="24509" y="1276"/>
                      </a:cubicBezTo>
                      <a:cubicBezTo>
                        <a:pt x="24506" y="1273"/>
                        <a:pt x="24506" y="1270"/>
                        <a:pt x="24502" y="1267"/>
                      </a:cubicBezTo>
                      <a:cubicBezTo>
                        <a:pt x="24473" y="1225"/>
                        <a:pt x="24419" y="1215"/>
                        <a:pt x="24370" y="1209"/>
                      </a:cubicBezTo>
                      <a:moveTo>
                        <a:pt x="24467" y="1054"/>
                      </a:moveTo>
                      <a:lnTo>
                        <a:pt x="24467" y="1054"/>
                      </a:lnTo>
                      <a:cubicBezTo>
                        <a:pt x="24396" y="1016"/>
                        <a:pt x="24316" y="993"/>
                        <a:pt x="24232" y="993"/>
                      </a:cubicBezTo>
                      <a:cubicBezTo>
                        <a:pt x="24145" y="993"/>
                        <a:pt x="24058" y="1016"/>
                        <a:pt x="23971" y="1041"/>
                      </a:cubicBezTo>
                      <a:cubicBezTo>
                        <a:pt x="23881" y="1067"/>
                        <a:pt x="23791" y="1096"/>
                        <a:pt x="23700" y="1122"/>
                      </a:cubicBezTo>
                      <a:cubicBezTo>
                        <a:pt x="23729" y="1093"/>
                        <a:pt x="23762" y="1067"/>
                        <a:pt x="23794" y="1045"/>
                      </a:cubicBezTo>
                      <a:cubicBezTo>
                        <a:pt x="23800" y="1045"/>
                        <a:pt x="23803" y="1041"/>
                        <a:pt x="23807" y="1038"/>
                      </a:cubicBezTo>
                      <a:cubicBezTo>
                        <a:pt x="23807" y="1035"/>
                        <a:pt x="23810" y="1035"/>
                        <a:pt x="23810" y="1035"/>
                      </a:cubicBezTo>
                      <a:cubicBezTo>
                        <a:pt x="23977" y="920"/>
                        <a:pt x="24183" y="843"/>
                        <a:pt x="24367" y="852"/>
                      </a:cubicBezTo>
                      <a:cubicBezTo>
                        <a:pt x="24460" y="859"/>
                        <a:pt x="24551" y="888"/>
                        <a:pt x="24634" y="923"/>
                      </a:cubicBezTo>
                      <a:cubicBezTo>
                        <a:pt x="24621" y="939"/>
                        <a:pt x="24612" y="959"/>
                        <a:pt x="24602" y="977"/>
                      </a:cubicBezTo>
                      <a:cubicBezTo>
                        <a:pt x="24592" y="1006"/>
                        <a:pt x="24580" y="1041"/>
                        <a:pt x="24551" y="1061"/>
                      </a:cubicBezTo>
                      <a:cubicBezTo>
                        <a:pt x="24535" y="1070"/>
                        <a:pt x="24518" y="1074"/>
                        <a:pt x="24499" y="1074"/>
                      </a:cubicBezTo>
                      <a:cubicBezTo>
                        <a:pt x="24489" y="1067"/>
                        <a:pt x="24476" y="1061"/>
                        <a:pt x="24467" y="1054"/>
                      </a:cubicBezTo>
                      <a:moveTo>
                        <a:pt x="24177" y="791"/>
                      </a:moveTo>
                      <a:lnTo>
                        <a:pt x="24177" y="791"/>
                      </a:lnTo>
                      <a:cubicBezTo>
                        <a:pt x="24177" y="788"/>
                        <a:pt x="24177" y="788"/>
                        <a:pt x="24177" y="785"/>
                      </a:cubicBezTo>
                      <a:cubicBezTo>
                        <a:pt x="24200" y="756"/>
                        <a:pt x="24225" y="727"/>
                        <a:pt x="24254" y="701"/>
                      </a:cubicBezTo>
                      <a:cubicBezTo>
                        <a:pt x="24309" y="646"/>
                        <a:pt x="24373" y="601"/>
                        <a:pt x="24444" y="569"/>
                      </a:cubicBezTo>
                      <a:cubicBezTo>
                        <a:pt x="24525" y="537"/>
                        <a:pt x="24612" y="534"/>
                        <a:pt x="24696" y="534"/>
                      </a:cubicBezTo>
                      <a:lnTo>
                        <a:pt x="24699" y="534"/>
                      </a:lnTo>
                      <a:cubicBezTo>
                        <a:pt x="24621" y="546"/>
                        <a:pt x="24544" y="572"/>
                        <a:pt x="24473" y="601"/>
                      </a:cubicBezTo>
                      <a:cubicBezTo>
                        <a:pt x="24370" y="640"/>
                        <a:pt x="24287" y="720"/>
                        <a:pt x="24228" y="814"/>
                      </a:cubicBezTo>
                      <a:cubicBezTo>
                        <a:pt x="24228" y="817"/>
                        <a:pt x="24225" y="820"/>
                        <a:pt x="24225" y="823"/>
                      </a:cubicBezTo>
                      <a:cubicBezTo>
                        <a:pt x="24222" y="823"/>
                        <a:pt x="24219" y="823"/>
                        <a:pt x="24216" y="827"/>
                      </a:cubicBezTo>
                      <a:cubicBezTo>
                        <a:pt x="24193" y="830"/>
                        <a:pt x="24174" y="833"/>
                        <a:pt x="24151" y="836"/>
                      </a:cubicBezTo>
                      <a:cubicBezTo>
                        <a:pt x="24158" y="820"/>
                        <a:pt x="24167" y="804"/>
                        <a:pt x="24177" y="791"/>
                      </a:cubicBezTo>
                      <a:moveTo>
                        <a:pt x="25526" y="833"/>
                      </a:moveTo>
                      <a:lnTo>
                        <a:pt x="25526" y="833"/>
                      </a:lnTo>
                      <a:cubicBezTo>
                        <a:pt x="25481" y="804"/>
                        <a:pt x="25453" y="782"/>
                        <a:pt x="25407" y="756"/>
                      </a:cubicBezTo>
                      <a:cubicBezTo>
                        <a:pt x="25327" y="711"/>
                        <a:pt x="25240" y="669"/>
                        <a:pt x="25153" y="643"/>
                      </a:cubicBezTo>
                      <a:cubicBezTo>
                        <a:pt x="24989" y="588"/>
                        <a:pt x="24812" y="569"/>
                        <a:pt x="24647" y="630"/>
                      </a:cubicBezTo>
                      <a:cubicBezTo>
                        <a:pt x="24641" y="634"/>
                        <a:pt x="24638" y="637"/>
                        <a:pt x="24631" y="637"/>
                      </a:cubicBezTo>
                      <a:cubicBezTo>
                        <a:pt x="24541" y="675"/>
                        <a:pt x="24457" y="733"/>
                        <a:pt x="24390" y="804"/>
                      </a:cubicBezTo>
                      <a:cubicBezTo>
                        <a:pt x="24386" y="807"/>
                        <a:pt x="24380" y="810"/>
                        <a:pt x="24377" y="814"/>
                      </a:cubicBezTo>
                      <a:cubicBezTo>
                        <a:pt x="24370" y="817"/>
                        <a:pt x="24367" y="817"/>
                        <a:pt x="24360" y="817"/>
                      </a:cubicBezTo>
                      <a:cubicBezTo>
                        <a:pt x="24325" y="817"/>
                        <a:pt x="24290" y="820"/>
                        <a:pt x="24254" y="820"/>
                      </a:cubicBezTo>
                      <a:cubicBezTo>
                        <a:pt x="24319" y="707"/>
                        <a:pt x="24441" y="640"/>
                        <a:pt x="24567" y="598"/>
                      </a:cubicBezTo>
                      <a:cubicBezTo>
                        <a:pt x="24718" y="550"/>
                        <a:pt x="24885" y="537"/>
                        <a:pt x="25037" y="585"/>
                      </a:cubicBezTo>
                      <a:cubicBezTo>
                        <a:pt x="25101" y="608"/>
                        <a:pt x="25333" y="704"/>
                        <a:pt x="25388" y="720"/>
                      </a:cubicBezTo>
                      <a:cubicBezTo>
                        <a:pt x="25401" y="724"/>
                        <a:pt x="25504" y="746"/>
                        <a:pt x="25542" y="756"/>
                      </a:cubicBezTo>
                      <a:cubicBezTo>
                        <a:pt x="25530" y="778"/>
                        <a:pt x="25523" y="804"/>
                        <a:pt x="25526" y="833"/>
                      </a:cubicBezTo>
                      <a:moveTo>
                        <a:pt x="25890" y="662"/>
                      </a:moveTo>
                      <a:lnTo>
                        <a:pt x="25890" y="662"/>
                      </a:lnTo>
                      <a:cubicBezTo>
                        <a:pt x="25916" y="659"/>
                        <a:pt x="25929" y="646"/>
                        <a:pt x="25939" y="624"/>
                      </a:cubicBezTo>
                      <a:cubicBezTo>
                        <a:pt x="25948" y="608"/>
                        <a:pt x="25961" y="601"/>
                        <a:pt x="25977" y="601"/>
                      </a:cubicBezTo>
                      <a:cubicBezTo>
                        <a:pt x="25987" y="601"/>
                        <a:pt x="26000" y="608"/>
                        <a:pt x="26006" y="621"/>
                      </a:cubicBezTo>
                      <a:cubicBezTo>
                        <a:pt x="26022" y="646"/>
                        <a:pt x="26016" y="685"/>
                        <a:pt x="25987" y="698"/>
                      </a:cubicBezTo>
                      <a:cubicBezTo>
                        <a:pt x="25971" y="704"/>
                        <a:pt x="25955" y="704"/>
                        <a:pt x="25939" y="707"/>
                      </a:cubicBezTo>
                      <a:cubicBezTo>
                        <a:pt x="25926" y="707"/>
                        <a:pt x="25916" y="704"/>
                        <a:pt x="25910" y="704"/>
                      </a:cubicBezTo>
                      <a:cubicBezTo>
                        <a:pt x="25842" y="701"/>
                        <a:pt x="25790" y="659"/>
                        <a:pt x="25726" y="653"/>
                      </a:cubicBezTo>
                      <a:cubicBezTo>
                        <a:pt x="25720" y="653"/>
                        <a:pt x="25717" y="653"/>
                        <a:pt x="25713" y="653"/>
                      </a:cubicBezTo>
                      <a:cubicBezTo>
                        <a:pt x="25655" y="650"/>
                        <a:pt x="25594" y="682"/>
                        <a:pt x="25559" y="727"/>
                      </a:cubicBezTo>
                      <a:cubicBezTo>
                        <a:pt x="25542" y="724"/>
                        <a:pt x="25510" y="714"/>
                        <a:pt x="25504" y="714"/>
                      </a:cubicBezTo>
                      <a:cubicBezTo>
                        <a:pt x="25485" y="711"/>
                        <a:pt x="25462" y="704"/>
                        <a:pt x="25443" y="698"/>
                      </a:cubicBezTo>
                      <a:cubicBezTo>
                        <a:pt x="25401" y="688"/>
                        <a:pt x="25359" y="675"/>
                        <a:pt x="25317" y="662"/>
                      </a:cubicBezTo>
                      <a:cubicBezTo>
                        <a:pt x="25237" y="634"/>
                        <a:pt x="25156" y="598"/>
                        <a:pt x="25076" y="566"/>
                      </a:cubicBezTo>
                      <a:cubicBezTo>
                        <a:pt x="25069" y="563"/>
                        <a:pt x="25060" y="559"/>
                        <a:pt x="25053" y="556"/>
                      </a:cubicBezTo>
                      <a:cubicBezTo>
                        <a:pt x="24934" y="505"/>
                        <a:pt x="24812" y="495"/>
                        <a:pt x="24683" y="498"/>
                      </a:cubicBezTo>
                      <a:cubicBezTo>
                        <a:pt x="24676" y="498"/>
                        <a:pt x="24670" y="498"/>
                        <a:pt x="24663" y="498"/>
                      </a:cubicBezTo>
                      <a:cubicBezTo>
                        <a:pt x="24705" y="457"/>
                        <a:pt x="24792" y="453"/>
                        <a:pt x="24844" y="453"/>
                      </a:cubicBezTo>
                      <a:cubicBezTo>
                        <a:pt x="24931" y="450"/>
                        <a:pt x="25017" y="460"/>
                        <a:pt x="25105" y="479"/>
                      </a:cubicBezTo>
                      <a:cubicBezTo>
                        <a:pt x="25188" y="495"/>
                        <a:pt x="25269" y="524"/>
                        <a:pt x="25353" y="546"/>
                      </a:cubicBezTo>
                      <a:cubicBezTo>
                        <a:pt x="25353" y="550"/>
                        <a:pt x="25356" y="550"/>
                        <a:pt x="25356" y="550"/>
                      </a:cubicBezTo>
                      <a:cubicBezTo>
                        <a:pt x="25372" y="553"/>
                        <a:pt x="25388" y="559"/>
                        <a:pt x="25401" y="563"/>
                      </a:cubicBezTo>
                      <a:cubicBezTo>
                        <a:pt x="25536" y="605"/>
                        <a:pt x="25678" y="634"/>
                        <a:pt x="25813" y="611"/>
                      </a:cubicBezTo>
                      <a:cubicBezTo>
                        <a:pt x="25823" y="640"/>
                        <a:pt x="25849" y="666"/>
                        <a:pt x="25887" y="662"/>
                      </a:cubicBezTo>
                      <a:lnTo>
                        <a:pt x="25887" y="662"/>
                      </a:lnTo>
                      <a:lnTo>
                        <a:pt x="25890" y="662"/>
                      </a:lnTo>
                      <a:moveTo>
                        <a:pt x="25746" y="521"/>
                      </a:moveTo>
                      <a:lnTo>
                        <a:pt x="25746" y="521"/>
                      </a:lnTo>
                      <a:cubicBezTo>
                        <a:pt x="25787" y="521"/>
                        <a:pt x="25807" y="498"/>
                        <a:pt x="25816" y="485"/>
                      </a:cubicBezTo>
                      <a:cubicBezTo>
                        <a:pt x="25832" y="476"/>
                        <a:pt x="25849" y="463"/>
                        <a:pt x="25858" y="447"/>
                      </a:cubicBezTo>
                      <a:cubicBezTo>
                        <a:pt x="25868" y="427"/>
                        <a:pt x="25871" y="405"/>
                        <a:pt x="25855" y="392"/>
                      </a:cubicBezTo>
                      <a:cubicBezTo>
                        <a:pt x="25836" y="373"/>
                        <a:pt x="25807" y="357"/>
                        <a:pt x="25816" y="325"/>
                      </a:cubicBezTo>
                      <a:cubicBezTo>
                        <a:pt x="25829" y="295"/>
                        <a:pt x="25868" y="283"/>
                        <a:pt x="25900" y="283"/>
                      </a:cubicBezTo>
                      <a:cubicBezTo>
                        <a:pt x="25922" y="283"/>
                        <a:pt x="25948" y="292"/>
                        <a:pt x="25968" y="305"/>
                      </a:cubicBezTo>
                      <a:cubicBezTo>
                        <a:pt x="26013" y="334"/>
                        <a:pt x="26051" y="385"/>
                        <a:pt x="26045" y="440"/>
                      </a:cubicBezTo>
                      <a:cubicBezTo>
                        <a:pt x="26042" y="463"/>
                        <a:pt x="26022" y="501"/>
                        <a:pt x="25997" y="501"/>
                      </a:cubicBezTo>
                      <a:cubicBezTo>
                        <a:pt x="25974" y="501"/>
                        <a:pt x="25955" y="482"/>
                        <a:pt x="25932" y="479"/>
                      </a:cubicBezTo>
                      <a:cubicBezTo>
                        <a:pt x="25929" y="479"/>
                        <a:pt x="25926" y="479"/>
                        <a:pt x="25919" y="479"/>
                      </a:cubicBezTo>
                      <a:cubicBezTo>
                        <a:pt x="25874" y="476"/>
                        <a:pt x="25832" y="521"/>
                        <a:pt x="25816" y="563"/>
                      </a:cubicBezTo>
                      <a:cubicBezTo>
                        <a:pt x="25816" y="566"/>
                        <a:pt x="25816" y="566"/>
                        <a:pt x="25813" y="569"/>
                      </a:cubicBezTo>
                      <a:cubicBezTo>
                        <a:pt x="25687" y="595"/>
                        <a:pt x="25555" y="569"/>
                        <a:pt x="25433" y="534"/>
                      </a:cubicBezTo>
                      <a:cubicBezTo>
                        <a:pt x="25404" y="527"/>
                        <a:pt x="25375" y="518"/>
                        <a:pt x="25346" y="508"/>
                      </a:cubicBezTo>
                      <a:cubicBezTo>
                        <a:pt x="25249" y="479"/>
                        <a:pt x="25150" y="447"/>
                        <a:pt x="25050" y="431"/>
                      </a:cubicBezTo>
                      <a:cubicBezTo>
                        <a:pt x="24960" y="418"/>
                        <a:pt x="24869" y="418"/>
                        <a:pt x="24783" y="431"/>
                      </a:cubicBezTo>
                      <a:cubicBezTo>
                        <a:pt x="24734" y="437"/>
                        <a:pt x="24680" y="450"/>
                        <a:pt x="24651" y="489"/>
                      </a:cubicBezTo>
                      <a:cubicBezTo>
                        <a:pt x="24647" y="492"/>
                        <a:pt x="24644" y="495"/>
                        <a:pt x="24641" y="498"/>
                      </a:cubicBezTo>
                      <a:cubicBezTo>
                        <a:pt x="24638" y="498"/>
                        <a:pt x="24634" y="501"/>
                        <a:pt x="24631" y="501"/>
                      </a:cubicBezTo>
                      <a:cubicBezTo>
                        <a:pt x="24602" y="505"/>
                        <a:pt x="24570" y="508"/>
                        <a:pt x="24538" y="511"/>
                      </a:cubicBezTo>
                      <a:cubicBezTo>
                        <a:pt x="24564" y="479"/>
                        <a:pt x="24592" y="450"/>
                        <a:pt x="24625" y="427"/>
                      </a:cubicBezTo>
                      <a:cubicBezTo>
                        <a:pt x="24660" y="402"/>
                        <a:pt x="24702" y="379"/>
                        <a:pt x="24747" y="366"/>
                      </a:cubicBezTo>
                      <a:cubicBezTo>
                        <a:pt x="24840" y="334"/>
                        <a:pt x="24940" y="331"/>
                        <a:pt x="25034" y="357"/>
                      </a:cubicBezTo>
                      <a:cubicBezTo>
                        <a:pt x="25108" y="379"/>
                        <a:pt x="25175" y="408"/>
                        <a:pt x="25246" y="437"/>
                      </a:cubicBezTo>
                      <a:cubicBezTo>
                        <a:pt x="25324" y="466"/>
                        <a:pt x="25404" y="485"/>
                        <a:pt x="25488" y="498"/>
                      </a:cubicBezTo>
                      <a:cubicBezTo>
                        <a:pt x="25572" y="514"/>
                        <a:pt x="25658" y="527"/>
                        <a:pt x="25746" y="521"/>
                      </a:cubicBezTo>
                      <a:moveTo>
                        <a:pt x="25713" y="1009"/>
                      </a:moveTo>
                      <a:lnTo>
                        <a:pt x="25713" y="1009"/>
                      </a:lnTo>
                      <a:cubicBezTo>
                        <a:pt x="25713" y="1006"/>
                        <a:pt x="25710" y="1006"/>
                        <a:pt x="25707" y="1003"/>
                      </a:cubicBezTo>
                      <a:cubicBezTo>
                        <a:pt x="25555" y="939"/>
                        <a:pt x="25423" y="846"/>
                        <a:pt x="25272" y="782"/>
                      </a:cubicBezTo>
                      <a:cubicBezTo>
                        <a:pt x="25133" y="717"/>
                        <a:pt x="24976" y="685"/>
                        <a:pt x="24824" y="707"/>
                      </a:cubicBezTo>
                      <a:cubicBezTo>
                        <a:pt x="24783" y="714"/>
                        <a:pt x="24741" y="727"/>
                        <a:pt x="24702" y="740"/>
                      </a:cubicBezTo>
                      <a:cubicBezTo>
                        <a:pt x="24663" y="753"/>
                        <a:pt x="24628" y="775"/>
                        <a:pt x="24596" y="798"/>
                      </a:cubicBezTo>
                      <a:cubicBezTo>
                        <a:pt x="24586" y="804"/>
                        <a:pt x="24576" y="814"/>
                        <a:pt x="24570" y="820"/>
                      </a:cubicBezTo>
                      <a:cubicBezTo>
                        <a:pt x="24554" y="827"/>
                        <a:pt x="24541" y="836"/>
                        <a:pt x="24528" y="846"/>
                      </a:cubicBezTo>
                      <a:cubicBezTo>
                        <a:pt x="24515" y="843"/>
                        <a:pt x="24499" y="836"/>
                        <a:pt x="24483" y="833"/>
                      </a:cubicBezTo>
                      <a:cubicBezTo>
                        <a:pt x="24454" y="827"/>
                        <a:pt x="24425" y="823"/>
                        <a:pt x="24396" y="820"/>
                      </a:cubicBezTo>
                      <a:cubicBezTo>
                        <a:pt x="24483" y="753"/>
                        <a:pt x="24570" y="688"/>
                        <a:pt x="24673" y="653"/>
                      </a:cubicBezTo>
                      <a:cubicBezTo>
                        <a:pt x="24786" y="614"/>
                        <a:pt x="24911" y="624"/>
                        <a:pt x="25027" y="646"/>
                      </a:cubicBezTo>
                      <a:cubicBezTo>
                        <a:pt x="25143" y="669"/>
                        <a:pt x="25249" y="714"/>
                        <a:pt x="25353" y="769"/>
                      </a:cubicBezTo>
                      <a:cubicBezTo>
                        <a:pt x="25427" y="807"/>
                        <a:pt x="25491" y="862"/>
                        <a:pt x="25565" y="901"/>
                      </a:cubicBezTo>
                      <a:cubicBezTo>
                        <a:pt x="25585" y="920"/>
                        <a:pt x="25610" y="930"/>
                        <a:pt x="25636" y="930"/>
                      </a:cubicBezTo>
                      <a:cubicBezTo>
                        <a:pt x="25639" y="930"/>
                        <a:pt x="25646" y="926"/>
                        <a:pt x="25649" y="926"/>
                      </a:cubicBezTo>
                      <a:cubicBezTo>
                        <a:pt x="25668" y="923"/>
                        <a:pt x="25694" y="914"/>
                        <a:pt x="25704" y="894"/>
                      </a:cubicBezTo>
                      <a:cubicBezTo>
                        <a:pt x="25710" y="875"/>
                        <a:pt x="25704" y="856"/>
                        <a:pt x="25700" y="836"/>
                      </a:cubicBezTo>
                      <a:cubicBezTo>
                        <a:pt x="25694" y="814"/>
                        <a:pt x="25691" y="794"/>
                        <a:pt x="25720" y="782"/>
                      </a:cubicBezTo>
                      <a:cubicBezTo>
                        <a:pt x="25726" y="778"/>
                        <a:pt x="25733" y="778"/>
                        <a:pt x="25739" y="778"/>
                      </a:cubicBezTo>
                      <a:cubicBezTo>
                        <a:pt x="25758" y="778"/>
                        <a:pt x="25781" y="791"/>
                        <a:pt x="25794" y="807"/>
                      </a:cubicBezTo>
                      <a:cubicBezTo>
                        <a:pt x="25816" y="823"/>
                        <a:pt x="25829" y="849"/>
                        <a:pt x="25829" y="878"/>
                      </a:cubicBezTo>
                      <a:cubicBezTo>
                        <a:pt x="25826" y="904"/>
                        <a:pt x="25810" y="920"/>
                        <a:pt x="25794" y="936"/>
                      </a:cubicBezTo>
                      <a:cubicBezTo>
                        <a:pt x="25790" y="939"/>
                        <a:pt x="25787" y="946"/>
                        <a:pt x="25784" y="949"/>
                      </a:cubicBezTo>
                      <a:cubicBezTo>
                        <a:pt x="25774" y="959"/>
                        <a:pt x="25758" y="970"/>
                        <a:pt x="25742" y="986"/>
                      </a:cubicBezTo>
                      <a:cubicBezTo>
                        <a:pt x="25733" y="993"/>
                        <a:pt x="25723" y="999"/>
                        <a:pt x="25713" y="1009"/>
                      </a:cubicBezTo>
                      <a:moveTo>
                        <a:pt x="24667" y="321"/>
                      </a:moveTo>
                      <a:lnTo>
                        <a:pt x="24667" y="321"/>
                      </a:lnTo>
                      <a:cubicBezTo>
                        <a:pt x="24766" y="260"/>
                        <a:pt x="24873" y="237"/>
                        <a:pt x="24985" y="253"/>
                      </a:cubicBezTo>
                      <a:cubicBezTo>
                        <a:pt x="25159" y="279"/>
                        <a:pt x="25317" y="350"/>
                        <a:pt x="25485" y="392"/>
                      </a:cubicBezTo>
                      <a:cubicBezTo>
                        <a:pt x="25514" y="398"/>
                        <a:pt x="25542" y="405"/>
                        <a:pt x="25572" y="411"/>
                      </a:cubicBezTo>
                      <a:cubicBezTo>
                        <a:pt x="25588" y="414"/>
                        <a:pt x="25604" y="414"/>
                        <a:pt x="25620" y="418"/>
                      </a:cubicBezTo>
                      <a:cubicBezTo>
                        <a:pt x="25623" y="418"/>
                        <a:pt x="25633" y="418"/>
                        <a:pt x="25642" y="421"/>
                      </a:cubicBezTo>
                      <a:cubicBezTo>
                        <a:pt x="25649" y="444"/>
                        <a:pt x="25662" y="466"/>
                        <a:pt x="25681" y="482"/>
                      </a:cubicBezTo>
                      <a:cubicBezTo>
                        <a:pt x="25613" y="479"/>
                        <a:pt x="25546" y="469"/>
                        <a:pt x="25475" y="460"/>
                      </a:cubicBezTo>
                      <a:cubicBezTo>
                        <a:pt x="25391" y="447"/>
                        <a:pt x="25311" y="418"/>
                        <a:pt x="25230" y="389"/>
                      </a:cubicBezTo>
                      <a:cubicBezTo>
                        <a:pt x="25159" y="363"/>
                        <a:pt x="25092" y="331"/>
                        <a:pt x="25021" y="312"/>
                      </a:cubicBezTo>
                      <a:cubicBezTo>
                        <a:pt x="24931" y="292"/>
                        <a:pt x="24831" y="299"/>
                        <a:pt x="24744" y="328"/>
                      </a:cubicBezTo>
                      <a:cubicBezTo>
                        <a:pt x="24654" y="360"/>
                        <a:pt x="24554" y="424"/>
                        <a:pt x="24515" y="514"/>
                      </a:cubicBezTo>
                      <a:cubicBezTo>
                        <a:pt x="24499" y="518"/>
                        <a:pt x="24486" y="521"/>
                        <a:pt x="24470" y="527"/>
                      </a:cubicBezTo>
                      <a:cubicBezTo>
                        <a:pt x="24515" y="444"/>
                        <a:pt x="24586" y="373"/>
                        <a:pt x="24667" y="321"/>
                      </a:cubicBezTo>
                      <a:moveTo>
                        <a:pt x="23758" y="331"/>
                      </a:moveTo>
                      <a:lnTo>
                        <a:pt x="23758" y="331"/>
                      </a:lnTo>
                      <a:cubicBezTo>
                        <a:pt x="23775" y="305"/>
                        <a:pt x="23800" y="295"/>
                        <a:pt x="23823" y="279"/>
                      </a:cubicBezTo>
                      <a:cubicBezTo>
                        <a:pt x="23845" y="260"/>
                        <a:pt x="23849" y="237"/>
                        <a:pt x="23852" y="209"/>
                      </a:cubicBezTo>
                      <a:cubicBezTo>
                        <a:pt x="23855" y="176"/>
                        <a:pt x="23874" y="147"/>
                        <a:pt x="23907" y="134"/>
                      </a:cubicBezTo>
                      <a:cubicBezTo>
                        <a:pt x="23935" y="121"/>
                        <a:pt x="23964" y="125"/>
                        <a:pt x="23994" y="131"/>
                      </a:cubicBezTo>
                      <a:cubicBezTo>
                        <a:pt x="24000" y="134"/>
                        <a:pt x="24006" y="131"/>
                        <a:pt x="24010" y="125"/>
                      </a:cubicBezTo>
                      <a:cubicBezTo>
                        <a:pt x="24023" y="89"/>
                        <a:pt x="24016" y="54"/>
                        <a:pt x="24051" y="35"/>
                      </a:cubicBezTo>
                      <a:cubicBezTo>
                        <a:pt x="24080" y="22"/>
                        <a:pt x="24113" y="28"/>
                        <a:pt x="24139" y="41"/>
                      </a:cubicBezTo>
                      <a:cubicBezTo>
                        <a:pt x="24193" y="73"/>
                        <a:pt x="24228" y="125"/>
                        <a:pt x="24251" y="183"/>
                      </a:cubicBezTo>
                      <a:cubicBezTo>
                        <a:pt x="24274" y="234"/>
                        <a:pt x="24299" y="283"/>
                        <a:pt x="24351" y="312"/>
                      </a:cubicBezTo>
                      <a:cubicBezTo>
                        <a:pt x="24390" y="334"/>
                        <a:pt x="24448" y="350"/>
                        <a:pt x="24480" y="312"/>
                      </a:cubicBezTo>
                      <a:cubicBezTo>
                        <a:pt x="24496" y="295"/>
                        <a:pt x="24499" y="266"/>
                        <a:pt x="24496" y="247"/>
                      </a:cubicBezTo>
                      <a:cubicBezTo>
                        <a:pt x="24493" y="231"/>
                        <a:pt x="24483" y="202"/>
                        <a:pt x="24464" y="199"/>
                      </a:cubicBezTo>
                      <a:cubicBezTo>
                        <a:pt x="24457" y="199"/>
                        <a:pt x="24451" y="202"/>
                        <a:pt x="24448" y="205"/>
                      </a:cubicBezTo>
                      <a:cubicBezTo>
                        <a:pt x="24438" y="212"/>
                        <a:pt x="24432" y="218"/>
                        <a:pt x="24419" y="221"/>
                      </a:cubicBezTo>
                      <a:cubicBezTo>
                        <a:pt x="24399" y="231"/>
                        <a:pt x="24373" y="234"/>
                        <a:pt x="24354" y="221"/>
                      </a:cubicBezTo>
                      <a:cubicBezTo>
                        <a:pt x="24325" y="199"/>
                        <a:pt x="24325" y="131"/>
                        <a:pt x="24360" y="112"/>
                      </a:cubicBezTo>
                      <a:cubicBezTo>
                        <a:pt x="24390" y="96"/>
                        <a:pt x="24428" y="112"/>
                        <a:pt x="24457" y="128"/>
                      </a:cubicBezTo>
                      <a:cubicBezTo>
                        <a:pt x="24473" y="138"/>
                        <a:pt x="24489" y="151"/>
                        <a:pt x="24502" y="164"/>
                      </a:cubicBezTo>
                      <a:cubicBezTo>
                        <a:pt x="24522" y="186"/>
                        <a:pt x="24528" y="212"/>
                        <a:pt x="24541" y="237"/>
                      </a:cubicBezTo>
                      <a:cubicBezTo>
                        <a:pt x="24551" y="263"/>
                        <a:pt x="24570" y="289"/>
                        <a:pt x="24596" y="302"/>
                      </a:cubicBezTo>
                      <a:cubicBezTo>
                        <a:pt x="24608" y="308"/>
                        <a:pt x="24618" y="312"/>
                        <a:pt x="24628" y="312"/>
                      </a:cubicBezTo>
                      <a:cubicBezTo>
                        <a:pt x="24573" y="350"/>
                        <a:pt x="24525" y="402"/>
                        <a:pt x="24489" y="457"/>
                      </a:cubicBezTo>
                      <a:cubicBezTo>
                        <a:pt x="24486" y="457"/>
                        <a:pt x="24483" y="457"/>
                        <a:pt x="24480" y="457"/>
                      </a:cubicBezTo>
                      <a:cubicBezTo>
                        <a:pt x="24428" y="473"/>
                        <a:pt x="24354" y="418"/>
                        <a:pt x="24319" y="382"/>
                      </a:cubicBezTo>
                      <a:cubicBezTo>
                        <a:pt x="24277" y="341"/>
                        <a:pt x="24245" y="286"/>
                        <a:pt x="24219" y="231"/>
                      </a:cubicBezTo>
                      <a:cubicBezTo>
                        <a:pt x="24190" y="170"/>
                        <a:pt x="24116" y="121"/>
                        <a:pt x="24064" y="180"/>
                      </a:cubicBezTo>
                      <a:cubicBezTo>
                        <a:pt x="24016" y="147"/>
                        <a:pt x="23926" y="154"/>
                        <a:pt x="23900" y="212"/>
                      </a:cubicBezTo>
                      <a:cubicBezTo>
                        <a:pt x="23897" y="218"/>
                        <a:pt x="23907" y="225"/>
                        <a:pt x="23910" y="218"/>
                      </a:cubicBezTo>
                      <a:cubicBezTo>
                        <a:pt x="23939" y="170"/>
                        <a:pt x="24019" y="167"/>
                        <a:pt x="24058" y="202"/>
                      </a:cubicBezTo>
                      <a:cubicBezTo>
                        <a:pt x="24064" y="209"/>
                        <a:pt x="24071" y="205"/>
                        <a:pt x="24074" y="202"/>
                      </a:cubicBezTo>
                      <a:cubicBezTo>
                        <a:pt x="24113" y="151"/>
                        <a:pt x="24167" y="183"/>
                        <a:pt x="24193" y="221"/>
                      </a:cubicBezTo>
                      <a:cubicBezTo>
                        <a:pt x="24203" y="241"/>
                        <a:pt x="24212" y="263"/>
                        <a:pt x="24222" y="286"/>
                      </a:cubicBezTo>
                      <a:cubicBezTo>
                        <a:pt x="24245" y="325"/>
                        <a:pt x="24267" y="360"/>
                        <a:pt x="24299" y="392"/>
                      </a:cubicBezTo>
                      <a:cubicBezTo>
                        <a:pt x="24335" y="434"/>
                        <a:pt x="24415" y="492"/>
                        <a:pt x="24476" y="479"/>
                      </a:cubicBezTo>
                      <a:cubicBezTo>
                        <a:pt x="24467" y="498"/>
                        <a:pt x="24457" y="514"/>
                        <a:pt x="24448" y="534"/>
                      </a:cubicBezTo>
                      <a:cubicBezTo>
                        <a:pt x="24448" y="537"/>
                        <a:pt x="24415" y="546"/>
                        <a:pt x="24409" y="550"/>
                      </a:cubicBezTo>
                      <a:cubicBezTo>
                        <a:pt x="24399" y="556"/>
                        <a:pt x="24386" y="559"/>
                        <a:pt x="24377" y="566"/>
                      </a:cubicBezTo>
                      <a:cubicBezTo>
                        <a:pt x="24303" y="537"/>
                        <a:pt x="24264" y="473"/>
                        <a:pt x="24228" y="402"/>
                      </a:cubicBezTo>
                      <a:cubicBezTo>
                        <a:pt x="24206" y="353"/>
                        <a:pt x="24180" y="299"/>
                        <a:pt x="24116" y="305"/>
                      </a:cubicBezTo>
                      <a:cubicBezTo>
                        <a:pt x="24113" y="305"/>
                        <a:pt x="24109" y="308"/>
                        <a:pt x="24113" y="312"/>
                      </a:cubicBezTo>
                      <a:cubicBezTo>
                        <a:pt x="24129" y="318"/>
                        <a:pt x="24142" y="321"/>
                        <a:pt x="24155" y="328"/>
                      </a:cubicBezTo>
                      <a:cubicBezTo>
                        <a:pt x="24180" y="344"/>
                        <a:pt x="24193" y="376"/>
                        <a:pt x="24203" y="398"/>
                      </a:cubicBezTo>
                      <a:cubicBezTo>
                        <a:pt x="24216" y="427"/>
                        <a:pt x="24228" y="460"/>
                        <a:pt x="24248" y="489"/>
                      </a:cubicBezTo>
                      <a:cubicBezTo>
                        <a:pt x="24274" y="527"/>
                        <a:pt x="24306" y="563"/>
                        <a:pt x="24351" y="582"/>
                      </a:cubicBezTo>
                      <a:cubicBezTo>
                        <a:pt x="24335" y="592"/>
                        <a:pt x="24319" y="605"/>
                        <a:pt x="24306" y="614"/>
                      </a:cubicBezTo>
                      <a:cubicBezTo>
                        <a:pt x="24261" y="646"/>
                        <a:pt x="24216" y="688"/>
                        <a:pt x="24187" y="737"/>
                      </a:cubicBezTo>
                      <a:cubicBezTo>
                        <a:pt x="24187" y="740"/>
                        <a:pt x="24177" y="753"/>
                        <a:pt x="24167" y="772"/>
                      </a:cubicBezTo>
                      <a:lnTo>
                        <a:pt x="24164" y="772"/>
                      </a:lnTo>
                      <a:cubicBezTo>
                        <a:pt x="24116" y="785"/>
                        <a:pt x="24067" y="798"/>
                        <a:pt x="24016" y="785"/>
                      </a:cubicBezTo>
                      <a:cubicBezTo>
                        <a:pt x="23974" y="775"/>
                        <a:pt x="23939" y="756"/>
                        <a:pt x="23900" y="740"/>
                      </a:cubicBezTo>
                      <a:cubicBezTo>
                        <a:pt x="23849" y="717"/>
                        <a:pt x="23794" y="701"/>
                        <a:pt x="23746" y="730"/>
                      </a:cubicBezTo>
                      <a:cubicBezTo>
                        <a:pt x="23742" y="733"/>
                        <a:pt x="23746" y="737"/>
                        <a:pt x="23749" y="737"/>
                      </a:cubicBezTo>
                      <a:cubicBezTo>
                        <a:pt x="23823" y="704"/>
                        <a:pt x="23903" y="766"/>
                        <a:pt x="23971" y="794"/>
                      </a:cubicBezTo>
                      <a:cubicBezTo>
                        <a:pt x="24035" y="820"/>
                        <a:pt x="24090" y="814"/>
                        <a:pt x="24151" y="798"/>
                      </a:cubicBezTo>
                      <a:cubicBezTo>
                        <a:pt x="24142" y="820"/>
                        <a:pt x="24129" y="843"/>
                        <a:pt x="24132" y="843"/>
                      </a:cubicBezTo>
                      <a:cubicBezTo>
                        <a:pt x="24071" y="859"/>
                        <a:pt x="24016" y="881"/>
                        <a:pt x="23955" y="910"/>
                      </a:cubicBezTo>
                      <a:cubicBezTo>
                        <a:pt x="23939" y="917"/>
                        <a:pt x="23923" y="926"/>
                        <a:pt x="23907" y="936"/>
                      </a:cubicBezTo>
                      <a:cubicBezTo>
                        <a:pt x="23916" y="923"/>
                        <a:pt x="23923" y="914"/>
                        <a:pt x="23929" y="898"/>
                      </a:cubicBezTo>
                      <a:cubicBezTo>
                        <a:pt x="23929" y="894"/>
                        <a:pt x="23932" y="891"/>
                        <a:pt x="23932" y="891"/>
                      </a:cubicBezTo>
                      <a:cubicBezTo>
                        <a:pt x="23942" y="839"/>
                        <a:pt x="23910" y="791"/>
                        <a:pt x="23868" y="769"/>
                      </a:cubicBezTo>
                      <a:cubicBezTo>
                        <a:pt x="23852" y="759"/>
                        <a:pt x="23829" y="753"/>
                        <a:pt x="23810" y="753"/>
                      </a:cubicBezTo>
                      <a:cubicBezTo>
                        <a:pt x="23781" y="753"/>
                        <a:pt x="23758" y="766"/>
                        <a:pt x="23746" y="791"/>
                      </a:cubicBezTo>
                      <a:cubicBezTo>
                        <a:pt x="23736" y="823"/>
                        <a:pt x="23778" y="881"/>
                        <a:pt x="23736" y="898"/>
                      </a:cubicBezTo>
                      <a:cubicBezTo>
                        <a:pt x="23729" y="901"/>
                        <a:pt x="23723" y="901"/>
                        <a:pt x="23713" y="901"/>
                      </a:cubicBezTo>
                      <a:cubicBezTo>
                        <a:pt x="23691" y="901"/>
                        <a:pt x="23668" y="888"/>
                        <a:pt x="23652" y="872"/>
                      </a:cubicBezTo>
                      <a:cubicBezTo>
                        <a:pt x="23630" y="849"/>
                        <a:pt x="23630" y="817"/>
                        <a:pt x="23636" y="788"/>
                      </a:cubicBezTo>
                      <a:cubicBezTo>
                        <a:pt x="23652" y="733"/>
                        <a:pt x="23700" y="694"/>
                        <a:pt x="23755" y="682"/>
                      </a:cubicBezTo>
                      <a:cubicBezTo>
                        <a:pt x="23765" y="682"/>
                        <a:pt x="23771" y="678"/>
                        <a:pt x="23778" y="678"/>
                      </a:cubicBezTo>
                      <a:cubicBezTo>
                        <a:pt x="23829" y="678"/>
                        <a:pt x="23874" y="707"/>
                        <a:pt x="23926" y="720"/>
                      </a:cubicBezTo>
                      <a:cubicBezTo>
                        <a:pt x="23948" y="727"/>
                        <a:pt x="23977" y="733"/>
                        <a:pt x="24006" y="733"/>
                      </a:cubicBezTo>
                      <a:cubicBezTo>
                        <a:pt x="24032" y="733"/>
                        <a:pt x="24061" y="730"/>
                        <a:pt x="24084" y="717"/>
                      </a:cubicBezTo>
                      <a:cubicBezTo>
                        <a:pt x="24126" y="691"/>
                        <a:pt x="24129" y="627"/>
                        <a:pt x="24096" y="592"/>
                      </a:cubicBezTo>
                      <a:cubicBezTo>
                        <a:pt x="24084" y="582"/>
                        <a:pt x="24067" y="576"/>
                        <a:pt x="24051" y="576"/>
                      </a:cubicBezTo>
                      <a:cubicBezTo>
                        <a:pt x="24045" y="576"/>
                        <a:pt x="24039" y="576"/>
                        <a:pt x="24032" y="579"/>
                      </a:cubicBezTo>
                      <a:cubicBezTo>
                        <a:pt x="24010" y="585"/>
                        <a:pt x="24000" y="601"/>
                        <a:pt x="23990" y="621"/>
                      </a:cubicBezTo>
                      <a:cubicBezTo>
                        <a:pt x="23984" y="634"/>
                        <a:pt x="23971" y="637"/>
                        <a:pt x="23961" y="637"/>
                      </a:cubicBezTo>
                      <a:cubicBezTo>
                        <a:pt x="23939" y="637"/>
                        <a:pt x="23919" y="621"/>
                        <a:pt x="23916" y="601"/>
                      </a:cubicBezTo>
                      <a:cubicBezTo>
                        <a:pt x="23910" y="572"/>
                        <a:pt x="23932" y="543"/>
                        <a:pt x="23951" y="524"/>
                      </a:cubicBezTo>
                      <a:cubicBezTo>
                        <a:pt x="23964" y="511"/>
                        <a:pt x="23981" y="505"/>
                        <a:pt x="23994" y="505"/>
                      </a:cubicBezTo>
                      <a:cubicBezTo>
                        <a:pt x="24003" y="505"/>
                        <a:pt x="24013" y="505"/>
                        <a:pt x="24023" y="511"/>
                      </a:cubicBezTo>
                      <a:cubicBezTo>
                        <a:pt x="24039" y="518"/>
                        <a:pt x="24055" y="527"/>
                        <a:pt x="24074" y="527"/>
                      </a:cubicBezTo>
                      <a:cubicBezTo>
                        <a:pt x="24077" y="527"/>
                        <a:pt x="24080" y="527"/>
                        <a:pt x="24084" y="527"/>
                      </a:cubicBezTo>
                      <a:cubicBezTo>
                        <a:pt x="24132" y="518"/>
                        <a:pt x="24151" y="457"/>
                        <a:pt x="24148" y="414"/>
                      </a:cubicBezTo>
                      <a:cubicBezTo>
                        <a:pt x="24142" y="366"/>
                        <a:pt x="24109" y="321"/>
                        <a:pt x="24074" y="295"/>
                      </a:cubicBezTo>
                      <a:cubicBezTo>
                        <a:pt x="24045" y="273"/>
                        <a:pt x="24013" y="260"/>
                        <a:pt x="23977" y="260"/>
                      </a:cubicBezTo>
                      <a:cubicBezTo>
                        <a:pt x="23961" y="257"/>
                        <a:pt x="23945" y="260"/>
                        <a:pt x="23929" y="266"/>
                      </a:cubicBezTo>
                      <a:cubicBezTo>
                        <a:pt x="23881" y="283"/>
                        <a:pt x="23849" y="331"/>
                        <a:pt x="23881" y="379"/>
                      </a:cubicBezTo>
                      <a:cubicBezTo>
                        <a:pt x="23887" y="385"/>
                        <a:pt x="23894" y="395"/>
                        <a:pt x="23903" y="402"/>
                      </a:cubicBezTo>
                      <a:cubicBezTo>
                        <a:pt x="23913" y="408"/>
                        <a:pt x="23919" y="411"/>
                        <a:pt x="23916" y="427"/>
                      </a:cubicBezTo>
                      <a:cubicBezTo>
                        <a:pt x="23907" y="457"/>
                        <a:pt x="23871" y="473"/>
                        <a:pt x="23842" y="479"/>
                      </a:cubicBezTo>
                      <a:cubicBezTo>
                        <a:pt x="23836" y="479"/>
                        <a:pt x="23829" y="479"/>
                        <a:pt x="23826" y="479"/>
                      </a:cubicBezTo>
                      <a:cubicBezTo>
                        <a:pt x="23819" y="479"/>
                        <a:pt x="23813" y="479"/>
                        <a:pt x="23807" y="476"/>
                      </a:cubicBezTo>
                      <a:cubicBezTo>
                        <a:pt x="23771" y="469"/>
                        <a:pt x="23746" y="440"/>
                        <a:pt x="23742" y="402"/>
                      </a:cubicBezTo>
                      <a:cubicBezTo>
                        <a:pt x="23739" y="376"/>
                        <a:pt x="23746" y="353"/>
                        <a:pt x="23758" y="331"/>
                      </a:cubicBezTo>
                      <a:moveTo>
                        <a:pt x="22744" y="321"/>
                      </a:moveTo>
                      <a:lnTo>
                        <a:pt x="22744" y="321"/>
                      </a:lnTo>
                      <a:cubicBezTo>
                        <a:pt x="22844" y="260"/>
                        <a:pt x="22950" y="237"/>
                        <a:pt x="23063" y="253"/>
                      </a:cubicBezTo>
                      <a:cubicBezTo>
                        <a:pt x="23237" y="279"/>
                        <a:pt x="23394" y="350"/>
                        <a:pt x="23562" y="392"/>
                      </a:cubicBezTo>
                      <a:cubicBezTo>
                        <a:pt x="23591" y="398"/>
                        <a:pt x="23620" y="405"/>
                        <a:pt x="23649" y="411"/>
                      </a:cubicBezTo>
                      <a:cubicBezTo>
                        <a:pt x="23665" y="414"/>
                        <a:pt x="23681" y="414"/>
                        <a:pt x="23697" y="418"/>
                      </a:cubicBezTo>
                      <a:cubicBezTo>
                        <a:pt x="23700" y="418"/>
                        <a:pt x="23710" y="418"/>
                        <a:pt x="23720" y="421"/>
                      </a:cubicBezTo>
                      <a:cubicBezTo>
                        <a:pt x="23726" y="444"/>
                        <a:pt x="23739" y="466"/>
                        <a:pt x="23758" y="482"/>
                      </a:cubicBezTo>
                      <a:cubicBezTo>
                        <a:pt x="23691" y="479"/>
                        <a:pt x="23623" y="469"/>
                        <a:pt x="23552" y="460"/>
                      </a:cubicBezTo>
                      <a:cubicBezTo>
                        <a:pt x="23469" y="447"/>
                        <a:pt x="23388" y="418"/>
                        <a:pt x="23307" y="389"/>
                      </a:cubicBezTo>
                      <a:cubicBezTo>
                        <a:pt x="23237" y="363"/>
                        <a:pt x="23169" y="331"/>
                        <a:pt x="23098" y="312"/>
                      </a:cubicBezTo>
                      <a:cubicBezTo>
                        <a:pt x="23008" y="292"/>
                        <a:pt x="22908" y="299"/>
                        <a:pt x="22821" y="328"/>
                      </a:cubicBezTo>
                      <a:cubicBezTo>
                        <a:pt x="22731" y="360"/>
                        <a:pt x="22631" y="424"/>
                        <a:pt x="22593" y="514"/>
                      </a:cubicBezTo>
                      <a:cubicBezTo>
                        <a:pt x="22577" y="518"/>
                        <a:pt x="22564" y="521"/>
                        <a:pt x="22548" y="527"/>
                      </a:cubicBezTo>
                      <a:cubicBezTo>
                        <a:pt x="22593" y="444"/>
                        <a:pt x="22663" y="373"/>
                        <a:pt x="22744" y="321"/>
                      </a:cubicBezTo>
                      <a:moveTo>
                        <a:pt x="21836" y="331"/>
                      </a:moveTo>
                      <a:lnTo>
                        <a:pt x="21836" y="331"/>
                      </a:lnTo>
                      <a:cubicBezTo>
                        <a:pt x="21852" y="305"/>
                        <a:pt x="21878" y="295"/>
                        <a:pt x="21900" y="279"/>
                      </a:cubicBezTo>
                      <a:cubicBezTo>
                        <a:pt x="21923" y="260"/>
                        <a:pt x="21926" y="237"/>
                        <a:pt x="21929" y="209"/>
                      </a:cubicBezTo>
                      <a:cubicBezTo>
                        <a:pt x="21932" y="176"/>
                        <a:pt x="21952" y="147"/>
                        <a:pt x="21984" y="134"/>
                      </a:cubicBezTo>
                      <a:cubicBezTo>
                        <a:pt x="22013" y="121"/>
                        <a:pt x="22042" y="125"/>
                        <a:pt x="22071" y="131"/>
                      </a:cubicBezTo>
                      <a:cubicBezTo>
                        <a:pt x="22077" y="134"/>
                        <a:pt x="22084" y="131"/>
                        <a:pt x="22087" y="125"/>
                      </a:cubicBezTo>
                      <a:cubicBezTo>
                        <a:pt x="22100" y="89"/>
                        <a:pt x="22093" y="54"/>
                        <a:pt x="22129" y="35"/>
                      </a:cubicBezTo>
                      <a:cubicBezTo>
                        <a:pt x="22158" y="22"/>
                        <a:pt x="22190" y="28"/>
                        <a:pt x="22216" y="41"/>
                      </a:cubicBezTo>
                      <a:cubicBezTo>
                        <a:pt x="22270" y="73"/>
                        <a:pt x="22306" y="125"/>
                        <a:pt x="22328" y="183"/>
                      </a:cubicBezTo>
                      <a:cubicBezTo>
                        <a:pt x="22351" y="234"/>
                        <a:pt x="22377" y="283"/>
                        <a:pt x="22428" y="312"/>
                      </a:cubicBezTo>
                      <a:cubicBezTo>
                        <a:pt x="22464" y="334"/>
                        <a:pt x="22525" y="350"/>
                        <a:pt x="22557" y="312"/>
                      </a:cubicBezTo>
                      <a:cubicBezTo>
                        <a:pt x="22573" y="295"/>
                        <a:pt x="22577" y="266"/>
                        <a:pt x="22573" y="247"/>
                      </a:cubicBezTo>
                      <a:cubicBezTo>
                        <a:pt x="22570" y="231"/>
                        <a:pt x="22560" y="202"/>
                        <a:pt x="22541" y="199"/>
                      </a:cubicBezTo>
                      <a:cubicBezTo>
                        <a:pt x="22535" y="199"/>
                        <a:pt x="22528" y="202"/>
                        <a:pt x="22525" y="205"/>
                      </a:cubicBezTo>
                      <a:cubicBezTo>
                        <a:pt x="22515" y="212"/>
                        <a:pt x="22509" y="218"/>
                        <a:pt x="22496" y="221"/>
                      </a:cubicBezTo>
                      <a:cubicBezTo>
                        <a:pt x="22477" y="231"/>
                        <a:pt x="22451" y="234"/>
                        <a:pt x="22432" y="221"/>
                      </a:cubicBezTo>
                      <a:cubicBezTo>
                        <a:pt x="22403" y="199"/>
                        <a:pt x="22403" y="131"/>
                        <a:pt x="22438" y="112"/>
                      </a:cubicBezTo>
                      <a:cubicBezTo>
                        <a:pt x="22467" y="96"/>
                        <a:pt x="22505" y="112"/>
                        <a:pt x="22531" y="128"/>
                      </a:cubicBezTo>
                      <a:cubicBezTo>
                        <a:pt x="22551" y="138"/>
                        <a:pt x="22567" y="151"/>
                        <a:pt x="22580" y="164"/>
                      </a:cubicBezTo>
                      <a:cubicBezTo>
                        <a:pt x="22599" y="186"/>
                        <a:pt x="22605" y="212"/>
                        <a:pt x="22618" y="237"/>
                      </a:cubicBezTo>
                      <a:cubicBezTo>
                        <a:pt x="22628" y="263"/>
                        <a:pt x="22647" y="289"/>
                        <a:pt x="22673" y="302"/>
                      </a:cubicBezTo>
                      <a:cubicBezTo>
                        <a:pt x="22686" y="308"/>
                        <a:pt x="22696" y="312"/>
                        <a:pt x="22705" y="312"/>
                      </a:cubicBezTo>
                      <a:cubicBezTo>
                        <a:pt x="22650" y="350"/>
                        <a:pt x="22602" y="402"/>
                        <a:pt x="22567" y="457"/>
                      </a:cubicBezTo>
                      <a:cubicBezTo>
                        <a:pt x="22564" y="457"/>
                        <a:pt x="22560" y="457"/>
                        <a:pt x="22557" y="457"/>
                      </a:cubicBezTo>
                      <a:cubicBezTo>
                        <a:pt x="22505" y="473"/>
                        <a:pt x="22432" y="418"/>
                        <a:pt x="22396" y="382"/>
                      </a:cubicBezTo>
                      <a:cubicBezTo>
                        <a:pt x="22354" y="341"/>
                        <a:pt x="22322" y="286"/>
                        <a:pt x="22296" y="231"/>
                      </a:cubicBezTo>
                      <a:cubicBezTo>
                        <a:pt x="22267" y="170"/>
                        <a:pt x="22193" y="121"/>
                        <a:pt x="22142" y="180"/>
                      </a:cubicBezTo>
                      <a:cubicBezTo>
                        <a:pt x="22093" y="147"/>
                        <a:pt x="22003" y="154"/>
                        <a:pt x="21977" y="212"/>
                      </a:cubicBezTo>
                      <a:cubicBezTo>
                        <a:pt x="21974" y="218"/>
                        <a:pt x="21984" y="225"/>
                        <a:pt x="21987" y="218"/>
                      </a:cubicBezTo>
                      <a:cubicBezTo>
                        <a:pt x="22016" y="170"/>
                        <a:pt x="22096" y="167"/>
                        <a:pt x="22135" y="202"/>
                      </a:cubicBezTo>
                      <a:cubicBezTo>
                        <a:pt x="22142" y="209"/>
                        <a:pt x="22148" y="205"/>
                        <a:pt x="22151" y="202"/>
                      </a:cubicBezTo>
                      <a:cubicBezTo>
                        <a:pt x="22190" y="151"/>
                        <a:pt x="22245" y="183"/>
                        <a:pt x="22270" y="221"/>
                      </a:cubicBezTo>
                      <a:cubicBezTo>
                        <a:pt x="22280" y="241"/>
                        <a:pt x="22290" y="263"/>
                        <a:pt x="22300" y="286"/>
                      </a:cubicBezTo>
                      <a:cubicBezTo>
                        <a:pt x="22322" y="325"/>
                        <a:pt x="22345" y="360"/>
                        <a:pt x="22377" y="392"/>
                      </a:cubicBezTo>
                      <a:cubicBezTo>
                        <a:pt x="22412" y="434"/>
                        <a:pt x="22493" y="492"/>
                        <a:pt x="22554" y="479"/>
                      </a:cubicBezTo>
                      <a:cubicBezTo>
                        <a:pt x="22544" y="498"/>
                        <a:pt x="22535" y="514"/>
                        <a:pt x="22525" y="534"/>
                      </a:cubicBezTo>
                      <a:cubicBezTo>
                        <a:pt x="22525" y="537"/>
                        <a:pt x="22493" y="546"/>
                        <a:pt x="22486" y="550"/>
                      </a:cubicBezTo>
                      <a:cubicBezTo>
                        <a:pt x="22477" y="556"/>
                        <a:pt x="22464" y="559"/>
                        <a:pt x="22454" y="566"/>
                      </a:cubicBezTo>
                      <a:cubicBezTo>
                        <a:pt x="22380" y="537"/>
                        <a:pt x="22341" y="473"/>
                        <a:pt x="22306" y="402"/>
                      </a:cubicBezTo>
                      <a:cubicBezTo>
                        <a:pt x="22283" y="353"/>
                        <a:pt x="22258" y="299"/>
                        <a:pt x="22193" y="305"/>
                      </a:cubicBezTo>
                      <a:cubicBezTo>
                        <a:pt x="22190" y="305"/>
                        <a:pt x="22187" y="308"/>
                        <a:pt x="22190" y="312"/>
                      </a:cubicBezTo>
                      <a:cubicBezTo>
                        <a:pt x="22203" y="318"/>
                        <a:pt x="22219" y="321"/>
                        <a:pt x="22232" y="328"/>
                      </a:cubicBezTo>
                      <a:cubicBezTo>
                        <a:pt x="22258" y="344"/>
                        <a:pt x="22270" y="376"/>
                        <a:pt x="22280" y="398"/>
                      </a:cubicBezTo>
                      <a:cubicBezTo>
                        <a:pt x="22293" y="427"/>
                        <a:pt x="22306" y="460"/>
                        <a:pt x="22325" y="489"/>
                      </a:cubicBezTo>
                      <a:cubicBezTo>
                        <a:pt x="22351" y="527"/>
                        <a:pt x="22383" y="563"/>
                        <a:pt x="22428" y="582"/>
                      </a:cubicBezTo>
                      <a:cubicBezTo>
                        <a:pt x="22412" y="592"/>
                        <a:pt x="22396" y="605"/>
                        <a:pt x="22380" y="614"/>
                      </a:cubicBezTo>
                      <a:cubicBezTo>
                        <a:pt x="22338" y="646"/>
                        <a:pt x="22293" y="688"/>
                        <a:pt x="22264" y="737"/>
                      </a:cubicBezTo>
                      <a:cubicBezTo>
                        <a:pt x="22264" y="740"/>
                        <a:pt x="22254" y="753"/>
                        <a:pt x="22245" y="772"/>
                      </a:cubicBezTo>
                      <a:lnTo>
                        <a:pt x="22241" y="772"/>
                      </a:lnTo>
                      <a:cubicBezTo>
                        <a:pt x="22193" y="785"/>
                        <a:pt x="22145" y="798"/>
                        <a:pt x="22093" y="785"/>
                      </a:cubicBezTo>
                      <a:cubicBezTo>
                        <a:pt x="22052" y="775"/>
                        <a:pt x="22013" y="756"/>
                        <a:pt x="21977" y="740"/>
                      </a:cubicBezTo>
                      <a:cubicBezTo>
                        <a:pt x="21926" y="717"/>
                        <a:pt x="21871" y="701"/>
                        <a:pt x="21823" y="730"/>
                      </a:cubicBezTo>
                      <a:cubicBezTo>
                        <a:pt x="21820" y="733"/>
                        <a:pt x="21823" y="737"/>
                        <a:pt x="21826" y="737"/>
                      </a:cubicBezTo>
                      <a:cubicBezTo>
                        <a:pt x="21900" y="704"/>
                        <a:pt x="21980" y="766"/>
                        <a:pt x="22048" y="794"/>
                      </a:cubicBezTo>
                      <a:cubicBezTo>
                        <a:pt x="22113" y="820"/>
                        <a:pt x="22168" y="814"/>
                        <a:pt x="22229" y="798"/>
                      </a:cubicBezTo>
                      <a:cubicBezTo>
                        <a:pt x="22219" y="820"/>
                        <a:pt x="22206" y="843"/>
                        <a:pt x="22209" y="843"/>
                      </a:cubicBezTo>
                      <a:cubicBezTo>
                        <a:pt x="22148" y="859"/>
                        <a:pt x="22093" y="881"/>
                        <a:pt x="22032" y="910"/>
                      </a:cubicBezTo>
                      <a:cubicBezTo>
                        <a:pt x="22016" y="917"/>
                        <a:pt x="22000" y="926"/>
                        <a:pt x="21984" y="936"/>
                      </a:cubicBezTo>
                      <a:cubicBezTo>
                        <a:pt x="21993" y="923"/>
                        <a:pt x="22000" y="914"/>
                        <a:pt x="22006" y="898"/>
                      </a:cubicBezTo>
                      <a:cubicBezTo>
                        <a:pt x="22006" y="894"/>
                        <a:pt x="22010" y="891"/>
                        <a:pt x="22010" y="891"/>
                      </a:cubicBezTo>
                      <a:cubicBezTo>
                        <a:pt x="22019" y="839"/>
                        <a:pt x="21987" y="791"/>
                        <a:pt x="21945" y="769"/>
                      </a:cubicBezTo>
                      <a:cubicBezTo>
                        <a:pt x="21929" y="759"/>
                        <a:pt x="21907" y="753"/>
                        <a:pt x="21887" y="753"/>
                      </a:cubicBezTo>
                      <a:cubicBezTo>
                        <a:pt x="21858" y="753"/>
                        <a:pt x="21836" y="766"/>
                        <a:pt x="21823" y="791"/>
                      </a:cubicBezTo>
                      <a:cubicBezTo>
                        <a:pt x="21813" y="823"/>
                        <a:pt x="21855" y="881"/>
                        <a:pt x="21813" y="898"/>
                      </a:cubicBezTo>
                      <a:cubicBezTo>
                        <a:pt x="21807" y="901"/>
                        <a:pt x="21797" y="901"/>
                        <a:pt x="21791" y="901"/>
                      </a:cubicBezTo>
                      <a:cubicBezTo>
                        <a:pt x="21768" y="901"/>
                        <a:pt x="21746" y="888"/>
                        <a:pt x="21729" y="872"/>
                      </a:cubicBezTo>
                      <a:cubicBezTo>
                        <a:pt x="21707" y="849"/>
                        <a:pt x="21707" y="817"/>
                        <a:pt x="21713" y="788"/>
                      </a:cubicBezTo>
                      <a:cubicBezTo>
                        <a:pt x="21729" y="733"/>
                        <a:pt x="21778" y="694"/>
                        <a:pt x="21832" y="682"/>
                      </a:cubicBezTo>
                      <a:cubicBezTo>
                        <a:pt x="21842" y="682"/>
                        <a:pt x="21848" y="678"/>
                        <a:pt x="21855" y="678"/>
                      </a:cubicBezTo>
                      <a:cubicBezTo>
                        <a:pt x="21907" y="678"/>
                        <a:pt x="21952" y="707"/>
                        <a:pt x="22003" y="720"/>
                      </a:cubicBezTo>
                      <a:cubicBezTo>
                        <a:pt x="22026" y="727"/>
                        <a:pt x="22055" y="733"/>
                        <a:pt x="22084" y="733"/>
                      </a:cubicBezTo>
                      <a:cubicBezTo>
                        <a:pt x="22109" y="733"/>
                        <a:pt x="22138" y="730"/>
                        <a:pt x="22161" y="717"/>
                      </a:cubicBezTo>
                      <a:cubicBezTo>
                        <a:pt x="22203" y="691"/>
                        <a:pt x="22206" y="627"/>
                        <a:pt x="22174" y="592"/>
                      </a:cubicBezTo>
                      <a:cubicBezTo>
                        <a:pt x="22161" y="582"/>
                        <a:pt x="22145" y="576"/>
                        <a:pt x="22129" y="576"/>
                      </a:cubicBezTo>
                      <a:cubicBezTo>
                        <a:pt x="22122" y="576"/>
                        <a:pt x="22116" y="576"/>
                        <a:pt x="22109" y="579"/>
                      </a:cubicBezTo>
                      <a:cubicBezTo>
                        <a:pt x="22087" y="585"/>
                        <a:pt x="22077" y="601"/>
                        <a:pt x="22068" y="621"/>
                      </a:cubicBezTo>
                      <a:cubicBezTo>
                        <a:pt x="22058" y="634"/>
                        <a:pt x="22048" y="637"/>
                        <a:pt x="22039" y="637"/>
                      </a:cubicBezTo>
                      <a:cubicBezTo>
                        <a:pt x="22016" y="637"/>
                        <a:pt x="21997" y="621"/>
                        <a:pt x="21993" y="601"/>
                      </a:cubicBezTo>
                      <a:cubicBezTo>
                        <a:pt x="21987" y="572"/>
                        <a:pt x="22010" y="543"/>
                        <a:pt x="22029" y="524"/>
                      </a:cubicBezTo>
                      <a:cubicBezTo>
                        <a:pt x="22042" y="511"/>
                        <a:pt x="22058" y="505"/>
                        <a:pt x="22071" y="505"/>
                      </a:cubicBezTo>
                      <a:cubicBezTo>
                        <a:pt x="22080" y="505"/>
                        <a:pt x="22090" y="505"/>
                        <a:pt x="22100" y="511"/>
                      </a:cubicBezTo>
                      <a:cubicBezTo>
                        <a:pt x="22116" y="518"/>
                        <a:pt x="22132" y="527"/>
                        <a:pt x="22151" y="527"/>
                      </a:cubicBezTo>
                      <a:cubicBezTo>
                        <a:pt x="22155" y="527"/>
                        <a:pt x="22158" y="527"/>
                        <a:pt x="22161" y="527"/>
                      </a:cubicBezTo>
                      <a:cubicBezTo>
                        <a:pt x="22209" y="518"/>
                        <a:pt x="22229" y="457"/>
                        <a:pt x="22225" y="414"/>
                      </a:cubicBezTo>
                      <a:cubicBezTo>
                        <a:pt x="22219" y="366"/>
                        <a:pt x="22187" y="321"/>
                        <a:pt x="22151" y="295"/>
                      </a:cubicBezTo>
                      <a:cubicBezTo>
                        <a:pt x="22122" y="273"/>
                        <a:pt x="22090" y="260"/>
                        <a:pt x="22055" y="260"/>
                      </a:cubicBezTo>
                      <a:cubicBezTo>
                        <a:pt x="22039" y="257"/>
                        <a:pt x="22023" y="260"/>
                        <a:pt x="22006" y="266"/>
                      </a:cubicBezTo>
                      <a:cubicBezTo>
                        <a:pt x="21958" y="283"/>
                        <a:pt x="21926" y="331"/>
                        <a:pt x="21958" y="379"/>
                      </a:cubicBezTo>
                      <a:cubicBezTo>
                        <a:pt x="21964" y="385"/>
                        <a:pt x="21971" y="395"/>
                        <a:pt x="21980" y="402"/>
                      </a:cubicBezTo>
                      <a:cubicBezTo>
                        <a:pt x="21990" y="408"/>
                        <a:pt x="21997" y="411"/>
                        <a:pt x="21993" y="427"/>
                      </a:cubicBezTo>
                      <a:cubicBezTo>
                        <a:pt x="21984" y="457"/>
                        <a:pt x="21948" y="473"/>
                        <a:pt x="21920" y="479"/>
                      </a:cubicBezTo>
                      <a:cubicBezTo>
                        <a:pt x="21913" y="479"/>
                        <a:pt x="21907" y="479"/>
                        <a:pt x="21903" y="479"/>
                      </a:cubicBezTo>
                      <a:cubicBezTo>
                        <a:pt x="21887" y="479"/>
                        <a:pt x="21871" y="473"/>
                        <a:pt x="21858" y="466"/>
                      </a:cubicBezTo>
                      <a:cubicBezTo>
                        <a:pt x="21836" y="453"/>
                        <a:pt x="21823" y="431"/>
                        <a:pt x="21820" y="402"/>
                      </a:cubicBezTo>
                      <a:cubicBezTo>
                        <a:pt x="21816" y="376"/>
                        <a:pt x="21823" y="353"/>
                        <a:pt x="21836" y="331"/>
                      </a:cubicBezTo>
                      <a:moveTo>
                        <a:pt x="20821" y="321"/>
                      </a:moveTo>
                      <a:lnTo>
                        <a:pt x="20821" y="321"/>
                      </a:lnTo>
                      <a:cubicBezTo>
                        <a:pt x="20921" y="260"/>
                        <a:pt x="21027" y="237"/>
                        <a:pt x="21140" y="253"/>
                      </a:cubicBezTo>
                      <a:cubicBezTo>
                        <a:pt x="21314" y="279"/>
                        <a:pt x="21472" y="350"/>
                        <a:pt x="21639" y="392"/>
                      </a:cubicBezTo>
                      <a:cubicBezTo>
                        <a:pt x="21668" y="398"/>
                        <a:pt x="21697" y="405"/>
                        <a:pt x="21726" y="411"/>
                      </a:cubicBezTo>
                      <a:cubicBezTo>
                        <a:pt x="21742" y="414"/>
                        <a:pt x="21758" y="414"/>
                        <a:pt x="21775" y="418"/>
                      </a:cubicBezTo>
                      <a:cubicBezTo>
                        <a:pt x="21778" y="418"/>
                        <a:pt x="21787" y="418"/>
                        <a:pt x="21797" y="421"/>
                      </a:cubicBezTo>
                      <a:cubicBezTo>
                        <a:pt x="21804" y="444"/>
                        <a:pt x="21816" y="466"/>
                        <a:pt x="21836" y="482"/>
                      </a:cubicBezTo>
                      <a:cubicBezTo>
                        <a:pt x="21768" y="479"/>
                        <a:pt x="21700" y="469"/>
                        <a:pt x="21630" y="460"/>
                      </a:cubicBezTo>
                      <a:cubicBezTo>
                        <a:pt x="21546" y="447"/>
                        <a:pt x="21465" y="418"/>
                        <a:pt x="21385" y="389"/>
                      </a:cubicBezTo>
                      <a:cubicBezTo>
                        <a:pt x="21314" y="363"/>
                        <a:pt x="21246" y="331"/>
                        <a:pt x="21175" y="312"/>
                      </a:cubicBezTo>
                      <a:cubicBezTo>
                        <a:pt x="21085" y="292"/>
                        <a:pt x="20986" y="299"/>
                        <a:pt x="20898" y="328"/>
                      </a:cubicBezTo>
                      <a:cubicBezTo>
                        <a:pt x="20808" y="360"/>
                        <a:pt x="20709" y="424"/>
                        <a:pt x="20670" y="514"/>
                      </a:cubicBezTo>
                      <a:cubicBezTo>
                        <a:pt x="20654" y="518"/>
                        <a:pt x="20641" y="521"/>
                        <a:pt x="20625" y="527"/>
                      </a:cubicBezTo>
                      <a:cubicBezTo>
                        <a:pt x="20670" y="444"/>
                        <a:pt x="20741" y="373"/>
                        <a:pt x="20821" y="321"/>
                      </a:cubicBezTo>
                      <a:moveTo>
                        <a:pt x="19913" y="331"/>
                      </a:moveTo>
                      <a:lnTo>
                        <a:pt x="19913" y="331"/>
                      </a:lnTo>
                      <a:cubicBezTo>
                        <a:pt x="19929" y="305"/>
                        <a:pt x="19955" y="295"/>
                        <a:pt x="19977" y="279"/>
                      </a:cubicBezTo>
                      <a:cubicBezTo>
                        <a:pt x="20000" y="260"/>
                        <a:pt x="20003" y="237"/>
                        <a:pt x="20006" y="209"/>
                      </a:cubicBezTo>
                      <a:cubicBezTo>
                        <a:pt x="20009" y="176"/>
                        <a:pt x="20029" y="147"/>
                        <a:pt x="20061" y="134"/>
                      </a:cubicBezTo>
                      <a:cubicBezTo>
                        <a:pt x="20090" y="121"/>
                        <a:pt x="20119" y="125"/>
                        <a:pt x="20148" y="131"/>
                      </a:cubicBezTo>
                      <a:cubicBezTo>
                        <a:pt x="20155" y="134"/>
                        <a:pt x="20161" y="131"/>
                        <a:pt x="20164" y="125"/>
                      </a:cubicBezTo>
                      <a:cubicBezTo>
                        <a:pt x="20177" y="89"/>
                        <a:pt x="20171" y="54"/>
                        <a:pt x="20206" y="35"/>
                      </a:cubicBezTo>
                      <a:cubicBezTo>
                        <a:pt x="20235" y="22"/>
                        <a:pt x="20267" y="28"/>
                        <a:pt x="20293" y="41"/>
                      </a:cubicBezTo>
                      <a:cubicBezTo>
                        <a:pt x="20348" y="73"/>
                        <a:pt x="20383" y="125"/>
                        <a:pt x="20406" y="183"/>
                      </a:cubicBezTo>
                      <a:cubicBezTo>
                        <a:pt x="20428" y="234"/>
                        <a:pt x="20454" y="283"/>
                        <a:pt x="20506" y="312"/>
                      </a:cubicBezTo>
                      <a:cubicBezTo>
                        <a:pt x="20541" y="334"/>
                        <a:pt x="20602" y="350"/>
                        <a:pt x="20634" y="312"/>
                      </a:cubicBezTo>
                      <a:cubicBezTo>
                        <a:pt x="20650" y="295"/>
                        <a:pt x="20654" y="266"/>
                        <a:pt x="20650" y="247"/>
                      </a:cubicBezTo>
                      <a:cubicBezTo>
                        <a:pt x="20647" y="231"/>
                        <a:pt x="20638" y="202"/>
                        <a:pt x="20618" y="199"/>
                      </a:cubicBezTo>
                      <a:cubicBezTo>
                        <a:pt x="20612" y="199"/>
                        <a:pt x="20606" y="202"/>
                        <a:pt x="20602" y="205"/>
                      </a:cubicBezTo>
                      <a:cubicBezTo>
                        <a:pt x="20593" y="212"/>
                        <a:pt x="20586" y="218"/>
                        <a:pt x="20573" y="221"/>
                      </a:cubicBezTo>
                      <a:cubicBezTo>
                        <a:pt x="20554" y="231"/>
                        <a:pt x="20528" y="234"/>
                        <a:pt x="20509" y="221"/>
                      </a:cubicBezTo>
                      <a:cubicBezTo>
                        <a:pt x="20480" y="199"/>
                        <a:pt x="20480" y="131"/>
                        <a:pt x="20515" y="112"/>
                      </a:cubicBezTo>
                      <a:cubicBezTo>
                        <a:pt x="20544" y="96"/>
                        <a:pt x="20583" y="112"/>
                        <a:pt x="20609" y="128"/>
                      </a:cubicBezTo>
                      <a:cubicBezTo>
                        <a:pt x="20628" y="138"/>
                        <a:pt x="20644" y="151"/>
                        <a:pt x="20657" y="164"/>
                      </a:cubicBezTo>
                      <a:cubicBezTo>
                        <a:pt x="20676" y="186"/>
                        <a:pt x="20683" y="212"/>
                        <a:pt x="20696" y="237"/>
                      </a:cubicBezTo>
                      <a:cubicBezTo>
                        <a:pt x="20705" y="263"/>
                        <a:pt x="20725" y="289"/>
                        <a:pt x="20750" y="302"/>
                      </a:cubicBezTo>
                      <a:cubicBezTo>
                        <a:pt x="20763" y="308"/>
                        <a:pt x="20773" y="312"/>
                        <a:pt x="20782" y="312"/>
                      </a:cubicBezTo>
                      <a:cubicBezTo>
                        <a:pt x="20728" y="350"/>
                        <a:pt x="20679" y="402"/>
                        <a:pt x="20644" y="457"/>
                      </a:cubicBezTo>
                      <a:cubicBezTo>
                        <a:pt x="20641" y="457"/>
                        <a:pt x="20638" y="457"/>
                        <a:pt x="20634" y="457"/>
                      </a:cubicBezTo>
                      <a:cubicBezTo>
                        <a:pt x="20583" y="473"/>
                        <a:pt x="20509" y="418"/>
                        <a:pt x="20473" y="382"/>
                      </a:cubicBezTo>
                      <a:cubicBezTo>
                        <a:pt x="20432" y="341"/>
                        <a:pt x="20399" y="286"/>
                        <a:pt x="20374" y="231"/>
                      </a:cubicBezTo>
                      <a:cubicBezTo>
                        <a:pt x="20345" y="170"/>
                        <a:pt x="20270" y="121"/>
                        <a:pt x="20219" y="180"/>
                      </a:cubicBezTo>
                      <a:cubicBezTo>
                        <a:pt x="20171" y="147"/>
                        <a:pt x="20081" y="154"/>
                        <a:pt x="20055" y="212"/>
                      </a:cubicBezTo>
                      <a:cubicBezTo>
                        <a:pt x="20052" y="218"/>
                        <a:pt x="20061" y="225"/>
                        <a:pt x="20065" y="218"/>
                      </a:cubicBezTo>
                      <a:cubicBezTo>
                        <a:pt x="20093" y="170"/>
                        <a:pt x="20174" y="167"/>
                        <a:pt x="20213" y="202"/>
                      </a:cubicBezTo>
                      <a:cubicBezTo>
                        <a:pt x="20219" y="209"/>
                        <a:pt x="20225" y="205"/>
                        <a:pt x="20229" y="202"/>
                      </a:cubicBezTo>
                      <a:cubicBezTo>
                        <a:pt x="20267" y="151"/>
                        <a:pt x="20322" y="183"/>
                        <a:pt x="20348" y="221"/>
                      </a:cubicBezTo>
                      <a:cubicBezTo>
                        <a:pt x="20357" y="241"/>
                        <a:pt x="20367" y="263"/>
                        <a:pt x="20377" y="286"/>
                      </a:cubicBezTo>
                      <a:cubicBezTo>
                        <a:pt x="20399" y="325"/>
                        <a:pt x="20422" y="360"/>
                        <a:pt x="20454" y="392"/>
                      </a:cubicBezTo>
                      <a:cubicBezTo>
                        <a:pt x="20490" y="434"/>
                        <a:pt x="20570" y="492"/>
                        <a:pt x="20631" y="479"/>
                      </a:cubicBezTo>
                      <a:cubicBezTo>
                        <a:pt x="20622" y="498"/>
                        <a:pt x="20612" y="514"/>
                        <a:pt x="20602" y="534"/>
                      </a:cubicBezTo>
                      <a:cubicBezTo>
                        <a:pt x="20602" y="537"/>
                        <a:pt x="20570" y="546"/>
                        <a:pt x="20564" y="550"/>
                      </a:cubicBezTo>
                      <a:cubicBezTo>
                        <a:pt x="20554" y="556"/>
                        <a:pt x="20541" y="559"/>
                        <a:pt x="20531" y="566"/>
                      </a:cubicBezTo>
                      <a:cubicBezTo>
                        <a:pt x="20457" y="537"/>
                        <a:pt x="20419" y="473"/>
                        <a:pt x="20383" y="402"/>
                      </a:cubicBezTo>
                      <a:cubicBezTo>
                        <a:pt x="20361" y="353"/>
                        <a:pt x="20335" y="299"/>
                        <a:pt x="20270" y="305"/>
                      </a:cubicBezTo>
                      <a:cubicBezTo>
                        <a:pt x="20267" y="305"/>
                        <a:pt x="20264" y="308"/>
                        <a:pt x="20267" y="312"/>
                      </a:cubicBezTo>
                      <a:cubicBezTo>
                        <a:pt x="20280" y="318"/>
                        <a:pt x="20296" y="321"/>
                        <a:pt x="20309" y="328"/>
                      </a:cubicBezTo>
                      <a:cubicBezTo>
                        <a:pt x="20335" y="344"/>
                        <a:pt x="20348" y="376"/>
                        <a:pt x="20357" y="398"/>
                      </a:cubicBezTo>
                      <a:cubicBezTo>
                        <a:pt x="20370" y="427"/>
                        <a:pt x="20383" y="460"/>
                        <a:pt x="20402" y="489"/>
                      </a:cubicBezTo>
                      <a:cubicBezTo>
                        <a:pt x="20428" y="527"/>
                        <a:pt x="20461" y="563"/>
                        <a:pt x="20506" y="582"/>
                      </a:cubicBezTo>
                      <a:cubicBezTo>
                        <a:pt x="20490" y="592"/>
                        <a:pt x="20473" y="605"/>
                        <a:pt x="20457" y="614"/>
                      </a:cubicBezTo>
                      <a:cubicBezTo>
                        <a:pt x="20415" y="646"/>
                        <a:pt x="20370" y="688"/>
                        <a:pt x="20341" y="737"/>
                      </a:cubicBezTo>
                      <a:cubicBezTo>
                        <a:pt x="20341" y="740"/>
                        <a:pt x="20332" y="753"/>
                        <a:pt x="20322" y="772"/>
                      </a:cubicBezTo>
                      <a:lnTo>
                        <a:pt x="20319" y="772"/>
                      </a:lnTo>
                      <a:cubicBezTo>
                        <a:pt x="20270" y="785"/>
                        <a:pt x="20222" y="798"/>
                        <a:pt x="20171" y="785"/>
                      </a:cubicBezTo>
                      <a:cubicBezTo>
                        <a:pt x="20129" y="775"/>
                        <a:pt x="20090" y="756"/>
                        <a:pt x="20052" y="740"/>
                      </a:cubicBezTo>
                      <a:cubicBezTo>
                        <a:pt x="20003" y="717"/>
                        <a:pt x="19949" y="701"/>
                        <a:pt x="19900" y="730"/>
                      </a:cubicBezTo>
                      <a:cubicBezTo>
                        <a:pt x="19897" y="733"/>
                        <a:pt x="19900" y="737"/>
                        <a:pt x="19903" y="737"/>
                      </a:cubicBezTo>
                      <a:cubicBezTo>
                        <a:pt x="19977" y="704"/>
                        <a:pt x="20058" y="766"/>
                        <a:pt x="20125" y="794"/>
                      </a:cubicBezTo>
                      <a:cubicBezTo>
                        <a:pt x="20190" y="820"/>
                        <a:pt x="20245" y="814"/>
                        <a:pt x="20306" y="798"/>
                      </a:cubicBezTo>
                      <a:cubicBezTo>
                        <a:pt x="20296" y="820"/>
                        <a:pt x="20283" y="843"/>
                        <a:pt x="20287" y="843"/>
                      </a:cubicBezTo>
                      <a:cubicBezTo>
                        <a:pt x="20225" y="859"/>
                        <a:pt x="20171" y="881"/>
                        <a:pt x="20109" y="910"/>
                      </a:cubicBezTo>
                      <a:cubicBezTo>
                        <a:pt x="20093" y="917"/>
                        <a:pt x="20077" y="926"/>
                        <a:pt x="20061" y="936"/>
                      </a:cubicBezTo>
                      <a:cubicBezTo>
                        <a:pt x="20071" y="923"/>
                        <a:pt x="20077" y="914"/>
                        <a:pt x="20084" y="898"/>
                      </a:cubicBezTo>
                      <a:cubicBezTo>
                        <a:pt x="20084" y="894"/>
                        <a:pt x="20087" y="891"/>
                        <a:pt x="20087" y="891"/>
                      </a:cubicBezTo>
                      <a:cubicBezTo>
                        <a:pt x="20097" y="839"/>
                        <a:pt x="20065" y="791"/>
                        <a:pt x="20022" y="769"/>
                      </a:cubicBezTo>
                      <a:cubicBezTo>
                        <a:pt x="20006" y="759"/>
                        <a:pt x="19984" y="753"/>
                        <a:pt x="19965" y="753"/>
                      </a:cubicBezTo>
                      <a:cubicBezTo>
                        <a:pt x="19936" y="753"/>
                        <a:pt x="19910" y="766"/>
                        <a:pt x="19900" y="791"/>
                      </a:cubicBezTo>
                      <a:cubicBezTo>
                        <a:pt x="19890" y="823"/>
                        <a:pt x="19932" y="881"/>
                        <a:pt x="19890" y="898"/>
                      </a:cubicBezTo>
                      <a:cubicBezTo>
                        <a:pt x="19884" y="901"/>
                        <a:pt x="19874" y="901"/>
                        <a:pt x="19868" y="901"/>
                      </a:cubicBezTo>
                      <a:cubicBezTo>
                        <a:pt x="19845" y="901"/>
                        <a:pt x="19823" y="888"/>
                        <a:pt x="19807" y="872"/>
                      </a:cubicBezTo>
                      <a:cubicBezTo>
                        <a:pt x="19784" y="849"/>
                        <a:pt x="19784" y="817"/>
                        <a:pt x="19791" y="788"/>
                      </a:cubicBezTo>
                      <a:cubicBezTo>
                        <a:pt x="19807" y="733"/>
                        <a:pt x="19855" y="694"/>
                        <a:pt x="19910" y="682"/>
                      </a:cubicBezTo>
                      <a:cubicBezTo>
                        <a:pt x="19920" y="682"/>
                        <a:pt x="19926" y="678"/>
                        <a:pt x="19932" y="678"/>
                      </a:cubicBezTo>
                      <a:cubicBezTo>
                        <a:pt x="19984" y="678"/>
                        <a:pt x="20029" y="707"/>
                        <a:pt x="20081" y="720"/>
                      </a:cubicBezTo>
                      <a:cubicBezTo>
                        <a:pt x="20103" y="727"/>
                        <a:pt x="20132" y="733"/>
                        <a:pt x="20161" y="733"/>
                      </a:cubicBezTo>
                      <a:cubicBezTo>
                        <a:pt x="20187" y="733"/>
                        <a:pt x="20216" y="730"/>
                        <a:pt x="20238" y="717"/>
                      </a:cubicBezTo>
                      <a:cubicBezTo>
                        <a:pt x="20280" y="691"/>
                        <a:pt x="20283" y="627"/>
                        <a:pt x="20251" y="592"/>
                      </a:cubicBezTo>
                      <a:cubicBezTo>
                        <a:pt x="20238" y="582"/>
                        <a:pt x="20222" y="576"/>
                        <a:pt x="20206" y="576"/>
                      </a:cubicBezTo>
                      <a:cubicBezTo>
                        <a:pt x="20200" y="576"/>
                        <a:pt x="20193" y="576"/>
                        <a:pt x="20187" y="579"/>
                      </a:cubicBezTo>
                      <a:cubicBezTo>
                        <a:pt x="20164" y="585"/>
                        <a:pt x="20155" y="601"/>
                        <a:pt x="20145" y="621"/>
                      </a:cubicBezTo>
                      <a:cubicBezTo>
                        <a:pt x="20135" y="634"/>
                        <a:pt x="20125" y="637"/>
                        <a:pt x="20116" y="637"/>
                      </a:cubicBezTo>
                      <a:cubicBezTo>
                        <a:pt x="20093" y="637"/>
                        <a:pt x="20074" y="621"/>
                        <a:pt x="20071" y="601"/>
                      </a:cubicBezTo>
                      <a:cubicBezTo>
                        <a:pt x="20065" y="572"/>
                        <a:pt x="20087" y="543"/>
                        <a:pt x="20106" y="524"/>
                      </a:cubicBezTo>
                      <a:cubicBezTo>
                        <a:pt x="20119" y="511"/>
                        <a:pt x="20135" y="505"/>
                        <a:pt x="20148" y="505"/>
                      </a:cubicBezTo>
                      <a:cubicBezTo>
                        <a:pt x="20158" y="505"/>
                        <a:pt x="20167" y="505"/>
                        <a:pt x="20177" y="511"/>
                      </a:cubicBezTo>
                      <a:cubicBezTo>
                        <a:pt x="20193" y="518"/>
                        <a:pt x="20209" y="527"/>
                        <a:pt x="20229" y="527"/>
                      </a:cubicBezTo>
                      <a:cubicBezTo>
                        <a:pt x="20232" y="527"/>
                        <a:pt x="20235" y="527"/>
                        <a:pt x="20238" y="527"/>
                      </a:cubicBezTo>
                      <a:cubicBezTo>
                        <a:pt x="20287" y="518"/>
                        <a:pt x="20306" y="457"/>
                        <a:pt x="20303" y="414"/>
                      </a:cubicBezTo>
                      <a:cubicBezTo>
                        <a:pt x="20296" y="366"/>
                        <a:pt x="20264" y="321"/>
                        <a:pt x="20229" y="295"/>
                      </a:cubicBezTo>
                      <a:cubicBezTo>
                        <a:pt x="20200" y="273"/>
                        <a:pt x="20167" y="260"/>
                        <a:pt x="20132" y="260"/>
                      </a:cubicBezTo>
                      <a:cubicBezTo>
                        <a:pt x="20116" y="257"/>
                        <a:pt x="20100" y="260"/>
                        <a:pt x="20084" y="266"/>
                      </a:cubicBezTo>
                      <a:cubicBezTo>
                        <a:pt x="20035" y="283"/>
                        <a:pt x="20003" y="331"/>
                        <a:pt x="20035" y="379"/>
                      </a:cubicBezTo>
                      <a:cubicBezTo>
                        <a:pt x="20042" y="385"/>
                        <a:pt x="20048" y="395"/>
                        <a:pt x="20058" y="402"/>
                      </a:cubicBezTo>
                      <a:cubicBezTo>
                        <a:pt x="20068" y="408"/>
                        <a:pt x="20074" y="411"/>
                        <a:pt x="20071" y="427"/>
                      </a:cubicBezTo>
                      <a:cubicBezTo>
                        <a:pt x="20061" y="457"/>
                        <a:pt x="20026" y="473"/>
                        <a:pt x="19997" y="479"/>
                      </a:cubicBezTo>
                      <a:cubicBezTo>
                        <a:pt x="19990" y="479"/>
                        <a:pt x="19984" y="479"/>
                        <a:pt x="19981" y="479"/>
                      </a:cubicBezTo>
                      <a:cubicBezTo>
                        <a:pt x="19968" y="479"/>
                        <a:pt x="19955" y="476"/>
                        <a:pt x="19942" y="469"/>
                      </a:cubicBezTo>
                      <a:cubicBezTo>
                        <a:pt x="19916" y="457"/>
                        <a:pt x="19900" y="434"/>
                        <a:pt x="19897" y="402"/>
                      </a:cubicBezTo>
                      <a:cubicBezTo>
                        <a:pt x="19894" y="376"/>
                        <a:pt x="19900" y="353"/>
                        <a:pt x="19913" y="331"/>
                      </a:cubicBezTo>
                      <a:moveTo>
                        <a:pt x="18899" y="321"/>
                      </a:moveTo>
                      <a:lnTo>
                        <a:pt x="18899" y="321"/>
                      </a:lnTo>
                      <a:cubicBezTo>
                        <a:pt x="18999" y="260"/>
                        <a:pt x="19105" y="237"/>
                        <a:pt x="19217" y="253"/>
                      </a:cubicBezTo>
                      <a:cubicBezTo>
                        <a:pt x="19391" y="279"/>
                        <a:pt x="19549" y="350"/>
                        <a:pt x="19717" y="392"/>
                      </a:cubicBezTo>
                      <a:cubicBezTo>
                        <a:pt x="19745" y="398"/>
                        <a:pt x="19775" y="405"/>
                        <a:pt x="19804" y="411"/>
                      </a:cubicBezTo>
                      <a:cubicBezTo>
                        <a:pt x="19820" y="414"/>
                        <a:pt x="19836" y="414"/>
                        <a:pt x="19852" y="418"/>
                      </a:cubicBezTo>
                      <a:cubicBezTo>
                        <a:pt x="19855" y="418"/>
                        <a:pt x="19865" y="418"/>
                        <a:pt x="19874" y="421"/>
                      </a:cubicBezTo>
                      <a:cubicBezTo>
                        <a:pt x="19881" y="444"/>
                        <a:pt x="19894" y="466"/>
                        <a:pt x="19913" y="482"/>
                      </a:cubicBezTo>
                      <a:cubicBezTo>
                        <a:pt x="19845" y="479"/>
                        <a:pt x="19775" y="469"/>
                        <a:pt x="19707" y="460"/>
                      </a:cubicBezTo>
                      <a:cubicBezTo>
                        <a:pt x="19623" y="447"/>
                        <a:pt x="19540" y="418"/>
                        <a:pt x="19462" y="389"/>
                      </a:cubicBezTo>
                      <a:cubicBezTo>
                        <a:pt x="19391" y="363"/>
                        <a:pt x="19324" y="331"/>
                        <a:pt x="19253" y="312"/>
                      </a:cubicBezTo>
                      <a:cubicBezTo>
                        <a:pt x="19163" y="292"/>
                        <a:pt x="19063" y="299"/>
                        <a:pt x="18976" y="328"/>
                      </a:cubicBezTo>
                      <a:cubicBezTo>
                        <a:pt x="18886" y="360"/>
                        <a:pt x="18786" y="424"/>
                        <a:pt x="18747" y="514"/>
                      </a:cubicBezTo>
                      <a:cubicBezTo>
                        <a:pt x="18731" y="518"/>
                        <a:pt x="18718" y="521"/>
                        <a:pt x="18702" y="527"/>
                      </a:cubicBezTo>
                      <a:cubicBezTo>
                        <a:pt x="18747" y="444"/>
                        <a:pt x="18818" y="373"/>
                        <a:pt x="18899" y="321"/>
                      </a:cubicBezTo>
                      <a:moveTo>
                        <a:pt x="17990" y="331"/>
                      </a:moveTo>
                      <a:lnTo>
                        <a:pt x="17990" y="331"/>
                      </a:lnTo>
                      <a:cubicBezTo>
                        <a:pt x="18006" y="305"/>
                        <a:pt x="18032" y="295"/>
                        <a:pt x="18055" y="279"/>
                      </a:cubicBezTo>
                      <a:cubicBezTo>
                        <a:pt x="18077" y="260"/>
                        <a:pt x="18081" y="237"/>
                        <a:pt x="18084" y="209"/>
                      </a:cubicBezTo>
                      <a:cubicBezTo>
                        <a:pt x="18087" y="176"/>
                        <a:pt x="18106" y="147"/>
                        <a:pt x="18138" y="134"/>
                      </a:cubicBezTo>
                      <a:cubicBezTo>
                        <a:pt x="18164" y="121"/>
                        <a:pt x="18197" y="125"/>
                        <a:pt x="18226" y="131"/>
                      </a:cubicBezTo>
                      <a:cubicBezTo>
                        <a:pt x="18232" y="134"/>
                        <a:pt x="18238" y="131"/>
                        <a:pt x="18242" y="125"/>
                      </a:cubicBezTo>
                      <a:cubicBezTo>
                        <a:pt x="18254" y="89"/>
                        <a:pt x="18248" y="54"/>
                        <a:pt x="18283" y="35"/>
                      </a:cubicBezTo>
                      <a:cubicBezTo>
                        <a:pt x="18312" y="22"/>
                        <a:pt x="18345" y="28"/>
                        <a:pt x="18370" y="41"/>
                      </a:cubicBezTo>
                      <a:cubicBezTo>
                        <a:pt x="18425" y="73"/>
                        <a:pt x="18461" y="125"/>
                        <a:pt x="18483" y="183"/>
                      </a:cubicBezTo>
                      <a:cubicBezTo>
                        <a:pt x="18506" y="234"/>
                        <a:pt x="18531" y="283"/>
                        <a:pt x="18583" y="312"/>
                      </a:cubicBezTo>
                      <a:cubicBezTo>
                        <a:pt x="18618" y="334"/>
                        <a:pt x="18679" y="350"/>
                        <a:pt x="18712" y="312"/>
                      </a:cubicBezTo>
                      <a:cubicBezTo>
                        <a:pt x="18728" y="295"/>
                        <a:pt x="18731" y="266"/>
                        <a:pt x="18728" y="247"/>
                      </a:cubicBezTo>
                      <a:cubicBezTo>
                        <a:pt x="18725" y="231"/>
                        <a:pt x="18715" y="202"/>
                        <a:pt x="18696" y="199"/>
                      </a:cubicBezTo>
                      <a:cubicBezTo>
                        <a:pt x="18689" y="199"/>
                        <a:pt x="18683" y="202"/>
                        <a:pt x="18679" y="205"/>
                      </a:cubicBezTo>
                      <a:cubicBezTo>
                        <a:pt x="18670" y="212"/>
                        <a:pt x="18663" y="218"/>
                        <a:pt x="18651" y="221"/>
                      </a:cubicBezTo>
                      <a:cubicBezTo>
                        <a:pt x="18631" y="231"/>
                        <a:pt x="18606" y="234"/>
                        <a:pt x="18586" y="221"/>
                      </a:cubicBezTo>
                      <a:cubicBezTo>
                        <a:pt x="18557" y="199"/>
                        <a:pt x="18557" y="131"/>
                        <a:pt x="18593" y="112"/>
                      </a:cubicBezTo>
                      <a:cubicBezTo>
                        <a:pt x="18622" y="96"/>
                        <a:pt x="18660" y="112"/>
                        <a:pt x="18686" y="128"/>
                      </a:cubicBezTo>
                      <a:cubicBezTo>
                        <a:pt x="18705" y="138"/>
                        <a:pt x="18721" y="151"/>
                        <a:pt x="18734" y="164"/>
                      </a:cubicBezTo>
                      <a:cubicBezTo>
                        <a:pt x="18754" y="186"/>
                        <a:pt x="18760" y="212"/>
                        <a:pt x="18773" y="237"/>
                      </a:cubicBezTo>
                      <a:cubicBezTo>
                        <a:pt x="18783" y="263"/>
                        <a:pt x="18802" y="289"/>
                        <a:pt x="18828" y="302"/>
                      </a:cubicBezTo>
                      <a:cubicBezTo>
                        <a:pt x="18837" y="308"/>
                        <a:pt x="18850" y="312"/>
                        <a:pt x="18860" y="312"/>
                      </a:cubicBezTo>
                      <a:cubicBezTo>
                        <a:pt x="18805" y="350"/>
                        <a:pt x="18757" y="402"/>
                        <a:pt x="18721" y="457"/>
                      </a:cubicBezTo>
                      <a:cubicBezTo>
                        <a:pt x="18718" y="457"/>
                        <a:pt x="18715" y="457"/>
                        <a:pt x="18712" y="457"/>
                      </a:cubicBezTo>
                      <a:cubicBezTo>
                        <a:pt x="18660" y="473"/>
                        <a:pt x="18586" y="418"/>
                        <a:pt x="18551" y="382"/>
                      </a:cubicBezTo>
                      <a:cubicBezTo>
                        <a:pt x="18509" y="341"/>
                        <a:pt x="18477" y="286"/>
                        <a:pt x="18451" y="231"/>
                      </a:cubicBezTo>
                      <a:cubicBezTo>
                        <a:pt x="18422" y="170"/>
                        <a:pt x="18348" y="121"/>
                        <a:pt x="18296" y="180"/>
                      </a:cubicBezTo>
                      <a:cubicBezTo>
                        <a:pt x="18248" y="147"/>
                        <a:pt x="18158" y="154"/>
                        <a:pt x="18132" y="212"/>
                      </a:cubicBezTo>
                      <a:cubicBezTo>
                        <a:pt x="18129" y="218"/>
                        <a:pt x="18138" y="225"/>
                        <a:pt x="18142" y="218"/>
                      </a:cubicBezTo>
                      <a:cubicBezTo>
                        <a:pt x="18171" y="170"/>
                        <a:pt x="18251" y="167"/>
                        <a:pt x="18290" y="202"/>
                      </a:cubicBezTo>
                      <a:cubicBezTo>
                        <a:pt x="18296" y="209"/>
                        <a:pt x="18303" y="205"/>
                        <a:pt x="18306" y="202"/>
                      </a:cubicBezTo>
                      <a:cubicBezTo>
                        <a:pt x="18345" y="151"/>
                        <a:pt x="18399" y="183"/>
                        <a:pt x="18425" y="221"/>
                      </a:cubicBezTo>
                      <a:cubicBezTo>
                        <a:pt x="18435" y="241"/>
                        <a:pt x="18444" y="263"/>
                        <a:pt x="18454" y="286"/>
                      </a:cubicBezTo>
                      <a:cubicBezTo>
                        <a:pt x="18477" y="325"/>
                        <a:pt x="18499" y="360"/>
                        <a:pt x="18531" y="392"/>
                      </a:cubicBezTo>
                      <a:cubicBezTo>
                        <a:pt x="18567" y="434"/>
                        <a:pt x="18644" y="492"/>
                        <a:pt x="18708" y="479"/>
                      </a:cubicBezTo>
                      <a:cubicBezTo>
                        <a:pt x="18699" y="498"/>
                        <a:pt x="18689" y="514"/>
                        <a:pt x="18679" y="534"/>
                      </a:cubicBezTo>
                      <a:cubicBezTo>
                        <a:pt x="18679" y="537"/>
                        <a:pt x="18647" y="546"/>
                        <a:pt x="18641" y="550"/>
                      </a:cubicBezTo>
                      <a:cubicBezTo>
                        <a:pt x="18631" y="556"/>
                        <a:pt x="18618" y="559"/>
                        <a:pt x="18609" y="566"/>
                      </a:cubicBezTo>
                      <a:cubicBezTo>
                        <a:pt x="18535" y="537"/>
                        <a:pt x="18496" y="473"/>
                        <a:pt x="18461" y="402"/>
                      </a:cubicBezTo>
                      <a:cubicBezTo>
                        <a:pt x="18438" y="353"/>
                        <a:pt x="18412" y="299"/>
                        <a:pt x="18348" y="305"/>
                      </a:cubicBezTo>
                      <a:cubicBezTo>
                        <a:pt x="18345" y="305"/>
                        <a:pt x="18342" y="308"/>
                        <a:pt x="18345" y="312"/>
                      </a:cubicBezTo>
                      <a:cubicBezTo>
                        <a:pt x="18358" y="318"/>
                        <a:pt x="18374" y="321"/>
                        <a:pt x="18386" y="328"/>
                      </a:cubicBezTo>
                      <a:cubicBezTo>
                        <a:pt x="18412" y="344"/>
                        <a:pt x="18425" y="376"/>
                        <a:pt x="18435" y="398"/>
                      </a:cubicBezTo>
                      <a:cubicBezTo>
                        <a:pt x="18448" y="427"/>
                        <a:pt x="18461" y="460"/>
                        <a:pt x="18480" y="489"/>
                      </a:cubicBezTo>
                      <a:cubicBezTo>
                        <a:pt x="18506" y="527"/>
                        <a:pt x="18538" y="563"/>
                        <a:pt x="18583" y="582"/>
                      </a:cubicBezTo>
                      <a:cubicBezTo>
                        <a:pt x="18567" y="592"/>
                        <a:pt x="18551" y="605"/>
                        <a:pt x="18535" y="614"/>
                      </a:cubicBezTo>
                      <a:cubicBezTo>
                        <a:pt x="18493" y="646"/>
                        <a:pt x="18448" y="688"/>
                        <a:pt x="18419" y="737"/>
                      </a:cubicBezTo>
                      <a:cubicBezTo>
                        <a:pt x="18419" y="740"/>
                        <a:pt x="18409" y="753"/>
                        <a:pt x="18399" y="772"/>
                      </a:cubicBezTo>
                      <a:lnTo>
                        <a:pt x="18396" y="772"/>
                      </a:lnTo>
                      <a:cubicBezTo>
                        <a:pt x="18348" y="785"/>
                        <a:pt x="18299" y="798"/>
                        <a:pt x="18248" y="785"/>
                      </a:cubicBezTo>
                      <a:cubicBezTo>
                        <a:pt x="18206" y="775"/>
                        <a:pt x="18167" y="756"/>
                        <a:pt x="18129" y="740"/>
                      </a:cubicBezTo>
                      <a:cubicBezTo>
                        <a:pt x="18081" y="717"/>
                        <a:pt x="18026" y="701"/>
                        <a:pt x="17978" y="730"/>
                      </a:cubicBezTo>
                      <a:cubicBezTo>
                        <a:pt x="17974" y="733"/>
                        <a:pt x="17978" y="737"/>
                        <a:pt x="17981" y="737"/>
                      </a:cubicBezTo>
                      <a:cubicBezTo>
                        <a:pt x="18055" y="704"/>
                        <a:pt x="18135" y="766"/>
                        <a:pt x="18203" y="794"/>
                      </a:cubicBezTo>
                      <a:cubicBezTo>
                        <a:pt x="18267" y="820"/>
                        <a:pt x="18322" y="814"/>
                        <a:pt x="18383" y="798"/>
                      </a:cubicBezTo>
                      <a:cubicBezTo>
                        <a:pt x="18374" y="820"/>
                        <a:pt x="18361" y="843"/>
                        <a:pt x="18364" y="843"/>
                      </a:cubicBezTo>
                      <a:cubicBezTo>
                        <a:pt x="18303" y="859"/>
                        <a:pt x="18248" y="881"/>
                        <a:pt x="18187" y="910"/>
                      </a:cubicBezTo>
                      <a:cubicBezTo>
                        <a:pt x="18171" y="917"/>
                        <a:pt x="18154" y="926"/>
                        <a:pt x="18138" y="936"/>
                      </a:cubicBezTo>
                      <a:cubicBezTo>
                        <a:pt x="18148" y="923"/>
                        <a:pt x="18154" y="914"/>
                        <a:pt x="18161" y="898"/>
                      </a:cubicBezTo>
                      <a:cubicBezTo>
                        <a:pt x="18161" y="894"/>
                        <a:pt x="18164" y="891"/>
                        <a:pt x="18164" y="891"/>
                      </a:cubicBezTo>
                      <a:cubicBezTo>
                        <a:pt x="18174" y="839"/>
                        <a:pt x="18142" y="791"/>
                        <a:pt x="18100" y="769"/>
                      </a:cubicBezTo>
                      <a:cubicBezTo>
                        <a:pt x="18084" y="759"/>
                        <a:pt x="18061" y="753"/>
                        <a:pt x="18042" y="753"/>
                      </a:cubicBezTo>
                      <a:cubicBezTo>
                        <a:pt x="18013" y="753"/>
                        <a:pt x="17987" y="766"/>
                        <a:pt x="17978" y="791"/>
                      </a:cubicBezTo>
                      <a:cubicBezTo>
                        <a:pt x="17968" y="823"/>
                        <a:pt x="18010" y="881"/>
                        <a:pt x="17968" y="898"/>
                      </a:cubicBezTo>
                      <a:cubicBezTo>
                        <a:pt x="17961" y="901"/>
                        <a:pt x="17952" y="901"/>
                        <a:pt x="17945" y="901"/>
                      </a:cubicBezTo>
                      <a:cubicBezTo>
                        <a:pt x="17923" y="901"/>
                        <a:pt x="17900" y="888"/>
                        <a:pt x="17884" y="872"/>
                      </a:cubicBezTo>
                      <a:cubicBezTo>
                        <a:pt x="17862" y="849"/>
                        <a:pt x="17862" y="817"/>
                        <a:pt x="17868" y="788"/>
                      </a:cubicBezTo>
                      <a:cubicBezTo>
                        <a:pt x="17884" y="733"/>
                        <a:pt x="17932" y="694"/>
                        <a:pt x="17987" y="682"/>
                      </a:cubicBezTo>
                      <a:cubicBezTo>
                        <a:pt x="17997" y="682"/>
                        <a:pt x="18003" y="678"/>
                        <a:pt x="18010" y="678"/>
                      </a:cubicBezTo>
                      <a:cubicBezTo>
                        <a:pt x="18061" y="678"/>
                        <a:pt x="18106" y="707"/>
                        <a:pt x="18158" y="720"/>
                      </a:cubicBezTo>
                      <a:cubicBezTo>
                        <a:pt x="18180" y="727"/>
                        <a:pt x="18209" y="733"/>
                        <a:pt x="18238" y="733"/>
                      </a:cubicBezTo>
                      <a:cubicBezTo>
                        <a:pt x="18264" y="733"/>
                        <a:pt x="18293" y="730"/>
                        <a:pt x="18316" y="717"/>
                      </a:cubicBezTo>
                      <a:cubicBezTo>
                        <a:pt x="18358" y="691"/>
                        <a:pt x="18361" y="627"/>
                        <a:pt x="18329" y="592"/>
                      </a:cubicBezTo>
                      <a:cubicBezTo>
                        <a:pt x="18316" y="582"/>
                        <a:pt x="18299" y="576"/>
                        <a:pt x="18283" y="576"/>
                      </a:cubicBezTo>
                      <a:cubicBezTo>
                        <a:pt x="18277" y="576"/>
                        <a:pt x="18270" y="576"/>
                        <a:pt x="18264" y="579"/>
                      </a:cubicBezTo>
                      <a:cubicBezTo>
                        <a:pt x="18242" y="585"/>
                        <a:pt x="18232" y="601"/>
                        <a:pt x="18222" y="621"/>
                      </a:cubicBezTo>
                      <a:cubicBezTo>
                        <a:pt x="18213" y="634"/>
                        <a:pt x="18203" y="637"/>
                        <a:pt x="18190" y="637"/>
                      </a:cubicBezTo>
                      <a:cubicBezTo>
                        <a:pt x="18171" y="637"/>
                        <a:pt x="18151" y="621"/>
                        <a:pt x="18148" y="601"/>
                      </a:cubicBezTo>
                      <a:cubicBezTo>
                        <a:pt x="18142" y="572"/>
                        <a:pt x="18164" y="543"/>
                        <a:pt x="18184" y="524"/>
                      </a:cubicBezTo>
                      <a:cubicBezTo>
                        <a:pt x="18197" y="511"/>
                        <a:pt x="18213" y="505"/>
                        <a:pt x="18226" y="505"/>
                      </a:cubicBezTo>
                      <a:cubicBezTo>
                        <a:pt x="18235" y="505"/>
                        <a:pt x="18245" y="505"/>
                        <a:pt x="18254" y="511"/>
                      </a:cubicBezTo>
                      <a:cubicBezTo>
                        <a:pt x="18270" y="518"/>
                        <a:pt x="18287" y="527"/>
                        <a:pt x="18306" y="527"/>
                      </a:cubicBezTo>
                      <a:cubicBezTo>
                        <a:pt x="18309" y="527"/>
                        <a:pt x="18312" y="527"/>
                        <a:pt x="18316" y="527"/>
                      </a:cubicBezTo>
                      <a:cubicBezTo>
                        <a:pt x="18364" y="518"/>
                        <a:pt x="18383" y="457"/>
                        <a:pt x="18380" y="414"/>
                      </a:cubicBezTo>
                      <a:cubicBezTo>
                        <a:pt x="18374" y="366"/>
                        <a:pt x="18342" y="321"/>
                        <a:pt x="18306" y="295"/>
                      </a:cubicBezTo>
                      <a:cubicBezTo>
                        <a:pt x="18277" y="273"/>
                        <a:pt x="18245" y="260"/>
                        <a:pt x="18209" y="260"/>
                      </a:cubicBezTo>
                      <a:cubicBezTo>
                        <a:pt x="18193" y="257"/>
                        <a:pt x="18177" y="260"/>
                        <a:pt x="18161" y="266"/>
                      </a:cubicBezTo>
                      <a:cubicBezTo>
                        <a:pt x="18113" y="283"/>
                        <a:pt x="18081" y="331"/>
                        <a:pt x="18113" y="379"/>
                      </a:cubicBezTo>
                      <a:cubicBezTo>
                        <a:pt x="18119" y="385"/>
                        <a:pt x="18126" y="395"/>
                        <a:pt x="18135" y="402"/>
                      </a:cubicBezTo>
                      <a:cubicBezTo>
                        <a:pt x="18145" y="408"/>
                        <a:pt x="18151" y="411"/>
                        <a:pt x="18148" y="427"/>
                      </a:cubicBezTo>
                      <a:cubicBezTo>
                        <a:pt x="18138" y="457"/>
                        <a:pt x="18103" y="473"/>
                        <a:pt x="18074" y="479"/>
                      </a:cubicBezTo>
                      <a:cubicBezTo>
                        <a:pt x="18068" y="479"/>
                        <a:pt x="18061" y="479"/>
                        <a:pt x="18058" y="479"/>
                      </a:cubicBezTo>
                      <a:cubicBezTo>
                        <a:pt x="18045" y="479"/>
                        <a:pt x="18035" y="476"/>
                        <a:pt x="18026" y="473"/>
                      </a:cubicBezTo>
                      <a:cubicBezTo>
                        <a:pt x="17997" y="460"/>
                        <a:pt x="17978" y="434"/>
                        <a:pt x="17974" y="402"/>
                      </a:cubicBezTo>
                      <a:cubicBezTo>
                        <a:pt x="17971" y="376"/>
                        <a:pt x="17978" y="353"/>
                        <a:pt x="17990" y="331"/>
                      </a:cubicBezTo>
                      <a:moveTo>
                        <a:pt x="16976" y="321"/>
                      </a:moveTo>
                      <a:lnTo>
                        <a:pt x="16976" y="321"/>
                      </a:lnTo>
                      <a:cubicBezTo>
                        <a:pt x="17076" y="260"/>
                        <a:pt x="17182" y="237"/>
                        <a:pt x="17295" y="253"/>
                      </a:cubicBezTo>
                      <a:cubicBezTo>
                        <a:pt x="17469" y="279"/>
                        <a:pt x="17626" y="350"/>
                        <a:pt x="17794" y="392"/>
                      </a:cubicBezTo>
                      <a:cubicBezTo>
                        <a:pt x="17823" y="398"/>
                        <a:pt x="17852" y="405"/>
                        <a:pt x="17881" y="411"/>
                      </a:cubicBezTo>
                      <a:cubicBezTo>
                        <a:pt x="17897" y="414"/>
                        <a:pt x="17913" y="414"/>
                        <a:pt x="17929" y="418"/>
                      </a:cubicBezTo>
                      <a:cubicBezTo>
                        <a:pt x="17932" y="418"/>
                        <a:pt x="17942" y="418"/>
                        <a:pt x="17952" y="421"/>
                      </a:cubicBezTo>
                      <a:cubicBezTo>
                        <a:pt x="17958" y="444"/>
                        <a:pt x="17971" y="466"/>
                        <a:pt x="17990" y="482"/>
                      </a:cubicBezTo>
                      <a:cubicBezTo>
                        <a:pt x="17923" y="479"/>
                        <a:pt x="17852" y="469"/>
                        <a:pt x="17784" y="460"/>
                      </a:cubicBezTo>
                      <a:cubicBezTo>
                        <a:pt x="17701" y="447"/>
                        <a:pt x="17617" y="418"/>
                        <a:pt x="17540" y="389"/>
                      </a:cubicBezTo>
                      <a:cubicBezTo>
                        <a:pt x="17469" y="363"/>
                        <a:pt x="17401" y="331"/>
                        <a:pt x="17330" y="312"/>
                      </a:cubicBezTo>
                      <a:cubicBezTo>
                        <a:pt x="17237" y="292"/>
                        <a:pt x="17140" y="299"/>
                        <a:pt x="17053" y="328"/>
                      </a:cubicBezTo>
                      <a:cubicBezTo>
                        <a:pt x="16963" y="360"/>
                        <a:pt x="16860" y="424"/>
                        <a:pt x="16824" y="514"/>
                      </a:cubicBezTo>
                      <a:cubicBezTo>
                        <a:pt x="16808" y="518"/>
                        <a:pt x="16796" y="521"/>
                        <a:pt x="16780" y="527"/>
                      </a:cubicBezTo>
                      <a:cubicBezTo>
                        <a:pt x="16824" y="444"/>
                        <a:pt x="16896" y="373"/>
                        <a:pt x="16976" y="321"/>
                      </a:cubicBezTo>
                      <a:moveTo>
                        <a:pt x="16068" y="331"/>
                      </a:moveTo>
                      <a:lnTo>
                        <a:pt x="16068" y="331"/>
                      </a:lnTo>
                      <a:cubicBezTo>
                        <a:pt x="16084" y="305"/>
                        <a:pt x="16110" y="295"/>
                        <a:pt x="16132" y="279"/>
                      </a:cubicBezTo>
                      <a:cubicBezTo>
                        <a:pt x="16155" y="260"/>
                        <a:pt x="16158" y="237"/>
                        <a:pt x="16161" y="209"/>
                      </a:cubicBezTo>
                      <a:cubicBezTo>
                        <a:pt x="16164" y="176"/>
                        <a:pt x="16183" y="147"/>
                        <a:pt x="16216" y="134"/>
                      </a:cubicBezTo>
                      <a:cubicBezTo>
                        <a:pt x="16242" y="121"/>
                        <a:pt x="16274" y="125"/>
                        <a:pt x="16303" y="131"/>
                      </a:cubicBezTo>
                      <a:cubicBezTo>
                        <a:pt x="16309" y="134"/>
                        <a:pt x="16316" y="131"/>
                        <a:pt x="16319" y="125"/>
                      </a:cubicBezTo>
                      <a:cubicBezTo>
                        <a:pt x="16332" y="89"/>
                        <a:pt x="16325" y="54"/>
                        <a:pt x="16361" y="35"/>
                      </a:cubicBezTo>
                      <a:cubicBezTo>
                        <a:pt x="16390" y="22"/>
                        <a:pt x="16422" y="28"/>
                        <a:pt x="16448" y="41"/>
                      </a:cubicBezTo>
                      <a:cubicBezTo>
                        <a:pt x="16503" y="73"/>
                        <a:pt x="16538" y="125"/>
                        <a:pt x="16560" y="183"/>
                      </a:cubicBezTo>
                      <a:cubicBezTo>
                        <a:pt x="16583" y="234"/>
                        <a:pt x="16609" y="283"/>
                        <a:pt x="16660" y="312"/>
                      </a:cubicBezTo>
                      <a:cubicBezTo>
                        <a:pt x="16696" y="334"/>
                        <a:pt x="16757" y="350"/>
                        <a:pt x="16789" y="312"/>
                      </a:cubicBezTo>
                      <a:cubicBezTo>
                        <a:pt x="16805" y="295"/>
                        <a:pt x="16808" y="266"/>
                        <a:pt x="16805" y="247"/>
                      </a:cubicBezTo>
                      <a:cubicBezTo>
                        <a:pt x="16802" y="231"/>
                        <a:pt x="16792" y="202"/>
                        <a:pt x="16773" y="199"/>
                      </a:cubicBezTo>
                      <a:cubicBezTo>
                        <a:pt x="16767" y="199"/>
                        <a:pt x="16760" y="202"/>
                        <a:pt x="16757" y="205"/>
                      </a:cubicBezTo>
                      <a:cubicBezTo>
                        <a:pt x="16747" y="212"/>
                        <a:pt x="16741" y="218"/>
                        <a:pt x="16728" y="221"/>
                      </a:cubicBezTo>
                      <a:cubicBezTo>
                        <a:pt x="16708" y="231"/>
                        <a:pt x="16683" y="234"/>
                        <a:pt x="16664" y="221"/>
                      </a:cubicBezTo>
                      <a:cubicBezTo>
                        <a:pt x="16635" y="199"/>
                        <a:pt x="16635" y="131"/>
                        <a:pt x="16670" y="112"/>
                      </a:cubicBezTo>
                      <a:cubicBezTo>
                        <a:pt x="16699" y="96"/>
                        <a:pt x="16738" y="112"/>
                        <a:pt x="16763" y="128"/>
                      </a:cubicBezTo>
                      <a:cubicBezTo>
                        <a:pt x="16783" y="138"/>
                        <a:pt x="16799" y="151"/>
                        <a:pt x="16812" y="164"/>
                      </a:cubicBezTo>
                      <a:cubicBezTo>
                        <a:pt x="16831" y="186"/>
                        <a:pt x="16837" y="212"/>
                        <a:pt x="16850" y="237"/>
                      </a:cubicBezTo>
                      <a:cubicBezTo>
                        <a:pt x="16860" y="263"/>
                        <a:pt x="16879" y="289"/>
                        <a:pt x="16905" y="302"/>
                      </a:cubicBezTo>
                      <a:cubicBezTo>
                        <a:pt x="16915" y="308"/>
                        <a:pt x="16928" y="312"/>
                        <a:pt x="16937" y="312"/>
                      </a:cubicBezTo>
                      <a:cubicBezTo>
                        <a:pt x="16883" y="350"/>
                        <a:pt x="16834" y="402"/>
                        <a:pt x="16799" y="457"/>
                      </a:cubicBezTo>
                      <a:cubicBezTo>
                        <a:pt x="16796" y="457"/>
                        <a:pt x="16792" y="457"/>
                        <a:pt x="16789" y="457"/>
                      </a:cubicBezTo>
                      <a:cubicBezTo>
                        <a:pt x="16738" y="473"/>
                        <a:pt x="16664" y="418"/>
                        <a:pt x="16628" y="382"/>
                      </a:cubicBezTo>
                      <a:cubicBezTo>
                        <a:pt x="16586" y="341"/>
                        <a:pt x="16554" y="286"/>
                        <a:pt x="16528" y="231"/>
                      </a:cubicBezTo>
                      <a:cubicBezTo>
                        <a:pt x="16499" y="170"/>
                        <a:pt x="16425" y="121"/>
                        <a:pt x="16374" y="180"/>
                      </a:cubicBezTo>
                      <a:cubicBezTo>
                        <a:pt x="16325" y="147"/>
                        <a:pt x="16235" y="154"/>
                        <a:pt x="16209" y="212"/>
                      </a:cubicBezTo>
                      <a:cubicBezTo>
                        <a:pt x="16206" y="218"/>
                        <a:pt x="16216" y="225"/>
                        <a:pt x="16219" y="218"/>
                      </a:cubicBezTo>
                      <a:cubicBezTo>
                        <a:pt x="16248" y="170"/>
                        <a:pt x="16328" y="167"/>
                        <a:pt x="16367" y="202"/>
                      </a:cubicBezTo>
                      <a:cubicBezTo>
                        <a:pt x="16374" y="209"/>
                        <a:pt x="16380" y="205"/>
                        <a:pt x="16383" y="202"/>
                      </a:cubicBezTo>
                      <a:cubicBezTo>
                        <a:pt x="16422" y="151"/>
                        <a:pt x="16477" y="183"/>
                        <a:pt x="16503" y="221"/>
                      </a:cubicBezTo>
                      <a:cubicBezTo>
                        <a:pt x="16512" y="241"/>
                        <a:pt x="16522" y="263"/>
                        <a:pt x="16531" y="286"/>
                      </a:cubicBezTo>
                      <a:cubicBezTo>
                        <a:pt x="16554" y="325"/>
                        <a:pt x="16576" y="360"/>
                        <a:pt x="16609" y="392"/>
                      </a:cubicBezTo>
                      <a:cubicBezTo>
                        <a:pt x="16644" y="434"/>
                        <a:pt x="16721" y="492"/>
                        <a:pt x="16786" y="479"/>
                      </a:cubicBezTo>
                      <a:cubicBezTo>
                        <a:pt x="16776" y="498"/>
                        <a:pt x="16767" y="514"/>
                        <a:pt x="16757" y="534"/>
                      </a:cubicBezTo>
                      <a:cubicBezTo>
                        <a:pt x="16757" y="537"/>
                        <a:pt x="16725" y="546"/>
                        <a:pt x="16718" y="550"/>
                      </a:cubicBezTo>
                      <a:cubicBezTo>
                        <a:pt x="16708" y="556"/>
                        <a:pt x="16696" y="559"/>
                        <a:pt x="16686" y="566"/>
                      </a:cubicBezTo>
                      <a:cubicBezTo>
                        <a:pt x="16612" y="537"/>
                        <a:pt x="16573" y="473"/>
                        <a:pt x="16538" y="402"/>
                      </a:cubicBezTo>
                      <a:cubicBezTo>
                        <a:pt x="16515" y="353"/>
                        <a:pt x="16490" y="299"/>
                        <a:pt x="16425" y="305"/>
                      </a:cubicBezTo>
                      <a:cubicBezTo>
                        <a:pt x="16422" y="305"/>
                        <a:pt x="16419" y="308"/>
                        <a:pt x="16422" y="312"/>
                      </a:cubicBezTo>
                      <a:cubicBezTo>
                        <a:pt x="16435" y="318"/>
                        <a:pt x="16451" y="321"/>
                        <a:pt x="16464" y="328"/>
                      </a:cubicBezTo>
                      <a:cubicBezTo>
                        <a:pt x="16490" y="344"/>
                        <a:pt x="16503" y="376"/>
                        <a:pt x="16512" y="398"/>
                      </a:cubicBezTo>
                      <a:cubicBezTo>
                        <a:pt x="16525" y="427"/>
                        <a:pt x="16538" y="460"/>
                        <a:pt x="16557" y="489"/>
                      </a:cubicBezTo>
                      <a:cubicBezTo>
                        <a:pt x="16583" y="527"/>
                        <a:pt x="16615" y="563"/>
                        <a:pt x="16660" y="582"/>
                      </a:cubicBezTo>
                      <a:cubicBezTo>
                        <a:pt x="16644" y="592"/>
                        <a:pt x="16628" y="605"/>
                        <a:pt x="16612" y="614"/>
                      </a:cubicBezTo>
                      <a:cubicBezTo>
                        <a:pt x="16570" y="646"/>
                        <a:pt x="16525" y="688"/>
                        <a:pt x="16496" y="737"/>
                      </a:cubicBezTo>
                      <a:cubicBezTo>
                        <a:pt x="16493" y="740"/>
                        <a:pt x="16486" y="753"/>
                        <a:pt x="16477" y="772"/>
                      </a:cubicBezTo>
                      <a:cubicBezTo>
                        <a:pt x="16473" y="772"/>
                        <a:pt x="16473" y="772"/>
                        <a:pt x="16473" y="772"/>
                      </a:cubicBezTo>
                      <a:cubicBezTo>
                        <a:pt x="16425" y="785"/>
                        <a:pt x="16377" y="798"/>
                        <a:pt x="16325" y="785"/>
                      </a:cubicBezTo>
                      <a:cubicBezTo>
                        <a:pt x="16283" y="775"/>
                        <a:pt x="16245" y="756"/>
                        <a:pt x="16206" y="740"/>
                      </a:cubicBezTo>
                      <a:cubicBezTo>
                        <a:pt x="16158" y="717"/>
                        <a:pt x="16103" y="701"/>
                        <a:pt x="16055" y="730"/>
                      </a:cubicBezTo>
                      <a:cubicBezTo>
                        <a:pt x="16051" y="733"/>
                        <a:pt x="16051" y="737"/>
                        <a:pt x="16058" y="737"/>
                      </a:cubicBezTo>
                      <a:cubicBezTo>
                        <a:pt x="16132" y="704"/>
                        <a:pt x="16213" y="766"/>
                        <a:pt x="16280" y="794"/>
                      </a:cubicBezTo>
                      <a:cubicBezTo>
                        <a:pt x="16345" y="820"/>
                        <a:pt x="16399" y="814"/>
                        <a:pt x="16460" y="798"/>
                      </a:cubicBezTo>
                      <a:cubicBezTo>
                        <a:pt x="16448" y="820"/>
                        <a:pt x="16438" y="843"/>
                        <a:pt x="16441" y="843"/>
                      </a:cubicBezTo>
                      <a:cubicBezTo>
                        <a:pt x="16377" y="859"/>
                        <a:pt x="16325" y="881"/>
                        <a:pt x="16264" y="910"/>
                      </a:cubicBezTo>
                      <a:cubicBezTo>
                        <a:pt x="16248" y="917"/>
                        <a:pt x="16232" y="926"/>
                        <a:pt x="16216" y="936"/>
                      </a:cubicBezTo>
                      <a:cubicBezTo>
                        <a:pt x="16226" y="923"/>
                        <a:pt x="16232" y="914"/>
                        <a:pt x="16239" y="898"/>
                      </a:cubicBezTo>
                      <a:cubicBezTo>
                        <a:pt x="16239" y="894"/>
                        <a:pt x="16242" y="891"/>
                        <a:pt x="16242" y="891"/>
                      </a:cubicBezTo>
                      <a:cubicBezTo>
                        <a:pt x="16251" y="839"/>
                        <a:pt x="16219" y="791"/>
                        <a:pt x="16177" y="769"/>
                      </a:cubicBezTo>
                      <a:cubicBezTo>
                        <a:pt x="16161" y="759"/>
                        <a:pt x="16139" y="753"/>
                        <a:pt x="16119" y="753"/>
                      </a:cubicBezTo>
                      <a:cubicBezTo>
                        <a:pt x="16090" y="753"/>
                        <a:pt x="16064" y="766"/>
                        <a:pt x="16055" y="791"/>
                      </a:cubicBezTo>
                      <a:cubicBezTo>
                        <a:pt x="16045" y="823"/>
                        <a:pt x="16087" y="881"/>
                        <a:pt x="16045" y="898"/>
                      </a:cubicBezTo>
                      <a:cubicBezTo>
                        <a:pt x="16039" y="901"/>
                        <a:pt x="16029" y="901"/>
                        <a:pt x="16023" y="901"/>
                      </a:cubicBezTo>
                      <a:cubicBezTo>
                        <a:pt x="16000" y="901"/>
                        <a:pt x="15974" y="888"/>
                        <a:pt x="15961" y="872"/>
                      </a:cubicBezTo>
                      <a:cubicBezTo>
                        <a:pt x="15939" y="849"/>
                        <a:pt x="15939" y="817"/>
                        <a:pt x="15945" y="788"/>
                      </a:cubicBezTo>
                      <a:cubicBezTo>
                        <a:pt x="15961" y="733"/>
                        <a:pt x="16010" y="694"/>
                        <a:pt x="16064" y="682"/>
                      </a:cubicBezTo>
                      <a:cubicBezTo>
                        <a:pt x="16074" y="682"/>
                        <a:pt x="16081" y="678"/>
                        <a:pt x="16087" y="678"/>
                      </a:cubicBezTo>
                      <a:cubicBezTo>
                        <a:pt x="16139" y="678"/>
                        <a:pt x="16183" y="707"/>
                        <a:pt x="16235" y="720"/>
                      </a:cubicBezTo>
                      <a:cubicBezTo>
                        <a:pt x="16258" y="727"/>
                        <a:pt x="16287" y="733"/>
                        <a:pt x="16312" y="733"/>
                      </a:cubicBezTo>
                      <a:cubicBezTo>
                        <a:pt x="16341" y="733"/>
                        <a:pt x="16371" y="730"/>
                        <a:pt x="16393" y="717"/>
                      </a:cubicBezTo>
                      <a:cubicBezTo>
                        <a:pt x="16435" y="691"/>
                        <a:pt x="16438" y="627"/>
                        <a:pt x="16406" y="592"/>
                      </a:cubicBezTo>
                      <a:cubicBezTo>
                        <a:pt x="16393" y="582"/>
                        <a:pt x="16377" y="576"/>
                        <a:pt x="16361" y="576"/>
                      </a:cubicBezTo>
                      <a:cubicBezTo>
                        <a:pt x="16354" y="576"/>
                        <a:pt x="16348" y="576"/>
                        <a:pt x="16341" y="579"/>
                      </a:cubicBezTo>
                      <a:cubicBezTo>
                        <a:pt x="16319" y="585"/>
                        <a:pt x="16309" y="601"/>
                        <a:pt x="16299" y="621"/>
                      </a:cubicBezTo>
                      <a:cubicBezTo>
                        <a:pt x="16290" y="634"/>
                        <a:pt x="16280" y="637"/>
                        <a:pt x="16267" y="637"/>
                      </a:cubicBezTo>
                      <a:cubicBezTo>
                        <a:pt x="16248" y="637"/>
                        <a:pt x="16229" y="621"/>
                        <a:pt x="16226" y="601"/>
                      </a:cubicBezTo>
                      <a:cubicBezTo>
                        <a:pt x="16219" y="572"/>
                        <a:pt x="16242" y="543"/>
                        <a:pt x="16261" y="524"/>
                      </a:cubicBezTo>
                      <a:cubicBezTo>
                        <a:pt x="16274" y="511"/>
                        <a:pt x="16290" y="505"/>
                        <a:pt x="16303" y="505"/>
                      </a:cubicBezTo>
                      <a:cubicBezTo>
                        <a:pt x="16312" y="505"/>
                        <a:pt x="16322" y="505"/>
                        <a:pt x="16332" y="511"/>
                      </a:cubicBezTo>
                      <a:cubicBezTo>
                        <a:pt x="16348" y="518"/>
                        <a:pt x="16364" y="527"/>
                        <a:pt x="16383" y="527"/>
                      </a:cubicBezTo>
                      <a:cubicBezTo>
                        <a:pt x="16387" y="527"/>
                        <a:pt x="16390" y="527"/>
                        <a:pt x="16393" y="527"/>
                      </a:cubicBezTo>
                      <a:cubicBezTo>
                        <a:pt x="16441" y="518"/>
                        <a:pt x="16460" y="457"/>
                        <a:pt x="16457" y="414"/>
                      </a:cubicBezTo>
                      <a:cubicBezTo>
                        <a:pt x="16451" y="366"/>
                        <a:pt x="16419" y="321"/>
                        <a:pt x="16383" y="295"/>
                      </a:cubicBezTo>
                      <a:cubicBezTo>
                        <a:pt x="16354" y="273"/>
                        <a:pt x="16319" y="260"/>
                        <a:pt x="16287" y="260"/>
                      </a:cubicBezTo>
                      <a:cubicBezTo>
                        <a:pt x="16271" y="257"/>
                        <a:pt x="16255" y="260"/>
                        <a:pt x="16239" y="266"/>
                      </a:cubicBezTo>
                      <a:cubicBezTo>
                        <a:pt x="16190" y="283"/>
                        <a:pt x="16158" y="331"/>
                        <a:pt x="16190" y="379"/>
                      </a:cubicBezTo>
                      <a:cubicBezTo>
                        <a:pt x="16196" y="385"/>
                        <a:pt x="16203" y="395"/>
                        <a:pt x="16213" y="402"/>
                      </a:cubicBezTo>
                      <a:cubicBezTo>
                        <a:pt x="16222" y="408"/>
                        <a:pt x="16229" y="411"/>
                        <a:pt x="16226" y="427"/>
                      </a:cubicBezTo>
                      <a:cubicBezTo>
                        <a:pt x="16216" y="457"/>
                        <a:pt x="16180" y="473"/>
                        <a:pt x="16151" y="479"/>
                      </a:cubicBezTo>
                      <a:cubicBezTo>
                        <a:pt x="16145" y="479"/>
                        <a:pt x="16139" y="479"/>
                        <a:pt x="16135" y="479"/>
                      </a:cubicBezTo>
                      <a:cubicBezTo>
                        <a:pt x="16126" y="479"/>
                        <a:pt x="16116" y="476"/>
                        <a:pt x="16106" y="473"/>
                      </a:cubicBezTo>
                      <a:cubicBezTo>
                        <a:pt x="16077" y="463"/>
                        <a:pt x="16055" y="437"/>
                        <a:pt x="16051" y="402"/>
                      </a:cubicBezTo>
                      <a:cubicBezTo>
                        <a:pt x="16048" y="376"/>
                        <a:pt x="16055" y="353"/>
                        <a:pt x="16068" y="331"/>
                      </a:cubicBezTo>
                      <a:moveTo>
                        <a:pt x="15053" y="321"/>
                      </a:moveTo>
                      <a:lnTo>
                        <a:pt x="15053" y="321"/>
                      </a:lnTo>
                      <a:cubicBezTo>
                        <a:pt x="15153" y="260"/>
                        <a:pt x="15259" y="237"/>
                        <a:pt x="15372" y="253"/>
                      </a:cubicBezTo>
                      <a:cubicBezTo>
                        <a:pt x="15546" y="279"/>
                        <a:pt x="15704" y="350"/>
                        <a:pt x="15871" y="392"/>
                      </a:cubicBezTo>
                      <a:cubicBezTo>
                        <a:pt x="15900" y="398"/>
                        <a:pt x="15929" y="405"/>
                        <a:pt x="15958" y="411"/>
                      </a:cubicBezTo>
                      <a:cubicBezTo>
                        <a:pt x="15974" y="414"/>
                        <a:pt x="15990" y="414"/>
                        <a:pt x="16007" y="418"/>
                      </a:cubicBezTo>
                      <a:cubicBezTo>
                        <a:pt x="16010" y="418"/>
                        <a:pt x="16019" y="418"/>
                        <a:pt x="16029" y="421"/>
                      </a:cubicBezTo>
                      <a:cubicBezTo>
                        <a:pt x="16035" y="444"/>
                        <a:pt x="16048" y="466"/>
                        <a:pt x="16068" y="482"/>
                      </a:cubicBezTo>
                      <a:cubicBezTo>
                        <a:pt x="16000" y="479"/>
                        <a:pt x="15929" y="469"/>
                        <a:pt x="15862" y="460"/>
                      </a:cubicBezTo>
                      <a:cubicBezTo>
                        <a:pt x="15778" y="447"/>
                        <a:pt x="15694" y="418"/>
                        <a:pt x="15617" y="389"/>
                      </a:cubicBezTo>
                      <a:cubicBezTo>
                        <a:pt x="15546" y="363"/>
                        <a:pt x="15478" y="331"/>
                        <a:pt x="15407" y="312"/>
                      </a:cubicBezTo>
                      <a:cubicBezTo>
                        <a:pt x="15314" y="292"/>
                        <a:pt x="15217" y="299"/>
                        <a:pt x="15130" y="328"/>
                      </a:cubicBezTo>
                      <a:cubicBezTo>
                        <a:pt x="15040" y="360"/>
                        <a:pt x="14937" y="424"/>
                        <a:pt x="14902" y="514"/>
                      </a:cubicBezTo>
                      <a:cubicBezTo>
                        <a:pt x="14886" y="518"/>
                        <a:pt x="14873" y="521"/>
                        <a:pt x="14857" y="527"/>
                      </a:cubicBezTo>
                      <a:cubicBezTo>
                        <a:pt x="14902" y="444"/>
                        <a:pt x="14973" y="373"/>
                        <a:pt x="15053" y="321"/>
                      </a:cubicBezTo>
                      <a:moveTo>
                        <a:pt x="14145" y="331"/>
                      </a:moveTo>
                      <a:lnTo>
                        <a:pt x="14145" y="331"/>
                      </a:lnTo>
                      <a:cubicBezTo>
                        <a:pt x="14161" y="305"/>
                        <a:pt x="14187" y="295"/>
                        <a:pt x="14209" y="279"/>
                      </a:cubicBezTo>
                      <a:cubicBezTo>
                        <a:pt x="14232" y="260"/>
                        <a:pt x="14235" y="237"/>
                        <a:pt x="14238" y="209"/>
                      </a:cubicBezTo>
                      <a:cubicBezTo>
                        <a:pt x="14242" y="176"/>
                        <a:pt x="14261" y="147"/>
                        <a:pt x="14293" y="134"/>
                      </a:cubicBezTo>
                      <a:cubicBezTo>
                        <a:pt x="14319" y="121"/>
                        <a:pt x="14351" y="125"/>
                        <a:pt x="14380" y="131"/>
                      </a:cubicBezTo>
                      <a:cubicBezTo>
                        <a:pt x="14387" y="134"/>
                        <a:pt x="14393" y="131"/>
                        <a:pt x="14396" y="125"/>
                      </a:cubicBezTo>
                      <a:cubicBezTo>
                        <a:pt x="14406" y="89"/>
                        <a:pt x="14403" y="54"/>
                        <a:pt x="14438" y="35"/>
                      </a:cubicBezTo>
                      <a:cubicBezTo>
                        <a:pt x="14467" y="22"/>
                        <a:pt x="14499" y="28"/>
                        <a:pt x="14525" y="41"/>
                      </a:cubicBezTo>
                      <a:cubicBezTo>
                        <a:pt x="14580" y="73"/>
                        <a:pt x="14615" y="125"/>
                        <a:pt x="14638" y="183"/>
                      </a:cubicBezTo>
                      <a:cubicBezTo>
                        <a:pt x="14660" y="234"/>
                        <a:pt x="14686" y="283"/>
                        <a:pt x="14737" y="312"/>
                      </a:cubicBezTo>
                      <a:cubicBezTo>
                        <a:pt x="14773" y="334"/>
                        <a:pt x="14834" y="350"/>
                        <a:pt x="14866" y="312"/>
                      </a:cubicBezTo>
                      <a:cubicBezTo>
                        <a:pt x="14882" y="295"/>
                        <a:pt x="14886" y="266"/>
                        <a:pt x="14882" y="247"/>
                      </a:cubicBezTo>
                      <a:cubicBezTo>
                        <a:pt x="14879" y="231"/>
                        <a:pt x="14866" y="202"/>
                        <a:pt x="14850" y="199"/>
                      </a:cubicBezTo>
                      <a:cubicBezTo>
                        <a:pt x="14844" y="199"/>
                        <a:pt x="14837" y="202"/>
                        <a:pt x="14834" y="205"/>
                      </a:cubicBezTo>
                      <a:cubicBezTo>
                        <a:pt x="14825" y="212"/>
                        <a:pt x="14818" y="218"/>
                        <a:pt x="14805" y="221"/>
                      </a:cubicBezTo>
                      <a:cubicBezTo>
                        <a:pt x="14786" y="231"/>
                        <a:pt x="14760" y="234"/>
                        <a:pt x="14741" y="221"/>
                      </a:cubicBezTo>
                      <a:cubicBezTo>
                        <a:pt x="14712" y="199"/>
                        <a:pt x="14712" y="131"/>
                        <a:pt x="14747" y="112"/>
                      </a:cubicBezTo>
                      <a:cubicBezTo>
                        <a:pt x="14776" y="96"/>
                        <a:pt x="14815" y="112"/>
                        <a:pt x="14841" y="128"/>
                      </a:cubicBezTo>
                      <a:cubicBezTo>
                        <a:pt x="14860" y="138"/>
                        <a:pt x="14876" y="151"/>
                        <a:pt x="14889" y="164"/>
                      </a:cubicBezTo>
                      <a:cubicBezTo>
                        <a:pt x="14908" y="186"/>
                        <a:pt x="14915" y="212"/>
                        <a:pt x="14925" y="237"/>
                      </a:cubicBezTo>
                      <a:cubicBezTo>
                        <a:pt x="14937" y="263"/>
                        <a:pt x="14957" y="289"/>
                        <a:pt x="14982" y="302"/>
                      </a:cubicBezTo>
                      <a:cubicBezTo>
                        <a:pt x="14992" y="308"/>
                        <a:pt x="15005" y="312"/>
                        <a:pt x="15014" y="312"/>
                      </a:cubicBezTo>
                      <a:cubicBezTo>
                        <a:pt x="14960" y="350"/>
                        <a:pt x="14912" y="402"/>
                        <a:pt x="14876" y="457"/>
                      </a:cubicBezTo>
                      <a:cubicBezTo>
                        <a:pt x="14873" y="457"/>
                        <a:pt x="14869" y="457"/>
                        <a:pt x="14866" y="457"/>
                      </a:cubicBezTo>
                      <a:cubicBezTo>
                        <a:pt x="14815" y="473"/>
                        <a:pt x="14737" y="418"/>
                        <a:pt x="14705" y="382"/>
                      </a:cubicBezTo>
                      <a:cubicBezTo>
                        <a:pt x="14664" y="341"/>
                        <a:pt x="14631" y="286"/>
                        <a:pt x="14605" y="231"/>
                      </a:cubicBezTo>
                      <a:cubicBezTo>
                        <a:pt x="14577" y="170"/>
                        <a:pt x="14502" y="121"/>
                        <a:pt x="14451" y="180"/>
                      </a:cubicBezTo>
                      <a:cubicBezTo>
                        <a:pt x="14403" y="147"/>
                        <a:pt x="14312" y="154"/>
                        <a:pt x="14287" y="212"/>
                      </a:cubicBezTo>
                      <a:cubicBezTo>
                        <a:pt x="14284" y="218"/>
                        <a:pt x="14290" y="225"/>
                        <a:pt x="14296" y="218"/>
                      </a:cubicBezTo>
                      <a:cubicBezTo>
                        <a:pt x="14325" y="170"/>
                        <a:pt x="14406" y="167"/>
                        <a:pt x="14444" y="202"/>
                      </a:cubicBezTo>
                      <a:cubicBezTo>
                        <a:pt x="14451" y="209"/>
                        <a:pt x="14457" y="205"/>
                        <a:pt x="14461" y="202"/>
                      </a:cubicBezTo>
                      <a:cubicBezTo>
                        <a:pt x="14499" y="151"/>
                        <a:pt x="14554" y="183"/>
                        <a:pt x="14580" y="221"/>
                      </a:cubicBezTo>
                      <a:cubicBezTo>
                        <a:pt x="14589" y="241"/>
                        <a:pt x="14599" y="263"/>
                        <a:pt x="14609" y="286"/>
                      </a:cubicBezTo>
                      <a:cubicBezTo>
                        <a:pt x="14631" y="325"/>
                        <a:pt x="14654" y="360"/>
                        <a:pt x="14683" y="392"/>
                      </a:cubicBezTo>
                      <a:cubicBezTo>
                        <a:pt x="14721" y="434"/>
                        <a:pt x="14799" y="492"/>
                        <a:pt x="14863" y="479"/>
                      </a:cubicBezTo>
                      <a:cubicBezTo>
                        <a:pt x="14853" y="498"/>
                        <a:pt x="14844" y="514"/>
                        <a:pt x="14834" y="534"/>
                      </a:cubicBezTo>
                      <a:cubicBezTo>
                        <a:pt x="14834" y="537"/>
                        <a:pt x="14802" y="546"/>
                        <a:pt x="14796" y="550"/>
                      </a:cubicBezTo>
                      <a:cubicBezTo>
                        <a:pt x="14786" y="556"/>
                        <a:pt x="14773" y="559"/>
                        <a:pt x="14763" y="566"/>
                      </a:cubicBezTo>
                      <a:cubicBezTo>
                        <a:pt x="14689" y="537"/>
                        <a:pt x="14651" y="473"/>
                        <a:pt x="14615" y="402"/>
                      </a:cubicBezTo>
                      <a:cubicBezTo>
                        <a:pt x="14593" y="353"/>
                        <a:pt x="14564" y="299"/>
                        <a:pt x="14502" y="305"/>
                      </a:cubicBezTo>
                      <a:cubicBezTo>
                        <a:pt x="14499" y="305"/>
                        <a:pt x="14496" y="308"/>
                        <a:pt x="14499" y="312"/>
                      </a:cubicBezTo>
                      <a:cubicBezTo>
                        <a:pt x="14512" y="318"/>
                        <a:pt x="14528" y="321"/>
                        <a:pt x="14541" y="328"/>
                      </a:cubicBezTo>
                      <a:cubicBezTo>
                        <a:pt x="14567" y="344"/>
                        <a:pt x="14580" y="376"/>
                        <a:pt x="14589" y="398"/>
                      </a:cubicBezTo>
                      <a:cubicBezTo>
                        <a:pt x="14602" y="427"/>
                        <a:pt x="14615" y="460"/>
                        <a:pt x="14635" y="489"/>
                      </a:cubicBezTo>
                      <a:cubicBezTo>
                        <a:pt x="14660" y="527"/>
                        <a:pt x="14693" y="563"/>
                        <a:pt x="14737" y="582"/>
                      </a:cubicBezTo>
                      <a:cubicBezTo>
                        <a:pt x="14721" y="592"/>
                        <a:pt x="14705" y="605"/>
                        <a:pt x="14689" y="614"/>
                      </a:cubicBezTo>
                      <a:cubicBezTo>
                        <a:pt x="14648" y="646"/>
                        <a:pt x="14602" y="688"/>
                        <a:pt x="14573" y="737"/>
                      </a:cubicBezTo>
                      <a:cubicBezTo>
                        <a:pt x="14570" y="740"/>
                        <a:pt x="14564" y="753"/>
                        <a:pt x="14554" y="772"/>
                      </a:cubicBezTo>
                      <a:cubicBezTo>
                        <a:pt x="14551" y="772"/>
                        <a:pt x="14551" y="772"/>
                        <a:pt x="14551" y="772"/>
                      </a:cubicBezTo>
                      <a:cubicBezTo>
                        <a:pt x="14502" y="785"/>
                        <a:pt x="14454" y="798"/>
                        <a:pt x="14403" y="785"/>
                      </a:cubicBezTo>
                      <a:cubicBezTo>
                        <a:pt x="14361" y="775"/>
                        <a:pt x="14322" y="756"/>
                        <a:pt x="14284" y="740"/>
                      </a:cubicBezTo>
                      <a:cubicBezTo>
                        <a:pt x="14235" y="717"/>
                        <a:pt x="14180" y="701"/>
                        <a:pt x="14132" y="730"/>
                      </a:cubicBezTo>
                      <a:cubicBezTo>
                        <a:pt x="14129" y="733"/>
                        <a:pt x="14129" y="737"/>
                        <a:pt x="14132" y="737"/>
                      </a:cubicBezTo>
                      <a:cubicBezTo>
                        <a:pt x="14209" y="704"/>
                        <a:pt x="14290" y="766"/>
                        <a:pt x="14357" y="794"/>
                      </a:cubicBezTo>
                      <a:cubicBezTo>
                        <a:pt x="14422" y="820"/>
                        <a:pt x="14477" y="814"/>
                        <a:pt x="14538" y="798"/>
                      </a:cubicBezTo>
                      <a:cubicBezTo>
                        <a:pt x="14525" y="820"/>
                        <a:pt x="14515" y="843"/>
                        <a:pt x="14519" y="843"/>
                      </a:cubicBezTo>
                      <a:cubicBezTo>
                        <a:pt x="14454" y="859"/>
                        <a:pt x="14403" y="881"/>
                        <a:pt x="14341" y="910"/>
                      </a:cubicBezTo>
                      <a:cubicBezTo>
                        <a:pt x="14325" y="917"/>
                        <a:pt x="14309" y="926"/>
                        <a:pt x="14293" y="936"/>
                      </a:cubicBezTo>
                      <a:cubicBezTo>
                        <a:pt x="14303" y="923"/>
                        <a:pt x="14312" y="907"/>
                        <a:pt x="14316" y="891"/>
                      </a:cubicBezTo>
                      <a:cubicBezTo>
                        <a:pt x="14325" y="839"/>
                        <a:pt x="14293" y="791"/>
                        <a:pt x="14251" y="769"/>
                      </a:cubicBezTo>
                      <a:cubicBezTo>
                        <a:pt x="14248" y="766"/>
                        <a:pt x="14242" y="762"/>
                        <a:pt x="14235" y="759"/>
                      </a:cubicBezTo>
                      <a:cubicBezTo>
                        <a:pt x="14196" y="743"/>
                        <a:pt x="14142" y="746"/>
                        <a:pt x="14126" y="788"/>
                      </a:cubicBezTo>
                      <a:cubicBezTo>
                        <a:pt x="14113" y="823"/>
                        <a:pt x="14158" y="878"/>
                        <a:pt x="14116" y="894"/>
                      </a:cubicBezTo>
                      <a:cubicBezTo>
                        <a:pt x="14100" y="901"/>
                        <a:pt x="14084" y="901"/>
                        <a:pt x="14068" y="894"/>
                      </a:cubicBezTo>
                      <a:cubicBezTo>
                        <a:pt x="14058" y="891"/>
                        <a:pt x="14045" y="881"/>
                        <a:pt x="14036" y="872"/>
                      </a:cubicBezTo>
                      <a:cubicBezTo>
                        <a:pt x="14016" y="849"/>
                        <a:pt x="14013" y="817"/>
                        <a:pt x="14023" y="788"/>
                      </a:cubicBezTo>
                      <a:cubicBezTo>
                        <a:pt x="14036" y="733"/>
                        <a:pt x="14087" y="694"/>
                        <a:pt x="14142" y="682"/>
                      </a:cubicBezTo>
                      <a:cubicBezTo>
                        <a:pt x="14180" y="672"/>
                        <a:pt x="14212" y="685"/>
                        <a:pt x="14248" y="698"/>
                      </a:cubicBezTo>
                      <a:cubicBezTo>
                        <a:pt x="14258" y="701"/>
                        <a:pt x="14264" y="704"/>
                        <a:pt x="14274" y="707"/>
                      </a:cubicBezTo>
                      <a:cubicBezTo>
                        <a:pt x="14287" y="714"/>
                        <a:pt x="14300" y="717"/>
                        <a:pt x="14312" y="720"/>
                      </a:cubicBezTo>
                      <a:cubicBezTo>
                        <a:pt x="14357" y="737"/>
                        <a:pt x="14425" y="743"/>
                        <a:pt x="14467" y="717"/>
                      </a:cubicBezTo>
                      <a:cubicBezTo>
                        <a:pt x="14509" y="691"/>
                        <a:pt x="14515" y="627"/>
                        <a:pt x="14480" y="592"/>
                      </a:cubicBezTo>
                      <a:cubicBezTo>
                        <a:pt x="14473" y="585"/>
                        <a:pt x="14464" y="582"/>
                        <a:pt x="14457" y="579"/>
                      </a:cubicBezTo>
                      <a:cubicBezTo>
                        <a:pt x="14441" y="572"/>
                        <a:pt x="14428" y="569"/>
                        <a:pt x="14412" y="576"/>
                      </a:cubicBezTo>
                      <a:cubicBezTo>
                        <a:pt x="14387" y="582"/>
                        <a:pt x="14380" y="598"/>
                        <a:pt x="14367" y="617"/>
                      </a:cubicBezTo>
                      <a:cubicBezTo>
                        <a:pt x="14357" y="634"/>
                        <a:pt x="14341" y="637"/>
                        <a:pt x="14325" y="634"/>
                      </a:cubicBezTo>
                      <a:cubicBezTo>
                        <a:pt x="14312" y="627"/>
                        <a:pt x="14303" y="614"/>
                        <a:pt x="14300" y="601"/>
                      </a:cubicBezTo>
                      <a:cubicBezTo>
                        <a:pt x="14296" y="572"/>
                        <a:pt x="14316" y="543"/>
                        <a:pt x="14338" y="524"/>
                      </a:cubicBezTo>
                      <a:cubicBezTo>
                        <a:pt x="14357" y="505"/>
                        <a:pt x="14380" y="498"/>
                        <a:pt x="14406" y="508"/>
                      </a:cubicBezTo>
                      <a:cubicBezTo>
                        <a:pt x="14412" y="514"/>
                        <a:pt x="14422" y="518"/>
                        <a:pt x="14432" y="521"/>
                      </a:cubicBezTo>
                      <a:cubicBezTo>
                        <a:pt x="14441" y="527"/>
                        <a:pt x="14454" y="530"/>
                        <a:pt x="14467" y="527"/>
                      </a:cubicBezTo>
                      <a:cubicBezTo>
                        <a:pt x="14515" y="518"/>
                        <a:pt x="14538" y="457"/>
                        <a:pt x="14532" y="414"/>
                      </a:cubicBezTo>
                      <a:cubicBezTo>
                        <a:pt x="14528" y="366"/>
                        <a:pt x="14496" y="321"/>
                        <a:pt x="14457" y="295"/>
                      </a:cubicBezTo>
                      <a:cubicBezTo>
                        <a:pt x="14444" y="283"/>
                        <a:pt x="14428" y="276"/>
                        <a:pt x="14412" y="270"/>
                      </a:cubicBezTo>
                      <a:cubicBezTo>
                        <a:pt x="14380" y="253"/>
                        <a:pt x="14345" y="250"/>
                        <a:pt x="14309" y="263"/>
                      </a:cubicBezTo>
                      <a:cubicBezTo>
                        <a:pt x="14261" y="279"/>
                        <a:pt x="14225" y="328"/>
                        <a:pt x="14261" y="376"/>
                      </a:cubicBezTo>
                      <a:cubicBezTo>
                        <a:pt x="14264" y="385"/>
                        <a:pt x="14274" y="392"/>
                        <a:pt x="14280" y="398"/>
                      </a:cubicBezTo>
                      <a:cubicBezTo>
                        <a:pt x="14293" y="405"/>
                        <a:pt x="14300" y="408"/>
                        <a:pt x="14293" y="424"/>
                      </a:cubicBezTo>
                      <a:cubicBezTo>
                        <a:pt x="14284" y="453"/>
                        <a:pt x="14251" y="469"/>
                        <a:pt x="14222" y="476"/>
                      </a:cubicBezTo>
                      <a:cubicBezTo>
                        <a:pt x="14209" y="476"/>
                        <a:pt x="14193" y="476"/>
                        <a:pt x="14180" y="473"/>
                      </a:cubicBezTo>
                      <a:cubicBezTo>
                        <a:pt x="14152" y="463"/>
                        <a:pt x="14132" y="437"/>
                        <a:pt x="14129" y="402"/>
                      </a:cubicBezTo>
                      <a:cubicBezTo>
                        <a:pt x="14126" y="376"/>
                        <a:pt x="14132" y="353"/>
                        <a:pt x="14145" y="331"/>
                      </a:cubicBezTo>
                      <a:moveTo>
                        <a:pt x="13122" y="318"/>
                      </a:moveTo>
                      <a:lnTo>
                        <a:pt x="13122" y="318"/>
                      </a:lnTo>
                      <a:cubicBezTo>
                        <a:pt x="13222" y="257"/>
                        <a:pt x="13328" y="234"/>
                        <a:pt x="13444" y="250"/>
                      </a:cubicBezTo>
                      <a:cubicBezTo>
                        <a:pt x="13615" y="276"/>
                        <a:pt x="13776" y="347"/>
                        <a:pt x="13940" y="389"/>
                      </a:cubicBezTo>
                      <a:cubicBezTo>
                        <a:pt x="13969" y="395"/>
                        <a:pt x="13998" y="402"/>
                        <a:pt x="14029" y="408"/>
                      </a:cubicBezTo>
                      <a:cubicBezTo>
                        <a:pt x="14042" y="411"/>
                        <a:pt x="14058" y="414"/>
                        <a:pt x="14074" y="414"/>
                      </a:cubicBezTo>
                      <a:cubicBezTo>
                        <a:pt x="14077" y="414"/>
                        <a:pt x="14090" y="418"/>
                        <a:pt x="14100" y="418"/>
                      </a:cubicBezTo>
                      <a:cubicBezTo>
                        <a:pt x="14106" y="440"/>
                        <a:pt x="14119" y="463"/>
                        <a:pt x="14139" y="479"/>
                      </a:cubicBezTo>
                      <a:cubicBezTo>
                        <a:pt x="14068" y="479"/>
                        <a:pt x="14000" y="466"/>
                        <a:pt x="13930" y="457"/>
                      </a:cubicBezTo>
                      <a:cubicBezTo>
                        <a:pt x="13847" y="444"/>
                        <a:pt x="13766" y="414"/>
                        <a:pt x="13685" y="385"/>
                      </a:cubicBezTo>
                      <a:cubicBezTo>
                        <a:pt x="13618" y="360"/>
                        <a:pt x="13547" y="328"/>
                        <a:pt x="13476" y="308"/>
                      </a:cubicBezTo>
                      <a:cubicBezTo>
                        <a:pt x="13386" y="289"/>
                        <a:pt x="13286" y="295"/>
                        <a:pt x="13199" y="328"/>
                      </a:cubicBezTo>
                      <a:cubicBezTo>
                        <a:pt x="13112" y="357"/>
                        <a:pt x="13009" y="424"/>
                        <a:pt x="12971" y="514"/>
                      </a:cubicBezTo>
                      <a:cubicBezTo>
                        <a:pt x="12958" y="514"/>
                        <a:pt x="12942" y="521"/>
                        <a:pt x="12929" y="524"/>
                      </a:cubicBezTo>
                      <a:cubicBezTo>
                        <a:pt x="12971" y="440"/>
                        <a:pt x="13045" y="369"/>
                        <a:pt x="13122" y="318"/>
                      </a:cubicBezTo>
                      <a:moveTo>
                        <a:pt x="12214" y="328"/>
                      </a:moveTo>
                      <a:lnTo>
                        <a:pt x="12214" y="328"/>
                      </a:lnTo>
                      <a:cubicBezTo>
                        <a:pt x="12230" y="302"/>
                        <a:pt x="12255" y="292"/>
                        <a:pt x="12278" y="276"/>
                      </a:cubicBezTo>
                      <a:cubicBezTo>
                        <a:pt x="12304" y="257"/>
                        <a:pt x="12304" y="234"/>
                        <a:pt x="12307" y="205"/>
                      </a:cubicBezTo>
                      <a:cubicBezTo>
                        <a:pt x="12310" y="173"/>
                        <a:pt x="12333" y="144"/>
                        <a:pt x="12362" y="131"/>
                      </a:cubicBezTo>
                      <a:cubicBezTo>
                        <a:pt x="12391" y="118"/>
                        <a:pt x="12420" y="121"/>
                        <a:pt x="12449" y="128"/>
                      </a:cubicBezTo>
                      <a:cubicBezTo>
                        <a:pt x="12455" y="131"/>
                        <a:pt x="12462" y="128"/>
                        <a:pt x="12465" y="121"/>
                      </a:cubicBezTo>
                      <a:cubicBezTo>
                        <a:pt x="12478" y="86"/>
                        <a:pt x="12471" y="54"/>
                        <a:pt x="12510" y="35"/>
                      </a:cubicBezTo>
                      <a:cubicBezTo>
                        <a:pt x="12536" y="19"/>
                        <a:pt x="12568" y="25"/>
                        <a:pt x="12594" y="41"/>
                      </a:cubicBezTo>
                      <a:cubicBezTo>
                        <a:pt x="12648" y="70"/>
                        <a:pt x="12684" y="125"/>
                        <a:pt x="12706" y="180"/>
                      </a:cubicBezTo>
                      <a:cubicBezTo>
                        <a:pt x="12729" y="231"/>
                        <a:pt x="12755" y="279"/>
                        <a:pt x="12806" y="308"/>
                      </a:cubicBezTo>
                      <a:cubicBezTo>
                        <a:pt x="12845" y="331"/>
                        <a:pt x="12903" y="347"/>
                        <a:pt x="12935" y="308"/>
                      </a:cubicBezTo>
                      <a:cubicBezTo>
                        <a:pt x="12951" y="292"/>
                        <a:pt x="12955" y="266"/>
                        <a:pt x="12951" y="244"/>
                      </a:cubicBezTo>
                      <a:cubicBezTo>
                        <a:pt x="12948" y="228"/>
                        <a:pt x="12938" y="199"/>
                        <a:pt x="12919" y="196"/>
                      </a:cubicBezTo>
                      <a:cubicBezTo>
                        <a:pt x="12912" y="196"/>
                        <a:pt x="12909" y="199"/>
                        <a:pt x="12903" y="202"/>
                      </a:cubicBezTo>
                      <a:cubicBezTo>
                        <a:pt x="12893" y="209"/>
                        <a:pt x="12887" y="215"/>
                        <a:pt x="12874" y="221"/>
                      </a:cubicBezTo>
                      <a:cubicBezTo>
                        <a:pt x="12855" y="228"/>
                        <a:pt x="12829" y="231"/>
                        <a:pt x="12810" y="218"/>
                      </a:cubicBezTo>
                      <a:cubicBezTo>
                        <a:pt x="12780" y="196"/>
                        <a:pt x="12780" y="128"/>
                        <a:pt x="12816" y="109"/>
                      </a:cubicBezTo>
                      <a:cubicBezTo>
                        <a:pt x="12845" y="96"/>
                        <a:pt x="12887" y="109"/>
                        <a:pt x="12912" y="125"/>
                      </a:cubicBezTo>
                      <a:cubicBezTo>
                        <a:pt x="12929" y="134"/>
                        <a:pt x="12945" y="147"/>
                        <a:pt x="12958" y="164"/>
                      </a:cubicBezTo>
                      <a:cubicBezTo>
                        <a:pt x="12977" y="183"/>
                        <a:pt x="12983" y="212"/>
                        <a:pt x="12996" y="234"/>
                      </a:cubicBezTo>
                      <a:cubicBezTo>
                        <a:pt x="13009" y="260"/>
                        <a:pt x="13025" y="286"/>
                        <a:pt x="13051" y="302"/>
                      </a:cubicBezTo>
                      <a:cubicBezTo>
                        <a:pt x="13064" y="305"/>
                        <a:pt x="13074" y="308"/>
                        <a:pt x="13087" y="308"/>
                      </a:cubicBezTo>
                      <a:cubicBezTo>
                        <a:pt x="13028" y="350"/>
                        <a:pt x="12983" y="398"/>
                        <a:pt x="12945" y="453"/>
                      </a:cubicBezTo>
                      <a:cubicBezTo>
                        <a:pt x="12942" y="453"/>
                        <a:pt x="12942" y="453"/>
                        <a:pt x="12938" y="453"/>
                      </a:cubicBezTo>
                      <a:cubicBezTo>
                        <a:pt x="12883" y="469"/>
                        <a:pt x="12810" y="414"/>
                        <a:pt x="12774" y="379"/>
                      </a:cubicBezTo>
                      <a:cubicBezTo>
                        <a:pt x="12732" y="337"/>
                        <a:pt x="12703" y="283"/>
                        <a:pt x="12674" y="228"/>
                      </a:cubicBezTo>
                      <a:cubicBezTo>
                        <a:pt x="12645" y="167"/>
                        <a:pt x="12571" y="118"/>
                        <a:pt x="12520" y="180"/>
                      </a:cubicBezTo>
                      <a:cubicBezTo>
                        <a:pt x="12471" y="144"/>
                        <a:pt x="12381" y="151"/>
                        <a:pt x="12355" y="209"/>
                      </a:cubicBezTo>
                      <a:cubicBezTo>
                        <a:pt x="12352" y="215"/>
                        <a:pt x="12362" y="221"/>
                        <a:pt x="12365" y="215"/>
                      </a:cubicBezTo>
                      <a:cubicBezTo>
                        <a:pt x="12394" y="167"/>
                        <a:pt x="12474" y="164"/>
                        <a:pt x="12516" y="199"/>
                      </a:cubicBezTo>
                      <a:cubicBezTo>
                        <a:pt x="12520" y="205"/>
                        <a:pt x="12526" y="202"/>
                        <a:pt x="12533" y="199"/>
                      </a:cubicBezTo>
                      <a:cubicBezTo>
                        <a:pt x="12568" y="147"/>
                        <a:pt x="12623" y="180"/>
                        <a:pt x="12648" y="218"/>
                      </a:cubicBezTo>
                      <a:cubicBezTo>
                        <a:pt x="12661" y="241"/>
                        <a:pt x="12668" y="263"/>
                        <a:pt x="12678" y="283"/>
                      </a:cubicBezTo>
                      <a:cubicBezTo>
                        <a:pt x="12700" y="321"/>
                        <a:pt x="12726" y="357"/>
                        <a:pt x="12755" y="392"/>
                      </a:cubicBezTo>
                      <a:cubicBezTo>
                        <a:pt x="12790" y="431"/>
                        <a:pt x="12871" y="489"/>
                        <a:pt x="12932" y="476"/>
                      </a:cubicBezTo>
                      <a:cubicBezTo>
                        <a:pt x="12922" y="495"/>
                        <a:pt x="12912" y="511"/>
                        <a:pt x="12906" y="530"/>
                      </a:cubicBezTo>
                      <a:cubicBezTo>
                        <a:pt x="12903" y="537"/>
                        <a:pt x="12871" y="543"/>
                        <a:pt x="12864" y="546"/>
                      </a:cubicBezTo>
                      <a:cubicBezTo>
                        <a:pt x="12855" y="553"/>
                        <a:pt x="12845" y="559"/>
                        <a:pt x="12832" y="563"/>
                      </a:cubicBezTo>
                      <a:cubicBezTo>
                        <a:pt x="12758" y="534"/>
                        <a:pt x="12719" y="469"/>
                        <a:pt x="12687" y="398"/>
                      </a:cubicBezTo>
                      <a:cubicBezTo>
                        <a:pt x="12661" y="350"/>
                        <a:pt x="12635" y="295"/>
                        <a:pt x="12571" y="302"/>
                      </a:cubicBezTo>
                      <a:cubicBezTo>
                        <a:pt x="12568" y="302"/>
                        <a:pt x="12568" y="305"/>
                        <a:pt x="12571" y="308"/>
                      </a:cubicBezTo>
                      <a:cubicBezTo>
                        <a:pt x="12584" y="315"/>
                        <a:pt x="12600" y="318"/>
                        <a:pt x="12613" y="325"/>
                      </a:cubicBezTo>
                      <a:cubicBezTo>
                        <a:pt x="12635" y="341"/>
                        <a:pt x="12648" y="373"/>
                        <a:pt x="12658" y="395"/>
                      </a:cubicBezTo>
                      <a:cubicBezTo>
                        <a:pt x="12674" y="427"/>
                        <a:pt x="12687" y="457"/>
                        <a:pt x="12703" y="485"/>
                      </a:cubicBezTo>
                      <a:cubicBezTo>
                        <a:pt x="12729" y="524"/>
                        <a:pt x="12764" y="559"/>
                        <a:pt x="12806" y="579"/>
                      </a:cubicBezTo>
                      <a:cubicBezTo>
                        <a:pt x="12790" y="588"/>
                        <a:pt x="12774" y="601"/>
                        <a:pt x="12761" y="611"/>
                      </a:cubicBezTo>
                      <a:cubicBezTo>
                        <a:pt x="12716" y="646"/>
                        <a:pt x="12671" y="685"/>
                        <a:pt x="12642" y="733"/>
                      </a:cubicBezTo>
                      <a:cubicBezTo>
                        <a:pt x="12642" y="737"/>
                        <a:pt x="12632" y="750"/>
                        <a:pt x="12623" y="769"/>
                      </a:cubicBezTo>
                      <a:lnTo>
                        <a:pt x="12623" y="769"/>
                      </a:lnTo>
                      <a:cubicBezTo>
                        <a:pt x="12571" y="782"/>
                        <a:pt x="12523" y="794"/>
                        <a:pt x="12471" y="782"/>
                      </a:cubicBezTo>
                      <a:cubicBezTo>
                        <a:pt x="12430" y="772"/>
                        <a:pt x="12394" y="753"/>
                        <a:pt x="12355" y="737"/>
                      </a:cubicBezTo>
                      <a:cubicBezTo>
                        <a:pt x="12304" y="717"/>
                        <a:pt x="12252" y="698"/>
                        <a:pt x="12201" y="727"/>
                      </a:cubicBezTo>
                      <a:cubicBezTo>
                        <a:pt x="12198" y="730"/>
                        <a:pt x="12201" y="733"/>
                        <a:pt x="12204" y="733"/>
                      </a:cubicBezTo>
                      <a:cubicBezTo>
                        <a:pt x="12278" y="701"/>
                        <a:pt x="12358" y="762"/>
                        <a:pt x="12430" y="791"/>
                      </a:cubicBezTo>
                      <a:cubicBezTo>
                        <a:pt x="12491" y="817"/>
                        <a:pt x="12546" y="810"/>
                        <a:pt x="12610" y="794"/>
                      </a:cubicBezTo>
                      <a:cubicBezTo>
                        <a:pt x="12597" y="817"/>
                        <a:pt x="12587" y="839"/>
                        <a:pt x="12587" y="839"/>
                      </a:cubicBezTo>
                      <a:cubicBezTo>
                        <a:pt x="12526" y="856"/>
                        <a:pt x="12471" y="878"/>
                        <a:pt x="12413" y="907"/>
                      </a:cubicBezTo>
                      <a:cubicBezTo>
                        <a:pt x="12394" y="914"/>
                        <a:pt x="12378" y="923"/>
                        <a:pt x="12362" y="933"/>
                      </a:cubicBezTo>
                      <a:cubicBezTo>
                        <a:pt x="12371" y="923"/>
                        <a:pt x="12381" y="910"/>
                        <a:pt x="12384" y="894"/>
                      </a:cubicBezTo>
                      <a:cubicBezTo>
                        <a:pt x="12388" y="891"/>
                        <a:pt x="12388" y="888"/>
                        <a:pt x="12388" y="888"/>
                      </a:cubicBezTo>
                      <a:cubicBezTo>
                        <a:pt x="12397" y="839"/>
                        <a:pt x="12365" y="791"/>
                        <a:pt x="12323" y="766"/>
                      </a:cubicBezTo>
                      <a:cubicBezTo>
                        <a:pt x="12307" y="756"/>
                        <a:pt x="12285" y="750"/>
                        <a:pt x="12265" y="750"/>
                      </a:cubicBezTo>
                      <a:cubicBezTo>
                        <a:pt x="12239" y="750"/>
                        <a:pt x="12214" y="762"/>
                        <a:pt x="12204" y="788"/>
                      </a:cubicBezTo>
                      <a:cubicBezTo>
                        <a:pt x="12191" y="823"/>
                        <a:pt x="12233" y="878"/>
                        <a:pt x="12194" y="894"/>
                      </a:cubicBezTo>
                      <a:cubicBezTo>
                        <a:pt x="12185" y="898"/>
                        <a:pt x="12178" y="898"/>
                        <a:pt x="12169" y="898"/>
                      </a:cubicBezTo>
                      <a:cubicBezTo>
                        <a:pt x="12146" y="898"/>
                        <a:pt x="12123" y="888"/>
                        <a:pt x="12107" y="869"/>
                      </a:cubicBezTo>
                      <a:cubicBezTo>
                        <a:pt x="12085" y="846"/>
                        <a:pt x="12085" y="814"/>
                        <a:pt x="12094" y="785"/>
                      </a:cubicBezTo>
                      <a:cubicBezTo>
                        <a:pt x="12107" y="730"/>
                        <a:pt x="12159" y="691"/>
                        <a:pt x="12210" y="678"/>
                      </a:cubicBezTo>
                      <a:cubicBezTo>
                        <a:pt x="12220" y="678"/>
                        <a:pt x="12226" y="675"/>
                        <a:pt x="12236" y="675"/>
                      </a:cubicBezTo>
                      <a:cubicBezTo>
                        <a:pt x="12288" y="675"/>
                        <a:pt x="12330" y="704"/>
                        <a:pt x="12381" y="717"/>
                      </a:cubicBezTo>
                      <a:cubicBezTo>
                        <a:pt x="12404" y="727"/>
                        <a:pt x="12433" y="730"/>
                        <a:pt x="12462" y="730"/>
                      </a:cubicBezTo>
                      <a:cubicBezTo>
                        <a:pt x="12491" y="730"/>
                        <a:pt x="12516" y="727"/>
                        <a:pt x="12539" y="714"/>
                      </a:cubicBezTo>
                      <a:cubicBezTo>
                        <a:pt x="12581" y="688"/>
                        <a:pt x="12584" y="624"/>
                        <a:pt x="12552" y="592"/>
                      </a:cubicBezTo>
                      <a:cubicBezTo>
                        <a:pt x="12539" y="579"/>
                        <a:pt x="12523" y="572"/>
                        <a:pt x="12507" y="572"/>
                      </a:cubicBezTo>
                      <a:cubicBezTo>
                        <a:pt x="12500" y="572"/>
                        <a:pt x="12494" y="572"/>
                        <a:pt x="12491" y="576"/>
                      </a:cubicBezTo>
                      <a:cubicBezTo>
                        <a:pt x="12465" y="582"/>
                        <a:pt x="12458" y="598"/>
                        <a:pt x="12446" y="617"/>
                      </a:cubicBezTo>
                      <a:cubicBezTo>
                        <a:pt x="12439" y="630"/>
                        <a:pt x="12426" y="637"/>
                        <a:pt x="12417" y="637"/>
                      </a:cubicBezTo>
                      <a:cubicBezTo>
                        <a:pt x="12397" y="634"/>
                        <a:pt x="12375" y="617"/>
                        <a:pt x="12371" y="598"/>
                      </a:cubicBezTo>
                      <a:cubicBezTo>
                        <a:pt x="12365" y="569"/>
                        <a:pt x="12388" y="540"/>
                        <a:pt x="12407" y="521"/>
                      </a:cubicBezTo>
                      <a:cubicBezTo>
                        <a:pt x="12423" y="508"/>
                        <a:pt x="12436" y="501"/>
                        <a:pt x="12452" y="501"/>
                      </a:cubicBezTo>
                      <a:cubicBezTo>
                        <a:pt x="12458" y="501"/>
                        <a:pt x="12468" y="505"/>
                        <a:pt x="12478" y="508"/>
                      </a:cubicBezTo>
                      <a:cubicBezTo>
                        <a:pt x="12494" y="514"/>
                        <a:pt x="12513" y="524"/>
                        <a:pt x="12529" y="524"/>
                      </a:cubicBezTo>
                      <a:cubicBezTo>
                        <a:pt x="12533" y="524"/>
                        <a:pt x="12536" y="524"/>
                        <a:pt x="12539" y="524"/>
                      </a:cubicBezTo>
                      <a:cubicBezTo>
                        <a:pt x="12587" y="514"/>
                        <a:pt x="12607" y="453"/>
                        <a:pt x="12603" y="411"/>
                      </a:cubicBezTo>
                      <a:cubicBezTo>
                        <a:pt x="12597" y="363"/>
                        <a:pt x="12568" y="321"/>
                        <a:pt x="12529" y="292"/>
                      </a:cubicBezTo>
                      <a:cubicBezTo>
                        <a:pt x="12500" y="270"/>
                        <a:pt x="12468" y="257"/>
                        <a:pt x="12433" y="257"/>
                      </a:cubicBezTo>
                      <a:cubicBezTo>
                        <a:pt x="12417" y="257"/>
                        <a:pt x="12400" y="257"/>
                        <a:pt x="12388" y="263"/>
                      </a:cubicBezTo>
                      <a:cubicBezTo>
                        <a:pt x="12336" y="279"/>
                        <a:pt x="12304" y="328"/>
                        <a:pt x="12336" y="376"/>
                      </a:cubicBezTo>
                      <a:cubicBezTo>
                        <a:pt x="12342" y="385"/>
                        <a:pt x="12349" y="392"/>
                        <a:pt x="12358" y="398"/>
                      </a:cubicBezTo>
                      <a:cubicBezTo>
                        <a:pt x="12368" y="405"/>
                        <a:pt x="12375" y="408"/>
                        <a:pt x="12371" y="424"/>
                      </a:cubicBezTo>
                      <a:cubicBezTo>
                        <a:pt x="12362" y="453"/>
                        <a:pt x="12326" y="469"/>
                        <a:pt x="12298" y="476"/>
                      </a:cubicBezTo>
                      <a:cubicBezTo>
                        <a:pt x="12294" y="476"/>
                        <a:pt x="12288" y="476"/>
                        <a:pt x="12281" y="476"/>
                      </a:cubicBezTo>
                      <a:cubicBezTo>
                        <a:pt x="12275" y="476"/>
                        <a:pt x="12268" y="476"/>
                        <a:pt x="12259" y="473"/>
                      </a:cubicBezTo>
                      <a:cubicBezTo>
                        <a:pt x="12226" y="466"/>
                        <a:pt x="12201" y="437"/>
                        <a:pt x="12198" y="398"/>
                      </a:cubicBezTo>
                      <a:cubicBezTo>
                        <a:pt x="12194" y="373"/>
                        <a:pt x="12201" y="350"/>
                        <a:pt x="12214" y="328"/>
                      </a:cubicBezTo>
                      <a:moveTo>
                        <a:pt x="11199" y="318"/>
                      </a:moveTo>
                      <a:lnTo>
                        <a:pt x="11199" y="318"/>
                      </a:lnTo>
                      <a:cubicBezTo>
                        <a:pt x="11299" y="257"/>
                        <a:pt x="11405" y="234"/>
                        <a:pt x="11521" y="250"/>
                      </a:cubicBezTo>
                      <a:cubicBezTo>
                        <a:pt x="11692" y="276"/>
                        <a:pt x="11853" y="347"/>
                        <a:pt x="12017" y="389"/>
                      </a:cubicBezTo>
                      <a:cubicBezTo>
                        <a:pt x="12046" y="395"/>
                        <a:pt x="12075" y="402"/>
                        <a:pt x="12107" y="408"/>
                      </a:cubicBezTo>
                      <a:cubicBezTo>
                        <a:pt x="12120" y="411"/>
                        <a:pt x="12136" y="414"/>
                        <a:pt x="12153" y="414"/>
                      </a:cubicBezTo>
                      <a:cubicBezTo>
                        <a:pt x="12156" y="414"/>
                        <a:pt x="12165" y="418"/>
                        <a:pt x="12175" y="418"/>
                      </a:cubicBezTo>
                      <a:cubicBezTo>
                        <a:pt x="12182" y="440"/>
                        <a:pt x="12194" y="463"/>
                        <a:pt x="12217" y="479"/>
                      </a:cubicBezTo>
                      <a:cubicBezTo>
                        <a:pt x="12146" y="476"/>
                        <a:pt x="12078" y="466"/>
                        <a:pt x="12008" y="457"/>
                      </a:cubicBezTo>
                      <a:cubicBezTo>
                        <a:pt x="11924" y="444"/>
                        <a:pt x="11843" y="414"/>
                        <a:pt x="11763" y="385"/>
                      </a:cubicBezTo>
                      <a:cubicBezTo>
                        <a:pt x="11692" y="360"/>
                        <a:pt x="11624" y="328"/>
                        <a:pt x="11553" y="308"/>
                      </a:cubicBezTo>
                      <a:cubicBezTo>
                        <a:pt x="11463" y="289"/>
                        <a:pt x="11364" y="295"/>
                        <a:pt x="11276" y="328"/>
                      </a:cubicBezTo>
                      <a:cubicBezTo>
                        <a:pt x="11189" y="357"/>
                        <a:pt x="11087" y="424"/>
                        <a:pt x="11048" y="514"/>
                      </a:cubicBezTo>
                      <a:cubicBezTo>
                        <a:pt x="11035" y="514"/>
                        <a:pt x="11019" y="521"/>
                        <a:pt x="11006" y="524"/>
                      </a:cubicBezTo>
                      <a:cubicBezTo>
                        <a:pt x="11048" y="440"/>
                        <a:pt x="11122" y="369"/>
                        <a:pt x="11199" y="318"/>
                      </a:cubicBezTo>
                      <a:moveTo>
                        <a:pt x="10291" y="328"/>
                      </a:moveTo>
                      <a:lnTo>
                        <a:pt x="10291" y="328"/>
                      </a:lnTo>
                      <a:cubicBezTo>
                        <a:pt x="10307" y="302"/>
                        <a:pt x="10333" y="292"/>
                        <a:pt x="10355" y="276"/>
                      </a:cubicBezTo>
                      <a:cubicBezTo>
                        <a:pt x="10381" y="257"/>
                        <a:pt x="10381" y="234"/>
                        <a:pt x="10384" y="205"/>
                      </a:cubicBezTo>
                      <a:cubicBezTo>
                        <a:pt x="10387" y="173"/>
                        <a:pt x="10410" y="144"/>
                        <a:pt x="10439" y="131"/>
                      </a:cubicBezTo>
                      <a:cubicBezTo>
                        <a:pt x="10468" y="118"/>
                        <a:pt x="10497" y="121"/>
                        <a:pt x="10526" y="128"/>
                      </a:cubicBezTo>
                      <a:cubicBezTo>
                        <a:pt x="10532" y="131"/>
                        <a:pt x="10539" y="128"/>
                        <a:pt x="10542" y="121"/>
                      </a:cubicBezTo>
                      <a:cubicBezTo>
                        <a:pt x="10555" y="86"/>
                        <a:pt x="10549" y="54"/>
                        <a:pt x="10587" y="35"/>
                      </a:cubicBezTo>
                      <a:cubicBezTo>
                        <a:pt x="10613" y="19"/>
                        <a:pt x="10645" y="25"/>
                        <a:pt x="10671" y="41"/>
                      </a:cubicBezTo>
                      <a:cubicBezTo>
                        <a:pt x="10726" y="70"/>
                        <a:pt x="10761" y="125"/>
                        <a:pt x="10784" y="180"/>
                      </a:cubicBezTo>
                      <a:cubicBezTo>
                        <a:pt x="10806" y="231"/>
                        <a:pt x="10832" y="279"/>
                        <a:pt x="10884" y="308"/>
                      </a:cubicBezTo>
                      <a:cubicBezTo>
                        <a:pt x="10922" y="331"/>
                        <a:pt x="10980" y="347"/>
                        <a:pt x="11012" y="308"/>
                      </a:cubicBezTo>
                      <a:cubicBezTo>
                        <a:pt x="11028" y="292"/>
                        <a:pt x="11032" y="266"/>
                        <a:pt x="11028" y="244"/>
                      </a:cubicBezTo>
                      <a:cubicBezTo>
                        <a:pt x="11025" y="228"/>
                        <a:pt x="11016" y="199"/>
                        <a:pt x="10996" y="196"/>
                      </a:cubicBezTo>
                      <a:cubicBezTo>
                        <a:pt x="10990" y="196"/>
                        <a:pt x="10987" y="199"/>
                        <a:pt x="10980" y="202"/>
                      </a:cubicBezTo>
                      <a:cubicBezTo>
                        <a:pt x="10971" y="209"/>
                        <a:pt x="10964" y="215"/>
                        <a:pt x="10951" y="221"/>
                      </a:cubicBezTo>
                      <a:cubicBezTo>
                        <a:pt x="10932" y="228"/>
                        <a:pt x="10906" y="231"/>
                        <a:pt x="10887" y="218"/>
                      </a:cubicBezTo>
                      <a:cubicBezTo>
                        <a:pt x="10858" y="196"/>
                        <a:pt x="10858" y="128"/>
                        <a:pt x="10893" y="109"/>
                      </a:cubicBezTo>
                      <a:cubicBezTo>
                        <a:pt x="10922" y="96"/>
                        <a:pt x="10964" y="109"/>
                        <a:pt x="10990" y="125"/>
                      </a:cubicBezTo>
                      <a:cubicBezTo>
                        <a:pt x="11006" y="134"/>
                        <a:pt x="11022" y="147"/>
                        <a:pt x="11035" y="164"/>
                      </a:cubicBezTo>
                      <a:cubicBezTo>
                        <a:pt x="11054" y="183"/>
                        <a:pt x="11061" y="212"/>
                        <a:pt x="11074" y="234"/>
                      </a:cubicBezTo>
                      <a:cubicBezTo>
                        <a:pt x="11087" y="260"/>
                        <a:pt x="11103" y="286"/>
                        <a:pt x="11128" y="302"/>
                      </a:cubicBezTo>
                      <a:cubicBezTo>
                        <a:pt x="11141" y="305"/>
                        <a:pt x="11151" y="308"/>
                        <a:pt x="11164" y="308"/>
                      </a:cubicBezTo>
                      <a:cubicBezTo>
                        <a:pt x="11106" y="350"/>
                        <a:pt x="11057" y="398"/>
                        <a:pt x="11022" y="453"/>
                      </a:cubicBezTo>
                      <a:cubicBezTo>
                        <a:pt x="11019" y="453"/>
                        <a:pt x="11019" y="453"/>
                        <a:pt x="11016" y="453"/>
                      </a:cubicBezTo>
                      <a:cubicBezTo>
                        <a:pt x="10961" y="469"/>
                        <a:pt x="10887" y="414"/>
                        <a:pt x="10851" y="379"/>
                      </a:cubicBezTo>
                      <a:cubicBezTo>
                        <a:pt x="10809" y="337"/>
                        <a:pt x="10780" y="283"/>
                        <a:pt x="10752" y="228"/>
                      </a:cubicBezTo>
                      <a:cubicBezTo>
                        <a:pt x="10723" y="167"/>
                        <a:pt x="10648" y="118"/>
                        <a:pt x="10597" y="180"/>
                      </a:cubicBezTo>
                      <a:cubicBezTo>
                        <a:pt x="10549" y="144"/>
                        <a:pt x="10459" y="151"/>
                        <a:pt x="10433" y="209"/>
                      </a:cubicBezTo>
                      <a:cubicBezTo>
                        <a:pt x="10430" y="215"/>
                        <a:pt x="10439" y="221"/>
                        <a:pt x="10443" y="215"/>
                      </a:cubicBezTo>
                      <a:cubicBezTo>
                        <a:pt x="10471" y="167"/>
                        <a:pt x="10552" y="164"/>
                        <a:pt x="10594" y="199"/>
                      </a:cubicBezTo>
                      <a:cubicBezTo>
                        <a:pt x="10597" y="205"/>
                        <a:pt x="10603" y="202"/>
                        <a:pt x="10610" y="199"/>
                      </a:cubicBezTo>
                      <a:cubicBezTo>
                        <a:pt x="10645" y="147"/>
                        <a:pt x="10700" y="180"/>
                        <a:pt x="10726" y="218"/>
                      </a:cubicBezTo>
                      <a:cubicBezTo>
                        <a:pt x="10739" y="241"/>
                        <a:pt x="10745" y="263"/>
                        <a:pt x="10755" y="283"/>
                      </a:cubicBezTo>
                      <a:cubicBezTo>
                        <a:pt x="10777" y="321"/>
                        <a:pt x="10803" y="357"/>
                        <a:pt x="10832" y="392"/>
                      </a:cubicBezTo>
                      <a:cubicBezTo>
                        <a:pt x="10868" y="431"/>
                        <a:pt x="10948" y="489"/>
                        <a:pt x="11009" y="476"/>
                      </a:cubicBezTo>
                      <a:cubicBezTo>
                        <a:pt x="11000" y="495"/>
                        <a:pt x="10990" y="511"/>
                        <a:pt x="10984" y="530"/>
                      </a:cubicBezTo>
                      <a:cubicBezTo>
                        <a:pt x="10980" y="537"/>
                        <a:pt x="10948" y="543"/>
                        <a:pt x="10942" y="546"/>
                      </a:cubicBezTo>
                      <a:cubicBezTo>
                        <a:pt x="10932" y="553"/>
                        <a:pt x="10919" y="559"/>
                        <a:pt x="10909" y="563"/>
                      </a:cubicBezTo>
                      <a:cubicBezTo>
                        <a:pt x="10835" y="534"/>
                        <a:pt x="10797" y="469"/>
                        <a:pt x="10764" y="398"/>
                      </a:cubicBezTo>
                      <a:cubicBezTo>
                        <a:pt x="10739" y="350"/>
                        <a:pt x="10713" y="295"/>
                        <a:pt x="10648" y="302"/>
                      </a:cubicBezTo>
                      <a:cubicBezTo>
                        <a:pt x="10645" y="302"/>
                        <a:pt x="10645" y="305"/>
                        <a:pt x="10648" y="308"/>
                      </a:cubicBezTo>
                      <a:cubicBezTo>
                        <a:pt x="10661" y="315"/>
                        <a:pt x="10677" y="318"/>
                        <a:pt x="10690" y="325"/>
                      </a:cubicBezTo>
                      <a:cubicBezTo>
                        <a:pt x="10713" y="341"/>
                        <a:pt x="10726" y="373"/>
                        <a:pt x="10735" y="395"/>
                      </a:cubicBezTo>
                      <a:cubicBezTo>
                        <a:pt x="10752" y="427"/>
                        <a:pt x="10764" y="457"/>
                        <a:pt x="10780" y="485"/>
                      </a:cubicBezTo>
                      <a:cubicBezTo>
                        <a:pt x="10806" y="524"/>
                        <a:pt x="10842" y="559"/>
                        <a:pt x="10884" y="579"/>
                      </a:cubicBezTo>
                      <a:cubicBezTo>
                        <a:pt x="10868" y="588"/>
                        <a:pt x="10851" y="601"/>
                        <a:pt x="10839" y="611"/>
                      </a:cubicBezTo>
                      <a:cubicBezTo>
                        <a:pt x="10793" y="646"/>
                        <a:pt x="10748" y="685"/>
                        <a:pt x="10719" y="733"/>
                      </a:cubicBezTo>
                      <a:cubicBezTo>
                        <a:pt x="10719" y="737"/>
                        <a:pt x="10710" y="750"/>
                        <a:pt x="10700" y="769"/>
                      </a:cubicBezTo>
                      <a:lnTo>
                        <a:pt x="10700" y="769"/>
                      </a:lnTo>
                      <a:cubicBezTo>
                        <a:pt x="10648" y="782"/>
                        <a:pt x="10600" y="794"/>
                        <a:pt x="10549" y="782"/>
                      </a:cubicBezTo>
                      <a:cubicBezTo>
                        <a:pt x="10507" y="772"/>
                        <a:pt x="10471" y="753"/>
                        <a:pt x="10433" y="737"/>
                      </a:cubicBezTo>
                      <a:cubicBezTo>
                        <a:pt x="10381" y="717"/>
                        <a:pt x="10330" y="698"/>
                        <a:pt x="10278" y="727"/>
                      </a:cubicBezTo>
                      <a:cubicBezTo>
                        <a:pt x="10275" y="730"/>
                        <a:pt x="10278" y="733"/>
                        <a:pt x="10281" y="733"/>
                      </a:cubicBezTo>
                      <a:cubicBezTo>
                        <a:pt x="10355" y="701"/>
                        <a:pt x="10436" y="762"/>
                        <a:pt x="10507" y="791"/>
                      </a:cubicBezTo>
                      <a:cubicBezTo>
                        <a:pt x="10568" y="817"/>
                        <a:pt x="10623" y="810"/>
                        <a:pt x="10687" y="794"/>
                      </a:cubicBezTo>
                      <a:cubicBezTo>
                        <a:pt x="10674" y="817"/>
                        <a:pt x="10664" y="839"/>
                        <a:pt x="10664" y="839"/>
                      </a:cubicBezTo>
                      <a:cubicBezTo>
                        <a:pt x="10603" y="856"/>
                        <a:pt x="10549" y="878"/>
                        <a:pt x="10491" y="907"/>
                      </a:cubicBezTo>
                      <a:cubicBezTo>
                        <a:pt x="10471" y="914"/>
                        <a:pt x="10455" y="923"/>
                        <a:pt x="10439" y="933"/>
                      </a:cubicBezTo>
                      <a:cubicBezTo>
                        <a:pt x="10449" y="923"/>
                        <a:pt x="10459" y="910"/>
                        <a:pt x="10462" y="894"/>
                      </a:cubicBezTo>
                      <a:cubicBezTo>
                        <a:pt x="10465" y="891"/>
                        <a:pt x="10465" y="888"/>
                        <a:pt x="10465" y="888"/>
                      </a:cubicBezTo>
                      <a:cubicBezTo>
                        <a:pt x="10475" y="839"/>
                        <a:pt x="10443" y="791"/>
                        <a:pt x="10400" y="766"/>
                      </a:cubicBezTo>
                      <a:cubicBezTo>
                        <a:pt x="10384" y="756"/>
                        <a:pt x="10362" y="750"/>
                        <a:pt x="10343" y="750"/>
                      </a:cubicBezTo>
                      <a:cubicBezTo>
                        <a:pt x="10317" y="750"/>
                        <a:pt x="10291" y="762"/>
                        <a:pt x="10281" y="788"/>
                      </a:cubicBezTo>
                      <a:cubicBezTo>
                        <a:pt x="10268" y="823"/>
                        <a:pt x="10310" y="878"/>
                        <a:pt x="10272" y="894"/>
                      </a:cubicBezTo>
                      <a:cubicBezTo>
                        <a:pt x="10262" y="898"/>
                        <a:pt x="10255" y="898"/>
                        <a:pt x="10246" y="898"/>
                      </a:cubicBezTo>
                      <a:cubicBezTo>
                        <a:pt x="10223" y="898"/>
                        <a:pt x="10201" y="888"/>
                        <a:pt x="10185" y="869"/>
                      </a:cubicBezTo>
                      <a:cubicBezTo>
                        <a:pt x="10162" y="846"/>
                        <a:pt x="10162" y="814"/>
                        <a:pt x="10169" y="785"/>
                      </a:cubicBezTo>
                      <a:cubicBezTo>
                        <a:pt x="10185" y="730"/>
                        <a:pt x="10236" y="691"/>
                        <a:pt x="10288" y="678"/>
                      </a:cubicBezTo>
                      <a:cubicBezTo>
                        <a:pt x="10298" y="678"/>
                        <a:pt x="10304" y="675"/>
                        <a:pt x="10314" y="675"/>
                      </a:cubicBezTo>
                      <a:cubicBezTo>
                        <a:pt x="10365" y="675"/>
                        <a:pt x="10407" y="704"/>
                        <a:pt x="10459" y="717"/>
                      </a:cubicBezTo>
                      <a:cubicBezTo>
                        <a:pt x="10481" y="727"/>
                        <a:pt x="10510" y="730"/>
                        <a:pt x="10539" y="730"/>
                      </a:cubicBezTo>
                      <a:cubicBezTo>
                        <a:pt x="10568" y="730"/>
                        <a:pt x="10594" y="727"/>
                        <a:pt x="10616" y="714"/>
                      </a:cubicBezTo>
                      <a:cubicBezTo>
                        <a:pt x="10658" y="688"/>
                        <a:pt x="10661" y="624"/>
                        <a:pt x="10629" y="592"/>
                      </a:cubicBezTo>
                      <a:cubicBezTo>
                        <a:pt x="10616" y="579"/>
                        <a:pt x="10600" y="572"/>
                        <a:pt x="10584" y="572"/>
                      </a:cubicBezTo>
                      <a:cubicBezTo>
                        <a:pt x="10578" y="572"/>
                        <a:pt x="10571" y="572"/>
                        <a:pt x="10568" y="576"/>
                      </a:cubicBezTo>
                      <a:cubicBezTo>
                        <a:pt x="10542" y="582"/>
                        <a:pt x="10536" y="598"/>
                        <a:pt x="10523" y="617"/>
                      </a:cubicBezTo>
                      <a:cubicBezTo>
                        <a:pt x="10516" y="630"/>
                        <a:pt x="10503" y="637"/>
                        <a:pt x="10494" y="637"/>
                      </a:cubicBezTo>
                      <a:cubicBezTo>
                        <a:pt x="10475" y="634"/>
                        <a:pt x="10452" y="617"/>
                        <a:pt x="10449" y="598"/>
                      </a:cubicBezTo>
                      <a:cubicBezTo>
                        <a:pt x="10443" y="569"/>
                        <a:pt x="10465" y="540"/>
                        <a:pt x="10484" y="521"/>
                      </a:cubicBezTo>
                      <a:cubicBezTo>
                        <a:pt x="10500" y="508"/>
                        <a:pt x="10513" y="501"/>
                        <a:pt x="10529" y="501"/>
                      </a:cubicBezTo>
                      <a:cubicBezTo>
                        <a:pt x="10536" y="501"/>
                        <a:pt x="10545" y="505"/>
                        <a:pt x="10555" y="508"/>
                      </a:cubicBezTo>
                      <a:cubicBezTo>
                        <a:pt x="10571" y="514"/>
                        <a:pt x="10591" y="524"/>
                        <a:pt x="10607" y="524"/>
                      </a:cubicBezTo>
                      <a:cubicBezTo>
                        <a:pt x="10610" y="524"/>
                        <a:pt x="10613" y="524"/>
                        <a:pt x="10616" y="524"/>
                      </a:cubicBezTo>
                      <a:cubicBezTo>
                        <a:pt x="10664" y="514"/>
                        <a:pt x="10684" y="453"/>
                        <a:pt x="10681" y="411"/>
                      </a:cubicBezTo>
                      <a:cubicBezTo>
                        <a:pt x="10674" y="363"/>
                        <a:pt x="10645" y="321"/>
                        <a:pt x="10607" y="292"/>
                      </a:cubicBezTo>
                      <a:cubicBezTo>
                        <a:pt x="10578" y="270"/>
                        <a:pt x="10545" y="257"/>
                        <a:pt x="10510" y="257"/>
                      </a:cubicBezTo>
                      <a:cubicBezTo>
                        <a:pt x="10494" y="257"/>
                        <a:pt x="10478" y="257"/>
                        <a:pt x="10465" y="263"/>
                      </a:cubicBezTo>
                      <a:cubicBezTo>
                        <a:pt x="10413" y="279"/>
                        <a:pt x="10381" y="328"/>
                        <a:pt x="10413" y="376"/>
                      </a:cubicBezTo>
                      <a:cubicBezTo>
                        <a:pt x="10420" y="385"/>
                        <a:pt x="10426" y="392"/>
                        <a:pt x="10436" y="398"/>
                      </a:cubicBezTo>
                      <a:cubicBezTo>
                        <a:pt x="10446" y="405"/>
                        <a:pt x="10452" y="408"/>
                        <a:pt x="10449" y="424"/>
                      </a:cubicBezTo>
                      <a:cubicBezTo>
                        <a:pt x="10439" y="453"/>
                        <a:pt x="10404" y="469"/>
                        <a:pt x="10375" y="476"/>
                      </a:cubicBezTo>
                      <a:cubicBezTo>
                        <a:pt x="10371" y="476"/>
                        <a:pt x="10365" y="476"/>
                        <a:pt x="10359" y="476"/>
                      </a:cubicBezTo>
                      <a:cubicBezTo>
                        <a:pt x="10352" y="476"/>
                        <a:pt x="10346" y="476"/>
                        <a:pt x="10339" y="473"/>
                      </a:cubicBezTo>
                      <a:cubicBezTo>
                        <a:pt x="10304" y="466"/>
                        <a:pt x="10278" y="437"/>
                        <a:pt x="10275" y="398"/>
                      </a:cubicBezTo>
                      <a:cubicBezTo>
                        <a:pt x="10272" y="373"/>
                        <a:pt x="10278" y="350"/>
                        <a:pt x="10291" y="328"/>
                      </a:cubicBezTo>
                      <a:moveTo>
                        <a:pt x="9277" y="318"/>
                      </a:moveTo>
                      <a:lnTo>
                        <a:pt x="9277" y="318"/>
                      </a:lnTo>
                      <a:cubicBezTo>
                        <a:pt x="9376" y="257"/>
                        <a:pt x="9483" y="234"/>
                        <a:pt x="9598" y="250"/>
                      </a:cubicBezTo>
                      <a:cubicBezTo>
                        <a:pt x="9769" y="276"/>
                        <a:pt x="9927" y="347"/>
                        <a:pt x="10095" y="389"/>
                      </a:cubicBezTo>
                      <a:cubicBezTo>
                        <a:pt x="10123" y="395"/>
                        <a:pt x="10152" y="402"/>
                        <a:pt x="10185" y="408"/>
                      </a:cubicBezTo>
                      <a:cubicBezTo>
                        <a:pt x="10198" y="411"/>
                        <a:pt x="10214" y="414"/>
                        <a:pt x="10230" y="414"/>
                      </a:cubicBezTo>
                      <a:cubicBezTo>
                        <a:pt x="10233" y="414"/>
                        <a:pt x="10243" y="418"/>
                        <a:pt x="10252" y="418"/>
                      </a:cubicBezTo>
                      <a:cubicBezTo>
                        <a:pt x="10259" y="440"/>
                        <a:pt x="10272" y="463"/>
                        <a:pt x="10294" y="479"/>
                      </a:cubicBezTo>
                      <a:cubicBezTo>
                        <a:pt x="10223" y="476"/>
                        <a:pt x="10156" y="466"/>
                        <a:pt x="10085" y="457"/>
                      </a:cubicBezTo>
                      <a:cubicBezTo>
                        <a:pt x="10001" y="444"/>
                        <a:pt x="9921" y="414"/>
                        <a:pt x="9840" y="385"/>
                      </a:cubicBezTo>
                      <a:cubicBezTo>
                        <a:pt x="9769" y="360"/>
                        <a:pt x="9702" y="328"/>
                        <a:pt x="9631" y="308"/>
                      </a:cubicBezTo>
                      <a:cubicBezTo>
                        <a:pt x="9541" y="289"/>
                        <a:pt x="9441" y="295"/>
                        <a:pt x="9354" y="328"/>
                      </a:cubicBezTo>
                      <a:cubicBezTo>
                        <a:pt x="9264" y="357"/>
                        <a:pt x="9164" y="424"/>
                        <a:pt x="9125" y="514"/>
                      </a:cubicBezTo>
                      <a:cubicBezTo>
                        <a:pt x="9109" y="514"/>
                        <a:pt x="9096" y="521"/>
                        <a:pt x="9083" y="524"/>
                      </a:cubicBezTo>
                      <a:cubicBezTo>
                        <a:pt x="9125" y="440"/>
                        <a:pt x="9199" y="369"/>
                        <a:pt x="9277" y="318"/>
                      </a:cubicBezTo>
                      <a:moveTo>
                        <a:pt x="8368" y="328"/>
                      </a:moveTo>
                      <a:lnTo>
                        <a:pt x="8368" y="328"/>
                      </a:lnTo>
                      <a:cubicBezTo>
                        <a:pt x="8384" y="302"/>
                        <a:pt x="8410" y="292"/>
                        <a:pt x="8433" y="276"/>
                      </a:cubicBezTo>
                      <a:cubicBezTo>
                        <a:pt x="8455" y="257"/>
                        <a:pt x="8459" y="234"/>
                        <a:pt x="8462" y="205"/>
                      </a:cubicBezTo>
                      <a:cubicBezTo>
                        <a:pt x="8465" y="173"/>
                        <a:pt x="8488" y="144"/>
                        <a:pt x="8516" y="131"/>
                      </a:cubicBezTo>
                      <a:cubicBezTo>
                        <a:pt x="8545" y="118"/>
                        <a:pt x="8574" y="121"/>
                        <a:pt x="8604" y="128"/>
                      </a:cubicBezTo>
                      <a:cubicBezTo>
                        <a:pt x="8610" y="131"/>
                        <a:pt x="8616" y="128"/>
                        <a:pt x="8620" y="121"/>
                      </a:cubicBezTo>
                      <a:cubicBezTo>
                        <a:pt x="8632" y="86"/>
                        <a:pt x="8626" y="54"/>
                        <a:pt x="8665" y="35"/>
                      </a:cubicBezTo>
                      <a:cubicBezTo>
                        <a:pt x="8690" y="19"/>
                        <a:pt x="8723" y="25"/>
                        <a:pt x="8748" y="41"/>
                      </a:cubicBezTo>
                      <a:cubicBezTo>
                        <a:pt x="8803" y="70"/>
                        <a:pt x="8839" y="125"/>
                        <a:pt x="8861" y="180"/>
                      </a:cubicBezTo>
                      <a:cubicBezTo>
                        <a:pt x="8884" y="231"/>
                        <a:pt x="8909" y="279"/>
                        <a:pt x="8961" y="308"/>
                      </a:cubicBezTo>
                      <a:cubicBezTo>
                        <a:pt x="9000" y="331"/>
                        <a:pt x="9057" y="347"/>
                        <a:pt x="9090" y="308"/>
                      </a:cubicBezTo>
                      <a:cubicBezTo>
                        <a:pt x="9106" y="292"/>
                        <a:pt x="9109" y="266"/>
                        <a:pt x="9106" y="244"/>
                      </a:cubicBezTo>
                      <a:cubicBezTo>
                        <a:pt x="9103" y="228"/>
                        <a:pt x="9093" y="199"/>
                        <a:pt x="9073" y="196"/>
                      </a:cubicBezTo>
                      <a:cubicBezTo>
                        <a:pt x="9067" y="196"/>
                        <a:pt x="9064" y="199"/>
                        <a:pt x="9057" y="202"/>
                      </a:cubicBezTo>
                      <a:cubicBezTo>
                        <a:pt x="9048" y="209"/>
                        <a:pt x="9041" y="215"/>
                        <a:pt x="9029" y="221"/>
                      </a:cubicBezTo>
                      <a:cubicBezTo>
                        <a:pt x="9009" y="228"/>
                        <a:pt x="8984" y="231"/>
                        <a:pt x="8964" y="218"/>
                      </a:cubicBezTo>
                      <a:cubicBezTo>
                        <a:pt x="8935" y="196"/>
                        <a:pt x="8935" y="128"/>
                        <a:pt x="8971" y="109"/>
                      </a:cubicBezTo>
                      <a:cubicBezTo>
                        <a:pt x="9000" y="96"/>
                        <a:pt x="9038" y="109"/>
                        <a:pt x="9067" y="125"/>
                      </a:cubicBezTo>
                      <a:cubicBezTo>
                        <a:pt x="9083" y="134"/>
                        <a:pt x="9099" y="147"/>
                        <a:pt x="9112" y="164"/>
                      </a:cubicBezTo>
                      <a:cubicBezTo>
                        <a:pt x="9132" y="183"/>
                        <a:pt x="9138" y="212"/>
                        <a:pt x="9151" y="234"/>
                      </a:cubicBezTo>
                      <a:cubicBezTo>
                        <a:pt x="9164" y="260"/>
                        <a:pt x="9180" y="286"/>
                        <a:pt x="9206" y="302"/>
                      </a:cubicBezTo>
                      <a:cubicBezTo>
                        <a:pt x="9218" y="305"/>
                        <a:pt x="9228" y="308"/>
                        <a:pt x="9241" y="308"/>
                      </a:cubicBezTo>
                      <a:cubicBezTo>
                        <a:pt x="9183" y="350"/>
                        <a:pt x="9135" y="398"/>
                        <a:pt x="9099" y="453"/>
                      </a:cubicBezTo>
                      <a:cubicBezTo>
                        <a:pt x="9096" y="453"/>
                        <a:pt x="9096" y="453"/>
                        <a:pt x="9090" y="453"/>
                      </a:cubicBezTo>
                      <a:cubicBezTo>
                        <a:pt x="9038" y="469"/>
                        <a:pt x="8964" y="414"/>
                        <a:pt x="8929" y="379"/>
                      </a:cubicBezTo>
                      <a:cubicBezTo>
                        <a:pt x="8887" y="337"/>
                        <a:pt x="8858" y="283"/>
                        <a:pt x="8829" y="228"/>
                      </a:cubicBezTo>
                      <a:cubicBezTo>
                        <a:pt x="8800" y="167"/>
                        <a:pt x="8726" y="118"/>
                        <a:pt x="8674" y="180"/>
                      </a:cubicBezTo>
                      <a:cubicBezTo>
                        <a:pt x="8626" y="144"/>
                        <a:pt x="8536" y="151"/>
                        <a:pt x="8510" y="209"/>
                      </a:cubicBezTo>
                      <a:cubicBezTo>
                        <a:pt x="8507" y="215"/>
                        <a:pt x="8516" y="221"/>
                        <a:pt x="8520" y="215"/>
                      </a:cubicBezTo>
                      <a:cubicBezTo>
                        <a:pt x="8549" y="167"/>
                        <a:pt x="8629" y="164"/>
                        <a:pt x="8671" y="199"/>
                      </a:cubicBezTo>
                      <a:cubicBezTo>
                        <a:pt x="8674" y="205"/>
                        <a:pt x="8681" y="202"/>
                        <a:pt x="8687" y="199"/>
                      </a:cubicBezTo>
                      <a:cubicBezTo>
                        <a:pt x="8723" y="147"/>
                        <a:pt x="8777" y="180"/>
                        <a:pt x="8803" y="218"/>
                      </a:cubicBezTo>
                      <a:cubicBezTo>
                        <a:pt x="8816" y="241"/>
                        <a:pt x="8822" y="263"/>
                        <a:pt x="8832" y="283"/>
                      </a:cubicBezTo>
                      <a:cubicBezTo>
                        <a:pt x="8855" y="321"/>
                        <a:pt x="8880" y="357"/>
                        <a:pt x="8909" y="392"/>
                      </a:cubicBezTo>
                      <a:cubicBezTo>
                        <a:pt x="8945" y="431"/>
                        <a:pt x="9025" y="489"/>
                        <a:pt x="9086" y="476"/>
                      </a:cubicBezTo>
                      <a:cubicBezTo>
                        <a:pt x="9077" y="495"/>
                        <a:pt x="9067" y="511"/>
                        <a:pt x="9061" y="530"/>
                      </a:cubicBezTo>
                      <a:cubicBezTo>
                        <a:pt x="9057" y="537"/>
                        <a:pt x="9025" y="543"/>
                        <a:pt x="9019" y="546"/>
                      </a:cubicBezTo>
                      <a:cubicBezTo>
                        <a:pt x="9009" y="553"/>
                        <a:pt x="8996" y="559"/>
                        <a:pt x="8987" y="563"/>
                      </a:cubicBezTo>
                      <a:cubicBezTo>
                        <a:pt x="8913" y="534"/>
                        <a:pt x="8874" y="469"/>
                        <a:pt x="8839" y="398"/>
                      </a:cubicBezTo>
                      <a:cubicBezTo>
                        <a:pt x="8816" y="350"/>
                        <a:pt x="8790" y="295"/>
                        <a:pt x="8726" y="302"/>
                      </a:cubicBezTo>
                      <a:cubicBezTo>
                        <a:pt x="8723" y="302"/>
                        <a:pt x="8723" y="305"/>
                        <a:pt x="8723" y="308"/>
                      </a:cubicBezTo>
                      <a:cubicBezTo>
                        <a:pt x="8739" y="315"/>
                        <a:pt x="8752" y="318"/>
                        <a:pt x="8768" y="325"/>
                      </a:cubicBezTo>
                      <a:cubicBezTo>
                        <a:pt x="8790" y="341"/>
                        <a:pt x="8803" y="373"/>
                        <a:pt x="8813" y="395"/>
                      </a:cubicBezTo>
                      <a:cubicBezTo>
                        <a:pt x="8829" y="427"/>
                        <a:pt x="8842" y="457"/>
                        <a:pt x="8858" y="485"/>
                      </a:cubicBezTo>
                      <a:cubicBezTo>
                        <a:pt x="8884" y="524"/>
                        <a:pt x="8919" y="559"/>
                        <a:pt x="8961" y="579"/>
                      </a:cubicBezTo>
                      <a:cubicBezTo>
                        <a:pt x="8945" y="588"/>
                        <a:pt x="8929" y="601"/>
                        <a:pt x="8916" y="611"/>
                      </a:cubicBezTo>
                      <a:cubicBezTo>
                        <a:pt x="8871" y="646"/>
                        <a:pt x="8826" y="685"/>
                        <a:pt x="8797" y="733"/>
                      </a:cubicBezTo>
                      <a:cubicBezTo>
                        <a:pt x="8797" y="737"/>
                        <a:pt x="8787" y="750"/>
                        <a:pt x="8777" y="769"/>
                      </a:cubicBezTo>
                      <a:lnTo>
                        <a:pt x="8777" y="769"/>
                      </a:lnTo>
                      <a:cubicBezTo>
                        <a:pt x="8726" y="782"/>
                        <a:pt x="8677" y="794"/>
                        <a:pt x="8626" y="782"/>
                      </a:cubicBezTo>
                      <a:cubicBezTo>
                        <a:pt x="8584" y="772"/>
                        <a:pt x="8549" y="753"/>
                        <a:pt x="8510" y="737"/>
                      </a:cubicBezTo>
                      <a:cubicBezTo>
                        <a:pt x="8459" y="717"/>
                        <a:pt x="8407" y="698"/>
                        <a:pt x="8356" y="727"/>
                      </a:cubicBezTo>
                      <a:cubicBezTo>
                        <a:pt x="8352" y="730"/>
                        <a:pt x="8356" y="733"/>
                        <a:pt x="8359" y="733"/>
                      </a:cubicBezTo>
                      <a:cubicBezTo>
                        <a:pt x="8433" y="701"/>
                        <a:pt x="8513" y="762"/>
                        <a:pt x="8584" y="791"/>
                      </a:cubicBezTo>
                      <a:cubicBezTo>
                        <a:pt x="8645" y="817"/>
                        <a:pt x="8700" y="810"/>
                        <a:pt x="8764" y="794"/>
                      </a:cubicBezTo>
                      <a:cubicBezTo>
                        <a:pt x="8752" y="817"/>
                        <a:pt x="8742" y="839"/>
                        <a:pt x="8742" y="839"/>
                      </a:cubicBezTo>
                      <a:cubicBezTo>
                        <a:pt x="8681" y="856"/>
                        <a:pt x="8626" y="878"/>
                        <a:pt x="8568" y="907"/>
                      </a:cubicBezTo>
                      <a:cubicBezTo>
                        <a:pt x="8549" y="914"/>
                        <a:pt x="8532" y="923"/>
                        <a:pt x="8516" y="933"/>
                      </a:cubicBezTo>
                      <a:cubicBezTo>
                        <a:pt x="8526" y="923"/>
                        <a:pt x="8536" y="910"/>
                        <a:pt x="8539" y="894"/>
                      </a:cubicBezTo>
                      <a:cubicBezTo>
                        <a:pt x="8542" y="891"/>
                        <a:pt x="8542" y="888"/>
                        <a:pt x="8542" y="888"/>
                      </a:cubicBezTo>
                      <a:cubicBezTo>
                        <a:pt x="8552" y="839"/>
                        <a:pt x="8520" y="791"/>
                        <a:pt x="8478" y="766"/>
                      </a:cubicBezTo>
                      <a:cubicBezTo>
                        <a:pt x="8462" y="756"/>
                        <a:pt x="8439" y="750"/>
                        <a:pt x="8420" y="750"/>
                      </a:cubicBezTo>
                      <a:cubicBezTo>
                        <a:pt x="8394" y="750"/>
                        <a:pt x="8368" y="762"/>
                        <a:pt x="8359" y="788"/>
                      </a:cubicBezTo>
                      <a:cubicBezTo>
                        <a:pt x="8346" y="823"/>
                        <a:pt x="8388" y="878"/>
                        <a:pt x="8346" y="894"/>
                      </a:cubicBezTo>
                      <a:cubicBezTo>
                        <a:pt x="8339" y="898"/>
                        <a:pt x="8333" y="898"/>
                        <a:pt x="8323" y="898"/>
                      </a:cubicBezTo>
                      <a:cubicBezTo>
                        <a:pt x="8301" y="898"/>
                        <a:pt x="8278" y="888"/>
                        <a:pt x="8262" y="869"/>
                      </a:cubicBezTo>
                      <a:cubicBezTo>
                        <a:pt x="8240" y="846"/>
                        <a:pt x="8240" y="814"/>
                        <a:pt x="8246" y="785"/>
                      </a:cubicBezTo>
                      <a:cubicBezTo>
                        <a:pt x="8262" y="730"/>
                        <a:pt x="8314" y="691"/>
                        <a:pt x="8365" y="678"/>
                      </a:cubicBezTo>
                      <a:cubicBezTo>
                        <a:pt x="8375" y="678"/>
                        <a:pt x="8381" y="675"/>
                        <a:pt x="8391" y="675"/>
                      </a:cubicBezTo>
                      <a:cubicBezTo>
                        <a:pt x="8442" y="675"/>
                        <a:pt x="8484" y="704"/>
                        <a:pt x="8536" y="717"/>
                      </a:cubicBezTo>
                      <a:cubicBezTo>
                        <a:pt x="8558" y="727"/>
                        <a:pt x="8587" y="730"/>
                        <a:pt x="8616" y="730"/>
                      </a:cubicBezTo>
                      <a:cubicBezTo>
                        <a:pt x="8645" y="730"/>
                        <a:pt x="8671" y="727"/>
                        <a:pt x="8694" y="714"/>
                      </a:cubicBezTo>
                      <a:cubicBezTo>
                        <a:pt x="8736" y="688"/>
                        <a:pt x="8739" y="624"/>
                        <a:pt x="8706" y="592"/>
                      </a:cubicBezTo>
                      <a:cubicBezTo>
                        <a:pt x="8694" y="579"/>
                        <a:pt x="8677" y="572"/>
                        <a:pt x="8661" y="572"/>
                      </a:cubicBezTo>
                      <a:cubicBezTo>
                        <a:pt x="8655" y="572"/>
                        <a:pt x="8648" y="572"/>
                        <a:pt x="8645" y="576"/>
                      </a:cubicBezTo>
                      <a:cubicBezTo>
                        <a:pt x="8620" y="582"/>
                        <a:pt x="8610" y="598"/>
                        <a:pt x="8600" y="617"/>
                      </a:cubicBezTo>
                      <a:cubicBezTo>
                        <a:pt x="8594" y="630"/>
                        <a:pt x="8581" y="637"/>
                        <a:pt x="8571" y="637"/>
                      </a:cubicBezTo>
                      <a:cubicBezTo>
                        <a:pt x="8552" y="634"/>
                        <a:pt x="8529" y="617"/>
                        <a:pt x="8526" y="598"/>
                      </a:cubicBezTo>
                      <a:cubicBezTo>
                        <a:pt x="8520" y="569"/>
                        <a:pt x="8542" y="540"/>
                        <a:pt x="8561" y="521"/>
                      </a:cubicBezTo>
                      <a:cubicBezTo>
                        <a:pt x="8578" y="508"/>
                        <a:pt x="8591" y="501"/>
                        <a:pt x="8607" y="501"/>
                      </a:cubicBezTo>
                      <a:cubicBezTo>
                        <a:pt x="8613" y="501"/>
                        <a:pt x="8623" y="505"/>
                        <a:pt x="8632" y="508"/>
                      </a:cubicBezTo>
                      <a:cubicBezTo>
                        <a:pt x="8648" y="514"/>
                        <a:pt x="8668" y="524"/>
                        <a:pt x="8684" y="524"/>
                      </a:cubicBezTo>
                      <a:cubicBezTo>
                        <a:pt x="8687" y="524"/>
                        <a:pt x="8690" y="524"/>
                        <a:pt x="8694" y="524"/>
                      </a:cubicBezTo>
                      <a:cubicBezTo>
                        <a:pt x="8742" y="514"/>
                        <a:pt x="8761" y="453"/>
                        <a:pt x="8758" y="411"/>
                      </a:cubicBezTo>
                      <a:cubicBezTo>
                        <a:pt x="8752" y="363"/>
                        <a:pt x="8723" y="321"/>
                        <a:pt x="8684" y="292"/>
                      </a:cubicBezTo>
                      <a:cubicBezTo>
                        <a:pt x="8655" y="270"/>
                        <a:pt x="8623" y="257"/>
                        <a:pt x="8587" y="257"/>
                      </a:cubicBezTo>
                      <a:cubicBezTo>
                        <a:pt x="8571" y="257"/>
                        <a:pt x="8555" y="257"/>
                        <a:pt x="8542" y="263"/>
                      </a:cubicBezTo>
                      <a:cubicBezTo>
                        <a:pt x="8491" y="279"/>
                        <a:pt x="8459" y="328"/>
                        <a:pt x="8491" y="376"/>
                      </a:cubicBezTo>
                      <a:cubicBezTo>
                        <a:pt x="8497" y="385"/>
                        <a:pt x="8504" y="392"/>
                        <a:pt x="8513" y="398"/>
                      </a:cubicBezTo>
                      <a:cubicBezTo>
                        <a:pt x="8523" y="405"/>
                        <a:pt x="8529" y="408"/>
                        <a:pt x="8526" y="424"/>
                      </a:cubicBezTo>
                      <a:cubicBezTo>
                        <a:pt x="8516" y="453"/>
                        <a:pt x="8481" y="469"/>
                        <a:pt x="8452" y="476"/>
                      </a:cubicBezTo>
                      <a:cubicBezTo>
                        <a:pt x="8449" y="476"/>
                        <a:pt x="8442" y="476"/>
                        <a:pt x="8436" y="476"/>
                      </a:cubicBezTo>
                      <a:cubicBezTo>
                        <a:pt x="8420" y="476"/>
                        <a:pt x="8404" y="473"/>
                        <a:pt x="8391" y="463"/>
                      </a:cubicBezTo>
                      <a:cubicBezTo>
                        <a:pt x="8372" y="450"/>
                        <a:pt x="8356" y="427"/>
                        <a:pt x="8352" y="398"/>
                      </a:cubicBezTo>
                      <a:cubicBezTo>
                        <a:pt x="8349" y="373"/>
                        <a:pt x="8356" y="350"/>
                        <a:pt x="8368" y="328"/>
                      </a:cubicBezTo>
                      <a:moveTo>
                        <a:pt x="7354" y="318"/>
                      </a:moveTo>
                      <a:lnTo>
                        <a:pt x="7354" y="318"/>
                      </a:lnTo>
                      <a:cubicBezTo>
                        <a:pt x="7454" y="257"/>
                        <a:pt x="7560" y="234"/>
                        <a:pt x="7676" y="250"/>
                      </a:cubicBezTo>
                      <a:cubicBezTo>
                        <a:pt x="7847" y="276"/>
                        <a:pt x="8004" y="347"/>
                        <a:pt x="8172" y="389"/>
                      </a:cubicBezTo>
                      <a:cubicBezTo>
                        <a:pt x="8201" y="395"/>
                        <a:pt x="8230" y="402"/>
                        <a:pt x="8262" y="408"/>
                      </a:cubicBezTo>
                      <a:cubicBezTo>
                        <a:pt x="8275" y="411"/>
                        <a:pt x="8291" y="414"/>
                        <a:pt x="8307" y="414"/>
                      </a:cubicBezTo>
                      <a:cubicBezTo>
                        <a:pt x="8310" y="414"/>
                        <a:pt x="8320" y="418"/>
                        <a:pt x="8330" y="418"/>
                      </a:cubicBezTo>
                      <a:cubicBezTo>
                        <a:pt x="8336" y="440"/>
                        <a:pt x="8349" y="463"/>
                        <a:pt x="8372" y="479"/>
                      </a:cubicBezTo>
                      <a:cubicBezTo>
                        <a:pt x="8301" y="476"/>
                        <a:pt x="8233" y="466"/>
                        <a:pt x="8162" y="457"/>
                      </a:cubicBezTo>
                      <a:cubicBezTo>
                        <a:pt x="8079" y="444"/>
                        <a:pt x="7998" y="414"/>
                        <a:pt x="7917" y="385"/>
                      </a:cubicBezTo>
                      <a:cubicBezTo>
                        <a:pt x="7847" y="360"/>
                        <a:pt x="7779" y="328"/>
                        <a:pt x="7708" y="308"/>
                      </a:cubicBezTo>
                      <a:cubicBezTo>
                        <a:pt x="7618" y="289"/>
                        <a:pt x="7518" y="295"/>
                        <a:pt x="7431" y="328"/>
                      </a:cubicBezTo>
                      <a:cubicBezTo>
                        <a:pt x="7341" y="357"/>
                        <a:pt x="7241" y="424"/>
                        <a:pt x="7202" y="514"/>
                      </a:cubicBezTo>
                      <a:cubicBezTo>
                        <a:pt x="7186" y="514"/>
                        <a:pt x="7174" y="521"/>
                        <a:pt x="7161" y="524"/>
                      </a:cubicBezTo>
                      <a:cubicBezTo>
                        <a:pt x="7202" y="440"/>
                        <a:pt x="7273" y="369"/>
                        <a:pt x="7354" y="318"/>
                      </a:cubicBezTo>
                      <a:moveTo>
                        <a:pt x="6446" y="328"/>
                      </a:moveTo>
                      <a:lnTo>
                        <a:pt x="6446" y="328"/>
                      </a:lnTo>
                      <a:cubicBezTo>
                        <a:pt x="6462" y="302"/>
                        <a:pt x="6488" y="292"/>
                        <a:pt x="6510" y="276"/>
                      </a:cubicBezTo>
                      <a:cubicBezTo>
                        <a:pt x="6533" y="257"/>
                        <a:pt x="6536" y="234"/>
                        <a:pt x="6539" y="205"/>
                      </a:cubicBezTo>
                      <a:cubicBezTo>
                        <a:pt x="6542" y="173"/>
                        <a:pt x="6565" y="144"/>
                        <a:pt x="6594" y="131"/>
                      </a:cubicBezTo>
                      <a:cubicBezTo>
                        <a:pt x="6623" y="118"/>
                        <a:pt x="6652" y="121"/>
                        <a:pt x="6681" y="128"/>
                      </a:cubicBezTo>
                      <a:cubicBezTo>
                        <a:pt x="6687" y="131"/>
                        <a:pt x="6694" y="128"/>
                        <a:pt x="6697" y="121"/>
                      </a:cubicBezTo>
                      <a:cubicBezTo>
                        <a:pt x="6710" y="86"/>
                        <a:pt x="6703" y="54"/>
                        <a:pt x="6742" y="35"/>
                      </a:cubicBezTo>
                      <a:cubicBezTo>
                        <a:pt x="6768" y="19"/>
                        <a:pt x="6800" y="25"/>
                        <a:pt x="6826" y="41"/>
                      </a:cubicBezTo>
                      <a:cubicBezTo>
                        <a:pt x="6881" y="70"/>
                        <a:pt x="6916" y="125"/>
                        <a:pt x="6938" y="180"/>
                      </a:cubicBezTo>
                      <a:cubicBezTo>
                        <a:pt x="6961" y="231"/>
                        <a:pt x="6987" y="279"/>
                        <a:pt x="7038" y="308"/>
                      </a:cubicBezTo>
                      <a:cubicBezTo>
                        <a:pt x="7077" y="331"/>
                        <a:pt x="7135" y="347"/>
                        <a:pt x="7167" y="308"/>
                      </a:cubicBezTo>
                      <a:cubicBezTo>
                        <a:pt x="7183" y="292"/>
                        <a:pt x="7186" y="266"/>
                        <a:pt x="7183" y="244"/>
                      </a:cubicBezTo>
                      <a:cubicBezTo>
                        <a:pt x="7180" y="228"/>
                        <a:pt x="7170" y="199"/>
                        <a:pt x="7151" y="196"/>
                      </a:cubicBezTo>
                      <a:cubicBezTo>
                        <a:pt x="7145" y="196"/>
                        <a:pt x="7141" y="199"/>
                        <a:pt x="7135" y="202"/>
                      </a:cubicBezTo>
                      <a:cubicBezTo>
                        <a:pt x="7125" y="209"/>
                        <a:pt x="7119" y="215"/>
                        <a:pt x="7106" y="221"/>
                      </a:cubicBezTo>
                      <a:cubicBezTo>
                        <a:pt x="7086" y="228"/>
                        <a:pt x="7061" y="231"/>
                        <a:pt x="7042" y="218"/>
                      </a:cubicBezTo>
                      <a:cubicBezTo>
                        <a:pt x="7013" y="196"/>
                        <a:pt x="7013" y="128"/>
                        <a:pt x="7048" y="109"/>
                      </a:cubicBezTo>
                      <a:cubicBezTo>
                        <a:pt x="7077" y="96"/>
                        <a:pt x="7115" y="109"/>
                        <a:pt x="7145" y="125"/>
                      </a:cubicBezTo>
                      <a:cubicBezTo>
                        <a:pt x="7161" y="134"/>
                        <a:pt x="7177" y="147"/>
                        <a:pt x="7190" y="164"/>
                      </a:cubicBezTo>
                      <a:cubicBezTo>
                        <a:pt x="7209" y="183"/>
                        <a:pt x="7215" y="212"/>
                        <a:pt x="7228" y="234"/>
                      </a:cubicBezTo>
                      <a:cubicBezTo>
                        <a:pt x="7241" y="260"/>
                        <a:pt x="7257" y="286"/>
                        <a:pt x="7283" y="302"/>
                      </a:cubicBezTo>
                      <a:cubicBezTo>
                        <a:pt x="7296" y="305"/>
                        <a:pt x="7306" y="308"/>
                        <a:pt x="7318" y="308"/>
                      </a:cubicBezTo>
                      <a:cubicBezTo>
                        <a:pt x="7260" y="350"/>
                        <a:pt x="7212" y="398"/>
                        <a:pt x="7177" y="453"/>
                      </a:cubicBezTo>
                      <a:cubicBezTo>
                        <a:pt x="7174" y="453"/>
                        <a:pt x="7174" y="453"/>
                        <a:pt x="7167" y="453"/>
                      </a:cubicBezTo>
                      <a:cubicBezTo>
                        <a:pt x="7115" y="469"/>
                        <a:pt x="7042" y="414"/>
                        <a:pt x="7006" y="379"/>
                      </a:cubicBezTo>
                      <a:cubicBezTo>
                        <a:pt x="6964" y="337"/>
                        <a:pt x="6935" y="283"/>
                        <a:pt x="6906" y="228"/>
                      </a:cubicBezTo>
                      <a:cubicBezTo>
                        <a:pt x="6877" y="167"/>
                        <a:pt x="6803" y="118"/>
                        <a:pt x="6752" y="180"/>
                      </a:cubicBezTo>
                      <a:cubicBezTo>
                        <a:pt x="6703" y="144"/>
                        <a:pt x="6613" y="151"/>
                        <a:pt x="6587" y="209"/>
                      </a:cubicBezTo>
                      <a:cubicBezTo>
                        <a:pt x="6584" y="215"/>
                        <a:pt x="6594" y="221"/>
                        <a:pt x="6597" y="215"/>
                      </a:cubicBezTo>
                      <a:cubicBezTo>
                        <a:pt x="6626" y="167"/>
                        <a:pt x="6706" y="164"/>
                        <a:pt x="6748" y="199"/>
                      </a:cubicBezTo>
                      <a:cubicBezTo>
                        <a:pt x="6752" y="205"/>
                        <a:pt x="6758" y="202"/>
                        <a:pt x="6765" y="199"/>
                      </a:cubicBezTo>
                      <a:cubicBezTo>
                        <a:pt x="6800" y="147"/>
                        <a:pt x="6855" y="180"/>
                        <a:pt x="6881" y="218"/>
                      </a:cubicBezTo>
                      <a:cubicBezTo>
                        <a:pt x="6893" y="241"/>
                        <a:pt x="6900" y="263"/>
                        <a:pt x="6909" y="283"/>
                      </a:cubicBezTo>
                      <a:cubicBezTo>
                        <a:pt x="6932" y="321"/>
                        <a:pt x="6958" y="357"/>
                        <a:pt x="6987" y="392"/>
                      </a:cubicBezTo>
                      <a:cubicBezTo>
                        <a:pt x="7022" y="431"/>
                        <a:pt x="7103" y="489"/>
                        <a:pt x="7164" y="476"/>
                      </a:cubicBezTo>
                      <a:cubicBezTo>
                        <a:pt x="7154" y="495"/>
                        <a:pt x="7145" y="511"/>
                        <a:pt x="7138" y="530"/>
                      </a:cubicBezTo>
                      <a:cubicBezTo>
                        <a:pt x="7135" y="537"/>
                        <a:pt x="7103" y="543"/>
                        <a:pt x="7096" y="546"/>
                      </a:cubicBezTo>
                      <a:cubicBezTo>
                        <a:pt x="7086" y="553"/>
                        <a:pt x="7074" y="559"/>
                        <a:pt x="7064" y="563"/>
                      </a:cubicBezTo>
                      <a:cubicBezTo>
                        <a:pt x="6990" y="534"/>
                        <a:pt x="6951" y="469"/>
                        <a:pt x="6916" y="398"/>
                      </a:cubicBezTo>
                      <a:cubicBezTo>
                        <a:pt x="6893" y="350"/>
                        <a:pt x="6868" y="295"/>
                        <a:pt x="6803" y="302"/>
                      </a:cubicBezTo>
                      <a:cubicBezTo>
                        <a:pt x="6800" y="302"/>
                        <a:pt x="6797" y="305"/>
                        <a:pt x="6800" y="308"/>
                      </a:cubicBezTo>
                      <a:cubicBezTo>
                        <a:pt x="6816" y="315"/>
                        <a:pt x="6829" y="318"/>
                        <a:pt x="6845" y="325"/>
                      </a:cubicBezTo>
                      <a:cubicBezTo>
                        <a:pt x="6868" y="341"/>
                        <a:pt x="6881" y="373"/>
                        <a:pt x="6890" y="395"/>
                      </a:cubicBezTo>
                      <a:cubicBezTo>
                        <a:pt x="6906" y="427"/>
                        <a:pt x="6919" y="457"/>
                        <a:pt x="6935" y="485"/>
                      </a:cubicBezTo>
                      <a:cubicBezTo>
                        <a:pt x="6961" y="524"/>
                        <a:pt x="6996" y="559"/>
                        <a:pt x="7038" y="579"/>
                      </a:cubicBezTo>
                      <a:cubicBezTo>
                        <a:pt x="7022" y="588"/>
                        <a:pt x="7006" y="601"/>
                        <a:pt x="6993" y="611"/>
                      </a:cubicBezTo>
                      <a:cubicBezTo>
                        <a:pt x="6948" y="646"/>
                        <a:pt x="6903" y="685"/>
                        <a:pt x="6874" y="733"/>
                      </a:cubicBezTo>
                      <a:cubicBezTo>
                        <a:pt x="6874" y="737"/>
                        <a:pt x="6864" y="750"/>
                        <a:pt x="6855" y="769"/>
                      </a:cubicBezTo>
                      <a:lnTo>
                        <a:pt x="6851" y="769"/>
                      </a:lnTo>
                      <a:cubicBezTo>
                        <a:pt x="6803" y="782"/>
                        <a:pt x="6755" y="794"/>
                        <a:pt x="6703" y="782"/>
                      </a:cubicBezTo>
                      <a:cubicBezTo>
                        <a:pt x="6661" y="772"/>
                        <a:pt x="6626" y="753"/>
                        <a:pt x="6587" y="737"/>
                      </a:cubicBezTo>
                      <a:cubicBezTo>
                        <a:pt x="6536" y="717"/>
                        <a:pt x="6484" y="698"/>
                        <a:pt x="6433" y="727"/>
                      </a:cubicBezTo>
                      <a:cubicBezTo>
                        <a:pt x="6429" y="730"/>
                        <a:pt x="6433" y="733"/>
                        <a:pt x="6436" y="733"/>
                      </a:cubicBezTo>
                      <a:cubicBezTo>
                        <a:pt x="6510" y="701"/>
                        <a:pt x="6591" y="762"/>
                        <a:pt x="6661" y="791"/>
                      </a:cubicBezTo>
                      <a:cubicBezTo>
                        <a:pt x="6723" y="817"/>
                        <a:pt x="6777" y="810"/>
                        <a:pt x="6842" y="794"/>
                      </a:cubicBezTo>
                      <a:cubicBezTo>
                        <a:pt x="6829" y="817"/>
                        <a:pt x="6819" y="839"/>
                        <a:pt x="6819" y="839"/>
                      </a:cubicBezTo>
                      <a:cubicBezTo>
                        <a:pt x="6758" y="856"/>
                        <a:pt x="6703" y="878"/>
                        <a:pt x="6645" y="907"/>
                      </a:cubicBezTo>
                      <a:cubicBezTo>
                        <a:pt x="6626" y="914"/>
                        <a:pt x="6610" y="923"/>
                        <a:pt x="6594" y="933"/>
                      </a:cubicBezTo>
                      <a:cubicBezTo>
                        <a:pt x="6603" y="923"/>
                        <a:pt x="6613" y="910"/>
                        <a:pt x="6616" y="894"/>
                      </a:cubicBezTo>
                      <a:cubicBezTo>
                        <a:pt x="6620" y="891"/>
                        <a:pt x="6620" y="888"/>
                        <a:pt x="6620" y="888"/>
                      </a:cubicBezTo>
                      <a:cubicBezTo>
                        <a:pt x="6629" y="839"/>
                        <a:pt x="6597" y="791"/>
                        <a:pt x="6555" y="766"/>
                      </a:cubicBezTo>
                      <a:cubicBezTo>
                        <a:pt x="6539" y="756"/>
                        <a:pt x="6517" y="750"/>
                        <a:pt x="6497" y="750"/>
                      </a:cubicBezTo>
                      <a:cubicBezTo>
                        <a:pt x="6471" y="750"/>
                        <a:pt x="6446" y="762"/>
                        <a:pt x="6436" y="788"/>
                      </a:cubicBezTo>
                      <a:cubicBezTo>
                        <a:pt x="6423" y="823"/>
                        <a:pt x="6465" y="878"/>
                        <a:pt x="6423" y="894"/>
                      </a:cubicBezTo>
                      <a:cubicBezTo>
                        <a:pt x="6417" y="898"/>
                        <a:pt x="6410" y="898"/>
                        <a:pt x="6401" y="898"/>
                      </a:cubicBezTo>
                      <a:cubicBezTo>
                        <a:pt x="6378" y="898"/>
                        <a:pt x="6356" y="888"/>
                        <a:pt x="6339" y="869"/>
                      </a:cubicBezTo>
                      <a:cubicBezTo>
                        <a:pt x="6317" y="846"/>
                        <a:pt x="6317" y="814"/>
                        <a:pt x="6323" y="785"/>
                      </a:cubicBezTo>
                      <a:cubicBezTo>
                        <a:pt x="6339" y="730"/>
                        <a:pt x="6391" y="691"/>
                        <a:pt x="6442" y="678"/>
                      </a:cubicBezTo>
                      <a:cubicBezTo>
                        <a:pt x="6452" y="678"/>
                        <a:pt x="6458" y="675"/>
                        <a:pt x="6465" y="675"/>
                      </a:cubicBezTo>
                      <a:cubicBezTo>
                        <a:pt x="6520" y="675"/>
                        <a:pt x="6561" y="704"/>
                        <a:pt x="6613" y="717"/>
                      </a:cubicBezTo>
                      <a:cubicBezTo>
                        <a:pt x="6636" y="727"/>
                        <a:pt x="6665" y="730"/>
                        <a:pt x="6694" y="730"/>
                      </a:cubicBezTo>
                      <a:cubicBezTo>
                        <a:pt x="6723" y="730"/>
                        <a:pt x="6748" y="727"/>
                        <a:pt x="6771" y="714"/>
                      </a:cubicBezTo>
                      <a:cubicBezTo>
                        <a:pt x="6813" y="688"/>
                        <a:pt x="6816" y="624"/>
                        <a:pt x="6784" y="592"/>
                      </a:cubicBezTo>
                      <a:cubicBezTo>
                        <a:pt x="6771" y="579"/>
                        <a:pt x="6755" y="572"/>
                        <a:pt x="6739" y="572"/>
                      </a:cubicBezTo>
                      <a:cubicBezTo>
                        <a:pt x="6732" y="572"/>
                        <a:pt x="6726" y="572"/>
                        <a:pt x="6723" y="576"/>
                      </a:cubicBezTo>
                      <a:cubicBezTo>
                        <a:pt x="6697" y="582"/>
                        <a:pt x="6687" y="598"/>
                        <a:pt x="6677" y="617"/>
                      </a:cubicBezTo>
                      <a:cubicBezTo>
                        <a:pt x="6671" y="630"/>
                        <a:pt x="6658" y="637"/>
                        <a:pt x="6649" y="637"/>
                      </a:cubicBezTo>
                      <a:cubicBezTo>
                        <a:pt x="6629" y="634"/>
                        <a:pt x="6607" y="617"/>
                        <a:pt x="6603" y="598"/>
                      </a:cubicBezTo>
                      <a:cubicBezTo>
                        <a:pt x="6597" y="569"/>
                        <a:pt x="6620" y="540"/>
                        <a:pt x="6639" y="521"/>
                      </a:cubicBezTo>
                      <a:cubicBezTo>
                        <a:pt x="6655" y="508"/>
                        <a:pt x="6668" y="501"/>
                        <a:pt x="6684" y="501"/>
                      </a:cubicBezTo>
                      <a:cubicBezTo>
                        <a:pt x="6690" y="501"/>
                        <a:pt x="6700" y="505"/>
                        <a:pt x="6710" y="508"/>
                      </a:cubicBezTo>
                      <a:cubicBezTo>
                        <a:pt x="6726" y="514"/>
                        <a:pt x="6745" y="524"/>
                        <a:pt x="6761" y="524"/>
                      </a:cubicBezTo>
                      <a:cubicBezTo>
                        <a:pt x="6765" y="524"/>
                        <a:pt x="6768" y="524"/>
                        <a:pt x="6771" y="524"/>
                      </a:cubicBezTo>
                      <a:cubicBezTo>
                        <a:pt x="6819" y="514"/>
                        <a:pt x="6838" y="453"/>
                        <a:pt x="6835" y="411"/>
                      </a:cubicBezTo>
                      <a:cubicBezTo>
                        <a:pt x="6829" y="363"/>
                        <a:pt x="6800" y="321"/>
                        <a:pt x="6761" y="292"/>
                      </a:cubicBezTo>
                      <a:cubicBezTo>
                        <a:pt x="6732" y="270"/>
                        <a:pt x="6700" y="257"/>
                        <a:pt x="6665" y="257"/>
                      </a:cubicBezTo>
                      <a:cubicBezTo>
                        <a:pt x="6649" y="257"/>
                        <a:pt x="6633" y="257"/>
                        <a:pt x="6616" y="263"/>
                      </a:cubicBezTo>
                      <a:cubicBezTo>
                        <a:pt x="6568" y="279"/>
                        <a:pt x="6536" y="328"/>
                        <a:pt x="6568" y="376"/>
                      </a:cubicBezTo>
                      <a:cubicBezTo>
                        <a:pt x="6574" y="385"/>
                        <a:pt x="6581" y="392"/>
                        <a:pt x="6591" y="398"/>
                      </a:cubicBezTo>
                      <a:cubicBezTo>
                        <a:pt x="6600" y="405"/>
                        <a:pt x="6607" y="408"/>
                        <a:pt x="6603" y="424"/>
                      </a:cubicBezTo>
                      <a:cubicBezTo>
                        <a:pt x="6594" y="453"/>
                        <a:pt x="6558" y="469"/>
                        <a:pt x="6529" y="476"/>
                      </a:cubicBezTo>
                      <a:cubicBezTo>
                        <a:pt x="6523" y="476"/>
                        <a:pt x="6520" y="476"/>
                        <a:pt x="6513" y="476"/>
                      </a:cubicBezTo>
                      <a:cubicBezTo>
                        <a:pt x="6501" y="476"/>
                        <a:pt x="6488" y="473"/>
                        <a:pt x="6475" y="466"/>
                      </a:cubicBezTo>
                      <a:cubicBezTo>
                        <a:pt x="6452" y="457"/>
                        <a:pt x="6433" y="431"/>
                        <a:pt x="6429" y="398"/>
                      </a:cubicBezTo>
                      <a:cubicBezTo>
                        <a:pt x="6426" y="373"/>
                        <a:pt x="6433" y="350"/>
                        <a:pt x="6446" y="328"/>
                      </a:cubicBezTo>
                      <a:moveTo>
                        <a:pt x="5431" y="318"/>
                      </a:moveTo>
                      <a:lnTo>
                        <a:pt x="5431" y="318"/>
                      </a:lnTo>
                      <a:cubicBezTo>
                        <a:pt x="5531" y="257"/>
                        <a:pt x="5637" y="234"/>
                        <a:pt x="5753" y="250"/>
                      </a:cubicBezTo>
                      <a:cubicBezTo>
                        <a:pt x="5924" y="276"/>
                        <a:pt x="6082" y="347"/>
                        <a:pt x="6249" y="389"/>
                      </a:cubicBezTo>
                      <a:cubicBezTo>
                        <a:pt x="6278" y="395"/>
                        <a:pt x="6307" y="402"/>
                        <a:pt x="6339" y="408"/>
                      </a:cubicBezTo>
                      <a:cubicBezTo>
                        <a:pt x="6352" y="411"/>
                        <a:pt x="6368" y="414"/>
                        <a:pt x="6385" y="414"/>
                      </a:cubicBezTo>
                      <a:cubicBezTo>
                        <a:pt x="6388" y="414"/>
                        <a:pt x="6397" y="418"/>
                        <a:pt x="6407" y="418"/>
                      </a:cubicBezTo>
                      <a:cubicBezTo>
                        <a:pt x="6413" y="440"/>
                        <a:pt x="6426" y="463"/>
                        <a:pt x="6449" y="479"/>
                      </a:cubicBezTo>
                      <a:cubicBezTo>
                        <a:pt x="6378" y="476"/>
                        <a:pt x="6310" y="466"/>
                        <a:pt x="6240" y="457"/>
                      </a:cubicBezTo>
                      <a:cubicBezTo>
                        <a:pt x="6156" y="444"/>
                        <a:pt x="6075" y="414"/>
                        <a:pt x="5995" y="385"/>
                      </a:cubicBezTo>
                      <a:cubicBezTo>
                        <a:pt x="5924" y="360"/>
                        <a:pt x="5856" y="328"/>
                        <a:pt x="5785" y="308"/>
                      </a:cubicBezTo>
                      <a:cubicBezTo>
                        <a:pt x="5695" y="289"/>
                        <a:pt x="5595" y="295"/>
                        <a:pt x="5508" y="328"/>
                      </a:cubicBezTo>
                      <a:cubicBezTo>
                        <a:pt x="5418" y="357"/>
                        <a:pt x="5319" y="424"/>
                        <a:pt x="5280" y="514"/>
                      </a:cubicBezTo>
                      <a:cubicBezTo>
                        <a:pt x="5264" y="514"/>
                        <a:pt x="5251" y="521"/>
                        <a:pt x="5235" y="524"/>
                      </a:cubicBezTo>
                      <a:cubicBezTo>
                        <a:pt x="5280" y="440"/>
                        <a:pt x="5351" y="369"/>
                        <a:pt x="5431" y="318"/>
                      </a:cubicBezTo>
                      <a:moveTo>
                        <a:pt x="4523" y="328"/>
                      </a:moveTo>
                      <a:lnTo>
                        <a:pt x="4523" y="328"/>
                      </a:lnTo>
                      <a:cubicBezTo>
                        <a:pt x="4539" y="302"/>
                        <a:pt x="4565" y="292"/>
                        <a:pt x="4587" y="276"/>
                      </a:cubicBezTo>
                      <a:cubicBezTo>
                        <a:pt x="4610" y="257"/>
                        <a:pt x="4613" y="234"/>
                        <a:pt x="4616" y="205"/>
                      </a:cubicBezTo>
                      <a:cubicBezTo>
                        <a:pt x="4620" y="173"/>
                        <a:pt x="4642" y="144"/>
                        <a:pt x="4671" y="131"/>
                      </a:cubicBezTo>
                      <a:cubicBezTo>
                        <a:pt x="4700" y="118"/>
                        <a:pt x="4729" y="121"/>
                        <a:pt x="4758" y="128"/>
                      </a:cubicBezTo>
                      <a:cubicBezTo>
                        <a:pt x="4765" y="131"/>
                        <a:pt x="4771" y="128"/>
                        <a:pt x="4774" y="121"/>
                      </a:cubicBezTo>
                      <a:cubicBezTo>
                        <a:pt x="4787" y="86"/>
                        <a:pt x="4781" y="54"/>
                        <a:pt x="4819" y="35"/>
                      </a:cubicBezTo>
                      <a:cubicBezTo>
                        <a:pt x="4845" y="19"/>
                        <a:pt x="4877" y="25"/>
                        <a:pt x="4903" y="41"/>
                      </a:cubicBezTo>
                      <a:cubicBezTo>
                        <a:pt x="4958" y="70"/>
                        <a:pt x="4993" y="125"/>
                        <a:pt x="5016" y="180"/>
                      </a:cubicBezTo>
                      <a:cubicBezTo>
                        <a:pt x="5038" y="231"/>
                        <a:pt x="5064" y="279"/>
                        <a:pt x="5115" y="308"/>
                      </a:cubicBezTo>
                      <a:cubicBezTo>
                        <a:pt x="5154" y="331"/>
                        <a:pt x="5212" y="347"/>
                        <a:pt x="5244" y="308"/>
                      </a:cubicBezTo>
                      <a:cubicBezTo>
                        <a:pt x="5260" y="292"/>
                        <a:pt x="5264" y="266"/>
                        <a:pt x="5260" y="244"/>
                      </a:cubicBezTo>
                      <a:cubicBezTo>
                        <a:pt x="5257" y="228"/>
                        <a:pt x="5247" y="199"/>
                        <a:pt x="5228" y="196"/>
                      </a:cubicBezTo>
                      <a:cubicBezTo>
                        <a:pt x="5222" y="196"/>
                        <a:pt x="5215" y="199"/>
                        <a:pt x="5212" y="202"/>
                      </a:cubicBezTo>
                      <a:cubicBezTo>
                        <a:pt x="5203" y="209"/>
                        <a:pt x="5196" y="215"/>
                        <a:pt x="5183" y="221"/>
                      </a:cubicBezTo>
                      <a:cubicBezTo>
                        <a:pt x="5164" y="228"/>
                        <a:pt x="5138" y="231"/>
                        <a:pt x="5119" y="218"/>
                      </a:cubicBezTo>
                      <a:cubicBezTo>
                        <a:pt x="5090" y="196"/>
                        <a:pt x="5090" y="128"/>
                        <a:pt x="5125" y="109"/>
                      </a:cubicBezTo>
                      <a:cubicBezTo>
                        <a:pt x="5154" y="96"/>
                        <a:pt x="5193" y="109"/>
                        <a:pt x="5222" y="125"/>
                      </a:cubicBezTo>
                      <a:cubicBezTo>
                        <a:pt x="5238" y="134"/>
                        <a:pt x="5254" y="147"/>
                        <a:pt x="5267" y="164"/>
                      </a:cubicBezTo>
                      <a:cubicBezTo>
                        <a:pt x="5286" y="183"/>
                        <a:pt x="5293" y="212"/>
                        <a:pt x="5306" y="234"/>
                      </a:cubicBezTo>
                      <a:cubicBezTo>
                        <a:pt x="5319" y="260"/>
                        <a:pt x="5335" y="286"/>
                        <a:pt x="5360" y="302"/>
                      </a:cubicBezTo>
                      <a:cubicBezTo>
                        <a:pt x="5373" y="305"/>
                        <a:pt x="5383" y="308"/>
                        <a:pt x="5392" y="308"/>
                      </a:cubicBezTo>
                      <a:cubicBezTo>
                        <a:pt x="5338" y="350"/>
                        <a:pt x="5290" y="398"/>
                        <a:pt x="5254" y="453"/>
                      </a:cubicBezTo>
                      <a:cubicBezTo>
                        <a:pt x="5251" y="453"/>
                        <a:pt x="5251" y="453"/>
                        <a:pt x="5244" y="453"/>
                      </a:cubicBezTo>
                      <a:cubicBezTo>
                        <a:pt x="5193" y="469"/>
                        <a:pt x="5119" y="414"/>
                        <a:pt x="5083" y="379"/>
                      </a:cubicBezTo>
                      <a:cubicBezTo>
                        <a:pt x="5042" y="337"/>
                        <a:pt x="5012" y="283"/>
                        <a:pt x="4983" y="228"/>
                      </a:cubicBezTo>
                      <a:cubicBezTo>
                        <a:pt x="4955" y="167"/>
                        <a:pt x="4880" y="118"/>
                        <a:pt x="4829" y="180"/>
                      </a:cubicBezTo>
                      <a:cubicBezTo>
                        <a:pt x="4781" y="144"/>
                        <a:pt x="4690" y="151"/>
                        <a:pt x="4665" y="209"/>
                      </a:cubicBezTo>
                      <a:cubicBezTo>
                        <a:pt x="4662" y="215"/>
                        <a:pt x="4671" y="221"/>
                        <a:pt x="4674" y="215"/>
                      </a:cubicBezTo>
                      <a:cubicBezTo>
                        <a:pt x="4703" y="167"/>
                        <a:pt x="4784" y="164"/>
                        <a:pt x="4826" y="199"/>
                      </a:cubicBezTo>
                      <a:cubicBezTo>
                        <a:pt x="4829" y="205"/>
                        <a:pt x="4835" y="202"/>
                        <a:pt x="4842" y="199"/>
                      </a:cubicBezTo>
                      <a:cubicBezTo>
                        <a:pt x="4877" y="147"/>
                        <a:pt x="4932" y="180"/>
                        <a:pt x="4958" y="218"/>
                      </a:cubicBezTo>
                      <a:cubicBezTo>
                        <a:pt x="4971" y="241"/>
                        <a:pt x="4977" y="263"/>
                        <a:pt x="4987" y="283"/>
                      </a:cubicBezTo>
                      <a:cubicBezTo>
                        <a:pt x="5009" y="321"/>
                        <a:pt x="5035" y="357"/>
                        <a:pt x="5064" y="392"/>
                      </a:cubicBezTo>
                      <a:cubicBezTo>
                        <a:pt x="5099" y="431"/>
                        <a:pt x="5180" y="489"/>
                        <a:pt x="5241" y="476"/>
                      </a:cubicBezTo>
                      <a:cubicBezTo>
                        <a:pt x="5231" y="495"/>
                        <a:pt x="5222" y="511"/>
                        <a:pt x="5215" y="530"/>
                      </a:cubicBezTo>
                      <a:cubicBezTo>
                        <a:pt x="5212" y="537"/>
                        <a:pt x="5180" y="543"/>
                        <a:pt x="5174" y="546"/>
                      </a:cubicBezTo>
                      <a:cubicBezTo>
                        <a:pt x="5164" y="553"/>
                        <a:pt x="5151" y="559"/>
                        <a:pt x="5141" y="563"/>
                      </a:cubicBezTo>
                      <a:cubicBezTo>
                        <a:pt x="5067" y="534"/>
                        <a:pt x="5029" y="469"/>
                        <a:pt x="4993" y="398"/>
                      </a:cubicBezTo>
                      <a:cubicBezTo>
                        <a:pt x="4971" y="350"/>
                        <a:pt x="4945" y="295"/>
                        <a:pt x="4880" y="302"/>
                      </a:cubicBezTo>
                      <a:cubicBezTo>
                        <a:pt x="4877" y="302"/>
                        <a:pt x="4874" y="305"/>
                        <a:pt x="4877" y="308"/>
                      </a:cubicBezTo>
                      <a:cubicBezTo>
                        <a:pt x="4893" y="315"/>
                        <a:pt x="4906" y="318"/>
                        <a:pt x="4922" y="325"/>
                      </a:cubicBezTo>
                      <a:cubicBezTo>
                        <a:pt x="4945" y="341"/>
                        <a:pt x="4958" y="373"/>
                        <a:pt x="4967" y="395"/>
                      </a:cubicBezTo>
                      <a:cubicBezTo>
                        <a:pt x="4983" y="427"/>
                        <a:pt x="4996" y="457"/>
                        <a:pt x="5012" y="485"/>
                      </a:cubicBezTo>
                      <a:cubicBezTo>
                        <a:pt x="5038" y="524"/>
                        <a:pt x="5074" y="559"/>
                        <a:pt x="5115" y="579"/>
                      </a:cubicBezTo>
                      <a:cubicBezTo>
                        <a:pt x="5099" y="588"/>
                        <a:pt x="5083" y="601"/>
                        <a:pt x="5071" y="611"/>
                      </a:cubicBezTo>
                      <a:cubicBezTo>
                        <a:pt x="5025" y="646"/>
                        <a:pt x="4980" y="685"/>
                        <a:pt x="4951" y="733"/>
                      </a:cubicBezTo>
                      <a:cubicBezTo>
                        <a:pt x="4951" y="737"/>
                        <a:pt x="4942" y="750"/>
                        <a:pt x="4932" y="769"/>
                      </a:cubicBezTo>
                      <a:lnTo>
                        <a:pt x="4929" y="769"/>
                      </a:lnTo>
                      <a:cubicBezTo>
                        <a:pt x="4880" y="782"/>
                        <a:pt x="4832" y="794"/>
                        <a:pt x="4781" y="782"/>
                      </a:cubicBezTo>
                      <a:cubicBezTo>
                        <a:pt x="4739" y="772"/>
                        <a:pt x="4703" y="753"/>
                        <a:pt x="4665" y="737"/>
                      </a:cubicBezTo>
                      <a:cubicBezTo>
                        <a:pt x="4613" y="717"/>
                        <a:pt x="4562" y="698"/>
                        <a:pt x="4510" y="727"/>
                      </a:cubicBezTo>
                      <a:cubicBezTo>
                        <a:pt x="4507" y="730"/>
                        <a:pt x="4510" y="733"/>
                        <a:pt x="4513" y="733"/>
                      </a:cubicBezTo>
                      <a:cubicBezTo>
                        <a:pt x="4587" y="701"/>
                        <a:pt x="4668" y="762"/>
                        <a:pt x="4739" y="791"/>
                      </a:cubicBezTo>
                      <a:cubicBezTo>
                        <a:pt x="4800" y="817"/>
                        <a:pt x="4855" y="810"/>
                        <a:pt x="4919" y="794"/>
                      </a:cubicBezTo>
                      <a:cubicBezTo>
                        <a:pt x="4906" y="817"/>
                        <a:pt x="4897" y="839"/>
                        <a:pt x="4897" y="839"/>
                      </a:cubicBezTo>
                      <a:cubicBezTo>
                        <a:pt x="4835" y="856"/>
                        <a:pt x="4781" y="878"/>
                        <a:pt x="4719" y="907"/>
                      </a:cubicBezTo>
                      <a:cubicBezTo>
                        <a:pt x="4703" y="914"/>
                        <a:pt x="4687" y="923"/>
                        <a:pt x="4671" y="933"/>
                      </a:cubicBezTo>
                      <a:cubicBezTo>
                        <a:pt x="4681" y="923"/>
                        <a:pt x="4690" y="910"/>
                        <a:pt x="4694" y="894"/>
                      </a:cubicBezTo>
                      <a:cubicBezTo>
                        <a:pt x="4697" y="891"/>
                        <a:pt x="4697" y="888"/>
                        <a:pt x="4697" y="888"/>
                      </a:cubicBezTo>
                      <a:cubicBezTo>
                        <a:pt x="4706" y="839"/>
                        <a:pt x="4674" y="791"/>
                        <a:pt x="4633" y="766"/>
                      </a:cubicBezTo>
                      <a:cubicBezTo>
                        <a:pt x="4616" y="756"/>
                        <a:pt x="4594" y="750"/>
                        <a:pt x="4574" y="750"/>
                      </a:cubicBezTo>
                      <a:cubicBezTo>
                        <a:pt x="4549" y="750"/>
                        <a:pt x="4523" y="762"/>
                        <a:pt x="4510" y="788"/>
                      </a:cubicBezTo>
                      <a:cubicBezTo>
                        <a:pt x="4500" y="823"/>
                        <a:pt x="4542" y="878"/>
                        <a:pt x="4500" y="894"/>
                      </a:cubicBezTo>
                      <a:cubicBezTo>
                        <a:pt x="4494" y="898"/>
                        <a:pt x="4488" y="898"/>
                        <a:pt x="4478" y="898"/>
                      </a:cubicBezTo>
                      <a:cubicBezTo>
                        <a:pt x="4455" y="898"/>
                        <a:pt x="4433" y="888"/>
                        <a:pt x="4417" y="869"/>
                      </a:cubicBezTo>
                      <a:cubicBezTo>
                        <a:pt x="4394" y="846"/>
                        <a:pt x="4394" y="814"/>
                        <a:pt x="4401" y="785"/>
                      </a:cubicBezTo>
                      <a:cubicBezTo>
                        <a:pt x="4417" y="730"/>
                        <a:pt x="4468" y="691"/>
                        <a:pt x="4520" y="678"/>
                      </a:cubicBezTo>
                      <a:cubicBezTo>
                        <a:pt x="4530" y="678"/>
                        <a:pt x="4536" y="675"/>
                        <a:pt x="4542" y="675"/>
                      </a:cubicBezTo>
                      <a:cubicBezTo>
                        <a:pt x="4597" y="675"/>
                        <a:pt x="4639" y="704"/>
                        <a:pt x="4690" y="717"/>
                      </a:cubicBezTo>
                      <a:cubicBezTo>
                        <a:pt x="4713" y="727"/>
                        <a:pt x="4742" y="730"/>
                        <a:pt x="4771" y="730"/>
                      </a:cubicBezTo>
                      <a:cubicBezTo>
                        <a:pt x="4800" y="730"/>
                        <a:pt x="4826" y="727"/>
                        <a:pt x="4848" y="714"/>
                      </a:cubicBezTo>
                      <a:cubicBezTo>
                        <a:pt x="4890" y="688"/>
                        <a:pt x="4893" y="624"/>
                        <a:pt x="4861" y="592"/>
                      </a:cubicBezTo>
                      <a:cubicBezTo>
                        <a:pt x="4848" y="579"/>
                        <a:pt x="4832" y="572"/>
                        <a:pt x="4816" y="572"/>
                      </a:cubicBezTo>
                      <a:cubicBezTo>
                        <a:pt x="4810" y="572"/>
                        <a:pt x="4803" y="572"/>
                        <a:pt x="4800" y="576"/>
                      </a:cubicBezTo>
                      <a:cubicBezTo>
                        <a:pt x="4774" y="582"/>
                        <a:pt x="4765" y="598"/>
                        <a:pt x="4755" y="617"/>
                      </a:cubicBezTo>
                      <a:cubicBezTo>
                        <a:pt x="4748" y="630"/>
                        <a:pt x="4735" y="637"/>
                        <a:pt x="4726" y="637"/>
                      </a:cubicBezTo>
                      <a:cubicBezTo>
                        <a:pt x="4706" y="634"/>
                        <a:pt x="4684" y="617"/>
                        <a:pt x="4681" y="598"/>
                      </a:cubicBezTo>
                      <a:cubicBezTo>
                        <a:pt x="4674" y="569"/>
                        <a:pt x="4697" y="540"/>
                        <a:pt x="4716" y="521"/>
                      </a:cubicBezTo>
                      <a:cubicBezTo>
                        <a:pt x="4732" y="508"/>
                        <a:pt x="4745" y="501"/>
                        <a:pt x="4758" y="501"/>
                      </a:cubicBezTo>
                      <a:cubicBezTo>
                        <a:pt x="4768" y="501"/>
                        <a:pt x="4778" y="505"/>
                        <a:pt x="4787" y="508"/>
                      </a:cubicBezTo>
                      <a:cubicBezTo>
                        <a:pt x="4803" y="514"/>
                        <a:pt x="4822" y="524"/>
                        <a:pt x="4839" y="524"/>
                      </a:cubicBezTo>
                      <a:cubicBezTo>
                        <a:pt x="4842" y="524"/>
                        <a:pt x="4845" y="524"/>
                        <a:pt x="4848" y="524"/>
                      </a:cubicBezTo>
                      <a:cubicBezTo>
                        <a:pt x="4897" y="514"/>
                        <a:pt x="4916" y="453"/>
                        <a:pt x="4913" y="411"/>
                      </a:cubicBezTo>
                      <a:cubicBezTo>
                        <a:pt x="4906" y="363"/>
                        <a:pt x="4877" y="321"/>
                        <a:pt x="4839" y="292"/>
                      </a:cubicBezTo>
                      <a:cubicBezTo>
                        <a:pt x="4810" y="270"/>
                        <a:pt x="4778" y="257"/>
                        <a:pt x="4742" y="257"/>
                      </a:cubicBezTo>
                      <a:cubicBezTo>
                        <a:pt x="4726" y="257"/>
                        <a:pt x="4710" y="257"/>
                        <a:pt x="4694" y="263"/>
                      </a:cubicBezTo>
                      <a:cubicBezTo>
                        <a:pt x="4645" y="279"/>
                        <a:pt x="4613" y="328"/>
                        <a:pt x="4645" y="376"/>
                      </a:cubicBezTo>
                      <a:cubicBezTo>
                        <a:pt x="4652" y="385"/>
                        <a:pt x="4658" y="392"/>
                        <a:pt x="4668" y="398"/>
                      </a:cubicBezTo>
                      <a:cubicBezTo>
                        <a:pt x="4678" y="405"/>
                        <a:pt x="4684" y="408"/>
                        <a:pt x="4681" y="424"/>
                      </a:cubicBezTo>
                      <a:cubicBezTo>
                        <a:pt x="4671" y="453"/>
                        <a:pt x="4636" y="469"/>
                        <a:pt x="4607" y="476"/>
                      </a:cubicBezTo>
                      <a:cubicBezTo>
                        <a:pt x="4600" y="476"/>
                        <a:pt x="4597" y="476"/>
                        <a:pt x="4590" y="476"/>
                      </a:cubicBezTo>
                      <a:cubicBezTo>
                        <a:pt x="4578" y="476"/>
                        <a:pt x="4568" y="473"/>
                        <a:pt x="4558" y="469"/>
                      </a:cubicBezTo>
                      <a:cubicBezTo>
                        <a:pt x="4530" y="460"/>
                        <a:pt x="4510" y="434"/>
                        <a:pt x="4507" y="398"/>
                      </a:cubicBezTo>
                      <a:cubicBezTo>
                        <a:pt x="4504" y="373"/>
                        <a:pt x="4510" y="350"/>
                        <a:pt x="4523" y="328"/>
                      </a:cubicBezTo>
                      <a:moveTo>
                        <a:pt x="3508" y="318"/>
                      </a:moveTo>
                      <a:lnTo>
                        <a:pt x="3508" y="318"/>
                      </a:lnTo>
                      <a:cubicBezTo>
                        <a:pt x="3608" y="257"/>
                        <a:pt x="3715" y="234"/>
                        <a:pt x="3831" y="250"/>
                      </a:cubicBezTo>
                      <a:cubicBezTo>
                        <a:pt x="4001" y="276"/>
                        <a:pt x="4159" y="347"/>
                        <a:pt x="4326" y="389"/>
                      </a:cubicBezTo>
                      <a:cubicBezTo>
                        <a:pt x="4355" y="395"/>
                        <a:pt x="4385" y="402"/>
                        <a:pt x="4417" y="408"/>
                      </a:cubicBezTo>
                      <a:cubicBezTo>
                        <a:pt x="4430" y="411"/>
                        <a:pt x="4446" y="414"/>
                        <a:pt x="4462" y="414"/>
                      </a:cubicBezTo>
                      <a:cubicBezTo>
                        <a:pt x="4465" y="414"/>
                        <a:pt x="4475" y="418"/>
                        <a:pt x="4484" y="418"/>
                      </a:cubicBezTo>
                      <a:cubicBezTo>
                        <a:pt x="4491" y="440"/>
                        <a:pt x="4504" y="463"/>
                        <a:pt x="4526" y="479"/>
                      </a:cubicBezTo>
                      <a:cubicBezTo>
                        <a:pt x="4455" y="476"/>
                        <a:pt x="4388" y="466"/>
                        <a:pt x="4317" y="457"/>
                      </a:cubicBezTo>
                      <a:cubicBezTo>
                        <a:pt x="4233" y="444"/>
                        <a:pt x="4153" y="414"/>
                        <a:pt x="4072" y="385"/>
                      </a:cubicBezTo>
                      <a:cubicBezTo>
                        <a:pt x="4001" y="360"/>
                        <a:pt x="3933" y="328"/>
                        <a:pt x="3863" y="308"/>
                      </a:cubicBezTo>
                      <a:cubicBezTo>
                        <a:pt x="3773" y="289"/>
                        <a:pt x="3673" y="295"/>
                        <a:pt x="3586" y="328"/>
                      </a:cubicBezTo>
                      <a:cubicBezTo>
                        <a:pt x="3496" y="357"/>
                        <a:pt x="3396" y="424"/>
                        <a:pt x="3357" y="514"/>
                      </a:cubicBezTo>
                      <a:cubicBezTo>
                        <a:pt x="3341" y="514"/>
                        <a:pt x="3328" y="521"/>
                        <a:pt x="3312" y="524"/>
                      </a:cubicBezTo>
                      <a:cubicBezTo>
                        <a:pt x="3357" y="440"/>
                        <a:pt x="3428" y="369"/>
                        <a:pt x="3508" y="318"/>
                      </a:cubicBezTo>
                      <a:moveTo>
                        <a:pt x="2600" y="328"/>
                      </a:moveTo>
                      <a:lnTo>
                        <a:pt x="2600" y="328"/>
                      </a:lnTo>
                      <a:cubicBezTo>
                        <a:pt x="2616" y="302"/>
                        <a:pt x="2642" y="292"/>
                        <a:pt x="2665" y="276"/>
                      </a:cubicBezTo>
                      <a:cubicBezTo>
                        <a:pt x="2687" y="257"/>
                        <a:pt x="2691" y="234"/>
                        <a:pt x="2694" y="205"/>
                      </a:cubicBezTo>
                      <a:cubicBezTo>
                        <a:pt x="2697" y="173"/>
                        <a:pt x="2719" y="144"/>
                        <a:pt x="2748" y="131"/>
                      </a:cubicBezTo>
                      <a:cubicBezTo>
                        <a:pt x="2777" y="118"/>
                        <a:pt x="2807" y="121"/>
                        <a:pt x="2835" y="128"/>
                      </a:cubicBezTo>
                      <a:cubicBezTo>
                        <a:pt x="2842" y="131"/>
                        <a:pt x="2848" y="128"/>
                        <a:pt x="2851" y="121"/>
                      </a:cubicBezTo>
                      <a:cubicBezTo>
                        <a:pt x="2864" y="86"/>
                        <a:pt x="2858" y="54"/>
                        <a:pt x="2893" y="35"/>
                      </a:cubicBezTo>
                      <a:cubicBezTo>
                        <a:pt x="2922" y="19"/>
                        <a:pt x="2955" y="25"/>
                        <a:pt x="2980" y="41"/>
                      </a:cubicBezTo>
                      <a:cubicBezTo>
                        <a:pt x="3035" y="70"/>
                        <a:pt x="3071" y="125"/>
                        <a:pt x="3093" y="180"/>
                      </a:cubicBezTo>
                      <a:cubicBezTo>
                        <a:pt x="3116" y="231"/>
                        <a:pt x="3141" y="279"/>
                        <a:pt x="3193" y="308"/>
                      </a:cubicBezTo>
                      <a:cubicBezTo>
                        <a:pt x="3232" y="331"/>
                        <a:pt x="3289" y="347"/>
                        <a:pt x="3322" y="308"/>
                      </a:cubicBezTo>
                      <a:cubicBezTo>
                        <a:pt x="3338" y="292"/>
                        <a:pt x="3341" y="266"/>
                        <a:pt x="3338" y="244"/>
                      </a:cubicBezTo>
                      <a:cubicBezTo>
                        <a:pt x="3335" y="228"/>
                        <a:pt x="3325" y="199"/>
                        <a:pt x="3306" y="196"/>
                      </a:cubicBezTo>
                      <a:cubicBezTo>
                        <a:pt x="3299" y="196"/>
                        <a:pt x="3293" y="199"/>
                        <a:pt x="3289" y="202"/>
                      </a:cubicBezTo>
                      <a:cubicBezTo>
                        <a:pt x="3280" y="209"/>
                        <a:pt x="3273" y="215"/>
                        <a:pt x="3260" y="221"/>
                      </a:cubicBezTo>
                      <a:cubicBezTo>
                        <a:pt x="3241" y="228"/>
                        <a:pt x="3216" y="231"/>
                        <a:pt x="3196" y="218"/>
                      </a:cubicBezTo>
                      <a:cubicBezTo>
                        <a:pt x="3167" y="196"/>
                        <a:pt x="3167" y="128"/>
                        <a:pt x="3203" y="109"/>
                      </a:cubicBezTo>
                      <a:cubicBezTo>
                        <a:pt x="3232" y="96"/>
                        <a:pt x="3270" y="109"/>
                        <a:pt x="3299" y="125"/>
                      </a:cubicBezTo>
                      <a:cubicBezTo>
                        <a:pt x="3315" y="134"/>
                        <a:pt x="3332" y="147"/>
                        <a:pt x="3344" y="164"/>
                      </a:cubicBezTo>
                      <a:cubicBezTo>
                        <a:pt x="3364" y="183"/>
                        <a:pt x="3370" y="212"/>
                        <a:pt x="3383" y="234"/>
                      </a:cubicBezTo>
                      <a:cubicBezTo>
                        <a:pt x="3396" y="260"/>
                        <a:pt x="3412" y="286"/>
                        <a:pt x="3438" y="302"/>
                      </a:cubicBezTo>
                      <a:cubicBezTo>
                        <a:pt x="3451" y="305"/>
                        <a:pt x="3460" y="308"/>
                        <a:pt x="3470" y="308"/>
                      </a:cubicBezTo>
                      <a:cubicBezTo>
                        <a:pt x="3415" y="350"/>
                        <a:pt x="3367" y="398"/>
                        <a:pt x="3332" y="453"/>
                      </a:cubicBezTo>
                      <a:cubicBezTo>
                        <a:pt x="3328" y="453"/>
                        <a:pt x="3325" y="453"/>
                        <a:pt x="3322" y="453"/>
                      </a:cubicBezTo>
                      <a:cubicBezTo>
                        <a:pt x="3270" y="469"/>
                        <a:pt x="3196" y="414"/>
                        <a:pt x="3161" y="379"/>
                      </a:cubicBezTo>
                      <a:cubicBezTo>
                        <a:pt x="3119" y="337"/>
                        <a:pt x="3090" y="283"/>
                        <a:pt x="3061" y="228"/>
                      </a:cubicBezTo>
                      <a:cubicBezTo>
                        <a:pt x="3032" y="167"/>
                        <a:pt x="2958" y="118"/>
                        <a:pt x="2906" y="180"/>
                      </a:cubicBezTo>
                      <a:cubicBezTo>
                        <a:pt x="2858" y="144"/>
                        <a:pt x="2768" y="151"/>
                        <a:pt x="2742" y="209"/>
                      </a:cubicBezTo>
                      <a:cubicBezTo>
                        <a:pt x="2739" y="215"/>
                        <a:pt x="2748" y="221"/>
                        <a:pt x="2752" y="215"/>
                      </a:cubicBezTo>
                      <a:cubicBezTo>
                        <a:pt x="2781" y="167"/>
                        <a:pt x="2861" y="164"/>
                        <a:pt x="2900" y="199"/>
                      </a:cubicBezTo>
                      <a:cubicBezTo>
                        <a:pt x="2906" y="205"/>
                        <a:pt x="2913" y="202"/>
                        <a:pt x="2919" y="199"/>
                      </a:cubicBezTo>
                      <a:cubicBezTo>
                        <a:pt x="2955" y="147"/>
                        <a:pt x="3009" y="180"/>
                        <a:pt x="3035" y="218"/>
                      </a:cubicBezTo>
                      <a:cubicBezTo>
                        <a:pt x="3048" y="241"/>
                        <a:pt x="3054" y="263"/>
                        <a:pt x="3064" y="283"/>
                      </a:cubicBezTo>
                      <a:cubicBezTo>
                        <a:pt x="3087" y="321"/>
                        <a:pt x="3112" y="357"/>
                        <a:pt x="3141" y="392"/>
                      </a:cubicBezTo>
                      <a:cubicBezTo>
                        <a:pt x="3177" y="431"/>
                        <a:pt x="3257" y="489"/>
                        <a:pt x="3319" y="476"/>
                      </a:cubicBezTo>
                      <a:cubicBezTo>
                        <a:pt x="3309" y="495"/>
                        <a:pt x="3299" y="511"/>
                        <a:pt x="3293" y="530"/>
                      </a:cubicBezTo>
                      <a:cubicBezTo>
                        <a:pt x="3289" y="537"/>
                        <a:pt x="3257" y="543"/>
                        <a:pt x="3251" y="546"/>
                      </a:cubicBezTo>
                      <a:cubicBezTo>
                        <a:pt x="3241" y="553"/>
                        <a:pt x="3228" y="559"/>
                        <a:pt x="3219" y="563"/>
                      </a:cubicBezTo>
                      <a:cubicBezTo>
                        <a:pt x="3144" y="534"/>
                        <a:pt x="3106" y="469"/>
                        <a:pt x="3071" y="398"/>
                      </a:cubicBezTo>
                      <a:cubicBezTo>
                        <a:pt x="3048" y="350"/>
                        <a:pt x="3022" y="295"/>
                        <a:pt x="2958" y="302"/>
                      </a:cubicBezTo>
                      <a:cubicBezTo>
                        <a:pt x="2955" y="302"/>
                        <a:pt x="2951" y="305"/>
                        <a:pt x="2955" y="308"/>
                      </a:cubicBezTo>
                      <a:cubicBezTo>
                        <a:pt x="2971" y="315"/>
                        <a:pt x="2984" y="318"/>
                        <a:pt x="3000" y="325"/>
                      </a:cubicBezTo>
                      <a:cubicBezTo>
                        <a:pt x="3022" y="341"/>
                        <a:pt x="3035" y="373"/>
                        <a:pt x="3045" y="395"/>
                      </a:cubicBezTo>
                      <a:cubicBezTo>
                        <a:pt x="3061" y="427"/>
                        <a:pt x="3074" y="457"/>
                        <a:pt x="3090" y="485"/>
                      </a:cubicBezTo>
                      <a:cubicBezTo>
                        <a:pt x="3116" y="524"/>
                        <a:pt x="3151" y="559"/>
                        <a:pt x="3193" y="579"/>
                      </a:cubicBezTo>
                      <a:cubicBezTo>
                        <a:pt x="3177" y="588"/>
                        <a:pt x="3161" y="601"/>
                        <a:pt x="3148" y="611"/>
                      </a:cubicBezTo>
                      <a:cubicBezTo>
                        <a:pt x="3103" y="646"/>
                        <a:pt x="3058" y="685"/>
                        <a:pt x="3029" y="733"/>
                      </a:cubicBezTo>
                      <a:cubicBezTo>
                        <a:pt x="3029" y="737"/>
                        <a:pt x="3019" y="750"/>
                        <a:pt x="3009" y="769"/>
                      </a:cubicBezTo>
                      <a:lnTo>
                        <a:pt x="3006" y="769"/>
                      </a:lnTo>
                      <a:cubicBezTo>
                        <a:pt x="2958" y="782"/>
                        <a:pt x="2909" y="794"/>
                        <a:pt x="2858" y="782"/>
                      </a:cubicBezTo>
                      <a:cubicBezTo>
                        <a:pt x="2816" y="772"/>
                        <a:pt x="2781" y="753"/>
                        <a:pt x="2742" y="737"/>
                      </a:cubicBezTo>
                      <a:cubicBezTo>
                        <a:pt x="2691" y="717"/>
                        <a:pt x="2639" y="698"/>
                        <a:pt x="2587" y="727"/>
                      </a:cubicBezTo>
                      <a:cubicBezTo>
                        <a:pt x="2584" y="730"/>
                        <a:pt x="2587" y="733"/>
                        <a:pt x="2591" y="733"/>
                      </a:cubicBezTo>
                      <a:cubicBezTo>
                        <a:pt x="2665" y="701"/>
                        <a:pt x="2745" y="762"/>
                        <a:pt x="2816" y="791"/>
                      </a:cubicBezTo>
                      <a:cubicBezTo>
                        <a:pt x="2877" y="817"/>
                        <a:pt x="2932" y="810"/>
                        <a:pt x="2996" y="794"/>
                      </a:cubicBezTo>
                      <a:cubicBezTo>
                        <a:pt x="2984" y="817"/>
                        <a:pt x="2974" y="839"/>
                        <a:pt x="2974" y="839"/>
                      </a:cubicBezTo>
                      <a:cubicBezTo>
                        <a:pt x="2913" y="856"/>
                        <a:pt x="2858" y="878"/>
                        <a:pt x="2797" y="907"/>
                      </a:cubicBezTo>
                      <a:cubicBezTo>
                        <a:pt x="2781" y="914"/>
                        <a:pt x="2764" y="923"/>
                        <a:pt x="2748" y="933"/>
                      </a:cubicBezTo>
                      <a:cubicBezTo>
                        <a:pt x="2758" y="923"/>
                        <a:pt x="2768" y="910"/>
                        <a:pt x="2771" y="894"/>
                      </a:cubicBezTo>
                      <a:cubicBezTo>
                        <a:pt x="2774" y="891"/>
                        <a:pt x="2774" y="888"/>
                        <a:pt x="2774" y="888"/>
                      </a:cubicBezTo>
                      <a:cubicBezTo>
                        <a:pt x="2784" y="839"/>
                        <a:pt x="2752" y="791"/>
                        <a:pt x="2710" y="766"/>
                      </a:cubicBezTo>
                      <a:cubicBezTo>
                        <a:pt x="2694" y="756"/>
                        <a:pt x="2671" y="750"/>
                        <a:pt x="2652" y="750"/>
                      </a:cubicBezTo>
                      <a:cubicBezTo>
                        <a:pt x="2626" y="750"/>
                        <a:pt x="2600" y="762"/>
                        <a:pt x="2587" y="788"/>
                      </a:cubicBezTo>
                      <a:cubicBezTo>
                        <a:pt x="2578" y="823"/>
                        <a:pt x="2619" y="878"/>
                        <a:pt x="2578" y="894"/>
                      </a:cubicBezTo>
                      <a:cubicBezTo>
                        <a:pt x="2571" y="898"/>
                        <a:pt x="2565" y="898"/>
                        <a:pt x="2555" y="898"/>
                      </a:cubicBezTo>
                      <a:cubicBezTo>
                        <a:pt x="2533" y="898"/>
                        <a:pt x="2510" y="888"/>
                        <a:pt x="2494" y="869"/>
                      </a:cubicBezTo>
                      <a:cubicBezTo>
                        <a:pt x="2471" y="846"/>
                        <a:pt x="2471" y="814"/>
                        <a:pt x="2478" y="785"/>
                      </a:cubicBezTo>
                      <a:cubicBezTo>
                        <a:pt x="2494" y="730"/>
                        <a:pt x="2542" y="691"/>
                        <a:pt x="2597" y="678"/>
                      </a:cubicBezTo>
                      <a:cubicBezTo>
                        <a:pt x="2607" y="678"/>
                        <a:pt x="2613" y="675"/>
                        <a:pt x="2619" y="675"/>
                      </a:cubicBezTo>
                      <a:cubicBezTo>
                        <a:pt x="2671" y="675"/>
                        <a:pt x="2716" y="704"/>
                        <a:pt x="2768" y="717"/>
                      </a:cubicBezTo>
                      <a:cubicBezTo>
                        <a:pt x="2790" y="727"/>
                        <a:pt x="2819" y="730"/>
                        <a:pt x="2848" y="730"/>
                      </a:cubicBezTo>
                      <a:cubicBezTo>
                        <a:pt x="2874" y="730"/>
                        <a:pt x="2903" y="727"/>
                        <a:pt x="2926" y="714"/>
                      </a:cubicBezTo>
                      <a:cubicBezTo>
                        <a:pt x="2967" y="688"/>
                        <a:pt x="2971" y="624"/>
                        <a:pt x="2939" y="592"/>
                      </a:cubicBezTo>
                      <a:cubicBezTo>
                        <a:pt x="2926" y="579"/>
                        <a:pt x="2909" y="572"/>
                        <a:pt x="2893" y="572"/>
                      </a:cubicBezTo>
                      <a:cubicBezTo>
                        <a:pt x="2887" y="572"/>
                        <a:pt x="2880" y="572"/>
                        <a:pt x="2877" y="576"/>
                      </a:cubicBezTo>
                      <a:cubicBezTo>
                        <a:pt x="2851" y="582"/>
                        <a:pt x="2842" y="598"/>
                        <a:pt x="2832" y="617"/>
                      </a:cubicBezTo>
                      <a:cubicBezTo>
                        <a:pt x="2826" y="630"/>
                        <a:pt x="2813" y="637"/>
                        <a:pt x="2803" y="637"/>
                      </a:cubicBezTo>
                      <a:cubicBezTo>
                        <a:pt x="2784" y="634"/>
                        <a:pt x="2761" y="617"/>
                        <a:pt x="2758" y="598"/>
                      </a:cubicBezTo>
                      <a:cubicBezTo>
                        <a:pt x="2752" y="569"/>
                        <a:pt x="2774" y="540"/>
                        <a:pt x="2794" y="521"/>
                      </a:cubicBezTo>
                      <a:cubicBezTo>
                        <a:pt x="2810" y="508"/>
                        <a:pt x="2823" y="501"/>
                        <a:pt x="2835" y="501"/>
                      </a:cubicBezTo>
                      <a:cubicBezTo>
                        <a:pt x="2845" y="501"/>
                        <a:pt x="2855" y="505"/>
                        <a:pt x="2864" y="508"/>
                      </a:cubicBezTo>
                      <a:cubicBezTo>
                        <a:pt x="2880" y="514"/>
                        <a:pt x="2900" y="524"/>
                        <a:pt x="2916" y="524"/>
                      </a:cubicBezTo>
                      <a:cubicBezTo>
                        <a:pt x="2919" y="524"/>
                        <a:pt x="2922" y="524"/>
                        <a:pt x="2926" y="524"/>
                      </a:cubicBezTo>
                      <a:cubicBezTo>
                        <a:pt x="2974" y="514"/>
                        <a:pt x="2993" y="453"/>
                        <a:pt x="2990" y="411"/>
                      </a:cubicBezTo>
                      <a:cubicBezTo>
                        <a:pt x="2984" y="363"/>
                        <a:pt x="2955" y="321"/>
                        <a:pt x="2916" y="292"/>
                      </a:cubicBezTo>
                      <a:cubicBezTo>
                        <a:pt x="2887" y="270"/>
                        <a:pt x="2855" y="257"/>
                        <a:pt x="2819" y="257"/>
                      </a:cubicBezTo>
                      <a:cubicBezTo>
                        <a:pt x="2803" y="257"/>
                        <a:pt x="2787" y="257"/>
                        <a:pt x="2771" y="263"/>
                      </a:cubicBezTo>
                      <a:cubicBezTo>
                        <a:pt x="2723" y="279"/>
                        <a:pt x="2691" y="328"/>
                        <a:pt x="2723" y="376"/>
                      </a:cubicBezTo>
                      <a:cubicBezTo>
                        <a:pt x="2729" y="385"/>
                        <a:pt x="2735" y="392"/>
                        <a:pt x="2745" y="398"/>
                      </a:cubicBezTo>
                      <a:cubicBezTo>
                        <a:pt x="2755" y="405"/>
                        <a:pt x="2761" y="408"/>
                        <a:pt x="2758" y="424"/>
                      </a:cubicBezTo>
                      <a:cubicBezTo>
                        <a:pt x="2748" y="453"/>
                        <a:pt x="2713" y="469"/>
                        <a:pt x="2684" y="476"/>
                      </a:cubicBezTo>
                      <a:cubicBezTo>
                        <a:pt x="2678" y="476"/>
                        <a:pt x="2675" y="476"/>
                        <a:pt x="2668" y="476"/>
                      </a:cubicBezTo>
                      <a:cubicBezTo>
                        <a:pt x="2658" y="476"/>
                        <a:pt x="2649" y="476"/>
                        <a:pt x="2639" y="473"/>
                      </a:cubicBezTo>
                      <a:cubicBezTo>
                        <a:pt x="2610" y="460"/>
                        <a:pt x="2587" y="434"/>
                        <a:pt x="2584" y="398"/>
                      </a:cubicBezTo>
                      <a:cubicBezTo>
                        <a:pt x="2581" y="373"/>
                        <a:pt x="2587" y="350"/>
                        <a:pt x="2600" y="328"/>
                      </a:cubicBezTo>
                      <a:moveTo>
                        <a:pt x="1586" y="318"/>
                      </a:moveTo>
                      <a:lnTo>
                        <a:pt x="1586" y="318"/>
                      </a:lnTo>
                      <a:cubicBezTo>
                        <a:pt x="1686" y="257"/>
                        <a:pt x="1792" y="234"/>
                        <a:pt x="1908" y="250"/>
                      </a:cubicBezTo>
                      <a:cubicBezTo>
                        <a:pt x="2078" y="276"/>
                        <a:pt x="2236" y="347"/>
                        <a:pt x="2404" y="389"/>
                      </a:cubicBezTo>
                      <a:cubicBezTo>
                        <a:pt x="2433" y="395"/>
                        <a:pt x="2462" y="402"/>
                        <a:pt x="2494" y="408"/>
                      </a:cubicBezTo>
                      <a:cubicBezTo>
                        <a:pt x="2507" y="411"/>
                        <a:pt x="2523" y="414"/>
                        <a:pt x="2539" y="414"/>
                      </a:cubicBezTo>
                      <a:cubicBezTo>
                        <a:pt x="2542" y="414"/>
                        <a:pt x="2552" y="418"/>
                        <a:pt x="2562" y="418"/>
                      </a:cubicBezTo>
                      <a:cubicBezTo>
                        <a:pt x="2568" y="440"/>
                        <a:pt x="2581" y="463"/>
                        <a:pt x="2603" y="479"/>
                      </a:cubicBezTo>
                      <a:cubicBezTo>
                        <a:pt x="2533" y="476"/>
                        <a:pt x="2465" y="466"/>
                        <a:pt x="2394" y="457"/>
                      </a:cubicBezTo>
                      <a:cubicBezTo>
                        <a:pt x="2310" y="444"/>
                        <a:pt x="2230" y="414"/>
                        <a:pt x="2150" y="385"/>
                      </a:cubicBezTo>
                      <a:cubicBezTo>
                        <a:pt x="2078" y="360"/>
                        <a:pt x="2011" y="328"/>
                        <a:pt x="1940" y="308"/>
                      </a:cubicBezTo>
                      <a:cubicBezTo>
                        <a:pt x="1850" y="289"/>
                        <a:pt x="1750" y="295"/>
                        <a:pt x="1663" y="328"/>
                      </a:cubicBezTo>
                      <a:cubicBezTo>
                        <a:pt x="1573" y="357"/>
                        <a:pt x="1473" y="424"/>
                        <a:pt x="1434" y="514"/>
                      </a:cubicBezTo>
                      <a:cubicBezTo>
                        <a:pt x="1418" y="514"/>
                        <a:pt x="1405" y="521"/>
                        <a:pt x="1389" y="524"/>
                      </a:cubicBezTo>
                      <a:cubicBezTo>
                        <a:pt x="1434" y="440"/>
                        <a:pt x="1505" y="369"/>
                        <a:pt x="1586" y="318"/>
                      </a:cubicBezTo>
                      <a:moveTo>
                        <a:pt x="787" y="766"/>
                      </a:moveTo>
                      <a:lnTo>
                        <a:pt x="787" y="766"/>
                      </a:lnTo>
                      <a:cubicBezTo>
                        <a:pt x="748" y="743"/>
                        <a:pt x="684" y="740"/>
                        <a:pt x="665" y="788"/>
                      </a:cubicBezTo>
                      <a:cubicBezTo>
                        <a:pt x="655" y="823"/>
                        <a:pt x="697" y="878"/>
                        <a:pt x="655" y="894"/>
                      </a:cubicBezTo>
                      <a:cubicBezTo>
                        <a:pt x="626" y="907"/>
                        <a:pt x="591" y="894"/>
                        <a:pt x="568" y="869"/>
                      </a:cubicBezTo>
                      <a:cubicBezTo>
                        <a:pt x="549" y="846"/>
                        <a:pt x="546" y="814"/>
                        <a:pt x="555" y="785"/>
                      </a:cubicBezTo>
                      <a:cubicBezTo>
                        <a:pt x="571" y="730"/>
                        <a:pt x="620" y="691"/>
                        <a:pt x="674" y="678"/>
                      </a:cubicBezTo>
                      <a:cubicBezTo>
                        <a:pt x="736" y="666"/>
                        <a:pt x="787" y="701"/>
                        <a:pt x="845" y="717"/>
                      </a:cubicBezTo>
                      <a:cubicBezTo>
                        <a:pt x="890" y="733"/>
                        <a:pt x="958" y="740"/>
                        <a:pt x="1000" y="714"/>
                      </a:cubicBezTo>
                      <a:cubicBezTo>
                        <a:pt x="1045" y="688"/>
                        <a:pt x="1048" y="624"/>
                        <a:pt x="1013" y="592"/>
                      </a:cubicBezTo>
                      <a:cubicBezTo>
                        <a:pt x="996" y="576"/>
                        <a:pt x="974" y="569"/>
                        <a:pt x="955" y="576"/>
                      </a:cubicBezTo>
                      <a:cubicBezTo>
                        <a:pt x="929" y="582"/>
                        <a:pt x="919" y="598"/>
                        <a:pt x="909" y="617"/>
                      </a:cubicBezTo>
                      <a:cubicBezTo>
                        <a:pt x="890" y="653"/>
                        <a:pt x="839" y="630"/>
                        <a:pt x="832" y="598"/>
                      </a:cubicBezTo>
                      <a:cubicBezTo>
                        <a:pt x="829" y="569"/>
                        <a:pt x="852" y="540"/>
                        <a:pt x="871" y="521"/>
                      </a:cubicBezTo>
                      <a:cubicBezTo>
                        <a:pt x="893" y="501"/>
                        <a:pt x="916" y="495"/>
                        <a:pt x="942" y="508"/>
                      </a:cubicBezTo>
                      <a:cubicBezTo>
                        <a:pt x="961" y="518"/>
                        <a:pt x="980" y="527"/>
                        <a:pt x="1003" y="524"/>
                      </a:cubicBezTo>
                      <a:cubicBezTo>
                        <a:pt x="1048" y="514"/>
                        <a:pt x="1071" y="453"/>
                        <a:pt x="1064" y="411"/>
                      </a:cubicBezTo>
                      <a:cubicBezTo>
                        <a:pt x="1061" y="363"/>
                        <a:pt x="1029" y="321"/>
                        <a:pt x="990" y="292"/>
                      </a:cubicBezTo>
                      <a:cubicBezTo>
                        <a:pt x="951" y="260"/>
                        <a:pt x="900" y="247"/>
                        <a:pt x="848" y="263"/>
                      </a:cubicBezTo>
                      <a:cubicBezTo>
                        <a:pt x="800" y="279"/>
                        <a:pt x="768" y="328"/>
                        <a:pt x="800" y="376"/>
                      </a:cubicBezTo>
                      <a:cubicBezTo>
                        <a:pt x="806" y="385"/>
                        <a:pt x="813" y="392"/>
                        <a:pt x="823" y="398"/>
                      </a:cubicBezTo>
                      <a:cubicBezTo>
                        <a:pt x="832" y="405"/>
                        <a:pt x="839" y="408"/>
                        <a:pt x="836" y="424"/>
                      </a:cubicBezTo>
                      <a:cubicBezTo>
                        <a:pt x="826" y="453"/>
                        <a:pt x="790" y="469"/>
                        <a:pt x="761" y="476"/>
                      </a:cubicBezTo>
                      <a:cubicBezTo>
                        <a:pt x="710" y="482"/>
                        <a:pt x="668" y="450"/>
                        <a:pt x="661" y="398"/>
                      </a:cubicBezTo>
                      <a:cubicBezTo>
                        <a:pt x="658" y="373"/>
                        <a:pt x="665" y="350"/>
                        <a:pt x="678" y="328"/>
                      </a:cubicBezTo>
                      <a:cubicBezTo>
                        <a:pt x="694" y="302"/>
                        <a:pt x="720" y="292"/>
                        <a:pt x="742" y="276"/>
                      </a:cubicBezTo>
                      <a:cubicBezTo>
                        <a:pt x="764" y="257"/>
                        <a:pt x="768" y="234"/>
                        <a:pt x="771" y="205"/>
                      </a:cubicBezTo>
                      <a:cubicBezTo>
                        <a:pt x="774" y="173"/>
                        <a:pt x="797" y="144"/>
                        <a:pt x="826" y="131"/>
                      </a:cubicBezTo>
                      <a:cubicBezTo>
                        <a:pt x="855" y="118"/>
                        <a:pt x="884" y="121"/>
                        <a:pt x="913" y="128"/>
                      </a:cubicBezTo>
                      <a:cubicBezTo>
                        <a:pt x="919" y="131"/>
                        <a:pt x="926" y="128"/>
                        <a:pt x="929" y="121"/>
                      </a:cubicBezTo>
                      <a:cubicBezTo>
                        <a:pt x="942" y="86"/>
                        <a:pt x="935" y="54"/>
                        <a:pt x="971" y="35"/>
                      </a:cubicBezTo>
                      <a:cubicBezTo>
                        <a:pt x="1000" y="19"/>
                        <a:pt x="1032" y="25"/>
                        <a:pt x="1058" y="41"/>
                      </a:cubicBezTo>
                      <a:cubicBezTo>
                        <a:pt x="1112" y="70"/>
                        <a:pt x="1148" y="125"/>
                        <a:pt x="1170" y="180"/>
                      </a:cubicBezTo>
                      <a:cubicBezTo>
                        <a:pt x="1193" y="231"/>
                        <a:pt x="1219" y="279"/>
                        <a:pt x="1270" y="308"/>
                      </a:cubicBezTo>
                      <a:cubicBezTo>
                        <a:pt x="1309" y="331"/>
                        <a:pt x="1367" y="347"/>
                        <a:pt x="1399" y="308"/>
                      </a:cubicBezTo>
                      <a:cubicBezTo>
                        <a:pt x="1415" y="292"/>
                        <a:pt x="1418" y="266"/>
                        <a:pt x="1415" y="244"/>
                      </a:cubicBezTo>
                      <a:cubicBezTo>
                        <a:pt x="1412" y="228"/>
                        <a:pt x="1402" y="199"/>
                        <a:pt x="1383" y="196"/>
                      </a:cubicBezTo>
                      <a:cubicBezTo>
                        <a:pt x="1377" y="196"/>
                        <a:pt x="1370" y="199"/>
                        <a:pt x="1367" y="202"/>
                      </a:cubicBezTo>
                      <a:cubicBezTo>
                        <a:pt x="1357" y="209"/>
                        <a:pt x="1351" y="215"/>
                        <a:pt x="1338" y="221"/>
                      </a:cubicBezTo>
                      <a:cubicBezTo>
                        <a:pt x="1318" y="228"/>
                        <a:pt x="1293" y="231"/>
                        <a:pt x="1273" y="218"/>
                      </a:cubicBezTo>
                      <a:cubicBezTo>
                        <a:pt x="1245" y="196"/>
                        <a:pt x="1245" y="128"/>
                        <a:pt x="1280" y="109"/>
                      </a:cubicBezTo>
                      <a:cubicBezTo>
                        <a:pt x="1309" y="96"/>
                        <a:pt x="1348" y="109"/>
                        <a:pt x="1377" y="125"/>
                      </a:cubicBezTo>
                      <a:cubicBezTo>
                        <a:pt x="1393" y="134"/>
                        <a:pt x="1409" y="147"/>
                        <a:pt x="1421" y="164"/>
                      </a:cubicBezTo>
                      <a:cubicBezTo>
                        <a:pt x="1441" y="183"/>
                        <a:pt x="1447" y="212"/>
                        <a:pt x="1460" y="234"/>
                      </a:cubicBezTo>
                      <a:cubicBezTo>
                        <a:pt x="1473" y="260"/>
                        <a:pt x="1489" y="286"/>
                        <a:pt x="1515" y="302"/>
                      </a:cubicBezTo>
                      <a:cubicBezTo>
                        <a:pt x="1528" y="305"/>
                        <a:pt x="1537" y="308"/>
                        <a:pt x="1547" y="308"/>
                      </a:cubicBezTo>
                      <a:cubicBezTo>
                        <a:pt x="1493" y="350"/>
                        <a:pt x="1444" y="398"/>
                        <a:pt x="1409" y="453"/>
                      </a:cubicBezTo>
                      <a:cubicBezTo>
                        <a:pt x="1405" y="453"/>
                        <a:pt x="1402" y="453"/>
                        <a:pt x="1399" y="453"/>
                      </a:cubicBezTo>
                      <a:cubicBezTo>
                        <a:pt x="1348" y="469"/>
                        <a:pt x="1273" y="414"/>
                        <a:pt x="1238" y="379"/>
                      </a:cubicBezTo>
                      <a:cubicBezTo>
                        <a:pt x="1196" y="337"/>
                        <a:pt x="1167" y="283"/>
                        <a:pt x="1138" y="228"/>
                      </a:cubicBezTo>
                      <a:cubicBezTo>
                        <a:pt x="1109" y="167"/>
                        <a:pt x="1035" y="118"/>
                        <a:pt x="984" y="180"/>
                      </a:cubicBezTo>
                      <a:cubicBezTo>
                        <a:pt x="935" y="144"/>
                        <a:pt x="845" y="151"/>
                        <a:pt x="819" y="209"/>
                      </a:cubicBezTo>
                      <a:cubicBezTo>
                        <a:pt x="816" y="215"/>
                        <a:pt x="826" y="221"/>
                        <a:pt x="829" y="215"/>
                      </a:cubicBezTo>
                      <a:cubicBezTo>
                        <a:pt x="858" y="167"/>
                        <a:pt x="939" y="164"/>
                        <a:pt x="977" y="199"/>
                      </a:cubicBezTo>
                      <a:cubicBezTo>
                        <a:pt x="984" y="205"/>
                        <a:pt x="990" y="202"/>
                        <a:pt x="996" y="199"/>
                      </a:cubicBezTo>
                      <a:cubicBezTo>
                        <a:pt x="1032" y="147"/>
                        <a:pt x="1087" y="180"/>
                        <a:pt x="1112" y="218"/>
                      </a:cubicBezTo>
                      <a:cubicBezTo>
                        <a:pt x="1125" y="241"/>
                        <a:pt x="1132" y="263"/>
                        <a:pt x="1141" y="283"/>
                      </a:cubicBezTo>
                      <a:cubicBezTo>
                        <a:pt x="1164" y="321"/>
                        <a:pt x="1190" y="357"/>
                        <a:pt x="1219" y="392"/>
                      </a:cubicBezTo>
                      <a:cubicBezTo>
                        <a:pt x="1254" y="431"/>
                        <a:pt x="1335" y="489"/>
                        <a:pt x="1396" y="476"/>
                      </a:cubicBezTo>
                      <a:cubicBezTo>
                        <a:pt x="1386" y="495"/>
                        <a:pt x="1377" y="511"/>
                        <a:pt x="1370" y="530"/>
                      </a:cubicBezTo>
                      <a:cubicBezTo>
                        <a:pt x="1367" y="537"/>
                        <a:pt x="1335" y="543"/>
                        <a:pt x="1328" y="546"/>
                      </a:cubicBezTo>
                      <a:cubicBezTo>
                        <a:pt x="1318" y="553"/>
                        <a:pt x="1305" y="559"/>
                        <a:pt x="1296" y="563"/>
                      </a:cubicBezTo>
                      <a:cubicBezTo>
                        <a:pt x="1222" y="534"/>
                        <a:pt x="1183" y="469"/>
                        <a:pt x="1148" y="398"/>
                      </a:cubicBezTo>
                      <a:cubicBezTo>
                        <a:pt x="1125" y="350"/>
                        <a:pt x="1100" y="295"/>
                        <a:pt x="1035" y="302"/>
                      </a:cubicBezTo>
                      <a:cubicBezTo>
                        <a:pt x="1032" y="302"/>
                        <a:pt x="1029" y="305"/>
                        <a:pt x="1032" y="308"/>
                      </a:cubicBezTo>
                      <a:cubicBezTo>
                        <a:pt x="1048" y="315"/>
                        <a:pt x="1061" y="318"/>
                        <a:pt x="1077" y="325"/>
                      </a:cubicBezTo>
                      <a:cubicBezTo>
                        <a:pt x="1100" y="341"/>
                        <a:pt x="1112" y="373"/>
                        <a:pt x="1122" y="395"/>
                      </a:cubicBezTo>
                      <a:cubicBezTo>
                        <a:pt x="1138" y="427"/>
                        <a:pt x="1151" y="457"/>
                        <a:pt x="1167" y="485"/>
                      </a:cubicBezTo>
                      <a:cubicBezTo>
                        <a:pt x="1193" y="524"/>
                        <a:pt x="1228" y="559"/>
                        <a:pt x="1270" y="579"/>
                      </a:cubicBezTo>
                      <a:cubicBezTo>
                        <a:pt x="1254" y="588"/>
                        <a:pt x="1238" y="601"/>
                        <a:pt x="1225" y="611"/>
                      </a:cubicBezTo>
                      <a:cubicBezTo>
                        <a:pt x="1180" y="646"/>
                        <a:pt x="1135" y="685"/>
                        <a:pt x="1106" y="733"/>
                      </a:cubicBezTo>
                      <a:cubicBezTo>
                        <a:pt x="1106" y="737"/>
                        <a:pt x="1096" y="750"/>
                        <a:pt x="1087" y="769"/>
                      </a:cubicBezTo>
                      <a:lnTo>
                        <a:pt x="1084" y="769"/>
                      </a:lnTo>
                      <a:cubicBezTo>
                        <a:pt x="1035" y="782"/>
                        <a:pt x="987" y="794"/>
                        <a:pt x="935" y="782"/>
                      </a:cubicBezTo>
                      <a:cubicBezTo>
                        <a:pt x="893" y="772"/>
                        <a:pt x="858" y="753"/>
                        <a:pt x="819" y="737"/>
                      </a:cubicBezTo>
                      <a:cubicBezTo>
                        <a:pt x="768" y="717"/>
                        <a:pt x="713" y="698"/>
                        <a:pt x="665" y="727"/>
                      </a:cubicBezTo>
                      <a:cubicBezTo>
                        <a:pt x="661" y="730"/>
                        <a:pt x="665" y="733"/>
                        <a:pt x="668" y="733"/>
                      </a:cubicBezTo>
                      <a:cubicBezTo>
                        <a:pt x="742" y="701"/>
                        <a:pt x="823" y="762"/>
                        <a:pt x="893" y="791"/>
                      </a:cubicBezTo>
                      <a:cubicBezTo>
                        <a:pt x="955" y="817"/>
                        <a:pt x="1009" y="810"/>
                        <a:pt x="1071" y="794"/>
                      </a:cubicBezTo>
                      <a:cubicBezTo>
                        <a:pt x="1061" y="817"/>
                        <a:pt x="1051" y="839"/>
                        <a:pt x="1051" y="839"/>
                      </a:cubicBezTo>
                      <a:cubicBezTo>
                        <a:pt x="990" y="856"/>
                        <a:pt x="935" y="878"/>
                        <a:pt x="874" y="907"/>
                      </a:cubicBezTo>
                      <a:cubicBezTo>
                        <a:pt x="858" y="914"/>
                        <a:pt x="842" y="923"/>
                        <a:pt x="826" y="933"/>
                      </a:cubicBezTo>
                      <a:cubicBezTo>
                        <a:pt x="839" y="920"/>
                        <a:pt x="848" y="904"/>
                        <a:pt x="852" y="888"/>
                      </a:cubicBezTo>
                      <a:cubicBezTo>
                        <a:pt x="861" y="839"/>
                        <a:pt x="826" y="791"/>
                        <a:pt x="787" y="766"/>
                      </a:cubicBezTo>
                      <a:moveTo>
                        <a:pt x="1286" y="852"/>
                      </a:moveTo>
                      <a:lnTo>
                        <a:pt x="1286" y="852"/>
                      </a:lnTo>
                      <a:cubicBezTo>
                        <a:pt x="1380" y="856"/>
                        <a:pt x="1470" y="885"/>
                        <a:pt x="1554" y="920"/>
                      </a:cubicBezTo>
                      <a:cubicBezTo>
                        <a:pt x="1541" y="936"/>
                        <a:pt x="1531" y="955"/>
                        <a:pt x="1521" y="974"/>
                      </a:cubicBezTo>
                      <a:cubicBezTo>
                        <a:pt x="1512" y="1003"/>
                        <a:pt x="1499" y="1038"/>
                        <a:pt x="1470" y="1058"/>
                      </a:cubicBezTo>
                      <a:cubicBezTo>
                        <a:pt x="1454" y="1067"/>
                        <a:pt x="1438" y="1070"/>
                        <a:pt x="1418" y="1070"/>
                      </a:cubicBezTo>
                      <a:cubicBezTo>
                        <a:pt x="1409" y="1064"/>
                        <a:pt x="1399" y="1058"/>
                        <a:pt x="1386" y="1054"/>
                      </a:cubicBezTo>
                      <a:cubicBezTo>
                        <a:pt x="1315" y="1012"/>
                        <a:pt x="1235" y="990"/>
                        <a:pt x="1151" y="990"/>
                      </a:cubicBezTo>
                      <a:cubicBezTo>
                        <a:pt x="1064" y="993"/>
                        <a:pt x="977" y="1012"/>
                        <a:pt x="890" y="1038"/>
                      </a:cubicBezTo>
                      <a:cubicBezTo>
                        <a:pt x="800" y="1064"/>
                        <a:pt x="710" y="1093"/>
                        <a:pt x="620" y="1118"/>
                      </a:cubicBezTo>
                      <a:cubicBezTo>
                        <a:pt x="800" y="955"/>
                        <a:pt x="1061" y="836"/>
                        <a:pt x="1286" y="852"/>
                      </a:cubicBezTo>
                      <a:moveTo>
                        <a:pt x="427" y="1196"/>
                      </a:moveTo>
                      <a:lnTo>
                        <a:pt x="427" y="1196"/>
                      </a:lnTo>
                      <a:cubicBezTo>
                        <a:pt x="436" y="1193"/>
                        <a:pt x="449" y="1193"/>
                        <a:pt x="452" y="1193"/>
                      </a:cubicBezTo>
                      <a:cubicBezTo>
                        <a:pt x="468" y="1190"/>
                        <a:pt x="481" y="1190"/>
                        <a:pt x="497" y="1186"/>
                      </a:cubicBezTo>
                      <a:cubicBezTo>
                        <a:pt x="526" y="1180"/>
                        <a:pt x="555" y="1173"/>
                        <a:pt x="584" y="1167"/>
                      </a:cubicBezTo>
                      <a:cubicBezTo>
                        <a:pt x="752" y="1125"/>
                        <a:pt x="913" y="1054"/>
                        <a:pt x="1084" y="1029"/>
                      </a:cubicBezTo>
                      <a:cubicBezTo>
                        <a:pt x="1199" y="1012"/>
                        <a:pt x="1305" y="1035"/>
                        <a:pt x="1405" y="1096"/>
                      </a:cubicBezTo>
                      <a:cubicBezTo>
                        <a:pt x="1483" y="1148"/>
                        <a:pt x="1554" y="1218"/>
                        <a:pt x="1599" y="1302"/>
                      </a:cubicBezTo>
                      <a:cubicBezTo>
                        <a:pt x="1586" y="1296"/>
                        <a:pt x="1570" y="1292"/>
                        <a:pt x="1557" y="1289"/>
                      </a:cubicBezTo>
                      <a:cubicBezTo>
                        <a:pt x="1518" y="1199"/>
                        <a:pt x="1415" y="1135"/>
                        <a:pt x="1328" y="1102"/>
                      </a:cubicBezTo>
                      <a:cubicBezTo>
                        <a:pt x="1241" y="1074"/>
                        <a:pt x="1141" y="1067"/>
                        <a:pt x="1051" y="1086"/>
                      </a:cubicBezTo>
                      <a:cubicBezTo>
                        <a:pt x="977" y="1106"/>
                        <a:pt x="909" y="1138"/>
                        <a:pt x="842" y="1164"/>
                      </a:cubicBezTo>
                      <a:cubicBezTo>
                        <a:pt x="761" y="1193"/>
                        <a:pt x="681" y="1222"/>
                        <a:pt x="597" y="1234"/>
                      </a:cubicBezTo>
                      <a:cubicBezTo>
                        <a:pt x="526" y="1244"/>
                        <a:pt x="459" y="1254"/>
                        <a:pt x="388" y="1257"/>
                      </a:cubicBezTo>
                      <a:cubicBezTo>
                        <a:pt x="407" y="1241"/>
                        <a:pt x="420" y="1218"/>
                        <a:pt x="427" y="1196"/>
                      </a:cubicBezTo>
                      <a:moveTo>
                        <a:pt x="140" y="1254"/>
                      </a:moveTo>
                      <a:lnTo>
                        <a:pt x="140" y="1254"/>
                      </a:lnTo>
                      <a:cubicBezTo>
                        <a:pt x="117" y="1257"/>
                        <a:pt x="98" y="1276"/>
                        <a:pt x="75" y="1276"/>
                      </a:cubicBezTo>
                      <a:cubicBezTo>
                        <a:pt x="47" y="1279"/>
                        <a:pt x="27" y="1238"/>
                        <a:pt x="24" y="1215"/>
                      </a:cubicBezTo>
                      <a:cubicBezTo>
                        <a:pt x="17" y="1161"/>
                        <a:pt x="56" y="1109"/>
                        <a:pt x="101" y="1080"/>
                      </a:cubicBezTo>
                      <a:cubicBezTo>
                        <a:pt x="120" y="1067"/>
                        <a:pt x="146" y="1058"/>
                        <a:pt x="172" y="1058"/>
                      </a:cubicBezTo>
                      <a:cubicBezTo>
                        <a:pt x="201" y="1058"/>
                        <a:pt x="243" y="1070"/>
                        <a:pt x="252" y="1099"/>
                      </a:cubicBezTo>
                      <a:cubicBezTo>
                        <a:pt x="265" y="1131"/>
                        <a:pt x="236" y="1148"/>
                        <a:pt x="217" y="1167"/>
                      </a:cubicBezTo>
                      <a:cubicBezTo>
                        <a:pt x="201" y="1180"/>
                        <a:pt x="204" y="1202"/>
                        <a:pt x="214" y="1222"/>
                      </a:cubicBezTo>
                      <a:cubicBezTo>
                        <a:pt x="223" y="1238"/>
                        <a:pt x="236" y="1251"/>
                        <a:pt x="256" y="1260"/>
                      </a:cubicBezTo>
                      <a:cubicBezTo>
                        <a:pt x="265" y="1273"/>
                        <a:pt x="282" y="1296"/>
                        <a:pt x="327" y="1296"/>
                      </a:cubicBezTo>
                      <a:cubicBezTo>
                        <a:pt x="414" y="1302"/>
                        <a:pt x="500" y="1289"/>
                        <a:pt x="584" y="1273"/>
                      </a:cubicBezTo>
                      <a:cubicBezTo>
                        <a:pt x="668" y="1260"/>
                        <a:pt x="748" y="1241"/>
                        <a:pt x="826" y="1212"/>
                      </a:cubicBezTo>
                      <a:cubicBezTo>
                        <a:pt x="897" y="1183"/>
                        <a:pt x="964" y="1154"/>
                        <a:pt x="1038" y="1131"/>
                      </a:cubicBezTo>
                      <a:cubicBezTo>
                        <a:pt x="1132" y="1106"/>
                        <a:pt x="1232" y="1109"/>
                        <a:pt x="1325" y="1141"/>
                      </a:cubicBezTo>
                      <a:cubicBezTo>
                        <a:pt x="1367" y="1154"/>
                        <a:pt x="1409" y="1177"/>
                        <a:pt x="1447" y="1202"/>
                      </a:cubicBezTo>
                      <a:cubicBezTo>
                        <a:pt x="1480" y="1225"/>
                        <a:pt x="1505" y="1254"/>
                        <a:pt x="1531" y="1286"/>
                      </a:cubicBezTo>
                      <a:cubicBezTo>
                        <a:pt x="1502" y="1283"/>
                        <a:pt x="1470" y="1279"/>
                        <a:pt x="1438" y="1276"/>
                      </a:cubicBezTo>
                      <a:cubicBezTo>
                        <a:pt x="1434" y="1276"/>
                        <a:pt x="1431" y="1273"/>
                        <a:pt x="1431" y="1273"/>
                      </a:cubicBezTo>
                      <a:cubicBezTo>
                        <a:pt x="1428" y="1270"/>
                        <a:pt x="1425" y="1267"/>
                        <a:pt x="1421" y="1263"/>
                      </a:cubicBezTo>
                      <a:cubicBezTo>
                        <a:pt x="1393" y="1225"/>
                        <a:pt x="1338" y="1212"/>
                        <a:pt x="1289" y="1206"/>
                      </a:cubicBezTo>
                      <a:cubicBezTo>
                        <a:pt x="1199" y="1193"/>
                        <a:pt x="1109" y="1193"/>
                        <a:pt x="1022" y="1206"/>
                      </a:cubicBezTo>
                      <a:cubicBezTo>
                        <a:pt x="919" y="1222"/>
                        <a:pt x="823" y="1254"/>
                        <a:pt x="723" y="1283"/>
                      </a:cubicBezTo>
                      <a:cubicBezTo>
                        <a:pt x="694" y="1292"/>
                        <a:pt x="668" y="1302"/>
                        <a:pt x="639" y="1309"/>
                      </a:cubicBezTo>
                      <a:cubicBezTo>
                        <a:pt x="513" y="1344"/>
                        <a:pt x="381" y="1370"/>
                        <a:pt x="256" y="1344"/>
                      </a:cubicBezTo>
                      <a:cubicBezTo>
                        <a:pt x="252" y="1341"/>
                        <a:pt x="252" y="1341"/>
                        <a:pt x="252" y="1338"/>
                      </a:cubicBezTo>
                      <a:cubicBezTo>
                        <a:pt x="236" y="1292"/>
                        <a:pt x="188" y="1244"/>
                        <a:pt x="140" y="1254"/>
                      </a:cubicBezTo>
                      <a:moveTo>
                        <a:pt x="510" y="1502"/>
                      </a:moveTo>
                      <a:lnTo>
                        <a:pt x="510" y="1502"/>
                      </a:lnTo>
                      <a:cubicBezTo>
                        <a:pt x="472" y="1454"/>
                        <a:pt x="404" y="1421"/>
                        <a:pt x="346" y="1428"/>
                      </a:cubicBezTo>
                      <a:cubicBezTo>
                        <a:pt x="282" y="1434"/>
                        <a:pt x="227" y="1476"/>
                        <a:pt x="162" y="1479"/>
                      </a:cubicBezTo>
                      <a:cubicBezTo>
                        <a:pt x="137" y="1483"/>
                        <a:pt x="107" y="1483"/>
                        <a:pt x="82" y="1473"/>
                      </a:cubicBezTo>
                      <a:cubicBezTo>
                        <a:pt x="53" y="1460"/>
                        <a:pt x="47" y="1421"/>
                        <a:pt x="63" y="1395"/>
                      </a:cubicBezTo>
                      <a:cubicBezTo>
                        <a:pt x="79" y="1367"/>
                        <a:pt x="117" y="1370"/>
                        <a:pt x="130" y="1399"/>
                      </a:cubicBezTo>
                      <a:cubicBezTo>
                        <a:pt x="143" y="1421"/>
                        <a:pt x="156" y="1434"/>
                        <a:pt x="182" y="1437"/>
                      </a:cubicBezTo>
                      <a:cubicBezTo>
                        <a:pt x="220" y="1441"/>
                        <a:pt x="246" y="1415"/>
                        <a:pt x="256" y="1386"/>
                      </a:cubicBezTo>
                      <a:cubicBezTo>
                        <a:pt x="391" y="1408"/>
                        <a:pt x="536" y="1379"/>
                        <a:pt x="668" y="1338"/>
                      </a:cubicBezTo>
                      <a:cubicBezTo>
                        <a:pt x="684" y="1334"/>
                        <a:pt x="700" y="1328"/>
                        <a:pt x="713" y="1325"/>
                      </a:cubicBezTo>
                      <a:cubicBezTo>
                        <a:pt x="716" y="1325"/>
                        <a:pt x="716" y="1325"/>
                        <a:pt x="720" y="1322"/>
                      </a:cubicBezTo>
                      <a:cubicBezTo>
                        <a:pt x="800" y="1299"/>
                        <a:pt x="884" y="1270"/>
                        <a:pt x="968" y="1254"/>
                      </a:cubicBezTo>
                      <a:cubicBezTo>
                        <a:pt x="1054" y="1234"/>
                        <a:pt x="1141" y="1225"/>
                        <a:pt x="1228" y="1228"/>
                      </a:cubicBezTo>
                      <a:cubicBezTo>
                        <a:pt x="1280" y="1228"/>
                        <a:pt x="1367" y="1231"/>
                        <a:pt x="1405" y="1273"/>
                      </a:cubicBezTo>
                      <a:cubicBezTo>
                        <a:pt x="1399" y="1273"/>
                        <a:pt x="1393" y="1273"/>
                        <a:pt x="1389" y="1273"/>
                      </a:cubicBezTo>
                      <a:cubicBezTo>
                        <a:pt x="1261" y="1270"/>
                        <a:pt x="1138" y="1279"/>
                        <a:pt x="1019" y="1331"/>
                      </a:cubicBezTo>
                      <a:cubicBezTo>
                        <a:pt x="1009" y="1334"/>
                        <a:pt x="1003" y="1338"/>
                        <a:pt x="996" y="1341"/>
                      </a:cubicBezTo>
                      <a:cubicBezTo>
                        <a:pt x="916" y="1373"/>
                        <a:pt x="836" y="1408"/>
                        <a:pt x="752" y="1437"/>
                      </a:cubicBezTo>
                      <a:cubicBezTo>
                        <a:pt x="713" y="1450"/>
                        <a:pt x="671" y="1463"/>
                        <a:pt x="629" y="1473"/>
                      </a:cubicBezTo>
                      <a:cubicBezTo>
                        <a:pt x="607" y="1479"/>
                        <a:pt x="588" y="1486"/>
                        <a:pt x="565" y="1489"/>
                      </a:cubicBezTo>
                      <a:cubicBezTo>
                        <a:pt x="559" y="1489"/>
                        <a:pt x="526" y="1499"/>
                        <a:pt x="510" y="1502"/>
                      </a:cubicBezTo>
                      <a:moveTo>
                        <a:pt x="1586" y="1608"/>
                      </a:moveTo>
                      <a:lnTo>
                        <a:pt x="1586" y="1608"/>
                      </a:lnTo>
                      <a:cubicBezTo>
                        <a:pt x="1573" y="1611"/>
                        <a:pt x="1557" y="1618"/>
                        <a:pt x="1541" y="1621"/>
                      </a:cubicBezTo>
                      <a:cubicBezTo>
                        <a:pt x="1528" y="1611"/>
                        <a:pt x="1515" y="1602"/>
                        <a:pt x="1502" y="1595"/>
                      </a:cubicBezTo>
                      <a:cubicBezTo>
                        <a:pt x="1493" y="1589"/>
                        <a:pt x="1483" y="1579"/>
                        <a:pt x="1476" y="1572"/>
                      </a:cubicBezTo>
                      <a:cubicBezTo>
                        <a:pt x="1441" y="1550"/>
                        <a:pt x="1409" y="1527"/>
                        <a:pt x="1370" y="1515"/>
                      </a:cubicBezTo>
                      <a:cubicBezTo>
                        <a:pt x="1331" y="1502"/>
                        <a:pt x="1289" y="1489"/>
                        <a:pt x="1248" y="1483"/>
                      </a:cubicBezTo>
                      <a:cubicBezTo>
                        <a:pt x="1093" y="1460"/>
                        <a:pt x="939" y="1492"/>
                        <a:pt x="797" y="1556"/>
                      </a:cubicBezTo>
                      <a:cubicBezTo>
                        <a:pt x="649" y="1621"/>
                        <a:pt x="513" y="1714"/>
                        <a:pt x="365" y="1779"/>
                      </a:cubicBezTo>
                      <a:cubicBezTo>
                        <a:pt x="362" y="1782"/>
                        <a:pt x="359" y="1782"/>
                        <a:pt x="356" y="1785"/>
                      </a:cubicBezTo>
                      <a:cubicBezTo>
                        <a:pt x="314" y="1750"/>
                        <a:pt x="282" y="1717"/>
                        <a:pt x="275" y="1711"/>
                      </a:cubicBezTo>
                      <a:cubicBezTo>
                        <a:pt x="259" y="1695"/>
                        <a:pt x="243" y="1679"/>
                        <a:pt x="240" y="1653"/>
                      </a:cubicBezTo>
                      <a:cubicBezTo>
                        <a:pt x="240" y="1624"/>
                        <a:pt x="252" y="1598"/>
                        <a:pt x="275" y="1582"/>
                      </a:cubicBezTo>
                      <a:cubicBezTo>
                        <a:pt x="294" y="1563"/>
                        <a:pt x="327" y="1547"/>
                        <a:pt x="352" y="1556"/>
                      </a:cubicBezTo>
                      <a:cubicBezTo>
                        <a:pt x="381" y="1569"/>
                        <a:pt x="378" y="1589"/>
                        <a:pt x="372" y="1611"/>
                      </a:cubicBezTo>
                      <a:cubicBezTo>
                        <a:pt x="365" y="1631"/>
                        <a:pt x="362" y="1650"/>
                        <a:pt x="368" y="1669"/>
                      </a:cubicBezTo>
                      <a:cubicBezTo>
                        <a:pt x="378" y="1688"/>
                        <a:pt x="401" y="1698"/>
                        <a:pt x="423" y="1701"/>
                      </a:cubicBezTo>
                      <a:cubicBezTo>
                        <a:pt x="449" y="1704"/>
                        <a:pt x="478" y="1698"/>
                        <a:pt x="500" y="1679"/>
                      </a:cubicBezTo>
                      <a:cubicBezTo>
                        <a:pt x="575" y="1640"/>
                        <a:pt x="645" y="1585"/>
                        <a:pt x="720" y="1543"/>
                      </a:cubicBezTo>
                      <a:cubicBezTo>
                        <a:pt x="819" y="1489"/>
                        <a:pt x="929" y="1444"/>
                        <a:pt x="1041" y="1421"/>
                      </a:cubicBezTo>
                      <a:cubicBezTo>
                        <a:pt x="1157" y="1399"/>
                        <a:pt x="1283" y="1389"/>
                        <a:pt x="1396" y="1428"/>
                      </a:cubicBezTo>
                      <a:cubicBezTo>
                        <a:pt x="1499" y="1463"/>
                        <a:pt x="1586" y="1527"/>
                        <a:pt x="1673" y="1595"/>
                      </a:cubicBezTo>
                      <a:cubicBezTo>
                        <a:pt x="1644" y="1598"/>
                        <a:pt x="1615" y="1602"/>
                        <a:pt x="1586" y="1608"/>
                      </a:cubicBezTo>
                      <a:moveTo>
                        <a:pt x="1711" y="1592"/>
                      </a:moveTo>
                      <a:lnTo>
                        <a:pt x="1711" y="1592"/>
                      </a:lnTo>
                      <a:cubicBezTo>
                        <a:pt x="1705" y="1592"/>
                        <a:pt x="1698" y="1592"/>
                        <a:pt x="1695" y="1589"/>
                      </a:cubicBezTo>
                      <a:cubicBezTo>
                        <a:pt x="1689" y="1585"/>
                        <a:pt x="1686" y="1582"/>
                        <a:pt x="1682" y="1579"/>
                      </a:cubicBezTo>
                      <a:cubicBezTo>
                        <a:pt x="1612" y="1508"/>
                        <a:pt x="1531" y="1450"/>
                        <a:pt x="1441" y="1411"/>
                      </a:cubicBezTo>
                      <a:cubicBezTo>
                        <a:pt x="1434" y="1411"/>
                        <a:pt x="1428" y="1408"/>
                        <a:pt x="1425" y="1405"/>
                      </a:cubicBezTo>
                      <a:cubicBezTo>
                        <a:pt x="1261" y="1344"/>
                        <a:pt x="1080" y="1363"/>
                        <a:pt x="919" y="1418"/>
                      </a:cubicBezTo>
                      <a:cubicBezTo>
                        <a:pt x="829" y="1444"/>
                        <a:pt x="745" y="1486"/>
                        <a:pt x="665" y="1531"/>
                      </a:cubicBezTo>
                      <a:cubicBezTo>
                        <a:pt x="620" y="1556"/>
                        <a:pt x="588" y="1579"/>
                        <a:pt x="542" y="1608"/>
                      </a:cubicBezTo>
                      <a:cubicBezTo>
                        <a:pt x="546" y="1579"/>
                        <a:pt x="539" y="1553"/>
                        <a:pt x="529" y="1531"/>
                      </a:cubicBezTo>
                      <a:cubicBezTo>
                        <a:pt x="565" y="1524"/>
                        <a:pt x="671" y="1499"/>
                        <a:pt x="681" y="1495"/>
                      </a:cubicBezTo>
                      <a:cubicBezTo>
                        <a:pt x="739" y="1479"/>
                        <a:pt x="968" y="1383"/>
                        <a:pt x="1032" y="1360"/>
                      </a:cubicBezTo>
                      <a:cubicBezTo>
                        <a:pt x="1186" y="1312"/>
                        <a:pt x="1354" y="1325"/>
                        <a:pt x="1505" y="1373"/>
                      </a:cubicBezTo>
                      <a:cubicBezTo>
                        <a:pt x="1631" y="1415"/>
                        <a:pt x="1753" y="1483"/>
                        <a:pt x="1818" y="1595"/>
                      </a:cubicBezTo>
                      <a:cubicBezTo>
                        <a:pt x="1782" y="1595"/>
                        <a:pt x="1747" y="1592"/>
                        <a:pt x="1711" y="1592"/>
                      </a:cubicBezTo>
                      <a:moveTo>
                        <a:pt x="1856" y="1602"/>
                      </a:moveTo>
                      <a:lnTo>
                        <a:pt x="1856" y="1602"/>
                      </a:lnTo>
                      <a:cubicBezTo>
                        <a:pt x="1853" y="1598"/>
                        <a:pt x="1850" y="1598"/>
                        <a:pt x="1847" y="1598"/>
                      </a:cubicBezTo>
                      <a:cubicBezTo>
                        <a:pt x="1843" y="1595"/>
                        <a:pt x="1843" y="1592"/>
                        <a:pt x="1840" y="1589"/>
                      </a:cubicBezTo>
                      <a:cubicBezTo>
                        <a:pt x="1786" y="1495"/>
                        <a:pt x="1698" y="1415"/>
                        <a:pt x="1599" y="1376"/>
                      </a:cubicBezTo>
                      <a:cubicBezTo>
                        <a:pt x="1525" y="1347"/>
                        <a:pt x="1450" y="1322"/>
                        <a:pt x="1370" y="1309"/>
                      </a:cubicBezTo>
                      <a:cubicBezTo>
                        <a:pt x="1373" y="1309"/>
                        <a:pt x="1373" y="1309"/>
                        <a:pt x="1377" y="1309"/>
                      </a:cubicBezTo>
                      <a:cubicBezTo>
                        <a:pt x="1460" y="1309"/>
                        <a:pt x="1547" y="1315"/>
                        <a:pt x="1625" y="1344"/>
                      </a:cubicBezTo>
                      <a:cubicBezTo>
                        <a:pt x="1695" y="1376"/>
                        <a:pt x="1763" y="1421"/>
                        <a:pt x="1818" y="1476"/>
                      </a:cubicBezTo>
                      <a:cubicBezTo>
                        <a:pt x="1843" y="1502"/>
                        <a:pt x="1873" y="1531"/>
                        <a:pt x="1892" y="1560"/>
                      </a:cubicBezTo>
                      <a:cubicBezTo>
                        <a:pt x="1892" y="1563"/>
                        <a:pt x="1895" y="1563"/>
                        <a:pt x="1895" y="1566"/>
                      </a:cubicBezTo>
                      <a:cubicBezTo>
                        <a:pt x="1905" y="1579"/>
                        <a:pt x="1914" y="1595"/>
                        <a:pt x="1918" y="1611"/>
                      </a:cubicBezTo>
                      <a:cubicBezTo>
                        <a:pt x="1898" y="1608"/>
                        <a:pt x="1876" y="1605"/>
                        <a:pt x="1856" y="1602"/>
                      </a:cubicBezTo>
                      <a:moveTo>
                        <a:pt x="2114" y="1685"/>
                      </a:moveTo>
                      <a:lnTo>
                        <a:pt x="2114" y="1685"/>
                      </a:lnTo>
                      <a:cubicBezTo>
                        <a:pt x="2056" y="1656"/>
                        <a:pt x="2001" y="1634"/>
                        <a:pt x="1937" y="1618"/>
                      </a:cubicBezTo>
                      <a:cubicBezTo>
                        <a:pt x="1940" y="1618"/>
                        <a:pt x="1930" y="1595"/>
                        <a:pt x="1918" y="1572"/>
                      </a:cubicBezTo>
                      <a:cubicBezTo>
                        <a:pt x="1982" y="1589"/>
                        <a:pt x="2034" y="1595"/>
                        <a:pt x="2098" y="1569"/>
                      </a:cubicBezTo>
                      <a:cubicBezTo>
                        <a:pt x="2166" y="1540"/>
                        <a:pt x="2246" y="1479"/>
                        <a:pt x="2323" y="1511"/>
                      </a:cubicBezTo>
                      <a:cubicBezTo>
                        <a:pt x="2327" y="1511"/>
                        <a:pt x="2330" y="1508"/>
                        <a:pt x="2327" y="1505"/>
                      </a:cubicBezTo>
                      <a:cubicBezTo>
                        <a:pt x="2275" y="1476"/>
                        <a:pt x="2223" y="1492"/>
                        <a:pt x="2172" y="1515"/>
                      </a:cubicBezTo>
                      <a:cubicBezTo>
                        <a:pt x="2133" y="1531"/>
                        <a:pt x="2095" y="1550"/>
                        <a:pt x="2056" y="1560"/>
                      </a:cubicBezTo>
                      <a:cubicBezTo>
                        <a:pt x="2005" y="1572"/>
                        <a:pt x="1956" y="1560"/>
                        <a:pt x="1905" y="1547"/>
                      </a:cubicBezTo>
                      <a:lnTo>
                        <a:pt x="1905" y="1547"/>
                      </a:lnTo>
                      <a:cubicBezTo>
                        <a:pt x="1895" y="1527"/>
                        <a:pt x="1885" y="1515"/>
                        <a:pt x="1885" y="1511"/>
                      </a:cubicBezTo>
                      <a:cubicBezTo>
                        <a:pt x="1856" y="1463"/>
                        <a:pt x="1808" y="1421"/>
                        <a:pt x="1766" y="1389"/>
                      </a:cubicBezTo>
                      <a:cubicBezTo>
                        <a:pt x="1750" y="1379"/>
                        <a:pt x="1737" y="1367"/>
                        <a:pt x="1721" y="1357"/>
                      </a:cubicBezTo>
                      <a:cubicBezTo>
                        <a:pt x="1763" y="1338"/>
                        <a:pt x="1795" y="1302"/>
                        <a:pt x="1824" y="1263"/>
                      </a:cubicBezTo>
                      <a:cubicBezTo>
                        <a:pt x="1840" y="1234"/>
                        <a:pt x="1853" y="1202"/>
                        <a:pt x="1866" y="1173"/>
                      </a:cubicBezTo>
                      <a:cubicBezTo>
                        <a:pt x="1879" y="1151"/>
                        <a:pt x="1892" y="1118"/>
                        <a:pt x="1914" y="1102"/>
                      </a:cubicBezTo>
                      <a:cubicBezTo>
                        <a:pt x="1927" y="1096"/>
                        <a:pt x="1943" y="1093"/>
                        <a:pt x="1956" y="1086"/>
                      </a:cubicBezTo>
                      <a:cubicBezTo>
                        <a:pt x="1959" y="1083"/>
                        <a:pt x="1959" y="1080"/>
                        <a:pt x="1956" y="1080"/>
                      </a:cubicBezTo>
                      <a:cubicBezTo>
                        <a:pt x="1892" y="1074"/>
                        <a:pt x="1866" y="1128"/>
                        <a:pt x="1840" y="1177"/>
                      </a:cubicBezTo>
                      <a:cubicBezTo>
                        <a:pt x="1808" y="1247"/>
                        <a:pt x="1769" y="1312"/>
                        <a:pt x="1695" y="1341"/>
                      </a:cubicBezTo>
                      <a:cubicBezTo>
                        <a:pt x="1682" y="1334"/>
                        <a:pt x="1673" y="1331"/>
                        <a:pt x="1660" y="1325"/>
                      </a:cubicBezTo>
                      <a:cubicBezTo>
                        <a:pt x="1657" y="1322"/>
                        <a:pt x="1625" y="1312"/>
                        <a:pt x="1621" y="1309"/>
                      </a:cubicBezTo>
                      <a:cubicBezTo>
                        <a:pt x="1615" y="1289"/>
                        <a:pt x="1605" y="1273"/>
                        <a:pt x="1596" y="1254"/>
                      </a:cubicBezTo>
                      <a:cubicBezTo>
                        <a:pt x="1657" y="1267"/>
                        <a:pt x="1734" y="1209"/>
                        <a:pt x="1773" y="1167"/>
                      </a:cubicBezTo>
                      <a:cubicBezTo>
                        <a:pt x="1802" y="1135"/>
                        <a:pt x="1827" y="1099"/>
                        <a:pt x="1847" y="1061"/>
                      </a:cubicBezTo>
                      <a:cubicBezTo>
                        <a:pt x="1860" y="1038"/>
                        <a:pt x="1866" y="1016"/>
                        <a:pt x="1879" y="996"/>
                      </a:cubicBezTo>
                      <a:cubicBezTo>
                        <a:pt x="1905" y="959"/>
                        <a:pt x="1959" y="926"/>
                        <a:pt x="1995" y="977"/>
                      </a:cubicBezTo>
                      <a:cubicBezTo>
                        <a:pt x="1998" y="980"/>
                        <a:pt x="2008" y="983"/>
                        <a:pt x="2011" y="977"/>
                      </a:cubicBezTo>
                      <a:cubicBezTo>
                        <a:pt x="2050" y="943"/>
                        <a:pt x="2133" y="946"/>
                        <a:pt x="2162" y="993"/>
                      </a:cubicBezTo>
                      <a:cubicBezTo>
                        <a:pt x="2166" y="999"/>
                        <a:pt x="2172" y="993"/>
                        <a:pt x="2172" y="986"/>
                      </a:cubicBezTo>
                      <a:cubicBezTo>
                        <a:pt x="2146" y="930"/>
                        <a:pt x="2056" y="923"/>
                        <a:pt x="2005" y="955"/>
                      </a:cubicBezTo>
                      <a:cubicBezTo>
                        <a:pt x="1956" y="898"/>
                        <a:pt x="1879" y="946"/>
                        <a:pt x="1850" y="1006"/>
                      </a:cubicBezTo>
                      <a:cubicBezTo>
                        <a:pt x="1824" y="1061"/>
                        <a:pt x="1795" y="1115"/>
                        <a:pt x="1750" y="1157"/>
                      </a:cubicBezTo>
                      <a:cubicBezTo>
                        <a:pt x="1718" y="1193"/>
                        <a:pt x="1644" y="1247"/>
                        <a:pt x="1589" y="1231"/>
                      </a:cubicBezTo>
                      <a:cubicBezTo>
                        <a:pt x="1586" y="1231"/>
                        <a:pt x="1583" y="1231"/>
                        <a:pt x="1583" y="1231"/>
                      </a:cubicBezTo>
                      <a:cubicBezTo>
                        <a:pt x="1544" y="1177"/>
                        <a:pt x="1496" y="1125"/>
                        <a:pt x="1441" y="1086"/>
                      </a:cubicBezTo>
                      <a:cubicBezTo>
                        <a:pt x="1454" y="1086"/>
                        <a:pt x="1463" y="1083"/>
                        <a:pt x="1473" y="1077"/>
                      </a:cubicBezTo>
                      <a:cubicBezTo>
                        <a:pt x="1502" y="1064"/>
                        <a:pt x="1518" y="1038"/>
                        <a:pt x="1531" y="1012"/>
                      </a:cubicBezTo>
                      <a:cubicBezTo>
                        <a:pt x="1544" y="986"/>
                        <a:pt x="1550" y="962"/>
                        <a:pt x="1566" y="939"/>
                      </a:cubicBezTo>
                      <a:cubicBezTo>
                        <a:pt x="1570" y="936"/>
                        <a:pt x="1573" y="933"/>
                        <a:pt x="1576" y="930"/>
                      </a:cubicBezTo>
                      <a:cubicBezTo>
                        <a:pt x="1583" y="933"/>
                        <a:pt x="1586" y="936"/>
                        <a:pt x="1592" y="936"/>
                      </a:cubicBezTo>
                      <a:cubicBezTo>
                        <a:pt x="1596" y="926"/>
                        <a:pt x="1605" y="917"/>
                        <a:pt x="1618" y="907"/>
                      </a:cubicBezTo>
                      <a:cubicBezTo>
                        <a:pt x="1615" y="907"/>
                        <a:pt x="1612" y="907"/>
                        <a:pt x="1612" y="907"/>
                      </a:cubicBezTo>
                      <a:cubicBezTo>
                        <a:pt x="1612" y="904"/>
                        <a:pt x="1615" y="904"/>
                        <a:pt x="1615" y="904"/>
                      </a:cubicBezTo>
                      <a:cubicBezTo>
                        <a:pt x="1641" y="888"/>
                        <a:pt x="1682" y="872"/>
                        <a:pt x="1711" y="888"/>
                      </a:cubicBezTo>
                      <a:cubicBezTo>
                        <a:pt x="1744" y="907"/>
                        <a:pt x="1747" y="974"/>
                        <a:pt x="1715" y="996"/>
                      </a:cubicBezTo>
                      <a:cubicBezTo>
                        <a:pt x="1698" y="1009"/>
                        <a:pt x="1673" y="1006"/>
                        <a:pt x="1653" y="996"/>
                      </a:cubicBezTo>
                      <a:cubicBezTo>
                        <a:pt x="1641" y="993"/>
                        <a:pt x="1634" y="986"/>
                        <a:pt x="1625" y="980"/>
                      </a:cubicBezTo>
                      <a:cubicBezTo>
                        <a:pt x="1618" y="977"/>
                        <a:pt x="1615" y="974"/>
                        <a:pt x="1608" y="974"/>
                      </a:cubicBezTo>
                      <a:cubicBezTo>
                        <a:pt x="1589" y="977"/>
                        <a:pt x="1576" y="1006"/>
                        <a:pt x="1576" y="1022"/>
                      </a:cubicBezTo>
                      <a:cubicBezTo>
                        <a:pt x="1573" y="1041"/>
                        <a:pt x="1576" y="1070"/>
                        <a:pt x="1589" y="1086"/>
                      </a:cubicBezTo>
                      <a:cubicBezTo>
                        <a:pt x="1625" y="1125"/>
                        <a:pt x="1682" y="1109"/>
                        <a:pt x="1721" y="1086"/>
                      </a:cubicBezTo>
                      <a:cubicBezTo>
                        <a:pt x="1773" y="1058"/>
                        <a:pt x="1798" y="1009"/>
                        <a:pt x="1818" y="959"/>
                      </a:cubicBezTo>
                      <a:cubicBezTo>
                        <a:pt x="1834" y="920"/>
                        <a:pt x="1856" y="885"/>
                        <a:pt x="1885" y="856"/>
                      </a:cubicBezTo>
                      <a:cubicBezTo>
                        <a:pt x="1889" y="856"/>
                        <a:pt x="1892" y="856"/>
                        <a:pt x="1895" y="856"/>
                      </a:cubicBezTo>
                      <a:cubicBezTo>
                        <a:pt x="1895" y="852"/>
                        <a:pt x="1898" y="846"/>
                        <a:pt x="1902" y="843"/>
                      </a:cubicBezTo>
                      <a:cubicBezTo>
                        <a:pt x="1911" y="833"/>
                        <a:pt x="1921" y="827"/>
                        <a:pt x="1934" y="817"/>
                      </a:cubicBezTo>
                      <a:cubicBezTo>
                        <a:pt x="1959" y="804"/>
                        <a:pt x="1992" y="798"/>
                        <a:pt x="2018" y="810"/>
                      </a:cubicBezTo>
                      <a:cubicBezTo>
                        <a:pt x="2056" y="830"/>
                        <a:pt x="2050" y="865"/>
                        <a:pt x="2062" y="901"/>
                      </a:cubicBezTo>
                      <a:cubicBezTo>
                        <a:pt x="2066" y="907"/>
                        <a:pt x="2072" y="910"/>
                        <a:pt x="2078" y="907"/>
                      </a:cubicBezTo>
                      <a:cubicBezTo>
                        <a:pt x="2107" y="901"/>
                        <a:pt x="2137" y="898"/>
                        <a:pt x="2166" y="910"/>
                      </a:cubicBezTo>
                      <a:cubicBezTo>
                        <a:pt x="2194" y="923"/>
                        <a:pt x="2217" y="952"/>
                        <a:pt x="2220" y="983"/>
                      </a:cubicBezTo>
                      <a:cubicBezTo>
                        <a:pt x="2223" y="1012"/>
                        <a:pt x="2223" y="1035"/>
                        <a:pt x="2249" y="1054"/>
                      </a:cubicBezTo>
                      <a:cubicBezTo>
                        <a:pt x="2272" y="1070"/>
                        <a:pt x="2298" y="1080"/>
                        <a:pt x="2314" y="1106"/>
                      </a:cubicBezTo>
                      <a:cubicBezTo>
                        <a:pt x="2327" y="1128"/>
                        <a:pt x="2333" y="1151"/>
                        <a:pt x="2330" y="1177"/>
                      </a:cubicBezTo>
                      <a:cubicBezTo>
                        <a:pt x="2327" y="1190"/>
                        <a:pt x="2323" y="1202"/>
                        <a:pt x="2317" y="1215"/>
                      </a:cubicBezTo>
                      <a:cubicBezTo>
                        <a:pt x="2301" y="1238"/>
                        <a:pt x="2275" y="1254"/>
                        <a:pt x="2246" y="1254"/>
                      </a:cubicBezTo>
                      <a:cubicBezTo>
                        <a:pt x="2240" y="1254"/>
                        <a:pt x="2233" y="1254"/>
                        <a:pt x="2227" y="1254"/>
                      </a:cubicBezTo>
                      <a:cubicBezTo>
                        <a:pt x="2201" y="1247"/>
                        <a:pt x="2166" y="1231"/>
                        <a:pt x="2156" y="1202"/>
                      </a:cubicBezTo>
                      <a:cubicBezTo>
                        <a:pt x="2150" y="1186"/>
                        <a:pt x="2156" y="1183"/>
                        <a:pt x="2169" y="1177"/>
                      </a:cubicBezTo>
                      <a:cubicBezTo>
                        <a:pt x="2178" y="1170"/>
                        <a:pt x="2185" y="1161"/>
                        <a:pt x="2191" y="1154"/>
                      </a:cubicBezTo>
                      <a:cubicBezTo>
                        <a:pt x="2223" y="1106"/>
                        <a:pt x="2188" y="1058"/>
                        <a:pt x="2140" y="1041"/>
                      </a:cubicBezTo>
                      <a:cubicBezTo>
                        <a:pt x="2124" y="1035"/>
                        <a:pt x="2111" y="1032"/>
                        <a:pt x="2095" y="1035"/>
                      </a:cubicBezTo>
                      <a:cubicBezTo>
                        <a:pt x="2059" y="1035"/>
                        <a:pt x="2027" y="1048"/>
                        <a:pt x="1998" y="1070"/>
                      </a:cubicBezTo>
                      <a:cubicBezTo>
                        <a:pt x="1959" y="1096"/>
                        <a:pt x="1927" y="1141"/>
                        <a:pt x="1924" y="1190"/>
                      </a:cubicBezTo>
                      <a:cubicBezTo>
                        <a:pt x="1918" y="1231"/>
                        <a:pt x="1940" y="1292"/>
                        <a:pt x="1988" y="1302"/>
                      </a:cubicBezTo>
                      <a:cubicBezTo>
                        <a:pt x="1992" y="1302"/>
                        <a:pt x="1992" y="1302"/>
                        <a:pt x="1995" y="1302"/>
                      </a:cubicBezTo>
                      <a:cubicBezTo>
                        <a:pt x="2014" y="1302"/>
                        <a:pt x="2030" y="1292"/>
                        <a:pt x="2050" y="1286"/>
                      </a:cubicBezTo>
                      <a:cubicBezTo>
                        <a:pt x="2059" y="1279"/>
                        <a:pt x="2069" y="1279"/>
                        <a:pt x="2075" y="1279"/>
                      </a:cubicBezTo>
                      <a:cubicBezTo>
                        <a:pt x="2091" y="1279"/>
                        <a:pt x="2104" y="1286"/>
                        <a:pt x="2117" y="1299"/>
                      </a:cubicBezTo>
                      <a:cubicBezTo>
                        <a:pt x="2140" y="1318"/>
                        <a:pt x="2159" y="1347"/>
                        <a:pt x="2156" y="1376"/>
                      </a:cubicBezTo>
                      <a:cubicBezTo>
                        <a:pt x="2153" y="1395"/>
                        <a:pt x="2130" y="1411"/>
                        <a:pt x="2111" y="1411"/>
                      </a:cubicBezTo>
                      <a:cubicBezTo>
                        <a:pt x="2098" y="1411"/>
                        <a:pt x="2088" y="1408"/>
                        <a:pt x="2082" y="1395"/>
                      </a:cubicBezTo>
                      <a:cubicBezTo>
                        <a:pt x="2069" y="1376"/>
                        <a:pt x="2062" y="1360"/>
                        <a:pt x="2037" y="1354"/>
                      </a:cubicBezTo>
                      <a:cubicBezTo>
                        <a:pt x="2030" y="1350"/>
                        <a:pt x="2027" y="1350"/>
                        <a:pt x="2021" y="1350"/>
                      </a:cubicBezTo>
                      <a:cubicBezTo>
                        <a:pt x="2005" y="1350"/>
                        <a:pt x="1988" y="1357"/>
                        <a:pt x="1975" y="1367"/>
                      </a:cubicBezTo>
                      <a:cubicBezTo>
                        <a:pt x="1940" y="1402"/>
                        <a:pt x="1946" y="1466"/>
                        <a:pt x="1988" y="1492"/>
                      </a:cubicBezTo>
                      <a:cubicBezTo>
                        <a:pt x="2011" y="1505"/>
                        <a:pt x="2037" y="1508"/>
                        <a:pt x="2066" y="1508"/>
                      </a:cubicBezTo>
                      <a:cubicBezTo>
                        <a:pt x="2095" y="1508"/>
                        <a:pt x="2124" y="1505"/>
                        <a:pt x="2146" y="1495"/>
                      </a:cubicBezTo>
                      <a:cubicBezTo>
                        <a:pt x="2194" y="1483"/>
                        <a:pt x="2240" y="1454"/>
                        <a:pt x="2291" y="1454"/>
                      </a:cubicBezTo>
                      <a:cubicBezTo>
                        <a:pt x="2301" y="1454"/>
                        <a:pt x="2307" y="1457"/>
                        <a:pt x="2314" y="1457"/>
                      </a:cubicBezTo>
                      <a:cubicBezTo>
                        <a:pt x="2368" y="1470"/>
                        <a:pt x="2420" y="1508"/>
                        <a:pt x="2433" y="1563"/>
                      </a:cubicBezTo>
                      <a:cubicBezTo>
                        <a:pt x="2443" y="1592"/>
                        <a:pt x="2439" y="1624"/>
                        <a:pt x="2420" y="1647"/>
                      </a:cubicBezTo>
                      <a:cubicBezTo>
                        <a:pt x="2404" y="1663"/>
                        <a:pt x="2381" y="1676"/>
                        <a:pt x="2355" y="1676"/>
                      </a:cubicBezTo>
                      <a:cubicBezTo>
                        <a:pt x="2349" y="1676"/>
                        <a:pt x="2343" y="1676"/>
                        <a:pt x="2333" y="1672"/>
                      </a:cubicBezTo>
                      <a:cubicBezTo>
                        <a:pt x="2294" y="1656"/>
                        <a:pt x="2336" y="1598"/>
                        <a:pt x="2323" y="1566"/>
                      </a:cubicBezTo>
                      <a:cubicBezTo>
                        <a:pt x="2314" y="1540"/>
                        <a:pt x="2288" y="1527"/>
                        <a:pt x="2262" y="1527"/>
                      </a:cubicBezTo>
                      <a:cubicBezTo>
                        <a:pt x="2240" y="1527"/>
                        <a:pt x="2220" y="1534"/>
                        <a:pt x="2204" y="1543"/>
                      </a:cubicBezTo>
                      <a:cubicBezTo>
                        <a:pt x="2162" y="1566"/>
                        <a:pt x="2130" y="1615"/>
                        <a:pt x="2140" y="1666"/>
                      </a:cubicBezTo>
                      <a:cubicBezTo>
                        <a:pt x="2140" y="1666"/>
                        <a:pt x="2140" y="1669"/>
                        <a:pt x="2143" y="1672"/>
                      </a:cubicBezTo>
                      <a:cubicBezTo>
                        <a:pt x="2146" y="1688"/>
                        <a:pt x="2156" y="1698"/>
                        <a:pt x="2166" y="1711"/>
                      </a:cubicBezTo>
                      <a:cubicBezTo>
                        <a:pt x="2150" y="1701"/>
                        <a:pt x="2130" y="1692"/>
                        <a:pt x="2114" y="1685"/>
                      </a:cubicBezTo>
                      <a:moveTo>
                        <a:pt x="3508" y="1608"/>
                      </a:moveTo>
                      <a:lnTo>
                        <a:pt x="3508" y="1608"/>
                      </a:lnTo>
                      <a:cubicBezTo>
                        <a:pt x="3496" y="1611"/>
                        <a:pt x="3480" y="1618"/>
                        <a:pt x="3464" y="1621"/>
                      </a:cubicBezTo>
                      <a:cubicBezTo>
                        <a:pt x="3451" y="1611"/>
                        <a:pt x="3438" y="1602"/>
                        <a:pt x="3425" y="1595"/>
                      </a:cubicBezTo>
                      <a:cubicBezTo>
                        <a:pt x="3415" y="1589"/>
                        <a:pt x="3405" y="1579"/>
                        <a:pt x="3399" y="1572"/>
                      </a:cubicBezTo>
                      <a:cubicBezTo>
                        <a:pt x="3364" y="1550"/>
                        <a:pt x="3332" y="1527"/>
                        <a:pt x="3293" y="1515"/>
                      </a:cubicBezTo>
                      <a:cubicBezTo>
                        <a:pt x="3254" y="1502"/>
                        <a:pt x="3212" y="1489"/>
                        <a:pt x="3170" y="1483"/>
                      </a:cubicBezTo>
                      <a:cubicBezTo>
                        <a:pt x="3016" y="1460"/>
                        <a:pt x="2861" y="1492"/>
                        <a:pt x="2719" y="1556"/>
                      </a:cubicBezTo>
                      <a:cubicBezTo>
                        <a:pt x="2571" y="1621"/>
                        <a:pt x="2436" y="1714"/>
                        <a:pt x="2288" y="1779"/>
                      </a:cubicBezTo>
                      <a:cubicBezTo>
                        <a:pt x="2285" y="1782"/>
                        <a:pt x="2282" y="1782"/>
                        <a:pt x="2278" y="1785"/>
                      </a:cubicBezTo>
                      <a:cubicBezTo>
                        <a:pt x="2269" y="1775"/>
                        <a:pt x="2259" y="1769"/>
                        <a:pt x="2252" y="1763"/>
                      </a:cubicBezTo>
                      <a:cubicBezTo>
                        <a:pt x="2233" y="1743"/>
                        <a:pt x="2217" y="1730"/>
                        <a:pt x="2207" y="1721"/>
                      </a:cubicBezTo>
                      <a:cubicBezTo>
                        <a:pt x="2207" y="1717"/>
                        <a:pt x="2204" y="1714"/>
                        <a:pt x="2201" y="1711"/>
                      </a:cubicBezTo>
                      <a:cubicBezTo>
                        <a:pt x="2185" y="1695"/>
                        <a:pt x="2166" y="1679"/>
                        <a:pt x="2166" y="1653"/>
                      </a:cubicBezTo>
                      <a:cubicBezTo>
                        <a:pt x="2162" y="1624"/>
                        <a:pt x="2178" y="1598"/>
                        <a:pt x="2198" y="1582"/>
                      </a:cubicBezTo>
                      <a:cubicBezTo>
                        <a:pt x="2214" y="1566"/>
                        <a:pt x="2233" y="1553"/>
                        <a:pt x="2256" y="1553"/>
                      </a:cubicBezTo>
                      <a:cubicBezTo>
                        <a:pt x="2262" y="1553"/>
                        <a:pt x="2269" y="1553"/>
                        <a:pt x="2275" y="1556"/>
                      </a:cubicBezTo>
                      <a:cubicBezTo>
                        <a:pt x="2304" y="1569"/>
                        <a:pt x="2301" y="1589"/>
                        <a:pt x="2294" y="1611"/>
                      </a:cubicBezTo>
                      <a:cubicBezTo>
                        <a:pt x="2288" y="1631"/>
                        <a:pt x="2285" y="1650"/>
                        <a:pt x="2291" y="1669"/>
                      </a:cubicBezTo>
                      <a:cubicBezTo>
                        <a:pt x="2301" y="1688"/>
                        <a:pt x="2323" y="1698"/>
                        <a:pt x="2346" y="1701"/>
                      </a:cubicBezTo>
                      <a:cubicBezTo>
                        <a:pt x="2349" y="1701"/>
                        <a:pt x="2352" y="1704"/>
                        <a:pt x="2355" y="1704"/>
                      </a:cubicBezTo>
                      <a:cubicBezTo>
                        <a:pt x="2381" y="1704"/>
                        <a:pt x="2407" y="1695"/>
                        <a:pt x="2426" y="1676"/>
                      </a:cubicBezTo>
                      <a:cubicBezTo>
                        <a:pt x="2500" y="1637"/>
                        <a:pt x="2568" y="1582"/>
                        <a:pt x="2642" y="1543"/>
                      </a:cubicBezTo>
                      <a:cubicBezTo>
                        <a:pt x="2742" y="1489"/>
                        <a:pt x="2851" y="1444"/>
                        <a:pt x="2964" y="1421"/>
                      </a:cubicBezTo>
                      <a:cubicBezTo>
                        <a:pt x="3080" y="1399"/>
                        <a:pt x="3206" y="1389"/>
                        <a:pt x="3319" y="1428"/>
                      </a:cubicBezTo>
                      <a:cubicBezTo>
                        <a:pt x="3421" y="1463"/>
                        <a:pt x="3508" y="1527"/>
                        <a:pt x="3596" y="1595"/>
                      </a:cubicBezTo>
                      <a:cubicBezTo>
                        <a:pt x="3566" y="1598"/>
                        <a:pt x="3537" y="1602"/>
                        <a:pt x="3508" y="1608"/>
                      </a:cubicBezTo>
                      <a:moveTo>
                        <a:pt x="3634" y="1592"/>
                      </a:moveTo>
                      <a:lnTo>
                        <a:pt x="3634" y="1592"/>
                      </a:lnTo>
                      <a:cubicBezTo>
                        <a:pt x="3628" y="1592"/>
                        <a:pt x="3621" y="1592"/>
                        <a:pt x="3618" y="1589"/>
                      </a:cubicBezTo>
                      <a:cubicBezTo>
                        <a:pt x="3612" y="1585"/>
                        <a:pt x="3608" y="1582"/>
                        <a:pt x="3605" y="1579"/>
                      </a:cubicBezTo>
                      <a:cubicBezTo>
                        <a:pt x="3534" y="1508"/>
                        <a:pt x="3454" y="1450"/>
                        <a:pt x="3364" y="1411"/>
                      </a:cubicBezTo>
                      <a:cubicBezTo>
                        <a:pt x="3357" y="1411"/>
                        <a:pt x="3351" y="1408"/>
                        <a:pt x="3348" y="1405"/>
                      </a:cubicBezTo>
                      <a:cubicBezTo>
                        <a:pt x="3183" y="1344"/>
                        <a:pt x="3003" y="1363"/>
                        <a:pt x="2842" y="1418"/>
                      </a:cubicBezTo>
                      <a:cubicBezTo>
                        <a:pt x="2752" y="1444"/>
                        <a:pt x="2668" y="1486"/>
                        <a:pt x="2587" y="1531"/>
                      </a:cubicBezTo>
                      <a:cubicBezTo>
                        <a:pt x="2542" y="1556"/>
                        <a:pt x="2510" y="1579"/>
                        <a:pt x="2468" y="1608"/>
                      </a:cubicBezTo>
                      <a:cubicBezTo>
                        <a:pt x="2471" y="1579"/>
                        <a:pt x="2465" y="1553"/>
                        <a:pt x="2452" y="1531"/>
                      </a:cubicBezTo>
                      <a:cubicBezTo>
                        <a:pt x="2487" y="1521"/>
                        <a:pt x="2594" y="1499"/>
                        <a:pt x="2603" y="1495"/>
                      </a:cubicBezTo>
                      <a:cubicBezTo>
                        <a:pt x="2662" y="1479"/>
                        <a:pt x="2890" y="1383"/>
                        <a:pt x="2955" y="1360"/>
                      </a:cubicBezTo>
                      <a:cubicBezTo>
                        <a:pt x="3109" y="1312"/>
                        <a:pt x="3276" y="1325"/>
                        <a:pt x="3428" y="1373"/>
                      </a:cubicBezTo>
                      <a:cubicBezTo>
                        <a:pt x="3553" y="1415"/>
                        <a:pt x="3676" y="1483"/>
                        <a:pt x="3740" y="1595"/>
                      </a:cubicBezTo>
                      <a:cubicBezTo>
                        <a:pt x="3705" y="1595"/>
                        <a:pt x="3669" y="1592"/>
                        <a:pt x="3634" y="1592"/>
                      </a:cubicBezTo>
                      <a:moveTo>
                        <a:pt x="3779" y="1602"/>
                      </a:moveTo>
                      <a:lnTo>
                        <a:pt x="3779" y="1602"/>
                      </a:lnTo>
                      <a:cubicBezTo>
                        <a:pt x="3776" y="1598"/>
                        <a:pt x="3773" y="1598"/>
                        <a:pt x="3769" y="1598"/>
                      </a:cubicBezTo>
                      <a:cubicBezTo>
                        <a:pt x="3766" y="1595"/>
                        <a:pt x="3766" y="1592"/>
                        <a:pt x="3763" y="1589"/>
                      </a:cubicBezTo>
                      <a:cubicBezTo>
                        <a:pt x="3708" y="1495"/>
                        <a:pt x="3621" y="1415"/>
                        <a:pt x="3521" y="1376"/>
                      </a:cubicBezTo>
                      <a:cubicBezTo>
                        <a:pt x="3447" y="1347"/>
                        <a:pt x="3373" y="1322"/>
                        <a:pt x="3293" y="1309"/>
                      </a:cubicBezTo>
                      <a:cubicBezTo>
                        <a:pt x="3296" y="1309"/>
                        <a:pt x="3296" y="1309"/>
                        <a:pt x="3299" y="1309"/>
                      </a:cubicBezTo>
                      <a:cubicBezTo>
                        <a:pt x="3383" y="1309"/>
                        <a:pt x="3470" y="1315"/>
                        <a:pt x="3547" y="1344"/>
                      </a:cubicBezTo>
                      <a:cubicBezTo>
                        <a:pt x="3618" y="1376"/>
                        <a:pt x="3686" y="1421"/>
                        <a:pt x="3740" y="1476"/>
                      </a:cubicBezTo>
                      <a:cubicBezTo>
                        <a:pt x="3766" y="1502"/>
                        <a:pt x="3795" y="1531"/>
                        <a:pt x="3814" y="1560"/>
                      </a:cubicBezTo>
                      <a:cubicBezTo>
                        <a:pt x="3814" y="1563"/>
                        <a:pt x="3818" y="1563"/>
                        <a:pt x="3818" y="1566"/>
                      </a:cubicBezTo>
                      <a:cubicBezTo>
                        <a:pt x="3827" y="1579"/>
                        <a:pt x="3837" y="1595"/>
                        <a:pt x="3840" y="1611"/>
                      </a:cubicBezTo>
                      <a:cubicBezTo>
                        <a:pt x="3821" y="1608"/>
                        <a:pt x="3801" y="1605"/>
                        <a:pt x="3779" y="1602"/>
                      </a:cubicBezTo>
                      <a:moveTo>
                        <a:pt x="4037" y="1685"/>
                      </a:moveTo>
                      <a:lnTo>
                        <a:pt x="4037" y="1685"/>
                      </a:lnTo>
                      <a:cubicBezTo>
                        <a:pt x="3979" y="1656"/>
                        <a:pt x="3924" y="1634"/>
                        <a:pt x="3860" y="1618"/>
                      </a:cubicBezTo>
                      <a:cubicBezTo>
                        <a:pt x="3863" y="1618"/>
                        <a:pt x="3853" y="1595"/>
                        <a:pt x="3840" y="1572"/>
                      </a:cubicBezTo>
                      <a:cubicBezTo>
                        <a:pt x="3905" y="1589"/>
                        <a:pt x="3956" y="1595"/>
                        <a:pt x="4021" y="1569"/>
                      </a:cubicBezTo>
                      <a:cubicBezTo>
                        <a:pt x="4088" y="1540"/>
                        <a:pt x="4169" y="1479"/>
                        <a:pt x="4246" y="1511"/>
                      </a:cubicBezTo>
                      <a:cubicBezTo>
                        <a:pt x="4249" y="1511"/>
                        <a:pt x="4253" y="1508"/>
                        <a:pt x="4249" y="1505"/>
                      </a:cubicBezTo>
                      <a:cubicBezTo>
                        <a:pt x="4198" y="1476"/>
                        <a:pt x="4146" y="1492"/>
                        <a:pt x="4095" y="1515"/>
                      </a:cubicBezTo>
                      <a:cubicBezTo>
                        <a:pt x="4056" y="1531"/>
                        <a:pt x="4017" y="1550"/>
                        <a:pt x="3979" y="1560"/>
                      </a:cubicBezTo>
                      <a:cubicBezTo>
                        <a:pt x="3927" y="1572"/>
                        <a:pt x="3879" y="1560"/>
                        <a:pt x="3827" y="1547"/>
                      </a:cubicBezTo>
                      <a:lnTo>
                        <a:pt x="3827" y="1547"/>
                      </a:lnTo>
                      <a:cubicBezTo>
                        <a:pt x="3818" y="1527"/>
                        <a:pt x="3808" y="1515"/>
                        <a:pt x="3808" y="1511"/>
                      </a:cubicBezTo>
                      <a:cubicBezTo>
                        <a:pt x="3779" y="1463"/>
                        <a:pt x="3731" y="1421"/>
                        <a:pt x="3689" y="1389"/>
                      </a:cubicBezTo>
                      <a:cubicBezTo>
                        <a:pt x="3673" y="1379"/>
                        <a:pt x="3660" y="1367"/>
                        <a:pt x="3644" y="1357"/>
                      </a:cubicBezTo>
                      <a:cubicBezTo>
                        <a:pt x="3686" y="1338"/>
                        <a:pt x="3721" y="1302"/>
                        <a:pt x="3747" y="1263"/>
                      </a:cubicBezTo>
                      <a:cubicBezTo>
                        <a:pt x="3763" y="1234"/>
                        <a:pt x="3776" y="1202"/>
                        <a:pt x="3789" y="1173"/>
                      </a:cubicBezTo>
                      <a:cubicBezTo>
                        <a:pt x="3801" y="1151"/>
                        <a:pt x="3814" y="1118"/>
                        <a:pt x="3837" y="1102"/>
                      </a:cubicBezTo>
                      <a:cubicBezTo>
                        <a:pt x="3850" y="1096"/>
                        <a:pt x="3866" y="1093"/>
                        <a:pt x="3879" y="1086"/>
                      </a:cubicBezTo>
                      <a:cubicBezTo>
                        <a:pt x="3882" y="1083"/>
                        <a:pt x="3882" y="1080"/>
                        <a:pt x="3879" y="1080"/>
                      </a:cubicBezTo>
                      <a:cubicBezTo>
                        <a:pt x="3814" y="1074"/>
                        <a:pt x="3789" y="1128"/>
                        <a:pt x="3763" y="1177"/>
                      </a:cubicBezTo>
                      <a:cubicBezTo>
                        <a:pt x="3731" y="1247"/>
                        <a:pt x="3692" y="1312"/>
                        <a:pt x="3618" y="1341"/>
                      </a:cubicBezTo>
                      <a:cubicBezTo>
                        <a:pt x="3605" y="1334"/>
                        <a:pt x="3596" y="1331"/>
                        <a:pt x="3586" y="1325"/>
                      </a:cubicBezTo>
                      <a:cubicBezTo>
                        <a:pt x="3579" y="1322"/>
                        <a:pt x="3547" y="1312"/>
                        <a:pt x="3544" y="1309"/>
                      </a:cubicBezTo>
                      <a:cubicBezTo>
                        <a:pt x="3537" y="1289"/>
                        <a:pt x="3528" y="1273"/>
                        <a:pt x="3518" y="1254"/>
                      </a:cubicBezTo>
                      <a:cubicBezTo>
                        <a:pt x="3579" y="1267"/>
                        <a:pt x="3657" y="1209"/>
                        <a:pt x="3695" y="1167"/>
                      </a:cubicBezTo>
                      <a:cubicBezTo>
                        <a:pt x="3724" y="1135"/>
                        <a:pt x="3750" y="1099"/>
                        <a:pt x="3769" y="1061"/>
                      </a:cubicBezTo>
                      <a:cubicBezTo>
                        <a:pt x="3782" y="1038"/>
                        <a:pt x="3789" y="1016"/>
                        <a:pt x="3801" y="996"/>
                      </a:cubicBezTo>
                      <a:cubicBezTo>
                        <a:pt x="3827" y="959"/>
                        <a:pt x="3882" y="926"/>
                        <a:pt x="3917" y="977"/>
                      </a:cubicBezTo>
                      <a:cubicBezTo>
                        <a:pt x="3921" y="980"/>
                        <a:pt x="3930" y="983"/>
                        <a:pt x="3933" y="977"/>
                      </a:cubicBezTo>
                      <a:cubicBezTo>
                        <a:pt x="3972" y="943"/>
                        <a:pt x="4056" y="946"/>
                        <a:pt x="4085" y="993"/>
                      </a:cubicBezTo>
                      <a:cubicBezTo>
                        <a:pt x="4088" y="999"/>
                        <a:pt x="4095" y="993"/>
                        <a:pt x="4095" y="986"/>
                      </a:cubicBezTo>
                      <a:cubicBezTo>
                        <a:pt x="4069" y="930"/>
                        <a:pt x="3979" y="923"/>
                        <a:pt x="3927" y="955"/>
                      </a:cubicBezTo>
                      <a:cubicBezTo>
                        <a:pt x="3879" y="898"/>
                        <a:pt x="3801" y="946"/>
                        <a:pt x="3773" y="1006"/>
                      </a:cubicBezTo>
                      <a:cubicBezTo>
                        <a:pt x="3747" y="1061"/>
                        <a:pt x="3718" y="1115"/>
                        <a:pt x="3673" y="1157"/>
                      </a:cubicBezTo>
                      <a:cubicBezTo>
                        <a:pt x="3641" y="1193"/>
                        <a:pt x="3566" y="1247"/>
                        <a:pt x="3512" y="1231"/>
                      </a:cubicBezTo>
                      <a:cubicBezTo>
                        <a:pt x="3508" y="1231"/>
                        <a:pt x="3505" y="1231"/>
                        <a:pt x="3505" y="1231"/>
                      </a:cubicBezTo>
                      <a:cubicBezTo>
                        <a:pt x="3467" y="1177"/>
                        <a:pt x="3418" y="1125"/>
                        <a:pt x="3364" y="1086"/>
                      </a:cubicBezTo>
                      <a:cubicBezTo>
                        <a:pt x="3376" y="1086"/>
                        <a:pt x="3386" y="1083"/>
                        <a:pt x="3396" y="1077"/>
                      </a:cubicBezTo>
                      <a:cubicBezTo>
                        <a:pt x="3425" y="1064"/>
                        <a:pt x="3441" y="1038"/>
                        <a:pt x="3454" y="1012"/>
                      </a:cubicBezTo>
                      <a:cubicBezTo>
                        <a:pt x="3467" y="986"/>
                        <a:pt x="3473" y="962"/>
                        <a:pt x="3489" y="939"/>
                      </a:cubicBezTo>
                      <a:cubicBezTo>
                        <a:pt x="3492" y="936"/>
                        <a:pt x="3496" y="933"/>
                        <a:pt x="3499" y="930"/>
                      </a:cubicBezTo>
                      <a:cubicBezTo>
                        <a:pt x="3505" y="933"/>
                        <a:pt x="3508" y="936"/>
                        <a:pt x="3515" y="936"/>
                      </a:cubicBezTo>
                      <a:cubicBezTo>
                        <a:pt x="3518" y="926"/>
                        <a:pt x="3528" y="917"/>
                        <a:pt x="3541" y="907"/>
                      </a:cubicBezTo>
                      <a:cubicBezTo>
                        <a:pt x="3537" y="907"/>
                        <a:pt x="3534" y="907"/>
                        <a:pt x="3534" y="907"/>
                      </a:cubicBezTo>
                      <a:cubicBezTo>
                        <a:pt x="3534" y="904"/>
                        <a:pt x="3537" y="904"/>
                        <a:pt x="3537" y="904"/>
                      </a:cubicBezTo>
                      <a:cubicBezTo>
                        <a:pt x="3563" y="888"/>
                        <a:pt x="3605" y="872"/>
                        <a:pt x="3634" y="888"/>
                      </a:cubicBezTo>
                      <a:cubicBezTo>
                        <a:pt x="3669" y="907"/>
                        <a:pt x="3669" y="974"/>
                        <a:pt x="3637" y="996"/>
                      </a:cubicBezTo>
                      <a:cubicBezTo>
                        <a:pt x="3621" y="1009"/>
                        <a:pt x="3596" y="1006"/>
                        <a:pt x="3576" y="996"/>
                      </a:cubicBezTo>
                      <a:cubicBezTo>
                        <a:pt x="3563" y="993"/>
                        <a:pt x="3557" y="986"/>
                        <a:pt x="3547" y="980"/>
                      </a:cubicBezTo>
                      <a:cubicBezTo>
                        <a:pt x="3541" y="977"/>
                        <a:pt x="3537" y="974"/>
                        <a:pt x="3531" y="974"/>
                      </a:cubicBezTo>
                      <a:cubicBezTo>
                        <a:pt x="3512" y="977"/>
                        <a:pt x="3499" y="1006"/>
                        <a:pt x="3499" y="1022"/>
                      </a:cubicBezTo>
                      <a:cubicBezTo>
                        <a:pt x="3496" y="1041"/>
                        <a:pt x="3499" y="1070"/>
                        <a:pt x="3515" y="1086"/>
                      </a:cubicBezTo>
                      <a:cubicBezTo>
                        <a:pt x="3547" y="1125"/>
                        <a:pt x="3605" y="1109"/>
                        <a:pt x="3644" y="1086"/>
                      </a:cubicBezTo>
                      <a:cubicBezTo>
                        <a:pt x="3695" y="1058"/>
                        <a:pt x="3721" y="1009"/>
                        <a:pt x="3740" y="959"/>
                      </a:cubicBezTo>
                      <a:cubicBezTo>
                        <a:pt x="3757" y="920"/>
                        <a:pt x="3779" y="885"/>
                        <a:pt x="3808" y="856"/>
                      </a:cubicBezTo>
                      <a:cubicBezTo>
                        <a:pt x="3811" y="856"/>
                        <a:pt x="3814" y="856"/>
                        <a:pt x="3818" y="856"/>
                      </a:cubicBezTo>
                      <a:cubicBezTo>
                        <a:pt x="3818" y="852"/>
                        <a:pt x="3821" y="846"/>
                        <a:pt x="3824" y="843"/>
                      </a:cubicBezTo>
                      <a:cubicBezTo>
                        <a:pt x="3834" y="833"/>
                        <a:pt x="3844" y="827"/>
                        <a:pt x="3856" y="817"/>
                      </a:cubicBezTo>
                      <a:cubicBezTo>
                        <a:pt x="3882" y="804"/>
                        <a:pt x="3914" y="798"/>
                        <a:pt x="3940" y="810"/>
                      </a:cubicBezTo>
                      <a:cubicBezTo>
                        <a:pt x="3979" y="830"/>
                        <a:pt x="3972" y="865"/>
                        <a:pt x="3985" y="901"/>
                      </a:cubicBezTo>
                      <a:cubicBezTo>
                        <a:pt x="3989" y="907"/>
                        <a:pt x="3995" y="910"/>
                        <a:pt x="4001" y="907"/>
                      </a:cubicBezTo>
                      <a:cubicBezTo>
                        <a:pt x="4030" y="901"/>
                        <a:pt x="4059" y="898"/>
                        <a:pt x="4088" y="910"/>
                      </a:cubicBezTo>
                      <a:cubicBezTo>
                        <a:pt x="4117" y="923"/>
                        <a:pt x="4140" y="952"/>
                        <a:pt x="4143" y="983"/>
                      </a:cubicBezTo>
                      <a:cubicBezTo>
                        <a:pt x="4146" y="1012"/>
                        <a:pt x="4146" y="1035"/>
                        <a:pt x="4172" y="1054"/>
                      </a:cubicBezTo>
                      <a:cubicBezTo>
                        <a:pt x="4194" y="1070"/>
                        <a:pt x="4220" y="1080"/>
                        <a:pt x="4236" y="1106"/>
                      </a:cubicBezTo>
                      <a:cubicBezTo>
                        <a:pt x="4246" y="1122"/>
                        <a:pt x="4249" y="1138"/>
                        <a:pt x="4253" y="1157"/>
                      </a:cubicBezTo>
                      <a:lnTo>
                        <a:pt x="4253" y="1157"/>
                      </a:lnTo>
                      <a:lnTo>
                        <a:pt x="4253" y="1157"/>
                      </a:lnTo>
                      <a:cubicBezTo>
                        <a:pt x="4253" y="1161"/>
                        <a:pt x="4246" y="1164"/>
                        <a:pt x="4246" y="1177"/>
                      </a:cubicBezTo>
                      <a:cubicBezTo>
                        <a:pt x="4243" y="1222"/>
                        <a:pt x="4207" y="1251"/>
                        <a:pt x="4165" y="1254"/>
                      </a:cubicBezTo>
                      <a:cubicBezTo>
                        <a:pt x="4162" y="1254"/>
                        <a:pt x="4156" y="1254"/>
                        <a:pt x="4149" y="1254"/>
                      </a:cubicBezTo>
                      <a:cubicBezTo>
                        <a:pt x="4124" y="1247"/>
                        <a:pt x="4088" y="1231"/>
                        <a:pt x="4078" y="1202"/>
                      </a:cubicBezTo>
                      <a:cubicBezTo>
                        <a:pt x="4072" y="1186"/>
                        <a:pt x="4082" y="1183"/>
                        <a:pt x="4091" y="1177"/>
                      </a:cubicBezTo>
                      <a:cubicBezTo>
                        <a:pt x="4101" y="1170"/>
                        <a:pt x="4108" y="1161"/>
                        <a:pt x="4114" y="1154"/>
                      </a:cubicBezTo>
                      <a:cubicBezTo>
                        <a:pt x="4146" y="1106"/>
                        <a:pt x="4111" y="1058"/>
                        <a:pt x="4062" y="1041"/>
                      </a:cubicBezTo>
                      <a:cubicBezTo>
                        <a:pt x="4046" y="1035"/>
                        <a:pt x="4033" y="1032"/>
                        <a:pt x="4017" y="1035"/>
                      </a:cubicBezTo>
                      <a:cubicBezTo>
                        <a:pt x="3982" y="1035"/>
                        <a:pt x="3950" y="1048"/>
                        <a:pt x="3921" y="1070"/>
                      </a:cubicBezTo>
                      <a:cubicBezTo>
                        <a:pt x="3882" y="1096"/>
                        <a:pt x="3850" y="1141"/>
                        <a:pt x="3847" y="1190"/>
                      </a:cubicBezTo>
                      <a:cubicBezTo>
                        <a:pt x="3840" y="1231"/>
                        <a:pt x="3863" y="1292"/>
                        <a:pt x="3911" y="1302"/>
                      </a:cubicBezTo>
                      <a:cubicBezTo>
                        <a:pt x="3914" y="1302"/>
                        <a:pt x="3914" y="1302"/>
                        <a:pt x="3917" y="1302"/>
                      </a:cubicBezTo>
                      <a:cubicBezTo>
                        <a:pt x="3937" y="1302"/>
                        <a:pt x="3953" y="1292"/>
                        <a:pt x="3972" y="1286"/>
                      </a:cubicBezTo>
                      <a:cubicBezTo>
                        <a:pt x="3982" y="1279"/>
                        <a:pt x="3992" y="1279"/>
                        <a:pt x="3998" y="1279"/>
                      </a:cubicBezTo>
                      <a:cubicBezTo>
                        <a:pt x="4014" y="1279"/>
                        <a:pt x="4027" y="1286"/>
                        <a:pt x="4040" y="1299"/>
                      </a:cubicBezTo>
                      <a:cubicBezTo>
                        <a:pt x="4062" y="1318"/>
                        <a:pt x="4085" y="1347"/>
                        <a:pt x="4078" y="1376"/>
                      </a:cubicBezTo>
                      <a:cubicBezTo>
                        <a:pt x="4075" y="1395"/>
                        <a:pt x="4053" y="1411"/>
                        <a:pt x="4033" y="1411"/>
                      </a:cubicBezTo>
                      <a:cubicBezTo>
                        <a:pt x="4024" y="1411"/>
                        <a:pt x="4011" y="1408"/>
                        <a:pt x="4005" y="1395"/>
                      </a:cubicBezTo>
                      <a:cubicBezTo>
                        <a:pt x="3992" y="1376"/>
                        <a:pt x="3985" y="1360"/>
                        <a:pt x="3959" y="1354"/>
                      </a:cubicBezTo>
                      <a:cubicBezTo>
                        <a:pt x="3953" y="1350"/>
                        <a:pt x="3950" y="1350"/>
                        <a:pt x="3943" y="1350"/>
                      </a:cubicBezTo>
                      <a:cubicBezTo>
                        <a:pt x="3927" y="1350"/>
                        <a:pt x="3911" y="1357"/>
                        <a:pt x="3898" y="1367"/>
                      </a:cubicBezTo>
                      <a:cubicBezTo>
                        <a:pt x="3863" y="1402"/>
                        <a:pt x="3869" y="1466"/>
                        <a:pt x="3911" y="1492"/>
                      </a:cubicBezTo>
                      <a:cubicBezTo>
                        <a:pt x="3933" y="1505"/>
                        <a:pt x="3959" y="1508"/>
                        <a:pt x="3989" y="1508"/>
                      </a:cubicBezTo>
                      <a:cubicBezTo>
                        <a:pt x="4017" y="1508"/>
                        <a:pt x="4046" y="1505"/>
                        <a:pt x="4069" y="1495"/>
                      </a:cubicBezTo>
                      <a:cubicBezTo>
                        <a:pt x="4117" y="1483"/>
                        <a:pt x="4162" y="1454"/>
                        <a:pt x="4214" y="1454"/>
                      </a:cubicBezTo>
                      <a:cubicBezTo>
                        <a:pt x="4223" y="1454"/>
                        <a:pt x="4230" y="1457"/>
                        <a:pt x="4236" y="1457"/>
                      </a:cubicBezTo>
                      <a:cubicBezTo>
                        <a:pt x="4291" y="1470"/>
                        <a:pt x="4343" y="1508"/>
                        <a:pt x="4355" y="1563"/>
                      </a:cubicBezTo>
                      <a:cubicBezTo>
                        <a:pt x="4365" y="1592"/>
                        <a:pt x="4362" y="1624"/>
                        <a:pt x="4343" y="1647"/>
                      </a:cubicBezTo>
                      <a:cubicBezTo>
                        <a:pt x="4326" y="1663"/>
                        <a:pt x="4304" y="1676"/>
                        <a:pt x="4281" y="1676"/>
                      </a:cubicBezTo>
                      <a:cubicBezTo>
                        <a:pt x="4272" y="1676"/>
                        <a:pt x="4265" y="1676"/>
                        <a:pt x="4256" y="1672"/>
                      </a:cubicBezTo>
                      <a:cubicBezTo>
                        <a:pt x="4217" y="1656"/>
                        <a:pt x="4259" y="1598"/>
                        <a:pt x="4246" y="1566"/>
                      </a:cubicBezTo>
                      <a:cubicBezTo>
                        <a:pt x="4236" y="1540"/>
                        <a:pt x="4210" y="1527"/>
                        <a:pt x="4185" y="1527"/>
                      </a:cubicBezTo>
                      <a:cubicBezTo>
                        <a:pt x="4162" y="1527"/>
                        <a:pt x="4143" y="1534"/>
                        <a:pt x="4127" y="1543"/>
                      </a:cubicBezTo>
                      <a:cubicBezTo>
                        <a:pt x="4085" y="1566"/>
                        <a:pt x="4053" y="1615"/>
                        <a:pt x="4062" y="1666"/>
                      </a:cubicBezTo>
                      <a:cubicBezTo>
                        <a:pt x="4062" y="1666"/>
                        <a:pt x="4062" y="1669"/>
                        <a:pt x="4066" y="1672"/>
                      </a:cubicBezTo>
                      <a:cubicBezTo>
                        <a:pt x="4069" y="1688"/>
                        <a:pt x="4078" y="1698"/>
                        <a:pt x="4088" y="1711"/>
                      </a:cubicBezTo>
                      <a:cubicBezTo>
                        <a:pt x="4072" y="1701"/>
                        <a:pt x="4053" y="1692"/>
                        <a:pt x="4037" y="1685"/>
                      </a:cubicBezTo>
                      <a:moveTo>
                        <a:pt x="5435" y="1608"/>
                      </a:moveTo>
                      <a:lnTo>
                        <a:pt x="5435" y="1608"/>
                      </a:lnTo>
                      <a:cubicBezTo>
                        <a:pt x="5418" y="1611"/>
                        <a:pt x="5402" y="1618"/>
                        <a:pt x="5386" y="1621"/>
                      </a:cubicBezTo>
                      <a:cubicBezTo>
                        <a:pt x="5373" y="1611"/>
                        <a:pt x="5360" y="1602"/>
                        <a:pt x="5347" y="1595"/>
                      </a:cubicBezTo>
                      <a:cubicBezTo>
                        <a:pt x="5338" y="1589"/>
                        <a:pt x="5328" y="1579"/>
                        <a:pt x="5322" y="1572"/>
                      </a:cubicBezTo>
                      <a:cubicBezTo>
                        <a:pt x="5286" y="1550"/>
                        <a:pt x="5254" y="1527"/>
                        <a:pt x="5215" y="1515"/>
                      </a:cubicBezTo>
                      <a:cubicBezTo>
                        <a:pt x="5177" y="1502"/>
                        <a:pt x="5135" y="1489"/>
                        <a:pt x="5093" y="1483"/>
                      </a:cubicBezTo>
                      <a:cubicBezTo>
                        <a:pt x="4938" y="1460"/>
                        <a:pt x="4784" y="1492"/>
                        <a:pt x="4642" y="1556"/>
                      </a:cubicBezTo>
                      <a:cubicBezTo>
                        <a:pt x="4494" y="1621"/>
                        <a:pt x="4359" y="1714"/>
                        <a:pt x="4210" y="1779"/>
                      </a:cubicBezTo>
                      <a:cubicBezTo>
                        <a:pt x="4207" y="1782"/>
                        <a:pt x="4204" y="1782"/>
                        <a:pt x="4201" y="1785"/>
                      </a:cubicBezTo>
                      <a:cubicBezTo>
                        <a:pt x="4191" y="1775"/>
                        <a:pt x="4182" y="1769"/>
                        <a:pt x="4175" y="1763"/>
                      </a:cubicBezTo>
                      <a:cubicBezTo>
                        <a:pt x="4156" y="1743"/>
                        <a:pt x="4140" y="1730"/>
                        <a:pt x="4133" y="1721"/>
                      </a:cubicBezTo>
                      <a:cubicBezTo>
                        <a:pt x="4130" y="1717"/>
                        <a:pt x="4127" y="1714"/>
                        <a:pt x="4124" y="1711"/>
                      </a:cubicBezTo>
                      <a:cubicBezTo>
                        <a:pt x="4108" y="1695"/>
                        <a:pt x="4088" y="1679"/>
                        <a:pt x="4088" y="1653"/>
                      </a:cubicBezTo>
                      <a:cubicBezTo>
                        <a:pt x="4085" y="1624"/>
                        <a:pt x="4101" y="1598"/>
                        <a:pt x="4121" y="1582"/>
                      </a:cubicBezTo>
                      <a:cubicBezTo>
                        <a:pt x="4137" y="1566"/>
                        <a:pt x="4156" y="1553"/>
                        <a:pt x="4178" y="1553"/>
                      </a:cubicBezTo>
                      <a:cubicBezTo>
                        <a:pt x="4185" y="1553"/>
                        <a:pt x="4191" y="1553"/>
                        <a:pt x="4198" y="1556"/>
                      </a:cubicBezTo>
                      <a:cubicBezTo>
                        <a:pt x="4227" y="1569"/>
                        <a:pt x="4223" y="1589"/>
                        <a:pt x="4217" y="1611"/>
                      </a:cubicBezTo>
                      <a:cubicBezTo>
                        <a:pt x="4210" y="1631"/>
                        <a:pt x="4207" y="1650"/>
                        <a:pt x="4214" y="1669"/>
                      </a:cubicBezTo>
                      <a:cubicBezTo>
                        <a:pt x="4223" y="1688"/>
                        <a:pt x="4246" y="1698"/>
                        <a:pt x="4269" y="1701"/>
                      </a:cubicBezTo>
                      <a:cubicBezTo>
                        <a:pt x="4272" y="1701"/>
                        <a:pt x="4275" y="1704"/>
                        <a:pt x="4278" y="1704"/>
                      </a:cubicBezTo>
                      <a:cubicBezTo>
                        <a:pt x="4304" y="1704"/>
                        <a:pt x="4330" y="1695"/>
                        <a:pt x="4349" y="1676"/>
                      </a:cubicBezTo>
                      <a:cubicBezTo>
                        <a:pt x="4423" y="1637"/>
                        <a:pt x="4491" y="1582"/>
                        <a:pt x="4565" y="1543"/>
                      </a:cubicBezTo>
                      <a:cubicBezTo>
                        <a:pt x="4665" y="1489"/>
                        <a:pt x="4774" y="1444"/>
                        <a:pt x="4887" y="1421"/>
                      </a:cubicBezTo>
                      <a:cubicBezTo>
                        <a:pt x="5003" y="1399"/>
                        <a:pt x="5128" y="1389"/>
                        <a:pt x="5241" y="1428"/>
                      </a:cubicBezTo>
                      <a:cubicBezTo>
                        <a:pt x="5344" y="1463"/>
                        <a:pt x="5435" y="1527"/>
                        <a:pt x="5518" y="1595"/>
                      </a:cubicBezTo>
                      <a:cubicBezTo>
                        <a:pt x="5489" y="1598"/>
                        <a:pt x="5460" y="1602"/>
                        <a:pt x="5435" y="1608"/>
                      </a:cubicBezTo>
                      <a:moveTo>
                        <a:pt x="5557" y="1592"/>
                      </a:moveTo>
                      <a:lnTo>
                        <a:pt x="5557" y="1592"/>
                      </a:lnTo>
                      <a:cubicBezTo>
                        <a:pt x="5550" y="1592"/>
                        <a:pt x="5544" y="1592"/>
                        <a:pt x="5541" y="1589"/>
                      </a:cubicBezTo>
                      <a:cubicBezTo>
                        <a:pt x="5534" y="1585"/>
                        <a:pt x="5531" y="1582"/>
                        <a:pt x="5528" y="1579"/>
                      </a:cubicBezTo>
                      <a:cubicBezTo>
                        <a:pt x="5457" y="1508"/>
                        <a:pt x="5376" y="1450"/>
                        <a:pt x="5286" y="1411"/>
                      </a:cubicBezTo>
                      <a:cubicBezTo>
                        <a:pt x="5280" y="1411"/>
                        <a:pt x="5273" y="1408"/>
                        <a:pt x="5270" y="1405"/>
                      </a:cubicBezTo>
                      <a:cubicBezTo>
                        <a:pt x="5106" y="1344"/>
                        <a:pt x="4926" y="1363"/>
                        <a:pt x="4765" y="1418"/>
                      </a:cubicBezTo>
                      <a:cubicBezTo>
                        <a:pt x="4674" y="1444"/>
                        <a:pt x="4590" y="1486"/>
                        <a:pt x="4510" y="1531"/>
                      </a:cubicBezTo>
                      <a:cubicBezTo>
                        <a:pt x="4465" y="1556"/>
                        <a:pt x="4433" y="1579"/>
                        <a:pt x="4391" y="1608"/>
                      </a:cubicBezTo>
                      <a:cubicBezTo>
                        <a:pt x="4394" y="1579"/>
                        <a:pt x="4388" y="1553"/>
                        <a:pt x="4375" y="1531"/>
                      </a:cubicBezTo>
                      <a:cubicBezTo>
                        <a:pt x="4414" y="1521"/>
                        <a:pt x="4517" y="1499"/>
                        <a:pt x="4526" y="1495"/>
                      </a:cubicBezTo>
                      <a:cubicBezTo>
                        <a:pt x="4584" y="1479"/>
                        <a:pt x="4813" y="1383"/>
                        <a:pt x="4877" y="1360"/>
                      </a:cubicBezTo>
                      <a:cubicBezTo>
                        <a:pt x="5032" y="1312"/>
                        <a:pt x="5199" y="1325"/>
                        <a:pt x="5351" y="1373"/>
                      </a:cubicBezTo>
                      <a:cubicBezTo>
                        <a:pt x="5476" y="1415"/>
                        <a:pt x="5599" y="1483"/>
                        <a:pt x="5663" y="1595"/>
                      </a:cubicBezTo>
                      <a:cubicBezTo>
                        <a:pt x="5628" y="1595"/>
                        <a:pt x="5592" y="1592"/>
                        <a:pt x="5557" y="1592"/>
                      </a:cubicBezTo>
                      <a:moveTo>
                        <a:pt x="5702" y="1602"/>
                      </a:moveTo>
                      <a:lnTo>
                        <a:pt x="5702" y="1602"/>
                      </a:lnTo>
                      <a:cubicBezTo>
                        <a:pt x="5699" y="1598"/>
                        <a:pt x="5695" y="1598"/>
                        <a:pt x="5692" y="1598"/>
                      </a:cubicBezTo>
                      <a:cubicBezTo>
                        <a:pt x="5689" y="1595"/>
                        <a:pt x="5689" y="1592"/>
                        <a:pt x="5686" y="1589"/>
                      </a:cubicBezTo>
                      <a:cubicBezTo>
                        <a:pt x="5631" y="1495"/>
                        <a:pt x="5544" y="1415"/>
                        <a:pt x="5444" y="1376"/>
                      </a:cubicBezTo>
                      <a:cubicBezTo>
                        <a:pt x="5370" y="1347"/>
                        <a:pt x="5296" y="1322"/>
                        <a:pt x="5215" y="1309"/>
                      </a:cubicBezTo>
                      <a:cubicBezTo>
                        <a:pt x="5219" y="1309"/>
                        <a:pt x="5219" y="1309"/>
                        <a:pt x="5222" y="1309"/>
                      </a:cubicBezTo>
                      <a:cubicBezTo>
                        <a:pt x="5306" y="1309"/>
                        <a:pt x="5392" y="1315"/>
                        <a:pt x="5470" y="1344"/>
                      </a:cubicBezTo>
                      <a:cubicBezTo>
                        <a:pt x="5541" y="1376"/>
                        <a:pt x="5608" y="1421"/>
                        <a:pt x="5663" y="1476"/>
                      </a:cubicBezTo>
                      <a:cubicBezTo>
                        <a:pt x="5689" y="1502"/>
                        <a:pt x="5718" y="1531"/>
                        <a:pt x="5737" y="1560"/>
                      </a:cubicBezTo>
                      <a:cubicBezTo>
                        <a:pt x="5737" y="1563"/>
                        <a:pt x="5740" y="1563"/>
                        <a:pt x="5740" y="1566"/>
                      </a:cubicBezTo>
                      <a:cubicBezTo>
                        <a:pt x="5750" y="1579"/>
                        <a:pt x="5760" y="1595"/>
                        <a:pt x="5763" y="1611"/>
                      </a:cubicBezTo>
                      <a:cubicBezTo>
                        <a:pt x="5744" y="1608"/>
                        <a:pt x="5724" y="1605"/>
                        <a:pt x="5702" y="1602"/>
                      </a:cubicBezTo>
                      <a:moveTo>
                        <a:pt x="5959" y="1685"/>
                      </a:moveTo>
                      <a:lnTo>
                        <a:pt x="5959" y="1685"/>
                      </a:lnTo>
                      <a:cubicBezTo>
                        <a:pt x="5901" y="1656"/>
                        <a:pt x="5847" y="1634"/>
                        <a:pt x="5782" y="1618"/>
                      </a:cubicBezTo>
                      <a:cubicBezTo>
                        <a:pt x="5785" y="1618"/>
                        <a:pt x="5776" y="1595"/>
                        <a:pt x="5763" y="1572"/>
                      </a:cubicBezTo>
                      <a:cubicBezTo>
                        <a:pt x="5827" y="1589"/>
                        <a:pt x="5879" y="1595"/>
                        <a:pt x="5943" y="1569"/>
                      </a:cubicBezTo>
                      <a:cubicBezTo>
                        <a:pt x="6011" y="1540"/>
                        <a:pt x="6092" y="1479"/>
                        <a:pt x="6169" y="1511"/>
                      </a:cubicBezTo>
                      <a:cubicBezTo>
                        <a:pt x="6172" y="1511"/>
                        <a:pt x="6175" y="1508"/>
                        <a:pt x="6172" y="1505"/>
                      </a:cubicBezTo>
                      <a:cubicBezTo>
                        <a:pt x="6120" y="1476"/>
                        <a:pt x="6069" y="1492"/>
                        <a:pt x="6017" y="1515"/>
                      </a:cubicBezTo>
                      <a:cubicBezTo>
                        <a:pt x="5979" y="1531"/>
                        <a:pt x="5943" y="1550"/>
                        <a:pt x="5901" y="1560"/>
                      </a:cubicBezTo>
                      <a:cubicBezTo>
                        <a:pt x="5850" y="1572"/>
                        <a:pt x="5801" y="1560"/>
                        <a:pt x="5750" y="1547"/>
                      </a:cubicBezTo>
                      <a:lnTo>
                        <a:pt x="5750" y="1547"/>
                      </a:lnTo>
                      <a:cubicBezTo>
                        <a:pt x="5740" y="1527"/>
                        <a:pt x="5731" y="1515"/>
                        <a:pt x="5731" y="1511"/>
                      </a:cubicBezTo>
                      <a:cubicBezTo>
                        <a:pt x="5702" y="1463"/>
                        <a:pt x="5653" y="1421"/>
                        <a:pt x="5612" y="1389"/>
                      </a:cubicBezTo>
                      <a:cubicBezTo>
                        <a:pt x="5599" y="1379"/>
                        <a:pt x="5583" y="1367"/>
                        <a:pt x="5567" y="1357"/>
                      </a:cubicBezTo>
                      <a:cubicBezTo>
                        <a:pt x="5608" y="1338"/>
                        <a:pt x="5644" y="1302"/>
                        <a:pt x="5669" y="1263"/>
                      </a:cubicBezTo>
                      <a:cubicBezTo>
                        <a:pt x="5686" y="1234"/>
                        <a:pt x="5699" y="1202"/>
                        <a:pt x="5711" y="1173"/>
                      </a:cubicBezTo>
                      <a:cubicBezTo>
                        <a:pt x="5724" y="1151"/>
                        <a:pt x="5737" y="1118"/>
                        <a:pt x="5760" y="1102"/>
                      </a:cubicBezTo>
                      <a:cubicBezTo>
                        <a:pt x="5772" y="1096"/>
                        <a:pt x="5789" y="1093"/>
                        <a:pt x="5801" y="1086"/>
                      </a:cubicBezTo>
                      <a:cubicBezTo>
                        <a:pt x="5805" y="1083"/>
                        <a:pt x="5805" y="1080"/>
                        <a:pt x="5801" y="1080"/>
                      </a:cubicBezTo>
                      <a:cubicBezTo>
                        <a:pt x="5737" y="1074"/>
                        <a:pt x="5711" y="1128"/>
                        <a:pt x="5686" y="1177"/>
                      </a:cubicBezTo>
                      <a:cubicBezTo>
                        <a:pt x="5653" y="1247"/>
                        <a:pt x="5615" y="1312"/>
                        <a:pt x="5541" y="1341"/>
                      </a:cubicBezTo>
                      <a:cubicBezTo>
                        <a:pt x="5528" y="1334"/>
                        <a:pt x="5518" y="1331"/>
                        <a:pt x="5508" y="1325"/>
                      </a:cubicBezTo>
                      <a:cubicBezTo>
                        <a:pt x="5502" y="1322"/>
                        <a:pt x="5470" y="1312"/>
                        <a:pt x="5467" y="1309"/>
                      </a:cubicBezTo>
                      <a:cubicBezTo>
                        <a:pt x="5460" y="1289"/>
                        <a:pt x="5451" y="1273"/>
                        <a:pt x="5441" y="1254"/>
                      </a:cubicBezTo>
                      <a:cubicBezTo>
                        <a:pt x="5502" y="1267"/>
                        <a:pt x="5579" y="1209"/>
                        <a:pt x="5618" y="1167"/>
                      </a:cubicBezTo>
                      <a:cubicBezTo>
                        <a:pt x="5647" y="1135"/>
                        <a:pt x="5673" y="1099"/>
                        <a:pt x="5692" y="1061"/>
                      </a:cubicBezTo>
                      <a:cubicBezTo>
                        <a:pt x="5705" y="1038"/>
                        <a:pt x="5711" y="1016"/>
                        <a:pt x="5724" y="996"/>
                      </a:cubicBezTo>
                      <a:cubicBezTo>
                        <a:pt x="5750" y="959"/>
                        <a:pt x="5805" y="926"/>
                        <a:pt x="5840" y="977"/>
                      </a:cubicBezTo>
                      <a:cubicBezTo>
                        <a:pt x="5844" y="980"/>
                        <a:pt x="5853" y="983"/>
                        <a:pt x="5856" y="977"/>
                      </a:cubicBezTo>
                      <a:cubicBezTo>
                        <a:pt x="5898" y="943"/>
                        <a:pt x="5979" y="946"/>
                        <a:pt x="6008" y="993"/>
                      </a:cubicBezTo>
                      <a:cubicBezTo>
                        <a:pt x="6011" y="999"/>
                        <a:pt x="6017" y="993"/>
                        <a:pt x="6017" y="986"/>
                      </a:cubicBezTo>
                      <a:cubicBezTo>
                        <a:pt x="5992" y="930"/>
                        <a:pt x="5901" y="923"/>
                        <a:pt x="5850" y="955"/>
                      </a:cubicBezTo>
                      <a:cubicBezTo>
                        <a:pt x="5801" y="898"/>
                        <a:pt x="5724" y="946"/>
                        <a:pt x="5695" y="1006"/>
                      </a:cubicBezTo>
                      <a:cubicBezTo>
                        <a:pt x="5669" y="1061"/>
                        <a:pt x="5640" y="1115"/>
                        <a:pt x="5595" y="1157"/>
                      </a:cubicBezTo>
                      <a:cubicBezTo>
                        <a:pt x="5563" y="1193"/>
                        <a:pt x="5489" y="1247"/>
                        <a:pt x="5435" y="1231"/>
                      </a:cubicBezTo>
                      <a:cubicBezTo>
                        <a:pt x="5431" y="1231"/>
                        <a:pt x="5428" y="1231"/>
                        <a:pt x="5428" y="1231"/>
                      </a:cubicBezTo>
                      <a:cubicBezTo>
                        <a:pt x="5389" y="1177"/>
                        <a:pt x="5341" y="1125"/>
                        <a:pt x="5286" y="1086"/>
                      </a:cubicBezTo>
                      <a:cubicBezTo>
                        <a:pt x="5299" y="1086"/>
                        <a:pt x="5309" y="1083"/>
                        <a:pt x="5319" y="1077"/>
                      </a:cubicBezTo>
                      <a:cubicBezTo>
                        <a:pt x="5347" y="1064"/>
                        <a:pt x="5363" y="1038"/>
                        <a:pt x="5376" y="1012"/>
                      </a:cubicBezTo>
                      <a:cubicBezTo>
                        <a:pt x="5389" y="986"/>
                        <a:pt x="5396" y="962"/>
                        <a:pt x="5415" y="939"/>
                      </a:cubicBezTo>
                      <a:cubicBezTo>
                        <a:pt x="5415" y="936"/>
                        <a:pt x="5418" y="933"/>
                        <a:pt x="5422" y="930"/>
                      </a:cubicBezTo>
                      <a:cubicBezTo>
                        <a:pt x="5428" y="933"/>
                        <a:pt x="5431" y="936"/>
                        <a:pt x="5438" y="936"/>
                      </a:cubicBezTo>
                      <a:cubicBezTo>
                        <a:pt x="5441" y="926"/>
                        <a:pt x="5451" y="917"/>
                        <a:pt x="5463" y="907"/>
                      </a:cubicBezTo>
                      <a:cubicBezTo>
                        <a:pt x="5460" y="907"/>
                        <a:pt x="5457" y="907"/>
                        <a:pt x="5457" y="907"/>
                      </a:cubicBezTo>
                      <a:cubicBezTo>
                        <a:pt x="5457" y="904"/>
                        <a:pt x="5460" y="904"/>
                        <a:pt x="5460" y="904"/>
                      </a:cubicBezTo>
                      <a:cubicBezTo>
                        <a:pt x="5486" y="888"/>
                        <a:pt x="5528" y="872"/>
                        <a:pt x="5557" y="888"/>
                      </a:cubicBezTo>
                      <a:cubicBezTo>
                        <a:pt x="5592" y="907"/>
                        <a:pt x="5592" y="974"/>
                        <a:pt x="5560" y="996"/>
                      </a:cubicBezTo>
                      <a:cubicBezTo>
                        <a:pt x="5544" y="1009"/>
                        <a:pt x="5518" y="1006"/>
                        <a:pt x="5499" y="996"/>
                      </a:cubicBezTo>
                      <a:cubicBezTo>
                        <a:pt x="5486" y="993"/>
                        <a:pt x="5479" y="986"/>
                        <a:pt x="5470" y="980"/>
                      </a:cubicBezTo>
                      <a:cubicBezTo>
                        <a:pt x="5463" y="977"/>
                        <a:pt x="5460" y="974"/>
                        <a:pt x="5454" y="974"/>
                      </a:cubicBezTo>
                      <a:cubicBezTo>
                        <a:pt x="5435" y="977"/>
                        <a:pt x="5422" y="1006"/>
                        <a:pt x="5422" y="1022"/>
                      </a:cubicBezTo>
                      <a:cubicBezTo>
                        <a:pt x="5418" y="1041"/>
                        <a:pt x="5422" y="1070"/>
                        <a:pt x="5438" y="1086"/>
                      </a:cubicBezTo>
                      <a:cubicBezTo>
                        <a:pt x="5470" y="1125"/>
                        <a:pt x="5528" y="1109"/>
                        <a:pt x="5567" y="1086"/>
                      </a:cubicBezTo>
                      <a:cubicBezTo>
                        <a:pt x="5618" y="1058"/>
                        <a:pt x="5644" y="1009"/>
                        <a:pt x="5666" y="959"/>
                      </a:cubicBezTo>
                      <a:cubicBezTo>
                        <a:pt x="5682" y="920"/>
                        <a:pt x="5702" y="885"/>
                        <a:pt x="5731" y="856"/>
                      </a:cubicBezTo>
                      <a:cubicBezTo>
                        <a:pt x="5734" y="856"/>
                        <a:pt x="5737" y="856"/>
                        <a:pt x="5740" y="856"/>
                      </a:cubicBezTo>
                      <a:cubicBezTo>
                        <a:pt x="5740" y="852"/>
                        <a:pt x="5744" y="846"/>
                        <a:pt x="5747" y="843"/>
                      </a:cubicBezTo>
                      <a:cubicBezTo>
                        <a:pt x="5756" y="833"/>
                        <a:pt x="5766" y="827"/>
                        <a:pt x="5779" y="817"/>
                      </a:cubicBezTo>
                      <a:cubicBezTo>
                        <a:pt x="5805" y="804"/>
                        <a:pt x="5837" y="798"/>
                        <a:pt x="5863" y="810"/>
                      </a:cubicBezTo>
                      <a:cubicBezTo>
                        <a:pt x="5901" y="830"/>
                        <a:pt x="5895" y="865"/>
                        <a:pt x="5908" y="901"/>
                      </a:cubicBezTo>
                      <a:cubicBezTo>
                        <a:pt x="5911" y="907"/>
                        <a:pt x="5917" y="910"/>
                        <a:pt x="5924" y="907"/>
                      </a:cubicBezTo>
                      <a:cubicBezTo>
                        <a:pt x="5953" y="901"/>
                        <a:pt x="5982" y="898"/>
                        <a:pt x="6011" y="910"/>
                      </a:cubicBezTo>
                      <a:cubicBezTo>
                        <a:pt x="6040" y="923"/>
                        <a:pt x="6062" y="952"/>
                        <a:pt x="6066" y="983"/>
                      </a:cubicBezTo>
                      <a:cubicBezTo>
                        <a:pt x="6069" y="1012"/>
                        <a:pt x="6069" y="1035"/>
                        <a:pt x="6095" y="1054"/>
                      </a:cubicBezTo>
                      <a:cubicBezTo>
                        <a:pt x="6117" y="1070"/>
                        <a:pt x="6143" y="1080"/>
                        <a:pt x="6159" y="1106"/>
                      </a:cubicBezTo>
                      <a:cubicBezTo>
                        <a:pt x="6169" y="1122"/>
                        <a:pt x="6175" y="1141"/>
                        <a:pt x="6175" y="1161"/>
                      </a:cubicBezTo>
                      <a:cubicBezTo>
                        <a:pt x="6172" y="1164"/>
                        <a:pt x="6172" y="1167"/>
                        <a:pt x="6169" y="1177"/>
                      </a:cubicBezTo>
                      <a:cubicBezTo>
                        <a:pt x="6165" y="1222"/>
                        <a:pt x="6130" y="1251"/>
                        <a:pt x="6088" y="1254"/>
                      </a:cubicBezTo>
                      <a:cubicBezTo>
                        <a:pt x="6085" y="1254"/>
                        <a:pt x="6079" y="1254"/>
                        <a:pt x="6072" y="1254"/>
                      </a:cubicBezTo>
                      <a:cubicBezTo>
                        <a:pt x="6046" y="1247"/>
                        <a:pt x="6011" y="1231"/>
                        <a:pt x="6001" y="1202"/>
                      </a:cubicBezTo>
                      <a:cubicBezTo>
                        <a:pt x="5995" y="1186"/>
                        <a:pt x="6004" y="1183"/>
                        <a:pt x="6014" y="1177"/>
                      </a:cubicBezTo>
                      <a:cubicBezTo>
                        <a:pt x="6024" y="1170"/>
                        <a:pt x="6030" y="1161"/>
                        <a:pt x="6037" y="1154"/>
                      </a:cubicBezTo>
                      <a:cubicBezTo>
                        <a:pt x="6069" y="1106"/>
                        <a:pt x="6033" y="1058"/>
                        <a:pt x="5985" y="1041"/>
                      </a:cubicBezTo>
                      <a:cubicBezTo>
                        <a:pt x="5972" y="1035"/>
                        <a:pt x="5956" y="1032"/>
                        <a:pt x="5940" y="1035"/>
                      </a:cubicBezTo>
                      <a:cubicBezTo>
                        <a:pt x="5904" y="1035"/>
                        <a:pt x="5872" y="1048"/>
                        <a:pt x="5844" y="1070"/>
                      </a:cubicBezTo>
                      <a:cubicBezTo>
                        <a:pt x="5805" y="1096"/>
                        <a:pt x="5776" y="1141"/>
                        <a:pt x="5769" y="1190"/>
                      </a:cubicBezTo>
                      <a:cubicBezTo>
                        <a:pt x="5763" y="1231"/>
                        <a:pt x="5785" y="1292"/>
                        <a:pt x="5834" y="1302"/>
                      </a:cubicBezTo>
                      <a:cubicBezTo>
                        <a:pt x="5837" y="1302"/>
                        <a:pt x="5837" y="1302"/>
                        <a:pt x="5840" y="1302"/>
                      </a:cubicBezTo>
                      <a:cubicBezTo>
                        <a:pt x="5860" y="1302"/>
                        <a:pt x="5876" y="1292"/>
                        <a:pt x="5895" y="1286"/>
                      </a:cubicBezTo>
                      <a:cubicBezTo>
                        <a:pt x="5904" y="1279"/>
                        <a:pt x="5914" y="1279"/>
                        <a:pt x="5921" y="1279"/>
                      </a:cubicBezTo>
                      <a:cubicBezTo>
                        <a:pt x="5937" y="1279"/>
                        <a:pt x="5950" y="1286"/>
                        <a:pt x="5963" y="1299"/>
                      </a:cubicBezTo>
                      <a:cubicBezTo>
                        <a:pt x="5985" y="1318"/>
                        <a:pt x="6008" y="1347"/>
                        <a:pt x="6001" y="1376"/>
                      </a:cubicBezTo>
                      <a:cubicBezTo>
                        <a:pt x="5998" y="1395"/>
                        <a:pt x="5976" y="1411"/>
                        <a:pt x="5956" y="1411"/>
                      </a:cubicBezTo>
                      <a:cubicBezTo>
                        <a:pt x="5947" y="1411"/>
                        <a:pt x="5934" y="1408"/>
                        <a:pt x="5927" y="1395"/>
                      </a:cubicBezTo>
                      <a:cubicBezTo>
                        <a:pt x="5914" y="1376"/>
                        <a:pt x="5908" y="1360"/>
                        <a:pt x="5882" y="1354"/>
                      </a:cubicBezTo>
                      <a:cubicBezTo>
                        <a:pt x="5876" y="1350"/>
                        <a:pt x="5872" y="1350"/>
                        <a:pt x="5866" y="1350"/>
                      </a:cubicBezTo>
                      <a:cubicBezTo>
                        <a:pt x="5850" y="1350"/>
                        <a:pt x="5834" y="1357"/>
                        <a:pt x="5821" y="1367"/>
                      </a:cubicBezTo>
                      <a:cubicBezTo>
                        <a:pt x="5785" y="1402"/>
                        <a:pt x="5792" y="1466"/>
                        <a:pt x="5834" y="1492"/>
                      </a:cubicBezTo>
                      <a:cubicBezTo>
                        <a:pt x="5856" y="1505"/>
                        <a:pt x="5882" y="1508"/>
                        <a:pt x="5911" y="1508"/>
                      </a:cubicBezTo>
                      <a:cubicBezTo>
                        <a:pt x="5940" y="1508"/>
                        <a:pt x="5969" y="1505"/>
                        <a:pt x="5992" y="1495"/>
                      </a:cubicBezTo>
                      <a:cubicBezTo>
                        <a:pt x="6040" y="1483"/>
                        <a:pt x="6085" y="1454"/>
                        <a:pt x="6136" y="1454"/>
                      </a:cubicBezTo>
                      <a:cubicBezTo>
                        <a:pt x="6146" y="1454"/>
                        <a:pt x="6153" y="1457"/>
                        <a:pt x="6159" y="1457"/>
                      </a:cubicBezTo>
                      <a:cubicBezTo>
                        <a:pt x="6214" y="1470"/>
                        <a:pt x="6265" y="1508"/>
                        <a:pt x="6278" y="1563"/>
                      </a:cubicBezTo>
                      <a:cubicBezTo>
                        <a:pt x="6288" y="1592"/>
                        <a:pt x="6285" y="1624"/>
                        <a:pt x="6265" y="1647"/>
                      </a:cubicBezTo>
                      <a:cubicBezTo>
                        <a:pt x="6249" y="1663"/>
                        <a:pt x="6227" y="1676"/>
                        <a:pt x="6204" y="1676"/>
                      </a:cubicBezTo>
                      <a:cubicBezTo>
                        <a:pt x="6194" y="1676"/>
                        <a:pt x="6188" y="1676"/>
                        <a:pt x="6178" y="1672"/>
                      </a:cubicBezTo>
                      <a:cubicBezTo>
                        <a:pt x="6140" y="1656"/>
                        <a:pt x="6181" y="1598"/>
                        <a:pt x="6169" y="1566"/>
                      </a:cubicBezTo>
                      <a:cubicBezTo>
                        <a:pt x="6159" y="1540"/>
                        <a:pt x="6133" y="1527"/>
                        <a:pt x="6108" y="1527"/>
                      </a:cubicBezTo>
                      <a:cubicBezTo>
                        <a:pt x="6085" y="1527"/>
                        <a:pt x="6066" y="1534"/>
                        <a:pt x="6049" y="1543"/>
                      </a:cubicBezTo>
                      <a:cubicBezTo>
                        <a:pt x="6008" y="1566"/>
                        <a:pt x="5976" y="1615"/>
                        <a:pt x="5985" y="1666"/>
                      </a:cubicBezTo>
                      <a:cubicBezTo>
                        <a:pt x="5985" y="1666"/>
                        <a:pt x="5985" y="1669"/>
                        <a:pt x="5988" y="1672"/>
                      </a:cubicBezTo>
                      <a:cubicBezTo>
                        <a:pt x="5992" y="1688"/>
                        <a:pt x="6001" y="1698"/>
                        <a:pt x="6011" y="1711"/>
                      </a:cubicBezTo>
                      <a:cubicBezTo>
                        <a:pt x="5995" y="1701"/>
                        <a:pt x="5976" y="1692"/>
                        <a:pt x="5959" y="1685"/>
                      </a:cubicBezTo>
                      <a:moveTo>
                        <a:pt x="7357" y="1608"/>
                      </a:moveTo>
                      <a:lnTo>
                        <a:pt x="7357" y="1608"/>
                      </a:lnTo>
                      <a:cubicBezTo>
                        <a:pt x="7341" y="1611"/>
                        <a:pt x="7325" y="1618"/>
                        <a:pt x="7309" y="1621"/>
                      </a:cubicBezTo>
                      <a:cubicBezTo>
                        <a:pt x="7296" y="1611"/>
                        <a:pt x="7283" y="1602"/>
                        <a:pt x="7270" y="1595"/>
                      </a:cubicBezTo>
                      <a:cubicBezTo>
                        <a:pt x="7260" y="1589"/>
                        <a:pt x="7251" y="1579"/>
                        <a:pt x="7244" y="1572"/>
                      </a:cubicBezTo>
                      <a:cubicBezTo>
                        <a:pt x="7209" y="1550"/>
                        <a:pt x="7177" y="1527"/>
                        <a:pt x="7138" y="1515"/>
                      </a:cubicBezTo>
                      <a:cubicBezTo>
                        <a:pt x="7099" y="1502"/>
                        <a:pt x="7058" y="1489"/>
                        <a:pt x="7016" y="1483"/>
                      </a:cubicBezTo>
                      <a:cubicBezTo>
                        <a:pt x="6861" y="1460"/>
                        <a:pt x="6706" y="1492"/>
                        <a:pt x="6565" y="1556"/>
                      </a:cubicBezTo>
                      <a:cubicBezTo>
                        <a:pt x="6417" y="1621"/>
                        <a:pt x="6281" y="1714"/>
                        <a:pt x="6133" y="1779"/>
                      </a:cubicBezTo>
                      <a:cubicBezTo>
                        <a:pt x="6130" y="1782"/>
                        <a:pt x="6127" y="1782"/>
                        <a:pt x="6124" y="1785"/>
                      </a:cubicBezTo>
                      <a:cubicBezTo>
                        <a:pt x="6114" y="1775"/>
                        <a:pt x="6104" y="1769"/>
                        <a:pt x="6098" y="1763"/>
                      </a:cubicBezTo>
                      <a:cubicBezTo>
                        <a:pt x="6079" y="1743"/>
                        <a:pt x="6062" y="1730"/>
                        <a:pt x="6056" y="1721"/>
                      </a:cubicBezTo>
                      <a:cubicBezTo>
                        <a:pt x="6053" y="1717"/>
                        <a:pt x="6049" y="1714"/>
                        <a:pt x="6046" y="1711"/>
                      </a:cubicBezTo>
                      <a:cubicBezTo>
                        <a:pt x="6030" y="1695"/>
                        <a:pt x="6011" y="1679"/>
                        <a:pt x="6011" y="1653"/>
                      </a:cubicBezTo>
                      <a:cubicBezTo>
                        <a:pt x="6008" y="1624"/>
                        <a:pt x="6024" y="1598"/>
                        <a:pt x="6043" y="1582"/>
                      </a:cubicBezTo>
                      <a:cubicBezTo>
                        <a:pt x="6059" y="1566"/>
                        <a:pt x="6079" y="1553"/>
                        <a:pt x="6101" y="1553"/>
                      </a:cubicBezTo>
                      <a:cubicBezTo>
                        <a:pt x="6108" y="1553"/>
                        <a:pt x="6114" y="1553"/>
                        <a:pt x="6120" y="1556"/>
                      </a:cubicBezTo>
                      <a:cubicBezTo>
                        <a:pt x="6149" y="1569"/>
                        <a:pt x="6146" y="1589"/>
                        <a:pt x="6140" y="1611"/>
                      </a:cubicBezTo>
                      <a:cubicBezTo>
                        <a:pt x="6133" y="1631"/>
                        <a:pt x="6130" y="1650"/>
                        <a:pt x="6136" y="1669"/>
                      </a:cubicBezTo>
                      <a:cubicBezTo>
                        <a:pt x="6146" y="1688"/>
                        <a:pt x="6169" y="1698"/>
                        <a:pt x="6191" y="1701"/>
                      </a:cubicBezTo>
                      <a:cubicBezTo>
                        <a:pt x="6194" y="1701"/>
                        <a:pt x="6198" y="1704"/>
                        <a:pt x="6201" y="1704"/>
                      </a:cubicBezTo>
                      <a:cubicBezTo>
                        <a:pt x="6227" y="1704"/>
                        <a:pt x="6252" y="1695"/>
                        <a:pt x="6272" y="1676"/>
                      </a:cubicBezTo>
                      <a:cubicBezTo>
                        <a:pt x="6346" y="1637"/>
                        <a:pt x="6413" y="1582"/>
                        <a:pt x="6488" y="1543"/>
                      </a:cubicBezTo>
                      <a:cubicBezTo>
                        <a:pt x="6591" y="1489"/>
                        <a:pt x="6697" y="1444"/>
                        <a:pt x="6810" y="1421"/>
                      </a:cubicBezTo>
                      <a:cubicBezTo>
                        <a:pt x="6926" y="1399"/>
                        <a:pt x="7051" y="1389"/>
                        <a:pt x="7164" y="1428"/>
                      </a:cubicBezTo>
                      <a:cubicBezTo>
                        <a:pt x="7267" y="1463"/>
                        <a:pt x="7357" y="1527"/>
                        <a:pt x="7441" y="1595"/>
                      </a:cubicBezTo>
                      <a:cubicBezTo>
                        <a:pt x="7412" y="1598"/>
                        <a:pt x="7383" y="1602"/>
                        <a:pt x="7357" y="1608"/>
                      </a:cubicBezTo>
                      <a:moveTo>
                        <a:pt x="7479" y="1592"/>
                      </a:moveTo>
                      <a:lnTo>
                        <a:pt x="7479" y="1592"/>
                      </a:lnTo>
                      <a:cubicBezTo>
                        <a:pt x="7473" y="1592"/>
                        <a:pt x="7467" y="1592"/>
                        <a:pt x="7463" y="1589"/>
                      </a:cubicBezTo>
                      <a:cubicBezTo>
                        <a:pt x="7457" y="1585"/>
                        <a:pt x="7454" y="1582"/>
                        <a:pt x="7450" y="1579"/>
                      </a:cubicBezTo>
                      <a:cubicBezTo>
                        <a:pt x="7380" y="1508"/>
                        <a:pt x="7299" y="1450"/>
                        <a:pt x="7209" y="1411"/>
                      </a:cubicBezTo>
                      <a:cubicBezTo>
                        <a:pt x="7202" y="1411"/>
                        <a:pt x="7196" y="1408"/>
                        <a:pt x="7193" y="1405"/>
                      </a:cubicBezTo>
                      <a:cubicBezTo>
                        <a:pt x="7029" y="1344"/>
                        <a:pt x="6851" y="1363"/>
                        <a:pt x="6687" y="1418"/>
                      </a:cubicBezTo>
                      <a:cubicBezTo>
                        <a:pt x="6597" y="1444"/>
                        <a:pt x="6513" y="1486"/>
                        <a:pt x="6433" y="1531"/>
                      </a:cubicBezTo>
                      <a:cubicBezTo>
                        <a:pt x="6388" y="1556"/>
                        <a:pt x="6356" y="1579"/>
                        <a:pt x="6313" y="1608"/>
                      </a:cubicBezTo>
                      <a:cubicBezTo>
                        <a:pt x="6317" y="1579"/>
                        <a:pt x="6310" y="1553"/>
                        <a:pt x="6297" y="1531"/>
                      </a:cubicBezTo>
                      <a:cubicBezTo>
                        <a:pt x="6336" y="1521"/>
                        <a:pt x="6439" y="1499"/>
                        <a:pt x="6449" y="1495"/>
                      </a:cubicBezTo>
                      <a:cubicBezTo>
                        <a:pt x="6507" y="1479"/>
                        <a:pt x="6736" y="1383"/>
                        <a:pt x="6800" y="1360"/>
                      </a:cubicBezTo>
                      <a:cubicBezTo>
                        <a:pt x="6954" y="1312"/>
                        <a:pt x="7122" y="1325"/>
                        <a:pt x="7273" y="1373"/>
                      </a:cubicBezTo>
                      <a:cubicBezTo>
                        <a:pt x="7399" y="1415"/>
                        <a:pt x="7521" y="1483"/>
                        <a:pt x="7586" y="1595"/>
                      </a:cubicBezTo>
                      <a:cubicBezTo>
                        <a:pt x="7550" y="1595"/>
                        <a:pt x="7515" y="1592"/>
                        <a:pt x="7479" y="1592"/>
                      </a:cubicBezTo>
                      <a:moveTo>
                        <a:pt x="7624" y="1602"/>
                      </a:moveTo>
                      <a:lnTo>
                        <a:pt x="7624" y="1602"/>
                      </a:lnTo>
                      <a:cubicBezTo>
                        <a:pt x="7621" y="1598"/>
                        <a:pt x="7618" y="1598"/>
                        <a:pt x="7615" y="1598"/>
                      </a:cubicBezTo>
                      <a:cubicBezTo>
                        <a:pt x="7611" y="1595"/>
                        <a:pt x="7611" y="1592"/>
                        <a:pt x="7608" y="1589"/>
                      </a:cubicBezTo>
                      <a:cubicBezTo>
                        <a:pt x="7554" y="1495"/>
                        <a:pt x="7467" y="1415"/>
                        <a:pt x="7367" y="1376"/>
                      </a:cubicBezTo>
                      <a:cubicBezTo>
                        <a:pt x="7293" y="1347"/>
                        <a:pt x="7218" y="1322"/>
                        <a:pt x="7138" y="1309"/>
                      </a:cubicBezTo>
                      <a:cubicBezTo>
                        <a:pt x="7141" y="1309"/>
                        <a:pt x="7141" y="1309"/>
                        <a:pt x="7145" y="1309"/>
                      </a:cubicBezTo>
                      <a:cubicBezTo>
                        <a:pt x="7228" y="1309"/>
                        <a:pt x="7315" y="1315"/>
                        <a:pt x="7393" y="1344"/>
                      </a:cubicBezTo>
                      <a:cubicBezTo>
                        <a:pt x="7463" y="1376"/>
                        <a:pt x="7531" y="1421"/>
                        <a:pt x="7586" y="1476"/>
                      </a:cubicBezTo>
                      <a:cubicBezTo>
                        <a:pt x="7611" y="1502"/>
                        <a:pt x="7640" y="1531"/>
                        <a:pt x="7660" y="1560"/>
                      </a:cubicBezTo>
                      <a:cubicBezTo>
                        <a:pt x="7663" y="1563"/>
                        <a:pt x="7663" y="1563"/>
                        <a:pt x="7663" y="1566"/>
                      </a:cubicBezTo>
                      <a:cubicBezTo>
                        <a:pt x="7673" y="1579"/>
                        <a:pt x="7682" y="1595"/>
                        <a:pt x="7686" y="1611"/>
                      </a:cubicBezTo>
                      <a:cubicBezTo>
                        <a:pt x="7666" y="1608"/>
                        <a:pt x="7647" y="1605"/>
                        <a:pt x="7624" y="1602"/>
                      </a:cubicBezTo>
                      <a:moveTo>
                        <a:pt x="7882" y="1685"/>
                      </a:moveTo>
                      <a:lnTo>
                        <a:pt x="7882" y="1685"/>
                      </a:lnTo>
                      <a:cubicBezTo>
                        <a:pt x="7824" y="1656"/>
                        <a:pt x="7769" y="1634"/>
                        <a:pt x="7705" y="1618"/>
                      </a:cubicBezTo>
                      <a:cubicBezTo>
                        <a:pt x="7708" y="1618"/>
                        <a:pt x="7699" y="1595"/>
                        <a:pt x="7686" y="1572"/>
                      </a:cubicBezTo>
                      <a:cubicBezTo>
                        <a:pt x="7750" y="1589"/>
                        <a:pt x="7802" y="1595"/>
                        <a:pt x="7866" y="1569"/>
                      </a:cubicBezTo>
                      <a:cubicBezTo>
                        <a:pt x="7934" y="1540"/>
                        <a:pt x="8014" y="1479"/>
                        <a:pt x="8091" y="1511"/>
                      </a:cubicBezTo>
                      <a:cubicBezTo>
                        <a:pt x="8095" y="1511"/>
                        <a:pt x="8098" y="1508"/>
                        <a:pt x="8095" y="1505"/>
                      </a:cubicBezTo>
                      <a:cubicBezTo>
                        <a:pt x="8043" y="1476"/>
                        <a:pt x="7991" y="1492"/>
                        <a:pt x="7940" y="1515"/>
                      </a:cubicBezTo>
                      <a:cubicBezTo>
                        <a:pt x="7901" y="1531"/>
                        <a:pt x="7866" y="1550"/>
                        <a:pt x="7824" y="1560"/>
                      </a:cubicBezTo>
                      <a:cubicBezTo>
                        <a:pt x="7772" y="1572"/>
                        <a:pt x="7724" y="1560"/>
                        <a:pt x="7673" y="1547"/>
                      </a:cubicBezTo>
                      <a:lnTo>
                        <a:pt x="7673" y="1547"/>
                      </a:lnTo>
                      <a:cubicBezTo>
                        <a:pt x="7663" y="1527"/>
                        <a:pt x="7653" y="1515"/>
                        <a:pt x="7653" y="1511"/>
                      </a:cubicBezTo>
                      <a:cubicBezTo>
                        <a:pt x="7624" y="1463"/>
                        <a:pt x="7579" y="1421"/>
                        <a:pt x="7534" y="1389"/>
                      </a:cubicBezTo>
                      <a:cubicBezTo>
                        <a:pt x="7521" y="1379"/>
                        <a:pt x="7505" y="1367"/>
                        <a:pt x="7489" y="1357"/>
                      </a:cubicBezTo>
                      <a:cubicBezTo>
                        <a:pt x="7531" y="1338"/>
                        <a:pt x="7566" y="1302"/>
                        <a:pt x="7592" y="1263"/>
                      </a:cubicBezTo>
                      <a:cubicBezTo>
                        <a:pt x="7608" y="1234"/>
                        <a:pt x="7621" y="1202"/>
                        <a:pt x="7637" y="1173"/>
                      </a:cubicBezTo>
                      <a:cubicBezTo>
                        <a:pt x="7647" y="1151"/>
                        <a:pt x="7660" y="1118"/>
                        <a:pt x="7682" y="1102"/>
                      </a:cubicBezTo>
                      <a:cubicBezTo>
                        <a:pt x="7695" y="1096"/>
                        <a:pt x="7711" y="1093"/>
                        <a:pt x="7724" y="1086"/>
                      </a:cubicBezTo>
                      <a:cubicBezTo>
                        <a:pt x="7727" y="1083"/>
                        <a:pt x="7727" y="1080"/>
                        <a:pt x="7724" y="1080"/>
                      </a:cubicBezTo>
                      <a:cubicBezTo>
                        <a:pt x="7660" y="1074"/>
                        <a:pt x="7634" y="1128"/>
                        <a:pt x="7608" y="1177"/>
                      </a:cubicBezTo>
                      <a:cubicBezTo>
                        <a:pt x="7576" y="1247"/>
                        <a:pt x="7538" y="1312"/>
                        <a:pt x="7463" y="1341"/>
                      </a:cubicBezTo>
                      <a:cubicBezTo>
                        <a:pt x="7450" y="1334"/>
                        <a:pt x="7441" y="1331"/>
                        <a:pt x="7431" y="1325"/>
                      </a:cubicBezTo>
                      <a:cubicBezTo>
                        <a:pt x="7425" y="1322"/>
                        <a:pt x="7393" y="1312"/>
                        <a:pt x="7389" y="1309"/>
                      </a:cubicBezTo>
                      <a:cubicBezTo>
                        <a:pt x="7383" y="1289"/>
                        <a:pt x="7373" y="1273"/>
                        <a:pt x="7363" y="1254"/>
                      </a:cubicBezTo>
                      <a:cubicBezTo>
                        <a:pt x="7425" y="1267"/>
                        <a:pt x="7502" y="1209"/>
                        <a:pt x="7541" y="1167"/>
                      </a:cubicBezTo>
                      <a:cubicBezTo>
                        <a:pt x="7570" y="1135"/>
                        <a:pt x="7595" y="1099"/>
                        <a:pt x="7615" y="1061"/>
                      </a:cubicBezTo>
                      <a:cubicBezTo>
                        <a:pt x="7627" y="1038"/>
                        <a:pt x="7634" y="1016"/>
                        <a:pt x="7647" y="996"/>
                      </a:cubicBezTo>
                      <a:cubicBezTo>
                        <a:pt x="7673" y="959"/>
                        <a:pt x="7727" y="926"/>
                        <a:pt x="7763" y="977"/>
                      </a:cubicBezTo>
                      <a:cubicBezTo>
                        <a:pt x="7766" y="980"/>
                        <a:pt x="7776" y="983"/>
                        <a:pt x="7779" y="977"/>
                      </a:cubicBezTo>
                      <a:cubicBezTo>
                        <a:pt x="7821" y="943"/>
                        <a:pt x="7901" y="946"/>
                        <a:pt x="7930" y="993"/>
                      </a:cubicBezTo>
                      <a:cubicBezTo>
                        <a:pt x="7934" y="999"/>
                        <a:pt x="7940" y="993"/>
                        <a:pt x="7940" y="986"/>
                      </a:cubicBezTo>
                      <a:cubicBezTo>
                        <a:pt x="7914" y="930"/>
                        <a:pt x="7824" y="923"/>
                        <a:pt x="7776" y="955"/>
                      </a:cubicBezTo>
                      <a:cubicBezTo>
                        <a:pt x="7724" y="898"/>
                        <a:pt x="7647" y="946"/>
                        <a:pt x="7618" y="1006"/>
                      </a:cubicBezTo>
                      <a:cubicBezTo>
                        <a:pt x="7592" y="1061"/>
                        <a:pt x="7563" y="1115"/>
                        <a:pt x="7518" y="1157"/>
                      </a:cubicBezTo>
                      <a:cubicBezTo>
                        <a:pt x="7486" y="1193"/>
                        <a:pt x="7412" y="1247"/>
                        <a:pt x="7357" y="1231"/>
                      </a:cubicBezTo>
                      <a:cubicBezTo>
                        <a:pt x="7354" y="1231"/>
                        <a:pt x="7351" y="1231"/>
                        <a:pt x="7351" y="1231"/>
                      </a:cubicBezTo>
                      <a:cubicBezTo>
                        <a:pt x="7312" y="1177"/>
                        <a:pt x="7264" y="1125"/>
                        <a:pt x="7209" y="1086"/>
                      </a:cubicBezTo>
                      <a:cubicBezTo>
                        <a:pt x="7222" y="1086"/>
                        <a:pt x="7231" y="1083"/>
                        <a:pt x="7241" y="1077"/>
                      </a:cubicBezTo>
                      <a:cubicBezTo>
                        <a:pt x="7270" y="1064"/>
                        <a:pt x="7286" y="1038"/>
                        <a:pt x="7299" y="1012"/>
                      </a:cubicBezTo>
                      <a:cubicBezTo>
                        <a:pt x="7312" y="986"/>
                        <a:pt x="7318" y="962"/>
                        <a:pt x="7338" y="939"/>
                      </a:cubicBezTo>
                      <a:cubicBezTo>
                        <a:pt x="7338" y="936"/>
                        <a:pt x="7341" y="933"/>
                        <a:pt x="7344" y="930"/>
                      </a:cubicBezTo>
                      <a:cubicBezTo>
                        <a:pt x="7351" y="933"/>
                        <a:pt x="7354" y="936"/>
                        <a:pt x="7360" y="936"/>
                      </a:cubicBezTo>
                      <a:cubicBezTo>
                        <a:pt x="7363" y="926"/>
                        <a:pt x="7373" y="917"/>
                        <a:pt x="7386" y="907"/>
                      </a:cubicBezTo>
                      <a:cubicBezTo>
                        <a:pt x="7383" y="907"/>
                        <a:pt x="7380" y="907"/>
                        <a:pt x="7380" y="907"/>
                      </a:cubicBezTo>
                      <a:cubicBezTo>
                        <a:pt x="7380" y="904"/>
                        <a:pt x="7383" y="904"/>
                        <a:pt x="7383" y="904"/>
                      </a:cubicBezTo>
                      <a:cubicBezTo>
                        <a:pt x="7409" y="888"/>
                        <a:pt x="7450" y="872"/>
                        <a:pt x="7479" y="888"/>
                      </a:cubicBezTo>
                      <a:cubicBezTo>
                        <a:pt x="7515" y="907"/>
                        <a:pt x="7515" y="974"/>
                        <a:pt x="7486" y="996"/>
                      </a:cubicBezTo>
                      <a:cubicBezTo>
                        <a:pt x="7467" y="1009"/>
                        <a:pt x="7441" y="1006"/>
                        <a:pt x="7422" y="996"/>
                      </a:cubicBezTo>
                      <a:cubicBezTo>
                        <a:pt x="7409" y="993"/>
                        <a:pt x="7402" y="986"/>
                        <a:pt x="7393" y="980"/>
                      </a:cubicBezTo>
                      <a:cubicBezTo>
                        <a:pt x="7386" y="977"/>
                        <a:pt x="7383" y="974"/>
                        <a:pt x="7376" y="974"/>
                      </a:cubicBezTo>
                      <a:cubicBezTo>
                        <a:pt x="7357" y="977"/>
                        <a:pt x="7344" y="1006"/>
                        <a:pt x="7344" y="1022"/>
                      </a:cubicBezTo>
                      <a:cubicBezTo>
                        <a:pt x="7341" y="1041"/>
                        <a:pt x="7344" y="1070"/>
                        <a:pt x="7360" y="1086"/>
                      </a:cubicBezTo>
                      <a:cubicBezTo>
                        <a:pt x="7393" y="1125"/>
                        <a:pt x="7450" y="1109"/>
                        <a:pt x="7489" y="1086"/>
                      </a:cubicBezTo>
                      <a:cubicBezTo>
                        <a:pt x="7541" y="1058"/>
                        <a:pt x="7566" y="1009"/>
                        <a:pt x="7589" y="959"/>
                      </a:cubicBezTo>
                      <a:cubicBezTo>
                        <a:pt x="7605" y="920"/>
                        <a:pt x="7624" y="885"/>
                        <a:pt x="7653" y="856"/>
                      </a:cubicBezTo>
                      <a:cubicBezTo>
                        <a:pt x="7657" y="856"/>
                        <a:pt x="7660" y="856"/>
                        <a:pt x="7663" y="856"/>
                      </a:cubicBezTo>
                      <a:cubicBezTo>
                        <a:pt x="7663" y="852"/>
                        <a:pt x="7666" y="846"/>
                        <a:pt x="7670" y="843"/>
                      </a:cubicBezTo>
                      <a:cubicBezTo>
                        <a:pt x="7679" y="833"/>
                        <a:pt x="7689" y="827"/>
                        <a:pt x="7702" y="817"/>
                      </a:cubicBezTo>
                      <a:cubicBezTo>
                        <a:pt x="7727" y="804"/>
                        <a:pt x="7759" y="798"/>
                        <a:pt x="7785" y="810"/>
                      </a:cubicBezTo>
                      <a:cubicBezTo>
                        <a:pt x="7824" y="830"/>
                        <a:pt x="7818" y="865"/>
                        <a:pt x="7831" y="901"/>
                      </a:cubicBezTo>
                      <a:cubicBezTo>
                        <a:pt x="7834" y="907"/>
                        <a:pt x="7840" y="910"/>
                        <a:pt x="7847" y="907"/>
                      </a:cubicBezTo>
                      <a:cubicBezTo>
                        <a:pt x="7875" y="901"/>
                        <a:pt x="7904" y="898"/>
                        <a:pt x="7934" y="910"/>
                      </a:cubicBezTo>
                      <a:cubicBezTo>
                        <a:pt x="7963" y="923"/>
                        <a:pt x="7985" y="952"/>
                        <a:pt x="7988" y="983"/>
                      </a:cubicBezTo>
                      <a:cubicBezTo>
                        <a:pt x="7991" y="1012"/>
                        <a:pt x="7991" y="1035"/>
                        <a:pt x="8017" y="1054"/>
                      </a:cubicBezTo>
                      <a:cubicBezTo>
                        <a:pt x="8040" y="1070"/>
                        <a:pt x="8066" y="1080"/>
                        <a:pt x="8082" y="1106"/>
                      </a:cubicBezTo>
                      <a:cubicBezTo>
                        <a:pt x="8091" y="1122"/>
                        <a:pt x="8098" y="1141"/>
                        <a:pt x="8098" y="1157"/>
                      </a:cubicBezTo>
                      <a:cubicBezTo>
                        <a:pt x="8088" y="1161"/>
                        <a:pt x="8095" y="1167"/>
                        <a:pt x="8095" y="1177"/>
                      </a:cubicBezTo>
                      <a:cubicBezTo>
                        <a:pt x="8088" y="1222"/>
                        <a:pt x="8056" y="1251"/>
                        <a:pt x="8011" y="1254"/>
                      </a:cubicBezTo>
                      <a:cubicBezTo>
                        <a:pt x="8008" y="1254"/>
                        <a:pt x="8001" y="1254"/>
                        <a:pt x="7995" y="1254"/>
                      </a:cubicBezTo>
                      <a:cubicBezTo>
                        <a:pt x="7969" y="1247"/>
                        <a:pt x="7934" y="1231"/>
                        <a:pt x="7924" y="1202"/>
                      </a:cubicBezTo>
                      <a:cubicBezTo>
                        <a:pt x="7917" y="1186"/>
                        <a:pt x="7927" y="1183"/>
                        <a:pt x="7937" y="1177"/>
                      </a:cubicBezTo>
                      <a:cubicBezTo>
                        <a:pt x="7947" y="1170"/>
                        <a:pt x="7953" y="1161"/>
                        <a:pt x="7959" y="1154"/>
                      </a:cubicBezTo>
                      <a:cubicBezTo>
                        <a:pt x="7991" y="1106"/>
                        <a:pt x="7956" y="1058"/>
                        <a:pt x="7908" y="1041"/>
                      </a:cubicBezTo>
                      <a:cubicBezTo>
                        <a:pt x="7895" y="1035"/>
                        <a:pt x="7879" y="1032"/>
                        <a:pt x="7863" y="1035"/>
                      </a:cubicBezTo>
                      <a:cubicBezTo>
                        <a:pt x="7827" y="1035"/>
                        <a:pt x="7795" y="1048"/>
                        <a:pt x="7766" y="1070"/>
                      </a:cubicBezTo>
                      <a:cubicBezTo>
                        <a:pt x="7727" y="1096"/>
                        <a:pt x="7699" y="1141"/>
                        <a:pt x="7692" y="1190"/>
                      </a:cubicBezTo>
                      <a:cubicBezTo>
                        <a:pt x="7686" y="1231"/>
                        <a:pt x="7708" y="1292"/>
                        <a:pt x="7756" y="1302"/>
                      </a:cubicBezTo>
                      <a:cubicBezTo>
                        <a:pt x="7759" y="1302"/>
                        <a:pt x="7759" y="1302"/>
                        <a:pt x="7763" y="1302"/>
                      </a:cubicBezTo>
                      <a:cubicBezTo>
                        <a:pt x="7782" y="1302"/>
                        <a:pt x="7798" y="1292"/>
                        <a:pt x="7818" y="1286"/>
                      </a:cubicBezTo>
                      <a:cubicBezTo>
                        <a:pt x="7827" y="1279"/>
                        <a:pt x="7837" y="1279"/>
                        <a:pt x="7843" y="1279"/>
                      </a:cubicBezTo>
                      <a:cubicBezTo>
                        <a:pt x="7859" y="1279"/>
                        <a:pt x="7872" y="1286"/>
                        <a:pt x="7888" y="1299"/>
                      </a:cubicBezTo>
                      <a:cubicBezTo>
                        <a:pt x="7908" y="1318"/>
                        <a:pt x="7930" y="1347"/>
                        <a:pt x="7924" y="1376"/>
                      </a:cubicBezTo>
                      <a:cubicBezTo>
                        <a:pt x="7921" y="1395"/>
                        <a:pt x="7898" y="1411"/>
                        <a:pt x="7879" y="1411"/>
                      </a:cubicBezTo>
                      <a:cubicBezTo>
                        <a:pt x="7869" y="1411"/>
                        <a:pt x="7856" y="1408"/>
                        <a:pt x="7850" y="1395"/>
                      </a:cubicBezTo>
                      <a:cubicBezTo>
                        <a:pt x="7837" y="1376"/>
                        <a:pt x="7831" y="1360"/>
                        <a:pt x="7805" y="1354"/>
                      </a:cubicBezTo>
                      <a:cubicBezTo>
                        <a:pt x="7798" y="1350"/>
                        <a:pt x="7795" y="1350"/>
                        <a:pt x="7789" y="1350"/>
                      </a:cubicBezTo>
                      <a:cubicBezTo>
                        <a:pt x="7772" y="1350"/>
                        <a:pt x="7756" y="1357"/>
                        <a:pt x="7743" y="1367"/>
                      </a:cubicBezTo>
                      <a:cubicBezTo>
                        <a:pt x="7708" y="1402"/>
                        <a:pt x="7715" y="1466"/>
                        <a:pt x="7756" y="1492"/>
                      </a:cubicBezTo>
                      <a:cubicBezTo>
                        <a:pt x="7779" y="1505"/>
                        <a:pt x="7805" y="1508"/>
                        <a:pt x="7834" y="1508"/>
                      </a:cubicBezTo>
                      <a:cubicBezTo>
                        <a:pt x="7863" y="1508"/>
                        <a:pt x="7892" y="1505"/>
                        <a:pt x="7914" y="1495"/>
                      </a:cubicBezTo>
                      <a:cubicBezTo>
                        <a:pt x="7963" y="1483"/>
                        <a:pt x="8008" y="1454"/>
                        <a:pt x="8059" y="1454"/>
                      </a:cubicBezTo>
                      <a:cubicBezTo>
                        <a:pt x="8069" y="1454"/>
                        <a:pt x="8075" y="1457"/>
                        <a:pt x="8082" y="1457"/>
                      </a:cubicBezTo>
                      <a:cubicBezTo>
                        <a:pt x="8136" y="1470"/>
                        <a:pt x="8188" y="1508"/>
                        <a:pt x="8201" y="1563"/>
                      </a:cubicBezTo>
                      <a:cubicBezTo>
                        <a:pt x="8211" y="1592"/>
                        <a:pt x="8207" y="1624"/>
                        <a:pt x="8188" y="1647"/>
                      </a:cubicBezTo>
                      <a:cubicBezTo>
                        <a:pt x="8172" y="1663"/>
                        <a:pt x="8149" y="1676"/>
                        <a:pt x="8127" y="1676"/>
                      </a:cubicBezTo>
                      <a:cubicBezTo>
                        <a:pt x="8117" y="1676"/>
                        <a:pt x="8111" y="1676"/>
                        <a:pt x="8101" y="1672"/>
                      </a:cubicBezTo>
                      <a:cubicBezTo>
                        <a:pt x="8062" y="1656"/>
                        <a:pt x="8104" y="1598"/>
                        <a:pt x="8091" y="1566"/>
                      </a:cubicBezTo>
                      <a:cubicBezTo>
                        <a:pt x="8082" y="1540"/>
                        <a:pt x="8056" y="1527"/>
                        <a:pt x="8030" y="1527"/>
                      </a:cubicBezTo>
                      <a:cubicBezTo>
                        <a:pt x="8011" y="1527"/>
                        <a:pt x="7988" y="1534"/>
                        <a:pt x="7972" y="1543"/>
                      </a:cubicBezTo>
                      <a:cubicBezTo>
                        <a:pt x="7930" y="1566"/>
                        <a:pt x="7898" y="1615"/>
                        <a:pt x="7908" y="1666"/>
                      </a:cubicBezTo>
                      <a:cubicBezTo>
                        <a:pt x="7908" y="1666"/>
                        <a:pt x="7908" y="1669"/>
                        <a:pt x="7911" y="1672"/>
                      </a:cubicBezTo>
                      <a:cubicBezTo>
                        <a:pt x="7914" y="1688"/>
                        <a:pt x="7924" y="1698"/>
                        <a:pt x="7934" y="1711"/>
                      </a:cubicBezTo>
                      <a:cubicBezTo>
                        <a:pt x="7917" y="1701"/>
                        <a:pt x="7898" y="1692"/>
                        <a:pt x="7882" y="1685"/>
                      </a:cubicBezTo>
                      <a:moveTo>
                        <a:pt x="9280" y="1608"/>
                      </a:moveTo>
                      <a:lnTo>
                        <a:pt x="9280" y="1608"/>
                      </a:lnTo>
                      <a:cubicBezTo>
                        <a:pt x="9264" y="1611"/>
                        <a:pt x="9248" y="1618"/>
                        <a:pt x="9231" y="1621"/>
                      </a:cubicBezTo>
                      <a:cubicBezTo>
                        <a:pt x="9218" y="1611"/>
                        <a:pt x="9206" y="1602"/>
                        <a:pt x="9193" y="1595"/>
                      </a:cubicBezTo>
                      <a:cubicBezTo>
                        <a:pt x="9183" y="1589"/>
                        <a:pt x="9173" y="1579"/>
                        <a:pt x="9167" y="1572"/>
                      </a:cubicBezTo>
                      <a:cubicBezTo>
                        <a:pt x="9132" y="1550"/>
                        <a:pt x="9099" y="1527"/>
                        <a:pt x="9061" y="1515"/>
                      </a:cubicBezTo>
                      <a:cubicBezTo>
                        <a:pt x="9022" y="1502"/>
                        <a:pt x="8980" y="1489"/>
                        <a:pt x="8938" y="1483"/>
                      </a:cubicBezTo>
                      <a:cubicBezTo>
                        <a:pt x="8784" y="1460"/>
                        <a:pt x="8629" y="1492"/>
                        <a:pt x="8488" y="1556"/>
                      </a:cubicBezTo>
                      <a:cubicBezTo>
                        <a:pt x="8339" y="1621"/>
                        <a:pt x="8204" y="1714"/>
                        <a:pt x="8056" y="1779"/>
                      </a:cubicBezTo>
                      <a:cubicBezTo>
                        <a:pt x="8053" y="1782"/>
                        <a:pt x="8049" y="1782"/>
                        <a:pt x="8046" y="1785"/>
                      </a:cubicBezTo>
                      <a:cubicBezTo>
                        <a:pt x="8037" y="1775"/>
                        <a:pt x="8027" y="1769"/>
                        <a:pt x="8020" y="1763"/>
                      </a:cubicBezTo>
                      <a:cubicBezTo>
                        <a:pt x="8001" y="1743"/>
                        <a:pt x="7985" y="1730"/>
                        <a:pt x="7979" y="1721"/>
                      </a:cubicBezTo>
                      <a:cubicBezTo>
                        <a:pt x="7975" y="1717"/>
                        <a:pt x="7972" y="1714"/>
                        <a:pt x="7969" y="1711"/>
                      </a:cubicBezTo>
                      <a:cubicBezTo>
                        <a:pt x="7953" y="1695"/>
                        <a:pt x="7934" y="1679"/>
                        <a:pt x="7934" y="1653"/>
                      </a:cubicBezTo>
                      <a:cubicBezTo>
                        <a:pt x="7930" y="1624"/>
                        <a:pt x="7947" y="1598"/>
                        <a:pt x="7966" y="1582"/>
                      </a:cubicBezTo>
                      <a:cubicBezTo>
                        <a:pt x="7982" y="1566"/>
                        <a:pt x="8001" y="1553"/>
                        <a:pt x="8024" y="1553"/>
                      </a:cubicBezTo>
                      <a:cubicBezTo>
                        <a:pt x="8030" y="1553"/>
                        <a:pt x="8037" y="1553"/>
                        <a:pt x="8043" y="1556"/>
                      </a:cubicBezTo>
                      <a:cubicBezTo>
                        <a:pt x="8072" y="1569"/>
                        <a:pt x="8069" y="1589"/>
                        <a:pt x="8062" y="1611"/>
                      </a:cubicBezTo>
                      <a:cubicBezTo>
                        <a:pt x="8059" y="1631"/>
                        <a:pt x="8053" y="1650"/>
                        <a:pt x="8059" y="1669"/>
                      </a:cubicBezTo>
                      <a:cubicBezTo>
                        <a:pt x="8069" y="1688"/>
                        <a:pt x="8091" y="1698"/>
                        <a:pt x="8114" y="1701"/>
                      </a:cubicBezTo>
                      <a:cubicBezTo>
                        <a:pt x="8117" y="1701"/>
                        <a:pt x="8120" y="1704"/>
                        <a:pt x="8124" y="1704"/>
                      </a:cubicBezTo>
                      <a:cubicBezTo>
                        <a:pt x="8149" y="1704"/>
                        <a:pt x="8175" y="1695"/>
                        <a:pt x="8195" y="1676"/>
                      </a:cubicBezTo>
                      <a:cubicBezTo>
                        <a:pt x="8268" y="1637"/>
                        <a:pt x="8336" y="1582"/>
                        <a:pt x="8410" y="1543"/>
                      </a:cubicBezTo>
                      <a:cubicBezTo>
                        <a:pt x="8513" y="1489"/>
                        <a:pt x="8620" y="1444"/>
                        <a:pt x="8732" y="1421"/>
                      </a:cubicBezTo>
                      <a:cubicBezTo>
                        <a:pt x="8848" y="1399"/>
                        <a:pt x="8974" y="1389"/>
                        <a:pt x="9086" y="1428"/>
                      </a:cubicBezTo>
                      <a:cubicBezTo>
                        <a:pt x="9189" y="1463"/>
                        <a:pt x="9280" y="1527"/>
                        <a:pt x="9363" y="1595"/>
                      </a:cubicBezTo>
                      <a:cubicBezTo>
                        <a:pt x="9334" y="1598"/>
                        <a:pt x="9305" y="1602"/>
                        <a:pt x="9280" y="1608"/>
                      </a:cubicBezTo>
                      <a:moveTo>
                        <a:pt x="9402" y="1592"/>
                      </a:moveTo>
                      <a:lnTo>
                        <a:pt x="9402" y="1592"/>
                      </a:lnTo>
                      <a:cubicBezTo>
                        <a:pt x="9396" y="1592"/>
                        <a:pt x="9389" y="1592"/>
                        <a:pt x="9386" y="1589"/>
                      </a:cubicBezTo>
                      <a:cubicBezTo>
                        <a:pt x="9380" y="1585"/>
                        <a:pt x="9376" y="1582"/>
                        <a:pt x="9373" y="1579"/>
                      </a:cubicBezTo>
                      <a:cubicBezTo>
                        <a:pt x="9302" y="1508"/>
                        <a:pt x="9222" y="1450"/>
                        <a:pt x="9132" y="1411"/>
                      </a:cubicBezTo>
                      <a:cubicBezTo>
                        <a:pt x="9125" y="1411"/>
                        <a:pt x="9119" y="1408"/>
                        <a:pt x="9116" y="1405"/>
                      </a:cubicBezTo>
                      <a:cubicBezTo>
                        <a:pt x="8951" y="1344"/>
                        <a:pt x="8774" y="1363"/>
                        <a:pt x="8610" y="1418"/>
                      </a:cubicBezTo>
                      <a:cubicBezTo>
                        <a:pt x="8520" y="1444"/>
                        <a:pt x="8436" y="1486"/>
                        <a:pt x="8356" y="1531"/>
                      </a:cubicBezTo>
                      <a:cubicBezTo>
                        <a:pt x="8310" y="1556"/>
                        <a:pt x="8278" y="1579"/>
                        <a:pt x="8236" y="1608"/>
                      </a:cubicBezTo>
                      <a:cubicBezTo>
                        <a:pt x="8240" y="1579"/>
                        <a:pt x="8233" y="1553"/>
                        <a:pt x="8220" y="1531"/>
                      </a:cubicBezTo>
                      <a:cubicBezTo>
                        <a:pt x="8259" y="1521"/>
                        <a:pt x="8362" y="1499"/>
                        <a:pt x="8372" y="1495"/>
                      </a:cubicBezTo>
                      <a:cubicBezTo>
                        <a:pt x="8429" y="1479"/>
                        <a:pt x="8658" y="1383"/>
                        <a:pt x="8723" y="1360"/>
                      </a:cubicBezTo>
                      <a:cubicBezTo>
                        <a:pt x="8877" y="1312"/>
                        <a:pt x="9045" y="1325"/>
                        <a:pt x="9196" y="1373"/>
                      </a:cubicBezTo>
                      <a:cubicBezTo>
                        <a:pt x="9322" y="1415"/>
                        <a:pt x="9444" y="1483"/>
                        <a:pt x="9508" y="1595"/>
                      </a:cubicBezTo>
                      <a:cubicBezTo>
                        <a:pt x="9473" y="1595"/>
                        <a:pt x="9438" y="1592"/>
                        <a:pt x="9402" y="1592"/>
                      </a:cubicBezTo>
                      <a:moveTo>
                        <a:pt x="9547" y="1602"/>
                      </a:moveTo>
                      <a:lnTo>
                        <a:pt x="9547" y="1602"/>
                      </a:lnTo>
                      <a:cubicBezTo>
                        <a:pt x="9544" y="1598"/>
                        <a:pt x="9541" y="1598"/>
                        <a:pt x="9537" y="1598"/>
                      </a:cubicBezTo>
                      <a:cubicBezTo>
                        <a:pt x="9534" y="1595"/>
                        <a:pt x="9534" y="1592"/>
                        <a:pt x="9531" y="1589"/>
                      </a:cubicBezTo>
                      <a:cubicBezTo>
                        <a:pt x="9476" y="1495"/>
                        <a:pt x="9389" y="1415"/>
                        <a:pt x="9289" y="1376"/>
                      </a:cubicBezTo>
                      <a:cubicBezTo>
                        <a:pt x="9215" y="1347"/>
                        <a:pt x="9141" y="1322"/>
                        <a:pt x="9061" y="1309"/>
                      </a:cubicBezTo>
                      <a:cubicBezTo>
                        <a:pt x="9064" y="1309"/>
                        <a:pt x="9064" y="1309"/>
                        <a:pt x="9067" y="1309"/>
                      </a:cubicBezTo>
                      <a:cubicBezTo>
                        <a:pt x="9151" y="1309"/>
                        <a:pt x="9238" y="1315"/>
                        <a:pt x="9315" y="1344"/>
                      </a:cubicBezTo>
                      <a:cubicBezTo>
                        <a:pt x="9386" y="1376"/>
                        <a:pt x="9454" y="1421"/>
                        <a:pt x="9508" y="1476"/>
                      </a:cubicBezTo>
                      <a:cubicBezTo>
                        <a:pt x="9534" y="1502"/>
                        <a:pt x="9563" y="1531"/>
                        <a:pt x="9582" y="1560"/>
                      </a:cubicBezTo>
                      <a:cubicBezTo>
                        <a:pt x="9586" y="1563"/>
                        <a:pt x="9586" y="1563"/>
                        <a:pt x="9586" y="1566"/>
                      </a:cubicBezTo>
                      <a:cubicBezTo>
                        <a:pt x="9595" y="1579"/>
                        <a:pt x="9605" y="1595"/>
                        <a:pt x="9611" y="1611"/>
                      </a:cubicBezTo>
                      <a:cubicBezTo>
                        <a:pt x="9589" y="1608"/>
                        <a:pt x="9570" y="1605"/>
                        <a:pt x="9547" y="1602"/>
                      </a:cubicBezTo>
                      <a:moveTo>
                        <a:pt x="9805" y="1685"/>
                      </a:moveTo>
                      <a:lnTo>
                        <a:pt x="9805" y="1685"/>
                      </a:lnTo>
                      <a:cubicBezTo>
                        <a:pt x="9747" y="1656"/>
                        <a:pt x="9692" y="1634"/>
                        <a:pt x="9631" y="1618"/>
                      </a:cubicBezTo>
                      <a:cubicBezTo>
                        <a:pt x="9631" y="1618"/>
                        <a:pt x="9621" y="1595"/>
                        <a:pt x="9608" y="1572"/>
                      </a:cubicBezTo>
                      <a:cubicBezTo>
                        <a:pt x="9673" y="1589"/>
                        <a:pt x="9724" y="1595"/>
                        <a:pt x="9789" y="1569"/>
                      </a:cubicBezTo>
                      <a:cubicBezTo>
                        <a:pt x="9859" y="1540"/>
                        <a:pt x="9937" y="1479"/>
                        <a:pt x="10014" y="1511"/>
                      </a:cubicBezTo>
                      <a:cubicBezTo>
                        <a:pt x="10017" y="1511"/>
                        <a:pt x="10020" y="1508"/>
                        <a:pt x="10017" y="1505"/>
                      </a:cubicBezTo>
                      <a:cubicBezTo>
                        <a:pt x="9966" y="1476"/>
                        <a:pt x="9914" y="1492"/>
                        <a:pt x="9863" y="1515"/>
                      </a:cubicBezTo>
                      <a:cubicBezTo>
                        <a:pt x="9824" y="1531"/>
                        <a:pt x="9789" y="1550"/>
                        <a:pt x="9747" y="1560"/>
                      </a:cubicBezTo>
                      <a:cubicBezTo>
                        <a:pt x="9695" y="1572"/>
                        <a:pt x="9647" y="1560"/>
                        <a:pt x="9595" y="1547"/>
                      </a:cubicBezTo>
                      <a:lnTo>
                        <a:pt x="9595" y="1547"/>
                      </a:lnTo>
                      <a:cubicBezTo>
                        <a:pt x="9586" y="1527"/>
                        <a:pt x="9576" y="1515"/>
                        <a:pt x="9576" y="1511"/>
                      </a:cubicBezTo>
                      <a:cubicBezTo>
                        <a:pt x="9547" y="1463"/>
                        <a:pt x="9502" y="1421"/>
                        <a:pt x="9457" y="1389"/>
                      </a:cubicBezTo>
                      <a:cubicBezTo>
                        <a:pt x="9444" y="1379"/>
                        <a:pt x="9428" y="1367"/>
                        <a:pt x="9412" y="1357"/>
                      </a:cubicBezTo>
                      <a:cubicBezTo>
                        <a:pt x="9454" y="1338"/>
                        <a:pt x="9489" y="1302"/>
                        <a:pt x="9515" y="1263"/>
                      </a:cubicBezTo>
                      <a:cubicBezTo>
                        <a:pt x="9531" y="1234"/>
                        <a:pt x="9544" y="1202"/>
                        <a:pt x="9560" y="1173"/>
                      </a:cubicBezTo>
                      <a:cubicBezTo>
                        <a:pt x="9570" y="1151"/>
                        <a:pt x="9582" y="1118"/>
                        <a:pt x="9605" y="1102"/>
                      </a:cubicBezTo>
                      <a:cubicBezTo>
                        <a:pt x="9618" y="1096"/>
                        <a:pt x="9634" y="1093"/>
                        <a:pt x="9647" y="1086"/>
                      </a:cubicBezTo>
                      <a:cubicBezTo>
                        <a:pt x="9650" y="1083"/>
                        <a:pt x="9650" y="1080"/>
                        <a:pt x="9647" y="1080"/>
                      </a:cubicBezTo>
                      <a:cubicBezTo>
                        <a:pt x="9582" y="1074"/>
                        <a:pt x="9557" y="1128"/>
                        <a:pt x="9531" y="1177"/>
                      </a:cubicBezTo>
                      <a:cubicBezTo>
                        <a:pt x="9499" y="1247"/>
                        <a:pt x="9460" y="1312"/>
                        <a:pt x="9386" y="1341"/>
                      </a:cubicBezTo>
                      <a:cubicBezTo>
                        <a:pt x="9373" y="1334"/>
                        <a:pt x="9363" y="1331"/>
                        <a:pt x="9354" y="1325"/>
                      </a:cubicBezTo>
                      <a:cubicBezTo>
                        <a:pt x="9347" y="1322"/>
                        <a:pt x="9315" y="1312"/>
                        <a:pt x="9312" y="1309"/>
                      </a:cubicBezTo>
                      <a:cubicBezTo>
                        <a:pt x="9305" y="1289"/>
                        <a:pt x="9296" y="1273"/>
                        <a:pt x="9286" y="1254"/>
                      </a:cubicBezTo>
                      <a:cubicBezTo>
                        <a:pt x="9347" y="1267"/>
                        <a:pt x="9425" y="1209"/>
                        <a:pt x="9463" y="1167"/>
                      </a:cubicBezTo>
                      <a:cubicBezTo>
                        <a:pt x="9492" y="1135"/>
                        <a:pt x="9518" y="1099"/>
                        <a:pt x="9537" y="1061"/>
                      </a:cubicBezTo>
                      <a:cubicBezTo>
                        <a:pt x="9550" y="1038"/>
                        <a:pt x="9557" y="1016"/>
                        <a:pt x="9570" y="996"/>
                      </a:cubicBezTo>
                      <a:cubicBezTo>
                        <a:pt x="9595" y="959"/>
                        <a:pt x="9650" y="926"/>
                        <a:pt x="9686" y="977"/>
                      </a:cubicBezTo>
                      <a:cubicBezTo>
                        <a:pt x="9689" y="980"/>
                        <a:pt x="9698" y="983"/>
                        <a:pt x="9702" y="977"/>
                      </a:cubicBezTo>
                      <a:cubicBezTo>
                        <a:pt x="9743" y="943"/>
                        <a:pt x="9824" y="946"/>
                        <a:pt x="9853" y="993"/>
                      </a:cubicBezTo>
                      <a:cubicBezTo>
                        <a:pt x="9856" y="999"/>
                        <a:pt x="9866" y="993"/>
                        <a:pt x="9863" y="986"/>
                      </a:cubicBezTo>
                      <a:cubicBezTo>
                        <a:pt x="9837" y="930"/>
                        <a:pt x="9747" y="923"/>
                        <a:pt x="9698" y="955"/>
                      </a:cubicBezTo>
                      <a:cubicBezTo>
                        <a:pt x="9647" y="898"/>
                        <a:pt x="9570" y="946"/>
                        <a:pt x="9541" y="1006"/>
                      </a:cubicBezTo>
                      <a:cubicBezTo>
                        <a:pt x="9515" y="1061"/>
                        <a:pt x="9486" y="1115"/>
                        <a:pt x="9441" y="1157"/>
                      </a:cubicBezTo>
                      <a:cubicBezTo>
                        <a:pt x="9409" y="1193"/>
                        <a:pt x="9334" y="1247"/>
                        <a:pt x="9280" y="1231"/>
                      </a:cubicBezTo>
                      <a:cubicBezTo>
                        <a:pt x="9277" y="1231"/>
                        <a:pt x="9273" y="1231"/>
                        <a:pt x="9273" y="1231"/>
                      </a:cubicBezTo>
                      <a:cubicBezTo>
                        <a:pt x="9235" y="1177"/>
                        <a:pt x="9189" y="1125"/>
                        <a:pt x="9132" y="1086"/>
                      </a:cubicBezTo>
                      <a:cubicBezTo>
                        <a:pt x="9145" y="1086"/>
                        <a:pt x="9154" y="1083"/>
                        <a:pt x="9164" y="1077"/>
                      </a:cubicBezTo>
                      <a:cubicBezTo>
                        <a:pt x="9193" y="1064"/>
                        <a:pt x="9209" y="1038"/>
                        <a:pt x="9222" y="1012"/>
                      </a:cubicBezTo>
                      <a:cubicBezTo>
                        <a:pt x="9235" y="986"/>
                        <a:pt x="9241" y="962"/>
                        <a:pt x="9261" y="939"/>
                      </a:cubicBezTo>
                      <a:cubicBezTo>
                        <a:pt x="9261" y="936"/>
                        <a:pt x="9264" y="933"/>
                        <a:pt x="9267" y="930"/>
                      </a:cubicBezTo>
                      <a:cubicBezTo>
                        <a:pt x="9273" y="933"/>
                        <a:pt x="9277" y="936"/>
                        <a:pt x="9283" y="936"/>
                      </a:cubicBezTo>
                      <a:cubicBezTo>
                        <a:pt x="9286" y="926"/>
                        <a:pt x="9296" y="917"/>
                        <a:pt x="9309" y="907"/>
                      </a:cubicBezTo>
                      <a:cubicBezTo>
                        <a:pt x="9305" y="907"/>
                        <a:pt x="9302" y="907"/>
                        <a:pt x="9302" y="907"/>
                      </a:cubicBezTo>
                      <a:cubicBezTo>
                        <a:pt x="9302" y="904"/>
                        <a:pt x="9305" y="904"/>
                        <a:pt x="9305" y="904"/>
                      </a:cubicBezTo>
                      <a:cubicBezTo>
                        <a:pt x="9331" y="888"/>
                        <a:pt x="9373" y="872"/>
                        <a:pt x="9402" y="888"/>
                      </a:cubicBezTo>
                      <a:cubicBezTo>
                        <a:pt x="9438" y="907"/>
                        <a:pt x="9438" y="974"/>
                        <a:pt x="9409" y="996"/>
                      </a:cubicBezTo>
                      <a:cubicBezTo>
                        <a:pt x="9389" y="1009"/>
                        <a:pt x="9363" y="1006"/>
                        <a:pt x="9344" y="996"/>
                      </a:cubicBezTo>
                      <a:cubicBezTo>
                        <a:pt x="9331" y="993"/>
                        <a:pt x="9325" y="986"/>
                        <a:pt x="9315" y="980"/>
                      </a:cubicBezTo>
                      <a:cubicBezTo>
                        <a:pt x="9309" y="977"/>
                        <a:pt x="9305" y="974"/>
                        <a:pt x="9299" y="974"/>
                      </a:cubicBezTo>
                      <a:cubicBezTo>
                        <a:pt x="9280" y="977"/>
                        <a:pt x="9267" y="1006"/>
                        <a:pt x="9267" y="1022"/>
                      </a:cubicBezTo>
                      <a:cubicBezTo>
                        <a:pt x="9264" y="1041"/>
                        <a:pt x="9267" y="1070"/>
                        <a:pt x="9283" y="1086"/>
                      </a:cubicBezTo>
                      <a:cubicBezTo>
                        <a:pt x="9315" y="1125"/>
                        <a:pt x="9373" y="1109"/>
                        <a:pt x="9412" y="1086"/>
                      </a:cubicBezTo>
                      <a:cubicBezTo>
                        <a:pt x="9463" y="1058"/>
                        <a:pt x="9489" y="1009"/>
                        <a:pt x="9512" y="959"/>
                      </a:cubicBezTo>
                      <a:cubicBezTo>
                        <a:pt x="9528" y="920"/>
                        <a:pt x="9547" y="885"/>
                        <a:pt x="9576" y="856"/>
                      </a:cubicBezTo>
                      <a:cubicBezTo>
                        <a:pt x="9579" y="856"/>
                        <a:pt x="9582" y="856"/>
                        <a:pt x="9586" y="856"/>
                      </a:cubicBezTo>
                      <a:cubicBezTo>
                        <a:pt x="9586" y="852"/>
                        <a:pt x="9589" y="846"/>
                        <a:pt x="9592" y="843"/>
                      </a:cubicBezTo>
                      <a:cubicBezTo>
                        <a:pt x="9602" y="833"/>
                        <a:pt x="9611" y="827"/>
                        <a:pt x="9624" y="817"/>
                      </a:cubicBezTo>
                      <a:cubicBezTo>
                        <a:pt x="9650" y="804"/>
                        <a:pt x="9682" y="798"/>
                        <a:pt x="9708" y="810"/>
                      </a:cubicBezTo>
                      <a:cubicBezTo>
                        <a:pt x="9747" y="830"/>
                        <a:pt x="9740" y="865"/>
                        <a:pt x="9753" y="901"/>
                      </a:cubicBezTo>
                      <a:cubicBezTo>
                        <a:pt x="9756" y="907"/>
                        <a:pt x="9763" y="910"/>
                        <a:pt x="9769" y="907"/>
                      </a:cubicBezTo>
                      <a:cubicBezTo>
                        <a:pt x="9798" y="901"/>
                        <a:pt x="9827" y="898"/>
                        <a:pt x="9856" y="910"/>
                      </a:cubicBezTo>
                      <a:cubicBezTo>
                        <a:pt x="9885" y="923"/>
                        <a:pt x="9908" y="952"/>
                        <a:pt x="9911" y="983"/>
                      </a:cubicBezTo>
                      <a:cubicBezTo>
                        <a:pt x="9914" y="1012"/>
                        <a:pt x="9914" y="1035"/>
                        <a:pt x="9940" y="1054"/>
                      </a:cubicBezTo>
                      <a:cubicBezTo>
                        <a:pt x="9962" y="1070"/>
                        <a:pt x="9988" y="1080"/>
                        <a:pt x="10004" y="1106"/>
                      </a:cubicBezTo>
                      <a:cubicBezTo>
                        <a:pt x="10014" y="1122"/>
                        <a:pt x="10020" y="1141"/>
                        <a:pt x="10020" y="1161"/>
                      </a:cubicBezTo>
                      <a:cubicBezTo>
                        <a:pt x="10014" y="1161"/>
                        <a:pt x="10017" y="1167"/>
                        <a:pt x="10017" y="1177"/>
                      </a:cubicBezTo>
                      <a:cubicBezTo>
                        <a:pt x="10011" y="1222"/>
                        <a:pt x="9979" y="1254"/>
                        <a:pt x="9934" y="1254"/>
                      </a:cubicBezTo>
                      <a:cubicBezTo>
                        <a:pt x="9930" y="1254"/>
                        <a:pt x="9924" y="1254"/>
                        <a:pt x="9918" y="1254"/>
                      </a:cubicBezTo>
                      <a:cubicBezTo>
                        <a:pt x="9892" y="1247"/>
                        <a:pt x="9856" y="1231"/>
                        <a:pt x="9846" y="1202"/>
                      </a:cubicBezTo>
                      <a:cubicBezTo>
                        <a:pt x="9840" y="1186"/>
                        <a:pt x="9850" y="1183"/>
                        <a:pt x="9859" y="1177"/>
                      </a:cubicBezTo>
                      <a:cubicBezTo>
                        <a:pt x="9869" y="1170"/>
                        <a:pt x="9875" y="1161"/>
                        <a:pt x="9882" y="1154"/>
                      </a:cubicBezTo>
                      <a:cubicBezTo>
                        <a:pt x="9914" y="1106"/>
                        <a:pt x="9879" y="1058"/>
                        <a:pt x="9830" y="1041"/>
                      </a:cubicBezTo>
                      <a:cubicBezTo>
                        <a:pt x="9818" y="1035"/>
                        <a:pt x="9802" y="1032"/>
                        <a:pt x="9786" y="1035"/>
                      </a:cubicBezTo>
                      <a:cubicBezTo>
                        <a:pt x="9750" y="1035"/>
                        <a:pt x="9718" y="1048"/>
                        <a:pt x="9689" y="1070"/>
                      </a:cubicBezTo>
                      <a:cubicBezTo>
                        <a:pt x="9650" y="1096"/>
                        <a:pt x="9621" y="1141"/>
                        <a:pt x="9615" y="1190"/>
                      </a:cubicBezTo>
                      <a:cubicBezTo>
                        <a:pt x="9608" y="1231"/>
                        <a:pt x="9631" y="1292"/>
                        <a:pt x="9679" y="1302"/>
                      </a:cubicBezTo>
                      <a:cubicBezTo>
                        <a:pt x="9682" y="1302"/>
                        <a:pt x="9686" y="1302"/>
                        <a:pt x="9686" y="1302"/>
                      </a:cubicBezTo>
                      <a:cubicBezTo>
                        <a:pt x="9705" y="1302"/>
                        <a:pt x="9721" y="1292"/>
                        <a:pt x="9740" y="1286"/>
                      </a:cubicBezTo>
                      <a:cubicBezTo>
                        <a:pt x="9750" y="1279"/>
                        <a:pt x="9760" y="1279"/>
                        <a:pt x="9766" y="1279"/>
                      </a:cubicBezTo>
                      <a:cubicBezTo>
                        <a:pt x="9782" y="1279"/>
                        <a:pt x="9795" y="1286"/>
                        <a:pt x="9811" y="1299"/>
                      </a:cubicBezTo>
                      <a:cubicBezTo>
                        <a:pt x="9830" y="1318"/>
                        <a:pt x="9853" y="1347"/>
                        <a:pt x="9846" y="1376"/>
                      </a:cubicBezTo>
                      <a:cubicBezTo>
                        <a:pt x="9843" y="1395"/>
                        <a:pt x="9821" y="1411"/>
                        <a:pt x="9802" y="1411"/>
                      </a:cubicBezTo>
                      <a:cubicBezTo>
                        <a:pt x="9792" y="1411"/>
                        <a:pt x="9779" y="1408"/>
                        <a:pt x="9773" y="1395"/>
                      </a:cubicBezTo>
                      <a:cubicBezTo>
                        <a:pt x="9760" y="1376"/>
                        <a:pt x="9753" y="1360"/>
                        <a:pt x="9727" y="1354"/>
                      </a:cubicBezTo>
                      <a:cubicBezTo>
                        <a:pt x="9721" y="1350"/>
                        <a:pt x="9718" y="1350"/>
                        <a:pt x="9711" y="1350"/>
                      </a:cubicBezTo>
                      <a:cubicBezTo>
                        <a:pt x="9695" y="1350"/>
                        <a:pt x="9679" y="1357"/>
                        <a:pt x="9666" y="1367"/>
                      </a:cubicBezTo>
                      <a:cubicBezTo>
                        <a:pt x="9631" y="1402"/>
                        <a:pt x="9637" y="1466"/>
                        <a:pt x="9679" y="1492"/>
                      </a:cubicBezTo>
                      <a:cubicBezTo>
                        <a:pt x="9702" y="1505"/>
                        <a:pt x="9727" y="1508"/>
                        <a:pt x="9756" y="1508"/>
                      </a:cubicBezTo>
                      <a:cubicBezTo>
                        <a:pt x="9786" y="1508"/>
                        <a:pt x="9814" y="1505"/>
                        <a:pt x="9837" y="1495"/>
                      </a:cubicBezTo>
                      <a:cubicBezTo>
                        <a:pt x="9888" y="1483"/>
                        <a:pt x="9930" y="1454"/>
                        <a:pt x="9982" y="1454"/>
                      </a:cubicBezTo>
                      <a:cubicBezTo>
                        <a:pt x="9991" y="1454"/>
                        <a:pt x="9998" y="1457"/>
                        <a:pt x="10004" y="1457"/>
                      </a:cubicBezTo>
                      <a:cubicBezTo>
                        <a:pt x="10059" y="1470"/>
                        <a:pt x="10111" y="1508"/>
                        <a:pt x="10123" y="1563"/>
                      </a:cubicBezTo>
                      <a:cubicBezTo>
                        <a:pt x="10133" y="1592"/>
                        <a:pt x="10130" y="1624"/>
                        <a:pt x="10111" y="1647"/>
                      </a:cubicBezTo>
                      <a:cubicBezTo>
                        <a:pt x="10095" y="1663"/>
                        <a:pt x="10072" y="1676"/>
                        <a:pt x="10050" y="1676"/>
                      </a:cubicBezTo>
                      <a:cubicBezTo>
                        <a:pt x="10040" y="1676"/>
                        <a:pt x="10033" y="1676"/>
                        <a:pt x="10024" y="1672"/>
                      </a:cubicBezTo>
                      <a:cubicBezTo>
                        <a:pt x="9985" y="1656"/>
                        <a:pt x="10027" y="1598"/>
                        <a:pt x="10014" y="1566"/>
                      </a:cubicBezTo>
                      <a:cubicBezTo>
                        <a:pt x="10004" y="1540"/>
                        <a:pt x="9979" y="1527"/>
                        <a:pt x="9953" y="1527"/>
                      </a:cubicBezTo>
                      <a:cubicBezTo>
                        <a:pt x="9934" y="1527"/>
                        <a:pt x="9911" y="1534"/>
                        <a:pt x="9895" y="1543"/>
                      </a:cubicBezTo>
                      <a:cubicBezTo>
                        <a:pt x="9853" y="1566"/>
                        <a:pt x="9821" y="1615"/>
                        <a:pt x="9830" y="1666"/>
                      </a:cubicBezTo>
                      <a:cubicBezTo>
                        <a:pt x="9830" y="1666"/>
                        <a:pt x="9830" y="1669"/>
                        <a:pt x="9834" y="1672"/>
                      </a:cubicBezTo>
                      <a:cubicBezTo>
                        <a:pt x="9837" y="1688"/>
                        <a:pt x="9846" y="1698"/>
                        <a:pt x="9856" y="1711"/>
                      </a:cubicBezTo>
                      <a:cubicBezTo>
                        <a:pt x="9840" y="1701"/>
                        <a:pt x="9821" y="1692"/>
                        <a:pt x="9805" y="1685"/>
                      </a:cubicBezTo>
                      <a:moveTo>
                        <a:pt x="11202" y="1608"/>
                      </a:moveTo>
                      <a:lnTo>
                        <a:pt x="11202" y="1608"/>
                      </a:lnTo>
                      <a:cubicBezTo>
                        <a:pt x="11186" y="1611"/>
                        <a:pt x="11170" y="1618"/>
                        <a:pt x="11154" y="1621"/>
                      </a:cubicBezTo>
                      <a:cubicBezTo>
                        <a:pt x="11141" y="1611"/>
                        <a:pt x="11128" y="1602"/>
                        <a:pt x="11116" y="1595"/>
                      </a:cubicBezTo>
                      <a:cubicBezTo>
                        <a:pt x="11106" y="1589"/>
                        <a:pt x="11096" y="1579"/>
                        <a:pt x="11090" y="1572"/>
                      </a:cubicBezTo>
                      <a:cubicBezTo>
                        <a:pt x="11054" y="1550"/>
                        <a:pt x="11022" y="1527"/>
                        <a:pt x="10984" y="1515"/>
                      </a:cubicBezTo>
                      <a:cubicBezTo>
                        <a:pt x="10945" y="1502"/>
                        <a:pt x="10903" y="1489"/>
                        <a:pt x="10861" y="1483"/>
                      </a:cubicBezTo>
                      <a:cubicBezTo>
                        <a:pt x="10707" y="1460"/>
                        <a:pt x="10552" y="1492"/>
                        <a:pt x="10410" y="1556"/>
                      </a:cubicBezTo>
                      <a:cubicBezTo>
                        <a:pt x="10262" y="1621"/>
                        <a:pt x="10127" y="1714"/>
                        <a:pt x="9979" y="1779"/>
                      </a:cubicBezTo>
                      <a:cubicBezTo>
                        <a:pt x="9975" y="1782"/>
                        <a:pt x="9972" y="1782"/>
                        <a:pt x="9969" y="1785"/>
                      </a:cubicBezTo>
                      <a:cubicBezTo>
                        <a:pt x="9959" y="1775"/>
                        <a:pt x="9950" y="1769"/>
                        <a:pt x="9943" y="1763"/>
                      </a:cubicBezTo>
                      <a:cubicBezTo>
                        <a:pt x="9924" y="1743"/>
                        <a:pt x="9908" y="1730"/>
                        <a:pt x="9901" y="1721"/>
                      </a:cubicBezTo>
                      <a:cubicBezTo>
                        <a:pt x="9898" y="1717"/>
                        <a:pt x="9895" y="1714"/>
                        <a:pt x="9892" y="1711"/>
                      </a:cubicBezTo>
                      <a:cubicBezTo>
                        <a:pt x="9875" y="1695"/>
                        <a:pt x="9856" y="1679"/>
                        <a:pt x="9856" y="1653"/>
                      </a:cubicBezTo>
                      <a:cubicBezTo>
                        <a:pt x="9853" y="1624"/>
                        <a:pt x="9869" y="1598"/>
                        <a:pt x="9888" y="1582"/>
                      </a:cubicBezTo>
                      <a:cubicBezTo>
                        <a:pt x="9905" y="1566"/>
                        <a:pt x="9924" y="1553"/>
                        <a:pt x="9946" y="1553"/>
                      </a:cubicBezTo>
                      <a:cubicBezTo>
                        <a:pt x="9953" y="1553"/>
                        <a:pt x="9959" y="1553"/>
                        <a:pt x="9966" y="1556"/>
                      </a:cubicBezTo>
                      <a:cubicBezTo>
                        <a:pt x="9995" y="1569"/>
                        <a:pt x="9991" y="1589"/>
                        <a:pt x="9985" y="1611"/>
                      </a:cubicBezTo>
                      <a:cubicBezTo>
                        <a:pt x="9982" y="1631"/>
                        <a:pt x="9975" y="1650"/>
                        <a:pt x="9982" y="1669"/>
                      </a:cubicBezTo>
                      <a:cubicBezTo>
                        <a:pt x="9991" y="1688"/>
                        <a:pt x="10014" y="1698"/>
                        <a:pt x="10037" y="1701"/>
                      </a:cubicBezTo>
                      <a:cubicBezTo>
                        <a:pt x="10040" y="1701"/>
                        <a:pt x="10043" y="1704"/>
                        <a:pt x="10046" y="1704"/>
                      </a:cubicBezTo>
                      <a:cubicBezTo>
                        <a:pt x="10072" y="1704"/>
                        <a:pt x="10098" y="1695"/>
                        <a:pt x="10117" y="1676"/>
                      </a:cubicBezTo>
                      <a:cubicBezTo>
                        <a:pt x="10191" y="1637"/>
                        <a:pt x="10259" y="1582"/>
                        <a:pt x="10333" y="1543"/>
                      </a:cubicBezTo>
                      <a:cubicBezTo>
                        <a:pt x="10436" y="1489"/>
                        <a:pt x="10542" y="1444"/>
                        <a:pt x="10655" y="1421"/>
                      </a:cubicBezTo>
                      <a:cubicBezTo>
                        <a:pt x="10771" y="1399"/>
                        <a:pt x="10896" y="1389"/>
                        <a:pt x="11009" y="1428"/>
                      </a:cubicBezTo>
                      <a:cubicBezTo>
                        <a:pt x="11112" y="1463"/>
                        <a:pt x="11202" y="1527"/>
                        <a:pt x="11286" y="1595"/>
                      </a:cubicBezTo>
                      <a:cubicBezTo>
                        <a:pt x="11257" y="1598"/>
                        <a:pt x="11228" y="1602"/>
                        <a:pt x="11202" y="1608"/>
                      </a:cubicBezTo>
                      <a:moveTo>
                        <a:pt x="11325" y="1592"/>
                      </a:moveTo>
                      <a:lnTo>
                        <a:pt x="11325" y="1592"/>
                      </a:lnTo>
                      <a:cubicBezTo>
                        <a:pt x="11318" y="1592"/>
                        <a:pt x="11312" y="1592"/>
                        <a:pt x="11309" y="1589"/>
                      </a:cubicBezTo>
                      <a:cubicBezTo>
                        <a:pt x="11302" y="1585"/>
                        <a:pt x="11299" y="1582"/>
                        <a:pt x="11296" y="1579"/>
                      </a:cubicBezTo>
                      <a:cubicBezTo>
                        <a:pt x="11225" y="1508"/>
                        <a:pt x="11144" y="1450"/>
                        <a:pt x="11054" y="1411"/>
                      </a:cubicBezTo>
                      <a:cubicBezTo>
                        <a:pt x="11048" y="1411"/>
                        <a:pt x="11041" y="1408"/>
                        <a:pt x="11038" y="1405"/>
                      </a:cubicBezTo>
                      <a:cubicBezTo>
                        <a:pt x="10874" y="1344"/>
                        <a:pt x="10697" y="1363"/>
                        <a:pt x="10532" y="1418"/>
                      </a:cubicBezTo>
                      <a:cubicBezTo>
                        <a:pt x="10446" y="1444"/>
                        <a:pt x="10359" y="1486"/>
                        <a:pt x="10278" y="1531"/>
                      </a:cubicBezTo>
                      <a:cubicBezTo>
                        <a:pt x="10233" y="1556"/>
                        <a:pt x="10201" y="1579"/>
                        <a:pt x="10159" y="1608"/>
                      </a:cubicBezTo>
                      <a:cubicBezTo>
                        <a:pt x="10162" y="1579"/>
                        <a:pt x="10156" y="1553"/>
                        <a:pt x="10143" y="1531"/>
                      </a:cubicBezTo>
                      <a:cubicBezTo>
                        <a:pt x="10182" y="1521"/>
                        <a:pt x="10285" y="1499"/>
                        <a:pt x="10294" y="1495"/>
                      </a:cubicBezTo>
                      <a:cubicBezTo>
                        <a:pt x="10352" y="1479"/>
                        <a:pt x="10581" y="1383"/>
                        <a:pt x="10645" y="1360"/>
                      </a:cubicBezTo>
                      <a:cubicBezTo>
                        <a:pt x="10800" y="1312"/>
                        <a:pt x="10967" y="1325"/>
                        <a:pt x="11119" y="1373"/>
                      </a:cubicBezTo>
                      <a:cubicBezTo>
                        <a:pt x="11244" y="1415"/>
                        <a:pt x="11367" y="1483"/>
                        <a:pt x="11431" y="1595"/>
                      </a:cubicBezTo>
                      <a:cubicBezTo>
                        <a:pt x="11396" y="1595"/>
                        <a:pt x="11360" y="1592"/>
                        <a:pt x="11325" y="1592"/>
                      </a:cubicBezTo>
                      <a:moveTo>
                        <a:pt x="11470" y="1602"/>
                      </a:moveTo>
                      <a:lnTo>
                        <a:pt x="11470" y="1602"/>
                      </a:lnTo>
                      <a:cubicBezTo>
                        <a:pt x="11466" y="1598"/>
                        <a:pt x="11463" y="1598"/>
                        <a:pt x="11460" y="1598"/>
                      </a:cubicBezTo>
                      <a:cubicBezTo>
                        <a:pt x="11457" y="1595"/>
                        <a:pt x="11457" y="1592"/>
                        <a:pt x="11454" y="1589"/>
                      </a:cubicBezTo>
                      <a:cubicBezTo>
                        <a:pt x="11399" y="1495"/>
                        <a:pt x="11312" y="1415"/>
                        <a:pt x="11212" y="1376"/>
                      </a:cubicBezTo>
                      <a:cubicBezTo>
                        <a:pt x="11138" y="1347"/>
                        <a:pt x="11064" y="1322"/>
                        <a:pt x="10984" y="1309"/>
                      </a:cubicBezTo>
                      <a:cubicBezTo>
                        <a:pt x="10987" y="1309"/>
                        <a:pt x="10990" y="1309"/>
                        <a:pt x="10990" y="1309"/>
                      </a:cubicBezTo>
                      <a:cubicBezTo>
                        <a:pt x="11074" y="1309"/>
                        <a:pt x="11160" y="1315"/>
                        <a:pt x="11238" y="1344"/>
                      </a:cubicBezTo>
                      <a:cubicBezTo>
                        <a:pt x="11309" y="1376"/>
                        <a:pt x="11376" y="1421"/>
                        <a:pt x="11431" y="1476"/>
                      </a:cubicBezTo>
                      <a:cubicBezTo>
                        <a:pt x="11457" y="1502"/>
                        <a:pt x="11486" y="1531"/>
                        <a:pt x="11505" y="1560"/>
                      </a:cubicBezTo>
                      <a:cubicBezTo>
                        <a:pt x="11508" y="1563"/>
                        <a:pt x="11508" y="1563"/>
                        <a:pt x="11508" y="1566"/>
                      </a:cubicBezTo>
                      <a:cubicBezTo>
                        <a:pt x="11518" y="1579"/>
                        <a:pt x="11528" y="1595"/>
                        <a:pt x="11534" y="1611"/>
                      </a:cubicBezTo>
                      <a:cubicBezTo>
                        <a:pt x="11512" y="1608"/>
                        <a:pt x="11492" y="1605"/>
                        <a:pt x="11470" y="1602"/>
                      </a:cubicBezTo>
                      <a:moveTo>
                        <a:pt x="11727" y="1685"/>
                      </a:moveTo>
                      <a:lnTo>
                        <a:pt x="11727" y="1685"/>
                      </a:lnTo>
                      <a:cubicBezTo>
                        <a:pt x="11669" y="1656"/>
                        <a:pt x="11615" y="1634"/>
                        <a:pt x="11553" y="1618"/>
                      </a:cubicBezTo>
                      <a:cubicBezTo>
                        <a:pt x="11553" y="1618"/>
                        <a:pt x="11544" y="1595"/>
                        <a:pt x="11531" y="1572"/>
                      </a:cubicBezTo>
                      <a:cubicBezTo>
                        <a:pt x="11595" y="1589"/>
                        <a:pt x="11647" y="1595"/>
                        <a:pt x="11711" y="1569"/>
                      </a:cubicBezTo>
                      <a:cubicBezTo>
                        <a:pt x="11782" y="1540"/>
                        <a:pt x="11859" y="1479"/>
                        <a:pt x="11937" y="1511"/>
                      </a:cubicBezTo>
                      <a:cubicBezTo>
                        <a:pt x="11940" y="1511"/>
                        <a:pt x="11943" y="1508"/>
                        <a:pt x="11940" y="1505"/>
                      </a:cubicBezTo>
                      <a:cubicBezTo>
                        <a:pt x="11889" y="1476"/>
                        <a:pt x="11837" y="1492"/>
                        <a:pt x="11785" y="1515"/>
                      </a:cubicBezTo>
                      <a:cubicBezTo>
                        <a:pt x="11747" y="1531"/>
                        <a:pt x="11711" y="1550"/>
                        <a:pt x="11669" y="1560"/>
                      </a:cubicBezTo>
                      <a:cubicBezTo>
                        <a:pt x="11618" y="1572"/>
                        <a:pt x="11569" y="1560"/>
                        <a:pt x="11518" y="1547"/>
                      </a:cubicBezTo>
                      <a:lnTo>
                        <a:pt x="11518" y="1547"/>
                      </a:lnTo>
                      <a:cubicBezTo>
                        <a:pt x="11508" y="1527"/>
                        <a:pt x="11499" y="1515"/>
                        <a:pt x="11499" y="1511"/>
                      </a:cubicBezTo>
                      <a:cubicBezTo>
                        <a:pt x="11470" y="1463"/>
                        <a:pt x="11425" y="1421"/>
                        <a:pt x="11380" y="1389"/>
                      </a:cubicBezTo>
                      <a:cubicBezTo>
                        <a:pt x="11367" y="1379"/>
                        <a:pt x="11351" y="1367"/>
                        <a:pt x="11334" y="1357"/>
                      </a:cubicBezTo>
                      <a:cubicBezTo>
                        <a:pt x="11376" y="1338"/>
                        <a:pt x="11412" y="1302"/>
                        <a:pt x="11437" y="1263"/>
                      </a:cubicBezTo>
                      <a:cubicBezTo>
                        <a:pt x="11454" y="1234"/>
                        <a:pt x="11466" y="1202"/>
                        <a:pt x="11483" y="1173"/>
                      </a:cubicBezTo>
                      <a:cubicBezTo>
                        <a:pt x="11492" y="1151"/>
                        <a:pt x="11505" y="1118"/>
                        <a:pt x="11528" y="1102"/>
                      </a:cubicBezTo>
                      <a:cubicBezTo>
                        <a:pt x="11541" y="1096"/>
                        <a:pt x="11557" y="1093"/>
                        <a:pt x="11569" y="1086"/>
                      </a:cubicBezTo>
                      <a:cubicBezTo>
                        <a:pt x="11573" y="1083"/>
                        <a:pt x="11573" y="1080"/>
                        <a:pt x="11569" y="1080"/>
                      </a:cubicBezTo>
                      <a:cubicBezTo>
                        <a:pt x="11505" y="1074"/>
                        <a:pt x="11479" y="1128"/>
                        <a:pt x="11454" y="1177"/>
                      </a:cubicBezTo>
                      <a:cubicBezTo>
                        <a:pt x="11421" y="1247"/>
                        <a:pt x="11383" y="1312"/>
                        <a:pt x="11309" y="1341"/>
                      </a:cubicBezTo>
                      <a:cubicBezTo>
                        <a:pt x="11296" y="1334"/>
                        <a:pt x="11286" y="1331"/>
                        <a:pt x="11276" y="1325"/>
                      </a:cubicBezTo>
                      <a:cubicBezTo>
                        <a:pt x="11270" y="1322"/>
                        <a:pt x="11238" y="1312"/>
                        <a:pt x="11235" y="1309"/>
                      </a:cubicBezTo>
                      <a:cubicBezTo>
                        <a:pt x="11228" y="1289"/>
                        <a:pt x="11219" y="1273"/>
                        <a:pt x="11209" y="1254"/>
                      </a:cubicBezTo>
                      <a:cubicBezTo>
                        <a:pt x="11270" y="1267"/>
                        <a:pt x="11351" y="1209"/>
                        <a:pt x="11386" y="1167"/>
                      </a:cubicBezTo>
                      <a:cubicBezTo>
                        <a:pt x="11415" y="1135"/>
                        <a:pt x="11441" y="1099"/>
                        <a:pt x="11463" y="1061"/>
                      </a:cubicBezTo>
                      <a:cubicBezTo>
                        <a:pt x="11473" y="1038"/>
                        <a:pt x="11479" y="1016"/>
                        <a:pt x="11492" y="996"/>
                      </a:cubicBezTo>
                      <a:cubicBezTo>
                        <a:pt x="11518" y="959"/>
                        <a:pt x="11573" y="926"/>
                        <a:pt x="11608" y="977"/>
                      </a:cubicBezTo>
                      <a:cubicBezTo>
                        <a:pt x="11611" y="980"/>
                        <a:pt x="11621" y="983"/>
                        <a:pt x="11624" y="977"/>
                      </a:cubicBezTo>
                      <a:cubicBezTo>
                        <a:pt x="11666" y="943"/>
                        <a:pt x="11747" y="946"/>
                        <a:pt x="11776" y="993"/>
                      </a:cubicBezTo>
                      <a:cubicBezTo>
                        <a:pt x="11779" y="999"/>
                        <a:pt x="11789" y="993"/>
                        <a:pt x="11785" y="986"/>
                      </a:cubicBezTo>
                      <a:cubicBezTo>
                        <a:pt x="11760" y="930"/>
                        <a:pt x="11669" y="923"/>
                        <a:pt x="11621" y="955"/>
                      </a:cubicBezTo>
                      <a:cubicBezTo>
                        <a:pt x="11569" y="898"/>
                        <a:pt x="11496" y="946"/>
                        <a:pt x="11463" y="1006"/>
                      </a:cubicBezTo>
                      <a:cubicBezTo>
                        <a:pt x="11437" y="1061"/>
                        <a:pt x="11409" y="1115"/>
                        <a:pt x="11367" y="1157"/>
                      </a:cubicBezTo>
                      <a:cubicBezTo>
                        <a:pt x="11331" y="1193"/>
                        <a:pt x="11257" y="1247"/>
                        <a:pt x="11202" y="1231"/>
                      </a:cubicBezTo>
                      <a:cubicBezTo>
                        <a:pt x="11199" y="1231"/>
                        <a:pt x="11196" y="1231"/>
                        <a:pt x="11196" y="1231"/>
                      </a:cubicBezTo>
                      <a:cubicBezTo>
                        <a:pt x="11157" y="1177"/>
                        <a:pt x="11112" y="1125"/>
                        <a:pt x="11054" y="1086"/>
                      </a:cubicBezTo>
                      <a:cubicBezTo>
                        <a:pt x="11067" y="1086"/>
                        <a:pt x="11077" y="1083"/>
                        <a:pt x="11087" y="1077"/>
                      </a:cubicBezTo>
                      <a:cubicBezTo>
                        <a:pt x="11116" y="1064"/>
                        <a:pt x="11132" y="1038"/>
                        <a:pt x="11144" y="1012"/>
                      </a:cubicBezTo>
                      <a:cubicBezTo>
                        <a:pt x="11157" y="986"/>
                        <a:pt x="11164" y="962"/>
                        <a:pt x="11183" y="939"/>
                      </a:cubicBezTo>
                      <a:cubicBezTo>
                        <a:pt x="11183" y="936"/>
                        <a:pt x="11186" y="933"/>
                        <a:pt x="11189" y="930"/>
                      </a:cubicBezTo>
                      <a:cubicBezTo>
                        <a:pt x="11196" y="933"/>
                        <a:pt x="11199" y="936"/>
                        <a:pt x="11206" y="936"/>
                      </a:cubicBezTo>
                      <a:cubicBezTo>
                        <a:pt x="11209" y="926"/>
                        <a:pt x="11219" y="917"/>
                        <a:pt x="11232" y="907"/>
                      </a:cubicBezTo>
                      <a:cubicBezTo>
                        <a:pt x="11228" y="907"/>
                        <a:pt x="11225" y="907"/>
                        <a:pt x="11225" y="907"/>
                      </a:cubicBezTo>
                      <a:cubicBezTo>
                        <a:pt x="11225" y="904"/>
                        <a:pt x="11228" y="904"/>
                        <a:pt x="11228" y="904"/>
                      </a:cubicBezTo>
                      <a:cubicBezTo>
                        <a:pt x="11254" y="888"/>
                        <a:pt x="11296" y="872"/>
                        <a:pt x="11325" y="888"/>
                      </a:cubicBezTo>
                      <a:cubicBezTo>
                        <a:pt x="11360" y="907"/>
                        <a:pt x="11360" y="974"/>
                        <a:pt x="11331" y="996"/>
                      </a:cubicBezTo>
                      <a:cubicBezTo>
                        <a:pt x="11312" y="1009"/>
                        <a:pt x="11286" y="1006"/>
                        <a:pt x="11267" y="996"/>
                      </a:cubicBezTo>
                      <a:cubicBezTo>
                        <a:pt x="11254" y="993"/>
                        <a:pt x="11248" y="986"/>
                        <a:pt x="11238" y="980"/>
                      </a:cubicBezTo>
                      <a:cubicBezTo>
                        <a:pt x="11232" y="977"/>
                        <a:pt x="11228" y="974"/>
                        <a:pt x="11222" y="974"/>
                      </a:cubicBezTo>
                      <a:cubicBezTo>
                        <a:pt x="11202" y="977"/>
                        <a:pt x="11189" y="1006"/>
                        <a:pt x="11189" y="1022"/>
                      </a:cubicBezTo>
                      <a:cubicBezTo>
                        <a:pt x="11186" y="1041"/>
                        <a:pt x="11189" y="1070"/>
                        <a:pt x="11206" y="1086"/>
                      </a:cubicBezTo>
                      <a:cubicBezTo>
                        <a:pt x="11238" y="1125"/>
                        <a:pt x="11296" y="1109"/>
                        <a:pt x="11334" y="1086"/>
                      </a:cubicBezTo>
                      <a:cubicBezTo>
                        <a:pt x="11386" y="1058"/>
                        <a:pt x="11412" y="1009"/>
                        <a:pt x="11434" y="959"/>
                      </a:cubicBezTo>
                      <a:cubicBezTo>
                        <a:pt x="11450" y="920"/>
                        <a:pt x="11470" y="885"/>
                        <a:pt x="11499" y="856"/>
                      </a:cubicBezTo>
                      <a:cubicBezTo>
                        <a:pt x="11502" y="856"/>
                        <a:pt x="11505" y="856"/>
                        <a:pt x="11508" y="856"/>
                      </a:cubicBezTo>
                      <a:cubicBezTo>
                        <a:pt x="11508" y="852"/>
                        <a:pt x="11512" y="846"/>
                        <a:pt x="11515" y="843"/>
                      </a:cubicBezTo>
                      <a:cubicBezTo>
                        <a:pt x="11525" y="833"/>
                        <a:pt x="11534" y="827"/>
                        <a:pt x="11547" y="817"/>
                      </a:cubicBezTo>
                      <a:cubicBezTo>
                        <a:pt x="11573" y="804"/>
                        <a:pt x="11605" y="798"/>
                        <a:pt x="11631" y="810"/>
                      </a:cubicBezTo>
                      <a:cubicBezTo>
                        <a:pt x="11669" y="830"/>
                        <a:pt x="11663" y="865"/>
                        <a:pt x="11676" y="901"/>
                      </a:cubicBezTo>
                      <a:cubicBezTo>
                        <a:pt x="11679" y="907"/>
                        <a:pt x="11685" y="910"/>
                        <a:pt x="11692" y="907"/>
                      </a:cubicBezTo>
                      <a:cubicBezTo>
                        <a:pt x="11721" y="901"/>
                        <a:pt x="11750" y="898"/>
                        <a:pt x="11779" y="910"/>
                      </a:cubicBezTo>
                      <a:cubicBezTo>
                        <a:pt x="11808" y="923"/>
                        <a:pt x="11830" y="952"/>
                        <a:pt x="11834" y="983"/>
                      </a:cubicBezTo>
                      <a:cubicBezTo>
                        <a:pt x="11837" y="1012"/>
                        <a:pt x="11837" y="1035"/>
                        <a:pt x="11863" y="1054"/>
                      </a:cubicBezTo>
                      <a:cubicBezTo>
                        <a:pt x="11885" y="1070"/>
                        <a:pt x="11911" y="1080"/>
                        <a:pt x="11927" y="1106"/>
                      </a:cubicBezTo>
                      <a:cubicBezTo>
                        <a:pt x="11937" y="1122"/>
                        <a:pt x="11943" y="1141"/>
                        <a:pt x="11943" y="1161"/>
                      </a:cubicBezTo>
                      <a:cubicBezTo>
                        <a:pt x="11940" y="1164"/>
                        <a:pt x="11943" y="1167"/>
                        <a:pt x="11940" y="1177"/>
                      </a:cubicBezTo>
                      <a:cubicBezTo>
                        <a:pt x="11937" y="1222"/>
                        <a:pt x="11901" y="1254"/>
                        <a:pt x="11859" y="1254"/>
                      </a:cubicBezTo>
                      <a:cubicBezTo>
                        <a:pt x="11853" y="1254"/>
                        <a:pt x="11846" y="1254"/>
                        <a:pt x="11840" y="1254"/>
                      </a:cubicBezTo>
                      <a:cubicBezTo>
                        <a:pt x="11814" y="1247"/>
                        <a:pt x="11779" y="1231"/>
                        <a:pt x="11769" y="1202"/>
                      </a:cubicBezTo>
                      <a:cubicBezTo>
                        <a:pt x="11763" y="1186"/>
                        <a:pt x="11773" y="1183"/>
                        <a:pt x="11782" y="1177"/>
                      </a:cubicBezTo>
                      <a:cubicBezTo>
                        <a:pt x="11792" y="1170"/>
                        <a:pt x="11798" y="1161"/>
                        <a:pt x="11805" y="1154"/>
                      </a:cubicBezTo>
                      <a:cubicBezTo>
                        <a:pt x="11837" y="1106"/>
                        <a:pt x="11805" y="1058"/>
                        <a:pt x="11753" y="1041"/>
                      </a:cubicBezTo>
                      <a:cubicBezTo>
                        <a:pt x="11740" y="1035"/>
                        <a:pt x="11724" y="1032"/>
                        <a:pt x="11708" y="1035"/>
                      </a:cubicBezTo>
                      <a:cubicBezTo>
                        <a:pt x="11673" y="1035"/>
                        <a:pt x="11641" y="1048"/>
                        <a:pt x="11611" y="1070"/>
                      </a:cubicBezTo>
                      <a:cubicBezTo>
                        <a:pt x="11573" y="1096"/>
                        <a:pt x="11544" y="1141"/>
                        <a:pt x="11537" y="1190"/>
                      </a:cubicBezTo>
                      <a:cubicBezTo>
                        <a:pt x="11531" y="1231"/>
                        <a:pt x="11553" y="1292"/>
                        <a:pt x="11602" y="1302"/>
                      </a:cubicBezTo>
                      <a:cubicBezTo>
                        <a:pt x="11605" y="1302"/>
                        <a:pt x="11608" y="1302"/>
                        <a:pt x="11608" y="1302"/>
                      </a:cubicBezTo>
                      <a:cubicBezTo>
                        <a:pt x="11628" y="1302"/>
                        <a:pt x="11644" y="1292"/>
                        <a:pt x="11663" y="1286"/>
                      </a:cubicBezTo>
                      <a:cubicBezTo>
                        <a:pt x="11673" y="1279"/>
                        <a:pt x="11682" y="1279"/>
                        <a:pt x="11689" y="1279"/>
                      </a:cubicBezTo>
                      <a:cubicBezTo>
                        <a:pt x="11705" y="1279"/>
                        <a:pt x="11718" y="1286"/>
                        <a:pt x="11734" y="1299"/>
                      </a:cubicBezTo>
                      <a:cubicBezTo>
                        <a:pt x="11753" y="1318"/>
                        <a:pt x="11776" y="1347"/>
                        <a:pt x="11769" y="1376"/>
                      </a:cubicBezTo>
                      <a:cubicBezTo>
                        <a:pt x="11766" y="1395"/>
                        <a:pt x="11744" y="1411"/>
                        <a:pt x="11724" y="1411"/>
                      </a:cubicBezTo>
                      <a:cubicBezTo>
                        <a:pt x="11714" y="1411"/>
                        <a:pt x="11701" y="1408"/>
                        <a:pt x="11695" y="1395"/>
                      </a:cubicBezTo>
                      <a:cubicBezTo>
                        <a:pt x="11682" y="1376"/>
                        <a:pt x="11676" y="1360"/>
                        <a:pt x="11650" y="1354"/>
                      </a:cubicBezTo>
                      <a:cubicBezTo>
                        <a:pt x="11644" y="1350"/>
                        <a:pt x="11641" y="1350"/>
                        <a:pt x="11634" y="1350"/>
                      </a:cubicBezTo>
                      <a:cubicBezTo>
                        <a:pt x="11618" y="1350"/>
                        <a:pt x="11602" y="1357"/>
                        <a:pt x="11589" y="1367"/>
                      </a:cubicBezTo>
                      <a:cubicBezTo>
                        <a:pt x="11553" y="1402"/>
                        <a:pt x="11560" y="1466"/>
                        <a:pt x="11602" y="1492"/>
                      </a:cubicBezTo>
                      <a:cubicBezTo>
                        <a:pt x="11624" y="1505"/>
                        <a:pt x="11650" y="1508"/>
                        <a:pt x="11679" y="1508"/>
                      </a:cubicBezTo>
                      <a:cubicBezTo>
                        <a:pt x="11708" y="1508"/>
                        <a:pt x="11737" y="1505"/>
                        <a:pt x="11760" y="1495"/>
                      </a:cubicBezTo>
                      <a:cubicBezTo>
                        <a:pt x="11811" y="1483"/>
                        <a:pt x="11853" y="1454"/>
                        <a:pt x="11905" y="1454"/>
                      </a:cubicBezTo>
                      <a:cubicBezTo>
                        <a:pt x="11914" y="1454"/>
                        <a:pt x="11921" y="1457"/>
                        <a:pt x="11927" y="1457"/>
                      </a:cubicBezTo>
                      <a:cubicBezTo>
                        <a:pt x="11982" y="1470"/>
                        <a:pt x="12033" y="1508"/>
                        <a:pt x="12046" y="1563"/>
                      </a:cubicBezTo>
                      <a:cubicBezTo>
                        <a:pt x="12056" y="1592"/>
                        <a:pt x="12053" y="1624"/>
                        <a:pt x="12033" y="1647"/>
                      </a:cubicBezTo>
                      <a:cubicBezTo>
                        <a:pt x="12017" y="1663"/>
                        <a:pt x="11995" y="1676"/>
                        <a:pt x="11972" y="1676"/>
                      </a:cubicBezTo>
                      <a:cubicBezTo>
                        <a:pt x="11962" y="1676"/>
                        <a:pt x="11956" y="1676"/>
                        <a:pt x="11946" y="1672"/>
                      </a:cubicBezTo>
                      <a:cubicBezTo>
                        <a:pt x="11908" y="1656"/>
                        <a:pt x="11950" y="1598"/>
                        <a:pt x="11937" y="1566"/>
                      </a:cubicBezTo>
                      <a:cubicBezTo>
                        <a:pt x="11927" y="1540"/>
                        <a:pt x="11901" y="1527"/>
                        <a:pt x="11876" y="1527"/>
                      </a:cubicBezTo>
                      <a:cubicBezTo>
                        <a:pt x="11856" y="1527"/>
                        <a:pt x="11834" y="1534"/>
                        <a:pt x="11817" y="1543"/>
                      </a:cubicBezTo>
                      <a:cubicBezTo>
                        <a:pt x="11776" y="1566"/>
                        <a:pt x="11744" y="1615"/>
                        <a:pt x="11753" y="1666"/>
                      </a:cubicBezTo>
                      <a:cubicBezTo>
                        <a:pt x="11753" y="1666"/>
                        <a:pt x="11753" y="1669"/>
                        <a:pt x="11756" y="1672"/>
                      </a:cubicBezTo>
                      <a:cubicBezTo>
                        <a:pt x="11760" y="1688"/>
                        <a:pt x="11769" y="1698"/>
                        <a:pt x="11779" y="1711"/>
                      </a:cubicBezTo>
                      <a:cubicBezTo>
                        <a:pt x="11763" y="1701"/>
                        <a:pt x="11744" y="1692"/>
                        <a:pt x="11727" y="1685"/>
                      </a:cubicBezTo>
                      <a:moveTo>
                        <a:pt x="13125" y="1608"/>
                      </a:moveTo>
                      <a:lnTo>
                        <a:pt x="13125" y="1608"/>
                      </a:lnTo>
                      <a:cubicBezTo>
                        <a:pt x="13109" y="1611"/>
                        <a:pt x="13093" y="1618"/>
                        <a:pt x="13077" y="1621"/>
                      </a:cubicBezTo>
                      <a:cubicBezTo>
                        <a:pt x="13064" y="1611"/>
                        <a:pt x="13051" y="1602"/>
                        <a:pt x="13038" y="1595"/>
                      </a:cubicBezTo>
                      <a:cubicBezTo>
                        <a:pt x="13028" y="1589"/>
                        <a:pt x="13022" y="1579"/>
                        <a:pt x="13012" y="1572"/>
                      </a:cubicBezTo>
                      <a:cubicBezTo>
                        <a:pt x="12977" y="1550"/>
                        <a:pt x="12945" y="1527"/>
                        <a:pt x="12906" y="1515"/>
                      </a:cubicBezTo>
                      <a:cubicBezTo>
                        <a:pt x="12867" y="1502"/>
                        <a:pt x="12826" y="1489"/>
                        <a:pt x="12784" y="1483"/>
                      </a:cubicBezTo>
                      <a:cubicBezTo>
                        <a:pt x="12629" y="1460"/>
                        <a:pt x="12474" y="1492"/>
                        <a:pt x="12333" y="1556"/>
                      </a:cubicBezTo>
                      <a:cubicBezTo>
                        <a:pt x="12185" y="1621"/>
                        <a:pt x="12049" y="1714"/>
                        <a:pt x="11901" y="1779"/>
                      </a:cubicBezTo>
                      <a:cubicBezTo>
                        <a:pt x="11898" y="1782"/>
                        <a:pt x="11895" y="1782"/>
                        <a:pt x="11892" y="1785"/>
                      </a:cubicBezTo>
                      <a:cubicBezTo>
                        <a:pt x="11882" y="1775"/>
                        <a:pt x="11872" y="1769"/>
                        <a:pt x="11866" y="1763"/>
                      </a:cubicBezTo>
                      <a:cubicBezTo>
                        <a:pt x="11846" y="1743"/>
                        <a:pt x="11830" y="1730"/>
                        <a:pt x="11824" y="1721"/>
                      </a:cubicBezTo>
                      <a:cubicBezTo>
                        <a:pt x="11821" y="1717"/>
                        <a:pt x="11817" y="1714"/>
                        <a:pt x="11814" y="1711"/>
                      </a:cubicBezTo>
                      <a:cubicBezTo>
                        <a:pt x="11798" y="1695"/>
                        <a:pt x="11779" y="1679"/>
                        <a:pt x="11779" y="1653"/>
                      </a:cubicBezTo>
                      <a:cubicBezTo>
                        <a:pt x="11776" y="1624"/>
                        <a:pt x="11792" y="1598"/>
                        <a:pt x="11811" y="1582"/>
                      </a:cubicBezTo>
                      <a:cubicBezTo>
                        <a:pt x="11827" y="1566"/>
                        <a:pt x="11846" y="1553"/>
                        <a:pt x="11869" y="1553"/>
                      </a:cubicBezTo>
                      <a:cubicBezTo>
                        <a:pt x="11876" y="1553"/>
                        <a:pt x="11882" y="1553"/>
                        <a:pt x="11889" y="1556"/>
                      </a:cubicBezTo>
                      <a:cubicBezTo>
                        <a:pt x="11917" y="1569"/>
                        <a:pt x="11914" y="1589"/>
                        <a:pt x="11908" y="1611"/>
                      </a:cubicBezTo>
                      <a:cubicBezTo>
                        <a:pt x="11905" y="1631"/>
                        <a:pt x="11898" y="1650"/>
                        <a:pt x="11905" y="1669"/>
                      </a:cubicBezTo>
                      <a:cubicBezTo>
                        <a:pt x="11914" y="1688"/>
                        <a:pt x="11937" y="1698"/>
                        <a:pt x="11959" y="1701"/>
                      </a:cubicBezTo>
                      <a:cubicBezTo>
                        <a:pt x="11962" y="1701"/>
                        <a:pt x="11966" y="1704"/>
                        <a:pt x="11969" y="1704"/>
                      </a:cubicBezTo>
                      <a:cubicBezTo>
                        <a:pt x="11995" y="1704"/>
                        <a:pt x="12021" y="1695"/>
                        <a:pt x="12040" y="1676"/>
                      </a:cubicBezTo>
                      <a:cubicBezTo>
                        <a:pt x="12114" y="1637"/>
                        <a:pt x="12182" y="1582"/>
                        <a:pt x="12255" y="1543"/>
                      </a:cubicBezTo>
                      <a:cubicBezTo>
                        <a:pt x="12358" y="1489"/>
                        <a:pt x="12465" y="1444"/>
                        <a:pt x="12578" y="1421"/>
                      </a:cubicBezTo>
                      <a:cubicBezTo>
                        <a:pt x="12694" y="1399"/>
                        <a:pt x="12819" y="1389"/>
                        <a:pt x="12932" y="1428"/>
                      </a:cubicBezTo>
                      <a:cubicBezTo>
                        <a:pt x="13035" y="1463"/>
                        <a:pt x="13125" y="1527"/>
                        <a:pt x="13209" y="1595"/>
                      </a:cubicBezTo>
                      <a:cubicBezTo>
                        <a:pt x="13180" y="1598"/>
                        <a:pt x="13151" y="1602"/>
                        <a:pt x="13125" y="1608"/>
                      </a:cubicBezTo>
                      <a:moveTo>
                        <a:pt x="13247" y="1592"/>
                      </a:moveTo>
                      <a:lnTo>
                        <a:pt x="13247" y="1592"/>
                      </a:lnTo>
                      <a:cubicBezTo>
                        <a:pt x="13241" y="1592"/>
                        <a:pt x="13235" y="1592"/>
                        <a:pt x="13231" y="1589"/>
                      </a:cubicBezTo>
                      <a:cubicBezTo>
                        <a:pt x="13225" y="1585"/>
                        <a:pt x="13222" y="1582"/>
                        <a:pt x="13219" y="1579"/>
                      </a:cubicBezTo>
                      <a:cubicBezTo>
                        <a:pt x="13148" y="1508"/>
                        <a:pt x="13067" y="1450"/>
                        <a:pt x="12977" y="1411"/>
                      </a:cubicBezTo>
                      <a:cubicBezTo>
                        <a:pt x="12971" y="1411"/>
                        <a:pt x="12964" y="1408"/>
                        <a:pt x="12961" y="1405"/>
                      </a:cubicBezTo>
                      <a:cubicBezTo>
                        <a:pt x="12797" y="1344"/>
                        <a:pt x="12619" y="1363"/>
                        <a:pt x="12455" y="1418"/>
                      </a:cubicBezTo>
                      <a:cubicBezTo>
                        <a:pt x="12368" y="1444"/>
                        <a:pt x="12281" y="1486"/>
                        <a:pt x="12201" y="1531"/>
                      </a:cubicBezTo>
                      <a:cubicBezTo>
                        <a:pt x="12156" y="1556"/>
                        <a:pt x="12123" y="1579"/>
                        <a:pt x="12082" y="1608"/>
                      </a:cubicBezTo>
                      <a:cubicBezTo>
                        <a:pt x="12085" y="1579"/>
                        <a:pt x="12078" y="1553"/>
                        <a:pt x="12065" y="1531"/>
                      </a:cubicBezTo>
                      <a:cubicBezTo>
                        <a:pt x="12104" y="1521"/>
                        <a:pt x="12207" y="1499"/>
                        <a:pt x="12217" y="1495"/>
                      </a:cubicBezTo>
                      <a:cubicBezTo>
                        <a:pt x="12275" y="1479"/>
                        <a:pt x="12507" y="1383"/>
                        <a:pt x="12568" y="1360"/>
                      </a:cubicBezTo>
                      <a:cubicBezTo>
                        <a:pt x="12722" y="1312"/>
                        <a:pt x="12890" y="1325"/>
                        <a:pt x="13041" y="1373"/>
                      </a:cubicBezTo>
                      <a:cubicBezTo>
                        <a:pt x="13167" y="1415"/>
                        <a:pt x="13289" y="1483"/>
                        <a:pt x="13354" y="1595"/>
                      </a:cubicBezTo>
                      <a:cubicBezTo>
                        <a:pt x="13318" y="1595"/>
                        <a:pt x="13283" y="1592"/>
                        <a:pt x="13247" y="1592"/>
                      </a:cubicBezTo>
                      <a:moveTo>
                        <a:pt x="13392" y="1602"/>
                      </a:moveTo>
                      <a:lnTo>
                        <a:pt x="13392" y="1602"/>
                      </a:lnTo>
                      <a:cubicBezTo>
                        <a:pt x="13389" y="1598"/>
                        <a:pt x="13386" y="1598"/>
                        <a:pt x="13383" y="1598"/>
                      </a:cubicBezTo>
                      <a:cubicBezTo>
                        <a:pt x="13380" y="1595"/>
                        <a:pt x="13380" y="1592"/>
                        <a:pt x="13376" y="1589"/>
                      </a:cubicBezTo>
                      <a:cubicBezTo>
                        <a:pt x="13322" y="1495"/>
                        <a:pt x="13235" y="1415"/>
                        <a:pt x="13135" y="1376"/>
                      </a:cubicBezTo>
                      <a:cubicBezTo>
                        <a:pt x="13061" y="1347"/>
                        <a:pt x="12987" y="1322"/>
                        <a:pt x="12906" y="1309"/>
                      </a:cubicBezTo>
                      <a:cubicBezTo>
                        <a:pt x="12909" y="1309"/>
                        <a:pt x="12912" y="1309"/>
                        <a:pt x="12912" y="1309"/>
                      </a:cubicBezTo>
                      <a:cubicBezTo>
                        <a:pt x="12996" y="1309"/>
                        <a:pt x="13083" y="1315"/>
                        <a:pt x="13160" y="1344"/>
                      </a:cubicBezTo>
                      <a:cubicBezTo>
                        <a:pt x="13231" y="1376"/>
                        <a:pt x="13299" y="1421"/>
                        <a:pt x="13354" y="1476"/>
                      </a:cubicBezTo>
                      <a:cubicBezTo>
                        <a:pt x="13380" y="1502"/>
                        <a:pt x="13408" y="1531"/>
                        <a:pt x="13428" y="1560"/>
                      </a:cubicBezTo>
                      <a:cubicBezTo>
                        <a:pt x="13431" y="1563"/>
                        <a:pt x="13431" y="1563"/>
                        <a:pt x="13431" y="1566"/>
                      </a:cubicBezTo>
                      <a:cubicBezTo>
                        <a:pt x="13441" y="1579"/>
                        <a:pt x="13450" y="1595"/>
                        <a:pt x="13457" y="1611"/>
                      </a:cubicBezTo>
                      <a:cubicBezTo>
                        <a:pt x="13434" y="1608"/>
                        <a:pt x="13415" y="1605"/>
                        <a:pt x="13392" y="1602"/>
                      </a:cubicBezTo>
                      <a:moveTo>
                        <a:pt x="13650" y="1685"/>
                      </a:moveTo>
                      <a:lnTo>
                        <a:pt x="13650" y="1685"/>
                      </a:lnTo>
                      <a:cubicBezTo>
                        <a:pt x="13592" y="1656"/>
                        <a:pt x="13537" y="1634"/>
                        <a:pt x="13476" y="1618"/>
                      </a:cubicBezTo>
                      <a:cubicBezTo>
                        <a:pt x="13476" y="1618"/>
                        <a:pt x="13467" y="1595"/>
                        <a:pt x="13454" y="1572"/>
                      </a:cubicBezTo>
                      <a:cubicBezTo>
                        <a:pt x="13518" y="1589"/>
                        <a:pt x="13569" y="1595"/>
                        <a:pt x="13634" y="1569"/>
                      </a:cubicBezTo>
                      <a:cubicBezTo>
                        <a:pt x="13705" y="1540"/>
                        <a:pt x="13785" y="1479"/>
                        <a:pt x="13859" y="1511"/>
                      </a:cubicBezTo>
                      <a:cubicBezTo>
                        <a:pt x="13863" y="1511"/>
                        <a:pt x="13866" y="1508"/>
                        <a:pt x="13863" y="1505"/>
                      </a:cubicBezTo>
                      <a:cubicBezTo>
                        <a:pt x="13811" y="1476"/>
                        <a:pt x="13760" y="1492"/>
                        <a:pt x="13708" y="1515"/>
                      </a:cubicBezTo>
                      <a:cubicBezTo>
                        <a:pt x="13669" y="1531"/>
                        <a:pt x="13634" y="1550"/>
                        <a:pt x="13592" y="1560"/>
                      </a:cubicBezTo>
                      <a:cubicBezTo>
                        <a:pt x="13540" y="1572"/>
                        <a:pt x="13492" y="1560"/>
                        <a:pt x="13441" y="1547"/>
                      </a:cubicBezTo>
                      <a:lnTo>
                        <a:pt x="13441" y="1547"/>
                      </a:lnTo>
                      <a:cubicBezTo>
                        <a:pt x="13431" y="1527"/>
                        <a:pt x="13421" y="1515"/>
                        <a:pt x="13421" y="1511"/>
                      </a:cubicBezTo>
                      <a:cubicBezTo>
                        <a:pt x="13392" y="1463"/>
                        <a:pt x="13347" y="1421"/>
                        <a:pt x="13302" y="1389"/>
                      </a:cubicBezTo>
                      <a:cubicBezTo>
                        <a:pt x="13289" y="1379"/>
                        <a:pt x="13273" y="1367"/>
                        <a:pt x="13257" y="1357"/>
                      </a:cubicBezTo>
                      <a:cubicBezTo>
                        <a:pt x="13299" y="1338"/>
                        <a:pt x="13335" y="1302"/>
                        <a:pt x="13360" y="1263"/>
                      </a:cubicBezTo>
                      <a:cubicBezTo>
                        <a:pt x="13376" y="1234"/>
                        <a:pt x="13389" y="1202"/>
                        <a:pt x="13405" y="1173"/>
                      </a:cubicBezTo>
                      <a:cubicBezTo>
                        <a:pt x="13415" y="1151"/>
                        <a:pt x="13428" y="1118"/>
                        <a:pt x="13450" y="1102"/>
                      </a:cubicBezTo>
                      <a:cubicBezTo>
                        <a:pt x="13463" y="1096"/>
                        <a:pt x="13479" y="1093"/>
                        <a:pt x="13492" y="1086"/>
                      </a:cubicBezTo>
                      <a:cubicBezTo>
                        <a:pt x="13496" y="1083"/>
                        <a:pt x="13496" y="1080"/>
                        <a:pt x="13492" y="1080"/>
                      </a:cubicBezTo>
                      <a:cubicBezTo>
                        <a:pt x="13428" y="1074"/>
                        <a:pt x="13402" y="1128"/>
                        <a:pt x="13376" y="1177"/>
                      </a:cubicBezTo>
                      <a:cubicBezTo>
                        <a:pt x="13344" y="1247"/>
                        <a:pt x="13305" y="1312"/>
                        <a:pt x="13231" y="1341"/>
                      </a:cubicBezTo>
                      <a:cubicBezTo>
                        <a:pt x="13219" y="1334"/>
                        <a:pt x="13209" y="1331"/>
                        <a:pt x="13199" y="1325"/>
                      </a:cubicBezTo>
                      <a:cubicBezTo>
                        <a:pt x="13193" y="1322"/>
                        <a:pt x="13160" y="1312"/>
                        <a:pt x="13157" y="1309"/>
                      </a:cubicBezTo>
                      <a:cubicBezTo>
                        <a:pt x="13151" y="1289"/>
                        <a:pt x="13141" y="1273"/>
                        <a:pt x="13131" y="1254"/>
                      </a:cubicBezTo>
                      <a:cubicBezTo>
                        <a:pt x="13193" y="1267"/>
                        <a:pt x="13273" y="1209"/>
                        <a:pt x="13309" y="1167"/>
                      </a:cubicBezTo>
                      <a:cubicBezTo>
                        <a:pt x="13338" y="1135"/>
                        <a:pt x="13363" y="1099"/>
                        <a:pt x="13386" y="1061"/>
                      </a:cubicBezTo>
                      <a:cubicBezTo>
                        <a:pt x="13396" y="1038"/>
                        <a:pt x="13402" y="1016"/>
                        <a:pt x="13415" y="996"/>
                      </a:cubicBezTo>
                      <a:cubicBezTo>
                        <a:pt x="13441" y="959"/>
                        <a:pt x="13496" y="926"/>
                        <a:pt x="13531" y="977"/>
                      </a:cubicBezTo>
                      <a:cubicBezTo>
                        <a:pt x="13534" y="980"/>
                        <a:pt x="13544" y="983"/>
                        <a:pt x="13547" y="977"/>
                      </a:cubicBezTo>
                      <a:cubicBezTo>
                        <a:pt x="13589" y="943"/>
                        <a:pt x="13669" y="946"/>
                        <a:pt x="13698" y="993"/>
                      </a:cubicBezTo>
                      <a:cubicBezTo>
                        <a:pt x="13702" y="999"/>
                        <a:pt x="13711" y="993"/>
                        <a:pt x="13708" y="986"/>
                      </a:cubicBezTo>
                      <a:cubicBezTo>
                        <a:pt x="13682" y="930"/>
                        <a:pt x="13592" y="923"/>
                        <a:pt x="13544" y="955"/>
                      </a:cubicBezTo>
                      <a:cubicBezTo>
                        <a:pt x="13492" y="898"/>
                        <a:pt x="13418" y="946"/>
                        <a:pt x="13386" y="1006"/>
                      </a:cubicBezTo>
                      <a:cubicBezTo>
                        <a:pt x="13360" y="1061"/>
                        <a:pt x="13331" y="1115"/>
                        <a:pt x="13289" y="1157"/>
                      </a:cubicBezTo>
                      <a:cubicBezTo>
                        <a:pt x="13254" y="1193"/>
                        <a:pt x="13180" y="1247"/>
                        <a:pt x="13125" y="1231"/>
                      </a:cubicBezTo>
                      <a:cubicBezTo>
                        <a:pt x="13122" y="1231"/>
                        <a:pt x="13119" y="1231"/>
                        <a:pt x="13119" y="1231"/>
                      </a:cubicBezTo>
                      <a:cubicBezTo>
                        <a:pt x="13080" y="1177"/>
                        <a:pt x="13035" y="1125"/>
                        <a:pt x="12977" y="1086"/>
                      </a:cubicBezTo>
                      <a:cubicBezTo>
                        <a:pt x="12990" y="1086"/>
                        <a:pt x="12999" y="1083"/>
                        <a:pt x="13009" y="1077"/>
                      </a:cubicBezTo>
                      <a:cubicBezTo>
                        <a:pt x="13038" y="1064"/>
                        <a:pt x="13054" y="1038"/>
                        <a:pt x="13067" y="1012"/>
                      </a:cubicBezTo>
                      <a:cubicBezTo>
                        <a:pt x="13080" y="986"/>
                        <a:pt x="13087" y="962"/>
                        <a:pt x="13106" y="939"/>
                      </a:cubicBezTo>
                      <a:cubicBezTo>
                        <a:pt x="13106" y="936"/>
                        <a:pt x="13109" y="933"/>
                        <a:pt x="13112" y="930"/>
                      </a:cubicBezTo>
                      <a:cubicBezTo>
                        <a:pt x="13119" y="933"/>
                        <a:pt x="13122" y="936"/>
                        <a:pt x="13128" y="936"/>
                      </a:cubicBezTo>
                      <a:cubicBezTo>
                        <a:pt x="13131" y="926"/>
                        <a:pt x="13141" y="917"/>
                        <a:pt x="13154" y="907"/>
                      </a:cubicBezTo>
                      <a:cubicBezTo>
                        <a:pt x="13151" y="907"/>
                        <a:pt x="13148" y="907"/>
                        <a:pt x="13148" y="907"/>
                      </a:cubicBezTo>
                      <a:cubicBezTo>
                        <a:pt x="13148" y="904"/>
                        <a:pt x="13151" y="904"/>
                        <a:pt x="13151" y="904"/>
                      </a:cubicBezTo>
                      <a:cubicBezTo>
                        <a:pt x="13177" y="888"/>
                        <a:pt x="13219" y="872"/>
                        <a:pt x="13247" y="888"/>
                      </a:cubicBezTo>
                      <a:cubicBezTo>
                        <a:pt x="13283" y="907"/>
                        <a:pt x="13283" y="974"/>
                        <a:pt x="13254" y="996"/>
                      </a:cubicBezTo>
                      <a:cubicBezTo>
                        <a:pt x="13235" y="1009"/>
                        <a:pt x="13209" y="1006"/>
                        <a:pt x="13190" y="996"/>
                      </a:cubicBezTo>
                      <a:cubicBezTo>
                        <a:pt x="13177" y="993"/>
                        <a:pt x="13170" y="986"/>
                        <a:pt x="13160" y="980"/>
                      </a:cubicBezTo>
                      <a:cubicBezTo>
                        <a:pt x="13154" y="977"/>
                        <a:pt x="13151" y="974"/>
                        <a:pt x="13144" y="974"/>
                      </a:cubicBezTo>
                      <a:cubicBezTo>
                        <a:pt x="13125" y="977"/>
                        <a:pt x="13115" y="1006"/>
                        <a:pt x="13112" y="1022"/>
                      </a:cubicBezTo>
                      <a:cubicBezTo>
                        <a:pt x="13109" y="1041"/>
                        <a:pt x="13112" y="1070"/>
                        <a:pt x="13128" y="1086"/>
                      </a:cubicBezTo>
                      <a:cubicBezTo>
                        <a:pt x="13160" y="1125"/>
                        <a:pt x="13219" y="1109"/>
                        <a:pt x="13257" y="1086"/>
                      </a:cubicBezTo>
                      <a:cubicBezTo>
                        <a:pt x="13309" y="1058"/>
                        <a:pt x="13335" y="1009"/>
                        <a:pt x="13357" y="959"/>
                      </a:cubicBezTo>
                      <a:cubicBezTo>
                        <a:pt x="13373" y="920"/>
                        <a:pt x="13392" y="885"/>
                        <a:pt x="13421" y="856"/>
                      </a:cubicBezTo>
                      <a:cubicBezTo>
                        <a:pt x="13424" y="856"/>
                        <a:pt x="13428" y="856"/>
                        <a:pt x="13431" y="856"/>
                      </a:cubicBezTo>
                      <a:cubicBezTo>
                        <a:pt x="13434" y="852"/>
                        <a:pt x="13434" y="846"/>
                        <a:pt x="13437" y="843"/>
                      </a:cubicBezTo>
                      <a:cubicBezTo>
                        <a:pt x="13447" y="833"/>
                        <a:pt x="13457" y="827"/>
                        <a:pt x="13470" y="817"/>
                      </a:cubicBezTo>
                      <a:cubicBezTo>
                        <a:pt x="13496" y="804"/>
                        <a:pt x="13528" y="798"/>
                        <a:pt x="13553" y="810"/>
                      </a:cubicBezTo>
                      <a:cubicBezTo>
                        <a:pt x="13592" y="830"/>
                        <a:pt x="13586" y="865"/>
                        <a:pt x="13599" y="901"/>
                      </a:cubicBezTo>
                      <a:cubicBezTo>
                        <a:pt x="13602" y="907"/>
                        <a:pt x="13608" y="910"/>
                        <a:pt x="13615" y="907"/>
                      </a:cubicBezTo>
                      <a:cubicBezTo>
                        <a:pt x="13644" y="901"/>
                        <a:pt x="13672" y="898"/>
                        <a:pt x="13702" y="910"/>
                      </a:cubicBezTo>
                      <a:cubicBezTo>
                        <a:pt x="13731" y="923"/>
                        <a:pt x="13753" y="952"/>
                        <a:pt x="13756" y="983"/>
                      </a:cubicBezTo>
                      <a:cubicBezTo>
                        <a:pt x="13760" y="1012"/>
                        <a:pt x="13760" y="1035"/>
                        <a:pt x="13785" y="1054"/>
                      </a:cubicBezTo>
                      <a:cubicBezTo>
                        <a:pt x="13808" y="1070"/>
                        <a:pt x="13834" y="1080"/>
                        <a:pt x="13850" y="1106"/>
                      </a:cubicBezTo>
                      <a:cubicBezTo>
                        <a:pt x="13863" y="1128"/>
                        <a:pt x="13869" y="1151"/>
                        <a:pt x="13866" y="1177"/>
                      </a:cubicBezTo>
                      <a:cubicBezTo>
                        <a:pt x="13859" y="1228"/>
                        <a:pt x="13817" y="1260"/>
                        <a:pt x="13766" y="1254"/>
                      </a:cubicBezTo>
                      <a:cubicBezTo>
                        <a:pt x="13756" y="1251"/>
                        <a:pt x="13750" y="1251"/>
                        <a:pt x="13744" y="1247"/>
                      </a:cubicBezTo>
                      <a:cubicBezTo>
                        <a:pt x="13724" y="1238"/>
                        <a:pt x="13705" y="1225"/>
                        <a:pt x="13698" y="1206"/>
                      </a:cubicBezTo>
                      <a:cubicBezTo>
                        <a:pt x="13695" y="1190"/>
                        <a:pt x="13702" y="1186"/>
                        <a:pt x="13711" y="1177"/>
                      </a:cubicBezTo>
                      <a:cubicBezTo>
                        <a:pt x="13721" y="1170"/>
                        <a:pt x="13727" y="1164"/>
                        <a:pt x="13734" y="1157"/>
                      </a:cubicBezTo>
                      <a:cubicBezTo>
                        <a:pt x="13766" y="1109"/>
                        <a:pt x="13734" y="1061"/>
                        <a:pt x="13685" y="1045"/>
                      </a:cubicBezTo>
                      <a:cubicBezTo>
                        <a:pt x="13682" y="1041"/>
                        <a:pt x="13679" y="1041"/>
                        <a:pt x="13676" y="1041"/>
                      </a:cubicBezTo>
                      <a:cubicBezTo>
                        <a:pt x="13628" y="1022"/>
                        <a:pt x="13576" y="1038"/>
                        <a:pt x="13534" y="1070"/>
                      </a:cubicBezTo>
                      <a:cubicBezTo>
                        <a:pt x="13499" y="1096"/>
                        <a:pt x="13467" y="1141"/>
                        <a:pt x="13460" y="1190"/>
                      </a:cubicBezTo>
                      <a:cubicBezTo>
                        <a:pt x="13457" y="1228"/>
                        <a:pt x="13476" y="1286"/>
                        <a:pt x="13518" y="1299"/>
                      </a:cubicBezTo>
                      <a:cubicBezTo>
                        <a:pt x="13521" y="1302"/>
                        <a:pt x="13528" y="1302"/>
                        <a:pt x="13531" y="1305"/>
                      </a:cubicBezTo>
                      <a:cubicBezTo>
                        <a:pt x="13553" y="1309"/>
                        <a:pt x="13573" y="1296"/>
                        <a:pt x="13592" y="1289"/>
                      </a:cubicBezTo>
                      <a:cubicBezTo>
                        <a:pt x="13608" y="1283"/>
                        <a:pt x="13621" y="1279"/>
                        <a:pt x="13637" y="1286"/>
                      </a:cubicBezTo>
                      <a:cubicBezTo>
                        <a:pt x="13644" y="1289"/>
                        <a:pt x="13650" y="1292"/>
                        <a:pt x="13656" y="1299"/>
                      </a:cubicBezTo>
                      <a:cubicBezTo>
                        <a:pt x="13676" y="1318"/>
                        <a:pt x="13698" y="1347"/>
                        <a:pt x="13692" y="1376"/>
                      </a:cubicBezTo>
                      <a:cubicBezTo>
                        <a:pt x="13689" y="1399"/>
                        <a:pt x="13660" y="1418"/>
                        <a:pt x="13637" y="1411"/>
                      </a:cubicBezTo>
                      <a:cubicBezTo>
                        <a:pt x="13634" y="1408"/>
                        <a:pt x="13628" y="1405"/>
                        <a:pt x="13624" y="1399"/>
                      </a:cubicBezTo>
                      <a:cubicBezTo>
                        <a:pt x="13615" y="1379"/>
                        <a:pt x="13605" y="1363"/>
                        <a:pt x="13582" y="1357"/>
                      </a:cubicBezTo>
                      <a:cubicBezTo>
                        <a:pt x="13579" y="1354"/>
                        <a:pt x="13576" y="1354"/>
                        <a:pt x="13573" y="1354"/>
                      </a:cubicBezTo>
                      <a:cubicBezTo>
                        <a:pt x="13550" y="1347"/>
                        <a:pt x="13528" y="1354"/>
                        <a:pt x="13512" y="1367"/>
                      </a:cubicBezTo>
                      <a:cubicBezTo>
                        <a:pt x="13479" y="1402"/>
                        <a:pt x="13483" y="1466"/>
                        <a:pt x="13524" y="1492"/>
                      </a:cubicBezTo>
                      <a:cubicBezTo>
                        <a:pt x="13531" y="1495"/>
                        <a:pt x="13537" y="1499"/>
                        <a:pt x="13544" y="1499"/>
                      </a:cubicBezTo>
                      <a:cubicBezTo>
                        <a:pt x="13586" y="1518"/>
                        <a:pt x="13647" y="1511"/>
                        <a:pt x="13689" y="1499"/>
                      </a:cubicBezTo>
                      <a:cubicBezTo>
                        <a:pt x="13747" y="1483"/>
                        <a:pt x="13798" y="1447"/>
                        <a:pt x="13859" y="1460"/>
                      </a:cubicBezTo>
                      <a:cubicBezTo>
                        <a:pt x="13869" y="1463"/>
                        <a:pt x="13876" y="1463"/>
                        <a:pt x="13882" y="1466"/>
                      </a:cubicBezTo>
                      <a:cubicBezTo>
                        <a:pt x="13924" y="1486"/>
                        <a:pt x="13959" y="1521"/>
                        <a:pt x="13972" y="1563"/>
                      </a:cubicBezTo>
                      <a:cubicBezTo>
                        <a:pt x="13979" y="1592"/>
                        <a:pt x="13979" y="1624"/>
                        <a:pt x="13959" y="1647"/>
                      </a:cubicBezTo>
                      <a:cubicBezTo>
                        <a:pt x="13937" y="1669"/>
                        <a:pt x="13904" y="1682"/>
                        <a:pt x="13876" y="1672"/>
                      </a:cubicBezTo>
                      <a:cubicBezTo>
                        <a:pt x="13840" y="1653"/>
                        <a:pt x="13879" y="1602"/>
                        <a:pt x="13869" y="1569"/>
                      </a:cubicBezTo>
                      <a:cubicBezTo>
                        <a:pt x="13859" y="1550"/>
                        <a:pt x="13847" y="1540"/>
                        <a:pt x="13830" y="1534"/>
                      </a:cubicBezTo>
                      <a:cubicBezTo>
                        <a:pt x="13805" y="1521"/>
                        <a:pt x="13766" y="1527"/>
                        <a:pt x="13740" y="1543"/>
                      </a:cubicBezTo>
                      <a:cubicBezTo>
                        <a:pt x="13702" y="1566"/>
                        <a:pt x="13666" y="1615"/>
                        <a:pt x="13676" y="1666"/>
                      </a:cubicBezTo>
                      <a:cubicBezTo>
                        <a:pt x="13679" y="1682"/>
                        <a:pt x="13689" y="1698"/>
                        <a:pt x="13702" y="1711"/>
                      </a:cubicBezTo>
                      <a:cubicBezTo>
                        <a:pt x="13685" y="1701"/>
                        <a:pt x="13666" y="1692"/>
                        <a:pt x="13650" y="1685"/>
                      </a:cubicBezTo>
                      <a:moveTo>
                        <a:pt x="15053" y="1611"/>
                      </a:moveTo>
                      <a:lnTo>
                        <a:pt x="15053" y="1611"/>
                      </a:lnTo>
                      <a:cubicBezTo>
                        <a:pt x="15040" y="1615"/>
                        <a:pt x="15024" y="1618"/>
                        <a:pt x="15008" y="1624"/>
                      </a:cubicBezTo>
                      <a:cubicBezTo>
                        <a:pt x="14995" y="1615"/>
                        <a:pt x="14982" y="1605"/>
                        <a:pt x="14969" y="1595"/>
                      </a:cubicBezTo>
                      <a:cubicBezTo>
                        <a:pt x="14960" y="1589"/>
                        <a:pt x="14950" y="1582"/>
                        <a:pt x="14941" y="1576"/>
                      </a:cubicBezTo>
                      <a:cubicBezTo>
                        <a:pt x="14908" y="1553"/>
                        <a:pt x="14876" y="1531"/>
                        <a:pt x="14837" y="1518"/>
                      </a:cubicBezTo>
                      <a:cubicBezTo>
                        <a:pt x="14796" y="1502"/>
                        <a:pt x="14757" y="1492"/>
                        <a:pt x="14715" y="1486"/>
                      </a:cubicBezTo>
                      <a:cubicBezTo>
                        <a:pt x="14560" y="1463"/>
                        <a:pt x="14406" y="1495"/>
                        <a:pt x="14264" y="1560"/>
                      </a:cubicBezTo>
                      <a:cubicBezTo>
                        <a:pt x="14116" y="1624"/>
                        <a:pt x="13982" y="1717"/>
                        <a:pt x="13830" y="1782"/>
                      </a:cubicBezTo>
                      <a:cubicBezTo>
                        <a:pt x="13830" y="1785"/>
                        <a:pt x="13827" y="1785"/>
                        <a:pt x="13824" y="1788"/>
                      </a:cubicBezTo>
                      <a:cubicBezTo>
                        <a:pt x="13782" y="1753"/>
                        <a:pt x="13750" y="1721"/>
                        <a:pt x="13744" y="1714"/>
                      </a:cubicBezTo>
                      <a:cubicBezTo>
                        <a:pt x="13727" y="1698"/>
                        <a:pt x="13708" y="1679"/>
                        <a:pt x="13708" y="1656"/>
                      </a:cubicBezTo>
                      <a:cubicBezTo>
                        <a:pt x="13705" y="1627"/>
                        <a:pt x="13721" y="1602"/>
                        <a:pt x="13744" y="1582"/>
                      </a:cubicBezTo>
                      <a:cubicBezTo>
                        <a:pt x="13763" y="1566"/>
                        <a:pt x="13792" y="1550"/>
                        <a:pt x="13817" y="1560"/>
                      </a:cubicBezTo>
                      <a:cubicBezTo>
                        <a:pt x="13840" y="1569"/>
                        <a:pt x="13837" y="1589"/>
                        <a:pt x="13834" y="1611"/>
                      </a:cubicBezTo>
                      <a:cubicBezTo>
                        <a:pt x="13827" y="1631"/>
                        <a:pt x="13821" y="1650"/>
                        <a:pt x="13827" y="1669"/>
                      </a:cubicBezTo>
                      <a:cubicBezTo>
                        <a:pt x="13834" y="1682"/>
                        <a:pt x="13850" y="1692"/>
                        <a:pt x="13866" y="1698"/>
                      </a:cubicBezTo>
                      <a:cubicBezTo>
                        <a:pt x="13872" y="1701"/>
                        <a:pt x="13882" y="1704"/>
                        <a:pt x="13892" y="1704"/>
                      </a:cubicBezTo>
                      <a:cubicBezTo>
                        <a:pt x="13917" y="1708"/>
                        <a:pt x="13946" y="1698"/>
                        <a:pt x="13969" y="1682"/>
                      </a:cubicBezTo>
                      <a:cubicBezTo>
                        <a:pt x="14042" y="1643"/>
                        <a:pt x="14110" y="1589"/>
                        <a:pt x="14187" y="1547"/>
                      </a:cubicBezTo>
                      <a:cubicBezTo>
                        <a:pt x="14287" y="1492"/>
                        <a:pt x="14396" y="1447"/>
                        <a:pt x="14509" y="1424"/>
                      </a:cubicBezTo>
                      <a:cubicBezTo>
                        <a:pt x="14625" y="1399"/>
                        <a:pt x="14750" y="1389"/>
                        <a:pt x="14863" y="1428"/>
                      </a:cubicBezTo>
                      <a:cubicBezTo>
                        <a:pt x="14966" y="1463"/>
                        <a:pt x="15053" y="1531"/>
                        <a:pt x="15140" y="1598"/>
                      </a:cubicBezTo>
                      <a:cubicBezTo>
                        <a:pt x="15111" y="1602"/>
                        <a:pt x="15082" y="1605"/>
                        <a:pt x="15053" y="1611"/>
                      </a:cubicBezTo>
                      <a:moveTo>
                        <a:pt x="15179" y="1595"/>
                      </a:moveTo>
                      <a:lnTo>
                        <a:pt x="15179" y="1595"/>
                      </a:lnTo>
                      <a:cubicBezTo>
                        <a:pt x="15172" y="1592"/>
                        <a:pt x="15166" y="1592"/>
                        <a:pt x="15163" y="1592"/>
                      </a:cubicBezTo>
                      <a:cubicBezTo>
                        <a:pt x="15156" y="1589"/>
                        <a:pt x="15153" y="1585"/>
                        <a:pt x="15147" y="1579"/>
                      </a:cubicBezTo>
                      <a:cubicBezTo>
                        <a:pt x="15079" y="1511"/>
                        <a:pt x="14998" y="1454"/>
                        <a:pt x="14908" y="1415"/>
                      </a:cubicBezTo>
                      <a:cubicBezTo>
                        <a:pt x="14902" y="1415"/>
                        <a:pt x="14895" y="1411"/>
                        <a:pt x="14889" y="1408"/>
                      </a:cubicBezTo>
                      <a:cubicBezTo>
                        <a:pt x="14728" y="1347"/>
                        <a:pt x="14548" y="1367"/>
                        <a:pt x="14387" y="1418"/>
                      </a:cubicBezTo>
                      <a:cubicBezTo>
                        <a:pt x="14296" y="1447"/>
                        <a:pt x="14212" y="1486"/>
                        <a:pt x="14132" y="1534"/>
                      </a:cubicBezTo>
                      <a:cubicBezTo>
                        <a:pt x="14084" y="1560"/>
                        <a:pt x="14055" y="1582"/>
                        <a:pt x="14010" y="1611"/>
                      </a:cubicBezTo>
                      <a:cubicBezTo>
                        <a:pt x="14013" y="1582"/>
                        <a:pt x="14007" y="1556"/>
                        <a:pt x="13995" y="1534"/>
                      </a:cubicBezTo>
                      <a:cubicBezTo>
                        <a:pt x="14029" y="1524"/>
                        <a:pt x="14135" y="1499"/>
                        <a:pt x="14148" y="1495"/>
                      </a:cubicBezTo>
                      <a:cubicBezTo>
                        <a:pt x="14203" y="1483"/>
                        <a:pt x="14435" y="1386"/>
                        <a:pt x="14499" y="1363"/>
                      </a:cubicBezTo>
                      <a:cubicBezTo>
                        <a:pt x="14654" y="1315"/>
                        <a:pt x="14821" y="1328"/>
                        <a:pt x="14973" y="1376"/>
                      </a:cubicBezTo>
                      <a:cubicBezTo>
                        <a:pt x="15095" y="1415"/>
                        <a:pt x="15221" y="1486"/>
                        <a:pt x="15285" y="1598"/>
                      </a:cubicBezTo>
                      <a:cubicBezTo>
                        <a:pt x="15250" y="1598"/>
                        <a:pt x="15214" y="1595"/>
                        <a:pt x="15179" y="1595"/>
                      </a:cubicBezTo>
                      <a:moveTo>
                        <a:pt x="15324" y="1602"/>
                      </a:moveTo>
                      <a:lnTo>
                        <a:pt x="15324" y="1602"/>
                      </a:lnTo>
                      <a:cubicBezTo>
                        <a:pt x="15321" y="1602"/>
                        <a:pt x="15317" y="1602"/>
                        <a:pt x="15314" y="1598"/>
                      </a:cubicBezTo>
                      <a:cubicBezTo>
                        <a:pt x="15311" y="1598"/>
                        <a:pt x="15311" y="1595"/>
                        <a:pt x="15308" y="1592"/>
                      </a:cubicBezTo>
                      <a:cubicBezTo>
                        <a:pt x="15253" y="1499"/>
                        <a:pt x="15166" y="1418"/>
                        <a:pt x="15063" y="1376"/>
                      </a:cubicBezTo>
                      <a:cubicBezTo>
                        <a:pt x="14992" y="1347"/>
                        <a:pt x="14915" y="1325"/>
                        <a:pt x="14837" y="1309"/>
                      </a:cubicBezTo>
                      <a:cubicBezTo>
                        <a:pt x="14841" y="1309"/>
                        <a:pt x="14841" y="1309"/>
                        <a:pt x="14844" y="1309"/>
                      </a:cubicBezTo>
                      <a:cubicBezTo>
                        <a:pt x="14928" y="1312"/>
                        <a:pt x="15014" y="1315"/>
                        <a:pt x="15092" y="1347"/>
                      </a:cubicBezTo>
                      <a:cubicBezTo>
                        <a:pt x="15163" y="1379"/>
                        <a:pt x="15227" y="1424"/>
                        <a:pt x="15285" y="1479"/>
                      </a:cubicBezTo>
                      <a:cubicBezTo>
                        <a:pt x="15311" y="1505"/>
                        <a:pt x="15340" y="1534"/>
                        <a:pt x="15359" y="1563"/>
                      </a:cubicBezTo>
                      <a:cubicBezTo>
                        <a:pt x="15359" y="1566"/>
                        <a:pt x="15359" y="1566"/>
                        <a:pt x="15362" y="1569"/>
                      </a:cubicBezTo>
                      <a:cubicBezTo>
                        <a:pt x="15372" y="1582"/>
                        <a:pt x="15378" y="1598"/>
                        <a:pt x="15385" y="1615"/>
                      </a:cubicBezTo>
                      <a:cubicBezTo>
                        <a:pt x="15366" y="1611"/>
                        <a:pt x="15343" y="1608"/>
                        <a:pt x="15324" y="1602"/>
                      </a:cubicBezTo>
                      <a:moveTo>
                        <a:pt x="15582" y="1688"/>
                      </a:moveTo>
                      <a:lnTo>
                        <a:pt x="15582" y="1688"/>
                      </a:lnTo>
                      <a:cubicBezTo>
                        <a:pt x="15523" y="1656"/>
                        <a:pt x="15469" y="1637"/>
                        <a:pt x="15404" y="1621"/>
                      </a:cubicBezTo>
                      <a:cubicBezTo>
                        <a:pt x="15407" y="1618"/>
                        <a:pt x="15398" y="1598"/>
                        <a:pt x="15385" y="1576"/>
                      </a:cubicBezTo>
                      <a:cubicBezTo>
                        <a:pt x="15449" y="1592"/>
                        <a:pt x="15501" y="1598"/>
                        <a:pt x="15565" y="1572"/>
                      </a:cubicBezTo>
                      <a:cubicBezTo>
                        <a:pt x="15633" y="1543"/>
                        <a:pt x="15714" y="1483"/>
                        <a:pt x="15791" y="1515"/>
                      </a:cubicBezTo>
                      <a:cubicBezTo>
                        <a:pt x="15794" y="1515"/>
                        <a:pt x="15794" y="1508"/>
                        <a:pt x="15794" y="1508"/>
                      </a:cubicBezTo>
                      <a:cubicBezTo>
                        <a:pt x="15742" y="1479"/>
                        <a:pt x="15688" y="1495"/>
                        <a:pt x="15639" y="1518"/>
                      </a:cubicBezTo>
                      <a:cubicBezTo>
                        <a:pt x="15601" y="1534"/>
                        <a:pt x="15562" y="1553"/>
                        <a:pt x="15523" y="1563"/>
                      </a:cubicBezTo>
                      <a:cubicBezTo>
                        <a:pt x="15472" y="1576"/>
                        <a:pt x="15424" y="1563"/>
                        <a:pt x="15372" y="1550"/>
                      </a:cubicBezTo>
                      <a:lnTo>
                        <a:pt x="15372" y="1550"/>
                      </a:lnTo>
                      <a:cubicBezTo>
                        <a:pt x="15362" y="1531"/>
                        <a:pt x="15353" y="1515"/>
                        <a:pt x="15350" y="1515"/>
                      </a:cubicBezTo>
                      <a:cubicBezTo>
                        <a:pt x="15321" y="1466"/>
                        <a:pt x="15275" y="1424"/>
                        <a:pt x="15234" y="1392"/>
                      </a:cubicBezTo>
                      <a:cubicBezTo>
                        <a:pt x="15217" y="1379"/>
                        <a:pt x="15201" y="1370"/>
                        <a:pt x="15185" y="1360"/>
                      </a:cubicBezTo>
                      <a:cubicBezTo>
                        <a:pt x="15230" y="1341"/>
                        <a:pt x="15262" y="1305"/>
                        <a:pt x="15288" y="1263"/>
                      </a:cubicBezTo>
                      <a:cubicBezTo>
                        <a:pt x="15308" y="1238"/>
                        <a:pt x="15321" y="1206"/>
                        <a:pt x="15333" y="1177"/>
                      </a:cubicBezTo>
                      <a:cubicBezTo>
                        <a:pt x="15346" y="1151"/>
                        <a:pt x="15359" y="1122"/>
                        <a:pt x="15382" y="1106"/>
                      </a:cubicBezTo>
                      <a:cubicBezTo>
                        <a:pt x="15394" y="1099"/>
                        <a:pt x="15411" y="1096"/>
                        <a:pt x="15424" y="1086"/>
                      </a:cubicBezTo>
                      <a:cubicBezTo>
                        <a:pt x="15427" y="1086"/>
                        <a:pt x="15424" y="1083"/>
                        <a:pt x="15420" y="1080"/>
                      </a:cubicBezTo>
                      <a:cubicBezTo>
                        <a:pt x="15359" y="1077"/>
                        <a:pt x="15333" y="1131"/>
                        <a:pt x="15308" y="1180"/>
                      </a:cubicBezTo>
                      <a:cubicBezTo>
                        <a:pt x="15275" y="1251"/>
                        <a:pt x="15234" y="1315"/>
                        <a:pt x="15159" y="1344"/>
                      </a:cubicBezTo>
                      <a:cubicBezTo>
                        <a:pt x="15150" y="1338"/>
                        <a:pt x="15140" y="1331"/>
                        <a:pt x="15127" y="1328"/>
                      </a:cubicBezTo>
                      <a:cubicBezTo>
                        <a:pt x="15121" y="1325"/>
                        <a:pt x="15092" y="1315"/>
                        <a:pt x="15089" y="1312"/>
                      </a:cubicBezTo>
                      <a:cubicBezTo>
                        <a:pt x="15082" y="1292"/>
                        <a:pt x="15073" y="1273"/>
                        <a:pt x="15063" y="1257"/>
                      </a:cubicBezTo>
                      <a:cubicBezTo>
                        <a:pt x="15124" y="1267"/>
                        <a:pt x="15201" y="1212"/>
                        <a:pt x="15240" y="1170"/>
                      </a:cubicBezTo>
                      <a:cubicBezTo>
                        <a:pt x="15269" y="1138"/>
                        <a:pt x="15295" y="1099"/>
                        <a:pt x="15314" y="1064"/>
                      </a:cubicBezTo>
                      <a:cubicBezTo>
                        <a:pt x="15327" y="1041"/>
                        <a:pt x="15333" y="1019"/>
                        <a:pt x="15346" y="999"/>
                      </a:cubicBezTo>
                      <a:cubicBezTo>
                        <a:pt x="15369" y="962"/>
                        <a:pt x="15427" y="930"/>
                        <a:pt x="15462" y="977"/>
                      </a:cubicBezTo>
                      <a:cubicBezTo>
                        <a:pt x="15466" y="983"/>
                        <a:pt x="15472" y="986"/>
                        <a:pt x="15478" y="980"/>
                      </a:cubicBezTo>
                      <a:cubicBezTo>
                        <a:pt x="15517" y="943"/>
                        <a:pt x="15598" y="949"/>
                        <a:pt x="15630" y="996"/>
                      </a:cubicBezTo>
                      <a:cubicBezTo>
                        <a:pt x="15633" y="1003"/>
                        <a:pt x="15639" y="996"/>
                        <a:pt x="15636" y="990"/>
                      </a:cubicBezTo>
                      <a:cubicBezTo>
                        <a:pt x="15610" y="930"/>
                        <a:pt x="15523" y="923"/>
                        <a:pt x="15472" y="959"/>
                      </a:cubicBezTo>
                      <a:cubicBezTo>
                        <a:pt x="15420" y="901"/>
                        <a:pt x="15346" y="949"/>
                        <a:pt x="15317" y="1009"/>
                      </a:cubicBezTo>
                      <a:cubicBezTo>
                        <a:pt x="15292" y="1061"/>
                        <a:pt x="15259" y="1115"/>
                        <a:pt x="15217" y="1161"/>
                      </a:cubicBezTo>
                      <a:cubicBezTo>
                        <a:pt x="15185" y="1196"/>
                        <a:pt x="15108" y="1251"/>
                        <a:pt x="15057" y="1234"/>
                      </a:cubicBezTo>
                      <a:cubicBezTo>
                        <a:pt x="15053" y="1231"/>
                        <a:pt x="15050" y="1234"/>
                        <a:pt x="15047" y="1234"/>
                      </a:cubicBezTo>
                      <a:cubicBezTo>
                        <a:pt x="15011" y="1180"/>
                        <a:pt x="14963" y="1128"/>
                        <a:pt x="14908" y="1090"/>
                      </a:cubicBezTo>
                      <a:cubicBezTo>
                        <a:pt x="14918" y="1090"/>
                        <a:pt x="14931" y="1086"/>
                        <a:pt x="14941" y="1080"/>
                      </a:cubicBezTo>
                      <a:cubicBezTo>
                        <a:pt x="14969" y="1067"/>
                        <a:pt x="14985" y="1041"/>
                        <a:pt x="14998" y="1016"/>
                      </a:cubicBezTo>
                      <a:cubicBezTo>
                        <a:pt x="15008" y="990"/>
                        <a:pt x="15018" y="964"/>
                        <a:pt x="15034" y="943"/>
                      </a:cubicBezTo>
                      <a:cubicBezTo>
                        <a:pt x="15037" y="939"/>
                        <a:pt x="15040" y="936"/>
                        <a:pt x="15044" y="933"/>
                      </a:cubicBezTo>
                      <a:cubicBezTo>
                        <a:pt x="15050" y="936"/>
                        <a:pt x="15053" y="939"/>
                        <a:pt x="15060" y="939"/>
                      </a:cubicBezTo>
                      <a:cubicBezTo>
                        <a:pt x="15063" y="930"/>
                        <a:pt x="15073" y="917"/>
                        <a:pt x="15082" y="910"/>
                      </a:cubicBezTo>
                      <a:cubicBezTo>
                        <a:pt x="15082" y="910"/>
                        <a:pt x="15079" y="910"/>
                        <a:pt x="15076" y="907"/>
                      </a:cubicBezTo>
                      <a:cubicBezTo>
                        <a:pt x="15079" y="907"/>
                        <a:pt x="15079" y="907"/>
                        <a:pt x="15082" y="907"/>
                      </a:cubicBezTo>
                      <a:cubicBezTo>
                        <a:pt x="15108" y="891"/>
                        <a:pt x="15150" y="875"/>
                        <a:pt x="15179" y="891"/>
                      </a:cubicBezTo>
                      <a:cubicBezTo>
                        <a:pt x="15211" y="910"/>
                        <a:pt x="15214" y="977"/>
                        <a:pt x="15182" y="999"/>
                      </a:cubicBezTo>
                      <a:cubicBezTo>
                        <a:pt x="15166" y="1009"/>
                        <a:pt x="15140" y="1006"/>
                        <a:pt x="15118" y="999"/>
                      </a:cubicBezTo>
                      <a:cubicBezTo>
                        <a:pt x="15108" y="996"/>
                        <a:pt x="15101" y="990"/>
                        <a:pt x="15092" y="983"/>
                      </a:cubicBezTo>
                      <a:cubicBezTo>
                        <a:pt x="15085" y="977"/>
                        <a:pt x="15079" y="977"/>
                        <a:pt x="15073" y="977"/>
                      </a:cubicBezTo>
                      <a:cubicBezTo>
                        <a:pt x="15057" y="980"/>
                        <a:pt x="15044" y="1009"/>
                        <a:pt x="15040" y="1022"/>
                      </a:cubicBezTo>
                      <a:cubicBezTo>
                        <a:pt x="15037" y="1045"/>
                        <a:pt x="15044" y="1074"/>
                        <a:pt x="15057" y="1090"/>
                      </a:cubicBezTo>
                      <a:cubicBezTo>
                        <a:pt x="15089" y="1128"/>
                        <a:pt x="15150" y="1109"/>
                        <a:pt x="15185" y="1090"/>
                      </a:cubicBezTo>
                      <a:cubicBezTo>
                        <a:pt x="15237" y="1061"/>
                        <a:pt x="15262" y="1012"/>
                        <a:pt x="15285" y="962"/>
                      </a:cubicBezTo>
                      <a:cubicBezTo>
                        <a:pt x="15301" y="923"/>
                        <a:pt x="15324" y="888"/>
                        <a:pt x="15353" y="859"/>
                      </a:cubicBezTo>
                      <a:cubicBezTo>
                        <a:pt x="15356" y="859"/>
                        <a:pt x="15359" y="859"/>
                        <a:pt x="15362" y="859"/>
                      </a:cubicBezTo>
                      <a:cubicBezTo>
                        <a:pt x="15362" y="852"/>
                        <a:pt x="15366" y="849"/>
                        <a:pt x="15366" y="846"/>
                      </a:cubicBezTo>
                      <a:cubicBezTo>
                        <a:pt x="15375" y="836"/>
                        <a:pt x="15388" y="827"/>
                        <a:pt x="15398" y="820"/>
                      </a:cubicBezTo>
                      <a:cubicBezTo>
                        <a:pt x="15424" y="807"/>
                        <a:pt x="15456" y="801"/>
                        <a:pt x="15485" y="814"/>
                      </a:cubicBezTo>
                      <a:cubicBezTo>
                        <a:pt x="15520" y="833"/>
                        <a:pt x="15517" y="869"/>
                        <a:pt x="15530" y="901"/>
                      </a:cubicBezTo>
                      <a:cubicBezTo>
                        <a:pt x="15530" y="910"/>
                        <a:pt x="15536" y="914"/>
                        <a:pt x="15546" y="910"/>
                      </a:cubicBezTo>
                      <a:cubicBezTo>
                        <a:pt x="15572" y="904"/>
                        <a:pt x="15604" y="901"/>
                        <a:pt x="15630" y="914"/>
                      </a:cubicBezTo>
                      <a:cubicBezTo>
                        <a:pt x="15662" y="926"/>
                        <a:pt x="15684" y="955"/>
                        <a:pt x="15688" y="986"/>
                      </a:cubicBezTo>
                      <a:cubicBezTo>
                        <a:pt x="15691" y="1016"/>
                        <a:pt x="15691" y="1038"/>
                        <a:pt x="15714" y="1058"/>
                      </a:cubicBezTo>
                      <a:cubicBezTo>
                        <a:pt x="15736" y="1074"/>
                        <a:pt x="15765" y="1083"/>
                        <a:pt x="15778" y="1109"/>
                      </a:cubicBezTo>
                      <a:cubicBezTo>
                        <a:pt x="15791" y="1128"/>
                        <a:pt x="15797" y="1154"/>
                        <a:pt x="15797" y="1180"/>
                      </a:cubicBezTo>
                      <a:cubicBezTo>
                        <a:pt x="15794" y="1193"/>
                        <a:pt x="15791" y="1206"/>
                        <a:pt x="15784" y="1215"/>
                      </a:cubicBezTo>
                      <a:cubicBezTo>
                        <a:pt x="15768" y="1241"/>
                        <a:pt x="15742" y="1257"/>
                        <a:pt x="15714" y="1257"/>
                      </a:cubicBezTo>
                      <a:cubicBezTo>
                        <a:pt x="15707" y="1257"/>
                        <a:pt x="15701" y="1257"/>
                        <a:pt x="15694" y="1257"/>
                      </a:cubicBezTo>
                      <a:cubicBezTo>
                        <a:pt x="15668" y="1251"/>
                        <a:pt x="15633" y="1234"/>
                        <a:pt x="15623" y="1206"/>
                      </a:cubicBezTo>
                      <a:cubicBezTo>
                        <a:pt x="15617" y="1190"/>
                        <a:pt x="15623" y="1186"/>
                        <a:pt x="15636" y="1177"/>
                      </a:cubicBezTo>
                      <a:cubicBezTo>
                        <a:pt x="15642" y="1170"/>
                        <a:pt x="15652" y="1164"/>
                        <a:pt x="15659" y="1157"/>
                      </a:cubicBezTo>
                      <a:cubicBezTo>
                        <a:pt x="15691" y="1109"/>
                        <a:pt x="15655" y="1061"/>
                        <a:pt x="15607" y="1045"/>
                      </a:cubicBezTo>
                      <a:cubicBezTo>
                        <a:pt x="15591" y="1038"/>
                        <a:pt x="15575" y="1035"/>
                        <a:pt x="15562" y="1035"/>
                      </a:cubicBezTo>
                      <a:cubicBezTo>
                        <a:pt x="15526" y="1038"/>
                        <a:pt x="15491" y="1051"/>
                        <a:pt x="15466" y="1070"/>
                      </a:cubicBezTo>
                      <a:cubicBezTo>
                        <a:pt x="15427" y="1099"/>
                        <a:pt x="15394" y="1144"/>
                        <a:pt x="15391" y="1190"/>
                      </a:cubicBezTo>
                      <a:cubicBezTo>
                        <a:pt x="15385" y="1231"/>
                        <a:pt x="15407" y="1296"/>
                        <a:pt x="15453" y="1305"/>
                      </a:cubicBezTo>
                      <a:cubicBezTo>
                        <a:pt x="15456" y="1305"/>
                        <a:pt x="15459" y="1305"/>
                        <a:pt x="15462" y="1305"/>
                      </a:cubicBezTo>
                      <a:cubicBezTo>
                        <a:pt x="15482" y="1305"/>
                        <a:pt x="15498" y="1296"/>
                        <a:pt x="15514" y="1289"/>
                      </a:cubicBezTo>
                      <a:cubicBezTo>
                        <a:pt x="15523" y="1283"/>
                        <a:pt x="15533" y="1283"/>
                        <a:pt x="15543" y="1283"/>
                      </a:cubicBezTo>
                      <a:cubicBezTo>
                        <a:pt x="15559" y="1283"/>
                        <a:pt x="15572" y="1289"/>
                        <a:pt x="15585" y="1302"/>
                      </a:cubicBezTo>
                      <a:cubicBezTo>
                        <a:pt x="15604" y="1318"/>
                        <a:pt x="15626" y="1350"/>
                        <a:pt x="15623" y="1379"/>
                      </a:cubicBezTo>
                      <a:cubicBezTo>
                        <a:pt x="15617" y="1399"/>
                        <a:pt x="15598" y="1415"/>
                        <a:pt x="15578" y="1415"/>
                      </a:cubicBezTo>
                      <a:cubicBezTo>
                        <a:pt x="15565" y="1415"/>
                        <a:pt x="15556" y="1411"/>
                        <a:pt x="15549" y="1399"/>
                      </a:cubicBezTo>
                      <a:cubicBezTo>
                        <a:pt x="15536" y="1379"/>
                        <a:pt x="15530" y="1363"/>
                        <a:pt x="15504" y="1354"/>
                      </a:cubicBezTo>
                      <a:cubicBezTo>
                        <a:pt x="15498" y="1354"/>
                        <a:pt x="15491" y="1354"/>
                        <a:pt x="15488" y="1354"/>
                      </a:cubicBezTo>
                      <a:cubicBezTo>
                        <a:pt x="15469" y="1354"/>
                        <a:pt x="15453" y="1360"/>
                        <a:pt x="15443" y="1370"/>
                      </a:cubicBezTo>
                      <a:cubicBezTo>
                        <a:pt x="15407" y="1405"/>
                        <a:pt x="15411" y="1470"/>
                        <a:pt x="15456" y="1495"/>
                      </a:cubicBezTo>
                      <a:cubicBezTo>
                        <a:pt x="15475" y="1508"/>
                        <a:pt x="15504" y="1511"/>
                        <a:pt x="15533" y="1511"/>
                      </a:cubicBezTo>
                      <a:cubicBezTo>
                        <a:pt x="15562" y="1511"/>
                        <a:pt x="15591" y="1505"/>
                        <a:pt x="15614" y="1499"/>
                      </a:cubicBezTo>
                      <a:cubicBezTo>
                        <a:pt x="15662" y="1483"/>
                        <a:pt x="15707" y="1457"/>
                        <a:pt x="15758" y="1457"/>
                      </a:cubicBezTo>
                      <a:cubicBezTo>
                        <a:pt x="15765" y="1457"/>
                        <a:pt x="15775" y="1457"/>
                        <a:pt x="15781" y="1460"/>
                      </a:cubicBezTo>
                      <a:cubicBezTo>
                        <a:pt x="15836" y="1473"/>
                        <a:pt x="15884" y="1511"/>
                        <a:pt x="15900" y="1566"/>
                      </a:cubicBezTo>
                      <a:cubicBezTo>
                        <a:pt x="15910" y="1595"/>
                        <a:pt x="15907" y="1624"/>
                        <a:pt x="15887" y="1650"/>
                      </a:cubicBezTo>
                      <a:cubicBezTo>
                        <a:pt x="15871" y="1666"/>
                        <a:pt x="15849" y="1679"/>
                        <a:pt x="15823" y="1679"/>
                      </a:cubicBezTo>
                      <a:cubicBezTo>
                        <a:pt x="15816" y="1679"/>
                        <a:pt x="15807" y="1679"/>
                        <a:pt x="15800" y="1676"/>
                      </a:cubicBezTo>
                      <a:cubicBezTo>
                        <a:pt x="15758" y="1656"/>
                        <a:pt x="15804" y="1602"/>
                        <a:pt x="15791" y="1569"/>
                      </a:cubicBezTo>
                      <a:cubicBezTo>
                        <a:pt x="15781" y="1543"/>
                        <a:pt x="15755" y="1531"/>
                        <a:pt x="15730" y="1531"/>
                      </a:cubicBezTo>
                      <a:cubicBezTo>
                        <a:pt x="15707" y="1531"/>
                        <a:pt x="15688" y="1537"/>
                        <a:pt x="15671" y="1547"/>
                      </a:cubicBezTo>
                      <a:cubicBezTo>
                        <a:pt x="15630" y="1569"/>
                        <a:pt x="15594" y="1618"/>
                        <a:pt x="15604" y="1669"/>
                      </a:cubicBezTo>
                      <a:cubicBezTo>
                        <a:pt x="15604" y="1669"/>
                        <a:pt x="15607" y="1672"/>
                        <a:pt x="15610" y="1676"/>
                      </a:cubicBezTo>
                      <a:cubicBezTo>
                        <a:pt x="15614" y="1692"/>
                        <a:pt x="15620" y="1701"/>
                        <a:pt x="15630" y="1714"/>
                      </a:cubicBezTo>
                      <a:cubicBezTo>
                        <a:pt x="15614" y="1704"/>
                        <a:pt x="15598" y="1695"/>
                        <a:pt x="15582" y="1688"/>
                      </a:cubicBezTo>
                      <a:moveTo>
                        <a:pt x="16976" y="1611"/>
                      </a:moveTo>
                      <a:lnTo>
                        <a:pt x="16976" y="1611"/>
                      </a:lnTo>
                      <a:cubicBezTo>
                        <a:pt x="16963" y="1615"/>
                        <a:pt x="16947" y="1618"/>
                        <a:pt x="16931" y="1624"/>
                      </a:cubicBezTo>
                      <a:cubicBezTo>
                        <a:pt x="16918" y="1615"/>
                        <a:pt x="16905" y="1605"/>
                        <a:pt x="16892" y="1595"/>
                      </a:cubicBezTo>
                      <a:cubicBezTo>
                        <a:pt x="16883" y="1589"/>
                        <a:pt x="16873" y="1582"/>
                        <a:pt x="16863" y="1576"/>
                      </a:cubicBezTo>
                      <a:cubicBezTo>
                        <a:pt x="16831" y="1553"/>
                        <a:pt x="16799" y="1531"/>
                        <a:pt x="16760" y="1518"/>
                      </a:cubicBezTo>
                      <a:cubicBezTo>
                        <a:pt x="16718" y="1502"/>
                        <a:pt x="16680" y="1492"/>
                        <a:pt x="16638" y="1486"/>
                      </a:cubicBezTo>
                      <a:cubicBezTo>
                        <a:pt x="16483" y="1463"/>
                        <a:pt x="16328" y="1495"/>
                        <a:pt x="16187" y="1560"/>
                      </a:cubicBezTo>
                      <a:cubicBezTo>
                        <a:pt x="16039" y="1624"/>
                        <a:pt x="15903" y="1717"/>
                        <a:pt x="15752" y="1782"/>
                      </a:cubicBezTo>
                      <a:cubicBezTo>
                        <a:pt x="15752" y="1785"/>
                        <a:pt x="15749" y="1785"/>
                        <a:pt x="15746" y="1785"/>
                      </a:cubicBezTo>
                      <a:cubicBezTo>
                        <a:pt x="15736" y="1779"/>
                        <a:pt x="15726" y="1772"/>
                        <a:pt x="15720" y="1763"/>
                      </a:cubicBezTo>
                      <a:cubicBezTo>
                        <a:pt x="15701" y="1747"/>
                        <a:pt x="15684" y="1734"/>
                        <a:pt x="15675" y="1724"/>
                      </a:cubicBezTo>
                      <a:cubicBezTo>
                        <a:pt x="15671" y="1721"/>
                        <a:pt x="15671" y="1717"/>
                        <a:pt x="15668" y="1714"/>
                      </a:cubicBezTo>
                      <a:cubicBezTo>
                        <a:pt x="15652" y="1698"/>
                        <a:pt x="15633" y="1679"/>
                        <a:pt x="15633" y="1656"/>
                      </a:cubicBezTo>
                      <a:cubicBezTo>
                        <a:pt x="15630" y="1627"/>
                        <a:pt x="15646" y="1602"/>
                        <a:pt x="15665" y="1582"/>
                      </a:cubicBezTo>
                      <a:cubicBezTo>
                        <a:pt x="15681" y="1569"/>
                        <a:pt x="15701" y="1556"/>
                        <a:pt x="15723" y="1556"/>
                      </a:cubicBezTo>
                      <a:cubicBezTo>
                        <a:pt x="15730" y="1556"/>
                        <a:pt x="15736" y="1556"/>
                        <a:pt x="15742" y="1560"/>
                      </a:cubicBezTo>
                      <a:cubicBezTo>
                        <a:pt x="15768" y="1569"/>
                        <a:pt x="15768" y="1592"/>
                        <a:pt x="15762" y="1615"/>
                      </a:cubicBezTo>
                      <a:cubicBezTo>
                        <a:pt x="15755" y="1634"/>
                        <a:pt x="15749" y="1653"/>
                        <a:pt x="15758" y="1669"/>
                      </a:cubicBezTo>
                      <a:cubicBezTo>
                        <a:pt x="15765" y="1692"/>
                        <a:pt x="15791" y="1701"/>
                        <a:pt x="15813" y="1704"/>
                      </a:cubicBezTo>
                      <a:cubicBezTo>
                        <a:pt x="15816" y="1704"/>
                        <a:pt x="15820" y="1704"/>
                        <a:pt x="15823" y="1704"/>
                      </a:cubicBezTo>
                      <a:cubicBezTo>
                        <a:pt x="15849" y="1708"/>
                        <a:pt x="15874" y="1695"/>
                        <a:pt x="15894" y="1679"/>
                      </a:cubicBezTo>
                      <a:cubicBezTo>
                        <a:pt x="15968" y="1640"/>
                        <a:pt x="16035" y="1585"/>
                        <a:pt x="16110" y="1547"/>
                      </a:cubicBezTo>
                      <a:cubicBezTo>
                        <a:pt x="16209" y="1492"/>
                        <a:pt x="16319" y="1447"/>
                        <a:pt x="16432" y="1424"/>
                      </a:cubicBezTo>
                      <a:cubicBezTo>
                        <a:pt x="16548" y="1399"/>
                        <a:pt x="16673" y="1389"/>
                        <a:pt x="16786" y="1428"/>
                      </a:cubicBezTo>
                      <a:cubicBezTo>
                        <a:pt x="16889" y="1463"/>
                        <a:pt x="16976" y="1531"/>
                        <a:pt x="17063" y="1598"/>
                      </a:cubicBezTo>
                      <a:cubicBezTo>
                        <a:pt x="17034" y="1602"/>
                        <a:pt x="17005" y="1605"/>
                        <a:pt x="16976" y="1611"/>
                      </a:cubicBezTo>
                      <a:moveTo>
                        <a:pt x="17101" y="1595"/>
                      </a:moveTo>
                      <a:lnTo>
                        <a:pt x="17101" y="1595"/>
                      </a:lnTo>
                      <a:cubicBezTo>
                        <a:pt x="17095" y="1592"/>
                        <a:pt x="17089" y="1592"/>
                        <a:pt x="17085" y="1592"/>
                      </a:cubicBezTo>
                      <a:cubicBezTo>
                        <a:pt x="17079" y="1589"/>
                        <a:pt x="17076" y="1585"/>
                        <a:pt x="17069" y="1579"/>
                      </a:cubicBezTo>
                      <a:cubicBezTo>
                        <a:pt x="17002" y="1511"/>
                        <a:pt x="16921" y="1454"/>
                        <a:pt x="16831" y="1415"/>
                      </a:cubicBezTo>
                      <a:cubicBezTo>
                        <a:pt x="16824" y="1415"/>
                        <a:pt x="16818" y="1411"/>
                        <a:pt x="16812" y="1408"/>
                      </a:cubicBezTo>
                      <a:cubicBezTo>
                        <a:pt x="16651" y="1347"/>
                        <a:pt x="16470" y="1367"/>
                        <a:pt x="16309" y="1418"/>
                      </a:cubicBezTo>
                      <a:cubicBezTo>
                        <a:pt x="16219" y="1447"/>
                        <a:pt x="16135" y="1486"/>
                        <a:pt x="16055" y="1534"/>
                      </a:cubicBezTo>
                      <a:cubicBezTo>
                        <a:pt x="16007" y="1560"/>
                        <a:pt x="15978" y="1582"/>
                        <a:pt x="15932" y="1611"/>
                      </a:cubicBezTo>
                      <a:cubicBezTo>
                        <a:pt x="15936" y="1582"/>
                        <a:pt x="15932" y="1556"/>
                        <a:pt x="15919" y="1534"/>
                      </a:cubicBezTo>
                      <a:cubicBezTo>
                        <a:pt x="15955" y="1524"/>
                        <a:pt x="16058" y="1499"/>
                        <a:pt x="16071" y="1495"/>
                      </a:cubicBezTo>
                      <a:cubicBezTo>
                        <a:pt x="16126" y="1483"/>
                        <a:pt x="16358" y="1386"/>
                        <a:pt x="16422" y="1363"/>
                      </a:cubicBezTo>
                      <a:cubicBezTo>
                        <a:pt x="16576" y="1315"/>
                        <a:pt x="16744" y="1328"/>
                        <a:pt x="16896" y="1376"/>
                      </a:cubicBezTo>
                      <a:cubicBezTo>
                        <a:pt x="17018" y="1415"/>
                        <a:pt x="17143" y="1486"/>
                        <a:pt x="17208" y="1598"/>
                      </a:cubicBezTo>
                      <a:cubicBezTo>
                        <a:pt x="17172" y="1598"/>
                        <a:pt x="17137" y="1595"/>
                        <a:pt x="17101" y="1595"/>
                      </a:cubicBezTo>
                      <a:moveTo>
                        <a:pt x="17246" y="1602"/>
                      </a:moveTo>
                      <a:lnTo>
                        <a:pt x="17246" y="1602"/>
                      </a:lnTo>
                      <a:cubicBezTo>
                        <a:pt x="17243" y="1602"/>
                        <a:pt x="17240" y="1602"/>
                        <a:pt x="17237" y="1598"/>
                      </a:cubicBezTo>
                      <a:cubicBezTo>
                        <a:pt x="17233" y="1598"/>
                        <a:pt x="17233" y="1595"/>
                        <a:pt x="17230" y="1592"/>
                      </a:cubicBezTo>
                      <a:cubicBezTo>
                        <a:pt x="17176" y="1499"/>
                        <a:pt x="17089" y="1418"/>
                        <a:pt x="16985" y="1376"/>
                      </a:cubicBezTo>
                      <a:cubicBezTo>
                        <a:pt x="16915" y="1347"/>
                        <a:pt x="16837" y="1325"/>
                        <a:pt x="16760" y="1309"/>
                      </a:cubicBezTo>
                      <a:cubicBezTo>
                        <a:pt x="16763" y="1309"/>
                        <a:pt x="16763" y="1309"/>
                        <a:pt x="16767" y="1309"/>
                      </a:cubicBezTo>
                      <a:cubicBezTo>
                        <a:pt x="16850" y="1312"/>
                        <a:pt x="16937" y="1315"/>
                        <a:pt x="17015" y="1347"/>
                      </a:cubicBezTo>
                      <a:cubicBezTo>
                        <a:pt x="17085" y="1379"/>
                        <a:pt x="17150" y="1424"/>
                        <a:pt x="17208" y="1479"/>
                      </a:cubicBezTo>
                      <a:cubicBezTo>
                        <a:pt x="17233" y="1505"/>
                        <a:pt x="17262" y="1534"/>
                        <a:pt x="17282" y="1563"/>
                      </a:cubicBezTo>
                      <a:cubicBezTo>
                        <a:pt x="17282" y="1566"/>
                        <a:pt x="17285" y="1566"/>
                        <a:pt x="17285" y="1566"/>
                      </a:cubicBezTo>
                      <a:cubicBezTo>
                        <a:pt x="17295" y="1582"/>
                        <a:pt x="17301" y="1598"/>
                        <a:pt x="17308" y="1615"/>
                      </a:cubicBezTo>
                      <a:cubicBezTo>
                        <a:pt x="17288" y="1611"/>
                        <a:pt x="17266" y="1608"/>
                        <a:pt x="17246" y="1602"/>
                      </a:cubicBezTo>
                      <a:moveTo>
                        <a:pt x="17504" y="1688"/>
                      </a:moveTo>
                      <a:lnTo>
                        <a:pt x="17504" y="1688"/>
                      </a:lnTo>
                      <a:cubicBezTo>
                        <a:pt x="17446" y="1656"/>
                        <a:pt x="17391" y="1637"/>
                        <a:pt x="17327" y="1621"/>
                      </a:cubicBezTo>
                      <a:cubicBezTo>
                        <a:pt x="17330" y="1618"/>
                        <a:pt x="17321" y="1598"/>
                        <a:pt x="17308" y="1576"/>
                      </a:cubicBezTo>
                      <a:cubicBezTo>
                        <a:pt x="17372" y="1592"/>
                        <a:pt x="17424" y="1598"/>
                        <a:pt x="17488" y="1572"/>
                      </a:cubicBezTo>
                      <a:cubicBezTo>
                        <a:pt x="17556" y="1543"/>
                        <a:pt x="17636" y="1483"/>
                        <a:pt x="17713" y="1515"/>
                      </a:cubicBezTo>
                      <a:cubicBezTo>
                        <a:pt x="17717" y="1515"/>
                        <a:pt x="17717" y="1508"/>
                        <a:pt x="17717" y="1508"/>
                      </a:cubicBezTo>
                      <a:cubicBezTo>
                        <a:pt x="17665" y="1479"/>
                        <a:pt x="17610" y="1495"/>
                        <a:pt x="17562" y="1518"/>
                      </a:cubicBezTo>
                      <a:cubicBezTo>
                        <a:pt x="17523" y="1534"/>
                        <a:pt x="17485" y="1553"/>
                        <a:pt x="17446" y="1563"/>
                      </a:cubicBezTo>
                      <a:cubicBezTo>
                        <a:pt x="17395" y="1576"/>
                        <a:pt x="17346" y="1563"/>
                        <a:pt x="17295" y="1550"/>
                      </a:cubicBezTo>
                      <a:lnTo>
                        <a:pt x="17295" y="1550"/>
                      </a:lnTo>
                      <a:cubicBezTo>
                        <a:pt x="17285" y="1531"/>
                        <a:pt x="17275" y="1515"/>
                        <a:pt x="17272" y="1515"/>
                      </a:cubicBezTo>
                      <a:cubicBezTo>
                        <a:pt x="17243" y="1466"/>
                        <a:pt x="17198" y="1424"/>
                        <a:pt x="17156" y="1392"/>
                      </a:cubicBezTo>
                      <a:cubicBezTo>
                        <a:pt x="17140" y="1379"/>
                        <a:pt x="17124" y="1370"/>
                        <a:pt x="17111" y="1360"/>
                      </a:cubicBezTo>
                      <a:cubicBezTo>
                        <a:pt x="17153" y="1341"/>
                        <a:pt x="17185" y="1305"/>
                        <a:pt x="17211" y="1263"/>
                      </a:cubicBezTo>
                      <a:cubicBezTo>
                        <a:pt x="17230" y="1238"/>
                        <a:pt x="17243" y="1206"/>
                        <a:pt x="17256" y="1177"/>
                      </a:cubicBezTo>
                      <a:cubicBezTo>
                        <a:pt x="17269" y="1151"/>
                        <a:pt x="17282" y="1122"/>
                        <a:pt x="17304" y="1106"/>
                      </a:cubicBezTo>
                      <a:cubicBezTo>
                        <a:pt x="17317" y="1099"/>
                        <a:pt x="17333" y="1096"/>
                        <a:pt x="17346" y="1086"/>
                      </a:cubicBezTo>
                      <a:cubicBezTo>
                        <a:pt x="17349" y="1086"/>
                        <a:pt x="17346" y="1083"/>
                        <a:pt x="17346" y="1080"/>
                      </a:cubicBezTo>
                      <a:cubicBezTo>
                        <a:pt x="17282" y="1077"/>
                        <a:pt x="17256" y="1131"/>
                        <a:pt x="17230" y="1180"/>
                      </a:cubicBezTo>
                      <a:cubicBezTo>
                        <a:pt x="17198" y="1251"/>
                        <a:pt x="17156" y="1315"/>
                        <a:pt x="17082" y="1344"/>
                      </a:cubicBezTo>
                      <a:cubicBezTo>
                        <a:pt x="17072" y="1338"/>
                        <a:pt x="17063" y="1331"/>
                        <a:pt x="17050" y="1328"/>
                      </a:cubicBezTo>
                      <a:cubicBezTo>
                        <a:pt x="17044" y="1325"/>
                        <a:pt x="17015" y="1315"/>
                        <a:pt x="17011" y="1312"/>
                      </a:cubicBezTo>
                      <a:cubicBezTo>
                        <a:pt x="17005" y="1292"/>
                        <a:pt x="16995" y="1273"/>
                        <a:pt x="16985" y="1257"/>
                      </a:cubicBezTo>
                      <a:cubicBezTo>
                        <a:pt x="17047" y="1267"/>
                        <a:pt x="17124" y="1212"/>
                        <a:pt x="17163" y="1170"/>
                      </a:cubicBezTo>
                      <a:cubicBezTo>
                        <a:pt x="17192" y="1138"/>
                        <a:pt x="17217" y="1099"/>
                        <a:pt x="17237" y="1064"/>
                      </a:cubicBezTo>
                      <a:cubicBezTo>
                        <a:pt x="17250" y="1041"/>
                        <a:pt x="17256" y="1019"/>
                        <a:pt x="17269" y="999"/>
                      </a:cubicBezTo>
                      <a:cubicBezTo>
                        <a:pt x="17292" y="962"/>
                        <a:pt x="17349" y="930"/>
                        <a:pt x="17385" y="977"/>
                      </a:cubicBezTo>
                      <a:cubicBezTo>
                        <a:pt x="17388" y="983"/>
                        <a:pt x="17395" y="986"/>
                        <a:pt x="17401" y="980"/>
                      </a:cubicBezTo>
                      <a:cubicBezTo>
                        <a:pt x="17440" y="943"/>
                        <a:pt x="17523" y="949"/>
                        <a:pt x="17552" y="996"/>
                      </a:cubicBezTo>
                      <a:cubicBezTo>
                        <a:pt x="17556" y="1003"/>
                        <a:pt x="17562" y="996"/>
                        <a:pt x="17559" y="990"/>
                      </a:cubicBezTo>
                      <a:cubicBezTo>
                        <a:pt x="17533" y="930"/>
                        <a:pt x="17446" y="923"/>
                        <a:pt x="17395" y="959"/>
                      </a:cubicBezTo>
                      <a:cubicBezTo>
                        <a:pt x="17343" y="901"/>
                        <a:pt x="17269" y="949"/>
                        <a:pt x="17240" y="1009"/>
                      </a:cubicBezTo>
                      <a:cubicBezTo>
                        <a:pt x="17214" y="1061"/>
                        <a:pt x="17182" y="1115"/>
                        <a:pt x="17140" y="1161"/>
                      </a:cubicBezTo>
                      <a:cubicBezTo>
                        <a:pt x="17108" y="1196"/>
                        <a:pt x="17031" y="1251"/>
                        <a:pt x="16979" y="1234"/>
                      </a:cubicBezTo>
                      <a:cubicBezTo>
                        <a:pt x="16976" y="1231"/>
                        <a:pt x="16973" y="1234"/>
                        <a:pt x="16969" y="1234"/>
                      </a:cubicBezTo>
                      <a:cubicBezTo>
                        <a:pt x="16934" y="1180"/>
                        <a:pt x="16886" y="1128"/>
                        <a:pt x="16831" y="1090"/>
                      </a:cubicBezTo>
                      <a:cubicBezTo>
                        <a:pt x="16840" y="1090"/>
                        <a:pt x="16853" y="1086"/>
                        <a:pt x="16863" y="1080"/>
                      </a:cubicBezTo>
                      <a:cubicBezTo>
                        <a:pt x="16892" y="1067"/>
                        <a:pt x="16908" y="1041"/>
                        <a:pt x="16921" y="1016"/>
                      </a:cubicBezTo>
                      <a:cubicBezTo>
                        <a:pt x="16931" y="990"/>
                        <a:pt x="16940" y="964"/>
                        <a:pt x="16956" y="943"/>
                      </a:cubicBezTo>
                      <a:cubicBezTo>
                        <a:pt x="16960" y="939"/>
                        <a:pt x="16963" y="936"/>
                        <a:pt x="16966" y="933"/>
                      </a:cubicBezTo>
                      <a:cubicBezTo>
                        <a:pt x="16973" y="936"/>
                        <a:pt x="16976" y="939"/>
                        <a:pt x="16982" y="939"/>
                      </a:cubicBezTo>
                      <a:cubicBezTo>
                        <a:pt x="16985" y="930"/>
                        <a:pt x="16995" y="917"/>
                        <a:pt x="17005" y="910"/>
                      </a:cubicBezTo>
                      <a:cubicBezTo>
                        <a:pt x="17005" y="910"/>
                        <a:pt x="17002" y="910"/>
                        <a:pt x="17002" y="907"/>
                      </a:cubicBezTo>
                      <a:lnTo>
                        <a:pt x="17005" y="907"/>
                      </a:lnTo>
                      <a:cubicBezTo>
                        <a:pt x="17031" y="891"/>
                        <a:pt x="17072" y="875"/>
                        <a:pt x="17101" y="891"/>
                      </a:cubicBezTo>
                      <a:cubicBezTo>
                        <a:pt x="17134" y="910"/>
                        <a:pt x="17137" y="977"/>
                        <a:pt x="17105" y="999"/>
                      </a:cubicBezTo>
                      <a:cubicBezTo>
                        <a:pt x="17089" y="1009"/>
                        <a:pt x="17063" y="1006"/>
                        <a:pt x="17040" y="999"/>
                      </a:cubicBezTo>
                      <a:cubicBezTo>
                        <a:pt x="17031" y="996"/>
                        <a:pt x="17024" y="990"/>
                        <a:pt x="17015" y="983"/>
                      </a:cubicBezTo>
                      <a:cubicBezTo>
                        <a:pt x="17008" y="977"/>
                        <a:pt x="17005" y="977"/>
                        <a:pt x="16998" y="977"/>
                      </a:cubicBezTo>
                      <a:cubicBezTo>
                        <a:pt x="16979" y="980"/>
                        <a:pt x="16966" y="1009"/>
                        <a:pt x="16963" y="1022"/>
                      </a:cubicBezTo>
                      <a:cubicBezTo>
                        <a:pt x="16960" y="1045"/>
                        <a:pt x="16966" y="1074"/>
                        <a:pt x="16979" y="1090"/>
                      </a:cubicBezTo>
                      <a:cubicBezTo>
                        <a:pt x="17011" y="1128"/>
                        <a:pt x="17072" y="1109"/>
                        <a:pt x="17108" y="1090"/>
                      </a:cubicBezTo>
                      <a:cubicBezTo>
                        <a:pt x="17160" y="1061"/>
                        <a:pt x="17185" y="1012"/>
                        <a:pt x="17208" y="962"/>
                      </a:cubicBezTo>
                      <a:cubicBezTo>
                        <a:pt x="17224" y="923"/>
                        <a:pt x="17246" y="888"/>
                        <a:pt x="17275" y="859"/>
                      </a:cubicBezTo>
                      <a:cubicBezTo>
                        <a:pt x="17279" y="859"/>
                        <a:pt x="17282" y="859"/>
                        <a:pt x="17285" y="859"/>
                      </a:cubicBezTo>
                      <a:cubicBezTo>
                        <a:pt x="17285" y="852"/>
                        <a:pt x="17288" y="849"/>
                        <a:pt x="17288" y="846"/>
                      </a:cubicBezTo>
                      <a:cubicBezTo>
                        <a:pt x="17298" y="836"/>
                        <a:pt x="17311" y="827"/>
                        <a:pt x="17321" y="820"/>
                      </a:cubicBezTo>
                      <a:cubicBezTo>
                        <a:pt x="17349" y="807"/>
                        <a:pt x="17378" y="801"/>
                        <a:pt x="17407" y="814"/>
                      </a:cubicBezTo>
                      <a:cubicBezTo>
                        <a:pt x="17443" y="833"/>
                        <a:pt x="17440" y="869"/>
                        <a:pt x="17453" y="901"/>
                      </a:cubicBezTo>
                      <a:cubicBezTo>
                        <a:pt x="17453" y="910"/>
                        <a:pt x="17462" y="914"/>
                        <a:pt x="17469" y="910"/>
                      </a:cubicBezTo>
                      <a:cubicBezTo>
                        <a:pt x="17494" y="904"/>
                        <a:pt x="17527" y="901"/>
                        <a:pt x="17552" y="914"/>
                      </a:cubicBezTo>
                      <a:cubicBezTo>
                        <a:pt x="17585" y="926"/>
                        <a:pt x="17607" y="955"/>
                        <a:pt x="17610" y="986"/>
                      </a:cubicBezTo>
                      <a:cubicBezTo>
                        <a:pt x="17613" y="1016"/>
                        <a:pt x="17613" y="1038"/>
                        <a:pt x="17636" y="1058"/>
                      </a:cubicBezTo>
                      <a:cubicBezTo>
                        <a:pt x="17659" y="1074"/>
                        <a:pt x="17688" y="1083"/>
                        <a:pt x="17701" y="1109"/>
                      </a:cubicBezTo>
                      <a:cubicBezTo>
                        <a:pt x="17710" y="1125"/>
                        <a:pt x="17717" y="1141"/>
                        <a:pt x="17720" y="1161"/>
                      </a:cubicBezTo>
                      <a:lnTo>
                        <a:pt x="17720" y="1161"/>
                      </a:lnTo>
                      <a:lnTo>
                        <a:pt x="17720" y="1161"/>
                      </a:lnTo>
                      <a:cubicBezTo>
                        <a:pt x="17720" y="1164"/>
                        <a:pt x="17713" y="1167"/>
                        <a:pt x="17713" y="1180"/>
                      </a:cubicBezTo>
                      <a:cubicBezTo>
                        <a:pt x="17707" y="1225"/>
                        <a:pt x="17675" y="1254"/>
                        <a:pt x="17633" y="1257"/>
                      </a:cubicBezTo>
                      <a:cubicBezTo>
                        <a:pt x="17626" y="1257"/>
                        <a:pt x="17623" y="1257"/>
                        <a:pt x="17617" y="1257"/>
                      </a:cubicBezTo>
                      <a:cubicBezTo>
                        <a:pt x="17591" y="1251"/>
                        <a:pt x="17556" y="1234"/>
                        <a:pt x="17546" y="1206"/>
                      </a:cubicBezTo>
                      <a:cubicBezTo>
                        <a:pt x="17540" y="1190"/>
                        <a:pt x="17546" y="1186"/>
                        <a:pt x="17559" y="1177"/>
                      </a:cubicBezTo>
                      <a:cubicBezTo>
                        <a:pt x="17565" y="1170"/>
                        <a:pt x="17575" y="1164"/>
                        <a:pt x="17581" y="1157"/>
                      </a:cubicBezTo>
                      <a:cubicBezTo>
                        <a:pt x="17613" y="1109"/>
                        <a:pt x="17578" y="1061"/>
                        <a:pt x="17530" y="1045"/>
                      </a:cubicBezTo>
                      <a:cubicBezTo>
                        <a:pt x="17514" y="1038"/>
                        <a:pt x="17497" y="1035"/>
                        <a:pt x="17485" y="1035"/>
                      </a:cubicBezTo>
                      <a:cubicBezTo>
                        <a:pt x="17449" y="1038"/>
                        <a:pt x="17414" y="1051"/>
                        <a:pt x="17388" y="1070"/>
                      </a:cubicBezTo>
                      <a:cubicBezTo>
                        <a:pt x="17349" y="1099"/>
                        <a:pt x="17317" y="1144"/>
                        <a:pt x="17314" y="1190"/>
                      </a:cubicBezTo>
                      <a:cubicBezTo>
                        <a:pt x="17308" y="1231"/>
                        <a:pt x="17330" y="1296"/>
                        <a:pt x="17375" y="1305"/>
                      </a:cubicBezTo>
                      <a:cubicBezTo>
                        <a:pt x="17378" y="1305"/>
                        <a:pt x="17382" y="1305"/>
                        <a:pt x="17385" y="1305"/>
                      </a:cubicBezTo>
                      <a:cubicBezTo>
                        <a:pt x="17404" y="1305"/>
                        <a:pt x="17420" y="1296"/>
                        <a:pt x="17437" y="1289"/>
                      </a:cubicBezTo>
                      <a:cubicBezTo>
                        <a:pt x="17446" y="1283"/>
                        <a:pt x="17456" y="1283"/>
                        <a:pt x="17465" y="1283"/>
                      </a:cubicBezTo>
                      <a:cubicBezTo>
                        <a:pt x="17481" y="1283"/>
                        <a:pt x="17494" y="1289"/>
                        <a:pt x="17507" y="1302"/>
                      </a:cubicBezTo>
                      <a:cubicBezTo>
                        <a:pt x="17527" y="1318"/>
                        <a:pt x="17549" y="1350"/>
                        <a:pt x="17546" y="1379"/>
                      </a:cubicBezTo>
                      <a:cubicBezTo>
                        <a:pt x="17540" y="1399"/>
                        <a:pt x="17520" y="1415"/>
                        <a:pt x="17501" y="1415"/>
                      </a:cubicBezTo>
                      <a:cubicBezTo>
                        <a:pt x="17488" y="1415"/>
                        <a:pt x="17478" y="1411"/>
                        <a:pt x="17472" y="1399"/>
                      </a:cubicBezTo>
                      <a:cubicBezTo>
                        <a:pt x="17459" y="1379"/>
                        <a:pt x="17453" y="1363"/>
                        <a:pt x="17427" y="1354"/>
                      </a:cubicBezTo>
                      <a:cubicBezTo>
                        <a:pt x="17420" y="1354"/>
                        <a:pt x="17414" y="1354"/>
                        <a:pt x="17411" y="1354"/>
                      </a:cubicBezTo>
                      <a:cubicBezTo>
                        <a:pt x="17391" y="1354"/>
                        <a:pt x="17375" y="1360"/>
                        <a:pt x="17365" y="1370"/>
                      </a:cubicBezTo>
                      <a:cubicBezTo>
                        <a:pt x="17330" y="1405"/>
                        <a:pt x="17333" y="1470"/>
                        <a:pt x="17378" y="1495"/>
                      </a:cubicBezTo>
                      <a:cubicBezTo>
                        <a:pt x="17398" y="1508"/>
                        <a:pt x="17427" y="1511"/>
                        <a:pt x="17456" y="1511"/>
                      </a:cubicBezTo>
                      <a:cubicBezTo>
                        <a:pt x="17485" y="1511"/>
                        <a:pt x="17514" y="1505"/>
                        <a:pt x="17536" y="1499"/>
                      </a:cubicBezTo>
                      <a:cubicBezTo>
                        <a:pt x="17585" y="1483"/>
                        <a:pt x="17630" y="1457"/>
                        <a:pt x="17681" y="1457"/>
                      </a:cubicBezTo>
                      <a:cubicBezTo>
                        <a:pt x="17688" y="1457"/>
                        <a:pt x="17697" y="1457"/>
                        <a:pt x="17704" y="1460"/>
                      </a:cubicBezTo>
                      <a:cubicBezTo>
                        <a:pt x="17758" y="1473"/>
                        <a:pt x="17807" y="1511"/>
                        <a:pt x="17823" y="1566"/>
                      </a:cubicBezTo>
                      <a:cubicBezTo>
                        <a:pt x="17833" y="1595"/>
                        <a:pt x="17829" y="1624"/>
                        <a:pt x="17810" y="1650"/>
                      </a:cubicBezTo>
                      <a:cubicBezTo>
                        <a:pt x="17794" y="1666"/>
                        <a:pt x="17771" y="1679"/>
                        <a:pt x="17746" y="1679"/>
                      </a:cubicBezTo>
                      <a:cubicBezTo>
                        <a:pt x="17739" y="1679"/>
                        <a:pt x="17729" y="1679"/>
                        <a:pt x="17723" y="1676"/>
                      </a:cubicBezTo>
                      <a:cubicBezTo>
                        <a:pt x="17681" y="1656"/>
                        <a:pt x="17726" y="1602"/>
                        <a:pt x="17713" y="1569"/>
                      </a:cubicBezTo>
                      <a:cubicBezTo>
                        <a:pt x="17704" y="1543"/>
                        <a:pt x="17678" y="1531"/>
                        <a:pt x="17652" y="1531"/>
                      </a:cubicBezTo>
                      <a:cubicBezTo>
                        <a:pt x="17630" y="1531"/>
                        <a:pt x="17610" y="1537"/>
                        <a:pt x="17594" y="1547"/>
                      </a:cubicBezTo>
                      <a:cubicBezTo>
                        <a:pt x="17552" y="1569"/>
                        <a:pt x="17517" y="1618"/>
                        <a:pt x="17527" y="1669"/>
                      </a:cubicBezTo>
                      <a:cubicBezTo>
                        <a:pt x="17527" y="1669"/>
                        <a:pt x="17530" y="1672"/>
                        <a:pt x="17533" y="1676"/>
                      </a:cubicBezTo>
                      <a:cubicBezTo>
                        <a:pt x="17536" y="1692"/>
                        <a:pt x="17543" y="1701"/>
                        <a:pt x="17552" y="1714"/>
                      </a:cubicBezTo>
                      <a:cubicBezTo>
                        <a:pt x="17536" y="1704"/>
                        <a:pt x="17520" y="1695"/>
                        <a:pt x="17504" y="1688"/>
                      </a:cubicBezTo>
                      <a:moveTo>
                        <a:pt x="18899" y="1611"/>
                      </a:moveTo>
                      <a:lnTo>
                        <a:pt x="18899" y="1611"/>
                      </a:lnTo>
                      <a:cubicBezTo>
                        <a:pt x="18886" y="1615"/>
                        <a:pt x="18870" y="1618"/>
                        <a:pt x="18853" y="1624"/>
                      </a:cubicBezTo>
                      <a:cubicBezTo>
                        <a:pt x="18841" y="1615"/>
                        <a:pt x="18828" y="1605"/>
                        <a:pt x="18815" y="1595"/>
                      </a:cubicBezTo>
                      <a:cubicBezTo>
                        <a:pt x="18805" y="1589"/>
                        <a:pt x="18795" y="1582"/>
                        <a:pt x="18786" y="1576"/>
                      </a:cubicBezTo>
                      <a:cubicBezTo>
                        <a:pt x="18754" y="1553"/>
                        <a:pt x="18721" y="1531"/>
                        <a:pt x="18683" y="1518"/>
                      </a:cubicBezTo>
                      <a:cubicBezTo>
                        <a:pt x="18641" y="1502"/>
                        <a:pt x="18602" y="1492"/>
                        <a:pt x="18560" y="1486"/>
                      </a:cubicBezTo>
                      <a:cubicBezTo>
                        <a:pt x="18406" y="1463"/>
                        <a:pt x="18251" y="1495"/>
                        <a:pt x="18110" y="1560"/>
                      </a:cubicBezTo>
                      <a:cubicBezTo>
                        <a:pt x="17961" y="1624"/>
                        <a:pt x="17826" y="1717"/>
                        <a:pt x="17675" y="1782"/>
                      </a:cubicBezTo>
                      <a:cubicBezTo>
                        <a:pt x="17675" y="1785"/>
                        <a:pt x="17672" y="1785"/>
                        <a:pt x="17668" y="1785"/>
                      </a:cubicBezTo>
                      <a:cubicBezTo>
                        <a:pt x="17659" y="1779"/>
                        <a:pt x="17649" y="1772"/>
                        <a:pt x="17642" y="1763"/>
                      </a:cubicBezTo>
                      <a:cubicBezTo>
                        <a:pt x="17623" y="1747"/>
                        <a:pt x="17607" y="1734"/>
                        <a:pt x="17597" y="1724"/>
                      </a:cubicBezTo>
                      <a:cubicBezTo>
                        <a:pt x="17594" y="1721"/>
                        <a:pt x="17594" y="1717"/>
                        <a:pt x="17591" y="1714"/>
                      </a:cubicBezTo>
                      <a:cubicBezTo>
                        <a:pt x="17575" y="1698"/>
                        <a:pt x="17556" y="1679"/>
                        <a:pt x="17556" y="1656"/>
                      </a:cubicBezTo>
                      <a:cubicBezTo>
                        <a:pt x="17552" y="1627"/>
                        <a:pt x="17569" y="1602"/>
                        <a:pt x="17588" y="1582"/>
                      </a:cubicBezTo>
                      <a:cubicBezTo>
                        <a:pt x="17604" y="1569"/>
                        <a:pt x="17623" y="1556"/>
                        <a:pt x="17646" y="1556"/>
                      </a:cubicBezTo>
                      <a:cubicBezTo>
                        <a:pt x="17652" y="1556"/>
                        <a:pt x="17659" y="1556"/>
                        <a:pt x="17665" y="1560"/>
                      </a:cubicBezTo>
                      <a:cubicBezTo>
                        <a:pt x="17691" y="1569"/>
                        <a:pt x="17691" y="1592"/>
                        <a:pt x="17685" y="1615"/>
                      </a:cubicBezTo>
                      <a:cubicBezTo>
                        <a:pt x="17678" y="1634"/>
                        <a:pt x="17672" y="1653"/>
                        <a:pt x="17681" y="1669"/>
                      </a:cubicBezTo>
                      <a:cubicBezTo>
                        <a:pt x="17688" y="1692"/>
                        <a:pt x="17713" y="1701"/>
                        <a:pt x="17736" y="1704"/>
                      </a:cubicBezTo>
                      <a:cubicBezTo>
                        <a:pt x="17739" y="1704"/>
                        <a:pt x="17742" y="1704"/>
                        <a:pt x="17746" y="1704"/>
                      </a:cubicBezTo>
                      <a:cubicBezTo>
                        <a:pt x="17771" y="1708"/>
                        <a:pt x="17797" y="1695"/>
                        <a:pt x="17817" y="1679"/>
                      </a:cubicBezTo>
                      <a:cubicBezTo>
                        <a:pt x="17890" y="1640"/>
                        <a:pt x="17958" y="1585"/>
                        <a:pt x="18032" y="1547"/>
                      </a:cubicBezTo>
                      <a:cubicBezTo>
                        <a:pt x="18132" y="1492"/>
                        <a:pt x="18242" y="1447"/>
                        <a:pt x="18354" y="1424"/>
                      </a:cubicBezTo>
                      <a:cubicBezTo>
                        <a:pt x="18470" y="1399"/>
                        <a:pt x="18596" y="1389"/>
                        <a:pt x="18708" y="1428"/>
                      </a:cubicBezTo>
                      <a:cubicBezTo>
                        <a:pt x="18811" y="1463"/>
                        <a:pt x="18899" y="1531"/>
                        <a:pt x="18986" y="1598"/>
                      </a:cubicBezTo>
                      <a:cubicBezTo>
                        <a:pt x="18956" y="1602"/>
                        <a:pt x="18927" y="1605"/>
                        <a:pt x="18899" y="1611"/>
                      </a:cubicBezTo>
                      <a:moveTo>
                        <a:pt x="19024" y="1595"/>
                      </a:moveTo>
                      <a:lnTo>
                        <a:pt x="19024" y="1595"/>
                      </a:lnTo>
                      <a:cubicBezTo>
                        <a:pt x="19018" y="1592"/>
                        <a:pt x="19011" y="1592"/>
                        <a:pt x="19008" y="1592"/>
                      </a:cubicBezTo>
                      <a:cubicBezTo>
                        <a:pt x="19002" y="1589"/>
                        <a:pt x="18999" y="1585"/>
                        <a:pt x="18992" y="1579"/>
                      </a:cubicBezTo>
                      <a:cubicBezTo>
                        <a:pt x="18924" y="1511"/>
                        <a:pt x="18844" y="1454"/>
                        <a:pt x="18754" y="1415"/>
                      </a:cubicBezTo>
                      <a:cubicBezTo>
                        <a:pt x="18747" y="1415"/>
                        <a:pt x="18741" y="1411"/>
                        <a:pt x="18734" y="1408"/>
                      </a:cubicBezTo>
                      <a:cubicBezTo>
                        <a:pt x="18573" y="1347"/>
                        <a:pt x="18393" y="1367"/>
                        <a:pt x="18232" y="1418"/>
                      </a:cubicBezTo>
                      <a:cubicBezTo>
                        <a:pt x="18142" y="1447"/>
                        <a:pt x="18058" y="1486"/>
                        <a:pt x="17978" y="1534"/>
                      </a:cubicBezTo>
                      <a:cubicBezTo>
                        <a:pt x="17932" y="1560"/>
                        <a:pt x="17900" y="1582"/>
                        <a:pt x="17855" y="1611"/>
                      </a:cubicBezTo>
                      <a:cubicBezTo>
                        <a:pt x="17858" y="1582"/>
                        <a:pt x="17855" y="1556"/>
                        <a:pt x="17842" y="1534"/>
                      </a:cubicBezTo>
                      <a:cubicBezTo>
                        <a:pt x="17878" y="1524"/>
                        <a:pt x="17981" y="1499"/>
                        <a:pt x="17994" y="1495"/>
                      </a:cubicBezTo>
                      <a:cubicBezTo>
                        <a:pt x="18048" y="1483"/>
                        <a:pt x="18280" y="1386"/>
                        <a:pt x="18345" y="1363"/>
                      </a:cubicBezTo>
                      <a:cubicBezTo>
                        <a:pt x="18499" y="1315"/>
                        <a:pt x="18667" y="1328"/>
                        <a:pt x="18818" y="1376"/>
                      </a:cubicBezTo>
                      <a:cubicBezTo>
                        <a:pt x="18940" y="1415"/>
                        <a:pt x="19066" y="1486"/>
                        <a:pt x="19131" y="1598"/>
                      </a:cubicBezTo>
                      <a:cubicBezTo>
                        <a:pt x="19095" y="1598"/>
                        <a:pt x="19060" y="1595"/>
                        <a:pt x="19024" y="1595"/>
                      </a:cubicBezTo>
                      <a:moveTo>
                        <a:pt x="19169" y="1602"/>
                      </a:moveTo>
                      <a:lnTo>
                        <a:pt x="19169" y="1602"/>
                      </a:lnTo>
                      <a:cubicBezTo>
                        <a:pt x="19166" y="1602"/>
                        <a:pt x="19163" y="1602"/>
                        <a:pt x="19159" y="1598"/>
                      </a:cubicBezTo>
                      <a:cubicBezTo>
                        <a:pt x="19156" y="1598"/>
                        <a:pt x="19156" y="1595"/>
                        <a:pt x="19153" y="1592"/>
                      </a:cubicBezTo>
                      <a:cubicBezTo>
                        <a:pt x="19098" y="1499"/>
                        <a:pt x="19011" y="1418"/>
                        <a:pt x="18908" y="1376"/>
                      </a:cubicBezTo>
                      <a:cubicBezTo>
                        <a:pt x="18837" y="1347"/>
                        <a:pt x="18760" y="1325"/>
                        <a:pt x="18683" y="1309"/>
                      </a:cubicBezTo>
                      <a:cubicBezTo>
                        <a:pt x="18686" y="1309"/>
                        <a:pt x="18686" y="1309"/>
                        <a:pt x="18689" y="1309"/>
                      </a:cubicBezTo>
                      <a:cubicBezTo>
                        <a:pt x="18773" y="1312"/>
                        <a:pt x="18860" y="1315"/>
                        <a:pt x="18937" y="1347"/>
                      </a:cubicBezTo>
                      <a:cubicBezTo>
                        <a:pt x="19008" y="1379"/>
                        <a:pt x="19072" y="1424"/>
                        <a:pt x="19131" y="1479"/>
                      </a:cubicBezTo>
                      <a:cubicBezTo>
                        <a:pt x="19156" y="1505"/>
                        <a:pt x="19185" y="1534"/>
                        <a:pt x="19204" y="1563"/>
                      </a:cubicBezTo>
                      <a:cubicBezTo>
                        <a:pt x="19204" y="1566"/>
                        <a:pt x="19208" y="1566"/>
                        <a:pt x="19208" y="1569"/>
                      </a:cubicBezTo>
                      <a:cubicBezTo>
                        <a:pt x="19217" y="1582"/>
                        <a:pt x="19224" y="1598"/>
                        <a:pt x="19230" y="1615"/>
                      </a:cubicBezTo>
                      <a:cubicBezTo>
                        <a:pt x="19211" y="1611"/>
                        <a:pt x="19188" y="1608"/>
                        <a:pt x="19169" y="1602"/>
                      </a:cubicBezTo>
                      <a:moveTo>
                        <a:pt x="19427" y="1688"/>
                      </a:moveTo>
                      <a:lnTo>
                        <a:pt x="19427" y="1688"/>
                      </a:lnTo>
                      <a:cubicBezTo>
                        <a:pt x="19369" y="1656"/>
                        <a:pt x="19314" y="1637"/>
                        <a:pt x="19250" y="1621"/>
                      </a:cubicBezTo>
                      <a:cubicBezTo>
                        <a:pt x="19253" y="1618"/>
                        <a:pt x="19243" y="1598"/>
                        <a:pt x="19230" y="1576"/>
                      </a:cubicBezTo>
                      <a:cubicBezTo>
                        <a:pt x="19295" y="1592"/>
                        <a:pt x="19346" y="1598"/>
                        <a:pt x="19411" y="1572"/>
                      </a:cubicBezTo>
                      <a:cubicBezTo>
                        <a:pt x="19478" y="1543"/>
                        <a:pt x="19559" y="1483"/>
                        <a:pt x="19636" y="1515"/>
                      </a:cubicBezTo>
                      <a:cubicBezTo>
                        <a:pt x="19639" y="1515"/>
                        <a:pt x="19639" y="1508"/>
                        <a:pt x="19639" y="1508"/>
                      </a:cubicBezTo>
                      <a:cubicBezTo>
                        <a:pt x="19588" y="1479"/>
                        <a:pt x="19533" y="1495"/>
                        <a:pt x="19485" y="1518"/>
                      </a:cubicBezTo>
                      <a:cubicBezTo>
                        <a:pt x="19446" y="1534"/>
                        <a:pt x="19408" y="1553"/>
                        <a:pt x="19369" y="1563"/>
                      </a:cubicBezTo>
                      <a:cubicBezTo>
                        <a:pt x="19317" y="1576"/>
                        <a:pt x="19269" y="1563"/>
                        <a:pt x="19217" y="1550"/>
                      </a:cubicBezTo>
                      <a:lnTo>
                        <a:pt x="19217" y="1550"/>
                      </a:lnTo>
                      <a:cubicBezTo>
                        <a:pt x="19208" y="1531"/>
                        <a:pt x="19198" y="1515"/>
                        <a:pt x="19195" y="1515"/>
                      </a:cubicBezTo>
                      <a:cubicBezTo>
                        <a:pt x="19166" y="1466"/>
                        <a:pt x="19121" y="1424"/>
                        <a:pt x="19079" y="1392"/>
                      </a:cubicBezTo>
                      <a:cubicBezTo>
                        <a:pt x="19063" y="1379"/>
                        <a:pt x="19047" y="1370"/>
                        <a:pt x="19034" y="1360"/>
                      </a:cubicBezTo>
                      <a:cubicBezTo>
                        <a:pt x="19076" y="1341"/>
                        <a:pt x="19108" y="1305"/>
                        <a:pt x="19134" y="1263"/>
                      </a:cubicBezTo>
                      <a:cubicBezTo>
                        <a:pt x="19153" y="1238"/>
                        <a:pt x="19166" y="1206"/>
                        <a:pt x="19179" y="1177"/>
                      </a:cubicBezTo>
                      <a:cubicBezTo>
                        <a:pt x="19192" y="1151"/>
                        <a:pt x="19204" y="1122"/>
                        <a:pt x="19227" y="1106"/>
                      </a:cubicBezTo>
                      <a:cubicBezTo>
                        <a:pt x="19240" y="1099"/>
                        <a:pt x="19256" y="1096"/>
                        <a:pt x="19269" y="1086"/>
                      </a:cubicBezTo>
                      <a:cubicBezTo>
                        <a:pt x="19272" y="1086"/>
                        <a:pt x="19269" y="1083"/>
                        <a:pt x="19269" y="1080"/>
                      </a:cubicBezTo>
                      <a:cubicBezTo>
                        <a:pt x="19204" y="1077"/>
                        <a:pt x="19179" y="1131"/>
                        <a:pt x="19153" y="1180"/>
                      </a:cubicBezTo>
                      <a:cubicBezTo>
                        <a:pt x="19121" y="1251"/>
                        <a:pt x="19079" y="1315"/>
                        <a:pt x="19005" y="1344"/>
                      </a:cubicBezTo>
                      <a:cubicBezTo>
                        <a:pt x="18995" y="1338"/>
                        <a:pt x="18986" y="1331"/>
                        <a:pt x="18973" y="1328"/>
                      </a:cubicBezTo>
                      <a:cubicBezTo>
                        <a:pt x="18966" y="1325"/>
                        <a:pt x="18937" y="1315"/>
                        <a:pt x="18934" y="1312"/>
                      </a:cubicBezTo>
                      <a:cubicBezTo>
                        <a:pt x="18927" y="1292"/>
                        <a:pt x="18918" y="1273"/>
                        <a:pt x="18908" y="1257"/>
                      </a:cubicBezTo>
                      <a:cubicBezTo>
                        <a:pt x="18969" y="1267"/>
                        <a:pt x="19047" y="1212"/>
                        <a:pt x="19085" y="1170"/>
                      </a:cubicBezTo>
                      <a:cubicBezTo>
                        <a:pt x="19114" y="1138"/>
                        <a:pt x="19140" y="1099"/>
                        <a:pt x="19159" y="1064"/>
                      </a:cubicBezTo>
                      <a:cubicBezTo>
                        <a:pt x="19172" y="1041"/>
                        <a:pt x="19179" y="1019"/>
                        <a:pt x="19192" y="999"/>
                      </a:cubicBezTo>
                      <a:cubicBezTo>
                        <a:pt x="19214" y="962"/>
                        <a:pt x="19272" y="930"/>
                        <a:pt x="19308" y="977"/>
                      </a:cubicBezTo>
                      <a:cubicBezTo>
                        <a:pt x="19311" y="983"/>
                        <a:pt x="19317" y="986"/>
                        <a:pt x="19324" y="980"/>
                      </a:cubicBezTo>
                      <a:cubicBezTo>
                        <a:pt x="19362" y="943"/>
                        <a:pt x="19446" y="949"/>
                        <a:pt x="19475" y="996"/>
                      </a:cubicBezTo>
                      <a:cubicBezTo>
                        <a:pt x="19478" y="1003"/>
                        <a:pt x="19485" y="996"/>
                        <a:pt x="19481" y="990"/>
                      </a:cubicBezTo>
                      <a:cubicBezTo>
                        <a:pt x="19456" y="930"/>
                        <a:pt x="19369" y="923"/>
                        <a:pt x="19317" y="959"/>
                      </a:cubicBezTo>
                      <a:cubicBezTo>
                        <a:pt x="19266" y="901"/>
                        <a:pt x="19192" y="949"/>
                        <a:pt x="19163" y="1009"/>
                      </a:cubicBezTo>
                      <a:cubicBezTo>
                        <a:pt x="19137" y="1061"/>
                        <a:pt x="19105" y="1115"/>
                        <a:pt x="19063" y="1161"/>
                      </a:cubicBezTo>
                      <a:cubicBezTo>
                        <a:pt x="19031" y="1196"/>
                        <a:pt x="18953" y="1251"/>
                        <a:pt x="18902" y="1234"/>
                      </a:cubicBezTo>
                      <a:cubicBezTo>
                        <a:pt x="18899" y="1231"/>
                        <a:pt x="18895" y="1234"/>
                        <a:pt x="18892" y="1234"/>
                      </a:cubicBezTo>
                      <a:cubicBezTo>
                        <a:pt x="18857" y="1180"/>
                        <a:pt x="18808" y="1128"/>
                        <a:pt x="18754" y="1090"/>
                      </a:cubicBezTo>
                      <a:cubicBezTo>
                        <a:pt x="18763" y="1090"/>
                        <a:pt x="18776" y="1086"/>
                        <a:pt x="18786" y="1080"/>
                      </a:cubicBezTo>
                      <a:cubicBezTo>
                        <a:pt x="18815" y="1067"/>
                        <a:pt x="18831" y="1041"/>
                        <a:pt x="18844" y="1016"/>
                      </a:cubicBezTo>
                      <a:cubicBezTo>
                        <a:pt x="18853" y="990"/>
                        <a:pt x="18863" y="964"/>
                        <a:pt x="18879" y="943"/>
                      </a:cubicBezTo>
                      <a:cubicBezTo>
                        <a:pt x="18883" y="939"/>
                        <a:pt x="18886" y="936"/>
                        <a:pt x="18889" y="933"/>
                      </a:cubicBezTo>
                      <a:cubicBezTo>
                        <a:pt x="18895" y="936"/>
                        <a:pt x="18899" y="939"/>
                        <a:pt x="18905" y="939"/>
                      </a:cubicBezTo>
                      <a:cubicBezTo>
                        <a:pt x="18908" y="930"/>
                        <a:pt x="18918" y="917"/>
                        <a:pt x="18927" y="910"/>
                      </a:cubicBezTo>
                      <a:cubicBezTo>
                        <a:pt x="18927" y="910"/>
                        <a:pt x="18924" y="910"/>
                        <a:pt x="18924" y="907"/>
                      </a:cubicBezTo>
                      <a:lnTo>
                        <a:pt x="18927" y="907"/>
                      </a:lnTo>
                      <a:cubicBezTo>
                        <a:pt x="18953" y="891"/>
                        <a:pt x="18995" y="875"/>
                        <a:pt x="19024" y="891"/>
                      </a:cubicBezTo>
                      <a:cubicBezTo>
                        <a:pt x="19056" y="910"/>
                        <a:pt x="19060" y="977"/>
                        <a:pt x="19027" y="999"/>
                      </a:cubicBezTo>
                      <a:cubicBezTo>
                        <a:pt x="19011" y="1009"/>
                        <a:pt x="18986" y="1006"/>
                        <a:pt x="18963" y="999"/>
                      </a:cubicBezTo>
                      <a:cubicBezTo>
                        <a:pt x="18953" y="996"/>
                        <a:pt x="18947" y="990"/>
                        <a:pt x="18937" y="983"/>
                      </a:cubicBezTo>
                      <a:cubicBezTo>
                        <a:pt x="18931" y="977"/>
                        <a:pt x="18927" y="977"/>
                        <a:pt x="18921" y="977"/>
                      </a:cubicBezTo>
                      <a:cubicBezTo>
                        <a:pt x="18902" y="980"/>
                        <a:pt x="18889" y="1009"/>
                        <a:pt x="18886" y="1022"/>
                      </a:cubicBezTo>
                      <a:cubicBezTo>
                        <a:pt x="18883" y="1045"/>
                        <a:pt x="18889" y="1074"/>
                        <a:pt x="18902" y="1090"/>
                      </a:cubicBezTo>
                      <a:cubicBezTo>
                        <a:pt x="18934" y="1128"/>
                        <a:pt x="18995" y="1109"/>
                        <a:pt x="19031" y="1090"/>
                      </a:cubicBezTo>
                      <a:cubicBezTo>
                        <a:pt x="19082" y="1061"/>
                        <a:pt x="19108" y="1012"/>
                        <a:pt x="19131" y="962"/>
                      </a:cubicBezTo>
                      <a:cubicBezTo>
                        <a:pt x="19147" y="923"/>
                        <a:pt x="19169" y="888"/>
                        <a:pt x="19198" y="859"/>
                      </a:cubicBezTo>
                      <a:cubicBezTo>
                        <a:pt x="19201" y="859"/>
                        <a:pt x="19204" y="859"/>
                        <a:pt x="19208" y="859"/>
                      </a:cubicBezTo>
                      <a:cubicBezTo>
                        <a:pt x="19208" y="852"/>
                        <a:pt x="19211" y="849"/>
                        <a:pt x="19211" y="846"/>
                      </a:cubicBezTo>
                      <a:cubicBezTo>
                        <a:pt x="19224" y="836"/>
                        <a:pt x="19233" y="827"/>
                        <a:pt x="19243" y="820"/>
                      </a:cubicBezTo>
                      <a:cubicBezTo>
                        <a:pt x="19272" y="807"/>
                        <a:pt x="19301" y="801"/>
                        <a:pt x="19330" y="814"/>
                      </a:cubicBezTo>
                      <a:cubicBezTo>
                        <a:pt x="19365" y="833"/>
                        <a:pt x="19362" y="869"/>
                        <a:pt x="19375" y="901"/>
                      </a:cubicBezTo>
                      <a:cubicBezTo>
                        <a:pt x="19375" y="910"/>
                        <a:pt x="19385" y="914"/>
                        <a:pt x="19391" y="910"/>
                      </a:cubicBezTo>
                      <a:cubicBezTo>
                        <a:pt x="19417" y="904"/>
                        <a:pt x="19449" y="901"/>
                        <a:pt x="19475" y="914"/>
                      </a:cubicBezTo>
                      <a:cubicBezTo>
                        <a:pt x="19507" y="926"/>
                        <a:pt x="19530" y="955"/>
                        <a:pt x="19533" y="986"/>
                      </a:cubicBezTo>
                      <a:cubicBezTo>
                        <a:pt x="19536" y="1016"/>
                        <a:pt x="19536" y="1038"/>
                        <a:pt x="19559" y="1058"/>
                      </a:cubicBezTo>
                      <a:cubicBezTo>
                        <a:pt x="19584" y="1074"/>
                        <a:pt x="19610" y="1083"/>
                        <a:pt x="19623" y="1109"/>
                      </a:cubicBezTo>
                      <a:cubicBezTo>
                        <a:pt x="19636" y="1125"/>
                        <a:pt x="19639" y="1144"/>
                        <a:pt x="19643" y="1164"/>
                      </a:cubicBezTo>
                      <a:cubicBezTo>
                        <a:pt x="19639" y="1167"/>
                        <a:pt x="19636" y="1170"/>
                        <a:pt x="19636" y="1180"/>
                      </a:cubicBezTo>
                      <a:cubicBezTo>
                        <a:pt x="19633" y="1225"/>
                        <a:pt x="19597" y="1254"/>
                        <a:pt x="19556" y="1257"/>
                      </a:cubicBezTo>
                      <a:cubicBezTo>
                        <a:pt x="19549" y="1257"/>
                        <a:pt x="19546" y="1257"/>
                        <a:pt x="19540" y="1257"/>
                      </a:cubicBezTo>
                      <a:cubicBezTo>
                        <a:pt x="19514" y="1251"/>
                        <a:pt x="19478" y="1234"/>
                        <a:pt x="19468" y="1206"/>
                      </a:cubicBezTo>
                      <a:cubicBezTo>
                        <a:pt x="19462" y="1190"/>
                        <a:pt x="19468" y="1186"/>
                        <a:pt x="19481" y="1177"/>
                      </a:cubicBezTo>
                      <a:cubicBezTo>
                        <a:pt x="19488" y="1170"/>
                        <a:pt x="19498" y="1164"/>
                        <a:pt x="19504" y="1157"/>
                      </a:cubicBezTo>
                      <a:cubicBezTo>
                        <a:pt x="19536" y="1109"/>
                        <a:pt x="19501" y="1061"/>
                        <a:pt x="19452" y="1045"/>
                      </a:cubicBezTo>
                      <a:cubicBezTo>
                        <a:pt x="19436" y="1038"/>
                        <a:pt x="19420" y="1035"/>
                        <a:pt x="19408" y="1035"/>
                      </a:cubicBezTo>
                      <a:cubicBezTo>
                        <a:pt x="19372" y="1038"/>
                        <a:pt x="19336" y="1051"/>
                        <a:pt x="19311" y="1070"/>
                      </a:cubicBezTo>
                      <a:cubicBezTo>
                        <a:pt x="19272" y="1099"/>
                        <a:pt x="19240" y="1144"/>
                        <a:pt x="19237" y="1190"/>
                      </a:cubicBezTo>
                      <a:cubicBezTo>
                        <a:pt x="19230" y="1231"/>
                        <a:pt x="19253" y="1296"/>
                        <a:pt x="19298" y="1305"/>
                      </a:cubicBezTo>
                      <a:cubicBezTo>
                        <a:pt x="19301" y="1305"/>
                        <a:pt x="19304" y="1305"/>
                        <a:pt x="19308" y="1305"/>
                      </a:cubicBezTo>
                      <a:cubicBezTo>
                        <a:pt x="19327" y="1305"/>
                        <a:pt x="19343" y="1296"/>
                        <a:pt x="19359" y="1289"/>
                      </a:cubicBezTo>
                      <a:cubicBezTo>
                        <a:pt x="19369" y="1283"/>
                        <a:pt x="19378" y="1283"/>
                        <a:pt x="19388" y="1283"/>
                      </a:cubicBezTo>
                      <a:cubicBezTo>
                        <a:pt x="19404" y="1283"/>
                        <a:pt x="19417" y="1289"/>
                        <a:pt x="19430" y="1302"/>
                      </a:cubicBezTo>
                      <a:cubicBezTo>
                        <a:pt x="19449" y="1318"/>
                        <a:pt x="19472" y="1350"/>
                        <a:pt x="19468" y="1379"/>
                      </a:cubicBezTo>
                      <a:cubicBezTo>
                        <a:pt x="19462" y="1399"/>
                        <a:pt x="19443" y="1415"/>
                        <a:pt x="19424" y="1415"/>
                      </a:cubicBezTo>
                      <a:cubicBezTo>
                        <a:pt x="19411" y="1415"/>
                        <a:pt x="19401" y="1411"/>
                        <a:pt x="19395" y="1399"/>
                      </a:cubicBezTo>
                      <a:cubicBezTo>
                        <a:pt x="19382" y="1379"/>
                        <a:pt x="19375" y="1363"/>
                        <a:pt x="19349" y="1354"/>
                      </a:cubicBezTo>
                      <a:cubicBezTo>
                        <a:pt x="19343" y="1354"/>
                        <a:pt x="19336" y="1354"/>
                        <a:pt x="19333" y="1354"/>
                      </a:cubicBezTo>
                      <a:cubicBezTo>
                        <a:pt x="19314" y="1354"/>
                        <a:pt x="19298" y="1360"/>
                        <a:pt x="19288" y="1370"/>
                      </a:cubicBezTo>
                      <a:cubicBezTo>
                        <a:pt x="19253" y="1405"/>
                        <a:pt x="19256" y="1470"/>
                        <a:pt x="19301" y="1495"/>
                      </a:cubicBezTo>
                      <a:cubicBezTo>
                        <a:pt x="19320" y="1508"/>
                        <a:pt x="19349" y="1511"/>
                        <a:pt x="19378" y="1511"/>
                      </a:cubicBezTo>
                      <a:cubicBezTo>
                        <a:pt x="19408" y="1511"/>
                        <a:pt x="19436" y="1505"/>
                        <a:pt x="19459" y="1499"/>
                      </a:cubicBezTo>
                      <a:cubicBezTo>
                        <a:pt x="19507" y="1483"/>
                        <a:pt x="19552" y="1457"/>
                        <a:pt x="19604" y="1457"/>
                      </a:cubicBezTo>
                      <a:cubicBezTo>
                        <a:pt x="19610" y="1457"/>
                        <a:pt x="19620" y="1457"/>
                        <a:pt x="19626" y="1460"/>
                      </a:cubicBezTo>
                      <a:cubicBezTo>
                        <a:pt x="19681" y="1473"/>
                        <a:pt x="19729" y="1511"/>
                        <a:pt x="19745" y="1566"/>
                      </a:cubicBezTo>
                      <a:cubicBezTo>
                        <a:pt x="19755" y="1595"/>
                        <a:pt x="19752" y="1624"/>
                        <a:pt x="19733" y="1650"/>
                      </a:cubicBezTo>
                      <a:cubicBezTo>
                        <a:pt x="19717" y="1666"/>
                        <a:pt x="19694" y="1679"/>
                        <a:pt x="19668" y="1679"/>
                      </a:cubicBezTo>
                      <a:cubicBezTo>
                        <a:pt x="19662" y="1679"/>
                        <a:pt x="19652" y="1679"/>
                        <a:pt x="19646" y="1676"/>
                      </a:cubicBezTo>
                      <a:cubicBezTo>
                        <a:pt x="19604" y="1656"/>
                        <a:pt x="19649" y="1602"/>
                        <a:pt x="19636" y="1569"/>
                      </a:cubicBezTo>
                      <a:cubicBezTo>
                        <a:pt x="19626" y="1543"/>
                        <a:pt x="19601" y="1531"/>
                        <a:pt x="19575" y="1531"/>
                      </a:cubicBezTo>
                      <a:cubicBezTo>
                        <a:pt x="19552" y="1531"/>
                        <a:pt x="19533" y="1537"/>
                        <a:pt x="19517" y="1547"/>
                      </a:cubicBezTo>
                      <a:cubicBezTo>
                        <a:pt x="19475" y="1569"/>
                        <a:pt x="19440" y="1618"/>
                        <a:pt x="19449" y="1669"/>
                      </a:cubicBezTo>
                      <a:cubicBezTo>
                        <a:pt x="19452" y="1669"/>
                        <a:pt x="19452" y="1672"/>
                        <a:pt x="19456" y="1676"/>
                      </a:cubicBezTo>
                      <a:cubicBezTo>
                        <a:pt x="19459" y="1692"/>
                        <a:pt x="19468" y="1701"/>
                        <a:pt x="19475" y="1714"/>
                      </a:cubicBezTo>
                      <a:cubicBezTo>
                        <a:pt x="19459" y="1704"/>
                        <a:pt x="19443" y="1695"/>
                        <a:pt x="19427" y="1688"/>
                      </a:cubicBezTo>
                      <a:moveTo>
                        <a:pt x="20821" y="1611"/>
                      </a:moveTo>
                      <a:lnTo>
                        <a:pt x="20821" y="1611"/>
                      </a:lnTo>
                      <a:cubicBezTo>
                        <a:pt x="20808" y="1615"/>
                        <a:pt x="20792" y="1618"/>
                        <a:pt x="20776" y="1624"/>
                      </a:cubicBezTo>
                      <a:cubicBezTo>
                        <a:pt x="20763" y="1615"/>
                        <a:pt x="20750" y="1605"/>
                        <a:pt x="20738" y="1595"/>
                      </a:cubicBezTo>
                      <a:cubicBezTo>
                        <a:pt x="20728" y="1589"/>
                        <a:pt x="20718" y="1582"/>
                        <a:pt x="20709" y="1576"/>
                      </a:cubicBezTo>
                      <a:cubicBezTo>
                        <a:pt x="20676" y="1553"/>
                        <a:pt x="20644" y="1531"/>
                        <a:pt x="20606" y="1518"/>
                      </a:cubicBezTo>
                      <a:cubicBezTo>
                        <a:pt x="20564" y="1502"/>
                        <a:pt x="20525" y="1492"/>
                        <a:pt x="20483" y="1486"/>
                      </a:cubicBezTo>
                      <a:cubicBezTo>
                        <a:pt x="20329" y="1463"/>
                        <a:pt x="20174" y="1495"/>
                        <a:pt x="20032" y="1560"/>
                      </a:cubicBezTo>
                      <a:cubicBezTo>
                        <a:pt x="19884" y="1624"/>
                        <a:pt x="19749" y="1717"/>
                        <a:pt x="19597" y="1782"/>
                      </a:cubicBezTo>
                      <a:cubicBezTo>
                        <a:pt x="19597" y="1785"/>
                        <a:pt x="19594" y="1785"/>
                        <a:pt x="19591" y="1785"/>
                      </a:cubicBezTo>
                      <a:cubicBezTo>
                        <a:pt x="19581" y="1779"/>
                        <a:pt x="19572" y="1772"/>
                        <a:pt x="19565" y="1763"/>
                      </a:cubicBezTo>
                      <a:cubicBezTo>
                        <a:pt x="19546" y="1747"/>
                        <a:pt x="19530" y="1734"/>
                        <a:pt x="19520" y="1724"/>
                      </a:cubicBezTo>
                      <a:cubicBezTo>
                        <a:pt x="19517" y="1721"/>
                        <a:pt x="19517" y="1717"/>
                        <a:pt x="19514" y="1714"/>
                      </a:cubicBezTo>
                      <a:cubicBezTo>
                        <a:pt x="19498" y="1698"/>
                        <a:pt x="19478" y="1679"/>
                        <a:pt x="19478" y="1656"/>
                      </a:cubicBezTo>
                      <a:cubicBezTo>
                        <a:pt x="19475" y="1627"/>
                        <a:pt x="19491" y="1602"/>
                        <a:pt x="19510" y="1582"/>
                      </a:cubicBezTo>
                      <a:cubicBezTo>
                        <a:pt x="19527" y="1569"/>
                        <a:pt x="19546" y="1556"/>
                        <a:pt x="19568" y="1556"/>
                      </a:cubicBezTo>
                      <a:cubicBezTo>
                        <a:pt x="19575" y="1556"/>
                        <a:pt x="19581" y="1556"/>
                        <a:pt x="19588" y="1560"/>
                      </a:cubicBezTo>
                      <a:cubicBezTo>
                        <a:pt x="19617" y="1569"/>
                        <a:pt x="19613" y="1592"/>
                        <a:pt x="19607" y="1615"/>
                      </a:cubicBezTo>
                      <a:cubicBezTo>
                        <a:pt x="19601" y="1634"/>
                        <a:pt x="19594" y="1653"/>
                        <a:pt x="19604" y="1669"/>
                      </a:cubicBezTo>
                      <a:cubicBezTo>
                        <a:pt x="19610" y="1692"/>
                        <a:pt x="19636" y="1701"/>
                        <a:pt x="19659" y="1704"/>
                      </a:cubicBezTo>
                      <a:cubicBezTo>
                        <a:pt x="19662" y="1704"/>
                        <a:pt x="19665" y="1704"/>
                        <a:pt x="19668" y="1704"/>
                      </a:cubicBezTo>
                      <a:cubicBezTo>
                        <a:pt x="19694" y="1708"/>
                        <a:pt x="19720" y="1695"/>
                        <a:pt x="19739" y="1679"/>
                      </a:cubicBezTo>
                      <a:cubicBezTo>
                        <a:pt x="19813" y="1640"/>
                        <a:pt x="19881" y="1585"/>
                        <a:pt x="19955" y="1547"/>
                      </a:cubicBezTo>
                      <a:cubicBezTo>
                        <a:pt x="20055" y="1492"/>
                        <a:pt x="20164" y="1447"/>
                        <a:pt x="20277" y="1424"/>
                      </a:cubicBezTo>
                      <a:cubicBezTo>
                        <a:pt x="20393" y="1399"/>
                        <a:pt x="20518" y="1389"/>
                        <a:pt x="20631" y="1428"/>
                      </a:cubicBezTo>
                      <a:cubicBezTo>
                        <a:pt x="20734" y="1463"/>
                        <a:pt x="20821" y="1531"/>
                        <a:pt x="20908" y="1598"/>
                      </a:cubicBezTo>
                      <a:cubicBezTo>
                        <a:pt x="20879" y="1602"/>
                        <a:pt x="20850" y="1605"/>
                        <a:pt x="20821" y="1611"/>
                      </a:cubicBezTo>
                      <a:moveTo>
                        <a:pt x="20947" y="1595"/>
                      </a:moveTo>
                      <a:lnTo>
                        <a:pt x="20947" y="1595"/>
                      </a:lnTo>
                      <a:cubicBezTo>
                        <a:pt x="20940" y="1592"/>
                        <a:pt x="20934" y="1592"/>
                        <a:pt x="20931" y="1592"/>
                      </a:cubicBezTo>
                      <a:cubicBezTo>
                        <a:pt x="20924" y="1589"/>
                        <a:pt x="20921" y="1585"/>
                        <a:pt x="20915" y="1579"/>
                      </a:cubicBezTo>
                      <a:cubicBezTo>
                        <a:pt x="20847" y="1511"/>
                        <a:pt x="20766" y="1454"/>
                        <a:pt x="20676" y="1415"/>
                      </a:cubicBezTo>
                      <a:cubicBezTo>
                        <a:pt x="20670" y="1415"/>
                        <a:pt x="20663" y="1411"/>
                        <a:pt x="20657" y="1408"/>
                      </a:cubicBezTo>
                      <a:cubicBezTo>
                        <a:pt x="20496" y="1347"/>
                        <a:pt x="20316" y="1367"/>
                        <a:pt x="20155" y="1418"/>
                      </a:cubicBezTo>
                      <a:cubicBezTo>
                        <a:pt x="20065" y="1447"/>
                        <a:pt x="19981" y="1486"/>
                        <a:pt x="19900" y="1534"/>
                      </a:cubicBezTo>
                      <a:cubicBezTo>
                        <a:pt x="19855" y="1560"/>
                        <a:pt x="19823" y="1582"/>
                        <a:pt x="19778" y="1611"/>
                      </a:cubicBezTo>
                      <a:cubicBezTo>
                        <a:pt x="19781" y="1582"/>
                        <a:pt x="19778" y="1556"/>
                        <a:pt x="19765" y="1534"/>
                      </a:cubicBezTo>
                      <a:cubicBezTo>
                        <a:pt x="19800" y="1524"/>
                        <a:pt x="19903" y="1499"/>
                        <a:pt x="19916" y="1495"/>
                      </a:cubicBezTo>
                      <a:cubicBezTo>
                        <a:pt x="19971" y="1483"/>
                        <a:pt x="20203" y="1386"/>
                        <a:pt x="20267" y="1363"/>
                      </a:cubicBezTo>
                      <a:cubicBezTo>
                        <a:pt x="20422" y="1315"/>
                        <a:pt x="20589" y="1328"/>
                        <a:pt x="20741" y="1376"/>
                      </a:cubicBezTo>
                      <a:cubicBezTo>
                        <a:pt x="20863" y="1415"/>
                        <a:pt x="20989" y="1486"/>
                        <a:pt x="21053" y="1598"/>
                      </a:cubicBezTo>
                      <a:cubicBezTo>
                        <a:pt x="21018" y="1598"/>
                        <a:pt x="20982" y="1595"/>
                        <a:pt x="20947" y="1595"/>
                      </a:cubicBezTo>
                      <a:moveTo>
                        <a:pt x="21092" y="1602"/>
                      </a:moveTo>
                      <a:lnTo>
                        <a:pt x="21092" y="1602"/>
                      </a:lnTo>
                      <a:cubicBezTo>
                        <a:pt x="21089" y="1602"/>
                        <a:pt x="21085" y="1602"/>
                        <a:pt x="21082" y="1598"/>
                      </a:cubicBezTo>
                      <a:cubicBezTo>
                        <a:pt x="21079" y="1598"/>
                        <a:pt x="21079" y="1595"/>
                        <a:pt x="21076" y="1592"/>
                      </a:cubicBezTo>
                      <a:cubicBezTo>
                        <a:pt x="21021" y="1499"/>
                        <a:pt x="20934" y="1418"/>
                        <a:pt x="20831" y="1376"/>
                      </a:cubicBezTo>
                      <a:cubicBezTo>
                        <a:pt x="20760" y="1347"/>
                        <a:pt x="20683" y="1325"/>
                        <a:pt x="20606" y="1309"/>
                      </a:cubicBezTo>
                      <a:cubicBezTo>
                        <a:pt x="20609" y="1309"/>
                        <a:pt x="20609" y="1309"/>
                        <a:pt x="20612" y="1309"/>
                      </a:cubicBezTo>
                      <a:cubicBezTo>
                        <a:pt x="20696" y="1312"/>
                        <a:pt x="20782" y="1315"/>
                        <a:pt x="20860" y="1347"/>
                      </a:cubicBezTo>
                      <a:cubicBezTo>
                        <a:pt x="20931" y="1379"/>
                        <a:pt x="20995" y="1424"/>
                        <a:pt x="21053" y="1479"/>
                      </a:cubicBezTo>
                      <a:cubicBezTo>
                        <a:pt x="21079" y="1505"/>
                        <a:pt x="21108" y="1534"/>
                        <a:pt x="21127" y="1563"/>
                      </a:cubicBezTo>
                      <a:cubicBezTo>
                        <a:pt x="21127" y="1566"/>
                        <a:pt x="21130" y="1566"/>
                        <a:pt x="21130" y="1569"/>
                      </a:cubicBezTo>
                      <a:cubicBezTo>
                        <a:pt x="21140" y="1582"/>
                        <a:pt x="21147" y="1598"/>
                        <a:pt x="21153" y="1615"/>
                      </a:cubicBezTo>
                      <a:cubicBezTo>
                        <a:pt x="21134" y="1611"/>
                        <a:pt x="21111" y="1608"/>
                        <a:pt x="21092" y="1602"/>
                      </a:cubicBezTo>
                      <a:moveTo>
                        <a:pt x="21349" y="1688"/>
                      </a:moveTo>
                      <a:lnTo>
                        <a:pt x="21349" y="1688"/>
                      </a:lnTo>
                      <a:cubicBezTo>
                        <a:pt x="21291" y="1656"/>
                        <a:pt x="21237" y="1637"/>
                        <a:pt x="21172" y="1621"/>
                      </a:cubicBezTo>
                      <a:cubicBezTo>
                        <a:pt x="21175" y="1618"/>
                        <a:pt x="21166" y="1598"/>
                        <a:pt x="21153" y="1576"/>
                      </a:cubicBezTo>
                      <a:cubicBezTo>
                        <a:pt x="21217" y="1592"/>
                        <a:pt x="21269" y="1598"/>
                        <a:pt x="21333" y="1572"/>
                      </a:cubicBezTo>
                      <a:cubicBezTo>
                        <a:pt x="21401" y="1543"/>
                        <a:pt x="21481" y="1483"/>
                        <a:pt x="21559" y="1515"/>
                      </a:cubicBezTo>
                      <a:cubicBezTo>
                        <a:pt x="21562" y="1515"/>
                        <a:pt x="21562" y="1508"/>
                        <a:pt x="21562" y="1508"/>
                      </a:cubicBezTo>
                      <a:cubicBezTo>
                        <a:pt x="21511" y="1479"/>
                        <a:pt x="21456" y="1495"/>
                        <a:pt x="21407" y="1518"/>
                      </a:cubicBezTo>
                      <a:cubicBezTo>
                        <a:pt x="21369" y="1534"/>
                        <a:pt x="21330" y="1553"/>
                        <a:pt x="21291" y="1563"/>
                      </a:cubicBezTo>
                      <a:cubicBezTo>
                        <a:pt x="21240" y="1576"/>
                        <a:pt x="21191" y="1563"/>
                        <a:pt x="21140" y="1550"/>
                      </a:cubicBezTo>
                      <a:lnTo>
                        <a:pt x="21140" y="1550"/>
                      </a:lnTo>
                      <a:cubicBezTo>
                        <a:pt x="21130" y="1531"/>
                        <a:pt x="21121" y="1515"/>
                        <a:pt x="21118" y="1515"/>
                      </a:cubicBezTo>
                      <a:cubicBezTo>
                        <a:pt x="21089" y="1466"/>
                        <a:pt x="21043" y="1424"/>
                        <a:pt x="21002" y="1392"/>
                      </a:cubicBezTo>
                      <a:cubicBezTo>
                        <a:pt x="20986" y="1379"/>
                        <a:pt x="20969" y="1370"/>
                        <a:pt x="20956" y="1360"/>
                      </a:cubicBezTo>
                      <a:cubicBezTo>
                        <a:pt x="20998" y="1341"/>
                        <a:pt x="21031" y="1305"/>
                        <a:pt x="21056" y="1263"/>
                      </a:cubicBezTo>
                      <a:cubicBezTo>
                        <a:pt x="21076" y="1238"/>
                        <a:pt x="21089" y="1206"/>
                        <a:pt x="21102" y="1177"/>
                      </a:cubicBezTo>
                      <a:cubicBezTo>
                        <a:pt x="21114" y="1151"/>
                        <a:pt x="21127" y="1122"/>
                        <a:pt x="21150" y="1106"/>
                      </a:cubicBezTo>
                      <a:cubicBezTo>
                        <a:pt x="21163" y="1099"/>
                        <a:pt x="21179" y="1096"/>
                        <a:pt x="21191" y="1086"/>
                      </a:cubicBezTo>
                      <a:cubicBezTo>
                        <a:pt x="21195" y="1086"/>
                        <a:pt x="21195" y="1083"/>
                        <a:pt x="21191" y="1080"/>
                      </a:cubicBezTo>
                      <a:cubicBezTo>
                        <a:pt x="21127" y="1077"/>
                        <a:pt x="21102" y="1131"/>
                        <a:pt x="21076" y="1180"/>
                      </a:cubicBezTo>
                      <a:cubicBezTo>
                        <a:pt x="21043" y="1251"/>
                        <a:pt x="21002" y="1315"/>
                        <a:pt x="20927" y="1344"/>
                      </a:cubicBezTo>
                      <a:cubicBezTo>
                        <a:pt x="20918" y="1338"/>
                        <a:pt x="20908" y="1331"/>
                        <a:pt x="20895" y="1328"/>
                      </a:cubicBezTo>
                      <a:cubicBezTo>
                        <a:pt x="20892" y="1325"/>
                        <a:pt x="20860" y="1315"/>
                        <a:pt x="20857" y="1312"/>
                      </a:cubicBezTo>
                      <a:cubicBezTo>
                        <a:pt x="20850" y="1292"/>
                        <a:pt x="20841" y="1273"/>
                        <a:pt x="20831" y="1257"/>
                      </a:cubicBezTo>
                      <a:cubicBezTo>
                        <a:pt x="20892" y="1267"/>
                        <a:pt x="20969" y="1212"/>
                        <a:pt x="21008" y="1170"/>
                      </a:cubicBezTo>
                      <a:cubicBezTo>
                        <a:pt x="21037" y="1138"/>
                        <a:pt x="21063" y="1099"/>
                        <a:pt x="21082" y="1064"/>
                      </a:cubicBezTo>
                      <a:cubicBezTo>
                        <a:pt x="21095" y="1041"/>
                        <a:pt x="21102" y="1019"/>
                        <a:pt x="21114" y="999"/>
                      </a:cubicBezTo>
                      <a:cubicBezTo>
                        <a:pt x="21137" y="962"/>
                        <a:pt x="21195" y="930"/>
                        <a:pt x="21230" y="977"/>
                      </a:cubicBezTo>
                      <a:cubicBezTo>
                        <a:pt x="21234" y="983"/>
                        <a:pt x="21240" y="986"/>
                        <a:pt x="21246" y="980"/>
                      </a:cubicBezTo>
                      <a:cubicBezTo>
                        <a:pt x="21285" y="943"/>
                        <a:pt x="21369" y="949"/>
                        <a:pt x="21398" y="996"/>
                      </a:cubicBezTo>
                      <a:cubicBezTo>
                        <a:pt x="21401" y="1003"/>
                        <a:pt x="21407" y="996"/>
                        <a:pt x="21404" y="990"/>
                      </a:cubicBezTo>
                      <a:cubicBezTo>
                        <a:pt x="21378" y="930"/>
                        <a:pt x="21291" y="923"/>
                        <a:pt x="21240" y="959"/>
                      </a:cubicBezTo>
                      <a:cubicBezTo>
                        <a:pt x="21188" y="901"/>
                        <a:pt x="21114" y="949"/>
                        <a:pt x="21085" y="1009"/>
                      </a:cubicBezTo>
                      <a:cubicBezTo>
                        <a:pt x="21059" y="1061"/>
                        <a:pt x="21027" y="1115"/>
                        <a:pt x="20986" y="1161"/>
                      </a:cubicBezTo>
                      <a:cubicBezTo>
                        <a:pt x="20953" y="1196"/>
                        <a:pt x="20876" y="1251"/>
                        <a:pt x="20824" y="1234"/>
                      </a:cubicBezTo>
                      <a:cubicBezTo>
                        <a:pt x="20821" y="1231"/>
                        <a:pt x="20818" y="1234"/>
                        <a:pt x="20818" y="1234"/>
                      </a:cubicBezTo>
                      <a:cubicBezTo>
                        <a:pt x="20779" y="1180"/>
                        <a:pt x="20731" y="1128"/>
                        <a:pt x="20676" y="1090"/>
                      </a:cubicBezTo>
                      <a:cubicBezTo>
                        <a:pt x="20689" y="1090"/>
                        <a:pt x="20699" y="1086"/>
                        <a:pt x="20709" y="1080"/>
                      </a:cubicBezTo>
                      <a:cubicBezTo>
                        <a:pt x="20738" y="1067"/>
                        <a:pt x="20754" y="1041"/>
                        <a:pt x="20766" y="1016"/>
                      </a:cubicBezTo>
                      <a:cubicBezTo>
                        <a:pt x="20776" y="990"/>
                        <a:pt x="20786" y="964"/>
                        <a:pt x="20802" y="943"/>
                      </a:cubicBezTo>
                      <a:cubicBezTo>
                        <a:pt x="20805" y="939"/>
                        <a:pt x="20808" y="936"/>
                        <a:pt x="20811" y="933"/>
                      </a:cubicBezTo>
                      <a:cubicBezTo>
                        <a:pt x="20818" y="936"/>
                        <a:pt x="20821" y="939"/>
                        <a:pt x="20828" y="939"/>
                      </a:cubicBezTo>
                      <a:cubicBezTo>
                        <a:pt x="20831" y="930"/>
                        <a:pt x="20841" y="917"/>
                        <a:pt x="20850" y="910"/>
                      </a:cubicBezTo>
                      <a:cubicBezTo>
                        <a:pt x="20850" y="910"/>
                        <a:pt x="20847" y="910"/>
                        <a:pt x="20847" y="907"/>
                      </a:cubicBezTo>
                      <a:lnTo>
                        <a:pt x="20850" y="907"/>
                      </a:lnTo>
                      <a:cubicBezTo>
                        <a:pt x="20876" y="891"/>
                        <a:pt x="20918" y="875"/>
                        <a:pt x="20947" y="891"/>
                      </a:cubicBezTo>
                      <a:cubicBezTo>
                        <a:pt x="20979" y="910"/>
                        <a:pt x="20982" y="977"/>
                        <a:pt x="20950" y="999"/>
                      </a:cubicBezTo>
                      <a:cubicBezTo>
                        <a:pt x="20934" y="1009"/>
                        <a:pt x="20908" y="1006"/>
                        <a:pt x="20886" y="999"/>
                      </a:cubicBezTo>
                      <a:cubicBezTo>
                        <a:pt x="20876" y="996"/>
                        <a:pt x="20870" y="990"/>
                        <a:pt x="20860" y="983"/>
                      </a:cubicBezTo>
                      <a:cubicBezTo>
                        <a:pt x="20854" y="977"/>
                        <a:pt x="20850" y="977"/>
                        <a:pt x="20844" y="977"/>
                      </a:cubicBezTo>
                      <a:cubicBezTo>
                        <a:pt x="20824" y="980"/>
                        <a:pt x="20811" y="1009"/>
                        <a:pt x="20808" y="1022"/>
                      </a:cubicBezTo>
                      <a:cubicBezTo>
                        <a:pt x="20805" y="1045"/>
                        <a:pt x="20811" y="1074"/>
                        <a:pt x="20824" y="1090"/>
                      </a:cubicBezTo>
                      <a:cubicBezTo>
                        <a:pt x="20857" y="1128"/>
                        <a:pt x="20918" y="1109"/>
                        <a:pt x="20953" y="1090"/>
                      </a:cubicBezTo>
                      <a:cubicBezTo>
                        <a:pt x="21005" y="1061"/>
                        <a:pt x="21031" y="1012"/>
                        <a:pt x="21053" y="962"/>
                      </a:cubicBezTo>
                      <a:cubicBezTo>
                        <a:pt x="21069" y="923"/>
                        <a:pt x="21092" y="888"/>
                        <a:pt x="21121" y="859"/>
                      </a:cubicBezTo>
                      <a:cubicBezTo>
                        <a:pt x="21124" y="859"/>
                        <a:pt x="21127" y="859"/>
                        <a:pt x="21130" y="859"/>
                      </a:cubicBezTo>
                      <a:cubicBezTo>
                        <a:pt x="21130" y="852"/>
                        <a:pt x="21134" y="849"/>
                        <a:pt x="21134" y="846"/>
                      </a:cubicBezTo>
                      <a:cubicBezTo>
                        <a:pt x="21147" y="836"/>
                        <a:pt x="21156" y="827"/>
                        <a:pt x="21166" y="820"/>
                      </a:cubicBezTo>
                      <a:cubicBezTo>
                        <a:pt x="21195" y="807"/>
                        <a:pt x="21224" y="801"/>
                        <a:pt x="21253" y="814"/>
                      </a:cubicBezTo>
                      <a:cubicBezTo>
                        <a:pt x="21288" y="833"/>
                        <a:pt x="21285" y="869"/>
                        <a:pt x="21298" y="901"/>
                      </a:cubicBezTo>
                      <a:cubicBezTo>
                        <a:pt x="21298" y="910"/>
                        <a:pt x="21307" y="914"/>
                        <a:pt x="21314" y="910"/>
                      </a:cubicBezTo>
                      <a:cubicBezTo>
                        <a:pt x="21340" y="904"/>
                        <a:pt x="21372" y="901"/>
                        <a:pt x="21398" y="914"/>
                      </a:cubicBezTo>
                      <a:cubicBezTo>
                        <a:pt x="21430" y="926"/>
                        <a:pt x="21452" y="955"/>
                        <a:pt x="21456" y="986"/>
                      </a:cubicBezTo>
                      <a:cubicBezTo>
                        <a:pt x="21459" y="1016"/>
                        <a:pt x="21459" y="1038"/>
                        <a:pt x="21485" y="1058"/>
                      </a:cubicBezTo>
                      <a:cubicBezTo>
                        <a:pt x="21507" y="1074"/>
                        <a:pt x="21533" y="1083"/>
                        <a:pt x="21546" y="1109"/>
                      </a:cubicBezTo>
                      <a:cubicBezTo>
                        <a:pt x="21555" y="1125"/>
                        <a:pt x="21562" y="1144"/>
                        <a:pt x="21565" y="1161"/>
                      </a:cubicBezTo>
                      <a:cubicBezTo>
                        <a:pt x="21555" y="1164"/>
                        <a:pt x="21562" y="1167"/>
                        <a:pt x="21559" y="1180"/>
                      </a:cubicBezTo>
                      <a:cubicBezTo>
                        <a:pt x="21555" y="1225"/>
                        <a:pt x="21520" y="1254"/>
                        <a:pt x="21478" y="1257"/>
                      </a:cubicBezTo>
                      <a:cubicBezTo>
                        <a:pt x="21475" y="1257"/>
                        <a:pt x="21468" y="1257"/>
                        <a:pt x="21462" y="1257"/>
                      </a:cubicBezTo>
                      <a:cubicBezTo>
                        <a:pt x="21436" y="1251"/>
                        <a:pt x="21401" y="1234"/>
                        <a:pt x="21391" y="1206"/>
                      </a:cubicBezTo>
                      <a:cubicBezTo>
                        <a:pt x="21385" y="1190"/>
                        <a:pt x="21391" y="1186"/>
                        <a:pt x="21404" y="1177"/>
                      </a:cubicBezTo>
                      <a:cubicBezTo>
                        <a:pt x="21411" y="1170"/>
                        <a:pt x="21420" y="1164"/>
                        <a:pt x="21427" y="1157"/>
                      </a:cubicBezTo>
                      <a:cubicBezTo>
                        <a:pt x="21459" y="1109"/>
                        <a:pt x="21423" y="1061"/>
                        <a:pt x="21375" y="1045"/>
                      </a:cubicBezTo>
                      <a:cubicBezTo>
                        <a:pt x="21359" y="1038"/>
                        <a:pt x="21343" y="1035"/>
                        <a:pt x="21330" y="1035"/>
                      </a:cubicBezTo>
                      <a:cubicBezTo>
                        <a:pt x="21295" y="1038"/>
                        <a:pt x="21259" y="1051"/>
                        <a:pt x="21234" y="1070"/>
                      </a:cubicBezTo>
                      <a:cubicBezTo>
                        <a:pt x="21195" y="1099"/>
                        <a:pt x="21163" y="1144"/>
                        <a:pt x="21159" y="1190"/>
                      </a:cubicBezTo>
                      <a:cubicBezTo>
                        <a:pt x="21153" y="1231"/>
                        <a:pt x="21175" y="1296"/>
                        <a:pt x="21221" y="1305"/>
                      </a:cubicBezTo>
                      <a:cubicBezTo>
                        <a:pt x="21224" y="1305"/>
                        <a:pt x="21227" y="1305"/>
                        <a:pt x="21230" y="1305"/>
                      </a:cubicBezTo>
                      <a:cubicBezTo>
                        <a:pt x="21250" y="1305"/>
                        <a:pt x="21266" y="1296"/>
                        <a:pt x="21282" y="1289"/>
                      </a:cubicBezTo>
                      <a:cubicBezTo>
                        <a:pt x="21295" y="1283"/>
                        <a:pt x="21301" y="1283"/>
                        <a:pt x="21311" y="1283"/>
                      </a:cubicBezTo>
                      <a:cubicBezTo>
                        <a:pt x="21327" y="1283"/>
                        <a:pt x="21340" y="1289"/>
                        <a:pt x="21353" y="1302"/>
                      </a:cubicBezTo>
                      <a:cubicBezTo>
                        <a:pt x="21375" y="1318"/>
                        <a:pt x="21395" y="1350"/>
                        <a:pt x="21391" y="1379"/>
                      </a:cubicBezTo>
                      <a:cubicBezTo>
                        <a:pt x="21385" y="1399"/>
                        <a:pt x="21366" y="1415"/>
                        <a:pt x="21346" y="1415"/>
                      </a:cubicBezTo>
                      <a:cubicBezTo>
                        <a:pt x="21333" y="1415"/>
                        <a:pt x="21323" y="1411"/>
                        <a:pt x="21317" y="1399"/>
                      </a:cubicBezTo>
                      <a:cubicBezTo>
                        <a:pt x="21304" y="1379"/>
                        <a:pt x="21298" y="1363"/>
                        <a:pt x="21272" y="1354"/>
                      </a:cubicBezTo>
                      <a:cubicBezTo>
                        <a:pt x="21266" y="1354"/>
                        <a:pt x="21259" y="1354"/>
                        <a:pt x="21256" y="1354"/>
                      </a:cubicBezTo>
                      <a:cubicBezTo>
                        <a:pt x="21237" y="1354"/>
                        <a:pt x="21221" y="1360"/>
                        <a:pt x="21211" y="1370"/>
                      </a:cubicBezTo>
                      <a:cubicBezTo>
                        <a:pt x="21175" y="1405"/>
                        <a:pt x="21182" y="1470"/>
                        <a:pt x="21224" y="1495"/>
                      </a:cubicBezTo>
                      <a:cubicBezTo>
                        <a:pt x="21243" y="1508"/>
                        <a:pt x="21272" y="1511"/>
                        <a:pt x="21301" y="1511"/>
                      </a:cubicBezTo>
                      <a:cubicBezTo>
                        <a:pt x="21330" y="1511"/>
                        <a:pt x="21359" y="1505"/>
                        <a:pt x="21382" y="1499"/>
                      </a:cubicBezTo>
                      <a:cubicBezTo>
                        <a:pt x="21430" y="1483"/>
                        <a:pt x="21475" y="1457"/>
                        <a:pt x="21527" y="1457"/>
                      </a:cubicBezTo>
                      <a:cubicBezTo>
                        <a:pt x="21533" y="1457"/>
                        <a:pt x="21543" y="1457"/>
                        <a:pt x="21549" y="1460"/>
                      </a:cubicBezTo>
                      <a:cubicBezTo>
                        <a:pt x="21604" y="1473"/>
                        <a:pt x="21652" y="1511"/>
                        <a:pt x="21668" y="1566"/>
                      </a:cubicBezTo>
                      <a:cubicBezTo>
                        <a:pt x="21678" y="1595"/>
                        <a:pt x="21675" y="1624"/>
                        <a:pt x="21655" y="1650"/>
                      </a:cubicBezTo>
                      <a:cubicBezTo>
                        <a:pt x="21639" y="1666"/>
                        <a:pt x="21617" y="1679"/>
                        <a:pt x="21591" y="1679"/>
                      </a:cubicBezTo>
                      <a:cubicBezTo>
                        <a:pt x="21584" y="1679"/>
                        <a:pt x="21578" y="1679"/>
                        <a:pt x="21568" y="1676"/>
                      </a:cubicBezTo>
                      <a:cubicBezTo>
                        <a:pt x="21527" y="1656"/>
                        <a:pt x="21572" y="1602"/>
                        <a:pt x="21559" y="1569"/>
                      </a:cubicBezTo>
                      <a:cubicBezTo>
                        <a:pt x="21549" y="1543"/>
                        <a:pt x="21523" y="1531"/>
                        <a:pt x="21498" y="1531"/>
                      </a:cubicBezTo>
                      <a:cubicBezTo>
                        <a:pt x="21475" y="1531"/>
                        <a:pt x="21456" y="1537"/>
                        <a:pt x="21439" y="1547"/>
                      </a:cubicBezTo>
                      <a:cubicBezTo>
                        <a:pt x="21398" y="1569"/>
                        <a:pt x="21362" y="1618"/>
                        <a:pt x="21372" y="1669"/>
                      </a:cubicBezTo>
                      <a:cubicBezTo>
                        <a:pt x="21375" y="1669"/>
                        <a:pt x="21375" y="1672"/>
                        <a:pt x="21378" y="1676"/>
                      </a:cubicBezTo>
                      <a:cubicBezTo>
                        <a:pt x="21382" y="1692"/>
                        <a:pt x="21391" y="1701"/>
                        <a:pt x="21398" y="1714"/>
                      </a:cubicBezTo>
                      <a:cubicBezTo>
                        <a:pt x="21382" y="1704"/>
                        <a:pt x="21366" y="1695"/>
                        <a:pt x="21349" y="1688"/>
                      </a:cubicBezTo>
                      <a:moveTo>
                        <a:pt x="22744" y="1611"/>
                      </a:moveTo>
                      <a:lnTo>
                        <a:pt x="22744" y="1611"/>
                      </a:lnTo>
                      <a:cubicBezTo>
                        <a:pt x="22731" y="1615"/>
                        <a:pt x="22715" y="1618"/>
                        <a:pt x="22699" y="1624"/>
                      </a:cubicBezTo>
                      <a:cubicBezTo>
                        <a:pt x="22686" y="1615"/>
                        <a:pt x="22673" y="1605"/>
                        <a:pt x="22660" y="1595"/>
                      </a:cubicBezTo>
                      <a:cubicBezTo>
                        <a:pt x="22650" y="1589"/>
                        <a:pt x="22641" y="1582"/>
                        <a:pt x="22631" y="1576"/>
                      </a:cubicBezTo>
                      <a:cubicBezTo>
                        <a:pt x="22599" y="1553"/>
                        <a:pt x="22567" y="1531"/>
                        <a:pt x="22528" y="1518"/>
                      </a:cubicBezTo>
                      <a:cubicBezTo>
                        <a:pt x="22486" y="1502"/>
                        <a:pt x="22448" y="1492"/>
                        <a:pt x="22406" y="1486"/>
                      </a:cubicBezTo>
                      <a:cubicBezTo>
                        <a:pt x="22251" y="1463"/>
                        <a:pt x="22096" y="1495"/>
                        <a:pt x="21955" y="1560"/>
                      </a:cubicBezTo>
                      <a:cubicBezTo>
                        <a:pt x="21807" y="1624"/>
                        <a:pt x="21671" y="1717"/>
                        <a:pt x="21523" y="1782"/>
                      </a:cubicBezTo>
                      <a:cubicBezTo>
                        <a:pt x="21520" y="1785"/>
                        <a:pt x="21517" y="1785"/>
                        <a:pt x="21514" y="1785"/>
                      </a:cubicBezTo>
                      <a:cubicBezTo>
                        <a:pt x="21504" y="1779"/>
                        <a:pt x="21494" y="1772"/>
                        <a:pt x="21488" y="1763"/>
                      </a:cubicBezTo>
                      <a:cubicBezTo>
                        <a:pt x="21468" y="1747"/>
                        <a:pt x="21452" y="1734"/>
                        <a:pt x="21443" y="1724"/>
                      </a:cubicBezTo>
                      <a:cubicBezTo>
                        <a:pt x="21439" y="1721"/>
                        <a:pt x="21439" y="1717"/>
                        <a:pt x="21436" y="1714"/>
                      </a:cubicBezTo>
                      <a:cubicBezTo>
                        <a:pt x="21420" y="1698"/>
                        <a:pt x="21401" y="1679"/>
                        <a:pt x="21401" y="1656"/>
                      </a:cubicBezTo>
                      <a:cubicBezTo>
                        <a:pt x="21398" y="1627"/>
                        <a:pt x="21414" y="1602"/>
                        <a:pt x="21433" y="1582"/>
                      </a:cubicBezTo>
                      <a:cubicBezTo>
                        <a:pt x="21449" y="1569"/>
                        <a:pt x="21468" y="1556"/>
                        <a:pt x="21491" y="1556"/>
                      </a:cubicBezTo>
                      <a:cubicBezTo>
                        <a:pt x="21498" y="1556"/>
                        <a:pt x="21504" y="1556"/>
                        <a:pt x="21511" y="1560"/>
                      </a:cubicBezTo>
                      <a:cubicBezTo>
                        <a:pt x="21539" y="1569"/>
                        <a:pt x="21536" y="1592"/>
                        <a:pt x="21530" y="1615"/>
                      </a:cubicBezTo>
                      <a:cubicBezTo>
                        <a:pt x="21523" y="1634"/>
                        <a:pt x="21517" y="1653"/>
                        <a:pt x="21527" y="1669"/>
                      </a:cubicBezTo>
                      <a:cubicBezTo>
                        <a:pt x="21533" y="1692"/>
                        <a:pt x="21559" y="1701"/>
                        <a:pt x="21581" y="1704"/>
                      </a:cubicBezTo>
                      <a:cubicBezTo>
                        <a:pt x="21584" y="1704"/>
                        <a:pt x="21588" y="1704"/>
                        <a:pt x="21591" y="1704"/>
                      </a:cubicBezTo>
                      <a:cubicBezTo>
                        <a:pt x="21617" y="1708"/>
                        <a:pt x="21643" y="1695"/>
                        <a:pt x="21662" y="1679"/>
                      </a:cubicBezTo>
                      <a:cubicBezTo>
                        <a:pt x="21736" y="1640"/>
                        <a:pt x="21804" y="1585"/>
                        <a:pt x="21878" y="1547"/>
                      </a:cubicBezTo>
                      <a:cubicBezTo>
                        <a:pt x="21977" y="1492"/>
                        <a:pt x="22087" y="1447"/>
                        <a:pt x="22200" y="1424"/>
                      </a:cubicBezTo>
                      <a:cubicBezTo>
                        <a:pt x="22316" y="1399"/>
                        <a:pt x="22441" y="1389"/>
                        <a:pt x="22554" y="1428"/>
                      </a:cubicBezTo>
                      <a:cubicBezTo>
                        <a:pt x="22657" y="1463"/>
                        <a:pt x="22744" y="1531"/>
                        <a:pt x="22831" y="1598"/>
                      </a:cubicBezTo>
                      <a:cubicBezTo>
                        <a:pt x="22802" y="1602"/>
                        <a:pt x="22773" y="1605"/>
                        <a:pt x="22744" y="1611"/>
                      </a:cubicBezTo>
                      <a:moveTo>
                        <a:pt x="22869" y="1595"/>
                      </a:moveTo>
                      <a:lnTo>
                        <a:pt x="22869" y="1595"/>
                      </a:lnTo>
                      <a:cubicBezTo>
                        <a:pt x="22863" y="1592"/>
                        <a:pt x="22857" y="1592"/>
                        <a:pt x="22853" y="1592"/>
                      </a:cubicBezTo>
                      <a:cubicBezTo>
                        <a:pt x="22847" y="1589"/>
                        <a:pt x="22844" y="1585"/>
                        <a:pt x="22837" y="1579"/>
                      </a:cubicBezTo>
                      <a:cubicBezTo>
                        <a:pt x="22770" y="1511"/>
                        <a:pt x="22689" y="1454"/>
                        <a:pt x="22599" y="1415"/>
                      </a:cubicBezTo>
                      <a:cubicBezTo>
                        <a:pt x="22593" y="1415"/>
                        <a:pt x="22586" y="1411"/>
                        <a:pt x="22580" y="1408"/>
                      </a:cubicBezTo>
                      <a:cubicBezTo>
                        <a:pt x="22419" y="1347"/>
                        <a:pt x="22238" y="1367"/>
                        <a:pt x="22077" y="1418"/>
                      </a:cubicBezTo>
                      <a:cubicBezTo>
                        <a:pt x="21987" y="1447"/>
                        <a:pt x="21903" y="1486"/>
                        <a:pt x="21823" y="1534"/>
                      </a:cubicBezTo>
                      <a:cubicBezTo>
                        <a:pt x="21778" y="1560"/>
                        <a:pt x="21746" y="1582"/>
                        <a:pt x="21700" y="1611"/>
                      </a:cubicBezTo>
                      <a:cubicBezTo>
                        <a:pt x="21704" y="1582"/>
                        <a:pt x="21700" y="1556"/>
                        <a:pt x="21688" y="1534"/>
                      </a:cubicBezTo>
                      <a:cubicBezTo>
                        <a:pt x="21723" y="1524"/>
                        <a:pt x="21829" y="1499"/>
                        <a:pt x="21839" y="1495"/>
                      </a:cubicBezTo>
                      <a:cubicBezTo>
                        <a:pt x="21894" y="1483"/>
                        <a:pt x="22125" y="1386"/>
                        <a:pt x="22190" y="1363"/>
                      </a:cubicBezTo>
                      <a:cubicBezTo>
                        <a:pt x="22345" y="1315"/>
                        <a:pt x="22512" y="1328"/>
                        <a:pt x="22663" y="1376"/>
                      </a:cubicBezTo>
                      <a:cubicBezTo>
                        <a:pt x="22786" y="1415"/>
                        <a:pt x="22911" y="1486"/>
                        <a:pt x="22976" y="1598"/>
                      </a:cubicBezTo>
                      <a:cubicBezTo>
                        <a:pt x="22940" y="1598"/>
                        <a:pt x="22905" y="1595"/>
                        <a:pt x="22869" y="1595"/>
                      </a:cubicBezTo>
                      <a:moveTo>
                        <a:pt x="23014" y="1602"/>
                      </a:moveTo>
                      <a:lnTo>
                        <a:pt x="23014" y="1602"/>
                      </a:lnTo>
                      <a:cubicBezTo>
                        <a:pt x="23011" y="1602"/>
                        <a:pt x="23008" y="1602"/>
                        <a:pt x="23005" y="1598"/>
                      </a:cubicBezTo>
                      <a:cubicBezTo>
                        <a:pt x="23002" y="1598"/>
                        <a:pt x="23002" y="1595"/>
                        <a:pt x="22998" y="1592"/>
                      </a:cubicBezTo>
                      <a:cubicBezTo>
                        <a:pt x="22944" y="1499"/>
                        <a:pt x="22857" y="1418"/>
                        <a:pt x="22753" y="1376"/>
                      </a:cubicBezTo>
                      <a:cubicBezTo>
                        <a:pt x="22683" y="1347"/>
                        <a:pt x="22605" y="1325"/>
                        <a:pt x="22528" y="1309"/>
                      </a:cubicBezTo>
                      <a:cubicBezTo>
                        <a:pt x="22531" y="1309"/>
                        <a:pt x="22531" y="1309"/>
                        <a:pt x="22535" y="1309"/>
                      </a:cubicBezTo>
                      <a:cubicBezTo>
                        <a:pt x="22618" y="1312"/>
                        <a:pt x="22705" y="1315"/>
                        <a:pt x="22782" y="1347"/>
                      </a:cubicBezTo>
                      <a:cubicBezTo>
                        <a:pt x="22853" y="1379"/>
                        <a:pt x="22918" y="1424"/>
                        <a:pt x="22976" y="1479"/>
                      </a:cubicBezTo>
                      <a:cubicBezTo>
                        <a:pt x="23002" y="1505"/>
                        <a:pt x="23030" y="1534"/>
                        <a:pt x="23050" y="1563"/>
                      </a:cubicBezTo>
                      <a:cubicBezTo>
                        <a:pt x="23050" y="1566"/>
                        <a:pt x="23053" y="1566"/>
                        <a:pt x="23053" y="1569"/>
                      </a:cubicBezTo>
                      <a:cubicBezTo>
                        <a:pt x="23063" y="1582"/>
                        <a:pt x="23069" y="1598"/>
                        <a:pt x="23076" y="1615"/>
                      </a:cubicBezTo>
                      <a:cubicBezTo>
                        <a:pt x="23056" y="1611"/>
                        <a:pt x="23034" y="1608"/>
                        <a:pt x="23014" y="1602"/>
                      </a:cubicBezTo>
                      <a:moveTo>
                        <a:pt x="23272" y="1688"/>
                      </a:moveTo>
                      <a:lnTo>
                        <a:pt x="23272" y="1688"/>
                      </a:lnTo>
                      <a:cubicBezTo>
                        <a:pt x="23214" y="1656"/>
                        <a:pt x="23159" y="1637"/>
                        <a:pt x="23095" y="1621"/>
                      </a:cubicBezTo>
                      <a:cubicBezTo>
                        <a:pt x="23098" y="1618"/>
                        <a:pt x="23089" y="1598"/>
                        <a:pt x="23076" y="1576"/>
                      </a:cubicBezTo>
                      <a:cubicBezTo>
                        <a:pt x="23140" y="1592"/>
                        <a:pt x="23192" y="1598"/>
                        <a:pt x="23256" y="1572"/>
                      </a:cubicBezTo>
                      <a:cubicBezTo>
                        <a:pt x="23324" y="1543"/>
                        <a:pt x="23404" y="1483"/>
                        <a:pt x="23482" y="1515"/>
                      </a:cubicBezTo>
                      <a:cubicBezTo>
                        <a:pt x="23485" y="1515"/>
                        <a:pt x="23485" y="1508"/>
                        <a:pt x="23485" y="1508"/>
                      </a:cubicBezTo>
                      <a:cubicBezTo>
                        <a:pt x="23433" y="1479"/>
                        <a:pt x="23378" y="1495"/>
                        <a:pt x="23330" y="1518"/>
                      </a:cubicBezTo>
                      <a:cubicBezTo>
                        <a:pt x="23291" y="1534"/>
                        <a:pt x="23253" y="1553"/>
                        <a:pt x="23214" y="1563"/>
                      </a:cubicBezTo>
                      <a:cubicBezTo>
                        <a:pt x="23162" y="1576"/>
                        <a:pt x="23114" y="1563"/>
                        <a:pt x="23063" y="1550"/>
                      </a:cubicBezTo>
                      <a:lnTo>
                        <a:pt x="23063" y="1550"/>
                      </a:lnTo>
                      <a:cubicBezTo>
                        <a:pt x="23053" y="1531"/>
                        <a:pt x="23043" y="1515"/>
                        <a:pt x="23040" y="1515"/>
                      </a:cubicBezTo>
                      <a:cubicBezTo>
                        <a:pt x="23011" y="1466"/>
                        <a:pt x="22966" y="1424"/>
                        <a:pt x="22924" y="1392"/>
                      </a:cubicBezTo>
                      <a:cubicBezTo>
                        <a:pt x="22908" y="1379"/>
                        <a:pt x="22892" y="1370"/>
                        <a:pt x="22879" y="1360"/>
                      </a:cubicBezTo>
                      <a:cubicBezTo>
                        <a:pt x="22921" y="1341"/>
                        <a:pt x="22953" y="1305"/>
                        <a:pt x="22979" y="1263"/>
                      </a:cubicBezTo>
                      <a:cubicBezTo>
                        <a:pt x="22998" y="1238"/>
                        <a:pt x="23011" y="1206"/>
                        <a:pt x="23024" y="1177"/>
                      </a:cubicBezTo>
                      <a:cubicBezTo>
                        <a:pt x="23037" y="1151"/>
                        <a:pt x="23050" y="1122"/>
                        <a:pt x="23072" y="1106"/>
                      </a:cubicBezTo>
                      <a:cubicBezTo>
                        <a:pt x="23085" y="1099"/>
                        <a:pt x="23101" y="1096"/>
                        <a:pt x="23114" y="1086"/>
                      </a:cubicBezTo>
                      <a:cubicBezTo>
                        <a:pt x="23118" y="1086"/>
                        <a:pt x="23118" y="1083"/>
                        <a:pt x="23114" y="1080"/>
                      </a:cubicBezTo>
                      <a:cubicBezTo>
                        <a:pt x="23050" y="1077"/>
                        <a:pt x="23024" y="1131"/>
                        <a:pt x="22998" y="1180"/>
                      </a:cubicBezTo>
                      <a:cubicBezTo>
                        <a:pt x="22966" y="1251"/>
                        <a:pt x="22924" y="1315"/>
                        <a:pt x="22853" y="1344"/>
                      </a:cubicBezTo>
                      <a:cubicBezTo>
                        <a:pt x="22841" y="1338"/>
                        <a:pt x="22831" y="1331"/>
                        <a:pt x="22818" y="1328"/>
                      </a:cubicBezTo>
                      <a:cubicBezTo>
                        <a:pt x="22815" y="1325"/>
                        <a:pt x="22782" y="1315"/>
                        <a:pt x="22779" y="1312"/>
                      </a:cubicBezTo>
                      <a:cubicBezTo>
                        <a:pt x="22773" y="1292"/>
                        <a:pt x="22763" y="1273"/>
                        <a:pt x="22753" y="1257"/>
                      </a:cubicBezTo>
                      <a:cubicBezTo>
                        <a:pt x="22815" y="1267"/>
                        <a:pt x="22892" y="1212"/>
                        <a:pt x="22931" y="1170"/>
                      </a:cubicBezTo>
                      <a:cubicBezTo>
                        <a:pt x="22960" y="1138"/>
                        <a:pt x="22985" y="1099"/>
                        <a:pt x="23005" y="1064"/>
                      </a:cubicBezTo>
                      <a:cubicBezTo>
                        <a:pt x="23018" y="1041"/>
                        <a:pt x="23024" y="1019"/>
                        <a:pt x="23037" y="999"/>
                      </a:cubicBezTo>
                      <a:cubicBezTo>
                        <a:pt x="23059" y="962"/>
                        <a:pt x="23118" y="930"/>
                        <a:pt x="23153" y="977"/>
                      </a:cubicBezTo>
                      <a:cubicBezTo>
                        <a:pt x="23156" y="983"/>
                        <a:pt x="23162" y="986"/>
                        <a:pt x="23169" y="980"/>
                      </a:cubicBezTo>
                      <a:cubicBezTo>
                        <a:pt x="23208" y="943"/>
                        <a:pt x="23291" y="949"/>
                        <a:pt x="23320" y="996"/>
                      </a:cubicBezTo>
                      <a:cubicBezTo>
                        <a:pt x="23324" y="1003"/>
                        <a:pt x="23330" y="996"/>
                        <a:pt x="23330" y="990"/>
                      </a:cubicBezTo>
                      <a:cubicBezTo>
                        <a:pt x="23301" y="930"/>
                        <a:pt x="23214" y="923"/>
                        <a:pt x="23162" y="959"/>
                      </a:cubicBezTo>
                      <a:cubicBezTo>
                        <a:pt x="23111" y="901"/>
                        <a:pt x="23037" y="949"/>
                        <a:pt x="23008" y="1009"/>
                      </a:cubicBezTo>
                      <a:cubicBezTo>
                        <a:pt x="22982" y="1061"/>
                        <a:pt x="22950" y="1115"/>
                        <a:pt x="22908" y="1161"/>
                      </a:cubicBezTo>
                      <a:cubicBezTo>
                        <a:pt x="22876" y="1196"/>
                        <a:pt x="22799" y="1251"/>
                        <a:pt x="22747" y="1234"/>
                      </a:cubicBezTo>
                      <a:cubicBezTo>
                        <a:pt x="22744" y="1231"/>
                        <a:pt x="22741" y="1234"/>
                        <a:pt x="22741" y="1234"/>
                      </a:cubicBezTo>
                      <a:cubicBezTo>
                        <a:pt x="22702" y="1180"/>
                        <a:pt x="22654" y="1128"/>
                        <a:pt x="22599" y="1090"/>
                      </a:cubicBezTo>
                      <a:cubicBezTo>
                        <a:pt x="22612" y="1090"/>
                        <a:pt x="22621" y="1086"/>
                        <a:pt x="22631" y="1080"/>
                      </a:cubicBezTo>
                      <a:cubicBezTo>
                        <a:pt x="22660" y="1067"/>
                        <a:pt x="22676" y="1041"/>
                        <a:pt x="22689" y="1016"/>
                      </a:cubicBezTo>
                      <a:cubicBezTo>
                        <a:pt x="22699" y="990"/>
                        <a:pt x="22709" y="964"/>
                        <a:pt x="22725" y="943"/>
                      </a:cubicBezTo>
                      <a:cubicBezTo>
                        <a:pt x="22728" y="939"/>
                        <a:pt x="22731" y="936"/>
                        <a:pt x="22734" y="933"/>
                      </a:cubicBezTo>
                      <a:cubicBezTo>
                        <a:pt x="22741" y="936"/>
                        <a:pt x="22744" y="939"/>
                        <a:pt x="22750" y="939"/>
                      </a:cubicBezTo>
                      <a:cubicBezTo>
                        <a:pt x="22753" y="930"/>
                        <a:pt x="22763" y="917"/>
                        <a:pt x="22773" y="910"/>
                      </a:cubicBezTo>
                      <a:cubicBezTo>
                        <a:pt x="22773" y="910"/>
                        <a:pt x="22770" y="910"/>
                        <a:pt x="22770" y="907"/>
                      </a:cubicBezTo>
                      <a:lnTo>
                        <a:pt x="22773" y="907"/>
                      </a:lnTo>
                      <a:cubicBezTo>
                        <a:pt x="22799" y="891"/>
                        <a:pt x="22841" y="875"/>
                        <a:pt x="22869" y="891"/>
                      </a:cubicBezTo>
                      <a:cubicBezTo>
                        <a:pt x="22902" y="910"/>
                        <a:pt x="22905" y="977"/>
                        <a:pt x="22873" y="999"/>
                      </a:cubicBezTo>
                      <a:cubicBezTo>
                        <a:pt x="22857" y="1009"/>
                        <a:pt x="22831" y="1006"/>
                        <a:pt x="22812" y="999"/>
                      </a:cubicBezTo>
                      <a:cubicBezTo>
                        <a:pt x="22799" y="996"/>
                        <a:pt x="22792" y="990"/>
                        <a:pt x="22782" y="983"/>
                      </a:cubicBezTo>
                      <a:cubicBezTo>
                        <a:pt x="22776" y="977"/>
                        <a:pt x="22773" y="977"/>
                        <a:pt x="22766" y="977"/>
                      </a:cubicBezTo>
                      <a:cubicBezTo>
                        <a:pt x="22747" y="980"/>
                        <a:pt x="22734" y="1009"/>
                        <a:pt x="22731" y="1022"/>
                      </a:cubicBezTo>
                      <a:cubicBezTo>
                        <a:pt x="22728" y="1045"/>
                        <a:pt x="22734" y="1074"/>
                        <a:pt x="22747" y="1090"/>
                      </a:cubicBezTo>
                      <a:cubicBezTo>
                        <a:pt x="22779" y="1128"/>
                        <a:pt x="22841" y="1109"/>
                        <a:pt x="22879" y="1090"/>
                      </a:cubicBezTo>
                      <a:cubicBezTo>
                        <a:pt x="22927" y="1061"/>
                        <a:pt x="22953" y="1012"/>
                        <a:pt x="22976" y="962"/>
                      </a:cubicBezTo>
                      <a:cubicBezTo>
                        <a:pt x="22992" y="923"/>
                        <a:pt x="23014" y="888"/>
                        <a:pt x="23043" y="859"/>
                      </a:cubicBezTo>
                      <a:cubicBezTo>
                        <a:pt x="23047" y="859"/>
                        <a:pt x="23050" y="859"/>
                        <a:pt x="23053" y="859"/>
                      </a:cubicBezTo>
                      <a:cubicBezTo>
                        <a:pt x="23053" y="852"/>
                        <a:pt x="23056" y="849"/>
                        <a:pt x="23056" y="846"/>
                      </a:cubicBezTo>
                      <a:cubicBezTo>
                        <a:pt x="23069" y="836"/>
                        <a:pt x="23079" y="827"/>
                        <a:pt x="23089" y="820"/>
                      </a:cubicBezTo>
                      <a:cubicBezTo>
                        <a:pt x="23118" y="807"/>
                        <a:pt x="23146" y="801"/>
                        <a:pt x="23175" y="814"/>
                      </a:cubicBezTo>
                      <a:cubicBezTo>
                        <a:pt x="23211" y="833"/>
                        <a:pt x="23208" y="869"/>
                        <a:pt x="23221" y="901"/>
                      </a:cubicBezTo>
                      <a:cubicBezTo>
                        <a:pt x="23221" y="910"/>
                        <a:pt x="23230" y="914"/>
                        <a:pt x="23237" y="910"/>
                      </a:cubicBezTo>
                      <a:cubicBezTo>
                        <a:pt x="23262" y="904"/>
                        <a:pt x="23294" y="901"/>
                        <a:pt x="23320" y="914"/>
                      </a:cubicBezTo>
                      <a:cubicBezTo>
                        <a:pt x="23353" y="926"/>
                        <a:pt x="23375" y="955"/>
                        <a:pt x="23378" y="986"/>
                      </a:cubicBezTo>
                      <a:cubicBezTo>
                        <a:pt x="23382" y="1016"/>
                        <a:pt x="23382" y="1038"/>
                        <a:pt x="23407" y="1058"/>
                      </a:cubicBezTo>
                      <a:cubicBezTo>
                        <a:pt x="23430" y="1074"/>
                        <a:pt x="23456" y="1083"/>
                        <a:pt x="23469" y="1109"/>
                      </a:cubicBezTo>
                      <a:cubicBezTo>
                        <a:pt x="23482" y="1125"/>
                        <a:pt x="23485" y="1144"/>
                        <a:pt x="23488" y="1161"/>
                      </a:cubicBezTo>
                      <a:cubicBezTo>
                        <a:pt x="23482" y="1164"/>
                        <a:pt x="23485" y="1170"/>
                        <a:pt x="23485" y="1180"/>
                      </a:cubicBezTo>
                      <a:cubicBezTo>
                        <a:pt x="23478" y="1225"/>
                        <a:pt x="23446" y="1254"/>
                        <a:pt x="23401" y="1257"/>
                      </a:cubicBezTo>
                      <a:cubicBezTo>
                        <a:pt x="23398" y="1257"/>
                        <a:pt x="23391" y="1257"/>
                        <a:pt x="23385" y="1257"/>
                      </a:cubicBezTo>
                      <a:cubicBezTo>
                        <a:pt x="23359" y="1251"/>
                        <a:pt x="23324" y="1234"/>
                        <a:pt x="23314" y="1206"/>
                      </a:cubicBezTo>
                      <a:cubicBezTo>
                        <a:pt x="23307" y="1190"/>
                        <a:pt x="23314" y="1186"/>
                        <a:pt x="23327" y="1177"/>
                      </a:cubicBezTo>
                      <a:cubicBezTo>
                        <a:pt x="23333" y="1170"/>
                        <a:pt x="23343" y="1164"/>
                        <a:pt x="23349" y="1157"/>
                      </a:cubicBezTo>
                      <a:cubicBezTo>
                        <a:pt x="23382" y="1109"/>
                        <a:pt x="23346" y="1061"/>
                        <a:pt x="23298" y="1045"/>
                      </a:cubicBezTo>
                      <a:cubicBezTo>
                        <a:pt x="23282" y="1038"/>
                        <a:pt x="23266" y="1035"/>
                        <a:pt x="23253" y="1035"/>
                      </a:cubicBezTo>
                      <a:cubicBezTo>
                        <a:pt x="23217" y="1038"/>
                        <a:pt x="23182" y="1051"/>
                        <a:pt x="23156" y="1070"/>
                      </a:cubicBezTo>
                      <a:cubicBezTo>
                        <a:pt x="23118" y="1099"/>
                        <a:pt x="23085" y="1144"/>
                        <a:pt x="23082" y="1190"/>
                      </a:cubicBezTo>
                      <a:cubicBezTo>
                        <a:pt x="23076" y="1231"/>
                        <a:pt x="23098" y="1296"/>
                        <a:pt x="23143" y="1305"/>
                      </a:cubicBezTo>
                      <a:cubicBezTo>
                        <a:pt x="23146" y="1305"/>
                        <a:pt x="23150" y="1305"/>
                        <a:pt x="23153" y="1305"/>
                      </a:cubicBezTo>
                      <a:cubicBezTo>
                        <a:pt x="23172" y="1305"/>
                        <a:pt x="23188" y="1296"/>
                        <a:pt x="23204" y="1289"/>
                      </a:cubicBezTo>
                      <a:cubicBezTo>
                        <a:pt x="23217" y="1283"/>
                        <a:pt x="23224" y="1283"/>
                        <a:pt x="23234" y="1283"/>
                      </a:cubicBezTo>
                      <a:cubicBezTo>
                        <a:pt x="23250" y="1283"/>
                        <a:pt x="23262" y="1289"/>
                        <a:pt x="23275" y="1302"/>
                      </a:cubicBezTo>
                      <a:cubicBezTo>
                        <a:pt x="23298" y="1318"/>
                        <a:pt x="23317" y="1350"/>
                        <a:pt x="23314" y="1379"/>
                      </a:cubicBezTo>
                      <a:cubicBezTo>
                        <a:pt x="23311" y="1399"/>
                        <a:pt x="23288" y="1415"/>
                        <a:pt x="23269" y="1415"/>
                      </a:cubicBezTo>
                      <a:cubicBezTo>
                        <a:pt x="23256" y="1415"/>
                        <a:pt x="23246" y="1411"/>
                        <a:pt x="23240" y="1399"/>
                      </a:cubicBezTo>
                      <a:cubicBezTo>
                        <a:pt x="23227" y="1379"/>
                        <a:pt x="23221" y="1363"/>
                        <a:pt x="23195" y="1354"/>
                      </a:cubicBezTo>
                      <a:cubicBezTo>
                        <a:pt x="23188" y="1354"/>
                        <a:pt x="23182" y="1354"/>
                        <a:pt x="23179" y="1354"/>
                      </a:cubicBezTo>
                      <a:cubicBezTo>
                        <a:pt x="23159" y="1354"/>
                        <a:pt x="23143" y="1360"/>
                        <a:pt x="23134" y="1370"/>
                      </a:cubicBezTo>
                      <a:cubicBezTo>
                        <a:pt x="23098" y="1405"/>
                        <a:pt x="23105" y="1470"/>
                        <a:pt x="23146" y="1495"/>
                      </a:cubicBezTo>
                      <a:cubicBezTo>
                        <a:pt x="23166" y="1508"/>
                        <a:pt x="23195" y="1511"/>
                        <a:pt x="23224" y="1511"/>
                      </a:cubicBezTo>
                      <a:cubicBezTo>
                        <a:pt x="23253" y="1511"/>
                        <a:pt x="23282" y="1505"/>
                        <a:pt x="23304" y="1499"/>
                      </a:cubicBezTo>
                      <a:cubicBezTo>
                        <a:pt x="23353" y="1483"/>
                        <a:pt x="23398" y="1457"/>
                        <a:pt x="23449" y="1457"/>
                      </a:cubicBezTo>
                      <a:cubicBezTo>
                        <a:pt x="23456" y="1457"/>
                        <a:pt x="23465" y="1457"/>
                        <a:pt x="23472" y="1460"/>
                      </a:cubicBezTo>
                      <a:cubicBezTo>
                        <a:pt x="23526" y="1473"/>
                        <a:pt x="23575" y="1511"/>
                        <a:pt x="23591" y="1566"/>
                      </a:cubicBezTo>
                      <a:cubicBezTo>
                        <a:pt x="23601" y="1595"/>
                        <a:pt x="23597" y="1624"/>
                        <a:pt x="23578" y="1650"/>
                      </a:cubicBezTo>
                      <a:cubicBezTo>
                        <a:pt x="23562" y="1666"/>
                        <a:pt x="23539" y="1679"/>
                        <a:pt x="23514" y="1679"/>
                      </a:cubicBezTo>
                      <a:cubicBezTo>
                        <a:pt x="23507" y="1679"/>
                        <a:pt x="23501" y="1679"/>
                        <a:pt x="23491" y="1676"/>
                      </a:cubicBezTo>
                      <a:cubicBezTo>
                        <a:pt x="23449" y="1656"/>
                        <a:pt x="23494" y="1602"/>
                        <a:pt x="23482" y="1569"/>
                      </a:cubicBezTo>
                      <a:cubicBezTo>
                        <a:pt x="23472" y="1543"/>
                        <a:pt x="23446" y="1531"/>
                        <a:pt x="23420" y="1531"/>
                      </a:cubicBezTo>
                      <a:cubicBezTo>
                        <a:pt x="23398" y="1531"/>
                        <a:pt x="23378" y="1537"/>
                        <a:pt x="23362" y="1547"/>
                      </a:cubicBezTo>
                      <a:cubicBezTo>
                        <a:pt x="23320" y="1569"/>
                        <a:pt x="23285" y="1618"/>
                        <a:pt x="23294" y="1669"/>
                      </a:cubicBezTo>
                      <a:cubicBezTo>
                        <a:pt x="23298" y="1669"/>
                        <a:pt x="23298" y="1672"/>
                        <a:pt x="23301" y="1676"/>
                      </a:cubicBezTo>
                      <a:cubicBezTo>
                        <a:pt x="23304" y="1692"/>
                        <a:pt x="23314" y="1701"/>
                        <a:pt x="23320" y="1714"/>
                      </a:cubicBezTo>
                      <a:cubicBezTo>
                        <a:pt x="23304" y="1704"/>
                        <a:pt x="23288" y="1695"/>
                        <a:pt x="23272" y="1688"/>
                      </a:cubicBezTo>
                      <a:moveTo>
                        <a:pt x="24667" y="1611"/>
                      </a:moveTo>
                      <a:lnTo>
                        <a:pt x="24667" y="1611"/>
                      </a:lnTo>
                      <a:cubicBezTo>
                        <a:pt x="24654" y="1615"/>
                        <a:pt x="24638" y="1618"/>
                        <a:pt x="24621" y="1624"/>
                      </a:cubicBezTo>
                      <a:cubicBezTo>
                        <a:pt x="24608" y="1615"/>
                        <a:pt x="24596" y="1605"/>
                        <a:pt x="24583" y="1595"/>
                      </a:cubicBezTo>
                      <a:cubicBezTo>
                        <a:pt x="24573" y="1589"/>
                        <a:pt x="24564" y="1582"/>
                        <a:pt x="24554" y="1576"/>
                      </a:cubicBezTo>
                      <a:cubicBezTo>
                        <a:pt x="24522" y="1553"/>
                        <a:pt x="24489" y="1531"/>
                        <a:pt x="24451" y="1518"/>
                      </a:cubicBezTo>
                      <a:cubicBezTo>
                        <a:pt x="24412" y="1502"/>
                        <a:pt x="24370" y="1492"/>
                        <a:pt x="24328" y="1486"/>
                      </a:cubicBezTo>
                      <a:cubicBezTo>
                        <a:pt x="24174" y="1463"/>
                        <a:pt x="24019" y="1495"/>
                        <a:pt x="23878" y="1560"/>
                      </a:cubicBezTo>
                      <a:cubicBezTo>
                        <a:pt x="23729" y="1624"/>
                        <a:pt x="23594" y="1717"/>
                        <a:pt x="23446" y="1782"/>
                      </a:cubicBezTo>
                      <a:cubicBezTo>
                        <a:pt x="23443" y="1785"/>
                        <a:pt x="23439" y="1785"/>
                        <a:pt x="23436" y="1785"/>
                      </a:cubicBezTo>
                      <a:cubicBezTo>
                        <a:pt x="23427" y="1779"/>
                        <a:pt x="23417" y="1772"/>
                        <a:pt x="23410" y="1763"/>
                      </a:cubicBezTo>
                      <a:cubicBezTo>
                        <a:pt x="23391" y="1747"/>
                        <a:pt x="23375" y="1734"/>
                        <a:pt x="23366" y="1724"/>
                      </a:cubicBezTo>
                      <a:cubicBezTo>
                        <a:pt x="23366" y="1721"/>
                        <a:pt x="23362" y="1717"/>
                        <a:pt x="23359" y="1714"/>
                      </a:cubicBezTo>
                      <a:cubicBezTo>
                        <a:pt x="23343" y="1698"/>
                        <a:pt x="23324" y="1679"/>
                        <a:pt x="23324" y="1656"/>
                      </a:cubicBezTo>
                      <a:cubicBezTo>
                        <a:pt x="23320" y="1627"/>
                        <a:pt x="23337" y="1602"/>
                        <a:pt x="23356" y="1582"/>
                      </a:cubicBezTo>
                      <a:cubicBezTo>
                        <a:pt x="23372" y="1569"/>
                        <a:pt x="23391" y="1556"/>
                        <a:pt x="23414" y="1556"/>
                      </a:cubicBezTo>
                      <a:cubicBezTo>
                        <a:pt x="23420" y="1556"/>
                        <a:pt x="23427" y="1556"/>
                        <a:pt x="23433" y="1560"/>
                      </a:cubicBezTo>
                      <a:cubicBezTo>
                        <a:pt x="23462" y="1569"/>
                        <a:pt x="23459" y="1592"/>
                        <a:pt x="23452" y="1615"/>
                      </a:cubicBezTo>
                      <a:cubicBezTo>
                        <a:pt x="23446" y="1634"/>
                        <a:pt x="23439" y="1653"/>
                        <a:pt x="23449" y="1669"/>
                      </a:cubicBezTo>
                      <a:cubicBezTo>
                        <a:pt x="23456" y="1692"/>
                        <a:pt x="23482" y="1701"/>
                        <a:pt x="23504" y="1704"/>
                      </a:cubicBezTo>
                      <a:cubicBezTo>
                        <a:pt x="23507" y="1704"/>
                        <a:pt x="23510" y="1704"/>
                        <a:pt x="23514" y="1704"/>
                      </a:cubicBezTo>
                      <a:cubicBezTo>
                        <a:pt x="23539" y="1708"/>
                        <a:pt x="23565" y="1695"/>
                        <a:pt x="23584" y="1679"/>
                      </a:cubicBezTo>
                      <a:cubicBezTo>
                        <a:pt x="23659" y="1640"/>
                        <a:pt x="23726" y="1585"/>
                        <a:pt x="23800" y="1547"/>
                      </a:cubicBezTo>
                      <a:cubicBezTo>
                        <a:pt x="23900" y="1492"/>
                        <a:pt x="24010" y="1447"/>
                        <a:pt x="24122" y="1424"/>
                      </a:cubicBezTo>
                      <a:cubicBezTo>
                        <a:pt x="24238" y="1399"/>
                        <a:pt x="24364" y="1389"/>
                        <a:pt x="24476" y="1428"/>
                      </a:cubicBezTo>
                      <a:cubicBezTo>
                        <a:pt x="24580" y="1463"/>
                        <a:pt x="24667" y="1531"/>
                        <a:pt x="24753" y="1598"/>
                      </a:cubicBezTo>
                      <a:cubicBezTo>
                        <a:pt x="24724" y="1602"/>
                        <a:pt x="24696" y="1605"/>
                        <a:pt x="24667" y="1611"/>
                      </a:cubicBezTo>
                      <a:moveTo>
                        <a:pt x="24792" y="1595"/>
                      </a:moveTo>
                      <a:lnTo>
                        <a:pt x="24792" y="1595"/>
                      </a:lnTo>
                      <a:cubicBezTo>
                        <a:pt x="24786" y="1592"/>
                        <a:pt x="24779" y="1592"/>
                        <a:pt x="24776" y="1592"/>
                      </a:cubicBezTo>
                      <a:cubicBezTo>
                        <a:pt x="24770" y="1589"/>
                        <a:pt x="24766" y="1585"/>
                        <a:pt x="24763" y="1579"/>
                      </a:cubicBezTo>
                      <a:cubicBezTo>
                        <a:pt x="24692" y="1511"/>
                        <a:pt x="24612" y="1454"/>
                        <a:pt x="24522" y="1415"/>
                      </a:cubicBezTo>
                      <a:cubicBezTo>
                        <a:pt x="24515" y="1415"/>
                        <a:pt x="24509" y="1411"/>
                        <a:pt x="24502" y="1408"/>
                      </a:cubicBezTo>
                      <a:cubicBezTo>
                        <a:pt x="24341" y="1347"/>
                        <a:pt x="24161" y="1367"/>
                        <a:pt x="24000" y="1418"/>
                      </a:cubicBezTo>
                      <a:cubicBezTo>
                        <a:pt x="23910" y="1447"/>
                        <a:pt x="23826" y="1486"/>
                        <a:pt x="23746" y="1534"/>
                      </a:cubicBezTo>
                      <a:cubicBezTo>
                        <a:pt x="23700" y="1560"/>
                        <a:pt x="23668" y="1582"/>
                        <a:pt x="23623" y="1611"/>
                      </a:cubicBezTo>
                      <a:cubicBezTo>
                        <a:pt x="23626" y="1582"/>
                        <a:pt x="23623" y="1556"/>
                        <a:pt x="23610" y="1534"/>
                      </a:cubicBezTo>
                      <a:cubicBezTo>
                        <a:pt x="23646" y="1524"/>
                        <a:pt x="23752" y="1499"/>
                        <a:pt x="23762" y="1495"/>
                      </a:cubicBezTo>
                      <a:cubicBezTo>
                        <a:pt x="23816" y="1483"/>
                        <a:pt x="24048" y="1386"/>
                        <a:pt x="24113" y="1363"/>
                      </a:cubicBezTo>
                      <a:cubicBezTo>
                        <a:pt x="24267" y="1315"/>
                        <a:pt x="24435" y="1328"/>
                        <a:pt x="24586" y="1376"/>
                      </a:cubicBezTo>
                      <a:cubicBezTo>
                        <a:pt x="24708" y="1415"/>
                        <a:pt x="24834" y="1486"/>
                        <a:pt x="24898" y="1598"/>
                      </a:cubicBezTo>
                      <a:cubicBezTo>
                        <a:pt x="24863" y="1598"/>
                        <a:pt x="24828" y="1595"/>
                        <a:pt x="24792" y="1595"/>
                      </a:cubicBezTo>
                      <a:moveTo>
                        <a:pt x="24937" y="1602"/>
                      </a:moveTo>
                      <a:lnTo>
                        <a:pt x="24937" y="1602"/>
                      </a:lnTo>
                      <a:cubicBezTo>
                        <a:pt x="24934" y="1602"/>
                        <a:pt x="24931" y="1602"/>
                        <a:pt x="24928" y="1598"/>
                      </a:cubicBezTo>
                      <a:cubicBezTo>
                        <a:pt x="24924" y="1598"/>
                        <a:pt x="24924" y="1595"/>
                        <a:pt x="24921" y="1592"/>
                      </a:cubicBezTo>
                      <a:cubicBezTo>
                        <a:pt x="24866" y="1499"/>
                        <a:pt x="24779" y="1418"/>
                        <a:pt x="24680" y="1376"/>
                      </a:cubicBezTo>
                      <a:cubicBezTo>
                        <a:pt x="24605" y="1347"/>
                        <a:pt x="24528" y="1325"/>
                        <a:pt x="24451" y="1309"/>
                      </a:cubicBezTo>
                      <a:cubicBezTo>
                        <a:pt x="24454" y="1309"/>
                        <a:pt x="24454" y="1309"/>
                        <a:pt x="24457" y="1309"/>
                      </a:cubicBezTo>
                      <a:cubicBezTo>
                        <a:pt x="24541" y="1312"/>
                        <a:pt x="24628" y="1315"/>
                        <a:pt x="24705" y="1347"/>
                      </a:cubicBezTo>
                      <a:cubicBezTo>
                        <a:pt x="24776" y="1379"/>
                        <a:pt x="24840" y="1424"/>
                        <a:pt x="24898" y="1479"/>
                      </a:cubicBezTo>
                      <a:cubicBezTo>
                        <a:pt x="24924" y="1505"/>
                        <a:pt x="24953" y="1534"/>
                        <a:pt x="24973" y="1563"/>
                      </a:cubicBezTo>
                      <a:cubicBezTo>
                        <a:pt x="24973" y="1566"/>
                        <a:pt x="24976" y="1566"/>
                        <a:pt x="24976" y="1569"/>
                      </a:cubicBezTo>
                      <a:cubicBezTo>
                        <a:pt x="24985" y="1582"/>
                        <a:pt x="24992" y="1598"/>
                        <a:pt x="24998" y="1615"/>
                      </a:cubicBezTo>
                      <a:cubicBezTo>
                        <a:pt x="24979" y="1611"/>
                        <a:pt x="24956" y="1608"/>
                        <a:pt x="24937" y="1602"/>
                      </a:cubicBezTo>
                      <a:moveTo>
                        <a:pt x="25195" y="1688"/>
                      </a:moveTo>
                      <a:lnTo>
                        <a:pt x="25195" y="1688"/>
                      </a:lnTo>
                      <a:cubicBezTo>
                        <a:pt x="25137" y="1656"/>
                        <a:pt x="25082" y="1637"/>
                        <a:pt x="25017" y="1621"/>
                      </a:cubicBezTo>
                      <a:cubicBezTo>
                        <a:pt x="25021" y="1618"/>
                        <a:pt x="25011" y="1598"/>
                        <a:pt x="24998" y="1576"/>
                      </a:cubicBezTo>
                      <a:cubicBezTo>
                        <a:pt x="25063" y="1592"/>
                        <a:pt x="25114" y="1598"/>
                        <a:pt x="25179" y="1572"/>
                      </a:cubicBezTo>
                      <a:cubicBezTo>
                        <a:pt x="25246" y="1543"/>
                        <a:pt x="25327" y="1483"/>
                        <a:pt x="25404" y="1515"/>
                      </a:cubicBezTo>
                      <a:cubicBezTo>
                        <a:pt x="25407" y="1515"/>
                        <a:pt x="25410" y="1508"/>
                        <a:pt x="25407" y="1508"/>
                      </a:cubicBezTo>
                      <a:cubicBezTo>
                        <a:pt x="25356" y="1479"/>
                        <a:pt x="25304" y="1495"/>
                        <a:pt x="25253" y="1518"/>
                      </a:cubicBezTo>
                      <a:cubicBezTo>
                        <a:pt x="25214" y="1534"/>
                        <a:pt x="25175" y="1553"/>
                        <a:pt x="25137" y="1563"/>
                      </a:cubicBezTo>
                      <a:cubicBezTo>
                        <a:pt x="25085" y="1576"/>
                        <a:pt x="25037" y="1563"/>
                        <a:pt x="24985" y="1550"/>
                      </a:cubicBezTo>
                      <a:lnTo>
                        <a:pt x="24985" y="1550"/>
                      </a:lnTo>
                      <a:cubicBezTo>
                        <a:pt x="24976" y="1531"/>
                        <a:pt x="24966" y="1515"/>
                        <a:pt x="24963" y="1515"/>
                      </a:cubicBezTo>
                      <a:cubicBezTo>
                        <a:pt x="24934" y="1466"/>
                        <a:pt x="24889" y="1424"/>
                        <a:pt x="24847" y="1392"/>
                      </a:cubicBezTo>
                      <a:cubicBezTo>
                        <a:pt x="24831" y="1379"/>
                        <a:pt x="24818" y="1370"/>
                        <a:pt x="24802" y="1360"/>
                      </a:cubicBezTo>
                      <a:cubicBezTo>
                        <a:pt x="24844" y="1341"/>
                        <a:pt x="24876" y="1305"/>
                        <a:pt x="24902" y="1263"/>
                      </a:cubicBezTo>
                      <a:cubicBezTo>
                        <a:pt x="24921" y="1238"/>
                        <a:pt x="24934" y="1206"/>
                        <a:pt x="24947" y="1177"/>
                      </a:cubicBezTo>
                      <a:cubicBezTo>
                        <a:pt x="24960" y="1151"/>
                        <a:pt x="24973" y="1122"/>
                        <a:pt x="24995" y="1106"/>
                      </a:cubicBezTo>
                      <a:cubicBezTo>
                        <a:pt x="25008" y="1099"/>
                        <a:pt x="25024" y="1096"/>
                        <a:pt x="25037" y="1086"/>
                      </a:cubicBezTo>
                      <a:cubicBezTo>
                        <a:pt x="25040" y="1086"/>
                        <a:pt x="25040" y="1083"/>
                        <a:pt x="25037" y="1080"/>
                      </a:cubicBezTo>
                      <a:cubicBezTo>
                        <a:pt x="24973" y="1077"/>
                        <a:pt x="24947" y="1131"/>
                        <a:pt x="24921" y="1180"/>
                      </a:cubicBezTo>
                      <a:cubicBezTo>
                        <a:pt x="24889" y="1251"/>
                        <a:pt x="24847" y="1315"/>
                        <a:pt x="24776" y="1344"/>
                      </a:cubicBezTo>
                      <a:cubicBezTo>
                        <a:pt x="24763" y="1338"/>
                        <a:pt x="24753" y="1331"/>
                        <a:pt x="24741" y="1328"/>
                      </a:cubicBezTo>
                      <a:cubicBezTo>
                        <a:pt x="24737" y="1325"/>
                        <a:pt x="24705" y="1315"/>
                        <a:pt x="24702" y="1312"/>
                      </a:cubicBezTo>
                      <a:cubicBezTo>
                        <a:pt x="24696" y="1292"/>
                        <a:pt x="24686" y="1273"/>
                        <a:pt x="24676" y="1257"/>
                      </a:cubicBezTo>
                      <a:cubicBezTo>
                        <a:pt x="24737" y="1267"/>
                        <a:pt x="24815" y="1212"/>
                        <a:pt x="24853" y="1170"/>
                      </a:cubicBezTo>
                      <a:cubicBezTo>
                        <a:pt x="24882" y="1138"/>
                        <a:pt x="24908" y="1099"/>
                        <a:pt x="24928" y="1064"/>
                      </a:cubicBezTo>
                      <a:cubicBezTo>
                        <a:pt x="24940" y="1041"/>
                        <a:pt x="24947" y="1019"/>
                        <a:pt x="24960" y="999"/>
                      </a:cubicBezTo>
                      <a:cubicBezTo>
                        <a:pt x="24982" y="962"/>
                        <a:pt x="25040" y="930"/>
                        <a:pt x="25076" y="977"/>
                      </a:cubicBezTo>
                      <a:cubicBezTo>
                        <a:pt x="25079" y="983"/>
                        <a:pt x="25089" y="986"/>
                        <a:pt x="25092" y="980"/>
                      </a:cubicBezTo>
                      <a:cubicBezTo>
                        <a:pt x="25130" y="943"/>
                        <a:pt x="25214" y="949"/>
                        <a:pt x="25243" y="996"/>
                      </a:cubicBezTo>
                      <a:cubicBezTo>
                        <a:pt x="25246" y="1003"/>
                        <a:pt x="25253" y="996"/>
                        <a:pt x="25253" y="990"/>
                      </a:cubicBezTo>
                      <a:cubicBezTo>
                        <a:pt x="25227" y="930"/>
                        <a:pt x="25137" y="923"/>
                        <a:pt x="25085" y="959"/>
                      </a:cubicBezTo>
                      <a:cubicBezTo>
                        <a:pt x="25034" y="901"/>
                        <a:pt x="24960" y="949"/>
                        <a:pt x="24931" y="1009"/>
                      </a:cubicBezTo>
                      <a:cubicBezTo>
                        <a:pt x="24905" y="1061"/>
                        <a:pt x="24873" y="1115"/>
                        <a:pt x="24831" y="1161"/>
                      </a:cubicBezTo>
                      <a:cubicBezTo>
                        <a:pt x="24799" y="1196"/>
                        <a:pt x="24721" y="1251"/>
                        <a:pt x="24670" y="1234"/>
                      </a:cubicBezTo>
                      <a:cubicBezTo>
                        <a:pt x="24667" y="1231"/>
                        <a:pt x="24663" y="1234"/>
                        <a:pt x="24663" y="1234"/>
                      </a:cubicBezTo>
                      <a:cubicBezTo>
                        <a:pt x="24625" y="1180"/>
                        <a:pt x="24576" y="1128"/>
                        <a:pt x="24522" y="1090"/>
                      </a:cubicBezTo>
                      <a:cubicBezTo>
                        <a:pt x="24535" y="1090"/>
                        <a:pt x="24544" y="1086"/>
                        <a:pt x="24554" y="1080"/>
                      </a:cubicBezTo>
                      <a:cubicBezTo>
                        <a:pt x="24583" y="1067"/>
                        <a:pt x="24599" y="1041"/>
                        <a:pt x="24612" y="1016"/>
                      </a:cubicBezTo>
                      <a:cubicBezTo>
                        <a:pt x="24621" y="990"/>
                        <a:pt x="24631" y="964"/>
                        <a:pt x="24647" y="943"/>
                      </a:cubicBezTo>
                      <a:cubicBezTo>
                        <a:pt x="24651" y="939"/>
                        <a:pt x="24654" y="936"/>
                        <a:pt x="24657" y="933"/>
                      </a:cubicBezTo>
                      <a:cubicBezTo>
                        <a:pt x="24663" y="936"/>
                        <a:pt x="24667" y="939"/>
                        <a:pt x="24673" y="939"/>
                      </a:cubicBezTo>
                      <a:cubicBezTo>
                        <a:pt x="24676" y="930"/>
                        <a:pt x="24686" y="917"/>
                        <a:pt x="24696" y="910"/>
                      </a:cubicBezTo>
                      <a:cubicBezTo>
                        <a:pt x="24696" y="910"/>
                        <a:pt x="24692" y="910"/>
                        <a:pt x="24692" y="907"/>
                      </a:cubicBezTo>
                      <a:lnTo>
                        <a:pt x="24696" y="907"/>
                      </a:lnTo>
                      <a:cubicBezTo>
                        <a:pt x="24721" y="891"/>
                        <a:pt x="24763" y="875"/>
                        <a:pt x="24792" y="891"/>
                      </a:cubicBezTo>
                      <a:cubicBezTo>
                        <a:pt x="24824" y="910"/>
                        <a:pt x="24828" y="977"/>
                        <a:pt x="24796" y="999"/>
                      </a:cubicBezTo>
                      <a:cubicBezTo>
                        <a:pt x="24779" y="1009"/>
                        <a:pt x="24753" y="1006"/>
                        <a:pt x="24734" y="999"/>
                      </a:cubicBezTo>
                      <a:cubicBezTo>
                        <a:pt x="24721" y="996"/>
                        <a:pt x="24715" y="990"/>
                        <a:pt x="24705" y="983"/>
                      </a:cubicBezTo>
                      <a:cubicBezTo>
                        <a:pt x="24699" y="977"/>
                        <a:pt x="24696" y="977"/>
                        <a:pt x="24689" y="977"/>
                      </a:cubicBezTo>
                      <a:cubicBezTo>
                        <a:pt x="24670" y="980"/>
                        <a:pt x="24657" y="1009"/>
                        <a:pt x="24657" y="1022"/>
                      </a:cubicBezTo>
                      <a:cubicBezTo>
                        <a:pt x="24651" y="1045"/>
                        <a:pt x="24657" y="1074"/>
                        <a:pt x="24670" y="1090"/>
                      </a:cubicBezTo>
                      <a:cubicBezTo>
                        <a:pt x="24705" y="1128"/>
                        <a:pt x="24763" y="1109"/>
                        <a:pt x="24802" y="1090"/>
                      </a:cubicBezTo>
                      <a:cubicBezTo>
                        <a:pt x="24850" y="1061"/>
                        <a:pt x="24876" y="1012"/>
                        <a:pt x="24898" y="962"/>
                      </a:cubicBezTo>
                      <a:cubicBezTo>
                        <a:pt x="24915" y="923"/>
                        <a:pt x="24937" y="888"/>
                        <a:pt x="24966" y="859"/>
                      </a:cubicBezTo>
                      <a:cubicBezTo>
                        <a:pt x="24969" y="859"/>
                        <a:pt x="24973" y="859"/>
                        <a:pt x="24976" y="859"/>
                      </a:cubicBezTo>
                      <a:cubicBezTo>
                        <a:pt x="24976" y="852"/>
                        <a:pt x="24979" y="849"/>
                        <a:pt x="24979" y="846"/>
                      </a:cubicBezTo>
                      <a:cubicBezTo>
                        <a:pt x="24992" y="836"/>
                        <a:pt x="25001" y="827"/>
                        <a:pt x="25011" y="820"/>
                      </a:cubicBezTo>
                      <a:cubicBezTo>
                        <a:pt x="25040" y="807"/>
                        <a:pt x="25072" y="801"/>
                        <a:pt x="25098" y="814"/>
                      </a:cubicBezTo>
                      <a:cubicBezTo>
                        <a:pt x="25133" y="833"/>
                        <a:pt x="25130" y="869"/>
                        <a:pt x="25143" y="901"/>
                      </a:cubicBezTo>
                      <a:cubicBezTo>
                        <a:pt x="25146" y="910"/>
                        <a:pt x="25153" y="914"/>
                        <a:pt x="25159" y="910"/>
                      </a:cubicBezTo>
                      <a:cubicBezTo>
                        <a:pt x="25185" y="904"/>
                        <a:pt x="25217" y="901"/>
                        <a:pt x="25243" y="914"/>
                      </a:cubicBezTo>
                      <a:cubicBezTo>
                        <a:pt x="25275" y="926"/>
                        <a:pt x="25298" y="955"/>
                        <a:pt x="25301" y="986"/>
                      </a:cubicBezTo>
                      <a:cubicBezTo>
                        <a:pt x="25304" y="1016"/>
                        <a:pt x="25304" y="1038"/>
                        <a:pt x="25330" y="1058"/>
                      </a:cubicBezTo>
                      <a:cubicBezTo>
                        <a:pt x="25353" y="1074"/>
                        <a:pt x="25378" y="1083"/>
                        <a:pt x="25391" y="1109"/>
                      </a:cubicBezTo>
                      <a:cubicBezTo>
                        <a:pt x="25404" y="1125"/>
                        <a:pt x="25407" y="1144"/>
                        <a:pt x="25410" y="1164"/>
                      </a:cubicBezTo>
                      <a:cubicBezTo>
                        <a:pt x="25404" y="1164"/>
                        <a:pt x="25407" y="1170"/>
                        <a:pt x="25407" y="1180"/>
                      </a:cubicBezTo>
                      <a:cubicBezTo>
                        <a:pt x="25404" y="1225"/>
                        <a:pt x="25369" y="1254"/>
                        <a:pt x="25324" y="1257"/>
                      </a:cubicBezTo>
                      <a:cubicBezTo>
                        <a:pt x="25320" y="1257"/>
                        <a:pt x="25314" y="1257"/>
                        <a:pt x="25307" y="1257"/>
                      </a:cubicBezTo>
                      <a:cubicBezTo>
                        <a:pt x="25282" y="1251"/>
                        <a:pt x="25246" y="1234"/>
                        <a:pt x="25237" y="1206"/>
                      </a:cubicBezTo>
                      <a:cubicBezTo>
                        <a:pt x="25230" y="1190"/>
                        <a:pt x="25237" y="1186"/>
                        <a:pt x="25249" y="1177"/>
                      </a:cubicBezTo>
                      <a:cubicBezTo>
                        <a:pt x="25256" y="1170"/>
                        <a:pt x="25265" y="1164"/>
                        <a:pt x="25272" y="1157"/>
                      </a:cubicBezTo>
                      <a:cubicBezTo>
                        <a:pt x="25304" y="1109"/>
                        <a:pt x="25269" y="1061"/>
                        <a:pt x="25221" y="1045"/>
                      </a:cubicBezTo>
                      <a:cubicBezTo>
                        <a:pt x="25205" y="1038"/>
                        <a:pt x="25188" y="1035"/>
                        <a:pt x="25175" y="1035"/>
                      </a:cubicBezTo>
                      <a:cubicBezTo>
                        <a:pt x="25140" y="1038"/>
                        <a:pt x="25105" y="1051"/>
                        <a:pt x="25079" y="1070"/>
                      </a:cubicBezTo>
                      <a:cubicBezTo>
                        <a:pt x="25040" y="1099"/>
                        <a:pt x="25008" y="1144"/>
                        <a:pt x="25005" y="1190"/>
                      </a:cubicBezTo>
                      <a:cubicBezTo>
                        <a:pt x="24998" y="1231"/>
                        <a:pt x="25021" y="1296"/>
                        <a:pt x="25066" y="1305"/>
                      </a:cubicBezTo>
                      <a:cubicBezTo>
                        <a:pt x="25069" y="1305"/>
                        <a:pt x="25072" y="1305"/>
                        <a:pt x="25076" y="1305"/>
                      </a:cubicBezTo>
                      <a:cubicBezTo>
                        <a:pt x="25095" y="1305"/>
                        <a:pt x="25111" y="1296"/>
                        <a:pt x="25127" y="1289"/>
                      </a:cubicBezTo>
                      <a:cubicBezTo>
                        <a:pt x="25140" y="1283"/>
                        <a:pt x="25146" y="1283"/>
                        <a:pt x="25156" y="1283"/>
                      </a:cubicBezTo>
                      <a:cubicBezTo>
                        <a:pt x="25172" y="1283"/>
                        <a:pt x="25185" y="1289"/>
                        <a:pt x="25198" y="1302"/>
                      </a:cubicBezTo>
                      <a:cubicBezTo>
                        <a:pt x="25221" y="1318"/>
                        <a:pt x="25240" y="1350"/>
                        <a:pt x="25237" y="1379"/>
                      </a:cubicBezTo>
                      <a:cubicBezTo>
                        <a:pt x="25233" y="1399"/>
                        <a:pt x="25211" y="1415"/>
                        <a:pt x="25192" y="1415"/>
                      </a:cubicBezTo>
                      <a:cubicBezTo>
                        <a:pt x="25179" y="1415"/>
                        <a:pt x="25169" y="1411"/>
                        <a:pt x="25162" y="1399"/>
                      </a:cubicBezTo>
                      <a:cubicBezTo>
                        <a:pt x="25150" y="1379"/>
                        <a:pt x="25143" y="1363"/>
                        <a:pt x="25117" y="1354"/>
                      </a:cubicBezTo>
                      <a:cubicBezTo>
                        <a:pt x="25111" y="1354"/>
                        <a:pt x="25105" y="1354"/>
                        <a:pt x="25101" y="1354"/>
                      </a:cubicBezTo>
                      <a:cubicBezTo>
                        <a:pt x="25082" y="1354"/>
                        <a:pt x="25066" y="1360"/>
                        <a:pt x="25056" y="1370"/>
                      </a:cubicBezTo>
                      <a:cubicBezTo>
                        <a:pt x="25021" y="1405"/>
                        <a:pt x="25027" y="1470"/>
                        <a:pt x="25069" y="1495"/>
                      </a:cubicBezTo>
                      <a:cubicBezTo>
                        <a:pt x="25089" y="1508"/>
                        <a:pt x="25117" y="1511"/>
                        <a:pt x="25146" y="1511"/>
                      </a:cubicBezTo>
                      <a:cubicBezTo>
                        <a:pt x="25175" y="1511"/>
                        <a:pt x="25205" y="1505"/>
                        <a:pt x="25227" y="1499"/>
                      </a:cubicBezTo>
                      <a:cubicBezTo>
                        <a:pt x="25275" y="1483"/>
                        <a:pt x="25320" y="1457"/>
                        <a:pt x="25372" y="1457"/>
                      </a:cubicBezTo>
                      <a:cubicBezTo>
                        <a:pt x="25378" y="1457"/>
                        <a:pt x="25388" y="1457"/>
                        <a:pt x="25394" y="1460"/>
                      </a:cubicBezTo>
                      <a:cubicBezTo>
                        <a:pt x="25449" y="1473"/>
                        <a:pt x="25497" y="1511"/>
                        <a:pt x="25514" y="1566"/>
                      </a:cubicBezTo>
                      <a:cubicBezTo>
                        <a:pt x="25523" y="1595"/>
                        <a:pt x="25520" y="1624"/>
                        <a:pt x="25501" y="1650"/>
                      </a:cubicBezTo>
                      <a:cubicBezTo>
                        <a:pt x="25485" y="1666"/>
                        <a:pt x="25462" y="1679"/>
                        <a:pt x="25436" y="1679"/>
                      </a:cubicBezTo>
                      <a:cubicBezTo>
                        <a:pt x="25430" y="1679"/>
                        <a:pt x="25423" y="1679"/>
                        <a:pt x="25414" y="1676"/>
                      </a:cubicBezTo>
                      <a:cubicBezTo>
                        <a:pt x="25372" y="1656"/>
                        <a:pt x="25417" y="1602"/>
                        <a:pt x="25404" y="1569"/>
                      </a:cubicBezTo>
                      <a:cubicBezTo>
                        <a:pt x="25394" y="1543"/>
                        <a:pt x="25369" y="1531"/>
                        <a:pt x="25343" y="1531"/>
                      </a:cubicBezTo>
                      <a:cubicBezTo>
                        <a:pt x="25320" y="1531"/>
                        <a:pt x="25301" y="1537"/>
                        <a:pt x="25285" y="1547"/>
                      </a:cubicBezTo>
                      <a:cubicBezTo>
                        <a:pt x="25243" y="1569"/>
                        <a:pt x="25208" y="1618"/>
                        <a:pt x="25217" y="1669"/>
                      </a:cubicBezTo>
                      <a:cubicBezTo>
                        <a:pt x="25221" y="1669"/>
                        <a:pt x="25221" y="1672"/>
                        <a:pt x="25224" y="1676"/>
                      </a:cubicBezTo>
                      <a:cubicBezTo>
                        <a:pt x="25227" y="1692"/>
                        <a:pt x="25237" y="1701"/>
                        <a:pt x="25243" y="1714"/>
                      </a:cubicBezTo>
                      <a:cubicBezTo>
                        <a:pt x="25227" y="1704"/>
                        <a:pt x="25211" y="1695"/>
                        <a:pt x="25195" y="1688"/>
                      </a:cubicBezTo>
                      <a:moveTo>
                        <a:pt x="26589" y="1611"/>
                      </a:moveTo>
                      <a:lnTo>
                        <a:pt x="26589" y="1611"/>
                      </a:lnTo>
                      <a:cubicBezTo>
                        <a:pt x="26576" y="1615"/>
                        <a:pt x="26560" y="1618"/>
                        <a:pt x="26544" y="1624"/>
                      </a:cubicBezTo>
                      <a:cubicBezTo>
                        <a:pt x="26531" y="1615"/>
                        <a:pt x="26519" y="1605"/>
                        <a:pt x="26506" y="1595"/>
                      </a:cubicBezTo>
                      <a:cubicBezTo>
                        <a:pt x="26496" y="1589"/>
                        <a:pt x="26486" y="1582"/>
                        <a:pt x="26476" y="1576"/>
                      </a:cubicBezTo>
                      <a:cubicBezTo>
                        <a:pt x="26444" y="1553"/>
                        <a:pt x="26412" y="1531"/>
                        <a:pt x="26374" y="1518"/>
                      </a:cubicBezTo>
                      <a:cubicBezTo>
                        <a:pt x="26335" y="1502"/>
                        <a:pt x="26293" y="1492"/>
                        <a:pt x="26251" y="1486"/>
                      </a:cubicBezTo>
                      <a:cubicBezTo>
                        <a:pt x="26097" y="1463"/>
                        <a:pt x="25942" y="1495"/>
                        <a:pt x="25800" y="1560"/>
                      </a:cubicBezTo>
                      <a:cubicBezTo>
                        <a:pt x="25652" y="1624"/>
                        <a:pt x="25517" y="1717"/>
                        <a:pt x="25369" y="1782"/>
                      </a:cubicBezTo>
                      <a:cubicBezTo>
                        <a:pt x="25365" y="1785"/>
                        <a:pt x="25362" y="1785"/>
                        <a:pt x="25359" y="1785"/>
                      </a:cubicBezTo>
                      <a:cubicBezTo>
                        <a:pt x="25349" y="1779"/>
                        <a:pt x="25340" y="1772"/>
                        <a:pt x="25333" y="1763"/>
                      </a:cubicBezTo>
                      <a:cubicBezTo>
                        <a:pt x="25314" y="1747"/>
                        <a:pt x="25298" y="1734"/>
                        <a:pt x="25288" y="1724"/>
                      </a:cubicBezTo>
                      <a:cubicBezTo>
                        <a:pt x="25288" y="1721"/>
                        <a:pt x="25285" y="1717"/>
                        <a:pt x="25282" y="1714"/>
                      </a:cubicBezTo>
                      <a:cubicBezTo>
                        <a:pt x="25265" y="1698"/>
                        <a:pt x="25246" y="1679"/>
                        <a:pt x="25246" y="1656"/>
                      </a:cubicBezTo>
                      <a:cubicBezTo>
                        <a:pt x="25243" y="1627"/>
                        <a:pt x="25259" y="1602"/>
                        <a:pt x="25278" y="1582"/>
                      </a:cubicBezTo>
                      <a:cubicBezTo>
                        <a:pt x="25295" y="1569"/>
                        <a:pt x="25314" y="1556"/>
                        <a:pt x="25337" y="1556"/>
                      </a:cubicBezTo>
                      <a:cubicBezTo>
                        <a:pt x="25343" y="1556"/>
                        <a:pt x="25349" y="1556"/>
                        <a:pt x="25356" y="1560"/>
                      </a:cubicBezTo>
                      <a:cubicBezTo>
                        <a:pt x="25385" y="1569"/>
                        <a:pt x="25381" y="1592"/>
                        <a:pt x="25375" y="1615"/>
                      </a:cubicBezTo>
                      <a:cubicBezTo>
                        <a:pt x="25369" y="1634"/>
                        <a:pt x="25362" y="1653"/>
                        <a:pt x="25372" y="1669"/>
                      </a:cubicBezTo>
                      <a:cubicBezTo>
                        <a:pt x="25378" y="1692"/>
                        <a:pt x="25404" y="1701"/>
                        <a:pt x="25427" y="1704"/>
                      </a:cubicBezTo>
                      <a:cubicBezTo>
                        <a:pt x="25430" y="1704"/>
                        <a:pt x="25433" y="1704"/>
                        <a:pt x="25436" y="1704"/>
                      </a:cubicBezTo>
                      <a:cubicBezTo>
                        <a:pt x="25462" y="1708"/>
                        <a:pt x="25488" y="1695"/>
                        <a:pt x="25507" y="1679"/>
                      </a:cubicBezTo>
                      <a:cubicBezTo>
                        <a:pt x="25581" y="1640"/>
                        <a:pt x="25649" y="1585"/>
                        <a:pt x="25723" y="1547"/>
                      </a:cubicBezTo>
                      <a:cubicBezTo>
                        <a:pt x="25823" y="1492"/>
                        <a:pt x="25932" y="1447"/>
                        <a:pt x="26045" y="1424"/>
                      </a:cubicBezTo>
                      <a:cubicBezTo>
                        <a:pt x="26161" y="1399"/>
                        <a:pt x="26287" y="1389"/>
                        <a:pt x="26399" y="1428"/>
                      </a:cubicBezTo>
                      <a:cubicBezTo>
                        <a:pt x="26502" y="1463"/>
                        <a:pt x="26589" y="1531"/>
                        <a:pt x="26676" y="1598"/>
                      </a:cubicBezTo>
                      <a:cubicBezTo>
                        <a:pt x="26647" y="1602"/>
                        <a:pt x="26618" y="1605"/>
                        <a:pt x="26589" y="1611"/>
                      </a:cubicBezTo>
                      <a:moveTo>
                        <a:pt x="26715" y="1595"/>
                      </a:moveTo>
                      <a:lnTo>
                        <a:pt x="26715" y="1595"/>
                      </a:lnTo>
                      <a:cubicBezTo>
                        <a:pt x="26708" y="1592"/>
                        <a:pt x="26702" y="1592"/>
                        <a:pt x="26699" y="1592"/>
                      </a:cubicBezTo>
                      <a:cubicBezTo>
                        <a:pt x="26692" y="1589"/>
                        <a:pt x="26689" y="1585"/>
                        <a:pt x="26686" y="1579"/>
                      </a:cubicBezTo>
                      <a:cubicBezTo>
                        <a:pt x="26615" y="1511"/>
                        <a:pt x="26535" y="1454"/>
                        <a:pt x="26444" y="1415"/>
                      </a:cubicBezTo>
                      <a:cubicBezTo>
                        <a:pt x="26438" y="1415"/>
                        <a:pt x="26431" y="1411"/>
                        <a:pt x="26425" y="1408"/>
                      </a:cubicBezTo>
                      <a:cubicBezTo>
                        <a:pt x="26264" y="1347"/>
                        <a:pt x="26084" y="1367"/>
                        <a:pt x="25922" y="1418"/>
                      </a:cubicBezTo>
                      <a:cubicBezTo>
                        <a:pt x="25832" y="1447"/>
                        <a:pt x="25749" y="1486"/>
                        <a:pt x="25668" y="1534"/>
                      </a:cubicBezTo>
                      <a:cubicBezTo>
                        <a:pt x="25623" y="1560"/>
                        <a:pt x="25591" y="1582"/>
                        <a:pt x="25546" y="1611"/>
                      </a:cubicBezTo>
                      <a:cubicBezTo>
                        <a:pt x="25549" y="1582"/>
                        <a:pt x="25546" y="1556"/>
                        <a:pt x="25533" y="1534"/>
                      </a:cubicBezTo>
                      <a:cubicBezTo>
                        <a:pt x="25568" y="1524"/>
                        <a:pt x="25674" y="1499"/>
                        <a:pt x="25684" y="1495"/>
                      </a:cubicBezTo>
                      <a:cubicBezTo>
                        <a:pt x="25739" y="1483"/>
                        <a:pt x="25971" y="1386"/>
                        <a:pt x="26035" y="1363"/>
                      </a:cubicBezTo>
                      <a:cubicBezTo>
                        <a:pt x="26190" y="1315"/>
                        <a:pt x="26357" y="1328"/>
                        <a:pt x="26509" y="1376"/>
                      </a:cubicBezTo>
                      <a:cubicBezTo>
                        <a:pt x="26631" y="1415"/>
                        <a:pt x="26757" y="1486"/>
                        <a:pt x="26821" y="1598"/>
                      </a:cubicBezTo>
                      <a:cubicBezTo>
                        <a:pt x="26786" y="1598"/>
                        <a:pt x="26750" y="1595"/>
                        <a:pt x="26715" y="1595"/>
                      </a:cubicBezTo>
                      <a:moveTo>
                        <a:pt x="26860" y="1602"/>
                      </a:moveTo>
                      <a:lnTo>
                        <a:pt x="26860" y="1602"/>
                      </a:lnTo>
                      <a:cubicBezTo>
                        <a:pt x="26856" y="1602"/>
                        <a:pt x="26853" y="1602"/>
                        <a:pt x="26850" y="1598"/>
                      </a:cubicBezTo>
                      <a:cubicBezTo>
                        <a:pt x="26847" y="1598"/>
                        <a:pt x="26847" y="1595"/>
                        <a:pt x="26844" y="1592"/>
                      </a:cubicBezTo>
                      <a:cubicBezTo>
                        <a:pt x="26789" y="1499"/>
                        <a:pt x="26702" y="1418"/>
                        <a:pt x="26602" y="1376"/>
                      </a:cubicBezTo>
                      <a:cubicBezTo>
                        <a:pt x="26528" y="1347"/>
                        <a:pt x="26451" y="1325"/>
                        <a:pt x="26374" y="1309"/>
                      </a:cubicBezTo>
                      <a:cubicBezTo>
                        <a:pt x="26377" y="1309"/>
                        <a:pt x="26377" y="1309"/>
                        <a:pt x="26380" y="1309"/>
                      </a:cubicBezTo>
                      <a:cubicBezTo>
                        <a:pt x="26463" y="1312"/>
                        <a:pt x="26551" y="1315"/>
                        <a:pt x="26628" y="1347"/>
                      </a:cubicBezTo>
                      <a:cubicBezTo>
                        <a:pt x="26699" y="1379"/>
                        <a:pt x="26763" y="1424"/>
                        <a:pt x="26821" y="1479"/>
                      </a:cubicBezTo>
                      <a:cubicBezTo>
                        <a:pt x="26847" y="1505"/>
                        <a:pt x="26876" y="1534"/>
                        <a:pt x="26895" y="1563"/>
                      </a:cubicBezTo>
                      <a:cubicBezTo>
                        <a:pt x="26895" y="1566"/>
                        <a:pt x="26899" y="1566"/>
                        <a:pt x="26899" y="1569"/>
                      </a:cubicBezTo>
                      <a:cubicBezTo>
                        <a:pt x="26908" y="1582"/>
                        <a:pt x="26915" y="1598"/>
                        <a:pt x="26921" y="1615"/>
                      </a:cubicBezTo>
                      <a:cubicBezTo>
                        <a:pt x="26902" y="1611"/>
                        <a:pt x="26879" y="1608"/>
                        <a:pt x="26860" y="1602"/>
                      </a:cubicBezTo>
                      <a:moveTo>
                        <a:pt x="27021" y="814"/>
                      </a:moveTo>
                      <a:lnTo>
                        <a:pt x="27021" y="814"/>
                      </a:lnTo>
                      <a:cubicBezTo>
                        <a:pt x="27056" y="833"/>
                        <a:pt x="27053" y="869"/>
                        <a:pt x="27066" y="901"/>
                      </a:cubicBezTo>
                      <a:cubicBezTo>
                        <a:pt x="27069" y="910"/>
                        <a:pt x="27076" y="914"/>
                        <a:pt x="27082" y="910"/>
                      </a:cubicBezTo>
                      <a:cubicBezTo>
                        <a:pt x="27108" y="904"/>
                        <a:pt x="27140" y="901"/>
                        <a:pt x="27166" y="914"/>
                      </a:cubicBezTo>
                      <a:cubicBezTo>
                        <a:pt x="27198" y="926"/>
                        <a:pt x="27220" y="955"/>
                        <a:pt x="27224" y="986"/>
                      </a:cubicBezTo>
                      <a:cubicBezTo>
                        <a:pt x="27227" y="1016"/>
                        <a:pt x="27227" y="1038"/>
                        <a:pt x="27253" y="1058"/>
                      </a:cubicBezTo>
                      <a:cubicBezTo>
                        <a:pt x="27275" y="1074"/>
                        <a:pt x="27301" y="1083"/>
                        <a:pt x="27314" y="1109"/>
                      </a:cubicBezTo>
                      <a:cubicBezTo>
                        <a:pt x="27327" y="1128"/>
                        <a:pt x="27333" y="1154"/>
                        <a:pt x="27333" y="1180"/>
                      </a:cubicBezTo>
                      <a:cubicBezTo>
                        <a:pt x="27327" y="1231"/>
                        <a:pt x="27282" y="1263"/>
                        <a:pt x="27230" y="1257"/>
                      </a:cubicBezTo>
                      <a:cubicBezTo>
                        <a:pt x="27204" y="1251"/>
                        <a:pt x="27169" y="1234"/>
                        <a:pt x="27159" y="1206"/>
                      </a:cubicBezTo>
                      <a:cubicBezTo>
                        <a:pt x="27153" y="1190"/>
                        <a:pt x="27159" y="1186"/>
                        <a:pt x="27172" y="1177"/>
                      </a:cubicBezTo>
                      <a:cubicBezTo>
                        <a:pt x="27179" y="1170"/>
                        <a:pt x="27188" y="1164"/>
                        <a:pt x="27195" y="1157"/>
                      </a:cubicBezTo>
                      <a:cubicBezTo>
                        <a:pt x="27227" y="1109"/>
                        <a:pt x="27192" y="1061"/>
                        <a:pt x="27143" y="1045"/>
                      </a:cubicBezTo>
                      <a:cubicBezTo>
                        <a:pt x="27095" y="1025"/>
                        <a:pt x="27043" y="1041"/>
                        <a:pt x="27001" y="1070"/>
                      </a:cubicBezTo>
                      <a:cubicBezTo>
                        <a:pt x="26966" y="1099"/>
                        <a:pt x="26934" y="1144"/>
                        <a:pt x="26927" y="1190"/>
                      </a:cubicBezTo>
                      <a:cubicBezTo>
                        <a:pt x="26924" y="1231"/>
                        <a:pt x="26944" y="1296"/>
                        <a:pt x="26992" y="1305"/>
                      </a:cubicBezTo>
                      <a:cubicBezTo>
                        <a:pt x="27014" y="1309"/>
                        <a:pt x="27034" y="1296"/>
                        <a:pt x="27050" y="1289"/>
                      </a:cubicBezTo>
                      <a:cubicBezTo>
                        <a:pt x="27079" y="1276"/>
                        <a:pt x="27101" y="1283"/>
                        <a:pt x="27124" y="1302"/>
                      </a:cubicBezTo>
                      <a:cubicBezTo>
                        <a:pt x="27143" y="1318"/>
                        <a:pt x="27166" y="1350"/>
                        <a:pt x="27159" y="1379"/>
                      </a:cubicBezTo>
                      <a:cubicBezTo>
                        <a:pt x="27153" y="1411"/>
                        <a:pt x="27104" y="1431"/>
                        <a:pt x="27085" y="1399"/>
                      </a:cubicBezTo>
                      <a:cubicBezTo>
                        <a:pt x="27072" y="1379"/>
                        <a:pt x="27066" y="1363"/>
                        <a:pt x="27040" y="1354"/>
                      </a:cubicBezTo>
                      <a:cubicBezTo>
                        <a:pt x="27018" y="1347"/>
                        <a:pt x="26995" y="1354"/>
                        <a:pt x="26979" y="1370"/>
                      </a:cubicBezTo>
                      <a:cubicBezTo>
                        <a:pt x="26947" y="1405"/>
                        <a:pt x="26950" y="1470"/>
                        <a:pt x="26992" y="1495"/>
                      </a:cubicBezTo>
                      <a:cubicBezTo>
                        <a:pt x="27037" y="1518"/>
                        <a:pt x="27104" y="1511"/>
                        <a:pt x="27150" y="1499"/>
                      </a:cubicBezTo>
                      <a:cubicBezTo>
                        <a:pt x="27208" y="1483"/>
                        <a:pt x="27256" y="1447"/>
                        <a:pt x="27320" y="1460"/>
                      </a:cubicBezTo>
                      <a:cubicBezTo>
                        <a:pt x="27375" y="1473"/>
                        <a:pt x="27423" y="1511"/>
                        <a:pt x="27440" y="1566"/>
                      </a:cubicBezTo>
                      <a:cubicBezTo>
                        <a:pt x="27446" y="1595"/>
                        <a:pt x="27446" y="1624"/>
                        <a:pt x="27423" y="1650"/>
                      </a:cubicBezTo>
                      <a:cubicBezTo>
                        <a:pt x="27404" y="1672"/>
                        <a:pt x="27369" y="1688"/>
                        <a:pt x="27336" y="1676"/>
                      </a:cubicBezTo>
                      <a:cubicBezTo>
                        <a:pt x="27295" y="1656"/>
                        <a:pt x="27340" y="1602"/>
                        <a:pt x="27327" y="1569"/>
                      </a:cubicBezTo>
                      <a:cubicBezTo>
                        <a:pt x="27311" y="1521"/>
                        <a:pt x="27243" y="1524"/>
                        <a:pt x="27208" y="1547"/>
                      </a:cubicBezTo>
                      <a:cubicBezTo>
                        <a:pt x="27166" y="1569"/>
                        <a:pt x="27133" y="1618"/>
                        <a:pt x="27143" y="1669"/>
                      </a:cubicBezTo>
                      <a:cubicBezTo>
                        <a:pt x="27146" y="1685"/>
                        <a:pt x="27156" y="1701"/>
                        <a:pt x="27169" y="1714"/>
                      </a:cubicBezTo>
                      <a:cubicBezTo>
                        <a:pt x="27150" y="1704"/>
                        <a:pt x="27133" y="1695"/>
                        <a:pt x="27117" y="1688"/>
                      </a:cubicBezTo>
                      <a:cubicBezTo>
                        <a:pt x="27060" y="1656"/>
                        <a:pt x="27005" y="1637"/>
                        <a:pt x="26940" y="1621"/>
                      </a:cubicBezTo>
                      <a:cubicBezTo>
                        <a:pt x="26944" y="1618"/>
                        <a:pt x="26934" y="1598"/>
                        <a:pt x="26921" y="1576"/>
                      </a:cubicBezTo>
                      <a:cubicBezTo>
                        <a:pt x="26985" y="1592"/>
                        <a:pt x="27037" y="1598"/>
                        <a:pt x="27101" y="1572"/>
                      </a:cubicBezTo>
                      <a:cubicBezTo>
                        <a:pt x="27169" y="1543"/>
                        <a:pt x="27249" y="1483"/>
                        <a:pt x="27327" y="1515"/>
                      </a:cubicBezTo>
                      <a:cubicBezTo>
                        <a:pt x="27330" y="1515"/>
                        <a:pt x="27333" y="1508"/>
                        <a:pt x="27330" y="1508"/>
                      </a:cubicBezTo>
                      <a:cubicBezTo>
                        <a:pt x="27278" y="1479"/>
                        <a:pt x="27227" y="1495"/>
                        <a:pt x="27176" y="1518"/>
                      </a:cubicBezTo>
                      <a:cubicBezTo>
                        <a:pt x="27137" y="1534"/>
                        <a:pt x="27098" y="1553"/>
                        <a:pt x="27060" y="1563"/>
                      </a:cubicBezTo>
                      <a:cubicBezTo>
                        <a:pt x="27008" y="1576"/>
                        <a:pt x="26960" y="1563"/>
                        <a:pt x="26908" y="1550"/>
                      </a:cubicBezTo>
                      <a:lnTo>
                        <a:pt x="26908" y="1550"/>
                      </a:lnTo>
                      <a:cubicBezTo>
                        <a:pt x="26899" y="1531"/>
                        <a:pt x="26889" y="1515"/>
                        <a:pt x="26886" y="1515"/>
                      </a:cubicBezTo>
                      <a:cubicBezTo>
                        <a:pt x="26856" y="1466"/>
                        <a:pt x="26811" y="1424"/>
                        <a:pt x="26770" y="1392"/>
                      </a:cubicBezTo>
                      <a:cubicBezTo>
                        <a:pt x="26754" y="1379"/>
                        <a:pt x="26741" y="1370"/>
                        <a:pt x="26724" y="1360"/>
                      </a:cubicBezTo>
                      <a:cubicBezTo>
                        <a:pt x="26766" y="1341"/>
                        <a:pt x="26799" y="1305"/>
                        <a:pt x="26824" y="1263"/>
                      </a:cubicBezTo>
                      <a:cubicBezTo>
                        <a:pt x="26844" y="1238"/>
                        <a:pt x="26856" y="1206"/>
                        <a:pt x="26869" y="1177"/>
                      </a:cubicBezTo>
                      <a:cubicBezTo>
                        <a:pt x="26882" y="1151"/>
                        <a:pt x="26895" y="1122"/>
                        <a:pt x="26918" y="1106"/>
                      </a:cubicBezTo>
                      <a:cubicBezTo>
                        <a:pt x="26931" y="1099"/>
                        <a:pt x="26947" y="1096"/>
                        <a:pt x="26960" y="1086"/>
                      </a:cubicBezTo>
                      <a:cubicBezTo>
                        <a:pt x="26963" y="1086"/>
                        <a:pt x="26963" y="1083"/>
                        <a:pt x="26960" y="1080"/>
                      </a:cubicBezTo>
                      <a:cubicBezTo>
                        <a:pt x="26895" y="1077"/>
                        <a:pt x="26869" y="1131"/>
                        <a:pt x="26844" y="1180"/>
                      </a:cubicBezTo>
                      <a:cubicBezTo>
                        <a:pt x="26811" y="1251"/>
                        <a:pt x="26773" y="1315"/>
                        <a:pt x="26699" y="1344"/>
                      </a:cubicBezTo>
                      <a:cubicBezTo>
                        <a:pt x="26686" y="1338"/>
                        <a:pt x="26676" y="1331"/>
                        <a:pt x="26663" y="1328"/>
                      </a:cubicBezTo>
                      <a:cubicBezTo>
                        <a:pt x="26660" y="1325"/>
                        <a:pt x="26628" y="1315"/>
                        <a:pt x="26625" y="1312"/>
                      </a:cubicBezTo>
                      <a:cubicBezTo>
                        <a:pt x="26618" y="1292"/>
                        <a:pt x="26609" y="1273"/>
                        <a:pt x="26599" y="1257"/>
                      </a:cubicBezTo>
                      <a:cubicBezTo>
                        <a:pt x="26660" y="1267"/>
                        <a:pt x="26737" y="1212"/>
                        <a:pt x="26776" y="1170"/>
                      </a:cubicBezTo>
                      <a:cubicBezTo>
                        <a:pt x="26805" y="1138"/>
                        <a:pt x="26831" y="1099"/>
                        <a:pt x="26850" y="1064"/>
                      </a:cubicBezTo>
                      <a:cubicBezTo>
                        <a:pt x="26863" y="1041"/>
                        <a:pt x="26869" y="1019"/>
                        <a:pt x="26882" y="999"/>
                      </a:cubicBezTo>
                      <a:cubicBezTo>
                        <a:pt x="26905" y="962"/>
                        <a:pt x="26963" y="930"/>
                        <a:pt x="26998" y="977"/>
                      </a:cubicBezTo>
                      <a:cubicBezTo>
                        <a:pt x="27001" y="983"/>
                        <a:pt x="27011" y="986"/>
                        <a:pt x="27014" y="980"/>
                      </a:cubicBezTo>
                      <a:cubicBezTo>
                        <a:pt x="27053" y="943"/>
                        <a:pt x="27137" y="949"/>
                        <a:pt x="27166" y="996"/>
                      </a:cubicBezTo>
                      <a:cubicBezTo>
                        <a:pt x="27169" y="1003"/>
                        <a:pt x="27176" y="996"/>
                        <a:pt x="27176" y="990"/>
                      </a:cubicBezTo>
                      <a:cubicBezTo>
                        <a:pt x="27150" y="930"/>
                        <a:pt x="27060" y="923"/>
                        <a:pt x="27008" y="959"/>
                      </a:cubicBezTo>
                      <a:cubicBezTo>
                        <a:pt x="26956" y="901"/>
                        <a:pt x="26882" y="949"/>
                        <a:pt x="26853" y="1009"/>
                      </a:cubicBezTo>
                      <a:cubicBezTo>
                        <a:pt x="26828" y="1061"/>
                        <a:pt x="26795" y="1115"/>
                        <a:pt x="26754" y="1161"/>
                      </a:cubicBezTo>
                      <a:cubicBezTo>
                        <a:pt x="26721" y="1196"/>
                        <a:pt x="26644" y="1251"/>
                        <a:pt x="26592" y="1234"/>
                      </a:cubicBezTo>
                      <a:cubicBezTo>
                        <a:pt x="26589" y="1231"/>
                        <a:pt x="26586" y="1234"/>
                        <a:pt x="26586" y="1234"/>
                      </a:cubicBezTo>
                      <a:cubicBezTo>
                        <a:pt x="26547" y="1180"/>
                        <a:pt x="26499" y="1128"/>
                        <a:pt x="26444" y="1090"/>
                      </a:cubicBezTo>
                      <a:cubicBezTo>
                        <a:pt x="26457" y="1090"/>
                        <a:pt x="26467" y="1086"/>
                        <a:pt x="26476" y="1080"/>
                      </a:cubicBezTo>
                      <a:cubicBezTo>
                        <a:pt x="26506" y="1067"/>
                        <a:pt x="26522" y="1041"/>
                        <a:pt x="26535" y="1016"/>
                      </a:cubicBezTo>
                      <a:cubicBezTo>
                        <a:pt x="26547" y="990"/>
                        <a:pt x="26554" y="964"/>
                        <a:pt x="26570" y="943"/>
                      </a:cubicBezTo>
                      <a:cubicBezTo>
                        <a:pt x="26573" y="939"/>
                        <a:pt x="26576" y="936"/>
                        <a:pt x="26579" y="933"/>
                      </a:cubicBezTo>
                      <a:cubicBezTo>
                        <a:pt x="26586" y="936"/>
                        <a:pt x="26589" y="939"/>
                        <a:pt x="26596" y="939"/>
                      </a:cubicBezTo>
                      <a:cubicBezTo>
                        <a:pt x="26599" y="930"/>
                        <a:pt x="26609" y="917"/>
                        <a:pt x="26618" y="910"/>
                      </a:cubicBezTo>
                      <a:cubicBezTo>
                        <a:pt x="26618" y="910"/>
                        <a:pt x="26615" y="910"/>
                        <a:pt x="26615" y="907"/>
                      </a:cubicBezTo>
                      <a:lnTo>
                        <a:pt x="26618" y="907"/>
                      </a:lnTo>
                      <a:cubicBezTo>
                        <a:pt x="26644" y="891"/>
                        <a:pt x="26686" y="875"/>
                        <a:pt x="26715" y="891"/>
                      </a:cubicBezTo>
                      <a:cubicBezTo>
                        <a:pt x="26747" y="910"/>
                        <a:pt x="26750" y="977"/>
                        <a:pt x="26718" y="999"/>
                      </a:cubicBezTo>
                      <a:cubicBezTo>
                        <a:pt x="26702" y="1009"/>
                        <a:pt x="26676" y="1006"/>
                        <a:pt x="26657" y="999"/>
                      </a:cubicBezTo>
                      <a:cubicBezTo>
                        <a:pt x="26644" y="996"/>
                        <a:pt x="26638" y="990"/>
                        <a:pt x="26628" y="983"/>
                      </a:cubicBezTo>
                      <a:cubicBezTo>
                        <a:pt x="26621" y="977"/>
                        <a:pt x="26618" y="977"/>
                        <a:pt x="26612" y="977"/>
                      </a:cubicBezTo>
                      <a:cubicBezTo>
                        <a:pt x="26592" y="980"/>
                        <a:pt x="26579" y="1009"/>
                        <a:pt x="26579" y="1022"/>
                      </a:cubicBezTo>
                      <a:cubicBezTo>
                        <a:pt x="26573" y="1045"/>
                        <a:pt x="26579" y="1074"/>
                        <a:pt x="26592" y="1090"/>
                      </a:cubicBezTo>
                      <a:cubicBezTo>
                        <a:pt x="26628" y="1128"/>
                        <a:pt x="26686" y="1109"/>
                        <a:pt x="26724" y="1090"/>
                      </a:cubicBezTo>
                      <a:cubicBezTo>
                        <a:pt x="26773" y="1061"/>
                        <a:pt x="26799" y="1012"/>
                        <a:pt x="26821" y="962"/>
                      </a:cubicBezTo>
                      <a:cubicBezTo>
                        <a:pt x="26837" y="923"/>
                        <a:pt x="26860" y="888"/>
                        <a:pt x="26889" y="859"/>
                      </a:cubicBezTo>
                      <a:cubicBezTo>
                        <a:pt x="26892" y="859"/>
                        <a:pt x="26895" y="859"/>
                        <a:pt x="26899" y="859"/>
                      </a:cubicBezTo>
                      <a:cubicBezTo>
                        <a:pt x="26899" y="852"/>
                        <a:pt x="26902" y="849"/>
                        <a:pt x="26902" y="846"/>
                      </a:cubicBezTo>
                      <a:cubicBezTo>
                        <a:pt x="26915" y="836"/>
                        <a:pt x="26924" y="827"/>
                        <a:pt x="26937" y="820"/>
                      </a:cubicBezTo>
                      <a:cubicBezTo>
                        <a:pt x="26963" y="807"/>
                        <a:pt x="26995" y="801"/>
                        <a:pt x="27021" y="814"/>
                      </a:cubicBezTo>
                      <a:moveTo>
                        <a:pt x="26811" y="856"/>
                      </a:moveTo>
                      <a:lnTo>
                        <a:pt x="26811" y="856"/>
                      </a:lnTo>
                      <a:cubicBezTo>
                        <a:pt x="26824" y="856"/>
                        <a:pt x="26840" y="856"/>
                        <a:pt x="26853" y="856"/>
                      </a:cubicBezTo>
                      <a:cubicBezTo>
                        <a:pt x="26840" y="872"/>
                        <a:pt x="26831" y="888"/>
                        <a:pt x="26821" y="904"/>
                      </a:cubicBezTo>
                      <a:cubicBezTo>
                        <a:pt x="26789" y="959"/>
                        <a:pt x="26779" y="1022"/>
                        <a:pt x="26721" y="1061"/>
                      </a:cubicBezTo>
                      <a:cubicBezTo>
                        <a:pt x="26699" y="1077"/>
                        <a:pt x="26673" y="1090"/>
                        <a:pt x="26644" y="1086"/>
                      </a:cubicBezTo>
                      <a:cubicBezTo>
                        <a:pt x="26612" y="1086"/>
                        <a:pt x="26596" y="1054"/>
                        <a:pt x="26602" y="1025"/>
                      </a:cubicBezTo>
                      <a:cubicBezTo>
                        <a:pt x="26605" y="1019"/>
                        <a:pt x="26605" y="1016"/>
                        <a:pt x="26609" y="1012"/>
                      </a:cubicBezTo>
                      <a:cubicBezTo>
                        <a:pt x="26609" y="1009"/>
                        <a:pt x="26612" y="1006"/>
                        <a:pt x="26615" y="1006"/>
                      </a:cubicBezTo>
                      <a:lnTo>
                        <a:pt x="26618" y="1006"/>
                      </a:lnTo>
                      <a:cubicBezTo>
                        <a:pt x="26625" y="1016"/>
                        <a:pt x="26634" y="1019"/>
                        <a:pt x="26644" y="1022"/>
                      </a:cubicBezTo>
                      <a:cubicBezTo>
                        <a:pt x="26663" y="1029"/>
                        <a:pt x="26686" y="1035"/>
                        <a:pt x="26708" y="1029"/>
                      </a:cubicBezTo>
                      <a:cubicBezTo>
                        <a:pt x="26757" y="1019"/>
                        <a:pt x="26770" y="970"/>
                        <a:pt x="26763" y="926"/>
                      </a:cubicBezTo>
                      <a:cubicBezTo>
                        <a:pt x="26757" y="891"/>
                        <a:pt x="26737" y="872"/>
                        <a:pt x="26712" y="865"/>
                      </a:cubicBezTo>
                      <a:cubicBezTo>
                        <a:pt x="26744" y="859"/>
                        <a:pt x="26776" y="856"/>
                        <a:pt x="26811" y="856"/>
                      </a:cubicBezTo>
                      <a:moveTo>
                        <a:pt x="26557" y="923"/>
                      </a:moveTo>
                      <a:lnTo>
                        <a:pt x="26557" y="923"/>
                      </a:lnTo>
                      <a:cubicBezTo>
                        <a:pt x="26544" y="939"/>
                        <a:pt x="26535" y="959"/>
                        <a:pt x="26525" y="977"/>
                      </a:cubicBezTo>
                      <a:cubicBezTo>
                        <a:pt x="26515" y="1006"/>
                        <a:pt x="26502" y="1041"/>
                        <a:pt x="26473" y="1061"/>
                      </a:cubicBezTo>
                      <a:cubicBezTo>
                        <a:pt x="26457" y="1070"/>
                        <a:pt x="26441" y="1074"/>
                        <a:pt x="26422" y="1074"/>
                      </a:cubicBezTo>
                      <a:cubicBezTo>
                        <a:pt x="26412" y="1067"/>
                        <a:pt x="26403" y="1061"/>
                        <a:pt x="26390" y="1054"/>
                      </a:cubicBezTo>
                      <a:cubicBezTo>
                        <a:pt x="26319" y="1016"/>
                        <a:pt x="26238" y="993"/>
                        <a:pt x="26154" y="993"/>
                      </a:cubicBezTo>
                      <a:cubicBezTo>
                        <a:pt x="26067" y="993"/>
                        <a:pt x="25981" y="1016"/>
                        <a:pt x="25894" y="1041"/>
                      </a:cubicBezTo>
                      <a:cubicBezTo>
                        <a:pt x="25803" y="1067"/>
                        <a:pt x="25713" y="1096"/>
                        <a:pt x="25623" y="1122"/>
                      </a:cubicBezTo>
                      <a:cubicBezTo>
                        <a:pt x="25652" y="1093"/>
                        <a:pt x="25684" y="1067"/>
                        <a:pt x="25717" y="1045"/>
                      </a:cubicBezTo>
                      <a:cubicBezTo>
                        <a:pt x="25723" y="1045"/>
                        <a:pt x="25726" y="1041"/>
                        <a:pt x="25729" y="1038"/>
                      </a:cubicBezTo>
                      <a:cubicBezTo>
                        <a:pt x="25729" y="1035"/>
                        <a:pt x="25733" y="1035"/>
                        <a:pt x="25733" y="1035"/>
                      </a:cubicBezTo>
                      <a:cubicBezTo>
                        <a:pt x="25900" y="920"/>
                        <a:pt x="26106" y="843"/>
                        <a:pt x="26290" y="852"/>
                      </a:cubicBezTo>
                      <a:cubicBezTo>
                        <a:pt x="26383" y="859"/>
                        <a:pt x="26473" y="888"/>
                        <a:pt x="26557" y="923"/>
                      </a:cubicBezTo>
                      <a:moveTo>
                        <a:pt x="27494" y="904"/>
                      </a:moveTo>
                      <a:lnTo>
                        <a:pt x="27494" y="904"/>
                      </a:lnTo>
                      <a:cubicBezTo>
                        <a:pt x="27517" y="923"/>
                        <a:pt x="27543" y="930"/>
                        <a:pt x="27572" y="926"/>
                      </a:cubicBezTo>
                      <a:cubicBezTo>
                        <a:pt x="27591" y="923"/>
                        <a:pt x="27617" y="914"/>
                        <a:pt x="27626" y="894"/>
                      </a:cubicBezTo>
                      <a:cubicBezTo>
                        <a:pt x="27633" y="875"/>
                        <a:pt x="27626" y="856"/>
                        <a:pt x="27623" y="836"/>
                      </a:cubicBezTo>
                      <a:cubicBezTo>
                        <a:pt x="27617" y="814"/>
                        <a:pt x="27613" y="794"/>
                        <a:pt x="27642" y="782"/>
                      </a:cubicBezTo>
                      <a:cubicBezTo>
                        <a:pt x="27668" y="772"/>
                        <a:pt x="27700" y="788"/>
                        <a:pt x="27720" y="807"/>
                      </a:cubicBezTo>
                      <a:cubicBezTo>
                        <a:pt x="27739" y="823"/>
                        <a:pt x="27755" y="849"/>
                        <a:pt x="27752" y="878"/>
                      </a:cubicBezTo>
                      <a:cubicBezTo>
                        <a:pt x="27752" y="904"/>
                        <a:pt x="27733" y="920"/>
                        <a:pt x="27717" y="936"/>
                      </a:cubicBezTo>
                      <a:cubicBezTo>
                        <a:pt x="27713" y="943"/>
                        <a:pt x="27678" y="974"/>
                        <a:pt x="27639" y="1009"/>
                      </a:cubicBezTo>
                      <a:cubicBezTo>
                        <a:pt x="27636" y="1006"/>
                        <a:pt x="27633" y="1006"/>
                        <a:pt x="27629" y="1003"/>
                      </a:cubicBezTo>
                      <a:cubicBezTo>
                        <a:pt x="27478" y="939"/>
                        <a:pt x="27346" y="846"/>
                        <a:pt x="27195" y="782"/>
                      </a:cubicBezTo>
                      <a:cubicBezTo>
                        <a:pt x="27056" y="717"/>
                        <a:pt x="26899" y="685"/>
                        <a:pt x="26747" y="707"/>
                      </a:cubicBezTo>
                      <a:cubicBezTo>
                        <a:pt x="26705" y="714"/>
                        <a:pt x="26663" y="727"/>
                        <a:pt x="26625" y="740"/>
                      </a:cubicBezTo>
                      <a:cubicBezTo>
                        <a:pt x="26586" y="753"/>
                        <a:pt x="26554" y="775"/>
                        <a:pt x="26519" y="798"/>
                      </a:cubicBezTo>
                      <a:cubicBezTo>
                        <a:pt x="26509" y="804"/>
                        <a:pt x="26499" y="814"/>
                        <a:pt x="26493" y="820"/>
                      </a:cubicBezTo>
                      <a:cubicBezTo>
                        <a:pt x="26480" y="827"/>
                        <a:pt x="26463" y="836"/>
                        <a:pt x="26451" y="846"/>
                      </a:cubicBezTo>
                      <a:cubicBezTo>
                        <a:pt x="26438" y="843"/>
                        <a:pt x="26422" y="836"/>
                        <a:pt x="26406" y="833"/>
                      </a:cubicBezTo>
                      <a:cubicBezTo>
                        <a:pt x="26377" y="827"/>
                        <a:pt x="26348" y="823"/>
                        <a:pt x="26319" y="820"/>
                      </a:cubicBezTo>
                      <a:cubicBezTo>
                        <a:pt x="26406" y="753"/>
                        <a:pt x="26493" y="688"/>
                        <a:pt x="26596" y="653"/>
                      </a:cubicBezTo>
                      <a:cubicBezTo>
                        <a:pt x="26708" y="614"/>
                        <a:pt x="26837" y="624"/>
                        <a:pt x="26950" y="646"/>
                      </a:cubicBezTo>
                      <a:cubicBezTo>
                        <a:pt x="27066" y="669"/>
                        <a:pt x="27172" y="714"/>
                        <a:pt x="27275" y="769"/>
                      </a:cubicBezTo>
                      <a:cubicBezTo>
                        <a:pt x="27349" y="810"/>
                        <a:pt x="27417" y="865"/>
                        <a:pt x="27494" y="904"/>
                      </a:cubicBezTo>
                      <a:moveTo>
                        <a:pt x="27910" y="698"/>
                      </a:moveTo>
                      <a:lnTo>
                        <a:pt x="27910" y="698"/>
                      </a:lnTo>
                      <a:cubicBezTo>
                        <a:pt x="27887" y="707"/>
                        <a:pt x="27858" y="707"/>
                        <a:pt x="27833" y="704"/>
                      </a:cubicBezTo>
                      <a:cubicBezTo>
                        <a:pt x="27765" y="701"/>
                        <a:pt x="27713" y="659"/>
                        <a:pt x="27649" y="653"/>
                      </a:cubicBezTo>
                      <a:cubicBezTo>
                        <a:pt x="27588" y="646"/>
                        <a:pt x="27523" y="678"/>
                        <a:pt x="27485" y="727"/>
                      </a:cubicBezTo>
                      <a:cubicBezTo>
                        <a:pt x="27468" y="724"/>
                        <a:pt x="27433" y="714"/>
                        <a:pt x="27430" y="714"/>
                      </a:cubicBezTo>
                      <a:cubicBezTo>
                        <a:pt x="27407" y="711"/>
                        <a:pt x="27385" y="704"/>
                        <a:pt x="27365" y="698"/>
                      </a:cubicBezTo>
                      <a:cubicBezTo>
                        <a:pt x="27324" y="688"/>
                        <a:pt x="27282" y="675"/>
                        <a:pt x="27240" y="662"/>
                      </a:cubicBezTo>
                      <a:cubicBezTo>
                        <a:pt x="27159" y="634"/>
                        <a:pt x="27079" y="598"/>
                        <a:pt x="26998" y="566"/>
                      </a:cubicBezTo>
                      <a:cubicBezTo>
                        <a:pt x="26992" y="563"/>
                        <a:pt x="26982" y="559"/>
                        <a:pt x="26976" y="556"/>
                      </a:cubicBezTo>
                      <a:cubicBezTo>
                        <a:pt x="26856" y="505"/>
                        <a:pt x="26734" y="495"/>
                        <a:pt x="26605" y="498"/>
                      </a:cubicBezTo>
                      <a:cubicBezTo>
                        <a:pt x="26599" y="498"/>
                        <a:pt x="26592" y="498"/>
                        <a:pt x="26586" y="498"/>
                      </a:cubicBezTo>
                      <a:cubicBezTo>
                        <a:pt x="26628" y="457"/>
                        <a:pt x="26715" y="453"/>
                        <a:pt x="26766" y="453"/>
                      </a:cubicBezTo>
                      <a:cubicBezTo>
                        <a:pt x="26853" y="450"/>
                        <a:pt x="26940" y="460"/>
                        <a:pt x="27027" y="479"/>
                      </a:cubicBezTo>
                      <a:cubicBezTo>
                        <a:pt x="27111" y="495"/>
                        <a:pt x="27192" y="524"/>
                        <a:pt x="27275" y="546"/>
                      </a:cubicBezTo>
                      <a:cubicBezTo>
                        <a:pt x="27275" y="550"/>
                        <a:pt x="27278" y="550"/>
                        <a:pt x="27278" y="550"/>
                      </a:cubicBezTo>
                      <a:cubicBezTo>
                        <a:pt x="27295" y="553"/>
                        <a:pt x="27311" y="559"/>
                        <a:pt x="27324" y="563"/>
                      </a:cubicBezTo>
                      <a:cubicBezTo>
                        <a:pt x="27459" y="605"/>
                        <a:pt x="27601" y="634"/>
                        <a:pt x="27739" y="611"/>
                      </a:cubicBezTo>
                      <a:cubicBezTo>
                        <a:pt x="27745" y="640"/>
                        <a:pt x="27774" y="666"/>
                        <a:pt x="27813" y="662"/>
                      </a:cubicBezTo>
                      <a:cubicBezTo>
                        <a:pt x="27839" y="659"/>
                        <a:pt x="27852" y="646"/>
                        <a:pt x="27861" y="624"/>
                      </a:cubicBezTo>
                      <a:cubicBezTo>
                        <a:pt x="27877" y="595"/>
                        <a:pt x="27913" y="592"/>
                        <a:pt x="27932" y="621"/>
                      </a:cubicBezTo>
                      <a:cubicBezTo>
                        <a:pt x="27945" y="646"/>
                        <a:pt x="27939" y="685"/>
                        <a:pt x="27910" y="6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2" name="Google Shape;3112;p29"/>
          <p:cNvPicPr preferRelativeResize="0"/>
          <p:nvPr/>
        </p:nvPicPr>
        <p:blipFill rotWithShape="1">
          <a:blip r:embed="rId2">
            <a:alphaModFix amt="44000"/>
          </a:blip>
          <a:srcRect r="23130"/>
          <a:stretch/>
        </p:blipFill>
        <p:spPr>
          <a:xfrm rot="5400000">
            <a:off x="1906262" y="-1906262"/>
            <a:ext cx="5340075" cy="91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3" name="Google Shape;3113;p29"/>
          <p:cNvSpPr txBox="1">
            <a:spLocks noGrp="1"/>
          </p:cNvSpPr>
          <p:nvPr>
            <p:ph type="title"/>
          </p:nvPr>
        </p:nvSpPr>
        <p:spPr>
          <a:xfrm>
            <a:off x="4390850" y="601325"/>
            <a:ext cx="38652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4" name="Google Shape;3114;p29"/>
          <p:cNvSpPr txBox="1">
            <a:spLocks noGrp="1"/>
          </p:cNvSpPr>
          <p:nvPr>
            <p:ph type="subTitle" idx="1"/>
          </p:nvPr>
        </p:nvSpPr>
        <p:spPr>
          <a:xfrm>
            <a:off x="4390850" y="1507625"/>
            <a:ext cx="3865200" cy="12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5" name="Google Shape;3115;p29"/>
          <p:cNvSpPr txBox="1"/>
          <p:nvPr/>
        </p:nvSpPr>
        <p:spPr>
          <a:xfrm>
            <a:off x="4390900" y="3459550"/>
            <a:ext cx="38652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endParaRPr sz="1200" b="1" u="sng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3116" name="Google Shape;3116;p29"/>
          <p:cNvGrpSpPr/>
          <p:nvPr/>
        </p:nvGrpSpPr>
        <p:grpSpPr>
          <a:xfrm>
            <a:off x="-1371800" y="4556148"/>
            <a:ext cx="12106273" cy="1332124"/>
            <a:chOff x="-1371800" y="4556148"/>
            <a:chExt cx="12106273" cy="1332124"/>
          </a:xfrm>
        </p:grpSpPr>
        <p:sp>
          <p:nvSpPr>
            <p:cNvPr id="3117" name="Google Shape;3117;p29"/>
            <p:cNvSpPr/>
            <p:nvPr/>
          </p:nvSpPr>
          <p:spPr>
            <a:xfrm>
              <a:off x="-430513" y="4720672"/>
              <a:ext cx="10118400" cy="11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18" name="Google Shape;3118;p29"/>
            <p:cNvGrpSpPr/>
            <p:nvPr/>
          </p:nvGrpSpPr>
          <p:grpSpPr>
            <a:xfrm>
              <a:off x="-1371800" y="4556148"/>
              <a:ext cx="12106273" cy="834677"/>
              <a:chOff x="-1371800" y="4556148"/>
              <a:chExt cx="12106273" cy="834677"/>
            </a:xfrm>
          </p:grpSpPr>
          <p:sp>
            <p:nvSpPr>
              <p:cNvPr id="3119" name="Google Shape;3119;p29"/>
              <p:cNvSpPr/>
              <p:nvPr/>
            </p:nvSpPr>
            <p:spPr>
              <a:xfrm>
                <a:off x="-771094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2" y="83"/>
                      <a:pt x="689" y="115"/>
                      <a:pt x="761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4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0" name="Google Shape;3120;p29"/>
              <p:cNvSpPr/>
              <p:nvPr/>
            </p:nvSpPr>
            <p:spPr>
              <a:xfrm>
                <a:off x="-741686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6" y="155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1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78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8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1" name="Google Shape;3121;p29"/>
              <p:cNvSpPr/>
              <p:nvPr/>
            </p:nvSpPr>
            <p:spPr>
              <a:xfrm>
                <a:off x="-687194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798" y="252"/>
                      <a:pt x="821" y="258"/>
                      <a:pt x="843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2" y="210"/>
                      <a:pt x="1227" y="210"/>
                    </a:cubicBezTo>
                    <a:cubicBezTo>
                      <a:pt x="1188" y="213"/>
                      <a:pt x="1162" y="188"/>
                      <a:pt x="1152" y="159"/>
                    </a:cubicBezTo>
                    <a:cubicBezTo>
                      <a:pt x="1014" y="181"/>
                      <a:pt x="872" y="152"/>
                      <a:pt x="737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2" name="Google Shape;3122;p29"/>
              <p:cNvSpPr/>
              <p:nvPr/>
            </p:nvSpPr>
            <p:spPr>
              <a:xfrm>
                <a:off x="60553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3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3" name="Google Shape;3123;p29"/>
              <p:cNvSpPr/>
              <p:nvPr/>
            </p:nvSpPr>
            <p:spPr>
              <a:xfrm>
                <a:off x="89962" y="4676809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708" y="155"/>
                    </a:moveTo>
                    <a:lnTo>
                      <a:pt x="708" y="155"/>
                    </a:lnTo>
                    <a:cubicBezTo>
                      <a:pt x="637" y="129"/>
                      <a:pt x="570" y="97"/>
                      <a:pt x="496" y="74"/>
                    </a:cubicBezTo>
                    <a:cubicBezTo>
                      <a:pt x="402" y="49"/>
                      <a:pt x="302" y="52"/>
                      <a:pt x="209" y="84"/>
                    </a:cubicBezTo>
                    <a:cubicBezTo>
                      <a:pt x="164" y="100"/>
                      <a:pt x="125" y="119"/>
                      <a:pt x="87" y="145"/>
                    </a:cubicBezTo>
                    <a:cubicBezTo>
                      <a:pt x="54" y="168"/>
                      <a:pt x="25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6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2" y="206"/>
                    </a:cubicBezTo>
                    <a:cubicBezTo>
                      <a:pt x="141" y="168"/>
                      <a:pt x="196" y="155"/>
                      <a:pt x="244" y="148"/>
                    </a:cubicBezTo>
                    <a:cubicBezTo>
                      <a:pt x="331" y="135"/>
                      <a:pt x="425" y="135"/>
                      <a:pt x="512" y="148"/>
                    </a:cubicBezTo>
                    <a:cubicBezTo>
                      <a:pt x="615" y="165"/>
                      <a:pt x="711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7" y="222"/>
                      <a:pt x="1504" y="181"/>
                      <a:pt x="1507" y="158"/>
                    </a:cubicBezTo>
                    <a:cubicBezTo>
                      <a:pt x="1513" y="103"/>
                      <a:pt x="1475" y="52"/>
                      <a:pt x="1433" y="23"/>
                    </a:cubicBezTo>
                    <a:cubicBezTo>
                      <a:pt x="1410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0" y="181"/>
                      <a:pt x="1298" y="197"/>
                      <a:pt x="1278" y="206"/>
                    </a:cubicBezTo>
                    <a:cubicBezTo>
                      <a:pt x="1269" y="216"/>
                      <a:pt x="1249" y="239"/>
                      <a:pt x="1207" y="242"/>
                    </a:cubicBezTo>
                    <a:cubicBezTo>
                      <a:pt x="1120" y="245"/>
                      <a:pt x="1034" y="232"/>
                      <a:pt x="950" y="219"/>
                    </a:cubicBezTo>
                    <a:cubicBezTo>
                      <a:pt x="866" y="203"/>
                      <a:pt x="785" y="187"/>
                      <a:pt x="708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4" name="Google Shape;3124;p29"/>
              <p:cNvSpPr/>
              <p:nvPr/>
            </p:nvSpPr>
            <p:spPr>
              <a:xfrm>
                <a:off x="144021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799" y="252"/>
                      <a:pt x="821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8" y="207"/>
                      <a:pt x="1179" y="249"/>
                      <a:pt x="1247" y="252"/>
                    </a:cubicBezTo>
                    <a:cubicBezTo>
                      <a:pt x="1273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3" y="97"/>
                    </a:cubicBezTo>
                    <a:lnTo>
                      <a:pt x="689" y="97"/>
                    </a:ln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5" name="Google Shape;3125;p29"/>
              <p:cNvSpPr/>
              <p:nvPr/>
            </p:nvSpPr>
            <p:spPr>
              <a:xfrm>
                <a:off x="892201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3"/>
                    </a:moveTo>
                    <a:lnTo>
                      <a:pt x="273" y="83"/>
                    </a:lnTo>
                    <a:cubicBezTo>
                      <a:pt x="360" y="50"/>
                      <a:pt x="460" y="44"/>
                      <a:pt x="550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0" y="169"/>
                      <a:pt x="921" y="199"/>
                      <a:pt x="1005" y="212"/>
                    </a:cubicBezTo>
                    <a:cubicBezTo>
                      <a:pt x="1075" y="221"/>
                      <a:pt x="1143" y="234"/>
                      <a:pt x="1214" y="234"/>
                    </a:cubicBezTo>
                    <a:cubicBezTo>
                      <a:pt x="1194" y="218"/>
                      <a:pt x="1182" y="195"/>
                      <a:pt x="1175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3" y="169"/>
                      <a:pt x="1117" y="166"/>
                      <a:pt x="1104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8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3" y="112"/>
                      <a:pt x="273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6" name="Google Shape;3126;p29"/>
              <p:cNvSpPr/>
              <p:nvPr/>
            </p:nvSpPr>
            <p:spPr>
              <a:xfrm>
                <a:off x="921177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10" y="84"/>
                    </a:cubicBezTo>
                    <a:cubicBezTo>
                      <a:pt x="165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3" y="226"/>
                      <a:pt x="65" y="222"/>
                      <a:pt x="94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7" y="213"/>
                      <a:pt x="110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6" y="135"/>
                      <a:pt x="512" y="148"/>
                    </a:cubicBezTo>
                    <a:cubicBezTo>
                      <a:pt x="615" y="165"/>
                      <a:pt x="712" y="197"/>
                      <a:pt x="809" y="226"/>
                    </a:cubicBezTo>
                    <a:cubicBezTo>
                      <a:pt x="838" y="235"/>
                      <a:pt x="867" y="245"/>
                      <a:pt x="896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7" y="219"/>
                      <a:pt x="1459" y="222"/>
                    </a:cubicBezTo>
                    <a:cubicBezTo>
                      <a:pt x="1488" y="222"/>
                      <a:pt x="1504" y="181"/>
                      <a:pt x="1508" y="158"/>
                    </a:cubicBezTo>
                    <a:cubicBezTo>
                      <a:pt x="1514" y="103"/>
                      <a:pt x="1475" y="52"/>
                      <a:pt x="1434" y="23"/>
                    </a:cubicBezTo>
                    <a:cubicBezTo>
                      <a:pt x="1411" y="10"/>
                      <a:pt x="1388" y="0"/>
                      <a:pt x="1363" y="0"/>
                    </a:cubicBezTo>
                    <a:cubicBezTo>
                      <a:pt x="1334" y="0"/>
                      <a:pt x="1292" y="13"/>
                      <a:pt x="1282" y="42"/>
                    </a:cubicBezTo>
                    <a:cubicBezTo>
                      <a:pt x="1269" y="74"/>
                      <a:pt x="1298" y="90"/>
                      <a:pt x="1318" y="110"/>
                    </a:cubicBezTo>
                    <a:cubicBezTo>
                      <a:pt x="1334" y="126"/>
                      <a:pt x="1331" y="145"/>
                      <a:pt x="1321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7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7" name="Google Shape;3127;p29"/>
              <p:cNvSpPr/>
              <p:nvPr/>
            </p:nvSpPr>
            <p:spPr>
              <a:xfrm>
                <a:off x="975668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7" y="236"/>
                      <a:pt x="779" y="245"/>
                    </a:cubicBezTo>
                    <a:cubicBezTo>
                      <a:pt x="802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8" y="213"/>
                      <a:pt x="1163" y="188"/>
                      <a:pt x="1153" y="159"/>
                    </a:cubicBezTo>
                    <a:cubicBezTo>
                      <a:pt x="1014" y="181"/>
                      <a:pt x="873" y="152"/>
                      <a:pt x="741" y="110"/>
                    </a:cubicBezTo>
                    <a:cubicBezTo>
                      <a:pt x="725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8" name="Google Shape;3128;p29"/>
              <p:cNvSpPr/>
              <p:nvPr/>
            </p:nvSpPr>
            <p:spPr>
              <a:xfrm>
                <a:off x="1725145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1" y="218"/>
                      <a:pt x="1178" y="195"/>
                      <a:pt x="1172" y="173"/>
                    </a:cubicBezTo>
                    <a:cubicBezTo>
                      <a:pt x="1162" y="173"/>
                      <a:pt x="1149" y="169"/>
                      <a:pt x="1146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3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2" y="124"/>
                      <a:pt x="41" y="195"/>
                      <a:pt x="0" y="279"/>
                    </a:cubicBezTo>
                    <a:cubicBezTo>
                      <a:pt x="13" y="276"/>
                      <a:pt x="25" y="269"/>
                      <a:pt x="41" y="269"/>
                    </a:cubicBezTo>
                    <a:cubicBezTo>
                      <a:pt x="80" y="179"/>
                      <a:pt x="180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9" name="Google Shape;3129;p29"/>
              <p:cNvSpPr/>
              <p:nvPr/>
            </p:nvSpPr>
            <p:spPr>
              <a:xfrm>
                <a:off x="1752824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2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5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5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4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0" name="Google Shape;3130;p29"/>
              <p:cNvSpPr/>
              <p:nvPr/>
            </p:nvSpPr>
            <p:spPr>
              <a:xfrm>
                <a:off x="1807315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801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3" y="210"/>
                      <a:pt x="1227" y="210"/>
                    </a:cubicBezTo>
                    <a:cubicBezTo>
                      <a:pt x="1188" y="213"/>
                      <a:pt x="1162" y="188"/>
                      <a:pt x="1153" y="159"/>
                    </a:cubicBezTo>
                    <a:cubicBezTo>
                      <a:pt x="1014" y="181"/>
                      <a:pt x="872" y="152"/>
                      <a:pt x="740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1" name="Google Shape;3131;p29"/>
              <p:cNvSpPr/>
              <p:nvPr/>
            </p:nvSpPr>
            <p:spPr>
              <a:xfrm>
                <a:off x="2556360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1" y="83"/>
                    </a:moveTo>
                    <a:lnTo>
                      <a:pt x="271" y="83"/>
                    </a:lnTo>
                    <a:cubicBezTo>
                      <a:pt x="358" y="50"/>
                      <a:pt x="458" y="44"/>
                      <a:pt x="548" y="63"/>
                    </a:cubicBezTo>
                    <a:cubicBezTo>
                      <a:pt x="619" y="83"/>
                      <a:pt x="686" y="115"/>
                      <a:pt x="757" y="140"/>
                    </a:cubicBezTo>
                    <a:cubicBezTo>
                      <a:pt x="838" y="169"/>
                      <a:pt x="918" y="199"/>
                      <a:pt x="1002" y="212"/>
                    </a:cubicBezTo>
                    <a:cubicBezTo>
                      <a:pt x="1073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1" y="169"/>
                      <a:pt x="1115" y="166"/>
                      <a:pt x="1102" y="163"/>
                    </a:cubicBezTo>
                    <a:cubicBezTo>
                      <a:pt x="1069" y="157"/>
                      <a:pt x="1040" y="150"/>
                      <a:pt x="1012" y="144"/>
                    </a:cubicBezTo>
                    <a:cubicBezTo>
                      <a:pt x="844" y="102"/>
                      <a:pt x="686" y="31"/>
                      <a:pt x="515" y="5"/>
                    </a:cubicBezTo>
                    <a:cubicBezTo>
                      <a:pt x="400" y="-11"/>
                      <a:pt x="293" y="12"/>
                      <a:pt x="194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6" y="269"/>
                      <a:pt x="42" y="269"/>
                    </a:cubicBezTo>
                    <a:cubicBezTo>
                      <a:pt x="81" y="179"/>
                      <a:pt x="181" y="112"/>
                      <a:pt x="271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2" name="Google Shape;3132;p29"/>
              <p:cNvSpPr/>
              <p:nvPr/>
            </p:nvSpPr>
            <p:spPr>
              <a:xfrm>
                <a:off x="2585768" y="4676809"/>
                <a:ext cx="65044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4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7" y="219"/>
                      <a:pt x="100" y="216"/>
                    </a:cubicBezTo>
                    <a:cubicBezTo>
                      <a:pt x="103" y="213"/>
                      <a:pt x="106" y="210"/>
                      <a:pt x="110" y="206"/>
                    </a:cubicBezTo>
                    <a:cubicBezTo>
                      <a:pt x="138" y="168"/>
                      <a:pt x="193" y="155"/>
                      <a:pt x="242" y="148"/>
                    </a:cubicBezTo>
                    <a:cubicBezTo>
                      <a:pt x="328" y="135"/>
                      <a:pt x="422" y="135"/>
                      <a:pt x="509" y="148"/>
                    </a:cubicBezTo>
                    <a:cubicBezTo>
                      <a:pt x="612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8" y="287"/>
                      <a:pt x="1150" y="313"/>
                      <a:pt x="1275" y="287"/>
                    </a:cubicBezTo>
                    <a:cubicBezTo>
                      <a:pt x="1275" y="284"/>
                      <a:pt x="1279" y="284"/>
                      <a:pt x="1279" y="280"/>
                    </a:cubicBezTo>
                    <a:cubicBezTo>
                      <a:pt x="1295" y="235"/>
                      <a:pt x="1340" y="187"/>
                      <a:pt x="1391" y="197"/>
                    </a:cubicBezTo>
                    <a:cubicBezTo>
                      <a:pt x="1414" y="203"/>
                      <a:pt x="1433" y="219"/>
                      <a:pt x="1456" y="222"/>
                    </a:cubicBezTo>
                    <a:cubicBezTo>
                      <a:pt x="1485" y="222"/>
                      <a:pt x="1504" y="181"/>
                      <a:pt x="1504" y="158"/>
                    </a:cubicBezTo>
                    <a:cubicBezTo>
                      <a:pt x="1510" y="103"/>
                      <a:pt x="1472" y="52"/>
                      <a:pt x="1430" y="23"/>
                    </a:cubicBezTo>
                    <a:cubicBezTo>
                      <a:pt x="1411" y="10"/>
                      <a:pt x="1385" y="0"/>
                      <a:pt x="1359" y="0"/>
                    </a:cubicBezTo>
                    <a:cubicBezTo>
                      <a:pt x="1330" y="0"/>
                      <a:pt x="1288" y="13"/>
                      <a:pt x="1279" y="42"/>
                    </a:cubicBezTo>
                    <a:cubicBezTo>
                      <a:pt x="1266" y="74"/>
                      <a:pt x="1295" y="90"/>
                      <a:pt x="1314" y="110"/>
                    </a:cubicBezTo>
                    <a:cubicBezTo>
                      <a:pt x="1330" y="126"/>
                      <a:pt x="1327" y="145"/>
                      <a:pt x="1317" y="165"/>
                    </a:cubicBezTo>
                    <a:cubicBezTo>
                      <a:pt x="1308" y="181"/>
                      <a:pt x="1295" y="197"/>
                      <a:pt x="1275" y="206"/>
                    </a:cubicBezTo>
                    <a:cubicBezTo>
                      <a:pt x="1266" y="216"/>
                      <a:pt x="1246" y="239"/>
                      <a:pt x="1204" y="242"/>
                    </a:cubicBezTo>
                    <a:cubicBezTo>
                      <a:pt x="1117" y="245"/>
                      <a:pt x="1031" y="232"/>
                      <a:pt x="947" y="219"/>
                    </a:cubicBezTo>
                    <a:cubicBezTo>
                      <a:pt x="863" y="203"/>
                      <a:pt x="783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3" name="Google Shape;3133;p29"/>
              <p:cNvSpPr/>
              <p:nvPr/>
            </p:nvSpPr>
            <p:spPr>
              <a:xfrm>
                <a:off x="2638530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802" y="252"/>
                      <a:pt x="822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82" y="249"/>
                      <a:pt x="1247" y="252"/>
                    </a:cubicBezTo>
                    <a:cubicBezTo>
                      <a:pt x="1272" y="255"/>
                      <a:pt x="1302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6" y="97"/>
                    </a:cubicBezTo>
                    <a:cubicBezTo>
                      <a:pt x="693" y="97"/>
                      <a:pt x="689" y="97"/>
                      <a:pt x="689" y="97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7" y="107"/>
                      <a:pt x="406" y="110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4" name="Google Shape;3134;p29"/>
              <p:cNvSpPr/>
              <p:nvPr/>
            </p:nvSpPr>
            <p:spPr>
              <a:xfrm>
                <a:off x="7631441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5" name="Google Shape;3135;p29"/>
              <p:cNvSpPr/>
              <p:nvPr/>
            </p:nvSpPr>
            <p:spPr>
              <a:xfrm>
                <a:off x="8379621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59" y="141"/>
                    </a:cubicBezTo>
                    <a:cubicBezTo>
                      <a:pt x="840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4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5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3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6" name="Google Shape;3136;p29"/>
              <p:cNvSpPr/>
              <p:nvPr/>
            </p:nvSpPr>
            <p:spPr>
              <a:xfrm>
                <a:off x="840859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70" y="96"/>
                      <a:pt x="496" y="74"/>
                    </a:cubicBezTo>
                    <a:cubicBezTo>
                      <a:pt x="403" y="48"/>
                      <a:pt x="303" y="51"/>
                      <a:pt x="210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7" y="235"/>
                      <a:pt x="867" y="244"/>
                      <a:pt x="895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7" name="Google Shape;3137;p29"/>
              <p:cNvSpPr/>
              <p:nvPr/>
            </p:nvSpPr>
            <p:spPr>
              <a:xfrm>
                <a:off x="8463088" y="4751627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1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8" name="Google Shape;3138;p29"/>
              <p:cNvSpPr/>
              <p:nvPr/>
            </p:nvSpPr>
            <p:spPr>
              <a:xfrm>
                <a:off x="921083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41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5" y="218"/>
                      <a:pt x="1182" y="196"/>
                      <a:pt x="1176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2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6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9" name="Google Shape;3139;p29"/>
              <p:cNvSpPr/>
              <p:nvPr/>
            </p:nvSpPr>
            <p:spPr>
              <a:xfrm>
                <a:off x="9240244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7" y="125"/>
                      <a:pt x="570" y="96"/>
                      <a:pt x="496" y="74"/>
                    </a:cubicBezTo>
                    <a:cubicBezTo>
                      <a:pt x="402" y="48"/>
                      <a:pt x="302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6" y="196"/>
                      <a:pt x="0" y="228"/>
                    </a:cubicBezTo>
                    <a:cubicBezTo>
                      <a:pt x="32" y="225"/>
                      <a:pt x="64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13" y="206"/>
                    </a:cubicBezTo>
                    <a:cubicBezTo>
                      <a:pt x="142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21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4" y="193"/>
                      <a:pt x="1278" y="202"/>
                    </a:cubicBezTo>
                    <a:cubicBezTo>
                      <a:pt x="1269" y="215"/>
                      <a:pt x="1249" y="238"/>
                      <a:pt x="1208" y="238"/>
                    </a:cubicBezTo>
                    <a:cubicBezTo>
                      <a:pt x="1120" y="244"/>
                      <a:pt x="1034" y="231"/>
                      <a:pt x="950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0" name="Google Shape;3140;p29"/>
              <p:cNvSpPr/>
              <p:nvPr/>
            </p:nvSpPr>
            <p:spPr>
              <a:xfrm>
                <a:off x="9294303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4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7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7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90" y="98"/>
                      <a:pt x="690" y="94"/>
                    </a:cubicBezTo>
                    <a:cubicBezTo>
                      <a:pt x="606" y="72"/>
                      <a:pt x="525" y="43"/>
                      <a:pt x="442" y="27"/>
                    </a:cubicBezTo>
                    <a:cubicBezTo>
                      <a:pt x="354" y="8"/>
                      <a:pt x="268" y="-2"/>
                      <a:pt x="181" y="1"/>
                    </a:cubicBezTo>
                    <a:cubicBezTo>
                      <a:pt x="129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9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1" name="Google Shape;3141;p29"/>
              <p:cNvSpPr/>
              <p:nvPr/>
            </p:nvSpPr>
            <p:spPr>
              <a:xfrm>
                <a:off x="8777929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5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2" name="Google Shape;3142;p29"/>
              <p:cNvSpPr/>
              <p:nvPr/>
            </p:nvSpPr>
            <p:spPr>
              <a:xfrm>
                <a:off x="8620076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4" y="96"/>
                      <a:pt x="1302" y="83"/>
                    </a:cubicBezTo>
                    <a:cubicBezTo>
                      <a:pt x="1208" y="51"/>
                      <a:pt x="1108" y="48"/>
                      <a:pt x="1012" y="74"/>
                    </a:cubicBezTo>
                    <a:cubicBezTo>
                      <a:pt x="941" y="93"/>
                      <a:pt x="873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3" y="90"/>
                      <a:pt x="242" y="74"/>
                      <a:pt x="229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4"/>
                      <a:pt x="1398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3" name="Google Shape;3143;p29"/>
              <p:cNvSpPr/>
              <p:nvPr/>
            </p:nvSpPr>
            <p:spPr>
              <a:xfrm>
                <a:off x="8633483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1" y="232"/>
                      <a:pt x="27" y="245"/>
                    </a:cubicBezTo>
                    <a:cubicBezTo>
                      <a:pt x="53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3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4" name="Google Shape;3144;p29"/>
              <p:cNvSpPr/>
              <p:nvPr/>
            </p:nvSpPr>
            <p:spPr>
              <a:xfrm>
                <a:off x="7946282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89" y="79"/>
                      <a:pt x="663" y="63"/>
                    </a:cubicBezTo>
                    <a:cubicBezTo>
                      <a:pt x="754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5" name="Google Shape;3145;p29"/>
              <p:cNvSpPr/>
              <p:nvPr/>
            </p:nvSpPr>
            <p:spPr>
              <a:xfrm>
                <a:off x="7788429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6" y="116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2" y="74"/>
                    </a:cubicBezTo>
                    <a:cubicBezTo>
                      <a:pt x="941" y="93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30" y="202"/>
                    </a:cubicBezTo>
                    <a:cubicBezTo>
                      <a:pt x="214" y="193"/>
                      <a:pt x="197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0" y="90"/>
                      <a:pt x="242" y="74"/>
                      <a:pt x="230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8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700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4"/>
                      <a:pt x="1399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2" y="215"/>
                      <a:pt x="1415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6" name="Google Shape;3146;p29"/>
              <p:cNvSpPr/>
              <p:nvPr/>
            </p:nvSpPr>
            <p:spPr>
              <a:xfrm>
                <a:off x="7801836" y="5088524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8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8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4" y="255"/>
                      <a:pt x="553" y="252"/>
                      <a:pt x="575" y="245"/>
                    </a:cubicBezTo>
                    <a:cubicBezTo>
                      <a:pt x="617" y="235"/>
                      <a:pt x="659" y="223"/>
                      <a:pt x="698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6" y="103"/>
                      <a:pt x="965" y="100"/>
                    </a:cubicBezTo>
                    <a:cubicBezTo>
                      <a:pt x="1084" y="52"/>
                      <a:pt x="1207" y="42"/>
                      <a:pt x="1332" y="45"/>
                    </a:cubicBezTo>
                    <a:cubicBezTo>
                      <a:pt x="1339" y="45"/>
                      <a:pt x="1345" y="45"/>
                      <a:pt x="1352" y="45"/>
                    </a:cubicBezTo>
                    <a:cubicBezTo>
                      <a:pt x="1313" y="0"/>
                      <a:pt x="1226" y="0"/>
                      <a:pt x="1174" y="0"/>
                    </a:cubicBezTo>
                    <a:cubicBezTo>
                      <a:pt x="1088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7" name="Google Shape;3147;p29"/>
              <p:cNvSpPr/>
              <p:nvPr/>
            </p:nvSpPr>
            <p:spPr>
              <a:xfrm>
                <a:off x="2122156" y="4999002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5" y="5"/>
                    </a:cubicBezTo>
                    <a:cubicBezTo>
                      <a:pt x="525" y="30"/>
                      <a:pt x="363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6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0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0" y="278"/>
                    </a:cubicBezTo>
                    <a:cubicBezTo>
                      <a:pt x="1169" y="194"/>
                      <a:pt x="1094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8" name="Google Shape;3148;p29"/>
              <p:cNvSpPr/>
              <p:nvPr/>
            </p:nvSpPr>
            <p:spPr>
              <a:xfrm>
                <a:off x="196430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5" y="119"/>
                      <a:pt x="1343" y="96"/>
                      <a:pt x="1302" y="83"/>
                    </a:cubicBezTo>
                    <a:cubicBezTo>
                      <a:pt x="1208" y="51"/>
                      <a:pt x="1108" y="48"/>
                      <a:pt x="1015" y="73"/>
                    </a:cubicBezTo>
                    <a:cubicBezTo>
                      <a:pt x="941" y="96"/>
                      <a:pt x="873" y="125"/>
                      <a:pt x="802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0" y="244"/>
                      <a:pt x="303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0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8" y="186"/>
                      <a:pt x="213" y="234"/>
                      <a:pt x="229" y="280"/>
                    </a:cubicBezTo>
                    <a:cubicBezTo>
                      <a:pt x="229" y="283"/>
                      <a:pt x="233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5" y="196"/>
                      <a:pt x="1456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9" name="Google Shape;3149;p29"/>
              <p:cNvSpPr/>
              <p:nvPr/>
            </p:nvSpPr>
            <p:spPr>
              <a:xfrm>
                <a:off x="1977278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41" y="180"/>
                      <a:pt x="203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3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8" y="261"/>
                      <a:pt x="512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60" y="222"/>
                      <a:pt x="702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2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0" name="Google Shape;3150;p29"/>
              <p:cNvSpPr/>
              <p:nvPr/>
            </p:nvSpPr>
            <p:spPr>
              <a:xfrm>
                <a:off x="129050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1" name="Google Shape;3151;p29"/>
              <p:cNvSpPr/>
              <p:nvPr/>
            </p:nvSpPr>
            <p:spPr>
              <a:xfrm>
                <a:off x="1132656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8" y="231"/>
                      <a:pt x="390" y="244"/>
                      <a:pt x="304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2" name="Google Shape;3152;p29"/>
              <p:cNvSpPr/>
              <p:nvPr/>
            </p:nvSpPr>
            <p:spPr>
              <a:xfrm>
                <a:off x="1146063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9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4" y="255"/>
                      <a:pt x="82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3" name="Google Shape;3153;p29"/>
              <p:cNvSpPr/>
              <p:nvPr/>
            </p:nvSpPr>
            <p:spPr>
              <a:xfrm>
                <a:off x="458862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3" y="166"/>
                      <a:pt x="81" y="166"/>
                      <a:pt x="65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4" name="Google Shape;3154;p29"/>
              <p:cNvSpPr/>
              <p:nvPr/>
            </p:nvSpPr>
            <p:spPr>
              <a:xfrm>
                <a:off x="301009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5" y="199"/>
                      <a:pt x="117" y="196"/>
                    </a:cubicBezTo>
                    <a:cubicBezTo>
                      <a:pt x="165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999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9" y="215"/>
                    </a:cubicBezTo>
                    <a:cubicBezTo>
                      <a:pt x="1409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5" name="Google Shape;3155;p29"/>
              <p:cNvSpPr/>
              <p:nvPr/>
            </p:nvSpPr>
            <p:spPr>
              <a:xfrm>
                <a:off x="314416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59" y="97"/>
                    </a:cubicBezTo>
                    <a:cubicBezTo>
                      <a:pt x="647" y="100"/>
                      <a:pt x="631" y="106"/>
                      <a:pt x="614" y="110"/>
                    </a:cubicBezTo>
                    <a:cubicBezTo>
                      <a:pt x="482" y="151"/>
                      <a:pt x="341" y="180"/>
                      <a:pt x="202" y="158"/>
                    </a:cubicBezTo>
                    <a:cubicBezTo>
                      <a:pt x="192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3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59" y="222"/>
                      <a:pt x="701" y="209"/>
                    </a:cubicBezTo>
                    <a:cubicBezTo>
                      <a:pt x="782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6" name="Google Shape;3156;p29"/>
              <p:cNvSpPr/>
              <p:nvPr/>
            </p:nvSpPr>
            <p:spPr>
              <a:xfrm>
                <a:off x="-372785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5" y="101"/>
                      <a:pt x="197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2" y="169"/>
                      <a:pt x="49" y="169"/>
                      <a:pt x="39" y="172"/>
                    </a:cubicBezTo>
                    <a:cubicBezTo>
                      <a:pt x="33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8" y="111"/>
                      <a:pt x="1131" y="175"/>
                      <a:pt x="1170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7" name="Google Shape;3157;p29"/>
              <p:cNvSpPr/>
              <p:nvPr/>
            </p:nvSpPr>
            <p:spPr>
              <a:xfrm>
                <a:off x="-530638" y="5013706"/>
                <a:ext cx="65260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7" y="119"/>
                      <a:pt x="1344" y="96"/>
                      <a:pt x="1303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6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2" y="164"/>
                    </a:cubicBezTo>
                    <a:cubicBezTo>
                      <a:pt x="182" y="144"/>
                      <a:pt x="179" y="122"/>
                      <a:pt x="195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1" y="12"/>
                      <a:pt x="179" y="0"/>
                      <a:pt x="150" y="0"/>
                    </a:cubicBezTo>
                    <a:cubicBezTo>
                      <a:pt x="124" y="0"/>
                      <a:pt x="98" y="9"/>
                      <a:pt x="79" y="22"/>
                    </a:cubicBezTo>
                    <a:cubicBezTo>
                      <a:pt x="34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6" y="218"/>
                      <a:pt x="95" y="199"/>
                      <a:pt x="117" y="196"/>
                    </a:cubicBezTo>
                    <a:cubicBezTo>
                      <a:pt x="166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7" y="251"/>
                    </a:cubicBezTo>
                    <a:cubicBezTo>
                      <a:pt x="646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1000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3" y="209"/>
                      <a:pt x="1406" y="212"/>
                      <a:pt x="1409" y="215"/>
                    </a:cubicBezTo>
                    <a:cubicBezTo>
                      <a:pt x="1409" y="215"/>
                      <a:pt x="1415" y="218"/>
                      <a:pt x="1419" y="218"/>
                    </a:cubicBezTo>
                    <a:cubicBezTo>
                      <a:pt x="1447" y="221"/>
                      <a:pt x="1480" y="225"/>
                      <a:pt x="1509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8" name="Google Shape;3158;p29"/>
              <p:cNvSpPr/>
              <p:nvPr/>
            </p:nvSpPr>
            <p:spPr>
              <a:xfrm>
                <a:off x="-51723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1" y="42"/>
                      <a:pt x="747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38" y="180"/>
                      <a:pt x="202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9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4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5" y="261"/>
                      <a:pt x="511" y="261"/>
                    </a:cubicBezTo>
                    <a:cubicBezTo>
                      <a:pt x="534" y="258"/>
                      <a:pt x="554" y="251"/>
                      <a:pt x="576" y="245"/>
                    </a:cubicBezTo>
                    <a:cubicBezTo>
                      <a:pt x="618" y="235"/>
                      <a:pt x="660" y="222"/>
                      <a:pt x="699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3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9" name="Google Shape;3159;p29"/>
              <p:cNvSpPr/>
              <p:nvPr/>
            </p:nvSpPr>
            <p:spPr>
              <a:xfrm>
                <a:off x="-1204000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6" y="5"/>
                    </a:cubicBezTo>
                    <a:cubicBezTo>
                      <a:pt x="525" y="30"/>
                      <a:pt x="364" y="101"/>
                      <a:pt x="196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0" name="Google Shape;3160;p29"/>
              <p:cNvSpPr/>
              <p:nvPr/>
            </p:nvSpPr>
            <p:spPr>
              <a:xfrm>
                <a:off x="-136185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1" y="244"/>
                      <a:pt x="304" y="238"/>
                    </a:cubicBezTo>
                    <a:cubicBezTo>
                      <a:pt x="259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4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70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08" y="215"/>
                      <a:pt x="1411" y="218"/>
                      <a:pt x="1415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2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1" name="Google Shape;3161;p29"/>
              <p:cNvSpPr/>
              <p:nvPr/>
            </p:nvSpPr>
            <p:spPr>
              <a:xfrm>
                <a:off x="-1348446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6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37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3" y="255"/>
                      <a:pt x="83" y="255"/>
                      <a:pt x="108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5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698" y="209"/>
                    </a:cubicBezTo>
                    <a:cubicBezTo>
                      <a:pt x="782" y="180"/>
                      <a:pt x="862" y="145"/>
                      <a:pt x="942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39" y="45"/>
                      <a:pt x="1345" y="45"/>
                      <a:pt x="1351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2" name="Google Shape;3162;p29"/>
              <p:cNvSpPr/>
              <p:nvPr/>
            </p:nvSpPr>
            <p:spPr>
              <a:xfrm>
                <a:off x="3388008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8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7" y="140"/>
                    </a:cubicBezTo>
                    <a:cubicBezTo>
                      <a:pt x="837" y="169"/>
                      <a:pt x="918" y="199"/>
                      <a:pt x="1002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1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3" name="Google Shape;3163;p29"/>
              <p:cNvSpPr/>
              <p:nvPr/>
            </p:nvSpPr>
            <p:spPr>
              <a:xfrm>
                <a:off x="3417416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4" y="129"/>
                      <a:pt x="567" y="97"/>
                      <a:pt x="492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3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6" y="219"/>
                      <a:pt x="99" y="216"/>
                    </a:cubicBezTo>
                    <a:cubicBezTo>
                      <a:pt x="103" y="213"/>
                      <a:pt x="106" y="210"/>
                      <a:pt x="109" y="206"/>
                    </a:cubicBezTo>
                    <a:cubicBezTo>
                      <a:pt x="138" y="168"/>
                      <a:pt x="193" y="155"/>
                      <a:pt x="241" y="148"/>
                    </a:cubicBezTo>
                    <a:cubicBezTo>
                      <a:pt x="328" y="135"/>
                      <a:pt x="422" y="135"/>
                      <a:pt x="508" y="148"/>
                    </a:cubicBezTo>
                    <a:cubicBezTo>
                      <a:pt x="611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3" y="219"/>
                      <a:pt x="1455" y="222"/>
                    </a:cubicBezTo>
                    <a:cubicBezTo>
                      <a:pt x="1484" y="222"/>
                      <a:pt x="1504" y="181"/>
                      <a:pt x="1504" y="158"/>
                    </a:cubicBezTo>
                    <a:cubicBezTo>
                      <a:pt x="1513" y="103"/>
                      <a:pt x="1472" y="52"/>
                      <a:pt x="1429" y="23"/>
                    </a:cubicBezTo>
                    <a:cubicBezTo>
                      <a:pt x="1410" y="10"/>
                      <a:pt x="1384" y="0"/>
                      <a:pt x="1359" y="0"/>
                    </a:cubicBezTo>
                    <a:cubicBezTo>
                      <a:pt x="1330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4" y="110"/>
                    </a:cubicBezTo>
                    <a:cubicBezTo>
                      <a:pt x="1330" y="126"/>
                      <a:pt x="1326" y="145"/>
                      <a:pt x="1317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2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4" name="Google Shape;3164;p29"/>
              <p:cNvSpPr/>
              <p:nvPr/>
            </p:nvSpPr>
            <p:spPr>
              <a:xfrm>
                <a:off x="3471475" y="4750329"/>
                <a:ext cx="584274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1" y="210"/>
                    </a:cubicBezTo>
                    <a:cubicBezTo>
                      <a:pt x="693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1" y="262"/>
                    </a:cubicBezTo>
                    <a:cubicBezTo>
                      <a:pt x="844" y="265"/>
                      <a:pt x="879" y="275"/>
                      <a:pt x="895" y="275"/>
                    </a:cubicBezTo>
                    <a:cubicBezTo>
                      <a:pt x="934" y="226"/>
                      <a:pt x="999" y="194"/>
                      <a:pt x="1060" y="201"/>
                    </a:cubicBezTo>
                    <a:cubicBezTo>
                      <a:pt x="1124" y="207"/>
                      <a:pt x="1179" y="249"/>
                      <a:pt x="1243" y="252"/>
                    </a:cubicBezTo>
                    <a:cubicBezTo>
                      <a:pt x="1269" y="255"/>
                      <a:pt x="1298" y="255"/>
                      <a:pt x="1324" y="245"/>
                    </a:cubicBezTo>
                    <a:cubicBezTo>
                      <a:pt x="1350" y="233"/>
                      <a:pt x="1359" y="194"/>
                      <a:pt x="1343" y="168"/>
                    </a:cubicBezTo>
                    <a:cubicBezTo>
                      <a:pt x="1327" y="139"/>
                      <a:pt x="1288" y="143"/>
                      <a:pt x="1272" y="172"/>
                    </a:cubicBezTo>
                    <a:cubicBezTo>
                      <a:pt x="1263" y="194"/>
                      <a:pt x="1250" y="210"/>
                      <a:pt x="1224" y="210"/>
                    </a:cubicBezTo>
                    <a:cubicBezTo>
                      <a:pt x="1185" y="213"/>
                      <a:pt x="1159" y="188"/>
                      <a:pt x="1150" y="159"/>
                    </a:cubicBezTo>
                    <a:cubicBezTo>
                      <a:pt x="1011" y="181"/>
                      <a:pt x="870" y="152"/>
                      <a:pt x="738" y="110"/>
                    </a:cubicBezTo>
                    <a:cubicBezTo>
                      <a:pt x="722" y="107"/>
                      <a:pt x="706" y="104"/>
                      <a:pt x="693" y="97"/>
                    </a:cubicBezTo>
                    <a:cubicBezTo>
                      <a:pt x="690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6" y="1"/>
                      <a:pt x="39" y="4"/>
                      <a:pt x="0" y="46"/>
                    </a:cubicBezTo>
                    <a:cubicBezTo>
                      <a:pt x="3" y="46"/>
                      <a:pt x="10" y="46"/>
                      <a:pt x="16" y="46"/>
                    </a:cubicBezTo>
                    <a:cubicBezTo>
                      <a:pt x="145" y="43"/>
                      <a:pt x="267" y="52"/>
                      <a:pt x="387" y="104"/>
                    </a:cubicBezTo>
                    <a:cubicBezTo>
                      <a:pt x="396" y="107"/>
                      <a:pt x="403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5" name="Google Shape;3165;p29"/>
              <p:cNvSpPr/>
              <p:nvPr/>
            </p:nvSpPr>
            <p:spPr>
              <a:xfrm>
                <a:off x="4219655" y="4662105"/>
                <a:ext cx="52329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9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1" y="221"/>
                      <a:pt x="1139" y="234"/>
                      <a:pt x="1210" y="234"/>
                    </a:cubicBezTo>
                    <a:cubicBezTo>
                      <a:pt x="1190" y="218"/>
                      <a:pt x="1177" y="195"/>
                      <a:pt x="1171" y="173"/>
                    </a:cubicBezTo>
                    <a:cubicBezTo>
                      <a:pt x="1161" y="173"/>
                      <a:pt x="1148" y="169"/>
                      <a:pt x="1145" y="169"/>
                    </a:cubicBezTo>
                    <a:cubicBezTo>
                      <a:pt x="1129" y="169"/>
                      <a:pt x="1113" y="166"/>
                      <a:pt x="1100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0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6" name="Google Shape;3166;p29"/>
              <p:cNvSpPr/>
              <p:nvPr/>
            </p:nvSpPr>
            <p:spPr>
              <a:xfrm>
                <a:off x="4248631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6" y="155"/>
                    </a:moveTo>
                    <a:lnTo>
                      <a:pt x="706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400" y="49"/>
                      <a:pt x="300" y="52"/>
                      <a:pt x="206" y="84"/>
                    </a:cubicBezTo>
                    <a:cubicBezTo>
                      <a:pt x="164" y="100"/>
                      <a:pt x="123" y="119"/>
                      <a:pt x="84" y="145"/>
                    </a:cubicBezTo>
                    <a:cubicBezTo>
                      <a:pt x="52" y="168"/>
                      <a:pt x="23" y="197"/>
                      <a:pt x="0" y="229"/>
                    </a:cubicBezTo>
                    <a:cubicBezTo>
                      <a:pt x="29" y="226"/>
                      <a:pt x="61" y="222"/>
                      <a:pt x="91" y="219"/>
                    </a:cubicBezTo>
                    <a:cubicBezTo>
                      <a:pt x="94" y="219"/>
                      <a:pt x="97" y="219"/>
                      <a:pt x="100" y="216"/>
                    </a:cubicBezTo>
                    <a:cubicBezTo>
                      <a:pt x="103" y="213"/>
                      <a:pt x="107" y="210"/>
                      <a:pt x="110" y="206"/>
                    </a:cubicBezTo>
                    <a:cubicBezTo>
                      <a:pt x="139" y="168"/>
                      <a:pt x="194" y="155"/>
                      <a:pt x="242" y="148"/>
                    </a:cubicBezTo>
                    <a:cubicBezTo>
                      <a:pt x="329" y="135"/>
                      <a:pt x="422" y="135"/>
                      <a:pt x="509" y="148"/>
                    </a:cubicBezTo>
                    <a:cubicBezTo>
                      <a:pt x="612" y="165"/>
                      <a:pt x="709" y="197"/>
                      <a:pt x="809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2" y="219"/>
                      <a:pt x="1455" y="222"/>
                    </a:cubicBezTo>
                    <a:cubicBezTo>
                      <a:pt x="1484" y="222"/>
                      <a:pt x="1503" y="181"/>
                      <a:pt x="1503" y="158"/>
                    </a:cubicBezTo>
                    <a:cubicBezTo>
                      <a:pt x="1513" y="103"/>
                      <a:pt x="1471" y="52"/>
                      <a:pt x="1429" y="23"/>
                    </a:cubicBezTo>
                    <a:cubicBezTo>
                      <a:pt x="1410" y="10"/>
                      <a:pt x="1384" y="0"/>
                      <a:pt x="1358" y="0"/>
                    </a:cubicBezTo>
                    <a:cubicBezTo>
                      <a:pt x="1329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3" y="110"/>
                    </a:cubicBezTo>
                    <a:cubicBezTo>
                      <a:pt x="1329" y="126"/>
                      <a:pt x="1326" y="145"/>
                      <a:pt x="1316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3" y="187"/>
                      <a:pt x="70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7" name="Google Shape;3167;p29"/>
              <p:cNvSpPr/>
              <p:nvPr/>
            </p:nvSpPr>
            <p:spPr>
              <a:xfrm>
                <a:off x="4303122" y="4750329"/>
                <a:ext cx="583841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0" y="210"/>
                    </a:cubicBezTo>
                    <a:cubicBezTo>
                      <a:pt x="692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0" y="262"/>
                    </a:cubicBezTo>
                    <a:cubicBezTo>
                      <a:pt x="844" y="265"/>
                      <a:pt x="878" y="275"/>
                      <a:pt x="894" y="275"/>
                    </a:cubicBezTo>
                    <a:cubicBezTo>
                      <a:pt x="933" y="226"/>
                      <a:pt x="997" y="194"/>
                      <a:pt x="1058" y="201"/>
                    </a:cubicBezTo>
                    <a:cubicBezTo>
                      <a:pt x="1123" y="207"/>
                      <a:pt x="1178" y="249"/>
                      <a:pt x="1242" y="252"/>
                    </a:cubicBezTo>
                    <a:cubicBezTo>
                      <a:pt x="1268" y="255"/>
                      <a:pt x="1297" y="255"/>
                      <a:pt x="1322" y="245"/>
                    </a:cubicBezTo>
                    <a:cubicBezTo>
                      <a:pt x="1348" y="233"/>
                      <a:pt x="1358" y="194"/>
                      <a:pt x="1342" y="168"/>
                    </a:cubicBezTo>
                    <a:cubicBezTo>
                      <a:pt x="1326" y="139"/>
                      <a:pt x="1287" y="143"/>
                      <a:pt x="1271" y="172"/>
                    </a:cubicBezTo>
                    <a:cubicBezTo>
                      <a:pt x="1261" y="194"/>
                      <a:pt x="1248" y="210"/>
                      <a:pt x="1223" y="210"/>
                    </a:cubicBezTo>
                    <a:cubicBezTo>
                      <a:pt x="1184" y="213"/>
                      <a:pt x="1158" y="188"/>
                      <a:pt x="1149" y="159"/>
                    </a:cubicBezTo>
                    <a:cubicBezTo>
                      <a:pt x="1010" y="181"/>
                      <a:pt x="870" y="152"/>
                      <a:pt x="737" y="110"/>
                    </a:cubicBezTo>
                    <a:cubicBezTo>
                      <a:pt x="721" y="107"/>
                      <a:pt x="705" y="104"/>
                      <a:pt x="692" y="97"/>
                    </a:cubicBezTo>
                    <a:cubicBezTo>
                      <a:pt x="689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5" y="1"/>
                      <a:pt x="38" y="4"/>
                      <a:pt x="0" y="46"/>
                    </a:cubicBezTo>
                    <a:cubicBezTo>
                      <a:pt x="3" y="46"/>
                      <a:pt x="9" y="46"/>
                      <a:pt x="16" y="46"/>
                    </a:cubicBezTo>
                    <a:cubicBezTo>
                      <a:pt x="145" y="43"/>
                      <a:pt x="267" y="52"/>
                      <a:pt x="386" y="104"/>
                    </a:cubicBezTo>
                    <a:cubicBezTo>
                      <a:pt x="396" y="107"/>
                      <a:pt x="402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8" name="Google Shape;3168;p29"/>
              <p:cNvSpPr/>
              <p:nvPr/>
            </p:nvSpPr>
            <p:spPr>
              <a:xfrm>
                <a:off x="505346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9" name="Google Shape;3169;p29"/>
              <p:cNvSpPr/>
              <p:nvPr/>
            </p:nvSpPr>
            <p:spPr>
              <a:xfrm>
                <a:off x="5082873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7" y="125"/>
                      <a:pt x="566" y="96"/>
                      <a:pt x="495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6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0" y="222"/>
                      <a:pt x="93" y="218"/>
                    </a:cubicBezTo>
                    <a:cubicBezTo>
                      <a:pt x="96" y="218"/>
                      <a:pt x="99" y="215"/>
                      <a:pt x="102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1" y="148"/>
                    </a:cubicBezTo>
                    <a:cubicBezTo>
                      <a:pt x="331" y="135"/>
                      <a:pt x="421" y="135"/>
                      <a:pt x="512" y="148"/>
                    </a:cubicBezTo>
                    <a:cubicBezTo>
                      <a:pt x="611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7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7" y="235"/>
                      <a:pt x="1342" y="186"/>
                      <a:pt x="1394" y="196"/>
                    </a:cubicBezTo>
                    <a:cubicBezTo>
                      <a:pt x="1416" y="199"/>
                      <a:pt x="1436" y="218"/>
                      <a:pt x="1458" y="218"/>
                    </a:cubicBezTo>
                    <a:cubicBezTo>
                      <a:pt x="1487" y="222"/>
                      <a:pt x="1503" y="180"/>
                      <a:pt x="1507" y="157"/>
                    </a:cubicBezTo>
                    <a:cubicBezTo>
                      <a:pt x="1513" y="102"/>
                      <a:pt x="1474" y="51"/>
                      <a:pt x="1433" y="22"/>
                    </a:cubicBezTo>
                    <a:cubicBezTo>
                      <a:pt x="1410" y="9"/>
                      <a:pt x="1387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8" y="74"/>
                      <a:pt x="1297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0" y="180"/>
                      <a:pt x="1294" y="193"/>
                      <a:pt x="1278" y="202"/>
                    </a:cubicBezTo>
                    <a:cubicBezTo>
                      <a:pt x="1268" y="215"/>
                      <a:pt x="1249" y="238"/>
                      <a:pt x="1207" y="238"/>
                    </a:cubicBezTo>
                    <a:cubicBezTo>
                      <a:pt x="1120" y="244"/>
                      <a:pt x="1033" y="231"/>
                      <a:pt x="946" y="215"/>
                    </a:cubicBezTo>
                    <a:cubicBezTo>
                      <a:pt x="866" y="202"/>
                      <a:pt x="785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0" name="Google Shape;3170;p29"/>
              <p:cNvSpPr/>
              <p:nvPr/>
            </p:nvSpPr>
            <p:spPr>
              <a:xfrm>
                <a:off x="5136932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0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39" y="5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1" name="Google Shape;3171;p29"/>
              <p:cNvSpPr/>
              <p:nvPr/>
            </p:nvSpPr>
            <p:spPr>
              <a:xfrm>
                <a:off x="5885112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4" y="196"/>
                      <a:pt x="0" y="279"/>
                    </a:cubicBezTo>
                    <a:cubicBezTo>
                      <a:pt x="16" y="273"/>
                      <a:pt x="28" y="270"/>
                      <a:pt x="44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2" name="Google Shape;3172;p29"/>
              <p:cNvSpPr/>
              <p:nvPr/>
            </p:nvSpPr>
            <p:spPr>
              <a:xfrm>
                <a:off x="591408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2" y="167"/>
                      <a:pt x="197" y="154"/>
                      <a:pt x="242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8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3" name="Google Shape;3173;p29"/>
              <p:cNvSpPr/>
              <p:nvPr/>
            </p:nvSpPr>
            <p:spPr>
              <a:xfrm>
                <a:off x="5968579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3" y="252"/>
                    </a:cubicBezTo>
                    <a:cubicBezTo>
                      <a:pt x="1269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2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4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5" y="1"/>
                      <a:pt x="38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4" name="Google Shape;3174;p29"/>
              <p:cNvSpPr/>
              <p:nvPr/>
            </p:nvSpPr>
            <p:spPr>
              <a:xfrm>
                <a:off x="671632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38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2" y="218"/>
                      <a:pt x="1179" y="196"/>
                      <a:pt x="1175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3" y="157"/>
                      <a:pt x="1043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5" name="Google Shape;3175;p29"/>
              <p:cNvSpPr/>
              <p:nvPr/>
            </p:nvSpPr>
            <p:spPr>
              <a:xfrm>
                <a:off x="6745735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8" y="125"/>
                      <a:pt x="566" y="96"/>
                      <a:pt x="496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8" y="286"/>
                    </a:cubicBezTo>
                    <a:cubicBezTo>
                      <a:pt x="1278" y="283"/>
                      <a:pt x="1278" y="283"/>
                      <a:pt x="1282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8" y="202"/>
                    </a:cubicBezTo>
                    <a:cubicBezTo>
                      <a:pt x="1269" y="215"/>
                      <a:pt x="1249" y="238"/>
                      <a:pt x="1207" y="238"/>
                    </a:cubicBezTo>
                    <a:cubicBezTo>
                      <a:pt x="1120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6" name="Google Shape;3176;p29"/>
              <p:cNvSpPr/>
              <p:nvPr/>
            </p:nvSpPr>
            <p:spPr>
              <a:xfrm>
                <a:off x="6799794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2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7" name="Google Shape;3177;p29"/>
              <p:cNvSpPr/>
              <p:nvPr/>
            </p:nvSpPr>
            <p:spPr>
              <a:xfrm>
                <a:off x="754797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1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40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9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8" name="Google Shape;3178;p29"/>
              <p:cNvSpPr/>
              <p:nvPr/>
            </p:nvSpPr>
            <p:spPr>
              <a:xfrm>
                <a:off x="7576949" y="4678539"/>
                <a:ext cx="652605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10" y="83"/>
                    </a:cubicBezTo>
                    <a:cubicBezTo>
                      <a:pt x="165" y="96"/>
                      <a:pt x="123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3" y="225"/>
                      <a:pt x="62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7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9" y="225"/>
                    </a:cubicBezTo>
                    <a:cubicBezTo>
                      <a:pt x="838" y="235"/>
                      <a:pt x="867" y="244"/>
                      <a:pt x="896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7" y="218"/>
                      <a:pt x="1459" y="218"/>
                    </a:cubicBezTo>
                    <a:cubicBezTo>
                      <a:pt x="1488" y="222"/>
                      <a:pt x="1504" y="180"/>
                      <a:pt x="1508" y="157"/>
                    </a:cubicBezTo>
                    <a:cubicBezTo>
                      <a:pt x="1514" y="102"/>
                      <a:pt x="1476" y="51"/>
                      <a:pt x="1433" y="22"/>
                    </a:cubicBezTo>
                    <a:cubicBezTo>
                      <a:pt x="1411" y="9"/>
                      <a:pt x="1388" y="0"/>
                      <a:pt x="1363" y="0"/>
                    </a:cubicBezTo>
                    <a:cubicBezTo>
                      <a:pt x="1334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8" y="109"/>
                    </a:cubicBezTo>
                    <a:cubicBezTo>
                      <a:pt x="1334" y="122"/>
                      <a:pt x="1331" y="144"/>
                      <a:pt x="1321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9" name="Google Shape;3179;p29"/>
              <p:cNvSpPr/>
              <p:nvPr/>
            </p:nvSpPr>
            <p:spPr>
              <a:xfrm>
                <a:off x="7114635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5" y="72"/>
                    </a:moveTo>
                    <a:lnTo>
                      <a:pt x="1015" y="72"/>
                    </a:lnTo>
                    <a:cubicBezTo>
                      <a:pt x="918" y="11"/>
                      <a:pt x="812" y="-11"/>
                      <a:pt x="696" y="5"/>
                    </a:cubicBezTo>
                    <a:cubicBezTo>
                      <a:pt x="525" y="31"/>
                      <a:pt x="364" y="98"/>
                      <a:pt x="197" y="143"/>
                    </a:cubicBezTo>
                    <a:cubicBezTo>
                      <a:pt x="168" y="150"/>
                      <a:pt x="139" y="156"/>
                      <a:pt x="110" y="163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90" y="79"/>
                      <a:pt x="664" y="63"/>
                    </a:cubicBezTo>
                    <a:cubicBezTo>
                      <a:pt x="754" y="40"/>
                      <a:pt x="850" y="50"/>
                      <a:pt x="941" y="79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0" name="Google Shape;3180;p29"/>
              <p:cNvSpPr/>
              <p:nvPr/>
            </p:nvSpPr>
            <p:spPr>
              <a:xfrm>
                <a:off x="6957214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4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7" y="122"/>
                      <a:pt x="193" y="109"/>
                    </a:cubicBezTo>
                    <a:cubicBezTo>
                      <a:pt x="209" y="90"/>
                      <a:pt x="242" y="74"/>
                      <a:pt x="229" y="41"/>
                    </a:cubicBezTo>
                    <a:cubicBezTo>
                      <a:pt x="216" y="13"/>
                      <a:pt x="177" y="0"/>
                      <a:pt x="149" y="0"/>
                    </a:cubicBezTo>
                    <a:cubicBezTo>
                      <a:pt x="123" y="0"/>
                      <a:pt x="97" y="9"/>
                      <a:pt x="77" y="22"/>
                    </a:cubicBezTo>
                    <a:cubicBezTo>
                      <a:pt x="33" y="51"/>
                      <a:pt x="-6" y="103"/>
                      <a:pt x="0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4" y="218"/>
                      <a:pt x="94" y="199"/>
                      <a:pt x="116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29" y="286"/>
                    </a:cubicBezTo>
                    <a:cubicBezTo>
                      <a:pt x="358" y="312"/>
                      <a:pt x="490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1" y="215"/>
                      <a:pt x="1414" y="218"/>
                    </a:cubicBezTo>
                    <a:cubicBezTo>
                      <a:pt x="1446" y="222"/>
                      <a:pt x="1479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1" name="Google Shape;3181;p29"/>
              <p:cNvSpPr/>
              <p:nvPr/>
            </p:nvSpPr>
            <p:spPr>
              <a:xfrm>
                <a:off x="6970621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6" y="213"/>
                      <a:pt x="127" y="210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1" y="145"/>
                      <a:pt x="939" y="110"/>
                    </a:cubicBezTo>
                    <a:cubicBezTo>
                      <a:pt x="948" y="107"/>
                      <a:pt x="955" y="103"/>
                      <a:pt x="964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2" name="Google Shape;3182;p29"/>
              <p:cNvSpPr/>
              <p:nvPr/>
            </p:nvSpPr>
            <p:spPr>
              <a:xfrm>
                <a:off x="6283420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0" y="278"/>
                    </a:cubicBezTo>
                    <a:cubicBezTo>
                      <a:pt x="1165" y="195"/>
                      <a:pt x="1094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3" name="Google Shape;3183;p29"/>
              <p:cNvSpPr/>
              <p:nvPr/>
            </p:nvSpPr>
            <p:spPr>
              <a:xfrm>
                <a:off x="6126000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4" y="116"/>
                      <a:pt x="1342" y="96"/>
                      <a:pt x="1301" y="83"/>
                    </a:cubicBezTo>
                    <a:cubicBezTo>
                      <a:pt x="1207" y="51"/>
                      <a:pt x="1107" y="48"/>
                      <a:pt x="1011" y="74"/>
                    </a:cubicBezTo>
                    <a:cubicBezTo>
                      <a:pt x="940" y="93"/>
                      <a:pt x="872" y="125"/>
                      <a:pt x="801" y="154"/>
                    </a:cubicBezTo>
                    <a:cubicBezTo>
                      <a:pt x="724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299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5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2" y="218"/>
                      <a:pt x="51" y="218"/>
                    </a:cubicBezTo>
                    <a:cubicBezTo>
                      <a:pt x="74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69" y="235"/>
                      <a:pt x="698" y="225"/>
                    </a:cubicBezTo>
                    <a:cubicBezTo>
                      <a:pt x="798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5" y="148"/>
                    </a:cubicBezTo>
                    <a:cubicBezTo>
                      <a:pt x="1314" y="154"/>
                      <a:pt x="1368" y="164"/>
                      <a:pt x="1397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8" y="225"/>
                      <a:pt x="1507" y="228"/>
                    </a:cubicBezTo>
                    <a:cubicBezTo>
                      <a:pt x="1481" y="196"/>
                      <a:pt x="1455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4" name="Google Shape;3184;p29"/>
              <p:cNvSpPr/>
              <p:nvPr/>
            </p:nvSpPr>
            <p:spPr>
              <a:xfrm>
                <a:off x="6138974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8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8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59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1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2" y="0"/>
                      <a:pt x="1226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5" name="Google Shape;3185;p29"/>
              <p:cNvSpPr/>
              <p:nvPr/>
            </p:nvSpPr>
            <p:spPr>
              <a:xfrm>
                <a:off x="5451773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8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6" name="Google Shape;3186;p29"/>
              <p:cNvSpPr/>
              <p:nvPr/>
            </p:nvSpPr>
            <p:spPr>
              <a:xfrm>
                <a:off x="5294352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0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300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6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3" y="218"/>
                      <a:pt x="52" y="218"/>
                    </a:cubicBezTo>
                    <a:cubicBezTo>
                      <a:pt x="71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7" name="Google Shape;3187;p29"/>
              <p:cNvSpPr/>
              <p:nvPr/>
            </p:nvSpPr>
            <p:spPr>
              <a:xfrm>
                <a:off x="5307759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1" y="97"/>
                      <a:pt x="661" y="97"/>
                      <a:pt x="658" y="97"/>
                    </a:cubicBezTo>
                    <a:cubicBezTo>
                      <a:pt x="642" y="100"/>
                      <a:pt x="629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2" y="213"/>
                      <a:pt x="127" y="210"/>
                    </a:cubicBezTo>
                    <a:cubicBezTo>
                      <a:pt x="101" y="206"/>
                      <a:pt x="85" y="193"/>
                      <a:pt x="75" y="171"/>
                    </a:cubicBezTo>
                    <a:cubicBezTo>
                      <a:pt x="62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49" y="255"/>
                      <a:pt x="81" y="255"/>
                      <a:pt x="107" y="252"/>
                    </a:cubicBezTo>
                    <a:cubicBezTo>
                      <a:pt x="172" y="248"/>
                      <a:pt x="226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29" y="255"/>
                      <a:pt x="552" y="252"/>
                      <a:pt x="574" y="245"/>
                    </a:cubicBezTo>
                    <a:cubicBezTo>
                      <a:pt x="616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8" y="110"/>
                    </a:cubicBezTo>
                    <a:cubicBezTo>
                      <a:pt x="948" y="107"/>
                      <a:pt x="954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3" y="0"/>
                    </a:cubicBezTo>
                    <a:cubicBezTo>
                      <a:pt x="1086" y="-3"/>
                      <a:pt x="996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8" name="Google Shape;3188;p29"/>
              <p:cNvSpPr/>
              <p:nvPr/>
            </p:nvSpPr>
            <p:spPr>
              <a:xfrm>
                <a:off x="4620558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3" y="72"/>
                    </a:moveTo>
                    <a:lnTo>
                      <a:pt x="1013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4" y="31"/>
                      <a:pt x="363" y="98"/>
                      <a:pt x="196" y="143"/>
                    </a:cubicBezTo>
                    <a:cubicBezTo>
                      <a:pt x="167" y="150"/>
                      <a:pt x="139" y="156"/>
                      <a:pt x="110" y="163"/>
                    </a:cubicBezTo>
                    <a:cubicBezTo>
                      <a:pt x="93" y="166"/>
                      <a:pt x="77" y="166"/>
                      <a:pt x="65" y="169"/>
                    </a:cubicBezTo>
                    <a:cubicBezTo>
                      <a:pt x="61" y="169"/>
                      <a:pt x="48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5" y="207"/>
                    </a:cubicBezTo>
                    <a:cubicBezTo>
                      <a:pt x="292" y="198"/>
                      <a:pt x="373" y="169"/>
                      <a:pt x="453" y="140"/>
                    </a:cubicBezTo>
                    <a:cubicBezTo>
                      <a:pt x="521" y="111"/>
                      <a:pt x="588" y="79"/>
                      <a:pt x="663" y="63"/>
                    </a:cubicBezTo>
                    <a:cubicBezTo>
                      <a:pt x="753" y="40"/>
                      <a:pt x="849" y="50"/>
                      <a:pt x="940" y="79"/>
                    </a:cubicBezTo>
                    <a:cubicBezTo>
                      <a:pt x="1026" y="111"/>
                      <a:pt x="1129" y="175"/>
                      <a:pt x="1168" y="265"/>
                    </a:cubicBezTo>
                    <a:cubicBezTo>
                      <a:pt x="1181" y="269"/>
                      <a:pt x="1197" y="272"/>
                      <a:pt x="1210" y="278"/>
                    </a:cubicBezTo>
                    <a:cubicBezTo>
                      <a:pt x="1165" y="195"/>
                      <a:pt x="1094" y="124"/>
                      <a:pt x="101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9" name="Google Shape;3189;p29"/>
              <p:cNvSpPr/>
              <p:nvPr/>
            </p:nvSpPr>
            <p:spPr>
              <a:xfrm>
                <a:off x="4462705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1" y="215"/>
                    </a:cubicBezTo>
                    <a:cubicBezTo>
                      <a:pt x="475" y="231"/>
                      <a:pt x="388" y="241"/>
                      <a:pt x="301" y="238"/>
                    </a:cubicBezTo>
                    <a:cubicBezTo>
                      <a:pt x="259" y="238"/>
                      <a:pt x="240" y="215"/>
                      <a:pt x="230" y="202"/>
                    </a:cubicBezTo>
                    <a:cubicBezTo>
                      <a:pt x="214" y="193"/>
                      <a:pt x="198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1" y="90"/>
                      <a:pt x="243" y="74"/>
                      <a:pt x="230" y="41"/>
                    </a:cubicBezTo>
                    <a:cubicBezTo>
                      <a:pt x="217" y="13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4"/>
                    </a:cubicBezTo>
                    <a:cubicBezTo>
                      <a:pt x="5" y="180"/>
                      <a:pt x="24" y="218"/>
                      <a:pt x="49" y="218"/>
                    </a:cubicBezTo>
                    <a:cubicBezTo>
                      <a:pt x="72" y="218"/>
                      <a:pt x="95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0" y="286"/>
                    </a:cubicBezTo>
                    <a:cubicBezTo>
                      <a:pt x="359" y="312"/>
                      <a:pt x="491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0" name="Google Shape;3190;p29"/>
              <p:cNvSpPr/>
              <p:nvPr/>
            </p:nvSpPr>
            <p:spPr>
              <a:xfrm>
                <a:off x="4476112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6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8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7" y="180"/>
                      <a:pt x="199" y="155"/>
                    </a:cubicBezTo>
                    <a:cubicBezTo>
                      <a:pt x="192" y="187"/>
                      <a:pt x="163" y="213"/>
                      <a:pt x="128" y="210"/>
                    </a:cubicBezTo>
                    <a:cubicBezTo>
                      <a:pt x="102" y="206"/>
                      <a:pt x="86" y="193"/>
                      <a:pt x="77" y="171"/>
                    </a:cubicBezTo>
                    <a:cubicBezTo>
                      <a:pt x="64" y="142"/>
                      <a:pt x="25" y="139"/>
                      <a:pt x="9" y="168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9" y="252"/>
                    </a:cubicBezTo>
                    <a:cubicBezTo>
                      <a:pt x="173" y="248"/>
                      <a:pt x="228" y="203"/>
                      <a:pt x="292" y="200"/>
                    </a:cubicBezTo>
                    <a:cubicBezTo>
                      <a:pt x="350" y="193"/>
                      <a:pt x="418" y="226"/>
                      <a:pt x="457" y="274"/>
                    </a:cubicBezTo>
                    <a:cubicBezTo>
                      <a:pt x="470" y="271"/>
                      <a:pt x="504" y="261"/>
                      <a:pt x="510" y="261"/>
                    </a:cubicBezTo>
                    <a:cubicBezTo>
                      <a:pt x="530" y="255"/>
                      <a:pt x="552" y="252"/>
                      <a:pt x="575" y="245"/>
                    </a:cubicBezTo>
                    <a:cubicBezTo>
                      <a:pt x="617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9" y="110"/>
                    </a:cubicBezTo>
                    <a:cubicBezTo>
                      <a:pt x="948" y="107"/>
                      <a:pt x="955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1" name="Google Shape;3191;p29"/>
              <p:cNvSpPr/>
              <p:nvPr/>
            </p:nvSpPr>
            <p:spPr>
              <a:xfrm>
                <a:off x="378501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7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3" y="62"/>
                    </a:cubicBezTo>
                    <a:cubicBezTo>
                      <a:pt x="754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2" name="Google Shape;3192;p29"/>
              <p:cNvSpPr/>
              <p:nvPr/>
            </p:nvSpPr>
            <p:spPr>
              <a:xfrm>
                <a:off x="3628031" y="5013706"/>
                <a:ext cx="651307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297" extrusionOk="0">
                    <a:moveTo>
                      <a:pt x="1422" y="144"/>
                    </a:moveTo>
                    <a:lnTo>
                      <a:pt x="1422" y="144"/>
                    </a:lnTo>
                    <a:cubicBezTo>
                      <a:pt x="1384" y="119"/>
                      <a:pt x="1342" y="96"/>
                      <a:pt x="1300" y="83"/>
                    </a:cubicBezTo>
                    <a:cubicBezTo>
                      <a:pt x="1206" y="51"/>
                      <a:pt x="1107" y="48"/>
                      <a:pt x="1013" y="73"/>
                    </a:cubicBezTo>
                    <a:cubicBezTo>
                      <a:pt x="939" y="96"/>
                      <a:pt x="872" y="125"/>
                      <a:pt x="801" y="154"/>
                    </a:cubicBezTo>
                    <a:cubicBezTo>
                      <a:pt x="724" y="183"/>
                      <a:pt x="643" y="202"/>
                      <a:pt x="559" y="215"/>
                    </a:cubicBezTo>
                    <a:cubicBezTo>
                      <a:pt x="476" y="231"/>
                      <a:pt x="389" y="244"/>
                      <a:pt x="302" y="238"/>
                    </a:cubicBezTo>
                    <a:cubicBezTo>
                      <a:pt x="260" y="238"/>
                      <a:pt x="240" y="215"/>
                      <a:pt x="231" y="202"/>
                    </a:cubicBezTo>
                    <a:cubicBezTo>
                      <a:pt x="212" y="193"/>
                      <a:pt x="199" y="180"/>
                      <a:pt x="189" y="164"/>
                    </a:cubicBezTo>
                    <a:cubicBezTo>
                      <a:pt x="179" y="144"/>
                      <a:pt x="176" y="122"/>
                      <a:pt x="192" y="109"/>
                    </a:cubicBezTo>
                    <a:cubicBezTo>
                      <a:pt x="212" y="90"/>
                      <a:pt x="240" y="73"/>
                      <a:pt x="228" y="41"/>
                    </a:cubicBezTo>
                    <a:cubicBezTo>
                      <a:pt x="218" y="12"/>
                      <a:pt x="176" y="0"/>
                      <a:pt x="147" y="0"/>
                    </a:cubicBezTo>
                    <a:cubicBezTo>
                      <a:pt x="121" y="0"/>
                      <a:pt x="96" y="9"/>
                      <a:pt x="76" y="22"/>
                    </a:cubicBezTo>
                    <a:cubicBezTo>
                      <a:pt x="34" y="51"/>
                      <a:pt x="-8" y="103"/>
                      <a:pt x="2" y="157"/>
                    </a:cubicBezTo>
                    <a:cubicBezTo>
                      <a:pt x="2" y="180"/>
                      <a:pt x="21" y="221"/>
                      <a:pt x="50" y="218"/>
                    </a:cubicBezTo>
                    <a:cubicBezTo>
                      <a:pt x="73" y="218"/>
                      <a:pt x="92" y="199"/>
                      <a:pt x="115" y="196"/>
                    </a:cubicBezTo>
                    <a:cubicBezTo>
                      <a:pt x="166" y="186"/>
                      <a:pt x="212" y="234"/>
                      <a:pt x="228" y="280"/>
                    </a:cubicBezTo>
                    <a:cubicBezTo>
                      <a:pt x="228" y="283"/>
                      <a:pt x="231" y="283"/>
                      <a:pt x="231" y="286"/>
                    </a:cubicBezTo>
                    <a:cubicBezTo>
                      <a:pt x="356" y="312"/>
                      <a:pt x="488" y="286"/>
                      <a:pt x="614" y="251"/>
                    </a:cubicBezTo>
                    <a:cubicBezTo>
                      <a:pt x="643" y="244"/>
                      <a:pt x="672" y="234"/>
                      <a:pt x="698" y="225"/>
                    </a:cubicBezTo>
                    <a:cubicBezTo>
                      <a:pt x="797" y="196"/>
                      <a:pt x="894" y="164"/>
                      <a:pt x="997" y="148"/>
                    </a:cubicBezTo>
                    <a:cubicBezTo>
                      <a:pt x="1084" y="135"/>
                      <a:pt x="1178" y="135"/>
                      <a:pt x="1265" y="148"/>
                    </a:cubicBezTo>
                    <a:cubicBezTo>
                      <a:pt x="1313" y="154"/>
                      <a:pt x="1368" y="167"/>
                      <a:pt x="1397" y="205"/>
                    </a:cubicBezTo>
                    <a:cubicBezTo>
                      <a:pt x="1400" y="209"/>
                      <a:pt x="1403" y="212"/>
                      <a:pt x="1406" y="215"/>
                    </a:cubicBezTo>
                    <a:cubicBezTo>
                      <a:pt x="1410" y="215"/>
                      <a:pt x="1413" y="218"/>
                      <a:pt x="1416" y="218"/>
                    </a:cubicBezTo>
                    <a:cubicBezTo>
                      <a:pt x="1445" y="221"/>
                      <a:pt x="1477" y="225"/>
                      <a:pt x="1506" y="228"/>
                    </a:cubicBezTo>
                    <a:cubicBezTo>
                      <a:pt x="1484" y="196"/>
                      <a:pt x="1454" y="167"/>
                      <a:pt x="142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3" name="Google Shape;3193;p29"/>
              <p:cNvSpPr/>
              <p:nvPr/>
            </p:nvSpPr>
            <p:spPr>
              <a:xfrm>
                <a:off x="364057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30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9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2" y="232"/>
                      <a:pt x="28" y="245"/>
                    </a:cubicBezTo>
                    <a:cubicBezTo>
                      <a:pt x="54" y="255"/>
                      <a:pt x="83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3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42" y="45"/>
                      <a:pt x="1348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8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4" name="Google Shape;3194;p29"/>
              <p:cNvSpPr/>
              <p:nvPr/>
            </p:nvSpPr>
            <p:spPr>
              <a:xfrm>
                <a:off x="2953371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71" y="149"/>
                      <a:pt x="139" y="156"/>
                      <a:pt x="110" y="162"/>
                    </a:cubicBezTo>
                    <a:cubicBezTo>
                      <a:pt x="97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3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5" name="Google Shape;3195;p29"/>
              <p:cNvSpPr/>
              <p:nvPr/>
            </p:nvSpPr>
            <p:spPr>
              <a:xfrm>
                <a:off x="2795518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2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50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7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9" y="186"/>
                      <a:pt x="214" y="234"/>
                      <a:pt x="230" y="280"/>
                    </a:cubicBezTo>
                    <a:cubicBezTo>
                      <a:pt x="230" y="283"/>
                      <a:pt x="233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1000" y="148"/>
                    </a:cubicBezTo>
                    <a:cubicBezTo>
                      <a:pt x="1087" y="135"/>
                      <a:pt x="1180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2" y="215"/>
                      <a:pt x="1415" y="218"/>
                      <a:pt x="1418" y="218"/>
                    </a:cubicBezTo>
                    <a:cubicBezTo>
                      <a:pt x="1447" y="221"/>
                      <a:pt x="1480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6" name="Google Shape;3196;p29"/>
              <p:cNvSpPr/>
              <p:nvPr/>
            </p:nvSpPr>
            <p:spPr>
              <a:xfrm>
                <a:off x="2809357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29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3" y="110"/>
                    </a:cubicBezTo>
                    <a:cubicBezTo>
                      <a:pt x="481" y="151"/>
                      <a:pt x="339" y="180"/>
                      <a:pt x="201" y="158"/>
                    </a:cubicBezTo>
                    <a:cubicBezTo>
                      <a:pt x="191" y="187"/>
                      <a:pt x="166" y="213"/>
                      <a:pt x="127" y="209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2" y="142"/>
                      <a:pt x="24" y="139"/>
                      <a:pt x="8" y="167"/>
                    </a:cubicBezTo>
                    <a:cubicBezTo>
                      <a:pt x="-8" y="193"/>
                      <a:pt x="2" y="232"/>
                      <a:pt x="27" y="245"/>
                    </a:cubicBezTo>
                    <a:cubicBezTo>
                      <a:pt x="53" y="255"/>
                      <a:pt x="82" y="255"/>
                      <a:pt x="108" y="251"/>
                    </a:cubicBezTo>
                    <a:cubicBezTo>
                      <a:pt x="172" y="248"/>
                      <a:pt x="227" y="206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72" y="271"/>
                      <a:pt x="507" y="261"/>
                      <a:pt x="510" y="261"/>
                    </a:cubicBezTo>
                    <a:cubicBezTo>
                      <a:pt x="533" y="258"/>
                      <a:pt x="552" y="251"/>
                      <a:pt x="575" y="245"/>
                    </a:cubicBezTo>
                    <a:cubicBezTo>
                      <a:pt x="617" y="235"/>
                      <a:pt x="659" y="222"/>
                      <a:pt x="700" y="209"/>
                    </a:cubicBezTo>
                    <a:cubicBezTo>
                      <a:pt x="781" y="180"/>
                      <a:pt x="861" y="145"/>
                      <a:pt x="942" y="113"/>
                    </a:cubicBezTo>
                    <a:cubicBezTo>
                      <a:pt x="948" y="110"/>
                      <a:pt x="955" y="106"/>
                      <a:pt x="964" y="103"/>
                    </a:cubicBezTo>
                    <a:cubicBezTo>
                      <a:pt x="1084" y="51"/>
                      <a:pt x="1206" y="42"/>
                      <a:pt x="1335" y="45"/>
                    </a:cubicBezTo>
                    <a:cubicBezTo>
                      <a:pt x="1341" y="45"/>
                      <a:pt x="1344" y="45"/>
                      <a:pt x="1351" y="45"/>
                    </a:cubicBezTo>
                    <a:cubicBezTo>
                      <a:pt x="1312" y="3"/>
                      <a:pt x="1225" y="0"/>
                      <a:pt x="1174" y="0"/>
                    </a:cubicBezTo>
                    <a:cubicBezTo>
                      <a:pt x="1087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197" name="Google Shape;3197;p29"/>
              <p:cNvGrpSpPr/>
              <p:nvPr/>
            </p:nvGrpSpPr>
            <p:grpSpPr>
              <a:xfrm>
                <a:off x="-1371800" y="4556148"/>
                <a:ext cx="12106273" cy="834677"/>
                <a:chOff x="-1371800" y="4556148"/>
                <a:chExt cx="12106273" cy="834677"/>
              </a:xfrm>
            </p:grpSpPr>
            <p:grpSp>
              <p:nvGrpSpPr>
                <p:cNvPr id="3198" name="Google Shape;3198;p29"/>
                <p:cNvGrpSpPr/>
                <p:nvPr/>
              </p:nvGrpSpPr>
              <p:grpSpPr>
                <a:xfrm>
                  <a:off x="-1133939" y="4567393"/>
                  <a:ext cx="11630521" cy="730017"/>
                  <a:chOff x="-1133939" y="6512318"/>
                  <a:chExt cx="11630521" cy="730017"/>
                </a:xfrm>
              </p:grpSpPr>
              <p:sp>
                <p:nvSpPr>
                  <p:cNvPr id="3199" name="Google Shape;3199;p29"/>
                  <p:cNvSpPr/>
                  <p:nvPr/>
                </p:nvSpPr>
                <p:spPr>
                  <a:xfrm>
                    <a:off x="-1133939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7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1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3" y="192"/>
                        </a:cubicBezTo>
                        <a:cubicBezTo>
                          <a:pt x="743" y="205"/>
                          <a:pt x="768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8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1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4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1" y="372"/>
                        </a:cubicBezTo>
                        <a:cubicBezTo>
                          <a:pt x="118" y="424"/>
                          <a:pt x="160" y="456"/>
                          <a:pt x="211" y="450"/>
                        </a:cubicBezTo>
                        <a:cubicBezTo>
                          <a:pt x="240" y="443"/>
                          <a:pt x="276" y="427"/>
                          <a:pt x="286" y="398"/>
                        </a:cubicBezTo>
                        <a:cubicBezTo>
                          <a:pt x="289" y="382"/>
                          <a:pt x="282" y="379"/>
                          <a:pt x="273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298" y="237"/>
                        </a:cubicBezTo>
                        <a:cubicBezTo>
                          <a:pt x="350" y="221"/>
                          <a:pt x="401" y="234"/>
                          <a:pt x="440" y="266"/>
                        </a:cubicBezTo>
                        <a:cubicBezTo>
                          <a:pt x="479" y="295"/>
                          <a:pt x="511" y="337"/>
                          <a:pt x="514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3" y="475"/>
                          <a:pt x="321" y="495"/>
                        </a:cubicBezTo>
                        <a:cubicBezTo>
                          <a:pt x="302" y="514"/>
                          <a:pt x="279" y="543"/>
                          <a:pt x="282" y="572"/>
                        </a:cubicBezTo>
                        <a:cubicBezTo>
                          <a:pt x="289" y="604"/>
                          <a:pt x="340" y="627"/>
                          <a:pt x="359" y="591"/>
                        </a:cubicBezTo>
                        <a:cubicBezTo>
                          <a:pt x="369" y="572"/>
                          <a:pt x="379" y="556"/>
                          <a:pt x="405" y="550"/>
                        </a:cubicBezTo>
                        <a:cubicBezTo>
                          <a:pt x="424" y="543"/>
                          <a:pt x="446" y="550"/>
                          <a:pt x="463" y="566"/>
                        </a:cubicBezTo>
                        <a:cubicBezTo>
                          <a:pt x="498" y="598"/>
                          <a:pt x="495" y="662"/>
                          <a:pt x="450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4" y="714"/>
                          <a:pt x="198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5" y="533"/>
                          <a:pt x="768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5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0" name="Google Shape;3200;p29"/>
                  <p:cNvSpPr/>
                  <p:nvPr/>
                </p:nvSpPr>
                <p:spPr>
                  <a:xfrm>
                    <a:off x="-302725" y="6512318"/>
                    <a:ext cx="431610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7" extrusionOk="0">
                        <a:moveTo>
                          <a:pt x="998" y="282"/>
                        </a:moveTo>
                        <a:lnTo>
                          <a:pt x="998" y="282"/>
                        </a:lnTo>
                        <a:cubicBezTo>
                          <a:pt x="988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60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1" y="173"/>
                          <a:pt x="827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1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5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2" y="514"/>
                          <a:pt x="280" y="543"/>
                          <a:pt x="283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5" y="543"/>
                          <a:pt x="450" y="550"/>
                          <a:pt x="463" y="566"/>
                        </a:cubicBezTo>
                        <a:cubicBezTo>
                          <a:pt x="499" y="598"/>
                          <a:pt x="495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7" y="852"/>
                          <a:pt x="106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5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998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1" name="Google Shape;3201;p29"/>
                  <p:cNvSpPr/>
                  <p:nvPr/>
                </p:nvSpPr>
                <p:spPr>
                  <a:xfrm>
                    <a:off x="528923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1" y="179"/>
                        </a:cubicBezTo>
                        <a:cubicBezTo>
                          <a:pt x="218" y="208"/>
                          <a:pt x="215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299" y="237"/>
                        </a:cubicBezTo>
                        <a:cubicBezTo>
                          <a:pt x="350" y="221"/>
                          <a:pt x="402" y="234"/>
                          <a:pt x="440" y="266"/>
                        </a:cubicBezTo>
                        <a:cubicBezTo>
                          <a:pt x="479" y="295"/>
                          <a:pt x="511" y="337"/>
                          <a:pt x="515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3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3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6" y="852"/>
                          <a:pt x="440" y="830"/>
                          <a:pt x="502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2" name="Google Shape;3202;p29"/>
                  <p:cNvSpPr/>
                  <p:nvPr/>
                </p:nvSpPr>
                <p:spPr>
                  <a:xfrm>
                    <a:off x="1360137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9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3" y="138"/>
                        </a:cubicBezTo>
                        <a:cubicBezTo>
                          <a:pt x="860" y="121"/>
                          <a:pt x="844" y="108"/>
                          <a:pt x="828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6" y="102"/>
                          <a:pt x="696" y="170"/>
                          <a:pt x="725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2" y="189"/>
                          <a:pt x="808" y="183"/>
                          <a:pt x="818" y="176"/>
                        </a:cubicBezTo>
                        <a:cubicBezTo>
                          <a:pt x="824" y="173"/>
                          <a:pt x="828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8" y="321"/>
                          <a:pt x="760" y="305"/>
                          <a:pt x="721" y="282"/>
                        </a:cubicBezTo>
                        <a:cubicBezTo>
                          <a:pt x="670" y="253"/>
                          <a:pt x="644" y="205"/>
                          <a:pt x="621" y="154"/>
                        </a:cubicBezTo>
                        <a:cubicBezTo>
                          <a:pt x="599" y="99"/>
                          <a:pt x="564" y="44"/>
                          <a:pt x="509" y="15"/>
                        </a:cubicBezTo>
                        <a:cubicBezTo>
                          <a:pt x="483" y="-1"/>
                          <a:pt x="451" y="-7"/>
                          <a:pt x="425" y="9"/>
                        </a:cubicBezTo>
                        <a:cubicBezTo>
                          <a:pt x="386" y="28"/>
                          <a:pt x="393" y="60"/>
                          <a:pt x="380" y="95"/>
                        </a:cubicBezTo>
                        <a:cubicBezTo>
                          <a:pt x="377" y="102"/>
                          <a:pt x="370" y="105"/>
                          <a:pt x="364" y="102"/>
                        </a:cubicBezTo>
                        <a:cubicBezTo>
                          <a:pt x="335" y="95"/>
                          <a:pt x="306" y="92"/>
                          <a:pt x="277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6" y="231"/>
                          <a:pt x="193" y="250"/>
                        </a:cubicBezTo>
                        <a:cubicBezTo>
                          <a:pt x="171" y="266"/>
                          <a:pt x="145" y="276"/>
                          <a:pt x="129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1" y="456"/>
                          <a:pt x="212" y="450"/>
                        </a:cubicBezTo>
                        <a:cubicBezTo>
                          <a:pt x="241" y="443"/>
                          <a:pt x="277" y="427"/>
                          <a:pt x="286" y="398"/>
                        </a:cubicBezTo>
                        <a:cubicBezTo>
                          <a:pt x="290" y="382"/>
                          <a:pt x="283" y="379"/>
                          <a:pt x="274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80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3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3" y="514"/>
                          <a:pt x="280" y="543"/>
                          <a:pt x="283" y="572"/>
                        </a:cubicBezTo>
                        <a:cubicBezTo>
                          <a:pt x="290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6" y="550"/>
                        </a:cubicBezTo>
                        <a:cubicBezTo>
                          <a:pt x="425" y="543"/>
                          <a:pt x="451" y="550"/>
                          <a:pt x="464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9" y="714"/>
                          <a:pt x="341" y="707"/>
                          <a:pt x="296" y="691"/>
                        </a:cubicBezTo>
                        <a:cubicBezTo>
                          <a:pt x="238" y="675"/>
                          <a:pt x="187" y="640"/>
                          <a:pt x="125" y="652"/>
                        </a:cubicBezTo>
                        <a:cubicBezTo>
                          <a:pt x="71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2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200" y="717"/>
                          <a:pt x="238" y="740"/>
                        </a:cubicBezTo>
                        <a:cubicBezTo>
                          <a:pt x="277" y="765"/>
                          <a:pt x="312" y="813"/>
                          <a:pt x="303" y="862"/>
                        </a:cubicBezTo>
                        <a:cubicBezTo>
                          <a:pt x="299" y="878"/>
                          <a:pt x="290" y="894"/>
                          <a:pt x="277" y="907"/>
                        </a:cubicBezTo>
                        <a:cubicBezTo>
                          <a:pt x="293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4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9" y="569"/>
                          <a:pt x="721" y="553"/>
                          <a:pt x="747" y="540"/>
                        </a:cubicBezTo>
                        <a:cubicBezTo>
                          <a:pt x="757" y="533"/>
                          <a:pt x="769" y="527"/>
                          <a:pt x="779" y="520"/>
                        </a:cubicBezTo>
                        <a:cubicBezTo>
                          <a:pt x="786" y="517"/>
                          <a:pt x="818" y="511"/>
                          <a:pt x="821" y="504"/>
                        </a:cubicBezTo>
                        <a:cubicBezTo>
                          <a:pt x="857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3" name="Google Shape;3203;p29"/>
                  <p:cNvSpPr/>
                  <p:nvPr/>
                </p:nvSpPr>
                <p:spPr>
                  <a:xfrm>
                    <a:off x="2191785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5" y="9"/>
                        </a:cubicBezTo>
                        <a:cubicBezTo>
                          <a:pt x="386" y="28"/>
                          <a:pt x="392" y="60"/>
                          <a:pt x="380" y="95"/>
                        </a:cubicBezTo>
                        <a:cubicBezTo>
                          <a:pt x="376" y="102"/>
                          <a:pt x="370" y="105"/>
                          <a:pt x="364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302" y="237"/>
                        </a:cubicBezTo>
                        <a:cubicBezTo>
                          <a:pt x="351" y="221"/>
                          <a:pt x="402" y="234"/>
                          <a:pt x="444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5" y="550"/>
                        </a:cubicBezTo>
                        <a:cubicBezTo>
                          <a:pt x="425" y="543"/>
                          <a:pt x="450" y="550"/>
                          <a:pt x="466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4" name="Google Shape;3204;p29"/>
                  <p:cNvSpPr/>
                  <p:nvPr/>
                </p:nvSpPr>
                <p:spPr>
                  <a:xfrm>
                    <a:off x="3023432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1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2" y="234"/>
                          <a:pt x="444" y="266"/>
                        </a:cubicBezTo>
                        <a:cubicBezTo>
                          <a:pt x="479" y="295"/>
                          <a:pt x="511" y="337"/>
                          <a:pt x="518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3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6" y="691"/>
                        </a:cubicBezTo>
                        <a:cubicBezTo>
                          <a:pt x="237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9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5" y="714"/>
                          <a:pt x="199" y="717"/>
                          <a:pt x="237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8" y="881"/>
                        </a:cubicBezTo>
                        <a:cubicBezTo>
                          <a:pt x="386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1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5" name="Google Shape;3205;p29"/>
                  <p:cNvSpPr/>
                  <p:nvPr/>
                </p:nvSpPr>
                <p:spPr>
                  <a:xfrm>
                    <a:off x="3855079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6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4" y="102"/>
                          <a:pt x="694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3" y="173"/>
                          <a:pt x="826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69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0" y="443"/>
                          <a:pt x="276" y="427"/>
                          <a:pt x="285" y="398"/>
                        </a:cubicBezTo>
                        <a:cubicBezTo>
                          <a:pt x="289" y="382"/>
                          <a:pt x="282" y="379"/>
                          <a:pt x="272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1" y="234"/>
                          <a:pt x="443" y="266"/>
                        </a:cubicBezTo>
                        <a:cubicBezTo>
                          <a:pt x="479" y="295"/>
                          <a:pt x="511" y="337"/>
                          <a:pt x="517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5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2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8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4" y="714"/>
                          <a:pt x="199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7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6" name="Google Shape;3206;p29"/>
                  <p:cNvSpPr/>
                  <p:nvPr/>
                </p:nvSpPr>
                <p:spPr>
                  <a:xfrm>
                    <a:off x="4690619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9" y="261"/>
                          <a:pt x="919" y="235"/>
                          <a:pt x="907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48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88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50" y="351"/>
                        </a:cubicBezTo>
                        <a:cubicBezTo>
                          <a:pt x="217" y="303"/>
                          <a:pt x="250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18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2" y="882"/>
                          <a:pt x="105" y="870"/>
                        </a:cubicBezTo>
                        <a:cubicBezTo>
                          <a:pt x="146" y="853"/>
                          <a:pt x="105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6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30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7" name="Google Shape;3207;p29"/>
                  <p:cNvSpPr/>
                  <p:nvPr/>
                </p:nvSpPr>
                <p:spPr>
                  <a:xfrm>
                    <a:off x="5522266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8" y="261"/>
                          <a:pt x="919" y="235"/>
                          <a:pt x="909" y="209"/>
                        </a:cubicBezTo>
                        <a:cubicBezTo>
                          <a:pt x="896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2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7" y="203"/>
                          <a:pt x="787" y="193"/>
                        </a:cubicBezTo>
                        <a:cubicBezTo>
                          <a:pt x="800" y="190"/>
                          <a:pt x="806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51" y="174"/>
                          <a:pt x="861" y="203"/>
                          <a:pt x="864" y="219"/>
                        </a:cubicBezTo>
                        <a:cubicBezTo>
                          <a:pt x="867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19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4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2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7" y="348"/>
                          <a:pt x="110" y="374"/>
                        </a:cubicBezTo>
                        <a:cubicBezTo>
                          <a:pt x="114" y="425"/>
                          <a:pt x="159" y="457"/>
                          <a:pt x="210" y="451"/>
                        </a:cubicBezTo>
                        <a:cubicBezTo>
                          <a:pt x="239" y="445"/>
                          <a:pt x="275" y="429"/>
                          <a:pt x="285" y="399"/>
                        </a:cubicBezTo>
                        <a:cubicBezTo>
                          <a:pt x="288" y="383"/>
                          <a:pt x="281" y="380"/>
                          <a:pt x="272" y="374"/>
                        </a:cubicBezTo>
                        <a:cubicBezTo>
                          <a:pt x="262" y="367"/>
                          <a:pt x="255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0" y="235"/>
                          <a:pt x="439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19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1" y="573"/>
                        </a:cubicBezTo>
                        <a:cubicBezTo>
                          <a:pt x="288" y="606"/>
                          <a:pt x="339" y="625"/>
                          <a:pt x="358" y="593"/>
                        </a:cubicBezTo>
                        <a:cubicBezTo>
                          <a:pt x="368" y="573"/>
                          <a:pt x="378" y="557"/>
                          <a:pt x="400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6" y="676"/>
                          <a:pt x="185" y="641"/>
                          <a:pt x="123" y="654"/>
                        </a:cubicBezTo>
                        <a:cubicBezTo>
                          <a:pt x="69" y="666"/>
                          <a:pt x="17" y="705"/>
                          <a:pt x="4" y="760"/>
                        </a:cubicBezTo>
                        <a:cubicBezTo>
                          <a:pt x="-5" y="789"/>
                          <a:pt x="-2" y="821"/>
                          <a:pt x="17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4" y="853"/>
                          <a:pt x="436" y="831"/>
                          <a:pt x="500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4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8" name="Google Shape;3208;p29"/>
                  <p:cNvSpPr/>
                  <p:nvPr/>
                </p:nvSpPr>
                <p:spPr>
                  <a:xfrm>
                    <a:off x="6353481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4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3" y="206"/>
                          <a:pt x="768" y="203"/>
                          <a:pt x="788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7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4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5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49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3" y="470"/>
                          <a:pt x="340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5" y="763"/>
                          <a:pt x="308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4" y="570"/>
                          <a:pt x="720" y="554"/>
                          <a:pt x="743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9" name="Google Shape;3209;p29"/>
                  <p:cNvSpPr/>
                  <p:nvPr/>
                </p:nvSpPr>
                <p:spPr>
                  <a:xfrm>
                    <a:off x="7185128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7" y="280"/>
                          <a:pt x="964" y="274"/>
                        </a:cubicBezTo>
                        <a:cubicBezTo>
                          <a:pt x="939" y="261"/>
                          <a:pt x="919" y="235"/>
                          <a:pt x="910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2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9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20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0" name="Google Shape;3210;p29"/>
                  <p:cNvSpPr/>
                  <p:nvPr/>
                </p:nvSpPr>
                <p:spPr>
                  <a:xfrm>
                    <a:off x="8016343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8" y="284"/>
                          <a:pt x="978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2" y="136"/>
                        </a:cubicBezTo>
                        <a:cubicBezTo>
                          <a:pt x="859" y="123"/>
                          <a:pt x="843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5" y="103"/>
                          <a:pt x="695" y="171"/>
                          <a:pt x="724" y="193"/>
                        </a:cubicBezTo>
                        <a:cubicBezTo>
                          <a:pt x="743" y="206"/>
                          <a:pt x="769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7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9" y="238"/>
                          <a:pt x="865" y="267"/>
                          <a:pt x="849" y="284"/>
                        </a:cubicBezTo>
                        <a:cubicBezTo>
                          <a:pt x="817" y="322"/>
                          <a:pt x="756" y="306"/>
                          <a:pt x="720" y="284"/>
                        </a:cubicBezTo>
                        <a:cubicBezTo>
                          <a:pt x="669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8" y="13"/>
                        </a:cubicBezTo>
                        <a:cubicBezTo>
                          <a:pt x="482" y="0"/>
                          <a:pt x="450" y="-6"/>
                          <a:pt x="421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6" y="103"/>
                          <a:pt x="369" y="106"/>
                          <a:pt x="363" y="103"/>
                        </a:cubicBezTo>
                        <a:cubicBezTo>
                          <a:pt x="334" y="97"/>
                          <a:pt x="305" y="93"/>
                          <a:pt x="276" y="106"/>
                        </a:cubicBezTo>
                        <a:cubicBezTo>
                          <a:pt x="244" y="119"/>
                          <a:pt x="224" y="148"/>
                          <a:pt x="221" y="181"/>
                        </a:cubicBezTo>
                        <a:cubicBezTo>
                          <a:pt x="218" y="209"/>
                          <a:pt x="215" y="232"/>
                          <a:pt x="192" y="251"/>
                        </a:cubicBezTo>
                        <a:cubicBezTo>
                          <a:pt x="170" y="267"/>
                          <a:pt x="144" y="277"/>
                          <a:pt x="128" y="303"/>
                        </a:cubicBezTo>
                        <a:cubicBezTo>
                          <a:pt x="115" y="325"/>
                          <a:pt x="108" y="348"/>
                          <a:pt x="112" y="374"/>
                        </a:cubicBezTo>
                        <a:cubicBezTo>
                          <a:pt x="115" y="425"/>
                          <a:pt x="160" y="457"/>
                          <a:pt x="212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9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1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4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9" y="606"/>
                          <a:pt x="340" y="625"/>
                          <a:pt x="360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7" y="551"/>
                          <a:pt x="463" y="564"/>
                        </a:cubicBezTo>
                        <a:cubicBezTo>
                          <a:pt x="498" y="599"/>
                          <a:pt x="492" y="663"/>
                          <a:pt x="450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6" y="641"/>
                          <a:pt x="124" y="654"/>
                        </a:cubicBezTo>
                        <a:cubicBezTo>
                          <a:pt x="70" y="666"/>
                          <a:pt x="21" y="705"/>
                          <a:pt x="5" y="760"/>
                        </a:cubicBezTo>
                        <a:cubicBezTo>
                          <a:pt x="-4" y="789"/>
                          <a:pt x="-1" y="821"/>
                          <a:pt x="18" y="844"/>
                        </a:cubicBezTo>
                        <a:cubicBezTo>
                          <a:pt x="41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9" y="718"/>
                          <a:pt x="234" y="741"/>
                        </a:cubicBezTo>
                        <a:cubicBezTo>
                          <a:pt x="276" y="763"/>
                          <a:pt x="311" y="811"/>
                          <a:pt x="302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3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5" y="570"/>
                          <a:pt x="720" y="554"/>
                          <a:pt x="746" y="538"/>
                        </a:cubicBezTo>
                        <a:cubicBezTo>
                          <a:pt x="756" y="535"/>
                          <a:pt x="765" y="528"/>
                          <a:pt x="778" y="522"/>
                        </a:cubicBezTo>
                        <a:cubicBezTo>
                          <a:pt x="785" y="518"/>
                          <a:pt x="817" y="509"/>
                          <a:pt x="817" y="506"/>
                        </a:cubicBezTo>
                        <a:cubicBezTo>
                          <a:pt x="856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1" name="Google Shape;3211;p29"/>
                  <p:cNvSpPr/>
                  <p:nvPr/>
                </p:nvSpPr>
                <p:spPr>
                  <a:xfrm>
                    <a:off x="8847990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9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7" y="322"/>
                          <a:pt x="759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7" y="97"/>
                          <a:pt x="562" y="45"/>
                          <a:pt x="508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3" y="97"/>
                          <a:pt x="304" y="93"/>
                          <a:pt x="276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4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8" y="425"/>
                          <a:pt x="160" y="457"/>
                          <a:pt x="211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8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6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5" y="586"/>
                        </a:cubicBezTo>
                        <a:cubicBezTo>
                          <a:pt x="694" y="570"/>
                          <a:pt x="720" y="554"/>
                          <a:pt x="746" y="538"/>
                        </a:cubicBezTo>
                        <a:cubicBezTo>
                          <a:pt x="755" y="535"/>
                          <a:pt x="768" y="528"/>
                          <a:pt x="778" y="522"/>
                        </a:cubicBezTo>
                        <a:cubicBezTo>
                          <a:pt x="784" y="518"/>
                          <a:pt x="817" y="509"/>
                          <a:pt x="817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2" name="Google Shape;3212;p29"/>
                  <p:cNvSpPr/>
                  <p:nvPr/>
                </p:nvSpPr>
                <p:spPr>
                  <a:xfrm>
                    <a:off x="9679637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2" y="235"/>
                          <a:pt x="909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8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7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40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5" y="470"/>
                          <a:pt x="343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8" y="573"/>
                          <a:pt x="378" y="557"/>
                          <a:pt x="404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6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8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7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5" y="586"/>
                        </a:cubicBezTo>
                        <a:cubicBezTo>
                          <a:pt x="697" y="570"/>
                          <a:pt x="720" y="554"/>
                          <a:pt x="745" y="538"/>
                        </a:cubicBezTo>
                        <a:cubicBezTo>
                          <a:pt x="755" y="535"/>
                          <a:pt x="768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3" name="Google Shape;3213;p29"/>
                  <p:cNvSpPr/>
                  <p:nvPr/>
                </p:nvSpPr>
                <p:spPr>
                  <a:xfrm>
                    <a:off x="10064539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996" y="760"/>
                        </a:moveTo>
                        <a:lnTo>
                          <a:pt x="996" y="760"/>
                        </a:lnTo>
                        <a:cubicBezTo>
                          <a:pt x="979" y="705"/>
                          <a:pt x="931" y="667"/>
                          <a:pt x="876" y="654"/>
                        </a:cubicBezTo>
                        <a:cubicBezTo>
                          <a:pt x="812" y="641"/>
                          <a:pt x="764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500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8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2" y="108"/>
                          <a:pt x="625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80" y="284"/>
                        </a:cubicBezTo>
                        <a:cubicBezTo>
                          <a:pt x="242" y="303"/>
                          <a:pt x="184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4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9" y="124"/>
                          <a:pt x="126" y="137"/>
                        </a:cubicBezTo>
                        <a:cubicBezTo>
                          <a:pt x="110" y="158"/>
                          <a:pt x="103" y="184"/>
                          <a:pt x="91" y="210"/>
                        </a:cubicBezTo>
                        <a:cubicBezTo>
                          <a:pt x="78" y="235"/>
                          <a:pt x="62" y="261"/>
                          <a:pt x="32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5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2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6" y="850"/>
                          <a:pt x="673" y="882"/>
                        </a:cubicBezTo>
                        <a:cubicBezTo>
                          <a:pt x="689" y="889"/>
                          <a:pt x="706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2" y="763"/>
                          <a:pt x="764" y="741"/>
                        </a:cubicBezTo>
                        <a:cubicBezTo>
                          <a:pt x="799" y="718"/>
                          <a:pt x="867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6" y="76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4" name="Google Shape;3214;p29"/>
                  <p:cNvSpPr/>
                  <p:nvPr/>
                </p:nvSpPr>
                <p:spPr>
                  <a:xfrm>
                    <a:off x="9233324" y="6849648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2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0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21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4" y="364"/>
                          <a:pt x="727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4" y="428"/>
                          <a:pt x="760" y="445"/>
                          <a:pt x="785" y="451"/>
                        </a:cubicBezTo>
                        <a:cubicBezTo>
                          <a:pt x="837" y="457"/>
                          <a:pt x="882" y="425"/>
                          <a:pt x="888" y="374"/>
                        </a:cubicBezTo>
                        <a:cubicBezTo>
                          <a:pt x="888" y="348"/>
                          <a:pt x="882" y="322"/>
                          <a:pt x="869" y="303"/>
                        </a:cubicBezTo>
                        <a:cubicBezTo>
                          <a:pt x="856" y="277"/>
                          <a:pt x="831" y="268"/>
                          <a:pt x="808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4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50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6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1" y="303"/>
                          <a:pt x="183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12" y="193"/>
                        </a:cubicBezTo>
                        <a:cubicBezTo>
                          <a:pt x="231" y="200"/>
                          <a:pt x="257" y="203"/>
                          <a:pt x="274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4" y="101"/>
                        </a:cubicBezTo>
                        <a:cubicBezTo>
                          <a:pt x="158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5" y="519"/>
                          <a:pt x="219" y="522"/>
                        </a:cubicBezTo>
                        <a:cubicBezTo>
                          <a:pt x="231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5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6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5" name="Google Shape;3215;p29"/>
                  <p:cNvSpPr/>
                  <p:nvPr/>
                </p:nvSpPr>
                <p:spPr>
                  <a:xfrm>
                    <a:off x="8401677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3" y="712"/>
                          <a:pt x="547" y="689"/>
                        </a:cubicBezTo>
                        <a:cubicBezTo>
                          <a:pt x="506" y="664"/>
                          <a:pt x="502" y="599"/>
                          <a:pt x="535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5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8" y="252"/>
                        </a:cubicBezTo>
                        <a:cubicBezTo>
                          <a:pt x="783" y="232"/>
                          <a:pt x="783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5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2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8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3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6" y="715"/>
                          <a:pt x="883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6" name="Google Shape;3216;p29"/>
                  <p:cNvSpPr/>
                  <p:nvPr/>
                </p:nvSpPr>
                <p:spPr>
                  <a:xfrm>
                    <a:off x="7570030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1"/>
                          <a:pt x="184" y="177"/>
                        </a:cubicBezTo>
                        <a:cubicBezTo>
                          <a:pt x="194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3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7" name="Google Shape;3217;p29"/>
                  <p:cNvSpPr/>
                  <p:nvPr/>
                </p:nvSpPr>
                <p:spPr>
                  <a:xfrm>
                    <a:off x="6738815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8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7" y="371"/>
                        </a:cubicBezTo>
                        <a:cubicBezTo>
                          <a:pt x="714" y="380"/>
                          <a:pt x="708" y="384"/>
                          <a:pt x="714" y="400"/>
                        </a:cubicBezTo>
                        <a:cubicBezTo>
                          <a:pt x="724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69" y="303"/>
                        </a:cubicBezTo>
                        <a:cubicBezTo>
                          <a:pt x="856" y="277"/>
                          <a:pt x="830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1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47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8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09" y="193"/>
                        </a:cubicBezTo>
                        <a:cubicBezTo>
                          <a:pt x="232" y="200"/>
                          <a:pt x="257" y="203"/>
                          <a:pt x="273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2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8" name="Google Shape;3218;p29"/>
                  <p:cNvSpPr/>
                  <p:nvPr/>
                </p:nvSpPr>
                <p:spPr>
                  <a:xfrm>
                    <a:off x="5907168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6" y="664"/>
                          <a:pt x="502" y="599"/>
                          <a:pt x="534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6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70" y="303"/>
                        </a:cubicBezTo>
                        <a:cubicBezTo>
                          <a:pt x="857" y="277"/>
                          <a:pt x="828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6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8" y="1"/>
                          <a:pt x="490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09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9" name="Google Shape;3219;p29"/>
                  <p:cNvSpPr/>
                  <p:nvPr/>
                </p:nvSpPr>
                <p:spPr>
                  <a:xfrm>
                    <a:off x="5075521" y="6849648"/>
                    <a:ext cx="43247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1" y="705"/>
                          <a:pt x="590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86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28" y="268"/>
                          <a:pt x="806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28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6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9" y="284"/>
                        </a:cubicBezTo>
                        <a:cubicBezTo>
                          <a:pt x="136" y="268"/>
                          <a:pt x="129" y="239"/>
                          <a:pt x="132" y="216"/>
                        </a:cubicBezTo>
                        <a:cubicBezTo>
                          <a:pt x="136" y="203"/>
                          <a:pt x="149" y="174"/>
                          <a:pt x="165" y="171"/>
                        </a:cubicBezTo>
                        <a:cubicBezTo>
                          <a:pt x="171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0" y="284"/>
                          <a:pt x="0" y="284"/>
                        </a:cubicBezTo>
                        <a:cubicBezTo>
                          <a:pt x="81" y="338"/>
                          <a:pt x="142" y="416"/>
                          <a:pt x="181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4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0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28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20" name="Google Shape;3220;p29"/>
                  <p:cNvSpPr/>
                  <p:nvPr/>
                </p:nvSpPr>
                <p:spPr>
                  <a:xfrm>
                    <a:off x="424041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6" y="663"/>
                          <a:pt x="502" y="599"/>
                          <a:pt x="535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12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502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0" y="255"/>
                          <a:pt x="783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9" y="451"/>
                        </a:cubicBezTo>
                        <a:cubicBezTo>
                          <a:pt x="840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3" y="232"/>
                          <a:pt x="783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8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3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5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82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21" name="Google Shape;3221;p29"/>
                  <p:cNvSpPr/>
                  <p:nvPr/>
                </p:nvSpPr>
                <p:spPr>
                  <a:xfrm>
                    <a:off x="3408766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6" y="692"/>
                        </a:cubicBezTo>
                        <a:cubicBezTo>
                          <a:pt x="660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503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1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9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41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4"/>
                          <a:pt x="184" y="177"/>
                        </a:cubicBezTo>
                        <a:cubicBezTo>
                          <a:pt x="194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71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9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5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6" y="795"/>
                          <a:pt x="854" y="853"/>
                          <a:pt x="892" y="869"/>
                        </a:cubicBezTo>
                        <a:cubicBezTo>
                          <a:pt x="924" y="882"/>
                          <a:pt x="960" y="866"/>
                          <a:pt x="983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22" name="Google Shape;3222;p29"/>
                  <p:cNvSpPr/>
                  <p:nvPr/>
                </p:nvSpPr>
                <p:spPr>
                  <a:xfrm>
                    <a:off x="2577551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5" y="654"/>
                        </a:moveTo>
                        <a:lnTo>
                          <a:pt x="875" y="654"/>
                        </a:lnTo>
                        <a:cubicBezTo>
                          <a:pt x="814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79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8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6" y="451"/>
                        </a:cubicBezTo>
                        <a:cubicBezTo>
                          <a:pt x="840" y="457"/>
                          <a:pt x="882" y="425"/>
                          <a:pt x="888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4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1" y="203"/>
                          <a:pt x="257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1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4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5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23" name="Google Shape;3223;p29"/>
                  <p:cNvSpPr/>
                  <p:nvPr/>
                </p:nvSpPr>
                <p:spPr>
                  <a:xfrm>
                    <a:off x="174590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6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6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24" name="Google Shape;3224;p29"/>
                  <p:cNvSpPr/>
                  <p:nvPr/>
                </p:nvSpPr>
                <p:spPr>
                  <a:xfrm>
                    <a:off x="914257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6"/>
                          <a:pt x="706" y="692"/>
                        </a:cubicBezTo>
                        <a:cubicBezTo>
                          <a:pt x="661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8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1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6" y="267"/>
                          <a:pt x="132" y="238"/>
                          <a:pt x="136" y="219"/>
                        </a:cubicBezTo>
                        <a:cubicBezTo>
                          <a:pt x="136" y="203"/>
                          <a:pt x="149" y="174"/>
                          <a:pt x="168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4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5" y="795"/>
                          <a:pt x="854" y="853"/>
                          <a:pt x="892" y="869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25" name="Google Shape;3225;p29"/>
                  <p:cNvSpPr/>
                  <p:nvPr/>
                </p:nvSpPr>
                <p:spPr>
                  <a:xfrm>
                    <a:off x="83042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69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5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7" y="46"/>
                          <a:pt x="402" y="98"/>
                          <a:pt x="376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2" y="203"/>
                          <a:pt x="257" y="206"/>
                          <a:pt x="273" y="193"/>
                        </a:cubicBezTo>
                        <a:cubicBezTo>
                          <a:pt x="305" y="171"/>
                          <a:pt x="305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2" y="283"/>
                          <a:pt x="0" y="283"/>
                        </a:cubicBezTo>
                        <a:cubicBezTo>
                          <a:pt x="80" y="341"/>
                          <a:pt x="144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2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1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26" name="Google Shape;3226;p29"/>
                  <p:cNvSpPr/>
                  <p:nvPr/>
                </p:nvSpPr>
                <p:spPr>
                  <a:xfrm>
                    <a:off x="-748605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5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5" y="107"/>
                        </a:cubicBezTo>
                        <a:cubicBezTo>
                          <a:pt x="696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48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2" y="193"/>
                        </a:cubicBezTo>
                        <a:cubicBezTo>
                          <a:pt x="232" y="203"/>
                          <a:pt x="257" y="206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227" name="Google Shape;3227;p29"/>
                <p:cNvSpPr/>
                <p:nvPr/>
              </p:nvSpPr>
              <p:spPr>
                <a:xfrm>
                  <a:off x="10042483" y="4663402"/>
                  <a:ext cx="525025" cy="120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279" extrusionOk="0">
                      <a:moveTo>
                        <a:pt x="274" y="80"/>
                      </a:moveTo>
                      <a:lnTo>
                        <a:pt x="274" y="80"/>
                      </a:lnTo>
                      <a:cubicBezTo>
                        <a:pt x="361" y="51"/>
                        <a:pt x="460" y="44"/>
                        <a:pt x="551" y="64"/>
                      </a:cubicBezTo>
                      <a:cubicBezTo>
                        <a:pt x="621" y="83"/>
                        <a:pt x="689" y="115"/>
                        <a:pt x="760" y="141"/>
                      </a:cubicBezTo>
                      <a:cubicBezTo>
                        <a:pt x="840" y="170"/>
                        <a:pt x="921" y="199"/>
                        <a:pt x="1005" y="212"/>
                      </a:cubicBezTo>
                      <a:cubicBezTo>
                        <a:pt x="1075" y="221"/>
                        <a:pt x="1143" y="231"/>
                        <a:pt x="1214" y="234"/>
                      </a:cubicBezTo>
                      <a:cubicBezTo>
                        <a:pt x="1195" y="218"/>
                        <a:pt x="1182" y="196"/>
                        <a:pt x="1175" y="173"/>
                      </a:cubicBezTo>
                      <a:cubicBezTo>
                        <a:pt x="1163" y="170"/>
                        <a:pt x="1153" y="170"/>
                        <a:pt x="1150" y="170"/>
                      </a:cubicBezTo>
                      <a:cubicBezTo>
                        <a:pt x="1133" y="166"/>
                        <a:pt x="1117" y="166"/>
                        <a:pt x="1101" y="163"/>
                      </a:cubicBezTo>
                      <a:cubicBezTo>
                        <a:pt x="1072" y="157"/>
                        <a:pt x="1043" y="150"/>
                        <a:pt x="1014" y="144"/>
                      </a:cubicBezTo>
                      <a:cubicBezTo>
                        <a:pt x="847" y="102"/>
                        <a:pt x="689" y="31"/>
                        <a:pt x="515" y="5"/>
                      </a:cubicBezTo>
                      <a:cubicBezTo>
                        <a:pt x="402" y="-11"/>
                        <a:pt x="296" y="12"/>
                        <a:pt x="196" y="73"/>
                      </a:cubicBezTo>
                      <a:cubicBezTo>
                        <a:pt x="116" y="125"/>
                        <a:pt x="45" y="196"/>
                        <a:pt x="0" y="279"/>
                      </a:cubicBezTo>
                      <a:cubicBezTo>
                        <a:pt x="16" y="273"/>
                        <a:pt x="29" y="270"/>
                        <a:pt x="45" y="266"/>
                      </a:cubicBezTo>
                      <a:cubicBezTo>
                        <a:pt x="83" y="176"/>
                        <a:pt x="183" y="112"/>
                        <a:pt x="274" y="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28" name="Google Shape;3228;p29"/>
                <p:cNvSpPr/>
                <p:nvPr/>
              </p:nvSpPr>
              <p:spPr>
                <a:xfrm>
                  <a:off x="10071459" y="4678539"/>
                  <a:ext cx="652605" cy="128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6" extrusionOk="0">
                      <a:moveTo>
                        <a:pt x="1433" y="22"/>
                      </a:moveTo>
                      <a:lnTo>
                        <a:pt x="1433" y="22"/>
                      </a:lnTo>
                      <a:cubicBezTo>
                        <a:pt x="1411" y="9"/>
                        <a:pt x="1389" y="0"/>
                        <a:pt x="1363" y="0"/>
                      </a:cubicBezTo>
                      <a:cubicBezTo>
                        <a:pt x="1334" y="0"/>
                        <a:pt x="1292" y="12"/>
                        <a:pt x="1279" y="42"/>
                      </a:cubicBezTo>
                      <a:cubicBezTo>
                        <a:pt x="1269" y="74"/>
                        <a:pt x="1298" y="90"/>
                        <a:pt x="1317" y="109"/>
                      </a:cubicBezTo>
                      <a:cubicBezTo>
                        <a:pt x="1334" y="122"/>
                        <a:pt x="1330" y="144"/>
                        <a:pt x="1321" y="164"/>
                      </a:cubicBezTo>
                      <a:cubicBezTo>
                        <a:pt x="1311" y="180"/>
                        <a:pt x="1295" y="193"/>
                        <a:pt x="1279" y="202"/>
                      </a:cubicBezTo>
                      <a:cubicBezTo>
                        <a:pt x="1269" y="215"/>
                        <a:pt x="1250" y="238"/>
                        <a:pt x="1208" y="238"/>
                      </a:cubicBezTo>
                      <a:cubicBezTo>
                        <a:pt x="1121" y="244"/>
                        <a:pt x="1034" y="231"/>
                        <a:pt x="950" y="215"/>
                      </a:cubicBezTo>
                      <a:cubicBezTo>
                        <a:pt x="867" y="202"/>
                        <a:pt x="786" y="183"/>
                        <a:pt x="709" y="154"/>
                      </a:cubicBezTo>
                      <a:cubicBezTo>
                        <a:pt x="638" y="125"/>
                        <a:pt x="571" y="96"/>
                        <a:pt x="496" y="74"/>
                      </a:cubicBezTo>
                      <a:cubicBezTo>
                        <a:pt x="403" y="48"/>
                        <a:pt x="303" y="51"/>
                        <a:pt x="210" y="83"/>
                      </a:cubicBezTo>
                      <a:cubicBezTo>
                        <a:pt x="165" y="96"/>
                        <a:pt x="126" y="119"/>
                        <a:pt x="87" y="144"/>
                      </a:cubicBezTo>
                      <a:cubicBezTo>
                        <a:pt x="55" y="167"/>
                        <a:pt x="26" y="196"/>
                        <a:pt x="0" y="228"/>
                      </a:cubicBezTo>
                      <a:cubicBezTo>
                        <a:pt x="33" y="225"/>
                        <a:pt x="65" y="222"/>
                        <a:pt x="94" y="218"/>
                      </a:cubicBezTo>
                      <a:cubicBezTo>
                        <a:pt x="97" y="218"/>
                        <a:pt x="100" y="215"/>
                        <a:pt x="103" y="215"/>
                      </a:cubicBezTo>
                      <a:cubicBezTo>
                        <a:pt x="107" y="212"/>
                        <a:pt x="110" y="209"/>
                        <a:pt x="113" y="206"/>
                      </a:cubicBezTo>
                      <a:cubicBezTo>
                        <a:pt x="142" y="167"/>
                        <a:pt x="197" y="154"/>
                        <a:pt x="245" y="148"/>
                      </a:cubicBezTo>
                      <a:cubicBezTo>
                        <a:pt x="332" y="135"/>
                        <a:pt x="422" y="135"/>
                        <a:pt x="512" y="148"/>
                      </a:cubicBezTo>
                      <a:cubicBezTo>
                        <a:pt x="612" y="164"/>
                        <a:pt x="712" y="196"/>
                        <a:pt x="809" y="225"/>
                      </a:cubicBezTo>
                      <a:cubicBezTo>
                        <a:pt x="838" y="235"/>
                        <a:pt x="867" y="244"/>
                        <a:pt x="896" y="251"/>
                      </a:cubicBezTo>
                      <a:cubicBezTo>
                        <a:pt x="1021" y="286"/>
                        <a:pt x="1153" y="312"/>
                        <a:pt x="1279" y="286"/>
                      </a:cubicBezTo>
                      <a:cubicBezTo>
                        <a:pt x="1279" y="283"/>
                        <a:pt x="1279" y="283"/>
                        <a:pt x="1282" y="280"/>
                      </a:cubicBezTo>
                      <a:cubicBezTo>
                        <a:pt x="1298" y="235"/>
                        <a:pt x="1343" y="186"/>
                        <a:pt x="1395" y="196"/>
                      </a:cubicBezTo>
                      <a:cubicBezTo>
                        <a:pt x="1417" y="199"/>
                        <a:pt x="1437" y="218"/>
                        <a:pt x="1459" y="218"/>
                      </a:cubicBezTo>
                      <a:cubicBezTo>
                        <a:pt x="1488" y="222"/>
                        <a:pt x="1505" y="180"/>
                        <a:pt x="1508" y="157"/>
                      </a:cubicBezTo>
                      <a:cubicBezTo>
                        <a:pt x="1514" y="102"/>
                        <a:pt x="1475" y="51"/>
                        <a:pt x="1433" y="2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29" name="Google Shape;3229;p29"/>
                <p:cNvSpPr/>
                <p:nvPr/>
              </p:nvSpPr>
              <p:spPr>
                <a:xfrm>
                  <a:off x="10125951" y="4751627"/>
                  <a:ext cx="585139" cy="11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275" extrusionOk="0">
                      <a:moveTo>
                        <a:pt x="1275" y="172"/>
                      </a:moveTo>
                      <a:lnTo>
                        <a:pt x="1275" y="172"/>
                      </a:lnTo>
                      <a:cubicBezTo>
                        <a:pt x="1266" y="194"/>
                        <a:pt x="1253" y="207"/>
                        <a:pt x="1227" y="210"/>
                      </a:cubicBezTo>
                      <a:cubicBezTo>
                        <a:pt x="1188" y="214"/>
                        <a:pt x="1159" y="188"/>
                        <a:pt x="1153" y="159"/>
                      </a:cubicBezTo>
                      <a:cubicBezTo>
                        <a:pt x="1015" y="182"/>
                        <a:pt x="873" y="153"/>
                        <a:pt x="738" y="111"/>
                      </a:cubicBezTo>
                      <a:cubicBezTo>
                        <a:pt x="725" y="107"/>
                        <a:pt x="709" y="101"/>
                        <a:pt x="692" y="98"/>
                      </a:cubicBezTo>
                      <a:cubicBezTo>
                        <a:pt x="692" y="98"/>
                        <a:pt x="689" y="98"/>
                        <a:pt x="689" y="94"/>
                      </a:cubicBezTo>
                      <a:cubicBezTo>
                        <a:pt x="606" y="72"/>
                        <a:pt x="525" y="43"/>
                        <a:pt x="441" y="27"/>
                      </a:cubicBezTo>
                      <a:cubicBezTo>
                        <a:pt x="354" y="8"/>
                        <a:pt x="267" y="-2"/>
                        <a:pt x="180" y="1"/>
                      </a:cubicBezTo>
                      <a:cubicBezTo>
                        <a:pt x="129" y="1"/>
                        <a:pt x="42" y="5"/>
                        <a:pt x="0" y="46"/>
                      </a:cubicBezTo>
                      <a:cubicBezTo>
                        <a:pt x="6" y="46"/>
                        <a:pt x="13" y="46"/>
                        <a:pt x="19" y="46"/>
                      </a:cubicBezTo>
                      <a:cubicBezTo>
                        <a:pt x="148" y="43"/>
                        <a:pt x="270" y="53"/>
                        <a:pt x="390" y="104"/>
                      </a:cubicBezTo>
                      <a:cubicBezTo>
                        <a:pt x="396" y="107"/>
                        <a:pt x="406" y="111"/>
                        <a:pt x="412" y="114"/>
                      </a:cubicBezTo>
                      <a:cubicBezTo>
                        <a:pt x="493" y="146"/>
                        <a:pt x="573" y="182"/>
                        <a:pt x="654" y="210"/>
                      </a:cubicBezTo>
                      <a:cubicBezTo>
                        <a:pt x="696" y="223"/>
                        <a:pt x="738" y="236"/>
                        <a:pt x="779" y="246"/>
                      </a:cubicBezTo>
                      <a:cubicBezTo>
                        <a:pt x="799" y="252"/>
                        <a:pt x="821" y="259"/>
                        <a:pt x="844" y="262"/>
                      </a:cubicBezTo>
                      <a:cubicBezTo>
                        <a:pt x="847" y="262"/>
                        <a:pt x="882" y="272"/>
                        <a:pt x="899" y="275"/>
                      </a:cubicBezTo>
                      <a:cubicBezTo>
                        <a:pt x="937" y="226"/>
                        <a:pt x="1002" y="194"/>
                        <a:pt x="1063" y="201"/>
                      </a:cubicBezTo>
                      <a:cubicBezTo>
                        <a:pt x="1127" y="207"/>
                        <a:pt x="1179" y="249"/>
                        <a:pt x="1247" y="252"/>
                      </a:cubicBezTo>
                      <a:cubicBezTo>
                        <a:pt x="1272" y="255"/>
                        <a:pt x="1301" y="255"/>
                        <a:pt x="1324" y="246"/>
                      </a:cubicBezTo>
                      <a:cubicBezTo>
                        <a:pt x="1353" y="233"/>
                        <a:pt x="1359" y="194"/>
                        <a:pt x="1346" y="169"/>
                      </a:cubicBezTo>
                      <a:cubicBezTo>
                        <a:pt x="1327" y="140"/>
                        <a:pt x="1291" y="143"/>
                        <a:pt x="1275" y="1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30" name="Google Shape;3230;p29"/>
                <p:cNvSpPr/>
                <p:nvPr/>
              </p:nvSpPr>
              <p:spPr>
                <a:xfrm>
                  <a:off x="9609144" y="5000299"/>
                  <a:ext cx="523727" cy="12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" h="278" extrusionOk="0">
                      <a:moveTo>
                        <a:pt x="1015" y="72"/>
                      </a:moveTo>
                      <a:lnTo>
                        <a:pt x="1015" y="72"/>
                      </a:lnTo>
                      <a:cubicBezTo>
                        <a:pt x="918" y="11"/>
                        <a:pt x="812" y="-11"/>
                        <a:pt x="696" y="5"/>
                      </a:cubicBezTo>
                      <a:cubicBezTo>
                        <a:pt x="525" y="31"/>
                        <a:pt x="364" y="98"/>
                        <a:pt x="197" y="143"/>
                      </a:cubicBezTo>
                      <a:cubicBezTo>
                        <a:pt x="168" y="150"/>
                        <a:pt x="139" y="156"/>
                        <a:pt x="110" y="163"/>
                      </a:cubicBezTo>
                      <a:cubicBezTo>
                        <a:pt x="94" y="166"/>
                        <a:pt x="81" y="166"/>
                        <a:pt x="65" y="169"/>
                      </a:cubicBezTo>
                      <a:cubicBezTo>
                        <a:pt x="62" y="169"/>
                        <a:pt x="49" y="169"/>
                        <a:pt x="39" y="169"/>
                      </a:cubicBezTo>
                      <a:cubicBezTo>
                        <a:pt x="32" y="195"/>
                        <a:pt x="19" y="217"/>
                        <a:pt x="0" y="233"/>
                      </a:cubicBezTo>
                      <a:cubicBezTo>
                        <a:pt x="71" y="230"/>
                        <a:pt x="139" y="220"/>
                        <a:pt x="206" y="207"/>
                      </a:cubicBezTo>
                      <a:cubicBezTo>
                        <a:pt x="293" y="198"/>
                        <a:pt x="374" y="169"/>
                        <a:pt x="454" y="140"/>
                      </a:cubicBezTo>
                      <a:cubicBezTo>
                        <a:pt x="522" y="111"/>
                        <a:pt x="590" y="79"/>
                        <a:pt x="664" y="63"/>
                      </a:cubicBezTo>
                      <a:cubicBezTo>
                        <a:pt x="754" y="40"/>
                        <a:pt x="851" y="50"/>
                        <a:pt x="940" y="79"/>
                      </a:cubicBezTo>
                      <a:cubicBezTo>
                        <a:pt x="1028" y="111"/>
                        <a:pt x="1131" y="175"/>
                        <a:pt x="1169" y="265"/>
                      </a:cubicBezTo>
                      <a:cubicBezTo>
                        <a:pt x="1182" y="269"/>
                        <a:pt x="1198" y="272"/>
                        <a:pt x="1211" y="278"/>
                      </a:cubicBezTo>
                      <a:cubicBezTo>
                        <a:pt x="1166" y="195"/>
                        <a:pt x="1095" y="124"/>
                        <a:pt x="1015" y="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31" name="Google Shape;3231;p29"/>
                <p:cNvSpPr/>
                <p:nvPr/>
              </p:nvSpPr>
              <p:spPr>
                <a:xfrm>
                  <a:off x="9451291" y="5015003"/>
                  <a:ext cx="652605" cy="128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7" extrusionOk="0">
                      <a:moveTo>
                        <a:pt x="1425" y="145"/>
                      </a:moveTo>
                      <a:lnTo>
                        <a:pt x="1425" y="145"/>
                      </a:lnTo>
                      <a:cubicBezTo>
                        <a:pt x="1386" y="116"/>
                        <a:pt x="1344" y="96"/>
                        <a:pt x="1302" y="83"/>
                      </a:cubicBezTo>
                      <a:cubicBezTo>
                        <a:pt x="1209" y="51"/>
                        <a:pt x="1109" y="48"/>
                        <a:pt x="1016" y="74"/>
                      </a:cubicBezTo>
                      <a:cubicBezTo>
                        <a:pt x="942" y="93"/>
                        <a:pt x="874" y="125"/>
                        <a:pt x="803" y="154"/>
                      </a:cubicBezTo>
                      <a:cubicBezTo>
                        <a:pt x="726" y="183"/>
                        <a:pt x="645" y="202"/>
                        <a:pt x="562" y="215"/>
                      </a:cubicBezTo>
                      <a:cubicBezTo>
                        <a:pt x="475" y="231"/>
                        <a:pt x="388" y="241"/>
                        <a:pt x="301" y="238"/>
                      </a:cubicBezTo>
                      <a:cubicBezTo>
                        <a:pt x="259" y="238"/>
                        <a:pt x="243" y="215"/>
                        <a:pt x="230" y="202"/>
                      </a:cubicBezTo>
                      <a:cubicBezTo>
                        <a:pt x="214" y="193"/>
                        <a:pt x="198" y="180"/>
                        <a:pt x="191" y="164"/>
                      </a:cubicBezTo>
                      <a:cubicBezTo>
                        <a:pt x="182" y="145"/>
                        <a:pt x="179" y="122"/>
                        <a:pt x="195" y="109"/>
                      </a:cubicBezTo>
                      <a:cubicBezTo>
                        <a:pt x="214" y="90"/>
                        <a:pt x="243" y="74"/>
                        <a:pt x="230" y="41"/>
                      </a:cubicBezTo>
                      <a:cubicBezTo>
                        <a:pt x="220" y="13"/>
                        <a:pt x="179" y="0"/>
                        <a:pt x="149" y="0"/>
                      </a:cubicBezTo>
                      <a:cubicBezTo>
                        <a:pt x="124" y="0"/>
                        <a:pt x="98" y="9"/>
                        <a:pt x="79" y="22"/>
                      </a:cubicBezTo>
                      <a:cubicBezTo>
                        <a:pt x="34" y="51"/>
                        <a:pt x="-5" y="103"/>
                        <a:pt x="1" y="154"/>
                      </a:cubicBezTo>
                      <a:cubicBezTo>
                        <a:pt x="4" y="180"/>
                        <a:pt x="24" y="218"/>
                        <a:pt x="53" y="218"/>
                      </a:cubicBezTo>
                      <a:cubicBezTo>
                        <a:pt x="75" y="218"/>
                        <a:pt x="95" y="199"/>
                        <a:pt x="117" y="196"/>
                      </a:cubicBezTo>
                      <a:cubicBezTo>
                        <a:pt x="166" y="186"/>
                        <a:pt x="214" y="235"/>
                        <a:pt x="230" y="280"/>
                      </a:cubicBezTo>
                      <a:cubicBezTo>
                        <a:pt x="230" y="280"/>
                        <a:pt x="230" y="283"/>
                        <a:pt x="233" y="286"/>
                      </a:cubicBezTo>
                      <a:cubicBezTo>
                        <a:pt x="359" y="312"/>
                        <a:pt x="491" y="286"/>
                        <a:pt x="616" y="251"/>
                      </a:cubicBezTo>
                      <a:cubicBezTo>
                        <a:pt x="645" y="244"/>
                        <a:pt x="671" y="235"/>
                        <a:pt x="700" y="225"/>
                      </a:cubicBezTo>
                      <a:cubicBezTo>
                        <a:pt x="800" y="196"/>
                        <a:pt x="896" y="164"/>
                        <a:pt x="1000" y="148"/>
                      </a:cubicBezTo>
                      <a:cubicBezTo>
                        <a:pt x="1087" y="135"/>
                        <a:pt x="1177" y="135"/>
                        <a:pt x="1267" y="148"/>
                      </a:cubicBezTo>
                      <a:cubicBezTo>
                        <a:pt x="1315" y="154"/>
                        <a:pt x="1370" y="164"/>
                        <a:pt x="1399" y="206"/>
                      </a:cubicBezTo>
                      <a:cubicBezTo>
                        <a:pt x="1402" y="209"/>
                        <a:pt x="1402" y="212"/>
                        <a:pt x="1405" y="215"/>
                      </a:cubicBezTo>
                      <a:cubicBezTo>
                        <a:pt x="1409" y="215"/>
                        <a:pt x="1412" y="215"/>
                        <a:pt x="1415" y="218"/>
                      </a:cubicBezTo>
                      <a:cubicBezTo>
                        <a:pt x="1447" y="222"/>
                        <a:pt x="1480" y="225"/>
                        <a:pt x="1509" y="228"/>
                      </a:cubicBezTo>
                      <a:cubicBezTo>
                        <a:pt x="1483" y="196"/>
                        <a:pt x="1457" y="167"/>
                        <a:pt x="1425" y="1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32" name="Google Shape;3232;p29"/>
                <p:cNvSpPr/>
                <p:nvPr/>
              </p:nvSpPr>
              <p:spPr>
                <a:xfrm>
                  <a:off x="9464698" y="5088524"/>
                  <a:ext cx="584706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274" extrusionOk="0">
                      <a:moveTo>
                        <a:pt x="914" y="23"/>
                      </a:moveTo>
                      <a:lnTo>
                        <a:pt x="914" y="23"/>
                      </a:lnTo>
                      <a:cubicBezTo>
                        <a:pt x="830" y="42"/>
                        <a:pt x="746" y="68"/>
                        <a:pt x="666" y="94"/>
                      </a:cubicBezTo>
                      <a:cubicBezTo>
                        <a:pt x="663" y="97"/>
                        <a:pt x="663" y="97"/>
                        <a:pt x="660" y="97"/>
                      </a:cubicBezTo>
                      <a:cubicBezTo>
                        <a:pt x="647" y="100"/>
                        <a:pt x="630" y="107"/>
                        <a:pt x="614" y="110"/>
                      </a:cubicBezTo>
                      <a:cubicBezTo>
                        <a:pt x="479" y="152"/>
                        <a:pt x="337" y="180"/>
                        <a:pt x="202" y="155"/>
                      </a:cubicBezTo>
                      <a:cubicBezTo>
                        <a:pt x="192" y="187"/>
                        <a:pt x="167" y="213"/>
                        <a:pt x="128" y="210"/>
                      </a:cubicBezTo>
                      <a:cubicBezTo>
                        <a:pt x="102" y="206"/>
                        <a:pt x="89" y="193"/>
                        <a:pt x="76" y="171"/>
                      </a:cubicBezTo>
                      <a:cubicBezTo>
                        <a:pt x="64" y="142"/>
                        <a:pt x="25" y="139"/>
                        <a:pt x="9" y="168"/>
                      </a:cubicBezTo>
                      <a:cubicBezTo>
                        <a:pt x="-7" y="193"/>
                        <a:pt x="-1" y="232"/>
                        <a:pt x="28" y="245"/>
                      </a:cubicBezTo>
                      <a:cubicBezTo>
                        <a:pt x="54" y="255"/>
                        <a:pt x="83" y="255"/>
                        <a:pt x="109" y="252"/>
                      </a:cubicBezTo>
                      <a:cubicBezTo>
                        <a:pt x="173" y="248"/>
                        <a:pt x="228" y="203"/>
                        <a:pt x="292" y="200"/>
                      </a:cubicBezTo>
                      <a:cubicBezTo>
                        <a:pt x="350" y="193"/>
                        <a:pt x="418" y="226"/>
                        <a:pt x="457" y="274"/>
                      </a:cubicBezTo>
                      <a:cubicBezTo>
                        <a:pt x="469" y="271"/>
                        <a:pt x="505" y="261"/>
                        <a:pt x="511" y="261"/>
                      </a:cubicBezTo>
                      <a:cubicBezTo>
                        <a:pt x="534" y="255"/>
                        <a:pt x="553" y="252"/>
                        <a:pt x="576" y="245"/>
                      </a:cubicBezTo>
                      <a:cubicBezTo>
                        <a:pt x="617" y="235"/>
                        <a:pt x="660" y="223"/>
                        <a:pt x="698" y="210"/>
                      </a:cubicBezTo>
                      <a:cubicBezTo>
                        <a:pt x="782" y="180"/>
                        <a:pt x="862" y="145"/>
                        <a:pt x="940" y="110"/>
                      </a:cubicBezTo>
                      <a:cubicBezTo>
                        <a:pt x="949" y="107"/>
                        <a:pt x="956" y="103"/>
                        <a:pt x="965" y="100"/>
                      </a:cubicBezTo>
                      <a:cubicBezTo>
                        <a:pt x="1085" y="52"/>
                        <a:pt x="1207" y="42"/>
                        <a:pt x="1336" y="45"/>
                      </a:cubicBezTo>
                      <a:cubicBezTo>
                        <a:pt x="1339" y="45"/>
                        <a:pt x="1346" y="45"/>
                        <a:pt x="1352" y="45"/>
                      </a:cubicBezTo>
                      <a:cubicBezTo>
                        <a:pt x="1313" y="0"/>
                        <a:pt x="1226" y="0"/>
                        <a:pt x="1175" y="0"/>
                      </a:cubicBezTo>
                      <a:cubicBezTo>
                        <a:pt x="1088" y="-3"/>
                        <a:pt x="1001" y="7"/>
                        <a:pt x="914" y="2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33" name="Google Shape;3233;p29"/>
                <p:cNvSpPr/>
                <p:nvPr/>
              </p:nvSpPr>
              <p:spPr>
                <a:xfrm>
                  <a:off x="-1371800" y="4556148"/>
                  <a:ext cx="12106273" cy="83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3" h="1930" extrusionOk="0">
                      <a:moveTo>
                        <a:pt x="27881" y="579"/>
                      </a:moveTo>
                      <a:lnTo>
                        <a:pt x="27881" y="579"/>
                      </a:lnTo>
                      <a:cubicBezTo>
                        <a:pt x="27855" y="585"/>
                        <a:pt x="27849" y="601"/>
                        <a:pt x="27836" y="621"/>
                      </a:cubicBezTo>
                      <a:cubicBezTo>
                        <a:pt x="27816" y="653"/>
                        <a:pt x="27768" y="634"/>
                        <a:pt x="27761" y="601"/>
                      </a:cubicBezTo>
                      <a:cubicBezTo>
                        <a:pt x="27755" y="572"/>
                        <a:pt x="27777" y="543"/>
                        <a:pt x="27797" y="524"/>
                      </a:cubicBezTo>
                      <a:cubicBezTo>
                        <a:pt x="27820" y="505"/>
                        <a:pt x="27842" y="498"/>
                        <a:pt x="27871" y="511"/>
                      </a:cubicBezTo>
                      <a:cubicBezTo>
                        <a:pt x="27887" y="518"/>
                        <a:pt x="27906" y="530"/>
                        <a:pt x="27929" y="527"/>
                      </a:cubicBezTo>
                      <a:cubicBezTo>
                        <a:pt x="27977" y="518"/>
                        <a:pt x="27997" y="457"/>
                        <a:pt x="27993" y="414"/>
                      </a:cubicBezTo>
                      <a:cubicBezTo>
                        <a:pt x="27987" y="366"/>
                        <a:pt x="27955" y="321"/>
                        <a:pt x="27919" y="295"/>
                      </a:cubicBezTo>
                      <a:cubicBezTo>
                        <a:pt x="27877" y="263"/>
                        <a:pt x="27826" y="247"/>
                        <a:pt x="27777" y="266"/>
                      </a:cubicBezTo>
                      <a:cubicBezTo>
                        <a:pt x="27729" y="283"/>
                        <a:pt x="27694" y="331"/>
                        <a:pt x="27726" y="379"/>
                      </a:cubicBezTo>
                      <a:cubicBezTo>
                        <a:pt x="27733" y="385"/>
                        <a:pt x="27742" y="395"/>
                        <a:pt x="27749" y="402"/>
                      </a:cubicBezTo>
                      <a:cubicBezTo>
                        <a:pt x="27761" y="408"/>
                        <a:pt x="27768" y="411"/>
                        <a:pt x="27761" y="427"/>
                      </a:cubicBezTo>
                      <a:cubicBezTo>
                        <a:pt x="27752" y="457"/>
                        <a:pt x="27717" y="473"/>
                        <a:pt x="27691" y="479"/>
                      </a:cubicBezTo>
                      <a:cubicBezTo>
                        <a:pt x="27639" y="485"/>
                        <a:pt x="27588" y="453"/>
                        <a:pt x="27581" y="402"/>
                      </a:cubicBezTo>
                      <a:cubicBezTo>
                        <a:pt x="27581" y="392"/>
                        <a:pt x="27578" y="389"/>
                        <a:pt x="27575" y="385"/>
                      </a:cubicBezTo>
                      <a:cubicBezTo>
                        <a:pt x="27578" y="385"/>
                        <a:pt x="27578" y="385"/>
                        <a:pt x="27578" y="385"/>
                      </a:cubicBezTo>
                      <a:cubicBezTo>
                        <a:pt x="27578" y="373"/>
                        <a:pt x="27575" y="385"/>
                        <a:pt x="27575" y="385"/>
                      </a:cubicBezTo>
                      <a:cubicBezTo>
                        <a:pt x="27410" y="366"/>
                        <a:pt x="27259" y="308"/>
                        <a:pt x="27101" y="263"/>
                      </a:cubicBezTo>
                      <a:cubicBezTo>
                        <a:pt x="27018" y="237"/>
                        <a:pt x="26931" y="218"/>
                        <a:pt x="26840" y="215"/>
                      </a:cubicBezTo>
                      <a:cubicBezTo>
                        <a:pt x="26757" y="215"/>
                        <a:pt x="26679" y="237"/>
                        <a:pt x="26605" y="279"/>
                      </a:cubicBezTo>
                      <a:cubicBezTo>
                        <a:pt x="26596" y="283"/>
                        <a:pt x="26586" y="289"/>
                        <a:pt x="26576" y="295"/>
                      </a:cubicBezTo>
                      <a:cubicBezTo>
                        <a:pt x="26557" y="295"/>
                        <a:pt x="26538" y="292"/>
                        <a:pt x="26522" y="283"/>
                      </a:cubicBezTo>
                      <a:cubicBezTo>
                        <a:pt x="26496" y="263"/>
                        <a:pt x="26483" y="228"/>
                        <a:pt x="26470" y="199"/>
                      </a:cubicBezTo>
                      <a:cubicBezTo>
                        <a:pt x="26454" y="160"/>
                        <a:pt x="26431" y="131"/>
                        <a:pt x="26396" y="109"/>
                      </a:cubicBezTo>
                      <a:cubicBezTo>
                        <a:pt x="26338" y="73"/>
                        <a:pt x="26245" y="64"/>
                        <a:pt x="26232" y="147"/>
                      </a:cubicBezTo>
                      <a:cubicBezTo>
                        <a:pt x="26225" y="192"/>
                        <a:pt x="26242" y="241"/>
                        <a:pt x="26290" y="250"/>
                      </a:cubicBezTo>
                      <a:cubicBezTo>
                        <a:pt x="26312" y="257"/>
                        <a:pt x="26335" y="253"/>
                        <a:pt x="26354" y="244"/>
                      </a:cubicBezTo>
                      <a:cubicBezTo>
                        <a:pt x="26364" y="241"/>
                        <a:pt x="26370" y="237"/>
                        <a:pt x="26380" y="231"/>
                      </a:cubicBezTo>
                      <a:cubicBezTo>
                        <a:pt x="26380" y="228"/>
                        <a:pt x="26383" y="228"/>
                        <a:pt x="26383" y="228"/>
                      </a:cubicBezTo>
                      <a:cubicBezTo>
                        <a:pt x="26383" y="228"/>
                        <a:pt x="26386" y="231"/>
                        <a:pt x="26386" y="234"/>
                      </a:cubicBezTo>
                      <a:cubicBezTo>
                        <a:pt x="26390" y="237"/>
                        <a:pt x="26393" y="241"/>
                        <a:pt x="26393" y="247"/>
                      </a:cubicBezTo>
                      <a:cubicBezTo>
                        <a:pt x="26399" y="276"/>
                        <a:pt x="26386" y="308"/>
                        <a:pt x="26351" y="308"/>
                      </a:cubicBezTo>
                      <a:cubicBezTo>
                        <a:pt x="26325" y="312"/>
                        <a:pt x="26296" y="299"/>
                        <a:pt x="26274" y="283"/>
                      </a:cubicBezTo>
                      <a:cubicBezTo>
                        <a:pt x="26219" y="244"/>
                        <a:pt x="26206" y="180"/>
                        <a:pt x="26174" y="125"/>
                      </a:cubicBezTo>
                      <a:cubicBezTo>
                        <a:pt x="26145" y="73"/>
                        <a:pt x="26093" y="15"/>
                        <a:pt x="26032" y="6"/>
                      </a:cubicBezTo>
                      <a:cubicBezTo>
                        <a:pt x="26003" y="-1"/>
                        <a:pt x="25974" y="6"/>
                        <a:pt x="25952" y="22"/>
                      </a:cubicBezTo>
                      <a:cubicBezTo>
                        <a:pt x="25939" y="32"/>
                        <a:pt x="25926" y="44"/>
                        <a:pt x="25919" y="60"/>
                      </a:cubicBezTo>
                      <a:cubicBezTo>
                        <a:pt x="25916" y="73"/>
                        <a:pt x="25913" y="89"/>
                        <a:pt x="25910" y="105"/>
                      </a:cubicBezTo>
                      <a:cubicBezTo>
                        <a:pt x="25862" y="96"/>
                        <a:pt x="25813" y="102"/>
                        <a:pt x="25778" y="141"/>
                      </a:cubicBezTo>
                      <a:cubicBezTo>
                        <a:pt x="25755" y="167"/>
                        <a:pt x="25749" y="192"/>
                        <a:pt x="25746" y="225"/>
                      </a:cubicBezTo>
                      <a:cubicBezTo>
                        <a:pt x="25746" y="244"/>
                        <a:pt x="25739" y="253"/>
                        <a:pt x="25726" y="263"/>
                      </a:cubicBezTo>
                      <a:cubicBezTo>
                        <a:pt x="25713" y="270"/>
                        <a:pt x="25700" y="279"/>
                        <a:pt x="25687" y="286"/>
                      </a:cubicBezTo>
                      <a:cubicBezTo>
                        <a:pt x="25658" y="308"/>
                        <a:pt x="25642" y="347"/>
                        <a:pt x="25639" y="382"/>
                      </a:cubicBezTo>
                      <a:cubicBezTo>
                        <a:pt x="25481" y="363"/>
                        <a:pt x="25333" y="305"/>
                        <a:pt x="25179" y="263"/>
                      </a:cubicBezTo>
                      <a:cubicBezTo>
                        <a:pt x="25095" y="237"/>
                        <a:pt x="25008" y="218"/>
                        <a:pt x="24918" y="215"/>
                      </a:cubicBezTo>
                      <a:cubicBezTo>
                        <a:pt x="24834" y="215"/>
                        <a:pt x="24757" y="237"/>
                        <a:pt x="24683" y="279"/>
                      </a:cubicBezTo>
                      <a:cubicBezTo>
                        <a:pt x="24673" y="283"/>
                        <a:pt x="24663" y="289"/>
                        <a:pt x="24654" y="295"/>
                      </a:cubicBezTo>
                      <a:cubicBezTo>
                        <a:pt x="24634" y="295"/>
                        <a:pt x="24615" y="292"/>
                        <a:pt x="24599" y="283"/>
                      </a:cubicBezTo>
                      <a:cubicBezTo>
                        <a:pt x="24573" y="263"/>
                        <a:pt x="24560" y="228"/>
                        <a:pt x="24548" y="199"/>
                      </a:cubicBezTo>
                      <a:cubicBezTo>
                        <a:pt x="24531" y="160"/>
                        <a:pt x="24509" y="131"/>
                        <a:pt x="24473" y="109"/>
                      </a:cubicBezTo>
                      <a:cubicBezTo>
                        <a:pt x="24415" y="73"/>
                        <a:pt x="24322" y="64"/>
                        <a:pt x="24309" y="147"/>
                      </a:cubicBezTo>
                      <a:cubicBezTo>
                        <a:pt x="24303" y="192"/>
                        <a:pt x="24319" y="241"/>
                        <a:pt x="24367" y="250"/>
                      </a:cubicBezTo>
                      <a:cubicBezTo>
                        <a:pt x="24390" y="257"/>
                        <a:pt x="24412" y="253"/>
                        <a:pt x="24432" y="244"/>
                      </a:cubicBezTo>
                      <a:cubicBezTo>
                        <a:pt x="24441" y="241"/>
                        <a:pt x="24448" y="237"/>
                        <a:pt x="24457" y="231"/>
                      </a:cubicBezTo>
                      <a:cubicBezTo>
                        <a:pt x="24457" y="228"/>
                        <a:pt x="24460" y="228"/>
                        <a:pt x="24460" y="228"/>
                      </a:cubicBezTo>
                      <a:cubicBezTo>
                        <a:pt x="24460" y="228"/>
                        <a:pt x="24464" y="231"/>
                        <a:pt x="24464" y="234"/>
                      </a:cubicBezTo>
                      <a:cubicBezTo>
                        <a:pt x="24467" y="237"/>
                        <a:pt x="24470" y="241"/>
                        <a:pt x="24470" y="247"/>
                      </a:cubicBezTo>
                      <a:cubicBezTo>
                        <a:pt x="24476" y="276"/>
                        <a:pt x="24464" y="308"/>
                        <a:pt x="24428" y="308"/>
                      </a:cubicBezTo>
                      <a:cubicBezTo>
                        <a:pt x="24403" y="312"/>
                        <a:pt x="24373" y="299"/>
                        <a:pt x="24351" y="283"/>
                      </a:cubicBezTo>
                      <a:cubicBezTo>
                        <a:pt x="24296" y="244"/>
                        <a:pt x="24283" y="180"/>
                        <a:pt x="24251" y="125"/>
                      </a:cubicBezTo>
                      <a:cubicBezTo>
                        <a:pt x="24222" y="73"/>
                        <a:pt x="24171" y="15"/>
                        <a:pt x="24109" y="6"/>
                      </a:cubicBezTo>
                      <a:cubicBezTo>
                        <a:pt x="24080" y="-1"/>
                        <a:pt x="24051" y="6"/>
                        <a:pt x="24029" y="22"/>
                      </a:cubicBezTo>
                      <a:cubicBezTo>
                        <a:pt x="24016" y="32"/>
                        <a:pt x="24003" y="44"/>
                        <a:pt x="23997" y="60"/>
                      </a:cubicBezTo>
                      <a:cubicBezTo>
                        <a:pt x="23994" y="73"/>
                        <a:pt x="23990" y="89"/>
                        <a:pt x="23987" y="105"/>
                      </a:cubicBezTo>
                      <a:cubicBezTo>
                        <a:pt x="23939" y="96"/>
                        <a:pt x="23891" y="102"/>
                        <a:pt x="23855" y="141"/>
                      </a:cubicBezTo>
                      <a:cubicBezTo>
                        <a:pt x="23832" y="167"/>
                        <a:pt x="23826" y="192"/>
                        <a:pt x="23823" y="225"/>
                      </a:cubicBezTo>
                      <a:cubicBezTo>
                        <a:pt x="23823" y="244"/>
                        <a:pt x="23816" y="253"/>
                        <a:pt x="23800" y="263"/>
                      </a:cubicBezTo>
                      <a:cubicBezTo>
                        <a:pt x="23791" y="270"/>
                        <a:pt x="23778" y="279"/>
                        <a:pt x="23765" y="286"/>
                      </a:cubicBezTo>
                      <a:cubicBezTo>
                        <a:pt x="23736" y="308"/>
                        <a:pt x="23720" y="347"/>
                        <a:pt x="23716" y="382"/>
                      </a:cubicBezTo>
                      <a:cubicBezTo>
                        <a:pt x="23559" y="363"/>
                        <a:pt x="23410" y="305"/>
                        <a:pt x="23256" y="263"/>
                      </a:cubicBezTo>
                      <a:cubicBezTo>
                        <a:pt x="23172" y="237"/>
                        <a:pt x="23085" y="218"/>
                        <a:pt x="22995" y="215"/>
                      </a:cubicBezTo>
                      <a:cubicBezTo>
                        <a:pt x="22911" y="215"/>
                        <a:pt x="22834" y="237"/>
                        <a:pt x="22760" y="279"/>
                      </a:cubicBezTo>
                      <a:cubicBezTo>
                        <a:pt x="22750" y="283"/>
                        <a:pt x="22741" y="289"/>
                        <a:pt x="22731" y="295"/>
                      </a:cubicBezTo>
                      <a:cubicBezTo>
                        <a:pt x="22712" y="295"/>
                        <a:pt x="22692" y="292"/>
                        <a:pt x="22676" y="283"/>
                      </a:cubicBezTo>
                      <a:cubicBezTo>
                        <a:pt x="22650" y="263"/>
                        <a:pt x="22637" y="228"/>
                        <a:pt x="22625" y="199"/>
                      </a:cubicBezTo>
                      <a:cubicBezTo>
                        <a:pt x="22609" y="160"/>
                        <a:pt x="22586" y="131"/>
                        <a:pt x="22551" y="109"/>
                      </a:cubicBezTo>
                      <a:cubicBezTo>
                        <a:pt x="22493" y="73"/>
                        <a:pt x="22399" y="64"/>
                        <a:pt x="22386" y="147"/>
                      </a:cubicBezTo>
                      <a:cubicBezTo>
                        <a:pt x="22380" y="192"/>
                        <a:pt x="22396" y="241"/>
                        <a:pt x="22444" y="250"/>
                      </a:cubicBezTo>
                      <a:cubicBezTo>
                        <a:pt x="22467" y="257"/>
                        <a:pt x="22489" y="253"/>
                        <a:pt x="22509" y="244"/>
                      </a:cubicBezTo>
                      <a:cubicBezTo>
                        <a:pt x="22518" y="241"/>
                        <a:pt x="22525" y="237"/>
                        <a:pt x="22535" y="231"/>
                      </a:cubicBezTo>
                      <a:cubicBezTo>
                        <a:pt x="22535" y="228"/>
                        <a:pt x="22538" y="228"/>
                        <a:pt x="22538" y="228"/>
                      </a:cubicBezTo>
                      <a:cubicBezTo>
                        <a:pt x="22538" y="228"/>
                        <a:pt x="22541" y="231"/>
                        <a:pt x="22541" y="234"/>
                      </a:cubicBezTo>
                      <a:cubicBezTo>
                        <a:pt x="22544" y="237"/>
                        <a:pt x="22548" y="241"/>
                        <a:pt x="22548" y="247"/>
                      </a:cubicBezTo>
                      <a:cubicBezTo>
                        <a:pt x="22554" y="276"/>
                        <a:pt x="22541" y="308"/>
                        <a:pt x="22505" y="308"/>
                      </a:cubicBezTo>
                      <a:cubicBezTo>
                        <a:pt x="22480" y="312"/>
                        <a:pt x="22451" y="299"/>
                        <a:pt x="22428" y="283"/>
                      </a:cubicBezTo>
                      <a:cubicBezTo>
                        <a:pt x="22373" y="244"/>
                        <a:pt x="22361" y="180"/>
                        <a:pt x="22328" y="125"/>
                      </a:cubicBezTo>
                      <a:cubicBezTo>
                        <a:pt x="22300" y="73"/>
                        <a:pt x="22248" y="15"/>
                        <a:pt x="22187" y="6"/>
                      </a:cubicBezTo>
                      <a:cubicBezTo>
                        <a:pt x="22158" y="-1"/>
                        <a:pt x="22129" y="6"/>
                        <a:pt x="22106" y="22"/>
                      </a:cubicBezTo>
                      <a:cubicBezTo>
                        <a:pt x="22093" y="32"/>
                        <a:pt x="22080" y="44"/>
                        <a:pt x="22074" y="60"/>
                      </a:cubicBezTo>
                      <a:cubicBezTo>
                        <a:pt x="22071" y="73"/>
                        <a:pt x="22068" y="89"/>
                        <a:pt x="22064" y="105"/>
                      </a:cubicBezTo>
                      <a:cubicBezTo>
                        <a:pt x="22016" y="96"/>
                        <a:pt x="21968" y="102"/>
                        <a:pt x="21932" y="141"/>
                      </a:cubicBezTo>
                      <a:cubicBezTo>
                        <a:pt x="21910" y="167"/>
                        <a:pt x="21903" y="192"/>
                        <a:pt x="21900" y="225"/>
                      </a:cubicBezTo>
                      <a:cubicBezTo>
                        <a:pt x="21900" y="244"/>
                        <a:pt x="21894" y="253"/>
                        <a:pt x="21878" y="263"/>
                      </a:cubicBezTo>
                      <a:cubicBezTo>
                        <a:pt x="21868" y="270"/>
                        <a:pt x="21855" y="279"/>
                        <a:pt x="21842" y="286"/>
                      </a:cubicBezTo>
                      <a:cubicBezTo>
                        <a:pt x="21813" y="308"/>
                        <a:pt x="21797" y="347"/>
                        <a:pt x="21794" y="382"/>
                      </a:cubicBezTo>
                      <a:cubicBezTo>
                        <a:pt x="21636" y="363"/>
                        <a:pt x="21488" y="305"/>
                        <a:pt x="21333" y="263"/>
                      </a:cubicBezTo>
                      <a:cubicBezTo>
                        <a:pt x="21250" y="237"/>
                        <a:pt x="21163" y="218"/>
                        <a:pt x="21072" y="215"/>
                      </a:cubicBezTo>
                      <a:cubicBezTo>
                        <a:pt x="20989" y="215"/>
                        <a:pt x="20911" y="237"/>
                        <a:pt x="20837" y="279"/>
                      </a:cubicBezTo>
                      <a:cubicBezTo>
                        <a:pt x="20828" y="283"/>
                        <a:pt x="20818" y="289"/>
                        <a:pt x="20808" y="295"/>
                      </a:cubicBezTo>
                      <a:cubicBezTo>
                        <a:pt x="20789" y="295"/>
                        <a:pt x="20770" y="292"/>
                        <a:pt x="20754" y="283"/>
                      </a:cubicBezTo>
                      <a:cubicBezTo>
                        <a:pt x="20728" y="263"/>
                        <a:pt x="20715" y="228"/>
                        <a:pt x="20702" y="199"/>
                      </a:cubicBezTo>
                      <a:cubicBezTo>
                        <a:pt x="20686" y="160"/>
                        <a:pt x="20663" y="131"/>
                        <a:pt x="20628" y="109"/>
                      </a:cubicBezTo>
                      <a:cubicBezTo>
                        <a:pt x="20570" y="73"/>
                        <a:pt x="20477" y="64"/>
                        <a:pt x="20464" y="147"/>
                      </a:cubicBezTo>
                      <a:cubicBezTo>
                        <a:pt x="20457" y="192"/>
                        <a:pt x="20473" y="241"/>
                        <a:pt x="20522" y="250"/>
                      </a:cubicBezTo>
                      <a:cubicBezTo>
                        <a:pt x="20541" y="257"/>
                        <a:pt x="20564" y="253"/>
                        <a:pt x="20586" y="244"/>
                      </a:cubicBezTo>
                      <a:cubicBezTo>
                        <a:pt x="20596" y="241"/>
                        <a:pt x="20602" y="237"/>
                        <a:pt x="20612" y="231"/>
                      </a:cubicBezTo>
                      <a:cubicBezTo>
                        <a:pt x="20612" y="228"/>
                        <a:pt x="20615" y="228"/>
                        <a:pt x="20615" y="228"/>
                      </a:cubicBezTo>
                      <a:cubicBezTo>
                        <a:pt x="20615" y="228"/>
                        <a:pt x="20618" y="231"/>
                        <a:pt x="20618" y="234"/>
                      </a:cubicBezTo>
                      <a:cubicBezTo>
                        <a:pt x="20622" y="237"/>
                        <a:pt x="20625" y="241"/>
                        <a:pt x="20625" y="247"/>
                      </a:cubicBezTo>
                      <a:cubicBezTo>
                        <a:pt x="20631" y="276"/>
                        <a:pt x="20615" y="308"/>
                        <a:pt x="20583" y="308"/>
                      </a:cubicBezTo>
                      <a:cubicBezTo>
                        <a:pt x="20557" y="312"/>
                        <a:pt x="20528" y="299"/>
                        <a:pt x="20506" y="283"/>
                      </a:cubicBezTo>
                      <a:cubicBezTo>
                        <a:pt x="20451" y="244"/>
                        <a:pt x="20438" y="180"/>
                        <a:pt x="20406" y="125"/>
                      </a:cubicBezTo>
                      <a:cubicBezTo>
                        <a:pt x="20377" y="73"/>
                        <a:pt x="20325" y="15"/>
                        <a:pt x="20264" y="6"/>
                      </a:cubicBezTo>
                      <a:cubicBezTo>
                        <a:pt x="20235" y="-1"/>
                        <a:pt x="20206" y="6"/>
                        <a:pt x="20184" y="22"/>
                      </a:cubicBezTo>
                      <a:cubicBezTo>
                        <a:pt x="20171" y="32"/>
                        <a:pt x="20158" y="44"/>
                        <a:pt x="20151" y="60"/>
                      </a:cubicBezTo>
                      <a:cubicBezTo>
                        <a:pt x="20148" y="73"/>
                        <a:pt x="20145" y="89"/>
                        <a:pt x="20142" y="105"/>
                      </a:cubicBezTo>
                      <a:cubicBezTo>
                        <a:pt x="20093" y="96"/>
                        <a:pt x="20045" y="102"/>
                        <a:pt x="20009" y="141"/>
                      </a:cubicBezTo>
                      <a:cubicBezTo>
                        <a:pt x="19987" y="167"/>
                        <a:pt x="19981" y="192"/>
                        <a:pt x="19977" y="225"/>
                      </a:cubicBezTo>
                      <a:cubicBezTo>
                        <a:pt x="19977" y="244"/>
                        <a:pt x="19971" y="253"/>
                        <a:pt x="19955" y="263"/>
                      </a:cubicBezTo>
                      <a:cubicBezTo>
                        <a:pt x="19945" y="270"/>
                        <a:pt x="19932" y="279"/>
                        <a:pt x="19920" y="286"/>
                      </a:cubicBezTo>
                      <a:cubicBezTo>
                        <a:pt x="19890" y="308"/>
                        <a:pt x="19874" y="347"/>
                        <a:pt x="19871" y="382"/>
                      </a:cubicBezTo>
                      <a:cubicBezTo>
                        <a:pt x="19713" y="363"/>
                        <a:pt x="19565" y="305"/>
                        <a:pt x="19411" y="263"/>
                      </a:cubicBezTo>
                      <a:cubicBezTo>
                        <a:pt x="19327" y="237"/>
                        <a:pt x="19240" y="218"/>
                        <a:pt x="19150" y="215"/>
                      </a:cubicBezTo>
                      <a:cubicBezTo>
                        <a:pt x="19066" y="215"/>
                        <a:pt x="18989" y="237"/>
                        <a:pt x="18915" y="279"/>
                      </a:cubicBezTo>
                      <a:cubicBezTo>
                        <a:pt x="18905" y="283"/>
                        <a:pt x="18895" y="289"/>
                        <a:pt x="18886" y="295"/>
                      </a:cubicBezTo>
                      <a:cubicBezTo>
                        <a:pt x="18866" y="295"/>
                        <a:pt x="18847" y="292"/>
                        <a:pt x="18831" y="283"/>
                      </a:cubicBezTo>
                      <a:cubicBezTo>
                        <a:pt x="18805" y="263"/>
                        <a:pt x="18792" y="228"/>
                        <a:pt x="18779" y="199"/>
                      </a:cubicBezTo>
                      <a:cubicBezTo>
                        <a:pt x="18763" y="160"/>
                        <a:pt x="18741" y="131"/>
                        <a:pt x="18705" y="109"/>
                      </a:cubicBezTo>
                      <a:cubicBezTo>
                        <a:pt x="18647" y="73"/>
                        <a:pt x="18554" y="64"/>
                        <a:pt x="18541" y="147"/>
                      </a:cubicBezTo>
                      <a:cubicBezTo>
                        <a:pt x="18535" y="192"/>
                        <a:pt x="18551" y="241"/>
                        <a:pt x="18599" y="250"/>
                      </a:cubicBezTo>
                      <a:cubicBezTo>
                        <a:pt x="18618" y="257"/>
                        <a:pt x="18641" y="253"/>
                        <a:pt x="18663" y="244"/>
                      </a:cubicBezTo>
                      <a:cubicBezTo>
                        <a:pt x="18673" y="241"/>
                        <a:pt x="18679" y="237"/>
                        <a:pt x="18689" y="231"/>
                      </a:cubicBezTo>
                      <a:cubicBezTo>
                        <a:pt x="18689" y="228"/>
                        <a:pt x="18692" y="228"/>
                        <a:pt x="18692" y="228"/>
                      </a:cubicBezTo>
                      <a:cubicBezTo>
                        <a:pt x="18692" y="228"/>
                        <a:pt x="18696" y="231"/>
                        <a:pt x="18696" y="234"/>
                      </a:cubicBezTo>
                      <a:cubicBezTo>
                        <a:pt x="18699" y="237"/>
                        <a:pt x="18702" y="241"/>
                        <a:pt x="18702" y="247"/>
                      </a:cubicBezTo>
                      <a:cubicBezTo>
                        <a:pt x="18708" y="276"/>
                        <a:pt x="18692" y="308"/>
                        <a:pt x="18660" y="308"/>
                      </a:cubicBezTo>
                      <a:cubicBezTo>
                        <a:pt x="18635" y="312"/>
                        <a:pt x="18606" y="299"/>
                        <a:pt x="18583" y="283"/>
                      </a:cubicBezTo>
                      <a:cubicBezTo>
                        <a:pt x="18528" y="244"/>
                        <a:pt x="18515" y="180"/>
                        <a:pt x="18483" y="125"/>
                      </a:cubicBezTo>
                      <a:cubicBezTo>
                        <a:pt x="18454" y="73"/>
                        <a:pt x="18403" y="15"/>
                        <a:pt x="18342" y="6"/>
                      </a:cubicBezTo>
                      <a:cubicBezTo>
                        <a:pt x="18312" y="-1"/>
                        <a:pt x="18283" y="6"/>
                        <a:pt x="18261" y="22"/>
                      </a:cubicBezTo>
                      <a:cubicBezTo>
                        <a:pt x="18248" y="32"/>
                        <a:pt x="18235" y="44"/>
                        <a:pt x="18229" y="60"/>
                      </a:cubicBezTo>
                      <a:cubicBezTo>
                        <a:pt x="18226" y="73"/>
                        <a:pt x="18222" y="89"/>
                        <a:pt x="18219" y="105"/>
                      </a:cubicBezTo>
                      <a:cubicBezTo>
                        <a:pt x="18171" y="96"/>
                        <a:pt x="18122" y="102"/>
                        <a:pt x="18087" y="141"/>
                      </a:cubicBezTo>
                      <a:cubicBezTo>
                        <a:pt x="18064" y="167"/>
                        <a:pt x="18058" y="192"/>
                        <a:pt x="18055" y="225"/>
                      </a:cubicBezTo>
                      <a:cubicBezTo>
                        <a:pt x="18055" y="244"/>
                        <a:pt x="18048" y="253"/>
                        <a:pt x="18032" y="263"/>
                      </a:cubicBezTo>
                      <a:cubicBezTo>
                        <a:pt x="18022" y="270"/>
                        <a:pt x="18010" y="279"/>
                        <a:pt x="17997" y="286"/>
                      </a:cubicBezTo>
                      <a:cubicBezTo>
                        <a:pt x="17968" y="308"/>
                        <a:pt x="17952" y="347"/>
                        <a:pt x="17949" y="382"/>
                      </a:cubicBezTo>
                      <a:cubicBezTo>
                        <a:pt x="17791" y="363"/>
                        <a:pt x="17642" y="305"/>
                        <a:pt x="17488" y="263"/>
                      </a:cubicBezTo>
                      <a:cubicBezTo>
                        <a:pt x="17404" y="237"/>
                        <a:pt x="17317" y="218"/>
                        <a:pt x="17227" y="215"/>
                      </a:cubicBezTo>
                      <a:cubicBezTo>
                        <a:pt x="17143" y="215"/>
                        <a:pt x="17063" y="237"/>
                        <a:pt x="16992" y="279"/>
                      </a:cubicBezTo>
                      <a:cubicBezTo>
                        <a:pt x="16982" y="283"/>
                        <a:pt x="16973" y="289"/>
                        <a:pt x="16963" y="295"/>
                      </a:cubicBezTo>
                      <a:cubicBezTo>
                        <a:pt x="16944" y="295"/>
                        <a:pt x="16924" y="292"/>
                        <a:pt x="16908" y="283"/>
                      </a:cubicBezTo>
                      <a:cubicBezTo>
                        <a:pt x="16883" y="263"/>
                        <a:pt x="16870" y="228"/>
                        <a:pt x="16857" y="199"/>
                      </a:cubicBezTo>
                      <a:cubicBezTo>
                        <a:pt x="16840" y="160"/>
                        <a:pt x="16818" y="131"/>
                        <a:pt x="16783" y="109"/>
                      </a:cubicBezTo>
                      <a:cubicBezTo>
                        <a:pt x="16725" y="73"/>
                        <a:pt x="16631" y="64"/>
                        <a:pt x="16618" y="147"/>
                      </a:cubicBezTo>
                      <a:cubicBezTo>
                        <a:pt x="16612" y="192"/>
                        <a:pt x="16628" y="241"/>
                        <a:pt x="16676" y="250"/>
                      </a:cubicBezTo>
                      <a:cubicBezTo>
                        <a:pt x="16696" y="257"/>
                        <a:pt x="16718" y="253"/>
                        <a:pt x="16741" y="244"/>
                      </a:cubicBezTo>
                      <a:cubicBezTo>
                        <a:pt x="16751" y="241"/>
                        <a:pt x="16757" y="237"/>
                        <a:pt x="16767" y="231"/>
                      </a:cubicBezTo>
                      <a:cubicBezTo>
                        <a:pt x="16767" y="228"/>
                        <a:pt x="16770" y="228"/>
                        <a:pt x="16770" y="228"/>
                      </a:cubicBezTo>
                      <a:cubicBezTo>
                        <a:pt x="16770" y="228"/>
                        <a:pt x="16773" y="231"/>
                        <a:pt x="16773" y="234"/>
                      </a:cubicBezTo>
                      <a:cubicBezTo>
                        <a:pt x="16776" y="237"/>
                        <a:pt x="16780" y="241"/>
                        <a:pt x="16780" y="247"/>
                      </a:cubicBezTo>
                      <a:cubicBezTo>
                        <a:pt x="16786" y="276"/>
                        <a:pt x="16770" y="308"/>
                        <a:pt x="16738" y="308"/>
                      </a:cubicBezTo>
                      <a:cubicBezTo>
                        <a:pt x="16712" y="312"/>
                        <a:pt x="16683" y="299"/>
                        <a:pt x="16660" y="283"/>
                      </a:cubicBezTo>
                      <a:cubicBezTo>
                        <a:pt x="16605" y="244"/>
                        <a:pt x="16593" y="180"/>
                        <a:pt x="16560" y="125"/>
                      </a:cubicBezTo>
                      <a:cubicBezTo>
                        <a:pt x="16531" y="73"/>
                        <a:pt x="16480" y="15"/>
                        <a:pt x="16419" y="6"/>
                      </a:cubicBezTo>
                      <a:cubicBezTo>
                        <a:pt x="16390" y="-1"/>
                        <a:pt x="16361" y="6"/>
                        <a:pt x="16338" y="22"/>
                      </a:cubicBezTo>
                      <a:cubicBezTo>
                        <a:pt x="16325" y="32"/>
                        <a:pt x="16312" y="44"/>
                        <a:pt x="16306" y="60"/>
                      </a:cubicBezTo>
                      <a:cubicBezTo>
                        <a:pt x="16303" y="73"/>
                        <a:pt x="16299" y="89"/>
                        <a:pt x="16296" y="105"/>
                      </a:cubicBezTo>
                      <a:cubicBezTo>
                        <a:pt x="16248" y="96"/>
                        <a:pt x="16200" y="102"/>
                        <a:pt x="16164" y="141"/>
                      </a:cubicBezTo>
                      <a:cubicBezTo>
                        <a:pt x="16142" y="167"/>
                        <a:pt x="16135" y="192"/>
                        <a:pt x="16132" y="225"/>
                      </a:cubicBezTo>
                      <a:cubicBezTo>
                        <a:pt x="16132" y="244"/>
                        <a:pt x="16126" y="253"/>
                        <a:pt x="16110" y="263"/>
                      </a:cubicBezTo>
                      <a:cubicBezTo>
                        <a:pt x="16100" y="270"/>
                        <a:pt x="16087" y="279"/>
                        <a:pt x="16074" y="286"/>
                      </a:cubicBezTo>
                      <a:cubicBezTo>
                        <a:pt x="16045" y="308"/>
                        <a:pt x="16029" y="347"/>
                        <a:pt x="16026" y="382"/>
                      </a:cubicBezTo>
                      <a:cubicBezTo>
                        <a:pt x="15868" y="363"/>
                        <a:pt x="15720" y="305"/>
                        <a:pt x="15565" y="263"/>
                      </a:cubicBezTo>
                      <a:cubicBezTo>
                        <a:pt x="15482" y="237"/>
                        <a:pt x="15394" y="218"/>
                        <a:pt x="15304" y="215"/>
                      </a:cubicBezTo>
                      <a:cubicBezTo>
                        <a:pt x="15221" y="215"/>
                        <a:pt x="15140" y="237"/>
                        <a:pt x="15069" y="279"/>
                      </a:cubicBezTo>
                      <a:cubicBezTo>
                        <a:pt x="15060" y="283"/>
                        <a:pt x="15050" y="289"/>
                        <a:pt x="15040" y="295"/>
                      </a:cubicBezTo>
                      <a:cubicBezTo>
                        <a:pt x="15021" y="295"/>
                        <a:pt x="15002" y="292"/>
                        <a:pt x="14985" y="283"/>
                      </a:cubicBezTo>
                      <a:cubicBezTo>
                        <a:pt x="14960" y="263"/>
                        <a:pt x="14947" y="228"/>
                        <a:pt x="14934" y="199"/>
                      </a:cubicBezTo>
                      <a:cubicBezTo>
                        <a:pt x="14918" y="160"/>
                        <a:pt x="14895" y="131"/>
                        <a:pt x="14860" y="109"/>
                      </a:cubicBezTo>
                      <a:cubicBezTo>
                        <a:pt x="14802" y="73"/>
                        <a:pt x="14709" y="64"/>
                        <a:pt x="14696" y="147"/>
                      </a:cubicBezTo>
                      <a:cubicBezTo>
                        <a:pt x="14689" y="192"/>
                        <a:pt x="14705" y="241"/>
                        <a:pt x="14754" y="250"/>
                      </a:cubicBezTo>
                      <a:cubicBezTo>
                        <a:pt x="14773" y="257"/>
                        <a:pt x="14796" y="253"/>
                        <a:pt x="14818" y="244"/>
                      </a:cubicBezTo>
                      <a:cubicBezTo>
                        <a:pt x="14828" y="241"/>
                        <a:pt x="14834" y="237"/>
                        <a:pt x="14844" y="231"/>
                      </a:cubicBezTo>
                      <a:cubicBezTo>
                        <a:pt x="14844" y="228"/>
                        <a:pt x="14844" y="228"/>
                        <a:pt x="14847" y="228"/>
                      </a:cubicBezTo>
                      <a:cubicBezTo>
                        <a:pt x="14847" y="228"/>
                        <a:pt x="14850" y="231"/>
                        <a:pt x="14850" y="234"/>
                      </a:cubicBezTo>
                      <a:cubicBezTo>
                        <a:pt x="14853" y="237"/>
                        <a:pt x="14857" y="241"/>
                        <a:pt x="14857" y="247"/>
                      </a:cubicBezTo>
                      <a:cubicBezTo>
                        <a:pt x="14863" y="276"/>
                        <a:pt x="14847" y="308"/>
                        <a:pt x="14815" y="308"/>
                      </a:cubicBezTo>
                      <a:cubicBezTo>
                        <a:pt x="14789" y="312"/>
                        <a:pt x="14760" y="299"/>
                        <a:pt x="14737" y="283"/>
                      </a:cubicBezTo>
                      <a:cubicBezTo>
                        <a:pt x="14683" y="244"/>
                        <a:pt x="14670" y="180"/>
                        <a:pt x="14638" y="125"/>
                      </a:cubicBezTo>
                      <a:cubicBezTo>
                        <a:pt x="14609" y="73"/>
                        <a:pt x="14557" y="15"/>
                        <a:pt x="14496" y="6"/>
                      </a:cubicBezTo>
                      <a:cubicBezTo>
                        <a:pt x="14467" y="-1"/>
                        <a:pt x="14438" y="6"/>
                        <a:pt x="14416" y="22"/>
                      </a:cubicBezTo>
                      <a:cubicBezTo>
                        <a:pt x="14403" y="32"/>
                        <a:pt x="14390" y="44"/>
                        <a:pt x="14383" y="60"/>
                      </a:cubicBezTo>
                      <a:cubicBezTo>
                        <a:pt x="14380" y="73"/>
                        <a:pt x="14377" y="89"/>
                        <a:pt x="14374" y="105"/>
                      </a:cubicBezTo>
                      <a:cubicBezTo>
                        <a:pt x="14325" y="96"/>
                        <a:pt x="14274" y="102"/>
                        <a:pt x="14242" y="141"/>
                      </a:cubicBezTo>
                      <a:cubicBezTo>
                        <a:pt x="14219" y="167"/>
                        <a:pt x="14212" y="192"/>
                        <a:pt x="14209" y="225"/>
                      </a:cubicBezTo>
                      <a:cubicBezTo>
                        <a:pt x="14209" y="244"/>
                        <a:pt x="14203" y="253"/>
                        <a:pt x="14187" y="263"/>
                      </a:cubicBezTo>
                      <a:cubicBezTo>
                        <a:pt x="14177" y="270"/>
                        <a:pt x="14164" y="279"/>
                        <a:pt x="14152" y="286"/>
                      </a:cubicBezTo>
                      <a:cubicBezTo>
                        <a:pt x="14123" y="308"/>
                        <a:pt x="14106" y="344"/>
                        <a:pt x="14103" y="382"/>
                      </a:cubicBezTo>
                      <a:cubicBezTo>
                        <a:pt x="13943" y="363"/>
                        <a:pt x="13792" y="305"/>
                        <a:pt x="13637" y="260"/>
                      </a:cubicBezTo>
                      <a:cubicBezTo>
                        <a:pt x="13550" y="234"/>
                        <a:pt x="13463" y="215"/>
                        <a:pt x="13373" y="212"/>
                      </a:cubicBezTo>
                      <a:cubicBezTo>
                        <a:pt x="13292" y="212"/>
                        <a:pt x="13212" y="234"/>
                        <a:pt x="13138" y="276"/>
                      </a:cubicBezTo>
                      <a:cubicBezTo>
                        <a:pt x="13128" y="279"/>
                        <a:pt x="13119" y="286"/>
                        <a:pt x="13109" y="292"/>
                      </a:cubicBezTo>
                      <a:cubicBezTo>
                        <a:pt x="13090" y="292"/>
                        <a:pt x="13070" y="289"/>
                        <a:pt x="13054" y="279"/>
                      </a:cubicBezTo>
                      <a:cubicBezTo>
                        <a:pt x="13028" y="260"/>
                        <a:pt x="13015" y="228"/>
                        <a:pt x="13006" y="196"/>
                      </a:cubicBezTo>
                      <a:cubicBezTo>
                        <a:pt x="12990" y="157"/>
                        <a:pt x="12967" y="128"/>
                        <a:pt x="12929" y="105"/>
                      </a:cubicBezTo>
                      <a:cubicBezTo>
                        <a:pt x="12874" y="73"/>
                        <a:pt x="12780" y="60"/>
                        <a:pt x="12767" y="144"/>
                      </a:cubicBezTo>
                      <a:cubicBezTo>
                        <a:pt x="12761" y="189"/>
                        <a:pt x="12774" y="237"/>
                        <a:pt x="12822" y="247"/>
                      </a:cubicBezTo>
                      <a:cubicBezTo>
                        <a:pt x="12845" y="253"/>
                        <a:pt x="12867" y="250"/>
                        <a:pt x="12887" y="241"/>
                      </a:cubicBezTo>
                      <a:cubicBezTo>
                        <a:pt x="12896" y="237"/>
                        <a:pt x="12906" y="234"/>
                        <a:pt x="12912" y="228"/>
                      </a:cubicBezTo>
                      <a:cubicBezTo>
                        <a:pt x="12912" y="225"/>
                        <a:pt x="12916" y="225"/>
                        <a:pt x="12916" y="225"/>
                      </a:cubicBezTo>
                      <a:cubicBezTo>
                        <a:pt x="12919" y="228"/>
                        <a:pt x="12919" y="228"/>
                        <a:pt x="12922" y="231"/>
                      </a:cubicBezTo>
                      <a:cubicBezTo>
                        <a:pt x="12922" y="234"/>
                        <a:pt x="12925" y="237"/>
                        <a:pt x="12925" y="244"/>
                      </a:cubicBezTo>
                      <a:cubicBezTo>
                        <a:pt x="12935" y="273"/>
                        <a:pt x="12919" y="305"/>
                        <a:pt x="12883" y="308"/>
                      </a:cubicBezTo>
                      <a:cubicBezTo>
                        <a:pt x="12858" y="308"/>
                        <a:pt x="12829" y="295"/>
                        <a:pt x="12810" y="279"/>
                      </a:cubicBezTo>
                      <a:cubicBezTo>
                        <a:pt x="12751" y="241"/>
                        <a:pt x="12739" y="176"/>
                        <a:pt x="12706" y="121"/>
                      </a:cubicBezTo>
                      <a:cubicBezTo>
                        <a:pt x="12678" y="70"/>
                        <a:pt x="12626" y="12"/>
                        <a:pt x="12565" y="2"/>
                      </a:cubicBezTo>
                      <a:cubicBezTo>
                        <a:pt x="12539" y="-4"/>
                        <a:pt x="12507" y="2"/>
                        <a:pt x="12484" y="19"/>
                      </a:cubicBezTo>
                      <a:cubicBezTo>
                        <a:pt x="12471" y="28"/>
                        <a:pt x="12462" y="41"/>
                        <a:pt x="12455" y="57"/>
                      </a:cubicBezTo>
                      <a:cubicBezTo>
                        <a:pt x="12449" y="70"/>
                        <a:pt x="12449" y="86"/>
                        <a:pt x="12446" y="102"/>
                      </a:cubicBezTo>
                      <a:cubicBezTo>
                        <a:pt x="12394" y="93"/>
                        <a:pt x="12346" y="99"/>
                        <a:pt x="12310" y="141"/>
                      </a:cubicBezTo>
                      <a:cubicBezTo>
                        <a:pt x="12288" y="164"/>
                        <a:pt x="12285" y="189"/>
                        <a:pt x="12281" y="221"/>
                      </a:cubicBezTo>
                      <a:cubicBezTo>
                        <a:pt x="12278" y="241"/>
                        <a:pt x="12272" y="250"/>
                        <a:pt x="12259" y="260"/>
                      </a:cubicBezTo>
                      <a:cubicBezTo>
                        <a:pt x="12246" y="266"/>
                        <a:pt x="12233" y="276"/>
                        <a:pt x="12220" y="283"/>
                      </a:cubicBezTo>
                      <a:cubicBezTo>
                        <a:pt x="12191" y="305"/>
                        <a:pt x="12175" y="344"/>
                        <a:pt x="12172" y="379"/>
                      </a:cubicBezTo>
                      <a:cubicBezTo>
                        <a:pt x="12014" y="360"/>
                        <a:pt x="11866" y="302"/>
                        <a:pt x="11714" y="260"/>
                      </a:cubicBezTo>
                      <a:cubicBezTo>
                        <a:pt x="11628" y="234"/>
                        <a:pt x="11541" y="215"/>
                        <a:pt x="11450" y="212"/>
                      </a:cubicBezTo>
                      <a:cubicBezTo>
                        <a:pt x="11370" y="212"/>
                        <a:pt x="11289" y="234"/>
                        <a:pt x="11215" y="276"/>
                      </a:cubicBezTo>
                      <a:cubicBezTo>
                        <a:pt x="11206" y="279"/>
                        <a:pt x="11196" y="286"/>
                        <a:pt x="11186" y="292"/>
                      </a:cubicBezTo>
                      <a:cubicBezTo>
                        <a:pt x="11167" y="292"/>
                        <a:pt x="11148" y="289"/>
                        <a:pt x="11132" y="279"/>
                      </a:cubicBezTo>
                      <a:cubicBezTo>
                        <a:pt x="11106" y="260"/>
                        <a:pt x="11093" y="228"/>
                        <a:pt x="11080" y="196"/>
                      </a:cubicBezTo>
                      <a:cubicBezTo>
                        <a:pt x="11067" y="157"/>
                        <a:pt x="11044" y="128"/>
                        <a:pt x="11006" y="105"/>
                      </a:cubicBezTo>
                      <a:cubicBezTo>
                        <a:pt x="10951" y="73"/>
                        <a:pt x="10855" y="60"/>
                        <a:pt x="10845" y="144"/>
                      </a:cubicBezTo>
                      <a:cubicBezTo>
                        <a:pt x="10839" y="189"/>
                        <a:pt x="10851" y="237"/>
                        <a:pt x="10900" y="247"/>
                      </a:cubicBezTo>
                      <a:cubicBezTo>
                        <a:pt x="10922" y="253"/>
                        <a:pt x="10945" y="250"/>
                        <a:pt x="10964" y="241"/>
                      </a:cubicBezTo>
                      <a:cubicBezTo>
                        <a:pt x="10974" y="237"/>
                        <a:pt x="10984" y="234"/>
                        <a:pt x="10990" y="228"/>
                      </a:cubicBezTo>
                      <a:cubicBezTo>
                        <a:pt x="10990" y="225"/>
                        <a:pt x="10993" y="225"/>
                        <a:pt x="10993" y="225"/>
                      </a:cubicBezTo>
                      <a:cubicBezTo>
                        <a:pt x="10996" y="228"/>
                        <a:pt x="10996" y="228"/>
                        <a:pt x="11000" y="231"/>
                      </a:cubicBezTo>
                      <a:cubicBezTo>
                        <a:pt x="11000" y="234"/>
                        <a:pt x="11003" y="237"/>
                        <a:pt x="11003" y="244"/>
                      </a:cubicBezTo>
                      <a:cubicBezTo>
                        <a:pt x="11012" y="273"/>
                        <a:pt x="10996" y="305"/>
                        <a:pt x="10961" y="308"/>
                      </a:cubicBezTo>
                      <a:cubicBezTo>
                        <a:pt x="10935" y="308"/>
                        <a:pt x="10906" y="295"/>
                        <a:pt x="10887" y="279"/>
                      </a:cubicBezTo>
                      <a:cubicBezTo>
                        <a:pt x="10829" y="241"/>
                        <a:pt x="10816" y="176"/>
                        <a:pt x="10784" y="121"/>
                      </a:cubicBezTo>
                      <a:cubicBezTo>
                        <a:pt x="10755" y="70"/>
                        <a:pt x="10703" y="12"/>
                        <a:pt x="10642" y="2"/>
                      </a:cubicBezTo>
                      <a:cubicBezTo>
                        <a:pt x="10616" y="-4"/>
                        <a:pt x="10584" y="2"/>
                        <a:pt x="10562" y="19"/>
                      </a:cubicBezTo>
                      <a:cubicBezTo>
                        <a:pt x="10549" y="28"/>
                        <a:pt x="10539" y="41"/>
                        <a:pt x="10532" y="57"/>
                      </a:cubicBezTo>
                      <a:cubicBezTo>
                        <a:pt x="10526" y="70"/>
                        <a:pt x="10526" y="86"/>
                        <a:pt x="10523" y="102"/>
                      </a:cubicBezTo>
                      <a:cubicBezTo>
                        <a:pt x="10471" y="93"/>
                        <a:pt x="10423" y="99"/>
                        <a:pt x="10387" y="141"/>
                      </a:cubicBezTo>
                      <a:cubicBezTo>
                        <a:pt x="10365" y="164"/>
                        <a:pt x="10362" y="189"/>
                        <a:pt x="10359" y="221"/>
                      </a:cubicBezTo>
                      <a:cubicBezTo>
                        <a:pt x="10355" y="241"/>
                        <a:pt x="10349" y="250"/>
                        <a:pt x="10336" y="260"/>
                      </a:cubicBezTo>
                      <a:cubicBezTo>
                        <a:pt x="10323" y="266"/>
                        <a:pt x="10310" y="276"/>
                        <a:pt x="10298" y="283"/>
                      </a:cubicBezTo>
                      <a:cubicBezTo>
                        <a:pt x="10268" y="305"/>
                        <a:pt x="10252" y="344"/>
                        <a:pt x="10249" y="379"/>
                      </a:cubicBezTo>
                      <a:cubicBezTo>
                        <a:pt x="10091" y="360"/>
                        <a:pt x="9943" y="302"/>
                        <a:pt x="9792" y="260"/>
                      </a:cubicBezTo>
                      <a:cubicBezTo>
                        <a:pt x="9705" y="234"/>
                        <a:pt x="9618" y="215"/>
                        <a:pt x="9528" y="212"/>
                      </a:cubicBezTo>
                      <a:cubicBezTo>
                        <a:pt x="9447" y="212"/>
                        <a:pt x="9367" y="234"/>
                        <a:pt x="9293" y="276"/>
                      </a:cubicBezTo>
                      <a:cubicBezTo>
                        <a:pt x="9283" y="279"/>
                        <a:pt x="9273" y="286"/>
                        <a:pt x="9264" y="292"/>
                      </a:cubicBezTo>
                      <a:cubicBezTo>
                        <a:pt x="9244" y="292"/>
                        <a:pt x="9225" y="289"/>
                        <a:pt x="9209" y="279"/>
                      </a:cubicBezTo>
                      <a:cubicBezTo>
                        <a:pt x="9183" y="260"/>
                        <a:pt x="9170" y="228"/>
                        <a:pt x="9157" y="196"/>
                      </a:cubicBezTo>
                      <a:cubicBezTo>
                        <a:pt x="9145" y="157"/>
                        <a:pt x="9122" y="128"/>
                        <a:pt x="9083" y="105"/>
                      </a:cubicBezTo>
                      <a:cubicBezTo>
                        <a:pt x="9029" y="73"/>
                        <a:pt x="8932" y="60"/>
                        <a:pt x="8922" y="144"/>
                      </a:cubicBezTo>
                      <a:cubicBezTo>
                        <a:pt x="8916" y="189"/>
                        <a:pt x="8929" y="237"/>
                        <a:pt x="8977" y="247"/>
                      </a:cubicBezTo>
                      <a:cubicBezTo>
                        <a:pt x="9000" y="253"/>
                        <a:pt x="9022" y="250"/>
                        <a:pt x="9041" y="241"/>
                      </a:cubicBezTo>
                      <a:cubicBezTo>
                        <a:pt x="9051" y="237"/>
                        <a:pt x="9061" y="234"/>
                        <a:pt x="9067" y="228"/>
                      </a:cubicBezTo>
                      <a:cubicBezTo>
                        <a:pt x="9067" y="225"/>
                        <a:pt x="9070" y="225"/>
                        <a:pt x="9070" y="225"/>
                      </a:cubicBezTo>
                      <a:cubicBezTo>
                        <a:pt x="9073" y="228"/>
                        <a:pt x="9073" y="228"/>
                        <a:pt x="9077" y="231"/>
                      </a:cubicBezTo>
                      <a:cubicBezTo>
                        <a:pt x="9077" y="234"/>
                        <a:pt x="9080" y="237"/>
                        <a:pt x="9080" y="244"/>
                      </a:cubicBezTo>
                      <a:cubicBezTo>
                        <a:pt x="9090" y="273"/>
                        <a:pt x="9073" y="305"/>
                        <a:pt x="9038" y="308"/>
                      </a:cubicBezTo>
                      <a:cubicBezTo>
                        <a:pt x="9013" y="308"/>
                        <a:pt x="8984" y="295"/>
                        <a:pt x="8961" y="279"/>
                      </a:cubicBezTo>
                      <a:cubicBezTo>
                        <a:pt x="8906" y="241"/>
                        <a:pt x="8893" y="176"/>
                        <a:pt x="8861" y="121"/>
                      </a:cubicBezTo>
                      <a:cubicBezTo>
                        <a:pt x="8832" y="70"/>
                        <a:pt x="8781" y="12"/>
                        <a:pt x="8719" y="2"/>
                      </a:cubicBezTo>
                      <a:cubicBezTo>
                        <a:pt x="8694" y="-4"/>
                        <a:pt x="8661" y="2"/>
                        <a:pt x="8639" y="19"/>
                      </a:cubicBezTo>
                      <a:cubicBezTo>
                        <a:pt x="8626" y="28"/>
                        <a:pt x="8613" y="41"/>
                        <a:pt x="8610" y="57"/>
                      </a:cubicBezTo>
                      <a:cubicBezTo>
                        <a:pt x="8604" y="70"/>
                        <a:pt x="8604" y="86"/>
                        <a:pt x="8600" y="102"/>
                      </a:cubicBezTo>
                      <a:cubicBezTo>
                        <a:pt x="8549" y="93"/>
                        <a:pt x="8500" y="99"/>
                        <a:pt x="8465" y="141"/>
                      </a:cubicBezTo>
                      <a:cubicBezTo>
                        <a:pt x="8442" y="164"/>
                        <a:pt x="8439" y="189"/>
                        <a:pt x="8436" y="221"/>
                      </a:cubicBezTo>
                      <a:cubicBezTo>
                        <a:pt x="8433" y="241"/>
                        <a:pt x="8426" y="250"/>
                        <a:pt x="8413" y="260"/>
                      </a:cubicBezTo>
                      <a:cubicBezTo>
                        <a:pt x="8400" y="266"/>
                        <a:pt x="8388" y="276"/>
                        <a:pt x="8375" y="283"/>
                      </a:cubicBezTo>
                      <a:cubicBezTo>
                        <a:pt x="8346" y="305"/>
                        <a:pt x="8330" y="344"/>
                        <a:pt x="8327" y="379"/>
                      </a:cubicBezTo>
                      <a:cubicBezTo>
                        <a:pt x="8169" y="360"/>
                        <a:pt x="8020" y="302"/>
                        <a:pt x="7869" y="260"/>
                      </a:cubicBezTo>
                      <a:cubicBezTo>
                        <a:pt x="7782" y="234"/>
                        <a:pt x="7695" y="215"/>
                        <a:pt x="7605" y="212"/>
                      </a:cubicBezTo>
                      <a:cubicBezTo>
                        <a:pt x="7525" y="212"/>
                        <a:pt x="7444" y="234"/>
                        <a:pt x="7370" y="276"/>
                      </a:cubicBezTo>
                      <a:cubicBezTo>
                        <a:pt x="7360" y="279"/>
                        <a:pt x="7351" y="286"/>
                        <a:pt x="7341" y="292"/>
                      </a:cubicBezTo>
                      <a:cubicBezTo>
                        <a:pt x="7322" y="292"/>
                        <a:pt x="7302" y="289"/>
                        <a:pt x="7286" y="279"/>
                      </a:cubicBezTo>
                      <a:cubicBezTo>
                        <a:pt x="7260" y="260"/>
                        <a:pt x="7248" y="228"/>
                        <a:pt x="7235" y="196"/>
                      </a:cubicBezTo>
                      <a:cubicBezTo>
                        <a:pt x="7218" y="157"/>
                        <a:pt x="7199" y="128"/>
                        <a:pt x="7161" y="105"/>
                      </a:cubicBezTo>
                      <a:cubicBezTo>
                        <a:pt x="7106" y="73"/>
                        <a:pt x="7009" y="60"/>
                        <a:pt x="7000" y="144"/>
                      </a:cubicBezTo>
                      <a:cubicBezTo>
                        <a:pt x="6993" y="189"/>
                        <a:pt x="7006" y="237"/>
                        <a:pt x="7054" y="247"/>
                      </a:cubicBezTo>
                      <a:cubicBezTo>
                        <a:pt x="7077" y="253"/>
                        <a:pt x="7099" y="250"/>
                        <a:pt x="7119" y="241"/>
                      </a:cubicBezTo>
                      <a:cubicBezTo>
                        <a:pt x="7128" y="237"/>
                        <a:pt x="7138" y="234"/>
                        <a:pt x="7145" y="228"/>
                      </a:cubicBezTo>
                      <a:cubicBezTo>
                        <a:pt x="7145" y="225"/>
                        <a:pt x="7148" y="225"/>
                        <a:pt x="7148" y="225"/>
                      </a:cubicBezTo>
                      <a:cubicBezTo>
                        <a:pt x="7151" y="228"/>
                        <a:pt x="7151" y="228"/>
                        <a:pt x="7154" y="231"/>
                      </a:cubicBezTo>
                      <a:cubicBezTo>
                        <a:pt x="7154" y="234"/>
                        <a:pt x="7158" y="237"/>
                        <a:pt x="7158" y="244"/>
                      </a:cubicBezTo>
                      <a:cubicBezTo>
                        <a:pt x="7167" y="273"/>
                        <a:pt x="7151" y="305"/>
                        <a:pt x="7115" y="308"/>
                      </a:cubicBezTo>
                      <a:cubicBezTo>
                        <a:pt x="7090" y="308"/>
                        <a:pt x="7061" y="295"/>
                        <a:pt x="7038" y="279"/>
                      </a:cubicBezTo>
                      <a:cubicBezTo>
                        <a:pt x="6983" y="241"/>
                        <a:pt x="6970" y="176"/>
                        <a:pt x="6938" y="121"/>
                      </a:cubicBezTo>
                      <a:cubicBezTo>
                        <a:pt x="6909" y="70"/>
                        <a:pt x="6858" y="12"/>
                        <a:pt x="6797" y="2"/>
                      </a:cubicBezTo>
                      <a:cubicBezTo>
                        <a:pt x="6771" y="-4"/>
                        <a:pt x="6739" y="2"/>
                        <a:pt x="6716" y="19"/>
                      </a:cubicBezTo>
                      <a:cubicBezTo>
                        <a:pt x="6703" y="28"/>
                        <a:pt x="6690" y="41"/>
                        <a:pt x="6687" y="57"/>
                      </a:cubicBezTo>
                      <a:cubicBezTo>
                        <a:pt x="6681" y="70"/>
                        <a:pt x="6681" y="86"/>
                        <a:pt x="6674" y="102"/>
                      </a:cubicBezTo>
                      <a:cubicBezTo>
                        <a:pt x="6626" y="93"/>
                        <a:pt x="6578" y="99"/>
                        <a:pt x="6542" y="141"/>
                      </a:cubicBezTo>
                      <a:cubicBezTo>
                        <a:pt x="6520" y="164"/>
                        <a:pt x="6517" y="189"/>
                        <a:pt x="6513" y="221"/>
                      </a:cubicBezTo>
                      <a:cubicBezTo>
                        <a:pt x="6510" y="241"/>
                        <a:pt x="6504" y="250"/>
                        <a:pt x="6491" y="260"/>
                      </a:cubicBezTo>
                      <a:cubicBezTo>
                        <a:pt x="6478" y="266"/>
                        <a:pt x="6465" y="276"/>
                        <a:pt x="6452" y="283"/>
                      </a:cubicBezTo>
                      <a:cubicBezTo>
                        <a:pt x="6423" y="305"/>
                        <a:pt x="6407" y="344"/>
                        <a:pt x="6404" y="379"/>
                      </a:cubicBezTo>
                      <a:cubicBezTo>
                        <a:pt x="6246" y="360"/>
                        <a:pt x="6098" y="302"/>
                        <a:pt x="5947" y="260"/>
                      </a:cubicBezTo>
                      <a:cubicBezTo>
                        <a:pt x="5860" y="234"/>
                        <a:pt x="5772" y="215"/>
                        <a:pt x="5682" y="212"/>
                      </a:cubicBezTo>
                      <a:cubicBezTo>
                        <a:pt x="5602" y="212"/>
                        <a:pt x="5521" y="234"/>
                        <a:pt x="5447" y="276"/>
                      </a:cubicBezTo>
                      <a:cubicBezTo>
                        <a:pt x="5438" y="279"/>
                        <a:pt x="5428" y="286"/>
                        <a:pt x="5418" y="292"/>
                      </a:cubicBezTo>
                      <a:cubicBezTo>
                        <a:pt x="5399" y="292"/>
                        <a:pt x="5380" y="289"/>
                        <a:pt x="5363" y="279"/>
                      </a:cubicBezTo>
                      <a:cubicBezTo>
                        <a:pt x="5338" y="260"/>
                        <a:pt x="5325" y="228"/>
                        <a:pt x="5312" y="196"/>
                      </a:cubicBezTo>
                      <a:cubicBezTo>
                        <a:pt x="5296" y="157"/>
                        <a:pt x="5273" y="128"/>
                        <a:pt x="5238" y="105"/>
                      </a:cubicBezTo>
                      <a:cubicBezTo>
                        <a:pt x="5183" y="73"/>
                        <a:pt x="5087" y="60"/>
                        <a:pt x="5077" y="144"/>
                      </a:cubicBezTo>
                      <a:cubicBezTo>
                        <a:pt x="5071" y="189"/>
                        <a:pt x="5083" y="237"/>
                        <a:pt x="5132" y="247"/>
                      </a:cubicBezTo>
                      <a:cubicBezTo>
                        <a:pt x="5154" y="253"/>
                        <a:pt x="5177" y="250"/>
                        <a:pt x="5196" y="241"/>
                      </a:cubicBezTo>
                      <a:cubicBezTo>
                        <a:pt x="5206" y="237"/>
                        <a:pt x="5215" y="234"/>
                        <a:pt x="5222" y="228"/>
                      </a:cubicBezTo>
                      <a:cubicBezTo>
                        <a:pt x="5222" y="225"/>
                        <a:pt x="5225" y="225"/>
                        <a:pt x="5225" y="225"/>
                      </a:cubicBezTo>
                      <a:cubicBezTo>
                        <a:pt x="5228" y="228"/>
                        <a:pt x="5228" y="228"/>
                        <a:pt x="5231" y="231"/>
                      </a:cubicBezTo>
                      <a:cubicBezTo>
                        <a:pt x="5231" y="234"/>
                        <a:pt x="5235" y="237"/>
                        <a:pt x="5235" y="244"/>
                      </a:cubicBezTo>
                      <a:cubicBezTo>
                        <a:pt x="5244" y="273"/>
                        <a:pt x="5228" y="305"/>
                        <a:pt x="5193" y="308"/>
                      </a:cubicBezTo>
                      <a:cubicBezTo>
                        <a:pt x="5167" y="308"/>
                        <a:pt x="5138" y="295"/>
                        <a:pt x="5115" y="279"/>
                      </a:cubicBezTo>
                      <a:cubicBezTo>
                        <a:pt x="5061" y="241"/>
                        <a:pt x="5048" y="176"/>
                        <a:pt x="5016" y="121"/>
                      </a:cubicBezTo>
                      <a:cubicBezTo>
                        <a:pt x="4987" y="70"/>
                        <a:pt x="4935" y="12"/>
                        <a:pt x="4874" y="2"/>
                      </a:cubicBezTo>
                      <a:cubicBezTo>
                        <a:pt x="4848" y="-4"/>
                        <a:pt x="4816" y="2"/>
                        <a:pt x="4794" y="19"/>
                      </a:cubicBezTo>
                      <a:cubicBezTo>
                        <a:pt x="4781" y="28"/>
                        <a:pt x="4768" y="41"/>
                        <a:pt x="4765" y="57"/>
                      </a:cubicBezTo>
                      <a:cubicBezTo>
                        <a:pt x="4758" y="70"/>
                        <a:pt x="4758" y="86"/>
                        <a:pt x="4752" y="102"/>
                      </a:cubicBezTo>
                      <a:cubicBezTo>
                        <a:pt x="4703" y="93"/>
                        <a:pt x="4655" y="99"/>
                        <a:pt x="4620" y="141"/>
                      </a:cubicBezTo>
                      <a:cubicBezTo>
                        <a:pt x="4597" y="164"/>
                        <a:pt x="4594" y="189"/>
                        <a:pt x="4590" y="221"/>
                      </a:cubicBezTo>
                      <a:cubicBezTo>
                        <a:pt x="4587" y="241"/>
                        <a:pt x="4581" y="250"/>
                        <a:pt x="4568" y="260"/>
                      </a:cubicBezTo>
                      <a:cubicBezTo>
                        <a:pt x="4555" y="266"/>
                        <a:pt x="4542" y="276"/>
                        <a:pt x="4530" y="283"/>
                      </a:cubicBezTo>
                      <a:cubicBezTo>
                        <a:pt x="4500" y="305"/>
                        <a:pt x="4484" y="344"/>
                        <a:pt x="4481" y="379"/>
                      </a:cubicBezTo>
                      <a:cubicBezTo>
                        <a:pt x="4323" y="360"/>
                        <a:pt x="4175" y="302"/>
                        <a:pt x="4024" y="260"/>
                      </a:cubicBezTo>
                      <a:cubicBezTo>
                        <a:pt x="3937" y="234"/>
                        <a:pt x="3850" y="215"/>
                        <a:pt x="3760" y="212"/>
                      </a:cubicBezTo>
                      <a:cubicBezTo>
                        <a:pt x="3679" y="212"/>
                        <a:pt x="3599" y="234"/>
                        <a:pt x="3525" y="276"/>
                      </a:cubicBezTo>
                      <a:cubicBezTo>
                        <a:pt x="3515" y="279"/>
                        <a:pt x="3505" y="286"/>
                        <a:pt x="3496" y="292"/>
                      </a:cubicBezTo>
                      <a:cubicBezTo>
                        <a:pt x="3476" y="292"/>
                        <a:pt x="3457" y="289"/>
                        <a:pt x="3441" y="279"/>
                      </a:cubicBezTo>
                      <a:cubicBezTo>
                        <a:pt x="3415" y="260"/>
                        <a:pt x="3402" y="228"/>
                        <a:pt x="3389" y="196"/>
                      </a:cubicBezTo>
                      <a:cubicBezTo>
                        <a:pt x="3373" y="157"/>
                        <a:pt x="3351" y="128"/>
                        <a:pt x="3315" y="105"/>
                      </a:cubicBezTo>
                      <a:cubicBezTo>
                        <a:pt x="3260" y="73"/>
                        <a:pt x="3164" y="60"/>
                        <a:pt x="3154" y="144"/>
                      </a:cubicBezTo>
                      <a:cubicBezTo>
                        <a:pt x="3148" y="189"/>
                        <a:pt x="3161" y="237"/>
                        <a:pt x="3209" y="247"/>
                      </a:cubicBezTo>
                      <a:cubicBezTo>
                        <a:pt x="3232" y="253"/>
                        <a:pt x="3254" y="250"/>
                        <a:pt x="3273" y="241"/>
                      </a:cubicBezTo>
                      <a:cubicBezTo>
                        <a:pt x="3283" y="237"/>
                        <a:pt x="3293" y="234"/>
                        <a:pt x="3299" y="228"/>
                      </a:cubicBezTo>
                      <a:cubicBezTo>
                        <a:pt x="3299" y="225"/>
                        <a:pt x="3302" y="225"/>
                        <a:pt x="3302" y="225"/>
                      </a:cubicBezTo>
                      <a:cubicBezTo>
                        <a:pt x="3306" y="228"/>
                        <a:pt x="3306" y="228"/>
                        <a:pt x="3309" y="231"/>
                      </a:cubicBezTo>
                      <a:cubicBezTo>
                        <a:pt x="3309" y="234"/>
                        <a:pt x="3312" y="237"/>
                        <a:pt x="3312" y="244"/>
                      </a:cubicBezTo>
                      <a:cubicBezTo>
                        <a:pt x="3322" y="273"/>
                        <a:pt x="3306" y="305"/>
                        <a:pt x="3270" y="308"/>
                      </a:cubicBezTo>
                      <a:cubicBezTo>
                        <a:pt x="3244" y="308"/>
                        <a:pt x="3216" y="295"/>
                        <a:pt x="3193" y="279"/>
                      </a:cubicBezTo>
                      <a:cubicBezTo>
                        <a:pt x="3138" y="241"/>
                        <a:pt x="3125" y="176"/>
                        <a:pt x="3093" y="121"/>
                      </a:cubicBezTo>
                      <a:cubicBezTo>
                        <a:pt x="3064" y="70"/>
                        <a:pt x="3012" y="12"/>
                        <a:pt x="2951" y="2"/>
                      </a:cubicBezTo>
                      <a:cubicBezTo>
                        <a:pt x="2926" y="-4"/>
                        <a:pt x="2893" y="2"/>
                        <a:pt x="2871" y="19"/>
                      </a:cubicBezTo>
                      <a:cubicBezTo>
                        <a:pt x="2858" y="28"/>
                        <a:pt x="2845" y="41"/>
                        <a:pt x="2842" y="57"/>
                      </a:cubicBezTo>
                      <a:cubicBezTo>
                        <a:pt x="2835" y="70"/>
                        <a:pt x="2835" y="86"/>
                        <a:pt x="2829" y="102"/>
                      </a:cubicBezTo>
                      <a:cubicBezTo>
                        <a:pt x="2781" y="93"/>
                        <a:pt x="2732" y="99"/>
                        <a:pt x="2697" y="141"/>
                      </a:cubicBezTo>
                      <a:cubicBezTo>
                        <a:pt x="2675" y="164"/>
                        <a:pt x="2671" y="189"/>
                        <a:pt x="2668" y="221"/>
                      </a:cubicBezTo>
                      <a:cubicBezTo>
                        <a:pt x="2665" y="241"/>
                        <a:pt x="2658" y="250"/>
                        <a:pt x="2645" y="260"/>
                      </a:cubicBezTo>
                      <a:cubicBezTo>
                        <a:pt x="2632" y="266"/>
                        <a:pt x="2619" y="276"/>
                        <a:pt x="2607" y="283"/>
                      </a:cubicBezTo>
                      <a:cubicBezTo>
                        <a:pt x="2578" y="305"/>
                        <a:pt x="2562" y="344"/>
                        <a:pt x="2559" y="379"/>
                      </a:cubicBezTo>
                      <a:cubicBezTo>
                        <a:pt x="2401" y="360"/>
                        <a:pt x="2252" y="302"/>
                        <a:pt x="2098" y="260"/>
                      </a:cubicBezTo>
                      <a:cubicBezTo>
                        <a:pt x="2014" y="234"/>
                        <a:pt x="1927" y="215"/>
                        <a:pt x="1837" y="212"/>
                      </a:cubicBezTo>
                      <a:cubicBezTo>
                        <a:pt x="1757" y="212"/>
                        <a:pt x="1676" y="234"/>
                        <a:pt x="1602" y="276"/>
                      </a:cubicBezTo>
                      <a:cubicBezTo>
                        <a:pt x="1592" y="279"/>
                        <a:pt x="1583" y="286"/>
                        <a:pt x="1573" y="292"/>
                      </a:cubicBezTo>
                      <a:cubicBezTo>
                        <a:pt x="1554" y="292"/>
                        <a:pt x="1534" y="289"/>
                        <a:pt x="1518" y="279"/>
                      </a:cubicBezTo>
                      <a:cubicBezTo>
                        <a:pt x="1493" y="260"/>
                        <a:pt x="1480" y="228"/>
                        <a:pt x="1467" y="196"/>
                      </a:cubicBezTo>
                      <a:cubicBezTo>
                        <a:pt x="1450" y="157"/>
                        <a:pt x="1428" y="128"/>
                        <a:pt x="1393" y="105"/>
                      </a:cubicBezTo>
                      <a:cubicBezTo>
                        <a:pt x="1338" y="73"/>
                        <a:pt x="1241" y="60"/>
                        <a:pt x="1232" y="144"/>
                      </a:cubicBezTo>
                      <a:cubicBezTo>
                        <a:pt x="1225" y="189"/>
                        <a:pt x="1238" y="237"/>
                        <a:pt x="1286" y="247"/>
                      </a:cubicBezTo>
                      <a:cubicBezTo>
                        <a:pt x="1309" y="253"/>
                        <a:pt x="1331" y="250"/>
                        <a:pt x="1351" y="241"/>
                      </a:cubicBezTo>
                      <a:cubicBezTo>
                        <a:pt x="1361" y="237"/>
                        <a:pt x="1370" y="234"/>
                        <a:pt x="1377" y="228"/>
                      </a:cubicBezTo>
                      <a:cubicBezTo>
                        <a:pt x="1377" y="225"/>
                        <a:pt x="1380" y="225"/>
                        <a:pt x="1380" y="225"/>
                      </a:cubicBezTo>
                      <a:cubicBezTo>
                        <a:pt x="1383" y="228"/>
                        <a:pt x="1383" y="228"/>
                        <a:pt x="1386" y="231"/>
                      </a:cubicBezTo>
                      <a:cubicBezTo>
                        <a:pt x="1386" y="234"/>
                        <a:pt x="1389" y="237"/>
                        <a:pt x="1389" y="244"/>
                      </a:cubicBezTo>
                      <a:cubicBezTo>
                        <a:pt x="1399" y="273"/>
                        <a:pt x="1383" y="305"/>
                        <a:pt x="1348" y="308"/>
                      </a:cubicBezTo>
                      <a:cubicBezTo>
                        <a:pt x="1322" y="308"/>
                        <a:pt x="1293" y="295"/>
                        <a:pt x="1270" y="279"/>
                      </a:cubicBezTo>
                      <a:cubicBezTo>
                        <a:pt x="1216" y="241"/>
                        <a:pt x="1203" y="176"/>
                        <a:pt x="1170" y="121"/>
                      </a:cubicBezTo>
                      <a:cubicBezTo>
                        <a:pt x="1141" y="70"/>
                        <a:pt x="1090" y="12"/>
                        <a:pt x="1029" y="2"/>
                      </a:cubicBezTo>
                      <a:cubicBezTo>
                        <a:pt x="1003" y="-4"/>
                        <a:pt x="971" y="2"/>
                        <a:pt x="948" y="19"/>
                      </a:cubicBezTo>
                      <a:cubicBezTo>
                        <a:pt x="935" y="28"/>
                        <a:pt x="922" y="41"/>
                        <a:pt x="919" y="57"/>
                      </a:cubicBezTo>
                      <a:cubicBezTo>
                        <a:pt x="913" y="70"/>
                        <a:pt x="913" y="86"/>
                        <a:pt x="906" y="102"/>
                      </a:cubicBezTo>
                      <a:cubicBezTo>
                        <a:pt x="858" y="93"/>
                        <a:pt x="810" y="99"/>
                        <a:pt x="774" y="141"/>
                      </a:cubicBezTo>
                      <a:cubicBezTo>
                        <a:pt x="752" y="164"/>
                        <a:pt x="748" y="189"/>
                        <a:pt x="742" y="221"/>
                      </a:cubicBezTo>
                      <a:cubicBezTo>
                        <a:pt x="742" y="241"/>
                        <a:pt x="736" y="250"/>
                        <a:pt x="723" y="260"/>
                      </a:cubicBezTo>
                      <a:cubicBezTo>
                        <a:pt x="710" y="266"/>
                        <a:pt x="697" y="276"/>
                        <a:pt x="684" y="283"/>
                      </a:cubicBezTo>
                      <a:cubicBezTo>
                        <a:pt x="610" y="341"/>
                        <a:pt x="623" y="476"/>
                        <a:pt x="720" y="498"/>
                      </a:cubicBezTo>
                      <a:cubicBezTo>
                        <a:pt x="768" y="508"/>
                        <a:pt x="829" y="489"/>
                        <a:pt x="852" y="444"/>
                      </a:cubicBezTo>
                      <a:cubicBezTo>
                        <a:pt x="861" y="424"/>
                        <a:pt x="864" y="405"/>
                        <a:pt x="848" y="389"/>
                      </a:cubicBezTo>
                      <a:cubicBezTo>
                        <a:pt x="832" y="369"/>
                        <a:pt x="800" y="353"/>
                        <a:pt x="813" y="321"/>
                      </a:cubicBezTo>
                      <a:cubicBezTo>
                        <a:pt x="826" y="292"/>
                        <a:pt x="864" y="279"/>
                        <a:pt x="893" y="279"/>
                      </a:cubicBezTo>
                      <a:cubicBezTo>
                        <a:pt x="919" y="279"/>
                        <a:pt x="945" y="289"/>
                        <a:pt x="964" y="302"/>
                      </a:cubicBezTo>
                      <a:cubicBezTo>
                        <a:pt x="1009" y="331"/>
                        <a:pt x="1048" y="382"/>
                        <a:pt x="1041" y="437"/>
                      </a:cubicBezTo>
                      <a:cubicBezTo>
                        <a:pt x="1038" y="460"/>
                        <a:pt x="1019" y="501"/>
                        <a:pt x="993" y="501"/>
                      </a:cubicBezTo>
                      <a:cubicBezTo>
                        <a:pt x="971" y="498"/>
                        <a:pt x="948" y="482"/>
                        <a:pt x="926" y="476"/>
                      </a:cubicBezTo>
                      <a:cubicBezTo>
                        <a:pt x="877" y="466"/>
                        <a:pt x="829" y="514"/>
                        <a:pt x="813" y="559"/>
                      </a:cubicBezTo>
                      <a:cubicBezTo>
                        <a:pt x="797" y="608"/>
                        <a:pt x="829" y="666"/>
                        <a:pt x="884" y="659"/>
                      </a:cubicBezTo>
                      <a:cubicBezTo>
                        <a:pt x="909" y="659"/>
                        <a:pt x="926" y="643"/>
                        <a:pt x="935" y="621"/>
                      </a:cubicBezTo>
                      <a:cubicBezTo>
                        <a:pt x="948" y="592"/>
                        <a:pt x="987" y="588"/>
                        <a:pt x="1003" y="617"/>
                      </a:cubicBezTo>
                      <a:cubicBezTo>
                        <a:pt x="1019" y="643"/>
                        <a:pt x="1013" y="682"/>
                        <a:pt x="984" y="694"/>
                      </a:cubicBezTo>
                      <a:cubicBezTo>
                        <a:pt x="961" y="704"/>
                        <a:pt x="929" y="704"/>
                        <a:pt x="903" y="701"/>
                      </a:cubicBezTo>
                      <a:cubicBezTo>
                        <a:pt x="839" y="698"/>
                        <a:pt x="784" y="656"/>
                        <a:pt x="720" y="650"/>
                      </a:cubicBezTo>
                      <a:cubicBezTo>
                        <a:pt x="620" y="640"/>
                        <a:pt x="504" y="733"/>
                        <a:pt x="526" y="839"/>
                      </a:cubicBezTo>
                      <a:cubicBezTo>
                        <a:pt x="536" y="891"/>
                        <a:pt x="591" y="933"/>
                        <a:pt x="642" y="923"/>
                      </a:cubicBezTo>
                      <a:cubicBezTo>
                        <a:pt x="665" y="923"/>
                        <a:pt x="691" y="910"/>
                        <a:pt x="697" y="891"/>
                      </a:cubicBezTo>
                      <a:cubicBezTo>
                        <a:pt x="707" y="872"/>
                        <a:pt x="700" y="852"/>
                        <a:pt x="694" y="833"/>
                      </a:cubicBezTo>
                      <a:cubicBezTo>
                        <a:pt x="687" y="810"/>
                        <a:pt x="687" y="791"/>
                        <a:pt x="713" y="778"/>
                      </a:cubicBezTo>
                      <a:cubicBezTo>
                        <a:pt x="742" y="769"/>
                        <a:pt x="771" y="785"/>
                        <a:pt x="790" y="804"/>
                      </a:cubicBezTo>
                      <a:cubicBezTo>
                        <a:pt x="813" y="820"/>
                        <a:pt x="829" y="846"/>
                        <a:pt x="826" y="875"/>
                      </a:cubicBezTo>
                      <a:cubicBezTo>
                        <a:pt x="823" y="901"/>
                        <a:pt x="806" y="917"/>
                        <a:pt x="790" y="933"/>
                      </a:cubicBezTo>
                      <a:cubicBezTo>
                        <a:pt x="784" y="939"/>
                        <a:pt x="777" y="946"/>
                        <a:pt x="774" y="952"/>
                      </a:cubicBezTo>
                      <a:cubicBezTo>
                        <a:pt x="781" y="952"/>
                        <a:pt x="620" y="1074"/>
                        <a:pt x="571" y="1131"/>
                      </a:cubicBezTo>
                      <a:cubicBezTo>
                        <a:pt x="520" y="1141"/>
                        <a:pt x="472" y="1151"/>
                        <a:pt x="420" y="1157"/>
                      </a:cubicBezTo>
                      <a:cubicBezTo>
                        <a:pt x="417" y="1157"/>
                        <a:pt x="417" y="1157"/>
                        <a:pt x="414" y="1157"/>
                      </a:cubicBezTo>
                      <a:lnTo>
                        <a:pt x="417" y="1157"/>
                      </a:lnTo>
                      <a:lnTo>
                        <a:pt x="417" y="1157"/>
                      </a:lnTo>
                      <a:cubicBezTo>
                        <a:pt x="404" y="1161"/>
                        <a:pt x="407" y="1164"/>
                        <a:pt x="407" y="1177"/>
                      </a:cubicBezTo>
                      <a:cubicBezTo>
                        <a:pt x="401" y="1228"/>
                        <a:pt x="356" y="1260"/>
                        <a:pt x="304" y="1254"/>
                      </a:cubicBezTo>
                      <a:cubicBezTo>
                        <a:pt x="275" y="1247"/>
                        <a:pt x="240" y="1231"/>
                        <a:pt x="230" y="1202"/>
                      </a:cubicBezTo>
                      <a:cubicBezTo>
                        <a:pt x="227" y="1186"/>
                        <a:pt x="233" y="1183"/>
                        <a:pt x="243" y="1177"/>
                      </a:cubicBezTo>
                      <a:cubicBezTo>
                        <a:pt x="252" y="1170"/>
                        <a:pt x="259" y="1161"/>
                        <a:pt x="265" y="1154"/>
                      </a:cubicBezTo>
                      <a:cubicBezTo>
                        <a:pt x="298" y="1106"/>
                        <a:pt x="265" y="1058"/>
                        <a:pt x="217" y="1041"/>
                      </a:cubicBezTo>
                      <a:cubicBezTo>
                        <a:pt x="166" y="1022"/>
                        <a:pt x="114" y="1038"/>
                        <a:pt x="75" y="1070"/>
                      </a:cubicBezTo>
                      <a:cubicBezTo>
                        <a:pt x="37" y="1096"/>
                        <a:pt x="4" y="1141"/>
                        <a:pt x="1" y="1190"/>
                      </a:cubicBezTo>
                      <a:cubicBezTo>
                        <a:pt x="-5" y="1231"/>
                        <a:pt x="17" y="1292"/>
                        <a:pt x="66" y="1302"/>
                      </a:cubicBezTo>
                      <a:cubicBezTo>
                        <a:pt x="85" y="1305"/>
                        <a:pt x="104" y="1292"/>
                        <a:pt x="124" y="1286"/>
                      </a:cubicBezTo>
                      <a:cubicBezTo>
                        <a:pt x="153" y="1273"/>
                        <a:pt x="175" y="1279"/>
                        <a:pt x="195" y="1299"/>
                      </a:cubicBezTo>
                      <a:cubicBezTo>
                        <a:pt x="217" y="1318"/>
                        <a:pt x="236" y="1347"/>
                        <a:pt x="233" y="1376"/>
                      </a:cubicBezTo>
                      <a:cubicBezTo>
                        <a:pt x="227" y="1408"/>
                        <a:pt x="175" y="1428"/>
                        <a:pt x="156" y="1395"/>
                      </a:cubicBezTo>
                      <a:cubicBezTo>
                        <a:pt x="146" y="1376"/>
                        <a:pt x="137" y="1360"/>
                        <a:pt x="114" y="1354"/>
                      </a:cubicBezTo>
                      <a:cubicBezTo>
                        <a:pt x="91" y="1347"/>
                        <a:pt x="69" y="1354"/>
                        <a:pt x="53" y="1367"/>
                      </a:cubicBezTo>
                      <a:cubicBezTo>
                        <a:pt x="17" y="1402"/>
                        <a:pt x="24" y="1466"/>
                        <a:pt x="66" y="1492"/>
                      </a:cubicBezTo>
                      <a:cubicBezTo>
                        <a:pt x="107" y="1518"/>
                        <a:pt x="175" y="1511"/>
                        <a:pt x="220" y="1495"/>
                      </a:cubicBezTo>
                      <a:cubicBezTo>
                        <a:pt x="278" y="1479"/>
                        <a:pt x="330" y="1444"/>
                        <a:pt x="391" y="1457"/>
                      </a:cubicBezTo>
                      <a:cubicBezTo>
                        <a:pt x="446" y="1470"/>
                        <a:pt x="497" y="1508"/>
                        <a:pt x="510" y="1563"/>
                      </a:cubicBezTo>
                      <a:cubicBezTo>
                        <a:pt x="520" y="1592"/>
                        <a:pt x="516" y="1624"/>
                        <a:pt x="497" y="1647"/>
                      </a:cubicBezTo>
                      <a:cubicBezTo>
                        <a:pt x="475" y="1669"/>
                        <a:pt x="443" y="1685"/>
                        <a:pt x="410" y="1672"/>
                      </a:cubicBezTo>
                      <a:cubicBezTo>
                        <a:pt x="368" y="1656"/>
                        <a:pt x="410" y="1598"/>
                        <a:pt x="401" y="1566"/>
                      </a:cubicBezTo>
                      <a:cubicBezTo>
                        <a:pt x="381" y="1518"/>
                        <a:pt x="317" y="1521"/>
                        <a:pt x="282" y="1543"/>
                      </a:cubicBezTo>
                      <a:cubicBezTo>
                        <a:pt x="240" y="1566"/>
                        <a:pt x="207" y="1615"/>
                        <a:pt x="217" y="1666"/>
                      </a:cubicBezTo>
                      <a:cubicBezTo>
                        <a:pt x="220" y="1682"/>
                        <a:pt x="304" y="1782"/>
                        <a:pt x="343" y="1814"/>
                      </a:cubicBezTo>
                      <a:cubicBezTo>
                        <a:pt x="346" y="1817"/>
                        <a:pt x="349" y="1820"/>
                        <a:pt x="352" y="1820"/>
                      </a:cubicBezTo>
                      <a:cubicBezTo>
                        <a:pt x="362" y="1824"/>
                        <a:pt x="368" y="1824"/>
                        <a:pt x="375" y="1817"/>
                      </a:cubicBezTo>
                      <a:cubicBezTo>
                        <a:pt x="378" y="1817"/>
                        <a:pt x="381" y="1817"/>
                        <a:pt x="381" y="1814"/>
                      </a:cubicBezTo>
                      <a:cubicBezTo>
                        <a:pt x="516" y="1759"/>
                        <a:pt x="636" y="1679"/>
                        <a:pt x="764" y="1615"/>
                      </a:cubicBezTo>
                      <a:cubicBezTo>
                        <a:pt x="781" y="1608"/>
                        <a:pt x="794" y="1602"/>
                        <a:pt x="810" y="1592"/>
                      </a:cubicBezTo>
                      <a:lnTo>
                        <a:pt x="813" y="1592"/>
                      </a:lnTo>
                      <a:cubicBezTo>
                        <a:pt x="968" y="1521"/>
                        <a:pt x="1138" y="1489"/>
                        <a:pt x="1305" y="1524"/>
                      </a:cubicBezTo>
                      <a:cubicBezTo>
                        <a:pt x="1344" y="1531"/>
                        <a:pt x="1380" y="1543"/>
                        <a:pt x="1418" y="1566"/>
                      </a:cubicBezTo>
                      <a:cubicBezTo>
                        <a:pt x="1434" y="1576"/>
                        <a:pt x="1454" y="1585"/>
                        <a:pt x="1470" y="1595"/>
                      </a:cubicBezTo>
                      <a:cubicBezTo>
                        <a:pt x="1476" y="1602"/>
                        <a:pt x="1515" y="1631"/>
                        <a:pt x="1521" y="1627"/>
                      </a:cubicBezTo>
                      <a:cubicBezTo>
                        <a:pt x="1486" y="1637"/>
                        <a:pt x="1454" y="1650"/>
                        <a:pt x="1418" y="1666"/>
                      </a:cubicBezTo>
                      <a:cubicBezTo>
                        <a:pt x="1364" y="1624"/>
                        <a:pt x="1293" y="1608"/>
                        <a:pt x="1222" y="1602"/>
                      </a:cubicBezTo>
                      <a:cubicBezTo>
                        <a:pt x="1177" y="1598"/>
                        <a:pt x="1125" y="1595"/>
                        <a:pt x="1077" y="1598"/>
                      </a:cubicBezTo>
                      <a:cubicBezTo>
                        <a:pt x="1087" y="1608"/>
                        <a:pt x="1093" y="1621"/>
                        <a:pt x="1096" y="1634"/>
                      </a:cubicBezTo>
                      <a:cubicBezTo>
                        <a:pt x="1125" y="1631"/>
                        <a:pt x="1154" y="1631"/>
                        <a:pt x="1183" y="1631"/>
                      </a:cubicBezTo>
                      <a:cubicBezTo>
                        <a:pt x="1261" y="1631"/>
                        <a:pt x="1328" y="1647"/>
                        <a:pt x="1396" y="1676"/>
                      </a:cubicBezTo>
                      <a:cubicBezTo>
                        <a:pt x="1389" y="1679"/>
                        <a:pt x="1380" y="1682"/>
                        <a:pt x="1373" y="1685"/>
                      </a:cubicBezTo>
                      <a:cubicBezTo>
                        <a:pt x="1386" y="1692"/>
                        <a:pt x="1393" y="1704"/>
                        <a:pt x="1399" y="1714"/>
                      </a:cubicBezTo>
                      <a:cubicBezTo>
                        <a:pt x="1496" y="1669"/>
                        <a:pt x="1599" y="1637"/>
                        <a:pt x="1705" y="1627"/>
                      </a:cubicBezTo>
                      <a:cubicBezTo>
                        <a:pt x="1889" y="1618"/>
                        <a:pt x="2095" y="1695"/>
                        <a:pt x="2262" y="1811"/>
                      </a:cubicBezTo>
                      <a:cubicBezTo>
                        <a:pt x="2262" y="1811"/>
                        <a:pt x="2265" y="1811"/>
                        <a:pt x="2265" y="1814"/>
                      </a:cubicBezTo>
                      <a:cubicBezTo>
                        <a:pt x="2269" y="1817"/>
                        <a:pt x="2272" y="1820"/>
                        <a:pt x="2275" y="1820"/>
                      </a:cubicBezTo>
                      <a:cubicBezTo>
                        <a:pt x="2314" y="1846"/>
                        <a:pt x="2349" y="1878"/>
                        <a:pt x="2381" y="1908"/>
                      </a:cubicBezTo>
                      <a:cubicBezTo>
                        <a:pt x="2397" y="1914"/>
                        <a:pt x="2407" y="1920"/>
                        <a:pt x="2420" y="1927"/>
                      </a:cubicBezTo>
                      <a:cubicBezTo>
                        <a:pt x="2426" y="1924"/>
                        <a:pt x="2426" y="1917"/>
                        <a:pt x="2423" y="1911"/>
                      </a:cubicBezTo>
                      <a:cubicBezTo>
                        <a:pt x="2401" y="1885"/>
                        <a:pt x="2355" y="1846"/>
                        <a:pt x="2314" y="1811"/>
                      </a:cubicBezTo>
                      <a:cubicBezTo>
                        <a:pt x="2443" y="1756"/>
                        <a:pt x="2562" y="1679"/>
                        <a:pt x="2687" y="1615"/>
                      </a:cubicBezTo>
                      <a:cubicBezTo>
                        <a:pt x="2703" y="1608"/>
                        <a:pt x="2716" y="1602"/>
                        <a:pt x="2732" y="1592"/>
                      </a:cubicBezTo>
                      <a:lnTo>
                        <a:pt x="2735" y="1592"/>
                      </a:lnTo>
                      <a:cubicBezTo>
                        <a:pt x="2890" y="1521"/>
                        <a:pt x="3061" y="1489"/>
                        <a:pt x="3228" y="1524"/>
                      </a:cubicBezTo>
                      <a:cubicBezTo>
                        <a:pt x="3267" y="1531"/>
                        <a:pt x="3302" y="1543"/>
                        <a:pt x="3341" y="1566"/>
                      </a:cubicBezTo>
                      <a:cubicBezTo>
                        <a:pt x="3357" y="1576"/>
                        <a:pt x="3376" y="1585"/>
                        <a:pt x="3392" y="1595"/>
                      </a:cubicBezTo>
                      <a:cubicBezTo>
                        <a:pt x="3399" y="1602"/>
                        <a:pt x="3438" y="1631"/>
                        <a:pt x="3444" y="1627"/>
                      </a:cubicBezTo>
                      <a:cubicBezTo>
                        <a:pt x="3409" y="1637"/>
                        <a:pt x="3376" y="1650"/>
                        <a:pt x="3341" y="1666"/>
                      </a:cubicBezTo>
                      <a:cubicBezTo>
                        <a:pt x="3286" y="1624"/>
                        <a:pt x="3216" y="1608"/>
                        <a:pt x="3144" y="1602"/>
                      </a:cubicBezTo>
                      <a:cubicBezTo>
                        <a:pt x="3100" y="1598"/>
                        <a:pt x="3048" y="1595"/>
                        <a:pt x="3000" y="1598"/>
                      </a:cubicBezTo>
                      <a:cubicBezTo>
                        <a:pt x="3009" y="1608"/>
                        <a:pt x="3016" y="1621"/>
                        <a:pt x="3019" y="1634"/>
                      </a:cubicBezTo>
                      <a:cubicBezTo>
                        <a:pt x="3048" y="1631"/>
                        <a:pt x="3077" y="1631"/>
                        <a:pt x="3106" y="1631"/>
                      </a:cubicBezTo>
                      <a:cubicBezTo>
                        <a:pt x="3183" y="1631"/>
                        <a:pt x="3251" y="1647"/>
                        <a:pt x="3319" y="1676"/>
                      </a:cubicBezTo>
                      <a:cubicBezTo>
                        <a:pt x="3312" y="1679"/>
                        <a:pt x="3302" y="1682"/>
                        <a:pt x="3296" y="1685"/>
                      </a:cubicBezTo>
                      <a:cubicBezTo>
                        <a:pt x="3309" y="1692"/>
                        <a:pt x="3315" y="1704"/>
                        <a:pt x="3322" y="1714"/>
                      </a:cubicBezTo>
                      <a:cubicBezTo>
                        <a:pt x="3418" y="1669"/>
                        <a:pt x="3521" y="1637"/>
                        <a:pt x="3628" y="1627"/>
                      </a:cubicBezTo>
                      <a:cubicBezTo>
                        <a:pt x="3811" y="1618"/>
                        <a:pt x="4017" y="1695"/>
                        <a:pt x="4185" y="1811"/>
                      </a:cubicBezTo>
                      <a:lnTo>
                        <a:pt x="4188" y="1814"/>
                      </a:lnTo>
                      <a:cubicBezTo>
                        <a:pt x="4191" y="1817"/>
                        <a:pt x="4194" y="1820"/>
                        <a:pt x="4198" y="1820"/>
                      </a:cubicBezTo>
                      <a:cubicBezTo>
                        <a:pt x="4236" y="1846"/>
                        <a:pt x="4272" y="1878"/>
                        <a:pt x="4304" y="1908"/>
                      </a:cubicBezTo>
                      <a:cubicBezTo>
                        <a:pt x="4320" y="1914"/>
                        <a:pt x="4330" y="1920"/>
                        <a:pt x="4343" y="1927"/>
                      </a:cubicBezTo>
                      <a:cubicBezTo>
                        <a:pt x="4349" y="1924"/>
                        <a:pt x="4349" y="1917"/>
                        <a:pt x="4346" y="1911"/>
                      </a:cubicBezTo>
                      <a:cubicBezTo>
                        <a:pt x="4323" y="1885"/>
                        <a:pt x="4278" y="1846"/>
                        <a:pt x="4236" y="1811"/>
                      </a:cubicBezTo>
                      <a:cubicBezTo>
                        <a:pt x="4365" y="1756"/>
                        <a:pt x="4484" y="1679"/>
                        <a:pt x="4610" y="1615"/>
                      </a:cubicBezTo>
                      <a:cubicBezTo>
                        <a:pt x="4626" y="1608"/>
                        <a:pt x="4639" y="1602"/>
                        <a:pt x="4655" y="1592"/>
                      </a:cubicBezTo>
                      <a:lnTo>
                        <a:pt x="4658" y="1592"/>
                      </a:lnTo>
                      <a:cubicBezTo>
                        <a:pt x="4813" y="1521"/>
                        <a:pt x="4983" y="1489"/>
                        <a:pt x="5151" y="1524"/>
                      </a:cubicBezTo>
                      <a:cubicBezTo>
                        <a:pt x="5190" y="1531"/>
                        <a:pt x="5225" y="1543"/>
                        <a:pt x="5264" y="1566"/>
                      </a:cubicBezTo>
                      <a:cubicBezTo>
                        <a:pt x="5280" y="1576"/>
                        <a:pt x="5299" y="1585"/>
                        <a:pt x="5315" y="1595"/>
                      </a:cubicBezTo>
                      <a:cubicBezTo>
                        <a:pt x="5322" y="1602"/>
                        <a:pt x="5360" y="1631"/>
                        <a:pt x="5367" y="1627"/>
                      </a:cubicBezTo>
                      <a:cubicBezTo>
                        <a:pt x="5331" y="1637"/>
                        <a:pt x="5299" y="1650"/>
                        <a:pt x="5264" y="1666"/>
                      </a:cubicBezTo>
                      <a:cubicBezTo>
                        <a:pt x="5209" y="1624"/>
                        <a:pt x="5138" y="1608"/>
                        <a:pt x="5067" y="1602"/>
                      </a:cubicBezTo>
                      <a:cubicBezTo>
                        <a:pt x="5022" y="1598"/>
                        <a:pt x="4971" y="1595"/>
                        <a:pt x="4922" y="1598"/>
                      </a:cubicBezTo>
                      <a:cubicBezTo>
                        <a:pt x="4932" y="1608"/>
                        <a:pt x="4938" y="1621"/>
                        <a:pt x="4942" y="1634"/>
                      </a:cubicBezTo>
                      <a:cubicBezTo>
                        <a:pt x="4971" y="1631"/>
                        <a:pt x="5000" y="1631"/>
                        <a:pt x="5029" y="1631"/>
                      </a:cubicBezTo>
                      <a:cubicBezTo>
                        <a:pt x="5106" y="1631"/>
                        <a:pt x="5174" y="1647"/>
                        <a:pt x="5241" y="1676"/>
                      </a:cubicBezTo>
                      <a:cubicBezTo>
                        <a:pt x="5235" y="1679"/>
                        <a:pt x="5228" y="1682"/>
                        <a:pt x="5219" y="1685"/>
                      </a:cubicBezTo>
                      <a:cubicBezTo>
                        <a:pt x="5231" y="1692"/>
                        <a:pt x="5238" y="1704"/>
                        <a:pt x="5244" y="1714"/>
                      </a:cubicBezTo>
                      <a:cubicBezTo>
                        <a:pt x="5341" y="1669"/>
                        <a:pt x="5444" y="1637"/>
                        <a:pt x="5550" y="1627"/>
                      </a:cubicBezTo>
                      <a:cubicBezTo>
                        <a:pt x="5734" y="1618"/>
                        <a:pt x="5940" y="1695"/>
                        <a:pt x="6108" y="1811"/>
                      </a:cubicBezTo>
                      <a:cubicBezTo>
                        <a:pt x="6108" y="1811"/>
                        <a:pt x="6111" y="1811"/>
                        <a:pt x="6111" y="1814"/>
                      </a:cubicBezTo>
                      <a:cubicBezTo>
                        <a:pt x="6114" y="1817"/>
                        <a:pt x="6117" y="1820"/>
                        <a:pt x="6120" y="1820"/>
                      </a:cubicBezTo>
                      <a:cubicBezTo>
                        <a:pt x="6159" y="1846"/>
                        <a:pt x="6194" y="1878"/>
                        <a:pt x="6230" y="1908"/>
                      </a:cubicBezTo>
                      <a:cubicBezTo>
                        <a:pt x="6243" y="1914"/>
                        <a:pt x="6252" y="1920"/>
                        <a:pt x="6265" y="1927"/>
                      </a:cubicBezTo>
                      <a:cubicBezTo>
                        <a:pt x="6272" y="1924"/>
                        <a:pt x="6272" y="1917"/>
                        <a:pt x="6269" y="1911"/>
                      </a:cubicBezTo>
                      <a:cubicBezTo>
                        <a:pt x="6246" y="1885"/>
                        <a:pt x="6201" y="1846"/>
                        <a:pt x="6159" y="1811"/>
                      </a:cubicBezTo>
                      <a:cubicBezTo>
                        <a:pt x="6288" y="1756"/>
                        <a:pt x="6407" y="1679"/>
                        <a:pt x="6533" y="1615"/>
                      </a:cubicBezTo>
                      <a:cubicBezTo>
                        <a:pt x="6549" y="1608"/>
                        <a:pt x="6561" y="1602"/>
                        <a:pt x="6578" y="1592"/>
                      </a:cubicBezTo>
                      <a:lnTo>
                        <a:pt x="6581" y="1592"/>
                      </a:lnTo>
                      <a:cubicBezTo>
                        <a:pt x="6736" y="1521"/>
                        <a:pt x="6906" y="1489"/>
                        <a:pt x="7074" y="1524"/>
                      </a:cubicBezTo>
                      <a:cubicBezTo>
                        <a:pt x="7112" y="1531"/>
                        <a:pt x="7148" y="1543"/>
                        <a:pt x="7186" y="1566"/>
                      </a:cubicBezTo>
                      <a:cubicBezTo>
                        <a:pt x="7202" y="1576"/>
                        <a:pt x="7222" y="1585"/>
                        <a:pt x="7238" y="1595"/>
                      </a:cubicBezTo>
                      <a:cubicBezTo>
                        <a:pt x="7248" y="1602"/>
                        <a:pt x="7283" y="1631"/>
                        <a:pt x="7290" y="1627"/>
                      </a:cubicBezTo>
                      <a:cubicBezTo>
                        <a:pt x="7254" y="1637"/>
                        <a:pt x="7222" y="1650"/>
                        <a:pt x="7190" y="1666"/>
                      </a:cubicBezTo>
                      <a:cubicBezTo>
                        <a:pt x="7132" y="1624"/>
                        <a:pt x="7061" y="1608"/>
                        <a:pt x="6990" y="1602"/>
                      </a:cubicBezTo>
                      <a:cubicBezTo>
                        <a:pt x="6945" y="1598"/>
                        <a:pt x="6893" y="1595"/>
                        <a:pt x="6845" y="1598"/>
                      </a:cubicBezTo>
                      <a:cubicBezTo>
                        <a:pt x="6855" y="1608"/>
                        <a:pt x="6861" y="1621"/>
                        <a:pt x="6864" y="1634"/>
                      </a:cubicBezTo>
                      <a:cubicBezTo>
                        <a:pt x="6893" y="1631"/>
                        <a:pt x="6922" y="1631"/>
                        <a:pt x="6951" y="1631"/>
                      </a:cubicBezTo>
                      <a:cubicBezTo>
                        <a:pt x="7029" y="1631"/>
                        <a:pt x="7096" y="1647"/>
                        <a:pt x="7164" y="1676"/>
                      </a:cubicBezTo>
                      <a:cubicBezTo>
                        <a:pt x="7158" y="1679"/>
                        <a:pt x="7151" y="1682"/>
                        <a:pt x="7141" y="1685"/>
                      </a:cubicBezTo>
                      <a:cubicBezTo>
                        <a:pt x="7154" y="1692"/>
                        <a:pt x="7161" y="1704"/>
                        <a:pt x="7167" y="1714"/>
                      </a:cubicBezTo>
                      <a:cubicBezTo>
                        <a:pt x="7264" y="1669"/>
                        <a:pt x="7367" y="1637"/>
                        <a:pt x="7473" y="1627"/>
                      </a:cubicBezTo>
                      <a:cubicBezTo>
                        <a:pt x="7657" y="1618"/>
                        <a:pt x="7863" y="1695"/>
                        <a:pt x="8030" y="1811"/>
                      </a:cubicBezTo>
                      <a:lnTo>
                        <a:pt x="8033" y="1814"/>
                      </a:lnTo>
                      <a:cubicBezTo>
                        <a:pt x="8037" y="1817"/>
                        <a:pt x="8040" y="1820"/>
                        <a:pt x="8043" y="1820"/>
                      </a:cubicBezTo>
                      <a:cubicBezTo>
                        <a:pt x="8082" y="1846"/>
                        <a:pt x="8117" y="1878"/>
                        <a:pt x="8152" y="1908"/>
                      </a:cubicBezTo>
                      <a:cubicBezTo>
                        <a:pt x="8165" y="1914"/>
                        <a:pt x="8178" y="1920"/>
                        <a:pt x="8188" y="1927"/>
                      </a:cubicBezTo>
                      <a:cubicBezTo>
                        <a:pt x="8195" y="1924"/>
                        <a:pt x="8195" y="1917"/>
                        <a:pt x="8191" y="1911"/>
                      </a:cubicBezTo>
                      <a:cubicBezTo>
                        <a:pt x="8169" y="1885"/>
                        <a:pt x="8124" y="1846"/>
                        <a:pt x="8082" y="1811"/>
                      </a:cubicBezTo>
                      <a:cubicBezTo>
                        <a:pt x="8211" y="1756"/>
                        <a:pt x="8330" y="1679"/>
                        <a:pt x="8455" y="1615"/>
                      </a:cubicBezTo>
                      <a:cubicBezTo>
                        <a:pt x="8472" y="1608"/>
                        <a:pt x="8484" y="1602"/>
                        <a:pt x="8500" y="1592"/>
                      </a:cubicBezTo>
                      <a:lnTo>
                        <a:pt x="8504" y="1592"/>
                      </a:lnTo>
                      <a:cubicBezTo>
                        <a:pt x="8658" y="1521"/>
                        <a:pt x="8829" y="1489"/>
                        <a:pt x="8996" y="1524"/>
                      </a:cubicBezTo>
                      <a:cubicBezTo>
                        <a:pt x="9035" y="1531"/>
                        <a:pt x="9070" y="1543"/>
                        <a:pt x="9109" y="1566"/>
                      </a:cubicBezTo>
                      <a:cubicBezTo>
                        <a:pt x="9125" y="1576"/>
                        <a:pt x="9145" y="1585"/>
                        <a:pt x="9161" y="1595"/>
                      </a:cubicBezTo>
                      <a:cubicBezTo>
                        <a:pt x="9170" y="1602"/>
                        <a:pt x="9206" y="1631"/>
                        <a:pt x="9212" y="1627"/>
                      </a:cubicBezTo>
                      <a:cubicBezTo>
                        <a:pt x="9177" y="1637"/>
                        <a:pt x="9145" y="1650"/>
                        <a:pt x="9112" y="1666"/>
                      </a:cubicBezTo>
                      <a:cubicBezTo>
                        <a:pt x="9054" y="1624"/>
                        <a:pt x="8984" y="1608"/>
                        <a:pt x="8913" y="1602"/>
                      </a:cubicBezTo>
                      <a:cubicBezTo>
                        <a:pt x="8868" y="1598"/>
                        <a:pt x="8816" y="1595"/>
                        <a:pt x="8768" y="1598"/>
                      </a:cubicBezTo>
                      <a:cubicBezTo>
                        <a:pt x="8777" y="1608"/>
                        <a:pt x="8784" y="1621"/>
                        <a:pt x="8787" y="1634"/>
                      </a:cubicBezTo>
                      <a:cubicBezTo>
                        <a:pt x="8816" y="1631"/>
                        <a:pt x="8845" y="1631"/>
                        <a:pt x="8874" y="1631"/>
                      </a:cubicBezTo>
                      <a:cubicBezTo>
                        <a:pt x="8951" y="1631"/>
                        <a:pt x="9019" y="1647"/>
                        <a:pt x="9086" y="1676"/>
                      </a:cubicBezTo>
                      <a:cubicBezTo>
                        <a:pt x="9080" y="1679"/>
                        <a:pt x="9073" y="1682"/>
                        <a:pt x="9064" y="1685"/>
                      </a:cubicBezTo>
                      <a:cubicBezTo>
                        <a:pt x="9077" y="1692"/>
                        <a:pt x="9083" y="1704"/>
                        <a:pt x="9090" y="1714"/>
                      </a:cubicBezTo>
                      <a:cubicBezTo>
                        <a:pt x="9186" y="1669"/>
                        <a:pt x="9289" y="1637"/>
                        <a:pt x="9396" y="1627"/>
                      </a:cubicBezTo>
                      <a:cubicBezTo>
                        <a:pt x="9579" y="1618"/>
                        <a:pt x="9786" y="1695"/>
                        <a:pt x="9953" y="1811"/>
                      </a:cubicBezTo>
                      <a:cubicBezTo>
                        <a:pt x="9953" y="1811"/>
                        <a:pt x="9956" y="1811"/>
                        <a:pt x="9956" y="1814"/>
                      </a:cubicBezTo>
                      <a:cubicBezTo>
                        <a:pt x="9959" y="1817"/>
                        <a:pt x="9962" y="1820"/>
                        <a:pt x="9966" y="1820"/>
                      </a:cubicBezTo>
                      <a:cubicBezTo>
                        <a:pt x="10004" y="1846"/>
                        <a:pt x="10040" y="1878"/>
                        <a:pt x="10075" y="1908"/>
                      </a:cubicBezTo>
                      <a:cubicBezTo>
                        <a:pt x="10088" y="1914"/>
                        <a:pt x="10101" y="1920"/>
                        <a:pt x="10111" y="1927"/>
                      </a:cubicBezTo>
                      <a:cubicBezTo>
                        <a:pt x="10117" y="1924"/>
                        <a:pt x="10117" y="1917"/>
                        <a:pt x="10114" y="1911"/>
                      </a:cubicBezTo>
                      <a:cubicBezTo>
                        <a:pt x="10091" y="1885"/>
                        <a:pt x="10046" y="1846"/>
                        <a:pt x="10004" y="1811"/>
                      </a:cubicBezTo>
                      <a:cubicBezTo>
                        <a:pt x="10133" y="1756"/>
                        <a:pt x="10252" y="1679"/>
                        <a:pt x="10378" y="1615"/>
                      </a:cubicBezTo>
                      <a:cubicBezTo>
                        <a:pt x="10394" y="1608"/>
                        <a:pt x="10407" y="1602"/>
                        <a:pt x="10423" y="1592"/>
                      </a:cubicBezTo>
                      <a:lnTo>
                        <a:pt x="10426" y="1592"/>
                      </a:lnTo>
                      <a:cubicBezTo>
                        <a:pt x="10581" y="1521"/>
                        <a:pt x="10752" y="1489"/>
                        <a:pt x="10919" y="1524"/>
                      </a:cubicBezTo>
                      <a:cubicBezTo>
                        <a:pt x="10958" y="1531"/>
                        <a:pt x="10993" y="1543"/>
                        <a:pt x="11032" y="1566"/>
                      </a:cubicBezTo>
                      <a:cubicBezTo>
                        <a:pt x="11048" y="1576"/>
                        <a:pt x="11067" y="1585"/>
                        <a:pt x="11083" y="1595"/>
                      </a:cubicBezTo>
                      <a:cubicBezTo>
                        <a:pt x="11093" y="1602"/>
                        <a:pt x="11128" y="1631"/>
                        <a:pt x="11135" y="1627"/>
                      </a:cubicBezTo>
                      <a:cubicBezTo>
                        <a:pt x="11099" y="1637"/>
                        <a:pt x="11067" y="1650"/>
                        <a:pt x="11035" y="1666"/>
                      </a:cubicBezTo>
                      <a:cubicBezTo>
                        <a:pt x="10977" y="1624"/>
                        <a:pt x="10906" y="1608"/>
                        <a:pt x="10835" y="1602"/>
                      </a:cubicBezTo>
                      <a:cubicBezTo>
                        <a:pt x="10790" y="1598"/>
                        <a:pt x="10739" y="1595"/>
                        <a:pt x="10690" y="1598"/>
                      </a:cubicBezTo>
                      <a:cubicBezTo>
                        <a:pt x="10700" y="1608"/>
                        <a:pt x="10707" y="1621"/>
                        <a:pt x="10710" y="1634"/>
                      </a:cubicBezTo>
                      <a:cubicBezTo>
                        <a:pt x="10739" y="1631"/>
                        <a:pt x="10768" y="1631"/>
                        <a:pt x="10797" y="1631"/>
                      </a:cubicBezTo>
                      <a:cubicBezTo>
                        <a:pt x="10874" y="1631"/>
                        <a:pt x="10942" y="1647"/>
                        <a:pt x="11009" y="1676"/>
                      </a:cubicBezTo>
                      <a:cubicBezTo>
                        <a:pt x="11003" y="1679"/>
                        <a:pt x="10996" y="1682"/>
                        <a:pt x="10987" y="1685"/>
                      </a:cubicBezTo>
                      <a:cubicBezTo>
                        <a:pt x="11000" y="1692"/>
                        <a:pt x="11006" y="1704"/>
                        <a:pt x="11012" y="1714"/>
                      </a:cubicBezTo>
                      <a:cubicBezTo>
                        <a:pt x="11109" y="1669"/>
                        <a:pt x="11212" y="1637"/>
                        <a:pt x="11318" y="1627"/>
                      </a:cubicBezTo>
                      <a:cubicBezTo>
                        <a:pt x="11502" y="1618"/>
                        <a:pt x="11708" y="1695"/>
                        <a:pt x="11876" y="1811"/>
                      </a:cubicBezTo>
                      <a:lnTo>
                        <a:pt x="11879" y="1814"/>
                      </a:lnTo>
                      <a:cubicBezTo>
                        <a:pt x="11882" y="1817"/>
                        <a:pt x="11885" y="1820"/>
                        <a:pt x="11889" y="1820"/>
                      </a:cubicBezTo>
                      <a:cubicBezTo>
                        <a:pt x="11927" y="1846"/>
                        <a:pt x="11962" y="1878"/>
                        <a:pt x="11998" y="1908"/>
                      </a:cubicBezTo>
                      <a:cubicBezTo>
                        <a:pt x="12011" y="1914"/>
                        <a:pt x="12024" y="1920"/>
                        <a:pt x="12033" y="1927"/>
                      </a:cubicBezTo>
                      <a:cubicBezTo>
                        <a:pt x="12040" y="1924"/>
                        <a:pt x="12040" y="1917"/>
                        <a:pt x="12037" y="1911"/>
                      </a:cubicBezTo>
                      <a:cubicBezTo>
                        <a:pt x="12014" y="1885"/>
                        <a:pt x="11969" y="1846"/>
                        <a:pt x="11927" y="1811"/>
                      </a:cubicBezTo>
                      <a:cubicBezTo>
                        <a:pt x="12056" y="1756"/>
                        <a:pt x="12175" y="1679"/>
                        <a:pt x="12301" y="1615"/>
                      </a:cubicBezTo>
                      <a:cubicBezTo>
                        <a:pt x="12317" y="1608"/>
                        <a:pt x="12330" y="1602"/>
                        <a:pt x="12346" y="1592"/>
                      </a:cubicBezTo>
                      <a:lnTo>
                        <a:pt x="12349" y="1592"/>
                      </a:lnTo>
                      <a:cubicBezTo>
                        <a:pt x="12503" y="1521"/>
                        <a:pt x="12674" y="1489"/>
                        <a:pt x="12842" y="1524"/>
                      </a:cubicBezTo>
                      <a:cubicBezTo>
                        <a:pt x="12880" y="1531"/>
                        <a:pt x="12916" y="1543"/>
                        <a:pt x="12955" y="1566"/>
                      </a:cubicBezTo>
                      <a:cubicBezTo>
                        <a:pt x="12971" y="1576"/>
                        <a:pt x="12990" y="1585"/>
                        <a:pt x="13006" y="1595"/>
                      </a:cubicBezTo>
                      <a:cubicBezTo>
                        <a:pt x="13015" y="1602"/>
                        <a:pt x="13051" y="1631"/>
                        <a:pt x="13057" y="1627"/>
                      </a:cubicBezTo>
                      <a:cubicBezTo>
                        <a:pt x="13022" y="1637"/>
                        <a:pt x="12990" y="1650"/>
                        <a:pt x="12958" y="1666"/>
                      </a:cubicBezTo>
                      <a:cubicBezTo>
                        <a:pt x="12900" y="1624"/>
                        <a:pt x="12829" y="1608"/>
                        <a:pt x="12758" y="1602"/>
                      </a:cubicBezTo>
                      <a:cubicBezTo>
                        <a:pt x="12713" y="1598"/>
                        <a:pt x="12661" y="1595"/>
                        <a:pt x="12613" y="1598"/>
                      </a:cubicBezTo>
                      <a:cubicBezTo>
                        <a:pt x="12623" y="1608"/>
                        <a:pt x="12629" y="1621"/>
                        <a:pt x="12632" y="1634"/>
                      </a:cubicBezTo>
                      <a:cubicBezTo>
                        <a:pt x="12661" y="1631"/>
                        <a:pt x="12690" y="1631"/>
                        <a:pt x="12719" y="1631"/>
                      </a:cubicBezTo>
                      <a:cubicBezTo>
                        <a:pt x="12797" y="1631"/>
                        <a:pt x="12864" y="1647"/>
                        <a:pt x="12932" y="1676"/>
                      </a:cubicBezTo>
                      <a:cubicBezTo>
                        <a:pt x="12925" y="1679"/>
                        <a:pt x="12919" y="1682"/>
                        <a:pt x="12909" y="1685"/>
                      </a:cubicBezTo>
                      <a:cubicBezTo>
                        <a:pt x="12922" y="1692"/>
                        <a:pt x="12929" y="1704"/>
                        <a:pt x="12935" y="1714"/>
                      </a:cubicBezTo>
                      <a:cubicBezTo>
                        <a:pt x="13032" y="1669"/>
                        <a:pt x="13135" y="1637"/>
                        <a:pt x="13241" y="1627"/>
                      </a:cubicBezTo>
                      <a:cubicBezTo>
                        <a:pt x="13473" y="1615"/>
                        <a:pt x="13737" y="1740"/>
                        <a:pt x="13921" y="1908"/>
                      </a:cubicBezTo>
                      <a:cubicBezTo>
                        <a:pt x="13933" y="1914"/>
                        <a:pt x="13946" y="1920"/>
                        <a:pt x="13956" y="1927"/>
                      </a:cubicBezTo>
                      <a:cubicBezTo>
                        <a:pt x="13962" y="1924"/>
                        <a:pt x="13962" y="1917"/>
                        <a:pt x="13959" y="1911"/>
                      </a:cubicBezTo>
                      <a:cubicBezTo>
                        <a:pt x="13937" y="1888"/>
                        <a:pt x="13895" y="1849"/>
                        <a:pt x="13856" y="1817"/>
                      </a:cubicBezTo>
                      <a:cubicBezTo>
                        <a:pt x="13985" y="1759"/>
                        <a:pt x="14106" y="1682"/>
                        <a:pt x="14232" y="1618"/>
                      </a:cubicBezTo>
                      <a:cubicBezTo>
                        <a:pt x="14248" y="1611"/>
                        <a:pt x="14261" y="1602"/>
                        <a:pt x="14277" y="1595"/>
                      </a:cubicBezTo>
                      <a:lnTo>
                        <a:pt x="14280" y="1595"/>
                      </a:lnTo>
                      <a:cubicBezTo>
                        <a:pt x="14435" y="1524"/>
                        <a:pt x="14605" y="1492"/>
                        <a:pt x="14770" y="1527"/>
                      </a:cubicBezTo>
                      <a:cubicBezTo>
                        <a:pt x="14812" y="1534"/>
                        <a:pt x="14847" y="1547"/>
                        <a:pt x="14882" y="1566"/>
                      </a:cubicBezTo>
                      <a:cubicBezTo>
                        <a:pt x="14902" y="1576"/>
                        <a:pt x="14918" y="1589"/>
                        <a:pt x="14937" y="1598"/>
                      </a:cubicBezTo>
                      <a:cubicBezTo>
                        <a:pt x="14944" y="1605"/>
                        <a:pt x="14979" y="1631"/>
                        <a:pt x="14989" y="1631"/>
                      </a:cubicBezTo>
                      <a:cubicBezTo>
                        <a:pt x="14953" y="1640"/>
                        <a:pt x="14921" y="1653"/>
                        <a:pt x="14886" y="1669"/>
                      </a:cubicBezTo>
                      <a:cubicBezTo>
                        <a:pt x="14828" y="1627"/>
                        <a:pt x="14757" y="1611"/>
                        <a:pt x="14689" y="1605"/>
                      </a:cubicBezTo>
                      <a:cubicBezTo>
                        <a:pt x="14641" y="1602"/>
                        <a:pt x="14593" y="1598"/>
                        <a:pt x="14544" y="1602"/>
                      </a:cubicBezTo>
                      <a:cubicBezTo>
                        <a:pt x="14554" y="1611"/>
                        <a:pt x="14560" y="1624"/>
                        <a:pt x="14560" y="1637"/>
                      </a:cubicBezTo>
                      <a:cubicBezTo>
                        <a:pt x="14593" y="1634"/>
                        <a:pt x="14622" y="1634"/>
                        <a:pt x="14651" y="1634"/>
                      </a:cubicBezTo>
                      <a:cubicBezTo>
                        <a:pt x="14725" y="1634"/>
                        <a:pt x="14796" y="1647"/>
                        <a:pt x="14863" y="1679"/>
                      </a:cubicBezTo>
                      <a:cubicBezTo>
                        <a:pt x="14857" y="1682"/>
                        <a:pt x="14847" y="1685"/>
                        <a:pt x="14841" y="1688"/>
                      </a:cubicBezTo>
                      <a:cubicBezTo>
                        <a:pt x="14853" y="1695"/>
                        <a:pt x="14860" y="1708"/>
                        <a:pt x="14866" y="1717"/>
                      </a:cubicBezTo>
                      <a:cubicBezTo>
                        <a:pt x="14963" y="1672"/>
                        <a:pt x="15063" y="1637"/>
                        <a:pt x="15172" y="1631"/>
                      </a:cubicBezTo>
                      <a:cubicBezTo>
                        <a:pt x="15356" y="1621"/>
                        <a:pt x="15559" y="1695"/>
                        <a:pt x="15726" y="1814"/>
                      </a:cubicBezTo>
                      <a:cubicBezTo>
                        <a:pt x="15730" y="1814"/>
                        <a:pt x="15730" y="1814"/>
                        <a:pt x="15733" y="1817"/>
                      </a:cubicBezTo>
                      <a:cubicBezTo>
                        <a:pt x="15733" y="1820"/>
                        <a:pt x="15739" y="1820"/>
                        <a:pt x="15742" y="1824"/>
                      </a:cubicBezTo>
                      <a:cubicBezTo>
                        <a:pt x="15781" y="1849"/>
                        <a:pt x="15816" y="1878"/>
                        <a:pt x="15849" y="1911"/>
                      </a:cubicBezTo>
                      <a:cubicBezTo>
                        <a:pt x="15862" y="1917"/>
                        <a:pt x="15874" y="1924"/>
                        <a:pt x="15887" y="1930"/>
                      </a:cubicBezTo>
                      <a:cubicBezTo>
                        <a:pt x="15891" y="1927"/>
                        <a:pt x="15894" y="1920"/>
                        <a:pt x="15887" y="1914"/>
                      </a:cubicBezTo>
                      <a:cubicBezTo>
                        <a:pt x="15868" y="1888"/>
                        <a:pt x="15823" y="1849"/>
                        <a:pt x="15781" y="1814"/>
                      </a:cubicBezTo>
                      <a:cubicBezTo>
                        <a:pt x="15910" y="1759"/>
                        <a:pt x="16029" y="1682"/>
                        <a:pt x="16155" y="1618"/>
                      </a:cubicBezTo>
                      <a:cubicBezTo>
                        <a:pt x="16171" y="1611"/>
                        <a:pt x="16183" y="1602"/>
                        <a:pt x="16200" y="1595"/>
                      </a:cubicBezTo>
                      <a:lnTo>
                        <a:pt x="16203" y="1595"/>
                      </a:lnTo>
                      <a:cubicBezTo>
                        <a:pt x="16358" y="1524"/>
                        <a:pt x="16528" y="1492"/>
                        <a:pt x="16692" y="1527"/>
                      </a:cubicBezTo>
                      <a:cubicBezTo>
                        <a:pt x="16734" y="1534"/>
                        <a:pt x="16770" y="1547"/>
                        <a:pt x="16805" y="1566"/>
                      </a:cubicBezTo>
                      <a:cubicBezTo>
                        <a:pt x="16824" y="1576"/>
                        <a:pt x="16840" y="1589"/>
                        <a:pt x="16860" y="1598"/>
                      </a:cubicBezTo>
                      <a:cubicBezTo>
                        <a:pt x="16866" y="1605"/>
                        <a:pt x="16902" y="1631"/>
                        <a:pt x="16912" y="1631"/>
                      </a:cubicBezTo>
                      <a:cubicBezTo>
                        <a:pt x="16876" y="1640"/>
                        <a:pt x="16844" y="1653"/>
                        <a:pt x="16808" y="1669"/>
                      </a:cubicBezTo>
                      <a:cubicBezTo>
                        <a:pt x="16751" y="1627"/>
                        <a:pt x="16680" y="1611"/>
                        <a:pt x="16612" y="1605"/>
                      </a:cubicBezTo>
                      <a:cubicBezTo>
                        <a:pt x="16564" y="1602"/>
                        <a:pt x="16515" y="1598"/>
                        <a:pt x="16467" y="1602"/>
                      </a:cubicBezTo>
                      <a:cubicBezTo>
                        <a:pt x="16477" y="1611"/>
                        <a:pt x="16483" y="1624"/>
                        <a:pt x="16483" y="1637"/>
                      </a:cubicBezTo>
                      <a:cubicBezTo>
                        <a:pt x="16515" y="1634"/>
                        <a:pt x="16544" y="1634"/>
                        <a:pt x="16573" y="1634"/>
                      </a:cubicBezTo>
                      <a:cubicBezTo>
                        <a:pt x="16647" y="1634"/>
                        <a:pt x="16718" y="1647"/>
                        <a:pt x="16786" y="1679"/>
                      </a:cubicBezTo>
                      <a:cubicBezTo>
                        <a:pt x="16780" y="1682"/>
                        <a:pt x="16770" y="1685"/>
                        <a:pt x="16763" y="1688"/>
                      </a:cubicBezTo>
                      <a:cubicBezTo>
                        <a:pt x="16776" y="1695"/>
                        <a:pt x="16783" y="1708"/>
                        <a:pt x="16789" y="1717"/>
                      </a:cubicBezTo>
                      <a:cubicBezTo>
                        <a:pt x="16886" y="1672"/>
                        <a:pt x="16989" y="1637"/>
                        <a:pt x="17095" y="1631"/>
                      </a:cubicBezTo>
                      <a:cubicBezTo>
                        <a:pt x="17279" y="1621"/>
                        <a:pt x="17481" y="1695"/>
                        <a:pt x="17649" y="1814"/>
                      </a:cubicBezTo>
                      <a:cubicBezTo>
                        <a:pt x="17652" y="1814"/>
                        <a:pt x="17652" y="1814"/>
                        <a:pt x="17655" y="1817"/>
                      </a:cubicBezTo>
                      <a:cubicBezTo>
                        <a:pt x="17659" y="1820"/>
                        <a:pt x="17662" y="1820"/>
                        <a:pt x="17665" y="1824"/>
                      </a:cubicBezTo>
                      <a:cubicBezTo>
                        <a:pt x="17704" y="1849"/>
                        <a:pt x="17739" y="1878"/>
                        <a:pt x="17771" y="1911"/>
                      </a:cubicBezTo>
                      <a:cubicBezTo>
                        <a:pt x="17784" y="1917"/>
                        <a:pt x="17797" y="1924"/>
                        <a:pt x="17810" y="1930"/>
                      </a:cubicBezTo>
                      <a:cubicBezTo>
                        <a:pt x="17813" y="1927"/>
                        <a:pt x="17817" y="1920"/>
                        <a:pt x="17810" y="1914"/>
                      </a:cubicBezTo>
                      <a:cubicBezTo>
                        <a:pt x="17791" y="1888"/>
                        <a:pt x="17746" y="1849"/>
                        <a:pt x="17704" y="1814"/>
                      </a:cubicBezTo>
                      <a:cubicBezTo>
                        <a:pt x="17833" y="1759"/>
                        <a:pt x="17952" y="1682"/>
                        <a:pt x="18077" y="1618"/>
                      </a:cubicBezTo>
                      <a:cubicBezTo>
                        <a:pt x="18094" y="1611"/>
                        <a:pt x="18106" y="1602"/>
                        <a:pt x="18122" y="1595"/>
                      </a:cubicBezTo>
                      <a:lnTo>
                        <a:pt x="18126" y="1595"/>
                      </a:lnTo>
                      <a:cubicBezTo>
                        <a:pt x="18280" y="1524"/>
                        <a:pt x="18451" y="1492"/>
                        <a:pt x="18615" y="1527"/>
                      </a:cubicBezTo>
                      <a:cubicBezTo>
                        <a:pt x="18657" y="1534"/>
                        <a:pt x="18692" y="1547"/>
                        <a:pt x="18728" y="1566"/>
                      </a:cubicBezTo>
                      <a:cubicBezTo>
                        <a:pt x="18747" y="1576"/>
                        <a:pt x="18763" y="1589"/>
                        <a:pt x="18783" y="1598"/>
                      </a:cubicBezTo>
                      <a:cubicBezTo>
                        <a:pt x="18789" y="1605"/>
                        <a:pt x="18824" y="1631"/>
                        <a:pt x="18834" y="1631"/>
                      </a:cubicBezTo>
                      <a:cubicBezTo>
                        <a:pt x="18799" y="1640"/>
                        <a:pt x="18767" y="1653"/>
                        <a:pt x="18731" y="1669"/>
                      </a:cubicBezTo>
                      <a:cubicBezTo>
                        <a:pt x="18673" y="1627"/>
                        <a:pt x="18602" y="1611"/>
                        <a:pt x="18535" y="1605"/>
                      </a:cubicBezTo>
                      <a:cubicBezTo>
                        <a:pt x="18486" y="1602"/>
                        <a:pt x="18438" y="1598"/>
                        <a:pt x="18390" y="1602"/>
                      </a:cubicBezTo>
                      <a:cubicBezTo>
                        <a:pt x="18399" y="1611"/>
                        <a:pt x="18406" y="1624"/>
                        <a:pt x="18406" y="1637"/>
                      </a:cubicBezTo>
                      <a:cubicBezTo>
                        <a:pt x="18438" y="1634"/>
                        <a:pt x="18467" y="1634"/>
                        <a:pt x="18496" y="1634"/>
                      </a:cubicBezTo>
                      <a:cubicBezTo>
                        <a:pt x="18570" y="1634"/>
                        <a:pt x="18641" y="1647"/>
                        <a:pt x="18708" y="1679"/>
                      </a:cubicBezTo>
                      <a:cubicBezTo>
                        <a:pt x="18702" y="1682"/>
                        <a:pt x="18692" y="1685"/>
                        <a:pt x="18686" y="1688"/>
                      </a:cubicBezTo>
                      <a:cubicBezTo>
                        <a:pt x="18699" y="1695"/>
                        <a:pt x="18705" y="1708"/>
                        <a:pt x="18712" y="1717"/>
                      </a:cubicBezTo>
                      <a:cubicBezTo>
                        <a:pt x="18808" y="1672"/>
                        <a:pt x="18911" y="1637"/>
                        <a:pt x="19018" y="1631"/>
                      </a:cubicBezTo>
                      <a:cubicBezTo>
                        <a:pt x="19201" y="1621"/>
                        <a:pt x="19404" y="1695"/>
                        <a:pt x="19572" y="1814"/>
                      </a:cubicBezTo>
                      <a:cubicBezTo>
                        <a:pt x="19575" y="1814"/>
                        <a:pt x="19575" y="1814"/>
                        <a:pt x="19578" y="1817"/>
                      </a:cubicBezTo>
                      <a:cubicBezTo>
                        <a:pt x="19581" y="1820"/>
                        <a:pt x="19584" y="1820"/>
                        <a:pt x="19588" y="1824"/>
                      </a:cubicBezTo>
                      <a:cubicBezTo>
                        <a:pt x="19626" y="1849"/>
                        <a:pt x="19662" y="1878"/>
                        <a:pt x="19694" y="1911"/>
                      </a:cubicBezTo>
                      <a:cubicBezTo>
                        <a:pt x="19707" y="1917"/>
                        <a:pt x="19720" y="1924"/>
                        <a:pt x="19733" y="1930"/>
                      </a:cubicBezTo>
                      <a:cubicBezTo>
                        <a:pt x="19736" y="1927"/>
                        <a:pt x="19739" y="1920"/>
                        <a:pt x="19733" y="1914"/>
                      </a:cubicBezTo>
                      <a:cubicBezTo>
                        <a:pt x="19713" y="1888"/>
                        <a:pt x="19668" y="1849"/>
                        <a:pt x="19626" y="1814"/>
                      </a:cubicBezTo>
                      <a:cubicBezTo>
                        <a:pt x="19755" y="1759"/>
                        <a:pt x="19874" y="1682"/>
                        <a:pt x="20000" y="1618"/>
                      </a:cubicBezTo>
                      <a:cubicBezTo>
                        <a:pt x="20016" y="1611"/>
                        <a:pt x="20029" y="1602"/>
                        <a:pt x="20045" y="1595"/>
                      </a:cubicBezTo>
                      <a:lnTo>
                        <a:pt x="20048" y="1595"/>
                      </a:lnTo>
                      <a:cubicBezTo>
                        <a:pt x="20203" y="1524"/>
                        <a:pt x="20374" y="1492"/>
                        <a:pt x="20538" y="1527"/>
                      </a:cubicBezTo>
                      <a:cubicBezTo>
                        <a:pt x="20580" y="1534"/>
                        <a:pt x="20615" y="1547"/>
                        <a:pt x="20650" y="1566"/>
                      </a:cubicBezTo>
                      <a:cubicBezTo>
                        <a:pt x="20670" y="1576"/>
                        <a:pt x="20689" y="1589"/>
                        <a:pt x="20705" y="1598"/>
                      </a:cubicBezTo>
                      <a:cubicBezTo>
                        <a:pt x="20712" y="1605"/>
                        <a:pt x="20747" y="1631"/>
                        <a:pt x="20757" y="1631"/>
                      </a:cubicBezTo>
                      <a:cubicBezTo>
                        <a:pt x="20722" y="1640"/>
                        <a:pt x="20689" y="1653"/>
                        <a:pt x="20654" y="1669"/>
                      </a:cubicBezTo>
                      <a:cubicBezTo>
                        <a:pt x="20599" y="1627"/>
                        <a:pt x="20525" y="1611"/>
                        <a:pt x="20457" y="1605"/>
                      </a:cubicBezTo>
                      <a:cubicBezTo>
                        <a:pt x="20409" y="1602"/>
                        <a:pt x="20361" y="1598"/>
                        <a:pt x="20312" y="1602"/>
                      </a:cubicBezTo>
                      <a:cubicBezTo>
                        <a:pt x="20322" y="1611"/>
                        <a:pt x="20329" y="1624"/>
                        <a:pt x="20332" y="1637"/>
                      </a:cubicBezTo>
                      <a:cubicBezTo>
                        <a:pt x="20361" y="1634"/>
                        <a:pt x="20390" y="1634"/>
                        <a:pt x="20419" y="1634"/>
                      </a:cubicBezTo>
                      <a:cubicBezTo>
                        <a:pt x="20496" y="1634"/>
                        <a:pt x="20564" y="1647"/>
                        <a:pt x="20631" y="1679"/>
                      </a:cubicBezTo>
                      <a:cubicBezTo>
                        <a:pt x="20625" y="1682"/>
                        <a:pt x="20615" y="1685"/>
                        <a:pt x="20609" y="1688"/>
                      </a:cubicBezTo>
                      <a:cubicBezTo>
                        <a:pt x="20622" y="1695"/>
                        <a:pt x="20628" y="1708"/>
                        <a:pt x="20634" y="1717"/>
                      </a:cubicBezTo>
                      <a:cubicBezTo>
                        <a:pt x="20731" y="1672"/>
                        <a:pt x="20834" y="1637"/>
                        <a:pt x="20940" y="1631"/>
                      </a:cubicBezTo>
                      <a:cubicBezTo>
                        <a:pt x="21124" y="1621"/>
                        <a:pt x="21327" y="1695"/>
                        <a:pt x="21498" y="1814"/>
                      </a:cubicBezTo>
                      <a:lnTo>
                        <a:pt x="21501" y="1817"/>
                      </a:lnTo>
                      <a:cubicBezTo>
                        <a:pt x="21504" y="1820"/>
                        <a:pt x="21507" y="1820"/>
                        <a:pt x="21511" y="1824"/>
                      </a:cubicBezTo>
                      <a:cubicBezTo>
                        <a:pt x="21549" y="1849"/>
                        <a:pt x="21584" y="1878"/>
                        <a:pt x="21617" y="1911"/>
                      </a:cubicBezTo>
                      <a:cubicBezTo>
                        <a:pt x="21630" y="1917"/>
                        <a:pt x="21643" y="1924"/>
                        <a:pt x="21655" y="1930"/>
                      </a:cubicBezTo>
                      <a:cubicBezTo>
                        <a:pt x="21659" y="1927"/>
                        <a:pt x="21662" y="1920"/>
                        <a:pt x="21655" y="1914"/>
                      </a:cubicBezTo>
                      <a:cubicBezTo>
                        <a:pt x="21636" y="1888"/>
                        <a:pt x="21591" y="1849"/>
                        <a:pt x="21549" y="1814"/>
                      </a:cubicBezTo>
                      <a:cubicBezTo>
                        <a:pt x="21678" y="1759"/>
                        <a:pt x="21797" y="1682"/>
                        <a:pt x="21923" y="1618"/>
                      </a:cubicBezTo>
                      <a:cubicBezTo>
                        <a:pt x="21939" y="1611"/>
                        <a:pt x="21952" y="1602"/>
                        <a:pt x="21968" y="1595"/>
                      </a:cubicBezTo>
                      <a:lnTo>
                        <a:pt x="21971" y="1595"/>
                      </a:lnTo>
                      <a:cubicBezTo>
                        <a:pt x="22125" y="1524"/>
                        <a:pt x="22296" y="1492"/>
                        <a:pt x="22461" y="1527"/>
                      </a:cubicBezTo>
                      <a:cubicBezTo>
                        <a:pt x="22502" y="1534"/>
                        <a:pt x="22538" y="1547"/>
                        <a:pt x="22577" y="1566"/>
                      </a:cubicBezTo>
                      <a:cubicBezTo>
                        <a:pt x="22593" y="1576"/>
                        <a:pt x="22612" y="1589"/>
                        <a:pt x="22628" y="1598"/>
                      </a:cubicBezTo>
                      <a:cubicBezTo>
                        <a:pt x="22634" y="1605"/>
                        <a:pt x="22670" y="1631"/>
                        <a:pt x="22680" y="1631"/>
                      </a:cubicBezTo>
                      <a:cubicBezTo>
                        <a:pt x="22644" y="1640"/>
                        <a:pt x="22612" y="1653"/>
                        <a:pt x="22577" y="1669"/>
                      </a:cubicBezTo>
                      <a:cubicBezTo>
                        <a:pt x="22522" y="1627"/>
                        <a:pt x="22448" y="1611"/>
                        <a:pt x="22380" y="1605"/>
                      </a:cubicBezTo>
                      <a:cubicBezTo>
                        <a:pt x="22335" y="1602"/>
                        <a:pt x="22283" y="1598"/>
                        <a:pt x="22235" y="1602"/>
                      </a:cubicBezTo>
                      <a:cubicBezTo>
                        <a:pt x="22245" y="1611"/>
                        <a:pt x="22251" y="1624"/>
                        <a:pt x="22254" y="1637"/>
                      </a:cubicBezTo>
                      <a:cubicBezTo>
                        <a:pt x="22283" y="1634"/>
                        <a:pt x="22312" y="1634"/>
                        <a:pt x="22341" y="1634"/>
                      </a:cubicBezTo>
                      <a:cubicBezTo>
                        <a:pt x="22419" y="1634"/>
                        <a:pt x="22486" y="1647"/>
                        <a:pt x="22554" y="1679"/>
                      </a:cubicBezTo>
                      <a:cubicBezTo>
                        <a:pt x="22548" y="1682"/>
                        <a:pt x="22538" y="1685"/>
                        <a:pt x="22531" y="1688"/>
                      </a:cubicBezTo>
                      <a:cubicBezTo>
                        <a:pt x="22544" y="1695"/>
                        <a:pt x="22551" y="1708"/>
                        <a:pt x="22557" y="1717"/>
                      </a:cubicBezTo>
                      <a:cubicBezTo>
                        <a:pt x="22654" y="1672"/>
                        <a:pt x="22757" y="1637"/>
                        <a:pt x="22863" y="1631"/>
                      </a:cubicBezTo>
                      <a:cubicBezTo>
                        <a:pt x="23047" y="1621"/>
                        <a:pt x="23250" y="1695"/>
                        <a:pt x="23420" y="1814"/>
                      </a:cubicBezTo>
                      <a:lnTo>
                        <a:pt x="23423" y="1817"/>
                      </a:lnTo>
                      <a:cubicBezTo>
                        <a:pt x="23427" y="1820"/>
                        <a:pt x="23430" y="1820"/>
                        <a:pt x="23433" y="1824"/>
                      </a:cubicBezTo>
                      <a:cubicBezTo>
                        <a:pt x="23472" y="1849"/>
                        <a:pt x="23507" y="1878"/>
                        <a:pt x="23539" y="1911"/>
                      </a:cubicBezTo>
                      <a:cubicBezTo>
                        <a:pt x="23552" y="1917"/>
                        <a:pt x="23565" y="1924"/>
                        <a:pt x="23578" y="1930"/>
                      </a:cubicBezTo>
                      <a:cubicBezTo>
                        <a:pt x="23581" y="1927"/>
                        <a:pt x="23584" y="1920"/>
                        <a:pt x="23578" y="1914"/>
                      </a:cubicBezTo>
                      <a:cubicBezTo>
                        <a:pt x="23559" y="1888"/>
                        <a:pt x="23514" y="1849"/>
                        <a:pt x="23472" y="1814"/>
                      </a:cubicBezTo>
                      <a:cubicBezTo>
                        <a:pt x="23601" y="1759"/>
                        <a:pt x="23720" y="1682"/>
                        <a:pt x="23845" y="1618"/>
                      </a:cubicBezTo>
                      <a:cubicBezTo>
                        <a:pt x="23861" y="1611"/>
                        <a:pt x="23874" y="1602"/>
                        <a:pt x="23891" y="1595"/>
                      </a:cubicBezTo>
                      <a:lnTo>
                        <a:pt x="23894" y="1595"/>
                      </a:lnTo>
                      <a:cubicBezTo>
                        <a:pt x="24048" y="1524"/>
                        <a:pt x="24219" y="1492"/>
                        <a:pt x="24383" y="1527"/>
                      </a:cubicBezTo>
                      <a:cubicBezTo>
                        <a:pt x="24425" y="1534"/>
                        <a:pt x="24460" y="1547"/>
                        <a:pt x="24499" y="1566"/>
                      </a:cubicBezTo>
                      <a:cubicBezTo>
                        <a:pt x="24515" y="1576"/>
                        <a:pt x="24535" y="1589"/>
                        <a:pt x="24551" y="1598"/>
                      </a:cubicBezTo>
                      <a:cubicBezTo>
                        <a:pt x="24557" y="1605"/>
                        <a:pt x="24592" y="1631"/>
                        <a:pt x="24602" y="1631"/>
                      </a:cubicBezTo>
                      <a:cubicBezTo>
                        <a:pt x="24567" y="1640"/>
                        <a:pt x="24535" y="1653"/>
                        <a:pt x="24499" y="1669"/>
                      </a:cubicBezTo>
                      <a:cubicBezTo>
                        <a:pt x="24444" y="1627"/>
                        <a:pt x="24370" y="1611"/>
                        <a:pt x="24303" y="1605"/>
                      </a:cubicBezTo>
                      <a:cubicBezTo>
                        <a:pt x="24258" y="1602"/>
                        <a:pt x="24206" y="1598"/>
                        <a:pt x="24158" y="1602"/>
                      </a:cubicBezTo>
                      <a:cubicBezTo>
                        <a:pt x="24167" y="1611"/>
                        <a:pt x="24174" y="1624"/>
                        <a:pt x="24177" y="1637"/>
                      </a:cubicBezTo>
                      <a:cubicBezTo>
                        <a:pt x="24206" y="1634"/>
                        <a:pt x="24235" y="1634"/>
                        <a:pt x="24264" y="1634"/>
                      </a:cubicBezTo>
                      <a:cubicBezTo>
                        <a:pt x="24341" y="1634"/>
                        <a:pt x="24409" y="1647"/>
                        <a:pt x="24476" y="1679"/>
                      </a:cubicBezTo>
                      <a:cubicBezTo>
                        <a:pt x="24470" y="1682"/>
                        <a:pt x="24460" y="1685"/>
                        <a:pt x="24454" y="1688"/>
                      </a:cubicBezTo>
                      <a:cubicBezTo>
                        <a:pt x="24467" y="1695"/>
                        <a:pt x="24473" y="1708"/>
                        <a:pt x="24480" y="1717"/>
                      </a:cubicBezTo>
                      <a:cubicBezTo>
                        <a:pt x="24576" y="1672"/>
                        <a:pt x="24680" y="1637"/>
                        <a:pt x="24786" y="1631"/>
                      </a:cubicBezTo>
                      <a:cubicBezTo>
                        <a:pt x="24969" y="1621"/>
                        <a:pt x="25172" y="1695"/>
                        <a:pt x="25343" y="1814"/>
                      </a:cubicBezTo>
                      <a:lnTo>
                        <a:pt x="25346" y="1817"/>
                      </a:lnTo>
                      <a:cubicBezTo>
                        <a:pt x="25349" y="1820"/>
                        <a:pt x="25353" y="1820"/>
                        <a:pt x="25356" y="1824"/>
                      </a:cubicBezTo>
                      <a:cubicBezTo>
                        <a:pt x="25394" y="1849"/>
                        <a:pt x="25430" y="1878"/>
                        <a:pt x="25462" y="1911"/>
                      </a:cubicBezTo>
                      <a:cubicBezTo>
                        <a:pt x="25475" y="1917"/>
                        <a:pt x="25488" y="1924"/>
                        <a:pt x="25501" y="1930"/>
                      </a:cubicBezTo>
                      <a:cubicBezTo>
                        <a:pt x="25504" y="1927"/>
                        <a:pt x="25507" y="1920"/>
                        <a:pt x="25501" y="1914"/>
                      </a:cubicBezTo>
                      <a:cubicBezTo>
                        <a:pt x="25481" y="1888"/>
                        <a:pt x="25436" y="1849"/>
                        <a:pt x="25394" y="1814"/>
                      </a:cubicBezTo>
                      <a:cubicBezTo>
                        <a:pt x="25523" y="1759"/>
                        <a:pt x="25642" y="1682"/>
                        <a:pt x="25768" y="1618"/>
                      </a:cubicBezTo>
                      <a:cubicBezTo>
                        <a:pt x="25784" y="1611"/>
                        <a:pt x="25797" y="1602"/>
                        <a:pt x="25813" y="1595"/>
                      </a:cubicBezTo>
                      <a:lnTo>
                        <a:pt x="25816" y="1595"/>
                      </a:lnTo>
                      <a:cubicBezTo>
                        <a:pt x="25971" y="1524"/>
                        <a:pt x="26142" y="1492"/>
                        <a:pt x="26309" y="1527"/>
                      </a:cubicBezTo>
                      <a:cubicBezTo>
                        <a:pt x="26348" y="1534"/>
                        <a:pt x="26383" y="1547"/>
                        <a:pt x="26422" y="1566"/>
                      </a:cubicBezTo>
                      <a:cubicBezTo>
                        <a:pt x="26438" y="1576"/>
                        <a:pt x="26457" y="1589"/>
                        <a:pt x="26473" y="1598"/>
                      </a:cubicBezTo>
                      <a:cubicBezTo>
                        <a:pt x="26480" y="1605"/>
                        <a:pt x="26515" y="1631"/>
                        <a:pt x="26525" y="1631"/>
                      </a:cubicBezTo>
                      <a:cubicBezTo>
                        <a:pt x="26489" y="1640"/>
                        <a:pt x="26457" y="1653"/>
                        <a:pt x="26422" y="1669"/>
                      </a:cubicBezTo>
                      <a:cubicBezTo>
                        <a:pt x="26367" y="1627"/>
                        <a:pt x="26293" y="1611"/>
                        <a:pt x="26225" y="1605"/>
                      </a:cubicBezTo>
                      <a:cubicBezTo>
                        <a:pt x="26180" y="1602"/>
                        <a:pt x="26129" y="1598"/>
                        <a:pt x="26080" y="1602"/>
                      </a:cubicBezTo>
                      <a:cubicBezTo>
                        <a:pt x="26090" y="1611"/>
                        <a:pt x="26097" y="1624"/>
                        <a:pt x="26100" y="1637"/>
                      </a:cubicBezTo>
                      <a:cubicBezTo>
                        <a:pt x="26129" y="1634"/>
                        <a:pt x="26158" y="1634"/>
                        <a:pt x="26187" y="1634"/>
                      </a:cubicBezTo>
                      <a:cubicBezTo>
                        <a:pt x="26264" y="1634"/>
                        <a:pt x="26331" y="1647"/>
                        <a:pt x="26399" y="1679"/>
                      </a:cubicBezTo>
                      <a:cubicBezTo>
                        <a:pt x="26393" y="1682"/>
                        <a:pt x="26383" y="1685"/>
                        <a:pt x="26377" y="1688"/>
                      </a:cubicBezTo>
                      <a:cubicBezTo>
                        <a:pt x="26390" y="1695"/>
                        <a:pt x="26396" y="1708"/>
                        <a:pt x="26403" y="1717"/>
                      </a:cubicBezTo>
                      <a:cubicBezTo>
                        <a:pt x="26499" y="1672"/>
                        <a:pt x="26602" y="1637"/>
                        <a:pt x="26708" y="1631"/>
                      </a:cubicBezTo>
                      <a:cubicBezTo>
                        <a:pt x="26937" y="1618"/>
                        <a:pt x="27204" y="1743"/>
                        <a:pt x="27385" y="1911"/>
                      </a:cubicBezTo>
                      <a:cubicBezTo>
                        <a:pt x="27398" y="1917"/>
                        <a:pt x="27410" y="1924"/>
                        <a:pt x="27423" y="1930"/>
                      </a:cubicBezTo>
                      <a:cubicBezTo>
                        <a:pt x="27427" y="1927"/>
                        <a:pt x="27430" y="1920"/>
                        <a:pt x="27423" y="1914"/>
                      </a:cubicBezTo>
                      <a:cubicBezTo>
                        <a:pt x="27378" y="1859"/>
                        <a:pt x="27211" y="1730"/>
                        <a:pt x="27220" y="1734"/>
                      </a:cubicBezTo>
                      <a:cubicBezTo>
                        <a:pt x="27214" y="1727"/>
                        <a:pt x="27211" y="1721"/>
                        <a:pt x="27204" y="1714"/>
                      </a:cubicBezTo>
                      <a:cubicBezTo>
                        <a:pt x="27188" y="1698"/>
                        <a:pt x="27169" y="1679"/>
                        <a:pt x="27169" y="1656"/>
                      </a:cubicBezTo>
                      <a:cubicBezTo>
                        <a:pt x="27166" y="1627"/>
                        <a:pt x="27182" y="1602"/>
                        <a:pt x="27201" y="1582"/>
                      </a:cubicBezTo>
                      <a:cubicBezTo>
                        <a:pt x="27220" y="1566"/>
                        <a:pt x="27253" y="1550"/>
                        <a:pt x="27278" y="1560"/>
                      </a:cubicBezTo>
                      <a:cubicBezTo>
                        <a:pt x="27308" y="1569"/>
                        <a:pt x="27304" y="1592"/>
                        <a:pt x="27298" y="1615"/>
                      </a:cubicBezTo>
                      <a:cubicBezTo>
                        <a:pt x="27295" y="1634"/>
                        <a:pt x="27288" y="1653"/>
                        <a:pt x="27295" y="1669"/>
                      </a:cubicBezTo>
                      <a:cubicBezTo>
                        <a:pt x="27304" y="1692"/>
                        <a:pt x="27330" y="1701"/>
                        <a:pt x="27349" y="1704"/>
                      </a:cubicBezTo>
                      <a:cubicBezTo>
                        <a:pt x="27401" y="1711"/>
                        <a:pt x="27459" y="1672"/>
                        <a:pt x="27468" y="1621"/>
                      </a:cubicBezTo>
                      <a:cubicBezTo>
                        <a:pt x="27491" y="1511"/>
                        <a:pt x="27372" y="1421"/>
                        <a:pt x="27272" y="1431"/>
                      </a:cubicBezTo>
                      <a:cubicBezTo>
                        <a:pt x="27208" y="1434"/>
                        <a:pt x="27156" y="1479"/>
                        <a:pt x="27088" y="1483"/>
                      </a:cubicBezTo>
                      <a:cubicBezTo>
                        <a:pt x="27063" y="1486"/>
                        <a:pt x="27034" y="1486"/>
                        <a:pt x="27011" y="1476"/>
                      </a:cubicBezTo>
                      <a:cubicBezTo>
                        <a:pt x="26982" y="1463"/>
                        <a:pt x="26976" y="1424"/>
                        <a:pt x="26988" y="1399"/>
                      </a:cubicBezTo>
                      <a:cubicBezTo>
                        <a:pt x="27008" y="1370"/>
                        <a:pt x="27043" y="1373"/>
                        <a:pt x="27060" y="1402"/>
                      </a:cubicBezTo>
                      <a:cubicBezTo>
                        <a:pt x="27069" y="1424"/>
                        <a:pt x="27082" y="1437"/>
                        <a:pt x="27108" y="1441"/>
                      </a:cubicBezTo>
                      <a:cubicBezTo>
                        <a:pt x="27166" y="1444"/>
                        <a:pt x="27198" y="1389"/>
                        <a:pt x="27179" y="1341"/>
                      </a:cubicBezTo>
                      <a:cubicBezTo>
                        <a:pt x="27163" y="1296"/>
                        <a:pt x="27117" y="1247"/>
                        <a:pt x="27066" y="1257"/>
                      </a:cubicBezTo>
                      <a:cubicBezTo>
                        <a:pt x="27043" y="1260"/>
                        <a:pt x="27024" y="1279"/>
                        <a:pt x="27001" y="1279"/>
                      </a:cubicBezTo>
                      <a:cubicBezTo>
                        <a:pt x="26972" y="1279"/>
                        <a:pt x="26956" y="1241"/>
                        <a:pt x="26953" y="1215"/>
                      </a:cubicBezTo>
                      <a:cubicBezTo>
                        <a:pt x="26947" y="1164"/>
                        <a:pt x="26985" y="1112"/>
                        <a:pt x="27027" y="1083"/>
                      </a:cubicBezTo>
                      <a:cubicBezTo>
                        <a:pt x="27050" y="1070"/>
                        <a:pt x="27072" y="1061"/>
                        <a:pt x="27098" y="1061"/>
                      </a:cubicBezTo>
                      <a:cubicBezTo>
                        <a:pt x="27127" y="1061"/>
                        <a:pt x="27169" y="1074"/>
                        <a:pt x="27182" y="1102"/>
                      </a:cubicBezTo>
                      <a:cubicBezTo>
                        <a:pt x="27192" y="1135"/>
                        <a:pt x="27163" y="1151"/>
                        <a:pt x="27143" y="1170"/>
                      </a:cubicBezTo>
                      <a:cubicBezTo>
                        <a:pt x="27127" y="1183"/>
                        <a:pt x="27130" y="1206"/>
                        <a:pt x="27140" y="1225"/>
                      </a:cubicBezTo>
                      <a:cubicBezTo>
                        <a:pt x="27166" y="1270"/>
                        <a:pt x="27227" y="1289"/>
                        <a:pt x="27275" y="1279"/>
                      </a:cubicBezTo>
                      <a:cubicBezTo>
                        <a:pt x="27372" y="1257"/>
                        <a:pt x="27381" y="1118"/>
                        <a:pt x="27308" y="1064"/>
                      </a:cubicBezTo>
                      <a:cubicBezTo>
                        <a:pt x="27298" y="1054"/>
                        <a:pt x="27285" y="1048"/>
                        <a:pt x="27272" y="1041"/>
                      </a:cubicBezTo>
                      <a:cubicBezTo>
                        <a:pt x="27256" y="1029"/>
                        <a:pt x="27253" y="1019"/>
                        <a:pt x="27249" y="1003"/>
                      </a:cubicBezTo>
                      <a:cubicBezTo>
                        <a:pt x="27246" y="970"/>
                        <a:pt x="27243" y="946"/>
                        <a:pt x="27220" y="920"/>
                      </a:cubicBezTo>
                      <a:cubicBezTo>
                        <a:pt x="27185" y="881"/>
                        <a:pt x="27137" y="872"/>
                        <a:pt x="27085" y="885"/>
                      </a:cubicBezTo>
                      <a:cubicBezTo>
                        <a:pt x="27082" y="869"/>
                        <a:pt x="27082" y="852"/>
                        <a:pt x="27076" y="839"/>
                      </a:cubicBezTo>
                      <a:cubicBezTo>
                        <a:pt x="27069" y="823"/>
                        <a:pt x="27060" y="810"/>
                        <a:pt x="27047" y="801"/>
                      </a:cubicBezTo>
                      <a:cubicBezTo>
                        <a:pt x="27021" y="782"/>
                        <a:pt x="26992" y="778"/>
                        <a:pt x="26963" y="782"/>
                      </a:cubicBezTo>
                      <a:cubicBezTo>
                        <a:pt x="26937" y="788"/>
                        <a:pt x="26911" y="804"/>
                        <a:pt x="26889" y="823"/>
                      </a:cubicBezTo>
                      <a:cubicBezTo>
                        <a:pt x="26847" y="823"/>
                        <a:pt x="26808" y="823"/>
                        <a:pt x="26773" y="827"/>
                      </a:cubicBezTo>
                      <a:cubicBezTo>
                        <a:pt x="26702" y="833"/>
                        <a:pt x="26631" y="849"/>
                        <a:pt x="26573" y="891"/>
                      </a:cubicBezTo>
                      <a:cubicBezTo>
                        <a:pt x="26541" y="875"/>
                        <a:pt x="26506" y="862"/>
                        <a:pt x="26473" y="852"/>
                      </a:cubicBezTo>
                      <a:cubicBezTo>
                        <a:pt x="26480" y="856"/>
                        <a:pt x="26515" y="827"/>
                        <a:pt x="26525" y="820"/>
                      </a:cubicBezTo>
                      <a:cubicBezTo>
                        <a:pt x="26541" y="810"/>
                        <a:pt x="26557" y="801"/>
                        <a:pt x="26576" y="791"/>
                      </a:cubicBezTo>
                      <a:cubicBezTo>
                        <a:pt x="26612" y="769"/>
                        <a:pt x="26647" y="756"/>
                        <a:pt x="26689" y="750"/>
                      </a:cubicBezTo>
                      <a:cubicBezTo>
                        <a:pt x="26856" y="714"/>
                        <a:pt x="27027" y="746"/>
                        <a:pt x="27179" y="817"/>
                      </a:cubicBezTo>
                      <a:cubicBezTo>
                        <a:pt x="27182" y="817"/>
                        <a:pt x="27182" y="817"/>
                        <a:pt x="27185" y="817"/>
                      </a:cubicBezTo>
                      <a:cubicBezTo>
                        <a:pt x="27198" y="827"/>
                        <a:pt x="27214" y="833"/>
                        <a:pt x="27227" y="839"/>
                      </a:cubicBezTo>
                      <a:cubicBezTo>
                        <a:pt x="27356" y="904"/>
                        <a:pt x="27478" y="983"/>
                        <a:pt x="27610" y="1038"/>
                      </a:cubicBezTo>
                      <a:cubicBezTo>
                        <a:pt x="27613" y="1041"/>
                        <a:pt x="27617" y="1041"/>
                        <a:pt x="27617" y="1041"/>
                      </a:cubicBezTo>
                      <a:cubicBezTo>
                        <a:pt x="27623" y="1048"/>
                        <a:pt x="27633" y="1048"/>
                        <a:pt x="27639" y="1045"/>
                      </a:cubicBezTo>
                      <a:cubicBezTo>
                        <a:pt x="27645" y="1045"/>
                        <a:pt x="27649" y="1041"/>
                        <a:pt x="27652" y="1038"/>
                      </a:cubicBezTo>
                      <a:cubicBezTo>
                        <a:pt x="27691" y="1006"/>
                        <a:pt x="27774" y="907"/>
                        <a:pt x="27777" y="891"/>
                      </a:cubicBezTo>
                      <a:cubicBezTo>
                        <a:pt x="27787" y="839"/>
                        <a:pt x="27755" y="791"/>
                        <a:pt x="27713" y="769"/>
                      </a:cubicBezTo>
                      <a:cubicBezTo>
                        <a:pt x="27678" y="746"/>
                        <a:pt x="27610" y="743"/>
                        <a:pt x="27594" y="791"/>
                      </a:cubicBezTo>
                      <a:cubicBezTo>
                        <a:pt x="27581" y="823"/>
                        <a:pt x="27626" y="881"/>
                        <a:pt x="27584" y="898"/>
                      </a:cubicBezTo>
                      <a:cubicBezTo>
                        <a:pt x="27552" y="910"/>
                        <a:pt x="27517" y="894"/>
                        <a:pt x="27497" y="872"/>
                      </a:cubicBezTo>
                      <a:cubicBezTo>
                        <a:pt x="27475" y="849"/>
                        <a:pt x="27475" y="817"/>
                        <a:pt x="27481" y="788"/>
                      </a:cubicBezTo>
                      <a:cubicBezTo>
                        <a:pt x="27497" y="733"/>
                        <a:pt x="27546" y="694"/>
                        <a:pt x="27601" y="682"/>
                      </a:cubicBezTo>
                      <a:cubicBezTo>
                        <a:pt x="27665" y="669"/>
                        <a:pt x="27713" y="704"/>
                        <a:pt x="27771" y="720"/>
                      </a:cubicBezTo>
                      <a:cubicBezTo>
                        <a:pt x="27816" y="737"/>
                        <a:pt x="27884" y="743"/>
                        <a:pt x="27929" y="717"/>
                      </a:cubicBezTo>
                      <a:cubicBezTo>
                        <a:pt x="27971" y="691"/>
                        <a:pt x="27974" y="627"/>
                        <a:pt x="27942" y="592"/>
                      </a:cubicBezTo>
                      <a:cubicBezTo>
                        <a:pt x="27926" y="579"/>
                        <a:pt x="27903" y="572"/>
                        <a:pt x="27881" y="579"/>
                      </a:cubicBezTo>
                      <a:moveTo>
                        <a:pt x="27668" y="521"/>
                      </a:moveTo>
                      <a:lnTo>
                        <a:pt x="27668" y="521"/>
                      </a:lnTo>
                      <a:cubicBezTo>
                        <a:pt x="27710" y="521"/>
                        <a:pt x="27729" y="498"/>
                        <a:pt x="27739" y="485"/>
                      </a:cubicBezTo>
                      <a:cubicBezTo>
                        <a:pt x="27755" y="476"/>
                        <a:pt x="27771" y="463"/>
                        <a:pt x="27781" y="447"/>
                      </a:cubicBezTo>
                      <a:cubicBezTo>
                        <a:pt x="27790" y="427"/>
                        <a:pt x="27794" y="405"/>
                        <a:pt x="27777" y="392"/>
                      </a:cubicBezTo>
                      <a:cubicBezTo>
                        <a:pt x="27758" y="373"/>
                        <a:pt x="27729" y="357"/>
                        <a:pt x="27739" y="325"/>
                      </a:cubicBezTo>
                      <a:cubicBezTo>
                        <a:pt x="27752" y="295"/>
                        <a:pt x="27794" y="283"/>
                        <a:pt x="27823" y="283"/>
                      </a:cubicBezTo>
                      <a:cubicBezTo>
                        <a:pt x="27849" y="283"/>
                        <a:pt x="27871" y="292"/>
                        <a:pt x="27893" y="305"/>
                      </a:cubicBezTo>
                      <a:cubicBezTo>
                        <a:pt x="27935" y="334"/>
                        <a:pt x="27974" y="385"/>
                        <a:pt x="27968" y="440"/>
                      </a:cubicBezTo>
                      <a:cubicBezTo>
                        <a:pt x="27965" y="463"/>
                        <a:pt x="27948" y="505"/>
                        <a:pt x="27919" y="501"/>
                      </a:cubicBezTo>
                      <a:cubicBezTo>
                        <a:pt x="27897" y="501"/>
                        <a:pt x="27877" y="482"/>
                        <a:pt x="27855" y="479"/>
                      </a:cubicBezTo>
                      <a:cubicBezTo>
                        <a:pt x="27803" y="469"/>
                        <a:pt x="27758" y="518"/>
                        <a:pt x="27742" y="563"/>
                      </a:cubicBezTo>
                      <a:cubicBezTo>
                        <a:pt x="27739" y="566"/>
                        <a:pt x="27739" y="566"/>
                        <a:pt x="27739" y="569"/>
                      </a:cubicBezTo>
                      <a:cubicBezTo>
                        <a:pt x="27613" y="595"/>
                        <a:pt x="27481" y="569"/>
                        <a:pt x="27356" y="534"/>
                      </a:cubicBezTo>
                      <a:cubicBezTo>
                        <a:pt x="27327" y="527"/>
                        <a:pt x="27298" y="518"/>
                        <a:pt x="27269" y="508"/>
                      </a:cubicBezTo>
                      <a:cubicBezTo>
                        <a:pt x="27172" y="479"/>
                        <a:pt x="27072" y="447"/>
                        <a:pt x="26972" y="431"/>
                      </a:cubicBezTo>
                      <a:cubicBezTo>
                        <a:pt x="26882" y="418"/>
                        <a:pt x="26792" y="418"/>
                        <a:pt x="26705" y="431"/>
                      </a:cubicBezTo>
                      <a:cubicBezTo>
                        <a:pt x="26657" y="437"/>
                        <a:pt x="26602" y="450"/>
                        <a:pt x="26573" y="489"/>
                      </a:cubicBezTo>
                      <a:cubicBezTo>
                        <a:pt x="26570" y="492"/>
                        <a:pt x="26567" y="495"/>
                        <a:pt x="26563" y="498"/>
                      </a:cubicBezTo>
                      <a:cubicBezTo>
                        <a:pt x="26560" y="498"/>
                        <a:pt x="26557" y="501"/>
                        <a:pt x="26554" y="501"/>
                      </a:cubicBezTo>
                      <a:cubicBezTo>
                        <a:pt x="26525" y="505"/>
                        <a:pt x="26493" y="508"/>
                        <a:pt x="26460" y="511"/>
                      </a:cubicBezTo>
                      <a:cubicBezTo>
                        <a:pt x="26486" y="479"/>
                        <a:pt x="26515" y="450"/>
                        <a:pt x="26547" y="427"/>
                      </a:cubicBezTo>
                      <a:cubicBezTo>
                        <a:pt x="26586" y="402"/>
                        <a:pt x="26625" y="379"/>
                        <a:pt x="26670" y="366"/>
                      </a:cubicBezTo>
                      <a:cubicBezTo>
                        <a:pt x="26763" y="334"/>
                        <a:pt x="26863" y="331"/>
                        <a:pt x="26956" y="357"/>
                      </a:cubicBezTo>
                      <a:cubicBezTo>
                        <a:pt x="27031" y="379"/>
                        <a:pt x="27098" y="408"/>
                        <a:pt x="27169" y="437"/>
                      </a:cubicBezTo>
                      <a:cubicBezTo>
                        <a:pt x="27246" y="466"/>
                        <a:pt x="27327" y="485"/>
                        <a:pt x="27410" y="498"/>
                      </a:cubicBezTo>
                      <a:cubicBezTo>
                        <a:pt x="27494" y="514"/>
                        <a:pt x="27581" y="527"/>
                        <a:pt x="27668" y="521"/>
                      </a:cubicBezTo>
                      <a:moveTo>
                        <a:pt x="27452" y="833"/>
                      </a:moveTo>
                      <a:lnTo>
                        <a:pt x="27452" y="833"/>
                      </a:lnTo>
                      <a:cubicBezTo>
                        <a:pt x="27407" y="804"/>
                        <a:pt x="27375" y="782"/>
                        <a:pt x="27330" y="756"/>
                      </a:cubicBezTo>
                      <a:cubicBezTo>
                        <a:pt x="27249" y="711"/>
                        <a:pt x="27163" y="669"/>
                        <a:pt x="27076" y="643"/>
                      </a:cubicBezTo>
                      <a:cubicBezTo>
                        <a:pt x="26911" y="588"/>
                        <a:pt x="26734" y="569"/>
                        <a:pt x="26570" y="630"/>
                      </a:cubicBezTo>
                      <a:cubicBezTo>
                        <a:pt x="26563" y="634"/>
                        <a:pt x="26560" y="637"/>
                        <a:pt x="26554" y="637"/>
                      </a:cubicBezTo>
                      <a:cubicBezTo>
                        <a:pt x="26463" y="675"/>
                        <a:pt x="26380" y="733"/>
                        <a:pt x="26312" y="804"/>
                      </a:cubicBezTo>
                      <a:cubicBezTo>
                        <a:pt x="26309" y="807"/>
                        <a:pt x="26303" y="810"/>
                        <a:pt x="26299" y="814"/>
                      </a:cubicBezTo>
                      <a:cubicBezTo>
                        <a:pt x="26293" y="817"/>
                        <a:pt x="26290" y="817"/>
                        <a:pt x="26283" y="817"/>
                      </a:cubicBezTo>
                      <a:cubicBezTo>
                        <a:pt x="26248" y="817"/>
                        <a:pt x="26212" y="820"/>
                        <a:pt x="26177" y="820"/>
                      </a:cubicBezTo>
                      <a:cubicBezTo>
                        <a:pt x="26242" y="707"/>
                        <a:pt x="26364" y="640"/>
                        <a:pt x="26489" y="598"/>
                      </a:cubicBezTo>
                      <a:cubicBezTo>
                        <a:pt x="26641" y="550"/>
                        <a:pt x="26808" y="537"/>
                        <a:pt x="26960" y="585"/>
                      </a:cubicBezTo>
                      <a:cubicBezTo>
                        <a:pt x="27024" y="608"/>
                        <a:pt x="27256" y="704"/>
                        <a:pt x="27311" y="720"/>
                      </a:cubicBezTo>
                      <a:cubicBezTo>
                        <a:pt x="27324" y="724"/>
                        <a:pt x="27430" y="750"/>
                        <a:pt x="27465" y="756"/>
                      </a:cubicBezTo>
                      <a:cubicBezTo>
                        <a:pt x="27452" y="778"/>
                        <a:pt x="27449" y="804"/>
                        <a:pt x="27452" y="833"/>
                      </a:cubicBezTo>
                      <a:moveTo>
                        <a:pt x="26396" y="601"/>
                      </a:moveTo>
                      <a:lnTo>
                        <a:pt x="26396" y="601"/>
                      </a:lnTo>
                      <a:cubicBezTo>
                        <a:pt x="26293" y="640"/>
                        <a:pt x="26209" y="720"/>
                        <a:pt x="26151" y="814"/>
                      </a:cubicBezTo>
                      <a:cubicBezTo>
                        <a:pt x="26151" y="817"/>
                        <a:pt x="26148" y="820"/>
                        <a:pt x="26148" y="823"/>
                      </a:cubicBezTo>
                      <a:cubicBezTo>
                        <a:pt x="26145" y="823"/>
                        <a:pt x="26142" y="823"/>
                        <a:pt x="26138" y="827"/>
                      </a:cubicBezTo>
                      <a:cubicBezTo>
                        <a:pt x="26116" y="830"/>
                        <a:pt x="26097" y="833"/>
                        <a:pt x="26074" y="836"/>
                      </a:cubicBezTo>
                      <a:cubicBezTo>
                        <a:pt x="26080" y="820"/>
                        <a:pt x="26090" y="804"/>
                        <a:pt x="26100" y="791"/>
                      </a:cubicBezTo>
                      <a:cubicBezTo>
                        <a:pt x="26100" y="788"/>
                        <a:pt x="26100" y="788"/>
                        <a:pt x="26100" y="785"/>
                      </a:cubicBezTo>
                      <a:cubicBezTo>
                        <a:pt x="26122" y="756"/>
                        <a:pt x="26148" y="727"/>
                        <a:pt x="26177" y="701"/>
                      </a:cubicBezTo>
                      <a:cubicBezTo>
                        <a:pt x="26232" y="646"/>
                        <a:pt x="26296" y="601"/>
                        <a:pt x="26367" y="569"/>
                      </a:cubicBezTo>
                      <a:cubicBezTo>
                        <a:pt x="26447" y="537"/>
                        <a:pt x="26535" y="534"/>
                        <a:pt x="26618" y="534"/>
                      </a:cubicBezTo>
                      <a:lnTo>
                        <a:pt x="26621" y="534"/>
                      </a:lnTo>
                      <a:cubicBezTo>
                        <a:pt x="26544" y="546"/>
                        <a:pt x="26467" y="572"/>
                        <a:pt x="26396" y="601"/>
                      </a:cubicBezTo>
                      <a:moveTo>
                        <a:pt x="26589" y="321"/>
                      </a:moveTo>
                      <a:lnTo>
                        <a:pt x="26589" y="321"/>
                      </a:lnTo>
                      <a:cubicBezTo>
                        <a:pt x="26689" y="260"/>
                        <a:pt x="26795" y="237"/>
                        <a:pt x="26908" y="253"/>
                      </a:cubicBezTo>
                      <a:cubicBezTo>
                        <a:pt x="27082" y="279"/>
                        <a:pt x="27240" y="350"/>
                        <a:pt x="27407" y="392"/>
                      </a:cubicBezTo>
                      <a:cubicBezTo>
                        <a:pt x="27436" y="398"/>
                        <a:pt x="27465" y="405"/>
                        <a:pt x="27494" y="411"/>
                      </a:cubicBezTo>
                      <a:cubicBezTo>
                        <a:pt x="27510" y="414"/>
                        <a:pt x="27526" y="414"/>
                        <a:pt x="27543" y="418"/>
                      </a:cubicBezTo>
                      <a:cubicBezTo>
                        <a:pt x="27546" y="418"/>
                        <a:pt x="27556" y="418"/>
                        <a:pt x="27568" y="421"/>
                      </a:cubicBezTo>
                      <a:cubicBezTo>
                        <a:pt x="27575" y="444"/>
                        <a:pt x="27588" y="466"/>
                        <a:pt x="27607" y="482"/>
                      </a:cubicBezTo>
                      <a:cubicBezTo>
                        <a:pt x="27536" y="479"/>
                        <a:pt x="27468" y="469"/>
                        <a:pt x="27398" y="460"/>
                      </a:cubicBezTo>
                      <a:cubicBezTo>
                        <a:pt x="27314" y="447"/>
                        <a:pt x="27233" y="418"/>
                        <a:pt x="27153" y="389"/>
                      </a:cubicBezTo>
                      <a:cubicBezTo>
                        <a:pt x="27082" y="363"/>
                        <a:pt x="27014" y="331"/>
                        <a:pt x="26944" y="312"/>
                      </a:cubicBezTo>
                      <a:cubicBezTo>
                        <a:pt x="26853" y="292"/>
                        <a:pt x="26754" y="299"/>
                        <a:pt x="26667" y="328"/>
                      </a:cubicBezTo>
                      <a:cubicBezTo>
                        <a:pt x="26576" y="360"/>
                        <a:pt x="26476" y="424"/>
                        <a:pt x="26438" y="514"/>
                      </a:cubicBezTo>
                      <a:cubicBezTo>
                        <a:pt x="26422" y="518"/>
                        <a:pt x="26409" y="521"/>
                        <a:pt x="26393" y="527"/>
                      </a:cubicBezTo>
                      <a:cubicBezTo>
                        <a:pt x="26438" y="444"/>
                        <a:pt x="26509" y="373"/>
                        <a:pt x="26589" y="321"/>
                      </a:cubicBezTo>
                      <a:moveTo>
                        <a:pt x="25681" y="331"/>
                      </a:moveTo>
                      <a:lnTo>
                        <a:pt x="25681" y="331"/>
                      </a:lnTo>
                      <a:cubicBezTo>
                        <a:pt x="25697" y="305"/>
                        <a:pt x="25723" y="295"/>
                        <a:pt x="25746" y="279"/>
                      </a:cubicBezTo>
                      <a:cubicBezTo>
                        <a:pt x="25768" y="260"/>
                        <a:pt x="25771" y="237"/>
                        <a:pt x="25774" y="209"/>
                      </a:cubicBezTo>
                      <a:cubicBezTo>
                        <a:pt x="25778" y="176"/>
                        <a:pt x="25797" y="147"/>
                        <a:pt x="25829" y="134"/>
                      </a:cubicBezTo>
                      <a:cubicBezTo>
                        <a:pt x="25858" y="121"/>
                        <a:pt x="25887" y="125"/>
                        <a:pt x="25916" y="131"/>
                      </a:cubicBezTo>
                      <a:cubicBezTo>
                        <a:pt x="25922" y="134"/>
                        <a:pt x="25929" y="131"/>
                        <a:pt x="25932" y="125"/>
                      </a:cubicBezTo>
                      <a:cubicBezTo>
                        <a:pt x="25945" y="89"/>
                        <a:pt x="25939" y="54"/>
                        <a:pt x="25974" y="35"/>
                      </a:cubicBezTo>
                      <a:cubicBezTo>
                        <a:pt x="26003" y="22"/>
                        <a:pt x="26035" y="28"/>
                        <a:pt x="26061" y="41"/>
                      </a:cubicBezTo>
                      <a:cubicBezTo>
                        <a:pt x="26116" y="73"/>
                        <a:pt x="26151" y="125"/>
                        <a:pt x="26174" y="183"/>
                      </a:cubicBezTo>
                      <a:cubicBezTo>
                        <a:pt x="26196" y="234"/>
                        <a:pt x="26222" y="283"/>
                        <a:pt x="26274" y="312"/>
                      </a:cubicBezTo>
                      <a:cubicBezTo>
                        <a:pt x="26312" y="334"/>
                        <a:pt x="26370" y="350"/>
                        <a:pt x="26403" y="312"/>
                      </a:cubicBezTo>
                      <a:cubicBezTo>
                        <a:pt x="26419" y="295"/>
                        <a:pt x="26422" y="266"/>
                        <a:pt x="26419" y="247"/>
                      </a:cubicBezTo>
                      <a:cubicBezTo>
                        <a:pt x="26415" y="231"/>
                        <a:pt x="26406" y="202"/>
                        <a:pt x="26386" y="199"/>
                      </a:cubicBezTo>
                      <a:cubicBezTo>
                        <a:pt x="26380" y="199"/>
                        <a:pt x="26374" y="202"/>
                        <a:pt x="26370" y="205"/>
                      </a:cubicBezTo>
                      <a:cubicBezTo>
                        <a:pt x="26361" y="212"/>
                        <a:pt x="26354" y="218"/>
                        <a:pt x="26341" y="221"/>
                      </a:cubicBezTo>
                      <a:cubicBezTo>
                        <a:pt x="26322" y="231"/>
                        <a:pt x="26296" y="234"/>
                        <a:pt x="26277" y="221"/>
                      </a:cubicBezTo>
                      <a:cubicBezTo>
                        <a:pt x="26248" y="199"/>
                        <a:pt x="26248" y="131"/>
                        <a:pt x="26283" y="112"/>
                      </a:cubicBezTo>
                      <a:cubicBezTo>
                        <a:pt x="26312" y="96"/>
                        <a:pt x="26351" y="112"/>
                        <a:pt x="26380" y="128"/>
                      </a:cubicBezTo>
                      <a:cubicBezTo>
                        <a:pt x="26396" y="138"/>
                        <a:pt x="26412" y="151"/>
                        <a:pt x="26425" y="164"/>
                      </a:cubicBezTo>
                      <a:cubicBezTo>
                        <a:pt x="26444" y="186"/>
                        <a:pt x="26451" y="212"/>
                        <a:pt x="26463" y="237"/>
                      </a:cubicBezTo>
                      <a:cubicBezTo>
                        <a:pt x="26476" y="263"/>
                        <a:pt x="26493" y="289"/>
                        <a:pt x="26519" y="302"/>
                      </a:cubicBezTo>
                      <a:cubicBezTo>
                        <a:pt x="26531" y="308"/>
                        <a:pt x="26541" y="312"/>
                        <a:pt x="26551" y="312"/>
                      </a:cubicBezTo>
                      <a:cubicBezTo>
                        <a:pt x="26496" y="350"/>
                        <a:pt x="26447" y="402"/>
                        <a:pt x="26412" y="457"/>
                      </a:cubicBezTo>
                      <a:cubicBezTo>
                        <a:pt x="26409" y="457"/>
                        <a:pt x="26406" y="457"/>
                        <a:pt x="26403" y="457"/>
                      </a:cubicBezTo>
                      <a:cubicBezTo>
                        <a:pt x="26351" y="473"/>
                        <a:pt x="26277" y="418"/>
                        <a:pt x="26242" y="382"/>
                      </a:cubicBezTo>
                      <a:cubicBezTo>
                        <a:pt x="26199" y="341"/>
                        <a:pt x="26167" y="286"/>
                        <a:pt x="26142" y="231"/>
                      </a:cubicBezTo>
                      <a:cubicBezTo>
                        <a:pt x="26113" y="170"/>
                        <a:pt x="26038" y="121"/>
                        <a:pt x="25987" y="180"/>
                      </a:cubicBezTo>
                      <a:cubicBezTo>
                        <a:pt x="25939" y="147"/>
                        <a:pt x="25849" y="154"/>
                        <a:pt x="25823" y="212"/>
                      </a:cubicBezTo>
                      <a:cubicBezTo>
                        <a:pt x="25819" y="218"/>
                        <a:pt x="25829" y="225"/>
                        <a:pt x="25832" y="218"/>
                      </a:cubicBezTo>
                      <a:cubicBezTo>
                        <a:pt x="25862" y="170"/>
                        <a:pt x="25942" y="167"/>
                        <a:pt x="25981" y="202"/>
                      </a:cubicBezTo>
                      <a:cubicBezTo>
                        <a:pt x="25987" y="209"/>
                        <a:pt x="25994" y="205"/>
                        <a:pt x="26000" y="202"/>
                      </a:cubicBezTo>
                      <a:cubicBezTo>
                        <a:pt x="26035" y="151"/>
                        <a:pt x="26090" y="183"/>
                        <a:pt x="26116" y="221"/>
                      </a:cubicBezTo>
                      <a:cubicBezTo>
                        <a:pt x="26126" y="241"/>
                        <a:pt x="26135" y="263"/>
                        <a:pt x="26145" y="286"/>
                      </a:cubicBezTo>
                      <a:cubicBezTo>
                        <a:pt x="26167" y="325"/>
                        <a:pt x="26190" y="360"/>
                        <a:pt x="26222" y="392"/>
                      </a:cubicBezTo>
                      <a:cubicBezTo>
                        <a:pt x="26258" y="434"/>
                        <a:pt x="26338" y="492"/>
                        <a:pt x="26399" y="479"/>
                      </a:cubicBezTo>
                      <a:cubicBezTo>
                        <a:pt x="26390" y="498"/>
                        <a:pt x="26380" y="514"/>
                        <a:pt x="26370" y="534"/>
                      </a:cubicBezTo>
                      <a:cubicBezTo>
                        <a:pt x="26370" y="537"/>
                        <a:pt x="26338" y="546"/>
                        <a:pt x="26331" y="550"/>
                      </a:cubicBezTo>
                      <a:cubicBezTo>
                        <a:pt x="26322" y="556"/>
                        <a:pt x="26309" y="559"/>
                        <a:pt x="26299" y="566"/>
                      </a:cubicBezTo>
                      <a:cubicBezTo>
                        <a:pt x="26225" y="537"/>
                        <a:pt x="26187" y="473"/>
                        <a:pt x="26151" y="402"/>
                      </a:cubicBezTo>
                      <a:cubicBezTo>
                        <a:pt x="26129" y="353"/>
                        <a:pt x="26103" y="299"/>
                        <a:pt x="26038" y="305"/>
                      </a:cubicBezTo>
                      <a:cubicBezTo>
                        <a:pt x="26035" y="305"/>
                        <a:pt x="26032" y="308"/>
                        <a:pt x="26035" y="312"/>
                      </a:cubicBezTo>
                      <a:cubicBezTo>
                        <a:pt x="26051" y="318"/>
                        <a:pt x="26064" y="321"/>
                        <a:pt x="26077" y="328"/>
                      </a:cubicBezTo>
                      <a:cubicBezTo>
                        <a:pt x="26103" y="344"/>
                        <a:pt x="26116" y="376"/>
                        <a:pt x="26126" y="398"/>
                      </a:cubicBezTo>
                      <a:cubicBezTo>
                        <a:pt x="26138" y="427"/>
                        <a:pt x="26154" y="460"/>
                        <a:pt x="26171" y="489"/>
                      </a:cubicBezTo>
                      <a:cubicBezTo>
                        <a:pt x="26196" y="527"/>
                        <a:pt x="26232" y="563"/>
                        <a:pt x="26274" y="582"/>
                      </a:cubicBezTo>
                      <a:cubicBezTo>
                        <a:pt x="26258" y="592"/>
                        <a:pt x="26242" y="605"/>
                        <a:pt x="26229" y="614"/>
                      </a:cubicBezTo>
                      <a:cubicBezTo>
                        <a:pt x="26183" y="646"/>
                        <a:pt x="26138" y="688"/>
                        <a:pt x="26109" y="737"/>
                      </a:cubicBezTo>
                      <a:cubicBezTo>
                        <a:pt x="26109" y="740"/>
                        <a:pt x="26100" y="753"/>
                        <a:pt x="26090" y="772"/>
                      </a:cubicBezTo>
                      <a:lnTo>
                        <a:pt x="26087" y="772"/>
                      </a:lnTo>
                      <a:cubicBezTo>
                        <a:pt x="26038" y="785"/>
                        <a:pt x="25990" y="798"/>
                        <a:pt x="25939" y="785"/>
                      </a:cubicBezTo>
                      <a:cubicBezTo>
                        <a:pt x="25897" y="775"/>
                        <a:pt x="25862" y="756"/>
                        <a:pt x="25823" y="740"/>
                      </a:cubicBezTo>
                      <a:cubicBezTo>
                        <a:pt x="25771" y="717"/>
                        <a:pt x="25717" y="701"/>
                        <a:pt x="25668" y="730"/>
                      </a:cubicBezTo>
                      <a:cubicBezTo>
                        <a:pt x="25665" y="733"/>
                        <a:pt x="25668" y="737"/>
                        <a:pt x="25671" y="737"/>
                      </a:cubicBezTo>
                      <a:cubicBezTo>
                        <a:pt x="25746" y="704"/>
                        <a:pt x="25826" y="766"/>
                        <a:pt x="25894" y="794"/>
                      </a:cubicBezTo>
                      <a:cubicBezTo>
                        <a:pt x="25958" y="820"/>
                        <a:pt x="26013" y="814"/>
                        <a:pt x="26074" y="798"/>
                      </a:cubicBezTo>
                      <a:cubicBezTo>
                        <a:pt x="26064" y="820"/>
                        <a:pt x="26051" y="843"/>
                        <a:pt x="26055" y="843"/>
                      </a:cubicBezTo>
                      <a:cubicBezTo>
                        <a:pt x="25994" y="859"/>
                        <a:pt x="25939" y="881"/>
                        <a:pt x="25878" y="910"/>
                      </a:cubicBezTo>
                      <a:cubicBezTo>
                        <a:pt x="25862" y="917"/>
                        <a:pt x="25845" y="926"/>
                        <a:pt x="25829" y="936"/>
                      </a:cubicBezTo>
                      <a:cubicBezTo>
                        <a:pt x="25839" y="923"/>
                        <a:pt x="25845" y="914"/>
                        <a:pt x="25852" y="898"/>
                      </a:cubicBezTo>
                      <a:cubicBezTo>
                        <a:pt x="25852" y="894"/>
                        <a:pt x="25855" y="891"/>
                        <a:pt x="25855" y="891"/>
                      </a:cubicBezTo>
                      <a:cubicBezTo>
                        <a:pt x="25865" y="839"/>
                        <a:pt x="25832" y="791"/>
                        <a:pt x="25790" y="769"/>
                      </a:cubicBezTo>
                      <a:cubicBezTo>
                        <a:pt x="25774" y="759"/>
                        <a:pt x="25752" y="753"/>
                        <a:pt x="25733" y="753"/>
                      </a:cubicBezTo>
                      <a:cubicBezTo>
                        <a:pt x="25704" y="753"/>
                        <a:pt x="25681" y="766"/>
                        <a:pt x="25668" y="791"/>
                      </a:cubicBezTo>
                      <a:cubicBezTo>
                        <a:pt x="25658" y="823"/>
                        <a:pt x="25700" y="881"/>
                        <a:pt x="25658" y="898"/>
                      </a:cubicBezTo>
                      <a:cubicBezTo>
                        <a:pt x="25652" y="901"/>
                        <a:pt x="25646" y="901"/>
                        <a:pt x="25636" y="901"/>
                      </a:cubicBezTo>
                      <a:cubicBezTo>
                        <a:pt x="25613" y="901"/>
                        <a:pt x="25591" y="888"/>
                        <a:pt x="25575" y="872"/>
                      </a:cubicBezTo>
                      <a:cubicBezTo>
                        <a:pt x="25552" y="849"/>
                        <a:pt x="25552" y="817"/>
                        <a:pt x="25559" y="788"/>
                      </a:cubicBezTo>
                      <a:cubicBezTo>
                        <a:pt x="25575" y="733"/>
                        <a:pt x="25623" y="694"/>
                        <a:pt x="25678" y="682"/>
                      </a:cubicBezTo>
                      <a:cubicBezTo>
                        <a:pt x="25687" y="682"/>
                        <a:pt x="25694" y="678"/>
                        <a:pt x="25700" y="678"/>
                      </a:cubicBezTo>
                      <a:cubicBezTo>
                        <a:pt x="25752" y="678"/>
                        <a:pt x="25797" y="707"/>
                        <a:pt x="25849" y="720"/>
                      </a:cubicBezTo>
                      <a:cubicBezTo>
                        <a:pt x="25871" y="727"/>
                        <a:pt x="25900" y="733"/>
                        <a:pt x="25929" y="733"/>
                      </a:cubicBezTo>
                      <a:cubicBezTo>
                        <a:pt x="25955" y="733"/>
                        <a:pt x="25984" y="730"/>
                        <a:pt x="26006" y="717"/>
                      </a:cubicBezTo>
                      <a:cubicBezTo>
                        <a:pt x="26048" y="691"/>
                        <a:pt x="26051" y="627"/>
                        <a:pt x="26019" y="592"/>
                      </a:cubicBezTo>
                      <a:cubicBezTo>
                        <a:pt x="26006" y="582"/>
                        <a:pt x="25990" y="576"/>
                        <a:pt x="25974" y="576"/>
                      </a:cubicBezTo>
                      <a:cubicBezTo>
                        <a:pt x="25968" y="576"/>
                        <a:pt x="25961" y="576"/>
                        <a:pt x="25958" y="579"/>
                      </a:cubicBezTo>
                      <a:cubicBezTo>
                        <a:pt x="25932" y="585"/>
                        <a:pt x="25922" y="601"/>
                        <a:pt x="25913" y="621"/>
                      </a:cubicBezTo>
                      <a:cubicBezTo>
                        <a:pt x="25906" y="634"/>
                        <a:pt x="25894" y="637"/>
                        <a:pt x="25884" y="637"/>
                      </a:cubicBezTo>
                      <a:cubicBezTo>
                        <a:pt x="25862" y="637"/>
                        <a:pt x="25842" y="621"/>
                        <a:pt x="25839" y="601"/>
                      </a:cubicBezTo>
                      <a:cubicBezTo>
                        <a:pt x="25832" y="572"/>
                        <a:pt x="25855" y="543"/>
                        <a:pt x="25874" y="524"/>
                      </a:cubicBezTo>
                      <a:cubicBezTo>
                        <a:pt x="25887" y="511"/>
                        <a:pt x="25903" y="505"/>
                        <a:pt x="25916" y="505"/>
                      </a:cubicBezTo>
                      <a:cubicBezTo>
                        <a:pt x="25926" y="505"/>
                        <a:pt x="25935" y="505"/>
                        <a:pt x="25945" y="511"/>
                      </a:cubicBezTo>
                      <a:cubicBezTo>
                        <a:pt x="25961" y="518"/>
                        <a:pt x="25977" y="527"/>
                        <a:pt x="25997" y="527"/>
                      </a:cubicBezTo>
                      <a:cubicBezTo>
                        <a:pt x="26000" y="527"/>
                        <a:pt x="26003" y="527"/>
                        <a:pt x="26006" y="527"/>
                      </a:cubicBezTo>
                      <a:cubicBezTo>
                        <a:pt x="26055" y="518"/>
                        <a:pt x="26074" y="457"/>
                        <a:pt x="26071" y="414"/>
                      </a:cubicBezTo>
                      <a:cubicBezTo>
                        <a:pt x="26064" y="366"/>
                        <a:pt x="26032" y="321"/>
                        <a:pt x="25997" y="295"/>
                      </a:cubicBezTo>
                      <a:cubicBezTo>
                        <a:pt x="25968" y="273"/>
                        <a:pt x="25935" y="260"/>
                        <a:pt x="25900" y="260"/>
                      </a:cubicBezTo>
                      <a:cubicBezTo>
                        <a:pt x="25884" y="257"/>
                        <a:pt x="25868" y="260"/>
                        <a:pt x="25852" y="266"/>
                      </a:cubicBezTo>
                      <a:cubicBezTo>
                        <a:pt x="25803" y="283"/>
                        <a:pt x="25771" y="331"/>
                        <a:pt x="25803" y="379"/>
                      </a:cubicBezTo>
                      <a:cubicBezTo>
                        <a:pt x="25810" y="385"/>
                        <a:pt x="25816" y="395"/>
                        <a:pt x="25826" y="402"/>
                      </a:cubicBezTo>
                      <a:cubicBezTo>
                        <a:pt x="25836" y="408"/>
                        <a:pt x="25842" y="411"/>
                        <a:pt x="25839" y="427"/>
                      </a:cubicBezTo>
                      <a:cubicBezTo>
                        <a:pt x="25829" y="457"/>
                        <a:pt x="25794" y="473"/>
                        <a:pt x="25765" y="479"/>
                      </a:cubicBezTo>
                      <a:cubicBezTo>
                        <a:pt x="25758" y="479"/>
                        <a:pt x="25752" y="479"/>
                        <a:pt x="25749" y="479"/>
                      </a:cubicBezTo>
                      <a:cubicBezTo>
                        <a:pt x="25739" y="479"/>
                        <a:pt x="25733" y="479"/>
                        <a:pt x="25726" y="476"/>
                      </a:cubicBezTo>
                      <a:cubicBezTo>
                        <a:pt x="25694" y="466"/>
                        <a:pt x="25668" y="440"/>
                        <a:pt x="25665" y="402"/>
                      </a:cubicBezTo>
                      <a:cubicBezTo>
                        <a:pt x="25662" y="376"/>
                        <a:pt x="25668" y="353"/>
                        <a:pt x="25681" y="331"/>
                      </a:cubicBezTo>
                      <a:moveTo>
                        <a:pt x="26602" y="1305"/>
                      </a:moveTo>
                      <a:lnTo>
                        <a:pt x="26602" y="1305"/>
                      </a:lnTo>
                      <a:cubicBezTo>
                        <a:pt x="26589" y="1299"/>
                        <a:pt x="26573" y="1296"/>
                        <a:pt x="26560" y="1292"/>
                      </a:cubicBezTo>
                      <a:cubicBezTo>
                        <a:pt x="26522" y="1202"/>
                        <a:pt x="26419" y="1138"/>
                        <a:pt x="26331" y="1106"/>
                      </a:cubicBezTo>
                      <a:cubicBezTo>
                        <a:pt x="26242" y="1077"/>
                        <a:pt x="26145" y="1067"/>
                        <a:pt x="26055" y="1090"/>
                      </a:cubicBezTo>
                      <a:cubicBezTo>
                        <a:pt x="25981" y="1106"/>
                        <a:pt x="25913" y="1138"/>
                        <a:pt x="25845" y="1167"/>
                      </a:cubicBezTo>
                      <a:cubicBezTo>
                        <a:pt x="25765" y="1196"/>
                        <a:pt x="25684" y="1225"/>
                        <a:pt x="25597" y="1234"/>
                      </a:cubicBezTo>
                      <a:cubicBezTo>
                        <a:pt x="25530" y="1247"/>
                        <a:pt x="25462" y="1257"/>
                        <a:pt x="25391" y="1260"/>
                      </a:cubicBezTo>
                      <a:cubicBezTo>
                        <a:pt x="25410" y="1244"/>
                        <a:pt x="25423" y="1222"/>
                        <a:pt x="25430" y="1196"/>
                      </a:cubicBezTo>
                      <a:cubicBezTo>
                        <a:pt x="25440" y="1196"/>
                        <a:pt x="25453" y="1196"/>
                        <a:pt x="25456" y="1196"/>
                      </a:cubicBezTo>
                      <a:cubicBezTo>
                        <a:pt x="25472" y="1193"/>
                        <a:pt x="25485" y="1193"/>
                        <a:pt x="25501" y="1190"/>
                      </a:cubicBezTo>
                      <a:cubicBezTo>
                        <a:pt x="25530" y="1183"/>
                        <a:pt x="25559" y="1177"/>
                        <a:pt x="25588" y="1170"/>
                      </a:cubicBezTo>
                      <a:cubicBezTo>
                        <a:pt x="25755" y="1125"/>
                        <a:pt x="25916" y="1058"/>
                        <a:pt x="26087" y="1032"/>
                      </a:cubicBezTo>
                      <a:cubicBezTo>
                        <a:pt x="26203" y="1016"/>
                        <a:pt x="26309" y="1038"/>
                        <a:pt x="26406" y="1099"/>
                      </a:cubicBezTo>
                      <a:cubicBezTo>
                        <a:pt x="26486" y="1151"/>
                        <a:pt x="26557" y="1222"/>
                        <a:pt x="26602" y="1305"/>
                      </a:cubicBezTo>
                      <a:moveTo>
                        <a:pt x="25362" y="1431"/>
                      </a:moveTo>
                      <a:lnTo>
                        <a:pt x="25362" y="1431"/>
                      </a:lnTo>
                      <a:cubicBezTo>
                        <a:pt x="25356" y="1431"/>
                        <a:pt x="25353" y="1431"/>
                        <a:pt x="25349" y="1431"/>
                      </a:cubicBezTo>
                      <a:cubicBezTo>
                        <a:pt x="25285" y="1434"/>
                        <a:pt x="25230" y="1479"/>
                        <a:pt x="25166" y="1483"/>
                      </a:cubicBezTo>
                      <a:cubicBezTo>
                        <a:pt x="25156" y="1483"/>
                        <a:pt x="25146" y="1486"/>
                        <a:pt x="25137" y="1483"/>
                      </a:cubicBezTo>
                      <a:cubicBezTo>
                        <a:pt x="25121" y="1483"/>
                        <a:pt x="25101" y="1483"/>
                        <a:pt x="25089" y="1476"/>
                      </a:cubicBezTo>
                      <a:cubicBezTo>
                        <a:pt x="25060" y="1463"/>
                        <a:pt x="25053" y="1424"/>
                        <a:pt x="25066" y="1399"/>
                      </a:cubicBezTo>
                      <a:cubicBezTo>
                        <a:pt x="25076" y="1386"/>
                        <a:pt x="25085" y="1379"/>
                        <a:pt x="25098" y="1379"/>
                      </a:cubicBezTo>
                      <a:cubicBezTo>
                        <a:pt x="25111" y="1376"/>
                        <a:pt x="25127" y="1386"/>
                        <a:pt x="25133" y="1402"/>
                      </a:cubicBezTo>
                      <a:cubicBezTo>
                        <a:pt x="25146" y="1424"/>
                        <a:pt x="25159" y="1437"/>
                        <a:pt x="25185" y="1441"/>
                      </a:cubicBezTo>
                      <a:lnTo>
                        <a:pt x="25185" y="1441"/>
                      </a:lnTo>
                      <a:lnTo>
                        <a:pt x="25185" y="1441"/>
                      </a:lnTo>
                      <a:cubicBezTo>
                        <a:pt x="25224" y="1444"/>
                        <a:pt x="25253" y="1418"/>
                        <a:pt x="25259" y="1386"/>
                      </a:cubicBezTo>
                      <a:cubicBezTo>
                        <a:pt x="25398" y="1411"/>
                        <a:pt x="25539" y="1383"/>
                        <a:pt x="25671" y="1341"/>
                      </a:cubicBezTo>
                      <a:cubicBezTo>
                        <a:pt x="25687" y="1338"/>
                        <a:pt x="25704" y="1331"/>
                        <a:pt x="25717" y="1328"/>
                      </a:cubicBezTo>
                      <a:cubicBezTo>
                        <a:pt x="25720" y="1328"/>
                        <a:pt x="25720" y="1328"/>
                        <a:pt x="25723" y="1325"/>
                      </a:cubicBezTo>
                      <a:cubicBezTo>
                        <a:pt x="25803" y="1299"/>
                        <a:pt x="25887" y="1273"/>
                        <a:pt x="25971" y="1254"/>
                      </a:cubicBezTo>
                      <a:cubicBezTo>
                        <a:pt x="26058" y="1238"/>
                        <a:pt x="26145" y="1228"/>
                        <a:pt x="26232" y="1231"/>
                      </a:cubicBezTo>
                      <a:cubicBezTo>
                        <a:pt x="26283" y="1231"/>
                        <a:pt x="26370" y="1231"/>
                        <a:pt x="26409" y="1276"/>
                      </a:cubicBezTo>
                      <a:cubicBezTo>
                        <a:pt x="26403" y="1276"/>
                        <a:pt x="26396" y="1276"/>
                        <a:pt x="26393" y="1276"/>
                      </a:cubicBezTo>
                      <a:cubicBezTo>
                        <a:pt x="26264" y="1273"/>
                        <a:pt x="26142" y="1283"/>
                        <a:pt x="26022" y="1331"/>
                      </a:cubicBezTo>
                      <a:cubicBezTo>
                        <a:pt x="26013" y="1334"/>
                        <a:pt x="26006" y="1338"/>
                        <a:pt x="25997" y="1341"/>
                      </a:cubicBezTo>
                      <a:cubicBezTo>
                        <a:pt x="25919" y="1376"/>
                        <a:pt x="25839" y="1411"/>
                        <a:pt x="25755" y="1441"/>
                      </a:cubicBezTo>
                      <a:cubicBezTo>
                        <a:pt x="25717" y="1454"/>
                        <a:pt x="25674" y="1466"/>
                        <a:pt x="25633" y="1476"/>
                      </a:cubicBezTo>
                      <a:cubicBezTo>
                        <a:pt x="25610" y="1483"/>
                        <a:pt x="25591" y="1486"/>
                        <a:pt x="25568" y="1492"/>
                      </a:cubicBezTo>
                      <a:cubicBezTo>
                        <a:pt x="25562" y="1492"/>
                        <a:pt x="25530" y="1502"/>
                        <a:pt x="25514" y="1505"/>
                      </a:cubicBezTo>
                      <a:cubicBezTo>
                        <a:pt x="25478" y="1460"/>
                        <a:pt x="25417" y="1428"/>
                        <a:pt x="25362" y="1431"/>
                      </a:cubicBezTo>
                      <a:moveTo>
                        <a:pt x="26293" y="1209"/>
                      </a:moveTo>
                      <a:lnTo>
                        <a:pt x="26293" y="1209"/>
                      </a:lnTo>
                      <a:cubicBezTo>
                        <a:pt x="26203" y="1196"/>
                        <a:pt x="26113" y="1196"/>
                        <a:pt x="26026" y="1209"/>
                      </a:cubicBezTo>
                      <a:cubicBezTo>
                        <a:pt x="25922" y="1225"/>
                        <a:pt x="25826" y="1257"/>
                        <a:pt x="25726" y="1286"/>
                      </a:cubicBezTo>
                      <a:cubicBezTo>
                        <a:pt x="25697" y="1296"/>
                        <a:pt x="25671" y="1305"/>
                        <a:pt x="25642" y="1312"/>
                      </a:cubicBezTo>
                      <a:cubicBezTo>
                        <a:pt x="25517" y="1347"/>
                        <a:pt x="25385" y="1373"/>
                        <a:pt x="25259" y="1347"/>
                      </a:cubicBezTo>
                      <a:cubicBezTo>
                        <a:pt x="25259" y="1344"/>
                        <a:pt x="25259" y="1341"/>
                        <a:pt x="25256" y="1341"/>
                      </a:cubicBezTo>
                      <a:cubicBezTo>
                        <a:pt x="25243" y="1299"/>
                        <a:pt x="25201" y="1254"/>
                        <a:pt x="25153" y="1257"/>
                      </a:cubicBezTo>
                      <a:cubicBezTo>
                        <a:pt x="25150" y="1257"/>
                        <a:pt x="25146" y="1257"/>
                        <a:pt x="25143" y="1257"/>
                      </a:cubicBezTo>
                      <a:cubicBezTo>
                        <a:pt x="25121" y="1260"/>
                        <a:pt x="25101" y="1279"/>
                        <a:pt x="25079" y="1279"/>
                      </a:cubicBezTo>
                      <a:cubicBezTo>
                        <a:pt x="25050" y="1279"/>
                        <a:pt x="25034" y="1241"/>
                        <a:pt x="25030" y="1215"/>
                      </a:cubicBezTo>
                      <a:cubicBezTo>
                        <a:pt x="25024" y="1164"/>
                        <a:pt x="25063" y="1112"/>
                        <a:pt x="25105" y="1083"/>
                      </a:cubicBezTo>
                      <a:cubicBezTo>
                        <a:pt x="25127" y="1070"/>
                        <a:pt x="25150" y="1061"/>
                        <a:pt x="25175" y="1061"/>
                      </a:cubicBezTo>
                      <a:cubicBezTo>
                        <a:pt x="25205" y="1061"/>
                        <a:pt x="25246" y="1074"/>
                        <a:pt x="25256" y="1102"/>
                      </a:cubicBezTo>
                      <a:cubicBezTo>
                        <a:pt x="25269" y="1135"/>
                        <a:pt x="25240" y="1151"/>
                        <a:pt x="25221" y="1170"/>
                      </a:cubicBezTo>
                      <a:cubicBezTo>
                        <a:pt x="25205" y="1183"/>
                        <a:pt x="25208" y="1206"/>
                        <a:pt x="25217" y="1225"/>
                      </a:cubicBezTo>
                      <a:cubicBezTo>
                        <a:pt x="25224" y="1241"/>
                        <a:pt x="25240" y="1254"/>
                        <a:pt x="25256" y="1263"/>
                      </a:cubicBezTo>
                      <a:cubicBezTo>
                        <a:pt x="25269" y="1276"/>
                        <a:pt x="25285" y="1299"/>
                        <a:pt x="25327" y="1299"/>
                      </a:cubicBezTo>
                      <a:cubicBezTo>
                        <a:pt x="25414" y="1302"/>
                        <a:pt x="25501" y="1292"/>
                        <a:pt x="25588" y="1276"/>
                      </a:cubicBezTo>
                      <a:cubicBezTo>
                        <a:pt x="25671" y="1263"/>
                        <a:pt x="25752" y="1244"/>
                        <a:pt x="25829" y="1215"/>
                      </a:cubicBezTo>
                      <a:cubicBezTo>
                        <a:pt x="25900" y="1186"/>
                        <a:pt x="25968" y="1154"/>
                        <a:pt x="26042" y="1135"/>
                      </a:cubicBezTo>
                      <a:cubicBezTo>
                        <a:pt x="26135" y="1109"/>
                        <a:pt x="26235" y="1112"/>
                        <a:pt x="26328" y="1144"/>
                      </a:cubicBezTo>
                      <a:cubicBezTo>
                        <a:pt x="26370" y="1157"/>
                        <a:pt x="26412" y="1177"/>
                        <a:pt x="26451" y="1206"/>
                      </a:cubicBezTo>
                      <a:cubicBezTo>
                        <a:pt x="26483" y="1228"/>
                        <a:pt x="26509" y="1257"/>
                        <a:pt x="26535" y="1289"/>
                      </a:cubicBezTo>
                      <a:cubicBezTo>
                        <a:pt x="26506" y="1286"/>
                        <a:pt x="26473" y="1283"/>
                        <a:pt x="26441" y="1279"/>
                      </a:cubicBezTo>
                      <a:cubicBezTo>
                        <a:pt x="26438" y="1276"/>
                        <a:pt x="26435" y="1276"/>
                        <a:pt x="26431" y="1276"/>
                      </a:cubicBezTo>
                      <a:cubicBezTo>
                        <a:pt x="26428" y="1273"/>
                        <a:pt x="26428" y="1270"/>
                        <a:pt x="26425" y="1267"/>
                      </a:cubicBezTo>
                      <a:cubicBezTo>
                        <a:pt x="26396" y="1225"/>
                        <a:pt x="26341" y="1215"/>
                        <a:pt x="26293" y="1209"/>
                      </a:cubicBezTo>
                      <a:moveTo>
                        <a:pt x="25575" y="1135"/>
                      </a:moveTo>
                      <a:lnTo>
                        <a:pt x="25575" y="1135"/>
                      </a:lnTo>
                      <a:cubicBezTo>
                        <a:pt x="25526" y="1144"/>
                        <a:pt x="25481" y="1154"/>
                        <a:pt x="25433" y="1157"/>
                      </a:cubicBezTo>
                      <a:cubicBezTo>
                        <a:pt x="25433" y="1122"/>
                        <a:pt x="25417" y="1086"/>
                        <a:pt x="25385" y="1064"/>
                      </a:cubicBezTo>
                      <a:cubicBezTo>
                        <a:pt x="25375" y="1054"/>
                        <a:pt x="25362" y="1048"/>
                        <a:pt x="25349" y="1041"/>
                      </a:cubicBezTo>
                      <a:cubicBezTo>
                        <a:pt x="25333" y="1029"/>
                        <a:pt x="25330" y="1019"/>
                        <a:pt x="25327" y="1003"/>
                      </a:cubicBezTo>
                      <a:cubicBezTo>
                        <a:pt x="25324" y="970"/>
                        <a:pt x="25320" y="946"/>
                        <a:pt x="25298" y="920"/>
                      </a:cubicBezTo>
                      <a:cubicBezTo>
                        <a:pt x="25262" y="881"/>
                        <a:pt x="25211" y="872"/>
                        <a:pt x="25162" y="885"/>
                      </a:cubicBezTo>
                      <a:cubicBezTo>
                        <a:pt x="25159" y="869"/>
                        <a:pt x="25159" y="852"/>
                        <a:pt x="25153" y="839"/>
                      </a:cubicBezTo>
                      <a:cubicBezTo>
                        <a:pt x="25146" y="823"/>
                        <a:pt x="25137" y="810"/>
                        <a:pt x="25124" y="801"/>
                      </a:cubicBezTo>
                      <a:cubicBezTo>
                        <a:pt x="25098" y="782"/>
                        <a:pt x="25069" y="778"/>
                        <a:pt x="25040" y="782"/>
                      </a:cubicBezTo>
                      <a:cubicBezTo>
                        <a:pt x="25014" y="788"/>
                        <a:pt x="24989" y="804"/>
                        <a:pt x="24966" y="823"/>
                      </a:cubicBezTo>
                      <a:cubicBezTo>
                        <a:pt x="24924" y="823"/>
                        <a:pt x="24885" y="823"/>
                        <a:pt x="24850" y="827"/>
                      </a:cubicBezTo>
                      <a:cubicBezTo>
                        <a:pt x="24779" y="833"/>
                        <a:pt x="24708" y="849"/>
                        <a:pt x="24651" y="891"/>
                      </a:cubicBezTo>
                      <a:cubicBezTo>
                        <a:pt x="24618" y="875"/>
                        <a:pt x="24583" y="862"/>
                        <a:pt x="24551" y="852"/>
                      </a:cubicBezTo>
                      <a:cubicBezTo>
                        <a:pt x="24557" y="856"/>
                        <a:pt x="24592" y="827"/>
                        <a:pt x="24602" y="820"/>
                      </a:cubicBezTo>
                      <a:cubicBezTo>
                        <a:pt x="24618" y="810"/>
                        <a:pt x="24634" y="801"/>
                        <a:pt x="24654" y="791"/>
                      </a:cubicBezTo>
                      <a:cubicBezTo>
                        <a:pt x="24689" y="769"/>
                        <a:pt x="24724" y="756"/>
                        <a:pt x="24766" y="750"/>
                      </a:cubicBezTo>
                      <a:cubicBezTo>
                        <a:pt x="24934" y="714"/>
                        <a:pt x="25105" y="746"/>
                        <a:pt x="25256" y="817"/>
                      </a:cubicBezTo>
                      <a:cubicBezTo>
                        <a:pt x="25259" y="817"/>
                        <a:pt x="25259" y="817"/>
                        <a:pt x="25262" y="817"/>
                      </a:cubicBezTo>
                      <a:cubicBezTo>
                        <a:pt x="25275" y="827"/>
                        <a:pt x="25291" y="833"/>
                        <a:pt x="25304" y="839"/>
                      </a:cubicBezTo>
                      <a:cubicBezTo>
                        <a:pt x="25430" y="904"/>
                        <a:pt x="25549" y="980"/>
                        <a:pt x="25681" y="1035"/>
                      </a:cubicBezTo>
                      <a:cubicBezTo>
                        <a:pt x="25639" y="1070"/>
                        <a:pt x="25594" y="1109"/>
                        <a:pt x="25575" y="1135"/>
                      </a:cubicBezTo>
                      <a:moveTo>
                        <a:pt x="24840" y="926"/>
                      </a:moveTo>
                      <a:lnTo>
                        <a:pt x="24840" y="926"/>
                      </a:lnTo>
                      <a:cubicBezTo>
                        <a:pt x="24834" y="891"/>
                        <a:pt x="24815" y="872"/>
                        <a:pt x="24789" y="865"/>
                      </a:cubicBezTo>
                      <a:cubicBezTo>
                        <a:pt x="24821" y="859"/>
                        <a:pt x="24853" y="856"/>
                        <a:pt x="24889" y="856"/>
                      </a:cubicBezTo>
                      <a:cubicBezTo>
                        <a:pt x="24902" y="856"/>
                        <a:pt x="24918" y="856"/>
                        <a:pt x="24931" y="856"/>
                      </a:cubicBezTo>
                      <a:cubicBezTo>
                        <a:pt x="24918" y="872"/>
                        <a:pt x="24908" y="888"/>
                        <a:pt x="24898" y="904"/>
                      </a:cubicBezTo>
                      <a:cubicBezTo>
                        <a:pt x="24866" y="959"/>
                        <a:pt x="24857" y="1022"/>
                        <a:pt x="24799" y="1061"/>
                      </a:cubicBezTo>
                      <a:cubicBezTo>
                        <a:pt x="24776" y="1077"/>
                        <a:pt x="24750" y="1090"/>
                        <a:pt x="24721" y="1086"/>
                      </a:cubicBezTo>
                      <a:cubicBezTo>
                        <a:pt x="24689" y="1086"/>
                        <a:pt x="24673" y="1054"/>
                        <a:pt x="24680" y="1025"/>
                      </a:cubicBezTo>
                      <a:cubicBezTo>
                        <a:pt x="24683" y="1019"/>
                        <a:pt x="24683" y="1016"/>
                        <a:pt x="24686" y="1012"/>
                      </a:cubicBezTo>
                      <a:cubicBezTo>
                        <a:pt x="24686" y="1009"/>
                        <a:pt x="24689" y="1006"/>
                        <a:pt x="24692" y="1006"/>
                      </a:cubicBezTo>
                      <a:lnTo>
                        <a:pt x="24696" y="1006"/>
                      </a:lnTo>
                      <a:cubicBezTo>
                        <a:pt x="24702" y="1016"/>
                        <a:pt x="24712" y="1019"/>
                        <a:pt x="24721" y="1022"/>
                      </a:cubicBezTo>
                      <a:cubicBezTo>
                        <a:pt x="24741" y="1029"/>
                        <a:pt x="24763" y="1035"/>
                        <a:pt x="24786" y="1029"/>
                      </a:cubicBezTo>
                      <a:cubicBezTo>
                        <a:pt x="24834" y="1019"/>
                        <a:pt x="24847" y="970"/>
                        <a:pt x="24840" y="926"/>
                      </a:cubicBezTo>
                      <a:moveTo>
                        <a:pt x="24680" y="1305"/>
                      </a:moveTo>
                      <a:lnTo>
                        <a:pt x="24680" y="1305"/>
                      </a:lnTo>
                      <a:cubicBezTo>
                        <a:pt x="24667" y="1299"/>
                        <a:pt x="24651" y="1296"/>
                        <a:pt x="24638" y="1292"/>
                      </a:cubicBezTo>
                      <a:cubicBezTo>
                        <a:pt x="24599" y="1202"/>
                        <a:pt x="24496" y="1138"/>
                        <a:pt x="24409" y="1106"/>
                      </a:cubicBezTo>
                      <a:cubicBezTo>
                        <a:pt x="24319" y="1077"/>
                        <a:pt x="24222" y="1067"/>
                        <a:pt x="24132" y="1090"/>
                      </a:cubicBezTo>
                      <a:cubicBezTo>
                        <a:pt x="24058" y="1106"/>
                        <a:pt x="23990" y="1138"/>
                        <a:pt x="23923" y="1167"/>
                      </a:cubicBezTo>
                      <a:cubicBezTo>
                        <a:pt x="23842" y="1196"/>
                        <a:pt x="23762" y="1225"/>
                        <a:pt x="23675" y="1234"/>
                      </a:cubicBezTo>
                      <a:cubicBezTo>
                        <a:pt x="23607" y="1247"/>
                        <a:pt x="23539" y="1257"/>
                        <a:pt x="23469" y="1260"/>
                      </a:cubicBezTo>
                      <a:cubicBezTo>
                        <a:pt x="23488" y="1244"/>
                        <a:pt x="23501" y="1222"/>
                        <a:pt x="23507" y="1196"/>
                      </a:cubicBezTo>
                      <a:cubicBezTo>
                        <a:pt x="23517" y="1196"/>
                        <a:pt x="23530" y="1196"/>
                        <a:pt x="23533" y="1196"/>
                      </a:cubicBezTo>
                      <a:cubicBezTo>
                        <a:pt x="23549" y="1193"/>
                        <a:pt x="23562" y="1193"/>
                        <a:pt x="23578" y="1190"/>
                      </a:cubicBezTo>
                      <a:cubicBezTo>
                        <a:pt x="23607" y="1183"/>
                        <a:pt x="23636" y="1177"/>
                        <a:pt x="23665" y="1170"/>
                      </a:cubicBezTo>
                      <a:cubicBezTo>
                        <a:pt x="23832" y="1125"/>
                        <a:pt x="23994" y="1058"/>
                        <a:pt x="24164" y="1032"/>
                      </a:cubicBezTo>
                      <a:cubicBezTo>
                        <a:pt x="24280" y="1016"/>
                        <a:pt x="24386" y="1038"/>
                        <a:pt x="24483" y="1099"/>
                      </a:cubicBezTo>
                      <a:cubicBezTo>
                        <a:pt x="24564" y="1151"/>
                        <a:pt x="24634" y="1222"/>
                        <a:pt x="24680" y="1305"/>
                      </a:cubicBezTo>
                      <a:moveTo>
                        <a:pt x="23043" y="823"/>
                      </a:moveTo>
                      <a:lnTo>
                        <a:pt x="23043" y="823"/>
                      </a:lnTo>
                      <a:cubicBezTo>
                        <a:pt x="23002" y="823"/>
                        <a:pt x="22963" y="823"/>
                        <a:pt x="22924" y="827"/>
                      </a:cubicBezTo>
                      <a:cubicBezTo>
                        <a:pt x="22857" y="833"/>
                        <a:pt x="22786" y="849"/>
                        <a:pt x="22728" y="891"/>
                      </a:cubicBezTo>
                      <a:cubicBezTo>
                        <a:pt x="22696" y="875"/>
                        <a:pt x="22660" y="862"/>
                        <a:pt x="22628" y="852"/>
                      </a:cubicBezTo>
                      <a:cubicBezTo>
                        <a:pt x="22634" y="856"/>
                        <a:pt x="22670" y="827"/>
                        <a:pt x="22676" y="820"/>
                      </a:cubicBezTo>
                      <a:cubicBezTo>
                        <a:pt x="22696" y="810"/>
                        <a:pt x="22712" y="801"/>
                        <a:pt x="22731" y="791"/>
                      </a:cubicBezTo>
                      <a:cubicBezTo>
                        <a:pt x="22766" y="769"/>
                        <a:pt x="22802" y="756"/>
                        <a:pt x="22844" y="750"/>
                      </a:cubicBezTo>
                      <a:cubicBezTo>
                        <a:pt x="23011" y="714"/>
                        <a:pt x="23182" y="746"/>
                        <a:pt x="23333" y="817"/>
                      </a:cubicBezTo>
                      <a:cubicBezTo>
                        <a:pt x="23337" y="817"/>
                        <a:pt x="23337" y="817"/>
                        <a:pt x="23340" y="817"/>
                      </a:cubicBezTo>
                      <a:cubicBezTo>
                        <a:pt x="23353" y="827"/>
                        <a:pt x="23369" y="833"/>
                        <a:pt x="23382" y="839"/>
                      </a:cubicBezTo>
                      <a:cubicBezTo>
                        <a:pt x="23507" y="904"/>
                        <a:pt x="23626" y="980"/>
                        <a:pt x="23758" y="1035"/>
                      </a:cubicBezTo>
                      <a:cubicBezTo>
                        <a:pt x="23716" y="1070"/>
                        <a:pt x="23671" y="1109"/>
                        <a:pt x="23652" y="1135"/>
                      </a:cubicBezTo>
                      <a:cubicBezTo>
                        <a:pt x="23604" y="1144"/>
                        <a:pt x="23559" y="1154"/>
                        <a:pt x="23510" y="1157"/>
                      </a:cubicBezTo>
                      <a:cubicBezTo>
                        <a:pt x="23510" y="1122"/>
                        <a:pt x="23494" y="1086"/>
                        <a:pt x="23462" y="1064"/>
                      </a:cubicBezTo>
                      <a:cubicBezTo>
                        <a:pt x="23452" y="1054"/>
                        <a:pt x="23439" y="1048"/>
                        <a:pt x="23427" y="1041"/>
                      </a:cubicBezTo>
                      <a:cubicBezTo>
                        <a:pt x="23410" y="1029"/>
                        <a:pt x="23407" y="1019"/>
                        <a:pt x="23404" y="1003"/>
                      </a:cubicBezTo>
                      <a:cubicBezTo>
                        <a:pt x="23401" y="970"/>
                        <a:pt x="23398" y="946"/>
                        <a:pt x="23375" y="920"/>
                      </a:cubicBezTo>
                      <a:cubicBezTo>
                        <a:pt x="23340" y="881"/>
                        <a:pt x="23288" y="872"/>
                        <a:pt x="23240" y="885"/>
                      </a:cubicBezTo>
                      <a:cubicBezTo>
                        <a:pt x="23237" y="869"/>
                        <a:pt x="23237" y="852"/>
                        <a:pt x="23230" y="839"/>
                      </a:cubicBezTo>
                      <a:cubicBezTo>
                        <a:pt x="23224" y="823"/>
                        <a:pt x="23214" y="810"/>
                        <a:pt x="23201" y="801"/>
                      </a:cubicBezTo>
                      <a:cubicBezTo>
                        <a:pt x="23175" y="782"/>
                        <a:pt x="23146" y="778"/>
                        <a:pt x="23118" y="782"/>
                      </a:cubicBezTo>
                      <a:cubicBezTo>
                        <a:pt x="23092" y="788"/>
                        <a:pt x="23066" y="804"/>
                        <a:pt x="23043" y="823"/>
                      </a:cubicBezTo>
                      <a:moveTo>
                        <a:pt x="22918" y="926"/>
                      </a:moveTo>
                      <a:lnTo>
                        <a:pt x="22918" y="926"/>
                      </a:lnTo>
                      <a:cubicBezTo>
                        <a:pt x="22911" y="891"/>
                        <a:pt x="22892" y="872"/>
                        <a:pt x="22866" y="865"/>
                      </a:cubicBezTo>
                      <a:cubicBezTo>
                        <a:pt x="22898" y="859"/>
                        <a:pt x="22931" y="856"/>
                        <a:pt x="22963" y="856"/>
                      </a:cubicBezTo>
                      <a:cubicBezTo>
                        <a:pt x="22979" y="856"/>
                        <a:pt x="22995" y="856"/>
                        <a:pt x="23008" y="856"/>
                      </a:cubicBezTo>
                      <a:cubicBezTo>
                        <a:pt x="22995" y="872"/>
                        <a:pt x="22985" y="888"/>
                        <a:pt x="22976" y="904"/>
                      </a:cubicBezTo>
                      <a:cubicBezTo>
                        <a:pt x="22944" y="959"/>
                        <a:pt x="22934" y="1022"/>
                        <a:pt x="22876" y="1061"/>
                      </a:cubicBezTo>
                      <a:cubicBezTo>
                        <a:pt x="22853" y="1077"/>
                        <a:pt x="22828" y="1090"/>
                        <a:pt x="22799" y="1086"/>
                      </a:cubicBezTo>
                      <a:cubicBezTo>
                        <a:pt x="22766" y="1086"/>
                        <a:pt x="22750" y="1054"/>
                        <a:pt x="22757" y="1025"/>
                      </a:cubicBezTo>
                      <a:cubicBezTo>
                        <a:pt x="22760" y="1019"/>
                        <a:pt x="22760" y="1016"/>
                        <a:pt x="22763" y="1012"/>
                      </a:cubicBezTo>
                      <a:cubicBezTo>
                        <a:pt x="22763" y="1009"/>
                        <a:pt x="22766" y="1006"/>
                        <a:pt x="22770" y="1006"/>
                      </a:cubicBezTo>
                      <a:lnTo>
                        <a:pt x="22773" y="1006"/>
                      </a:lnTo>
                      <a:cubicBezTo>
                        <a:pt x="22779" y="1016"/>
                        <a:pt x="22789" y="1019"/>
                        <a:pt x="22799" y="1022"/>
                      </a:cubicBezTo>
                      <a:cubicBezTo>
                        <a:pt x="22818" y="1029"/>
                        <a:pt x="22841" y="1035"/>
                        <a:pt x="22863" y="1029"/>
                      </a:cubicBezTo>
                      <a:cubicBezTo>
                        <a:pt x="22911" y="1019"/>
                        <a:pt x="22924" y="970"/>
                        <a:pt x="22918" y="926"/>
                      </a:cubicBezTo>
                      <a:moveTo>
                        <a:pt x="22757" y="1305"/>
                      </a:moveTo>
                      <a:lnTo>
                        <a:pt x="22757" y="1305"/>
                      </a:lnTo>
                      <a:cubicBezTo>
                        <a:pt x="22744" y="1299"/>
                        <a:pt x="22728" y="1296"/>
                        <a:pt x="22715" y="1292"/>
                      </a:cubicBezTo>
                      <a:cubicBezTo>
                        <a:pt x="22676" y="1202"/>
                        <a:pt x="22573" y="1138"/>
                        <a:pt x="22486" y="1106"/>
                      </a:cubicBezTo>
                      <a:cubicBezTo>
                        <a:pt x="22396" y="1077"/>
                        <a:pt x="22300" y="1067"/>
                        <a:pt x="22209" y="1090"/>
                      </a:cubicBezTo>
                      <a:cubicBezTo>
                        <a:pt x="22135" y="1106"/>
                        <a:pt x="22068" y="1138"/>
                        <a:pt x="22000" y="1167"/>
                      </a:cubicBezTo>
                      <a:cubicBezTo>
                        <a:pt x="21920" y="1196"/>
                        <a:pt x="21839" y="1225"/>
                        <a:pt x="21752" y="1234"/>
                      </a:cubicBezTo>
                      <a:cubicBezTo>
                        <a:pt x="21684" y="1247"/>
                        <a:pt x="21617" y="1257"/>
                        <a:pt x="21546" y="1260"/>
                      </a:cubicBezTo>
                      <a:cubicBezTo>
                        <a:pt x="21565" y="1244"/>
                        <a:pt x="21578" y="1222"/>
                        <a:pt x="21584" y="1196"/>
                      </a:cubicBezTo>
                      <a:cubicBezTo>
                        <a:pt x="21594" y="1196"/>
                        <a:pt x="21607" y="1196"/>
                        <a:pt x="21610" y="1196"/>
                      </a:cubicBezTo>
                      <a:cubicBezTo>
                        <a:pt x="21626" y="1193"/>
                        <a:pt x="21639" y="1193"/>
                        <a:pt x="21655" y="1190"/>
                      </a:cubicBezTo>
                      <a:cubicBezTo>
                        <a:pt x="21684" y="1183"/>
                        <a:pt x="21713" y="1177"/>
                        <a:pt x="21742" y="1170"/>
                      </a:cubicBezTo>
                      <a:cubicBezTo>
                        <a:pt x="21910" y="1125"/>
                        <a:pt x="22071" y="1058"/>
                        <a:pt x="22241" y="1032"/>
                      </a:cubicBezTo>
                      <a:cubicBezTo>
                        <a:pt x="22357" y="1016"/>
                        <a:pt x="22464" y="1038"/>
                        <a:pt x="22560" y="1099"/>
                      </a:cubicBezTo>
                      <a:cubicBezTo>
                        <a:pt x="22641" y="1151"/>
                        <a:pt x="22712" y="1222"/>
                        <a:pt x="22757" y="1305"/>
                      </a:cubicBezTo>
                      <a:moveTo>
                        <a:pt x="21121" y="823"/>
                      </a:moveTo>
                      <a:lnTo>
                        <a:pt x="21121" y="823"/>
                      </a:lnTo>
                      <a:cubicBezTo>
                        <a:pt x="21079" y="823"/>
                        <a:pt x="21040" y="823"/>
                        <a:pt x="21002" y="827"/>
                      </a:cubicBezTo>
                      <a:cubicBezTo>
                        <a:pt x="20934" y="833"/>
                        <a:pt x="20863" y="849"/>
                        <a:pt x="20805" y="891"/>
                      </a:cubicBezTo>
                      <a:cubicBezTo>
                        <a:pt x="20773" y="875"/>
                        <a:pt x="20738" y="862"/>
                        <a:pt x="20705" y="852"/>
                      </a:cubicBezTo>
                      <a:cubicBezTo>
                        <a:pt x="20712" y="856"/>
                        <a:pt x="20747" y="827"/>
                        <a:pt x="20754" y="820"/>
                      </a:cubicBezTo>
                      <a:cubicBezTo>
                        <a:pt x="20773" y="810"/>
                        <a:pt x="20789" y="801"/>
                        <a:pt x="20808" y="791"/>
                      </a:cubicBezTo>
                      <a:cubicBezTo>
                        <a:pt x="20844" y="769"/>
                        <a:pt x="20879" y="756"/>
                        <a:pt x="20921" y="750"/>
                      </a:cubicBezTo>
                      <a:cubicBezTo>
                        <a:pt x="21089" y="714"/>
                        <a:pt x="21259" y="746"/>
                        <a:pt x="21411" y="817"/>
                      </a:cubicBezTo>
                      <a:cubicBezTo>
                        <a:pt x="21414" y="817"/>
                        <a:pt x="21414" y="817"/>
                        <a:pt x="21417" y="817"/>
                      </a:cubicBezTo>
                      <a:cubicBezTo>
                        <a:pt x="21430" y="827"/>
                        <a:pt x="21446" y="833"/>
                        <a:pt x="21459" y="839"/>
                      </a:cubicBezTo>
                      <a:cubicBezTo>
                        <a:pt x="21584" y="904"/>
                        <a:pt x="21704" y="980"/>
                        <a:pt x="21836" y="1035"/>
                      </a:cubicBezTo>
                      <a:cubicBezTo>
                        <a:pt x="21794" y="1070"/>
                        <a:pt x="21749" y="1109"/>
                        <a:pt x="21729" y="1135"/>
                      </a:cubicBezTo>
                      <a:cubicBezTo>
                        <a:pt x="21681" y="1144"/>
                        <a:pt x="21636" y="1154"/>
                        <a:pt x="21588" y="1157"/>
                      </a:cubicBezTo>
                      <a:cubicBezTo>
                        <a:pt x="21588" y="1122"/>
                        <a:pt x="21572" y="1086"/>
                        <a:pt x="21539" y="1064"/>
                      </a:cubicBezTo>
                      <a:cubicBezTo>
                        <a:pt x="21530" y="1054"/>
                        <a:pt x="21517" y="1048"/>
                        <a:pt x="21504" y="1041"/>
                      </a:cubicBezTo>
                      <a:cubicBezTo>
                        <a:pt x="21488" y="1029"/>
                        <a:pt x="21485" y="1019"/>
                        <a:pt x="21481" y="1003"/>
                      </a:cubicBezTo>
                      <a:cubicBezTo>
                        <a:pt x="21478" y="970"/>
                        <a:pt x="21475" y="946"/>
                        <a:pt x="21452" y="920"/>
                      </a:cubicBezTo>
                      <a:cubicBezTo>
                        <a:pt x="21417" y="881"/>
                        <a:pt x="21366" y="872"/>
                        <a:pt x="21317" y="885"/>
                      </a:cubicBezTo>
                      <a:cubicBezTo>
                        <a:pt x="21314" y="869"/>
                        <a:pt x="21314" y="852"/>
                        <a:pt x="21307" y="839"/>
                      </a:cubicBezTo>
                      <a:cubicBezTo>
                        <a:pt x="21301" y="823"/>
                        <a:pt x="21291" y="810"/>
                        <a:pt x="21279" y="801"/>
                      </a:cubicBezTo>
                      <a:cubicBezTo>
                        <a:pt x="21253" y="782"/>
                        <a:pt x="21224" y="778"/>
                        <a:pt x="21195" y="782"/>
                      </a:cubicBezTo>
                      <a:cubicBezTo>
                        <a:pt x="21169" y="788"/>
                        <a:pt x="21143" y="804"/>
                        <a:pt x="21121" y="823"/>
                      </a:cubicBezTo>
                      <a:moveTo>
                        <a:pt x="20995" y="926"/>
                      </a:moveTo>
                      <a:lnTo>
                        <a:pt x="20995" y="926"/>
                      </a:lnTo>
                      <a:cubicBezTo>
                        <a:pt x="20989" y="891"/>
                        <a:pt x="20969" y="872"/>
                        <a:pt x="20944" y="865"/>
                      </a:cubicBezTo>
                      <a:cubicBezTo>
                        <a:pt x="20976" y="859"/>
                        <a:pt x="21008" y="856"/>
                        <a:pt x="21040" y="856"/>
                      </a:cubicBezTo>
                      <a:cubicBezTo>
                        <a:pt x="21056" y="856"/>
                        <a:pt x="21072" y="856"/>
                        <a:pt x="21085" y="856"/>
                      </a:cubicBezTo>
                      <a:cubicBezTo>
                        <a:pt x="21072" y="872"/>
                        <a:pt x="21063" y="888"/>
                        <a:pt x="21053" y="904"/>
                      </a:cubicBezTo>
                      <a:cubicBezTo>
                        <a:pt x="21021" y="959"/>
                        <a:pt x="21011" y="1022"/>
                        <a:pt x="20953" y="1061"/>
                      </a:cubicBezTo>
                      <a:cubicBezTo>
                        <a:pt x="20931" y="1077"/>
                        <a:pt x="20905" y="1090"/>
                        <a:pt x="20876" y="1086"/>
                      </a:cubicBezTo>
                      <a:cubicBezTo>
                        <a:pt x="20844" y="1086"/>
                        <a:pt x="20828" y="1054"/>
                        <a:pt x="20834" y="1025"/>
                      </a:cubicBezTo>
                      <a:cubicBezTo>
                        <a:pt x="20837" y="1019"/>
                        <a:pt x="20837" y="1016"/>
                        <a:pt x="20841" y="1012"/>
                      </a:cubicBezTo>
                      <a:cubicBezTo>
                        <a:pt x="20841" y="1009"/>
                        <a:pt x="20844" y="1006"/>
                        <a:pt x="20847" y="1006"/>
                      </a:cubicBezTo>
                      <a:lnTo>
                        <a:pt x="20850" y="1006"/>
                      </a:lnTo>
                      <a:cubicBezTo>
                        <a:pt x="20857" y="1016"/>
                        <a:pt x="20866" y="1019"/>
                        <a:pt x="20876" y="1022"/>
                      </a:cubicBezTo>
                      <a:cubicBezTo>
                        <a:pt x="20895" y="1029"/>
                        <a:pt x="20918" y="1035"/>
                        <a:pt x="20940" y="1029"/>
                      </a:cubicBezTo>
                      <a:cubicBezTo>
                        <a:pt x="20989" y="1019"/>
                        <a:pt x="21002" y="970"/>
                        <a:pt x="20995" y="926"/>
                      </a:cubicBezTo>
                      <a:moveTo>
                        <a:pt x="20834" y="1305"/>
                      </a:moveTo>
                      <a:lnTo>
                        <a:pt x="20834" y="1305"/>
                      </a:lnTo>
                      <a:cubicBezTo>
                        <a:pt x="20821" y="1299"/>
                        <a:pt x="20805" y="1296"/>
                        <a:pt x="20792" y="1292"/>
                      </a:cubicBezTo>
                      <a:cubicBezTo>
                        <a:pt x="20754" y="1202"/>
                        <a:pt x="20650" y="1138"/>
                        <a:pt x="20564" y="1106"/>
                      </a:cubicBezTo>
                      <a:cubicBezTo>
                        <a:pt x="20473" y="1077"/>
                        <a:pt x="20377" y="1067"/>
                        <a:pt x="20287" y="1090"/>
                      </a:cubicBezTo>
                      <a:cubicBezTo>
                        <a:pt x="20213" y="1106"/>
                        <a:pt x="20145" y="1138"/>
                        <a:pt x="20077" y="1167"/>
                      </a:cubicBezTo>
                      <a:cubicBezTo>
                        <a:pt x="19997" y="1196"/>
                        <a:pt x="19916" y="1225"/>
                        <a:pt x="19829" y="1234"/>
                      </a:cubicBezTo>
                      <a:cubicBezTo>
                        <a:pt x="19762" y="1247"/>
                        <a:pt x="19694" y="1257"/>
                        <a:pt x="19623" y="1260"/>
                      </a:cubicBezTo>
                      <a:cubicBezTo>
                        <a:pt x="19643" y="1244"/>
                        <a:pt x="19655" y="1222"/>
                        <a:pt x="19662" y="1196"/>
                      </a:cubicBezTo>
                      <a:cubicBezTo>
                        <a:pt x="19672" y="1196"/>
                        <a:pt x="19684" y="1196"/>
                        <a:pt x="19688" y="1196"/>
                      </a:cubicBezTo>
                      <a:cubicBezTo>
                        <a:pt x="19704" y="1193"/>
                        <a:pt x="19717" y="1193"/>
                        <a:pt x="19733" y="1190"/>
                      </a:cubicBezTo>
                      <a:cubicBezTo>
                        <a:pt x="19762" y="1183"/>
                        <a:pt x="19791" y="1177"/>
                        <a:pt x="19820" y="1170"/>
                      </a:cubicBezTo>
                      <a:cubicBezTo>
                        <a:pt x="19987" y="1125"/>
                        <a:pt x="20148" y="1058"/>
                        <a:pt x="20319" y="1032"/>
                      </a:cubicBezTo>
                      <a:cubicBezTo>
                        <a:pt x="20435" y="1016"/>
                        <a:pt x="20541" y="1038"/>
                        <a:pt x="20638" y="1099"/>
                      </a:cubicBezTo>
                      <a:cubicBezTo>
                        <a:pt x="20718" y="1151"/>
                        <a:pt x="20789" y="1222"/>
                        <a:pt x="20834" y="1305"/>
                      </a:cubicBezTo>
                      <a:moveTo>
                        <a:pt x="19198" y="823"/>
                      </a:moveTo>
                      <a:lnTo>
                        <a:pt x="19198" y="823"/>
                      </a:lnTo>
                      <a:cubicBezTo>
                        <a:pt x="19156" y="823"/>
                        <a:pt x="19118" y="823"/>
                        <a:pt x="19079" y="827"/>
                      </a:cubicBezTo>
                      <a:cubicBezTo>
                        <a:pt x="19011" y="833"/>
                        <a:pt x="18940" y="849"/>
                        <a:pt x="18883" y="891"/>
                      </a:cubicBezTo>
                      <a:cubicBezTo>
                        <a:pt x="18850" y="875"/>
                        <a:pt x="18815" y="862"/>
                        <a:pt x="18783" y="852"/>
                      </a:cubicBezTo>
                      <a:cubicBezTo>
                        <a:pt x="18789" y="856"/>
                        <a:pt x="18824" y="827"/>
                        <a:pt x="18831" y="820"/>
                      </a:cubicBezTo>
                      <a:cubicBezTo>
                        <a:pt x="18850" y="810"/>
                        <a:pt x="18866" y="801"/>
                        <a:pt x="18886" y="791"/>
                      </a:cubicBezTo>
                      <a:cubicBezTo>
                        <a:pt x="18921" y="769"/>
                        <a:pt x="18956" y="756"/>
                        <a:pt x="18999" y="750"/>
                      </a:cubicBezTo>
                      <a:cubicBezTo>
                        <a:pt x="19166" y="714"/>
                        <a:pt x="19336" y="746"/>
                        <a:pt x="19488" y="817"/>
                      </a:cubicBezTo>
                      <a:cubicBezTo>
                        <a:pt x="19491" y="817"/>
                        <a:pt x="19491" y="817"/>
                        <a:pt x="19494" y="817"/>
                      </a:cubicBezTo>
                      <a:cubicBezTo>
                        <a:pt x="19507" y="827"/>
                        <a:pt x="19523" y="833"/>
                        <a:pt x="19536" y="839"/>
                      </a:cubicBezTo>
                      <a:cubicBezTo>
                        <a:pt x="19662" y="904"/>
                        <a:pt x="19781" y="980"/>
                        <a:pt x="19913" y="1035"/>
                      </a:cubicBezTo>
                      <a:cubicBezTo>
                        <a:pt x="19871" y="1070"/>
                        <a:pt x="19826" y="1109"/>
                        <a:pt x="19807" y="1135"/>
                      </a:cubicBezTo>
                      <a:cubicBezTo>
                        <a:pt x="19758" y="1144"/>
                        <a:pt x="19713" y="1154"/>
                        <a:pt x="19665" y="1157"/>
                      </a:cubicBezTo>
                      <a:cubicBezTo>
                        <a:pt x="19665" y="1122"/>
                        <a:pt x="19649" y="1086"/>
                        <a:pt x="19617" y="1064"/>
                      </a:cubicBezTo>
                      <a:cubicBezTo>
                        <a:pt x="19607" y="1054"/>
                        <a:pt x="19594" y="1048"/>
                        <a:pt x="19581" y="1041"/>
                      </a:cubicBezTo>
                      <a:cubicBezTo>
                        <a:pt x="19565" y="1029"/>
                        <a:pt x="19562" y="1019"/>
                        <a:pt x="19559" y="1003"/>
                      </a:cubicBezTo>
                      <a:cubicBezTo>
                        <a:pt x="19556" y="970"/>
                        <a:pt x="19552" y="946"/>
                        <a:pt x="19530" y="920"/>
                      </a:cubicBezTo>
                      <a:cubicBezTo>
                        <a:pt x="19494" y="881"/>
                        <a:pt x="19443" y="872"/>
                        <a:pt x="19395" y="885"/>
                      </a:cubicBezTo>
                      <a:cubicBezTo>
                        <a:pt x="19391" y="869"/>
                        <a:pt x="19391" y="852"/>
                        <a:pt x="19385" y="839"/>
                      </a:cubicBezTo>
                      <a:cubicBezTo>
                        <a:pt x="19378" y="823"/>
                        <a:pt x="19369" y="810"/>
                        <a:pt x="19356" y="801"/>
                      </a:cubicBezTo>
                      <a:cubicBezTo>
                        <a:pt x="19330" y="782"/>
                        <a:pt x="19301" y="778"/>
                        <a:pt x="19272" y="782"/>
                      </a:cubicBezTo>
                      <a:cubicBezTo>
                        <a:pt x="19246" y="788"/>
                        <a:pt x="19220" y="804"/>
                        <a:pt x="19198" y="823"/>
                      </a:cubicBezTo>
                      <a:moveTo>
                        <a:pt x="19072" y="926"/>
                      </a:moveTo>
                      <a:lnTo>
                        <a:pt x="19072" y="926"/>
                      </a:lnTo>
                      <a:cubicBezTo>
                        <a:pt x="19066" y="891"/>
                        <a:pt x="19047" y="872"/>
                        <a:pt x="19021" y="865"/>
                      </a:cubicBezTo>
                      <a:cubicBezTo>
                        <a:pt x="19053" y="859"/>
                        <a:pt x="19085" y="856"/>
                        <a:pt x="19118" y="856"/>
                      </a:cubicBezTo>
                      <a:cubicBezTo>
                        <a:pt x="19134" y="856"/>
                        <a:pt x="19150" y="856"/>
                        <a:pt x="19163" y="856"/>
                      </a:cubicBezTo>
                      <a:cubicBezTo>
                        <a:pt x="19150" y="872"/>
                        <a:pt x="19140" y="888"/>
                        <a:pt x="19131" y="904"/>
                      </a:cubicBezTo>
                      <a:cubicBezTo>
                        <a:pt x="19098" y="959"/>
                        <a:pt x="19088" y="1022"/>
                        <a:pt x="19031" y="1061"/>
                      </a:cubicBezTo>
                      <a:cubicBezTo>
                        <a:pt x="19008" y="1077"/>
                        <a:pt x="18982" y="1090"/>
                        <a:pt x="18953" y="1086"/>
                      </a:cubicBezTo>
                      <a:cubicBezTo>
                        <a:pt x="18921" y="1086"/>
                        <a:pt x="18905" y="1054"/>
                        <a:pt x="18911" y="1025"/>
                      </a:cubicBezTo>
                      <a:cubicBezTo>
                        <a:pt x="18915" y="1019"/>
                        <a:pt x="18915" y="1016"/>
                        <a:pt x="18918" y="1012"/>
                      </a:cubicBezTo>
                      <a:cubicBezTo>
                        <a:pt x="18918" y="1009"/>
                        <a:pt x="18921" y="1006"/>
                        <a:pt x="18924" y="1006"/>
                      </a:cubicBezTo>
                      <a:lnTo>
                        <a:pt x="18927" y="1006"/>
                      </a:lnTo>
                      <a:cubicBezTo>
                        <a:pt x="18934" y="1016"/>
                        <a:pt x="18944" y="1019"/>
                        <a:pt x="18953" y="1022"/>
                      </a:cubicBezTo>
                      <a:cubicBezTo>
                        <a:pt x="18973" y="1029"/>
                        <a:pt x="18995" y="1035"/>
                        <a:pt x="19018" y="1029"/>
                      </a:cubicBezTo>
                      <a:cubicBezTo>
                        <a:pt x="19066" y="1019"/>
                        <a:pt x="19079" y="970"/>
                        <a:pt x="19072" y="926"/>
                      </a:cubicBezTo>
                      <a:moveTo>
                        <a:pt x="18911" y="1305"/>
                      </a:moveTo>
                      <a:lnTo>
                        <a:pt x="18911" y="1305"/>
                      </a:lnTo>
                      <a:cubicBezTo>
                        <a:pt x="18899" y="1299"/>
                        <a:pt x="18883" y="1296"/>
                        <a:pt x="18870" y="1292"/>
                      </a:cubicBezTo>
                      <a:cubicBezTo>
                        <a:pt x="18831" y="1202"/>
                        <a:pt x="18728" y="1138"/>
                        <a:pt x="18641" y="1106"/>
                      </a:cubicBezTo>
                      <a:cubicBezTo>
                        <a:pt x="18551" y="1077"/>
                        <a:pt x="18454" y="1067"/>
                        <a:pt x="18364" y="1090"/>
                      </a:cubicBezTo>
                      <a:cubicBezTo>
                        <a:pt x="18290" y="1106"/>
                        <a:pt x="18222" y="1138"/>
                        <a:pt x="18154" y="1167"/>
                      </a:cubicBezTo>
                      <a:cubicBezTo>
                        <a:pt x="18074" y="1196"/>
                        <a:pt x="17994" y="1225"/>
                        <a:pt x="17907" y="1234"/>
                      </a:cubicBezTo>
                      <a:cubicBezTo>
                        <a:pt x="17839" y="1247"/>
                        <a:pt x="17771" y="1257"/>
                        <a:pt x="17701" y="1260"/>
                      </a:cubicBezTo>
                      <a:cubicBezTo>
                        <a:pt x="17720" y="1244"/>
                        <a:pt x="17733" y="1222"/>
                        <a:pt x="17739" y="1196"/>
                      </a:cubicBezTo>
                      <a:cubicBezTo>
                        <a:pt x="17749" y="1196"/>
                        <a:pt x="17762" y="1196"/>
                        <a:pt x="17765" y="1196"/>
                      </a:cubicBezTo>
                      <a:cubicBezTo>
                        <a:pt x="17778" y="1193"/>
                        <a:pt x="17794" y="1193"/>
                        <a:pt x="17810" y="1190"/>
                      </a:cubicBezTo>
                      <a:cubicBezTo>
                        <a:pt x="17839" y="1183"/>
                        <a:pt x="17868" y="1177"/>
                        <a:pt x="17897" y="1170"/>
                      </a:cubicBezTo>
                      <a:cubicBezTo>
                        <a:pt x="18064" y="1125"/>
                        <a:pt x="18226" y="1058"/>
                        <a:pt x="18396" y="1032"/>
                      </a:cubicBezTo>
                      <a:cubicBezTo>
                        <a:pt x="18512" y="1016"/>
                        <a:pt x="18618" y="1038"/>
                        <a:pt x="18715" y="1099"/>
                      </a:cubicBezTo>
                      <a:cubicBezTo>
                        <a:pt x="18795" y="1151"/>
                        <a:pt x="18866" y="1222"/>
                        <a:pt x="18911" y="1305"/>
                      </a:cubicBezTo>
                      <a:moveTo>
                        <a:pt x="17272" y="823"/>
                      </a:moveTo>
                      <a:lnTo>
                        <a:pt x="17272" y="823"/>
                      </a:lnTo>
                      <a:cubicBezTo>
                        <a:pt x="17233" y="823"/>
                        <a:pt x="17195" y="823"/>
                        <a:pt x="17156" y="827"/>
                      </a:cubicBezTo>
                      <a:cubicBezTo>
                        <a:pt x="17089" y="833"/>
                        <a:pt x="17018" y="849"/>
                        <a:pt x="16960" y="891"/>
                      </a:cubicBezTo>
                      <a:cubicBezTo>
                        <a:pt x="16928" y="875"/>
                        <a:pt x="16892" y="862"/>
                        <a:pt x="16860" y="852"/>
                      </a:cubicBezTo>
                      <a:cubicBezTo>
                        <a:pt x="16866" y="856"/>
                        <a:pt x="16902" y="827"/>
                        <a:pt x="16908" y="820"/>
                      </a:cubicBezTo>
                      <a:cubicBezTo>
                        <a:pt x="16928" y="810"/>
                        <a:pt x="16944" y="801"/>
                        <a:pt x="16963" y="791"/>
                      </a:cubicBezTo>
                      <a:cubicBezTo>
                        <a:pt x="16998" y="769"/>
                        <a:pt x="17034" y="756"/>
                        <a:pt x="17076" y="750"/>
                      </a:cubicBezTo>
                      <a:cubicBezTo>
                        <a:pt x="17243" y="714"/>
                        <a:pt x="17414" y="746"/>
                        <a:pt x="17565" y="817"/>
                      </a:cubicBezTo>
                      <a:cubicBezTo>
                        <a:pt x="17569" y="817"/>
                        <a:pt x="17569" y="817"/>
                        <a:pt x="17572" y="817"/>
                      </a:cubicBezTo>
                      <a:cubicBezTo>
                        <a:pt x="17585" y="827"/>
                        <a:pt x="17601" y="833"/>
                        <a:pt x="17613" y="839"/>
                      </a:cubicBezTo>
                      <a:cubicBezTo>
                        <a:pt x="17739" y="904"/>
                        <a:pt x="17858" y="980"/>
                        <a:pt x="17990" y="1035"/>
                      </a:cubicBezTo>
                      <a:cubicBezTo>
                        <a:pt x="17949" y="1070"/>
                        <a:pt x="17903" y="1109"/>
                        <a:pt x="17881" y="1135"/>
                      </a:cubicBezTo>
                      <a:cubicBezTo>
                        <a:pt x="17836" y="1144"/>
                        <a:pt x="17791" y="1154"/>
                        <a:pt x="17742" y="1157"/>
                      </a:cubicBezTo>
                      <a:cubicBezTo>
                        <a:pt x="17739" y="1122"/>
                        <a:pt x="17726" y="1086"/>
                        <a:pt x="17694" y="1064"/>
                      </a:cubicBezTo>
                      <a:cubicBezTo>
                        <a:pt x="17685" y="1054"/>
                        <a:pt x="17672" y="1048"/>
                        <a:pt x="17659" y="1041"/>
                      </a:cubicBezTo>
                      <a:cubicBezTo>
                        <a:pt x="17642" y="1029"/>
                        <a:pt x="17639" y="1019"/>
                        <a:pt x="17636" y="1003"/>
                      </a:cubicBezTo>
                      <a:cubicBezTo>
                        <a:pt x="17633" y="970"/>
                        <a:pt x="17630" y="946"/>
                        <a:pt x="17607" y="920"/>
                      </a:cubicBezTo>
                      <a:cubicBezTo>
                        <a:pt x="17572" y="881"/>
                        <a:pt x="17520" y="872"/>
                        <a:pt x="17472" y="885"/>
                      </a:cubicBezTo>
                      <a:cubicBezTo>
                        <a:pt x="17469" y="869"/>
                        <a:pt x="17469" y="852"/>
                        <a:pt x="17462" y="839"/>
                      </a:cubicBezTo>
                      <a:cubicBezTo>
                        <a:pt x="17456" y="823"/>
                        <a:pt x="17446" y="810"/>
                        <a:pt x="17433" y="801"/>
                      </a:cubicBezTo>
                      <a:cubicBezTo>
                        <a:pt x="17407" y="782"/>
                        <a:pt x="17378" y="778"/>
                        <a:pt x="17349" y="782"/>
                      </a:cubicBezTo>
                      <a:cubicBezTo>
                        <a:pt x="17324" y="788"/>
                        <a:pt x="17298" y="804"/>
                        <a:pt x="17272" y="823"/>
                      </a:cubicBezTo>
                      <a:moveTo>
                        <a:pt x="17150" y="926"/>
                      </a:moveTo>
                      <a:lnTo>
                        <a:pt x="17150" y="926"/>
                      </a:lnTo>
                      <a:cubicBezTo>
                        <a:pt x="17143" y="891"/>
                        <a:pt x="17124" y="872"/>
                        <a:pt x="17098" y="865"/>
                      </a:cubicBezTo>
                      <a:cubicBezTo>
                        <a:pt x="17130" y="859"/>
                        <a:pt x="17163" y="856"/>
                        <a:pt x="17195" y="856"/>
                      </a:cubicBezTo>
                      <a:cubicBezTo>
                        <a:pt x="17211" y="856"/>
                        <a:pt x="17227" y="856"/>
                        <a:pt x="17240" y="856"/>
                      </a:cubicBezTo>
                      <a:cubicBezTo>
                        <a:pt x="17227" y="872"/>
                        <a:pt x="17217" y="888"/>
                        <a:pt x="17208" y="904"/>
                      </a:cubicBezTo>
                      <a:cubicBezTo>
                        <a:pt x="17176" y="959"/>
                        <a:pt x="17166" y="1022"/>
                        <a:pt x="17108" y="1061"/>
                      </a:cubicBezTo>
                      <a:cubicBezTo>
                        <a:pt x="17085" y="1077"/>
                        <a:pt x="17060" y="1090"/>
                        <a:pt x="17031" y="1086"/>
                      </a:cubicBezTo>
                      <a:cubicBezTo>
                        <a:pt x="16998" y="1086"/>
                        <a:pt x="16982" y="1054"/>
                        <a:pt x="16989" y="1025"/>
                      </a:cubicBezTo>
                      <a:cubicBezTo>
                        <a:pt x="16992" y="1019"/>
                        <a:pt x="16992" y="1016"/>
                        <a:pt x="16995" y="1012"/>
                      </a:cubicBezTo>
                      <a:cubicBezTo>
                        <a:pt x="16995" y="1009"/>
                        <a:pt x="16998" y="1006"/>
                        <a:pt x="16998" y="1006"/>
                      </a:cubicBezTo>
                      <a:cubicBezTo>
                        <a:pt x="17002" y="1006"/>
                        <a:pt x="17002" y="1006"/>
                        <a:pt x="17005" y="1006"/>
                      </a:cubicBezTo>
                      <a:cubicBezTo>
                        <a:pt x="17011" y="1016"/>
                        <a:pt x="17021" y="1019"/>
                        <a:pt x="17031" y="1022"/>
                      </a:cubicBezTo>
                      <a:cubicBezTo>
                        <a:pt x="17050" y="1029"/>
                        <a:pt x="17072" y="1035"/>
                        <a:pt x="17095" y="1029"/>
                      </a:cubicBezTo>
                      <a:cubicBezTo>
                        <a:pt x="17143" y="1019"/>
                        <a:pt x="17156" y="970"/>
                        <a:pt x="17150" y="926"/>
                      </a:cubicBezTo>
                      <a:moveTo>
                        <a:pt x="16989" y="1305"/>
                      </a:moveTo>
                      <a:lnTo>
                        <a:pt x="16989" y="1305"/>
                      </a:lnTo>
                      <a:cubicBezTo>
                        <a:pt x="16976" y="1299"/>
                        <a:pt x="16960" y="1296"/>
                        <a:pt x="16947" y="1292"/>
                      </a:cubicBezTo>
                      <a:cubicBezTo>
                        <a:pt x="16908" y="1202"/>
                        <a:pt x="16805" y="1138"/>
                        <a:pt x="16718" y="1106"/>
                      </a:cubicBezTo>
                      <a:cubicBezTo>
                        <a:pt x="16628" y="1077"/>
                        <a:pt x="16531" y="1067"/>
                        <a:pt x="16441" y="1090"/>
                      </a:cubicBezTo>
                      <a:cubicBezTo>
                        <a:pt x="16367" y="1106"/>
                        <a:pt x="16299" y="1138"/>
                        <a:pt x="16232" y="1167"/>
                      </a:cubicBezTo>
                      <a:cubicBezTo>
                        <a:pt x="16151" y="1196"/>
                        <a:pt x="16071" y="1225"/>
                        <a:pt x="15984" y="1234"/>
                      </a:cubicBezTo>
                      <a:cubicBezTo>
                        <a:pt x="15916" y="1247"/>
                        <a:pt x="15849" y="1257"/>
                        <a:pt x="15778" y="1260"/>
                      </a:cubicBezTo>
                      <a:cubicBezTo>
                        <a:pt x="15797" y="1244"/>
                        <a:pt x="15810" y="1222"/>
                        <a:pt x="15816" y="1196"/>
                      </a:cubicBezTo>
                      <a:cubicBezTo>
                        <a:pt x="15826" y="1196"/>
                        <a:pt x="15839" y="1196"/>
                        <a:pt x="15842" y="1196"/>
                      </a:cubicBezTo>
                      <a:cubicBezTo>
                        <a:pt x="15855" y="1193"/>
                        <a:pt x="15871" y="1193"/>
                        <a:pt x="15887" y="1190"/>
                      </a:cubicBezTo>
                      <a:cubicBezTo>
                        <a:pt x="15916" y="1183"/>
                        <a:pt x="15945" y="1177"/>
                        <a:pt x="15974" y="1170"/>
                      </a:cubicBezTo>
                      <a:cubicBezTo>
                        <a:pt x="16142" y="1125"/>
                        <a:pt x="16303" y="1058"/>
                        <a:pt x="16473" y="1032"/>
                      </a:cubicBezTo>
                      <a:cubicBezTo>
                        <a:pt x="16589" y="1016"/>
                        <a:pt x="16696" y="1038"/>
                        <a:pt x="16792" y="1099"/>
                      </a:cubicBezTo>
                      <a:cubicBezTo>
                        <a:pt x="16873" y="1151"/>
                        <a:pt x="16944" y="1222"/>
                        <a:pt x="16989" y="1305"/>
                      </a:cubicBezTo>
                      <a:moveTo>
                        <a:pt x="15350" y="823"/>
                      </a:moveTo>
                      <a:lnTo>
                        <a:pt x="15350" y="823"/>
                      </a:lnTo>
                      <a:cubicBezTo>
                        <a:pt x="15311" y="823"/>
                        <a:pt x="15272" y="823"/>
                        <a:pt x="15234" y="827"/>
                      </a:cubicBezTo>
                      <a:cubicBezTo>
                        <a:pt x="15166" y="833"/>
                        <a:pt x="15095" y="849"/>
                        <a:pt x="15037" y="891"/>
                      </a:cubicBezTo>
                      <a:cubicBezTo>
                        <a:pt x="15005" y="875"/>
                        <a:pt x="14969" y="862"/>
                        <a:pt x="14937" y="852"/>
                      </a:cubicBezTo>
                      <a:cubicBezTo>
                        <a:pt x="14944" y="856"/>
                        <a:pt x="14979" y="827"/>
                        <a:pt x="14985" y="820"/>
                      </a:cubicBezTo>
                      <a:cubicBezTo>
                        <a:pt x="15005" y="810"/>
                        <a:pt x="15021" y="801"/>
                        <a:pt x="15040" y="791"/>
                      </a:cubicBezTo>
                      <a:cubicBezTo>
                        <a:pt x="15076" y="769"/>
                        <a:pt x="15111" y="756"/>
                        <a:pt x="15153" y="750"/>
                      </a:cubicBezTo>
                      <a:cubicBezTo>
                        <a:pt x="15321" y="714"/>
                        <a:pt x="15491" y="746"/>
                        <a:pt x="15642" y="817"/>
                      </a:cubicBezTo>
                      <a:cubicBezTo>
                        <a:pt x="15646" y="817"/>
                        <a:pt x="15646" y="817"/>
                        <a:pt x="15649" y="817"/>
                      </a:cubicBezTo>
                      <a:cubicBezTo>
                        <a:pt x="15662" y="827"/>
                        <a:pt x="15678" y="833"/>
                        <a:pt x="15691" y="839"/>
                      </a:cubicBezTo>
                      <a:cubicBezTo>
                        <a:pt x="15816" y="904"/>
                        <a:pt x="15936" y="980"/>
                        <a:pt x="16068" y="1035"/>
                      </a:cubicBezTo>
                      <a:cubicBezTo>
                        <a:pt x="16026" y="1070"/>
                        <a:pt x="15981" y="1109"/>
                        <a:pt x="15958" y="1135"/>
                      </a:cubicBezTo>
                      <a:cubicBezTo>
                        <a:pt x="15913" y="1144"/>
                        <a:pt x="15868" y="1154"/>
                        <a:pt x="15820" y="1157"/>
                      </a:cubicBezTo>
                      <a:cubicBezTo>
                        <a:pt x="15816" y="1122"/>
                        <a:pt x="15804" y="1086"/>
                        <a:pt x="15771" y="1064"/>
                      </a:cubicBezTo>
                      <a:cubicBezTo>
                        <a:pt x="15762" y="1054"/>
                        <a:pt x="15749" y="1048"/>
                        <a:pt x="15736" y="1041"/>
                      </a:cubicBezTo>
                      <a:cubicBezTo>
                        <a:pt x="15720" y="1029"/>
                        <a:pt x="15717" y="1019"/>
                        <a:pt x="15714" y="1003"/>
                      </a:cubicBezTo>
                      <a:cubicBezTo>
                        <a:pt x="15710" y="970"/>
                        <a:pt x="15707" y="946"/>
                        <a:pt x="15684" y="920"/>
                      </a:cubicBezTo>
                      <a:cubicBezTo>
                        <a:pt x="15649" y="881"/>
                        <a:pt x="15598" y="872"/>
                        <a:pt x="15549" y="885"/>
                      </a:cubicBezTo>
                      <a:cubicBezTo>
                        <a:pt x="15546" y="869"/>
                        <a:pt x="15546" y="852"/>
                        <a:pt x="15539" y="839"/>
                      </a:cubicBezTo>
                      <a:cubicBezTo>
                        <a:pt x="15533" y="823"/>
                        <a:pt x="15523" y="810"/>
                        <a:pt x="15507" y="801"/>
                      </a:cubicBezTo>
                      <a:cubicBezTo>
                        <a:pt x="15485" y="782"/>
                        <a:pt x="15456" y="778"/>
                        <a:pt x="15427" y="782"/>
                      </a:cubicBezTo>
                      <a:cubicBezTo>
                        <a:pt x="15401" y="788"/>
                        <a:pt x="15375" y="804"/>
                        <a:pt x="15350" y="823"/>
                      </a:cubicBezTo>
                      <a:moveTo>
                        <a:pt x="15227" y="926"/>
                      </a:moveTo>
                      <a:lnTo>
                        <a:pt x="15227" y="926"/>
                      </a:lnTo>
                      <a:cubicBezTo>
                        <a:pt x="15221" y="891"/>
                        <a:pt x="15201" y="872"/>
                        <a:pt x="15176" y="865"/>
                      </a:cubicBezTo>
                      <a:cubicBezTo>
                        <a:pt x="15208" y="859"/>
                        <a:pt x="15240" y="856"/>
                        <a:pt x="15272" y="856"/>
                      </a:cubicBezTo>
                      <a:cubicBezTo>
                        <a:pt x="15288" y="856"/>
                        <a:pt x="15304" y="856"/>
                        <a:pt x="15317" y="856"/>
                      </a:cubicBezTo>
                      <a:cubicBezTo>
                        <a:pt x="15304" y="872"/>
                        <a:pt x="15295" y="888"/>
                        <a:pt x="15285" y="904"/>
                      </a:cubicBezTo>
                      <a:cubicBezTo>
                        <a:pt x="15253" y="959"/>
                        <a:pt x="15243" y="1022"/>
                        <a:pt x="15185" y="1061"/>
                      </a:cubicBezTo>
                      <a:cubicBezTo>
                        <a:pt x="15163" y="1077"/>
                        <a:pt x="15137" y="1090"/>
                        <a:pt x="15108" y="1086"/>
                      </a:cubicBezTo>
                      <a:cubicBezTo>
                        <a:pt x="15076" y="1086"/>
                        <a:pt x="15060" y="1054"/>
                        <a:pt x="15066" y="1025"/>
                      </a:cubicBezTo>
                      <a:cubicBezTo>
                        <a:pt x="15069" y="1019"/>
                        <a:pt x="15069" y="1016"/>
                        <a:pt x="15073" y="1012"/>
                      </a:cubicBezTo>
                      <a:cubicBezTo>
                        <a:pt x="15073" y="1009"/>
                        <a:pt x="15076" y="1006"/>
                        <a:pt x="15076" y="1006"/>
                      </a:cubicBezTo>
                      <a:cubicBezTo>
                        <a:pt x="15079" y="1006"/>
                        <a:pt x="15079" y="1006"/>
                        <a:pt x="15082" y="1006"/>
                      </a:cubicBezTo>
                      <a:cubicBezTo>
                        <a:pt x="15089" y="1016"/>
                        <a:pt x="15098" y="1019"/>
                        <a:pt x="15108" y="1022"/>
                      </a:cubicBezTo>
                      <a:cubicBezTo>
                        <a:pt x="15127" y="1029"/>
                        <a:pt x="15150" y="1035"/>
                        <a:pt x="15172" y="1029"/>
                      </a:cubicBezTo>
                      <a:cubicBezTo>
                        <a:pt x="15221" y="1019"/>
                        <a:pt x="15234" y="970"/>
                        <a:pt x="15227" y="926"/>
                      </a:cubicBezTo>
                      <a:moveTo>
                        <a:pt x="15066" y="1305"/>
                      </a:moveTo>
                      <a:lnTo>
                        <a:pt x="15066" y="1305"/>
                      </a:lnTo>
                      <a:cubicBezTo>
                        <a:pt x="15053" y="1299"/>
                        <a:pt x="15037" y="1296"/>
                        <a:pt x="15024" y="1292"/>
                      </a:cubicBezTo>
                      <a:cubicBezTo>
                        <a:pt x="14985" y="1202"/>
                        <a:pt x="14882" y="1138"/>
                        <a:pt x="14796" y="1106"/>
                      </a:cubicBezTo>
                      <a:cubicBezTo>
                        <a:pt x="14705" y="1077"/>
                        <a:pt x="14609" y="1067"/>
                        <a:pt x="14519" y="1090"/>
                      </a:cubicBezTo>
                      <a:cubicBezTo>
                        <a:pt x="14444" y="1106"/>
                        <a:pt x="14377" y="1138"/>
                        <a:pt x="14309" y="1167"/>
                      </a:cubicBezTo>
                      <a:cubicBezTo>
                        <a:pt x="14229" y="1196"/>
                        <a:pt x="14148" y="1225"/>
                        <a:pt x="14061" y="1234"/>
                      </a:cubicBezTo>
                      <a:cubicBezTo>
                        <a:pt x="13995" y="1247"/>
                        <a:pt x="13924" y="1257"/>
                        <a:pt x="13856" y="1260"/>
                      </a:cubicBezTo>
                      <a:cubicBezTo>
                        <a:pt x="13876" y="1244"/>
                        <a:pt x="13888" y="1222"/>
                        <a:pt x="13895" y="1196"/>
                      </a:cubicBezTo>
                      <a:cubicBezTo>
                        <a:pt x="13904" y="1196"/>
                        <a:pt x="13917" y="1196"/>
                        <a:pt x="13921" y="1196"/>
                      </a:cubicBezTo>
                      <a:cubicBezTo>
                        <a:pt x="13933" y="1193"/>
                        <a:pt x="13949" y="1193"/>
                        <a:pt x="13966" y="1190"/>
                      </a:cubicBezTo>
                      <a:cubicBezTo>
                        <a:pt x="13995" y="1183"/>
                        <a:pt x="14023" y="1177"/>
                        <a:pt x="14052" y="1170"/>
                      </a:cubicBezTo>
                      <a:cubicBezTo>
                        <a:pt x="14219" y="1125"/>
                        <a:pt x="14380" y="1058"/>
                        <a:pt x="14551" y="1032"/>
                      </a:cubicBezTo>
                      <a:cubicBezTo>
                        <a:pt x="14667" y="1016"/>
                        <a:pt x="14773" y="1038"/>
                        <a:pt x="14869" y="1099"/>
                      </a:cubicBezTo>
                      <a:cubicBezTo>
                        <a:pt x="14950" y="1151"/>
                        <a:pt x="15021" y="1222"/>
                        <a:pt x="15066" y="1305"/>
                      </a:cubicBezTo>
                      <a:moveTo>
                        <a:pt x="13892" y="1441"/>
                      </a:moveTo>
                      <a:lnTo>
                        <a:pt x="13892" y="1441"/>
                      </a:lnTo>
                      <a:cubicBezTo>
                        <a:pt x="13863" y="1431"/>
                        <a:pt x="13834" y="1424"/>
                        <a:pt x="13805" y="1428"/>
                      </a:cubicBezTo>
                      <a:cubicBezTo>
                        <a:pt x="13740" y="1434"/>
                        <a:pt x="13689" y="1476"/>
                        <a:pt x="13624" y="1479"/>
                      </a:cubicBezTo>
                      <a:cubicBezTo>
                        <a:pt x="13599" y="1483"/>
                        <a:pt x="13573" y="1483"/>
                        <a:pt x="13550" y="1473"/>
                      </a:cubicBezTo>
                      <a:cubicBezTo>
                        <a:pt x="13521" y="1460"/>
                        <a:pt x="13515" y="1424"/>
                        <a:pt x="13531" y="1399"/>
                      </a:cubicBezTo>
                      <a:cubicBezTo>
                        <a:pt x="13540" y="1379"/>
                        <a:pt x="13557" y="1376"/>
                        <a:pt x="13573" y="1379"/>
                      </a:cubicBezTo>
                      <a:cubicBezTo>
                        <a:pt x="13582" y="1383"/>
                        <a:pt x="13589" y="1389"/>
                        <a:pt x="13592" y="1399"/>
                      </a:cubicBezTo>
                      <a:cubicBezTo>
                        <a:pt x="13602" y="1418"/>
                        <a:pt x="13612" y="1431"/>
                        <a:pt x="13628" y="1434"/>
                      </a:cubicBezTo>
                      <a:cubicBezTo>
                        <a:pt x="13634" y="1437"/>
                        <a:pt x="13640" y="1441"/>
                        <a:pt x="13650" y="1441"/>
                      </a:cubicBezTo>
                      <a:cubicBezTo>
                        <a:pt x="13685" y="1444"/>
                        <a:pt x="13714" y="1418"/>
                        <a:pt x="13721" y="1386"/>
                      </a:cubicBezTo>
                      <a:cubicBezTo>
                        <a:pt x="13859" y="1411"/>
                        <a:pt x="14000" y="1383"/>
                        <a:pt x="14135" y="1341"/>
                      </a:cubicBezTo>
                      <a:cubicBezTo>
                        <a:pt x="14152" y="1338"/>
                        <a:pt x="14164" y="1331"/>
                        <a:pt x="14180" y="1328"/>
                      </a:cubicBezTo>
                      <a:cubicBezTo>
                        <a:pt x="14184" y="1328"/>
                        <a:pt x="14184" y="1328"/>
                        <a:pt x="14187" y="1325"/>
                      </a:cubicBezTo>
                      <a:cubicBezTo>
                        <a:pt x="14268" y="1299"/>
                        <a:pt x="14348" y="1273"/>
                        <a:pt x="14435" y="1254"/>
                      </a:cubicBezTo>
                      <a:cubicBezTo>
                        <a:pt x="14519" y="1238"/>
                        <a:pt x="14609" y="1228"/>
                        <a:pt x="14696" y="1231"/>
                      </a:cubicBezTo>
                      <a:cubicBezTo>
                        <a:pt x="14747" y="1231"/>
                        <a:pt x="14834" y="1231"/>
                        <a:pt x="14873" y="1276"/>
                      </a:cubicBezTo>
                      <a:cubicBezTo>
                        <a:pt x="14866" y="1276"/>
                        <a:pt x="14860" y="1276"/>
                        <a:pt x="14853" y="1276"/>
                      </a:cubicBezTo>
                      <a:cubicBezTo>
                        <a:pt x="14728" y="1273"/>
                        <a:pt x="14602" y="1283"/>
                        <a:pt x="14483" y="1331"/>
                      </a:cubicBezTo>
                      <a:cubicBezTo>
                        <a:pt x="14477" y="1334"/>
                        <a:pt x="14470" y="1338"/>
                        <a:pt x="14461" y="1341"/>
                      </a:cubicBezTo>
                      <a:cubicBezTo>
                        <a:pt x="14380" y="1376"/>
                        <a:pt x="14303" y="1411"/>
                        <a:pt x="14219" y="1441"/>
                      </a:cubicBezTo>
                      <a:cubicBezTo>
                        <a:pt x="14180" y="1454"/>
                        <a:pt x="14139" y="1466"/>
                        <a:pt x="14097" y="1476"/>
                      </a:cubicBezTo>
                      <a:cubicBezTo>
                        <a:pt x="14074" y="1483"/>
                        <a:pt x="14052" y="1486"/>
                        <a:pt x="14032" y="1492"/>
                      </a:cubicBezTo>
                      <a:cubicBezTo>
                        <a:pt x="14026" y="1492"/>
                        <a:pt x="13992" y="1502"/>
                        <a:pt x="13979" y="1505"/>
                      </a:cubicBezTo>
                      <a:cubicBezTo>
                        <a:pt x="13956" y="1476"/>
                        <a:pt x="13924" y="1454"/>
                        <a:pt x="13892" y="1441"/>
                      </a:cubicBezTo>
                      <a:moveTo>
                        <a:pt x="14757" y="1209"/>
                      </a:moveTo>
                      <a:lnTo>
                        <a:pt x="14757" y="1209"/>
                      </a:lnTo>
                      <a:cubicBezTo>
                        <a:pt x="14667" y="1196"/>
                        <a:pt x="14577" y="1196"/>
                        <a:pt x="14486" y="1209"/>
                      </a:cubicBezTo>
                      <a:cubicBezTo>
                        <a:pt x="14387" y="1225"/>
                        <a:pt x="14290" y="1257"/>
                        <a:pt x="14190" y="1286"/>
                      </a:cubicBezTo>
                      <a:cubicBezTo>
                        <a:pt x="14161" y="1296"/>
                        <a:pt x="14132" y="1305"/>
                        <a:pt x="14106" y="1312"/>
                      </a:cubicBezTo>
                      <a:cubicBezTo>
                        <a:pt x="13982" y="1347"/>
                        <a:pt x="13850" y="1373"/>
                        <a:pt x="13721" y="1347"/>
                      </a:cubicBezTo>
                      <a:cubicBezTo>
                        <a:pt x="13721" y="1344"/>
                        <a:pt x="13721" y="1341"/>
                        <a:pt x="13721" y="1341"/>
                      </a:cubicBezTo>
                      <a:cubicBezTo>
                        <a:pt x="13708" y="1309"/>
                        <a:pt x="13679" y="1273"/>
                        <a:pt x="13647" y="1260"/>
                      </a:cubicBezTo>
                      <a:cubicBezTo>
                        <a:pt x="13631" y="1254"/>
                        <a:pt x="13615" y="1251"/>
                        <a:pt x="13599" y="1254"/>
                      </a:cubicBezTo>
                      <a:cubicBezTo>
                        <a:pt x="13579" y="1257"/>
                        <a:pt x="13557" y="1276"/>
                        <a:pt x="13534" y="1276"/>
                      </a:cubicBezTo>
                      <a:cubicBezTo>
                        <a:pt x="13531" y="1276"/>
                        <a:pt x="13531" y="1276"/>
                        <a:pt x="13528" y="1276"/>
                      </a:cubicBezTo>
                      <a:cubicBezTo>
                        <a:pt x="13508" y="1267"/>
                        <a:pt x="13496" y="1234"/>
                        <a:pt x="13492" y="1215"/>
                      </a:cubicBezTo>
                      <a:cubicBezTo>
                        <a:pt x="13486" y="1164"/>
                        <a:pt x="13524" y="1112"/>
                        <a:pt x="13569" y="1083"/>
                      </a:cubicBezTo>
                      <a:cubicBezTo>
                        <a:pt x="13589" y="1070"/>
                        <a:pt x="13615" y="1061"/>
                        <a:pt x="13640" y="1061"/>
                      </a:cubicBezTo>
                      <a:cubicBezTo>
                        <a:pt x="13653" y="1061"/>
                        <a:pt x="13666" y="1064"/>
                        <a:pt x="13682" y="1067"/>
                      </a:cubicBezTo>
                      <a:cubicBezTo>
                        <a:pt x="13695" y="1074"/>
                        <a:pt x="13708" y="1083"/>
                        <a:pt x="13714" y="1099"/>
                      </a:cubicBezTo>
                      <a:cubicBezTo>
                        <a:pt x="13727" y="1131"/>
                        <a:pt x="13695" y="1148"/>
                        <a:pt x="13676" y="1167"/>
                      </a:cubicBezTo>
                      <a:cubicBezTo>
                        <a:pt x="13660" y="1180"/>
                        <a:pt x="13663" y="1202"/>
                        <a:pt x="13672" y="1222"/>
                      </a:cubicBezTo>
                      <a:cubicBezTo>
                        <a:pt x="13685" y="1241"/>
                        <a:pt x="13702" y="1257"/>
                        <a:pt x="13724" y="1267"/>
                      </a:cubicBezTo>
                      <a:cubicBezTo>
                        <a:pt x="13734" y="1279"/>
                        <a:pt x="13753" y="1299"/>
                        <a:pt x="13792" y="1299"/>
                      </a:cubicBezTo>
                      <a:cubicBezTo>
                        <a:pt x="13879" y="1302"/>
                        <a:pt x="13966" y="1292"/>
                        <a:pt x="14052" y="1276"/>
                      </a:cubicBezTo>
                      <a:cubicBezTo>
                        <a:pt x="14132" y="1263"/>
                        <a:pt x="14216" y="1244"/>
                        <a:pt x="14293" y="1215"/>
                      </a:cubicBezTo>
                      <a:cubicBezTo>
                        <a:pt x="14364" y="1186"/>
                        <a:pt x="14432" y="1154"/>
                        <a:pt x="14502" y="1135"/>
                      </a:cubicBezTo>
                      <a:cubicBezTo>
                        <a:pt x="14599" y="1109"/>
                        <a:pt x="14699" y="1112"/>
                        <a:pt x="14792" y="1144"/>
                      </a:cubicBezTo>
                      <a:cubicBezTo>
                        <a:pt x="14834" y="1157"/>
                        <a:pt x="14876" y="1177"/>
                        <a:pt x="14915" y="1206"/>
                      </a:cubicBezTo>
                      <a:cubicBezTo>
                        <a:pt x="14947" y="1228"/>
                        <a:pt x="14973" y="1257"/>
                        <a:pt x="14998" y="1289"/>
                      </a:cubicBezTo>
                      <a:cubicBezTo>
                        <a:pt x="14966" y="1286"/>
                        <a:pt x="14937" y="1283"/>
                        <a:pt x="14905" y="1279"/>
                      </a:cubicBezTo>
                      <a:cubicBezTo>
                        <a:pt x="14902" y="1276"/>
                        <a:pt x="14899" y="1276"/>
                        <a:pt x="14895" y="1276"/>
                      </a:cubicBezTo>
                      <a:cubicBezTo>
                        <a:pt x="14892" y="1273"/>
                        <a:pt x="14892" y="1270"/>
                        <a:pt x="14889" y="1267"/>
                      </a:cubicBezTo>
                      <a:cubicBezTo>
                        <a:pt x="14860" y="1225"/>
                        <a:pt x="14805" y="1215"/>
                        <a:pt x="14757" y="1209"/>
                      </a:cubicBezTo>
                      <a:moveTo>
                        <a:pt x="13421" y="820"/>
                      </a:moveTo>
                      <a:lnTo>
                        <a:pt x="13421" y="820"/>
                      </a:lnTo>
                      <a:cubicBezTo>
                        <a:pt x="13383" y="820"/>
                        <a:pt x="13341" y="820"/>
                        <a:pt x="13305" y="823"/>
                      </a:cubicBezTo>
                      <a:cubicBezTo>
                        <a:pt x="13235" y="830"/>
                        <a:pt x="13164" y="846"/>
                        <a:pt x="13106" y="888"/>
                      </a:cubicBezTo>
                      <a:cubicBezTo>
                        <a:pt x="13074" y="872"/>
                        <a:pt x="13041" y="859"/>
                        <a:pt x="13006" y="849"/>
                      </a:cubicBezTo>
                      <a:cubicBezTo>
                        <a:pt x="13012" y="852"/>
                        <a:pt x="13048" y="823"/>
                        <a:pt x="13057" y="817"/>
                      </a:cubicBezTo>
                      <a:cubicBezTo>
                        <a:pt x="13074" y="807"/>
                        <a:pt x="13093" y="798"/>
                        <a:pt x="13109" y="788"/>
                      </a:cubicBezTo>
                      <a:cubicBezTo>
                        <a:pt x="13148" y="766"/>
                        <a:pt x="13183" y="756"/>
                        <a:pt x="13222" y="746"/>
                      </a:cubicBezTo>
                      <a:cubicBezTo>
                        <a:pt x="13389" y="711"/>
                        <a:pt x="13560" y="743"/>
                        <a:pt x="13711" y="814"/>
                      </a:cubicBezTo>
                      <a:cubicBezTo>
                        <a:pt x="13714" y="814"/>
                        <a:pt x="13714" y="814"/>
                        <a:pt x="13718" y="817"/>
                      </a:cubicBezTo>
                      <a:cubicBezTo>
                        <a:pt x="13734" y="823"/>
                        <a:pt x="13747" y="830"/>
                        <a:pt x="13760" y="836"/>
                      </a:cubicBezTo>
                      <a:cubicBezTo>
                        <a:pt x="13888" y="901"/>
                        <a:pt x="14010" y="980"/>
                        <a:pt x="14142" y="1038"/>
                      </a:cubicBezTo>
                      <a:cubicBezTo>
                        <a:pt x="14103" y="1070"/>
                        <a:pt x="14058" y="1109"/>
                        <a:pt x="14036" y="1135"/>
                      </a:cubicBezTo>
                      <a:cubicBezTo>
                        <a:pt x="13988" y="1144"/>
                        <a:pt x="13940" y="1154"/>
                        <a:pt x="13892" y="1161"/>
                      </a:cubicBezTo>
                      <a:cubicBezTo>
                        <a:pt x="13888" y="1122"/>
                        <a:pt x="13872" y="1083"/>
                        <a:pt x="13843" y="1061"/>
                      </a:cubicBezTo>
                      <a:cubicBezTo>
                        <a:pt x="13830" y="1054"/>
                        <a:pt x="13817" y="1045"/>
                        <a:pt x="13805" y="1038"/>
                      </a:cubicBezTo>
                      <a:cubicBezTo>
                        <a:pt x="13792" y="1029"/>
                        <a:pt x="13785" y="1019"/>
                        <a:pt x="13782" y="999"/>
                      </a:cubicBezTo>
                      <a:cubicBezTo>
                        <a:pt x="13779" y="967"/>
                        <a:pt x="13776" y="943"/>
                        <a:pt x="13753" y="917"/>
                      </a:cubicBezTo>
                      <a:cubicBezTo>
                        <a:pt x="13718" y="878"/>
                        <a:pt x="13669" y="872"/>
                        <a:pt x="13618" y="881"/>
                      </a:cubicBezTo>
                      <a:cubicBezTo>
                        <a:pt x="13615" y="865"/>
                        <a:pt x="13615" y="849"/>
                        <a:pt x="13608" y="836"/>
                      </a:cubicBezTo>
                      <a:cubicBezTo>
                        <a:pt x="13602" y="820"/>
                        <a:pt x="13592" y="807"/>
                        <a:pt x="13579" y="798"/>
                      </a:cubicBezTo>
                      <a:cubicBezTo>
                        <a:pt x="13557" y="782"/>
                        <a:pt x="13524" y="775"/>
                        <a:pt x="13499" y="782"/>
                      </a:cubicBezTo>
                      <a:cubicBezTo>
                        <a:pt x="13470" y="785"/>
                        <a:pt x="13444" y="801"/>
                        <a:pt x="13421" y="820"/>
                      </a:cubicBezTo>
                      <a:moveTo>
                        <a:pt x="13296" y="923"/>
                      </a:moveTo>
                      <a:lnTo>
                        <a:pt x="13296" y="923"/>
                      </a:lnTo>
                      <a:cubicBezTo>
                        <a:pt x="13292" y="888"/>
                        <a:pt x="13270" y="869"/>
                        <a:pt x="13247" y="862"/>
                      </a:cubicBezTo>
                      <a:cubicBezTo>
                        <a:pt x="13276" y="856"/>
                        <a:pt x="13309" y="852"/>
                        <a:pt x="13344" y="852"/>
                      </a:cubicBezTo>
                      <a:cubicBezTo>
                        <a:pt x="13357" y="852"/>
                        <a:pt x="13373" y="852"/>
                        <a:pt x="13389" y="852"/>
                      </a:cubicBezTo>
                      <a:cubicBezTo>
                        <a:pt x="13376" y="869"/>
                        <a:pt x="13363" y="885"/>
                        <a:pt x="13354" y="901"/>
                      </a:cubicBezTo>
                      <a:cubicBezTo>
                        <a:pt x="13325" y="955"/>
                        <a:pt x="13312" y="1019"/>
                        <a:pt x="13254" y="1058"/>
                      </a:cubicBezTo>
                      <a:cubicBezTo>
                        <a:pt x="13235" y="1074"/>
                        <a:pt x="13206" y="1086"/>
                        <a:pt x="13177" y="1083"/>
                      </a:cubicBezTo>
                      <a:cubicBezTo>
                        <a:pt x="13144" y="1083"/>
                        <a:pt x="13128" y="1051"/>
                        <a:pt x="13138" y="1022"/>
                      </a:cubicBezTo>
                      <a:cubicBezTo>
                        <a:pt x="13138" y="1016"/>
                        <a:pt x="13141" y="1012"/>
                        <a:pt x="13141" y="1009"/>
                      </a:cubicBezTo>
                      <a:cubicBezTo>
                        <a:pt x="13141" y="1006"/>
                        <a:pt x="13144" y="1003"/>
                        <a:pt x="13148" y="1003"/>
                      </a:cubicBezTo>
                      <a:cubicBezTo>
                        <a:pt x="13148" y="1003"/>
                        <a:pt x="13151" y="1003"/>
                        <a:pt x="13151" y="1006"/>
                      </a:cubicBezTo>
                      <a:cubicBezTo>
                        <a:pt x="13157" y="1012"/>
                        <a:pt x="13167" y="1016"/>
                        <a:pt x="13177" y="1019"/>
                      </a:cubicBezTo>
                      <a:cubicBezTo>
                        <a:pt x="13196" y="1029"/>
                        <a:pt x="13219" y="1032"/>
                        <a:pt x="13241" y="1025"/>
                      </a:cubicBezTo>
                      <a:cubicBezTo>
                        <a:pt x="13289" y="1016"/>
                        <a:pt x="13302" y="967"/>
                        <a:pt x="13296" y="923"/>
                      </a:cubicBezTo>
                      <a:moveTo>
                        <a:pt x="13135" y="1302"/>
                      </a:moveTo>
                      <a:lnTo>
                        <a:pt x="13135" y="1302"/>
                      </a:lnTo>
                      <a:cubicBezTo>
                        <a:pt x="13122" y="1296"/>
                        <a:pt x="13106" y="1292"/>
                        <a:pt x="13093" y="1289"/>
                      </a:cubicBezTo>
                      <a:cubicBezTo>
                        <a:pt x="13054" y="1199"/>
                        <a:pt x="12951" y="1135"/>
                        <a:pt x="12864" y="1102"/>
                      </a:cubicBezTo>
                      <a:cubicBezTo>
                        <a:pt x="12777" y="1074"/>
                        <a:pt x="12678" y="1067"/>
                        <a:pt x="12587" y="1086"/>
                      </a:cubicBezTo>
                      <a:cubicBezTo>
                        <a:pt x="12513" y="1106"/>
                        <a:pt x="12446" y="1138"/>
                        <a:pt x="12378" y="1164"/>
                      </a:cubicBezTo>
                      <a:cubicBezTo>
                        <a:pt x="12298" y="1193"/>
                        <a:pt x="12217" y="1222"/>
                        <a:pt x="12133" y="1234"/>
                      </a:cubicBezTo>
                      <a:cubicBezTo>
                        <a:pt x="12062" y="1244"/>
                        <a:pt x="11995" y="1254"/>
                        <a:pt x="11924" y="1257"/>
                      </a:cubicBezTo>
                      <a:cubicBezTo>
                        <a:pt x="11946" y="1241"/>
                        <a:pt x="11959" y="1218"/>
                        <a:pt x="11962" y="1196"/>
                      </a:cubicBezTo>
                      <a:cubicBezTo>
                        <a:pt x="11975" y="1193"/>
                        <a:pt x="11985" y="1193"/>
                        <a:pt x="11988" y="1193"/>
                      </a:cubicBezTo>
                      <a:cubicBezTo>
                        <a:pt x="12004" y="1190"/>
                        <a:pt x="12021" y="1190"/>
                        <a:pt x="12033" y="1186"/>
                      </a:cubicBezTo>
                      <a:cubicBezTo>
                        <a:pt x="12062" y="1180"/>
                        <a:pt x="12094" y="1173"/>
                        <a:pt x="12123" y="1167"/>
                      </a:cubicBezTo>
                      <a:cubicBezTo>
                        <a:pt x="12288" y="1125"/>
                        <a:pt x="12449" y="1054"/>
                        <a:pt x="12619" y="1029"/>
                      </a:cubicBezTo>
                      <a:cubicBezTo>
                        <a:pt x="12735" y="1012"/>
                        <a:pt x="12842" y="1035"/>
                        <a:pt x="12942" y="1096"/>
                      </a:cubicBezTo>
                      <a:cubicBezTo>
                        <a:pt x="13019" y="1148"/>
                        <a:pt x="13093" y="1218"/>
                        <a:pt x="13135" y="1302"/>
                      </a:cubicBezTo>
                      <a:moveTo>
                        <a:pt x="11499" y="820"/>
                      </a:moveTo>
                      <a:lnTo>
                        <a:pt x="11499" y="820"/>
                      </a:lnTo>
                      <a:cubicBezTo>
                        <a:pt x="11460" y="820"/>
                        <a:pt x="11418" y="820"/>
                        <a:pt x="11383" y="823"/>
                      </a:cubicBezTo>
                      <a:cubicBezTo>
                        <a:pt x="11312" y="830"/>
                        <a:pt x="11241" y="846"/>
                        <a:pt x="11183" y="888"/>
                      </a:cubicBezTo>
                      <a:cubicBezTo>
                        <a:pt x="11151" y="872"/>
                        <a:pt x="11119" y="859"/>
                        <a:pt x="11083" y="849"/>
                      </a:cubicBezTo>
                      <a:cubicBezTo>
                        <a:pt x="11090" y="852"/>
                        <a:pt x="11125" y="823"/>
                        <a:pt x="11135" y="817"/>
                      </a:cubicBezTo>
                      <a:cubicBezTo>
                        <a:pt x="11151" y="807"/>
                        <a:pt x="11170" y="798"/>
                        <a:pt x="11186" y="788"/>
                      </a:cubicBezTo>
                      <a:cubicBezTo>
                        <a:pt x="11222" y="766"/>
                        <a:pt x="11260" y="756"/>
                        <a:pt x="11299" y="746"/>
                      </a:cubicBezTo>
                      <a:cubicBezTo>
                        <a:pt x="11466" y="711"/>
                        <a:pt x="11637" y="743"/>
                        <a:pt x="11789" y="814"/>
                      </a:cubicBezTo>
                      <a:cubicBezTo>
                        <a:pt x="11792" y="814"/>
                        <a:pt x="11792" y="814"/>
                        <a:pt x="11795" y="817"/>
                      </a:cubicBezTo>
                      <a:cubicBezTo>
                        <a:pt x="11811" y="823"/>
                        <a:pt x="11824" y="830"/>
                        <a:pt x="11837" y="836"/>
                      </a:cubicBezTo>
                      <a:cubicBezTo>
                        <a:pt x="11966" y="901"/>
                        <a:pt x="12085" y="977"/>
                        <a:pt x="12214" y="1035"/>
                      </a:cubicBezTo>
                      <a:cubicBezTo>
                        <a:pt x="12172" y="1067"/>
                        <a:pt x="12130" y="1106"/>
                        <a:pt x="12107" y="1131"/>
                      </a:cubicBezTo>
                      <a:cubicBezTo>
                        <a:pt x="12062" y="1141"/>
                        <a:pt x="12014" y="1151"/>
                        <a:pt x="11966" y="1157"/>
                      </a:cubicBezTo>
                      <a:cubicBezTo>
                        <a:pt x="11966" y="1118"/>
                        <a:pt x="11950" y="1083"/>
                        <a:pt x="11921" y="1061"/>
                      </a:cubicBezTo>
                      <a:cubicBezTo>
                        <a:pt x="11908" y="1054"/>
                        <a:pt x="11895" y="1045"/>
                        <a:pt x="11882" y="1038"/>
                      </a:cubicBezTo>
                      <a:cubicBezTo>
                        <a:pt x="11869" y="1029"/>
                        <a:pt x="11863" y="1019"/>
                        <a:pt x="11859" y="999"/>
                      </a:cubicBezTo>
                      <a:cubicBezTo>
                        <a:pt x="11856" y="967"/>
                        <a:pt x="11853" y="943"/>
                        <a:pt x="11830" y="917"/>
                      </a:cubicBezTo>
                      <a:cubicBezTo>
                        <a:pt x="11795" y="878"/>
                        <a:pt x="11747" y="872"/>
                        <a:pt x="11695" y="881"/>
                      </a:cubicBezTo>
                      <a:cubicBezTo>
                        <a:pt x="11692" y="865"/>
                        <a:pt x="11692" y="849"/>
                        <a:pt x="11685" y="836"/>
                      </a:cubicBezTo>
                      <a:cubicBezTo>
                        <a:pt x="11679" y="820"/>
                        <a:pt x="11669" y="807"/>
                        <a:pt x="11657" y="798"/>
                      </a:cubicBezTo>
                      <a:cubicBezTo>
                        <a:pt x="11634" y="782"/>
                        <a:pt x="11602" y="775"/>
                        <a:pt x="11576" y="782"/>
                      </a:cubicBezTo>
                      <a:cubicBezTo>
                        <a:pt x="11547" y="785"/>
                        <a:pt x="11521" y="801"/>
                        <a:pt x="11499" y="820"/>
                      </a:cubicBezTo>
                      <a:moveTo>
                        <a:pt x="11373" y="923"/>
                      </a:moveTo>
                      <a:lnTo>
                        <a:pt x="11373" y="923"/>
                      </a:lnTo>
                      <a:cubicBezTo>
                        <a:pt x="11370" y="888"/>
                        <a:pt x="11347" y="869"/>
                        <a:pt x="11325" y="862"/>
                      </a:cubicBezTo>
                      <a:cubicBezTo>
                        <a:pt x="11354" y="856"/>
                        <a:pt x="11386" y="852"/>
                        <a:pt x="11421" y="852"/>
                      </a:cubicBezTo>
                      <a:cubicBezTo>
                        <a:pt x="11434" y="852"/>
                        <a:pt x="11450" y="852"/>
                        <a:pt x="11466" y="852"/>
                      </a:cubicBezTo>
                      <a:cubicBezTo>
                        <a:pt x="11454" y="869"/>
                        <a:pt x="11441" y="885"/>
                        <a:pt x="11431" y="901"/>
                      </a:cubicBezTo>
                      <a:cubicBezTo>
                        <a:pt x="11402" y="955"/>
                        <a:pt x="11389" y="1019"/>
                        <a:pt x="11331" y="1058"/>
                      </a:cubicBezTo>
                      <a:cubicBezTo>
                        <a:pt x="11312" y="1074"/>
                        <a:pt x="11283" y="1086"/>
                        <a:pt x="11254" y="1083"/>
                      </a:cubicBezTo>
                      <a:cubicBezTo>
                        <a:pt x="11222" y="1083"/>
                        <a:pt x="11206" y="1051"/>
                        <a:pt x="11215" y="1022"/>
                      </a:cubicBezTo>
                      <a:cubicBezTo>
                        <a:pt x="11215" y="1016"/>
                        <a:pt x="11215" y="1012"/>
                        <a:pt x="11219" y="1009"/>
                      </a:cubicBezTo>
                      <a:cubicBezTo>
                        <a:pt x="11219" y="1006"/>
                        <a:pt x="11222" y="1003"/>
                        <a:pt x="11225" y="1003"/>
                      </a:cubicBezTo>
                      <a:lnTo>
                        <a:pt x="11228" y="1006"/>
                      </a:lnTo>
                      <a:cubicBezTo>
                        <a:pt x="11235" y="1012"/>
                        <a:pt x="11244" y="1016"/>
                        <a:pt x="11254" y="1019"/>
                      </a:cubicBezTo>
                      <a:cubicBezTo>
                        <a:pt x="11273" y="1029"/>
                        <a:pt x="11296" y="1032"/>
                        <a:pt x="11318" y="1025"/>
                      </a:cubicBezTo>
                      <a:cubicBezTo>
                        <a:pt x="11367" y="1016"/>
                        <a:pt x="11380" y="967"/>
                        <a:pt x="11373" y="923"/>
                      </a:cubicBezTo>
                      <a:moveTo>
                        <a:pt x="11212" y="1302"/>
                      </a:moveTo>
                      <a:lnTo>
                        <a:pt x="11212" y="1302"/>
                      </a:lnTo>
                      <a:cubicBezTo>
                        <a:pt x="11199" y="1296"/>
                        <a:pt x="11183" y="1292"/>
                        <a:pt x="11170" y="1289"/>
                      </a:cubicBezTo>
                      <a:cubicBezTo>
                        <a:pt x="11132" y="1199"/>
                        <a:pt x="11028" y="1135"/>
                        <a:pt x="10942" y="1102"/>
                      </a:cubicBezTo>
                      <a:cubicBezTo>
                        <a:pt x="10855" y="1074"/>
                        <a:pt x="10755" y="1067"/>
                        <a:pt x="10664" y="1086"/>
                      </a:cubicBezTo>
                      <a:cubicBezTo>
                        <a:pt x="10591" y="1106"/>
                        <a:pt x="10523" y="1138"/>
                        <a:pt x="10455" y="1164"/>
                      </a:cubicBezTo>
                      <a:cubicBezTo>
                        <a:pt x="10375" y="1193"/>
                        <a:pt x="10294" y="1222"/>
                        <a:pt x="10211" y="1234"/>
                      </a:cubicBezTo>
                      <a:cubicBezTo>
                        <a:pt x="10140" y="1244"/>
                        <a:pt x="10072" y="1254"/>
                        <a:pt x="10001" y="1257"/>
                      </a:cubicBezTo>
                      <a:cubicBezTo>
                        <a:pt x="10024" y="1241"/>
                        <a:pt x="10037" y="1218"/>
                        <a:pt x="10040" y="1196"/>
                      </a:cubicBezTo>
                      <a:cubicBezTo>
                        <a:pt x="10053" y="1193"/>
                        <a:pt x="10062" y="1193"/>
                        <a:pt x="10066" y="1193"/>
                      </a:cubicBezTo>
                      <a:cubicBezTo>
                        <a:pt x="10082" y="1190"/>
                        <a:pt x="10098" y="1190"/>
                        <a:pt x="10111" y="1186"/>
                      </a:cubicBezTo>
                      <a:cubicBezTo>
                        <a:pt x="10140" y="1180"/>
                        <a:pt x="10172" y="1173"/>
                        <a:pt x="10201" y="1167"/>
                      </a:cubicBezTo>
                      <a:cubicBezTo>
                        <a:pt x="10365" y="1125"/>
                        <a:pt x="10526" y="1054"/>
                        <a:pt x="10697" y="1029"/>
                      </a:cubicBezTo>
                      <a:cubicBezTo>
                        <a:pt x="10813" y="1012"/>
                        <a:pt x="10919" y="1035"/>
                        <a:pt x="11019" y="1096"/>
                      </a:cubicBezTo>
                      <a:cubicBezTo>
                        <a:pt x="11096" y="1148"/>
                        <a:pt x="11170" y="1218"/>
                        <a:pt x="11212" y="1302"/>
                      </a:cubicBezTo>
                      <a:moveTo>
                        <a:pt x="9576" y="820"/>
                      </a:moveTo>
                      <a:lnTo>
                        <a:pt x="9576" y="820"/>
                      </a:lnTo>
                      <a:cubicBezTo>
                        <a:pt x="9537" y="820"/>
                        <a:pt x="9496" y="820"/>
                        <a:pt x="9460" y="823"/>
                      </a:cubicBezTo>
                      <a:cubicBezTo>
                        <a:pt x="9389" y="830"/>
                        <a:pt x="9318" y="846"/>
                        <a:pt x="9261" y="888"/>
                      </a:cubicBezTo>
                      <a:cubicBezTo>
                        <a:pt x="9228" y="872"/>
                        <a:pt x="9196" y="859"/>
                        <a:pt x="9161" y="849"/>
                      </a:cubicBezTo>
                      <a:cubicBezTo>
                        <a:pt x="9167" y="852"/>
                        <a:pt x="9202" y="823"/>
                        <a:pt x="9212" y="817"/>
                      </a:cubicBezTo>
                      <a:cubicBezTo>
                        <a:pt x="9228" y="807"/>
                        <a:pt x="9248" y="798"/>
                        <a:pt x="9264" y="788"/>
                      </a:cubicBezTo>
                      <a:cubicBezTo>
                        <a:pt x="9299" y="766"/>
                        <a:pt x="9338" y="756"/>
                        <a:pt x="9376" y="746"/>
                      </a:cubicBezTo>
                      <a:cubicBezTo>
                        <a:pt x="9544" y="711"/>
                        <a:pt x="9714" y="743"/>
                        <a:pt x="9866" y="814"/>
                      </a:cubicBezTo>
                      <a:cubicBezTo>
                        <a:pt x="9869" y="814"/>
                        <a:pt x="9869" y="814"/>
                        <a:pt x="9872" y="817"/>
                      </a:cubicBezTo>
                      <a:cubicBezTo>
                        <a:pt x="9885" y="823"/>
                        <a:pt x="9901" y="830"/>
                        <a:pt x="9914" y="836"/>
                      </a:cubicBezTo>
                      <a:cubicBezTo>
                        <a:pt x="10043" y="901"/>
                        <a:pt x="10159" y="977"/>
                        <a:pt x="10291" y="1035"/>
                      </a:cubicBezTo>
                      <a:cubicBezTo>
                        <a:pt x="10249" y="1067"/>
                        <a:pt x="10207" y="1106"/>
                        <a:pt x="10185" y="1131"/>
                      </a:cubicBezTo>
                      <a:cubicBezTo>
                        <a:pt x="10140" y="1141"/>
                        <a:pt x="10091" y="1151"/>
                        <a:pt x="10043" y="1157"/>
                      </a:cubicBezTo>
                      <a:cubicBezTo>
                        <a:pt x="10043" y="1118"/>
                        <a:pt x="10027" y="1083"/>
                        <a:pt x="9998" y="1061"/>
                      </a:cubicBezTo>
                      <a:cubicBezTo>
                        <a:pt x="9985" y="1054"/>
                        <a:pt x="9972" y="1045"/>
                        <a:pt x="9959" y="1038"/>
                      </a:cubicBezTo>
                      <a:cubicBezTo>
                        <a:pt x="9946" y="1029"/>
                        <a:pt x="9940" y="1019"/>
                        <a:pt x="9937" y="999"/>
                      </a:cubicBezTo>
                      <a:cubicBezTo>
                        <a:pt x="9934" y="967"/>
                        <a:pt x="9930" y="943"/>
                        <a:pt x="9908" y="917"/>
                      </a:cubicBezTo>
                      <a:cubicBezTo>
                        <a:pt x="9872" y="878"/>
                        <a:pt x="9824" y="872"/>
                        <a:pt x="9773" y="881"/>
                      </a:cubicBezTo>
                      <a:cubicBezTo>
                        <a:pt x="9769" y="865"/>
                        <a:pt x="9769" y="849"/>
                        <a:pt x="9763" y="836"/>
                      </a:cubicBezTo>
                      <a:cubicBezTo>
                        <a:pt x="9756" y="820"/>
                        <a:pt x="9747" y="807"/>
                        <a:pt x="9734" y="798"/>
                      </a:cubicBezTo>
                      <a:cubicBezTo>
                        <a:pt x="9711" y="782"/>
                        <a:pt x="9679" y="775"/>
                        <a:pt x="9650" y="782"/>
                      </a:cubicBezTo>
                      <a:cubicBezTo>
                        <a:pt x="9624" y="785"/>
                        <a:pt x="9598" y="801"/>
                        <a:pt x="9576" y="820"/>
                      </a:cubicBezTo>
                      <a:moveTo>
                        <a:pt x="9450" y="923"/>
                      </a:moveTo>
                      <a:lnTo>
                        <a:pt x="9450" y="923"/>
                      </a:lnTo>
                      <a:cubicBezTo>
                        <a:pt x="9447" y="888"/>
                        <a:pt x="9425" y="869"/>
                        <a:pt x="9402" y="862"/>
                      </a:cubicBezTo>
                      <a:cubicBezTo>
                        <a:pt x="9431" y="856"/>
                        <a:pt x="9463" y="852"/>
                        <a:pt x="9499" y="852"/>
                      </a:cubicBezTo>
                      <a:cubicBezTo>
                        <a:pt x="9512" y="852"/>
                        <a:pt x="9528" y="852"/>
                        <a:pt x="9544" y="852"/>
                      </a:cubicBezTo>
                      <a:cubicBezTo>
                        <a:pt x="9531" y="869"/>
                        <a:pt x="9518" y="885"/>
                        <a:pt x="9508" y="901"/>
                      </a:cubicBezTo>
                      <a:cubicBezTo>
                        <a:pt x="9479" y="955"/>
                        <a:pt x="9466" y="1019"/>
                        <a:pt x="9409" y="1058"/>
                      </a:cubicBezTo>
                      <a:cubicBezTo>
                        <a:pt x="9389" y="1074"/>
                        <a:pt x="9360" y="1086"/>
                        <a:pt x="9331" y="1083"/>
                      </a:cubicBezTo>
                      <a:cubicBezTo>
                        <a:pt x="9299" y="1083"/>
                        <a:pt x="9283" y="1051"/>
                        <a:pt x="9293" y="1022"/>
                      </a:cubicBezTo>
                      <a:cubicBezTo>
                        <a:pt x="9293" y="1016"/>
                        <a:pt x="9293" y="1012"/>
                        <a:pt x="9296" y="1009"/>
                      </a:cubicBezTo>
                      <a:cubicBezTo>
                        <a:pt x="9296" y="1006"/>
                        <a:pt x="9299" y="1003"/>
                        <a:pt x="9302" y="1003"/>
                      </a:cubicBezTo>
                      <a:lnTo>
                        <a:pt x="9305" y="1006"/>
                      </a:lnTo>
                      <a:cubicBezTo>
                        <a:pt x="9312" y="1012"/>
                        <a:pt x="9322" y="1016"/>
                        <a:pt x="9331" y="1019"/>
                      </a:cubicBezTo>
                      <a:cubicBezTo>
                        <a:pt x="9351" y="1029"/>
                        <a:pt x="9373" y="1032"/>
                        <a:pt x="9396" y="1025"/>
                      </a:cubicBezTo>
                      <a:cubicBezTo>
                        <a:pt x="9444" y="1016"/>
                        <a:pt x="9457" y="967"/>
                        <a:pt x="9450" y="923"/>
                      </a:cubicBezTo>
                      <a:moveTo>
                        <a:pt x="9289" y="1302"/>
                      </a:moveTo>
                      <a:lnTo>
                        <a:pt x="9289" y="1302"/>
                      </a:lnTo>
                      <a:cubicBezTo>
                        <a:pt x="9277" y="1296"/>
                        <a:pt x="9261" y="1292"/>
                        <a:pt x="9248" y="1289"/>
                      </a:cubicBezTo>
                      <a:cubicBezTo>
                        <a:pt x="9209" y="1199"/>
                        <a:pt x="9106" y="1135"/>
                        <a:pt x="9019" y="1102"/>
                      </a:cubicBezTo>
                      <a:cubicBezTo>
                        <a:pt x="8932" y="1074"/>
                        <a:pt x="8832" y="1067"/>
                        <a:pt x="8742" y="1086"/>
                      </a:cubicBezTo>
                      <a:cubicBezTo>
                        <a:pt x="8668" y="1106"/>
                        <a:pt x="8600" y="1138"/>
                        <a:pt x="8532" y="1164"/>
                      </a:cubicBezTo>
                      <a:cubicBezTo>
                        <a:pt x="8452" y="1193"/>
                        <a:pt x="8372" y="1222"/>
                        <a:pt x="8288" y="1234"/>
                      </a:cubicBezTo>
                      <a:cubicBezTo>
                        <a:pt x="8217" y="1244"/>
                        <a:pt x="8149" y="1254"/>
                        <a:pt x="8079" y="1257"/>
                      </a:cubicBezTo>
                      <a:cubicBezTo>
                        <a:pt x="8101" y="1241"/>
                        <a:pt x="8114" y="1218"/>
                        <a:pt x="8117" y="1196"/>
                      </a:cubicBezTo>
                      <a:cubicBezTo>
                        <a:pt x="8130" y="1193"/>
                        <a:pt x="8140" y="1193"/>
                        <a:pt x="8143" y="1193"/>
                      </a:cubicBezTo>
                      <a:cubicBezTo>
                        <a:pt x="8159" y="1190"/>
                        <a:pt x="8175" y="1190"/>
                        <a:pt x="8188" y="1186"/>
                      </a:cubicBezTo>
                      <a:cubicBezTo>
                        <a:pt x="8217" y="1180"/>
                        <a:pt x="8249" y="1173"/>
                        <a:pt x="8278" y="1167"/>
                      </a:cubicBezTo>
                      <a:cubicBezTo>
                        <a:pt x="8442" y="1125"/>
                        <a:pt x="8604" y="1054"/>
                        <a:pt x="8774" y="1029"/>
                      </a:cubicBezTo>
                      <a:cubicBezTo>
                        <a:pt x="8890" y="1012"/>
                        <a:pt x="8996" y="1035"/>
                        <a:pt x="9096" y="1096"/>
                      </a:cubicBezTo>
                      <a:cubicBezTo>
                        <a:pt x="9173" y="1148"/>
                        <a:pt x="9248" y="1218"/>
                        <a:pt x="9289" y="1302"/>
                      </a:cubicBezTo>
                      <a:moveTo>
                        <a:pt x="7653" y="820"/>
                      </a:moveTo>
                      <a:lnTo>
                        <a:pt x="7653" y="820"/>
                      </a:lnTo>
                      <a:cubicBezTo>
                        <a:pt x="7615" y="820"/>
                        <a:pt x="7573" y="820"/>
                        <a:pt x="7538" y="823"/>
                      </a:cubicBezTo>
                      <a:cubicBezTo>
                        <a:pt x="7467" y="830"/>
                        <a:pt x="7396" y="846"/>
                        <a:pt x="7338" y="888"/>
                      </a:cubicBezTo>
                      <a:cubicBezTo>
                        <a:pt x="7306" y="872"/>
                        <a:pt x="7273" y="859"/>
                        <a:pt x="7238" y="849"/>
                      </a:cubicBezTo>
                      <a:cubicBezTo>
                        <a:pt x="7244" y="852"/>
                        <a:pt x="7280" y="823"/>
                        <a:pt x="7290" y="817"/>
                      </a:cubicBezTo>
                      <a:cubicBezTo>
                        <a:pt x="7306" y="807"/>
                        <a:pt x="7325" y="798"/>
                        <a:pt x="7341" y="788"/>
                      </a:cubicBezTo>
                      <a:cubicBezTo>
                        <a:pt x="7376" y="766"/>
                        <a:pt x="7415" y="756"/>
                        <a:pt x="7454" y="746"/>
                      </a:cubicBezTo>
                      <a:cubicBezTo>
                        <a:pt x="7621" y="711"/>
                        <a:pt x="7792" y="743"/>
                        <a:pt x="7943" y="814"/>
                      </a:cubicBezTo>
                      <a:cubicBezTo>
                        <a:pt x="7947" y="814"/>
                        <a:pt x="7947" y="814"/>
                        <a:pt x="7950" y="817"/>
                      </a:cubicBezTo>
                      <a:cubicBezTo>
                        <a:pt x="7963" y="823"/>
                        <a:pt x="7979" y="830"/>
                        <a:pt x="7991" y="836"/>
                      </a:cubicBezTo>
                      <a:cubicBezTo>
                        <a:pt x="8120" y="901"/>
                        <a:pt x="8236" y="977"/>
                        <a:pt x="8368" y="1035"/>
                      </a:cubicBezTo>
                      <a:cubicBezTo>
                        <a:pt x="8327" y="1067"/>
                        <a:pt x="8281" y="1106"/>
                        <a:pt x="8262" y="1131"/>
                      </a:cubicBezTo>
                      <a:cubicBezTo>
                        <a:pt x="8217" y="1141"/>
                        <a:pt x="8169" y="1151"/>
                        <a:pt x="8120" y="1157"/>
                      </a:cubicBezTo>
                      <a:cubicBezTo>
                        <a:pt x="8120" y="1118"/>
                        <a:pt x="8104" y="1083"/>
                        <a:pt x="8075" y="1061"/>
                      </a:cubicBezTo>
                      <a:cubicBezTo>
                        <a:pt x="8062" y="1054"/>
                        <a:pt x="8049" y="1045"/>
                        <a:pt x="8037" y="1038"/>
                      </a:cubicBezTo>
                      <a:cubicBezTo>
                        <a:pt x="8024" y="1029"/>
                        <a:pt x="8017" y="1019"/>
                        <a:pt x="8014" y="999"/>
                      </a:cubicBezTo>
                      <a:cubicBezTo>
                        <a:pt x="8011" y="967"/>
                        <a:pt x="8008" y="943"/>
                        <a:pt x="7985" y="917"/>
                      </a:cubicBezTo>
                      <a:cubicBezTo>
                        <a:pt x="7950" y="878"/>
                        <a:pt x="7901" y="872"/>
                        <a:pt x="7850" y="881"/>
                      </a:cubicBezTo>
                      <a:cubicBezTo>
                        <a:pt x="7847" y="865"/>
                        <a:pt x="7847" y="849"/>
                        <a:pt x="7840" y="836"/>
                      </a:cubicBezTo>
                      <a:cubicBezTo>
                        <a:pt x="7834" y="820"/>
                        <a:pt x="7824" y="807"/>
                        <a:pt x="7811" y="798"/>
                      </a:cubicBezTo>
                      <a:cubicBezTo>
                        <a:pt x="7789" y="782"/>
                        <a:pt x="7756" y="775"/>
                        <a:pt x="7727" y="782"/>
                      </a:cubicBezTo>
                      <a:cubicBezTo>
                        <a:pt x="7702" y="785"/>
                        <a:pt x="7676" y="801"/>
                        <a:pt x="7653" y="820"/>
                      </a:cubicBezTo>
                      <a:moveTo>
                        <a:pt x="7528" y="923"/>
                      </a:moveTo>
                      <a:lnTo>
                        <a:pt x="7528" y="923"/>
                      </a:lnTo>
                      <a:cubicBezTo>
                        <a:pt x="7525" y="888"/>
                        <a:pt x="7502" y="869"/>
                        <a:pt x="7479" y="862"/>
                      </a:cubicBezTo>
                      <a:cubicBezTo>
                        <a:pt x="7508" y="856"/>
                        <a:pt x="7541" y="852"/>
                        <a:pt x="7576" y="852"/>
                      </a:cubicBezTo>
                      <a:cubicBezTo>
                        <a:pt x="7589" y="852"/>
                        <a:pt x="7605" y="852"/>
                        <a:pt x="7621" y="852"/>
                      </a:cubicBezTo>
                      <a:cubicBezTo>
                        <a:pt x="7608" y="869"/>
                        <a:pt x="7595" y="885"/>
                        <a:pt x="7586" y="901"/>
                      </a:cubicBezTo>
                      <a:cubicBezTo>
                        <a:pt x="7557" y="955"/>
                        <a:pt x="7544" y="1019"/>
                        <a:pt x="7486" y="1058"/>
                      </a:cubicBezTo>
                      <a:cubicBezTo>
                        <a:pt x="7467" y="1074"/>
                        <a:pt x="7438" y="1086"/>
                        <a:pt x="7409" y="1083"/>
                      </a:cubicBezTo>
                      <a:cubicBezTo>
                        <a:pt x="7376" y="1083"/>
                        <a:pt x="7360" y="1051"/>
                        <a:pt x="7367" y="1022"/>
                      </a:cubicBezTo>
                      <a:cubicBezTo>
                        <a:pt x="7370" y="1016"/>
                        <a:pt x="7370" y="1012"/>
                        <a:pt x="7373" y="1009"/>
                      </a:cubicBezTo>
                      <a:cubicBezTo>
                        <a:pt x="7373" y="1006"/>
                        <a:pt x="7376" y="1003"/>
                        <a:pt x="7380" y="1003"/>
                      </a:cubicBezTo>
                      <a:lnTo>
                        <a:pt x="7383" y="1006"/>
                      </a:lnTo>
                      <a:cubicBezTo>
                        <a:pt x="7389" y="1012"/>
                        <a:pt x="7399" y="1016"/>
                        <a:pt x="7409" y="1019"/>
                      </a:cubicBezTo>
                      <a:cubicBezTo>
                        <a:pt x="7428" y="1029"/>
                        <a:pt x="7450" y="1032"/>
                        <a:pt x="7473" y="1025"/>
                      </a:cubicBezTo>
                      <a:cubicBezTo>
                        <a:pt x="7521" y="1016"/>
                        <a:pt x="7534" y="967"/>
                        <a:pt x="7528" y="923"/>
                      </a:cubicBezTo>
                      <a:moveTo>
                        <a:pt x="7367" y="1302"/>
                      </a:moveTo>
                      <a:lnTo>
                        <a:pt x="7367" y="1302"/>
                      </a:lnTo>
                      <a:cubicBezTo>
                        <a:pt x="7354" y="1296"/>
                        <a:pt x="7338" y="1292"/>
                        <a:pt x="7325" y="1289"/>
                      </a:cubicBezTo>
                      <a:cubicBezTo>
                        <a:pt x="7286" y="1199"/>
                        <a:pt x="7183" y="1135"/>
                        <a:pt x="7096" y="1102"/>
                      </a:cubicBezTo>
                      <a:cubicBezTo>
                        <a:pt x="7009" y="1074"/>
                        <a:pt x="6909" y="1067"/>
                        <a:pt x="6819" y="1086"/>
                      </a:cubicBezTo>
                      <a:cubicBezTo>
                        <a:pt x="6745" y="1106"/>
                        <a:pt x="6677" y="1138"/>
                        <a:pt x="6610" y="1164"/>
                      </a:cubicBezTo>
                      <a:cubicBezTo>
                        <a:pt x="6529" y="1193"/>
                        <a:pt x="6449" y="1222"/>
                        <a:pt x="6365" y="1234"/>
                      </a:cubicBezTo>
                      <a:cubicBezTo>
                        <a:pt x="6294" y="1244"/>
                        <a:pt x="6227" y="1254"/>
                        <a:pt x="6156" y="1257"/>
                      </a:cubicBezTo>
                      <a:cubicBezTo>
                        <a:pt x="6178" y="1241"/>
                        <a:pt x="6191" y="1218"/>
                        <a:pt x="6194" y="1196"/>
                      </a:cubicBezTo>
                      <a:cubicBezTo>
                        <a:pt x="6207" y="1193"/>
                        <a:pt x="6217" y="1193"/>
                        <a:pt x="6220" y="1193"/>
                      </a:cubicBezTo>
                      <a:cubicBezTo>
                        <a:pt x="6236" y="1190"/>
                        <a:pt x="6249" y="1190"/>
                        <a:pt x="6265" y="1186"/>
                      </a:cubicBezTo>
                      <a:cubicBezTo>
                        <a:pt x="6294" y="1180"/>
                        <a:pt x="6323" y="1173"/>
                        <a:pt x="6356" y="1167"/>
                      </a:cubicBezTo>
                      <a:cubicBezTo>
                        <a:pt x="6520" y="1125"/>
                        <a:pt x="6681" y="1054"/>
                        <a:pt x="6851" y="1029"/>
                      </a:cubicBezTo>
                      <a:cubicBezTo>
                        <a:pt x="6967" y="1012"/>
                        <a:pt x="7074" y="1035"/>
                        <a:pt x="7174" y="1096"/>
                      </a:cubicBezTo>
                      <a:cubicBezTo>
                        <a:pt x="7251" y="1148"/>
                        <a:pt x="7322" y="1218"/>
                        <a:pt x="7367" y="1302"/>
                      </a:cubicBezTo>
                      <a:moveTo>
                        <a:pt x="5731" y="820"/>
                      </a:moveTo>
                      <a:lnTo>
                        <a:pt x="5731" y="820"/>
                      </a:lnTo>
                      <a:cubicBezTo>
                        <a:pt x="5692" y="820"/>
                        <a:pt x="5650" y="820"/>
                        <a:pt x="5615" y="823"/>
                      </a:cubicBezTo>
                      <a:cubicBezTo>
                        <a:pt x="5544" y="830"/>
                        <a:pt x="5473" y="846"/>
                        <a:pt x="5415" y="888"/>
                      </a:cubicBezTo>
                      <a:cubicBezTo>
                        <a:pt x="5383" y="872"/>
                        <a:pt x="5351" y="859"/>
                        <a:pt x="5315" y="849"/>
                      </a:cubicBezTo>
                      <a:cubicBezTo>
                        <a:pt x="5322" y="852"/>
                        <a:pt x="5357" y="823"/>
                        <a:pt x="5367" y="817"/>
                      </a:cubicBezTo>
                      <a:cubicBezTo>
                        <a:pt x="5383" y="807"/>
                        <a:pt x="5402" y="798"/>
                        <a:pt x="5418" y="788"/>
                      </a:cubicBezTo>
                      <a:cubicBezTo>
                        <a:pt x="5454" y="766"/>
                        <a:pt x="5492" y="756"/>
                        <a:pt x="5531" y="746"/>
                      </a:cubicBezTo>
                      <a:cubicBezTo>
                        <a:pt x="5699" y="711"/>
                        <a:pt x="5869" y="743"/>
                        <a:pt x="6020" y="814"/>
                      </a:cubicBezTo>
                      <a:cubicBezTo>
                        <a:pt x="6024" y="814"/>
                        <a:pt x="6024" y="814"/>
                        <a:pt x="6027" y="817"/>
                      </a:cubicBezTo>
                      <a:cubicBezTo>
                        <a:pt x="6040" y="823"/>
                        <a:pt x="6056" y="830"/>
                        <a:pt x="6069" y="836"/>
                      </a:cubicBezTo>
                      <a:cubicBezTo>
                        <a:pt x="6198" y="901"/>
                        <a:pt x="6313" y="977"/>
                        <a:pt x="6446" y="1035"/>
                      </a:cubicBezTo>
                      <a:cubicBezTo>
                        <a:pt x="6404" y="1067"/>
                        <a:pt x="6359" y="1106"/>
                        <a:pt x="6339" y="1131"/>
                      </a:cubicBezTo>
                      <a:cubicBezTo>
                        <a:pt x="6291" y="1141"/>
                        <a:pt x="6246" y="1151"/>
                        <a:pt x="6198" y="1157"/>
                      </a:cubicBezTo>
                      <a:cubicBezTo>
                        <a:pt x="6198" y="1118"/>
                        <a:pt x="6181" y="1083"/>
                        <a:pt x="6153" y="1061"/>
                      </a:cubicBezTo>
                      <a:cubicBezTo>
                        <a:pt x="6140" y="1054"/>
                        <a:pt x="6127" y="1045"/>
                        <a:pt x="6114" y="1038"/>
                      </a:cubicBezTo>
                      <a:cubicBezTo>
                        <a:pt x="6101" y="1029"/>
                        <a:pt x="6095" y="1019"/>
                        <a:pt x="6092" y="999"/>
                      </a:cubicBezTo>
                      <a:cubicBezTo>
                        <a:pt x="6088" y="967"/>
                        <a:pt x="6085" y="943"/>
                        <a:pt x="6062" y="917"/>
                      </a:cubicBezTo>
                      <a:cubicBezTo>
                        <a:pt x="6027" y="878"/>
                        <a:pt x="5979" y="872"/>
                        <a:pt x="5927" y="881"/>
                      </a:cubicBezTo>
                      <a:cubicBezTo>
                        <a:pt x="5924" y="865"/>
                        <a:pt x="5924" y="849"/>
                        <a:pt x="5917" y="836"/>
                      </a:cubicBezTo>
                      <a:cubicBezTo>
                        <a:pt x="5911" y="820"/>
                        <a:pt x="5901" y="807"/>
                        <a:pt x="5888" y="798"/>
                      </a:cubicBezTo>
                      <a:cubicBezTo>
                        <a:pt x="5866" y="782"/>
                        <a:pt x="5834" y="775"/>
                        <a:pt x="5805" y="782"/>
                      </a:cubicBezTo>
                      <a:cubicBezTo>
                        <a:pt x="5779" y="785"/>
                        <a:pt x="5753" y="801"/>
                        <a:pt x="5731" y="820"/>
                      </a:cubicBezTo>
                      <a:moveTo>
                        <a:pt x="5605" y="923"/>
                      </a:moveTo>
                      <a:lnTo>
                        <a:pt x="5605" y="923"/>
                      </a:lnTo>
                      <a:cubicBezTo>
                        <a:pt x="5602" y="888"/>
                        <a:pt x="5579" y="869"/>
                        <a:pt x="5554" y="862"/>
                      </a:cubicBezTo>
                      <a:cubicBezTo>
                        <a:pt x="5586" y="856"/>
                        <a:pt x="5618" y="852"/>
                        <a:pt x="5653" y="852"/>
                      </a:cubicBezTo>
                      <a:cubicBezTo>
                        <a:pt x="5666" y="852"/>
                        <a:pt x="5682" y="852"/>
                        <a:pt x="5699" y="852"/>
                      </a:cubicBezTo>
                      <a:cubicBezTo>
                        <a:pt x="5686" y="869"/>
                        <a:pt x="5673" y="885"/>
                        <a:pt x="5663" y="901"/>
                      </a:cubicBezTo>
                      <a:cubicBezTo>
                        <a:pt x="5631" y="955"/>
                        <a:pt x="5621" y="1019"/>
                        <a:pt x="5563" y="1058"/>
                      </a:cubicBezTo>
                      <a:cubicBezTo>
                        <a:pt x="5544" y="1074"/>
                        <a:pt x="5515" y="1086"/>
                        <a:pt x="5486" y="1083"/>
                      </a:cubicBezTo>
                      <a:cubicBezTo>
                        <a:pt x="5454" y="1083"/>
                        <a:pt x="5438" y="1051"/>
                        <a:pt x="5444" y="1022"/>
                      </a:cubicBezTo>
                      <a:cubicBezTo>
                        <a:pt x="5447" y="1016"/>
                        <a:pt x="5447" y="1012"/>
                        <a:pt x="5451" y="1009"/>
                      </a:cubicBezTo>
                      <a:cubicBezTo>
                        <a:pt x="5451" y="1006"/>
                        <a:pt x="5454" y="1003"/>
                        <a:pt x="5457" y="1003"/>
                      </a:cubicBezTo>
                      <a:lnTo>
                        <a:pt x="5460" y="1006"/>
                      </a:lnTo>
                      <a:cubicBezTo>
                        <a:pt x="5467" y="1012"/>
                        <a:pt x="5476" y="1016"/>
                        <a:pt x="5486" y="1019"/>
                      </a:cubicBezTo>
                      <a:cubicBezTo>
                        <a:pt x="5505" y="1029"/>
                        <a:pt x="5528" y="1032"/>
                        <a:pt x="5550" y="1025"/>
                      </a:cubicBezTo>
                      <a:cubicBezTo>
                        <a:pt x="5599" y="1016"/>
                        <a:pt x="5612" y="967"/>
                        <a:pt x="5605" y="923"/>
                      </a:cubicBezTo>
                      <a:moveTo>
                        <a:pt x="5444" y="1302"/>
                      </a:moveTo>
                      <a:lnTo>
                        <a:pt x="5444" y="1302"/>
                      </a:lnTo>
                      <a:cubicBezTo>
                        <a:pt x="5431" y="1296"/>
                        <a:pt x="5415" y="1292"/>
                        <a:pt x="5402" y="1289"/>
                      </a:cubicBezTo>
                      <a:cubicBezTo>
                        <a:pt x="5363" y="1199"/>
                        <a:pt x="5260" y="1135"/>
                        <a:pt x="5174" y="1102"/>
                      </a:cubicBezTo>
                      <a:cubicBezTo>
                        <a:pt x="5087" y="1074"/>
                        <a:pt x="4987" y="1067"/>
                        <a:pt x="4897" y="1086"/>
                      </a:cubicBezTo>
                      <a:cubicBezTo>
                        <a:pt x="4822" y="1106"/>
                        <a:pt x="4755" y="1138"/>
                        <a:pt x="4687" y="1164"/>
                      </a:cubicBezTo>
                      <a:cubicBezTo>
                        <a:pt x="4607" y="1193"/>
                        <a:pt x="4526" y="1222"/>
                        <a:pt x="4442" y="1234"/>
                      </a:cubicBezTo>
                      <a:cubicBezTo>
                        <a:pt x="4372" y="1244"/>
                        <a:pt x="4304" y="1254"/>
                        <a:pt x="4233" y="1257"/>
                      </a:cubicBezTo>
                      <a:cubicBezTo>
                        <a:pt x="4256" y="1241"/>
                        <a:pt x="4269" y="1218"/>
                        <a:pt x="4272" y="1196"/>
                      </a:cubicBezTo>
                      <a:cubicBezTo>
                        <a:pt x="4285" y="1193"/>
                        <a:pt x="4294" y="1193"/>
                        <a:pt x="4298" y="1193"/>
                      </a:cubicBezTo>
                      <a:cubicBezTo>
                        <a:pt x="4314" y="1190"/>
                        <a:pt x="4326" y="1190"/>
                        <a:pt x="4343" y="1186"/>
                      </a:cubicBezTo>
                      <a:cubicBezTo>
                        <a:pt x="4372" y="1180"/>
                        <a:pt x="4401" y="1173"/>
                        <a:pt x="4433" y="1167"/>
                      </a:cubicBezTo>
                      <a:cubicBezTo>
                        <a:pt x="4597" y="1125"/>
                        <a:pt x="4758" y="1054"/>
                        <a:pt x="4929" y="1029"/>
                      </a:cubicBezTo>
                      <a:cubicBezTo>
                        <a:pt x="5045" y="1012"/>
                        <a:pt x="5151" y="1035"/>
                        <a:pt x="5251" y="1096"/>
                      </a:cubicBezTo>
                      <a:cubicBezTo>
                        <a:pt x="5328" y="1148"/>
                        <a:pt x="5399" y="1218"/>
                        <a:pt x="5444" y="1302"/>
                      </a:cubicBezTo>
                      <a:moveTo>
                        <a:pt x="3808" y="820"/>
                      </a:moveTo>
                      <a:lnTo>
                        <a:pt x="3808" y="820"/>
                      </a:lnTo>
                      <a:cubicBezTo>
                        <a:pt x="3766" y="820"/>
                        <a:pt x="3728" y="820"/>
                        <a:pt x="3692" y="823"/>
                      </a:cubicBezTo>
                      <a:cubicBezTo>
                        <a:pt x="3621" y="830"/>
                        <a:pt x="3550" y="846"/>
                        <a:pt x="3492" y="888"/>
                      </a:cubicBezTo>
                      <a:cubicBezTo>
                        <a:pt x="3460" y="872"/>
                        <a:pt x="3425" y="859"/>
                        <a:pt x="3392" y="849"/>
                      </a:cubicBezTo>
                      <a:cubicBezTo>
                        <a:pt x="3399" y="852"/>
                        <a:pt x="3434" y="823"/>
                        <a:pt x="3444" y="817"/>
                      </a:cubicBezTo>
                      <a:cubicBezTo>
                        <a:pt x="3460" y="807"/>
                        <a:pt x="3480" y="798"/>
                        <a:pt x="3496" y="788"/>
                      </a:cubicBezTo>
                      <a:cubicBezTo>
                        <a:pt x="3531" y="766"/>
                        <a:pt x="3570" y="756"/>
                        <a:pt x="3608" y="746"/>
                      </a:cubicBezTo>
                      <a:cubicBezTo>
                        <a:pt x="3776" y="711"/>
                        <a:pt x="3946" y="743"/>
                        <a:pt x="4098" y="814"/>
                      </a:cubicBezTo>
                      <a:cubicBezTo>
                        <a:pt x="4101" y="814"/>
                        <a:pt x="4101" y="814"/>
                        <a:pt x="4104" y="817"/>
                      </a:cubicBezTo>
                      <a:cubicBezTo>
                        <a:pt x="4117" y="823"/>
                        <a:pt x="4133" y="830"/>
                        <a:pt x="4146" y="836"/>
                      </a:cubicBezTo>
                      <a:cubicBezTo>
                        <a:pt x="4275" y="901"/>
                        <a:pt x="4391" y="977"/>
                        <a:pt x="4523" y="1035"/>
                      </a:cubicBezTo>
                      <a:cubicBezTo>
                        <a:pt x="4481" y="1067"/>
                        <a:pt x="4436" y="1106"/>
                        <a:pt x="4417" y="1131"/>
                      </a:cubicBezTo>
                      <a:cubicBezTo>
                        <a:pt x="4368" y="1141"/>
                        <a:pt x="4323" y="1151"/>
                        <a:pt x="4275" y="1157"/>
                      </a:cubicBezTo>
                      <a:cubicBezTo>
                        <a:pt x="4275" y="1118"/>
                        <a:pt x="4259" y="1083"/>
                        <a:pt x="4230" y="1061"/>
                      </a:cubicBezTo>
                      <a:cubicBezTo>
                        <a:pt x="4217" y="1054"/>
                        <a:pt x="4204" y="1045"/>
                        <a:pt x="4191" y="1038"/>
                      </a:cubicBezTo>
                      <a:cubicBezTo>
                        <a:pt x="4178" y="1029"/>
                        <a:pt x="4172" y="1019"/>
                        <a:pt x="4169" y="999"/>
                      </a:cubicBezTo>
                      <a:cubicBezTo>
                        <a:pt x="4165" y="967"/>
                        <a:pt x="4162" y="943"/>
                        <a:pt x="4140" y="917"/>
                      </a:cubicBezTo>
                      <a:cubicBezTo>
                        <a:pt x="4104" y="878"/>
                        <a:pt x="4056" y="872"/>
                        <a:pt x="4005" y="881"/>
                      </a:cubicBezTo>
                      <a:cubicBezTo>
                        <a:pt x="4001" y="865"/>
                        <a:pt x="4001" y="849"/>
                        <a:pt x="3995" y="836"/>
                      </a:cubicBezTo>
                      <a:cubicBezTo>
                        <a:pt x="3989" y="820"/>
                        <a:pt x="3979" y="807"/>
                        <a:pt x="3966" y="798"/>
                      </a:cubicBezTo>
                      <a:cubicBezTo>
                        <a:pt x="3940" y="782"/>
                        <a:pt x="3911" y="775"/>
                        <a:pt x="3882" y="782"/>
                      </a:cubicBezTo>
                      <a:cubicBezTo>
                        <a:pt x="3856" y="785"/>
                        <a:pt x="3831" y="801"/>
                        <a:pt x="3808" y="820"/>
                      </a:cubicBezTo>
                      <a:moveTo>
                        <a:pt x="3682" y="923"/>
                      </a:moveTo>
                      <a:lnTo>
                        <a:pt x="3682" y="923"/>
                      </a:lnTo>
                      <a:cubicBezTo>
                        <a:pt x="3679" y="888"/>
                        <a:pt x="3657" y="869"/>
                        <a:pt x="3631" y="862"/>
                      </a:cubicBezTo>
                      <a:cubicBezTo>
                        <a:pt x="3663" y="856"/>
                        <a:pt x="3695" y="852"/>
                        <a:pt x="3731" y="852"/>
                      </a:cubicBezTo>
                      <a:cubicBezTo>
                        <a:pt x="3744" y="852"/>
                        <a:pt x="3760" y="852"/>
                        <a:pt x="3776" y="852"/>
                      </a:cubicBezTo>
                      <a:cubicBezTo>
                        <a:pt x="3763" y="869"/>
                        <a:pt x="3750" y="885"/>
                        <a:pt x="3740" y="901"/>
                      </a:cubicBezTo>
                      <a:cubicBezTo>
                        <a:pt x="3708" y="955"/>
                        <a:pt x="3698" y="1019"/>
                        <a:pt x="3641" y="1058"/>
                      </a:cubicBezTo>
                      <a:cubicBezTo>
                        <a:pt x="3621" y="1074"/>
                        <a:pt x="3592" y="1086"/>
                        <a:pt x="3563" y="1083"/>
                      </a:cubicBezTo>
                      <a:cubicBezTo>
                        <a:pt x="3531" y="1083"/>
                        <a:pt x="3515" y="1051"/>
                        <a:pt x="3521" y="1022"/>
                      </a:cubicBezTo>
                      <a:cubicBezTo>
                        <a:pt x="3525" y="1016"/>
                        <a:pt x="3525" y="1012"/>
                        <a:pt x="3528" y="1009"/>
                      </a:cubicBezTo>
                      <a:cubicBezTo>
                        <a:pt x="3528" y="1006"/>
                        <a:pt x="3531" y="1003"/>
                        <a:pt x="3534" y="1003"/>
                      </a:cubicBezTo>
                      <a:lnTo>
                        <a:pt x="3537" y="1006"/>
                      </a:lnTo>
                      <a:cubicBezTo>
                        <a:pt x="3544" y="1012"/>
                        <a:pt x="3553" y="1016"/>
                        <a:pt x="3563" y="1019"/>
                      </a:cubicBezTo>
                      <a:cubicBezTo>
                        <a:pt x="3583" y="1029"/>
                        <a:pt x="3605" y="1032"/>
                        <a:pt x="3628" y="1025"/>
                      </a:cubicBezTo>
                      <a:cubicBezTo>
                        <a:pt x="3676" y="1016"/>
                        <a:pt x="3689" y="967"/>
                        <a:pt x="3682" y="923"/>
                      </a:cubicBezTo>
                      <a:moveTo>
                        <a:pt x="3521" y="1302"/>
                      </a:moveTo>
                      <a:lnTo>
                        <a:pt x="3521" y="1302"/>
                      </a:lnTo>
                      <a:cubicBezTo>
                        <a:pt x="3508" y="1296"/>
                        <a:pt x="3492" y="1292"/>
                        <a:pt x="3480" y="1289"/>
                      </a:cubicBezTo>
                      <a:cubicBezTo>
                        <a:pt x="3441" y="1199"/>
                        <a:pt x="3338" y="1135"/>
                        <a:pt x="3251" y="1102"/>
                      </a:cubicBezTo>
                      <a:cubicBezTo>
                        <a:pt x="3164" y="1074"/>
                        <a:pt x="3064" y="1067"/>
                        <a:pt x="2974" y="1086"/>
                      </a:cubicBezTo>
                      <a:cubicBezTo>
                        <a:pt x="2900" y="1106"/>
                        <a:pt x="2832" y="1138"/>
                        <a:pt x="2764" y="1164"/>
                      </a:cubicBezTo>
                      <a:cubicBezTo>
                        <a:pt x="2684" y="1193"/>
                        <a:pt x="2603" y="1222"/>
                        <a:pt x="2520" y="1234"/>
                      </a:cubicBezTo>
                      <a:cubicBezTo>
                        <a:pt x="2449" y="1244"/>
                        <a:pt x="2381" y="1254"/>
                        <a:pt x="2310" y="1257"/>
                      </a:cubicBezTo>
                      <a:cubicBezTo>
                        <a:pt x="2333" y="1241"/>
                        <a:pt x="2346" y="1218"/>
                        <a:pt x="2349" y="1196"/>
                      </a:cubicBezTo>
                      <a:cubicBezTo>
                        <a:pt x="2362" y="1193"/>
                        <a:pt x="2372" y="1193"/>
                        <a:pt x="2375" y="1193"/>
                      </a:cubicBezTo>
                      <a:cubicBezTo>
                        <a:pt x="2391" y="1190"/>
                        <a:pt x="2404" y="1190"/>
                        <a:pt x="2420" y="1186"/>
                      </a:cubicBezTo>
                      <a:cubicBezTo>
                        <a:pt x="2449" y="1180"/>
                        <a:pt x="2478" y="1173"/>
                        <a:pt x="2507" y="1167"/>
                      </a:cubicBezTo>
                      <a:cubicBezTo>
                        <a:pt x="2675" y="1125"/>
                        <a:pt x="2835" y="1054"/>
                        <a:pt x="3006" y="1029"/>
                      </a:cubicBezTo>
                      <a:cubicBezTo>
                        <a:pt x="3122" y="1012"/>
                        <a:pt x="3228" y="1035"/>
                        <a:pt x="3328" y="1096"/>
                      </a:cubicBezTo>
                      <a:cubicBezTo>
                        <a:pt x="3405" y="1148"/>
                        <a:pt x="3476" y="1218"/>
                        <a:pt x="3521" y="1302"/>
                      </a:cubicBezTo>
                      <a:moveTo>
                        <a:pt x="1885" y="820"/>
                      </a:moveTo>
                      <a:lnTo>
                        <a:pt x="1885" y="820"/>
                      </a:lnTo>
                      <a:cubicBezTo>
                        <a:pt x="1843" y="820"/>
                        <a:pt x="1805" y="820"/>
                        <a:pt x="1769" y="823"/>
                      </a:cubicBezTo>
                      <a:cubicBezTo>
                        <a:pt x="1698" y="830"/>
                        <a:pt x="1628" y="846"/>
                        <a:pt x="1570" y="888"/>
                      </a:cubicBezTo>
                      <a:cubicBezTo>
                        <a:pt x="1537" y="872"/>
                        <a:pt x="1502" y="859"/>
                        <a:pt x="1470" y="849"/>
                      </a:cubicBezTo>
                      <a:cubicBezTo>
                        <a:pt x="1476" y="852"/>
                        <a:pt x="1512" y="823"/>
                        <a:pt x="1521" y="817"/>
                      </a:cubicBezTo>
                      <a:cubicBezTo>
                        <a:pt x="1537" y="807"/>
                        <a:pt x="1554" y="798"/>
                        <a:pt x="1573" y="788"/>
                      </a:cubicBezTo>
                      <a:cubicBezTo>
                        <a:pt x="1608" y="766"/>
                        <a:pt x="1647" y="756"/>
                        <a:pt x="1686" y="746"/>
                      </a:cubicBezTo>
                      <a:cubicBezTo>
                        <a:pt x="1853" y="711"/>
                        <a:pt x="2024" y="743"/>
                        <a:pt x="2175" y="814"/>
                      </a:cubicBezTo>
                      <a:cubicBezTo>
                        <a:pt x="2178" y="814"/>
                        <a:pt x="2178" y="814"/>
                        <a:pt x="2182" y="817"/>
                      </a:cubicBezTo>
                      <a:cubicBezTo>
                        <a:pt x="2194" y="823"/>
                        <a:pt x="2211" y="830"/>
                        <a:pt x="2223" y="836"/>
                      </a:cubicBezTo>
                      <a:cubicBezTo>
                        <a:pt x="2352" y="901"/>
                        <a:pt x="2468" y="977"/>
                        <a:pt x="2600" y="1035"/>
                      </a:cubicBezTo>
                      <a:cubicBezTo>
                        <a:pt x="2559" y="1067"/>
                        <a:pt x="2513" y="1106"/>
                        <a:pt x="2494" y="1131"/>
                      </a:cubicBezTo>
                      <a:cubicBezTo>
                        <a:pt x="2446" y="1141"/>
                        <a:pt x="2401" y="1151"/>
                        <a:pt x="2352" y="1157"/>
                      </a:cubicBezTo>
                      <a:cubicBezTo>
                        <a:pt x="2352" y="1118"/>
                        <a:pt x="2336" y="1083"/>
                        <a:pt x="2307" y="1061"/>
                      </a:cubicBezTo>
                      <a:cubicBezTo>
                        <a:pt x="2294" y="1054"/>
                        <a:pt x="2282" y="1045"/>
                        <a:pt x="2269" y="1038"/>
                      </a:cubicBezTo>
                      <a:cubicBezTo>
                        <a:pt x="2252" y="1029"/>
                        <a:pt x="2249" y="1019"/>
                        <a:pt x="2246" y="999"/>
                      </a:cubicBezTo>
                      <a:cubicBezTo>
                        <a:pt x="2243" y="967"/>
                        <a:pt x="2240" y="943"/>
                        <a:pt x="2217" y="917"/>
                      </a:cubicBezTo>
                      <a:cubicBezTo>
                        <a:pt x="2182" y="878"/>
                        <a:pt x="2133" y="872"/>
                        <a:pt x="2082" y="881"/>
                      </a:cubicBezTo>
                      <a:cubicBezTo>
                        <a:pt x="2078" y="865"/>
                        <a:pt x="2078" y="849"/>
                        <a:pt x="2072" y="836"/>
                      </a:cubicBezTo>
                      <a:cubicBezTo>
                        <a:pt x="2066" y="820"/>
                        <a:pt x="2056" y="807"/>
                        <a:pt x="2043" y="798"/>
                      </a:cubicBezTo>
                      <a:cubicBezTo>
                        <a:pt x="2018" y="782"/>
                        <a:pt x="1988" y="775"/>
                        <a:pt x="1959" y="782"/>
                      </a:cubicBezTo>
                      <a:cubicBezTo>
                        <a:pt x="1934" y="785"/>
                        <a:pt x="1908" y="801"/>
                        <a:pt x="1885" y="820"/>
                      </a:cubicBezTo>
                      <a:moveTo>
                        <a:pt x="1760" y="923"/>
                      </a:moveTo>
                      <a:lnTo>
                        <a:pt x="1760" y="923"/>
                      </a:lnTo>
                      <a:cubicBezTo>
                        <a:pt x="1757" y="888"/>
                        <a:pt x="1734" y="869"/>
                        <a:pt x="1708" y="862"/>
                      </a:cubicBezTo>
                      <a:cubicBezTo>
                        <a:pt x="1741" y="856"/>
                        <a:pt x="1773" y="852"/>
                        <a:pt x="1808" y="852"/>
                      </a:cubicBezTo>
                      <a:cubicBezTo>
                        <a:pt x="1821" y="852"/>
                        <a:pt x="1837" y="852"/>
                        <a:pt x="1853" y="852"/>
                      </a:cubicBezTo>
                      <a:cubicBezTo>
                        <a:pt x="1840" y="869"/>
                        <a:pt x="1827" y="885"/>
                        <a:pt x="1818" y="901"/>
                      </a:cubicBezTo>
                      <a:cubicBezTo>
                        <a:pt x="1786" y="955"/>
                        <a:pt x="1776" y="1019"/>
                        <a:pt x="1718" y="1058"/>
                      </a:cubicBezTo>
                      <a:cubicBezTo>
                        <a:pt x="1698" y="1074"/>
                        <a:pt x="1670" y="1086"/>
                        <a:pt x="1641" y="1083"/>
                      </a:cubicBezTo>
                      <a:cubicBezTo>
                        <a:pt x="1608" y="1083"/>
                        <a:pt x="1592" y="1051"/>
                        <a:pt x="1599" y="1022"/>
                      </a:cubicBezTo>
                      <a:cubicBezTo>
                        <a:pt x="1602" y="1016"/>
                        <a:pt x="1602" y="1012"/>
                        <a:pt x="1605" y="1009"/>
                      </a:cubicBezTo>
                      <a:cubicBezTo>
                        <a:pt x="1605" y="1006"/>
                        <a:pt x="1608" y="1003"/>
                        <a:pt x="1612" y="1003"/>
                      </a:cubicBezTo>
                      <a:lnTo>
                        <a:pt x="1615" y="1006"/>
                      </a:lnTo>
                      <a:cubicBezTo>
                        <a:pt x="1621" y="1012"/>
                        <a:pt x="1631" y="1016"/>
                        <a:pt x="1641" y="1019"/>
                      </a:cubicBezTo>
                      <a:cubicBezTo>
                        <a:pt x="1660" y="1029"/>
                        <a:pt x="1682" y="1032"/>
                        <a:pt x="1705" y="1025"/>
                      </a:cubicBezTo>
                      <a:cubicBezTo>
                        <a:pt x="1753" y="1016"/>
                        <a:pt x="1766" y="967"/>
                        <a:pt x="1760" y="923"/>
                      </a:cubicBezTo>
                      <a:moveTo>
                        <a:pt x="1096" y="788"/>
                      </a:moveTo>
                      <a:lnTo>
                        <a:pt x="1096" y="788"/>
                      </a:lnTo>
                      <a:cubicBezTo>
                        <a:pt x="1096" y="785"/>
                        <a:pt x="1096" y="785"/>
                        <a:pt x="1096" y="785"/>
                      </a:cubicBezTo>
                      <a:cubicBezTo>
                        <a:pt x="1119" y="753"/>
                        <a:pt x="1145" y="724"/>
                        <a:pt x="1173" y="698"/>
                      </a:cubicBezTo>
                      <a:cubicBezTo>
                        <a:pt x="1228" y="643"/>
                        <a:pt x="1293" y="598"/>
                        <a:pt x="1367" y="569"/>
                      </a:cubicBezTo>
                      <a:cubicBezTo>
                        <a:pt x="1444" y="537"/>
                        <a:pt x="1531" y="530"/>
                        <a:pt x="1615" y="530"/>
                      </a:cubicBezTo>
                      <a:lnTo>
                        <a:pt x="1618" y="530"/>
                      </a:lnTo>
                      <a:cubicBezTo>
                        <a:pt x="1541" y="543"/>
                        <a:pt x="1463" y="569"/>
                        <a:pt x="1393" y="598"/>
                      </a:cubicBezTo>
                      <a:cubicBezTo>
                        <a:pt x="1293" y="637"/>
                        <a:pt x="1206" y="717"/>
                        <a:pt x="1148" y="810"/>
                      </a:cubicBezTo>
                      <a:cubicBezTo>
                        <a:pt x="1148" y="814"/>
                        <a:pt x="1145" y="817"/>
                        <a:pt x="1145" y="820"/>
                      </a:cubicBezTo>
                      <a:cubicBezTo>
                        <a:pt x="1141" y="820"/>
                        <a:pt x="1138" y="823"/>
                        <a:pt x="1135" y="823"/>
                      </a:cubicBezTo>
                      <a:cubicBezTo>
                        <a:pt x="1112" y="827"/>
                        <a:pt x="1093" y="830"/>
                        <a:pt x="1071" y="833"/>
                      </a:cubicBezTo>
                      <a:cubicBezTo>
                        <a:pt x="1077" y="817"/>
                        <a:pt x="1087" y="801"/>
                        <a:pt x="1096" y="788"/>
                      </a:cubicBezTo>
                      <a:moveTo>
                        <a:pt x="2810" y="659"/>
                      </a:moveTo>
                      <a:lnTo>
                        <a:pt x="2810" y="659"/>
                      </a:lnTo>
                      <a:cubicBezTo>
                        <a:pt x="2835" y="659"/>
                        <a:pt x="2848" y="643"/>
                        <a:pt x="2858" y="621"/>
                      </a:cubicBezTo>
                      <a:cubicBezTo>
                        <a:pt x="2868" y="605"/>
                        <a:pt x="2880" y="598"/>
                        <a:pt x="2897" y="598"/>
                      </a:cubicBezTo>
                      <a:cubicBezTo>
                        <a:pt x="2909" y="598"/>
                        <a:pt x="2919" y="605"/>
                        <a:pt x="2926" y="617"/>
                      </a:cubicBezTo>
                      <a:cubicBezTo>
                        <a:pt x="2942" y="643"/>
                        <a:pt x="2935" y="682"/>
                        <a:pt x="2906" y="694"/>
                      </a:cubicBezTo>
                      <a:cubicBezTo>
                        <a:pt x="2890" y="701"/>
                        <a:pt x="2874" y="704"/>
                        <a:pt x="2858" y="704"/>
                      </a:cubicBezTo>
                      <a:cubicBezTo>
                        <a:pt x="2848" y="704"/>
                        <a:pt x="2839" y="704"/>
                        <a:pt x="2829" y="701"/>
                      </a:cubicBezTo>
                      <a:cubicBezTo>
                        <a:pt x="2761" y="698"/>
                        <a:pt x="2710" y="656"/>
                        <a:pt x="2645" y="650"/>
                      </a:cubicBezTo>
                      <a:cubicBezTo>
                        <a:pt x="2642" y="650"/>
                        <a:pt x="2636" y="650"/>
                        <a:pt x="2632" y="650"/>
                      </a:cubicBezTo>
                      <a:cubicBezTo>
                        <a:pt x="2575" y="650"/>
                        <a:pt x="2517" y="678"/>
                        <a:pt x="2478" y="724"/>
                      </a:cubicBezTo>
                      <a:cubicBezTo>
                        <a:pt x="2465" y="720"/>
                        <a:pt x="2430" y="714"/>
                        <a:pt x="2426" y="711"/>
                      </a:cubicBezTo>
                      <a:cubicBezTo>
                        <a:pt x="2404" y="707"/>
                        <a:pt x="2381" y="701"/>
                        <a:pt x="2362" y="694"/>
                      </a:cubicBezTo>
                      <a:cubicBezTo>
                        <a:pt x="2320" y="685"/>
                        <a:pt x="2278" y="672"/>
                        <a:pt x="2236" y="659"/>
                      </a:cubicBezTo>
                      <a:cubicBezTo>
                        <a:pt x="2156" y="630"/>
                        <a:pt x="2075" y="595"/>
                        <a:pt x="1995" y="563"/>
                      </a:cubicBezTo>
                      <a:cubicBezTo>
                        <a:pt x="1988" y="559"/>
                        <a:pt x="1979" y="556"/>
                        <a:pt x="1972" y="553"/>
                      </a:cubicBezTo>
                      <a:cubicBezTo>
                        <a:pt x="1853" y="501"/>
                        <a:pt x="1731" y="492"/>
                        <a:pt x="1602" y="495"/>
                      </a:cubicBezTo>
                      <a:cubicBezTo>
                        <a:pt x="1596" y="495"/>
                        <a:pt x="1589" y="495"/>
                        <a:pt x="1583" y="495"/>
                      </a:cubicBezTo>
                      <a:cubicBezTo>
                        <a:pt x="1625" y="453"/>
                        <a:pt x="1711" y="450"/>
                        <a:pt x="1763" y="450"/>
                      </a:cubicBezTo>
                      <a:cubicBezTo>
                        <a:pt x="1850" y="447"/>
                        <a:pt x="1937" y="457"/>
                        <a:pt x="2024" y="476"/>
                      </a:cubicBezTo>
                      <a:cubicBezTo>
                        <a:pt x="2107" y="492"/>
                        <a:pt x="2188" y="521"/>
                        <a:pt x="2272" y="546"/>
                      </a:cubicBezTo>
                      <a:lnTo>
                        <a:pt x="2275" y="546"/>
                      </a:lnTo>
                      <a:cubicBezTo>
                        <a:pt x="2291" y="553"/>
                        <a:pt x="2307" y="556"/>
                        <a:pt x="2320" y="559"/>
                      </a:cubicBezTo>
                      <a:cubicBezTo>
                        <a:pt x="2455" y="601"/>
                        <a:pt x="2597" y="630"/>
                        <a:pt x="2735" y="608"/>
                      </a:cubicBezTo>
                      <a:cubicBezTo>
                        <a:pt x="2742" y="637"/>
                        <a:pt x="2771" y="662"/>
                        <a:pt x="2807" y="659"/>
                      </a:cubicBezTo>
                      <a:lnTo>
                        <a:pt x="2807" y="659"/>
                      </a:lnTo>
                      <a:cubicBezTo>
                        <a:pt x="2810" y="659"/>
                        <a:pt x="2810" y="659"/>
                        <a:pt x="2810" y="659"/>
                      </a:cubicBezTo>
                      <a:moveTo>
                        <a:pt x="2665" y="521"/>
                      </a:moveTo>
                      <a:lnTo>
                        <a:pt x="2665" y="521"/>
                      </a:lnTo>
                      <a:cubicBezTo>
                        <a:pt x="2707" y="518"/>
                        <a:pt x="2726" y="495"/>
                        <a:pt x="2735" y="485"/>
                      </a:cubicBezTo>
                      <a:cubicBezTo>
                        <a:pt x="2755" y="476"/>
                        <a:pt x="2768" y="460"/>
                        <a:pt x="2777" y="444"/>
                      </a:cubicBezTo>
                      <a:cubicBezTo>
                        <a:pt x="2787" y="424"/>
                        <a:pt x="2790" y="405"/>
                        <a:pt x="2774" y="389"/>
                      </a:cubicBezTo>
                      <a:cubicBezTo>
                        <a:pt x="2755" y="369"/>
                        <a:pt x="2726" y="353"/>
                        <a:pt x="2735" y="321"/>
                      </a:cubicBezTo>
                      <a:cubicBezTo>
                        <a:pt x="2748" y="292"/>
                        <a:pt x="2790" y="279"/>
                        <a:pt x="2819" y="279"/>
                      </a:cubicBezTo>
                      <a:cubicBezTo>
                        <a:pt x="2842" y="279"/>
                        <a:pt x="2868" y="289"/>
                        <a:pt x="2887" y="302"/>
                      </a:cubicBezTo>
                      <a:cubicBezTo>
                        <a:pt x="2932" y="331"/>
                        <a:pt x="2971" y="382"/>
                        <a:pt x="2964" y="437"/>
                      </a:cubicBezTo>
                      <a:cubicBezTo>
                        <a:pt x="2961" y="460"/>
                        <a:pt x="2942" y="498"/>
                        <a:pt x="2916" y="498"/>
                      </a:cubicBezTo>
                      <a:cubicBezTo>
                        <a:pt x="2893" y="498"/>
                        <a:pt x="2874" y="482"/>
                        <a:pt x="2851" y="476"/>
                      </a:cubicBezTo>
                      <a:cubicBezTo>
                        <a:pt x="2848" y="476"/>
                        <a:pt x="2845" y="476"/>
                        <a:pt x="2842" y="476"/>
                      </a:cubicBezTo>
                      <a:cubicBezTo>
                        <a:pt x="2794" y="473"/>
                        <a:pt x="2752" y="518"/>
                        <a:pt x="2735" y="559"/>
                      </a:cubicBezTo>
                      <a:cubicBezTo>
                        <a:pt x="2735" y="563"/>
                        <a:pt x="2735" y="566"/>
                        <a:pt x="2735" y="566"/>
                      </a:cubicBezTo>
                      <a:cubicBezTo>
                        <a:pt x="2607" y="592"/>
                        <a:pt x="2478" y="566"/>
                        <a:pt x="2352" y="530"/>
                      </a:cubicBezTo>
                      <a:cubicBezTo>
                        <a:pt x="2323" y="524"/>
                        <a:pt x="2294" y="514"/>
                        <a:pt x="2265" y="505"/>
                      </a:cubicBezTo>
                      <a:cubicBezTo>
                        <a:pt x="2169" y="476"/>
                        <a:pt x="2072" y="444"/>
                        <a:pt x="1969" y="427"/>
                      </a:cubicBezTo>
                      <a:cubicBezTo>
                        <a:pt x="1879" y="414"/>
                        <a:pt x="1789" y="414"/>
                        <a:pt x="1702" y="427"/>
                      </a:cubicBezTo>
                      <a:cubicBezTo>
                        <a:pt x="1653" y="434"/>
                        <a:pt x="1599" y="447"/>
                        <a:pt x="1570" y="485"/>
                      </a:cubicBezTo>
                      <a:cubicBezTo>
                        <a:pt x="1566" y="489"/>
                        <a:pt x="1563" y="492"/>
                        <a:pt x="1560" y="495"/>
                      </a:cubicBezTo>
                      <a:cubicBezTo>
                        <a:pt x="1557" y="498"/>
                        <a:pt x="1554" y="498"/>
                        <a:pt x="1550" y="498"/>
                      </a:cubicBezTo>
                      <a:cubicBezTo>
                        <a:pt x="1521" y="501"/>
                        <a:pt x="1489" y="505"/>
                        <a:pt x="1457" y="508"/>
                      </a:cubicBezTo>
                      <a:cubicBezTo>
                        <a:pt x="1483" y="476"/>
                        <a:pt x="1512" y="447"/>
                        <a:pt x="1544" y="424"/>
                      </a:cubicBezTo>
                      <a:cubicBezTo>
                        <a:pt x="1583" y="398"/>
                        <a:pt x="1621" y="379"/>
                        <a:pt x="1666" y="363"/>
                      </a:cubicBezTo>
                      <a:cubicBezTo>
                        <a:pt x="1760" y="331"/>
                        <a:pt x="1860" y="328"/>
                        <a:pt x="1953" y="353"/>
                      </a:cubicBezTo>
                      <a:cubicBezTo>
                        <a:pt x="2027" y="376"/>
                        <a:pt x="2095" y="408"/>
                        <a:pt x="2166" y="434"/>
                      </a:cubicBezTo>
                      <a:cubicBezTo>
                        <a:pt x="2243" y="466"/>
                        <a:pt x="2323" y="482"/>
                        <a:pt x="2407" y="498"/>
                      </a:cubicBezTo>
                      <a:cubicBezTo>
                        <a:pt x="2491" y="511"/>
                        <a:pt x="2578" y="524"/>
                        <a:pt x="2665" y="521"/>
                      </a:cubicBezTo>
                      <a:moveTo>
                        <a:pt x="1486" y="595"/>
                      </a:moveTo>
                      <a:lnTo>
                        <a:pt x="1486" y="595"/>
                      </a:lnTo>
                      <a:cubicBezTo>
                        <a:pt x="1637" y="546"/>
                        <a:pt x="1805" y="534"/>
                        <a:pt x="1956" y="585"/>
                      </a:cubicBezTo>
                      <a:cubicBezTo>
                        <a:pt x="2021" y="605"/>
                        <a:pt x="2252" y="701"/>
                        <a:pt x="2310" y="717"/>
                      </a:cubicBezTo>
                      <a:cubicBezTo>
                        <a:pt x="2320" y="720"/>
                        <a:pt x="2423" y="743"/>
                        <a:pt x="2462" y="753"/>
                      </a:cubicBezTo>
                      <a:cubicBezTo>
                        <a:pt x="2449" y="775"/>
                        <a:pt x="2443" y="801"/>
                        <a:pt x="2446" y="830"/>
                      </a:cubicBezTo>
                      <a:cubicBezTo>
                        <a:pt x="2404" y="801"/>
                        <a:pt x="2372" y="778"/>
                        <a:pt x="2327" y="753"/>
                      </a:cubicBezTo>
                      <a:cubicBezTo>
                        <a:pt x="2246" y="707"/>
                        <a:pt x="2159" y="666"/>
                        <a:pt x="2072" y="640"/>
                      </a:cubicBezTo>
                      <a:cubicBezTo>
                        <a:pt x="1908" y="588"/>
                        <a:pt x="1731" y="566"/>
                        <a:pt x="1566" y="627"/>
                      </a:cubicBezTo>
                      <a:cubicBezTo>
                        <a:pt x="1560" y="630"/>
                        <a:pt x="1557" y="634"/>
                        <a:pt x="1550" y="637"/>
                      </a:cubicBezTo>
                      <a:cubicBezTo>
                        <a:pt x="1460" y="672"/>
                        <a:pt x="1380" y="730"/>
                        <a:pt x="1309" y="801"/>
                      </a:cubicBezTo>
                      <a:cubicBezTo>
                        <a:pt x="1305" y="804"/>
                        <a:pt x="1302" y="807"/>
                        <a:pt x="1296" y="810"/>
                      </a:cubicBezTo>
                      <a:cubicBezTo>
                        <a:pt x="1289" y="814"/>
                        <a:pt x="1286" y="814"/>
                        <a:pt x="1280" y="814"/>
                      </a:cubicBezTo>
                      <a:cubicBezTo>
                        <a:pt x="1245" y="814"/>
                        <a:pt x="1209" y="817"/>
                        <a:pt x="1173" y="817"/>
                      </a:cubicBezTo>
                      <a:cubicBezTo>
                        <a:pt x="1238" y="704"/>
                        <a:pt x="1361" y="637"/>
                        <a:pt x="1486" y="595"/>
                      </a:cubicBezTo>
                      <a:moveTo>
                        <a:pt x="1596" y="650"/>
                      </a:moveTo>
                      <a:lnTo>
                        <a:pt x="1596" y="650"/>
                      </a:lnTo>
                      <a:cubicBezTo>
                        <a:pt x="1708" y="611"/>
                        <a:pt x="1834" y="621"/>
                        <a:pt x="1946" y="643"/>
                      </a:cubicBezTo>
                      <a:cubicBezTo>
                        <a:pt x="2062" y="666"/>
                        <a:pt x="2169" y="711"/>
                        <a:pt x="2272" y="766"/>
                      </a:cubicBezTo>
                      <a:cubicBezTo>
                        <a:pt x="2346" y="807"/>
                        <a:pt x="2410" y="862"/>
                        <a:pt x="2484" y="901"/>
                      </a:cubicBezTo>
                      <a:cubicBezTo>
                        <a:pt x="2507" y="917"/>
                        <a:pt x="2533" y="926"/>
                        <a:pt x="2555" y="926"/>
                      </a:cubicBezTo>
                      <a:cubicBezTo>
                        <a:pt x="2562" y="926"/>
                        <a:pt x="2565" y="926"/>
                        <a:pt x="2568" y="923"/>
                      </a:cubicBezTo>
                      <a:cubicBezTo>
                        <a:pt x="2587" y="923"/>
                        <a:pt x="2613" y="910"/>
                        <a:pt x="2623" y="891"/>
                      </a:cubicBezTo>
                      <a:cubicBezTo>
                        <a:pt x="2629" y="872"/>
                        <a:pt x="2623" y="852"/>
                        <a:pt x="2619" y="833"/>
                      </a:cubicBezTo>
                      <a:cubicBezTo>
                        <a:pt x="2613" y="810"/>
                        <a:pt x="2610" y="791"/>
                        <a:pt x="2639" y="778"/>
                      </a:cubicBezTo>
                      <a:cubicBezTo>
                        <a:pt x="2645" y="778"/>
                        <a:pt x="2652" y="775"/>
                        <a:pt x="2658" y="775"/>
                      </a:cubicBezTo>
                      <a:cubicBezTo>
                        <a:pt x="2678" y="778"/>
                        <a:pt x="2700" y="788"/>
                        <a:pt x="2716" y="804"/>
                      </a:cubicBezTo>
                      <a:cubicBezTo>
                        <a:pt x="2735" y="820"/>
                        <a:pt x="2752" y="846"/>
                        <a:pt x="2748" y="875"/>
                      </a:cubicBezTo>
                      <a:cubicBezTo>
                        <a:pt x="2748" y="901"/>
                        <a:pt x="2729" y="917"/>
                        <a:pt x="2713" y="933"/>
                      </a:cubicBezTo>
                      <a:cubicBezTo>
                        <a:pt x="2710" y="936"/>
                        <a:pt x="2707" y="939"/>
                        <a:pt x="2703" y="943"/>
                      </a:cubicBezTo>
                      <a:cubicBezTo>
                        <a:pt x="2694" y="952"/>
                        <a:pt x="2681" y="967"/>
                        <a:pt x="2662" y="983"/>
                      </a:cubicBezTo>
                      <a:cubicBezTo>
                        <a:pt x="2652" y="990"/>
                        <a:pt x="2645" y="996"/>
                        <a:pt x="2632" y="1006"/>
                      </a:cubicBezTo>
                      <a:cubicBezTo>
                        <a:pt x="2632" y="1003"/>
                        <a:pt x="2629" y="1003"/>
                        <a:pt x="2626" y="1003"/>
                      </a:cubicBezTo>
                      <a:cubicBezTo>
                        <a:pt x="2478" y="939"/>
                        <a:pt x="2343" y="843"/>
                        <a:pt x="2194" y="778"/>
                      </a:cubicBezTo>
                      <a:cubicBezTo>
                        <a:pt x="2053" y="714"/>
                        <a:pt x="1898" y="682"/>
                        <a:pt x="1744" y="707"/>
                      </a:cubicBezTo>
                      <a:cubicBezTo>
                        <a:pt x="1702" y="714"/>
                        <a:pt x="1660" y="724"/>
                        <a:pt x="1621" y="737"/>
                      </a:cubicBezTo>
                      <a:cubicBezTo>
                        <a:pt x="1583" y="750"/>
                        <a:pt x="1550" y="772"/>
                        <a:pt x="1515" y="798"/>
                      </a:cubicBezTo>
                      <a:cubicBezTo>
                        <a:pt x="1505" y="804"/>
                        <a:pt x="1496" y="810"/>
                        <a:pt x="1489" y="817"/>
                      </a:cubicBezTo>
                      <a:cubicBezTo>
                        <a:pt x="1476" y="827"/>
                        <a:pt x="1463" y="833"/>
                        <a:pt x="1447" y="843"/>
                      </a:cubicBezTo>
                      <a:cubicBezTo>
                        <a:pt x="1434" y="839"/>
                        <a:pt x="1418" y="833"/>
                        <a:pt x="1402" y="830"/>
                      </a:cubicBezTo>
                      <a:cubicBezTo>
                        <a:pt x="1373" y="823"/>
                        <a:pt x="1344" y="820"/>
                        <a:pt x="1318" y="817"/>
                      </a:cubicBezTo>
                      <a:cubicBezTo>
                        <a:pt x="1402" y="753"/>
                        <a:pt x="1489" y="685"/>
                        <a:pt x="1596" y="650"/>
                      </a:cubicBezTo>
                      <a:moveTo>
                        <a:pt x="2282" y="1428"/>
                      </a:moveTo>
                      <a:lnTo>
                        <a:pt x="2282" y="1428"/>
                      </a:lnTo>
                      <a:cubicBezTo>
                        <a:pt x="2278" y="1428"/>
                        <a:pt x="2272" y="1428"/>
                        <a:pt x="2269" y="1428"/>
                      </a:cubicBezTo>
                      <a:cubicBezTo>
                        <a:pt x="2204" y="1434"/>
                        <a:pt x="2150" y="1476"/>
                        <a:pt x="2085" y="1479"/>
                      </a:cubicBezTo>
                      <a:cubicBezTo>
                        <a:pt x="2075" y="1479"/>
                        <a:pt x="2066" y="1483"/>
                        <a:pt x="2056" y="1483"/>
                      </a:cubicBezTo>
                      <a:cubicBezTo>
                        <a:pt x="2040" y="1479"/>
                        <a:pt x="2021" y="1479"/>
                        <a:pt x="2008" y="1473"/>
                      </a:cubicBezTo>
                      <a:cubicBezTo>
                        <a:pt x="1979" y="1460"/>
                        <a:pt x="1972" y="1421"/>
                        <a:pt x="1985" y="1395"/>
                      </a:cubicBezTo>
                      <a:cubicBezTo>
                        <a:pt x="1995" y="1383"/>
                        <a:pt x="2005" y="1376"/>
                        <a:pt x="2018" y="1376"/>
                      </a:cubicBezTo>
                      <a:cubicBezTo>
                        <a:pt x="2030" y="1376"/>
                        <a:pt x="2046" y="1383"/>
                        <a:pt x="2053" y="1399"/>
                      </a:cubicBezTo>
                      <a:cubicBezTo>
                        <a:pt x="2066" y="1421"/>
                        <a:pt x="2078" y="1434"/>
                        <a:pt x="2104" y="1437"/>
                      </a:cubicBezTo>
                      <a:lnTo>
                        <a:pt x="2104" y="1437"/>
                      </a:lnTo>
                      <a:lnTo>
                        <a:pt x="2104" y="1437"/>
                      </a:lnTo>
                      <a:cubicBezTo>
                        <a:pt x="2143" y="1441"/>
                        <a:pt x="2172" y="1415"/>
                        <a:pt x="2178" y="1386"/>
                      </a:cubicBezTo>
                      <a:cubicBezTo>
                        <a:pt x="2317" y="1408"/>
                        <a:pt x="2459" y="1379"/>
                        <a:pt x="2591" y="1338"/>
                      </a:cubicBezTo>
                      <a:cubicBezTo>
                        <a:pt x="2607" y="1334"/>
                        <a:pt x="2623" y="1328"/>
                        <a:pt x="2636" y="1325"/>
                      </a:cubicBezTo>
                      <a:cubicBezTo>
                        <a:pt x="2639" y="1325"/>
                        <a:pt x="2639" y="1325"/>
                        <a:pt x="2642" y="1322"/>
                      </a:cubicBezTo>
                      <a:cubicBezTo>
                        <a:pt x="2723" y="1299"/>
                        <a:pt x="2807" y="1270"/>
                        <a:pt x="2890" y="1254"/>
                      </a:cubicBezTo>
                      <a:cubicBezTo>
                        <a:pt x="2977" y="1234"/>
                        <a:pt x="3064" y="1225"/>
                        <a:pt x="3151" y="1228"/>
                      </a:cubicBezTo>
                      <a:cubicBezTo>
                        <a:pt x="3203" y="1228"/>
                        <a:pt x="3289" y="1231"/>
                        <a:pt x="3328" y="1273"/>
                      </a:cubicBezTo>
                      <a:cubicBezTo>
                        <a:pt x="3322" y="1273"/>
                        <a:pt x="3319" y="1273"/>
                        <a:pt x="3312" y="1273"/>
                      </a:cubicBezTo>
                      <a:cubicBezTo>
                        <a:pt x="3183" y="1270"/>
                        <a:pt x="3061" y="1279"/>
                        <a:pt x="2942" y="1331"/>
                      </a:cubicBezTo>
                      <a:cubicBezTo>
                        <a:pt x="2932" y="1334"/>
                        <a:pt x="2926" y="1338"/>
                        <a:pt x="2919" y="1341"/>
                      </a:cubicBezTo>
                      <a:cubicBezTo>
                        <a:pt x="2839" y="1373"/>
                        <a:pt x="2758" y="1408"/>
                        <a:pt x="2675" y="1437"/>
                      </a:cubicBezTo>
                      <a:cubicBezTo>
                        <a:pt x="2636" y="1450"/>
                        <a:pt x="2594" y="1463"/>
                        <a:pt x="2552" y="1473"/>
                      </a:cubicBezTo>
                      <a:cubicBezTo>
                        <a:pt x="2530" y="1479"/>
                        <a:pt x="2510" y="1486"/>
                        <a:pt x="2487" y="1489"/>
                      </a:cubicBezTo>
                      <a:cubicBezTo>
                        <a:pt x="2484" y="1489"/>
                        <a:pt x="2449" y="1499"/>
                        <a:pt x="2433" y="1502"/>
                      </a:cubicBezTo>
                      <a:cubicBezTo>
                        <a:pt x="2397" y="1457"/>
                        <a:pt x="2336" y="1424"/>
                        <a:pt x="2282" y="1428"/>
                      </a:cubicBezTo>
                      <a:moveTo>
                        <a:pt x="3212" y="1206"/>
                      </a:moveTo>
                      <a:lnTo>
                        <a:pt x="3212" y="1206"/>
                      </a:lnTo>
                      <a:cubicBezTo>
                        <a:pt x="3122" y="1193"/>
                        <a:pt x="3032" y="1193"/>
                        <a:pt x="2945" y="1206"/>
                      </a:cubicBezTo>
                      <a:cubicBezTo>
                        <a:pt x="2842" y="1222"/>
                        <a:pt x="2745" y="1254"/>
                        <a:pt x="2645" y="1283"/>
                      </a:cubicBezTo>
                      <a:cubicBezTo>
                        <a:pt x="2619" y="1292"/>
                        <a:pt x="2591" y="1302"/>
                        <a:pt x="2562" y="1309"/>
                      </a:cubicBezTo>
                      <a:cubicBezTo>
                        <a:pt x="2436" y="1344"/>
                        <a:pt x="2304" y="1370"/>
                        <a:pt x="2178" y="1344"/>
                      </a:cubicBezTo>
                      <a:cubicBezTo>
                        <a:pt x="2178" y="1341"/>
                        <a:pt x="2178" y="1341"/>
                        <a:pt x="2175" y="1338"/>
                      </a:cubicBezTo>
                      <a:cubicBezTo>
                        <a:pt x="2162" y="1296"/>
                        <a:pt x="2120" y="1251"/>
                        <a:pt x="2072" y="1254"/>
                      </a:cubicBezTo>
                      <a:cubicBezTo>
                        <a:pt x="2069" y="1254"/>
                        <a:pt x="2066" y="1254"/>
                        <a:pt x="2062" y="1254"/>
                      </a:cubicBezTo>
                      <a:cubicBezTo>
                        <a:pt x="2040" y="1257"/>
                        <a:pt x="2021" y="1276"/>
                        <a:pt x="1998" y="1276"/>
                      </a:cubicBezTo>
                      <a:cubicBezTo>
                        <a:pt x="1969" y="1276"/>
                        <a:pt x="1953" y="1238"/>
                        <a:pt x="1950" y="1215"/>
                      </a:cubicBezTo>
                      <a:cubicBezTo>
                        <a:pt x="1943" y="1161"/>
                        <a:pt x="1982" y="1109"/>
                        <a:pt x="2024" y="1080"/>
                      </a:cubicBezTo>
                      <a:cubicBezTo>
                        <a:pt x="2046" y="1067"/>
                        <a:pt x="2069" y="1058"/>
                        <a:pt x="2095" y="1058"/>
                      </a:cubicBezTo>
                      <a:cubicBezTo>
                        <a:pt x="2124" y="1058"/>
                        <a:pt x="2166" y="1070"/>
                        <a:pt x="2175" y="1099"/>
                      </a:cubicBezTo>
                      <a:cubicBezTo>
                        <a:pt x="2188" y="1131"/>
                        <a:pt x="2159" y="1148"/>
                        <a:pt x="2140" y="1167"/>
                      </a:cubicBezTo>
                      <a:cubicBezTo>
                        <a:pt x="2124" y="1180"/>
                        <a:pt x="2127" y="1202"/>
                        <a:pt x="2137" y="1222"/>
                      </a:cubicBezTo>
                      <a:cubicBezTo>
                        <a:pt x="2146" y="1238"/>
                        <a:pt x="2159" y="1251"/>
                        <a:pt x="2178" y="1260"/>
                      </a:cubicBezTo>
                      <a:cubicBezTo>
                        <a:pt x="2188" y="1273"/>
                        <a:pt x="2204" y="1296"/>
                        <a:pt x="2249" y="1296"/>
                      </a:cubicBezTo>
                      <a:cubicBezTo>
                        <a:pt x="2336" y="1302"/>
                        <a:pt x="2423" y="1289"/>
                        <a:pt x="2507" y="1273"/>
                      </a:cubicBezTo>
                      <a:cubicBezTo>
                        <a:pt x="2591" y="1260"/>
                        <a:pt x="2671" y="1241"/>
                        <a:pt x="2748" y="1212"/>
                      </a:cubicBezTo>
                      <a:cubicBezTo>
                        <a:pt x="2819" y="1183"/>
                        <a:pt x="2887" y="1154"/>
                        <a:pt x="2961" y="1131"/>
                      </a:cubicBezTo>
                      <a:cubicBezTo>
                        <a:pt x="3054" y="1106"/>
                        <a:pt x="3154" y="1109"/>
                        <a:pt x="3248" y="1141"/>
                      </a:cubicBezTo>
                      <a:cubicBezTo>
                        <a:pt x="3289" y="1154"/>
                        <a:pt x="3332" y="1177"/>
                        <a:pt x="3370" y="1202"/>
                      </a:cubicBezTo>
                      <a:cubicBezTo>
                        <a:pt x="3402" y="1225"/>
                        <a:pt x="3431" y="1254"/>
                        <a:pt x="3454" y="1286"/>
                      </a:cubicBezTo>
                      <a:cubicBezTo>
                        <a:pt x="3425" y="1283"/>
                        <a:pt x="3392" y="1279"/>
                        <a:pt x="3364" y="1276"/>
                      </a:cubicBezTo>
                      <a:cubicBezTo>
                        <a:pt x="3360" y="1276"/>
                        <a:pt x="3354" y="1273"/>
                        <a:pt x="3354" y="1273"/>
                      </a:cubicBezTo>
                      <a:cubicBezTo>
                        <a:pt x="3351" y="1270"/>
                        <a:pt x="3348" y="1267"/>
                        <a:pt x="3344" y="1263"/>
                      </a:cubicBezTo>
                      <a:cubicBezTo>
                        <a:pt x="3315" y="1225"/>
                        <a:pt x="3260" y="1212"/>
                        <a:pt x="3212" y="1206"/>
                      </a:cubicBezTo>
                      <a:moveTo>
                        <a:pt x="3309" y="1054"/>
                      </a:moveTo>
                      <a:lnTo>
                        <a:pt x="3309" y="1054"/>
                      </a:lnTo>
                      <a:cubicBezTo>
                        <a:pt x="3238" y="1012"/>
                        <a:pt x="3157" y="990"/>
                        <a:pt x="3074" y="990"/>
                      </a:cubicBezTo>
                      <a:cubicBezTo>
                        <a:pt x="2987" y="993"/>
                        <a:pt x="2900" y="1012"/>
                        <a:pt x="2813" y="1038"/>
                      </a:cubicBezTo>
                      <a:cubicBezTo>
                        <a:pt x="2723" y="1064"/>
                        <a:pt x="2632" y="1093"/>
                        <a:pt x="2542" y="1118"/>
                      </a:cubicBezTo>
                      <a:cubicBezTo>
                        <a:pt x="2571" y="1090"/>
                        <a:pt x="2603" y="1067"/>
                        <a:pt x="2636" y="1041"/>
                      </a:cubicBezTo>
                      <a:cubicBezTo>
                        <a:pt x="2642" y="1041"/>
                        <a:pt x="2645" y="1038"/>
                        <a:pt x="2649" y="1035"/>
                      </a:cubicBezTo>
                      <a:lnTo>
                        <a:pt x="2652" y="1032"/>
                      </a:lnTo>
                      <a:cubicBezTo>
                        <a:pt x="2819" y="917"/>
                        <a:pt x="3025" y="839"/>
                        <a:pt x="3209" y="852"/>
                      </a:cubicBezTo>
                      <a:cubicBezTo>
                        <a:pt x="3302" y="856"/>
                        <a:pt x="3392" y="885"/>
                        <a:pt x="3476" y="920"/>
                      </a:cubicBezTo>
                      <a:cubicBezTo>
                        <a:pt x="3464" y="936"/>
                        <a:pt x="3454" y="955"/>
                        <a:pt x="3444" y="974"/>
                      </a:cubicBezTo>
                      <a:cubicBezTo>
                        <a:pt x="3434" y="1003"/>
                        <a:pt x="3421" y="1038"/>
                        <a:pt x="3392" y="1058"/>
                      </a:cubicBezTo>
                      <a:cubicBezTo>
                        <a:pt x="3380" y="1067"/>
                        <a:pt x="3360" y="1070"/>
                        <a:pt x="3341" y="1070"/>
                      </a:cubicBezTo>
                      <a:cubicBezTo>
                        <a:pt x="3332" y="1064"/>
                        <a:pt x="3322" y="1058"/>
                        <a:pt x="3309" y="1054"/>
                      </a:cubicBezTo>
                      <a:moveTo>
                        <a:pt x="3019" y="788"/>
                      </a:moveTo>
                      <a:lnTo>
                        <a:pt x="3019" y="788"/>
                      </a:lnTo>
                      <a:cubicBezTo>
                        <a:pt x="3019" y="785"/>
                        <a:pt x="3019" y="785"/>
                        <a:pt x="3019" y="785"/>
                      </a:cubicBezTo>
                      <a:cubicBezTo>
                        <a:pt x="3042" y="753"/>
                        <a:pt x="3067" y="724"/>
                        <a:pt x="3096" y="698"/>
                      </a:cubicBezTo>
                      <a:cubicBezTo>
                        <a:pt x="3151" y="643"/>
                        <a:pt x="3216" y="598"/>
                        <a:pt x="3289" y="569"/>
                      </a:cubicBezTo>
                      <a:cubicBezTo>
                        <a:pt x="3367" y="537"/>
                        <a:pt x="3454" y="530"/>
                        <a:pt x="3537" y="530"/>
                      </a:cubicBezTo>
                      <a:lnTo>
                        <a:pt x="3541" y="530"/>
                      </a:lnTo>
                      <a:cubicBezTo>
                        <a:pt x="3464" y="543"/>
                        <a:pt x="3386" y="569"/>
                        <a:pt x="3315" y="598"/>
                      </a:cubicBezTo>
                      <a:cubicBezTo>
                        <a:pt x="3216" y="637"/>
                        <a:pt x="3128" y="717"/>
                        <a:pt x="3071" y="810"/>
                      </a:cubicBezTo>
                      <a:cubicBezTo>
                        <a:pt x="3071" y="814"/>
                        <a:pt x="3067" y="817"/>
                        <a:pt x="3067" y="820"/>
                      </a:cubicBezTo>
                      <a:cubicBezTo>
                        <a:pt x="3064" y="820"/>
                        <a:pt x="3061" y="823"/>
                        <a:pt x="3058" y="823"/>
                      </a:cubicBezTo>
                      <a:cubicBezTo>
                        <a:pt x="3035" y="827"/>
                        <a:pt x="3016" y="830"/>
                        <a:pt x="2993" y="833"/>
                      </a:cubicBezTo>
                      <a:cubicBezTo>
                        <a:pt x="3000" y="817"/>
                        <a:pt x="3009" y="801"/>
                        <a:pt x="3019" y="788"/>
                      </a:cubicBezTo>
                      <a:moveTo>
                        <a:pt x="4491" y="923"/>
                      </a:moveTo>
                      <a:lnTo>
                        <a:pt x="4491" y="923"/>
                      </a:lnTo>
                      <a:cubicBezTo>
                        <a:pt x="4510" y="923"/>
                        <a:pt x="4536" y="910"/>
                        <a:pt x="4546" y="891"/>
                      </a:cubicBezTo>
                      <a:cubicBezTo>
                        <a:pt x="4552" y="872"/>
                        <a:pt x="4546" y="852"/>
                        <a:pt x="4542" y="833"/>
                      </a:cubicBezTo>
                      <a:cubicBezTo>
                        <a:pt x="4536" y="810"/>
                        <a:pt x="4533" y="791"/>
                        <a:pt x="4562" y="778"/>
                      </a:cubicBezTo>
                      <a:cubicBezTo>
                        <a:pt x="4568" y="778"/>
                        <a:pt x="4574" y="775"/>
                        <a:pt x="4581" y="775"/>
                      </a:cubicBezTo>
                      <a:cubicBezTo>
                        <a:pt x="4600" y="778"/>
                        <a:pt x="4623" y="788"/>
                        <a:pt x="4639" y="804"/>
                      </a:cubicBezTo>
                      <a:cubicBezTo>
                        <a:pt x="4658" y="820"/>
                        <a:pt x="4674" y="846"/>
                        <a:pt x="4671" y="875"/>
                      </a:cubicBezTo>
                      <a:cubicBezTo>
                        <a:pt x="4671" y="901"/>
                        <a:pt x="4652" y="917"/>
                        <a:pt x="4636" y="933"/>
                      </a:cubicBezTo>
                      <a:cubicBezTo>
                        <a:pt x="4633" y="936"/>
                        <a:pt x="4629" y="939"/>
                        <a:pt x="4626" y="943"/>
                      </a:cubicBezTo>
                      <a:cubicBezTo>
                        <a:pt x="4616" y="952"/>
                        <a:pt x="4603" y="967"/>
                        <a:pt x="4584" y="983"/>
                      </a:cubicBezTo>
                      <a:cubicBezTo>
                        <a:pt x="4574" y="990"/>
                        <a:pt x="4568" y="996"/>
                        <a:pt x="4555" y="1006"/>
                      </a:cubicBezTo>
                      <a:cubicBezTo>
                        <a:pt x="4555" y="1003"/>
                        <a:pt x="4552" y="1003"/>
                        <a:pt x="4549" y="1003"/>
                      </a:cubicBezTo>
                      <a:cubicBezTo>
                        <a:pt x="4401" y="939"/>
                        <a:pt x="4265" y="843"/>
                        <a:pt x="4117" y="778"/>
                      </a:cubicBezTo>
                      <a:cubicBezTo>
                        <a:pt x="3976" y="714"/>
                        <a:pt x="3821" y="682"/>
                        <a:pt x="3666" y="707"/>
                      </a:cubicBezTo>
                      <a:cubicBezTo>
                        <a:pt x="3624" y="714"/>
                        <a:pt x="3583" y="724"/>
                        <a:pt x="3544" y="737"/>
                      </a:cubicBezTo>
                      <a:cubicBezTo>
                        <a:pt x="3505" y="750"/>
                        <a:pt x="3473" y="772"/>
                        <a:pt x="3438" y="798"/>
                      </a:cubicBezTo>
                      <a:cubicBezTo>
                        <a:pt x="3428" y="804"/>
                        <a:pt x="3421" y="810"/>
                        <a:pt x="3412" y="817"/>
                      </a:cubicBezTo>
                      <a:cubicBezTo>
                        <a:pt x="3399" y="827"/>
                        <a:pt x="3386" y="833"/>
                        <a:pt x="3370" y="843"/>
                      </a:cubicBezTo>
                      <a:cubicBezTo>
                        <a:pt x="3357" y="839"/>
                        <a:pt x="3341" y="833"/>
                        <a:pt x="3325" y="830"/>
                      </a:cubicBezTo>
                      <a:cubicBezTo>
                        <a:pt x="3296" y="823"/>
                        <a:pt x="3267" y="820"/>
                        <a:pt x="3241" y="817"/>
                      </a:cubicBezTo>
                      <a:cubicBezTo>
                        <a:pt x="3325" y="753"/>
                        <a:pt x="3412" y="685"/>
                        <a:pt x="3518" y="650"/>
                      </a:cubicBezTo>
                      <a:cubicBezTo>
                        <a:pt x="3631" y="611"/>
                        <a:pt x="3757" y="621"/>
                        <a:pt x="3869" y="643"/>
                      </a:cubicBezTo>
                      <a:cubicBezTo>
                        <a:pt x="3985" y="666"/>
                        <a:pt x="4091" y="711"/>
                        <a:pt x="4194" y="766"/>
                      </a:cubicBezTo>
                      <a:cubicBezTo>
                        <a:pt x="4269" y="807"/>
                        <a:pt x="4333" y="862"/>
                        <a:pt x="4407" y="901"/>
                      </a:cubicBezTo>
                      <a:cubicBezTo>
                        <a:pt x="4430" y="917"/>
                        <a:pt x="4455" y="926"/>
                        <a:pt x="4478" y="926"/>
                      </a:cubicBezTo>
                      <a:cubicBezTo>
                        <a:pt x="4484" y="926"/>
                        <a:pt x="4488" y="926"/>
                        <a:pt x="4491" y="923"/>
                      </a:cubicBezTo>
                      <a:moveTo>
                        <a:pt x="4368" y="830"/>
                      </a:moveTo>
                      <a:lnTo>
                        <a:pt x="4368" y="830"/>
                      </a:lnTo>
                      <a:cubicBezTo>
                        <a:pt x="4326" y="801"/>
                        <a:pt x="4294" y="778"/>
                        <a:pt x="4249" y="753"/>
                      </a:cubicBezTo>
                      <a:cubicBezTo>
                        <a:pt x="4169" y="707"/>
                        <a:pt x="4082" y="666"/>
                        <a:pt x="3995" y="640"/>
                      </a:cubicBezTo>
                      <a:cubicBezTo>
                        <a:pt x="3831" y="588"/>
                        <a:pt x="3653" y="566"/>
                        <a:pt x="3489" y="627"/>
                      </a:cubicBezTo>
                      <a:cubicBezTo>
                        <a:pt x="3483" y="630"/>
                        <a:pt x="3480" y="634"/>
                        <a:pt x="3473" y="637"/>
                      </a:cubicBezTo>
                      <a:cubicBezTo>
                        <a:pt x="3383" y="672"/>
                        <a:pt x="3302" y="730"/>
                        <a:pt x="3232" y="801"/>
                      </a:cubicBezTo>
                      <a:cubicBezTo>
                        <a:pt x="3228" y="804"/>
                        <a:pt x="3225" y="807"/>
                        <a:pt x="3219" y="810"/>
                      </a:cubicBezTo>
                      <a:cubicBezTo>
                        <a:pt x="3212" y="814"/>
                        <a:pt x="3209" y="814"/>
                        <a:pt x="3203" y="814"/>
                      </a:cubicBezTo>
                      <a:cubicBezTo>
                        <a:pt x="3167" y="814"/>
                        <a:pt x="3132" y="817"/>
                        <a:pt x="3096" y="817"/>
                      </a:cubicBezTo>
                      <a:cubicBezTo>
                        <a:pt x="3161" y="704"/>
                        <a:pt x="3283" y="637"/>
                        <a:pt x="3409" y="595"/>
                      </a:cubicBezTo>
                      <a:cubicBezTo>
                        <a:pt x="3560" y="546"/>
                        <a:pt x="3728" y="534"/>
                        <a:pt x="3879" y="585"/>
                      </a:cubicBezTo>
                      <a:cubicBezTo>
                        <a:pt x="3943" y="605"/>
                        <a:pt x="4175" y="701"/>
                        <a:pt x="4233" y="717"/>
                      </a:cubicBezTo>
                      <a:cubicBezTo>
                        <a:pt x="4243" y="720"/>
                        <a:pt x="4346" y="743"/>
                        <a:pt x="4385" y="753"/>
                      </a:cubicBezTo>
                      <a:cubicBezTo>
                        <a:pt x="4372" y="775"/>
                        <a:pt x="4365" y="801"/>
                        <a:pt x="4368" y="830"/>
                      </a:cubicBezTo>
                      <a:moveTo>
                        <a:pt x="4732" y="659"/>
                      </a:moveTo>
                      <a:lnTo>
                        <a:pt x="4732" y="659"/>
                      </a:lnTo>
                      <a:cubicBezTo>
                        <a:pt x="4758" y="659"/>
                        <a:pt x="4771" y="643"/>
                        <a:pt x="4781" y="621"/>
                      </a:cubicBezTo>
                      <a:cubicBezTo>
                        <a:pt x="4790" y="605"/>
                        <a:pt x="4803" y="598"/>
                        <a:pt x="4819" y="598"/>
                      </a:cubicBezTo>
                      <a:cubicBezTo>
                        <a:pt x="4832" y="598"/>
                        <a:pt x="4842" y="605"/>
                        <a:pt x="4848" y="617"/>
                      </a:cubicBezTo>
                      <a:cubicBezTo>
                        <a:pt x="4864" y="643"/>
                        <a:pt x="4858" y="682"/>
                        <a:pt x="4829" y="694"/>
                      </a:cubicBezTo>
                      <a:cubicBezTo>
                        <a:pt x="4813" y="701"/>
                        <a:pt x="4797" y="704"/>
                        <a:pt x="4781" y="704"/>
                      </a:cubicBezTo>
                      <a:cubicBezTo>
                        <a:pt x="4771" y="704"/>
                        <a:pt x="4761" y="704"/>
                        <a:pt x="4752" y="701"/>
                      </a:cubicBezTo>
                      <a:cubicBezTo>
                        <a:pt x="4684" y="698"/>
                        <a:pt x="4633" y="656"/>
                        <a:pt x="4568" y="650"/>
                      </a:cubicBezTo>
                      <a:cubicBezTo>
                        <a:pt x="4565" y="650"/>
                        <a:pt x="4558" y="650"/>
                        <a:pt x="4555" y="650"/>
                      </a:cubicBezTo>
                      <a:cubicBezTo>
                        <a:pt x="4497" y="650"/>
                        <a:pt x="4439" y="678"/>
                        <a:pt x="4401" y="724"/>
                      </a:cubicBezTo>
                      <a:cubicBezTo>
                        <a:pt x="4388" y="720"/>
                        <a:pt x="4352" y="714"/>
                        <a:pt x="4349" y="711"/>
                      </a:cubicBezTo>
                      <a:cubicBezTo>
                        <a:pt x="4326" y="707"/>
                        <a:pt x="4304" y="701"/>
                        <a:pt x="4285" y="694"/>
                      </a:cubicBezTo>
                      <a:cubicBezTo>
                        <a:pt x="4243" y="685"/>
                        <a:pt x="4201" y="672"/>
                        <a:pt x="4159" y="659"/>
                      </a:cubicBezTo>
                      <a:cubicBezTo>
                        <a:pt x="4078" y="630"/>
                        <a:pt x="3998" y="595"/>
                        <a:pt x="3917" y="563"/>
                      </a:cubicBezTo>
                      <a:cubicBezTo>
                        <a:pt x="3911" y="559"/>
                        <a:pt x="3901" y="556"/>
                        <a:pt x="3895" y="553"/>
                      </a:cubicBezTo>
                      <a:cubicBezTo>
                        <a:pt x="3776" y="501"/>
                        <a:pt x="3653" y="492"/>
                        <a:pt x="3525" y="495"/>
                      </a:cubicBezTo>
                      <a:cubicBezTo>
                        <a:pt x="3518" y="495"/>
                        <a:pt x="3512" y="495"/>
                        <a:pt x="3505" y="495"/>
                      </a:cubicBezTo>
                      <a:cubicBezTo>
                        <a:pt x="3547" y="453"/>
                        <a:pt x="3634" y="450"/>
                        <a:pt x="3686" y="450"/>
                      </a:cubicBezTo>
                      <a:cubicBezTo>
                        <a:pt x="3773" y="447"/>
                        <a:pt x="3860" y="457"/>
                        <a:pt x="3946" y="476"/>
                      </a:cubicBezTo>
                      <a:cubicBezTo>
                        <a:pt x="4030" y="492"/>
                        <a:pt x="4111" y="521"/>
                        <a:pt x="4194" y="546"/>
                      </a:cubicBezTo>
                      <a:lnTo>
                        <a:pt x="4198" y="546"/>
                      </a:lnTo>
                      <a:cubicBezTo>
                        <a:pt x="4214" y="553"/>
                        <a:pt x="4230" y="556"/>
                        <a:pt x="4246" y="559"/>
                      </a:cubicBezTo>
                      <a:cubicBezTo>
                        <a:pt x="4378" y="601"/>
                        <a:pt x="4520" y="630"/>
                        <a:pt x="4658" y="608"/>
                      </a:cubicBezTo>
                      <a:cubicBezTo>
                        <a:pt x="4665" y="637"/>
                        <a:pt x="4694" y="662"/>
                        <a:pt x="4729" y="659"/>
                      </a:cubicBezTo>
                      <a:lnTo>
                        <a:pt x="4729" y="659"/>
                      </a:lnTo>
                      <a:cubicBezTo>
                        <a:pt x="4732" y="659"/>
                        <a:pt x="4732" y="659"/>
                        <a:pt x="4732" y="659"/>
                      </a:cubicBezTo>
                      <a:moveTo>
                        <a:pt x="4587" y="521"/>
                      </a:moveTo>
                      <a:lnTo>
                        <a:pt x="4587" y="521"/>
                      </a:lnTo>
                      <a:cubicBezTo>
                        <a:pt x="4629" y="518"/>
                        <a:pt x="4649" y="495"/>
                        <a:pt x="4658" y="485"/>
                      </a:cubicBezTo>
                      <a:cubicBezTo>
                        <a:pt x="4678" y="476"/>
                        <a:pt x="4690" y="460"/>
                        <a:pt x="4700" y="444"/>
                      </a:cubicBezTo>
                      <a:cubicBezTo>
                        <a:pt x="4710" y="424"/>
                        <a:pt x="4713" y="405"/>
                        <a:pt x="4697" y="389"/>
                      </a:cubicBezTo>
                      <a:cubicBezTo>
                        <a:pt x="4678" y="369"/>
                        <a:pt x="4649" y="353"/>
                        <a:pt x="4662" y="321"/>
                      </a:cubicBezTo>
                      <a:cubicBezTo>
                        <a:pt x="4671" y="292"/>
                        <a:pt x="4713" y="279"/>
                        <a:pt x="4742" y="279"/>
                      </a:cubicBezTo>
                      <a:cubicBezTo>
                        <a:pt x="4765" y="279"/>
                        <a:pt x="4790" y="289"/>
                        <a:pt x="4813" y="302"/>
                      </a:cubicBezTo>
                      <a:cubicBezTo>
                        <a:pt x="4855" y="331"/>
                        <a:pt x="4893" y="382"/>
                        <a:pt x="4887" y="437"/>
                      </a:cubicBezTo>
                      <a:cubicBezTo>
                        <a:pt x="4884" y="460"/>
                        <a:pt x="4864" y="498"/>
                        <a:pt x="4839" y="498"/>
                      </a:cubicBezTo>
                      <a:cubicBezTo>
                        <a:pt x="4816" y="498"/>
                        <a:pt x="4797" y="482"/>
                        <a:pt x="4774" y="476"/>
                      </a:cubicBezTo>
                      <a:cubicBezTo>
                        <a:pt x="4771" y="476"/>
                        <a:pt x="4768" y="476"/>
                        <a:pt x="4765" y="476"/>
                      </a:cubicBezTo>
                      <a:cubicBezTo>
                        <a:pt x="4716" y="473"/>
                        <a:pt x="4674" y="518"/>
                        <a:pt x="4658" y="559"/>
                      </a:cubicBezTo>
                      <a:cubicBezTo>
                        <a:pt x="4658" y="563"/>
                        <a:pt x="4658" y="566"/>
                        <a:pt x="4658" y="566"/>
                      </a:cubicBezTo>
                      <a:cubicBezTo>
                        <a:pt x="4530" y="592"/>
                        <a:pt x="4401" y="566"/>
                        <a:pt x="4275" y="530"/>
                      </a:cubicBezTo>
                      <a:cubicBezTo>
                        <a:pt x="4246" y="524"/>
                        <a:pt x="4217" y="514"/>
                        <a:pt x="4188" y="505"/>
                      </a:cubicBezTo>
                      <a:cubicBezTo>
                        <a:pt x="4091" y="476"/>
                        <a:pt x="3995" y="444"/>
                        <a:pt x="3892" y="427"/>
                      </a:cubicBezTo>
                      <a:cubicBezTo>
                        <a:pt x="3805" y="414"/>
                        <a:pt x="3711" y="414"/>
                        <a:pt x="3624" y="427"/>
                      </a:cubicBezTo>
                      <a:cubicBezTo>
                        <a:pt x="3576" y="434"/>
                        <a:pt x="3521" y="447"/>
                        <a:pt x="3492" y="485"/>
                      </a:cubicBezTo>
                      <a:cubicBezTo>
                        <a:pt x="3489" y="489"/>
                        <a:pt x="3486" y="492"/>
                        <a:pt x="3483" y="495"/>
                      </a:cubicBezTo>
                      <a:cubicBezTo>
                        <a:pt x="3480" y="498"/>
                        <a:pt x="3476" y="498"/>
                        <a:pt x="3473" y="498"/>
                      </a:cubicBezTo>
                      <a:cubicBezTo>
                        <a:pt x="3444" y="501"/>
                        <a:pt x="3412" y="505"/>
                        <a:pt x="3380" y="508"/>
                      </a:cubicBezTo>
                      <a:cubicBezTo>
                        <a:pt x="3405" y="476"/>
                        <a:pt x="3434" y="447"/>
                        <a:pt x="3467" y="424"/>
                      </a:cubicBezTo>
                      <a:cubicBezTo>
                        <a:pt x="3505" y="398"/>
                        <a:pt x="3544" y="379"/>
                        <a:pt x="3589" y="363"/>
                      </a:cubicBezTo>
                      <a:cubicBezTo>
                        <a:pt x="3682" y="331"/>
                        <a:pt x="3782" y="328"/>
                        <a:pt x="3876" y="353"/>
                      </a:cubicBezTo>
                      <a:cubicBezTo>
                        <a:pt x="3950" y="376"/>
                        <a:pt x="4017" y="408"/>
                        <a:pt x="4088" y="434"/>
                      </a:cubicBezTo>
                      <a:cubicBezTo>
                        <a:pt x="4165" y="466"/>
                        <a:pt x="4246" y="482"/>
                        <a:pt x="4330" y="498"/>
                      </a:cubicBezTo>
                      <a:cubicBezTo>
                        <a:pt x="4414" y="511"/>
                        <a:pt x="4500" y="524"/>
                        <a:pt x="4587" y="521"/>
                      </a:cubicBezTo>
                      <a:moveTo>
                        <a:pt x="4204" y="1428"/>
                      </a:moveTo>
                      <a:lnTo>
                        <a:pt x="4204" y="1428"/>
                      </a:lnTo>
                      <a:cubicBezTo>
                        <a:pt x="4201" y="1428"/>
                        <a:pt x="4194" y="1428"/>
                        <a:pt x="4191" y="1428"/>
                      </a:cubicBezTo>
                      <a:cubicBezTo>
                        <a:pt x="4127" y="1434"/>
                        <a:pt x="4072" y="1476"/>
                        <a:pt x="4008" y="1479"/>
                      </a:cubicBezTo>
                      <a:cubicBezTo>
                        <a:pt x="3998" y="1479"/>
                        <a:pt x="3989" y="1483"/>
                        <a:pt x="3979" y="1483"/>
                      </a:cubicBezTo>
                      <a:cubicBezTo>
                        <a:pt x="3963" y="1479"/>
                        <a:pt x="3943" y="1479"/>
                        <a:pt x="3930" y="1473"/>
                      </a:cubicBezTo>
                      <a:cubicBezTo>
                        <a:pt x="3901" y="1460"/>
                        <a:pt x="3895" y="1421"/>
                        <a:pt x="3908" y="1395"/>
                      </a:cubicBezTo>
                      <a:cubicBezTo>
                        <a:pt x="3917" y="1383"/>
                        <a:pt x="3927" y="1376"/>
                        <a:pt x="3940" y="1376"/>
                      </a:cubicBezTo>
                      <a:cubicBezTo>
                        <a:pt x="3953" y="1376"/>
                        <a:pt x="3969" y="1383"/>
                        <a:pt x="3976" y="1399"/>
                      </a:cubicBezTo>
                      <a:cubicBezTo>
                        <a:pt x="3989" y="1421"/>
                        <a:pt x="4001" y="1434"/>
                        <a:pt x="4027" y="1437"/>
                      </a:cubicBezTo>
                      <a:lnTo>
                        <a:pt x="4027" y="1437"/>
                      </a:lnTo>
                      <a:lnTo>
                        <a:pt x="4027" y="1437"/>
                      </a:lnTo>
                      <a:cubicBezTo>
                        <a:pt x="4066" y="1441"/>
                        <a:pt x="4095" y="1415"/>
                        <a:pt x="4101" y="1386"/>
                      </a:cubicBezTo>
                      <a:cubicBezTo>
                        <a:pt x="4240" y="1408"/>
                        <a:pt x="4381" y="1379"/>
                        <a:pt x="4513" y="1338"/>
                      </a:cubicBezTo>
                      <a:cubicBezTo>
                        <a:pt x="4530" y="1334"/>
                        <a:pt x="4546" y="1328"/>
                        <a:pt x="4558" y="1325"/>
                      </a:cubicBezTo>
                      <a:cubicBezTo>
                        <a:pt x="4562" y="1325"/>
                        <a:pt x="4562" y="1325"/>
                        <a:pt x="4565" y="1322"/>
                      </a:cubicBezTo>
                      <a:cubicBezTo>
                        <a:pt x="4649" y="1299"/>
                        <a:pt x="4729" y="1270"/>
                        <a:pt x="4813" y="1254"/>
                      </a:cubicBezTo>
                      <a:cubicBezTo>
                        <a:pt x="4900" y="1234"/>
                        <a:pt x="4987" y="1225"/>
                        <a:pt x="5074" y="1228"/>
                      </a:cubicBezTo>
                      <a:cubicBezTo>
                        <a:pt x="5125" y="1228"/>
                        <a:pt x="5212" y="1231"/>
                        <a:pt x="5251" y="1273"/>
                      </a:cubicBezTo>
                      <a:cubicBezTo>
                        <a:pt x="5244" y="1273"/>
                        <a:pt x="5241" y="1273"/>
                        <a:pt x="5235" y="1273"/>
                      </a:cubicBezTo>
                      <a:cubicBezTo>
                        <a:pt x="5106" y="1270"/>
                        <a:pt x="4983" y="1279"/>
                        <a:pt x="4864" y="1331"/>
                      </a:cubicBezTo>
                      <a:cubicBezTo>
                        <a:pt x="4855" y="1334"/>
                        <a:pt x="4848" y="1338"/>
                        <a:pt x="4842" y="1341"/>
                      </a:cubicBezTo>
                      <a:cubicBezTo>
                        <a:pt x="4761" y="1373"/>
                        <a:pt x="4681" y="1408"/>
                        <a:pt x="4600" y="1437"/>
                      </a:cubicBezTo>
                      <a:cubicBezTo>
                        <a:pt x="4558" y="1450"/>
                        <a:pt x="4517" y="1463"/>
                        <a:pt x="4475" y="1473"/>
                      </a:cubicBezTo>
                      <a:cubicBezTo>
                        <a:pt x="4452" y="1479"/>
                        <a:pt x="4433" y="1486"/>
                        <a:pt x="4410" y="1489"/>
                      </a:cubicBezTo>
                      <a:cubicBezTo>
                        <a:pt x="4407" y="1489"/>
                        <a:pt x="4372" y="1499"/>
                        <a:pt x="4355" y="1502"/>
                      </a:cubicBezTo>
                      <a:cubicBezTo>
                        <a:pt x="4320" y="1457"/>
                        <a:pt x="4262" y="1424"/>
                        <a:pt x="4204" y="1428"/>
                      </a:cubicBezTo>
                      <a:moveTo>
                        <a:pt x="5135" y="1206"/>
                      </a:moveTo>
                      <a:lnTo>
                        <a:pt x="5135" y="1206"/>
                      </a:lnTo>
                      <a:cubicBezTo>
                        <a:pt x="5045" y="1193"/>
                        <a:pt x="4955" y="1193"/>
                        <a:pt x="4867" y="1206"/>
                      </a:cubicBezTo>
                      <a:cubicBezTo>
                        <a:pt x="4765" y="1222"/>
                        <a:pt x="4668" y="1254"/>
                        <a:pt x="4568" y="1283"/>
                      </a:cubicBezTo>
                      <a:cubicBezTo>
                        <a:pt x="4542" y="1292"/>
                        <a:pt x="4513" y="1302"/>
                        <a:pt x="4484" y="1309"/>
                      </a:cubicBezTo>
                      <a:cubicBezTo>
                        <a:pt x="4359" y="1344"/>
                        <a:pt x="4227" y="1370"/>
                        <a:pt x="4101" y="1344"/>
                      </a:cubicBezTo>
                      <a:cubicBezTo>
                        <a:pt x="4101" y="1341"/>
                        <a:pt x="4101" y="1341"/>
                        <a:pt x="4098" y="1338"/>
                      </a:cubicBezTo>
                      <a:cubicBezTo>
                        <a:pt x="4085" y="1296"/>
                        <a:pt x="4043" y="1251"/>
                        <a:pt x="3995" y="1254"/>
                      </a:cubicBezTo>
                      <a:cubicBezTo>
                        <a:pt x="3992" y="1254"/>
                        <a:pt x="3989" y="1254"/>
                        <a:pt x="3985" y="1254"/>
                      </a:cubicBezTo>
                      <a:cubicBezTo>
                        <a:pt x="3963" y="1257"/>
                        <a:pt x="3943" y="1276"/>
                        <a:pt x="3921" y="1276"/>
                      </a:cubicBezTo>
                      <a:cubicBezTo>
                        <a:pt x="3892" y="1276"/>
                        <a:pt x="3876" y="1238"/>
                        <a:pt x="3873" y="1215"/>
                      </a:cubicBezTo>
                      <a:cubicBezTo>
                        <a:pt x="3866" y="1161"/>
                        <a:pt x="3905" y="1109"/>
                        <a:pt x="3946" y="1080"/>
                      </a:cubicBezTo>
                      <a:cubicBezTo>
                        <a:pt x="3969" y="1067"/>
                        <a:pt x="3992" y="1058"/>
                        <a:pt x="4017" y="1058"/>
                      </a:cubicBezTo>
                      <a:cubicBezTo>
                        <a:pt x="4046" y="1058"/>
                        <a:pt x="4088" y="1070"/>
                        <a:pt x="4098" y="1099"/>
                      </a:cubicBezTo>
                      <a:cubicBezTo>
                        <a:pt x="4111" y="1131"/>
                        <a:pt x="4082" y="1148"/>
                        <a:pt x="4062" y="1167"/>
                      </a:cubicBezTo>
                      <a:cubicBezTo>
                        <a:pt x="4046" y="1180"/>
                        <a:pt x="4049" y="1202"/>
                        <a:pt x="4059" y="1222"/>
                      </a:cubicBezTo>
                      <a:cubicBezTo>
                        <a:pt x="4069" y="1238"/>
                        <a:pt x="4082" y="1251"/>
                        <a:pt x="4101" y="1260"/>
                      </a:cubicBezTo>
                      <a:cubicBezTo>
                        <a:pt x="4111" y="1273"/>
                        <a:pt x="4127" y="1296"/>
                        <a:pt x="4172" y="1296"/>
                      </a:cubicBezTo>
                      <a:cubicBezTo>
                        <a:pt x="4259" y="1302"/>
                        <a:pt x="4346" y="1289"/>
                        <a:pt x="4430" y="1273"/>
                      </a:cubicBezTo>
                      <a:cubicBezTo>
                        <a:pt x="4513" y="1260"/>
                        <a:pt x="4594" y="1241"/>
                        <a:pt x="4671" y="1212"/>
                      </a:cubicBezTo>
                      <a:cubicBezTo>
                        <a:pt x="4742" y="1183"/>
                        <a:pt x="4810" y="1154"/>
                        <a:pt x="4884" y="1131"/>
                      </a:cubicBezTo>
                      <a:cubicBezTo>
                        <a:pt x="4977" y="1106"/>
                        <a:pt x="5077" y="1109"/>
                        <a:pt x="5170" y="1141"/>
                      </a:cubicBezTo>
                      <a:cubicBezTo>
                        <a:pt x="5212" y="1154"/>
                        <a:pt x="5254" y="1177"/>
                        <a:pt x="5293" y="1202"/>
                      </a:cubicBezTo>
                      <a:cubicBezTo>
                        <a:pt x="5325" y="1225"/>
                        <a:pt x="5354" y="1254"/>
                        <a:pt x="5376" y="1286"/>
                      </a:cubicBezTo>
                      <a:cubicBezTo>
                        <a:pt x="5347" y="1283"/>
                        <a:pt x="5315" y="1279"/>
                        <a:pt x="5286" y="1276"/>
                      </a:cubicBezTo>
                      <a:cubicBezTo>
                        <a:pt x="5283" y="1276"/>
                        <a:pt x="5277" y="1273"/>
                        <a:pt x="5277" y="1273"/>
                      </a:cubicBezTo>
                      <a:cubicBezTo>
                        <a:pt x="5273" y="1270"/>
                        <a:pt x="5270" y="1267"/>
                        <a:pt x="5267" y="1263"/>
                      </a:cubicBezTo>
                      <a:cubicBezTo>
                        <a:pt x="5238" y="1225"/>
                        <a:pt x="5183" y="1212"/>
                        <a:pt x="5135" y="1206"/>
                      </a:cubicBezTo>
                      <a:moveTo>
                        <a:pt x="5235" y="1054"/>
                      </a:moveTo>
                      <a:lnTo>
                        <a:pt x="5235" y="1054"/>
                      </a:lnTo>
                      <a:cubicBezTo>
                        <a:pt x="5161" y="1012"/>
                        <a:pt x="5080" y="990"/>
                        <a:pt x="4996" y="990"/>
                      </a:cubicBezTo>
                      <a:cubicBezTo>
                        <a:pt x="4910" y="993"/>
                        <a:pt x="4822" y="1012"/>
                        <a:pt x="4735" y="1038"/>
                      </a:cubicBezTo>
                      <a:cubicBezTo>
                        <a:pt x="4645" y="1064"/>
                        <a:pt x="4555" y="1093"/>
                        <a:pt x="4465" y="1118"/>
                      </a:cubicBezTo>
                      <a:cubicBezTo>
                        <a:pt x="4494" y="1090"/>
                        <a:pt x="4526" y="1067"/>
                        <a:pt x="4558" y="1041"/>
                      </a:cubicBezTo>
                      <a:cubicBezTo>
                        <a:pt x="4565" y="1041"/>
                        <a:pt x="4568" y="1038"/>
                        <a:pt x="4571" y="1035"/>
                      </a:cubicBezTo>
                      <a:lnTo>
                        <a:pt x="4574" y="1032"/>
                      </a:lnTo>
                      <a:cubicBezTo>
                        <a:pt x="4742" y="917"/>
                        <a:pt x="4948" y="839"/>
                        <a:pt x="5132" y="852"/>
                      </a:cubicBezTo>
                      <a:cubicBezTo>
                        <a:pt x="5225" y="856"/>
                        <a:pt x="5315" y="885"/>
                        <a:pt x="5399" y="920"/>
                      </a:cubicBezTo>
                      <a:cubicBezTo>
                        <a:pt x="5386" y="936"/>
                        <a:pt x="5376" y="955"/>
                        <a:pt x="5367" y="974"/>
                      </a:cubicBezTo>
                      <a:cubicBezTo>
                        <a:pt x="5357" y="1003"/>
                        <a:pt x="5344" y="1038"/>
                        <a:pt x="5315" y="1058"/>
                      </a:cubicBezTo>
                      <a:cubicBezTo>
                        <a:pt x="5302" y="1067"/>
                        <a:pt x="5283" y="1070"/>
                        <a:pt x="5264" y="1070"/>
                      </a:cubicBezTo>
                      <a:cubicBezTo>
                        <a:pt x="5254" y="1064"/>
                        <a:pt x="5244" y="1058"/>
                        <a:pt x="5235" y="1054"/>
                      </a:cubicBezTo>
                      <a:moveTo>
                        <a:pt x="4942" y="788"/>
                      </a:moveTo>
                      <a:lnTo>
                        <a:pt x="4942" y="788"/>
                      </a:lnTo>
                      <a:cubicBezTo>
                        <a:pt x="4942" y="785"/>
                        <a:pt x="4942" y="785"/>
                        <a:pt x="4942" y="785"/>
                      </a:cubicBezTo>
                      <a:cubicBezTo>
                        <a:pt x="4964" y="753"/>
                        <a:pt x="4990" y="724"/>
                        <a:pt x="5019" y="698"/>
                      </a:cubicBezTo>
                      <a:cubicBezTo>
                        <a:pt x="5074" y="643"/>
                        <a:pt x="5138" y="598"/>
                        <a:pt x="5212" y="569"/>
                      </a:cubicBezTo>
                      <a:cubicBezTo>
                        <a:pt x="5290" y="537"/>
                        <a:pt x="5376" y="530"/>
                        <a:pt x="5460" y="530"/>
                      </a:cubicBezTo>
                      <a:lnTo>
                        <a:pt x="5463" y="530"/>
                      </a:lnTo>
                      <a:cubicBezTo>
                        <a:pt x="5386" y="543"/>
                        <a:pt x="5309" y="569"/>
                        <a:pt x="5238" y="598"/>
                      </a:cubicBezTo>
                      <a:cubicBezTo>
                        <a:pt x="5138" y="637"/>
                        <a:pt x="5051" y="717"/>
                        <a:pt x="4996" y="810"/>
                      </a:cubicBezTo>
                      <a:cubicBezTo>
                        <a:pt x="4993" y="814"/>
                        <a:pt x="4993" y="817"/>
                        <a:pt x="4990" y="820"/>
                      </a:cubicBezTo>
                      <a:cubicBezTo>
                        <a:pt x="4987" y="820"/>
                        <a:pt x="4983" y="823"/>
                        <a:pt x="4980" y="823"/>
                      </a:cubicBezTo>
                      <a:cubicBezTo>
                        <a:pt x="4958" y="827"/>
                        <a:pt x="4938" y="830"/>
                        <a:pt x="4916" y="833"/>
                      </a:cubicBezTo>
                      <a:cubicBezTo>
                        <a:pt x="4922" y="817"/>
                        <a:pt x="4932" y="801"/>
                        <a:pt x="4942" y="788"/>
                      </a:cubicBezTo>
                      <a:moveTo>
                        <a:pt x="6413" y="923"/>
                      </a:moveTo>
                      <a:lnTo>
                        <a:pt x="6413" y="923"/>
                      </a:lnTo>
                      <a:cubicBezTo>
                        <a:pt x="6433" y="923"/>
                        <a:pt x="6458" y="910"/>
                        <a:pt x="6468" y="891"/>
                      </a:cubicBezTo>
                      <a:cubicBezTo>
                        <a:pt x="6475" y="872"/>
                        <a:pt x="6468" y="852"/>
                        <a:pt x="6465" y="833"/>
                      </a:cubicBezTo>
                      <a:cubicBezTo>
                        <a:pt x="6458" y="810"/>
                        <a:pt x="6455" y="791"/>
                        <a:pt x="6484" y="778"/>
                      </a:cubicBezTo>
                      <a:cubicBezTo>
                        <a:pt x="6491" y="778"/>
                        <a:pt x="6497" y="775"/>
                        <a:pt x="6504" y="775"/>
                      </a:cubicBezTo>
                      <a:cubicBezTo>
                        <a:pt x="6523" y="778"/>
                        <a:pt x="6545" y="788"/>
                        <a:pt x="6561" y="804"/>
                      </a:cubicBezTo>
                      <a:cubicBezTo>
                        <a:pt x="6581" y="820"/>
                        <a:pt x="6597" y="846"/>
                        <a:pt x="6594" y="875"/>
                      </a:cubicBezTo>
                      <a:cubicBezTo>
                        <a:pt x="6594" y="901"/>
                        <a:pt x="6574" y="917"/>
                        <a:pt x="6558" y="933"/>
                      </a:cubicBezTo>
                      <a:cubicBezTo>
                        <a:pt x="6555" y="936"/>
                        <a:pt x="6552" y="939"/>
                        <a:pt x="6549" y="943"/>
                      </a:cubicBezTo>
                      <a:cubicBezTo>
                        <a:pt x="6539" y="952"/>
                        <a:pt x="6526" y="967"/>
                        <a:pt x="6507" y="983"/>
                      </a:cubicBezTo>
                      <a:cubicBezTo>
                        <a:pt x="6497" y="990"/>
                        <a:pt x="6491" y="996"/>
                        <a:pt x="6478" y="1006"/>
                      </a:cubicBezTo>
                      <a:cubicBezTo>
                        <a:pt x="6478" y="1003"/>
                        <a:pt x="6475" y="1003"/>
                        <a:pt x="6471" y="1003"/>
                      </a:cubicBezTo>
                      <a:cubicBezTo>
                        <a:pt x="6323" y="939"/>
                        <a:pt x="6188" y="843"/>
                        <a:pt x="6040" y="778"/>
                      </a:cubicBezTo>
                      <a:cubicBezTo>
                        <a:pt x="5898" y="714"/>
                        <a:pt x="5744" y="682"/>
                        <a:pt x="5589" y="707"/>
                      </a:cubicBezTo>
                      <a:cubicBezTo>
                        <a:pt x="5547" y="714"/>
                        <a:pt x="5505" y="724"/>
                        <a:pt x="5467" y="737"/>
                      </a:cubicBezTo>
                      <a:cubicBezTo>
                        <a:pt x="5428" y="750"/>
                        <a:pt x="5396" y="772"/>
                        <a:pt x="5360" y="798"/>
                      </a:cubicBezTo>
                      <a:cubicBezTo>
                        <a:pt x="5351" y="804"/>
                        <a:pt x="5344" y="810"/>
                        <a:pt x="5335" y="817"/>
                      </a:cubicBezTo>
                      <a:cubicBezTo>
                        <a:pt x="5322" y="827"/>
                        <a:pt x="5309" y="833"/>
                        <a:pt x="5293" y="843"/>
                      </a:cubicBezTo>
                      <a:cubicBezTo>
                        <a:pt x="5280" y="839"/>
                        <a:pt x="5264" y="833"/>
                        <a:pt x="5247" y="830"/>
                      </a:cubicBezTo>
                      <a:cubicBezTo>
                        <a:pt x="5219" y="823"/>
                        <a:pt x="5190" y="820"/>
                        <a:pt x="5164" y="817"/>
                      </a:cubicBezTo>
                      <a:cubicBezTo>
                        <a:pt x="5247" y="753"/>
                        <a:pt x="5335" y="685"/>
                        <a:pt x="5441" y="650"/>
                      </a:cubicBezTo>
                      <a:cubicBezTo>
                        <a:pt x="5554" y="611"/>
                        <a:pt x="5679" y="621"/>
                        <a:pt x="5792" y="643"/>
                      </a:cubicBezTo>
                      <a:cubicBezTo>
                        <a:pt x="5908" y="666"/>
                        <a:pt x="6014" y="711"/>
                        <a:pt x="6117" y="766"/>
                      </a:cubicBezTo>
                      <a:cubicBezTo>
                        <a:pt x="6191" y="807"/>
                        <a:pt x="6256" y="862"/>
                        <a:pt x="6330" y="901"/>
                      </a:cubicBezTo>
                      <a:cubicBezTo>
                        <a:pt x="6352" y="917"/>
                        <a:pt x="6378" y="926"/>
                        <a:pt x="6401" y="926"/>
                      </a:cubicBezTo>
                      <a:cubicBezTo>
                        <a:pt x="6407" y="926"/>
                        <a:pt x="6410" y="926"/>
                        <a:pt x="6413" y="923"/>
                      </a:cubicBezTo>
                      <a:moveTo>
                        <a:pt x="6291" y="830"/>
                      </a:moveTo>
                      <a:lnTo>
                        <a:pt x="6291" y="830"/>
                      </a:lnTo>
                      <a:cubicBezTo>
                        <a:pt x="6249" y="801"/>
                        <a:pt x="6217" y="778"/>
                        <a:pt x="6172" y="753"/>
                      </a:cubicBezTo>
                      <a:cubicBezTo>
                        <a:pt x="6092" y="707"/>
                        <a:pt x="6004" y="666"/>
                        <a:pt x="5917" y="640"/>
                      </a:cubicBezTo>
                      <a:cubicBezTo>
                        <a:pt x="5753" y="588"/>
                        <a:pt x="5576" y="566"/>
                        <a:pt x="5412" y="627"/>
                      </a:cubicBezTo>
                      <a:cubicBezTo>
                        <a:pt x="5405" y="630"/>
                        <a:pt x="5402" y="634"/>
                        <a:pt x="5396" y="637"/>
                      </a:cubicBezTo>
                      <a:cubicBezTo>
                        <a:pt x="5306" y="672"/>
                        <a:pt x="5225" y="730"/>
                        <a:pt x="5154" y="801"/>
                      </a:cubicBezTo>
                      <a:cubicBezTo>
                        <a:pt x="5151" y="804"/>
                        <a:pt x="5148" y="807"/>
                        <a:pt x="5141" y="810"/>
                      </a:cubicBezTo>
                      <a:cubicBezTo>
                        <a:pt x="5135" y="814"/>
                        <a:pt x="5132" y="814"/>
                        <a:pt x="5125" y="814"/>
                      </a:cubicBezTo>
                      <a:cubicBezTo>
                        <a:pt x="5090" y="814"/>
                        <a:pt x="5054" y="817"/>
                        <a:pt x="5019" y="817"/>
                      </a:cubicBezTo>
                      <a:cubicBezTo>
                        <a:pt x="5083" y="704"/>
                        <a:pt x="5206" y="637"/>
                        <a:pt x="5331" y="595"/>
                      </a:cubicBezTo>
                      <a:cubicBezTo>
                        <a:pt x="5483" y="546"/>
                        <a:pt x="5650" y="534"/>
                        <a:pt x="5801" y="585"/>
                      </a:cubicBezTo>
                      <a:cubicBezTo>
                        <a:pt x="5866" y="605"/>
                        <a:pt x="6098" y="701"/>
                        <a:pt x="6156" y="717"/>
                      </a:cubicBezTo>
                      <a:cubicBezTo>
                        <a:pt x="6165" y="720"/>
                        <a:pt x="6269" y="743"/>
                        <a:pt x="6307" y="753"/>
                      </a:cubicBezTo>
                      <a:cubicBezTo>
                        <a:pt x="6294" y="775"/>
                        <a:pt x="6288" y="801"/>
                        <a:pt x="6291" y="830"/>
                      </a:cubicBezTo>
                      <a:moveTo>
                        <a:pt x="6655" y="659"/>
                      </a:moveTo>
                      <a:lnTo>
                        <a:pt x="6655" y="659"/>
                      </a:lnTo>
                      <a:cubicBezTo>
                        <a:pt x="6681" y="659"/>
                        <a:pt x="6694" y="643"/>
                        <a:pt x="6703" y="621"/>
                      </a:cubicBezTo>
                      <a:cubicBezTo>
                        <a:pt x="6713" y="605"/>
                        <a:pt x="6726" y="598"/>
                        <a:pt x="6742" y="598"/>
                      </a:cubicBezTo>
                      <a:cubicBezTo>
                        <a:pt x="6755" y="598"/>
                        <a:pt x="6765" y="605"/>
                        <a:pt x="6771" y="617"/>
                      </a:cubicBezTo>
                      <a:cubicBezTo>
                        <a:pt x="6787" y="643"/>
                        <a:pt x="6781" y="682"/>
                        <a:pt x="6752" y="694"/>
                      </a:cubicBezTo>
                      <a:cubicBezTo>
                        <a:pt x="6736" y="701"/>
                        <a:pt x="6719" y="704"/>
                        <a:pt x="6703" y="704"/>
                      </a:cubicBezTo>
                      <a:cubicBezTo>
                        <a:pt x="6694" y="704"/>
                        <a:pt x="6684" y="704"/>
                        <a:pt x="6674" y="701"/>
                      </a:cubicBezTo>
                      <a:cubicBezTo>
                        <a:pt x="6607" y="698"/>
                        <a:pt x="6555" y="656"/>
                        <a:pt x="6491" y="650"/>
                      </a:cubicBezTo>
                      <a:cubicBezTo>
                        <a:pt x="6488" y="650"/>
                        <a:pt x="6481" y="650"/>
                        <a:pt x="6478" y="650"/>
                      </a:cubicBezTo>
                      <a:cubicBezTo>
                        <a:pt x="6420" y="650"/>
                        <a:pt x="6362" y="678"/>
                        <a:pt x="6323" y="724"/>
                      </a:cubicBezTo>
                      <a:cubicBezTo>
                        <a:pt x="6310" y="720"/>
                        <a:pt x="6275" y="714"/>
                        <a:pt x="6272" y="711"/>
                      </a:cubicBezTo>
                      <a:cubicBezTo>
                        <a:pt x="6249" y="707"/>
                        <a:pt x="6230" y="701"/>
                        <a:pt x="6207" y="694"/>
                      </a:cubicBezTo>
                      <a:cubicBezTo>
                        <a:pt x="6165" y="685"/>
                        <a:pt x="6124" y="672"/>
                        <a:pt x="6082" y="659"/>
                      </a:cubicBezTo>
                      <a:cubicBezTo>
                        <a:pt x="6001" y="630"/>
                        <a:pt x="5921" y="595"/>
                        <a:pt x="5840" y="563"/>
                      </a:cubicBezTo>
                      <a:cubicBezTo>
                        <a:pt x="5834" y="559"/>
                        <a:pt x="5824" y="556"/>
                        <a:pt x="5818" y="553"/>
                      </a:cubicBezTo>
                      <a:cubicBezTo>
                        <a:pt x="5699" y="501"/>
                        <a:pt x="5576" y="492"/>
                        <a:pt x="5447" y="495"/>
                      </a:cubicBezTo>
                      <a:cubicBezTo>
                        <a:pt x="5441" y="495"/>
                        <a:pt x="5435" y="495"/>
                        <a:pt x="5428" y="495"/>
                      </a:cubicBezTo>
                      <a:cubicBezTo>
                        <a:pt x="5470" y="453"/>
                        <a:pt x="5557" y="450"/>
                        <a:pt x="5608" y="450"/>
                      </a:cubicBezTo>
                      <a:cubicBezTo>
                        <a:pt x="5695" y="447"/>
                        <a:pt x="5782" y="457"/>
                        <a:pt x="5869" y="476"/>
                      </a:cubicBezTo>
                      <a:cubicBezTo>
                        <a:pt x="5953" y="492"/>
                        <a:pt x="6033" y="521"/>
                        <a:pt x="6117" y="546"/>
                      </a:cubicBezTo>
                      <a:lnTo>
                        <a:pt x="6120" y="546"/>
                      </a:lnTo>
                      <a:cubicBezTo>
                        <a:pt x="6136" y="553"/>
                        <a:pt x="6153" y="556"/>
                        <a:pt x="6169" y="559"/>
                      </a:cubicBezTo>
                      <a:cubicBezTo>
                        <a:pt x="6301" y="601"/>
                        <a:pt x="6442" y="630"/>
                        <a:pt x="6581" y="608"/>
                      </a:cubicBezTo>
                      <a:cubicBezTo>
                        <a:pt x="6587" y="637"/>
                        <a:pt x="6616" y="662"/>
                        <a:pt x="6652" y="659"/>
                      </a:cubicBezTo>
                      <a:lnTo>
                        <a:pt x="6652" y="659"/>
                      </a:lnTo>
                      <a:cubicBezTo>
                        <a:pt x="6655" y="659"/>
                        <a:pt x="6655" y="659"/>
                        <a:pt x="6655" y="659"/>
                      </a:cubicBezTo>
                      <a:moveTo>
                        <a:pt x="6510" y="521"/>
                      </a:moveTo>
                      <a:lnTo>
                        <a:pt x="6510" y="521"/>
                      </a:lnTo>
                      <a:cubicBezTo>
                        <a:pt x="6552" y="518"/>
                        <a:pt x="6571" y="495"/>
                        <a:pt x="6581" y="485"/>
                      </a:cubicBezTo>
                      <a:cubicBezTo>
                        <a:pt x="6600" y="476"/>
                        <a:pt x="6613" y="460"/>
                        <a:pt x="6623" y="444"/>
                      </a:cubicBezTo>
                      <a:cubicBezTo>
                        <a:pt x="6633" y="424"/>
                        <a:pt x="6636" y="405"/>
                        <a:pt x="6620" y="389"/>
                      </a:cubicBezTo>
                      <a:cubicBezTo>
                        <a:pt x="6600" y="369"/>
                        <a:pt x="6571" y="353"/>
                        <a:pt x="6584" y="321"/>
                      </a:cubicBezTo>
                      <a:cubicBezTo>
                        <a:pt x="6594" y="292"/>
                        <a:pt x="6636" y="279"/>
                        <a:pt x="6665" y="279"/>
                      </a:cubicBezTo>
                      <a:cubicBezTo>
                        <a:pt x="6687" y="279"/>
                        <a:pt x="6713" y="289"/>
                        <a:pt x="6736" y="302"/>
                      </a:cubicBezTo>
                      <a:cubicBezTo>
                        <a:pt x="6777" y="331"/>
                        <a:pt x="6816" y="382"/>
                        <a:pt x="6810" y="437"/>
                      </a:cubicBezTo>
                      <a:cubicBezTo>
                        <a:pt x="6806" y="460"/>
                        <a:pt x="6787" y="498"/>
                        <a:pt x="6761" y="498"/>
                      </a:cubicBezTo>
                      <a:cubicBezTo>
                        <a:pt x="6739" y="498"/>
                        <a:pt x="6719" y="482"/>
                        <a:pt x="6697" y="476"/>
                      </a:cubicBezTo>
                      <a:cubicBezTo>
                        <a:pt x="6694" y="476"/>
                        <a:pt x="6690" y="476"/>
                        <a:pt x="6687" y="476"/>
                      </a:cubicBezTo>
                      <a:cubicBezTo>
                        <a:pt x="6639" y="473"/>
                        <a:pt x="6597" y="518"/>
                        <a:pt x="6581" y="559"/>
                      </a:cubicBezTo>
                      <a:cubicBezTo>
                        <a:pt x="6581" y="563"/>
                        <a:pt x="6581" y="566"/>
                        <a:pt x="6581" y="566"/>
                      </a:cubicBezTo>
                      <a:cubicBezTo>
                        <a:pt x="6452" y="592"/>
                        <a:pt x="6323" y="566"/>
                        <a:pt x="6198" y="530"/>
                      </a:cubicBezTo>
                      <a:cubicBezTo>
                        <a:pt x="6169" y="524"/>
                        <a:pt x="6140" y="514"/>
                        <a:pt x="6111" y="505"/>
                      </a:cubicBezTo>
                      <a:cubicBezTo>
                        <a:pt x="6014" y="476"/>
                        <a:pt x="5917" y="444"/>
                        <a:pt x="5814" y="427"/>
                      </a:cubicBezTo>
                      <a:cubicBezTo>
                        <a:pt x="5728" y="414"/>
                        <a:pt x="5634" y="414"/>
                        <a:pt x="5547" y="427"/>
                      </a:cubicBezTo>
                      <a:cubicBezTo>
                        <a:pt x="5499" y="434"/>
                        <a:pt x="5444" y="447"/>
                        <a:pt x="5415" y="485"/>
                      </a:cubicBezTo>
                      <a:cubicBezTo>
                        <a:pt x="5412" y="489"/>
                        <a:pt x="5409" y="492"/>
                        <a:pt x="5405" y="495"/>
                      </a:cubicBezTo>
                      <a:cubicBezTo>
                        <a:pt x="5402" y="498"/>
                        <a:pt x="5399" y="498"/>
                        <a:pt x="5396" y="498"/>
                      </a:cubicBezTo>
                      <a:cubicBezTo>
                        <a:pt x="5367" y="501"/>
                        <a:pt x="5335" y="505"/>
                        <a:pt x="5302" y="508"/>
                      </a:cubicBezTo>
                      <a:cubicBezTo>
                        <a:pt x="5328" y="476"/>
                        <a:pt x="5357" y="447"/>
                        <a:pt x="5389" y="424"/>
                      </a:cubicBezTo>
                      <a:cubicBezTo>
                        <a:pt x="5428" y="398"/>
                        <a:pt x="5467" y="379"/>
                        <a:pt x="5512" y="363"/>
                      </a:cubicBezTo>
                      <a:cubicBezTo>
                        <a:pt x="5605" y="331"/>
                        <a:pt x="5705" y="328"/>
                        <a:pt x="5798" y="353"/>
                      </a:cubicBezTo>
                      <a:cubicBezTo>
                        <a:pt x="5872" y="376"/>
                        <a:pt x="5940" y="408"/>
                        <a:pt x="6011" y="434"/>
                      </a:cubicBezTo>
                      <a:cubicBezTo>
                        <a:pt x="6088" y="466"/>
                        <a:pt x="6169" y="482"/>
                        <a:pt x="6252" y="498"/>
                      </a:cubicBezTo>
                      <a:cubicBezTo>
                        <a:pt x="6336" y="511"/>
                        <a:pt x="6423" y="524"/>
                        <a:pt x="6510" y="521"/>
                      </a:cubicBezTo>
                      <a:moveTo>
                        <a:pt x="6127" y="1428"/>
                      </a:moveTo>
                      <a:lnTo>
                        <a:pt x="6127" y="1428"/>
                      </a:lnTo>
                      <a:cubicBezTo>
                        <a:pt x="6124" y="1428"/>
                        <a:pt x="6117" y="1428"/>
                        <a:pt x="6114" y="1428"/>
                      </a:cubicBezTo>
                      <a:cubicBezTo>
                        <a:pt x="6049" y="1434"/>
                        <a:pt x="5995" y="1476"/>
                        <a:pt x="5930" y="1479"/>
                      </a:cubicBezTo>
                      <a:cubicBezTo>
                        <a:pt x="5921" y="1479"/>
                        <a:pt x="5911" y="1483"/>
                        <a:pt x="5901" y="1483"/>
                      </a:cubicBezTo>
                      <a:cubicBezTo>
                        <a:pt x="5885" y="1479"/>
                        <a:pt x="5866" y="1479"/>
                        <a:pt x="5853" y="1473"/>
                      </a:cubicBezTo>
                      <a:cubicBezTo>
                        <a:pt x="5824" y="1460"/>
                        <a:pt x="5818" y="1421"/>
                        <a:pt x="5831" y="1395"/>
                      </a:cubicBezTo>
                      <a:cubicBezTo>
                        <a:pt x="5840" y="1383"/>
                        <a:pt x="5850" y="1376"/>
                        <a:pt x="5863" y="1376"/>
                      </a:cubicBezTo>
                      <a:cubicBezTo>
                        <a:pt x="5876" y="1376"/>
                        <a:pt x="5892" y="1383"/>
                        <a:pt x="5898" y="1399"/>
                      </a:cubicBezTo>
                      <a:cubicBezTo>
                        <a:pt x="5911" y="1421"/>
                        <a:pt x="5924" y="1434"/>
                        <a:pt x="5950" y="1437"/>
                      </a:cubicBezTo>
                      <a:lnTo>
                        <a:pt x="5950" y="1437"/>
                      </a:lnTo>
                      <a:lnTo>
                        <a:pt x="5950" y="1437"/>
                      </a:lnTo>
                      <a:cubicBezTo>
                        <a:pt x="5988" y="1441"/>
                        <a:pt x="6017" y="1415"/>
                        <a:pt x="6024" y="1386"/>
                      </a:cubicBezTo>
                      <a:cubicBezTo>
                        <a:pt x="6162" y="1408"/>
                        <a:pt x="6304" y="1379"/>
                        <a:pt x="6436" y="1338"/>
                      </a:cubicBezTo>
                      <a:cubicBezTo>
                        <a:pt x="6452" y="1334"/>
                        <a:pt x="6468" y="1328"/>
                        <a:pt x="6481" y="1325"/>
                      </a:cubicBezTo>
                      <a:cubicBezTo>
                        <a:pt x="6484" y="1325"/>
                        <a:pt x="6484" y="1325"/>
                        <a:pt x="6488" y="1322"/>
                      </a:cubicBezTo>
                      <a:cubicBezTo>
                        <a:pt x="6571" y="1299"/>
                        <a:pt x="6652" y="1270"/>
                        <a:pt x="6736" y="1254"/>
                      </a:cubicBezTo>
                      <a:cubicBezTo>
                        <a:pt x="6822" y="1234"/>
                        <a:pt x="6909" y="1225"/>
                        <a:pt x="6996" y="1228"/>
                      </a:cubicBezTo>
                      <a:cubicBezTo>
                        <a:pt x="7048" y="1228"/>
                        <a:pt x="7135" y="1231"/>
                        <a:pt x="7174" y="1273"/>
                      </a:cubicBezTo>
                      <a:cubicBezTo>
                        <a:pt x="7167" y="1273"/>
                        <a:pt x="7164" y="1273"/>
                        <a:pt x="7158" y="1273"/>
                      </a:cubicBezTo>
                      <a:cubicBezTo>
                        <a:pt x="7029" y="1270"/>
                        <a:pt x="6906" y="1279"/>
                        <a:pt x="6787" y="1331"/>
                      </a:cubicBezTo>
                      <a:cubicBezTo>
                        <a:pt x="6777" y="1334"/>
                        <a:pt x="6771" y="1338"/>
                        <a:pt x="6765" y="1341"/>
                      </a:cubicBezTo>
                      <a:cubicBezTo>
                        <a:pt x="6684" y="1373"/>
                        <a:pt x="6603" y="1408"/>
                        <a:pt x="6523" y="1437"/>
                      </a:cubicBezTo>
                      <a:cubicBezTo>
                        <a:pt x="6481" y="1450"/>
                        <a:pt x="6439" y="1463"/>
                        <a:pt x="6397" y="1473"/>
                      </a:cubicBezTo>
                      <a:cubicBezTo>
                        <a:pt x="6375" y="1479"/>
                        <a:pt x="6356" y="1486"/>
                        <a:pt x="6333" y="1489"/>
                      </a:cubicBezTo>
                      <a:cubicBezTo>
                        <a:pt x="6330" y="1489"/>
                        <a:pt x="6294" y="1499"/>
                        <a:pt x="6278" y="1502"/>
                      </a:cubicBezTo>
                      <a:cubicBezTo>
                        <a:pt x="6243" y="1457"/>
                        <a:pt x="6185" y="1424"/>
                        <a:pt x="6127" y="1428"/>
                      </a:cubicBezTo>
                      <a:moveTo>
                        <a:pt x="7058" y="1206"/>
                      </a:moveTo>
                      <a:lnTo>
                        <a:pt x="7058" y="1206"/>
                      </a:lnTo>
                      <a:cubicBezTo>
                        <a:pt x="6967" y="1193"/>
                        <a:pt x="6877" y="1193"/>
                        <a:pt x="6790" y="1206"/>
                      </a:cubicBezTo>
                      <a:cubicBezTo>
                        <a:pt x="6687" y="1222"/>
                        <a:pt x="6591" y="1254"/>
                        <a:pt x="6491" y="1283"/>
                      </a:cubicBezTo>
                      <a:cubicBezTo>
                        <a:pt x="6465" y="1292"/>
                        <a:pt x="6436" y="1302"/>
                        <a:pt x="6407" y="1309"/>
                      </a:cubicBezTo>
                      <a:cubicBezTo>
                        <a:pt x="6281" y="1344"/>
                        <a:pt x="6153" y="1370"/>
                        <a:pt x="6024" y="1344"/>
                      </a:cubicBezTo>
                      <a:cubicBezTo>
                        <a:pt x="6024" y="1341"/>
                        <a:pt x="6024" y="1341"/>
                        <a:pt x="6020" y="1338"/>
                      </a:cubicBezTo>
                      <a:cubicBezTo>
                        <a:pt x="6008" y="1296"/>
                        <a:pt x="5966" y="1251"/>
                        <a:pt x="5917" y="1254"/>
                      </a:cubicBezTo>
                      <a:cubicBezTo>
                        <a:pt x="5914" y="1254"/>
                        <a:pt x="5911" y="1254"/>
                        <a:pt x="5908" y="1254"/>
                      </a:cubicBezTo>
                      <a:cubicBezTo>
                        <a:pt x="5885" y="1257"/>
                        <a:pt x="5866" y="1276"/>
                        <a:pt x="5844" y="1276"/>
                      </a:cubicBezTo>
                      <a:cubicBezTo>
                        <a:pt x="5814" y="1276"/>
                        <a:pt x="5798" y="1238"/>
                        <a:pt x="5795" y="1215"/>
                      </a:cubicBezTo>
                      <a:cubicBezTo>
                        <a:pt x="5789" y="1161"/>
                        <a:pt x="5827" y="1109"/>
                        <a:pt x="5869" y="1080"/>
                      </a:cubicBezTo>
                      <a:cubicBezTo>
                        <a:pt x="5892" y="1067"/>
                        <a:pt x="5914" y="1058"/>
                        <a:pt x="5940" y="1058"/>
                      </a:cubicBezTo>
                      <a:cubicBezTo>
                        <a:pt x="5969" y="1058"/>
                        <a:pt x="6011" y="1070"/>
                        <a:pt x="6020" y="1099"/>
                      </a:cubicBezTo>
                      <a:cubicBezTo>
                        <a:pt x="6033" y="1131"/>
                        <a:pt x="6004" y="1148"/>
                        <a:pt x="5985" y="1167"/>
                      </a:cubicBezTo>
                      <a:cubicBezTo>
                        <a:pt x="5969" y="1180"/>
                        <a:pt x="5972" y="1202"/>
                        <a:pt x="5982" y="1222"/>
                      </a:cubicBezTo>
                      <a:cubicBezTo>
                        <a:pt x="5992" y="1238"/>
                        <a:pt x="6004" y="1251"/>
                        <a:pt x="6024" y="1260"/>
                      </a:cubicBezTo>
                      <a:cubicBezTo>
                        <a:pt x="6033" y="1273"/>
                        <a:pt x="6049" y="1296"/>
                        <a:pt x="6095" y="1296"/>
                      </a:cubicBezTo>
                      <a:cubicBezTo>
                        <a:pt x="6181" y="1302"/>
                        <a:pt x="6269" y="1289"/>
                        <a:pt x="6352" y="1273"/>
                      </a:cubicBezTo>
                      <a:cubicBezTo>
                        <a:pt x="6436" y="1260"/>
                        <a:pt x="6517" y="1241"/>
                        <a:pt x="6594" y="1212"/>
                      </a:cubicBezTo>
                      <a:cubicBezTo>
                        <a:pt x="6665" y="1183"/>
                        <a:pt x="6732" y="1154"/>
                        <a:pt x="6806" y="1131"/>
                      </a:cubicBezTo>
                      <a:cubicBezTo>
                        <a:pt x="6900" y="1106"/>
                        <a:pt x="7000" y="1109"/>
                        <a:pt x="7093" y="1141"/>
                      </a:cubicBezTo>
                      <a:cubicBezTo>
                        <a:pt x="7135" y="1154"/>
                        <a:pt x="7177" y="1177"/>
                        <a:pt x="7215" y="1202"/>
                      </a:cubicBezTo>
                      <a:cubicBezTo>
                        <a:pt x="7248" y="1225"/>
                        <a:pt x="7277" y="1254"/>
                        <a:pt x="7299" y="1286"/>
                      </a:cubicBezTo>
                      <a:cubicBezTo>
                        <a:pt x="7270" y="1283"/>
                        <a:pt x="7238" y="1279"/>
                        <a:pt x="7209" y="1276"/>
                      </a:cubicBezTo>
                      <a:cubicBezTo>
                        <a:pt x="7206" y="1276"/>
                        <a:pt x="7202" y="1273"/>
                        <a:pt x="7199" y="1273"/>
                      </a:cubicBezTo>
                      <a:cubicBezTo>
                        <a:pt x="7196" y="1270"/>
                        <a:pt x="7193" y="1267"/>
                        <a:pt x="7190" y="1263"/>
                      </a:cubicBezTo>
                      <a:cubicBezTo>
                        <a:pt x="7161" y="1225"/>
                        <a:pt x="7106" y="1212"/>
                        <a:pt x="7058" y="1206"/>
                      </a:cubicBezTo>
                      <a:moveTo>
                        <a:pt x="7158" y="1054"/>
                      </a:moveTo>
                      <a:lnTo>
                        <a:pt x="7158" y="1054"/>
                      </a:lnTo>
                      <a:cubicBezTo>
                        <a:pt x="7083" y="1012"/>
                        <a:pt x="7003" y="990"/>
                        <a:pt x="6919" y="990"/>
                      </a:cubicBezTo>
                      <a:cubicBezTo>
                        <a:pt x="6832" y="993"/>
                        <a:pt x="6745" y="1012"/>
                        <a:pt x="6658" y="1038"/>
                      </a:cubicBezTo>
                      <a:cubicBezTo>
                        <a:pt x="6568" y="1064"/>
                        <a:pt x="6478" y="1093"/>
                        <a:pt x="6388" y="1118"/>
                      </a:cubicBezTo>
                      <a:cubicBezTo>
                        <a:pt x="6417" y="1090"/>
                        <a:pt x="6449" y="1067"/>
                        <a:pt x="6481" y="1041"/>
                      </a:cubicBezTo>
                      <a:cubicBezTo>
                        <a:pt x="6488" y="1041"/>
                        <a:pt x="6491" y="1038"/>
                        <a:pt x="6494" y="1035"/>
                      </a:cubicBezTo>
                      <a:lnTo>
                        <a:pt x="6497" y="1032"/>
                      </a:lnTo>
                      <a:cubicBezTo>
                        <a:pt x="6665" y="917"/>
                        <a:pt x="6871" y="839"/>
                        <a:pt x="7054" y="852"/>
                      </a:cubicBezTo>
                      <a:cubicBezTo>
                        <a:pt x="7148" y="856"/>
                        <a:pt x="7238" y="885"/>
                        <a:pt x="7322" y="920"/>
                      </a:cubicBezTo>
                      <a:cubicBezTo>
                        <a:pt x="7309" y="936"/>
                        <a:pt x="7299" y="955"/>
                        <a:pt x="7290" y="974"/>
                      </a:cubicBezTo>
                      <a:cubicBezTo>
                        <a:pt x="7280" y="1003"/>
                        <a:pt x="7267" y="1038"/>
                        <a:pt x="7238" y="1058"/>
                      </a:cubicBezTo>
                      <a:cubicBezTo>
                        <a:pt x="7225" y="1067"/>
                        <a:pt x="7206" y="1070"/>
                        <a:pt x="7186" y="1070"/>
                      </a:cubicBezTo>
                      <a:cubicBezTo>
                        <a:pt x="7177" y="1064"/>
                        <a:pt x="7167" y="1058"/>
                        <a:pt x="7158" y="1054"/>
                      </a:cubicBezTo>
                      <a:moveTo>
                        <a:pt x="6864" y="788"/>
                      </a:moveTo>
                      <a:lnTo>
                        <a:pt x="6864" y="788"/>
                      </a:lnTo>
                      <a:cubicBezTo>
                        <a:pt x="6864" y="785"/>
                        <a:pt x="6864" y="785"/>
                        <a:pt x="6864" y="785"/>
                      </a:cubicBezTo>
                      <a:cubicBezTo>
                        <a:pt x="6887" y="753"/>
                        <a:pt x="6913" y="724"/>
                        <a:pt x="6942" y="698"/>
                      </a:cubicBezTo>
                      <a:cubicBezTo>
                        <a:pt x="6996" y="643"/>
                        <a:pt x="7061" y="598"/>
                        <a:pt x="7135" y="569"/>
                      </a:cubicBezTo>
                      <a:cubicBezTo>
                        <a:pt x="7212" y="537"/>
                        <a:pt x="7299" y="530"/>
                        <a:pt x="7383" y="530"/>
                      </a:cubicBezTo>
                      <a:lnTo>
                        <a:pt x="7386" y="530"/>
                      </a:lnTo>
                      <a:cubicBezTo>
                        <a:pt x="7309" y="543"/>
                        <a:pt x="7235" y="569"/>
                        <a:pt x="7161" y="598"/>
                      </a:cubicBezTo>
                      <a:cubicBezTo>
                        <a:pt x="7061" y="637"/>
                        <a:pt x="6974" y="717"/>
                        <a:pt x="6919" y="810"/>
                      </a:cubicBezTo>
                      <a:cubicBezTo>
                        <a:pt x="6916" y="814"/>
                        <a:pt x="6916" y="817"/>
                        <a:pt x="6913" y="820"/>
                      </a:cubicBezTo>
                      <a:cubicBezTo>
                        <a:pt x="6909" y="820"/>
                        <a:pt x="6906" y="823"/>
                        <a:pt x="6903" y="823"/>
                      </a:cubicBezTo>
                      <a:cubicBezTo>
                        <a:pt x="6881" y="827"/>
                        <a:pt x="6861" y="830"/>
                        <a:pt x="6838" y="833"/>
                      </a:cubicBezTo>
                      <a:cubicBezTo>
                        <a:pt x="6845" y="817"/>
                        <a:pt x="6855" y="801"/>
                        <a:pt x="6864" y="788"/>
                      </a:cubicBezTo>
                      <a:moveTo>
                        <a:pt x="8336" y="923"/>
                      </a:moveTo>
                      <a:lnTo>
                        <a:pt x="8336" y="923"/>
                      </a:lnTo>
                      <a:cubicBezTo>
                        <a:pt x="8356" y="923"/>
                        <a:pt x="8381" y="910"/>
                        <a:pt x="8391" y="891"/>
                      </a:cubicBezTo>
                      <a:cubicBezTo>
                        <a:pt x="8397" y="872"/>
                        <a:pt x="8391" y="852"/>
                        <a:pt x="8388" y="833"/>
                      </a:cubicBezTo>
                      <a:cubicBezTo>
                        <a:pt x="8381" y="810"/>
                        <a:pt x="8378" y="791"/>
                        <a:pt x="8407" y="778"/>
                      </a:cubicBezTo>
                      <a:cubicBezTo>
                        <a:pt x="8413" y="778"/>
                        <a:pt x="8420" y="775"/>
                        <a:pt x="8426" y="775"/>
                      </a:cubicBezTo>
                      <a:cubicBezTo>
                        <a:pt x="8446" y="778"/>
                        <a:pt x="8468" y="788"/>
                        <a:pt x="8484" y="804"/>
                      </a:cubicBezTo>
                      <a:cubicBezTo>
                        <a:pt x="8504" y="820"/>
                        <a:pt x="8520" y="846"/>
                        <a:pt x="8516" y="875"/>
                      </a:cubicBezTo>
                      <a:cubicBezTo>
                        <a:pt x="8516" y="901"/>
                        <a:pt x="8497" y="917"/>
                        <a:pt x="8481" y="933"/>
                      </a:cubicBezTo>
                      <a:cubicBezTo>
                        <a:pt x="8478" y="936"/>
                        <a:pt x="8475" y="939"/>
                        <a:pt x="8472" y="943"/>
                      </a:cubicBezTo>
                      <a:cubicBezTo>
                        <a:pt x="8462" y="952"/>
                        <a:pt x="8449" y="967"/>
                        <a:pt x="8429" y="983"/>
                      </a:cubicBezTo>
                      <a:cubicBezTo>
                        <a:pt x="8420" y="990"/>
                        <a:pt x="8413" y="996"/>
                        <a:pt x="8404" y="1006"/>
                      </a:cubicBezTo>
                      <a:cubicBezTo>
                        <a:pt x="8400" y="1003"/>
                        <a:pt x="8397" y="1003"/>
                        <a:pt x="8394" y="1003"/>
                      </a:cubicBezTo>
                      <a:cubicBezTo>
                        <a:pt x="8246" y="939"/>
                        <a:pt x="8111" y="843"/>
                        <a:pt x="7963" y="778"/>
                      </a:cubicBezTo>
                      <a:cubicBezTo>
                        <a:pt x="7821" y="714"/>
                        <a:pt x="7666" y="682"/>
                        <a:pt x="7512" y="707"/>
                      </a:cubicBezTo>
                      <a:cubicBezTo>
                        <a:pt x="7470" y="714"/>
                        <a:pt x="7428" y="724"/>
                        <a:pt x="7389" y="737"/>
                      </a:cubicBezTo>
                      <a:cubicBezTo>
                        <a:pt x="7351" y="750"/>
                        <a:pt x="7318" y="772"/>
                        <a:pt x="7283" y="798"/>
                      </a:cubicBezTo>
                      <a:cubicBezTo>
                        <a:pt x="7273" y="804"/>
                        <a:pt x="7267" y="810"/>
                        <a:pt x="7257" y="817"/>
                      </a:cubicBezTo>
                      <a:cubicBezTo>
                        <a:pt x="7244" y="827"/>
                        <a:pt x="7231" y="833"/>
                        <a:pt x="7215" y="843"/>
                      </a:cubicBezTo>
                      <a:cubicBezTo>
                        <a:pt x="7202" y="839"/>
                        <a:pt x="7186" y="833"/>
                        <a:pt x="7170" y="830"/>
                      </a:cubicBezTo>
                      <a:cubicBezTo>
                        <a:pt x="7141" y="823"/>
                        <a:pt x="7112" y="820"/>
                        <a:pt x="7086" y="817"/>
                      </a:cubicBezTo>
                      <a:cubicBezTo>
                        <a:pt x="7170" y="753"/>
                        <a:pt x="7257" y="685"/>
                        <a:pt x="7363" y="650"/>
                      </a:cubicBezTo>
                      <a:cubicBezTo>
                        <a:pt x="7476" y="611"/>
                        <a:pt x="7602" y="621"/>
                        <a:pt x="7715" y="643"/>
                      </a:cubicBezTo>
                      <a:cubicBezTo>
                        <a:pt x="7831" y="666"/>
                        <a:pt x="7937" y="711"/>
                        <a:pt x="8040" y="766"/>
                      </a:cubicBezTo>
                      <a:cubicBezTo>
                        <a:pt x="8114" y="807"/>
                        <a:pt x="8178" y="862"/>
                        <a:pt x="8252" y="901"/>
                      </a:cubicBezTo>
                      <a:cubicBezTo>
                        <a:pt x="8275" y="917"/>
                        <a:pt x="8301" y="926"/>
                        <a:pt x="8323" y="926"/>
                      </a:cubicBezTo>
                      <a:cubicBezTo>
                        <a:pt x="8330" y="926"/>
                        <a:pt x="8333" y="926"/>
                        <a:pt x="8336" y="923"/>
                      </a:cubicBezTo>
                      <a:moveTo>
                        <a:pt x="8214" y="830"/>
                      </a:moveTo>
                      <a:lnTo>
                        <a:pt x="8214" y="830"/>
                      </a:lnTo>
                      <a:cubicBezTo>
                        <a:pt x="8172" y="801"/>
                        <a:pt x="8140" y="778"/>
                        <a:pt x="8095" y="753"/>
                      </a:cubicBezTo>
                      <a:cubicBezTo>
                        <a:pt x="8014" y="707"/>
                        <a:pt x="7927" y="666"/>
                        <a:pt x="7840" y="640"/>
                      </a:cubicBezTo>
                      <a:cubicBezTo>
                        <a:pt x="7676" y="588"/>
                        <a:pt x="7499" y="566"/>
                        <a:pt x="7334" y="627"/>
                      </a:cubicBezTo>
                      <a:cubicBezTo>
                        <a:pt x="7328" y="630"/>
                        <a:pt x="7325" y="634"/>
                        <a:pt x="7318" y="637"/>
                      </a:cubicBezTo>
                      <a:cubicBezTo>
                        <a:pt x="7228" y="672"/>
                        <a:pt x="7148" y="730"/>
                        <a:pt x="7077" y="801"/>
                      </a:cubicBezTo>
                      <a:cubicBezTo>
                        <a:pt x="7074" y="804"/>
                        <a:pt x="7070" y="807"/>
                        <a:pt x="7064" y="810"/>
                      </a:cubicBezTo>
                      <a:cubicBezTo>
                        <a:pt x="7058" y="814"/>
                        <a:pt x="7054" y="814"/>
                        <a:pt x="7048" y="814"/>
                      </a:cubicBezTo>
                      <a:cubicBezTo>
                        <a:pt x="7013" y="814"/>
                        <a:pt x="6977" y="817"/>
                        <a:pt x="6942" y="817"/>
                      </a:cubicBezTo>
                      <a:cubicBezTo>
                        <a:pt x="7006" y="704"/>
                        <a:pt x="7128" y="637"/>
                        <a:pt x="7254" y="595"/>
                      </a:cubicBezTo>
                      <a:cubicBezTo>
                        <a:pt x="7405" y="546"/>
                        <a:pt x="7573" y="534"/>
                        <a:pt x="7724" y="585"/>
                      </a:cubicBezTo>
                      <a:cubicBezTo>
                        <a:pt x="7789" y="605"/>
                        <a:pt x="8020" y="701"/>
                        <a:pt x="8079" y="717"/>
                      </a:cubicBezTo>
                      <a:cubicBezTo>
                        <a:pt x="8088" y="720"/>
                        <a:pt x="8191" y="743"/>
                        <a:pt x="8230" y="753"/>
                      </a:cubicBezTo>
                      <a:cubicBezTo>
                        <a:pt x="8217" y="775"/>
                        <a:pt x="8211" y="801"/>
                        <a:pt x="8214" y="830"/>
                      </a:cubicBezTo>
                      <a:moveTo>
                        <a:pt x="8578" y="659"/>
                      </a:moveTo>
                      <a:lnTo>
                        <a:pt x="8578" y="659"/>
                      </a:lnTo>
                      <a:cubicBezTo>
                        <a:pt x="8604" y="659"/>
                        <a:pt x="8616" y="643"/>
                        <a:pt x="8626" y="621"/>
                      </a:cubicBezTo>
                      <a:cubicBezTo>
                        <a:pt x="8636" y="605"/>
                        <a:pt x="8648" y="598"/>
                        <a:pt x="8665" y="598"/>
                      </a:cubicBezTo>
                      <a:cubicBezTo>
                        <a:pt x="8677" y="598"/>
                        <a:pt x="8687" y="605"/>
                        <a:pt x="8694" y="617"/>
                      </a:cubicBezTo>
                      <a:cubicBezTo>
                        <a:pt x="8710" y="643"/>
                        <a:pt x="8703" y="682"/>
                        <a:pt x="8674" y="694"/>
                      </a:cubicBezTo>
                      <a:cubicBezTo>
                        <a:pt x="8658" y="701"/>
                        <a:pt x="8642" y="704"/>
                        <a:pt x="8626" y="704"/>
                      </a:cubicBezTo>
                      <a:cubicBezTo>
                        <a:pt x="8616" y="704"/>
                        <a:pt x="8607" y="704"/>
                        <a:pt x="8597" y="701"/>
                      </a:cubicBezTo>
                      <a:cubicBezTo>
                        <a:pt x="8529" y="698"/>
                        <a:pt x="8478" y="656"/>
                        <a:pt x="8413" y="650"/>
                      </a:cubicBezTo>
                      <a:cubicBezTo>
                        <a:pt x="8410" y="650"/>
                        <a:pt x="8404" y="650"/>
                        <a:pt x="8400" y="650"/>
                      </a:cubicBezTo>
                      <a:cubicBezTo>
                        <a:pt x="8343" y="650"/>
                        <a:pt x="8284" y="678"/>
                        <a:pt x="8246" y="724"/>
                      </a:cubicBezTo>
                      <a:cubicBezTo>
                        <a:pt x="8233" y="720"/>
                        <a:pt x="8198" y="714"/>
                        <a:pt x="8195" y="711"/>
                      </a:cubicBezTo>
                      <a:cubicBezTo>
                        <a:pt x="8172" y="707"/>
                        <a:pt x="8152" y="701"/>
                        <a:pt x="8130" y="694"/>
                      </a:cubicBezTo>
                      <a:cubicBezTo>
                        <a:pt x="8088" y="685"/>
                        <a:pt x="8046" y="672"/>
                        <a:pt x="8004" y="659"/>
                      </a:cubicBezTo>
                      <a:cubicBezTo>
                        <a:pt x="7924" y="630"/>
                        <a:pt x="7843" y="595"/>
                        <a:pt x="7763" y="563"/>
                      </a:cubicBezTo>
                      <a:cubicBezTo>
                        <a:pt x="7756" y="559"/>
                        <a:pt x="7747" y="556"/>
                        <a:pt x="7740" y="553"/>
                      </a:cubicBezTo>
                      <a:cubicBezTo>
                        <a:pt x="7621" y="501"/>
                        <a:pt x="7499" y="492"/>
                        <a:pt x="7370" y="495"/>
                      </a:cubicBezTo>
                      <a:cubicBezTo>
                        <a:pt x="7363" y="495"/>
                        <a:pt x="7357" y="495"/>
                        <a:pt x="7351" y="495"/>
                      </a:cubicBezTo>
                      <a:cubicBezTo>
                        <a:pt x="7393" y="453"/>
                        <a:pt x="7479" y="450"/>
                        <a:pt x="7531" y="450"/>
                      </a:cubicBezTo>
                      <a:cubicBezTo>
                        <a:pt x="7618" y="447"/>
                        <a:pt x="7705" y="457"/>
                        <a:pt x="7792" y="476"/>
                      </a:cubicBezTo>
                      <a:cubicBezTo>
                        <a:pt x="7875" y="492"/>
                        <a:pt x="7956" y="521"/>
                        <a:pt x="8040" y="546"/>
                      </a:cubicBezTo>
                      <a:lnTo>
                        <a:pt x="8043" y="546"/>
                      </a:lnTo>
                      <a:cubicBezTo>
                        <a:pt x="8059" y="553"/>
                        <a:pt x="8075" y="556"/>
                        <a:pt x="8091" y="559"/>
                      </a:cubicBezTo>
                      <a:cubicBezTo>
                        <a:pt x="8223" y="601"/>
                        <a:pt x="8365" y="630"/>
                        <a:pt x="8504" y="608"/>
                      </a:cubicBezTo>
                      <a:cubicBezTo>
                        <a:pt x="8510" y="637"/>
                        <a:pt x="8539" y="662"/>
                        <a:pt x="8574" y="659"/>
                      </a:cubicBezTo>
                      <a:lnTo>
                        <a:pt x="8574" y="659"/>
                      </a:lnTo>
                      <a:cubicBezTo>
                        <a:pt x="8578" y="659"/>
                        <a:pt x="8578" y="659"/>
                        <a:pt x="8578" y="659"/>
                      </a:cubicBezTo>
                      <a:moveTo>
                        <a:pt x="8433" y="521"/>
                      </a:moveTo>
                      <a:lnTo>
                        <a:pt x="8433" y="521"/>
                      </a:lnTo>
                      <a:cubicBezTo>
                        <a:pt x="8475" y="518"/>
                        <a:pt x="8494" y="495"/>
                        <a:pt x="8504" y="485"/>
                      </a:cubicBezTo>
                      <a:cubicBezTo>
                        <a:pt x="8523" y="476"/>
                        <a:pt x="8536" y="460"/>
                        <a:pt x="8545" y="444"/>
                      </a:cubicBezTo>
                      <a:cubicBezTo>
                        <a:pt x="8555" y="424"/>
                        <a:pt x="8558" y="405"/>
                        <a:pt x="8542" y="389"/>
                      </a:cubicBezTo>
                      <a:cubicBezTo>
                        <a:pt x="8523" y="369"/>
                        <a:pt x="8494" y="353"/>
                        <a:pt x="8507" y="321"/>
                      </a:cubicBezTo>
                      <a:cubicBezTo>
                        <a:pt x="8516" y="292"/>
                        <a:pt x="8558" y="279"/>
                        <a:pt x="8587" y="279"/>
                      </a:cubicBezTo>
                      <a:cubicBezTo>
                        <a:pt x="8613" y="279"/>
                        <a:pt x="8636" y="289"/>
                        <a:pt x="8658" y="302"/>
                      </a:cubicBezTo>
                      <a:cubicBezTo>
                        <a:pt x="8700" y="331"/>
                        <a:pt x="8739" y="382"/>
                        <a:pt x="8732" y="437"/>
                      </a:cubicBezTo>
                      <a:cubicBezTo>
                        <a:pt x="8729" y="460"/>
                        <a:pt x="8710" y="498"/>
                        <a:pt x="8684" y="498"/>
                      </a:cubicBezTo>
                      <a:cubicBezTo>
                        <a:pt x="8661" y="498"/>
                        <a:pt x="8642" y="482"/>
                        <a:pt x="8620" y="476"/>
                      </a:cubicBezTo>
                      <a:cubicBezTo>
                        <a:pt x="8616" y="476"/>
                        <a:pt x="8613" y="476"/>
                        <a:pt x="8610" y="476"/>
                      </a:cubicBezTo>
                      <a:cubicBezTo>
                        <a:pt x="8561" y="473"/>
                        <a:pt x="8520" y="518"/>
                        <a:pt x="8504" y="559"/>
                      </a:cubicBezTo>
                      <a:cubicBezTo>
                        <a:pt x="8504" y="563"/>
                        <a:pt x="8504" y="566"/>
                        <a:pt x="8504" y="566"/>
                      </a:cubicBezTo>
                      <a:cubicBezTo>
                        <a:pt x="8375" y="592"/>
                        <a:pt x="8246" y="566"/>
                        <a:pt x="8120" y="530"/>
                      </a:cubicBezTo>
                      <a:cubicBezTo>
                        <a:pt x="8091" y="524"/>
                        <a:pt x="8062" y="514"/>
                        <a:pt x="8033" y="505"/>
                      </a:cubicBezTo>
                      <a:cubicBezTo>
                        <a:pt x="7937" y="476"/>
                        <a:pt x="7840" y="444"/>
                        <a:pt x="7737" y="427"/>
                      </a:cubicBezTo>
                      <a:cubicBezTo>
                        <a:pt x="7650" y="414"/>
                        <a:pt x="7557" y="414"/>
                        <a:pt x="7470" y="427"/>
                      </a:cubicBezTo>
                      <a:cubicBezTo>
                        <a:pt x="7422" y="434"/>
                        <a:pt x="7367" y="447"/>
                        <a:pt x="7338" y="485"/>
                      </a:cubicBezTo>
                      <a:cubicBezTo>
                        <a:pt x="7334" y="489"/>
                        <a:pt x="7331" y="492"/>
                        <a:pt x="7328" y="495"/>
                      </a:cubicBezTo>
                      <a:cubicBezTo>
                        <a:pt x="7325" y="498"/>
                        <a:pt x="7322" y="498"/>
                        <a:pt x="7318" y="498"/>
                      </a:cubicBezTo>
                      <a:cubicBezTo>
                        <a:pt x="7290" y="501"/>
                        <a:pt x="7257" y="505"/>
                        <a:pt x="7225" y="508"/>
                      </a:cubicBezTo>
                      <a:cubicBezTo>
                        <a:pt x="7251" y="476"/>
                        <a:pt x="7280" y="447"/>
                        <a:pt x="7312" y="424"/>
                      </a:cubicBezTo>
                      <a:cubicBezTo>
                        <a:pt x="7351" y="398"/>
                        <a:pt x="7389" y="379"/>
                        <a:pt x="7434" y="363"/>
                      </a:cubicBezTo>
                      <a:cubicBezTo>
                        <a:pt x="7528" y="331"/>
                        <a:pt x="7627" y="328"/>
                        <a:pt x="7721" y="353"/>
                      </a:cubicBezTo>
                      <a:cubicBezTo>
                        <a:pt x="7795" y="376"/>
                        <a:pt x="7863" y="408"/>
                        <a:pt x="7934" y="434"/>
                      </a:cubicBezTo>
                      <a:cubicBezTo>
                        <a:pt x="8011" y="466"/>
                        <a:pt x="8091" y="482"/>
                        <a:pt x="8175" y="498"/>
                      </a:cubicBezTo>
                      <a:cubicBezTo>
                        <a:pt x="8259" y="511"/>
                        <a:pt x="8346" y="524"/>
                        <a:pt x="8433" y="521"/>
                      </a:cubicBezTo>
                      <a:moveTo>
                        <a:pt x="8049" y="1428"/>
                      </a:moveTo>
                      <a:lnTo>
                        <a:pt x="8049" y="1428"/>
                      </a:lnTo>
                      <a:cubicBezTo>
                        <a:pt x="8046" y="1428"/>
                        <a:pt x="8040" y="1428"/>
                        <a:pt x="8037" y="1428"/>
                      </a:cubicBezTo>
                      <a:cubicBezTo>
                        <a:pt x="7972" y="1434"/>
                        <a:pt x="7917" y="1476"/>
                        <a:pt x="7853" y="1479"/>
                      </a:cubicBezTo>
                      <a:cubicBezTo>
                        <a:pt x="7843" y="1479"/>
                        <a:pt x="7834" y="1483"/>
                        <a:pt x="7824" y="1483"/>
                      </a:cubicBezTo>
                      <a:cubicBezTo>
                        <a:pt x="7808" y="1479"/>
                        <a:pt x="7789" y="1479"/>
                        <a:pt x="7776" y="1473"/>
                      </a:cubicBezTo>
                      <a:cubicBezTo>
                        <a:pt x="7747" y="1460"/>
                        <a:pt x="7740" y="1421"/>
                        <a:pt x="7753" y="1395"/>
                      </a:cubicBezTo>
                      <a:cubicBezTo>
                        <a:pt x="7763" y="1383"/>
                        <a:pt x="7772" y="1376"/>
                        <a:pt x="7785" y="1376"/>
                      </a:cubicBezTo>
                      <a:cubicBezTo>
                        <a:pt x="7798" y="1376"/>
                        <a:pt x="7815" y="1383"/>
                        <a:pt x="7821" y="1399"/>
                      </a:cubicBezTo>
                      <a:cubicBezTo>
                        <a:pt x="7834" y="1421"/>
                        <a:pt x="7847" y="1434"/>
                        <a:pt x="7872" y="1437"/>
                      </a:cubicBezTo>
                      <a:lnTo>
                        <a:pt x="7872" y="1437"/>
                      </a:lnTo>
                      <a:lnTo>
                        <a:pt x="7872" y="1437"/>
                      </a:lnTo>
                      <a:cubicBezTo>
                        <a:pt x="7911" y="1441"/>
                        <a:pt x="7940" y="1415"/>
                        <a:pt x="7947" y="1386"/>
                      </a:cubicBezTo>
                      <a:cubicBezTo>
                        <a:pt x="8085" y="1408"/>
                        <a:pt x="8227" y="1379"/>
                        <a:pt x="8359" y="1338"/>
                      </a:cubicBezTo>
                      <a:cubicBezTo>
                        <a:pt x="8375" y="1334"/>
                        <a:pt x="8391" y="1328"/>
                        <a:pt x="8404" y="1325"/>
                      </a:cubicBezTo>
                      <a:cubicBezTo>
                        <a:pt x="8407" y="1325"/>
                        <a:pt x="8407" y="1325"/>
                        <a:pt x="8410" y="1322"/>
                      </a:cubicBezTo>
                      <a:cubicBezTo>
                        <a:pt x="8494" y="1299"/>
                        <a:pt x="8574" y="1270"/>
                        <a:pt x="8658" y="1254"/>
                      </a:cubicBezTo>
                      <a:cubicBezTo>
                        <a:pt x="8745" y="1234"/>
                        <a:pt x="8832" y="1225"/>
                        <a:pt x="8919" y="1228"/>
                      </a:cubicBezTo>
                      <a:cubicBezTo>
                        <a:pt x="8971" y="1228"/>
                        <a:pt x="9057" y="1231"/>
                        <a:pt x="9096" y="1273"/>
                      </a:cubicBezTo>
                      <a:cubicBezTo>
                        <a:pt x="9090" y="1273"/>
                        <a:pt x="9086" y="1273"/>
                        <a:pt x="9080" y="1273"/>
                      </a:cubicBezTo>
                      <a:cubicBezTo>
                        <a:pt x="8951" y="1270"/>
                        <a:pt x="8829" y="1279"/>
                        <a:pt x="8710" y="1331"/>
                      </a:cubicBezTo>
                      <a:cubicBezTo>
                        <a:pt x="8700" y="1334"/>
                        <a:pt x="8694" y="1338"/>
                        <a:pt x="8687" y="1341"/>
                      </a:cubicBezTo>
                      <a:cubicBezTo>
                        <a:pt x="8607" y="1373"/>
                        <a:pt x="8526" y="1408"/>
                        <a:pt x="8446" y="1437"/>
                      </a:cubicBezTo>
                      <a:cubicBezTo>
                        <a:pt x="8404" y="1450"/>
                        <a:pt x="8362" y="1463"/>
                        <a:pt x="8320" y="1473"/>
                      </a:cubicBezTo>
                      <a:cubicBezTo>
                        <a:pt x="8297" y="1479"/>
                        <a:pt x="8278" y="1486"/>
                        <a:pt x="8256" y="1489"/>
                      </a:cubicBezTo>
                      <a:cubicBezTo>
                        <a:pt x="8252" y="1489"/>
                        <a:pt x="8217" y="1499"/>
                        <a:pt x="8204" y="1502"/>
                      </a:cubicBezTo>
                      <a:cubicBezTo>
                        <a:pt x="8165" y="1457"/>
                        <a:pt x="8107" y="1424"/>
                        <a:pt x="8049" y="1428"/>
                      </a:cubicBezTo>
                      <a:moveTo>
                        <a:pt x="8980" y="1206"/>
                      </a:moveTo>
                      <a:lnTo>
                        <a:pt x="8980" y="1206"/>
                      </a:lnTo>
                      <a:cubicBezTo>
                        <a:pt x="8890" y="1193"/>
                        <a:pt x="8800" y="1193"/>
                        <a:pt x="8713" y="1206"/>
                      </a:cubicBezTo>
                      <a:cubicBezTo>
                        <a:pt x="8610" y="1222"/>
                        <a:pt x="8513" y="1254"/>
                        <a:pt x="8413" y="1283"/>
                      </a:cubicBezTo>
                      <a:cubicBezTo>
                        <a:pt x="8388" y="1292"/>
                        <a:pt x="8359" y="1302"/>
                        <a:pt x="8330" y="1309"/>
                      </a:cubicBezTo>
                      <a:cubicBezTo>
                        <a:pt x="8204" y="1344"/>
                        <a:pt x="8075" y="1370"/>
                        <a:pt x="7947" y="1344"/>
                      </a:cubicBezTo>
                      <a:cubicBezTo>
                        <a:pt x="7947" y="1341"/>
                        <a:pt x="7947" y="1341"/>
                        <a:pt x="7943" y="1338"/>
                      </a:cubicBezTo>
                      <a:cubicBezTo>
                        <a:pt x="7930" y="1296"/>
                        <a:pt x="7888" y="1251"/>
                        <a:pt x="7840" y="1254"/>
                      </a:cubicBezTo>
                      <a:cubicBezTo>
                        <a:pt x="7837" y="1254"/>
                        <a:pt x="7834" y="1254"/>
                        <a:pt x="7831" y="1254"/>
                      </a:cubicBezTo>
                      <a:cubicBezTo>
                        <a:pt x="7808" y="1257"/>
                        <a:pt x="7789" y="1276"/>
                        <a:pt x="7766" y="1276"/>
                      </a:cubicBezTo>
                      <a:cubicBezTo>
                        <a:pt x="7737" y="1276"/>
                        <a:pt x="7721" y="1238"/>
                        <a:pt x="7718" y="1215"/>
                      </a:cubicBezTo>
                      <a:cubicBezTo>
                        <a:pt x="7711" y="1161"/>
                        <a:pt x="7750" y="1109"/>
                        <a:pt x="7792" y="1080"/>
                      </a:cubicBezTo>
                      <a:cubicBezTo>
                        <a:pt x="7815" y="1067"/>
                        <a:pt x="7837" y="1058"/>
                        <a:pt x="7863" y="1058"/>
                      </a:cubicBezTo>
                      <a:cubicBezTo>
                        <a:pt x="7892" y="1058"/>
                        <a:pt x="7934" y="1070"/>
                        <a:pt x="7943" y="1099"/>
                      </a:cubicBezTo>
                      <a:cubicBezTo>
                        <a:pt x="7956" y="1131"/>
                        <a:pt x="7927" y="1148"/>
                        <a:pt x="7908" y="1167"/>
                      </a:cubicBezTo>
                      <a:cubicBezTo>
                        <a:pt x="7892" y="1180"/>
                        <a:pt x="7895" y="1202"/>
                        <a:pt x="7904" y="1222"/>
                      </a:cubicBezTo>
                      <a:cubicBezTo>
                        <a:pt x="7914" y="1238"/>
                        <a:pt x="7927" y="1251"/>
                        <a:pt x="7947" y="1260"/>
                      </a:cubicBezTo>
                      <a:cubicBezTo>
                        <a:pt x="7956" y="1273"/>
                        <a:pt x="7972" y="1296"/>
                        <a:pt x="8017" y="1296"/>
                      </a:cubicBezTo>
                      <a:cubicBezTo>
                        <a:pt x="8104" y="1302"/>
                        <a:pt x="8191" y="1289"/>
                        <a:pt x="8275" y="1273"/>
                      </a:cubicBezTo>
                      <a:cubicBezTo>
                        <a:pt x="8359" y="1260"/>
                        <a:pt x="8439" y="1241"/>
                        <a:pt x="8516" y="1212"/>
                      </a:cubicBezTo>
                      <a:cubicBezTo>
                        <a:pt x="8587" y="1183"/>
                        <a:pt x="8655" y="1154"/>
                        <a:pt x="8729" y="1131"/>
                      </a:cubicBezTo>
                      <a:cubicBezTo>
                        <a:pt x="8822" y="1106"/>
                        <a:pt x="8922" y="1109"/>
                        <a:pt x="9016" y="1141"/>
                      </a:cubicBezTo>
                      <a:cubicBezTo>
                        <a:pt x="9057" y="1154"/>
                        <a:pt x="9099" y="1177"/>
                        <a:pt x="9138" y="1202"/>
                      </a:cubicBezTo>
                      <a:cubicBezTo>
                        <a:pt x="9170" y="1225"/>
                        <a:pt x="9199" y="1254"/>
                        <a:pt x="9222" y="1286"/>
                      </a:cubicBezTo>
                      <a:cubicBezTo>
                        <a:pt x="9193" y="1283"/>
                        <a:pt x="9161" y="1279"/>
                        <a:pt x="9132" y="1276"/>
                      </a:cubicBezTo>
                      <a:cubicBezTo>
                        <a:pt x="9129" y="1276"/>
                        <a:pt x="9125" y="1273"/>
                        <a:pt x="9122" y="1273"/>
                      </a:cubicBezTo>
                      <a:cubicBezTo>
                        <a:pt x="9119" y="1270"/>
                        <a:pt x="9116" y="1267"/>
                        <a:pt x="9112" y="1263"/>
                      </a:cubicBezTo>
                      <a:cubicBezTo>
                        <a:pt x="9083" y="1225"/>
                        <a:pt x="9029" y="1212"/>
                        <a:pt x="8980" y="1206"/>
                      </a:cubicBezTo>
                      <a:moveTo>
                        <a:pt x="9080" y="1054"/>
                      </a:moveTo>
                      <a:lnTo>
                        <a:pt x="9080" y="1054"/>
                      </a:lnTo>
                      <a:cubicBezTo>
                        <a:pt x="9006" y="1012"/>
                        <a:pt x="8925" y="990"/>
                        <a:pt x="8845" y="990"/>
                      </a:cubicBezTo>
                      <a:cubicBezTo>
                        <a:pt x="8755" y="993"/>
                        <a:pt x="8668" y="1012"/>
                        <a:pt x="8581" y="1038"/>
                      </a:cubicBezTo>
                      <a:cubicBezTo>
                        <a:pt x="8491" y="1064"/>
                        <a:pt x="8400" y="1093"/>
                        <a:pt x="8310" y="1118"/>
                      </a:cubicBezTo>
                      <a:cubicBezTo>
                        <a:pt x="8339" y="1090"/>
                        <a:pt x="8372" y="1067"/>
                        <a:pt x="8404" y="1041"/>
                      </a:cubicBezTo>
                      <a:cubicBezTo>
                        <a:pt x="8410" y="1041"/>
                        <a:pt x="8413" y="1038"/>
                        <a:pt x="8416" y="1035"/>
                      </a:cubicBezTo>
                      <a:lnTo>
                        <a:pt x="8420" y="1032"/>
                      </a:lnTo>
                      <a:cubicBezTo>
                        <a:pt x="8587" y="917"/>
                        <a:pt x="8793" y="839"/>
                        <a:pt x="8977" y="852"/>
                      </a:cubicBezTo>
                      <a:cubicBezTo>
                        <a:pt x="9070" y="856"/>
                        <a:pt x="9161" y="885"/>
                        <a:pt x="9244" y="920"/>
                      </a:cubicBezTo>
                      <a:cubicBezTo>
                        <a:pt x="9231" y="936"/>
                        <a:pt x="9222" y="955"/>
                        <a:pt x="9212" y="974"/>
                      </a:cubicBezTo>
                      <a:cubicBezTo>
                        <a:pt x="9202" y="1003"/>
                        <a:pt x="9189" y="1038"/>
                        <a:pt x="9164" y="1058"/>
                      </a:cubicBezTo>
                      <a:cubicBezTo>
                        <a:pt x="9148" y="1067"/>
                        <a:pt x="9129" y="1070"/>
                        <a:pt x="9109" y="1070"/>
                      </a:cubicBezTo>
                      <a:cubicBezTo>
                        <a:pt x="9099" y="1064"/>
                        <a:pt x="9090" y="1058"/>
                        <a:pt x="9080" y="1054"/>
                      </a:cubicBezTo>
                      <a:moveTo>
                        <a:pt x="8787" y="788"/>
                      </a:moveTo>
                      <a:lnTo>
                        <a:pt x="8787" y="788"/>
                      </a:lnTo>
                      <a:cubicBezTo>
                        <a:pt x="8787" y="785"/>
                        <a:pt x="8787" y="785"/>
                        <a:pt x="8787" y="785"/>
                      </a:cubicBezTo>
                      <a:cubicBezTo>
                        <a:pt x="8809" y="753"/>
                        <a:pt x="8835" y="724"/>
                        <a:pt x="8864" y="698"/>
                      </a:cubicBezTo>
                      <a:cubicBezTo>
                        <a:pt x="8919" y="643"/>
                        <a:pt x="8984" y="598"/>
                        <a:pt x="9057" y="569"/>
                      </a:cubicBezTo>
                      <a:cubicBezTo>
                        <a:pt x="9135" y="537"/>
                        <a:pt x="9222" y="530"/>
                        <a:pt x="9305" y="530"/>
                      </a:cubicBezTo>
                      <a:lnTo>
                        <a:pt x="9309" y="530"/>
                      </a:lnTo>
                      <a:cubicBezTo>
                        <a:pt x="9231" y="543"/>
                        <a:pt x="9157" y="569"/>
                        <a:pt x="9083" y="598"/>
                      </a:cubicBezTo>
                      <a:cubicBezTo>
                        <a:pt x="8984" y="637"/>
                        <a:pt x="8897" y="717"/>
                        <a:pt x="8842" y="810"/>
                      </a:cubicBezTo>
                      <a:cubicBezTo>
                        <a:pt x="8839" y="814"/>
                        <a:pt x="8839" y="817"/>
                        <a:pt x="8835" y="820"/>
                      </a:cubicBezTo>
                      <a:cubicBezTo>
                        <a:pt x="8832" y="820"/>
                        <a:pt x="8829" y="823"/>
                        <a:pt x="8826" y="823"/>
                      </a:cubicBezTo>
                      <a:cubicBezTo>
                        <a:pt x="8803" y="827"/>
                        <a:pt x="8784" y="830"/>
                        <a:pt x="8761" y="833"/>
                      </a:cubicBezTo>
                      <a:cubicBezTo>
                        <a:pt x="8768" y="817"/>
                        <a:pt x="8777" y="801"/>
                        <a:pt x="8787" y="788"/>
                      </a:cubicBezTo>
                      <a:moveTo>
                        <a:pt x="10259" y="923"/>
                      </a:moveTo>
                      <a:lnTo>
                        <a:pt x="10259" y="923"/>
                      </a:lnTo>
                      <a:cubicBezTo>
                        <a:pt x="10278" y="923"/>
                        <a:pt x="10304" y="910"/>
                        <a:pt x="10314" y="891"/>
                      </a:cubicBezTo>
                      <a:cubicBezTo>
                        <a:pt x="10320" y="872"/>
                        <a:pt x="10314" y="852"/>
                        <a:pt x="10310" y="833"/>
                      </a:cubicBezTo>
                      <a:cubicBezTo>
                        <a:pt x="10304" y="810"/>
                        <a:pt x="10301" y="791"/>
                        <a:pt x="10330" y="778"/>
                      </a:cubicBezTo>
                      <a:cubicBezTo>
                        <a:pt x="10336" y="778"/>
                        <a:pt x="10343" y="775"/>
                        <a:pt x="10349" y="775"/>
                      </a:cubicBezTo>
                      <a:cubicBezTo>
                        <a:pt x="10368" y="778"/>
                        <a:pt x="10391" y="788"/>
                        <a:pt x="10407" y="804"/>
                      </a:cubicBezTo>
                      <a:cubicBezTo>
                        <a:pt x="10426" y="820"/>
                        <a:pt x="10443" y="846"/>
                        <a:pt x="10439" y="875"/>
                      </a:cubicBezTo>
                      <a:cubicBezTo>
                        <a:pt x="10439" y="901"/>
                        <a:pt x="10420" y="917"/>
                        <a:pt x="10404" y="933"/>
                      </a:cubicBezTo>
                      <a:cubicBezTo>
                        <a:pt x="10400" y="936"/>
                        <a:pt x="10397" y="939"/>
                        <a:pt x="10394" y="943"/>
                      </a:cubicBezTo>
                      <a:cubicBezTo>
                        <a:pt x="10384" y="952"/>
                        <a:pt x="10371" y="967"/>
                        <a:pt x="10352" y="983"/>
                      </a:cubicBezTo>
                      <a:cubicBezTo>
                        <a:pt x="10343" y="990"/>
                        <a:pt x="10336" y="996"/>
                        <a:pt x="10327" y="1006"/>
                      </a:cubicBezTo>
                      <a:cubicBezTo>
                        <a:pt x="10323" y="1003"/>
                        <a:pt x="10320" y="1003"/>
                        <a:pt x="10317" y="1003"/>
                      </a:cubicBezTo>
                      <a:cubicBezTo>
                        <a:pt x="10169" y="939"/>
                        <a:pt x="10033" y="843"/>
                        <a:pt x="9885" y="778"/>
                      </a:cubicBezTo>
                      <a:cubicBezTo>
                        <a:pt x="9743" y="714"/>
                        <a:pt x="9589" y="682"/>
                        <a:pt x="9434" y="707"/>
                      </a:cubicBezTo>
                      <a:cubicBezTo>
                        <a:pt x="9393" y="714"/>
                        <a:pt x="9351" y="724"/>
                        <a:pt x="9312" y="737"/>
                      </a:cubicBezTo>
                      <a:cubicBezTo>
                        <a:pt x="9273" y="750"/>
                        <a:pt x="9241" y="772"/>
                        <a:pt x="9206" y="798"/>
                      </a:cubicBezTo>
                      <a:cubicBezTo>
                        <a:pt x="9196" y="804"/>
                        <a:pt x="9189" y="810"/>
                        <a:pt x="9180" y="817"/>
                      </a:cubicBezTo>
                      <a:cubicBezTo>
                        <a:pt x="9167" y="827"/>
                        <a:pt x="9154" y="833"/>
                        <a:pt x="9138" y="843"/>
                      </a:cubicBezTo>
                      <a:cubicBezTo>
                        <a:pt x="9125" y="839"/>
                        <a:pt x="9109" y="833"/>
                        <a:pt x="9093" y="830"/>
                      </a:cubicBezTo>
                      <a:cubicBezTo>
                        <a:pt x="9064" y="823"/>
                        <a:pt x="9038" y="820"/>
                        <a:pt x="9009" y="817"/>
                      </a:cubicBezTo>
                      <a:cubicBezTo>
                        <a:pt x="9093" y="753"/>
                        <a:pt x="9180" y="685"/>
                        <a:pt x="9286" y="650"/>
                      </a:cubicBezTo>
                      <a:cubicBezTo>
                        <a:pt x="9399" y="611"/>
                        <a:pt x="9525" y="621"/>
                        <a:pt x="9637" y="643"/>
                      </a:cubicBezTo>
                      <a:cubicBezTo>
                        <a:pt x="9753" y="666"/>
                        <a:pt x="9859" y="711"/>
                        <a:pt x="9962" y="766"/>
                      </a:cubicBezTo>
                      <a:cubicBezTo>
                        <a:pt x="10037" y="807"/>
                        <a:pt x="10101" y="862"/>
                        <a:pt x="10175" y="901"/>
                      </a:cubicBezTo>
                      <a:cubicBezTo>
                        <a:pt x="10198" y="917"/>
                        <a:pt x="10223" y="926"/>
                        <a:pt x="10246" y="926"/>
                      </a:cubicBezTo>
                      <a:cubicBezTo>
                        <a:pt x="10252" y="926"/>
                        <a:pt x="10255" y="926"/>
                        <a:pt x="10259" y="923"/>
                      </a:cubicBezTo>
                      <a:moveTo>
                        <a:pt x="10136" y="830"/>
                      </a:moveTo>
                      <a:lnTo>
                        <a:pt x="10136" y="830"/>
                      </a:lnTo>
                      <a:cubicBezTo>
                        <a:pt x="10095" y="801"/>
                        <a:pt x="10062" y="778"/>
                        <a:pt x="10017" y="753"/>
                      </a:cubicBezTo>
                      <a:cubicBezTo>
                        <a:pt x="9937" y="707"/>
                        <a:pt x="9850" y="666"/>
                        <a:pt x="9763" y="640"/>
                      </a:cubicBezTo>
                      <a:cubicBezTo>
                        <a:pt x="9598" y="588"/>
                        <a:pt x="9421" y="566"/>
                        <a:pt x="9257" y="627"/>
                      </a:cubicBezTo>
                      <a:cubicBezTo>
                        <a:pt x="9251" y="630"/>
                        <a:pt x="9248" y="634"/>
                        <a:pt x="9241" y="637"/>
                      </a:cubicBezTo>
                      <a:cubicBezTo>
                        <a:pt x="9151" y="672"/>
                        <a:pt x="9070" y="730"/>
                        <a:pt x="9000" y="801"/>
                      </a:cubicBezTo>
                      <a:cubicBezTo>
                        <a:pt x="8996" y="804"/>
                        <a:pt x="8993" y="807"/>
                        <a:pt x="8987" y="810"/>
                      </a:cubicBezTo>
                      <a:cubicBezTo>
                        <a:pt x="8984" y="814"/>
                        <a:pt x="8977" y="814"/>
                        <a:pt x="8971" y="814"/>
                      </a:cubicBezTo>
                      <a:cubicBezTo>
                        <a:pt x="8935" y="814"/>
                        <a:pt x="8900" y="817"/>
                        <a:pt x="8864" y="817"/>
                      </a:cubicBezTo>
                      <a:cubicBezTo>
                        <a:pt x="8929" y="704"/>
                        <a:pt x="9051" y="637"/>
                        <a:pt x="9177" y="595"/>
                      </a:cubicBezTo>
                      <a:cubicBezTo>
                        <a:pt x="9328" y="546"/>
                        <a:pt x="9496" y="534"/>
                        <a:pt x="9647" y="585"/>
                      </a:cubicBezTo>
                      <a:cubicBezTo>
                        <a:pt x="9711" y="605"/>
                        <a:pt x="9943" y="701"/>
                        <a:pt x="10001" y="717"/>
                      </a:cubicBezTo>
                      <a:cubicBezTo>
                        <a:pt x="10011" y="720"/>
                        <a:pt x="10114" y="743"/>
                        <a:pt x="10152" y="753"/>
                      </a:cubicBezTo>
                      <a:cubicBezTo>
                        <a:pt x="10140" y="775"/>
                        <a:pt x="10133" y="801"/>
                        <a:pt x="10136" y="830"/>
                      </a:cubicBezTo>
                      <a:moveTo>
                        <a:pt x="10500" y="659"/>
                      </a:moveTo>
                      <a:lnTo>
                        <a:pt x="10500" y="659"/>
                      </a:lnTo>
                      <a:cubicBezTo>
                        <a:pt x="10526" y="659"/>
                        <a:pt x="10539" y="643"/>
                        <a:pt x="10549" y="621"/>
                      </a:cubicBezTo>
                      <a:cubicBezTo>
                        <a:pt x="10558" y="605"/>
                        <a:pt x="10571" y="598"/>
                        <a:pt x="10587" y="598"/>
                      </a:cubicBezTo>
                      <a:cubicBezTo>
                        <a:pt x="10600" y="598"/>
                        <a:pt x="10610" y="605"/>
                        <a:pt x="10616" y="617"/>
                      </a:cubicBezTo>
                      <a:cubicBezTo>
                        <a:pt x="10632" y="643"/>
                        <a:pt x="10626" y="682"/>
                        <a:pt x="10597" y="694"/>
                      </a:cubicBezTo>
                      <a:cubicBezTo>
                        <a:pt x="10584" y="701"/>
                        <a:pt x="10565" y="704"/>
                        <a:pt x="10549" y="704"/>
                      </a:cubicBezTo>
                      <a:cubicBezTo>
                        <a:pt x="10539" y="704"/>
                        <a:pt x="10529" y="704"/>
                        <a:pt x="10520" y="701"/>
                      </a:cubicBezTo>
                      <a:cubicBezTo>
                        <a:pt x="10455" y="698"/>
                        <a:pt x="10400" y="656"/>
                        <a:pt x="10336" y="650"/>
                      </a:cubicBezTo>
                      <a:cubicBezTo>
                        <a:pt x="10333" y="650"/>
                        <a:pt x="10327" y="650"/>
                        <a:pt x="10323" y="650"/>
                      </a:cubicBezTo>
                      <a:cubicBezTo>
                        <a:pt x="10265" y="650"/>
                        <a:pt x="10207" y="678"/>
                        <a:pt x="10169" y="724"/>
                      </a:cubicBezTo>
                      <a:cubicBezTo>
                        <a:pt x="10156" y="720"/>
                        <a:pt x="10120" y="714"/>
                        <a:pt x="10117" y="711"/>
                      </a:cubicBezTo>
                      <a:cubicBezTo>
                        <a:pt x="10095" y="707"/>
                        <a:pt x="10075" y="701"/>
                        <a:pt x="10053" y="694"/>
                      </a:cubicBezTo>
                      <a:cubicBezTo>
                        <a:pt x="10011" y="685"/>
                        <a:pt x="9969" y="672"/>
                        <a:pt x="9927" y="659"/>
                      </a:cubicBezTo>
                      <a:cubicBezTo>
                        <a:pt x="9846" y="630"/>
                        <a:pt x="9766" y="595"/>
                        <a:pt x="9686" y="563"/>
                      </a:cubicBezTo>
                      <a:cubicBezTo>
                        <a:pt x="9679" y="559"/>
                        <a:pt x="9670" y="556"/>
                        <a:pt x="9663" y="553"/>
                      </a:cubicBezTo>
                      <a:cubicBezTo>
                        <a:pt x="9544" y="501"/>
                        <a:pt x="9421" y="492"/>
                        <a:pt x="9293" y="495"/>
                      </a:cubicBezTo>
                      <a:cubicBezTo>
                        <a:pt x="9286" y="495"/>
                        <a:pt x="9280" y="495"/>
                        <a:pt x="9273" y="495"/>
                      </a:cubicBezTo>
                      <a:cubicBezTo>
                        <a:pt x="9315" y="453"/>
                        <a:pt x="9402" y="450"/>
                        <a:pt x="9454" y="450"/>
                      </a:cubicBezTo>
                      <a:cubicBezTo>
                        <a:pt x="9541" y="447"/>
                        <a:pt x="9628" y="457"/>
                        <a:pt x="9714" y="476"/>
                      </a:cubicBezTo>
                      <a:cubicBezTo>
                        <a:pt x="9798" y="492"/>
                        <a:pt x="9879" y="521"/>
                        <a:pt x="9962" y="546"/>
                      </a:cubicBezTo>
                      <a:cubicBezTo>
                        <a:pt x="9962" y="546"/>
                        <a:pt x="9966" y="546"/>
                        <a:pt x="9969" y="546"/>
                      </a:cubicBezTo>
                      <a:cubicBezTo>
                        <a:pt x="9982" y="553"/>
                        <a:pt x="9998" y="556"/>
                        <a:pt x="10014" y="559"/>
                      </a:cubicBezTo>
                      <a:cubicBezTo>
                        <a:pt x="10146" y="601"/>
                        <a:pt x="10288" y="630"/>
                        <a:pt x="10426" y="608"/>
                      </a:cubicBezTo>
                      <a:cubicBezTo>
                        <a:pt x="10433" y="637"/>
                        <a:pt x="10462" y="662"/>
                        <a:pt x="10497" y="659"/>
                      </a:cubicBezTo>
                      <a:lnTo>
                        <a:pt x="10497" y="659"/>
                      </a:lnTo>
                      <a:cubicBezTo>
                        <a:pt x="10500" y="659"/>
                        <a:pt x="10500" y="659"/>
                        <a:pt x="10500" y="659"/>
                      </a:cubicBezTo>
                      <a:moveTo>
                        <a:pt x="10355" y="521"/>
                      </a:moveTo>
                      <a:lnTo>
                        <a:pt x="10355" y="521"/>
                      </a:lnTo>
                      <a:cubicBezTo>
                        <a:pt x="10397" y="518"/>
                        <a:pt x="10417" y="495"/>
                        <a:pt x="10426" y="485"/>
                      </a:cubicBezTo>
                      <a:cubicBezTo>
                        <a:pt x="10446" y="476"/>
                        <a:pt x="10459" y="460"/>
                        <a:pt x="10468" y="444"/>
                      </a:cubicBezTo>
                      <a:cubicBezTo>
                        <a:pt x="10478" y="424"/>
                        <a:pt x="10481" y="405"/>
                        <a:pt x="10465" y="389"/>
                      </a:cubicBezTo>
                      <a:cubicBezTo>
                        <a:pt x="10446" y="369"/>
                        <a:pt x="10417" y="353"/>
                        <a:pt x="10430" y="321"/>
                      </a:cubicBezTo>
                      <a:cubicBezTo>
                        <a:pt x="10439" y="292"/>
                        <a:pt x="10481" y="279"/>
                        <a:pt x="10510" y="279"/>
                      </a:cubicBezTo>
                      <a:cubicBezTo>
                        <a:pt x="10536" y="279"/>
                        <a:pt x="10558" y="289"/>
                        <a:pt x="10581" y="302"/>
                      </a:cubicBezTo>
                      <a:cubicBezTo>
                        <a:pt x="10623" y="331"/>
                        <a:pt x="10661" y="382"/>
                        <a:pt x="10655" y="437"/>
                      </a:cubicBezTo>
                      <a:cubicBezTo>
                        <a:pt x="10652" y="460"/>
                        <a:pt x="10632" y="498"/>
                        <a:pt x="10607" y="498"/>
                      </a:cubicBezTo>
                      <a:cubicBezTo>
                        <a:pt x="10584" y="498"/>
                        <a:pt x="10565" y="482"/>
                        <a:pt x="10542" y="476"/>
                      </a:cubicBezTo>
                      <a:cubicBezTo>
                        <a:pt x="10539" y="476"/>
                        <a:pt x="10536" y="476"/>
                        <a:pt x="10532" y="476"/>
                      </a:cubicBezTo>
                      <a:cubicBezTo>
                        <a:pt x="10484" y="473"/>
                        <a:pt x="10443" y="518"/>
                        <a:pt x="10426" y="559"/>
                      </a:cubicBezTo>
                      <a:cubicBezTo>
                        <a:pt x="10426" y="563"/>
                        <a:pt x="10426" y="566"/>
                        <a:pt x="10426" y="566"/>
                      </a:cubicBezTo>
                      <a:cubicBezTo>
                        <a:pt x="10298" y="592"/>
                        <a:pt x="10169" y="566"/>
                        <a:pt x="10043" y="530"/>
                      </a:cubicBezTo>
                      <a:cubicBezTo>
                        <a:pt x="10014" y="524"/>
                        <a:pt x="9985" y="514"/>
                        <a:pt x="9956" y="505"/>
                      </a:cubicBezTo>
                      <a:cubicBezTo>
                        <a:pt x="9859" y="476"/>
                        <a:pt x="9763" y="444"/>
                        <a:pt x="9660" y="427"/>
                      </a:cubicBezTo>
                      <a:cubicBezTo>
                        <a:pt x="9573" y="414"/>
                        <a:pt x="9479" y="414"/>
                        <a:pt x="9393" y="427"/>
                      </a:cubicBezTo>
                      <a:cubicBezTo>
                        <a:pt x="9344" y="434"/>
                        <a:pt x="9289" y="447"/>
                        <a:pt x="9261" y="485"/>
                      </a:cubicBezTo>
                      <a:cubicBezTo>
                        <a:pt x="9257" y="489"/>
                        <a:pt x="9254" y="492"/>
                        <a:pt x="9251" y="495"/>
                      </a:cubicBezTo>
                      <a:cubicBezTo>
                        <a:pt x="9248" y="498"/>
                        <a:pt x="9244" y="498"/>
                        <a:pt x="9241" y="498"/>
                      </a:cubicBezTo>
                      <a:cubicBezTo>
                        <a:pt x="9212" y="501"/>
                        <a:pt x="9180" y="505"/>
                        <a:pt x="9151" y="508"/>
                      </a:cubicBezTo>
                      <a:cubicBezTo>
                        <a:pt x="9173" y="476"/>
                        <a:pt x="9202" y="447"/>
                        <a:pt x="9235" y="424"/>
                      </a:cubicBezTo>
                      <a:cubicBezTo>
                        <a:pt x="9273" y="398"/>
                        <a:pt x="9315" y="379"/>
                        <a:pt x="9357" y="363"/>
                      </a:cubicBezTo>
                      <a:cubicBezTo>
                        <a:pt x="9450" y="331"/>
                        <a:pt x="9550" y="328"/>
                        <a:pt x="9644" y="353"/>
                      </a:cubicBezTo>
                      <a:cubicBezTo>
                        <a:pt x="9718" y="376"/>
                        <a:pt x="9786" y="408"/>
                        <a:pt x="9856" y="434"/>
                      </a:cubicBezTo>
                      <a:cubicBezTo>
                        <a:pt x="9934" y="466"/>
                        <a:pt x="10014" y="482"/>
                        <a:pt x="10098" y="498"/>
                      </a:cubicBezTo>
                      <a:cubicBezTo>
                        <a:pt x="10182" y="511"/>
                        <a:pt x="10268" y="524"/>
                        <a:pt x="10355" y="521"/>
                      </a:cubicBezTo>
                      <a:moveTo>
                        <a:pt x="9972" y="1428"/>
                      </a:moveTo>
                      <a:lnTo>
                        <a:pt x="9972" y="1428"/>
                      </a:lnTo>
                      <a:cubicBezTo>
                        <a:pt x="9969" y="1428"/>
                        <a:pt x="9962" y="1428"/>
                        <a:pt x="9959" y="1428"/>
                      </a:cubicBezTo>
                      <a:cubicBezTo>
                        <a:pt x="9895" y="1434"/>
                        <a:pt x="9840" y="1476"/>
                        <a:pt x="9776" y="1479"/>
                      </a:cubicBezTo>
                      <a:cubicBezTo>
                        <a:pt x="9766" y="1479"/>
                        <a:pt x="9756" y="1483"/>
                        <a:pt x="9747" y="1483"/>
                      </a:cubicBezTo>
                      <a:cubicBezTo>
                        <a:pt x="9730" y="1479"/>
                        <a:pt x="9711" y="1479"/>
                        <a:pt x="9698" y="1473"/>
                      </a:cubicBezTo>
                      <a:cubicBezTo>
                        <a:pt x="9670" y="1460"/>
                        <a:pt x="9663" y="1421"/>
                        <a:pt x="9676" y="1395"/>
                      </a:cubicBezTo>
                      <a:cubicBezTo>
                        <a:pt x="9686" y="1383"/>
                        <a:pt x="9695" y="1376"/>
                        <a:pt x="9708" y="1376"/>
                      </a:cubicBezTo>
                      <a:cubicBezTo>
                        <a:pt x="9721" y="1376"/>
                        <a:pt x="9737" y="1383"/>
                        <a:pt x="9743" y="1399"/>
                      </a:cubicBezTo>
                      <a:cubicBezTo>
                        <a:pt x="9756" y="1421"/>
                        <a:pt x="9769" y="1434"/>
                        <a:pt x="9795" y="1437"/>
                      </a:cubicBezTo>
                      <a:lnTo>
                        <a:pt x="9795" y="1437"/>
                      </a:lnTo>
                      <a:lnTo>
                        <a:pt x="9795" y="1437"/>
                      </a:lnTo>
                      <a:cubicBezTo>
                        <a:pt x="9834" y="1441"/>
                        <a:pt x="9863" y="1415"/>
                        <a:pt x="9869" y="1386"/>
                      </a:cubicBezTo>
                      <a:cubicBezTo>
                        <a:pt x="10007" y="1408"/>
                        <a:pt x="10149" y="1379"/>
                        <a:pt x="10281" y="1338"/>
                      </a:cubicBezTo>
                      <a:cubicBezTo>
                        <a:pt x="10298" y="1334"/>
                        <a:pt x="10314" y="1328"/>
                        <a:pt x="10327" y="1325"/>
                      </a:cubicBezTo>
                      <a:cubicBezTo>
                        <a:pt x="10330" y="1325"/>
                        <a:pt x="10330" y="1325"/>
                        <a:pt x="10333" y="1322"/>
                      </a:cubicBezTo>
                      <a:cubicBezTo>
                        <a:pt x="10417" y="1299"/>
                        <a:pt x="10497" y="1270"/>
                        <a:pt x="10581" y="1254"/>
                      </a:cubicBezTo>
                      <a:cubicBezTo>
                        <a:pt x="10668" y="1234"/>
                        <a:pt x="10755" y="1225"/>
                        <a:pt x="10842" y="1228"/>
                      </a:cubicBezTo>
                      <a:cubicBezTo>
                        <a:pt x="10893" y="1228"/>
                        <a:pt x="10980" y="1231"/>
                        <a:pt x="11019" y="1273"/>
                      </a:cubicBezTo>
                      <a:cubicBezTo>
                        <a:pt x="11012" y="1273"/>
                        <a:pt x="11009" y="1273"/>
                        <a:pt x="11003" y="1273"/>
                      </a:cubicBezTo>
                      <a:cubicBezTo>
                        <a:pt x="10874" y="1270"/>
                        <a:pt x="10752" y="1279"/>
                        <a:pt x="10632" y="1331"/>
                      </a:cubicBezTo>
                      <a:cubicBezTo>
                        <a:pt x="10623" y="1334"/>
                        <a:pt x="10616" y="1338"/>
                        <a:pt x="10610" y="1341"/>
                      </a:cubicBezTo>
                      <a:cubicBezTo>
                        <a:pt x="10529" y="1373"/>
                        <a:pt x="10449" y="1408"/>
                        <a:pt x="10368" y="1437"/>
                      </a:cubicBezTo>
                      <a:cubicBezTo>
                        <a:pt x="10327" y="1450"/>
                        <a:pt x="10285" y="1463"/>
                        <a:pt x="10243" y="1473"/>
                      </a:cubicBezTo>
                      <a:cubicBezTo>
                        <a:pt x="10220" y="1479"/>
                        <a:pt x="10201" y="1486"/>
                        <a:pt x="10178" y="1489"/>
                      </a:cubicBezTo>
                      <a:cubicBezTo>
                        <a:pt x="10175" y="1489"/>
                        <a:pt x="10140" y="1499"/>
                        <a:pt x="10127" y="1502"/>
                      </a:cubicBezTo>
                      <a:cubicBezTo>
                        <a:pt x="10088" y="1457"/>
                        <a:pt x="10030" y="1424"/>
                        <a:pt x="9972" y="1428"/>
                      </a:cubicBezTo>
                      <a:moveTo>
                        <a:pt x="10903" y="1206"/>
                      </a:moveTo>
                      <a:lnTo>
                        <a:pt x="10903" y="1206"/>
                      </a:lnTo>
                      <a:cubicBezTo>
                        <a:pt x="10816" y="1193"/>
                        <a:pt x="10723" y="1193"/>
                        <a:pt x="10636" y="1206"/>
                      </a:cubicBezTo>
                      <a:cubicBezTo>
                        <a:pt x="10532" y="1222"/>
                        <a:pt x="10436" y="1254"/>
                        <a:pt x="10336" y="1283"/>
                      </a:cubicBezTo>
                      <a:cubicBezTo>
                        <a:pt x="10310" y="1292"/>
                        <a:pt x="10281" y="1302"/>
                        <a:pt x="10252" y="1309"/>
                      </a:cubicBezTo>
                      <a:cubicBezTo>
                        <a:pt x="10127" y="1344"/>
                        <a:pt x="9998" y="1370"/>
                        <a:pt x="9869" y="1344"/>
                      </a:cubicBezTo>
                      <a:cubicBezTo>
                        <a:pt x="9869" y="1341"/>
                        <a:pt x="9869" y="1341"/>
                        <a:pt x="9866" y="1338"/>
                      </a:cubicBezTo>
                      <a:cubicBezTo>
                        <a:pt x="9853" y="1296"/>
                        <a:pt x="9811" y="1251"/>
                        <a:pt x="9763" y="1254"/>
                      </a:cubicBezTo>
                      <a:cubicBezTo>
                        <a:pt x="9760" y="1254"/>
                        <a:pt x="9756" y="1254"/>
                        <a:pt x="9753" y="1254"/>
                      </a:cubicBezTo>
                      <a:cubicBezTo>
                        <a:pt x="9730" y="1257"/>
                        <a:pt x="9711" y="1276"/>
                        <a:pt x="9689" y="1276"/>
                      </a:cubicBezTo>
                      <a:cubicBezTo>
                        <a:pt x="9660" y="1276"/>
                        <a:pt x="9644" y="1238"/>
                        <a:pt x="9641" y="1215"/>
                      </a:cubicBezTo>
                      <a:cubicBezTo>
                        <a:pt x="9634" y="1161"/>
                        <a:pt x="9673" y="1109"/>
                        <a:pt x="9714" y="1080"/>
                      </a:cubicBezTo>
                      <a:cubicBezTo>
                        <a:pt x="9737" y="1067"/>
                        <a:pt x="9760" y="1058"/>
                        <a:pt x="9786" y="1058"/>
                      </a:cubicBezTo>
                      <a:cubicBezTo>
                        <a:pt x="9814" y="1058"/>
                        <a:pt x="9856" y="1070"/>
                        <a:pt x="9866" y="1099"/>
                      </a:cubicBezTo>
                      <a:cubicBezTo>
                        <a:pt x="9879" y="1131"/>
                        <a:pt x="9850" y="1148"/>
                        <a:pt x="9830" y="1167"/>
                      </a:cubicBezTo>
                      <a:cubicBezTo>
                        <a:pt x="9814" y="1180"/>
                        <a:pt x="9818" y="1202"/>
                        <a:pt x="9827" y="1222"/>
                      </a:cubicBezTo>
                      <a:cubicBezTo>
                        <a:pt x="9837" y="1238"/>
                        <a:pt x="9850" y="1251"/>
                        <a:pt x="9869" y="1260"/>
                      </a:cubicBezTo>
                      <a:cubicBezTo>
                        <a:pt x="9879" y="1273"/>
                        <a:pt x="9895" y="1296"/>
                        <a:pt x="9940" y="1296"/>
                      </a:cubicBezTo>
                      <a:cubicBezTo>
                        <a:pt x="10027" y="1302"/>
                        <a:pt x="10114" y="1289"/>
                        <a:pt x="10198" y="1273"/>
                      </a:cubicBezTo>
                      <a:cubicBezTo>
                        <a:pt x="10281" y="1260"/>
                        <a:pt x="10362" y="1241"/>
                        <a:pt x="10439" y="1212"/>
                      </a:cubicBezTo>
                      <a:cubicBezTo>
                        <a:pt x="10510" y="1183"/>
                        <a:pt x="10578" y="1154"/>
                        <a:pt x="10652" y="1131"/>
                      </a:cubicBezTo>
                      <a:cubicBezTo>
                        <a:pt x="10745" y="1106"/>
                        <a:pt x="10845" y="1109"/>
                        <a:pt x="10938" y="1141"/>
                      </a:cubicBezTo>
                      <a:cubicBezTo>
                        <a:pt x="10980" y="1154"/>
                        <a:pt x="11022" y="1177"/>
                        <a:pt x="11061" y="1202"/>
                      </a:cubicBezTo>
                      <a:cubicBezTo>
                        <a:pt x="11093" y="1225"/>
                        <a:pt x="11122" y="1254"/>
                        <a:pt x="11144" y="1286"/>
                      </a:cubicBezTo>
                      <a:cubicBezTo>
                        <a:pt x="11116" y="1283"/>
                        <a:pt x="11083" y="1279"/>
                        <a:pt x="11054" y="1276"/>
                      </a:cubicBezTo>
                      <a:cubicBezTo>
                        <a:pt x="11051" y="1276"/>
                        <a:pt x="11048" y="1273"/>
                        <a:pt x="11044" y="1273"/>
                      </a:cubicBezTo>
                      <a:cubicBezTo>
                        <a:pt x="11041" y="1270"/>
                        <a:pt x="11038" y="1267"/>
                        <a:pt x="11035" y="1263"/>
                      </a:cubicBezTo>
                      <a:cubicBezTo>
                        <a:pt x="11006" y="1225"/>
                        <a:pt x="10951" y="1212"/>
                        <a:pt x="10903" y="1206"/>
                      </a:cubicBezTo>
                      <a:moveTo>
                        <a:pt x="11003" y="1054"/>
                      </a:moveTo>
                      <a:lnTo>
                        <a:pt x="11003" y="1054"/>
                      </a:lnTo>
                      <a:cubicBezTo>
                        <a:pt x="10929" y="1012"/>
                        <a:pt x="10848" y="990"/>
                        <a:pt x="10768" y="990"/>
                      </a:cubicBezTo>
                      <a:cubicBezTo>
                        <a:pt x="10677" y="993"/>
                        <a:pt x="10591" y="1012"/>
                        <a:pt x="10503" y="1038"/>
                      </a:cubicBezTo>
                      <a:cubicBezTo>
                        <a:pt x="10413" y="1064"/>
                        <a:pt x="10323" y="1093"/>
                        <a:pt x="10233" y="1118"/>
                      </a:cubicBezTo>
                      <a:cubicBezTo>
                        <a:pt x="10262" y="1090"/>
                        <a:pt x="10294" y="1067"/>
                        <a:pt x="10330" y="1041"/>
                      </a:cubicBezTo>
                      <a:cubicBezTo>
                        <a:pt x="10333" y="1041"/>
                        <a:pt x="10336" y="1038"/>
                        <a:pt x="10339" y="1035"/>
                      </a:cubicBezTo>
                      <a:lnTo>
                        <a:pt x="10343" y="1032"/>
                      </a:lnTo>
                      <a:cubicBezTo>
                        <a:pt x="10510" y="917"/>
                        <a:pt x="10716" y="839"/>
                        <a:pt x="10900" y="852"/>
                      </a:cubicBezTo>
                      <a:cubicBezTo>
                        <a:pt x="10993" y="856"/>
                        <a:pt x="11083" y="885"/>
                        <a:pt x="11167" y="920"/>
                      </a:cubicBezTo>
                      <a:cubicBezTo>
                        <a:pt x="11154" y="936"/>
                        <a:pt x="11144" y="955"/>
                        <a:pt x="11135" y="974"/>
                      </a:cubicBezTo>
                      <a:cubicBezTo>
                        <a:pt x="11125" y="1003"/>
                        <a:pt x="11112" y="1038"/>
                        <a:pt x="11087" y="1058"/>
                      </a:cubicBezTo>
                      <a:cubicBezTo>
                        <a:pt x="11070" y="1067"/>
                        <a:pt x="11051" y="1070"/>
                        <a:pt x="11032" y="1070"/>
                      </a:cubicBezTo>
                      <a:cubicBezTo>
                        <a:pt x="11022" y="1064"/>
                        <a:pt x="11012" y="1058"/>
                        <a:pt x="11003" y="1054"/>
                      </a:cubicBezTo>
                      <a:moveTo>
                        <a:pt x="10710" y="788"/>
                      </a:moveTo>
                      <a:lnTo>
                        <a:pt x="10710" y="788"/>
                      </a:lnTo>
                      <a:cubicBezTo>
                        <a:pt x="10710" y="785"/>
                        <a:pt x="10710" y="785"/>
                        <a:pt x="10713" y="785"/>
                      </a:cubicBezTo>
                      <a:cubicBezTo>
                        <a:pt x="10732" y="753"/>
                        <a:pt x="10761" y="724"/>
                        <a:pt x="10787" y="698"/>
                      </a:cubicBezTo>
                      <a:cubicBezTo>
                        <a:pt x="10842" y="643"/>
                        <a:pt x="10906" y="598"/>
                        <a:pt x="10980" y="569"/>
                      </a:cubicBezTo>
                      <a:cubicBezTo>
                        <a:pt x="11057" y="537"/>
                        <a:pt x="11144" y="530"/>
                        <a:pt x="11228" y="530"/>
                      </a:cubicBezTo>
                      <a:lnTo>
                        <a:pt x="11232" y="530"/>
                      </a:lnTo>
                      <a:cubicBezTo>
                        <a:pt x="11154" y="543"/>
                        <a:pt x="11080" y="569"/>
                        <a:pt x="11006" y="598"/>
                      </a:cubicBezTo>
                      <a:cubicBezTo>
                        <a:pt x="10906" y="637"/>
                        <a:pt x="10819" y="717"/>
                        <a:pt x="10764" y="810"/>
                      </a:cubicBezTo>
                      <a:cubicBezTo>
                        <a:pt x="10761" y="814"/>
                        <a:pt x="10761" y="817"/>
                        <a:pt x="10758" y="820"/>
                      </a:cubicBezTo>
                      <a:cubicBezTo>
                        <a:pt x="10755" y="820"/>
                        <a:pt x="10752" y="823"/>
                        <a:pt x="10748" y="823"/>
                      </a:cubicBezTo>
                      <a:cubicBezTo>
                        <a:pt x="10726" y="827"/>
                        <a:pt x="10707" y="830"/>
                        <a:pt x="10684" y="833"/>
                      </a:cubicBezTo>
                      <a:cubicBezTo>
                        <a:pt x="10690" y="817"/>
                        <a:pt x="10700" y="801"/>
                        <a:pt x="10710" y="788"/>
                      </a:cubicBezTo>
                      <a:moveTo>
                        <a:pt x="12182" y="923"/>
                      </a:moveTo>
                      <a:lnTo>
                        <a:pt x="12182" y="923"/>
                      </a:lnTo>
                      <a:cubicBezTo>
                        <a:pt x="12204" y="923"/>
                        <a:pt x="12226" y="910"/>
                        <a:pt x="12236" y="891"/>
                      </a:cubicBezTo>
                      <a:cubicBezTo>
                        <a:pt x="12243" y="872"/>
                        <a:pt x="12236" y="852"/>
                        <a:pt x="12233" y="833"/>
                      </a:cubicBezTo>
                      <a:cubicBezTo>
                        <a:pt x="12226" y="810"/>
                        <a:pt x="12223" y="791"/>
                        <a:pt x="12252" y="778"/>
                      </a:cubicBezTo>
                      <a:cubicBezTo>
                        <a:pt x="12259" y="778"/>
                        <a:pt x="12265" y="775"/>
                        <a:pt x="12272" y="775"/>
                      </a:cubicBezTo>
                      <a:cubicBezTo>
                        <a:pt x="12291" y="778"/>
                        <a:pt x="12314" y="788"/>
                        <a:pt x="12330" y="804"/>
                      </a:cubicBezTo>
                      <a:cubicBezTo>
                        <a:pt x="12349" y="820"/>
                        <a:pt x="12365" y="846"/>
                        <a:pt x="12362" y="875"/>
                      </a:cubicBezTo>
                      <a:cubicBezTo>
                        <a:pt x="12362" y="901"/>
                        <a:pt x="12342" y="917"/>
                        <a:pt x="12326" y="933"/>
                      </a:cubicBezTo>
                      <a:cubicBezTo>
                        <a:pt x="12323" y="939"/>
                        <a:pt x="12320" y="943"/>
                        <a:pt x="12317" y="946"/>
                      </a:cubicBezTo>
                      <a:cubicBezTo>
                        <a:pt x="12307" y="955"/>
                        <a:pt x="12291" y="967"/>
                        <a:pt x="12275" y="983"/>
                      </a:cubicBezTo>
                      <a:cubicBezTo>
                        <a:pt x="12268" y="990"/>
                        <a:pt x="12259" y="996"/>
                        <a:pt x="12249" y="1006"/>
                      </a:cubicBezTo>
                      <a:cubicBezTo>
                        <a:pt x="12246" y="1003"/>
                        <a:pt x="12243" y="1003"/>
                        <a:pt x="12239" y="1003"/>
                      </a:cubicBezTo>
                      <a:cubicBezTo>
                        <a:pt x="12091" y="939"/>
                        <a:pt x="11956" y="843"/>
                        <a:pt x="11808" y="778"/>
                      </a:cubicBezTo>
                      <a:cubicBezTo>
                        <a:pt x="11666" y="714"/>
                        <a:pt x="11512" y="682"/>
                        <a:pt x="11357" y="707"/>
                      </a:cubicBezTo>
                      <a:cubicBezTo>
                        <a:pt x="11315" y="714"/>
                        <a:pt x="11273" y="724"/>
                        <a:pt x="11235" y="737"/>
                      </a:cubicBezTo>
                      <a:cubicBezTo>
                        <a:pt x="11196" y="750"/>
                        <a:pt x="11164" y="772"/>
                        <a:pt x="11128" y="798"/>
                      </a:cubicBezTo>
                      <a:cubicBezTo>
                        <a:pt x="11119" y="804"/>
                        <a:pt x="11112" y="810"/>
                        <a:pt x="11103" y="817"/>
                      </a:cubicBezTo>
                      <a:cubicBezTo>
                        <a:pt x="11090" y="827"/>
                        <a:pt x="11077" y="833"/>
                        <a:pt x="11061" y="843"/>
                      </a:cubicBezTo>
                      <a:cubicBezTo>
                        <a:pt x="11048" y="839"/>
                        <a:pt x="11032" y="833"/>
                        <a:pt x="11016" y="830"/>
                      </a:cubicBezTo>
                      <a:cubicBezTo>
                        <a:pt x="10987" y="823"/>
                        <a:pt x="10961" y="820"/>
                        <a:pt x="10932" y="817"/>
                      </a:cubicBezTo>
                      <a:cubicBezTo>
                        <a:pt x="11016" y="753"/>
                        <a:pt x="11103" y="685"/>
                        <a:pt x="11209" y="650"/>
                      </a:cubicBezTo>
                      <a:cubicBezTo>
                        <a:pt x="11321" y="611"/>
                        <a:pt x="11447" y="621"/>
                        <a:pt x="11560" y="643"/>
                      </a:cubicBezTo>
                      <a:cubicBezTo>
                        <a:pt x="11676" y="666"/>
                        <a:pt x="11782" y="711"/>
                        <a:pt x="11885" y="766"/>
                      </a:cubicBezTo>
                      <a:cubicBezTo>
                        <a:pt x="11959" y="807"/>
                        <a:pt x="12024" y="862"/>
                        <a:pt x="12098" y="901"/>
                      </a:cubicBezTo>
                      <a:cubicBezTo>
                        <a:pt x="12120" y="917"/>
                        <a:pt x="12146" y="926"/>
                        <a:pt x="12172" y="926"/>
                      </a:cubicBezTo>
                      <a:cubicBezTo>
                        <a:pt x="12175" y="926"/>
                        <a:pt x="12178" y="926"/>
                        <a:pt x="12182" y="923"/>
                      </a:cubicBezTo>
                      <a:moveTo>
                        <a:pt x="12059" y="830"/>
                      </a:moveTo>
                      <a:lnTo>
                        <a:pt x="12059" y="830"/>
                      </a:lnTo>
                      <a:cubicBezTo>
                        <a:pt x="12017" y="801"/>
                        <a:pt x="11985" y="778"/>
                        <a:pt x="11940" y="753"/>
                      </a:cubicBezTo>
                      <a:cubicBezTo>
                        <a:pt x="11859" y="707"/>
                        <a:pt x="11773" y="666"/>
                        <a:pt x="11685" y="640"/>
                      </a:cubicBezTo>
                      <a:cubicBezTo>
                        <a:pt x="11521" y="588"/>
                        <a:pt x="11344" y="566"/>
                        <a:pt x="11180" y="627"/>
                      </a:cubicBezTo>
                      <a:cubicBezTo>
                        <a:pt x="11173" y="630"/>
                        <a:pt x="11170" y="634"/>
                        <a:pt x="11164" y="637"/>
                      </a:cubicBezTo>
                      <a:cubicBezTo>
                        <a:pt x="11074" y="672"/>
                        <a:pt x="10993" y="730"/>
                        <a:pt x="10922" y="801"/>
                      </a:cubicBezTo>
                      <a:cubicBezTo>
                        <a:pt x="10919" y="804"/>
                        <a:pt x="10916" y="807"/>
                        <a:pt x="10909" y="810"/>
                      </a:cubicBezTo>
                      <a:cubicBezTo>
                        <a:pt x="10906" y="814"/>
                        <a:pt x="10900" y="814"/>
                        <a:pt x="10893" y="814"/>
                      </a:cubicBezTo>
                      <a:cubicBezTo>
                        <a:pt x="10858" y="814"/>
                        <a:pt x="10822" y="817"/>
                        <a:pt x="10787" y="817"/>
                      </a:cubicBezTo>
                      <a:cubicBezTo>
                        <a:pt x="10851" y="704"/>
                        <a:pt x="10974" y="637"/>
                        <a:pt x="11099" y="595"/>
                      </a:cubicBezTo>
                      <a:cubicBezTo>
                        <a:pt x="11251" y="546"/>
                        <a:pt x="11418" y="534"/>
                        <a:pt x="11569" y="585"/>
                      </a:cubicBezTo>
                      <a:cubicBezTo>
                        <a:pt x="11634" y="605"/>
                        <a:pt x="11866" y="701"/>
                        <a:pt x="11924" y="717"/>
                      </a:cubicBezTo>
                      <a:cubicBezTo>
                        <a:pt x="11933" y="720"/>
                        <a:pt x="12037" y="743"/>
                        <a:pt x="12075" y="753"/>
                      </a:cubicBezTo>
                      <a:cubicBezTo>
                        <a:pt x="12062" y="775"/>
                        <a:pt x="12056" y="801"/>
                        <a:pt x="12059" y="830"/>
                      </a:cubicBezTo>
                      <a:moveTo>
                        <a:pt x="12423" y="659"/>
                      </a:moveTo>
                      <a:lnTo>
                        <a:pt x="12423" y="659"/>
                      </a:lnTo>
                      <a:cubicBezTo>
                        <a:pt x="12449" y="659"/>
                        <a:pt x="12462" y="643"/>
                        <a:pt x="12471" y="621"/>
                      </a:cubicBezTo>
                      <a:cubicBezTo>
                        <a:pt x="12481" y="605"/>
                        <a:pt x="12494" y="598"/>
                        <a:pt x="12510" y="598"/>
                      </a:cubicBezTo>
                      <a:cubicBezTo>
                        <a:pt x="12523" y="598"/>
                        <a:pt x="12533" y="605"/>
                        <a:pt x="12539" y="617"/>
                      </a:cubicBezTo>
                      <a:cubicBezTo>
                        <a:pt x="12555" y="643"/>
                        <a:pt x="12549" y="682"/>
                        <a:pt x="12520" y="694"/>
                      </a:cubicBezTo>
                      <a:cubicBezTo>
                        <a:pt x="12507" y="701"/>
                        <a:pt x="12487" y="704"/>
                        <a:pt x="12471" y="704"/>
                      </a:cubicBezTo>
                      <a:cubicBezTo>
                        <a:pt x="12462" y="704"/>
                        <a:pt x="12452" y="704"/>
                        <a:pt x="12442" y="701"/>
                      </a:cubicBezTo>
                      <a:cubicBezTo>
                        <a:pt x="12378" y="698"/>
                        <a:pt x="12323" y="656"/>
                        <a:pt x="12259" y="650"/>
                      </a:cubicBezTo>
                      <a:cubicBezTo>
                        <a:pt x="12255" y="650"/>
                        <a:pt x="12249" y="650"/>
                        <a:pt x="12246" y="650"/>
                      </a:cubicBezTo>
                      <a:cubicBezTo>
                        <a:pt x="12188" y="650"/>
                        <a:pt x="12130" y="678"/>
                        <a:pt x="12091" y="724"/>
                      </a:cubicBezTo>
                      <a:cubicBezTo>
                        <a:pt x="12078" y="720"/>
                        <a:pt x="12043" y="714"/>
                        <a:pt x="12040" y="711"/>
                      </a:cubicBezTo>
                      <a:cubicBezTo>
                        <a:pt x="12017" y="707"/>
                        <a:pt x="11998" y="701"/>
                        <a:pt x="11975" y="694"/>
                      </a:cubicBezTo>
                      <a:cubicBezTo>
                        <a:pt x="11933" y="685"/>
                        <a:pt x="11892" y="672"/>
                        <a:pt x="11850" y="659"/>
                      </a:cubicBezTo>
                      <a:cubicBezTo>
                        <a:pt x="11769" y="630"/>
                        <a:pt x="11689" y="595"/>
                        <a:pt x="11608" y="563"/>
                      </a:cubicBezTo>
                      <a:cubicBezTo>
                        <a:pt x="11602" y="559"/>
                        <a:pt x="11595" y="556"/>
                        <a:pt x="11586" y="553"/>
                      </a:cubicBezTo>
                      <a:cubicBezTo>
                        <a:pt x="11466" y="501"/>
                        <a:pt x="11344" y="492"/>
                        <a:pt x="11215" y="495"/>
                      </a:cubicBezTo>
                      <a:cubicBezTo>
                        <a:pt x="11209" y="495"/>
                        <a:pt x="11202" y="495"/>
                        <a:pt x="11199" y="495"/>
                      </a:cubicBezTo>
                      <a:cubicBezTo>
                        <a:pt x="11238" y="453"/>
                        <a:pt x="11325" y="450"/>
                        <a:pt x="11376" y="450"/>
                      </a:cubicBezTo>
                      <a:cubicBezTo>
                        <a:pt x="11463" y="447"/>
                        <a:pt x="11550" y="457"/>
                        <a:pt x="11637" y="476"/>
                      </a:cubicBezTo>
                      <a:cubicBezTo>
                        <a:pt x="11721" y="492"/>
                        <a:pt x="11801" y="521"/>
                        <a:pt x="11885" y="546"/>
                      </a:cubicBezTo>
                      <a:cubicBezTo>
                        <a:pt x="11885" y="546"/>
                        <a:pt x="11889" y="546"/>
                        <a:pt x="11892" y="546"/>
                      </a:cubicBezTo>
                      <a:cubicBezTo>
                        <a:pt x="11905" y="553"/>
                        <a:pt x="11921" y="556"/>
                        <a:pt x="11937" y="559"/>
                      </a:cubicBezTo>
                      <a:cubicBezTo>
                        <a:pt x="12069" y="601"/>
                        <a:pt x="12210" y="630"/>
                        <a:pt x="12349" y="608"/>
                      </a:cubicBezTo>
                      <a:cubicBezTo>
                        <a:pt x="12355" y="637"/>
                        <a:pt x="12384" y="662"/>
                        <a:pt x="12420" y="659"/>
                      </a:cubicBezTo>
                      <a:lnTo>
                        <a:pt x="12423" y="659"/>
                      </a:lnTo>
                      <a:moveTo>
                        <a:pt x="12278" y="521"/>
                      </a:moveTo>
                      <a:lnTo>
                        <a:pt x="12278" y="521"/>
                      </a:lnTo>
                      <a:cubicBezTo>
                        <a:pt x="12320" y="518"/>
                        <a:pt x="12339" y="495"/>
                        <a:pt x="12349" y="485"/>
                      </a:cubicBezTo>
                      <a:cubicBezTo>
                        <a:pt x="12368" y="476"/>
                        <a:pt x="12381" y="460"/>
                        <a:pt x="12391" y="444"/>
                      </a:cubicBezTo>
                      <a:cubicBezTo>
                        <a:pt x="12400" y="424"/>
                        <a:pt x="12404" y="405"/>
                        <a:pt x="12388" y="389"/>
                      </a:cubicBezTo>
                      <a:cubicBezTo>
                        <a:pt x="12368" y="369"/>
                        <a:pt x="12339" y="353"/>
                        <a:pt x="12352" y="321"/>
                      </a:cubicBezTo>
                      <a:cubicBezTo>
                        <a:pt x="12362" y="292"/>
                        <a:pt x="12404" y="279"/>
                        <a:pt x="12433" y="279"/>
                      </a:cubicBezTo>
                      <a:cubicBezTo>
                        <a:pt x="12458" y="279"/>
                        <a:pt x="12481" y="289"/>
                        <a:pt x="12503" y="302"/>
                      </a:cubicBezTo>
                      <a:cubicBezTo>
                        <a:pt x="12546" y="331"/>
                        <a:pt x="12584" y="382"/>
                        <a:pt x="12578" y="437"/>
                      </a:cubicBezTo>
                      <a:cubicBezTo>
                        <a:pt x="12574" y="460"/>
                        <a:pt x="12555" y="498"/>
                        <a:pt x="12529" y="498"/>
                      </a:cubicBezTo>
                      <a:cubicBezTo>
                        <a:pt x="12507" y="498"/>
                        <a:pt x="12487" y="482"/>
                        <a:pt x="12465" y="476"/>
                      </a:cubicBezTo>
                      <a:cubicBezTo>
                        <a:pt x="12462" y="476"/>
                        <a:pt x="12458" y="476"/>
                        <a:pt x="12455" y="476"/>
                      </a:cubicBezTo>
                      <a:cubicBezTo>
                        <a:pt x="12407" y="473"/>
                        <a:pt x="12365" y="518"/>
                        <a:pt x="12349" y="559"/>
                      </a:cubicBezTo>
                      <a:cubicBezTo>
                        <a:pt x="12349" y="563"/>
                        <a:pt x="12349" y="566"/>
                        <a:pt x="12349" y="566"/>
                      </a:cubicBezTo>
                      <a:cubicBezTo>
                        <a:pt x="12220" y="592"/>
                        <a:pt x="12091" y="566"/>
                        <a:pt x="11966" y="530"/>
                      </a:cubicBezTo>
                      <a:cubicBezTo>
                        <a:pt x="11937" y="524"/>
                        <a:pt x="11908" y="514"/>
                        <a:pt x="11879" y="505"/>
                      </a:cubicBezTo>
                      <a:cubicBezTo>
                        <a:pt x="11782" y="476"/>
                        <a:pt x="11685" y="444"/>
                        <a:pt x="11582" y="427"/>
                      </a:cubicBezTo>
                      <a:cubicBezTo>
                        <a:pt x="11496" y="414"/>
                        <a:pt x="11402" y="414"/>
                        <a:pt x="11315" y="427"/>
                      </a:cubicBezTo>
                      <a:cubicBezTo>
                        <a:pt x="11267" y="434"/>
                        <a:pt x="11212" y="447"/>
                        <a:pt x="11183" y="485"/>
                      </a:cubicBezTo>
                      <a:cubicBezTo>
                        <a:pt x="11180" y="489"/>
                        <a:pt x="11177" y="492"/>
                        <a:pt x="11173" y="495"/>
                      </a:cubicBezTo>
                      <a:cubicBezTo>
                        <a:pt x="11170" y="498"/>
                        <a:pt x="11167" y="498"/>
                        <a:pt x="11164" y="498"/>
                      </a:cubicBezTo>
                      <a:cubicBezTo>
                        <a:pt x="11135" y="501"/>
                        <a:pt x="11103" y="505"/>
                        <a:pt x="11074" y="508"/>
                      </a:cubicBezTo>
                      <a:cubicBezTo>
                        <a:pt x="11096" y="476"/>
                        <a:pt x="11125" y="447"/>
                        <a:pt x="11157" y="424"/>
                      </a:cubicBezTo>
                      <a:cubicBezTo>
                        <a:pt x="11196" y="398"/>
                        <a:pt x="11238" y="379"/>
                        <a:pt x="11280" y="363"/>
                      </a:cubicBezTo>
                      <a:cubicBezTo>
                        <a:pt x="11373" y="331"/>
                        <a:pt x="11473" y="328"/>
                        <a:pt x="11566" y="353"/>
                      </a:cubicBezTo>
                      <a:cubicBezTo>
                        <a:pt x="11641" y="376"/>
                        <a:pt x="11708" y="408"/>
                        <a:pt x="11779" y="434"/>
                      </a:cubicBezTo>
                      <a:cubicBezTo>
                        <a:pt x="11856" y="466"/>
                        <a:pt x="11937" y="482"/>
                        <a:pt x="12021" y="498"/>
                      </a:cubicBezTo>
                      <a:cubicBezTo>
                        <a:pt x="12104" y="511"/>
                        <a:pt x="12191" y="524"/>
                        <a:pt x="12278" y="521"/>
                      </a:cubicBezTo>
                      <a:moveTo>
                        <a:pt x="11895" y="1428"/>
                      </a:moveTo>
                      <a:lnTo>
                        <a:pt x="11895" y="1428"/>
                      </a:lnTo>
                      <a:cubicBezTo>
                        <a:pt x="11892" y="1428"/>
                        <a:pt x="11885" y="1428"/>
                        <a:pt x="11882" y="1428"/>
                      </a:cubicBezTo>
                      <a:cubicBezTo>
                        <a:pt x="11817" y="1434"/>
                        <a:pt x="11763" y="1476"/>
                        <a:pt x="11698" y="1479"/>
                      </a:cubicBezTo>
                      <a:cubicBezTo>
                        <a:pt x="11689" y="1479"/>
                        <a:pt x="11679" y="1483"/>
                        <a:pt x="11669" y="1483"/>
                      </a:cubicBezTo>
                      <a:cubicBezTo>
                        <a:pt x="11653" y="1479"/>
                        <a:pt x="11634" y="1479"/>
                        <a:pt x="11621" y="1473"/>
                      </a:cubicBezTo>
                      <a:cubicBezTo>
                        <a:pt x="11592" y="1460"/>
                        <a:pt x="11586" y="1421"/>
                        <a:pt x="11599" y="1395"/>
                      </a:cubicBezTo>
                      <a:cubicBezTo>
                        <a:pt x="11608" y="1383"/>
                        <a:pt x="11618" y="1376"/>
                        <a:pt x="11631" y="1376"/>
                      </a:cubicBezTo>
                      <a:cubicBezTo>
                        <a:pt x="11644" y="1376"/>
                        <a:pt x="11660" y="1383"/>
                        <a:pt x="11669" y="1399"/>
                      </a:cubicBezTo>
                      <a:cubicBezTo>
                        <a:pt x="11679" y="1421"/>
                        <a:pt x="11692" y="1434"/>
                        <a:pt x="11718" y="1437"/>
                      </a:cubicBezTo>
                      <a:lnTo>
                        <a:pt x="11718" y="1437"/>
                      </a:lnTo>
                      <a:lnTo>
                        <a:pt x="11718" y="1437"/>
                      </a:lnTo>
                      <a:cubicBezTo>
                        <a:pt x="11756" y="1441"/>
                        <a:pt x="11785" y="1415"/>
                        <a:pt x="11792" y="1386"/>
                      </a:cubicBezTo>
                      <a:cubicBezTo>
                        <a:pt x="11930" y="1408"/>
                        <a:pt x="12072" y="1379"/>
                        <a:pt x="12204" y="1338"/>
                      </a:cubicBezTo>
                      <a:cubicBezTo>
                        <a:pt x="12220" y="1334"/>
                        <a:pt x="12236" y="1328"/>
                        <a:pt x="12249" y="1325"/>
                      </a:cubicBezTo>
                      <a:cubicBezTo>
                        <a:pt x="12252" y="1325"/>
                        <a:pt x="12252" y="1325"/>
                        <a:pt x="12255" y="1322"/>
                      </a:cubicBezTo>
                      <a:cubicBezTo>
                        <a:pt x="12339" y="1299"/>
                        <a:pt x="12420" y="1270"/>
                        <a:pt x="12503" y="1254"/>
                      </a:cubicBezTo>
                      <a:cubicBezTo>
                        <a:pt x="12590" y="1234"/>
                        <a:pt x="12678" y="1225"/>
                        <a:pt x="12764" y="1228"/>
                      </a:cubicBezTo>
                      <a:cubicBezTo>
                        <a:pt x="12816" y="1228"/>
                        <a:pt x="12903" y="1231"/>
                        <a:pt x="12942" y="1273"/>
                      </a:cubicBezTo>
                      <a:cubicBezTo>
                        <a:pt x="12938" y="1273"/>
                        <a:pt x="12932" y="1273"/>
                        <a:pt x="12925" y="1273"/>
                      </a:cubicBezTo>
                      <a:cubicBezTo>
                        <a:pt x="12797" y="1270"/>
                        <a:pt x="12674" y="1279"/>
                        <a:pt x="12555" y="1331"/>
                      </a:cubicBezTo>
                      <a:cubicBezTo>
                        <a:pt x="12546" y="1334"/>
                        <a:pt x="12539" y="1338"/>
                        <a:pt x="12533" y="1341"/>
                      </a:cubicBezTo>
                      <a:cubicBezTo>
                        <a:pt x="12452" y="1373"/>
                        <a:pt x="12371" y="1408"/>
                        <a:pt x="12291" y="1437"/>
                      </a:cubicBezTo>
                      <a:cubicBezTo>
                        <a:pt x="12249" y="1450"/>
                        <a:pt x="12207" y="1463"/>
                        <a:pt x="12165" y="1473"/>
                      </a:cubicBezTo>
                      <a:cubicBezTo>
                        <a:pt x="12143" y="1479"/>
                        <a:pt x="12123" y="1486"/>
                        <a:pt x="12101" y="1489"/>
                      </a:cubicBezTo>
                      <a:cubicBezTo>
                        <a:pt x="12098" y="1489"/>
                        <a:pt x="12062" y="1499"/>
                        <a:pt x="12049" y="1502"/>
                      </a:cubicBezTo>
                      <a:cubicBezTo>
                        <a:pt x="12011" y="1457"/>
                        <a:pt x="11953" y="1424"/>
                        <a:pt x="11895" y="1428"/>
                      </a:cubicBezTo>
                      <a:moveTo>
                        <a:pt x="12826" y="1206"/>
                      </a:moveTo>
                      <a:lnTo>
                        <a:pt x="12826" y="1206"/>
                      </a:lnTo>
                      <a:cubicBezTo>
                        <a:pt x="12739" y="1193"/>
                        <a:pt x="12645" y="1193"/>
                        <a:pt x="12558" y="1206"/>
                      </a:cubicBezTo>
                      <a:cubicBezTo>
                        <a:pt x="12455" y="1222"/>
                        <a:pt x="12358" y="1254"/>
                        <a:pt x="12259" y="1283"/>
                      </a:cubicBezTo>
                      <a:cubicBezTo>
                        <a:pt x="12233" y="1292"/>
                        <a:pt x="12204" y="1302"/>
                        <a:pt x="12175" y="1309"/>
                      </a:cubicBezTo>
                      <a:cubicBezTo>
                        <a:pt x="12049" y="1344"/>
                        <a:pt x="11921" y="1370"/>
                        <a:pt x="11792" y="1344"/>
                      </a:cubicBezTo>
                      <a:cubicBezTo>
                        <a:pt x="11792" y="1341"/>
                        <a:pt x="11792" y="1341"/>
                        <a:pt x="11789" y="1338"/>
                      </a:cubicBezTo>
                      <a:cubicBezTo>
                        <a:pt x="11776" y="1296"/>
                        <a:pt x="11734" y="1251"/>
                        <a:pt x="11685" y="1254"/>
                      </a:cubicBezTo>
                      <a:cubicBezTo>
                        <a:pt x="11682" y="1254"/>
                        <a:pt x="11679" y="1254"/>
                        <a:pt x="11676" y="1254"/>
                      </a:cubicBezTo>
                      <a:cubicBezTo>
                        <a:pt x="11653" y="1257"/>
                        <a:pt x="11634" y="1276"/>
                        <a:pt x="11611" y="1276"/>
                      </a:cubicBezTo>
                      <a:cubicBezTo>
                        <a:pt x="11582" y="1276"/>
                        <a:pt x="11566" y="1238"/>
                        <a:pt x="11563" y="1215"/>
                      </a:cubicBezTo>
                      <a:cubicBezTo>
                        <a:pt x="11557" y="1161"/>
                        <a:pt x="11595" y="1109"/>
                        <a:pt x="11637" y="1080"/>
                      </a:cubicBezTo>
                      <a:cubicBezTo>
                        <a:pt x="11660" y="1067"/>
                        <a:pt x="11682" y="1058"/>
                        <a:pt x="11708" y="1058"/>
                      </a:cubicBezTo>
                      <a:cubicBezTo>
                        <a:pt x="11737" y="1058"/>
                        <a:pt x="11779" y="1070"/>
                        <a:pt x="11789" y="1099"/>
                      </a:cubicBezTo>
                      <a:cubicBezTo>
                        <a:pt x="11801" y="1131"/>
                        <a:pt x="11773" y="1148"/>
                        <a:pt x="11753" y="1167"/>
                      </a:cubicBezTo>
                      <a:cubicBezTo>
                        <a:pt x="11737" y="1180"/>
                        <a:pt x="11740" y="1202"/>
                        <a:pt x="11750" y="1222"/>
                      </a:cubicBezTo>
                      <a:cubicBezTo>
                        <a:pt x="11760" y="1238"/>
                        <a:pt x="11773" y="1251"/>
                        <a:pt x="11792" y="1260"/>
                      </a:cubicBezTo>
                      <a:cubicBezTo>
                        <a:pt x="11801" y="1273"/>
                        <a:pt x="11821" y="1296"/>
                        <a:pt x="11863" y="1296"/>
                      </a:cubicBezTo>
                      <a:cubicBezTo>
                        <a:pt x="11950" y="1302"/>
                        <a:pt x="12037" y="1289"/>
                        <a:pt x="12120" y="1273"/>
                      </a:cubicBezTo>
                      <a:cubicBezTo>
                        <a:pt x="12204" y="1260"/>
                        <a:pt x="12285" y="1241"/>
                        <a:pt x="12362" y="1212"/>
                      </a:cubicBezTo>
                      <a:cubicBezTo>
                        <a:pt x="12433" y="1183"/>
                        <a:pt x="12500" y="1154"/>
                        <a:pt x="12574" y="1131"/>
                      </a:cubicBezTo>
                      <a:cubicBezTo>
                        <a:pt x="12668" y="1106"/>
                        <a:pt x="12767" y="1109"/>
                        <a:pt x="12861" y="1141"/>
                      </a:cubicBezTo>
                      <a:cubicBezTo>
                        <a:pt x="12903" y="1154"/>
                        <a:pt x="12945" y="1177"/>
                        <a:pt x="12983" y="1202"/>
                      </a:cubicBezTo>
                      <a:cubicBezTo>
                        <a:pt x="13015" y="1225"/>
                        <a:pt x="13045" y="1254"/>
                        <a:pt x="13067" y="1286"/>
                      </a:cubicBezTo>
                      <a:cubicBezTo>
                        <a:pt x="13038" y="1283"/>
                        <a:pt x="13006" y="1279"/>
                        <a:pt x="12977" y="1276"/>
                      </a:cubicBezTo>
                      <a:cubicBezTo>
                        <a:pt x="12974" y="1276"/>
                        <a:pt x="12971" y="1273"/>
                        <a:pt x="12967" y="1273"/>
                      </a:cubicBezTo>
                      <a:cubicBezTo>
                        <a:pt x="12964" y="1270"/>
                        <a:pt x="12961" y="1267"/>
                        <a:pt x="12958" y="1263"/>
                      </a:cubicBezTo>
                      <a:cubicBezTo>
                        <a:pt x="12929" y="1225"/>
                        <a:pt x="12874" y="1212"/>
                        <a:pt x="12826" y="1206"/>
                      </a:cubicBezTo>
                      <a:moveTo>
                        <a:pt x="12925" y="1054"/>
                      </a:moveTo>
                      <a:lnTo>
                        <a:pt x="12925" y="1054"/>
                      </a:lnTo>
                      <a:cubicBezTo>
                        <a:pt x="12851" y="1012"/>
                        <a:pt x="12771" y="990"/>
                        <a:pt x="12690" y="990"/>
                      </a:cubicBezTo>
                      <a:cubicBezTo>
                        <a:pt x="12600" y="993"/>
                        <a:pt x="12513" y="1012"/>
                        <a:pt x="12426" y="1038"/>
                      </a:cubicBezTo>
                      <a:cubicBezTo>
                        <a:pt x="12336" y="1064"/>
                        <a:pt x="12246" y="1093"/>
                        <a:pt x="12156" y="1118"/>
                      </a:cubicBezTo>
                      <a:cubicBezTo>
                        <a:pt x="12185" y="1090"/>
                        <a:pt x="12217" y="1067"/>
                        <a:pt x="12252" y="1041"/>
                      </a:cubicBezTo>
                      <a:cubicBezTo>
                        <a:pt x="12255" y="1041"/>
                        <a:pt x="12259" y="1038"/>
                        <a:pt x="12262" y="1035"/>
                      </a:cubicBezTo>
                      <a:lnTo>
                        <a:pt x="12265" y="1032"/>
                      </a:lnTo>
                      <a:cubicBezTo>
                        <a:pt x="12433" y="917"/>
                        <a:pt x="12639" y="839"/>
                        <a:pt x="12822" y="852"/>
                      </a:cubicBezTo>
                      <a:cubicBezTo>
                        <a:pt x="12916" y="856"/>
                        <a:pt x="13006" y="885"/>
                        <a:pt x="13090" y="920"/>
                      </a:cubicBezTo>
                      <a:cubicBezTo>
                        <a:pt x="13077" y="936"/>
                        <a:pt x="13067" y="955"/>
                        <a:pt x="13057" y="974"/>
                      </a:cubicBezTo>
                      <a:cubicBezTo>
                        <a:pt x="13048" y="1003"/>
                        <a:pt x="13035" y="1038"/>
                        <a:pt x="13009" y="1058"/>
                      </a:cubicBezTo>
                      <a:cubicBezTo>
                        <a:pt x="12993" y="1067"/>
                        <a:pt x="12974" y="1070"/>
                        <a:pt x="12955" y="1070"/>
                      </a:cubicBezTo>
                      <a:cubicBezTo>
                        <a:pt x="12945" y="1064"/>
                        <a:pt x="12935" y="1058"/>
                        <a:pt x="12925" y="1054"/>
                      </a:cubicBezTo>
                      <a:moveTo>
                        <a:pt x="12632" y="788"/>
                      </a:moveTo>
                      <a:lnTo>
                        <a:pt x="12632" y="788"/>
                      </a:lnTo>
                      <a:cubicBezTo>
                        <a:pt x="12632" y="785"/>
                        <a:pt x="12632" y="785"/>
                        <a:pt x="12635" y="785"/>
                      </a:cubicBezTo>
                      <a:cubicBezTo>
                        <a:pt x="12655" y="753"/>
                        <a:pt x="12684" y="724"/>
                        <a:pt x="12710" y="698"/>
                      </a:cubicBezTo>
                      <a:cubicBezTo>
                        <a:pt x="12764" y="643"/>
                        <a:pt x="12829" y="598"/>
                        <a:pt x="12903" y="569"/>
                      </a:cubicBezTo>
                      <a:cubicBezTo>
                        <a:pt x="12980" y="537"/>
                        <a:pt x="13067" y="530"/>
                        <a:pt x="13151" y="530"/>
                      </a:cubicBezTo>
                      <a:cubicBezTo>
                        <a:pt x="13151" y="530"/>
                        <a:pt x="13154" y="530"/>
                        <a:pt x="13157" y="530"/>
                      </a:cubicBezTo>
                      <a:cubicBezTo>
                        <a:pt x="13077" y="543"/>
                        <a:pt x="13003" y="569"/>
                        <a:pt x="12929" y="598"/>
                      </a:cubicBezTo>
                      <a:cubicBezTo>
                        <a:pt x="12829" y="637"/>
                        <a:pt x="12742" y="717"/>
                        <a:pt x="12687" y="810"/>
                      </a:cubicBezTo>
                      <a:cubicBezTo>
                        <a:pt x="12684" y="814"/>
                        <a:pt x="12684" y="817"/>
                        <a:pt x="12681" y="820"/>
                      </a:cubicBezTo>
                      <a:cubicBezTo>
                        <a:pt x="12678" y="820"/>
                        <a:pt x="12674" y="823"/>
                        <a:pt x="12671" y="823"/>
                      </a:cubicBezTo>
                      <a:cubicBezTo>
                        <a:pt x="12648" y="827"/>
                        <a:pt x="12629" y="830"/>
                        <a:pt x="12607" y="833"/>
                      </a:cubicBezTo>
                      <a:cubicBezTo>
                        <a:pt x="12613" y="817"/>
                        <a:pt x="12623" y="801"/>
                        <a:pt x="12632" y="788"/>
                      </a:cubicBezTo>
                      <a:moveTo>
                        <a:pt x="14200" y="521"/>
                      </a:moveTo>
                      <a:lnTo>
                        <a:pt x="14200" y="521"/>
                      </a:lnTo>
                      <a:cubicBezTo>
                        <a:pt x="14232" y="518"/>
                        <a:pt x="14251" y="505"/>
                        <a:pt x="14261" y="495"/>
                      </a:cubicBezTo>
                      <a:cubicBezTo>
                        <a:pt x="14287" y="485"/>
                        <a:pt x="14309" y="469"/>
                        <a:pt x="14319" y="447"/>
                      </a:cubicBezTo>
                      <a:cubicBezTo>
                        <a:pt x="14328" y="427"/>
                        <a:pt x="14332" y="405"/>
                        <a:pt x="14316" y="392"/>
                      </a:cubicBezTo>
                      <a:cubicBezTo>
                        <a:pt x="14296" y="373"/>
                        <a:pt x="14268" y="357"/>
                        <a:pt x="14280" y="325"/>
                      </a:cubicBezTo>
                      <a:cubicBezTo>
                        <a:pt x="14290" y="295"/>
                        <a:pt x="14332" y="283"/>
                        <a:pt x="14361" y="283"/>
                      </a:cubicBezTo>
                      <a:cubicBezTo>
                        <a:pt x="14374" y="283"/>
                        <a:pt x="14390" y="286"/>
                        <a:pt x="14403" y="289"/>
                      </a:cubicBezTo>
                      <a:cubicBezTo>
                        <a:pt x="14409" y="292"/>
                        <a:pt x="14419" y="299"/>
                        <a:pt x="14425" y="302"/>
                      </a:cubicBezTo>
                      <a:cubicBezTo>
                        <a:pt x="14467" y="331"/>
                        <a:pt x="14509" y="382"/>
                        <a:pt x="14499" y="437"/>
                      </a:cubicBezTo>
                      <a:cubicBezTo>
                        <a:pt x="14499" y="460"/>
                        <a:pt x="14480" y="501"/>
                        <a:pt x="14451" y="501"/>
                      </a:cubicBezTo>
                      <a:cubicBezTo>
                        <a:pt x="14444" y="498"/>
                        <a:pt x="14441" y="498"/>
                        <a:pt x="14435" y="498"/>
                      </a:cubicBezTo>
                      <a:cubicBezTo>
                        <a:pt x="14425" y="492"/>
                        <a:pt x="14416" y="485"/>
                        <a:pt x="14403" y="482"/>
                      </a:cubicBezTo>
                      <a:cubicBezTo>
                        <a:pt x="14400" y="479"/>
                        <a:pt x="14393" y="479"/>
                        <a:pt x="14387" y="476"/>
                      </a:cubicBezTo>
                      <a:cubicBezTo>
                        <a:pt x="14335" y="466"/>
                        <a:pt x="14290" y="514"/>
                        <a:pt x="14274" y="559"/>
                      </a:cubicBezTo>
                      <a:cubicBezTo>
                        <a:pt x="14274" y="563"/>
                        <a:pt x="14271" y="563"/>
                        <a:pt x="14271" y="566"/>
                      </a:cubicBezTo>
                      <a:cubicBezTo>
                        <a:pt x="14145" y="592"/>
                        <a:pt x="14013" y="566"/>
                        <a:pt x="13888" y="530"/>
                      </a:cubicBezTo>
                      <a:cubicBezTo>
                        <a:pt x="13859" y="524"/>
                        <a:pt x="13830" y="514"/>
                        <a:pt x="13805" y="505"/>
                      </a:cubicBezTo>
                      <a:cubicBezTo>
                        <a:pt x="13705" y="476"/>
                        <a:pt x="13608" y="444"/>
                        <a:pt x="13505" y="427"/>
                      </a:cubicBezTo>
                      <a:cubicBezTo>
                        <a:pt x="13418" y="414"/>
                        <a:pt x="13325" y="414"/>
                        <a:pt x="13238" y="427"/>
                      </a:cubicBezTo>
                      <a:cubicBezTo>
                        <a:pt x="13190" y="434"/>
                        <a:pt x="13135" y="447"/>
                        <a:pt x="13106" y="485"/>
                      </a:cubicBezTo>
                      <a:cubicBezTo>
                        <a:pt x="13103" y="489"/>
                        <a:pt x="13099" y="492"/>
                        <a:pt x="13096" y="495"/>
                      </a:cubicBezTo>
                      <a:cubicBezTo>
                        <a:pt x="13093" y="498"/>
                        <a:pt x="13090" y="498"/>
                        <a:pt x="13087" y="498"/>
                      </a:cubicBezTo>
                      <a:cubicBezTo>
                        <a:pt x="13057" y="501"/>
                        <a:pt x="13025" y="505"/>
                        <a:pt x="12996" y="508"/>
                      </a:cubicBezTo>
                      <a:cubicBezTo>
                        <a:pt x="13019" y="476"/>
                        <a:pt x="13048" y="447"/>
                        <a:pt x="13080" y="424"/>
                      </a:cubicBezTo>
                      <a:cubicBezTo>
                        <a:pt x="13119" y="398"/>
                        <a:pt x="13160" y="379"/>
                        <a:pt x="13202" y="363"/>
                      </a:cubicBezTo>
                      <a:cubicBezTo>
                        <a:pt x="13296" y="331"/>
                        <a:pt x="13396" y="328"/>
                        <a:pt x="13489" y="353"/>
                      </a:cubicBezTo>
                      <a:cubicBezTo>
                        <a:pt x="13563" y="376"/>
                        <a:pt x="13631" y="408"/>
                        <a:pt x="13702" y="434"/>
                      </a:cubicBezTo>
                      <a:cubicBezTo>
                        <a:pt x="13779" y="466"/>
                        <a:pt x="13859" y="482"/>
                        <a:pt x="13943" y="498"/>
                      </a:cubicBezTo>
                      <a:cubicBezTo>
                        <a:pt x="14026" y="511"/>
                        <a:pt x="14113" y="524"/>
                        <a:pt x="14200" y="521"/>
                      </a:cubicBezTo>
                      <a:moveTo>
                        <a:pt x="14351" y="662"/>
                      </a:moveTo>
                      <a:lnTo>
                        <a:pt x="14351" y="662"/>
                      </a:lnTo>
                      <a:cubicBezTo>
                        <a:pt x="14377" y="659"/>
                        <a:pt x="14390" y="646"/>
                        <a:pt x="14403" y="624"/>
                      </a:cubicBezTo>
                      <a:cubicBezTo>
                        <a:pt x="14412" y="605"/>
                        <a:pt x="14432" y="598"/>
                        <a:pt x="14448" y="601"/>
                      </a:cubicBezTo>
                      <a:cubicBezTo>
                        <a:pt x="14454" y="605"/>
                        <a:pt x="14461" y="611"/>
                        <a:pt x="14464" y="617"/>
                      </a:cubicBezTo>
                      <a:cubicBezTo>
                        <a:pt x="14480" y="643"/>
                        <a:pt x="14470" y="682"/>
                        <a:pt x="14444" y="694"/>
                      </a:cubicBezTo>
                      <a:cubicBezTo>
                        <a:pt x="14419" y="704"/>
                        <a:pt x="14390" y="704"/>
                        <a:pt x="14364" y="701"/>
                      </a:cubicBezTo>
                      <a:cubicBezTo>
                        <a:pt x="14335" y="701"/>
                        <a:pt x="14312" y="691"/>
                        <a:pt x="14287" y="682"/>
                      </a:cubicBezTo>
                      <a:cubicBezTo>
                        <a:pt x="14277" y="678"/>
                        <a:pt x="14268" y="675"/>
                        <a:pt x="14255" y="669"/>
                      </a:cubicBezTo>
                      <a:cubicBezTo>
                        <a:pt x="14232" y="659"/>
                        <a:pt x="14206" y="653"/>
                        <a:pt x="14180" y="650"/>
                      </a:cubicBezTo>
                      <a:cubicBezTo>
                        <a:pt x="14119" y="643"/>
                        <a:pt x="14055" y="675"/>
                        <a:pt x="14016" y="724"/>
                      </a:cubicBezTo>
                      <a:cubicBezTo>
                        <a:pt x="14000" y="724"/>
                        <a:pt x="13966" y="714"/>
                        <a:pt x="13962" y="711"/>
                      </a:cubicBezTo>
                      <a:cubicBezTo>
                        <a:pt x="13940" y="707"/>
                        <a:pt x="13921" y="701"/>
                        <a:pt x="13898" y="694"/>
                      </a:cubicBezTo>
                      <a:cubicBezTo>
                        <a:pt x="13856" y="685"/>
                        <a:pt x="13814" y="672"/>
                        <a:pt x="13772" y="659"/>
                      </a:cubicBezTo>
                      <a:cubicBezTo>
                        <a:pt x="13692" y="630"/>
                        <a:pt x="13612" y="595"/>
                        <a:pt x="13531" y="563"/>
                      </a:cubicBezTo>
                      <a:cubicBezTo>
                        <a:pt x="13524" y="559"/>
                        <a:pt x="13518" y="556"/>
                        <a:pt x="13508" y="553"/>
                      </a:cubicBezTo>
                      <a:cubicBezTo>
                        <a:pt x="13389" y="501"/>
                        <a:pt x="13267" y="492"/>
                        <a:pt x="13138" y="495"/>
                      </a:cubicBezTo>
                      <a:cubicBezTo>
                        <a:pt x="13131" y="495"/>
                        <a:pt x="13125" y="495"/>
                        <a:pt x="13122" y="495"/>
                      </a:cubicBezTo>
                      <a:cubicBezTo>
                        <a:pt x="13160" y="453"/>
                        <a:pt x="13247" y="450"/>
                        <a:pt x="13299" y="450"/>
                      </a:cubicBezTo>
                      <a:cubicBezTo>
                        <a:pt x="13386" y="447"/>
                        <a:pt x="13473" y="457"/>
                        <a:pt x="13560" y="476"/>
                      </a:cubicBezTo>
                      <a:cubicBezTo>
                        <a:pt x="13644" y="492"/>
                        <a:pt x="13724" y="521"/>
                        <a:pt x="13808" y="546"/>
                      </a:cubicBezTo>
                      <a:cubicBezTo>
                        <a:pt x="13808" y="546"/>
                        <a:pt x="13811" y="546"/>
                        <a:pt x="13814" y="546"/>
                      </a:cubicBezTo>
                      <a:cubicBezTo>
                        <a:pt x="13827" y="553"/>
                        <a:pt x="13843" y="556"/>
                        <a:pt x="13859" y="559"/>
                      </a:cubicBezTo>
                      <a:cubicBezTo>
                        <a:pt x="13992" y="601"/>
                        <a:pt x="14132" y="630"/>
                        <a:pt x="14271" y="608"/>
                      </a:cubicBezTo>
                      <a:cubicBezTo>
                        <a:pt x="14277" y="630"/>
                        <a:pt x="14293" y="646"/>
                        <a:pt x="14312" y="656"/>
                      </a:cubicBezTo>
                      <a:cubicBezTo>
                        <a:pt x="14325" y="662"/>
                        <a:pt x="14338" y="662"/>
                        <a:pt x="14351" y="662"/>
                      </a:cubicBezTo>
                      <a:moveTo>
                        <a:pt x="14110" y="926"/>
                      </a:moveTo>
                      <a:lnTo>
                        <a:pt x="14110" y="926"/>
                      </a:lnTo>
                      <a:cubicBezTo>
                        <a:pt x="14132" y="923"/>
                        <a:pt x="14155" y="914"/>
                        <a:pt x="14164" y="894"/>
                      </a:cubicBezTo>
                      <a:cubicBezTo>
                        <a:pt x="14171" y="875"/>
                        <a:pt x="14168" y="856"/>
                        <a:pt x="14161" y="836"/>
                      </a:cubicBezTo>
                      <a:cubicBezTo>
                        <a:pt x="14155" y="814"/>
                        <a:pt x="14152" y="794"/>
                        <a:pt x="14180" y="782"/>
                      </a:cubicBezTo>
                      <a:cubicBezTo>
                        <a:pt x="14193" y="778"/>
                        <a:pt x="14206" y="778"/>
                        <a:pt x="14219" y="782"/>
                      </a:cubicBezTo>
                      <a:cubicBezTo>
                        <a:pt x="14232" y="788"/>
                        <a:pt x="14242" y="794"/>
                        <a:pt x="14251" y="804"/>
                      </a:cubicBezTo>
                      <a:cubicBezTo>
                        <a:pt x="14271" y="820"/>
                        <a:pt x="14287" y="846"/>
                        <a:pt x="14287" y="875"/>
                      </a:cubicBezTo>
                      <a:cubicBezTo>
                        <a:pt x="14284" y="901"/>
                        <a:pt x="14264" y="917"/>
                        <a:pt x="14248" y="933"/>
                      </a:cubicBezTo>
                      <a:cubicBezTo>
                        <a:pt x="14245" y="939"/>
                        <a:pt x="14212" y="970"/>
                        <a:pt x="14171" y="1006"/>
                      </a:cubicBezTo>
                      <a:cubicBezTo>
                        <a:pt x="14168" y="1003"/>
                        <a:pt x="14164" y="1003"/>
                        <a:pt x="14161" y="1003"/>
                      </a:cubicBezTo>
                      <a:cubicBezTo>
                        <a:pt x="14013" y="939"/>
                        <a:pt x="13879" y="843"/>
                        <a:pt x="13731" y="778"/>
                      </a:cubicBezTo>
                      <a:cubicBezTo>
                        <a:pt x="13589" y="714"/>
                        <a:pt x="13434" y="682"/>
                        <a:pt x="13280" y="707"/>
                      </a:cubicBezTo>
                      <a:cubicBezTo>
                        <a:pt x="13238" y="714"/>
                        <a:pt x="13196" y="724"/>
                        <a:pt x="13157" y="737"/>
                      </a:cubicBezTo>
                      <a:cubicBezTo>
                        <a:pt x="13119" y="750"/>
                        <a:pt x="13087" y="772"/>
                        <a:pt x="13051" y="798"/>
                      </a:cubicBezTo>
                      <a:cubicBezTo>
                        <a:pt x="13041" y="804"/>
                        <a:pt x="13035" y="810"/>
                        <a:pt x="13025" y="817"/>
                      </a:cubicBezTo>
                      <a:cubicBezTo>
                        <a:pt x="13012" y="827"/>
                        <a:pt x="12999" y="833"/>
                        <a:pt x="12983" y="843"/>
                      </a:cubicBezTo>
                      <a:cubicBezTo>
                        <a:pt x="12971" y="839"/>
                        <a:pt x="12955" y="833"/>
                        <a:pt x="12938" y="830"/>
                      </a:cubicBezTo>
                      <a:cubicBezTo>
                        <a:pt x="12909" y="823"/>
                        <a:pt x="12883" y="820"/>
                        <a:pt x="12855" y="817"/>
                      </a:cubicBezTo>
                      <a:cubicBezTo>
                        <a:pt x="12938" y="753"/>
                        <a:pt x="13028" y="685"/>
                        <a:pt x="13131" y="650"/>
                      </a:cubicBezTo>
                      <a:cubicBezTo>
                        <a:pt x="13244" y="611"/>
                        <a:pt x="13370" y="621"/>
                        <a:pt x="13483" y="643"/>
                      </a:cubicBezTo>
                      <a:cubicBezTo>
                        <a:pt x="13599" y="666"/>
                        <a:pt x="13705" y="711"/>
                        <a:pt x="13808" y="766"/>
                      </a:cubicBezTo>
                      <a:cubicBezTo>
                        <a:pt x="13882" y="807"/>
                        <a:pt x="13949" y="862"/>
                        <a:pt x="14026" y="901"/>
                      </a:cubicBezTo>
                      <a:cubicBezTo>
                        <a:pt x="14036" y="910"/>
                        <a:pt x="14045" y="914"/>
                        <a:pt x="14055" y="920"/>
                      </a:cubicBezTo>
                      <a:cubicBezTo>
                        <a:pt x="14074" y="926"/>
                        <a:pt x="14090" y="930"/>
                        <a:pt x="14110" y="926"/>
                      </a:cubicBezTo>
                      <a:moveTo>
                        <a:pt x="13985" y="830"/>
                      </a:moveTo>
                      <a:lnTo>
                        <a:pt x="13985" y="830"/>
                      </a:lnTo>
                      <a:cubicBezTo>
                        <a:pt x="13940" y="804"/>
                        <a:pt x="13908" y="782"/>
                        <a:pt x="13863" y="753"/>
                      </a:cubicBezTo>
                      <a:cubicBezTo>
                        <a:pt x="13782" y="707"/>
                        <a:pt x="13695" y="666"/>
                        <a:pt x="13608" y="640"/>
                      </a:cubicBezTo>
                      <a:cubicBezTo>
                        <a:pt x="13444" y="588"/>
                        <a:pt x="13267" y="566"/>
                        <a:pt x="13103" y="627"/>
                      </a:cubicBezTo>
                      <a:cubicBezTo>
                        <a:pt x="13099" y="630"/>
                        <a:pt x="13093" y="634"/>
                        <a:pt x="13087" y="637"/>
                      </a:cubicBezTo>
                      <a:cubicBezTo>
                        <a:pt x="12996" y="672"/>
                        <a:pt x="12916" y="730"/>
                        <a:pt x="12845" y="801"/>
                      </a:cubicBezTo>
                      <a:cubicBezTo>
                        <a:pt x="12842" y="804"/>
                        <a:pt x="12839" y="807"/>
                        <a:pt x="12832" y="810"/>
                      </a:cubicBezTo>
                      <a:cubicBezTo>
                        <a:pt x="12829" y="814"/>
                        <a:pt x="12822" y="814"/>
                        <a:pt x="12816" y="814"/>
                      </a:cubicBezTo>
                      <a:cubicBezTo>
                        <a:pt x="12780" y="814"/>
                        <a:pt x="12745" y="817"/>
                        <a:pt x="12710" y="817"/>
                      </a:cubicBezTo>
                      <a:cubicBezTo>
                        <a:pt x="12774" y="704"/>
                        <a:pt x="12896" y="637"/>
                        <a:pt x="13022" y="595"/>
                      </a:cubicBezTo>
                      <a:cubicBezTo>
                        <a:pt x="13173" y="546"/>
                        <a:pt x="13341" y="534"/>
                        <a:pt x="13496" y="585"/>
                      </a:cubicBezTo>
                      <a:cubicBezTo>
                        <a:pt x="13557" y="605"/>
                        <a:pt x="13788" y="701"/>
                        <a:pt x="13847" y="717"/>
                      </a:cubicBezTo>
                      <a:cubicBezTo>
                        <a:pt x="13856" y="720"/>
                        <a:pt x="13962" y="746"/>
                        <a:pt x="13998" y="753"/>
                      </a:cubicBezTo>
                      <a:cubicBezTo>
                        <a:pt x="13985" y="775"/>
                        <a:pt x="13982" y="801"/>
                        <a:pt x="13985" y="830"/>
                      </a:cubicBezTo>
                      <a:moveTo>
                        <a:pt x="14853" y="1054"/>
                      </a:moveTo>
                      <a:lnTo>
                        <a:pt x="14853" y="1054"/>
                      </a:lnTo>
                      <a:cubicBezTo>
                        <a:pt x="14783" y="1016"/>
                        <a:pt x="14702" y="993"/>
                        <a:pt x="14618" y="993"/>
                      </a:cubicBezTo>
                      <a:cubicBezTo>
                        <a:pt x="14532" y="993"/>
                        <a:pt x="14441" y="1016"/>
                        <a:pt x="14357" y="1041"/>
                      </a:cubicBezTo>
                      <a:cubicBezTo>
                        <a:pt x="14268" y="1067"/>
                        <a:pt x="14177" y="1096"/>
                        <a:pt x="14087" y="1122"/>
                      </a:cubicBezTo>
                      <a:cubicBezTo>
                        <a:pt x="14268" y="959"/>
                        <a:pt x="14528" y="839"/>
                        <a:pt x="14754" y="852"/>
                      </a:cubicBezTo>
                      <a:cubicBezTo>
                        <a:pt x="14847" y="859"/>
                        <a:pt x="14937" y="888"/>
                        <a:pt x="15021" y="923"/>
                      </a:cubicBezTo>
                      <a:cubicBezTo>
                        <a:pt x="15008" y="939"/>
                        <a:pt x="14998" y="959"/>
                        <a:pt x="14989" y="977"/>
                      </a:cubicBezTo>
                      <a:cubicBezTo>
                        <a:pt x="14976" y="1006"/>
                        <a:pt x="14966" y="1041"/>
                        <a:pt x="14937" y="1061"/>
                      </a:cubicBezTo>
                      <a:cubicBezTo>
                        <a:pt x="14921" y="1070"/>
                        <a:pt x="14902" y="1074"/>
                        <a:pt x="14882" y="1074"/>
                      </a:cubicBezTo>
                      <a:cubicBezTo>
                        <a:pt x="14873" y="1067"/>
                        <a:pt x="14863" y="1061"/>
                        <a:pt x="14853" y="1054"/>
                      </a:cubicBezTo>
                      <a:moveTo>
                        <a:pt x="14560" y="791"/>
                      </a:moveTo>
                      <a:lnTo>
                        <a:pt x="14560" y="791"/>
                      </a:lnTo>
                      <a:cubicBezTo>
                        <a:pt x="14564" y="788"/>
                        <a:pt x="14564" y="788"/>
                        <a:pt x="14564" y="785"/>
                      </a:cubicBezTo>
                      <a:cubicBezTo>
                        <a:pt x="14586" y="756"/>
                        <a:pt x="14612" y="727"/>
                        <a:pt x="14641" y="701"/>
                      </a:cubicBezTo>
                      <a:cubicBezTo>
                        <a:pt x="14696" y="646"/>
                        <a:pt x="14760" y="601"/>
                        <a:pt x="14831" y="569"/>
                      </a:cubicBezTo>
                      <a:cubicBezTo>
                        <a:pt x="14912" y="537"/>
                        <a:pt x="14998" y="534"/>
                        <a:pt x="15082" y="534"/>
                      </a:cubicBezTo>
                      <a:lnTo>
                        <a:pt x="15085" y="534"/>
                      </a:lnTo>
                      <a:cubicBezTo>
                        <a:pt x="15008" y="546"/>
                        <a:pt x="14931" y="572"/>
                        <a:pt x="14860" y="601"/>
                      </a:cubicBezTo>
                      <a:cubicBezTo>
                        <a:pt x="14757" y="640"/>
                        <a:pt x="14670" y="720"/>
                        <a:pt x="14615" y="814"/>
                      </a:cubicBezTo>
                      <a:cubicBezTo>
                        <a:pt x="14615" y="817"/>
                        <a:pt x="14612" y="820"/>
                        <a:pt x="14609" y="823"/>
                      </a:cubicBezTo>
                      <a:cubicBezTo>
                        <a:pt x="14609" y="823"/>
                        <a:pt x="14605" y="823"/>
                        <a:pt x="14599" y="827"/>
                      </a:cubicBezTo>
                      <a:cubicBezTo>
                        <a:pt x="14580" y="830"/>
                        <a:pt x="14560" y="833"/>
                        <a:pt x="14538" y="836"/>
                      </a:cubicBezTo>
                      <a:cubicBezTo>
                        <a:pt x="14544" y="820"/>
                        <a:pt x="14551" y="804"/>
                        <a:pt x="14560" y="791"/>
                      </a:cubicBezTo>
                      <a:moveTo>
                        <a:pt x="16035" y="926"/>
                      </a:moveTo>
                      <a:lnTo>
                        <a:pt x="16035" y="926"/>
                      </a:lnTo>
                      <a:cubicBezTo>
                        <a:pt x="16055" y="923"/>
                        <a:pt x="16081" y="914"/>
                        <a:pt x="16090" y="894"/>
                      </a:cubicBezTo>
                      <a:cubicBezTo>
                        <a:pt x="16097" y="875"/>
                        <a:pt x="16090" y="856"/>
                        <a:pt x="16087" y="836"/>
                      </a:cubicBezTo>
                      <a:cubicBezTo>
                        <a:pt x="16081" y="814"/>
                        <a:pt x="16077" y="794"/>
                        <a:pt x="16103" y="782"/>
                      </a:cubicBezTo>
                      <a:cubicBezTo>
                        <a:pt x="16110" y="778"/>
                        <a:pt x="16119" y="778"/>
                        <a:pt x="16126" y="778"/>
                      </a:cubicBezTo>
                      <a:cubicBezTo>
                        <a:pt x="16145" y="778"/>
                        <a:pt x="16167" y="791"/>
                        <a:pt x="16180" y="807"/>
                      </a:cubicBezTo>
                      <a:cubicBezTo>
                        <a:pt x="16203" y="823"/>
                        <a:pt x="16216" y="849"/>
                        <a:pt x="16216" y="878"/>
                      </a:cubicBezTo>
                      <a:cubicBezTo>
                        <a:pt x="16213" y="904"/>
                        <a:pt x="16196" y="920"/>
                        <a:pt x="16180" y="936"/>
                      </a:cubicBezTo>
                      <a:cubicBezTo>
                        <a:pt x="16177" y="939"/>
                        <a:pt x="16174" y="943"/>
                        <a:pt x="16171" y="946"/>
                      </a:cubicBezTo>
                      <a:cubicBezTo>
                        <a:pt x="16161" y="955"/>
                        <a:pt x="16145" y="967"/>
                        <a:pt x="16129" y="986"/>
                      </a:cubicBezTo>
                      <a:cubicBezTo>
                        <a:pt x="16119" y="993"/>
                        <a:pt x="16110" y="999"/>
                        <a:pt x="16100" y="1009"/>
                      </a:cubicBezTo>
                      <a:cubicBezTo>
                        <a:pt x="16097" y="1006"/>
                        <a:pt x="16097" y="1006"/>
                        <a:pt x="16094" y="1003"/>
                      </a:cubicBezTo>
                      <a:cubicBezTo>
                        <a:pt x="15942" y="939"/>
                        <a:pt x="15810" y="846"/>
                        <a:pt x="15659" y="782"/>
                      </a:cubicBezTo>
                      <a:cubicBezTo>
                        <a:pt x="15520" y="717"/>
                        <a:pt x="15362" y="685"/>
                        <a:pt x="15211" y="707"/>
                      </a:cubicBezTo>
                      <a:cubicBezTo>
                        <a:pt x="15169" y="714"/>
                        <a:pt x="15127" y="727"/>
                        <a:pt x="15085" y="740"/>
                      </a:cubicBezTo>
                      <a:cubicBezTo>
                        <a:pt x="15047" y="753"/>
                        <a:pt x="15014" y="775"/>
                        <a:pt x="14982" y="798"/>
                      </a:cubicBezTo>
                      <a:cubicBezTo>
                        <a:pt x="14973" y="804"/>
                        <a:pt x="14963" y="814"/>
                        <a:pt x="14953" y="820"/>
                      </a:cubicBezTo>
                      <a:cubicBezTo>
                        <a:pt x="14941" y="827"/>
                        <a:pt x="14928" y="836"/>
                        <a:pt x="14915" y="846"/>
                      </a:cubicBezTo>
                      <a:cubicBezTo>
                        <a:pt x="14899" y="843"/>
                        <a:pt x="14886" y="836"/>
                        <a:pt x="14869" y="833"/>
                      </a:cubicBezTo>
                      <a:cubicBezTo>
                        <a:pt x="14841" y="827"/>
                        <a:pt x="14812" y="823"/>
                        <a:pt x="14783" y="820"/>
                      </a:cubicBezTo>
                      <a:cubicBezTo>
                        <a:pt x="14869" y="753"/>
                        <a:pt x="14957" y="688"/>
                        <a:pt x="15060" y="653"/>
                      </a:cubicBezTo>
                      <a:cubicBezTo>
                        <a:pt x="15172" y="614"/>
                        <a:pt x="15298" y="624"/>
                        <a:pt x="15414" y="646"/>
                      </a:cubicBezTo>
                      <a:cubicBezTo>
                        <a:pt x="15530" y="669"/>
                        <a:pt x="15636" y="714"/>
                        <a:pt x="15739" y="769"/>
                      </a:cubicBezTo>
                      <a:cubicBezTo>
                        <a:pt x="15810" y="807"/>
                        <a:pt x="15878" y="862"/>
                        <a:pt x="15952" y="901"/>
                      </a:cubicBezTo>
                      <a:cubicBezTo>
                        <a:pt x="15971" y="920"/>
                        <a:pt x="15997" y="930"/>
                        <a:pt x="16023" y="930"/>
                      </a:cubicBezTo>
                      <a:cubicBezTo>
                        <a:pt x="16026" y="930"/>
                        <a:pt x="16029" y="926"/>
                        <a:pt x="16035" y="926"/>
                      </a:cubicBezTo>
                      <a:moveTo>
                        <a:pt x="15913" y="833"/>
                      </a:moveTo>
                      <a:lnTo>
                        <a:pt x="15913" y="833"/>
                      </a:lnTo>
                      <a:cubicBezTo>
                        <a:pt x="15868" y="804"/>
                        <a:pt x="15839" y="782"/>
                        <a:pt x="15791" y="756"/>
                      </a:cubicBezTo>
                      <a:cubicBezTo>
                        <a:pt x="15714" y="711"/>
                        <a:pt x="15626" y="669"/>
                        <a:pt x="15539" y="643"/>
                      </a:cubicBezTo>
                      <a:cubicBezTo>
                        <a:pt x="15375" y="588"/>
                        <a:pt x="15198" y="569"/>
                        <a:pt x="15034" y="630"/>
                      </a:cubicBezTo>
                      <a:cubicBezTo>
                        <a:pt x="15027" y="634"/>
                        <a:pt x="15021" y="637"/>
                        <a:pt x="15018" y="637"/>
                      </a:cubicBezTo>
                      <a:cubicBezTo>
                        <a:pt x="14928" y="675"/>
                        <a:pt x="14844" y="733"/>
                        <a:pt x="14776" y="804"/>
                      </a:cubicBezTo>
                      <a:cubicBezTo>
                        <a:pt x="14773" y="807"/>
                        <a:pt x="14767" y="810"/>
                        <a:pt x="14763" y="814"/>
                      </a:cubicBezTo>
                      <a:cubicBezTo>
                        <a:pt x="14757" y="817"/>
                        <a:pt x="14750" y="817"/>
                        <a:pt x="14747" y="817"/>
                      </a:cubicBezTo>
                      <a:cubicBezTo>
                        <a:pt x="14712" y="817"/>
                        <a:pt x="14676" y="820"/>
                        <a:pt x="14641" y="820"/>
                      </a:cubicBezTo>
                      <a:cubicBezTo>
                        <a:pt x="14705" y="707"/>
                        <a:pt x="14828" y="640"/>
                        <a:pt x="14953" y="598"/>
                      </a:cubicBezTo>
                      <a:cubicBezTo>
                        <a:pt x="15105" y="550"/>
                        <a:pt x="15272" y="537"/>
                        <a:pt x="15424" y="585"/>
                      </a:cubicBezTo>
                      <a:cubicBezTo>
                        <a:pt x="15488" y="608"/>
                        <a:pt x="15720" y="704"/>
                        <a:pt x="15775" y="720"/>
                      </a:cubicBezTo>
                      <a:cubicBezTo>
                        <a:pt x="15787" y="724"/>
                        <a:pt x="15891" y="746"/>
                        <a:pt x="15926" y="756"/>
                      </a:cubicBezTo>
                      <a:cubicBezTo>
                        <a:pt x="15916" y="778"/>
                        <a:pt x="15910" y="804"/>
                        <a:pt x="15913" y="833"/>
                      </a:cubicBezTo>
                      <a:moveTo>
                        <a:pt x="16277" y="662"/>
                      </a:moveTo>
                      <a:lnTo>
                        <a:pt x="16277" y="662"/>
                      </a:lnTo>
                      <a:cubicBezTo>
                        <a:pt x="16303" y="659"/>
                        <a:pt x="16316" y="646"/>
                        <a:pt x="16325" y="624"/>
                      </a:cubicBezTo>
                      <a:cubicBezTo>
                        <a:pt x="16335" y="608"/>
                        <a:pt x="16348" y="601"/>
                        <a:pt x="16364" y="601"/>
                      </a:cubicBezTo>
                      <a:cubicBezTo>
                        <a:pt x="16374" y="601"/>
                        <a:pt x="16387" y="608"/>
                        <a:pt x="16393" y="621"/>
                      </a:cubicBezTo>
                      <a:cubicBezTo>
                        <a:pt x="16409" y="646"/>
                        <a:pt x="16403" y="685"/>
                        <a:pt x="16374" y="698"/>
                      </a:cubicBezTo>
                      <a:cubicBezTo>
                        <a:pt x="16358" y="704"/>
                        <a:pt x="16341" y="704"/>
                        <a:pt x="16322" y="707"/>
                      </a:cubicBezTo>
                      <a:cubicBezTo>
                        <a:pt x="16312" y="707"/>
                        <a:pt x="16303" y="704"/>
                        <a:pt x="16293" y="704"/>
                      </a:cubicBezTo>
                      <a:cubicBezTo>
                        <a:pt x="16229" y="701"/>
                        <a:pt x="16177" y="659"/>
                        <a:pt x="16113" y="653"/>
                      </a:cubicBezTo>
                      <a:cubicBezTo>
                        <a:pt x="16106" y="653"/>
                        <a:pt x="16103" y="653"/>
                        <a:pt x="16100" y="653"/>
                      </a:cubicBezTo>
                      <a:cubicBezTo>
                        <a:pt x="16042" y="650"/>
                        <a:pt x="15981" y="682"/>
                        <a:pt x="15945" y="727"/>
                      </a:cubicBezTo>
                      <a:cubicBezTo>
                        <a:pt x="15929" y="724"/>
                        <a:pt x="15897" y="714"/>
                        <a:pt x="15891" y="714"/>
                      </a:cubicBezTo>
                      <a:cubicBezTo>
                        <a:pt x="15871" y="711"/>
                        <a:pt x="15849" y="704"/>
                        <a:pt x="15829" y="698"/>
                      </a:cubicBezTo>
                      <a:cubicBezTo>
                        <a:pt x="15787" y="688"/>
                        <a:pt x="15746" y="675"/>
                        <a:pt x="15704" y="662"/>
                      </a:cubicBezTo>
                      <a:cubicBezTo>
                        <a:pt x="15620" y="634"/>
                        <a:pt x="15543" y="598"/>
                        <a:pt x="15462" y="566"/>
                      </a:cubicBezTo>
                      <a:cubicBezTo>
                        <a:pt x="15456" y="563"/>
                        <a:pt x="15446" y="559"/>
                        <a:pt x="15440" y="556"/>
                      </a:cubicBezTo>
                      <a:cubicBezTo>
                        <a:pt x="15321" y="505"/>
                        <a:pt x="15198" y="495"/>
                        <a:pt x="15069" y="498"/>
                      </a:cubicBezTo>
                      <a:cubicBezTo>
                        <a:pt x="15063" y="498"/>
                        <a:pt x="15057" y="498"/>
                        <a:pt x="15050" y="498"/>
                      </a:cubicBezTo>
                      <a:cubicBezTo>
                        <a:pt x="15089" y="457"/>
                        <a:pt x="15176" y="453"/>
                        <a:pt x="15230" y="453"/>
                      </a:cubicBezTo>
                      <a:cubicBezTo>
                        <a:pt x="15317" y="450"/>
                        <a:pt x="15404" y="460"/>
                        <a:pt x="15488" y="479"/>
                      </a:cubicBezTo>
                      <a:cubicBezTo>
                        <a:pt x="15575" y="495"/>
                        <a:pt x="15655" y="524"/>
                        <a:pt x="15739" y="546"/>
                      </a:cubicBezTo>
                      <a:cubicBezTo>
                        <a:pt x="15739" y="550"/>
                        <a:pt x="15742" y="550"/>
                        <a:pt x="15742" y="550"/>
                      </a:cubicBezTo>
                      <a:cubicBezTo>
                        <a:pt x="15758" y="553"/>
                        <a:pt x="15775" y="559"/>
                        <a:pt x="15787" y="563"/>
                      </a:cubicBezTo>
                      <a:cubicBezTo>
                        <a:pt x="15923" y="605"/>
                        <a:pt x="16064" y="634"/>
                        <a:pt x="16200" y="611"/>
                      </a:cubicBezTo>
                      <a:cubicBezTo>
                        <a:pt x="16209" y="640"/>
                        <a:pt x="16235" y="666"/>
                        <a:pt x="16274" y="662"/>
                      </a:cubicBezTo>
                      <a:lnTo>
                        <a:pt x="16274" y="662"/>
                      </a:lnTo>
                      <a:lnTo>
                        <a:pt x="16277" y="662"/>
                      </a:lnTo>
                      <a:moveTo>
                        <a:pt x="16132" y="521"/>
                      </a:moveTo>
                      <a:lnTo>
                        <a:pt x="16132" y="521"/>
                      </a:lnTo>
                      <a:cubicBezTo>
                        <a:pt x="16174" y="521"/>
                        <a:pt x="16193" y="498"/>
                        <a:pt x="16203" y="485"/>
                      </a:cubicBezTo>
                      <a:cubicBezTo>
                        <a:pt x="16219" y="476"/>
                        <a:pt x="16235" y="463"/>
                        <a:pt x="16245" y="447"/>
                      </a:cubicBezTo>
                      <a:cubicBezTo>
                        <a:pt x="16255" y="427"/>
                        <a:pt x="16258" y="405"/>
                        <a:pt x="16242" y="392"/>
                      </a:cubicBezTo>
                      <a:cubicBezTo>
                        <a:pt x="16222" y="373"/>
                        <a:pt x="16193" y="357"/>
                        <a:pt x="16203" y="325"/>
                      </a:cubicBezTo>
                      <a:cubicBezTo>
                        <a:pt x="16216" y="295"/>
                        <a:pt x="16255" y="283"/>
                        <a:pt x="16283" y="283"/>
                      </a:cubicBezTo>
                      <a:cubicBezTo>
                        <a:pt x="16309" y="283"/>
                        <a:pt x="16335" y="292"/>
                        <a:pt x="16354" y="305"/>
                      </a:cubicBezTo>
                      <a:cubicBezTo>
                        <a:pt x="16399" y="334"/>
                        <a:pt x="16438" y="385"/>
                        <a:pt x="16432" y="440"/>
                      </a:cubicBezTo>
                      <a:cubicBezTo>
                        <a:pt x="16428" y="463"/>
                        <a:pt x="16409" y="501"/>
                        <a:pt x="16383" y="501"/>
                      </a:cubicBezTo>
                      <a:cubicBezTo>
                        <a:pt x="16361" y="501"/>
                        <a:pt x="16341" y="482"/>
                        <a:pt x="16319" y="479"/>
                      </a:cubicBezTo>
                      <a:cubicBezTo>
                        <a:pt x="16316" y="479"/>
                        <a:pt x="16309" y="479"/>
                        <a:pt x="16306" y="479"/>
                      </a:cubicBezTo>
                      <a:cubicBezTo>
                        <a:pt x="16261" y="476"/>
                        <a:pt x="16219" y="521"/>
                        <a:pt x="16203" y="563"/>
                      </a:cubicBezTo>
                      <a:cubicBezTo>
                        <a:pt x="16203" y="566"/>
                        <a:pt x="16203" y="566"/>
                        <a:pt x="16200" y="569"/>
                      </a:cubicBezTo>
                      <a:cubicBezTo>
                        <a:pt x="16074" y="595"/>
                        <a:pt x="15942" y="569"/>
                        <a:pt x="15820" y="534"/>
                      </a:cubicBezTo>
                      <a:cubicBezTo>
                        <a:pt x="15791" y="527"/>
                        <a:pt x="15762" y="518"/>
                        <a:pt x="15733" y="508"/>
                      </a:cubicBezTo>
                      <a:cubicBezTo>
                        <a:pt x="15636" y="479"/>
                        <a:pt x="15536" y="447"/>
                        <a:pt x="15437" y="431"/>
                      </a:cubicBezTo>
                      <a:cubicBezTo>
                        <a:pt x="15346" y="418"/>
                        <a:pt x="15256" y="418"/>
                        <a:pt x="15166" y="431"/>
                      </a:cubicBezTo>
                      <a:cubicBezTo>
                        <a:pt x="15121" y="437"/>
                        <a:pt x="15066" y="450"/>
                        <a:pt x="15034" y="489"/>
                      </a:cubicBezTo>
                      <a:cubicBezTo>
                        <a:pt x="15034" y="492"/>
                        <a:pt x="15031" y="495"/>
                        <a:pt x="15027" y="498"/>
                      </a:cubicBezTo>
                      <a:cubicBezTo>
                        <a:pt x="15024" y="498"/>
                        <a:pt x="15021" y="501"/>
                        <a:pt x="15018" y="501"/>
                      </a:cubicBezTo>
                      <a:cubicBezTo>
                        <a:pt x="14985" y="505"/>
                        <a:pt x="14957" y="508"/>
                        <a:pt x="14925" y="511"/>
                      </a:cubicBezTo>
                      <a:cubicBezTo>
                        <a:pt x="14950" y="479"/>
                        <a:pt x="14979" y="450"/>
                        <a:pt x="15011" y="427"/>
                      </a:cubicBezTo>
                      <a:cubicBezTo>
                        <a:pt x="15047" y="402"/>
                        <a:pt x="15089" y="379"/>
                        <a:pt x="15134" y="366"/>
                      </a:cubicBezTo>
                      <a:cubicBezTo>
                        <a:pt x="15224" y="334"/>
                        <a:pt x="15327" y="331"/>
                        <a:pt x="15420" y="357"/>
                      </a:cubicBezTo>
                      <a:cubicBezTo>
                        <a:pt x="15491" y="379"/>
                        <a:pt x="15562" y="408"/>
                        <a:pt x="15630" y="437"/>
                      </a:cubicBezTo>
                      <a:cubicBezTo>
                        <a:pt x="15710" y="466"/>
                        <a:pt x="15791" y="485"/>
                        <a:pt x="15871" y="498"/>
                      </a:cubicBezTo>
                      <a:cubicBezTo>
                        <a:pt x="15958" y="514"/>
                        <a:pt x="16045" y="527"/>
                        <a:pt x="16132" y="521"/>
                      </a:cubicBezTo>
                      <a:moveTo>
                        <a:pt x="15749" y="1431"/>
                      </a:moveTo>
                      <a:lnTo>
                        <a:pt x="15749" y="1431"/>
                      </a:lnTo>
                      <a:cubicBezTo>
                        <a:pt x="15742" y="1431"/>
                        <a:pt x="15739" y="1431"/>
                        <a:pt x="15736" y="1431"/>
                      </a:cubicBezTo>
                      <a:cubicBezTo>
                        <a:pt x="15671" y="1434"/>
                        <a:pt x="15617" y="1479"/>
                        <a:pt x="15552" y="1483"/>
                      </a:cubicBezTo>
                      <a:cubicBezTo>
                        <a:pt x="15543" y="1483"/>
                        <a:pt x="15533" y="1486"/>
                        <a:pt x="15523" y="1483"/>
                      </a:cubicBezTo>
                      <a:cubicBezTo>
                        <a:pt x="15507" y="1483"/>
                        <a:pt x="15488" y="1483"/>
                        <a:pt x="15472" y="1476"/>
                      </a:cubicBezTo>
                      <a:cubicBezTo>
                        <a:pt x="15446" y="1463"/>
                        <a:pt x="15440" y="1424"/>
                        <a:pt x="15453" y="1399"/>
                      </a:cubicBezTo>
                      <a:cubicBezTo>
                        <a:pt x="15459" y="1386"/>
                        <a:pt x="15472" y="1379"/>
                        <a:pt x="15485" y="1379"/>
                      </a:cubicBezTo>
                      <a:cubicBezTo>
                        <a:pt x="15498" y="1376"/>
                        <a:pt x="15514" y="1386"/>
                        <a:pt x="15520" y="1402"/>
                      </a:cubicBezTo>
                      <a:cubicBezTo>
                        <a:pt x="15530" y="1424"/>
                        <a:pt x="15546" y="1437"/>
                        <a:pt x="15572" y="1441"/>
                      </a:cubicBezTo>
                      <a:lnTo>
                        <a:pt x="15572" y="1441"/>
                      </a:lnTo>
                      <a:lnTo>
                        <a:pt x="15572" y="1441"/>
                      </a:lnTo>
                      <a:cubicBezTo>
                        <a:pt x="15610" y="1444"/>
                        <a:pt x="15636" y="1418"/>
                        <a:pt x="15646" y="1386"/>
                      </a:cubicBezTo>
                      <a:cubicBezTo>
                        <a:pt x="15784" y="1411"/>
                        <a:pt x="15923" y="1383"/>
                        <a:pt x="16058" y="1341"/>
                      </a:cubicBezTo>
                      <a:cubicBezTo>
                        <a:pt x="16074" y="1338"/>
                        <a:pt x="16087" y="1331"/>
                        <a:pt x="16103" y="1328"/>
                      </a:cubicBezTo>
                      <a:cubicBezTo>
                        <a:pt x="16106" y="1328"/>
                        <a:pt x="16106" y="1328"/>
                        <a:pt x="16110" y="1325"/>
                      </a:cubicBezTo>
                      <a:cubicBezTo>
                        <a:pt x="16190" y="1299"/>
                        <a:pt x="16274" y="1273"/>
                        <a:pt x="16358" y="1254"/>
                      </a:cubicBezTo>
                      <a:cubicBezTo>
                        <a:pt x="16441" y="1238"/>
                        <a:pt x="16531" y="1228"/>
                        <a:pt x="16618" y="1231"/>
                      </a:cubicBezTo>
                      <a:cubicBezTo>
                        <a:pt x="16670" y="1231"/>
                        <a:pt x="16757" y="1231"/>
                        <a:pt x="16796" y="1276"/>
                      </a:cubicBezTo>
                      <a:cubicBezTo>
                        <a:pt x="16789" y="1276"/>
                        <a:pt x="16783" y="1276"/>
                        <a:pt x="16776" y="1276"/>
                      </a:cubicBezTo>
                      <a:cubicBezTo>
                        <a:pt x="16651" y="1273"/>
                        <a:pt x="16525" y="1283"/>
                        <a:pt x="16406" y="1331"/>
                      </a:cubicBezTo>
                      <a:cubicBezTo>
                        <a:pt x="16399" y="1334"/>
                        <a:pt x="16393" y="1338"/>
                        <a:pt x="16383" y="1341"/>
                      </a:cubicBezTo>
                      <a:cubicBezTo>
                        <a:pt x="16303" y="1376"/>
                        <a:pt x="16226" y="1411"/>
                        <a:pt x="16142" y="1441"/>
                      </a:cubicBezTo>
                      <a:cubicBezTo>
                        <a:pt x="16103" y="1454"/>
                        <a:pt x="16061" y="1466"/>
                        <a:pt x="16019" y="1476"/>
                      </a:cubicBezTo>
                      <a:cubicBezTo>
                        <a:pt x="15997" y="1483"/>
                        <a:pt x="15974" y="1486"/>
                        <a:pt x="15955" y="1492"/>
                      </a:cubicBezTo>
                      <a:cubicBezTo>
                        <a:pt x="15949" y="1492"/>
                        <a:pt x="15916" y="1502"/>
                        <a:pt x="15900" y="1505"/>
                      </a:cubicBezTo>
                      <a:cubicBezTo>
                        <a:pt x="15865" y="1460"/>
                        <a:pt x="15804" y="1428"/>
                        <a:pt x="15749" y="1431"/>
                      </a:cubicBezTo>
                      <a:moveTo>
                        <a:pt x="16680" y="1209"/>
                      </a:moveTo>
                      <a:lnTo>
                        <a:pt x="16680" y="1209"/>
                      </a:lnTo>
                      <a:cubicBezTo>
                        <a:pt x="16589" y="1196"/>
                        <a:pt x="16499" y="1196"/>
                        <a:pt x="16409" y="1209"/>
                      </a:cubicBezTo>
                      <a:cubicBezTo>
                        <a:pt x="16309" y="1225"/>
                        <a:pt x="16213" y="1257"/>
                        <a:pt x="16113" y="1286"/>
                      </a:cubicBezTo>
                      <a:cubicBezTo>
                        <a:pt x="16084" y="1296"/>
                        <a:pt x="16055" y="1305"/>
                        <a:pt x="16029" y="1312"/>
                      </a:cubicBezTo>
                      <a:cubicBezTo>
                        <a:pt x="15903" y="1347"/>
                        <a:pt x="15771" y="1373"/>
                        <a:pt x="15646" y="1347"/>
                      </a:cubicBezTo>
                      <a:cubicBezTo>
                        <a:pt x="15646" y="1344"/>
                        <a:pt x="15642" y="1341"/>
                        <a:pt x="15642" y="1341"/>
                      </a:cubicBezTo>
                      <a:cubicBezTo>
                        <a:pt x="15626" y="1299"/>
                        <a:pt x="15585" y="1254"/>
                        <a:pt x="15539" y="1257"/>
                      </a:cubicBezTo>
                      <a:cubicBezTo>
                        <a:pt x="15536" y="1257"/>
                        <a:pt x="15533" y="1257"/>
                        <a:pt x="15530" y="1257"/>
                      </a:cubicBezTo>
                      <a:cubicBezTo>
                        <a:pt x="15507" y="1260"/>
                        <a:pt x="15488" y="1279"/>
                        <a:pt x="15466" y="1279"/>
                      </a:cubicBezTo>
                      <a:cubicBezTo>
                        <a:pt x="15437" y="1279"/>
                        <a:pt x="15420" y="1241"/>
                        <a:pt x="15417" y="1215"/>
                      </a:cubicBezTo>
                      <a:cubicBezTo>
                        <a:pt x="15411" y="1164"/>
                        <a:pt x="15449" y="1112"/>
                        <a:pt x="15491" y="1083"/>
                      </a:cubicBezTo>
                      <a:cubicBezTo>
                        <a:pt x="15510" y="1070"/>
                        <a:pt x="15536" y="1061"/>
                        <a:pt x="15562" y="1061"/>
                      </a:cubicBezTo>
                      <a:cubicBezTo>
                        <a:pt x="15591" y="1061"/>
                        <a:pt x="15630" y="1074"/>
                        <a:pt x="15642" y="1102"/>
                      </a:cubicBezTo>
                      <a:cubicBezTo>
                        <a:pt x="15655" y="1135"/>
                        <a:pt x="15623" y="1151"/>
                        <a:pt x="15607" y="1170"/>
                      </a:cubicBezTo>
                      <a:cubicBezTo>
                        <a:pt x="15591" y="1183"/>
                        <a:pt x="15594" y="1206"/>
                        <a:pt x="15604" y="1225"/>
                      </a:cubicBezTo>
                      <a:cubicBezTo>
                        <a:pt x="15610" y="1241"/>
                        <a:pt x="15626" y="1254"/>
                        <a:pt x="15642" y="1263"/>
                      </a:cubicBezTo>
                      <a:cubicBezTo>
                        <a:pt x="15655" y="1276"/>
                        <a:pt x="15671" y="1299"/>
                        <a:pt x="15714" y="1299"/>
                      </a:cubicBezTo>
                      <a:cubicBezTo>
                        <a:pt x="15800" y="1302"/>
                        <a:pt x="15887" y="1292"/>
                        <a:pt x="15974" y="1276"/>
                      </a:cubicBezTo>
                      <a:cubicBezTo>
                        <a:pt x="16055" y="1263"/>
                        <a:pt x="16139" y="1244"/>
                        <a:pt x="16216" y="1215"/>
                      </a:cubicBezTo>
                      <a:cubicBezTo>
                        <a:pt x="16287" y="1186"/>
                        <a:pt x="16354" y="1154"/>
                        <a:pt x="16425" y="1135"/>
                      </a:cubicBezTo>
                      <a:cubicBezTo>
                        <a:pt x="16522" y="1109"/>
                        <a:pt x="16622" y="1112"/>
                        <a:pt x="16715" y="1144"/>
                      </a:cubicBezTo>
                      <a:cubicBezTo>
                        <a:pt x="16757" y="1157"/>
                        <a:pt x="16799" y="1177"/>
                        <a:pt x="16837" y="1206"/>
                      </a:cubicBezTo>
                      <a:cubicBezTo>
                        <a:pt x="16870" y="1228"/>
                        <a:pt x="16896" y="1257"/>
                        <a:pt x="16921" y="1289"/>
                      </a:cubicBezTo>
                      <a:cubicBezTo>
                        <a:pt x="16889" y="1286"/>
                        <a:pt x="16860" y="1283"/>
                        <a:pt x="16828" y="1279"/>
                      </a:cubicBezTo>
                      <a:cubicBezTo>
                        <a:pt x="16824" y="1276"/>
                        <a:pt x="16821" y="1276"/>
                        <a:pt x="16818" y="1276"/>
                      </a:cubicBezTo>
                      <a:cubicBezTo>
                        <a:pt x="16815" y="1273"/>
                        <a:pt x="16815" y="1270"/>
                        <a:pt x="16812" y="1267"/>
                      </a:cubicBezTo>
                      <a:cubicBezTo>
                        <a:pt x="16783" y="1225"/>
                        <a:pt x="16728" y="1215"/>
                        <a:pt x="16680" y="1209"/>
                      </a:cubicBezTo>
                      <a:moveTo>
                        <a:pt x="16776" y="1054"/>
                      </a:moveTo>
                      <a:lnTo>
                        <a:pt x="16776" y="1054"/>
                      </a:lnTo>
                      <a:cubicBezTo>
                        <a:pt x="16705" y="1016"/>
                        <a:pt x="16625" y="993"/>
                        <a:pt x="16541" y="993"/>
                      </a:cubicBezTo>
                      <a:cubicBezTo>
                        <a:pt x="16454" y="993"/>
                        <a:pt x="16364" y="1016"/>
                        <a:pt x="16280" y="1041"/>
                      </a:cubicBezTo>
                      <a:cubicBezTo>
                        <a:pt x="16190" y="1067"/>
                        <a:pt x="16100" y="1096"/>
                        <a:pt x="16010" y="1122"/>
                      </a:cubicBezTo>
                      <a:cubicBezTo>
                        <a:pt x="16039" y="1093"/>
                        <a:pt x="16071" y="1067"/>
                        <a:pt x="16103" y="1045"/>
                      </a:cubicBezTo>
                      <a:cubicBezTo>
                        <a:pt x="16110" y="1045"/>
                        <a:pt x="16113" y="1041"/>
                        <a:pt x="16116" y="1038"/>
                      </a:cubicBezTo>
                      <a:cubicBezTo>
                        <a:pt x="16116" y="1035"/>
                        <a:pt x="16116" y="1035"/>
                        <a:pt x="16119" y="1035"/>
                      </a:cubicBezTo>
                      <a:cubicBezTo>
                        <a:pt x="16287" y="920"/>
                        <a:pt x="16493" y="843"/>
                        <a:pt x="16676" y="852"/>
                      </a:cubicBezTo>
                      <a:cubicBezTo>
                        <a:pt x="16770" y="859"/>
                        <a:pt x="16860" y="888"/>
                        <a:pt x="16944" y="923"/>
                      </a:cubicBezTo>
                      <a:cubicBezTo>
                        <a:pt x="16931" y="939"/>
                        <a:pt x="16921" y="959"/>
                        <a:pt x="16912" y="977"/>
                      </a:cubicBezTo>
                      <a:cubicBezTo>
                        <a:pt x="16899" y="1006"/>
                        <a:pt x="16889" y="1041"/>
                        <a:pt x="16860" y="1061"/>
                      </a:cubicBezTo>
                      <a:cubicBezTo>
                        <a:pt x="16844" y="1070"/>
                        <a:pt x="16824" y="1074"/>
                        <a:pt x="16808" y="1074"/>
                      </a:cubicBezTo>
                      <a:cubicBezTo>
                        <a:pt x="16796" y="1067"/>
                        <a:pt x="16786" y="1061"/>
                        <a:pt x="16776" y="1054"/>
                      </a:cubicBezTo>
                      <a:moveTo>
                        <a:pt x="16483" y="791"/>
                      </a:moveTo>
                      <a:lnTo>
                        <a:pt x="16483" y="791"/>
                      </a:lnTo>
                      <a:cubicBezTo>
                        <a:pt x="16486" y="788"/>
                        <a:pt x="16486" y="788"/>
                        <a:pt x="16486" y="785"/>
                      </a:cubicBezTo>
                      <a:cubicBezTo>
                        <a:pt x="16509" y="756"/>
                        <a:pt x="16535" y="727"/>
                        <a:pt x="16564" y="701"/>
                      </a:cubicBezTo>
                      <a:cubicBezTo>
                        <a:pt x="16618" y="646"/>
                        <a:pt x="16683" y="601"/>
                        <a:pt x="16754" y="569"/>
                      </a:cubicBezTo>
                      <a:cubicBezTo>
                        <a:pt x="16834" y="537"/>
                        <a:pt x="16921" y="534"/>
                        <a:pt x="17005" y="534"/>
                      </a:cubicBezTo>
                      <a:lnTo>
                        <a:pt x="17008" y="534"/>
                      </a:lnTo>
                      <a:cubicBezTo>
                        <a:pt x="16931" y="546"/>
                        <a:pt x="16853" y="572"/>
                        <a:pt x="16783" y="601"/>
                      </a:cubicBezTo>
                      <a:cubicBezTo>
                        <a:pt x="16680" y="640"/>
                        <a:pt x="16593" y="720"/>
                        <a:pt x="16538" y="814"/>
                      </a:cubicBezTo>
                      <a:cubicBezTo>
                        <a:pt x="16538" y="817"/>
                        <a:pt x="16535" y="820"/>
                        <a:pt x="16535" y="823"/>
                      </a:cubicBezTo>
                      <a:cubicBezTo>
                        <a:pt x="16531" y="823"/>
                        <a:pt x="16528" y="823"/>
                        <a:pt x="16522" y="827"/>
                      </a:cubicBezTo>
                      <a:cubicBezTo>
                        <a:pt x="16503" y="830"/>
                        <a:pt x="16483" y="833"/>
                        <a:pt x="16460" y="836"/>
                      </a:cubicBezTo>
                      <a:cubicBezTo>
                        <a:pt x="16467" y="820"/>
                        <a:pt x="16477" y="804"/>
                        <a:pt x="16483" y="791"/>
                      </a:cubicBezTo>
                      <a:moveTo>
                        <a:pt x="17958" y="926"/>
                      </a:moveTo>
                      <a:lnTo>
                        <a:pt x="17958" y="926"/>
                      </a:lnTo>
                      <a:cubicBezTo>
                        <a:pt x="17978" y="923"/>
                        <a:pt x="18003" y="914"/>
                        <a:pt x="18013" y="894"/>
                      </a:cubicBezTo>
                      <a:cubicBezTo>
                        <a:pt x="18019" y="875"/>
                        <a:pt x="18013" y="856"/>
                        <a:pt x="18010" y="836"/>
                      </a:cubicBezTo>
                      <a:cubicBezTo>
                        <a:pt x="18003" y="814"/>
                        <a:pt x="18000" y="794"/>
                        <a:pt x="18026" y="782"/>
                      </a:cubicBezTo>
                      <a:cubicBezTo>
                        <a:pt x="18032" y="778"/>
                        <a:pt x="18042" y="778"/>
                        <a:pt x="18048" y="778"/>
                      </a:cubicBezTo>
                      <a:cubicBezTo>
                        <a:pt x="18068" y="778"/>
                        <a:pt x="18090" y="791"/>
                        <a:pt x="18103" y="807"/>
                      </a:cubicBezTo>
                      <a:cubicBezTo>
                        <a:pt x="18126" y="823"/>
                        <a:pt x="18138" y="849"/>
                        <a:pt x="18138" y="878"/>
                      </a:cubicBezTo>
                      <a:cubicBezTo>
                        <a:pt x="18135" y="904"/>
                        <a:pt x="18119" y="920"/>
                        <a:pt x="18103" y="936"/>
                      </a:cubicBezTo>
                      <a:cubicBezTo>
                        <a:pt x="18100" y="939"/>
                        <a:pt x="18097" y="943"/>
                        <a:pt x="18094" y="946"/>
                      </a:cubicBezTo>
                      <a:cubicBezTo>
                        <a:pt x="18084" y="955"/>
                        <a:pt x="18068" y="967"/>
                        <a:pt x="18052" y="986"/>
                      </a:cubicBezTo>
                      <a:cubicBezTo>
                        <a:pt x="18042" y="993"/>
                        <a:pt x="18032" y="999"/>
                        <a:pt x="18022" y="1009"/>
                      </a:cubicBezTo>
                      <a:cubicBezTo>
                        <a:pt x="18019" y="1006"/>
                        <a:pt x="18019" y="1006"/>
                        <a:pt x="18016" y="1003"/>
                      </a:cubicBezTo>
                      <a:cubicBezTo>
                        <a:pt x="17865" y="939"/>
                        <a:pt x="17733" y="846"/>
                        <a:pt x="17581" y="782"/>
                      </a:cubicBezTo>
                      <a:cubicBezTo>
                        <a:pt x="17443" y="717"/>
                        <a:pt x="17285" y="685"/>
                        <a:pt x="17134" y="707"/>
                      </a:cubicBezTo>
                      <a:cubicBezTo>
                        <a:pt x="17092" y="714"/>
                        <a:pt x="17050" y="727"/>
                        <a:pt x="17011" y="740"/>
                      </a:cubicBezTo>
                      <a:cubicBezTo>
                        <a:pt x="16969" y="753"/>
                        <a:pt x="16937" y="775"/>
                        <a:pt x="16905" y="798"/>
                      </a:cubicBezTo>
                      <a:cubicBezTo>
                        <a:pt x="16896" y="804"/>
                        <a:pt x="16886" y="814"/>
                        <a:pt x="16876" y="820"/>
                      </a:cubicBezTo>
                      <a:cubicBezTo>
                        <a:pt x="16863" y="827"/>
                        <a:pt x="16850" y="836"/>
                        <a:pt x="16837" y="846"/>
                      </a:cubicBezTo>
                      <a:cubicBezTo>
                        <a:pt x="16824" y="843"/>
                        <a:pt x="16808" y="836"/>
                        <a:pt x="16792" y="833"/>
                      </a:cubicBezTo>
                      <a:cubicBezTo>
                        <a:pt x="16763" y="827"/>
                        <a:pt x="16734" y="823"/>
                        <a:pt x="16705" y="820"/>
                      </a:cubicBezTo>
                      <a:cubicBezTo>
                        <a:pt x="16792" y="753"/>
                        <a:pt x="16879" y="688"/>
                        <a:pt x="16982" y="653"/>
                      </a:cubicBezTo>
                      <a:cubicBezTo>
                        <a:pt x="17095" y="614"/>
                        <a:pt x="17221" y="624"/>
                        <a:pt x="17337" y="646"/>
                      </a:cubicBezTo>
                      <a:cubicBezTo>
                        <a:pt x="17453" y="669"/>
                        <a:pt x="17559" y="714"/>
                        <a:pt x="17662" y="769"/>
                      </a:cubicBezTo>
                      <a:cubicBezTo>
                        <a:pt x="17733" y="807"/>
                        <a:pt x="17800" y="862"/>
                        <a:pt x="17874" y="901"/>
                      </a:cubicBezTo>
                      <a:cubicBezTo>
                        <a:pt x="17894" y="920"/>
                        <a:pt x="17919" y="930"/>
                        <a:pt x="17945" y="930"/>
                      </a:cubicBezTo>
                      <a:cubicBezTo>
                        <a:pt x="17949" y="930"/>
                        <a:pt x="17952" y="926"/>
                        <a:pt x="17958" y="926"/>
                      </a:cubicBezTo>
                      <a:moveTo>
                        <a:pt x="17836" y="833"/>
                      </a:moveTo>
                      <a:lnTo>
                        <a:pt x="17836" y="833"/>
                      </a:lnTo>
                      <a:cubicBezTo>
                        <a:pt x="17791" y="804"/>
                        <a:pt x="17762" y="782"/>
                        <a:pt x="17713" y="756"/>
                      </a:cubicBezTo>
                      <a:cubicBezTo>
                        <a:pt x="17636" y="711"/>
                        <a:pt x="17549" y="669"/>
                        <a:pt x="17462" y="643"/>
                      </a:cubicBezTo>
                      <a:cubicBezTo>
                        <a:pt x="17298" y="588"/>
                        <a:pt x="17121" y="569"/>
                        <a:pt x="16956" y="630"/>
                      </a:cubicBezTo>
                      <a:cubicBezTo>
                        <a:pt x="16950" y="634"/>
                        <a:pt x="16944" y="637"/>
                        <a:pt x="16940" y="637"/>
                      </a:cubicBezTo>
                      <a:cubicBezTo>
                        <a:pt x="16850" y="675"/>
                        <a:pt x="16767" y="733"/>
                        <a:pt x="16699" y="804"/>
                      </a:cubicBezTo>
                      <a:cubicBezTo>
                        <a:pt x="16696" y="807"/>
                        <a:pt x="16689" y="810"/>
                        <a:pt x="16686" y="814"/>
                      </a:cubicBezTo>
                      <a:cubicBezTo>
                        <a:pt x="16680" y="817"/>
                        <a:pt x="16673" y="817"/>
                        <a:pt x="16670" y="817"/>
                      </a:cubicBezTo>
                      <a:cubicBezTo>
                        <a:pt x="16635" y="817"/>
                        <a:pt x="16599" y="820"/>
                        <a:pt x="16564" y="820"/>
                      </a:cubicBezTo>
                      <a:cubicBezTo>
                        <a:pt x="16628" y="707"/>
                        <a:pt x="16751" y="640"/>
                        <a:pt x="16876" y="598"/>
                      </a:cubicBezTo>
                      <a:cubicBezTo>
                        <a:pt x="17028" y="550"/>
                        <a:pt x="17195" y="537"/>
                        <a:pt x="17346" y="585"/>
                      </a:cubicBezTo>
                      <a:cubicBezTo>
                        <a:pt x="17411" y="608"/>
                        <a:pt x="17642" y="704"/>
                        <a:pt x="17697" y="720"/>
                      </a:cubicBezTo>
                      <a:cubicBezTo>
                        <a:pt x="17710" y="724"/>
                        <a:pt x="17813" y="746"/>
                        <a:pt x="17849" y="756"/>
                      </a:cubicBezTo>
                      <a:cubicBezTo>
                        <a:pt x="17839" y="778"/>
                        <a:pt x="17833" y="804"/>
                        <a:pt x="17836" y="833"/>
                      </a:cubicBezTo>
                      <a:moveTo>
                        <a:pt x="18200" y="662"/>
                      </a:moveTo>
                      <a:lnTo>
                        <a:pt x="18200" y="662"/>
                      </a:lnTo>
                      <a:cubicBezTo>
                        <a:pt x="18226" y="659"/>
                        <a:pt x="18238" y="646"/>
                        <a:pt x="18248" y="624"/>
                      </a:cubicBezTo>
                      <a:cubicBezTo>
                        <a:pt x="18258" y="608"/>
                        <a:pt x="18270" y="601"/>
                        <a:pt x="18287" y="601"/>
                      </a:cubicBezTo>
                      <a:cubicBezTo>
                        <a:pt x="18296" y="601"/>
                        <a:pt x="18309" y="608"/>
                        <a:pt x="18316" y="621"/>
                      </a:cubicBezTo>
                      <a:cubicBezTo>
                        <a:pt x="18332" y="646"/>
                        <a:pt x="18325" y="685"/>
                        <a:pt x="18296" y="698"/>
                      </a:cubicBezTo>
                      <a:cubicBezTo>
                        <a:pt x="18280" y="704"/>
                        <a:pt x="18264" y="704"/>
                        <a:pt x="18245" y="707"/>
                      </a:cubicBezTo>
                      <a:cubicBezTo>
                        <a:pt x="18235" y="707"/>
                        <a:pt x="18226" y="704"/>
                        <a:pt x="18216" y="704"/>
                      </a:cubicBezTo>
                      <a:cubicBezTo>
                        <a:pt x="18151" y="701"/>
                        <a:pt x="18100" y="659"/>
                        <a:pt x="18035" y="653"/>
                      </a:cubicBezTo>
                      <a:cubicBezTo>
                        <a:pt x="18029" y="653"/>
                        <a:pt x="18026" y="653"/>
                        <a:pt x="18022" y="653"/>
                      </a:cubicBezTo>
                      <a:cubicBezTo>
                        <a:pt x="17965" y="650"/>
                        <a:pt x="17903" y="682"/>
                        <a:pt x="17868" y="727"/>
                      </a:cubicBezTo>
                      <a:cubicBezTo>
                        <a:pt x="17852" y="724"/>
                        <a:pt x="17820" y="714"/>
                        <a:pt x="17813" y="714"/>
                      </a:cubicBezTo>
                      <a:cubicBezTo>
                        <a:pt x="17794" y="711"/>
                        <a:pt x="17771" y="704"/>
                        <a:pt x="17752" y="698"/>
                      </a:cubicBezTo>
                      <a:cubicBezTo>
                        <a:pt x="17710" y="688"/>
                        <a:pt x="17668" y="675"/>
                        <a:pt x="17626" y="662"/>
                      </a:cubicBezTo>
                      <a:cubicBezTo>
                        <a:pt x="17546" y="634"/>
                        <a:pt x="17465" y="598"/>
                        <a:pt x="17385" y="566"/>
                      </a:cubicBezTo>
                      <a:cubicBezTo>
                        <a:pt x="17378" y="563"/>
                        <a:pt x="17369" y="559"/>
                        <a:pt x="17362" y="556"/>
                      </a:cubicBezTo>
                      <a:cubicBezTo>
                        <a:pt x="17243" y="505"/>
                        <a:pt x="17121" y="495"/>
                        <a:pt x="16992" y="498"/>
                      </a:cubicBezTo>
                      <a:cubicBezTo>
                        <a:pt x="16985" y="498"/>
                        <a:pt x="16979" y="498"/>
                        <a:pt x="16973" y="498"/>
                      </a:cubicBezTo>
                      <a:cubicBezTo>
                        <a:pt x="17011" y="457"/>
                        <a:pt x="17098" y="453"/>
                        <a:pt x="17153" y="453"/>
                      </a:cubicBezTo>
                      <a:cubicBezTo>
                        <a:pt x="17240" y="450"/>
                        <a:pt x="17327" y="460"/>
                        <a:pt x="17411" y="479"/>
                      </a:cubicBezTo>
                      <a:cubicBezTo>
                        <a:pt x="17497" y="495"/>
                        <a:pt x="17578" y="524"/>
                        <a:pt x="17662" y="546"/>
                      </a:cubicBezTo>
                      <a:cubicBezTo>
                        <a:pt x="17662" y="550"/>
                        <a:pt x="17665" y="550"/>
                        <a:pt x="17665" y="550"/>
                      </a:cubicBezTo>
                      <a:cubicBezTo>
                        <a:pt x="17681" y="553"/>
                        <a:pt x="17697" y="559"/>
                        <a:pt x="17710" y="563"/>
                      </a:cubicBezTo>
                      <a:cubicBezTo>
                        <a:pt x="17845" y="605"/>
                        <a:pt x="17987" y="634"/>
                        <a:pt x="18122" y="611"/>
                      </a:cubicBezTo>
                      <a:cubicBezTo>
                        <a:pt x="18132" y="640"/>
                        <a:pt x="18158" y="666"/>
                        <a:pt x="18197" y="662"/>
                      </a:cubicBezTo>
                      <a:lnTo>
                        <a:pt x="18197" y="662"/>
                      </a:lnTo>
                      <a:lnTo>
                        <a:pt x="18200" y="662"/>
                      </a:lnTo>
                      <a:moveTo>
                        <a:pt x="18055" y="521"/>
                      </a:moveTo>
                      <a:lnTo>
                        <a:pt x="18055" y="521"/>
                      </a:lnTo>
                      <a:cubicBezTo>
                        <a:pt x="18097" y="521"/>
                        <a:pt x="18116" y="498"/>
                        <a:pt x="18126" y="485"/>
                      </a:cubicBezTo>
                      <a:cubicBezTo>
                        <a:pt x="18142" y="476"/>
                        <a:pt x="18158" y="463"/>
                        <a:pt x="18167" y="447"/>
                      </a:cubicBezTo>
                      <a:cubicBezTo>
                        <a:pt x="18177" y="427"/>
                        <a:pt x="18180" y="405"/>
                        <a:pt x="18164" y="392"/>
                      </a:cubicBezTo>
                      <a:cubicBezTo>
                        <a:pt x="18145" y="373"/>
                        <a:pt x="18116" y="357"/>
                        <a:pt x="18126" y="325"/>
                      </a:cubicBezTo>
                      <a:cubicBezTo>
                        <a:pt x="18138" y="295"/>
                        <a:pt x="18177" y="283"/>
                        <a:pt x="18206" y="283"/>
                      </a:cubicBezTo>
                      <a:cubicBezTo>
                        <a:pt x="18232" y="283"/>
                        <a:pt x="18258" y="292"/>
                        <a:pt x="18277" y="305"/>
                      </a:cubicBezTo>
                      <a:cubicBezTo>
                        <a:pt x="18322" y="334"/>
                        <a:pt x="18361" y="385"/>
                        <a:pt x="18354" y="440"/>
                      </a:cubicBezTo>
                      <a:cubicBezTo>
                        <a:pt x="18351" y="463"/>
                        <a:pt x="18332" y="501"/>
                        <a:pt x="18306" y="501"/>
                      </a:cubicBezTo>
                      <a:cubicBezTo>
                        <a:pt x="18283" y="501"/>
                        <a:pt x="18264" y="482"/>
                        <a:pt x="18242" y="479"/>
                      </a:cubicBezTo>
                      <a:cubicBezTo>
                        <a:pt x="18238" y="479"/>
                        <a:pt x="18232" y="479"/>
                        <a:pt x="18229" y="479"/>
                      </a:cubicBezTo>
                      <a:cubicBezTo>
                        <a:pt x="18184" y="476"/>
                        <a:pt x="18142" y="521"/>
                        <a:pt x="18126" y="563"/>
                      </a:cubicBezTo>
                      <a:cubicBezTo>
                        <a:pt x="18126" y="566"/>
                        <a:pt x="18126" y="566"/>
                        <a:pt x="18122" y="569"/>
                      </a:cubicBezTo>
                      <a:cubicBezTo>
                        <a:pt x="17997" y="595"/>
                        <a:pt x="17865" y="569"/>
                        <a:pt x="17742" y="534"/>
                      </a:cubicBezTo>
                      <a:cubicBezTo>
                        <a:pt x="17713" y="527"/>
                        <a:pt x="17685" y="518"/>
                        <a:pt x="17655" y="508"/>
                      </a:cubicBezTo>
                      <a:cubicBezTo>
                        <a:pt x="17559" y="479"/>
                        <a:pt x="17459" y="447"/>
                        <a:pt x="17359" y="431"/>
                      </a:cubicBezTo>
                      <a:cubicBezTo>
                        <a:pt x="17269" y="418"/>
                        <a:pt x="17179" y="418"/>
                        <a:pt x="17089" y="431"/>
                      </a:cubicBezTo>
                      <a:cubicBezTo>
                        <a:pt x="17044" y="437"/>
                        <a:pt x="16989" y="450"/>
                        <a:pt x="16956" y="489"/>
                      </a:cubicBezTo>
                      <a:cubicBezTo>
                        <a:pt x="16956" y="492"/>
                        <a:pt x="16953" y="495"/>
                        <a:pt x="16950" y="498"/>
                      </a:cubicBezTo>
                      <a:cubicBezTo>
                        <a:pt x="16947" y="498"/>
                        <a:pt x="16944" y="501"/>
                        <a:pt x="16940" y="501"/>
                      </a:cubicBezTo>
                      <a:cubicBezTo>
                        <a:pt x="16908" y="505"/>
                        <a:pt x="16879" y="508"/>
                        <a:pt x="16847" y="511"/>
                      </a:cubicBezTo>
                      <a:cubicBezTo>
                        <a:pt x="16873" y="479"/>
                        <a:pt x="16902" y="450"/>
                        <a:pt x="16934" y="427"/>
                      </a:cubicBezTo>
                      <a:cubicBezTo>
                        <a:pt x="16969" y="402"/>
                        <a:pt x="17011" y="379"/>
                        <a:pt x="17056" y="366"/>
                      </a:cubicBezTo>
                      <a:cubicBezTo>
                        <a:pt x="17147" y="334"/>
                        <a:pt x="17250" y="331"/>
                        <a:pt x="17343" y="357"/>
                      </a:cubicBezTo>
                      <a:cubicBezTo>
                        <a:pt x="17414" y="379"/>
                        <a:pt x="17485" y="408"/>
                        <a:pt x="17552" y="437"/>
                      </a:cubicBezTo>
                      <a:cubicBezTo>
                        <a:pt x="17633" y="466"/>
                        <a:pt x="17713" y="485"/>
                        <a:pt x="17794" y="498"/>
                      </a:cubicBezTo>
                      <a:cubicBezTo>
                        <a:pt x="17881" y="514"/>
                        <a:pt x="17968" y="527"/>
                        <a:pt x="18055" y="521"/>
                      </a:cubicBezTo>
                      <a:moveTo>
                        <a:pt x="17672" y="1431"/>
                      </a:moveTo>
                      <a:lnTo>
                        <a:pt x="17672" y="1431"/>
                      </a:lnTo>
                      <a:cubicBezTo>
                        <a:pt x="17665" y="1431"/>
                        <a:pt x="17662" y="1431"/>
                        <a:pt x="17659" y="1431"/>
                      </a:cubicBezTo>
                      <a:cubicBezTo>
                        <a:pt x="17594" y="1434"/>
                        <a:pt x="17540" y="1479"/>
                        <a:pt x="17475" y="1483"/>
                      </a:cubicBezTo>
                      <a:cubicBezTo>
                        <a:pt x="17465" y="1483"/>
                        <a:pt x="17456" y="1486"/>
                        <a:pt x="17446" y="1483"/>
                      </a:cubicBezTo>
                      <a:cubicBezTo>
                        <a:pt x="17430" y="1483"/>
                        <a:pt x="17411" y="1483"/>
                        <a:pt x="17395" y="1476"/>
                      </a:cubicBezTo>
                      <a:cubicBezTo>
                        <a:pt x="17369" y="1463"/>
                        <a:pt x="17362" y="1424"/>
                        <a:pt x="17375" y="1399"/>
                      </a:cubicBezTo>
                      <a:cubicBezTo>
                        <a:pt x="17382" y="1386"/>
                        <a:pt x="17395" y="1379"/>
                        <a:pt x="17407" y="1379"/>
                      </a:cubicBezTo>
                      <a:cubicBezTo>
                        <a:pt x="17420" y="1376"/>
                        <a:pt x="17437" y="1386"/>
                        <a:pt x="17443" y="1402"/>
                      </a:cubicBezTo>
                      <a:cubicBezTo>
                        <a:pt x="17456" y="1424"/>
                        <a:pt x="17469" y="1437"/>
                        <a:pt x="17494" y="1441"/>
                      </a:cubicBezTo>
                      <a:lnTo>
                        <a:pt x="17494" y="1441"/>
                      </a:lnTo>
                      <a:lnTo>
                        <a:pt x="17494" y="1441"/>
                      </a:lnTo>
                      <a:cubicBezTo>
                        <a:pt x="17533" y="1444"/>
                        <a:pt x="17559" y="1418"/>
                        <a:pt x="17569" y="1386"/>
                      </a:cubicBezTo>
                      <a:cubicBezTo>
                        <a:pt x="17707" y="1411"/>
                        <a:pt x="17845" y="1383"/>
                        <a:pt x="17981" y="1341"/>
                      </a:cubicBezTo>
                      <a:cubicBezTo>
                        <a:pt x="17997" y="1338"/>
                        <a:pt x="18010" y="1331"/>
                        <a:pt x="18026" y="1328"/>
                      </a:cubicBezTo>
                      <a:cubicBezTo>
                        <a:pt x="18029" y="1328"/>
                        <a:pt x="18029" y="1328"/>
                        <a:pt x="18032" y="1325"/>
                      </a:cubicBezTo>
                      <a:cubicBezTo>
                        <a:pt x="18113" y="1299"/>
                        <a:pt x="18197" y="1273"/>
                        <a:pt x="18280" y="1254"/>
                      </a:cubicBezTo>
                      <a:cubicBezTo>
                        <a:pt x="18364" y="1238"/>
                        <a:pt x="18454" y="1228"/>
                        <a:pt x="18541" y="1231"/>
                      </a:cubicBezTo>
                      <a:cubicBezTo>
                        <a:pt x="18593" y="1231"/>
                        <a:pt x="18679" y="1231"/>
                        <a:pt x="18718" y="1276"/>
                      </a:cubicBezTo>
                      <a:cubicBezTo>
                        <a:pt x="18712" y="1276"/>
                        <a:pt x="18705" y="1276"/>
                        <a:pt x="18699" y="1276"/>
                      </a:cubicBezTo>
                      <a:cubicBezTo>
                        <a:pt x="18573" y="1273"/>
                        <a:pt x="18448" y="1283"/>
                        <a:pt x="18332" y="1331"/>
                      </a:cubicBezTo>
                      <a:cubicBezTo>
                        <a:pt x="18322" y="1334"/>
                        <a:pt x="18316" y="1338"/>
                        <a:pt x="18306" y="1341"/>
                      </a:cubicBezTo>
                      <a:cubicBezTo>
                        <a:pt x="18226" y="1376"/>
                        <a:pt x="18148" y="1411"/>
                        <a:pt x="18064" y="1441"/>
                      </a:cubicBezTo>
                      <a:cubicBezTo>
                        <a:pt x="18026" y="1454"/>
                        <a:pt x="17984" y="1466"/>
                        <a:pt x="17942" y="1476"/>
                      </a:cubicBezTo>
                      <a:cubicBezTo>
                        <a:pt x="17919" y="1483"/>
                        <a:pt x="17900" y="1486"/>
                        <a:pt x="17878" y="1492"/>
                      </a:cubicBezTo>
                      <a:cubicBezTo>
                        <a:pt x="17871" y="1492"/>
                        <a:pt x="17839" y="1502"/>
                        <a:pt x="17823" y="1505"/>
                      </a:cubicBezTo>
                      <a:cubicBezTo>
                        <a:pt x="17787" y="1460"/>
                        <a:pt x="17726" y="1428"/>
                        <a:pt x="17672" y="1431"/>
                      </a:cubicBezTo>
                      <a:moveTo>
                        <a:pt x="18602" y="1209"/>
                      </a:moveTo>
                      <a:lnTo>
                        <a:pt x="18602" y="1209"/>
                      </a:lnTo>
                      <a:cubicBezTo>
                        <a:pt x="18512" y="1196"/>
                        <a:pt x="18422" y="1196"/>
                        <a:pt x="18332" y="1209"/>
                      </a:cubicBezTo>
                      <a:cubicBezTo>
                        <a:pt x="18232" y="1225"/>
                        <a:pt x="18135" y="1257"/>
                        <a:pt x="18035" y="1286"/>
                      </a:cubicBezTo>
                      <a:cubicBezTo>
                        <a:pt x="18006" y="1296"/>
                        <a:pt x="17978" y="1305"/>
                        <a:pt x="17952" y="1312"/>
                      </a:cubicBezTo>
                      <a:cubicBezTo>
                        <a:pt x="17826" y="1347"/>
                        <a:pt x="17694" y="1373"/>
                        <a:pt x="17569" y="1347"/>
                      </a:cubicBezTo>
                      <a:cubicBezTo>
                        <a:pt x="17569" y="1344"/>
                        <a:pt x="17569" y="1341"/>
                        <a:pt x="17565" y="1341"/>
                      </a:cubicBezTo>
                      <a:cubicBezTo>
                        <a:pt x="17549" y="1299"/>
                        <a:pt x="17507" y="1254"/>
                        <a:pt x="17462" y="1257"/>
                      </a:cubicBezTo>
                      <a:cubicBezTo>
                        <a:pt x="17459" y="1257"/>
                        <a:pt x="17456" y="1257"/>
                        <a:pt x="17453" y="1257"/>
                      </a:cubicBezTo>
                      <a:cubicBezTo>
                        <a:pt x="17430" y="1260"/>
                        <a:pt x="17411" y="1279"/>
                        <a:pt x="17388" y="1279"/>
                      </a:cubicBezTo>
                      <a:cubicBezTo>
                        <a:pt x="17359" y="1279"/>
                        <a:pt x="17343" y="1241"/>
                        <a:pt x="17340" y="1215"/>
                      </a:cubicBezTo>
                      <a:cubicBezTo>
                        <a:pt x="17333" y="1164"/>
                        <a:pt x="17372" y="1112"/>
                        <a:pt x="17414" y="1083"/>
                      </a:cubicBezTo>
                      <a:cubicBezTo>
                        <a:pt x="17433" y="1070"/>
                        <a:pt x="17459" y="1061"/>
                        <a:pt x="17485" y="1061"/>
                      </a:cubicBezTo>
                      <a:cubicBezTo>
                        <a:pt x="17514" y="1061"/>
                        <a:pt x="17556" y="1074"/>
                        <a:pt x="17565" y="1102"/>
                      </a:cubicBezTo>
                      <a:cubicBezTo>
                        <a:pt x="17578" y="1135"/>
                        <a:pt x="17546" y="1151"/>
                        <a:pt x="17530" y="1170"/>
                      </a:cubicBezTo>
                      <a:cubicBezTo>
                        <a:pt x="17514" y="1183"/>
                        <a:pt x="17517" y="1206"/>
                        <a:pt x="17527" y="1225"/>
                      </a:cubicBezTo>
                      <a:cubicBezTo>
                        <a:pt x="17533" y="1241"/>
                        <a:pt x="17549" y="1254"/>
                        <a:pt x="17565" y="1263"/>
                      </a:cubicBezTo>
                      <a:cubicBezTo>
                        <a:pt x="17578" y="1276"/>
                        <a:pt x="17594" y="1299"/>
                        <a:pt x="17636" y="1299"/>
                      </a:cubicBezTo>
                      <a:cubicBezTo>
                        <a:pt x="17723" y="1302"/>
                        <a:pt x="17810" y="1292"/>
                        <a:pt x="17897" y="1276"/>
                      </a:cubicBezTo>
                      <a:cubicBezTo>
                        <a:pt x="17978" y="1263"/>
                        <a:pt x="18061" y="1244"/>
                        <a:pt x="18138" y="1215"/>
                      </a:cubicBezTo>
                      <a:cubicBezTo>
                        <a:pt x="18209" y="1186"/>
                        <a:pt x="18277" y="1154"/>
                        <a:pt x="18348" y="1135"/>
                      </a:cubicBezTo>
                      <a:cubicBezTo>
                        <a:pt x="18444" y="1109"/>
                        <a:pt x="18544" y="1112"/>
                        <a:pt x="18638" y="1144"/>
                      </a:cubicBezTo>
                      <a:cubicBezTo>
                        <a:pt x="18679" y="1157"/>
                        <a:pt x="18721" y="1177"/>
                        <a:pt x="18760" y="1206"/>
                      </a:cubicBezTo>
                      <a:cubicBezTo>
                        <a:pt x="18792" y="1228"/>
                        <a:pt x="18818" y="1257"/>
                        <a:pt x="18844" y="1289"/>
                      </a:cubicBezTo>
                      <a:cubicBezTo>
                        <a:pt x="18815" y="1286"/>
                        <a:pt x="18783" y="1283"/>
                        <a:pt x="18751" y="1279"/>
                      </a:cubicBezTo>
                      <a:cubicBezTo>
                        <a:pt x="18747" y="1276"/>
                        <a:pt x="18744" y="1276"/>
                        <a:pt x="18741" y="1276"/>
                      </a:cubicBezTo>
                      <a:cubicBezTo>
                        <a:pt x="18738" y="1273"/>
                        <a:pt x="18738" y="1270"/>
                        <a:pt x="18734" y="1267"/>
                      </a:cubicBezTo>
                      <a:cubicBezTo>
                        <a:pt x="18705" y="1225"/>
                        <a:pt x="18651" y="1215"/>
                        <a:pt x="18602" y="1209"/>
                      </a:cubicBezTo>
                      <a:moveTo>
                        <a:pt x="18699" y="1054"/>
                      </a:moveTo>
                      <a:lnTo>
                        <a:pt x="18699" y="1054"/>
                      </a:lnTo>
                      <a:cubicBezTo>
                        <a:pt x="18628" y="1016"/>
                        <a:pt x="18547" y="993"/>
                        <a:pt x="18464" y="993"/>
                      </a:cubicBezTo>
                      <a:cubicBezTo>
                        <a:pt x="18377" y="993"/>
                        <a:pt x="18287" y="1016"/>
                        <a:pt x="18203" y="1041"/>
                      </a:cubicBezTo>
                      <a:cubicBezTo>
                        <a:pt x="18113" y="1067"/>
                        <a:pt x="18022" y="1096"/>
                        <a:pt x="17932" y="1122"/>
                      </a:cubicBezTo>
                      <a:cubicBezTo>
                        <a:pt x="17961" y="1093"/>
                        <a:pt x="17994" y="1067"/>
                        <a:pt x="18026" y="1045"/>
                      </a:cubicBezTo>
                      <a:cubicBezTo>
                        <a:pt x="18032" y="1045"/>
                        <a:pt x="18035" y="1041"/>
                        <a:pt x="18039" y="1038"/>
                      </a:cubicBezTo>
                      <a:cubicBezTo>
                        <a:pt x="18039" y="1035"/>
                        <a:pt x="18039" y="1035"/>
                        <a:pt x="18042" y="1035"/>
                      </a:cubicBezTo>
                      <a:cubicBezTo>
                        <a:pt x="18209" y="920"/>
                        <a:pt x="18415" y="843"/>
                        <a:pt x="18599" y="852"/>
                      </a:cubicBezTo>
                      <a:cubicBezTo>
                        <a:pt x="18692" y="859"/>
                        <a:pt x="18783" y="888"/>
                        <a:pt x="18866" y="923"/>
                      </a:cubicBezTo>
                      <a:cubicBezTo>
                        <a:pt x="18853" y="939"/>
                        <a:pt x="18844" y="959"/>
                        <a:pt x="18834" y="977"/>
                      </a:cubicBezTo>
                      <a:cubicBezTo>
                        <a:pt x="18821" y="1006"/>
                        <a:pt x="18811" y="1041"/>
                        <a:pt x="18783" y="1061"/>
                      </a:cubicBezTo>
                      <a:cubicBezTo>
                        <a:pt x="18767" y="1070"/>
                        <a:pt x="18747" y="1074"/>
                        <a:pt x="18731" y="1074"/>
                      </a:cubicBezTo>
                      <a:cubicBezTo>
                        <a:pt x="18721" y="1067"/>
                        <a:pt x="18708" y="1061"/>
                        <a:pt x="18699" y="1054"/>
                      </a:cubicBezTo>
                      <a:moveTo>
                        <a:pt x="18406" y="791"/>
                      </a:moveTo>
                      <a:lnTo>
                        <a:pt x="18406" y="791"/>
                      </a:lnTo>
                      <a:cubicBezTo>
                        <a:pt x="18409" y="788"/>
                        <a:pt x="18409" y="788"/>
                        <a:pt x="18409" y="785"/>
                      </a:cubicBezTo>
                      <a:cubicBezTo>
                        <a:pt x="18431" y="756"/>
                        <a:pt x="18457" y="727"/>
                        <a:pt x="18486" y="701"/>
                      </a:cubicBezTo>
                      <a:cubicBezTo>
                        <a:pt x="18541" y="646"/>
                        <a:pt x="18606" y="601"/>
                        <a:pt x="18676" y="569"/>
                      </a:cubicBezTo>
                      <a:cubicBezTo>
                        <a:pt x="18757" y="537"/>
                        <a:pt x="18844" y="534"/>
                        <a:pt x="18927" y="534"/>
                      </a:cubicBezTo>
                      <a:lnTo>
                        <a:pt x="18931" y="534"/>
                      </a:lnTo>
                      <a:cubicBezTo>
                        <a:pt x="18853" y="546"/>
                        <a:pt x="18776" y="572"/>
                        <a:pt x="18705" y="601"/>
                      </a:cubicBezTo>
                      <a:cubicBezTo>
                        <a:pt x="18602" y="640"/>
                        <a:pt x="18515" y="720"/>
                        <a:pt x="18461" y="814"/>
                      </a:cubicBezTo>
                      <a:cubicBezTo>
                        <a:pt x="18461" y="817"/>
                        <a:pt x="18457" y="820"/>
                        <a:pt x="18457" y="823"/>
                      </a:cubicBezTo>
                      <a:cubicBezTo>
                        <a:pt x="18454" y="823"/>
                        <a:pt x="18451" y="823"/>
                        <a:pt x="18448" y="827"/>
                      </a:cubicBezTo>
                      <a:cubicBezTo>
                        <a:pt x="18425" y="830"/>
                        <a:pt x="18406" y="833"/>
                        <a:pt x="18383" y="836"/>
                      </a:cubicBezTo>
                      <a:cubicBezTo>
                        <a:pt x="18390" y="820"/>
                        <a:pt x="18399" y="804"/>
                        <a:pt x="18406" y="791"/>
                      </a:cubicBezTo>
                      <a:moveTo>
                        <a:pt x="19881" y="926"/>
                      </a:moveTo>
                      <a:lnTo>
                        <a:pt x="19881" y="926"/>
                      </a:lnTo>
                      <a:cubicBezTo>
                        <a:pt x="19900" y="923"/>
                        <a:pt x="19926" y="914"/>
                        <a:pt x="19936" y="894"/>
                      </a:cubicBezTo>
                      <a:cubicBezTo>
                        <a:pt x="19942" y="875"/>
                        <a:pt x="19936" y="856"/>
                        <a:pt x="19932" y="836"/>
                      </a:cubicBezTo>
                      <a:cubicBezTo>
                        <a:pt x="19926" y="814"/>
                        <a:pt x="19923" y="794"/>
                        <a:pt x="19949" y="782"/>
                      </a:cubicBezTo>
                      <a:cubicBezTo>
                        <a:pt x="19955" y="778"/>
                        <a:pt x="19965" y="778"/>
                        <a:pt x="19971" y="778"/>
                      </a:cubicBezTo>
                      <a:cubicBezTo>
                        <a:pt x="19990" y="778"/>
                        <a:pt x="20013" y="791"/>
                        <a:pt x="20026" y="807"/>
                      </a:cubicBezTo>
                      <a:cubicBezTo>
                        <a:pt x="20048" y="823"/>
                        <a:pt x="20061" y="849"/>
                        <a:pt x="20061" y="878"/>
                      </a:cubicBezTo>
                      <a:cubicBezTo>
                        <a:pt x="20058" y="904"/>
                        <a:pt x="20042" y="920"/>
                        <a:pt x="20026" y="936"/>
                      </a:cubicBezTo>
                      <a:cubicBezTo>
                        <a:pt x="20022" y="939"/>
                        <a:pt x="20019" y="943"/>
                        <a:pt x="20016" y="946"/>
                      </a:cubicBezTo>
                      <a:cubicBezTo>
                        <a:pt x="20006" y="955"/>
                        <a:pt x="19990" y="967"/>
                        <a:pt x="19974" y="986"/>
                      </a:cubicBezTo>
                      <a:cubicBezTo>
                        <a:pt x="19965" y="993"/>
                        <a:pt x="19955" y="999"/>
                        <a:pt x="19945" y="1009"/>
                      </a:cubicBezTo>
                      <a:cubicBezTo>
                        <a:pt x="19942" y="1006"/>
                        <a:pt x="19942" y="1006"/>
                        <a:pt x="19939" y="1003"/>
                      </a:cubicBezTo>
                      <a:cubicBezTo>
                        <a:pt x="19788" y="939"/>
                        <a:pt x="19655" y="846"/>
                        <a:pt x="19504" y="782"/>
                      </a:cubicBezTo>
                      <a:cubicBezTo>
                        <a:pt x="19365" y="717"/>
                        <a:pt x="19208" y="685"/>
                        <a:pt x="19056" y="707"/>
                      </a:cubicBezTo>
                      <a:cubicBezTo>
                        <a:pt x="19015" y="714"/>
                        <a:pt x="18973" y="727"/>
                        <a:pt x="18934" y="740"/>
                      </a:cubicBezTo>
                      <a:cubicBezTo>
                        <a:pt x="18892" y="753"/>
                        <a:pt x="18860" y="775"/>
                        <a:pt x="18828" y="798"/>
                      </a:cubicBezTo>
                      <a:cubicBezTo>
                        <a:pt x="18818" y="804"/>
                        <a:pt x="18808" y="814"/>
                        <a:pt x="18799" y="820"/>
                      </a:cubicBezTo>
                      <a:cubicBezTo>
                        <a:pt x="18786" y="827"/>
                        <a:pt x="18773" y="836"/>
                        <a:pt x="18760" y="846"/>
                      </a:cubicBezTo>
                      <a:cubicBezTo>
                        <a:pt x="18747" y="843"/>
                        <a:pt x="18731" y="836"/>
                        <a:pt x="18715" y="833"/>
                      </a:cubicBezTo>
                      <a:cubicBezTo>
                        <a:pt x="18686" y="827"/>
                        <a:pt x="18657" y="823"/>
                        <a:pt x="18628" y="820"/>
                      </a:cubicBezTo>
                      <a:cubicBezTo>
                        <a:pt x="18715" y="753"/>
                        <a:pt x="18802" y="688"/>
                        <a:pt x="18905" y="653"/>
                      </a:cubicBezTo>
                      <a:cubicBezTo>
                        <a:pt x="19018" y="614"/>
                        <a:pt x="19143" y="624"/>
                        <a:pt x="19259" y="646"/>
                      </a:cubicBezTo>
                      <a:cubicBezTo>
                        <a:pt x="19375" y="669"/>
                        <a:pt x="19481" y="714"/>
                        <a:pt x="19584" y="769"/>
                      </a:cubicBezTo>
                      <a:cubicBezTo>
                        <a:pt x="19655" y="807"/>
                        <a:pt x="19723" y="862"/>
                        <a:pt x="19797" y="901"/>
                      </a:cubicBezTo>
                      <a:cubicBezTo>
                        <a:pt x="19816" y="920"/>
                        <a:pt x="19842" y="930"/>
                        <a:pt x="19868" y="930"/>
                      </a:cubicBezTo>
                      <a:cubicBezTo>
                        <a:pt x="19871" y="930"/>
                        <a:pt x="19874" y="926"/>
                        <a:pt x="19881" y="926"/>
                      </a:cubicBezTo>
                      <a:moveTo>
                        <a:pt x="19758" y="833"/>
                      </a:moveTo>
                      <a:lnTo>
                        <a:pt x="19758" y="833"/>
                      </a:lnTo>
                      <a:cubicBezTo>
                        <a:pt x="19713" y="804"/>
                        <a:pt x="19684" y="782"/>
                        <a:pt x="19639" y="756"/>
                      </a:cubicBezTo>
                      <a:cubicBezTo>
                        <a:pt x="19559" y="711"/>
                        <a:pt x="19472" y="669"/>
                        <a:pt x="19385" y="643"/>
                      </a:cubicBezTo>
                      <a:cubicBezTo>
                        <a:pt x="19220" y="588"/>
                        <a:pt x="19043" y="569"/>
                        <a:pt x="18879" y="630"/>
                      </a:cubicBezTo>
                      <a:cubicBezTo>
                        <a:pt x="18873" y="634"/>
                        <a:pt x="18870" y="637"/>
                        <a:pt x="18863" y="637"/>
                      </a:cubicBezTo>
                      <a:cubicBezTo>
                        <a:pt x="18773" y="675"/>
                        <a:pt x="18689" y="733"/>
                        <a:pt x="18622" y="804"/>
                      </a:cubicBezTo>
                      <a:cubicBezTo>
                        <a:pt x="18618" y="807"/>
                        <a:pt x="18612" y="810"/>
                        <a:pt x="18609" y="814"/>
                      </a:cubicBezTo>
                      <a:cubicBezTo>
                        <a:pt x="18602" y="817"/>
                        <a:pt x="18599" y="817"/>
                        <a:pt x="18593" y="817"/>
                      </a:cubicBezTo>
                      <a:cubicBezTo>
                        <a:pt x="18557" y="817"/>
                        <a:pt x="18522" y="820"/>
                        <a:pt x="18486" y="820"/>
                      </a:cubicBezTo>
                      <a:cubicBezTo>
                        <a:pt x="18551" y="707"/>
                        <a:pt x="18673" y="640"/>
                        <a:pt x="18799" y="598"/>
                      </a:cubicBezTo>
                      <a:cubicBezTo>
                        <a:pt x="18950" y="550"/>
                        <a:pt x="19118" y="537"/>
                        <a:pt x="19269" y="585"/>
                      </a:cubicBezTo>
                      <a:cubicBezTo>
                        <a:pt x="19333" y="608"/>
                        <a:pt x="19565" y="704"/>
                        <a:pt x="19620" y="720"/>
                      </a:cubicBezTo>
                      <a:cubicBezTo>
                        <a:pt x="19633" y="724"/>
                        <a:pt x="19736" y="746"/>
                        <a:pt x="19771" y="756"/>
                      </a:cubicBezTo>
                      <a:cubicBezTo>
                        <a:pt x="19762" y="778"/>
                        <a:pt x="19755" y="804"/>
                        <a:pt x="19758" y="833"/>
                      </a:cubicBezTo>
                      <a:moveTo>
                        <a:pt x="20122" y="662"/>
                      </a:moveTo>
                      <a:lnTo>
                        <a:pt x="20122" y="662"/>
                      </a:lnTo>
                      <a:cubicBezTo>
                        <a:pt x="20148" y="659"/>
                        <a:pt x="20161" y="646"/>
                        <a:pt x="20171" y="624"/>
                      </a:cubicBezTo>
                      <a:cubicBezTo>
                        <a:pt x="20180" y="608"/>
                        <a:pt x="20193" y="601"/>
                        <a:pt x="20209" y="601"/>
                      </a:cubicBezTo>
                      <a:cubicBezTo>
                        <a:pt x="20219" y="601"/>
                        <a:pt x="20232" y="608"/>
                        <a:pt x="20238" y="621"/>
                      </a:cubicBezTo>
                      <a:cubicBezTo>
                        <a:pt x="20254" y="646"/>
                        <a:pt x="20248" y="685"/>
                        <a:pt x="20219" y="698"/>
                      </a:cubicBezTo>
                      <a:cubicBezTo>
                        <a:pt x="20203" y="704"/>
                        <a:pt x="20187" y="704"/>
                        <a:pt x="20167" y="707"/>
                      </a:cubicBezTo>
                      <a:cubicBezTo>
                        <a:pt x="20158" y="707"/>
                        <a:pt x="20148" y="704"/>
                        <a:pt x="20138" y="704"/>
                      </a:cubicBezTo>
                      <a:cubicBezTo>
                        <a:pt x="20074" y="701"/>
                        <a:pt x="20022" y="659"/>
                        <a:pt x="19958" y="653"/>
                      </a:cubicBezTo>
                      <a:cubicBezTo>
                        <a:pt x="19952" y="653"/>
                        <a:pt x="19949" y="653"/>
                        <a:pt x="19945" y="653"/>
                      </a:cubicBezTo>
                      <a:cubicBezTo>
                        <a:pt x="19887" y="650"/>
                        <a:pt x="19826" y="682"/>
                        <a:pt x="19791" y="727"/>
                      </a:cubicBezTo>
                      <a:cubicBezTo>
                        <a:pt x="19775" y="724"/>
                        <a:pt x="19742" y="714"/>
                        <a:pt x="19736" y="714"/>
                      </a:cubicBezTo>
                      <a:cubicBezTo>
                        <a:pt x="19717" y="711"/>
                        <a:pt x="19694" y="704"/>
                        <a:pt x="19675" y="698"/>
                      </a:cubicBezTo>
                      <a:cubicBezTo>
                        <a:pt x="19633" y="688"/>
                        <a:pt x="19591" y="675"/>
                        <a:pt x="19549" y="662"/>
                      </a:cubicBezTo>
                      <a:cubicBezTo>
                        <a:pt x="19468" y="634"/>
                        <a:pt x="19388" y="598"/>
                        <a:pt x="19308" y="566"/>
                      </a:cubicBezTo>
                      <a:cubicBezTo>
                        <a:pt x="19301" y="563"/>
                        <a:pt x="19292" y="559"/>
                        <a:pt x="19285" y="556"/>
                      </a:cubicBezTo>
                      <a:cubicBezTo>
                        <a:pt x="19166" y="505"/>
                        <a:pt x="19043" y="495"/>
                        <a:pt x="18915" y="498"/>
                      </a:cubicBezTo>
                      <a:cubicBezTo>
                        <a:pt x="18908" y="498"/>
                        <a:pt x="18902" y="498"/>
                        <a:pt x="18895" y="498"/>
                      </a:cubicBezTo>
                      <a:cubicBezTo>
                        <a:pt x="18937" y="457"/>
                        <a:pt x="19021" y="453"/>
                        <a:pt x="19076" y="453"/>
                      </a:cubicBezTo>
                      <a:cubicBezTo>
                        <a:pt x="19163" y="450"/>
                        <a:pt x="19250" y="460"/>
                        <a:pt x="19336" y="479"/>
                      </a:cubicBezTo>
                      <a:cubicBezTo>
                        <a:pt x="19420" y="495"/>
                        <a:pt x="19501" y="524"/>
                        <a:pt x="19584" y="546"/>
                      </a:cubicBezTo>
                      <a:cubicBezTo>
                        <a:pt x="19584" y="550"/>
                        <a:pt x="19588" y="550"/>
                        <a:pt x="19588" y="550"/>
                      </a:cubicBezTo>
                      <a:cubicBezTo>
                        <a:pt x="19604" y="553"/>
                        <a:pt x="19620" y="559"/>
                        <a:pt x="19633" y="563"/>
                      </a:cubicBezTo>
                      <a:cubicBezTo>
                        <a:pt x="19768" y="605"/>
                        <a:pt x="19910" y="634"/>
                        <a:pt x="20045" y="611"/>
                      </a:cubicBezTo>
                      <a:cubicBezTo>
                        <a:pt x="20055" y="640"/>
                        <a:pt x="20081" y="666"/>
                        <a:pt x="20119" y="662"/>
                      </a:cubicBezTo>
                      <a:lnTo>
                        <a:pt x="20119" y="662"/>
                      </a:lnTo>
                      <a:lnTo>
                        <a:pt x="20122" y="662"/>
                      </a:lnTo>
                      <a:moveTo>
                        <a:pt x="19977" y="521"/>
                      </a:moveTo>
                      <a:lnTo>
                        <a:pt x="19977" y="521"/>
                      </a:lnTo>
                      <a:cubicBezTo>
                        <a:pt x="20019" y="521"/>
                        <a:pt x="20039" y="498"/>
                        <a:pt x="20048" y="485"/>
                      </a:cubicBezTo>
                      <a:cubicBezTo>
                        <a:pt x="20065" y="476"/>
                        <a:pt x="20081" y="463"/>
                        <a:pt x="20090" y="447"/>
                      </a:cubicBezTo>
                      <a:cubicBezTo>
                        <a:pt x="20100" y="427"/>
                        <a:pt x="20103" y="405"/>
                        <a:pt x="20087" y="392"/>
                      </a:cubicBezTo>
                      <a:cubicBezTo>
                        <a:pt x="20068" y="373"/>
                        <a:pt x="20039" y="357"/>
                        <a:pt x="20048" y="325"/>
                      </a:cubicBezTo>
                      <a:cubicBezTo>
                        <a:pt x="20061" y="295"/>
                        <a:pt x="20100" y="283"/>
                        <a:pt x="20132" y="283"/>
                      </a:cubicBezTo>
                      <a:cubicBezTo>
                        <a:pt x="20155" y="283"/>
                        <a:pt x="20180" y="292"/>
                        <a:pt x="20200" y="305"/>
                      </a:cubicBezTo>
                      <a:cubicBezTo>
                        <a:pt x="20245" y="334"/>
                        <a:pt x="20283" y="385"/>
                        <a:pt x="20277" y="440"/>
                      </a:cubicBezTo>
                      <a:cubicBezTo>
                        <a:pt x="20274" y="463"/>
                        <a:pt x="20254" y="501"/>
                        <a:pt x="20229" y="501"/>
                      </a:cubicBezTo>
                      <a:cubicBezTo>
                        <a:pt x="20206" y="501"/>
                        <a:pt x="20187" y="482"/>
                        <a:pt x="20164" y="479"/>
                      </a:cubicBezTo>
                      <a:cubicBezTo>
                        <a:pt x="20161" y="479"/>
                        <a:pt x="20158" y="479"/>
                        <a:pt x="20151" y="479"/>
                      </a:cubicBezTo>
                      <a:cubicBezTo>
                        <a:pt x="20106" y="476"/>
                        <a:pt x="20065" y="521"/>
                        <a:pt x="20048" y="563"/>
                      </a:cubicBezTo>
                      <a:cubicBezTo>
                        <a:pt x="20048" y="566"/>
                        <a:pt x="20048" y="566"/>
                        <a:pt x="20045" y="569"/>
                      </a:cubicBezTo>
                      <a:cubicBezTo>
                        <a:pt x="19920" y="595"/>
                        <a:pt x="19788" y="569"/>
                        <a:pt x="19665" y="534"/>
                      </a:cubicBezTo>
                      <a:cubicBezTo>
                        <a:pt x="19636" y="527"/>
                        <a:pt x="19607" y="518"/>
                        <a:pt x="19578" y="508"/>
                      </a:cubicBezTo>
                      <a:cubicBezTo>
                        <a:pt x="19481" y="479"/>
                        <a:pt x="19382" y="447"/>
                        <a:pt x="19282" y="431"/>
                      </a:cubicBezTo>
                      <a:cubicBezTo>
                        <a:pt x="19192" y="418"/>
                        <a:pt x="19101" y="418"/>
                        <a:pt x="19015" y="431"/>
                      </a:cubicBezTo>
                      <a:cubicBezTo>
                        <a:pt x="18966" y="437"/>
                        <a:pt x="18911" y="450"/>
                        <a:pt x="18879" y="489"/>
                      </a:cubicBezTo>
                      <a:cubicBezTo>
                        <a:pt x="18879" y="492"/>
                        <a:pt x="18876" y="495"/>
                        <a:pt x="18873" y="498"/>
                      </a:cubicBezTo>
                      <a:cubicBezTo>
                        <a:pt x="18870" y="498"/>
                        <a:pt x="18866" y="501"/>
                        <a:pt x="18863" y="501"/>
                      </a:cubicBezTo>
                      <a:cubicBezTo>
                        <a:pt x="18831" y="505"/>
                        <a:pt x="18802" y="508"/>
                        <a:pt x="18770" y="511"/>
                      </a:cubicBezTo>
                      <a:cubicBezTo>
                        <a:pt x="18795" y="479"/>
                        <a:pt x="18824" y="450"/>
                        <a:pt x="18857" y="427"/>
                      </a:cubicBezTo>
                      <a:cubicBezTo>
                        <a:pt x="18892" y="402"/>
                        <a:pt x="18934" y="379"/>
                        <a:pt x="18979" y="366"/>
                      </a:cubicBezTo>
                      <a:cubicBezTo>
                        <a:pt x="19069" y="334"/>
                        <a:pt x="19172" y="331"/>
                        <a:pt x="19266" y="357"/>
                      </a:cubicBezTo>
                      <a:cubicBezTo>
                        <a:pt x="19336" y="379"/>
                        <a:pt x="19408" y="408"/>
                        <a:pt x="19478" y="437"/>
                      </a:cubicBezTo>
                      <a:cubicBezTo>
                        <a:pt x="19556" y="466"/>
                        <a:pt x="19636" y="485"/>
                        <a:pt x="19717" y="498"/>
                      </a:cubicBezTo>
                      <a:cubicBezTo>
                        <a:pt x="19804" y="514"/>
                        <a:pt x="19890" y="527"/>
                        <a:pt x="19977" y="521"/>
                      </a:cubicBezTo>
                      <a:moveTo>
                        <a:pt x="19594" y="1431"/>
                      </a:moveTo>
                      <a:lnTo>
                        <a:pt x="19594" y="1431"/>
                      </a:lnTo>
                      <a:cubicBezTo>
                        <a:pt x="19588" y="1431"/>
                        <a:pt x="19584" y="1431"/>
                        <a:pt x="19581" y="1431"/>
                      </a:cubicBezTo>
                      <a:cubicBezTo>
                        <a:pt x="19517" y="1434"/>
                        <a:pt x="19462" y="1479"/>
                        <a:pt x="19398" y="1483"/>
                      </a:cubicBezTo>
                      <a:cubicBezTo>
                        <a:pt x="19388" y="1483"/>
                        <a:pt x="19378" y="1486"/>
                        <a:pt x="19369" y="1483"/>
                      </a:cubicBezTo>
                      <a:cubicBezTo>
                        <a:pt x="19353" y="1483"/>
                        <a:pt x="19333" y="1483"/>
                        <a:pt x="19317" y="1476"/>
                      </a:cubicBezTo>
                      <a:cubicBezTo>
                        <a:pt x="19292" y="1463"/>
                        <a:pt x="19285" y="1424"/>
                        <a:pt x="19298" y="1399"/>
                      </a:cubicBezTo>
                      <a:cubicBezTo>
                        <a:pt x="19304" y="1386"/>
                        <a:pt x="19317" y="1379"/>
                        <a:pt x="19330" y="1379"/>
                      </a:cubicBezTo>
                      <a:cubicBezTo>
                        <a:pt x="19343" y="1376"/>
                        <a:pt x="19359" y="1386"/>
                        <a:pt x="19365" y="1402"/>
                      </a:cubicBezTo>
                      <a:cubicBezTo>
                        <a:pt x="19378" y="1424"/>
                        <a:pt x="19391" y="1437"/>
                        <a:pt x="19417" y="1441"/>
                      </a:cubicBezTo>
                      <a:lnTo>
                        <a:pt x="19417" y="1441"/>
                      </a:lnTo>
                      <a:lnTo>
                        <a:pt x="19417" y="1441"/>
                      </a:lnTo>
                      <a:cubicBezTo>
                        <a:pt x="19456" y="1444"/>
                        <a:pt x="19481" y="1418"/>
                        <a:pt x="19491" y="1386"/>
                      </a:cubicBezTo>
                      <a:cubicBezTo>
                        <a:pt x="19630" y="1411"/>
                        <a:pt x="19771" y="1383"/>
                        <a:pt x="19903" y="1341"/>
                      </a:cubicBezTo>
                      <a:cubicBezTo>
                        <a:pt x="19920" y="1338"/>
                        <a:pt x="19932" y="1331"/>
                        <a:pt x="19949" y="1328"/>
                      </a:cubicBezTo>
                      <a:cubicBezTo>
                        <a:pt x="19952" y="1328"/>
                        <a:pt x="19952" y="1328"/>
                        <a:pt x="19955" y="1325"/>
                      </a:cubicBezTo>
                      <a:cubicBezTo>
                        <a:pt x="20035" y="1299"/>
                        <a:pt x="20119" y="1273"/>
                        <a:pt x="20203" y="1254"/>
                      </a:cubicBezTo>
                      <a:cubicBezTo>
                        <a:pt x="20287" y="1238"/>
                        <a:pt x="20377" y="1228"/>
                        <a:pt x="20464" y="1231"/>
                      </a:cubicBezTo>
                      <a:cubicBezTo>
                        <a:pt x="20515" y="1231"/>
                        <a:pt x="20602" y="1231"/>
                        <a:pt x="20641" y="1276"/>
                      </a:cubicBezTo>
                      <a:cubicBezTo>
                        <a:pt x="20634" y="1276"/>
                        <a:pt x="20628" y="1276"/>
                        <a:pt x="20622" y="1276"/>
                      </a:cubicBezTo>
                      <a:cubicBezTo>
                        <a:pt x="20496" y="1273"/>
                        <a:pt x="20374" y="1283"/>
                        <a:pt x="20254" y="1331"/>
                      </a:cubicBezTo>
                      <a:cubicBezTo>
                        <a:pt x="20245" y="1334"/>
                        <a:pt x="20238" y="1338"/>
                        <a:pt x="20229" y="1341"/>
                      </a:cubicBezTo>
                      <a:cubicBezTo>
                        <a:pt x="20151" y="1376"/>
                        <a:pt x="20071" y="1411"/>
                        <a:pt x="19987" y="1441"/>
                      </a:cubicBezTo>
                      <a:cubicBezTo>
                        <a:pt x="19949" y="1454"/>
                        <a:pt x="19907" y="1466"/>
                        <a:pt x="19865" y="1476"/>
                      </a:cubicBezTo>
                      <a:cubicBezTo>
                        <a:pt x="19842" y="1483"/>
                        <a:pt x="19823" y="1486"/>
                        <a:pt x="19800" y="1492"/>
                      </a:cubicBezTo>
                      <a:cubicBezTo>
                        <a:pt x="19794" y="1492"/>
                        <a:pt x="19762" y="1502"/>
                        <a:pt x="19745" y="1505"/>
                      </a:cubicBezTo>
                      <a:cubicBezTo>
                        <a:pt x="19710" y="1460"/>
                        <a:pt x="19649" y="1428"/>
                        <a:pt x="19594" y="1431"/>
                      </a:cubicBezTo>
                      <a:moveTo>
                        <a:pt x="20525" y="1209"/>
                      </a:moveTo>
                      <a:lnTo>
                        <a:pt x="20525" y="1209"/>
                      </a:lnTo>
                      <a:cubicBezTo>
                        <a:pt x="20435" y="1196"/>
                        <a:pt x="20345" y="1196"/>
                        <a:pt x="20254" y="1209"/>
                      </a:cubicBezTo>
                      <a:cubicBezTo>
                        <a:pt x="20155" y="1225"/>
                        <a:pt x="20058" y="1257"/>
                        <a:pt x="19958" y="1286"/>
                      </a:cubicBezTo>
                      <a:cubicBezTo>
                        <a:pt x="19929" y="1296"/>
                        <a:pt x="19900" y="1305"/>
                        <a:pt x="19874" y="1312"/>
                      </a:cubicBezTo>
                      <a:cubicBezTo>
                        <a:pt x="19749" y="1347"/>
                        <a:pt x="19617" y="1373"/>
                        <a:pt x="19491" y="1347"/>
                      </a:cubicBezTo>
                      <a:cubicBezTo>
                        <a:pt x="19491" y="1344"/>
                        <a:pt x="19491" y="1341"/>
                        <a:pt x="19488" y="1341"/>
                      </a:cubicBezTo>
                      <a:cubicBezTo>
                        <a:pt x="19472" y="1299"/>
                        <a:pt x="19430" y="1254"/>
                        <a:pt x="19385" y="1257"/>
                      </a:cubicBezTo>
                      <a:cubicBezTo>
                        <a:pt x="19382" y="1257"/>
                        <a:pt x="19378" y="1257"/>
                        <a:pt x="19375" y="1257"/>
                      </a:cubicBezTo>
                      <a:cubicBezTo>
                        <a:pt x="19353" y="1260"/>
                        <a:pt x="19333" y="1279"/>
                        <a:pt x="19311" y="1279"/>
                      </a:cubicBezTo>
                      <a:cubicBezTo>
                        <a:pt x="19282" y="1279"/>
                        <a:pt x="19266" y="1241"/>
                        <a:pt x="19263" y="1215"/>
                      </a:cubicBezTo>
                      <a:cubicBezTo>
                        <a:pt x="19256" y="1164"/>
                        <a:pt x="19295" y="1112"/>
                        <a:pt x="19336" y="1083"/>
                      </a:cubicBezTo>
                      <a:cubicBezTo>
                        <a:pt x="19359" y="1070"/>
                        <a:pt x="19382" y="1061"/>
                        <a:pt x="19408" y="1061"/>
                      </a:cubicBezTo>
                      <a:cubicBezTo>
                        <a:pt x="19436" y="1061"/>
                        <a:pt x="19478" y="1074"/>
                        <a:pt x="19488" y="1102"/>
                      </a:cubicBezTo>
                      <a:cubicBezTo>
                        <a:pt x="19501" y="1135"/>
                        <a:pt x="19468" y="1151"/>
                        <a:pt x="19452" y="1170"/>
                      </a:cubicBezTo>
                      <a:cubicBezTo>
                        <a:pt x="19436" y="1183"/>
                        <a:pt x="19440" y="1206"/>
                        <a:pt x="19449" y="1225"/>
                      </a:cubicBezTo>
                      <a:cubicBezTo>
                        <a:pt x="19456" y="1241"/>
                        <a:pt x="19472" y="1254"/>
                        <a:pt x="19488" y="1263"/>
                      </a:cubicBezTo>
                      <a:cubicBezTo>
                        <a:pt x="19501" y="1276"/>
                        <a:pt x="19517" y="1299"/>
                        <a:pt x="19559" y="1299"/>
                      </a:cubicBezTo>
                      <a:cubicBezTo>
                        <a:pt x="19646" y="1302"/>
                        <a:pt x="19733" y="1292"/>
                        <a:pt x="19820" y="1276"/>
                      </a:cubicBezTo>
                      <a:cubicBezTo>
                        <a:pt x="19903" y="1263"/>
                        <a:pt x="19984" y="1244"/>
                        <a:pt x="20061" y="1215"/>
                      </a:cubicBezTo>
                      <a:cubicBezTo>
                        <a:pt x="20132" y="1186"/>
                        <a:pt x="20200" y="1154"/>
                        <a:pt x="20270" y="1135"/>
                      </a:cubicBezTo>
                      <a:cubicBezTo>
                        <a:pt x="20367" y="1109"/>
                        <a:pt x="20467" y="1112"/>
                        <a:pt x="20560" y="1144"/>
                      </a:cubicBezTo>
                      <a:cubicBezTo>
                        <a:pt x="20602" y="1157"/>
                        <a:pt x="20644" y="1177"/>
                        <a:pt x="20683" y="1206"/>
                      </a:cubicBezTo>
                      <a:cubicBezTo>
                        <a:pt x="20715" y="1228"/>
                        <a:pt x="20741" y="1257"/>
                        <a:pt x="20766" y="1289"/>
                      </a:cubicBezTo>
                      <a:cubicBezTo>
                        <a:pt x="20738" y="1286"/>
                        <a:pt x="20705" y="1283"/>
                        <a:pt x="20673" y="1279"/>
                      </a:cubicBezTo>
                      <a:cubicBezTo>
                        <a:pt x="20670" y="1276"/>
                        <a:pt x="20666" y="1276"/>
                        <a:pt x="20663" y="1276"/>
                      </a:cubicBezTo>
                      <a:cubicBezTo>
                        <a:pt x="20660" y="1273"/>
                        <a:pt x="20660" y="1270"/>
                        <a:pt x="20657" y="1267"/>
                      </a:cubicBezTo>
                      <a:cubicBezTo>
                        <a:pt x="20628" y="1225"/>
                        <a:pt x="20573" y="1215"/>
                        <a:pt x="20525" y="1209"/>
                      </a:cubicBezTo>
                      <a:moveTo>
                        <a:pt x="20622" y="1054"/>
                      </a:moveTo>
                      <a:lnTo>
                        <a:pt x="20622" y="1054"/>
                      </a:lnTo>
                      <a:cubicBezTo>
                        <a:pt x="20551" y="1016"/>
                        <a:pt x="20470" y="993"/>
                        <a:pt x="20386" y="993"/>
                      </a:cubicBezTo>
                      <a:cubicBezTo>
                        <a:pt x="20300" y="993"/>
                        <a:pt x="20213" y="1016"/>
                        <a:pt x="20125" y="1041"/>
                      </a:cubicBezTo>
                      <a:cubicBezTo>
                        <a:pt x="20035" y="1067"/>
                        <a:pt x="19945" y="1096"/>
                        <a:pt x="19855" y="1122"/>
                      </a:cubicBezTo>
                      <a:cubicBezTo>
                        <a:pt x="19884" y="1093"/>
                        <a:pt x="19916" y="1067"/>
                        <a:pt x="19949" y="1045"/>
                      </a:cubicBezTo>
                      <a:cubicBezTo>
                        <a:pt x="19955" y="1045"/>
                        <a:pt x="19958" y="1041"/>
                        <a:pt x="19961" y="1038"/>
                      </a:cubicBezTo>
                      <a:cubicBezTo>
                        <a:pt x="19961" y="1035"/>
                        <a:pt x="19961" y="1035"/>
                        <a:pt x="19965" y="1035"/>
                      </a:cubicBezTo>
                      <a:cubicBezTo>
                        <a:pt x="20132" y="920"/>
                        <a:pt x="20338" y="843"/>
                        <a:pt x="20522" y="852"/>
                      </a:cubicBezTo>
                      <a:cubicBezTo>
                        <a:pt x="20615" y="859"/>
                        <a:pt x="20705" y="888"/>
                        <a:pt x="20789" y="923"/>
                      </a:cubicBezTo>
                      <a:cubicBezTo>
                        <a:pt x="20776" y="939"/>
                        <a:pt x="20766" y="959"/>
                        <a:pt x="20757" y="977"/>
                      </a:cubicBezTo>
                      <a:cubicBezTo>
                        <a:pt x="20744" y="1006"/>
                        <a:pt x="20734" y="1041"/>
                        <a:pt x="20705" y="1061"/>
                      </a:cubicBezTo>
                      <a:cubicBezTo>
                        <a:pt x="20689" y="1070"/>
                        <a:pt x="20670" y="1074"/>
                        <a:pt x="20654" y="1074"/>
                      </a:cubicBezTo>
                      <a:cubicBezTo>
                        <a:pt x="20644" y="1067"/>
                        <a:pt x="20631" y="1061"/>
                        <a:pt x="20622" y="1054"/>
                      </a:cubicBezTo>
                      <a:moveTo>
                        <a:pt x="20332" y="791"/>
                      </a:moveTo>
                      <a:lnTo>
                        <a:pt x="20332" y="791"/>
                      </a:lnTo>
                      <a:cubicBezTo>
                        <a:pt x="20332" y="788"/>
                        <a:pt x="20332" y="788"/>
                        <a:pt x="20332" y="785"/>
                      </a:cubicBezTo>
                      <a:cubicBezTo>
                        <a:pt x="20354" y="756"/>
                        <a:pt x="20380" y="727"/>
                        <a:pt x="20409" y="701"/>
                      </a:cubicBezTo>
                      <a:cubicBezTo>
                        <a:pt x="20464" y="646"/>
                        <a:pt x="20528" y="601"/>
                        <a:pt x="20599" y="569"/>
                      </a:cubicBezTo>
                      <a:cubicBezTo>
                        <a:pt x="20679" y="537"/>
                        <a:pt x="20766" y="534"/>
                        <a:pt x="20850" y="534"/>
                      </a:cubicBezTo>
                      <a:lnTo>
                        <a:pt x="20854" y="534"/>
                      </a:lnTo>
                      <a:cubicBezTo>
                        <a:pt x="20776" y="546"/>
                        <a:pt x="20699" y="572"/>
                        <a:pt x="20628" y="601"/>
                      </a:cubicBezTo>
                      <a:cubicBezTo>
                        <a:pt x="20525" y="640"/>
                        <a:pt x="20438" y="720"/>
                        <a:pt x="20383" y="814"/>
                      </a:cubicBezTo>
                      <a:cubicBezTo>
                        <a:pt x="20383" y="817"/>
                        <a:pt x="20380" y="820"/>
                        <a:pt x="20380" y="823"/>
                      </a:cubicBezTo>
                      <a:cubicBezTo>
                        <a:pt x="20377" y="823"/>
                        <a:pt x="20374" y="823"/>
                        <a:pt x="20370" y="827"/>
                      </a:cubicBezTo>
                      <a:cubicBezTo>
                        <a:pt x="20348" y="830"/>
                        <a:pt x="20329" y="833"/>
                        <a:pt x="20306" y="836"/>
                      </a:cubicBezTo>
                      <a:cubicBezTo>
                        <a:pt x="20312" y="820"/>
                        <a:pt x="20322" y="804"/>
                        <a:pt x="20332" y="791"/>
                      </a:cubicBezTo>
                      <a:moveTo>
                        <a:pt x="21804" y="926"/>
                      </a:moveTo>
                      <a:lnTo>
                        <a:pt x="21804" y="926"/>
                      </a:lnTo>
                      <a:cubicBezTo>
                        <a:pt x="21823" y="923"/>
                        <a:pt x="21848" y="914"/>
                        <a:pt x="21858" y="894"/>
                      </a:cubicBezTo>
                      <a:cubicBezTo>
                        <a:pt x="21865" y="875"/>
                        <a:pt x="21858" y="856"/>
                        <a:pt x="21855" y="836"/>
                      </a:cubicBezTo>
                      <a:cubicBezTo>
                        <a:pt x="21848" y="814"/>
                        <a:pt x="21845" y="794"/>
                        <a:pt x="21871" y="782"/>
                      </a:cubicBezTo>
                      <a:cubicBezTo>
                        <a:pt x="21881" y="778"/>
                        <a:pt x="21887" y="778"/>
                        <a:pt x="21894" y="778"/>
                      </a:cubicBezTo>
                      <a:cubicBezTo>
                        <a:pt x="21913" y="778"/>
                        <a:pt x="21936" y="791"/>
                        <a:pt x="21948" y="807"/>
                      </a:cubicBezTo>
                      <a:cubicBezTo>
                        <a:pt x="21971" y="823"/>
                        <a:pt x="21984" y="849"/>
                        <a:pt x="21984" y="878"/>
                      </a:cubicBezTo>
                      <a:cubicBezTo>
                        <a:pt x="21980" y="904"/>
                        <a:pt x="21964" y="920"/>
                        <a:pt x="21948" y="936"/>
                      </a:cubicBezTo>
                      <a:cubicBezTo>
                        <a:pt x="21945" y="939"/>
                        <a:pt x="21942" y="943"/>
                        <a:pt x="21939" y="946"/>
                      </a:cubicBezTo>
                      <a:cubicBezTo>
                        <a:pt x="21929" y="955"/>
                        <a:pt x="21916" y="967"/>
                        <a:pt x="21897" y="986"/>
                      </a:cubicBezTo>
                      <a:cubicBezTo>
                        <a:pt x="21887" y="993"/>
                        <a:pt x="21878" y="999"/>
                        <a:pt x="21868" y="1009"/>
                      </a:cubicBezTo>
                      <a:cubicBezTo>
                        <a:pt x="21868" y="1006"/>
                        <a:pt x="21865" y="1006"/>
                        <a:pt x="21861" y="1003"/>
                      </a:cubicBezTo>
                      <a:cubicBezTo>
                        <a:pt x="21710" y="939"/>
                        <a:pt x="21578" y="846"/>
                        <a:pt x="21427" y="782"/>
                      </a:cubicBezTo>
                      <a:cubicBezTo>
                        <a:pt x="21288" y="717"/>
                        <a:pt x="21130" y="685"/>
                        <a:pt x="20979" y="707"/>
                      </a:cubicBezTo>
                      <a:cubicBezTo>
                        <a:pt x="20937" y="714"/>
                        <a:pt x="20895" y="727"/>
                        <a:pt x="20857" y="740"/>
                      </a:cubicBezTo>
                      <a:cubicBezTo>
                        <a:pt x="20818" y="753"/>
                        <a:pt x="20782" y="775"/>
                        <a:pt x="20750" y="798"/>
                      </a:cubicBezTo>
                      <a:cubicBezTo>
                        <a:pt x="20741" y="804"/>
                        <a:pt x="20731" y="814"/>
                        <a:pt x="20722" y="820"/>
                      </a:cubicBezTo>
                      <a:cubicBezTo>
                        <a:pt x="20709" y="827"/>
                        <a:pt x="20696" y="836"/>
                        <a:pt x="20683" y="846"/>
                      </a:cubicBezTo>
                      <a:cubicBezTo>
                        <a:pt x="20670" y="843"/>
                        <a:pt x="20654" y="836"/>
                        <a:pt x="20638" y="833"/>
                      </a:cubicBezTo>
                      <a:cubicBezTo>
                        <a:pt x="20609" y="827"/>
                        <a:pt x="20580" y="823"/>
                        <a:pt x="20551" y="820"/>
                      </a:cubicBezTo>
                      <a:cubicBezTo>
                        <a:pt x="20638" y="753"/>
                        <a:pt x="20725" y="688"/>
                        <a:pt x="20828" y="653"/>
                      </a:cubicBezTo>
                      <a:cubicBezTo>
                        <a:pt x="20940" y="614"/>
                        <a:pt x="21066" y="624"/>
                        <a:pt x="21182" y="646"/>
                      </a:cubicBezTo>
                      <a:cubicBezTo>
                        <a:pt x="21298" y="669"/>
                        <a:pt x="21404" y="714"/>
                        <a:pt x="21507" y="769"/>
                      </a:cubicBezTo>
                      <a:cubicBezTo>
                        <a:pt x="21578" y="807"/>
                        <a:pt x="21646" y="862"/>
                        <a:pt x="21720" y="901"/>
                      </a:cubicBezTo>
                      <a:cubicBezTo>
                        <a:pt x="21739" y="920"/>
                        <a:pt x="21765" y="930"/>
                        <a:pt x="21791" y="930"/>
                      </a:cubicBezTo>
                      <a:cubicBezTo>
                        <a:pt x="21794" y="930"/>
                        <a:pt x="21800" y="926"/>
                        <a:pt x="21804" y="926"/>
                      </a:cubicBezTo>
                      <a:moveTo>
                        <a:pt x="21681" y="833"/>
                      </a:moveTo>
                      <a:lnTo>
                        <a:pt x="21681" y="833"/>
                      </a:lnTo>
                      <a:cubicBezTo>
                        <a:pt x="21636" y="804"/>
                        <a:pt x="21607" y="782"/>
                        <a:pt x="21562" y="756"/>
                      </a:cubicBezTo>
                      <a:cubicBezTo>
                        <a:pt x="21481" y="711"/>
                        <a:pt x="21395" y="669"/>
                        <a:pt x="21307" y="643"/>
                      </a:cubicBezTo>
                      <a:cubicBezTo>
                        <a:pt x="21143" y="588"/>
                        <a:pt x="20966" y="569"/>
                        <a:pt x="20802" y="630"/>
                      </a:cubicBezTo>
                      <a:cubicBezTo>
                        <a:pt x="20795" y="634"/>
                        <a:pt x="20792" y="637"/>
                        <a:pt x="20786" y="637"/>
                      </a:cubicBezTo>
                      <a:cubicBezTo>
                        <a:pt x="20696" y="675"/>
                        <a:pt x="20612" y="733"/>
                        <a:pt x="20544" y="804"/>
                      </a:cubicBezTo>
                      <a:cubicBezTo>
                        <a:pt x="20541" y="807"/>
                        <a:pt x="20534" y="810"/>
                        <a:pt x="20531" y="814"/>
                      </a:cubicBezTo>
                      <a:cubicBezTo>
                        <a:pt x="20525" y="817"/>
                        <a:pt x="20522" y="817"/>
                        <a:pt x="20515" y="817"/>
                      </a:cubicBezTo>
                      <a:cubicBezTo>
                        <a:pt x="20480" y="817"/>
                        <a:pt x="20445" y="820"/>
                        <a:pt x="20409" y="820"/>
                      </a:cubicBezTo>
                      <a:cubicBezTo>
                        <a:pt x="20473" y="707"/>
                        <a:pt x="20596" y="640"/>
                        <a:pt x="20722" y="598"/>
                      </a:cubicBezTo>
                      <a:cubicBezTo>
                        <a:pt x="20873" y="550"/>
                        <a:pt x="21040" y="537"/>
                        <a:pt x="21191" y="585"/>
                      </a:cubicBezTo>
                      <a:cubicBezTo>
                        <a:pt x="21256" y="608"/>
                        <a:pt x="21488" y="704"/>
                        <a:pt x="21543" y="720"/>
                      </a:cubicBezTo>
                      <a:cubicBezTo>
                        <a:pt x="21555" y="724"/>
                        <a:pt x="21659" y="746"/>
                        <a:pt x="21697" y="756"/>
                      </a:cubicBezTo>
                      <a:cubicBezTo>
                        <a:pt x="21684" y="778"/>
                        <a:pt x="21678" y="804"/>
                        <a:pt x="21681" y="833"/>
                      </a:cubicBezTo>
                      <a:moveTo>
                        <a:pt x="22045" y="662"/>
                      </a:moveTo>
                      <a:lnTo>
                        <a:pt x="22045" y="662"/>
                      </a:lnTo>
                      <a:cubicBezTo>
                        <a:pt x="22071" y="659"/>
                        <a:pt x="22084" y="646"/>
                        <a:pt x="22093" y="624"/>
                      </a:cubicBezTo>
                      <a:cubicBezTo>
                        <a:pt x="22103" y="608"/>
                        <a:pt x="22116" y="601"/>
                        <a:pt x="22132" y="601"/>
                      </a:cubicBezTo>
                      <a:cubicBezTo>
                        <a:pt x="22142" y="601"/>
                        <a:pt x="22155" y="608"/>
                        <a:pt x="22161" y="621"/>
                      </a:cubicBezTo>
                      <a:cubicBezTo>
                        <a:pt x="22177" y="646"/>
                        <a:pt x="22171" y="685"/>
                        <a:pt x="22142" y="698"/>
                      </a:cubicBezTo>
                      <a:cubicBezTo>
                        <a:pt x="22125" y="704"/>
                        <a:pt x="22109" y="704"/>
                        <a:pt x="22090" y="707"/>
                      </a:cubicBezTo>
                      <a:cubicBezTo>
                        <a:pt x="22080" y="707"/>
                        <a:pt x="22071" y="704"/>
                        <a:pt x="22064" y="704"/>
                      </a:cubicBezTo>
                      <a:cubicBezTo>
                        <a:pt x="21997" y="701"/>
                        <a:pt x="21945" y="659"/>
                        <a:pt x="21881" y="653"/>
                      </a:cubicBezTo>
                      <a:cubicBezTo>
                        <a:pt x="21874" y="653"/>
                        <a:pt x="21871" y="653"/>
                        <a:pt x="21868" y="653"/>
                      </a:cubicBezTo>
                      <a:cubicBezTo>
                        <a:pt x="21810" y="650"/>
                        <a:pt x="21749" y="682"/>
                        <a:pt x="21713" y="727"/>
                      </a:cubicBezTo>
                      <a:cubicBezTo>
                        <a:pt x="21697" y="724"/>
                        <a:pt x="21665" y="714"/>
                        <a:pt x="21659" y="714"/>
                      </a:cubicBezTo>
                      <a:cubicBezTo>
                        <a:pt x="21639" y="711"/>
                        <a:pt x="21617" y="704"/>
                        <a:pt x="21597" y="698"/>
                      </a:cubicBezTo>
                      <a:cubicBezTo>
                        <a:pt x="21555" y="688"/>
                        <a:pt x="21514" y="675"/>
                        <a:pt x="21472" y="662"/>
                      </a:cubicBezTo>
                      <a:cubicBezTo>
                        <a:pt x="21391" y="634"/>
                        <a:pt x="21311" y="598"/>
                        <a:pt x="21230" y="566"/>
                      </a:cubicBezTo>
                      <a:cubicBezTo>
                        <a:pt x="21224" y="563"/>
                        <a:pt x="21214" y="559"/>
                        <a:pt x="21208" y="556"/>
                      </a:cubicBezTo>
                      <a:cubicBezTo>
                        <a:pt x="21089" y="505"/>
                        <a:pt x="20966" y="495"/>
                        <a:pt x="20837" y="498"/>
                      </a:cubicBezTo>
                      <a:cubicBezTo>
                        <a:pt x="20831" y="498"/>
                        <a:pt x="20824" y="498"/>
                        <a:pt x="20818" y="498"/>
                      </a:cubicBezTo>
                      <a:cubicBezTo>
                        <a:pt x="20860" y="457"/>
                        <a:pt x="20944" y="453"/>
                        <a:pt x="20998" y="453"/>
                      </a:cubicBezTo>
                      <a:cubicBezTo>
                        <a:pt x="21085" y="450"/>
                        <a:pt x="21172" y="460"/>
                        <a:pt x="21259" y="479"/>
                      </a:cubicBezTo>
                      <a:cubicBezTo>
                        <a:pt x="21343" y="495"/>
                        <a:pt x="21423" y="524"/>
                        <a:pt x="21507" y="546"/>
                      </a:cubicBezTo>
                      <a:cubicBezTo>
                        <a:pt x="21507" y="550"/>
                        <a:pt x="21511" y="550"/>
                        <a:pt x="21511" y="550"/>
                      </a:cubicBezTo>
                      <a:cubicBezTo>
                        <a:pt x="21527" y="553"/>
                        <a:pt x="21543" y="559"/>
                        <a:pt x="21555" y="563"/>
                      </a:cubicBezTo>
                      <a:cubicBezTo>
                        <a:pt x="21691" y="605"/>
                        <a:pt x="21832" y="634"/>
                        <a:pt x="21968" y="611"/>
                      </a:cubicBezTo>
                      <a:cubicBezTo>
                        <a:pt x="21977" y="640"/>
                        <a:pt x="22003" y="666"/>
                        <a:pt x="22042" y="662"/>
                      </a:cubicBezTo>
                      <a:lnTo>
                        <a:pt x="22042" y="662"/>
                      </a:lnTo>
                      <a:lnTo>
                        <a:pt x="22045" y="662"/>
                      </a:lnTo>
                      <a:moveTo>
                        <a:pt x="21900" y="521"/>
                      </a:moveTo>
                      <a:lnTo>
                        <a:pt x="21900" y="521"/>
                      </a:lnTo>
                      <a:cubicBezTo>
                        <a:pt x="21942" y="521"/>
                        <a:pt x="21961" y="498"/>
                        <a:pt x="21971" y="485"/>
                      </a:cubicBezTo>
                      <a:cubicBezTo>
                        <a:pt x="21987" y="476"/>
                        <a:pt x="22003" y="463"/>
                        <a:pt x="22013" y="447"/>
                      </a:cubicBezTo>
                      <a:cubicBezTo>
                        <a:pt x="22023" y="427"/>
                        <a:pt x="22026" y="405"/>
                        <a:pt x="22010" y="392"/>
                      </a:cubicBezTo>
                      <a:cubicBezTo>
                        <a:pt x="21990" y="373"/>
                        <a:pt x="21961" y="357"/>
                        <a:pt x="21971" y="325"/>
                      </a:cubicBezTo>
                      <a:cubicBezTo>
                        <a:pt x="21984" y="295"/>
                        <a:pt x="22023" y="283"/>
                        <a:pt x="22055" y="283"/>
                      </a:cubicBezTo>
                      <a:cubicBezTo>
                        <a:pt x="22077" y="283"/>
                        <a:pt x="22103" y="292"/>
                        <a:pt x="22122" y="305"/>
                      </a:cubicBezTo>
                      <a:cubicBezTo>
                        <a:pt x="22168" y="334"/>
                        <a:pt x="22206" y="385"/>
                        <a:pt x="22200" y="440"/>
                      </a:cubicBezTo>
                      <a:cubicBezTo>
                        <a:pt x="22196" y="463"/>
                        <a:pt x="22177" y="501"/>
                        <a:pt x="22151" y="501"/>
                      </a:cubicBezTo>
                      <a:cubicBezTo>
                        <a:pt x="22129" y="501"/>
                        <a:pt x="22109" y="482"/>
                        <a:pt x="22087" y="479"/>
                      </a:cubicBezTo>
                      <a:cubicBezTo>
                        <a:pt x="22084" y="479"/>
                        <a:pt x="22080" y="479"/>
                        <a:pt x="22074" y="479"/>
                      </a:cubicBezTo>
                      <a:cubicBezTo>
                        <a:pt x="22029" y="476"/>
                        <a:pt x="21987" y="521"/>
                        <a:pt x="21971" y="563"/>
                      </a:cubicBezTo>
                      <a:cubicBezTo>
                        <a:pt x="21971" y="566"/>
                        <a:pt x="21971" y="566"/>
                        <a:pt x="21968" y="569"/>
                      </a:cubicBezTo>
                      <a:cubicBezTo>
                        <a:pt x="21842" y="595"/>
                        <a:pt x="21710" y="569"/>
                        <a:pt x="21588" y="534"/>
                      </a:cubicBezTo>
                      <a:cubicBezTo>
                        <a:pt x="21559" y="527"/>
                        <a:pt x="21530" y="518"/>
                        <a:pt x="21501" y="508"/>
                      </a:cubicBezTo>
                      <a:cubicBezTo>
                        <a:pt x="21404" y="479"/>
                        <a:pt x="21304" y="447"/>
                        <a:pt x="21204" y="431"/>
                      </a:cubicBezTo>
                      <a:cubicBezTo>
                        <a:pt x="21114" y="418"/>
                        <a:pt x="21024" y="418"/>
                        <a:pt x="20937" y="431"/>
                      </a:cubicBezTo>
                      <a:cubicBezTo>
                        <a:pt x="20889" y="437"/>
                        <a:pt x="20834" y="450"/>
                        <a:pt x="20802" y="489"/>
                      </a:cubicBezTo>
                      <a:cubicBezTo>
                        <a:pt x="20802" y="492"/>
                        <a:pt x="20799" y="495"/>
                        <a:pt x="20795" y="498"/>
                      </a:cubicBezTo>
                      <a:cubicBezTo>
                        <a:pt x="20792" y="498"/>
                        <a:pt x="20789" y="501"/>
                        <a:pt x="20786" y="501"/>
                      </a:cubicBezTo>
                      <a:cubicBezTo>
                        <a:pt x="20754" y="505"/>
                        <a:pt x="20725" y="508"/>
                        <a:pt x="20692" y="511"/>
                      </a:cubicBezTo>
                      <a:cubicBezTo>
                        <a:pt x="20718" y="479"/>
                        <a:pt x="20747" y="450"/>
                        <a:pt x="20779" y="427"/>
                      </a:cubicBezTo>
                      <a:cubicBezTo>
                        <a:pt x="20815" y="402"/>
                        <a:pt x="20857" y="379"/>
                        <a:pt x="20902" y="366"/>
                      </a:cubicBezTo>
                      <a:cubicBezTo>
                        <a:pt x="20992" y="334"/>
                        <a:pt x="21095" y="331"/>
                        <a:pt x="21188" y="357"/>
                      </a:cubicBezTo>
                      <a:cubicBezTo>
                        <a:pt x="21259" y="379"/>
                        <a:pt x="21330" y="408"/>
                        <a:pt x="21401" y="437"/>
                      </a:cubicBezTo>
                      <a:cubicBezTo>
                        <a:pt x="21478" y="466"/>
                        <a:pt x="21559" y="485"/>
                        <a:pt x="21639" y="498"/>
                      </a:cubicBezTo>
                      <a:cubicBezTo>
                        <a:pt x="21726" y="514"/>
                        <a:pt x="21813" y="527"/>
                        <a:pt x="21900" y="521"/>
                      </a:cubicBezTo>
                      <a:moveTo>
                        <a:pt x="21517" y="1431"/>
                      </a:moveTo>
                      <a:lnTo>
                        <a:pt x="21517" y="1431"/>
                      </a:lnTo>
                      <a:cubicBezTo>
                        <a:pt x="21511" y="1431"/>
                        <a:pt x="21507" y="1431"/>
                        <a:pt x="21504" y="1431"/>
                      </a:cubicBezTo>
                      <a:cubicBezTo>
                        <a:pt x="21439" y="1434"/>
                        <a:pt x="21385" y="1479"/>
                        <a:pt x="21320" y="1483"/>
                      </a:cubicBezTo>
                      <a:cubicBezTo>
                        <a:pt x="21311" y="1483"/>
                        <a:pt x="21301" y="1486"/>
                        <a:pt x="21291" y="1483"/>
                      </a:cubicBezTo>
                      <a:cubicBezTo>
                        <a:pt x="21275" y="1483"/>
                        <a:pt x="21256" y="1483"/>
                        <a:pt x="21243" y="1476"/>
                      </a:cubicBezTo>
                      <a:cubicBezTo>
                        <a:pt x="21214" y="1463"/>
                        <a:pt x="21208" y="1424"/>
                        <a:pt x="21221" y="1399"/>
                      </a:cubicBezTo>
                      <a:cubicBezTo>
                        <a:pt x="21230" y="1386"/>
                        <a:pt x="21240" y="1379"/>
                        <a:pt x="21253" y="1379"/>
                      </a:cubicBezTo>
                      <a:cubicBezTo>
                        <a:pt x="21266" y="1376"/>
                        <a:pt x="21282" y="1386"/>
                        <a:pt x="21288" y="1402"/>
                      </a:cubicBezTo>
                      <a:cubicBezTo>
                        <a:pt x="21301" y="1424"/>
                        <a:pt x="21314" y="1437"/>
                        <a:pt x="21340" y="1441"/>
                      </a:cubicBezTo>
                      <a:lnTo>
                        <a:pt x="21340" y="1441"/>
                      </a:lnTo>
                      <a:lnTo>
                        <a:pt x="21340" y="1441"/>
                      </a:lnTo>
                      <a:cubicBezTo>
                        <a:pt x="21378" y="1444"/>
                        <a:pt x="21404" y="1418"/>
                        <a:pt x="21414" y="1386"/>
                      </a:cubicBezTo>
                      <a:cubicBezTo>
                        <a:pt x="21552" y="1411"/>
                        <a:pt x="21694" y="1383"/>
                        <a:pt x="21826" y="1341"/>
                      </a:cubicBezTo>
                      <a:cubicBezTo>
                        <a:pt x="21842" y="1338"/>
                        <a:pt x="21855" y="1331"/>
                        <a:pt x="21871" y="1328"/>
                      </a:cubicBezTo>
                      <a:cubicBezTo>
                        <a:pt x="21874" y="1328"/>
                        <a:pt x="21874" y="1328"/>
                        <a:pt x="21878" y="1325"/>
                      </a:cubicBezTo>
                      <a:cubicBezTo>
                        <a:pt x="21958" y="1299"/>
                        <a:pt x="22042" y="1273"/>
                        <a:pt x="22125" y="1254"/>
                      </a:cubicBezTo>
                      <a:cubicBezTo>
                        <a:pt x="22209" y="1238"/>
                        <a:pt x="22300" y="1228"/>
                        <a:pt x="22386" y="1231"/>
                      </a:cubicBezTo>
                      <a:cubicBezTo>
                        <a:pt x="22438" y="1231"/>
                        <a:pt x="22525" y="1231"/>
                        <a:pt x="22564" y="1276"/>
                      </a:cubicBezTo>
                      <a:cubicBezTo>
                        <a:pt x="22557" y="1276"/>
                        <a:pt x="22551" y="1276"/>
                        <a:pt x="22544" y="1276"/>
                      </a:cubicBezTo>
                      <a:cubicBezTo>
                        <a:pt x="22419" y="1273"/>
                        <a:pt x="22296" y="1283"/>
                        <a:pt x="22177" y="1331"/>
                      </a:cubicBezTo>
                      <a:cubicBezTo>
                        <a:pt x="22168" y="1334"/>
                        <a:pt x="22161" y="1338"/>
                        <a:pt x="22151" y="1341"/>
                      </a:cubicBezTo>
                      <a:cubicBezTo>
                        <a:pt x="22074" y="1376"/>
                        <a:pt x="21993" y="1411"/>
                        <a:pt x="21910" y="1441"/>
                      </a:cubicBezTo>
                      <a:cubicBezTo>
                        <a:pt x="21871" y="1454"/>
                        <a:pt x="21829" y="1466"/>
                        <a:pt x="21787" y="1476"/>
                      </a:cubicBezTo>
                      <a:cubicBezTo>
                        <a:pt x="21765" y="1483"/>
                        <a:pt x="21746" y="1486"/>
                        <a:pt x="21723" y="1492"/>
                      </a:cubicBezTo>
                      <a:cubicBezTo>
                        <a:pt x="21716" y="1492"/>
                        <a:pt x="21684" y="1502"/>
                        <a:pt x="21668" y="1505"/>
                      </a:cubicBezTo>
                      <a:cubicBezTo>
                        <a:pt x="21633" y="1460"/>
                        <a:pt x="21572" y="1428"/>
                        <a:pt x="21517" y="1431"/>
                      </a:cubicBezTo>
                      <a:moveTo>
                        <a:pt x="22448" y="1209"/>
                      </a:moveTo>
                      <a:lnTo>
                        <a:pt x="22448" y="1209"/>
                      </a:lnTo>
                      <a:cubicBezTo>
                        <a:pt x="22357" y="1196"/>
                        <a:pt x="22267" y="1196"/>
                        <a:pt x="22180" y="1209"/>
                      </a:cubicBezTo>
                      <a:cubicBezTo>
                        <a:pt x="22077" y="1225"/>
                        <a:pt x="21980" y="1257"/>
                        <a:pt x="21881" y="1286"/>
                      </a:cubicBezTo>
                      <a:cubicBezTo>
                        <a:pt x="21852" y="1296"/>
                        <a:pt x="21826" y="1305"/>
                        <a:pt x="21797" y="1312"/>
                      </a:cubicBezTo>
                      <a:cubicBezTo>
                        <a:pt x="21671" y="1347"/>
                        <a:pt x="21539" y="1373"/>
                        <a:pt x="21414" y="1347"/>
                      </a:cubicBezTo>
                      <a:cubicBezTo>
                        <a:pt x="21414" y="1344"/>
                        <a:pt x="21414" y="1341"/>
                        <a:pt x="21411" y="1341"/>
                      </a:cubicBezTo>
                      <a:cubicBezTo>
                        <a:pt x="21398" y="1299"/>
                        <a:pt x="21356" y="1254"/>
                        <a:pt x="21307" y="1257"/>
                      </a:cubicBezTo>
                      <a:cubicBezTo>
                        <a:pt x="21304" y="1257"/>
                        <a:pt x="21301" y="1257"/>
                        <a:pt x="21298" y="1257"/>
                      </a:cubicBezTo>
                      <a:cubicBezTo>
                        <a:pt x="21275" y="1260"/>
                        <a:pt x="21256" y="1279"/>
                        <a:pt x="21234" y="1279"/>
                      </a:cubicBezTo>
                      <a:cubicBezTo>
                        <a:pt x="21204" y="1279"/>
                        <a:pt x="21188" y="1241"/>
                        <a:pt x="21185" y="1215"/>
                      </a:cubicBezTo>
                      <a:cubicBezTo>
                        <a:pt x="21179" y="1164"/>
                        <a:pt x="21217" y="1112"/>
                        <a:pt x="21259" y="1083"/>
                      </a:cubicBezTo>
                      <a:cubicBezTo>
                        <a:pt x="21282" y="1070"/>
                        <a:pt x="21304" y="1061"/>
                        <a:pt x="21330" y="1061"/>
                      </a:cubicBezTo>
                      <a:cubicBezTo>
                        <a:pt x="21359" y="1061"/>
                        <a:pt x="21401" y="1074"/>
                        <a:pt x="21411" y="1102"/>
                      </a:cubicBezTo>
                      <a:cubicBezTo>
                        <a:pt x="21423" y="1135"/>
                        <a:pt x="21391" y="1151"/>
                        <a:pt x="21375" y="1170"/>
                      </a:cubicBezTo>
                      <a:cubicBezTo>
                        <a:pt x="21359" y="1183"/>
                        <a:pt x="21362" y="1206"/>
                        <a:pt x="21372" y="1225"/>
                      </a:cubicBezTo>
                      <a:cubicBezTo>
                        <a:pt x="21378" y="1241"/>
                        <a:pt x="21395" y="1254"/>
                        <a:pt x="21411" y="1263"/>
                      </a:cubicBezTo>
                      <a:cubicBezTo>
                        <a:pt x="21423" y="1276"/>
                        <a:pt x="21439" y="1299"/>
                        <a:pt x="21481" y="1299"/>
                      </a:cubicBezTo>
                      <a:cubicBezTo>
                        <a:pt x="21568" y="1302"/>
                        <a:pt x="21655" y="1292"/>
                        <a:pt x="21742" y="1276"/>
                      </a:cubicBezTo>
                      <a:cubicBezTo>
                        <a:pt x="21826" y="1263"/>
                        <a:pt x="21907" y="1244"/>
                        <a:pt x="21984" y="1215"/>
                      </a:cubicBezTo>
                      <a:cubicBezTo>
                        <a:pt x="22055" y="1186"/>
                        <a:pt x="22122" y="1154"/>
                        <a:pt x="22193" y="1135"/>
                      </a:cubicBezTo>
                      <a:cubicBezTo>
                        <a:pt x="22290" y="1109"/>
                        <a:pt x="22390" y="1112"/>
                        <a:pt x="22483" y="1144"/>
                      </a:cubicBezTo>
                      <a:cubicBezTo>
                        <a:pt x="22525" y="1157"/>
                        <a:pt x="22567" y="1177"/>
                        <a:pt x="22605" y="1206"/>
                      </a:cubicBezTo>
                      <a:cubicBezTo>
                        <a:pt x="22637" y="1228"/>
                        <a:pt x="22663" y="1257"/>
                        <a:pt x="22689" y="1289"/>
                      </a:cubicBezTo>
                      <a:cubicBezTo>
                        <a:pt x="22660" y="1286"/>
                        <a:pt x="22628" y="1283"/>
                        <a:pt x="22596" y="1279"/>
                      </a:cubicBezTo>
                      <a:cubicBezTo>
                        <a:pt x="22593" y="1276"/>
                        <a:pt x="22589" y="1276"/>
                        <a:pt x="22586" y="1276"/>
                      </a:cubicBezTo>
                      <a:cubicBezTo>
                        <a:pt x="22583" y="1273"/>
                        <a:pt x="22583" y="1270"/>
                        <a:pt x="22580" y="1267"/>
                      </a:cubicBezTo>
                      <a:cubicBezTo>
                        <a:pt x="22551" y="1225"/>
                        <a:pt x="22496" y="1215"/>
                        <a:pt x="22448" y="1209"/>
                      </a:cubicBezTo>
                      <a:moveTo>
                        <a:pt x="22544" y="1054"/>
                      </a:moveTo>
                      <a:lnTo>
                        <a:pt x="22544" y="1054"/>
                      </a:lnTo>
                      <a:cubicBezTo>
                        <a:pt x="22473" y="1016"/>
                        <a:pt x="22393" y="993"/>
                        <a:pt x="22309" y="993"/>
                      </a:cubicBezTo>
                      <a:cubicBezTo>
                        <a:pt x="22222" y="993"/>
                        <a:pt x="22135" y="1016"/>
                        <a:pt x="22048" y="1041"/>
                      </a:cubicBezTo>
                      <a:cubicBezTo>
                        <a:pt x="21958" y="1067"/>
                        <a:pt x="21868" y="1096"/>
                        <a:pt x="21778" y="1122"/>
                      </a:cubicBezTo>
                      <a:cubicBezTo>
                        <a:pt x="21807" y="1093"/>
                        <a:pt x="21839" y="1067"/>
                        <a:pt x="21871" y="1045"/>
                      </a:cubicBezTo>
                      <a:cubicBezTo>
                        <a:pt x="21878" y="1045"/>
                        <a:pt x="21881" y="1041"/>
                        <a:pt x="21884" y="1038"/>
                      </a:cubicBezTo>
                      <a:cubicBezTo>
                        <a:pt x="21884" y="1035"/>
                        <a:pt x="21887" y="1035"/>
                        <a:pt x="21887" y="1035"/>
                      </a:cubicBezTo>
                      <a:cubicBezTo>
                        <a:pt x="22055" y="920"/>
                        <a:pt x="22261" y="843"/>
                        <a:pt x="22444" y="852"/>
                      </a:cubicBezTo>
                      <a:cubicBezTo>
                        <a:pt x="22538" y="859"/>
                        <a:pt x="22628" y="888"/>
                        <a:pt x="22712" y="923"/>
                      </a:cubicBezTo>
                      <a:cubicBezTo>
                        <a:pt x="22699" y="939"/>
                        <a:pt x="22689" y="959"/>
                        <a:pt x="22680" y="977"/>
                      </a:cubicBezTo>
                      <a:cubicBezTo>
                        <a:pt x="22667" y="1006"/>
                        <a:pt x="22657" y="1041"/>
                        <a:pt x="22628" y="1061"/>
                      </a:cubicBezTo>
                      <a:cubicBezTo>
                        <a:pt x="22612" y="1070"/>
                        <a:pt x="22596" y="1074"/>
                        <a:pt x="22577" y="1074"/>
                      </a:cubicBezTo>
                      <a:cubicBezTo>
                        <a:pt x="22567" y="1067"/>
                        <a:pt x="22554" y="1061"/>
                        <a:pt x="22544" y="1054"/>
                      </a:cubicBezTo>
                      <a:moveTo>
                        <a:pt x="22254" y="791"/>
                      </a:moveTo>
                      <a:lnTo>
                        <a:pt x="22254" y="791"/>
                      </a:lnTo>
                      <a:cubicBezTo>
                        <a:pt x="22254" y="788"/>
                        <a:pt x="22254" y="788"/>
                        <a:pt x="22254" y="785"/>
                      </a:cubicBezTo>
                      <a:cubicBezTo>
                        <a:pt x="22277" y="756"/>
                        <a:pt x="22303" y="727"/>
                        <a:pt x="22332" y="701"/>
                      </a:cubicBezTo>
                      <a:cubicBezTo>
                        <a:pt x="22386" y="646"/>
                        <a:pt x="22451" y="601"/>
                        <a:pt x="22522" y="569"/>
                      </a:cubicBezTo>
                      <a:cubicBezTo>
                        <a:pt x="22602" y="537"/>
                        <a:pt x="22689" y="534"/>
                        <a:pt x="22773" y="534"/>
                      </a:cubicBezTo>
                      <a:lnTo>
                        <a:pt x="22776" y="534"/>
                      </a:lnTo>
                      <a:cubicBezTo>
                        <a:pt x="22699" y="546"/>
                        <a:pt x="22621" y="572"/>
                        <a:pt x="22551" y="601"/>
                      </a:cubicBezTo>
                      <a:cubicBezTo>
                        <a:pt x="22448" y="640"/>
                        <a:pt x="22364" y="720"/>
                        <a:pt x="22306" y="814"/>
                      </a:cubicBezTo>
                      <a:cubicBezTo>
                        <a:pt x="22306" y="817"/>
                        <a:pt x="22303" y="820"/>
                        <a:pt x="22303" y="823"/>
                      </a:cubicBezTo>
                      <a:cubicBezTo>
                        <a:pt x="22300" y="823"/>
                        <a:pt x="22296" y="823"/>
                        <a:pt x="22293" y="827"/>
                      </a:cubicBezTo>
                      <a:cubicBezTo>
                        <a:pt x="22270" y="830"/>
                        <a:pt x="22251" y="833"/>
                        <a:pt x="22229" y="836"/>
                      </a:cubicBezTo>
                      <a:cubicBezTo>
                        <a:pt x="22235" y="820"/>
                        <a:pt x="22245" y="804"/>
                        <a:pt x="22254" y="791"/>
                      </a:cubicBezTo>
                      <a:moveTo>
                        <a:pt x="23726" y="926"/>
                      </a:moveTo>
                      <a:lnTo>
                        <a:pt x="23726" y="926"/>
                      </a:lnTo>
                      <a:cubicBezTo>
                        <a:pt x="23746" y="923"/>
                        <a:pt x="23771" y="914"/>
                        <a:pt x="23781" y="894"/>
                      </a:cubicBezTo>
                      <a:cubicBezTo>
                        <a:pt x="23787" y="875"/>
                        <a:pt x="23781" y="856"/>
                        <a:pt x="23778" y="836"/>
                      </a:cubicBezTo>
                      <a:cubicBezTo>
                        <a:pt x="23771" y="814"/>
                        <a:pt x="23768" y="794"/>
                        <a:pt x="23797" y="782"/>
                      </a:cubicBezTo>
                      <a:cubicBezTo>
                        <a:pt x="23803" y="778"/>
                        <a:pt x="23810" y="778"/>
                        <a:pt x="23816" y="778"/>
                      </a:cubicBezTo>
                      <a:cubicBezTo>
                        <a:pt x="23836" y="778"/>
                        <a:pt x="23858" y="791"/>
                        <a:pt x="23871" y="807"/>
                      </a:cubicBezTo>
                      <a:cubicBezTo>
                        <a:pt x="23894" y="823"/>
                        <a:pt x="23907" y="849"/>
                        <a:pt x="23907" y="878"/>
                      </a:cubicBezTo>
                      <a:cubicBezTo>
                        <a:pt x="23903" y="904"/>
                        <a:pt x="23887" y="920"/>
                        <a:pt x="23871" y="936"/>
                      </a:cubicBezTo>
                      <a:cubicBezTo>
                        <a:pt x="23868" y="939"/>
                        <a:pt x="23865" y="943"/>
                        <a:pt x="23861" y="946"/>
                      </a:cubicBezTo>
                      <a:cubicBezTo>
                        <a:pt x="23852" y="955"/>
                        <a:pt x="23839" y="967"/>
                        <a:pt x="23819" y="986"/>
                      </a:cubicBezTo>
                      <a:cubicBezTo>
                        <a:pt x="23810" y="993"/>
                        <a:pt x="23800" y="999"/>
                        <a:pt x="23791" y="1009"/>
                      </a:cubicBezTo>
                      <a:cubicBezTo>
                        <a:pt x="23791" y="1006"/>
                        <a:pt x="23787" y="1006"/>
                        <a:pt x="23784" y="1003"/>
                      </a:cubicBezTo>
                      <a:cubicBezTo>
                        <a:pt x="23633" y="939"/>
                        <a:pt x="23501" y="846"/>
                        <a:pt x="23349" y="782"/>
                      </a:cubicBezTo>
                      <a:cubicBezTo>
                        <a:pt x="23211" y="717"/>
                        <a:pt x="23053" y="685"/>
                        <a:pt x="22902" y="707"/>
                      </a:cubicBezTo>
                      <a:cubicBezTo>
                        <a:pt x="22860" y="714"/>
                        <a:pt x="22818" y="727"/>
                        <a:pt x="22779" y="740"/>
                      </a:cubicBezTo>
                      <a:cubicBezTo>
                        <a:pt x="22741" y="753"/>
                        <a:pt x="22705" y="775"/>
                        <a:pt x="22673" y="798"/>
                      </a:cubicBezTo>
                      <a:cubicBezTo>
                        <a:pt x="22663" y="804"/>
                        <a:pt x="22654" y="814"/>
                        <a:pt x="22647" y="820"/>
                      </a:cubicBezTo>
                      <a:cubicBezTo>
                        <a:pt x="22631" y="827"/>
                        <a:pt x="22618" y="836"/>
                        <a:pt x="22605" y="846"/>
                      </a:cubicBezTo>
                      <a:cubicBezTo>
                        <a:pt x="22593" y="843"/>
                        <a:pt x="22577" y="836"/>
                        <a:pt x="22560" y="833"/>
                      </a:cubicBezTo>
                      <a:cubicBezTo>
                        <a:pt x="22531" y="827"/>
                        <a:pt x="22502" y="823"/>
                        <a:pt x="22473" y="820"/>
                      </a:cubicBezTo>
                      <a:cubicBezTo>
                        <a:pt x="22560" y="753"/>
                        <a:pt x="22647" y="688"/>
                        <a:pt x="22750" y="653"/>
                      </a:cubicBezTo>
                      <a:cubicBezTo>
                        <a:pt x="22863" y="614"/>
                        <a:pt x="22989" y="624"/>
                        <a:pt x="23105" y="646"/>
                      </a:cubicBezTo>
                      <a:cubicBezTo>
                        <a:pt x="23221" y="669"/>
                        <a:pt x="23327" y="714"/>
                        <a:pt x="23430" y="769"/>
                      </a:cubicBezTo>
                      <a:cubicBezTo>
                        <a:pt x="23501" y="807"/>
                        <a:pt x="23568" y="862"/>
                        <a:pt x="23642" y="901"/>
                      </a:cubicBezTo>
                      <a:cubicBezTo>
                        <a:pt x="23662" y="920"/>
                        <a:pt x="23687" y="930"/>
                        <a:pt x="23713" y="930"/>
                      </a:cubicBezTo>
                      <a:cubicBezTo>
                        <a:pt x="23716" y="930"/>
                        <a:pt x="23723" y="926"/>
                        <a:pt x="23726" y="926"/>
                      </a:cubicBezTo>
                      <a:moveTo>
                        <a:pt x="23604" y="833"/>
                      </a:moveTo>
                      <a:lnTo>
                        <a:pt x="23604" y="833"/>
                      </a:lnTo>
                      <a:cubicBezTo>
                        <a:pt x="23559" y="804"/>
                        <a:pt x="23530" y="782"/>
                        <a:pt x="23485" y="756"/>
                      </a:cubicBezTo>
                      <a:cubicBezTo>
                        <a:pt x="23404" y="711"/>
                        <a:pt x="23317" y="669"/>
                        <a:pt x="23230" y="643"/>
                      </a:cubicBezTo>
                      <a:cubicBezTo>
                        <a:pt x="23066" y="588"/>
                        <a:pt x="22889" y="569"/>
                        <a:pt x="22725" y="630"/>
                      </a:cubicBezTo>
                      <a:cubicBezTo>
                        <a:pt x="22718" y="634"/>
                        <a:pt x="22715" y="637"/>
                        <a:pt x="22709" y="637"/>
                      </a:cubicBezTo>
                      <a:cubicBezTo>
                        <a:pt x="22618" y="675"/>
                        <a:pt x="22535" y="733"/>
                        <a:pt x="22467" y="804"/>
                      </a:cubicBezTo>
                      <a:cubicBezTo>
                        <a:pt x="22464" y="807"/>
                        <a:pt x="22457" y="810"/>
                        <a:pt x="22454" y="814"/>
                      </a:cubicBezTo>
                      <a:cubicBezTo>
                        <a:pt x="22448" y="817"/>
                        <a:pt x="22444" y="817"/>
                        <a:pt x="22438" y="817"/>
                      </a:cubicBezTo>
                      <a:cubicBezTo>
                        <a:pt x="22403" y="817"/>
                        <a:pt x="22367" y="820"/>
                        <a:pt x="22332" y="820"/>
                      </a:cubicBezTo>
                      <a:cubicBezTo>
                        <a:pt x="22396" y="707"/>
                        <a:pt x="22518" y="640"/>
                        <a:pt x="22644" y="598"/>
                      </a:cubicBezTo>
                      <a:cubicBezTo>
                        <a:pt x="22795" y="550"/>
                        <a:pt x="22963" y="537"/>
                        <a:pt x="23114" y="585"/>
                      </a:cubicBezTo>
                      <a:cubicBezTo>
                        <a:pt x="23179" y="608"/>
                        <a:pt x="23410" y="704"/>
                        <a:pt x="23465" y="720"/>
                      </a:cubicBezTo>
                      <a:cubicBezTo>
                        <a:pt x="23478" y="724"/>
                        <a:pt x="23581" y="746"/>
                        <a:pt x="23620" y="756"/>
                      </a:cubicBezTo>
                      <a:cubicBezTo>
                        <a:pt x="23607" y="778"/>
                        <a:pt x="23601" y="804"/>
                        <a:pt x="23604" y="833"/>
                      </a:cubicBezTo>
                      <a:moveTo>
                        <a:pt x="23968" y="662"/>
                      </a:moveTo>
                      <a:lnTo>
                        <a:pt x="23968" y="662"/>
                      </a:lnTo>
                      <a:cubicBezTo>
                        <a:pt x="23994" y="659"/>
                        <a:pt x="24006" y="646"/>
                        <a:pt x="24016" y="624"/>
                      </a:cubicBezTo>
                      <a:cubicBezTo>
                        <a:pt x="24026" y="608"/>
                        <a:pt x="24039" y="601"/>
                        <a:pt x="24055" y="601"/>
                      </a:cubicBezTo>
                      <a:cubicBezTo>
                        <a:pt x="24064" y="601"/>
                        <a:pt x="24077" y="608"/>
                        <a:pt x="24084" y="621"/>
                      </a:cubicBezTo>
                      <a:cubicBezTo>
                        <a:pt x="24100" y="646"/>
                        <a:pt x="24093" y="685"/>
                        <a:pt x="24064" y="698"/>
                      </a:cubicBezTo>
                      <a:cubicBezTo>
                        <a:pt x="24048" y="704"/>
                        <a:pt x="24032" y="704"/>
                        <a:pt x="24013" y="707"/>
                      </a:cubicBezTo>
                      <a:cubicBezTo>
                        <a:pt x="24003" y="707"/>
                        <a:pt x="23994" y="704"/>
                        <a:pt x="23987" y="704"/>
                      </a:cubicBezTo>
                      <a:cubicBezTo>
                        <a:pt x="23919" y="701"/>
                        <a:pt x="23868" y="659"/>
                        <a:pt x="23803" y="653"/>
                      </a:cubicBezTo>
                      <a:cubicBezTo>
                        <a:pt x="23797" y="653"/>
                        <a:pt x="23794" y="653"/>
                        <a:pt x="23791" y="653"/>
                      </a:cubicBezTo>
                      <a:cubicBezTo>
                        <a:pt x="23733" y="650"/>
                        <a:pt x="23671" y="682"/>
                        <a:pt x="23636" y="727"/>
                      </a:cubicBezTo>
                      <a:cubicBezTo>
                        <a:pt x="23620" y="724"/>
                        <a:pt x="23588" y="714"/>
                        <a:pt x="23581" y="714"/>
                      </a:cubicBezTo>
                      <a:cubicBezTo>
                        <a:pt x="23562" y="711"/>
                        <a:pt x="23539" y="704"/>
                        <a:pt x="23520" y="698"/>
                      </a:cubicBezTo>
                      <a:cubicBezTo>
                        <a:pt x="23478" y="688"/>
                        <a:pt x="23436" y="675"/>
                        <a:pt x="23394" y="662"/>
                      </a:cubicBezTo>
                      <a:cubicBezTo>
                        <a:pt x="23314" y="634"/>
                        <a:pt x="23234" y="598"/>
                        <a:pt x="23153" y="566"/>
                      </a:cubicBezTo>
                      <a:cubicBezTo>
                        <a:pt x="23146" y="563"/>
                        <a:pt x="23137" y="559"/>
                        <a:pt x="23130" y="556"/>
                      </a:cubicBezTo>
                      <a:cubicBezTo>
                        <a:pt x="23011" y="505"/>
                        <a:pt x="22889" y="495"/>
                        <a:pt x="22760" y="498"/>
                      </a:cubicBezTo>
                      <a:cubicBezTo>
                        <a:pt x="22753" y="498"/>
                        <a:pt x="22747" y="498"/>
                        <a:pt x="22741" y="498"/>
                      </a:cubicBezTo>
                      <a:cubicBezTo>
                        <a:pt x="22782" y="457"/>
                        <a:pt x="22869" y="453"/>
                        <a:pt x="22921" y="453"/>
                      </a:cubicBezTo>
                      <a:cubicBezTo>
                        <a:pt x="23008" y="450"/>
                        <a:pt x="23095" y="460"/>
                        <a:pt x="23182" y="479"/>
                      </a:cubicBezTo>
                      <a:cubicBezTo>
                        <a:pt x="23266" y="495"/>
                        <a:pt x="23346" y="524"/>
                        <a:pt x="23430" y="546"/>
                      </a:cubicBezTo>
                      <a:cubicBezTo>
                        <a:pt x="23430" y="550"/>
                        <a:pt x="23433" y="550"/>
                        <a:pt x="23433" y="550"/>
                      </a:cubicBezTo>
                      <a:cubicBezTo>
                        <a:pt x="23449" y="553"/>
                        <a:pt x="23465" y="559"/>
                        <a:pt x="23478" y="563"/>
                      </a:cubicBezTo>
                      <a:cubicBezTo>
                        <a:pt x="23614" y="605"/>
                        <a:pt x="23755" y="634"/>
                        <a:pt x="23891" y="611"/>
                      </a:cubicBezTo>
                      <a:cubicBezTo>
                        <a:pt x="23900" y="640"/>
                        <a:pt x="23926" y="666"/>
                        <a:pt x="23964" y="662"/>
                      </a:cubicBezTo>
                      <a:lnTo>
                        <a:pt x="23964" y="662"/>
                      </a:lnTo>
                      <a:lnTo>
                        <a:pt x="23968" y="662"/>
                      </a:lnTo>
                      <a:moveTo>
                        <a:pt x="23823" y="521"/>
                      </a:moveTo>
                      <a:lnTo>
                        <a:pt x="23823" y="521"/>
                      </a:lnTo>
                      <a:cubicBezTo>
                        <a:pt x="23865" y="521"/>
                        <a:pt x="23884" y="498"/>
                        <a:pt x="23894" y="485"/>
                      </a:cubicBezTo>
                      <a:cubicBezTo>
                        <a:pt x="23910" y="476"/>
                        <a:pt x="23926" y="463"/>
                        <a:pt x="23935" y="447"/>
                      </a:cubicBezTo>
                      <a:cubicBezTo>
                        <a:pt x="23945" y="427"/>
                        <a:pt x="23948" y="405"/>
                        <a:pt x="23932" y="392"/>
                      </a:cubicBezTo>
                      <a:cubicBezTo>
                        <a:pt x="23913" y="373"/>
                        <a:pt x="23884" y="357"/>
                        <a:pt x="23894" y="325"/>
                      </a:cubicBezTo>
                      <a:cubicBezTo>
                        <a:pt x="23907" y="295"/>
                        <a:pt x="23945" y="283"/>
                        <a:pt x="23977" y="283"/>
                      </a:cubicBezTo>
                      <a:cubicBezTo>
                        <a:pt x="24000" y="283"/>
                        <a:pt x="24026" y="292"/>
                        <a:pt x="24045" y="305"/>
                      </a:cubicBezTo>
                      <a:cubicBezTo>
                        <a:pt x="24090" y="334"/>
                        <a:pt x="24129" y="385"/>
                        <a:pt x="24122" y="440"/>
                      </a:cubicBezTo>
                      <a:cubicBezTo>
                        <a:pt x="24119" y="463"/>
                        <a:pt x="24100" y="501"/>
                        <a:pt x="24074" y="501"/>
                      </a:cubicBezTo>
                      <a:cubicBezTo>
                        <a:pt x="24051" y="501"/>
                        <a:pt x="24032" y="482"/>
                        <a:pt x="24010" y="479"/>
                      </a:cubicBezTo>
                      <a:cubicBezTo>
                        <a:pt x="24006" y="479"/>
                        <a:pt x="24003" y="479"/>
                        <a:pt x="23997" y="479"/>
                      </a:cubicBezTo>
                      <a:cubicBezTo>
                        <a:pt x="23951" y="476"/>
                        <a:pt x="23910" y="521"/>
                        <a:pt x="23894" y="563"/>
                      </a:cubicBezTo>
                      <a:cubicBezTo>
                        <a:pt x="23894" y="566"/>
                        <a:pt x="23894" y="566"/>
                        <a:pt x="23891" y="569"/>
                      </a:cubicBezTo>
                      <a:cubicBezTo>
                        <a:pt x="23765" y="595"/>
                        <a:pt x="23633" y="569"/>
                        <a:pt x="23510" y="534"/>
                      </a:cubicBezTo>
                      <a:cubicBezTo>
                        <a:pt x="23482" y="527"/>
                        <a:pt x="23452" y="518"/>
                        <a:pt x="23423" y="508"/>
                      </a:cubicBezTo>
                      <a:cubicBezTo>
                        <a:pt x="23327" y="479"/>
                        <a:pt x="23227" y="447"/>
                        <a:pt x="23127" y="431"/>
                      </a:cubicBezTo>
                      <a:cubicBezTo>
                        <a:pt x="23037" y="418"/>
                        <a:pt x="22947" y="418"/>
                        <a:pt x="22860" y="431"/>
                      </a:cubicBezTo>
                      <a:cubicBezTo>
                        <a:pt x="22812" y="437"/>
                        <a:pt x="22757" y="450"/>
                        <a:pt x="22725" y="489"/>
                      </a:cubicBezTo>
                      <a:cubicBezTo>
                        <a:pt x="22725" y="492"/>
                        <a:pt x="22721" y="495"/>
                        <a:pt x="22718" y="498"/>
                      </a:cubicBezTo>
                      <a:cubicBezTo>
                        <a:pt x="22715" y="498"/>
                        <a:pt x="22712" y="501"/>
                        <a:pt x="22709" y="501"/>
                      </a:cubicBezTo>
                      <a:cubicBezTo>
                        <a:pt x="22676" y="505"/>
                        <a:pt x="22647" y="508"/>
                        <a:pt x="22615" y="511"/>
                      </a:cubicBezTo>
                      <a:cubicBezTo>
                        <a:pt x="22641" y="479"/>
                        <a:pt x="22670" y="450"/>
                        <a:pt x="22702" y="427"/>
                      </a:cubicBezTo>
                      <a:cubicBezTo>
                        <a:pt x="22737" y="402"/>
                        <a:pt x="22779" y="379"/>
                        <a:pt x="22825" y="366"/>
                      </a:cubicBezTo>
                      <a:cubicBezTo>
                        <a:pt x="22918" y="334"/>
                        <a:pt x="23018" y="331"/>
                        <a:pt x="23111" y="357"/>
                      </a:cubicBezTo>
                      <a:cubicBezTo>
                        <a:pt x="23185" y="379"/>
                        <a:pt x="23253" y="408"/>
                        <a:pt x="23324" y="437"/>
                      </a:cubicBezTo>
                      <a:cubicBezTo>
                        <a:pt x="23401" y="466"/>
                        <a:pt x="23482" y="485"/>
                        <a:pt x="23562" y="498"/>
                      </a:cubicBezTo>
                      <a:cubicBezTo>
                        <a:pt x="23649" y="514"/>
                        <a:pt x="23736" y="527"/>
                        <a:pt x="23823" y="521"/>
                      </a:cubicBezTo>
                      <a:moveTo>
                        <a:pt x="23439" y="1431"/>
                      </a:moveTo>
                      <a:lnTo>
                        <a:pt x="23439" y="1431"/>
                      </a:lnTo>
                      <a:cubicBezTo>
                        <a:pt x="23433" y="1431"/>
                        <a:pt x="23430" y="1431"/>
                        <a:pt x="23427" y="1431"/>
                      </a:cubicBezTo>
                      <a:cubicBezTo>
                        <a:pt x="23362" y="1434"/>
                        <a:pt x="23307" y="1479"/>
                        <a:pt x="23243" y="1483"/>
                      </a:cubicBezTo>
                      <a:cubicBezTo>
                        <a:pt x="23234" y="1483"/>
                        <a:pt x="23224" y="1486"/>
                        <a:pt x="23214" y="1483"/>
                      </a:cubicBezTo>
                      <a:cubicBezTo>
                        <a:pt x="23198" y="1483"/>
                        <a:pt x="23179" y="1483"/>
                        <a:pt x="23166" y="1476"/>
                      </a:cubicBezTo>
                      <a:cubicBezTo>
                        <a:pt x="23137" y="1463"/>
                        <a:pt x="23130" y="1424"/>
                        <a:pt x="23143" y="1399"/>
                      </a:cubicBezTo>
                      <a:cubicBezTo>
                        <a:pt x="23153" y="1386"/>
                        <a:pt x="23162" y="1379"/>
                        <a:pt x="23175" y="1379"/>
                      </a:cubicBezTo>
                      <a:cubicBezTo>
                        <a:pt x="23188" y="1376"/>
                        <a:pt x="23204" y="1386"/>
                        <a:pt x="23211" y="1402"/>
                      </a:cubicBezTo>
                      <a:cubicBezTo>
                        <a:pt x="23224" y="1424"/>
                        <a:pt x="23237" y="1437"/>
                        <a:pt x="23262" y="1441"/>
                      </a:cubicBezTo>
                      <a:lnTo>
                        <a:pt x="23262" y="1441"/>
                      </a:lnTo>
                      <a:lnTo>
                        <a:pt x="23262" y="1441"/>
                      </a:lnTo>
                      <a:cubicBezTo>
                        <a:pt x="23301" y="1444"/>
                        <a:pt x="23330" y="1418"/>
                        <a:pt x="23337" y="1386"/>
                      </a:cubicBezTo>
                      <a:cubicBezTo>
                        <a:pt x="23475" y="1411"/>
                        <a:pt x="23617" y="1383"/>
                        <a:pt x="23749" y="1341"/>
                      </a:cubicBezTo>
                      <a:cubicBezTo>
                        <a:pt x="23765" y="1338"/>
                        <a:pt x="23778" y="1331"/>
                        <a:pt x="23794" y="1328"/>
                      </a:cubicBezTo>
                      <a:cubicBezTo>
                        <a:pt x="23797" y="1328"/>
                        <a:pt x="23797" y="1328"/>
                        <a:pt x="23800" y="1325"/>
                      </a:cubicBezTo>
                      <a:cubicBezTo>
                        <a:pt x="23881" y="1299"/>
                        <a:pt x="23964" y="1273"/>
                        <a:pt x="24048" y="1254"/>
                      </a:cubicBezTo>
                      <a:cubicBezTo>
                        <a:pt x="24132" y="1238"/>
                        <a:pt x="24222" y="1228"/>
                        <a:pt x="24309" y="1231"/>
                      </a:cubicBezTo>
                      <a:cubicBezTo>
                        <a:pt x="24360" y="1231"/>
                        <a:pt x="24448" y="1231"/>
                        <a:pt x="24486" y="1276"/>
                      </a:cubicBezTo>
                      <a:cubicBezTo>
                        <a:pt x="24480" y="1276"/>
                        <a:pt x="24473" y="1276"/>
                        <a:pt x="24467" y="1276"/>
                      </a:cubicBezTo>
                      <a:cubicBezTo>
                        <a:pt x="24341" y="1273"/>
                        <a:pt x="24219" y="1283"/>
                        <a:pt x="24100" y="1331"/>
                      </a:cubicBezTo>
                      <a:cubicBezTo>
                        <a:pt x="24090" y="1334"/>
                        <a:pt x="24084" y="1338"/>
                        <a:pt x="24074" y="1341"/>
                      </a:cubicBezTo>
                      <a:cubicBezTo>
                        <a:pt x="23997" y="1376"/>
                        <a:pt x="23916" y="1411"/>
                        <a:pt x="23832" y="1441"/>
                      </a:cubicBezTo>
                      <a:cubicBezTo>
                        <a:pt x="23794" y="1454"/>
                        <a:pt x="23752" y="1466"/>
                        <a:pt x="23710" y="1476"/>
                      </a:cubicBezTo>
                      <a:cubicBezTo>
                        <a:pt x="23687" y="1483"/>
                        <a:pt x="23668" y="1486"/>
                        <a:pt x="23646" y="1492"/>
                      </a:cubicBezTo>
                      <a:cubicBezTo>
                        <a:pt x="23639" y="1492"/>
                        <a:pt x="23607" y="1502"/>
                        <a:pt x="23591" y="1505"/>
                      </a:cubicBezTo>
                      <a:cubicBezTo>
                        <a:pt x="23555" y="1460"/>
                        <a:pt x="23494" y="1428"/>
                        <a:pt x="23439" y="1431"/>
                      </a:cubicBezTo>
                      <a:moveTo>
                        <a:pt x="24370" y="1209"/>
                      </a:moveTo>
                      <a:lnTo>
                        <a:pt x="24370" y="1209"/>
                      </a:lnTo>
                      <a:cubicBezTo>
                        <a:pt x="24280" y="1196"/>
                        <a:pt x="24190" y="1196"/>
                        <a:pt x="24103" y="1209"/>
                      </a:cubicBezTo>
                      <a:cubicBezTo>
                        <a:pt x="24000" y="1225"/>
                        <a:pt x="23903" y="1257"/>
                        <a:pt x="23803" y="1286"/>
                      </a:cubicBezTo>
                      <a:cubicBezTo>
                        <a:pt x="23775" y="1296"/>
                        <a:pt x="23749" y="1305"/>
                        <a:pt x="23720" y="1312"/>
                      </a:cubicBezTo>
                      <a:cubicBezTo>
                        <a:pt x="23594" y="1347"/>
                        <a:pt x="23462" y="1373"/>
                        <a:pt x="23337" y="1347"/>
                      </a:cubicBezTo>
                      <a:cubicBezTo>
                        <a:pt x="23337" y="1344"/>
                        <a:pt x="23337" y="1341"/>
                        <a:pt x="23333" y="1341"/>
                      </a:cubicBezTo>
                      <a:cubicBezTo>
                        <a:pt x="23320" y="1299"/>
                        <a:pt x="23278" y="1254"/>
                        <a:pt x="23230" y="1257"/>
                      </a:cubicBezTo>
                      <a:cubicBezTo>
                        <a:pt x="23227" y="1257"/>
                        <a:pt x="23224" y="1257"/>
                        <a:pt x="23221" y="1257"/>
                      </a:cubicBezTo>
                      <a:cubicBezTo>
                        <a:pt x="23198" y="1260"/>
                        <a:pt x="23179" y="1279"/>
                        <a:pt x="23156" y="1279"/>
                      </a:cubicBezTo>
                      <a:cubicBezTo>
                        <a:pt x="23127" y="1279"/>
                        <a:pt x="23111" y="1241"/>
                        <a:pt x="23108" y="1215"/>
                      </a:cubicBezTo>
                      <a:cubicBezTo>
                        <a:pt x="23101" y="1164"/>
                        <a:pt x="23140" y="1112"/>
                        <a:pt x="23182" y="1083"/>
                      </a:cubicBezTo>
                      <a:cubicBezTo>
                        <a:pt x="23204" y="1070"/>
                        <a:pt x="23227" y="1061"/>
                        <a:pt x="23253" y="1061"/>
                      </a:cubicBezTo>
                      <a:cubicBezTo>
                        <a:pt x="23282" y="1061"/>
                        <a:pt x="23324" y="1074"/>
                        <a:pt x="23333" y="1102"/>
                      </a:cubicBezTo>
                      <a:cubicBezTo>
                        <a:pt x="23346" y="1135"/>
                        <a:pt x="23317" y="1151"/>
                        <a:pt x="23298" y="1170"/>
                      </a:cubicBezTo>
                      <a:cubicBezTo>
                        <a:pt x="23282" y="1183"/>
                        <a:pt x="23285" y="1206"/>
                        <a:pt x="23294" y="1225"/>
                      </a:cubicBezTo>
                      <a:cubicBezTo>
                        <a:pt x="23301" y="1241"/>
                        <a:pt x="23317" y="1254"/>
                        <a:pt x="23333" y="1263"/>
                      </a:cubicBezTo>
                      <a:cubicBezTo>
                        <a:pt x="23346" y="1276"/>
                        <a:pt x="23362" y="1299"/>
                        <a:pt x="23404" y="1299"/>
                      </a:cubicBezTo>
                      <a:cubicBezTo>
                        <a:pt x="23491" y="1302"/>
                        <a:pt x="23578" y="1292"/>
                        <a:pt x="23665" y="1276"/>
                      </a:cubicBezTo>
                      <a:cubicBezTo>
                        <a:pt x="23749" y="1263"/>
                        <a:pt x="23829" y="1244"/>
                        <a:pt x="23907" y="1215"/>
                      </a:cubicBezTo>
                      <a:cubicBezTo>
                        <a:pt x="23977" y="1186"/>
                        <a:pt x="24045" y="1154"/>
                        <a:pt x="24116" y="1135"/>
                      </a:cubicBezTo>
                      <a:cubicBezTo>
                        <a:pt x="24212" y="1109"/>
                        <a:pt x="24312" y="1112"/>
                        <a:pt x="24406" y="1144"/>
                      </a:cubicBezTo>
                      <a:cubicBezTo>
                        <a:pt x="24448" y="1157"/>
                        <a:pt x="24489" y="1177"/>
                        <a:pt x="24528" y="1206"/>
                      </a:cubicBezTo>
                      <a:cubicBezTo>
                        <a:pt x="24560" y="1228"/>
                        <a:pt x="24586" y="1257"/>
                        <a:pt x="24612" y="1289"/>
                      </a:cubicBezTo>
                      <a:cubicBezTo>
                        <a:pt x="24583" y="1286"/>
                        <a:pt x="24551" y="1283"/>
                        <a:pt x="24518" y="1279"/>
                      </a:cubicBezTo>
                      <a:cubicBezTo>
                        <a:pt x="24515" y="1276"/>
                        <a:pt x="24512" y="1276"/>
                        <a:pt x="24509" y="1276"/>
                      </a:cubicBezTo>
                      <a:cubicBezTo>
                        <a:pt x="24506" y="1273"/>
                        <a:pt x="24506" y="1270"/>
                        <a:pt x="24502" y="1267"/>
                      </a:cubicBezTo>
                      <a:cubicBezTo>
                        <a:pt x="24473" y="1225"/>
                        <a:pt x="24419" y="1215"/>
                        <a:pt x="24370" y="1209"/>
                      </a:cubicBezTo>
                      <a:moveTo>
                        <a:pt x="24467" y="1054"/>
                      </a:moveTo>
                      <a:lnTo>
                        <a:pt x="24467" y="1054"/>
                      </a:lnTo>
                      <a:cubicBezTo>
                        <a:pt x="24396" y="1016"/>
                        <a:pt x="24316" y="993"/>
                        <a:pt x="24232" y="993"/>
                      </a:cubicBezTo>
                      <a:cubicBezTo>
                        <a:pt x="24145" y="993"/>
                        <a:pt x="24058" y="1016"/>
                        <a:pt x="23971" y="1041"/>
                      </a:cubicBezTo>
                      <a:cubicBezTo>
                        <a:pt x="23881" y="1067"/>
                        <a:pt x="23791" y="1096"/>
                        <a:pt x="23700" y="1122"/>
                      </a:cubicBezTo>
                      <a:cubicBezTo>
                        <a:pt x="23729" y="1093"/>
                        <a:pt x="23762" y="1067"/>
                        <a:pt x="23794" y="1045"/>
                      </a:cubicBezTo>
                      <a:cubicBezTo>
                        <a:pt x="23800" y="1045"/>
                        <a:pt x="23803" y="1041"/>
                        <a:pt x="23807" y="1038"/>
                      </a:cubicBezTo>
                      <a:cubicBezTo>
                        <a:pt x="23807" y="1035"/>
                        <a:pt x="23810" y="1035"/>
                        <a:pt x="23810" y="1035"/>
                      </a:cubicBezTo>
                      <a:cubicBezTo>
                        <a:pt x="23977" y="920"/>
                        <a:pt x="24183" y="843"/>
                        <a:pt x="24367" y="852"/>
                      </a:cubicBezTo>
                      <a:cubicBezTo>
                        <a:pt x="24460" y="859"/>
                        <a:pt x="24551" y="888"/>
                        <a:pt x="24634" y="923"/>
                      </a:cubicBezTo>
                      <a:cubicBezTo>
                        <a:pt x="24621" y="939"/>
                        <a:pt x="24612" y="959"/>
                        <a:pt x="24602" y="977"/>
                      </a:cubicBezTo>
                      <a:cubicBezTo>
                        <a:pt x="24592" y="1006"/>
                        <a:pt x="24580" y="1041"/>
                        <a:pt x="24551" y="1061"/>
                      </a:cubicBezTo>
                      <a:cubicBezTo>
                        <a:pt x="24535" y="1070"/>
                        <a:pt x="24518" y="1074"/>
                        <a:pt x="24499" y="1074"/>
                      </a:cubicBezTo>
                      <a:cubicBezTo>
                        <a:pt x="24489" y="1067"/>
                        <a:pt x="24476" y="1061"/>
                        <a:pt x="24467" y="1054"/>
                      </a:cubicBezTo>
                      <a:moveTo>
                        <a:pt x="24177" y="791"/>
                      </a:moveTo>
                      <a:lnTo>
                        <a:pt x="24177" y="791"/>
                      </a:lnTo>
                      <a:cubicBezTo>
                        <a:pt x="24177" y="788"/>
                        <a:pt x="24177" y="788"/>
                        <a:pt x="24177" y="785"/>
                      </a:cubicBezTo>
                      <a:cubicBezTo>
                        <a:pt x="24200" y="756"/>
                        <a:pt x="24225" y="727"/>
                        <a:pt x="24254" y="701"/>
                      </a:cubicBezTo>
                      <a:cubicBezTo>
                        <a:pt x="24309" y="646"/>
                        <a:pt x="24373" y="601"/>
                        <a:pt x="24444" y="569"/>
                      </a:cubicBezTo>
                      <a:cubicBezTo>
                        <a:pt x="24525" y="537"/>
                        <a:pt x="24612" y="534"/>
                        <a:pt x="24696" y="534"/>
                      </a:cubicBezTo>
                      <a:lnTo>
                        <a:pt x="24699" y="534"/>
                      </a:lnTo>
                      <a:cubicBezTo>
                        <a:pt x="24621" y="546"/>
                        <a:pt x="24544" y="572"/>
                        <a:pt x="24473" y="601"/>
                      </a:cubicBezTo>
                      <a:cubicBezTo>
                        <a:pt x="24370" y="640"/>
                        <a:pt x="24287" y="720"/>
                        <a:pt x="24228" y="814"/>
                      </a:cubicBezTo>
                      <a:cubicBezTo>
                        <a:pt x="24228" y="817"/>
                        <a:pt x="24225" y="820"/>
                        <a:pt x="24225" y="823"/>
                      </a:cubicBezTo>
                      <a:cubicBezTo>
                        <a:pt x="24222" y="823"/>
                        <a:pt x="24219" y="823"/>
                        <a:pt x="24216" y="827"/>
                      </a:cubicBezTo>
                      <a:cubicBezTo>
                        <a:pt x="24193" y="830"/>
                        <a:pt x="24174" y="833"/>
                        <a:pt x="24151" y="836"/>
                      </a:cubicBezTo>
                      <a:cubicBezTo>
                        <a:pt x="24158" y="820"/>
                        <a:pt x="24167" y="804"/>
                        <a:pt x="24177" y="791"/>
                      </a:cubicBezTo>
                      <a:moveTo>
                        <a:pt x="25526" y="833"/>
                      </a:moveTo>
                      <a:lnTo>
                        <a:pt x="25526" y="833"/>
                      </a:lnTo>
                      <a:cubicBezTo>
                        <a:pt x="25481" y="804"/>
                        <a:pt x="25453" y="782"/>
                        <a:pt x="25407" y="756"/>
                      </a:cubicBezTo>
                      <a:cubicBezTo>
                        <a:pt x="25327" y="711"/>
                        <a:pt x="25240" y="669"/>
                        <a:pt x="25153" y="643"/>
                      </a:cubicBezTo>
                      <a:cubicBezTo>
                        <a:pt x="24989" y="588"/>
                        <a:pt x="24812" y="569"/>
                        <a:pt x="24647" y="630"/>
                      </a:cubicBezTo>
                      <a:cubicBezTo>
                        <a:pt x="24641" y="634"/>
                        <a:pt x="24638" y="637"/>
                        <a:pt x="24631" y="637"/>
                      </a:cubicBezTo>
                      <a:cubicBezTo>
                        <a:pt x="24541" y="675"/>
                        <a:pt x="24457" y="733"/>
                        <a:pt x="24390" y="804"/>
                      </a:cubicBezTo>
                      <a:cubicBezTo>
                        <a:pt x="24386" y="807"/>
                        <a:pt x="24380" y="810"/>
                        <a:pt x="24377" y="814"/>
                      </a:cubicBezTo>
                      <a:cubicBezTo>
                        <a:pt x="24370" y="817"/>
                        <a:pt x="24367" y="817"/>
                        <a:pt x="24360" y="817"/>
                      </a:cubicBezTo>
                      <a:cubicBezTo>
                        <a:pt x="24325" y="817"/>
                        <a:pt x="24290" y="820"/>
                        <a:pt x="24254" y="820"/>
                      </a:cubicBezTo>
                      <a:cubicBezTo>
                        <a:pt x="24319" y="707"/>
                        <a:pt x="24441" y="640"/>
                        <a:pt x="24567" y="598"/>
                      </a:cubicBezTo>
                      <a:cubicBezTo>
                        <a:pt x="24718" y="550"/>
                        <a:pt x="24885" y="537"/>
                        <a:pt x="25037" y="585"/>
                      </a:cubicBezTo>
                      <a:cubicBezTo>
                        <a:pt x="25101" y="608"/>
                        <a:pt x="25333" y="704"/>
                        <a:pt x="25388" y="720"/>
                      </a:cubicBezTo>
                      <a:cubicBezTo>
                        <a:pt x="25401" y="724"/>
                        <a:pt x="25504" y="746"/>
                        <a:pt x="25542" y="756"/>
                      </a:cubicBezTo>
                      <a:cubicBezTo>
                        <a:pt x="25530" y="778"/>
                        <a:pt x="25523" y="804"/>
                        <a:pt x="25526" y="833"/>
                      </a:cubicBezTo>
                      <a:moveTo>
                        <a:pt x="25890" y="662"/>
                      </a:moveTo>
                      <a:lnTo>
                        <a:pt x="25890" y="662"/>
                      </a:lnTo>
                      <a:cubicBezTo>
                        <a:pt x="25916" y="659"/>
                        <a:pt x="25929" y="646"/>
                        <a:pt x="25939" y="624"/>
                      </a:cubicBezTo>
                      <a:cubicBezTo>
                        <a:pt x="25948" y="608"/>
                        <a:pt x="25961" y="601"/>
                        <a:pt x="25977" y="601"/>
                      </a:cubicBezTo>
                      <a:cubicBezTo>
                        <a:pt x="25987" y="601"/>
                        <a:pt x="26000" y="608"/>
                        <a:pt x="26006" y="621"/>
                      </a:cubicBezTo>
                      <a:cubicBezTo>
                        <a:pt x="26022" y="646"/>
                        <a:pt x="26016" y="685"/>
                        <a:pt x="25987" y="698"/>
                      </a:cubicBezTo>
                      <a:cubicBezTo>
                        <a:pt x="25971" y="704"/>
                        <a:pt x="25955" y="704"/>
                        <a:pt x="25939" y="707"/>
                      </a:cubicBezTo>
                      <a:cubicBezTo>
                        <a:pt x="25926" y="707"/>
                        <a:pt x="25916" y="704"/>
                        <a:pt x="25910" y="704"/>
                      </a:cubicBezTo>
                      <a:cubicBezTo>
                        <a:pt x="25842" y="701"/>
                        <a:pt x="25790" y="659"/>
                        <a:pt x="25726" y="653"/>
                      </a:cubicBezTo>
                      <a:cubicBezTo>
                        <a:pt x="25720" y="653"/>
                        <a:pt x="25717" y="653"/>
                        <a:pt x="25713" y="653"/>
                      </a:cubicBezTo>
                      <a:cubicBezTo>
                        <a:pt x="25655" y="650"/>
                        <a:pt x="25594" y="682"/>
                        <a:pt x="25559" y="727"/>
                      </a:cubicBezTo>
                      <a:cubicBezTo>
                        <a:pt x="25542" y="724"/>
                        <a:pt x="25510" y="714"/>
                        <a:pt x="25504" y="714"/>
                      </a:cubicBezTo>
                      <a:cubicBezTo>
                        <a:pt x="25485" y="711"/>
                        <a:pt x="25462" y="704"/>
                        <a:pt x="25443" y="698"/>
                      </a:cubicBezTo>
                      <a:cubicBezTo>
                        <a:pt x="25401" y="688"/>
                        <a:pt x="25359" y="675"/>
                        <a:pt x="25317" y="662"/>
                      </a:cubicBezTo>
                      <a:cubicBezTo>
                        <a:pt x="25237" y="634"/>
                        <a:pt x="25156" y="598"/>
                        <a:pt x="25076" y="566"/>
                      </a:cubicBezTo>
                      <a:cubicBezTo>
                        <a:pt x="25069" y="563"/>
                        <a:pt x="25060" y="559"/>
                        <a:pt x="25053" y="556"/>
                      </a:cubicBezTo>
                      <a:cubicBezTo>
                        <a:pt x="24934" y="505"/>
                        <a:pt x="24812" y="495"/>
                        <a:pt x="24683" y="498"/>
                      </a:cubicBezTo>
                      <a:cubicBezTo>
                        <a:pt x="24676" y="498"/>
                        <a:pt x="24670" y="498"/>
                        <a:pt x="24663" y="498"/>
                      </a:cubicBezTo>
                      <a:cubicBezTo>
                        <a:pt x="24705" y="457"/>
                        <a:pt x="24792" y="453"/>
                        <a:pt x="24844" y="453"/>
                      </a:cubicBezTo>
                      <a:cubicBezTo>
                        <a:pt x="24931" y="450"/>
                        <a:pt x="25017" y="460"/>
                        <a:pt x="25105" y="479"/>
                      </a:cubicBezTo>
                      <a:cubicBezTo>
                        <a:pt x="25188" y="495"/>
                        <a:pt x="25269" y="524"/>
                        <a:pt x="25353" y="546"/>
                      </a:cubicBezTo>
                      <a:cubicBezTo>
                        <a:pt x="25353" y="550"/>
                        <a:pt x="25356" y="550"/>
                        <a:pt x="25356" y="550"/>
                      </a:cubicBezTo>
                      <a:cubicBezTo>
                        <a:pt x="25372" y="553"/>
                        <a:pt x="25388" y="559"/>
                        <a:pt x="25401" y="563"/>
                      </a:cubicBezTo>
                      <a:cubicBezTo>
                        <a:pt x="25536" y="605"/>
                        <a:pt x="25678" y="634"/>
                        <a:pt x="25813" y="611"/>
                      </a:cubicBezTo>
                      <a:cubicBezTo>
                        <a:pt x="25823" y="640"/>
                        <a:pt x="25849" y="666"/>
                        <a:pt x="25887" y="662"/>
                      </a:cubicBezTo>
                      <a:lnTo>
                        <a:pt x="25887" y="662"/>
                      </a:lnTo>
                      <a:lnTo>
                        <a:pt x="25890" y="662"/>
                      </a:lnTo>
                      <a:moveTo>
                        <a:pt x="25746" y="521"/>
                      </a:moveTo>
                      <a:lnTo>
                        <a:pt x="25746" y="521"/>
                      </a:lnTo>
                      <a:cubicBezTo>
                        <a:pt x="25787" y="521"/>
                        <a:pt x="25807" y="498"/>
                        <a:pt x="25816" y="485"/>
                      </a:cubicBezTo>
                      <a:cubicBezTo>
                        <a:pt x="25832" y="476"/>
                        <a:pt x="25849" y="463"/>
                        <a:pt x="25858" y="447"/>
                      </a:cubicBezTo>
                      <a:cubicBezTo>
                        <a:pt x="25868" y="427"/>
                        <a:pt x="25871" y="405"/>
                        <a:pt x="25855" y="392"/>
                      </a:cubicBezTo>
                      <a:cubicBezTo>
                        <a:pt x="25836" y="373"/>
                        <a:pt x="25807" y="357"/>
                        <a:pt x="25816" y="325"/>
                      </a:cubicBezTo>
                      <a:cubicBezTo>
                        <a:pt x="25829" y="295"/>
                        <a:pt x="25868" y="283"/>
                        <a:pt x="25900" y="283"/>
                      </a:cubicBezTo>
                      <a:cubicBezTo>
                        <a:pt x="25922" y="283"/>
                        <a:pt x="25948" y="292"/>
                        <a:pt x="25968" y="305"/>
                      </a:cubicBezTo>
                      <a:cubicBezTo>
                        <a:pt x="26013" y="334"/>
                        <a:pt x="26051" y="385"/>
                        <a:pt x="26045" y="440"/>
                      </a:cubicBezTo>
                      <a:cubicBezTo>
                        <a:pt x="26042" y="463"/>
                        <a:pt x="26022" y="501"/>
                        <a:pt x="25997" y="501"/>
                      </a:cubicBezTo>
                      <a:cubicBezTo>
                        <a:pt x="25974" y="501"/>
                        <a:pt x="25955" y="482"/>
                        <a:pt x="25932" y="479"/>
                      </a:cubicBezTo>
                      <a:cubicBezTo>
                        <a:pt x="25929" y="479"/>
                        <a:pt x="25926" y="479"/>
                        <a:pt x="25919" y="479"/>
                      </a:cubicBezTo>
                      <a:cubicBezTo>
                        <a:pt x="25874" y="476"/>
                        <a:pt x="25832" y="521"/>
                        <a:pt x="25816" y="563"/>
                      </a:cubicBezTo>
                      <a:cubicBezTo>
                        <a:pt x="25816" y="566"/>
                        <a:pt x="25816" y="566"/>
                        <a:pt x="25813" y="569"/>
                      </a:cubicBezTo>
                      <a:cubicBezTo>
                        <a:pt x="25687" y="595"/>
                        <a:pt x="25555" y="569"/>
                        <a:pt x="25433" y="534"/>
                      </a:cubicBezTo>
                      <a:cubicBezTo>
                        <a:pt x="25404" y="527"/>
                        <a:pt x="25375" y="518"/>
                        <a:pt x="25346" y="508"/>
                      </a:cubicBezTo>
                      <a:cubicBezTo>
                        <a:pt x="25249" y="479"/>
                        <a:pt x="25150" y="447"/>
                        <a:pt x="25050" y="431"/>
                      </a:cubicBezTo>
                      <a:cubicBezTo>
                        <a:pt x="24960" y="418"/>
                        <a:pt x="24869" y="418"/>
                        <a:pt x="24783" y="431"/>
                      </a:cubicBezTo>
                      <a:cubicBezTo>
                        <a:pt x="24734" y="437"/>
                        <a:pt x="24680" y="450"/>
                        <a:pt x="24651" y="489"/>
                      </a:cubicBezTo>
                      <a:cubicBezTo>
                        <a:pt x="24647" y="492"/>
                        <a:pt x="24644" y="495"/>
                        <a:pt x="24641" y="498"/>
                      </a:cubicBezTo>
                      <a:cubicBezTo>
                        <a:pt x="24638" y="498"/>
                        <a:pt x="24634" y="501"/>
                        <a:pt x="24631" y="501"/>
                      </a:cubicBezTo>
                      <a:cubicBezTo>
                        <a:pt x="24602" y="505"/>
                        <a:pt x="24570" y="508"/>
                        <a:pt x="24538" y="511"/>
                      </a:cubicBezTo>
                      <a:cubicBezTo>
                        <a:pt x="24564" y="479"/>
                        <a:pt x="24592" y="450"/>
                        <a:pt x="24625" y="427"/>
                      </a:cubicBezTo>
                      <a:cubicBezTo>
                        <a:pt x="24660" y="402"/>
                        <a:pt x="24702" y="379"/>
                        <a:pt x="24747" y="366"/>
                      </a:cubicBezTo>
                      <a:cubicBezTo>
                        <a:pt x="24840" y="334"/>
                        <a:pt x="24940" y="331"/>
                        <a:pt x="25034" y="357"/>
                      </a:cubicBezTo>
                      <a:cubicBezTo>
                        <a:pt x="25108" y="379"/>
                        <a:pt x="25175" y="408"/>
                        <a:pt x="25246" y="437"/>
                      </a:cubicBezTo>
                      <a:cubicBezTo>
                        <a:pt x="25324" y="466"/>
                        <a:pt x="25404" y="485"/>
                        <a:pt x="25488" y="498"/>
                      </a:cubicBezTo>
                      <a:cubicBezTo>
                        <a:pt x="25572" y="514"/>
                        <a:pt x="25658" y="527"/>
                        <a:pt x="25746" y="521"/>
                      </a:cubicBezTo>
                      <a:moveTo>
                        <a:pt x="25713" y="1009"/>
                      </a:moveTo>
                      <a:lnTo>
                        <a:pt x="25713" y="1009"/>
                      </a:lnTo>
                      <a:cubicBezTo>
                        <a:pt x="25713" y="1006"/>
                        <a:pt x="25710" y="1006"/>
                        <a:pt x="25707" y="1003"/>
                      </a:cubicBezTo>
                      <a:cubicBezTo>
                        <a:pt x="25555" y="939"/>
                        <a:pt x="25423" y="846"/>
                        <a:pt x="25272" y="782"/>
                      </a:cubicBezTo>
                      <a:cubicBezTo>
                        <a:pt x="25133" y="717"/>
                        <a:pt x="24976" y="685"/>
                        <a:pt x="24824" y="707"/>
                      </a:cubicBezTo>
                      <a:cubicBezTo>
                        <a:pt x="24783" y="714"/>
                        <a:pt x="24741" y="727"/>
                        <a:pt x="24702" y="740"/>
                      </a:cubicBezTo>
                      <a:cubicBezTo>
                        <a:pt x="24663" y="753"/>
                        <a:pt x="24628" y="775"/>
                        <a:pt x="24596" y="798"/>
                      </a:cubicBezTo>
                      <a:cubicBezTo>
                        <a:pt x="24586" y="804"/>
                        <a:pt x="24576" y="814"/>
                        <a:pt x="24570" y="820"/>
                      </a:cubicBezTo>
                      <a:cubicBezTo>
                        <a:pt x="24554" y="827"/>
                        <a:pt x="24541" y="836"/>
                        <a:pt x="24528" y="846"/>
                      </a:cubicBezTo>
                      <a:cubicBezTo>
                        <a:pt x="24515" y="843"/>
                        <a:pt x="24499" y="836"/>
                        <a:pt x="24483" y="833"/>
                      </a:cubicBezTo>
                      <a:cubicBezTo>
                        <a:pt x="24454" y="827"/>
                        <a:pt x="24425" y="823"/>
                        <a:pt x="24396" y="820"/>
                      </a:cubicBezTo>
                      <a:cubicBezTo>
                        <a:pt x="24483" y="753"/>
                        <a:pt x="24570" y="688"/>
                        <a:pt x="24673" y="653"/>
                      </a:cubicBezTo>
                      <a:cubicBezTo>
                        <a:pt x="24786" y="614"/>
                        <a:pt x="24911" y="624"/>
                        <a:pt x="25027" y="646"/>
                      </a:cubicBezTo>
                      <a:cubicBezTo>
                        <a:pt x="25143" y="669"/>
                        <a:pt x="25249" y="714"/>
                        <a:pt x="25353" y="769"/>
                      </a:cubicBezTo>
                      <a:cubicBezTo>
                        <a:pt x="25427" y="807"/>
                        <a:pt x="25491" y="862"/>
                        <a:pt x="25565" y="901"/>
                      </a:cubicBezTo>
                      <a:cubicBezTo>
                        <a:pt x="25585" y="920"/>
                        <a:pt x="25610" y="930"/>
                        <a:pt x="25636" y="930"/>
                      </a:cubicBezTo>
                      <a:cubicBezTo>
                        <a:pt x="25639" y="930"/>
                        <a:pt x="25646" y="926"/>
                        <a:pt x="25649" y="926"/>
                      </a:cubicBezTo>
                      <a:cubicBezTo>
                        <a:pt x="25668" y="923"/>
                        <a:pt x="25694" y="914"/>
                        <a:pt x="25704" y="894"/>
                      </a:cubicBezTo>
                      <a:cubicBezTo>
                        <a:pt x="25710" y="875"/>
                        <a:pt x="25704" y="856"/>
                        <a:pt x="25700" y="836"/>
                      </a:cubicBezTo>
                      <a:cubicBezTo>
                        <a:pt x="25694" y="814"/>
                        <a:pt x="25691" y="794"/>
                        <a:pt x="25720" y="782"/>
                      </a:cubicBezTo>
                      <a:cubicBezTo>
                        <a:pt x="25726" y="778"/>
                        <a:pt x="25733" y="778"/>
                        <a:pt x="25739" y="778"/>
                      </a:cubicBezTo>
                      <a:cubicBezTo>
                        <a:pt x="25758" y="778"/>
                        <a:pt x="25781" y="791"/>
                        <a:pt x="25794" y="807"/>
                      </a:cubicBezTo>
                      <a:cubicBezTo>
                        <a:pt x="25816" y="823"/>
                        <a:pt x="25829" y="849"/>
                        <a:pt x="25829" y="878"/>
                      </a:cubicBezTo>
                      <a:cubicBezTo>
                        <a:pt x="25826" y="904"/>
                        <a:pt x="25810" y="920"/>
                        <a:pt x="25794" y="936"/>
                      </a:cubicBezTo>
                      <a:cubicBezTo>
                        <a:pt x="25790" y="939"/>
                        <a:pt x="25787" y="946"/>
                        <a:pt x="25784" y="949"/>
                      </a:cubicBezTo>
                      <a:cubicBezTo>
                        <a:pt x="25774" y="959"/>
                        <a:pt x="25758" y="970"/>
                        <a:pt x="25742" y="986"/>
                      </a:cubicBezTo>
                      <a:cubicBezTo>
                        <a:pt x="25733" y="993"/>
                        <a:pt x="25723" y="999"/>
                        <a:pt x="25713" y="1009"/>
                      </a:cubicBezTo>
                      <a:moveTo>
                        <a:pt x="24667" y="321"/>
                      </a:moveTo>
                      <a:lnTo>
                        <a:pt x="24667" y="321"/>
                      </a:lnTo>
                      <a:cubicBezTo>
                        <a:pt x="24766" y="260"/>
                        <a:pt x="24873" y="237"/>
                        <a:pt x="24985" y="253"/>
                      </a:cubicBezTo>
                      <a:cubicBezTo>
                        <a:pt x="25159" y="279"/>
                        <a:pt x="25317" y="350"/>
                        <a:pt x="25485" y="392"/>
                      </a:cubicBezTo>
                      <a:cubicBezTo>
                        <a:pt x="25514" y="398"/>
                        <a:pt x="25542" y="405"/>
                        <a:pt x="25572" y="411"/>
                      </a:cubicBezTo>
                      <a:cubicBezTo>
                        <a:pt x="25588" y="414"/>
                        <a:pt x="25604" y="414"/>
                        <a:pt x="25620" y="418"/>
                      </a:cubicBezTo>
                      <a:cubicBezTo>
                        <a:pt x="25623" y="418"/>
                        <a:pt x="25633" y="418"/>
                        <a:pt x="25642" y="421"/>
                      </a:cubicBezTo>
                      <a:cubicBezTo>
                        <a:pt x="25649" y="444"/>
                        <a:pt x="25662" y="466"/>
                        <a:pt x="25681" y="482"/>
                      </a:cubicBezTo>
                      <a:cubicBezTo>
                        <a:pt x="25613" y="479"/>
                        <a:pt x="25546" y="469"/>
                        <a:pt x="25475" y="460"/>
                      </a:cubicBezTo>
                      <a:cubicBezTo>
                        <a:pt x="25391" y="447"/>
                        <a:pt x="25311" y="418"/>
                        <a:pt x="25230" y="389"/>
                      </a:cubicBezTo>
                      <a:cubicBezTo>
                        <a:pt x="25159" y="363"/>
                        <a:pt x="25092" y="331"/>
                        <a:pt x="25021" y="312"/>
                      </a:cubicBezTo>
                      <a:cubicBezTo>
                        <a:pt x="24931" y="292"/>
                        <a:pt x="24831" y="299"/>
                        <a:pt x="24744" y="328"/>
                      </a:cubicBezTo>
                      <a:cubicBezTo>
                        <a:pt x="24654" y="360"/>
                        <a:pt x="24554" y="424"/>
                        <a:pt x="24515" y="514"/>
                      </a:cubicBezTo>
                      <a:cubicBezTo>
                        <a:pt x="24499" y="518"/>
                        <a:pt x="24486" y="521"/>
                        <a:pt x="24470" y="527"/>
                      </a:cubicBezTo>
                      <a:cubicBezTo>
                        <a:pt x="24515" y="444"/>
                        <a:pt x="24586" y="373"/>
                        <a:pt x="24667" y="321"/>
                      </a:cubicBezTo>
                      <a:moveTo>
                        <a:pt x="23758" y="331"/>
                      </a:moveTo>
                      <a:lnTo>
                        <a:pt x="23758" y="331"/>
                      </a:lnTo>
                      <a:cubicBezTo>
                        <a:pt x="23775" y="305"/>
                        <a:pt x="23800" y="295"/>
                        <a:pt x="23823" y="279"/>
                      </a:cubicBezTo>
                      <a:cubicBezTo>
                        <a:pt x="23845" y="260"/>
                        <a:pt x="23849" y="237"/>
                        <a:pt x="23852" y="209"/>
                      </a:cubicBezTo>
                      <a:cubicBezTo>
                        <a:pt x="23855" y="176"/>
                        <a:pt x="23874" y="147"/>
                        <a:pt x="23907" y="134"/>
                      </a:cubicBezTo>
                      <a:cubicBezTo>
                        <a:pt x="23935" y="121"/>
                        <a:pt x="23964" y="125"/>
                        <a:pt x="23994" y="131"/>
                      </a:cubicBezTo>
                      <a:cubicBezTo>
                        <a:pt x="24000" y="134"/>
                        <a:pt x="24006" y="131"/>
                        <a:pt x="24010" y="125"/>
                      </a:cubicBezTo>
                      <a:cubicBezTo>
                        <a:pt x="24023" y="89"/>
                        <a:pt x="24016" y="54"/>
                        <a:pt x="24051" y="35"/>
                      </a:cubicBezTo>
                      <a:cubicBezTo>
                        <a:pt x="24080" y="22"/>
                        <a:pt x="24113" y="28"/>
                        <a:pt x="24139" y="41"/>
                      </a:cubicBezTo>
                      <a:cubicBezTo>
                        <a:pt x="24193" y="73"/>
                        <a:pt x="24228" y="125"/>
                        <a:pt x="24251" y="183"/>
                      </a:cubicBezTo>
                      <a:cubicBezTo>
                        <a:pt x="24274" y="234"/>
                        <a:pt x="24299" y="283"/>
                        <a:pt x="24351" y="312"/>
                      </a:cubicBezTo>
                      <a:cubicBezTo>
                        <a:pt x="24390" y="334"/>
                        <a:pt x="24448" y="350"/>
                        <a:pt x="24480" y="312"/>
                      </a:cubicBezTo>
                      <a:cubicBezTo>
                        <a:pt x="24496" y="295"/>
                        <a:pt x="24499" y="266"/>
                        <a:pt x="24496" y="247"/>
                      </a:cubicBezTo>
                      <a:cubicBezTo>
                        <a:pt x="24493" y="231"/>
                        <a:pt x="24483" y="202"/>
                        <a:pt x="24464" y="199"/>
                      </a:cubicBezTo>
                      <a:cubicBezTo>
                        <a:pt x="24457" y="199"/>
                        <a:pt x="24451" y="202"/>
                        <a:pt x="24448" y="205"/>
                      </a:cubicBezTo>
                      <a:cubicBezTo>
                        <a:pt x="24438" y="212"/>
                        <a:pt x="24432" y="218"/>
                        <a:pt x="24419" y="221"/>
                      </a:cubicBezTo>
                      <a:cubicBezTo>
                        <a:pt x="24399" y="231"/>
                        <a:pt x="24373" y="234"/>
                        <a:pt x="24354" y="221"/>
                      </a:cubicBezTo>
                      <a:cubicBezTo>
                        <a:pt x="24325" y="199"/>
                        <a:pt x="24325" y="131"/>
                        <a:pt x="24360" y="112"/>
                      </a:cubicBezTo>
                      <a:cubicBezTo>
                        <a:pt x="24390" y="96"/>
                        <a:pt x="24428" y="112"/>
                        <a:pt x="24457" y="128"/>
                      </a:cubicBezTo>
                      <a:cubicBezTo>
                        <a:pt x="24473" y="138"/>
                        <a:pt x="24489" y="151"/>
                        <a:pt x="24502" y="164"/>
                      </a:cubicBezTo>
                      <a:cubicBezTo>
                        <a:pt x="24522" y="186"/>
                        <a:pt x="24528" y="212"/>
                        <a:pt x="24541" y="237"/>
                      </a:cubicBezTo>
                      <a:cubicBezTo>
                        <a:pt x="24551" y="263"/>
                        <a:pt x="24570" y="289"/>
                        <a:pt x="24596" y="302"/>
                      </a:cubicBezTo>
                      <a:cubicBezTo>
                        <a:pt x="24608" y="308"/>
                        <a:pt x="24618" y="312"/>
                        <a:pt x="24628" y="312"/>
                      </a:cubicBezTo>
                      <a:cubicBezTo>
                        <a:pt x="24573" y="350"/>
                        <a:pt x="24525" y="402"/>
                        <a:pt x="24489" y="457"/>
                      </a:cubicBezTo>
                      <a:cubicBezTo>
                        <a:pt x="24486" y="457"/>
                        <a:pt x="24483" y="457"/>
                        <a:pt x="24480" y="457"/>
                      </a:cubicBezTo>
                      <a:cubicBezTo>
                        <a:pt x="24428" y="473"/>
                        <a:pt x="24354" y="418"/>
                        <a:pt x="24319" y="382"/>
                      </a:cubicBezTo>
                      <a:cubicBezTo>
                        <a:pt x="24277" y="341"/>
                        <a:pt x="24245" y="286"/>
                        <a:pt x="24219" y="231"/>
                      </a:cubicBezTo>
                      <a:cubicBezTo>
                        <a:pt x="24190" y="170"/>
                        <a:pt x="24116" y="121"/>
                        <a:pt x="24064" y="180"/>
                      </a:cubicBezTo>
                      <a:cubicBezTo>
                        <a:pt x="24016" y="147"/>
                        <a:pt x="23926" y="154"/>
                        <a:pt x="23900" y="212"/>
                      </a:cubicBezTo>
                      <a:cubicBezTo>
                        <a:pt x="23897" y="218"/>
                        <a:pt x="23907" y="225"/>
                        <a:pt x="23910" y="218"/>
                      </a:cubicBezTo>
                      <a:cubicBezTo>
                        <a:pt x="23939" y="170"/>
                        <a:pt x="24019" y="167"/>
                        <a:pt x="24058" y="202"/>
                      </a:cubicBezTo>
                      <a:cubicBezTo>
                        <a:pt x="24064" y="209"/>
                        <a:pt x="24071" y="205"/>
                        <a:pt x="24074" y="202"/>
                      </a:cubicBezTo>
                      <a:cubicBezTo>
                        <a:pt x="24113" y="151"/>
                        <a:pt x="24167" y="183"/>
                        <a:pt x="24193" y="221"/>
                      </a:cubicBezTo>
                      <a:cubicBezTo>
                        <a:pt x="24203" y="241"/>
                        <a:pt x="24212" y="263"/>
                        <a:pt x="24222" y="286"/>
                      </a:cubicBezTo>
                      <a:cubicBezTo>
                        <a:pt x="24245" y="325"/>
                        <a:pt x="24267" y="360"/>
                        <a:pt x="24299" y="392"/>
                      </a:cubicBezTo>
                      <a:cubicBezTo>
                        <a:pt x="24335" y="434"/>
                        <a:pt x="24415" y="492"/>
                        <a:pt x="24476" y="479"/>
                      </a:cubicBezTo>
                      <a:cubicBezTo>
                        <a:pt x="24467" y="498"/>
                        <a:pt x="24457" y="514"/>
                        <a:pt x="24448" y="534"/>
                      </a:cubicBezTo>
                      <a:cubicBezTo>
                        <a:pt x="24448" y="537"/>
                        <a:pt x="24415" y="546"/>
                        <a:pt x="24409" y="550"/>
                      </a:cubicBezTo>
                      <a:cubicBezTo>
                        <a:pt x="24399" y="556"/>
                        <a:pt x="24386" y="559"/>
                        <a:pt x="24377" y="566"/>
                      </a:cubicBezTo>
                      <a:cubicBezTo>
                        <a:pt x="24303" y="537"/>
                        <a:pt x="24264" y="473"/>
                        <a:pt x="24228" y="402"/>
                      </a:cubicBezTo>
                      <a:cubicBezTo>
                        <a:pt x="24206" y="353"/>
                        <a:pt x="24180" y="299"/>
                        <a:pt x="24116" y="305"/>
                      </a:cubicBezTo>
                      <a:cubicBezTo>
                        <a:pt x="24113" y="305"/>
                        <a:pt x="24109" y="308"/>
                        <a:pt x="24113" y="312"/>
                      </a:cubicBezTo>
                      <a:cubicBezTo>
                        <a:pt x="24129" y="318"/>
                        <a:pt x="24142" y="321"/>
                        <a:pt x="24155" y="328"/>
                      </a:cubicBezTo>
                      <a:cubicBezTo>
                        <a:pt x="24180" y="344"/>
                        <a:pt x="24193" y="376"/>
                        <a:pt x="24203" y="398"/>
                      </a:cubicBezTo>
                      <a:cubicBezTo>
                        <a:pt x="24216" y="427"/>
                        <a:pt x="24228" y="460"/>
                        <a:pt x="24248" y="489"/>
                      </a:cubicBezTo>
                      <a:cubicBezTo>
                        <a:pt x="24274" y="527"/>
                        <a:pt x="24306" y="563"/>
                        <a:pt x="24351" y="582"/>
                      </a:cubicBezTo>
                      <a:cubicBezTo>
                        <a:pt x="24335" y="592"/>
                        <a:pt x="24319" y="605"/>
                        <a:pt x="24306" y="614"/>
                      </a:cubicBezTo>
                      <a:cubicBezTo>
                        <a:pt x="24261" y="646"/>
                        <a:pt x="24216" y="688"/>
                        <a:pt x="24187" y="737"/>
                      </a:cubicBezTo>
                      <a:cubicBezTo>
                        <a:pt x="24187" y="740"/>
                        <a:pt x="24177" y="753"/>
                        <a:pt x="24167" y="772"/>
                      </a:cubicBezTo>
                      <a:lnTo>
                        <a:pt x="24164" y="772"/>
                      </a:lnTo>
                      <a:cubicBezTo>
                        <a:pt x="24116" y="785"/>
                        <a:pt x="24067" y="798"/>
                        <a:pt x="24016" y="785"/>
                      </a:cubicBezTo>
                      <a:cubicBezTo>
                        <a:pt x="23974" y="775"/>
                        <a:pt x="23939" y="756"/>
                        <a:pt x="23900" y="740"/>
                      </a:cubicBezTo>
                      <a:cubicBezTo>
                        <a:pt x="23849" y="717"/>
                        <a:pt x="23794" y="701"/>
                        <a:pt x="23746" y="730"/>
                      </a:cubicBezTo>
                      <a:cubicBezTo>
                        <a:pt x="23742" y="733"/>
                        <a:pt x="23746" y="737"/>
                        <a:pt x="23749" y="737"/>
                      </a:cubicBezTo>
                      <a:cubicBezTo>
                        <a:pt x="23823" y="704"/>
                        <a:pt x="23903" y="766"/>
                        <a:pt x="23971" y="794"/>
                      </a:cubicBezTo>
                      <a:cubicBezTo>
                        <a:pt x="24035" y="820"/>
                        <a:pt x="24090" y="814"/>
                        <a:pt x="24151" y="798"/>
                      </a:cubicBezTo>
                      <a:cubicBezTo>
                        <a:pt x="24142" y="820"/>
                        <a:pt x="24129" y="843"/>
                        <a:pt x="24132" y="843"/>
                      </a:cubicBezTo>
                      <a:cubicBezTo>
                        <a:pt x="24071" y="859"/>
                        <a:pt x="24016" y="881"/>
                        <a:pt x="23955" y="910"/>
                      </a:cubicBezTo>
                      <a:cubicBezTo>
                        <a:pt x="23939" y="917"/>
                        <a:pt x="23923" y="926"/>
                        <a:pt x="23907" y="936"/>
                      </a:cubicBezTo>
                      <a:cubicBezTo>
                        <a:pt x="23916" y="923"/>
                        <a:pt x="23923" y="914"/>
                        <a:pt x="23929" y="898"/>
                      </a:cubicBezTo>
                      <a:cubicBezTo>
                        <a:pt x="23929" y="894"/>
                        <a:pt x="23932" y="891"/>
                        <a:pt x="23932" y="891"/>
                      </a:cubicBezTo>
                      <a:cubicBezTo>
                        <a:pt x="23942" y="839"/>
                        <a:pt x="23910" y="791"/>
                        <a:pt x="23868" y="769"/>
                      </a:cubicBezTo>
                      <a:cubicBezTo>
                        <a:pt x="23852" y="759"/>
                        <a:pt x="23829" y="753"/>
                        <a:pt x="23810" y="753"/>
                      </a:cubicBezTo>
                      <a:cubicBezTo>
                        <a:pt x="23781" y="753"/>
                        <a:pt x="23758" y="766"/>
                        <a:pt x="23746" y="791"/>
                      </a:cubicBezTo>
                      <a:cubicBezTo>
                        <a:pt x="23736" y="823"/>
                        <a:pt x="23778" y="881"/>
                        <a:pt x="23736" y="898"/>
                      </a:cubicBezTo>
                      <a:cubicBezTo>
                        <a:pt x="23729" y="901"/>
                        <a:pt x="23723" y="901"/>
                        <a:pt x="23713" y="901"/>
                      </a:cubicBezTo>
                      <a:cubicBezTo>
                        <a:pt x="23691" y="901"/>
                        <a:pt x="23668" y="888"/>
                        <a:pt x="23652" y="872"/>
                      </a:cubicBezTo>
                      <a:cubicBezTo>
                        <a:pt x="23630" y="849"/>
                        <a:pt x="23630" y="817"/>
                        <a:pt x="23636" y="788"/>
                      </a:cubicBezTo>
                      <a:cubicBezTo>
                        <a:pt x="23652" y="733"/>
                        <a:pt x="23700" y="694"/>
                        <a:pt x="23755" y="682"/>
                      </a:cubicBezTo>
                      <a:cubicBezTo>
                        <a:pt x="23765" y="682"/>
                        <a:pt x="23771" y="678"/>
                        <a:pt x="23778" y="678"/>
                      </a:cubicBezTo>
                      <a:cubicBezTo>
                        <a:pt x="23829" y="678"/>
                        <a:pt x="23874" y="707"/>
                        <a:pt x="23926" y="720"/>
                      </a:cubicBezTo>
                      <a:cubicBezTo>
                        <a:pt x="23948" y="727"/>
                        <a:pt x="23977" y="733"/>
                        <a:pt x="24006" y="733"/>
                      </a:cubicBezTo>
                      <a:cubicBezTo>
                        <a:pt x="24032" y="733"/>
                        <a:pt x="24061" y="730"/>
                        <a:pt x="24084" y="717"/>
                      </a:cubicBezTo>
                      <a:cubicBezTo>
                        <a:pt x="24126" y="691"/>
                        <a:pt x="24129" y="627"/>
                        <a:pt x="24096" y="592"/>
                      </a:cubicBezTo>
                      <a:cubicBezTo>
                        <a:pt x="24084" y="582"/>
                        <a:pt x="24067" y="576"/>
                        <a:pt x="24051" y="576"/>
                      </a:cubicBezTo>
                      <a:cubicBezTo>
                        <a:pt x="24045" y="576"/>
                        <a:pt x="24039" y="576"/>
                        <a:pt x="24032" y="579"/>
                      </a:cubicBezTo>
                      <a:cubicBezTo>
                        <a:pt x="24010" y="585"/>
                        <a:pt x="24000" y="601"/>
                        <a:pt x="23990" y="621"/>
                      </a:cubicBezTo>
                      <a:cubicBezTo>
                        <a:pt x="23984" y="634"/>
                        <a:pt x="23971" y="637"/>
                        <a:pt x="23961" y="637"/>
                      </a:cubicBezTo>
                      <a:cubicBezTo>
                        <a:pt x="23939" y="637"/>
                        <a:pt x="23919" y="621"/>
                        <a:pt x="23916" y="601"/>
                      </a:cubicBezTo>
                      <a:cubicBezTo>
                        <a:pt x="23910" y="572"/>
                        <a:pt x="23932" y="543"/>
                        <a:pt x="23951" y="524"/>
                      </a:cubicBezTo>
                      <a:cubicBezTo>
                        <a:pt x="23964" y="511"/>
                        <a:pt x="23981" y="505"/>
                        <a:pt x="23994" y="505"/>
                      </a:cubicBezTo>
                      <a:cubicBezTo>
                        <a:pt x="24003" y="505"/>
                        <a:pt x="24013" y="505"/>
                        <a:pt x="24023" y="511"/>
                      </a:cubicBezTo>
                      <a:cubicBezTo>
                        <a:pt x="24039" y="518"/>
                        <a:pt x="24055" y="527"/>
                        <a:pt x="24074" y="527"/>
                      </a:cubicBezTo>
                      <a:cubicBezTo>
                        <a:pt x="24077" y="527"/>
                        <a:pt x="24080" y="527"/>
                        <a:pt x="24084" y="527"/>
                      </a:cubicBezTo>
                      <a:cubicBezTo>
                        <a:pt x="24132" y="518"/>
                        <a:pt x="24151" y="457"/>
                        <a:pt x="24148" y="414"/>
                      </a:cubicBezTo>
                      <a:cubicBezTo>
                        <a:pt x="24142" y="366"/>
                        <a:pt x="24109" y="321"/>
                        <a:pt x="24074" y="295"/>
                      </a:cubicBezTo>
                      <a:cubicBezTo>
                        <a:pt x="24045" y="273"/>
                        <a:pt x="24013" y="260"/>
                        <a:pt x="23977" y="260"/>
                      </a:cubicBezTo>
                      <a:cubicBezTo>
                        <a:pt x="23961" y="257"/>
                        <a:pt x="23945" y="260"/>
                        <a:pt x="23929" y="266"/>
                      </a:cubicBezTo>
                      <a:cubicBezTo>
                        <a:pt x="23881" y="283"/>
                        <a:pt x="23849" y="331"/>
                        <a:pt x="23881" y="379"/>
                      </a:cubicBezTo>
                      <a:cubicBezTo>
                        <a:pt x="23887" y="385"/>
                        <a:pt x="23894" y="395"/>
                        <a:pt x="23903" y="402"/>
                      </a:cubicBezTo>
                      <a:cubicBezTo>
                        <a:pt x="23913" y="408"/>
                        <a:pt x="23919" y="411"/>
                        <a:pt x="23916" y="427"/>
                      </a:cubicBezTo>
                      <a:cubicBezTo>
                        <a:pt x="23907" y="457"/>
                        <a:pt x="23871" y="473"/>
                        <a:pt x="23842" y="479"/>
                      </a:cubicBezTo>
                      <a:cubicBezTo>
                        <a:pt x="23836" y="479"/>
                        <a:pt x="23829" y="479"/>
                        <a:pt x="23826" y="479"/>
                      </a:cubicBezTo>
                      <a:cubicBezTo>
                        <a:pt x="23819" y="479"/>
                        <a:pt x="23813" y="479"/>
                        <a:pt x="23807" y="476"/>
                      </a:cubicBezTo>
                      <a:cubicBezTo>
                        <a:pt x="23771" y="469"/>
                        <a:pt x="23746" y="440"/>
                        <a:pt x="23742" y="402"/>
                      </a:cubicBezTo>
                      <a:cubicBezTo>
                        <a:pt x="23739" y="376"/>
                        <a:pt x="23746" y="353"/>
                        <a:pt x="23758" y="331"/>
                      </a:cubicBezTo>
                      <a:moveTo>
                        <a:pt x="22744" y="321"/>
                      </a:moveTo>
                      <a:lnTo>
                        <a:pt x="22744" y="321"/>
                      </a:lnTo>
                      <a:cubicBezTo>
                        <a:pt x="22844" y="260"/>
                        <a:pt x="22950" y="237"/>
                        <a:pt x="23063" y="253"/>
                      </a:cubicBezTo>
                      <a:cubicBezTo>
                        <a:pt x="23237" y="279"/>
                        <a:pt x="23394" y="350"/>
                        <a:pt x="23562" y="392"/>
                      </a:cubicBezTo>
                      <a:cubicBezTo>
                        <a:pt x="23591" y="398"/>
                        <a:pt x="23620" y="405"/>
                        <a:pt x="23649" y="411"/>
                      </a:cubicBezTo>
                      <a:cubicBezTo>
                        <a:pt x="23665" y="414"/>
                        <a:pt x="23681" y="414"/>
                        <a:pt x="23697" y="418"/>
                      </a:cubicBezTo>
                      <a:cubicBezTo>
                        <a:pt x="23700" y="418"/>
                        <a:pt x="23710" y="418"/>
                        <a:pt x="23720" y="421"/>
                      </a:cubicBezTo>
                      <a:cubicBezTo>
                        <a:pt x="23726" y="444"/>
                        <a:pt x="23739" y="466"/>
                        <a:pt x="23758" y="482"/>
                      </a:cubicBezTo>
                      <a:cubicBezTo>
                        <a:pt x="23691" y="479"/>
                        <a:pt x="23623" y="469"/>
                        <a:pt x="23552" y="460"/>
                      </a:cubicBezTo>
                      <a:cubicBezTo>
                        <a:pt x="23469" y="447"/>
                        <a:pt x="23388" y="418"/>
                        <a:pt x="23307" y="389"/>
                      </a:cubicBezTo>
                      <a:cubicBezTo>
                        <a:pt x="23237" y="363"/>
                        <a:pt x="23169" y="331"/>
                        <a:pt x="23098" y="312"/>
                      </a:cubicBezTo>
                      <a:cubicBezTo>
                        <a:pt x="23008" y="292"/>
                        <a:pt x="22908" y="299"/>
                        <a:pt x="22821" y="328"/>
                      </a:cubicBezTo>
                      <a:cubicBezTo>
                        <a:pt x="22731" y="360"/>
                        <a:pt x="22631" y="424"/>
                        <a:pt x="22593" y="514"/>
                      </a:cubicBezTo>
                      <a:cubicBezTo>
                        <a:pt x="22577" y="518"/>
                        <a:pt x="22564" y="521"/>
                        <a:pt x="22548" y="527"/>
                      </a:cubicBezTo>
                      <a:cubicBezTo>
                        <a:pt x="22593" y="444"/>
                        <a:pt x="22663" y="373"/>
                        <a:pt x="22744" y="321"/>
                      </a:cubicBezTo>
                      <a:moveTo>
                        <a:pt x="21836" y="331"/>
                      </a:moveTo>
                      <a:lnTo>
                        <a:pt x="21836" y="331"/>
                      </a:lnTo>
                      <a:cubicBezTo>
                        <a:pt x="21852" y="305"/>
                        <a:pt x="21878" y="295"/>
                        <a:pt x="21900" y="279"/>
                      </a:cubicBezTo>
                      <a:cubicBezTo>
                        <a:pt x="21923" y="260"/>
                        <a:pt x="21926" y="237"/>
                        <a:pt x="21929" y="209"/>
                      </a:cubicBezTo>
                      <a:cubicBezTo>
                        <a:pt x="21932" y="176"/>
                        <a:pt x="21952" y="147"/>
                        <a:pt x="21984" y="134"/>
                      </a:cubicBezTo>
                      <a:cubicBezTo>
                        <a:pt x="22013" y="121"/>
                        <a:pt x="22042" y="125"/>
                        <a:pt x="22071" y="131"/>
                      </a:cubicBezTo>
                      <a:cubicBezTo>
                        <a:pt x="22077" y="134"/>
                        <a:pt x="22084" y="131"/>
                        <a:pt x="22087" y="125"/>
                      </a:cubicBezTo>
                      <a:cubicBezTo>
                        <a:pt x="22100" y="89"/>
                        <a:pt x="22093" y="54"/>
                        <a:pt x="22129" y="35"/>
                      </a:cubicBezTo>
                      <a:cubicBezTo>
                        <a:pt x="22158" y="22"/>
                        <a:pt x="22190" y="28"/>
                        <a:pt x="22216" y="41"/>
                      </a:cubicBezTo>
                      <a:cubicBezTo>
                        <a:pt x="22270" y="73"/>
                        <a:pt x="22306" y="125"/>
                        <a:pt x="22328" y="183"/>
                      </a:cubicBezTo>
                      <a:cubicBezTo>
                        <a:pt x="22351" y="234"/>
                        <a:pt x="22377" y="283"/>
                        <a:pt x="22428" y="312"/>
                      </a:cubicBezTo>
                      <a:cubicBezTo>
                        <a:pt x="22464" y="334"/>
                        <a:pt x="22525" y="350"/>
                        <a:pt x="22557" y="312"/>
                      </a:cubicBezTo>
                      <a:cubicBezTo>
                        <a:pt x="22573" y="295"/>
                        <a:pt x="22577" y="266"/>
                        <a:pt x="22573" y="247"/>
                      </a:cubicBezTo>
                      <a:cubicBezTo>
                        <a:pt x="22570" y="231"/>
                        <a:pt x="22560" y="202"/>
                        <a:pt x="22541" y="199"/>
                      </a:cubicBezTo>
                      <a:cubicBezTo>
                        <a:pt x="22535" y="199"/>
                        <a:pt x="22528" y="202"/>
                        <a:pt x="22525" y="205"/>
                      </a:cubicBezTo>
                      <a:cubicBezTo>
                        <a:pt x="22515" y="212"/>
                        <a:pt x="22509" y="218"/>
                        <a:pt x="22496" y="221"/>
                      </a:cubicBezTo>
                      <a:cubicBezTo>
                        <a:pt x="22477" y="231"/>
                        <a:pt x="22451" y="234"/>
                        <a:pt x="22432" y="221"/>
                      </a:cubicBezTo>
                      <a:cubicBezTo>
                        <a:pt x="22403" y="199"/>
                        <a:pt x="22403" y="131"/>
                        <a:pt x="22438" y="112"/>
                      </a:cubicBezTo>
                      <a:cubicBezTo>
                        <a:pt x="22467" y="96"/>
                        <a:pt x="22505" y="112"/>
                        <a:pt x="22531" y="128"/>
                      </a:cubicBezTo>
                      <a:cubicBezTo>
                        <a:pt x="22551" y="138"/>
                        <a:pt x="22567" y="151"/>
                        <a:pt x="22580" y="164"/>
                      </a:cubicBezTo>
                      <a:cubicBezTo>
                        <a:pt x="22599" y="186"/>
                        <a:pt x="22605" y="212"/>
                        <a:pt x="22618" y="237"/>
                      </a:cubicBezTo>
                      <a:cubicBezTo>
                        <a:pt x="22628" y="263"/>
                        <a:pt x="22647" y="289"/>
                        <a:pt x="22673" y="302"/>
                      </a:cubicBezTo>
                      <a:cubicBezTo>
                        <a:pt x="22686" y="308"/>
                        <a:pt x="22696" y="312"/>
                        <a:pt x="22705" y="312"/>
                      </a:cubicBezTo>
                      <a:cubicBezTo>
                        <a:pt x="22650" y="350"/>
                        <a:pt x="22602" y="402"/>
                        <a:pt x="22567" y="457"/>
                      </a:cubicBezTo>
                      <a:cubicBezTo>
                        <a:pt x="22564" y="457"/>
                        <a:pt x="22560" y="457"/>
                        <a:pt x="22557" y="457"/>
                      </a:cubicBezTo>
                      <a:cubicBezTo>
                        <a:pt x="22505" y="473"/>
                        <a:pt x="22432" y="418"/>
                        <a:pt x="22396" y="382"/>
                      </a:cubicBezTo>
                      <a:cubicBezTo>
                        <a:pt x="22354" y="341"/>
                        <a:pt x="22322" y="286"/>
                        <a:pt x="22296" y="231"/>
                      </a:cubicBezTo>
                      <a:cubicBezTo>
                        <a:pt x="22267" y="170"/>
                        <a:pt x="22193" y="121"/>
                        <a:pt x="22142" y="180"/>
                      </a:cubicBezTo>
                      <a:cubicBezTo>
                        <a:pt x="22093" y="147"/>
                        <a:pt x="22003" y="154"/>
                        <a:pt x="21977" y="212"/>
                      </a:cubicBezTo>
                      <a:cubicBezTo>
                        <a:pt x="21974" y="218"/>
                        <a:pt x="21984" y="225"/>
                        <a:pt x="21987" y="218"/>
                      </a:cubicBezTo>
                      <a:cubicBezTo>
                        <a:pt x="22016" y="170"/>
                        <a:pt x="22096" y="167"/>
                        <a:pt x="22135" y="202"/>
                      </a:cubicBezTo>
                      <a:cubicBezTo>
                        <a:pt x="22142" y="209"/>
                        <a:pt x="22148" y="205"/>
                        <a:pt x="22151" y="202"/>
                      </a:cubicBezTo>
                      <a:cubicBezTo>
                        <a:pt x="22190" y="151"/>
                        <a:pt x="22245" y="183"/>
                        <a:pt x="22270" y="221"/>
                      </a:cubicBezTo>
                      <a:cubicBezTo>
                        <a:pt x="22280" y="241"/>
                        <a:pt x="22290" y="263"/>
                        <a:pt x="22300" y="286"/>
                      </a:cubicBezTo>
                      <a:cubicBezTo>
                        <a:pt x="22322" y="325"/>
                        <a:pt x="22345" y="360"/>
                        <a:pt x="22377" y="392"/>
                      </a:cubicBezTo>
                      <a:cubicBezTo>
                        <a:pt x="22412" y="434"/>
                        <a:pt x="22493" y="492"/>
                        <a:pt x="22554" y="479"/>
                      </a:cubicBezTo>
                      <a:cubicBezTo>
                        <a:pt x="22544" y="498"/>
                        <a:pt x="22535" y="514"/>
                        <a:pt x="22525" y="534"/>
                      </a:cubicBezTo>
                      <a:cubicBezTo>
                        <a:pt x="22525" y="537"/>
                        <a:pt x="22493" y="546"/>
                        <a:pt x="22486" y="550"/>
                      </a:cubicBezTo>
                      <a:cubicBezTo>
                        <a:pt x="22477" y="556"/>
                        <a:pt x="22464" y="559"/>
                        <a:pt x="22454" y="566"/>
                      </a:cubicBezTo>
                      <a:cubicBezTo>
                        <a:pt x="22380" y="537"/>
                        <a:pt x="22341" y="473"/>
                        <a:pt x="22306" y="402"/>
                      </a:cubicBezTo>
                      <a:cubicBezTo>
                        <a:pt x="22283" y="353"/>
                        <a:pt x="22258" y="299"/>
                        <a:pt x="22193" y="305"/>
                      </a:cubicBezTo>
                      <a:cubicBezTo>
                        <a:pt x="22190" y="305"/>
                        <a:pt x="22187" y="308"/>
                        <a:pt x="22190" y="312"/>
                      </a:cubicBezTo>
                      <a:cubicBezTo>
                        <a:pt x="22203" y="318"/>
                        <a:pt x="22219" y="321"/>
                        <a:pt x="22232" y="328"/>
                      </a:cubicBezTo>
                      <a:cubicBezTo>
                        <a:pt x="22258" y="344"/>
                        <a:pt x="22270" y="376"/>
                        <a:pt x="22280" y="398"/>
                      </a:cubicBezTo>
                      <a:cubicBezTo>
                        <a:pt x="22293" y="427"/>
                        <a:pt x="22306" y="460"/>
                        <a:pt x="22325" y="489"/>
                      </a:cubicBezTo>
                      <a:cubicBezTo>
                        <a:pt x="22351" y="527"/>
                        <a:pt x="22383" y="563"/>
                        <a:pt x="22428" y="582"/>
                      </a:cubicBezTo>
                      <a:cubicBezTo>
                        <a:pt x="22412" y="592"/>
                        <a:pt x="22396" y="605"/>
                        <a:pt x="22380" y="614"/>
                      </a:cubicBezTo>
                      <a:cubicBezTo>
                        <a:pt x="22338" y="646"/>
                        <a:pt x="22293" y="688"/>
                        <a:pt x="22264" y="737"/>
                      </a:cubicBezTo>
                      <a:cubicBezTo>
                        <a:pt x="22264" y="740"/>
                        <a:pt x="22254" y="753"/>
                        <a:pt x="22245" y="772"/>
                      </a:cubicBezTo>
                      <a:lnTo>
                        <a:pt x="22241" y="772"/>
                      </a:lnTo>
                      <a:cubicBezTo>
                        <a:pt x="22193" y="785"/>
                        <a:pt x="22145" y="798"/>
                        <a:pt x="22093" y="785"/>
                      </a:cubicBezTo>
                      <a:cubicBezTo>
                        <a:pt x="22052" y="775"/>
                        <a:pt x="22013" y="756"/>
                        <a:pt x="21977" y="740"/>
                      </a:cubicBezTo>
                      <a:cubicBezTo>
                        <a:pt x="21926" y="717"/>
                        <a:pt x="21871" y="701"/>
                        <a:pt x="21823" y="730"/>
                      </a:cubicBezTo>
                      <a:cubicBezTo>
                        <a:pt x="21820" y="733"/>
                        <a:pt x="21823" y="737"/>
                        <a:pt x="21826" y="737"/>
                      </a:cubicBezTo>
                      <a:cubicBezTo>
                        <a:pt x="21900" y="704"/>
                        <a:pt x="21980" y="766"/>
                        <a:pt x="22048" y="794"/>
                      </a:cubicBezTo>
                      <a:cubicBezTo>
                        <a:pt x="22113" y="820"/>
                        <a:pt x="22168" y="814"/>
                        <a:pt x="22229" y="798"/>
                      </a:cubicBezTo>
                      <a:cubicBezTo>
                        <a:pt x="22219" y="820"/>
                        <a:pt x="22206" y="843"/>
                        <a:pt x="22209" y="843"/>
                      </a:cubicBezTo>
                      <a:cubicBezTo>
                        <a:pt x="22148" y="859"/>
                        <a:pt x="22093" y="881"/>
                        <a:pt x="22032" y="910"/>
                      </a:cubicBezTo>
                      <a:cubicBezTo>
                        <a:pt x="22016" y="917"/>
                        <a:pt x="22000" y="926"/>
                        <a:pt x="21984" y="936"/>
                      </a:cubicBezTo>
                      <a:cubicBezTo>
                        <a:pt x="21993" y="923"/>
                        <a:pt x="22000" y="914"/>
                        <a:pt x="22006" y="898"/>
                      </a:cubicBezTo>
                      <a:cubicBezTo>
                        <a:pt x="22006" y="894"/>
                        <a:pt x="22010" y="891"/>
                        <a:pt x="22010" y="891"/>
                      </a:cubicBezTo>
                      <a:cubicBezTo>
                        <a:pt x="22019" y="839"/>
                        <a:pt x="21987" y="791"/>
                        <a:pt x="21945" y="769"/>
                      </a:cubicBezTo>
                      <a:cubicBezTo>
                        <a:pt x="21929" y="759"/>
                        <a:pt x="21907" y="753"/>
                        <a:pt x="21887" y="753"/>
                      </a:cubicBezTo>
                      <a:cubicBezTo>
                        <a:pt x="21858" y="753"/>
                        <a:pt x="21836" y="766"/>
                        <a:pt x="21823" y="791"/>
                      </a:cubicBezTo>
                      <a:cubicBezTo>
                        <a:pt x="21813" y="823"/>
                        <a:pt x="21855" y="881"/>
                        <a:pt x="21813" y="898"/>
                      </a:cubicBezTo>
                      <a:cubicBezTo>
                        <a:pt x="21807" y="901"/>
                        <a:pt x="21797" y="901"/>
                        <a:pt x="21791" y="901"/>
                      </a:cubicBezTo>
                      <a:cubicBezTo>
                        <a:pt x="21768" y="901"/>
                        <a:pt x="21746" y="888"/>
                        <a:pt x="21729" y="872"/>
                      </a:cubicBezTo>
                      <a:cubicBezTo>
                        <a:pt x="21707" y="849"/>
                        <a:pt x="21707" y="817"/>
                        <a:pt x="21713" y="788"/>
                      </a:cubicBezTo>
                      <a:cubicBezTo>
                        <a:pt x="21729" y="733"/>
                        <a:pt x="21778" y="694"/>
                        <a:pt x="21832" y="682"/>
                      </a:cubicBezTo>
                      <a:cubicBezTo>
                        <a:pt x="21842" y="682"/>
                        <a:pt x="21848" y="678"/>
                        <a:pt x="21855" y="678"/>
                      </a:cubicBezTo>
                      <a:cubicBezTo>
                        <a:pt x="21907" y="678"/>
                        <a:pt x="21952" y="707"/>
                        <a:pt x="22003" y="720"/>
                      </a:cubicBezTo>
                      <a:cubicBezTo>
                        <a:pt x="22026" y="727"/>
                        <a:pt x="22055" y="733"/>
                        <a:pt x="22084" y="733"/>
                      </a:cubicBezTo>
                      <a:cubicBezTo>
                        <a:pt x="22109" y="733"/>
                        <a:pt x="22138" y="730"/>
                        <a:pt x="22161" y="717"/>
                      </a:cubicBezTo>
                      <a:cubicBezTo>
                        <a:pt x="22203" y="691"/>
                        <a:pt x="22206" y="627"/>
                        <a:pt x="22174" y="592"/>
                      </a:cubicBezTo>
                      <a:cubicBezTo>
                        <a:pt x="22161" y="582"/>
                        <a:pt x="22145" y="576"/>
                        <a:pt x="22129" y="576"/>
                      </a:cubicBezTo>
                      <a:cubicBezTo>
                        <a:pt x="22122" y="576"/>
                        <a:pt x="22116" y="576"/>
                        <a:pt x="22109" y="579"/>
                      </a:cubicBezTo>
                      <a:cubicBezTo>
                        <a:pt x="22087" y="585"/>
                        <a:pt x="22077" y="601"/>
                        <a:pt x="22068" y="621"/>
                      </a:cubicBezTo>
                      <a:cubicBezTo>
                        <a:pt x="22058" y="634"/>
                        <a:pt x="22048" y="637"/>
                        <a:pt x="22039" y="637"/>
                      </a:cubicBezTo>
                      <a:cubicBezTo>
                        <a:pt x="22016" y="637"/>
                        <a:pt x="21997" y="621"/>
                        <a:pt x="21993" y="601"/>
                      </a:cubicBezTo>
                      <a:cubicBezTo>
                        <a:pt x="21987" y="572"/>
                        <a:pt x="22010" y="543"/>
                        <a:pt x="22029" y="524"/>
                      </a:cubicBezTo>
                      <a:cubicBezTo>
                        <a:pt x="22042" y="511"/>
                        <a:pt x="22058" y="505"/>
                        <a:pt x="22071" y="505"/>
                      </a:cubicBezTo>
                      <a:cubicBezTo>
                        <a:pt x="22080" y="505"/>
                        <a:pt x="22090" y="505"/>
                        <a:pt x="22100" y="511"/>
                      </a:cubicBezTo>
                      <a:cubicBezTo>
                        <a:pt x="22116" y="518"/>
                        <a:pt x="22132" y="527"/>
                        <a:pt x="22151" y="527"/>
                      </a:cubicBezTo>
                      <a:cubicBezTo>
                        <a:pt x="22155" y="527"/>
                        <a:pt x="22158" y="527"/>
                        <a:pt x="22161" y="527"/>
                      </a:cubicBezTo>
                      <a:cubicBezTo>
                        <a:pt x="22209" y="518"/>
                        <a:pt x="22229" y="457"/>
                        <a:pt x="22225" y="414"/>
                      </a:cubicBezTo>
                      <a:cubicBezTo>
                        <a:pt x="22219" y="366"/>
                        <a:pt x="22187" y="321"/>
                        <a:pt x="22151" y="295"/>
                      </a:cubicBezTo>
                      <a:cubicBezTo>
                        <a:pt x="22122" y="273"/>
                        <a:pt x="22090" y="260"/>
                        <a:pt x="22055" y="260"/>
                      </a:cubicBezTo>
                      <a:cubicBezTo>
                        <a:pt x="22039" y="257"/>
                        <a:pt x="22023" y="260"/>
                        <a:pt x="22006" y="266"/>
                      </a:cubicBezTo>
                      <a:cubicBezTo>
                        <a:pt x="21958" y="283"/>
                        <a:pt x="21926" y="331"/>
                        <a:pt x="21958" y="379"/>
                      </a:cubicBezTo>
                      <a:cubicBezTo>
                        <a:pt x="21964" y="385"/>
                        <a:pt x="21971" y="395"/>
                        <a:pt x="21980" y="402"/>
                      </a:cubicBezTo>
                      <a:cubicBezTo>
                        <a:pt x="21990" y="408"/>
                        <a:pt x="21997" y="411"/>
                        <a:pt x="21993" y="427"/>
                      </a:cubicBezTo>
                      <a:cubicBezTo>
                        <a:pt x="21984" y="457"/>
                        <a:pt x="21948" y="473"/>
                        <a:pt x="21920" y="479"/>
                      </a:cubicBezTo>
                      <a:cubicBezTo>
                        <a:pt x="21913" y="479"/>
                        <a:pt x="21907" y="479"/>
                        <a:pt x="21903" y="479"/>
                      </a:cubicBezTo>
                      <a:cubicBezTo>
                        <a:pt x="21887" y="479"/>
                        <a:pt x="21871" y="473"/>
                        <a:pt x="21858" y="466"/>
                      </a:cubicBezTo>
                      <a:cubicBezTo>
                        <a:pt x="21836" y="453"/>
                        <a:pt x="21823" y="431"/>
                        <a:pt x="21820" y="402"/>
                      </a:cubicBezTo>
                      <a:cubicBezTo>
                        <a:pt x="21816" y="376"/>
                        <a:pt x="21823" y="353"/>
                        <a:pt x="21836" y="331"/>
                      </a:cubicBezTo>
                      <a:moveTo>
                        <a:pt x="20821" y="321"/>
                      </a:moveTo>
                      <a:lnTo>
                        <a:pt x="20821" y="321"/>
                      </a:lnTo>
                      <a:cubicBezTo>
                        <a:pt x="20921" y="260"/>
                        <a:pt x="21027" y="237"/>
                        <a:pt x="21140" y="253"/>
                      </a:cubicBezTo>
                      <a:cubicBezTo>
                        <a:pt x="21314" y="279"/>
                        <a:pt x="21472" y="350"/>
                        <a:pt x="21639" y="392"/>
                      </a:cubicBezTo>
                      <a:cubicBezTo>
                        <a:pt x="21668" y="398"/>
                        <a:pt x="21697" y="405"/>
                        <a:pt x="21726" y="411"/>
                      </a:cubicBezTo>
                      <a:cubicBezTo>
                        <a:pt x="21742" y="414"/>
                        <a:pt x="21758" y="414"/>
                        <a:pt x="21775" y="418"/>
                      </a:cubicBezTo>
                      <a:cubicBezTo>
                        <a:pt x="21778" y="418"/>
                        <a:pt x="21787" y="418"/>
                        <a:pt x="21797" y="421"/>
                      </a:cubicBezTo>
                      <a:cubicBezTo>
                        <a:pt x="21804" y="444"/>
                        <a:pt x="21816" y="466"/>
                        <a:pt x="21836" y="482"/>
                      </a:cubicBezTo>
                      <a:cubicBezTo>
                        <a:pt x="21768" y="479"/>
                        <a:pt x="21700" y="469"/>
                        <a:pt x="21630" y="460"/>
                      </a:cubicBezTo>
                      <a:cubicBezTo>
                        <a:pt x="21546" y="447"/>
                        <a:pt x="21465" y="418"/>
                        <a:pt x="21385" y="389"/>
                      </a:cubicBezTo>
                      <a:cubicBezTo>
                        <a:pt x="21314" y="363"/>
                        <a:pt x="21246" y="331"/>
                        <a:pt x="21175" y="312"/>
                      </a:cubicBezTo>
                      <a:cubicBezTo>
                        <a:pt x="21085" y="292"/>
                        <a:pt x="20986" y="299"/>
                        <a:pt x="20898" y="328"/>
                      </a:cubicBezTo>
                      <a:cubicBezTo>
                        <a:pt x="20808" y="360"/>
                        <a:pt x="20709" y="424"/>
                        <a:pt x="20670" y="514"/>
                      </a:cubicBezTo>
                      <a:cubicBezTo>
                        <a:pt x="20654" y="518"/>
                        <a:pt x="20641" y="521"/>
                        <a:pt x="20625" y="527"/>
                      </a:cubicBezTo>
                      <a:cubicBezTo>
                        <a:pt x="20670" y="444"/>
                        <a:pt x="20741" y="373"/>
                        <a:pt x="20821" y="321"/>
                      </a:cubicBezTo>
                      <a:moveTo>
                        <a:pt x="19913" y="331"/>
                      </a:moveTo>
                      <a:lnTo>
                        <a:pt x="19913" y="331"/>
                      </a:lnTo>
                      <a:cubicBezTo>
                        <a:pt x="19929" y="305"/>
                        <a:pt x="19955" y="295"/>
                        <a:pt x="19977" y="279"/>
                      </a:cubicBezTo>
                      <a:cubicBezTo>
                        <a:pt x="20000" y="260"/>
                        <a:pt x="20003" y="237"/>
                        <a:pt x="20006" y="209"/>
                      </a:cubicBezTo>
                      <a:cubicBezTo>
                        <a:pt x="20009" y="176"/>
                        <a:pt x="20029" y="147"/>
                        <a:pt x="20061" y="134"/>
                      </a:cubicBezTo>
                      <a:cubicBezTo>
                        <a:pt x="20090" y="121"/>
                        <a:pt x="20119" y="125"/>
                        <a:pt x="20148" y="131"/>
                      </a:cubicBezTo>
                      <a:cubicBezTo>
                        <a:pt x="20155" y="134"/>
                        <a:pt x="20161" y="131"/>
                        <a:pt x="20164" y="125"/>
                      </a:cubicBezTo>
                      <a:cubicBezTo>
                        <a:pt x="20177" y="89"/>
                        <a:pt x="20171" y="54"/>
                        <a:pt x="20206" y="35"/>
                      </a:cubicBezTo>
                      <a:cubicBezTo>
                        <a:pt x="20235" y="22"/>
                        <a:pt x="20267" y="28"/>
                        <a:pt x="20293" y="41"/>
                      </a:cubicBezTo>
                      <a:cubicBezTo>
                        <a:pt x="20348" y="73"/>
                        <a:pt x="20383" y="125"/>
                        <a:pt x="20406" y="183"/>
                      </a:cubicBezTo>
                      <a:cubicBezTo>
                        <a:pt x="20428" y="234"/>
                        <a:pt x="20454" y="283"/>
                        <a:pt x="20506" y="312"/>
                      </a:cubicBezTo>
                      <a:cubicBezTo>
                        <a:pt x="20541" y="334"/>
                        <a:pt x="20602" y="350"/>
                        <a:pt x="20634" y="312"/>
                      </a:cubicBezTo>
                      <a:cubicBezTo>
                        <a:pt x="20650" y="295"/>
                        <a:pt x="20654" y="266"/>
                        <a:pt x="20650" y="247"/>
                      </a:cubicBezTo>
                      <a:cubicBezTo>
                        <a:pt x="20647" y="231"/>
                        <a:pt x="20638" y="202"/>
                        <a:pt x="20618" y="199"/>
                      </a:cubicBezTo>
                      <a:cubicBezTo>
                        <a:pt x="20612" y="199"/>
                        <a:pt x="20606" y="202"/>
                        <a:pt x="20602" y="205"/>
                      </a:cubicBezTo>
                      <a:cubicBezTo>
                        <a:pt x="20593" y="212"/>
                        <a:pt x="20586" y="218"/>
                        <a:pt x="20573" y="221"/>
                      </a:cubicBezTo>
                      <a:cubicBezTo>
                        <a:pt x="20554" y="231"/>
                        <a:pt x="20528" y="234"/>
                        <a:pt x="20509" y="221"/>
                      </a:cubicBezTo>
                      <a:cubicBezTo>
                        <a:pt x="20480" y="199"/>
                        <a:pt x="20480" y="131"/>
                        <a:pt x="20515" y="112"/>
                      </a:cubicBezTo>
                      <a:cubicBezTo>
                        <a:pt x="20544" y="96"/>
                        <a:pt x="20583" y="112"/>
                        <a:pt x="20609" y="128"/>
                      </a:cubicBezTo>
                      <a:cubicBezTo>
                        <a:pt x="20628" y="138"/>
                        <a:pt x="20644" y="151"/>
                        <a:pt x="20657" y="164"/>
                      </a:cubicBezTo>
                      <a:cubicBezTo>
                        <a:pt x="20676" y="186"/>
                        <a:pt x="20683" y="212"/>
                        <a:pt x="20696" y="237"/>
                      </a:cubicBezTo>
                      <a:cubicBezTo>
                        <a:pt x="20705" y="263"/>
                        <a:pt x="20725" y="289"/>
                        <a:pt x="20750" y="302"/>
                      </a:cubicBezTo>
                      <a:cubicBezTo>
                        <a:pt x="20763" y="308"/>
                        <a:pt x="20773" y="312"/>
                        <a:pt x="20782" y="312"/>
                      </a:cubicBezTo>
                      <a:cubicBezTo>
                        <a:pt x="20728" y="350"/>
                        <a:pt x="20679" y="402"/>
                        <a:pt x="20644" y="457"/>
                      </a:cubicBezTo>
                      <a:cubicBezTo>
                        <a:pt x="20641" y="457"/>
                        <a:pt x="20638" y="457"/>
                        <a:pt x="20634" y="457"/>
                      </a:cubicBezTo>
                      <a:cubicBezTo>
                        <a:pt x="20583" y="473"/>
                        <a:pt x="20509" y="418"/>
                        <a:pt x="20473" y="382"/>
                      </a:cubicBezTo>
                      <a:cubicBezTo>
                        <a:pt x="20432" y="341"/>
                        <a:pt x="20399" y="286"/>
                        <a:pt x="20374" y="231"/>
                      </a:cubicBezTo>
                      <a:cubicBezTo>
                        <a:pt x="20345" y="170"/>
                        <a:pt x="20270" y="121"/>
                        <a:pt x="20219" y="180"/>
                      </a:cubicBezTo>
                      <a:cubicBezTo>
                        <a:pt x="20171" y="147"/>
                        <a:pt x="20081" y="154"/>
                        <a:pt x="20055" y="212"/>
                      </a:cubicBezTo>
                      <a:cubicBezTo>
                        <a:pt x="20052" y="218"/>
                        <a:pt x="20061" y="225"/>
                        <a:pt x="20065" y="218"/>
                      </a:cubicBezTo>
                      <a:cubicBezTo>
                        <a:pt x="20093" y="170"/>
                        <a:pt x="20174" y="167"/>
                        <a:pt x="20213" y="202"/>
                      </a:cubicBezTo>
                      <a:cubicBezTo>
                        <a:pt x="20219" y="209"/>
                        <a:pt x="20225" y="205"/>
                        <a:pt x="20229" y="202"/>
                      </a:cubicBezTo>
                      <a:cubicBezTo>
                        <a:pt x="20267" y="151"/>
                        <a:pt x="20322" y="183"/>
                        <a:pt x="20348" y="221"/>
                      </a:cubicBezTo>
                      <a:cubicBezTo>
                        <a:pt x="20357" y="241"/>
                        <a:pt x="20367" y="263"/>
                        <a:pt x="20377" y="286"/>
                      </a:cubicBezTo>
                      <a:cubicBezTo>
                        <a:pt x="20399" y="325"/>
                        <a:pt x="20422" y="360"/>
                        <a:pt x="20454" y="392"/>
                      </a:cubicBezTo>
                      <a:cubicBezTo>
                        <a:pt x="20490" y="434"/>
                        <a:pt x="20570" y="492"/>
                        <a:pt x="20631" y="479"/>
                      </a:cubicBezTo>
                      <a:cubicBezTo>
                        <a:pt x="20622" y="498"/>
                        <a:pt x="20612" y="514"/>
                        <a:pt x="20602" y="534"/>
                      </a:cubicBezTo>
                      <a:cubicBezTo>
                        <a:pt x="20602" y="537"/>
                        <a:pt x="20570" y="546"/>
                        <a:pt x="20564" y="550"/>
                      </a:cubicBezTo>
                      <a:cubicBezTo>
                        <a:pt x="20554" y="556"/>
                        <a:pt x="20541" y="559"/>
                        <a:pt x="20531" y="566"/>
                      </a:cubicBezTo>
                      <a:cubicBezTo>
                        <a:pt x="20457" y="537"/>
                        <a:pt x="20419" y="473"/>
                        <a:pt x="20383" y="402"/>
                      </a:cubicBezTo>
                      <a:cubicBezTo>
                        <a:pt x="20361" y="353"/>
                        <a:pt x="20335" y="299"/>
                        <a:pt x="20270" y="305"/>
                      </a:cubicBezTo>
                      <a:cubicBezTo>
                        <a:pt x="20267" y="305"/>
                        <a:pt x="20264" y="308"/>
                        <a:pt x="20267" y="312"/>
                      </a:cubicBezTo>
                      <a:cubicBezTo>
                        <a:pt x="20280" y="318"/>
                        <a:pt x="20296" y="321"/>
                        <a:pt x="20309" y="328"/>
                      </a:cubicBezTo>
                      <a:cubicBezTo>
                        <a:pt x="20335" y="344"/>
                        <a:pt x="20348" y="376"/>
                        <a:pt x="20357" y="398"/>
                      </a:cubicBezTo>
                      <a:cubicBezTo>
                        <a:pt x="20370" y="427"/>
                        <a:pt x="20383" y="460"/>
                        <a:pt x="20402" y="489"/>
                      </a:cubicBezTo>
                      <a:cubicBezTo>
                        <a:pt x="20428" y="527"/>
                        <a:pt x="20461" y="563"/>
                        <a:pt x="20506" y="582"/>
                      </a:cubicBezTo>
                      <a:cubicBezTo>
                        <a:pt x="20490" y="592"/>
                        <a:pt x="20473" y="605"/>
                        <a:pt x="20457" y="614"/>
                      </a:cubicBezTo>
                      <a:cubicBezTo>
                        <a:pt x="20415" y="646"/>
                        <a:pt x="20370" y="688"/>
                        <a:pt x="20341" y="737"/>
                      </a:cubicBezTo>
                      <a:cubicBezTo>
                        <a:pt x="20341" y="740"/>
                        <a:pt x="20332" y="753"/>
                        <a:pt x="20322" y="772"/>
                      </a:cubicBezTo>
                      <a:lnTo>
                        <a:pt x="20319" y="772"/>
                      </a:lnTo>
                      <a:cubicBezTo>
                        <a:pt x="20270" y="785"/>
                        <a:pt x="20222" y="798"/>
                        <a:pt x="20171" y="785"/>
                      </a:cubicBezTo>
                      <a:cubicBezTo>
                        <a:pt x="20129" y="775"/>
                        <a:pt x="20090" y="756"/>
                        <a:pt x="20052" y="740"/>
                      </a:cubicBezTo>
                      <a:cubicBezTo>
                        <a:pt x="20003" y="717"/>
                        <a:pt x="19949" y="701"/>
                        <a:pt x="19900" y="730"/>
                      </a:cubicBezTo>
                      <a:cubicBezTo>
                        <a:pt x="19897" y="733"/>
                        <a:pt x="19900" y="737"/>
                        <a:pt x="19903" y="737"/>
                      </a:cubicBezTo>
                      <a:cubicBezTo>
                        <a:pt x="19977" y="704"/>
                        <a:pt x="20058" y="766"/>
                        <a:pt x="20125" y="794"/>
                      </a:cubicBezTo>
                      <a:cubicBezTo>
                        <a:pt x="20190" y="820"/>
                        <a:pt x="20245" y="814"/>
                        <a:pt x="20306" y="798"/>
                      </a:cubicBezTo>
                      <a:cubicBezTo>
                        <a:pt x="20296" y="820"/>
                        <a:pt x="20283" y="843"/>
                        <a:pt x="20287" y="843"/>
                      </a:cubicBezTo>
                      <a:cubicBezTo>
                        <a:pt x="20225" y="859"/>
                        <a:pt x="20171" y="881"/>
                        <a:pt x="20109" y="910"/>
                      </a:cubicBezTo>
                      <a:cubicBezTo>
                        <a:pt x="20093" y="917"/>
                        <a:pt x="20077" y="926"/>
                        <a:pt x="20061" y="936"/>
                      </a:cubicBezTo>
                      <a:cubicBezTo>
                        <a:pt x="20071" y="923"/>
                        <a:pt x="20077" y="914"/>
                        <a:pt x="20084" y="898"/>
                      </a:cubicBezTo>
                      <a:cubicBezTo>
                        <a:pt x="20084" y="894"/>
                        <a:pt x="20087" y="891"/>
                        <a:pt x="20087" y="891"/>
                      </a:cubicBezTo>
                      <a:cubicBezTo>
                        <a:pt x="20097" y="839"/>
                        <a:pt x="20065" y="791"/>
                        <a:pt x="20022" y="769"/>
                      </a:cubicBezTo>
                      <a:cubicBezTo>
                        <a:pt x="20006" y="759"/>
                        <a:pt x="19984" y="753"/>
                        <a:pt x="19965" y="753"/>
                      </a:cubicBezTo>
                      <a:cubicBezTo>
                        <a:pt x="19936" y="753"/>
                        <a:pt x="19910" y="766"/>
                        <a:pt x="19900" y="791"/>
                      </a:cubicBezTo>
                      <a:cubicBezTo>
                        <a:pt x="19890" y="823"/>
                        <a:pt x="19932" y="881"/>
                        <a:pt x="19890" y="898"/>
                      </a:cubicBezTo>
                      <a:cubicBezTo>
                        <a:pt x="19884" y="901"/>
                        <a:pt x="19874" y="901"/>
                        <a:pt x="19868" y="901"/>
                      </a:cubicBezTo>
                      <a:cubicBezTo>
                        <a:pt x="19845" y="901"/>
                        <a:pt x="19823" y="888"/>
                        <a:pt x="19807" y="872"/>
                      </a:cubicBezTo>
                      <a:cubicBezTo>
                        <a:pt x="19784" y="849"/>
                        <a:pt x="19784" y="817"/>
                        <a:pt x="19791" y="788"/>
                      </a:cubicBezTo>
                      <a:cubicBezTo>
                        <a:pt x="19807" y="733"/>
                        <a:pt x="19855" y="694"/>
                        <a:pt x="19910" y="682"/>
                      </a:cubicBezTo>
                      <a:cubicBezTo>
                        <a:pt x="19920" y="682"/>
                        <a:pt x="19926" y="678"/>
                        <a:pt x="19932" y="678"/>
                      </a:cubicBezTo>
                      <a:cubicBezTo>
                        <a:pt x="19984" y="678"/>
                        <a:pt x="20029" y="707"/>
                        <a:pt x="20081" y="720"/>
                      </a:cubicBezTo>
                      <a:cubicBezTo>
                        <a:pt x="20103" y="727"/>
                        <a:pt x="20132" y="733"/>
                        <a:pt x="20161" y="733"/>
                      </a:cubicBezTo>
                      <a:cubicBezTo>
                        <a:pt x="20187" y="733"/>
                        <a:pt x="20216" y="730"/>
                        <a:pt x="20238" y="717"/>
                      </a:cubicBezTo>
                      <a:cubicBezTo>
                        <a:pt x="20280" y="691"/>
                        <a:pt x="20283" y="627"/>
                        <a:pt x="20251" y="592"/>
                      </a:cubicBezTo>
                      <a:cubicBezTo>
                        <a:pt x="20238" y="582"/>
                        <a:pt x="20222" y="576"/>
                        <a:pt x="20206" y="576"/>
                      </a:cubicBezTo>
                      <a:cubicBezTo>
                        <a:pt x="20200" y="576"/>
                        <a:pt x="20193" y="576"/>
                        <a:pt x="20187" y="579"/>
                      </a:cubicBezTo>
                      <a:cubicBezTo>
                        <a:pt x="20164" y="585"/>
                        <a:pt x="20155" y="601"/>
                        <a:pt x="20145" y="621"/>
                      </a:cubicBezTo>
                      <a:cubicBezTo>
                        <a:pt x="20135" y="634"/>
                        <a:pt x="20125" y="637"/>
                        <a:pt x="20116" y="637"/>
                      </a:cubicBezTo>
                      <a:cubicBezTo>
                        <a:pt x="20093" y="637"/>
                        <a:pt x="20074" y="621"/>
                        <a:pt x="20071" y="601"/>
                      </a:cubicBezTo>
                      <a:cubicBezTo>
                        <a:pt x="20065" y="572"/>
                        <a:pt x="20087" y="543"/>
                        <a:pt x="20106" y="524"/>
                      </a:cubicBezTo>
                      <a:cubicBezTo>
                        <a:pt x="20119" y="511"/>
                        <a:pt x="20135" y="505"/>
                        <a:pt x="20148" y="505"/>
                      </a:cubicBezTo>
                      <a:cubicBezTo>
                        <a:pt x="20158" y="505"/>
                        <a:pt x="20167" y="505"/>
                        <a:pt x="20177" y="511"/>
                      </a:cubicBezTo>
                      <a:cubicBezTo>
                        <a:pt x="20193" y="518"/>
                        <a:pt x="20209" y="527"/>
                        <a:pt x="20229" y="527"/>
                      </a:cubicBezTo>
                      <a:cubicBezTo>
                        <a:pt x="20232" y="527"/>
                        <a:pt x="20235" y="527"/>
                        <a:pt x="20238" y="527"/>
                      </a:cubicBezTo>
                      <a:cubicBezTo>
                        <a:pt x="20287" y="518"/>
                        <a:pt x="20306" y="457"/>
                        <a:pt x="20303" y="414"/>
                      </a:cubicBezTo>
                      <a:cubicBezTo>
                        <a:pt x="20296" y="366"/>
                        <a:pt x="20264" y="321"/>
                        <a:pt x="20229" y="295"/>
                      </a:cubicBezTo>
                      <a:cubicBezTo>
                        <a:pt x="20200" y="273"/>
                        <a:pt x="20167" y="260"/>
                        <a:pt x="20132" y="260"/>
                      </a:cubicBezTo>
                      <a:cubicBezTo>
                        <a:pt x="20116" y="257"/>
                        <a:pt x="20100" y="260"/>
                        <a:pt x="20084" y="266"/>
                      </a:cubicBezTo>
                      <a:cubicBezTo>
                        <a:pt x="20035" y="283"/>
                        <a:pt x="20003" y="331"/>
                        <a:pt x="20035" y="379"/>
                      </a:cubicBezTo>
                      <a:cubicBezTo>
                        <a:pt x="20042" y="385"/>
                        <a:pt x="20048" y="395"/>
                        <a:pt x="20058" y="402"/>
                      </a:cubicBezTo>
                      <a:cubicBezTo>
                        <a:pt x="20068" y="408"/>
                        <a:pt x="20074" y="411"/>
                        <a:pt x="20071" y="427"/>
                      </a:cubicBezTo>
                      <a:cubicBezTo>
                        <a:pt x="20061" y="457"/>
                        <a:pt x="20026" y="473"/>
                        <a:pt x="19997" y="479"/>
                      </a:cubicBezTo>
                      <a:cubicBezTo>
                        <a:pt x="19990" y="479"/>
                        <a:pt x="19984" y="479"/>
                        <a:pt x="19981" y="479"/>
                      </a:cubicBezTo>
                      <a:cubicBezTo>
                        <a:pt x="19968" y="479"/>
                        <a:pt x="19955" y="476"/>
                        <a:pt x="19942" y="469"/>
                      </a:cubicBezTo>
                      <a:cubicBezTo>
                        <a:pt x="19916" y="457"/>
                        <a:pt x="19900" y="434"/>
                        <a:pt x="19897" y="402"/>
                      </a:cubicBezTo>
                      <a:cubicBezTo>
                        <a:pt x="19894" y="376"/>
                        <a:pt x="19900" y="353"/>
                        <a:pt x="19913" y="331"/>
                      </a:cubicBezTo>
                      <a:moveTo>
                        <a:pt x="18899" y="321"/>
                      </a:moveTo>
                      <a:lnTo>
                        <a:pt x="18899" y="321"/>
                      </a:lnTo>
                      <a:cubicBezTo>
                        <a:pt x="18999" y="260"/>
                        <a:pt x="19105" y="237"/>
                        <a:pt x="19217" y="253"/>
                      </a:cubicBezTo>
                      <a:cubicBezTo>
                        <a:pt x="19391" y="279"/>
                        <a:pt x="19549" y="350"/>
                        <a:pt x="19717" y="392"/>
                      </a:cubicBezTo>
                      <a:cubicBezTo>
                        <a:pt x="19745" y="398"/>
                        <a:pt x="19775" y="405"/>
                        <a:pt x="19804" y="411"/>
                      </a:cubicBezTo>
                      <a:cubicBezTo>
                        <a:pt x="19820" y="414"/>
                        <a:pt x="19836" y="414"/>
                        <a:pt x="19852" y="418"/>
                      </a:cubicBezTo>
                      <a:cubicBezTo>
                        <a:pt x="19855" y="418"/>
                        <a:pt x="19865" y="418"/>
                        <a:pt x="19874" y="421"/>
                      </a:cubicBezTo>
                      <a:cubicBezTo>
                        <a:pt x="19881" y="444"/>
                        <a:pt x="19894" y="466"/>
                        <a:pt x="19913" y="482"/>
                      </a:cubicBezTo>
                      <a:cubicBezTo>
                        <a:pt x="19845" y="479"/>
                        <a:pt x="19775" y="469"/>
                        <a:pt x="19707" y="460"/>
                      </a:cubicBezTo>
                      <a:cubicBezTo>
                        <a:pt x="19623" y="447"/>
                        <a:pt x="19540" y="418"/>
                        <a:pt x="19462" y="389"/>
                      </a:cubicBezTo>
                      <a:cubicBezTo>
                        <a:pt x="19391" y="363"/>
                        <a:pt x="19324" y="331"/>
                        <a:pt x="19253" y="312"/>
                      </a:cubicBezTo>
                      <a:cubicBezTo>
                        <a:pt x="19163" y="292"/>
                        <a:pt x="19063" y="299"/>
                        <a:pt x="18976" y="328"/>
                      </a:cubicBezTo>
                      <a:cubicBezTo>
                        <a:pt x="18886" y="360"/>
                        <a:pt x="18786" y="424"/>
                        <a:pt x="18747" y="514"/>
                      </a:cubicBezTo>
                      <a:cubicBezTo>
                        <a:pt x="18731" y="518"/>
                        <a:pt x="18718" y="521"/>
                        <a:pt x="18702" y="527"/>
                      </a:cubicBezTo>
                      <a:cubicBezTo>
                        <a:pt x="18747" y="444"/>
                        <a:pt x="18818" y="373"/>
                        <a:pt x="18899" y="321"/>
                      </a:cubicBezTo>
                      <a:moveTo>
                        <a:pt x="17990" y="331"/>
                      </a:moveTo>
                      <a:lnTo>
                        <a:pt x="17990" y="331"/>
                      </a:lnTo>
                      <a:cubicBezTo>
                        <a:pt x="18006" y="305"/>
                        <a:pt x="18032" y="295"/>
                        <a:pt x="18055" y="279"/>
                      </a:cubicBezTo>
                      <a:cubicBezTo>
                        <a:pt x="18077" y="260"/>
                        <a:pt x="18081" y="237"/>
                        <a:pt x="18084" y="209"/>
                      </a:cubicBezTo>
                      <a:cubicBezTo>
                        <a:pt x="18087" y="176"/>
                        <a:pt x="18106" y="147"/>
                        <a:pt x="18138" y="134"/>
                      </a:cubicBezTo>
                      <a:cubicBezTo>
                        <a:pt x="18164" y="121"/>
                        <a:pt x="18197" y="125"/>
                        <a:pt x="18226" y="131"/>
                      </a:cubicBezTo>
                      <a:cubicBezTo>
                        <a:pt x="18232" y="134"/>
                        <a:pt x="18238" y="131"/>
                        <a:pt x="18242" y="125"/>
                      </a:cubicBezTo>
                      <a:cubicBezTo>
                        <a:pt x="18254" y="89"/>
                        <a:pt x="18248" y="54"/>
                        <a:pt x="18283" y="35"/>
                      </a:cubicBezTo>
                      <a:cubicBezTo>
                        <a:pt x="18312" y="22"/>
                        <a:pt x="18345" y="28"/>
                        <a:pt x="18370" y="41"/>
                      </a:cubicBezTo>
                      <a:cubicBezTo>
                        <a:pt x="18425" y="73"/>
                        <a:pt x="18461" y="125"/>
                        <a:pt x="18483" y="183"/>
                      </a:cubicBezTo>
                      <a:cubicBezTo>
                        <a:pt x="18506" y="234"/>
                        <a:pt x="18531" y="283"/>
                        <a:pt x="18583" y="312"/>
                      </a:cubicBezTo>
                      <a:cubicBezTo>
                        <a:pt x="18618" y="334"/>
                        <a:pt x="18679" y="350"/>
                        <a:pt x="18712" y="312"/>
                      </a:cubicBezTo>
                      <a:cubicBezTo>
                        <a:pt x="18728" y="295"/>
                        <a:pt x="18731" y="266"/>
                        <a:pt x="18728" y="247"/>
                      </a:cubicBezTo>
                      <a:cubicBezTo>
                        <a:pt x="18725" y="231"/>
                        <a:pt x="18715" y="202"/>
                        <a:pt x="18696" y="199"/>
                      </a:cubicBezTo>
                      <a:cubicBezTo>
                        <a:pt x="18689" y="199"/>
                        <a:pt x="18683" y="202"/>
                        <a:pt x="18679" y="205"/>
                      </a:cubicBezTo>
                      <a:cubicBezTo>
                        <a:pt x="18670" y="212"/>
                        <a:pt x="18663" y="218"/>
                        <a:pt x="18651" y="221"/>
                      </a:cubicBezTo>
                      <a:cubicBezTo>
                        <a:pt x="18631" y="231"/>
                        <a:pt x="18606" y="234"/>
                        <a:pt x="18586" y="221"/>
                      </a:cubicBezTo>
                      <a:cubicBezTo>
                        <a:pt x="18557" y="199"/>
                        <a:pt x="18557" y="131"/>
                        <a:pt x="18593" y="112"/>
                      </a:cubicBezTo>
                      <a:cubicBezTo>
                        <a:pt x="18622" y="96"/>
                        <a:pt x="18660" y="112"/>
                        <a:pt x="18686" y="128"/>
                      </a:cubicBezTo>
                      <a:cubicBezTo>
                        <a:pt x="18705" y="138"/>
                        <a:pt x="18721" y="151"/>
                        <a:pt x="18734" y="164"/>
                      </a:cubicBezTo>
                      <a:cubicBezTo>
                        <a:pt x="18754" y="186"/>
                        <a:pt x="18760" y="212"/>
                        <a:pt x="18773" y="237"/>
                      </a:cubicBezTo>
                      <a:cubicBezTo>
                        <a:pt x="18783" y="263"/>
                        <a:pt x="18802" y="289"/>
                        <a:pt x="18828" y="302"/>
                      </a:cubicBezTo>
                      <a:cubicBezTo>
                        <a:pt x="18837" y="308"/>
                        <a:pt x="18850" y="312"/>
                        <a:pt x="18860" y="312"/>
                      </a:cubicBezTo>
                      <a:cubicBezTo>
                        <a:pt x="18805" y="350"/>
                        <a:pt x="18757" y="402"/>
                        <a:pt x="18721" y="457"/>
                      </a:cubicBezTo>
                      <a:cubicBezTo>
                        <a:pt x="18718" y="457"/>
                        <a:pt x="18715" y="457"/>
                        <a:pt x="18712" y="457"/>
                      </a:cubicBezTo>
                      <a:cubicBezTo>
                        <a:pt x="18660" y="473"/>
                        <a:pt x="18586" y="418"/>
                        <a:pt x="18551" y="382"/>
                      </a:cubicBezTo>
                      <a:cubicBezTo>
                        <a:pt x="18509" y="341"/>
                        <a:pt x="18477" y="286"/>
                        <a:pt x="18451" y="231"/>
                      </a:cubicBezTo>
                      <a:cubicBezTo>
                        <a:pt x="18422" y="170"/>
                        <a:pt x="18348" y="121"/>
                        <a:pt x="18296" y="180"/>
                      </a:cubicBezTo>
                      <a:cubicBezTo>
                        <a:pt x="18248" y="147"/>
                        <a:pt x="18158" y="154"/>
                        <a:pt x="18132" y="212"/>
                      </a:cubicBezTo>
                      <a:cubicBezTo>
                        <a:pt x="18129" y="218"/>
                        <a:pt x="18138" y="225"/>
                        <a:pt x="18142" y="218"/>
                      </a:cubicBezTo>
                      <a:cubicBezTo>
                        <a:pt x="18171" y="170"/>
                        <a:pt x="18251" y="167"/>
                        <a:pt x="18290" y="202"/>
                      </a:cubicBezTo>
                      <a:cubicBezTo>
                        <a:pt x="18296" y="209"/>
                        <a:pt x="18303" y="205"/>
                        <a:pt x="18306" y="202"/>
                      </a:cubicBezTo>
                      <a:cubicBezTo>
                        <a:pt x="18345" y="151"/>
                        <a:pt x="18399" y="183"/>
                        <a:pt x="18425" y="221"/>
                      </a:cubicBezTo>
                      <a:cubicBezTo>
                        <a:pt x="18435" y="241"/>
                        <a:pt x="18444" y="263"/>
                        <a:pt x="18454" y="286"/>
                      </a:cubicBezTo>
                      <a:cubicBezTo>
                        <a:pt x="18477" y="325"/>
                        <a:pt x="18499" y="360"/>
                        <a:pt x="18531" y="392"/>
                      </a:cubicBezTo>
                      <a:cubicBezTo>
                        <a:pt x="18567" y="434"/>
                        <a:pt x="18644" y="492"/>
                        <a:pt x="18708" y="479"/>
                      </a:cubicBezTo>
                      <a:cubicBezTo>
                        <a:pt x="18699" y="498"/>
                        <a:pt x="18689" y="514"/>
                        <a:pt x="18679" y="534"/>
                      </a:cubicBezTo>
                      <a:cubicBezTo>
                        <a:pt x="18679" y="537"/>
                        <a:pt x="18647" y="546"/>
                        <a:pt x="18641" y="550"/>
                      </a:cubicBezTo>
                      <a:cubicBezTo>
                        <a:pt x="18631" y="556"/>
                        <a:pt x="18618" y="559"/>
                        <a:pt x="18609" y="566"/>
                      </a:cubicBezTo>
                      <a:cubicBezTo>
                        <a:pt x="18535" y="537"/>
                        <a:pt x="18496" y="473"/>
                        <a:pt x="18461" y="402"/>
                      </a:cubicBezTo>
                      <a:cubicBezTo>
                        <a:pt x="18438" y="353"/>
                        <a:pt x="18412" y="299"/>
                        <a:pt x="18348" y="305"/>
                      </a:cubicBezTo>
                      <a:cubicBezTo>
                        <a:pt x="18345" y="305"/>
                        <a:pt x="18342" y="308"/>
                        <a:pt x="18345" y="312"/>
                      </a:cubicBezTo>
                      <a:cubicBezTo>
                        <a:pt x="18358" y="318"/>
                        <a:pt x="18374" y="321"/>
                        <a:pt x="18386" y="328"/>
                      </a:cubicBezTo>
                      <a:cubicBezTo>
                        <a:pt x="18412" y="344"/>
                        <a:pt x="18425" y="376"/>
                        <a:pt x="18435" y="398"/>
                      </a:cubicBezTo>
                      <a:cubicBezTo>
                        <a:pt x="18448" y="427"/>
                        <a:pt x="18461" y="460"/>
                        <a:pt x="18480" y="489"/>
                      </a:cubicBezTo>
                      <a:cubicBezTo>
                        <a:pt x="18506" y="527"/>
                        <a:pt x="18538" y="563"/>
                        <a:pt x="18583" y="582"/>
                      </a:cubicBezTo>
                      <a:cubicBezTo>
                        <a:pt x="18567" y="592"/>
                        <a:pt x="18551" y="605"/>
                        <a:pt x="18535" y="614"/>
                      </a:cubicBezTo>
                      <a:cubicBezTo>
                        <a:pt x="18493" y="646"/>
                        <a:pt x="18448" y="688"/>
                        <a:pt x="18419" y="737"/>
                      </a:cubicBezTo>
                      <a:cubicBezTo>
                        <a:pt x="18419" y="740"/>
                        <a:pt x="18409" y="753"/>
                        <a:pt x="18399" y="772"/>
                      </a:cubicBezTo>
                      <a:lnTo>
                        <a:pt x="18396" y="772"/>
                      </a:lnTo>
                      <a:cubicBezTo>
                        <a:pt x="18348" y="785"/>
                        <a:pt x="18299" y="798"/>
                        <a:pt x="18248" y="785"/>
                      </a:cubicBezTo>
                      <a:cubicBezTo>
                        <a:pt x="18206" y="775"/>
                        <a:pt x="18167" y="756"/>
                        <a:pt x="18129" y="740"/>
                      </a:cubicBezTo>
                      <a:cubicBezTo>
                        <a:pt x="18081" y="717"/>
                        <a:pt x="18026" y="701"/>
                        <a:pt x="17978" y="730"/>
                      </a:cubicBezTo>
                      <a:cubicBezTo>
                        <a:pt x="17974" y="733"/>
                        <a:pt x="17978" y="737"/>
                        <a:pt x="17981" y="737"/>
                      </a:cubicBezTo>
                      <a:cubicBezTo>
                        <a:pt x="18055" y="704"/>
                        <a:pt x="18135" y="766"/>
                        <a:pt x="18203" y="794"/>
                      </a:cubicBezTo>
                      <a:cubicBezTo>
                        <a:pt x="18267" y="820"/>
                        <a:pt x="18322" y="814"/>
                        <a:pt x="18383" y="798"/>
                      </a:cubicBezTo>
                      <a:cubicBezTo>
                        <a:pt x="18374" y="820"/>
                        <a:pt x="18361" y="843"/>
                        <a:pt x="18364" y="843"/>
                      </a:cubicBezTo>
                      <a:cubicBezTo>
                        <a:pt x="18303" y="859"/>
                        <a:pt x="18248" y="881"/>
                        <a:pt x="18187" y="910"/>
                      </a:cubicBezTo>
                      <a:cubicBezTo>
                        <a:pt x="18171" y="917"/>
                        <a:pt x="18154" y="926"/>
                        <a:pt x="18138" y="936"/>
                      </a:cubicBezTo>
                      <a:cubicBezTo>
                        <a:pt x="18148" y="923"/>
                        <a:pt x="18154" y="914"/>
                        <a:pt x="18161" y="898"/>
                      </a:cubicBezTo>
                      <a:cubicBezTo>
                        <a:pt x="18161" y="894"/>
                        <a:pt x="18164" y="891"/>
                        <a:pt x="18164" y="891"/>
                      </a:cubicBezTo>
                      <a:cubicBezTo>
                        <a:pt x="18174" y="839"/>
                        <a:pt x="18142" y="791"/>
                        <a:pt x="18100" y="769"/>
                      </a:cubicBezTo>
                      <a:cubicBezTo>
                        <a:pt x="18084" y="759"/>
                        <a:pt x="18061" y="753"/>
                        <a:pt x="18042" y="753"/>
                      </a:cubicBezTo>
                      <a:cubicBezTo>
                        <a:pt x="18013" y="753"/>
                        <a:pt x="17987" y="766"/>
                        <a:pt x="17978" y="791"/>
                      </a:cubicBezTo>
                      <a:cubicBezTo>
                        <a:pt x="17968" y="823"/>
                        <a:pt x="18010" y="881"/>
                        <a:pt x="17968" y="898"/>
                      </a:cubicBezTo>
                      <a:cubicBezTo>
                        <a:pt x="17961" y="901"/>
                        <a:pt x="17952" y="901"/>
                        <a:pt x="17945" y="901"/>
                      </a:cubicBezTo>
                      <a:cubicBezTo>
                        <a:pt x="17923" y="901"/>
                        <a:pt x="17900" y="888"/>
                        <a:pt x="17884" y="872"/>
                      </a:cubicBezTo>
                      <a:cubicBezTo>
                        <a:pt x="17862" y="849"/>
                        <a:pt x="17862" y="817"/>
                        <a:pt x="17868" y="788"/>
                      </a:cubicBezTo>
                      <a:cubicBezTo>
                        <a:pt x="17884" y="733"/>
                        <a:pt x="17932" y="694"/>
                        <a:pt x="17987" y="682"/>
                      </a:cubicBezTo>
                      <a:cubicBezTo>
                        <a:pt x="17997" y="682"/>
                        <a:pt x="18003" y="678"/>
                        <a:pt x="18010" y="678"/>
                      </a:cubicBezTo>
                      <a:cubicBezTo>
                        <a:pt x="18061" y="678"/>
                        <a:pt x="18106" y="707"/>
                        <a:pt x="18158" y="720"/>
                      </a:cubicBezTo>
                      <a:cubicBezTo>
                        <a:pt x="18180" y="727"/>
                        <a:pt x="18209" y="733"/>
                        <a:pt x="18238" y="733"/>
                      </a:cubicBezTo>
                      <a:cubicBezTo>
                        <a:pt x="18264" y="733"/>
                        <a:pt x="18293" y="730"/>
                        <a:pt x="18316" y="717"/>
                      </a:cubicBezTo>
                      <a:cubicBezTo>
                        <a:pt x="18358" y="691"/>
                        <a:pt x="18361" y="627"/>
                        <a:pt x="18329" y="592"/>
                      </a:cubicBezTo>
                      <a:cubicBezTo>
                        <a:pt x="18316" y="582"/>
                        <a:pt x="18299" y="576"/>
                        <a:pt x="18283" y="576"/>
                      </a:cubicBezTo>
                      <a:cubicBezTo>
                        <a:pt x="18277" y="576"/>
                        <a:pt x="18270" y="576"/>
                        <a:pt x="18264" y="579"/>
                      </a:cubicBezTo>
                      <a:cubicBezTo>
                        <a:pt x="18242" y="585"/>
                        <a:pt x="18232" y="601"/>
                        <a:pt x="18222" y="621"/>
                      </a:cubicBezTo>
                      <a:cubicBezTo>
                        <a:pt x="18213" y="634"/>
                        <a:pt x="18203" y="637"/>
                        <a:pt x="18190" y="637"/>
                      </a:cubicBezTo>
                      <a:cubicBezTo>
                        <a:pt x="18171" y="637"/>
                        <a:pt x="18151" y="621"/>
                        <a:pt x="18148" y="601"/>
                      </a:cubicBezTo>
                      <a:cubicBezTo>
                        <a:pt x="18142" y="572"/>
                        <a:pt x="18164" y="543"/>
                        <a:pt x="18184" y="524"/>
                      </a:cubicBezTo>
                      <a:cubicBezTo>
                        <a:pt x="18197" y="511"/>
                        <a:pt x="18213" y="505"/>
                        <a:pt x="18226" y="505"/>
                      </a:cubicBezTo>
                      <a:cubicBezTo>
                        <a:pt x="18235" y="505"/>
                        <a:pt x="18245" y="505"/>
                        <a:pt x="18254" y="511"/>
                      </a:cubicBezTo>
                      <a:cubicBezTo>
                        <a:pt x="18270" y="518"/>
                        <a:pt x="18287" y="527"/>
                        <a:pt x="18306" y="527"/>
                      </a:cubicBezTo>
                      <a:cubicBezTo>
                        <a:pt x="18309" y="527"/>
                        <a:pt x="18312" y="527"/>
                        <a:pt x="18316" y="527"/>
                      </a:cubicBezTo>
                      <a:cubicBezTo>
                        <a:pt x="18364" y="518"/>
                        <a:pt x="18383" y="457"/>
                        <a:pt x="18380" y="414"/>
                      </a:cubicBezTo>
                      <a:cubicBezTo>
                        <a:pt x="18374" y="366"/>
                        <a:pt x="18342" y="321"/>
                        <a:pt x="18306" y="295"/>
                      </a:cubicBezTo>
                      <a:cubicBezTo>
                        <a:pt x="18277" y="273"/>
                        <a:pt x="18245" y="260"/>
                        <a:pt x="18209" y="260"/>
                      </a:cubicBezTo>
                      <a:cubicBezTo>
                        <a:pt x="18193" y="257"/>
                        <a:pt x="18177" y="260"/>
                        <a:pt x="18161" y="266"/>
                      </a:cubicBezTo>
                      <a:cubicBezTo>
                        <a:pt x="18113" y="283"/>
                        <a:pt x="18081" y="331"/>
                        <a:pt x="18113" y="379"/>
                      </a:cubicBezTo>
                      <a:cubicBezTo>
                        <a:pt x="18119" y="385"/>
                        <a:pt x="18126" y="395"/>
                        <a:pt x="18135" y="402"/>
                      </a:cubicBezTo>
                      <a:cubicBezTo>
                        <a:pt x="18145" y="408"/>
                        <a:pt x="18151" y="411"/>
                        <a:pt x="18148" y="427"/>
                      </a:cubicBezTo>
                      <a:cubicBezTo>
                        <a:pt x="18138" y="457"/>
                        <a:pt x="18103" y="473"/>
                        <a:pt x="18074" y="479"/>
                      </a:cubicBezTo>
                      <a:cubicBezTo>
                        <a:pt x="18068" y="479"/>
                        <a:pt x="18061" y="479"/>
                        <a:pt x="18058" y="479"/>
                      </a:cubicBezTo>
                      <a:cubicBezTo>
                        <a:pt x="18045" y="479"/>
                        <a:pt x="18035" y="476"/>
                        <a:pt x="18026" y="473"/>
                      </a:cubicBezTo>
                      <a:cubicBezTo>
                        <a:pt x="17997" y="460"/>
                        <a:pt x="17978" y="434"/>
                        <a:pt x="17974" y="402"/>
                      </a:cubicBezTo>
                      <a:cubicBezTo>
                        <a:pt x="17971" y="376"/>
                        <a:pt x="17978" y="353"/>
                        <a:pt x="17990" y="331"/>
                      </a:cubicBezTo>
                      <a:moveTo>
                        <a:pt x="16976" y="321"/>
                      </a:moveTo>
                      <a:lnTo>
                        <a:pt x="16976" y="321"/>
                      </a:lnTo>
                      <a:cubicBezTo>
                        <a:pt x="17076" y="260"/>
                        <a:pt x="17182" y="237"/>
                        <a:pt x="17295" y="253"/>
                      </a:cubicBezTo>
                      <a:cubicBezTo>
                        <a:pt x="17469" y="279"/>
                        <a:pt x="17626" y="350"/>
                        <a:pt x="17794" y="392"/>
                      </a:cubicBezTo>
                      <a:cubicBezTo>
                        <a:pt x="17823" y="398"/>
                        <a:pt x="17852" y="405"/>
                        <a:pt x="17881" y="411"/>
                      </a:cubicBezTo>
                      <a:cubicBezTo>
                        <a:pt x="17897" y="414"/>
                        <a:pt x="17913" y="414"/>
                        <a:pt x="17929" y="418"/>
                      </a:cubicBezTo>
                      <a:cubicBezTo>
                        <a:pt x="17932" y="418"/>
                        <a:pt x="17942" y="418"/>
                        <a:pt x="17952" y="421"/>
                      </a:cubicBezTo>
                      <a:cubicBezTo>
                        <a:pt x="17958" y="444"/>
                        <a:pt x="17971" y="466"/>
                        <a:pt x="17990" y="482"/>
                      </a:cubicBezTo>
                      <a:cubicBezTo>
                        <a:pt x="17923" y="479"/>
                        <a:pt x="17852" y="469"/>
                        <a:pt x="17784" y="460"/>
                      </a:cubicBezTo>
                      <a:cubicBezTo>
                        <a:pt x="17701" y="447"/>
                        <a:pt x="17617" y="418"/>
                        <a:pt x="17540" y="389"/>
                      </a:cubicBezTo>
                      <a:cubicBezTo>
                        <a:pt x="17469" y="363"/>
                        <a:pt x="17401" y="331"/>
                        <a:pt x="17330" y="312"/>
                      </a:cubicBezTo>
                      <a:cubicBezTo>
                        <a:pt x="17237" y="292"/>
                        <a:pt x="17140" y="299"/>
                        <a:pt x="17053" y="328"/>
                      </a:cubicBezTo>
                      <a:cubicBezTo>
                        <a:pt x="16963" y="360"/>
                        <a:pt x="16860" y="424"/>
                        <a:pt x="16824" y="514"/>
                      </a:cubicBezTo>
                      <a:cubicBezTo>
                        <a:pt x="16808" y="518"/>
                        <a:pt x="16796" y="521"/>
                        <a:pt x="16780" y="527"/>
                      </a:cubicBezTo>
                      <a:cubicBezTo>
                        <a:pt x="16824" y="444"/>
                        <a:pt x="16896" y="373"/>
                        <a:pt x="16976" y="321"/>
                      </a:cubicBezTo>
                      <a:moveTo>
                        <a:pt x="16068" y="331"/>
                      </a:moveTo>
                      <a:lnTo>
                        <a:pt x="16068" y="331"/>
                      </a:lnTo>
                      <a:cubicBezTo>
                        <a:pt x="16084" y="305"/>
                        <a:pt x="16110" y="295"/>
                        <a:pt x="16132" y="279"/>
                      </a:cubicBezTo>
                      <a:cubicBezTo>
                        <a:pt x="16155" y="260"/>
                        <a:pt x="16158" y="237"/>
                        <a:pt x="16161" y="209"/>
                      </a:cubicBezTo>
                      <a:cubicBezTo>
                        <a:pt x="16164" y="176"/>
                        <a:pt x="16183" y="147"/>
                        <a:pt x="16216" y="134"/>
                      </a:cubicBezTo>
                      <a:cubicBezTo>
                        <a:pt x="16242" y="121"/>
                        <a:pt x="16274" y="125"/>
                        <a:pt x="16303" y="131"/>
                      </a:cubicBezTo>
                      <a:cubicBezTo>
                        <a:pt x="16309" y="134"/>
                        <a:pt x="16316" y="131"/>
                        <a:pt x="16319" y="125"/>
                      </a:cubicBezTo>
                      <a:cubicBezTo>
                        <a:pt x="16332" y="89"/>
                        <a:pt x="16325" y="54"/>
                        <a:pt x="16361" y="35"/>
                      </a:cubicBezTo>
                      <a:cubicBezTo>
                        <a:pt x="16390" y="22"/>
                        <a:pt x="16422" y="28"/>
                        <a:pt x="16448" y="41"/>
                      </a:cubicBezTo>
                      <a:cubicBezTo>
                        <a:pt x="16503" y="73"/>
                        <a:pt x="16538" y="125"/>
                        <a:pt x="16560" y="183"/>
                      </a:cubicBezTo>
                      <a:cubicBezTo>
                        <a:pt x="16583" y="234"/>
                        <a:pt x="16609" y="283"/>
                        <a:pt x="16660" y="312"/>
                      </a:cubicBezTo>
                      <a:cubicBezTo>
                        <a:pt x="16696" y="334"/>
                        <a:pt x="16757" y="350"/>
                        <a:pt x="16789" y="312"/>
                      </a:cubicBezTo>
                      <a:cubicBezTo>
                        <a:pt x="16805" y="295"/>
                        <a:pt x="16808" y="266"/>
                        <a:pt x="16805" y="247"/>
                      </a:cubicBezTo>
                      <a:cubicBezTo>
                        <a:pt x="16802" y="231"/>
                        <a:pt x="16792" y="202"/>
                        <a:pt x="16773" y="199"/>
                      </a:cubicBezTo>
                      <a:cubicBezTo>
                        <a:pt x="16767" y="199"/>
                        <a:pt x="16760" y="202"/>
                        <a:pt x="16757" y="205"/>
                      </a:cubicBezTo>
                      <a:cubicBezTo>
                        <a:pt x="16747" y="212"/>
                        <a:pt x="16741" y="218"/>
                        <a:pt x="16728" y="221"/>
                      </a:cubicBezTo>
                      <a:cubicBezTo>
                        <a:pt x="16708" y="231"/>
                        <a:pt x="16683" y="234"/>
                        <a:pt x="16664" y="221"/>
                      </a:cubicBezTo>
                      <a:cubicBezTo>
                        <a:pt x="16635" y="199"/>
                        <a:pt x="16635" y="131"/>
                        <a:pt x="16670" y="112"/>
                      </a:cubicBezTo>
                      <a:cubicBezTo>
                        <a:pt x="16699" y="96"/>
                        <a:pt x="16738" y="112"/>
                        <a:pt x="16763" y="128"/>
                      </a:cubicBezTo>
                      <a:cubicBezTo>
                        <a:pt x="16783" y="138"/>
                        <a:pt x="16799" y="151"/>
                        <a:pt x="16812" y="164"/>
                      </a:cubicBezTo>
                      <a:cubicBezTo>
                        <a:pt x="16831" y="186"/>
                        <a:pt x="16837" y="212"/>
                        <a:pt x="16850" y="237"/>
                      </a:cubicBezTo>
                      <a:cubicBezTo>
                        <a:pt x="16860" y="263"/>
                        <a:pt x="16879" y="289"/>
                        <a:pt x="16905" y="302"/>
                      </a:cubicBezTo>
                      <a:cubicBezTo>
                        <a:pt x="16915" y="308"/>
                        <a:pt x="16928" y="312"/>
                        <a:pt x="16937" y="312"/>
                      </a:cubicBezTo>
                      <a:cubicBezTo>
                        <a:pt x="16883" y="350"/>
                        <a:pt x="16834" y="402"/>
                        <a:pt x="16799" y="457"/>
                      </a:cubicBezTo>
                      <a:cubicBezTo>
                        <a:pt x="16796" y="457"/>
                        <a:pt x="16792" y="457"/>
                        <a:pt x="16789" y="457"/>
                      </a:cubicBezTo>
                      <a:cubicBezTo>
                        <a:pt x="16738" y="473"/>
                        <a:pt x="16664" y="418"/>
                        <a:pt x="16628" y="382"/>
                      </a:cubicBezTo>
                      <a:cubicBezTo>
                        <a:pt x="16586" y="341"/>
                        <a:pt x="16554" y="286"/>
                        <a:pt x="16528" y="231"/>
                      </a:cubicBezTo>
                      <a:cubicBezTo>
                        <a:pt x="16499" y="170"/>
                        <a:pt x="16425" y="121"/>
                        <a:pt x="16374" y="180"/>
                      </a:cubicBezTo>
                      <a:cubicBezTo>
                        <a:pt x="16325" y="147"/>
                        <a:pt x="16235" y="154"/>
                        <a:pt x="16209" y="212"/>
                      </a:cubicBezTo>
                      <a:cubicBezTo>
                        <a:pt x="16206" y="218"/>
                        <a:pt x="16216" y="225"/>
                        <a:pt x="16219" y="218"/>
                      </a:cubicBezTo>
                      <a:cubicBezTo>
                        <a:pt x="16248" y="170"/>
                        <a:pt x="16328" y="167"/>
                        <a:pt x="16367" y="202"/>
                      </a:cubicBezTo>
                      <a:cubicBezTo>
                        <a:pt x="16374" y="209"/>
                        <a:pt x="16380" y="205"/>
                        <a:pt x="16383" y="202"/>
                      </a:cubicBezTo>
                      <a:cubicBezTo>
                        <a:pt x="16422" y="151"/>
                        <a:pt x="16477" y="183"/>
                        <a:pt x="16503" y="221"/>
                      </a:cubicBezTo>
                      <a:cubicBezTo>
                        <a:pt x="16512" y="241"/>
                        <a:pt x="16522" y="263"/>
                        <a:pt x="16531" y="286"/>
                      </a:cubicBezTo>
                      <a:cubicBezTo>
                        <a:pt x="16554" y="325"/>
                        <a:pt x="16576" y="360"/>
                        <a:pt x="16609" y="392"/>
                      </a:cubicBezTo>
                      <a:cubicBezTo>
                        <a:pt x="16644" y="434"/>
                        <a:pt x="16721" y="492"/>
                        <a:pt x="16786" y="479"/>
                      </a:cubicBezTo>
                      <a:cubicBezTo>
                        <a:pt x="16776" y="498"/>
                        <a:pt x="16767" y="514"/>
                        <a:pt x="16757" y="534"/>
                      </a:cubicBezTo>
                      <a:cubicBezTo>
                        <a:pt x="16757" y="537"/>
                        <a:pt x="16725" y="546"/>
                        <a:pt x="16718" y="550"/>
                      </a:cubicBezTo>
                      <a:cubicBezTo>
                        <a:pt x="16708" y="556"/>
                        <a:pt x="16696" y="559"/>
                        <a:pt x="16686" y="566"/>
                      </a:cubicBezTo>
                      <a:cubicBezTo>
                        <a:pt x="16612" y="537"/>
                        <a:pt x="16573" y="473"/>
                        <a:pt x="16538" y="402"/>
                      </a:cubicBezTo>
                      <a:cubicBezTo>
                        <a:pt x="16515" y="353"/>
                        <a:pt x="16490" y="299"/>
                        <a:pt x="16425" y="305"/>
                      </a:cubicBezTo>
                      <a:cubicBezTo>
                        <a:pt x="16422" y="305"/>
                        <a:pt x="16419" y="308"/>
                        <a:pt x="16422" y="312"/>
                      </a:cubicBezTo>
                      <a:cubicBezTo>
                        <a:pt x="16435" y="318"/>
                        <a:pt x="16451" y="321"/>
                        <a:pt x="16464" y="328"/>
                      </a:cubicBezTo>
                      <a:cubicBezTo>
                        <a:pt x="16490" y="344"/>
                        <a:pt x="16503" y="376"/>
                        <a:pt x="16512" y="398"/>
                      </a:cubicBezTo>
                      <a:cubicBezTo>
                        <a:pt x="16525" y="427"/>
                        <a:pt x="16538" y="460"/>
                        <a:pt x="16557" y="489"/>
                      </a:cubicBezTo>
                      <a:cubicBezTo>
                        <a:pt x="16583" y="527"/>
                        <a:pt x="16615" y="563"/>
                        <a:pt x="16660" y="582"/>
                      </a:cubicBezTo>
                      <a:cubicBezTo>
                        <a:pt x="16644" y="592"/>
                        <a:pt x="16628" y="605"/>
                        <a:pt x="16612" y="614"/>
                      </a:cubicBezTo>
                      <a:cubicBezTo>
                        <a:pt x="16570" y="646"/>
                        <a:pt x="16525" y="688"/>
                        <a:pt x="16496" y="737"/>
                      </a:cubicBezTo>
                      <a:cubicBezTo>
                        <a:pt x="16493" y="740"/>
                        <a:pt x="16486" y="753"/>
                        <a:pt x="16477" y="772"/>
                      </a:cubicBezTo>
                      <a:cubicBezTo>
                        <a:pt x="16473" y="772"/>
                        <a:pt x="16473" y="772"/>
                        <a:pt x="16473" y="772"/>
                      </a:cubicBezTo>
                      <a:cubicBezTo>
                        <a:pt x="16425" y="785"/>
                        <a:pt x="16377" y="798"/>
                        <a:pt x="16325" y="785"/>
                      </a:cubicBezTo>
                      <a:cubicBezTo>
                        <a:pt x="16283" y="775"/>
                        <a:pt x="16245" y="756"/>
                        <a:pt x="16206" y="740"/>
                      </a:cubicBezTo>
                      <a:cubicBezTo>
                        <a:pt x="16158" y="717"/>
                        <a:pt x="16103" y="701"/>
                        <a:pt x="16055" y="730"/>
                      </a:cubicBezTo>
                      <a:cubicBezTo>
                        <a:pt x="16051" y="733"/>
                        <a:pt x="16051" y="737"/>
                        <a:pt x="16058" y="737"/>
                      </a:cubicBezTo>
                      <a:cubicBezTo>
                        <a:pt x="16132" y="704"/>
                        <a:pt x="16213" y="766"/>
                        <a:pt x="16280" y="794"/>
                      </a:cubicBezTo>
                      <a:cubicBezTo>
                        <a:pt x="16345" y="820"/>
                        <a:pt x="16399" y="814"/>
                        <a:pt x="16460" y="798"/>
                      </a:cubicBezTo>
                      <a:cubicBezTo>
                        <a:pt x="16448" y="820"/>
                        <a:pt x="16438" y="843"/>
                        <a:pt x="16441" y="843"/>
                      </a:cubicBezTo>
                      <a:cubicBezTo>
                        <a:pt x="16377" y="859"/>
                        <a:pt x="16325" y="881"/>
                        <a:pt x="16264" y="910"/>
                      </a:cubicBezTo>
                      <a:cubicBezTo>
                        <a:pt x="16248" y="917"/>
                        <a:pt x="16232" y="926"/>
                        <a:pt x="16216" y="936"/>
                      </a:cubicBezTo>
                      <a:cubicBezTo>
                        <a:pt x="16226" y="923"/>
                        <a:pt x="16232" y="914"/>
                        <a:pt x="16239" y="898"/>
                      </a:cubicBezTo>
                      <a:cubicBezTo>
                        <a:pt x="16239" y="894"/>
                        <a:pt x="16242" y="891"/>
                        <a:pt x="16242" y="891"/>
                      </a:cubicBezTo>
                      <a:cubicBezTo>
                        <a:pt x="16251" y="839"/>
                        <a:pt x="16219" y="791"/>
                        <a:pt x="16177" y="769"/>
                      </a:cubicBezTo>
                      <a:cubicBezTo>
                        <a:pt x="16161" y="759"/>
                        <a:pt x="16139" y="753"/>
                        <a:pt x="16119" y="753"/>
                      </a:cubicBezTo>
                      <a:cubicBezTo>
                        <a:pt x="16090" y="753"/>
                        <a:pt x="16064" y="766"/>
                        <a:pt x="16055" y="791"/>
                      </a:cubicBezTo>
                      <a:cubicBezTo>
                        <a:pt x="16045" y="823"/>
                        <a:pt x="16087" y="881"/>
                        <a:pt x="16045" y="898"/>
                      </a:cubicBezTo>
                      <a:cubicBezTo>
                        <a:pt x="16039" y="901"/>
                        <a:pt x="16029" y="901"/>
                        <a:pt x="16023" y="901"/>
                      </a:cubicBezTo>
                      <a:cubicBezTo>
                        <a:pt x="16000" y="901"/>
                        <a:pt x="15974" y="888"/>
                        <a:pt x="15961" y="872"/>
                      </a:cubicBezTo>
                      <a:cubicBezTo>
                        <a:pt x="15939" y="849"/>
                        <a:pt x="15939" y="817"/>
                        <a:pt x="15945" y="788"/>
                      </a:cubicBezTo>
                      <a:cubicBezTo>
                        <a:pt x="15961" y="733"/>
                        <a:pt x="16010" y="694"/>
                        <a:pt x="16064" y="682"/>
                      </a:cubicBezTo>
                      <a:cubicBezTo>
                        <a:pt x="16074" y="682"/>
                        <a:pt x="16081" y="678"/>
                        <a:pt x="16087" y="678"/>
                      </a:cubicBezTo>
                      <a:cubicBezTo>
                        <a:pt x="16139" y="678"/>
                        <a:pt x="16183" y="707"/>
                        <a:pt x="16235" y="720"/>
                      </a:cubicBezTo>
                      <a:cubicBezTo>
                        <a:pt x="16258" y="727"/>
                        <a:pt x="16287" y="733"/>
                        <a:pt x="16312" y="733"/>
                      </a:cubicBezTo>
                      <a:cubicBezTo>
                        <a:pt x="16341" y="733"/>
                        <a:pt x="16371" y="730"/>
                        <a:pt x="16393" y="717"/>
                      </a:cubicBezTo>
                      <a:cubicBezTo>
                        <a:pt x="16435" y="691"/>
                        <a:pt x="16438" y="627"/>
                        <a:pt x="16406" y="592"/>
                      </a:cubicBezTo>
                      <a:cubicBezTo>
                        <a:pt x="16393" y="582"/>
                        <a:pt x="16377" y="576"/>
                        <a:pt x="16361" y="576"/>
                      </a:cubicBezTo>
                      <a:cubicBezTo>
                        <a:pt x="16354" y="576"/>
                        <a:pt x="16348" y="576"/>
                        <a:pt x="16341" y="579"/>
                      </a:cubicBezTo>
                      <a:cubicBezTo>
                        <a:pt x="16319" y="585"/>
                        <a:pt x="16309" y="601"/>
                        <a:pt x="16299" y="621"/>
                      </a:cubicBezTo>
                      <a:cubicBezTo>
                        <a:pt x="16290" y="634"/>
                        <a:pt x="16280" y="637"/>
                        <a:pt x="16267" y="637"/>
                      </a:cubicBezTo>
                      <a:cubicBezTo>
                        <a:pt x="16248" y="637"/>
                        <a:pt x="16229" y="621"/>
                        <a:pt x="16226" y="601"/>
                      </a:cubicBezTo>
                      <a:cubicBezTo>
                        <a:pt x="16219" y="572"/>
                        <a:pt x="16242" y="543"/>
                        <a:pt x="16261" y="524"/>
                      </a:cubicBezTo>
                      <a:cubicBezTo>
                        <a:pt x="16274" y="511"/>
                        <a:pt x="16290" y="505"/>
                        <a:pt x="16303" y="505"/>
                      </a:cubicBezTo>
                      <a:cubicBezTo>
                        <a:pt x="16312" y="505"/>
                        <a:pt x="16322" y="505"/>
                        <a:pt x="16332" y="511"/>
                      </a:cubicBezTo>
                      <a:cubicBezTo>
                        <a:pt x="16348" y="518"/>
                        <a:pt x="16364" y="527"/>
                        <a:pt x="16383" y="527"/>
                      </a:cubicBezTo>
                      <a:cubicBezTo>
                        <a:pt x="16387" y="527"/>
                        <a:pt x="16390" y="527"/>
                        <a:pt x="16393" y="527"/>
                      </a:cubicBezTo>
                      <a:cubicBezTo>
                        <a:pt x="16441" y="518"/>
                        <a:pt x="16460" y="457"/>
                        <a:pt x="16457" y="414"/>
                      </a:cubicBezTo>
                      <a:cubicBezTo>
                        <a:pt x="16451" y="366"/>
                        <a:pt x="16419" y="321"/>
                        <a:pt x="16383" y="295"/>
                      </a:cubicBezTo>
                      <a:cubicBezTo>
                        <a:pt x="16354" y="273"/>
                        <a:pt x="16319" y="260"/>
                        <a:pt x="16287" y="260"/>
                      </a:cubicBezTo>
                      <a:cubicBezTo>
                        <a:pt x="16271" y="257"/>
                        <a:pt x="16255" y="260"/>
                        <a:pt x="16239" y="266"/>
                      </a:cubicBezTo>
                      <a:cubicBezTo>
                        <a:pt x="16190" y="283"/>
                        <a:pt x="16158" y="331"/>
                        <a:pt x="16190" y="379"/>
                      </a:cubicBezTo>
                      <a:cubicBezTo>
                        <a:pt x="16196" y="385"/>
                        <a:pt x="16203" y="395"/>
                        <a:pt x="16213" y="402"/>
                      </a:cubicBezTo>
                      <a:cubicBezTo>
                        <a:pt x="16222" y="408"/>
                        <a:pt x="16229" y="411"/>
                        <a:pt x="16226" y="427"/>
                      </a:cubicBezTo>
                      <a:cubicBezTo>
                        <a:pt x="16216" y="457"/>
                        <a:pt x="16180" y="473"/>
                        <a:pt x="16151" y="479"/>
                      </a:cubicBezTo>
                      <a:cubicBezTo>
                        <a:pt x="16145" y="479"/>
                        <a:pt x="16139" y="479"/>
                        <a:pt x="16135" y="479"/>
                      </a:cubicBezTo>
                      <a:cubicBezTo>
                        <a:pt x="16126" y="479"/>
                        <a:pt x="16116" y="476"/>
                        <a:pt x="16106" y="473"/>
                      </a:cubicBezTo>
                      <a:cubicBezTo>
                        <a:pt x="16077" y="463"/>
                        <a:pt x="16055" y="437"/>
                        <a:pt x="16051" y="402"/>
                      </a:cubicBezTo>
                      <a:cubicBezTo>
                        <a:pt x="16048" y="376"/>
                        <a:pt x="16055" y="353"/>
                        <a:pt x="16068" y="331"/>
                      </a:cubicBezTo>
                      <a:moveTo>
                        <a:pt x="15053" y="321"/>
                      </a:moveTo>
                      <a:lnTo>
                        <a:pt x="15053" y="321"/>
                      </a:lnTo>
                      <a:cubicBezTo>
                        <a:pt x="15153" y="260"/>
                        <a:pt x="15259" y="237"/>
                        <a:pt x="15372" y="253"/>
                      </a:cubicBezTo>
                      <a:cubicBezTo>
                        <a:pt x="15546" y="279"/>
                        <a:pt x="15704" y="350"/>
                        <a:pt x="15871" y="392"/>
                      </a:cubicBezTo>
                      <a:cubicBezTo>
                        <a:pt x="15900" y="398"/>
                        <a:pt x="15929" y="405"/>
                        <a:pt x="15958" y="411"/>
                      </a:cubicBezTo>
                      <a:cubicBezTo>
                        <a:pt x="15974" y="414"/>
                        <a:pt x="15990" y="414"/>
                        <a:pt x="16007" y="418"/>
                      </a:cubicBezTo>
                      <a:cubicBezTo>
                        <a:pt x="16010" y="418"/>
                        <a:pt x="16019" y="418"/>
                        <a:pt x="16029" y="421"/>
                      </a:cubicBezTo>
                      <a:cubicBezTo>
                        <a:pt x="16035" y="444"/>
                        <a:pt x="16048" y="466"/>
                        <a:pt x="16068" y="482"/>
                      </a:cubicBezTo>
                      <a:cubicBezTo>
                        <a:pt x="16000" y="479"/>
                        <a:pt x="15929" y="469"/>
                        <a:pt x="15862" y="460"/>
                      </a:cubicBezTo>
                      <a:cubicBezTo>
                        <a:pt x="15778" y="447"/>
                        <a:pt x="15694" y="418"/>
                        <a:pt x="15617" y="389"/>
                      </a:cubicBezTo>
                      <a:cubicBezTo>
                        <a:pt x="15546" y="363"/>
                        <a:pt x="15478" y="331"/>
                        <a:pt x="15407" y="312"/>
                      </a:cubicBezTo>
                      <a:cubicBezTo>
                        <a:pt x="15314" y="292"/>
                        <a:pt x="15217" y="299"/>
                        <a:pt x="15130" y="328"/>
                      </a:cubicBezTo>
                      <a:cubicBezTo>
                        <a:pt x="15040" y="360"/>
                        <a:pt x="14937" y="424"/>
                        <a:pt x="14902" y="514"/>
                      </a:cubicBezTo>
                      <a:cubicBezTo>
                        <a:pt x="14886" y="518"/>
                        <a:pt x="14873" y="521"/>
                        <a:pt x="14857" y="527"/>
                      </a:cubicBezTo>
                      <a:cubicBezTo>
                        <a:pt x="14902" y="444"/>
                        <a:pt x="14973" y="373"/>
                        <a:pt x="15053" y="321"/>
                      </a:cubicBezTo>
                      <a:moveTo>
                        <a:pt x="14145" y="331"/>
                      </a:moveTo>
                      <a:lnTo>
                        <a:pt x="14145" y="331"/>
                      </a:lnTo>
                      <a:cubicBezTo>
                        <a:pt x="14161" y="305"/>
                        <a:pt x="14187" y="295"/>
                        <a:pt x="14209" y="279"/>
                      </a:cubicBezTo>
                      <a:cubicBezTo>
                        <a:pt x="14232" y="260"/>
                        <a:pt x="14235" y="237"/>
                        <a:pt x="14238" y="209"/>
                      </a:cubicBezTo>
                      <a:cubicBezTo>
                        <a:pt x="14242" y="176"/>
                        <a:pt x="14261" y="147"/>
                        <a:pt x="14293" y="134"/>
                      </a:cubicBezTo>
                      <a:cubicBezTo>
                        <a:pt x="14319" y="121"/>
                        <a:pt x="14351" y="125"/>
                        <a:pt x="14380" y="131"/>
                      </a:cubicBezTo>
                      <a:cubicBezTo>
                        <a:pt x="14387" y="134"/>
                        <a:pt x="14393" y="131"/>
                        <a:pt x="14396" y="125"/>
                      </a:cubicBezTo>
                      <a:cubicBezTo>
                        <a:pt x="14406" y="89"/>
                        <a:pt x="14403" y="54"/>
                        <a:pt x="14438" y="35"/>
                      </a:cubicBezTo>
                      <a:cubicBezTo>
                        <a:pt x="14467" y="22"/>
                        <a:pt x="14499" y="28"/>
                        <a:pt x="14525" y="41"/>
                      </a:cubicBezTo>
                      <a:cubicBezTo>
                        <a:pt x="14580" y="73"/>
                        <a:pt x="14615" y="125"/>
                        <a:pt x="14638" y="183"/>
                      </a:cubicBezTo>
                      <a:cubicBezTo>
                        <a:pt x="14660" y="234"/>
                        <a:pt x="14686" y="283"/>
                        <a:pt x="14737" y="312"/>
                      </a:cubicBezTo>
                      <a:cubicBezTo>
                        <a:pt x="14773" y="334"/>
                        <a:pt x="14834" y="350"/>
                        <a:pt x="14866" y="312"/>
                      </a:cubicBezTo>
                      <a:cubicBezTo>
                        <a:pt x="14882" y="295"/>
                        <a:pt x="14886" y="266"/>
                        <a:pt x="14882" y="247"/>
                      </a:cubicBezTo>
                      <a:cubicBezTo>
                        <a:pt x="14879" y="231"/>
                        <a:pt x="14866" y="202"/>
                        <a:pt x="14850" y="199"/>
                      </a:cubicBezTo>
                      <a:cubicBezTo>
                        <a:pt x="14844" y="199"/>
                        <a:pt x="14837" y="202"/>
                        <a:pt x="14834" y="205"/>
                      </a:cubicBezTo>
                      <a:cubicBezTo>
                        <a:pt x="14825" y="212"/>
                        <a:pt x="14818" y="218"/>
                        <a:pt x="14805" y="221"/>
                      </a:cubicBezTo>
                      <a:cubicBezTo>
                        <a:pt x="14786" y="231"/>
                        <a:pt x="14760" y="234"/>
                        <a:pt x="14741" y="221"/>
                      </a:cubicBezTo>
                      <a:cubicBezTo>
                        <a:pt x="14712" y="199"/>
                        <a:pt x="14712" y="131"/>
                        <a:pt x="14747" y="112"/>
                      </a:cubicBezTo>
                      <a:cubicBezTo>
                        <a:pt x="14776" y="96"/>
                        <a:pt x="14815" y="112"/>
                        <a:pt x="14841" y="128"/>
                      </a:cubicBezTo>
                      <a:cubicBezTo>
                        <a:pt x="14860" y="138"/>
                        <a:pt x="14876" y="151"/>
                        <a:pt x="14889" y="164"/>
                      </a:cubicBezTo>
                      <a:cubicBezTo>
                        <a:pt x="14908" y="186"/>
                        <a:pt x="14915" y="212"/>
                        <a:pt x="14925" y="237"/>
                      </a:cubicBezTo>
                      <a:cubicBezTo>
                        <a:pt x="14937" y="263"/>
                        <a:pt x="14957" y="289"/>
                        <a:pt x="14982" y="302"/>
                      </a:cubicBezTo>
                      <a:cubicBezTo>
                        <a:pt x="14992" y="308"/>
                        <a:pt x="15005" y="312"/>
                        <a:pt x="15014" y="312"/>
                      </a:cubicBezTo>
                      <a:cubicBezTo>
                        <a:pt x="14960" y="350"/>
                        <a:pt x="14912" y="402"/>
                        <a:pt x="14876" y="457"/>
                      </a:cubicBezTo>
                      <a:cubicBezTo>
                        <a:pt x="14873" y="457"/>
                        <a:pt x="14869" y="457"/>
                        <a:pt x="14866" y="457"/>
                      </a:cubicBezTo>
                      <a:cubicBezTo>
                        <a:pt x="14815" y="473"/>
                        <a:pt x="14737" y="418"/>
                        <a:pt x="14705" y="382"/>
                      </a:cubicBezTo>
                      <a:cubicBezTo>
                        <a:pt x="14664" y="341"/>
                        <a:pt x="14631" y="286"/>
                        <a:pt x="14605" y="231"/>
                      </a:cubicBezTo>
                      <a:cubicBezTo>
                        <a:pt x="14577" y="170"/>
                        <a:pt x="14502" y="121"/>
                        <a:pt x="14451" y="180"/>
                      </a:cubicBezTo>
                      <a:cubicBezTo>
                        <a:pt x="14403" y="147"/>
                        <a:pt x="14312" y="154"/>
                        <a:pt x="14287" y="212"/>
                      </a:cubicBezTo>
                      <a:cubicBezTo>
                        <a:pt x="14284" y="218"/>
                        <a:pt x="14290" y="225"/>
                        <a:pt x="14296" y="218"/>
                      </a:cubicBezTo>
                      <a:cubicBezTo>
                        <a:pt x="14325" y="170"/>
                        <a:pt x="14406" y="167"/>
                        <a:pt x="14444" y="202"/>
                      </a:cubicBezTo>
                      <a:cubicBezTo>
                        <a:pt x="14451" y="209"/>
                        <a:pt x="14457" y="205"/>
                        <a:pt x="14461" y="202"/>
                      </a:cubicBezTo>
                      <a:cubicBezTo>
                        <a:pt x="14499" y="151"/>
                        <a:pt x="14554" y="183"/>
                        <a:pt x="14580" y="221"/>
                      </a:cubicBezTo>
                      <a:cubicBezTo>
                        <a:pt x="14589" y="241"/>
                        <a:pt x="14599" y="263"/>
                        <a:pt x="14609" y="286"/>
                      </a:cubicBezTo>
                      <a:cubicBezTo>
                        <a:pt x="14631" y="325"/>
                        <a:pt x="14654" y="360"/>
                        <a:pt x="14683" y="392"/>
                      </a:cubicBezTo>
                      <a:cubicBezTo>
                        <a:pt x="14721" y="434"/>
                        <a:pt x="14799" y="492"/>
                        <a:pt x="14863" y="479"/>
                      </a:cubicBezTo>
                      <a:cubicBezTo>
                        <a:pt x="14853" y="498"/>
                        <a:pt x="14844" y="514"/>
                        <a:pt x="14834" y="534"/>
                      </a:cubicBezTo>
                      <a:cubicBezTo>
                        <a:pt x="14834" y="537"/>
                        <a:pt x="14802" y="546"/>
                        <a:pt x="14796" y="550"/>
                      </a:cubicBezTo>
                      <a:cubicBezTo>
                        <a:pt x="14786" y="556"/>
                        <a:pt x="14773" y="559"/>
                        <a:pt x="14763" y="566"/>
                      </a:cubicBezTo>
                      <a:cubicBezTo>
                        <a:pt x="14689" y="537"/>
                        <a:pt x="14651" y="473"/>
                        <a:pt x="14615" y="402"/>
                      </a:cubicBezTo>
                      <a:cubicBezTo>
                        <a:pt x="14593" y="353"/>
                        <a:pt x="14564" y="299"/>
                        <a:pt x="14502" y="305"/>
                      </a:cubicBezTo>
                      <a:cubicBezTo>
                        <a:pt x="14499" y="305"/>
                        <a:pt x="14496" y="308"/>
                        <a:pt x="14499" y="312"/>
                      </a:cubicBezTo>
                      <a:cubicBezTo>
                        <a:pt x="14512" y="318"/>
                        <a:pt x="14528" y="321"/>
                        <a:pt x="14541" y="328"/>
                      </a:cubicBezTo>
                      <a:cubicBezTo>
                        <a:pt x="14567" y="344"/>
                        <a:pt x="14580" y="376"/>
                        <a:pt x="14589" y="398"/>
                      </a:cubicBezTo>
                      <a:cubicBezTo>
                        <a:pt x="14602" y="427"/>
                        <a:pt x="14615" y="460"/>
                        <a:pt x="14635" y="489"/>
                      </a:cubicBezTo>
                      <a:cubicBezTo>
                        <a:pt x="14660" y="527"/>
                        <a:pt x="14693" y="563"/>
                        <a:pt x="14737" y="582"/>
                      </a:cubicBezTo>
                      <a:cubicBezTo>
                        <a:pt x="14721" y="592"/>
                        <a:pt x="14705" y="605"/>
                        <a:pt x="14689" y="614"/>
                      </a:cubicBezTo>
                      <a:cubicBezTo>
                        <a:pt x="14648" y="646"/>
                        <a:pt x="14602" y="688"/>
                        <a:pt x="14573" y="737"/>
                      </a:cubicBezTo>
                      <a:cubicBezTo>
                        <a:pt x="14570" y="740"/>
                        <a:pt x="14564" y="753"/>
                        <a:pt x="14554" y="772"/>
                      </a:cubicBezTo>
                      <a:cubicBezTo>
                        <a:pt x="14551" y="772"/>
                        <a:pt x="14551" y="772"/>
                        <a:pt x="14551" y="772"/>
                      </a:cubicBezTo>
                      <a:cubicBezTo>
                        <a:pt x="14502" y="785"/>
                        <a:pt x="14454" y="798"/>
                        <a:pt x="14403" y="785"/>
                      </a:cubicBezTo>
                      <a:cubicBezTo>
                        <a:pt x="14361" y="775"/>
                        <a:pt x="14322" y="756"/>
                        <a:pt x="14284" y="740"/>
                      </a:cubicBezTo>
                      <a:cubicBezTo>
                        <a:pt x="14235" y="717"/>
                        <a:pt x="14180" y="701"/>
                        <a:pt x="14132" y="730"/>
                      </a:cubicBezTo>
                      <a:cubicBezTo>
                        <a:pt x="14129" y="733"/>
                        <a:pt x="14129" y="737"/>
                        <a:pt x="14132" y="737"/>
                      </a:cubicBezTo>
                      <a:cubicBezTo>
                        <a:pt x="14209" y="704"/>
                        <a:pt x="14290" y="766"/>
                        <a:pt x="14357" y="794"/>
                      </a:cubicBezTo>
                      <a:cubicBezTo>
                        <a:pt x="14422" y="820"/>
                        <a:pt x="14477" y="814"/>
                        <a:pt x="14538" y="798"/>
                      </a:cubicBezTo>
                      <a:cubicBezTo>
                        <a:pt x="14525" y="820"/>
                        <a:pt x="14515" y="843"/>
                        <a:pt x="14519" y="843"/>
                      </a:cubicBezTo>
                      <a:cubicBezTo>
                        <a:pt x="14454" y="859"/>
                        <a:pt x="14403" y="881"/>
                        <a:pt x="14341" y="910"/>
                      </a:cubicBezTo>
                      <a:cubicBezTo>
                        <a:pt x="14325" y="917"/>
                        <a:pt x="14309" y="926"/>
                        <a:pt x="14293" y="936"/>
                      </a:cubicBezTo>
                      <a:cubicBezTo>
                        <a:pt x="14303" y="923"/>
                        <a:pt x="14312" y="907"/>
                        <a:pt x="14316" y="891"/>
                      </a:cubicBezTo>
                      <a:cubicBezTo>
                        <a:pt x="14325" y="839"/>
                        <a:pt x="14293" y="791"/>
                        <a:pt x="14251" y="769"/>
                      </a:cubicBezTo>
                      <a:cubicBezTo>
                        <a:pt x="14248" y="766"/>
                        <a:pt x="14242" y="762"/>
                        <a:pt x="14235" y="759"/>
                      </a:cubicBezTo>
                      <a:cubicBezTo>
                        <a:pt x="14196" y="743"/>
                        <a:pt x="14142" y="746"/>
                        <a:pt x="14126" y="788"/>
                      </a:cubicBezTo>
                      <a:cubicBezTo>
                        <a:pt x="14113" y="823"/>
                        <a:pt x="14158" y="878"/>
                        <a:pt x="14116" y="894"/>
                      </a:cubicBezTo>
                      <a:cubicBezTo>
                        <a:pt x="14100" y="901"/>
                        <a:pt x="14084" y="901"/>
                        <a:pt x="14068" y="894"/>
                      </a:cubicBezTo>
                      <a:cubicBezTo>
                        <a:pt x="14058" y="891"/>
                        <a:pt x="14045" y="881"/>
                        <a:pt x="14036" y="872"/>
                      </a:cubicBezTo>
                      <a:cubicBezTo>
                        <a:pt x="14016" y="849"/>
                        <a:pt x="14013" y="817"/>
                        <a:pt x="14023" y="788"/>
                      </a:cubicBezTo>
                      <a:cubicBezTo>
                        <a:pt x="14036" y="733"/>
                        <a:pt x="14087" y="694"/>
                        <a:pt x="14142" y="682"/>
                      </a:cubicBezTo>
                      <a:cubicBezTo>
                        <a:pt x="14180" y="672"/>
                        <a:pt x="14212" y="685"/>
                        <a:pt x="14248" y="698"/>
                      </a:cubicBezTo>
                      <a:cubicBezTo>
                        <a:pt x="14258" y="701"/>
                        <a:pt x="14264" y="704"/>
                        <a:pt x="14274" y="707"/>
                      </a:cubicBezTo>
                      <a:cubicBezTo>
                        <a:pt x="14287" y="714"/>
                        <a:pt x="14300" y="717"/>
                        <a:pt x="14312" y="720"/>
                      </a:cubicBezTo>
                      <a:cubicBezTo>
                        <a:pt x="14357" y="737"/>
                        <a:pt x="14425" y="743"/>
                        <a:pt x="14467" y="717"/>
                      </a:cubicBezTo>
                      <a:cubicBezTo>
                        <a:pt x="14509" y="691"/>
                        <a:pt x="14515" y="627"/>
                        <a:pt x="14480" y="592"/>
                      </a:cubicBezTo>
                      <a:cubicBezTo>
                        <a:pt x="14473" y="585"/>
                        <a:pt x="14464" y="582"/>
                        <a:pt x="14457" y="579"/>
                      </a:cubicBezTo>
                      <a:cubicBezTo>
                        <a:pt x="14441" y="572"/>
                        <a:pt x="14428" y="569"/>
                        <a:pt x="14412" y="576"/>
                      </a:cubicBezTo>
                      <a:cubicBezTo>
                        <a:pt x="14387" y="582"/>
                        <a:pt x="14380" y="598"/>
                        <a:pt x="14367" y="617"/>
                      </a:cubicBezTo>
                      <a:cubicBezTo>
                        <a:pt x="14357" y="634"/>
                        <a:pt x="14341" y="637"/>
                        <a:pt x="14325" y="634"/>
                      </a:cubicBezTo>
                      <a:cubicBezTo>
                        <a:pt x="14312" y="627"/>
                        <a:pt x="14303" y="614"/>
                        <a:pt x="14300" y="601"/>
                      </a:cubicBezTo>
                      <a:cubicBezTo>
                        <a:pt x="14296" y="572"/>
                        <a:pt x="14316" y="543"/>
                        <a:pt x="14338" y="524"/>
                      </a:cubicBezTo>
                      <a:cubicBezTo>
                        <a:pt x="14357" y="505"/>
                        <a:pt x="14380" y="498"/>
                        <a:pt x="14406" y="508"/>
                      </a:cubicBezTo>
                      <a:cubicBezTo>
                        <a:pt x="14412" y="514"/>
                        <a:pt x="14422" y="518"/>
                        <a:pt x="14432" y="521"/>
                      </a:cubicBezTo>
                      <a:cubicBezTo>
                        <a:pt x="14441" y="527"/>
                        <a:pt x="14454" y="530"/>
                        <a:pt x="14467" y="527"/>
                      </a:cubicBezTo>
                      <a:cubicBezTo>
                        <a:pt x="14515" y="518"/>
                        <a:pt x="14538" y="457"/>
                        <a:pt x="14532" y="414"/>
                      </a:cubicBezTo>
                      <a:cubicBezTo>
                        <a:pt x="14528" y="366"/>
                        <a:pt x="14496" y="321"/>
                        <a:pt x="14457" y="295"/>
                      </a:cubicBezTo>
                      <a:cubicBezTo>
                        <a:pt x="14444" y="283"/>
                        <a:pt x="14428" y="276"/>
                        <a:pt x="14412" y="270"/>
                      </a:cubicBezTo>
                      <a:cubicBezTo>
                        <a:pt x="14380" y="253"/>
                        <a:pt x="14345" y="250"/>
                        <a:pt x="14309" y="263"/>
                      </a:cubicBezTo>
                      <a:cubicBezTo>
                        <a:pt x="14261" y="279"/>
                        <a:pt x="14225" y="328"/>
                        <a:pt x="14261" y="376"/>
                      </a:cubicBezTo>
                      <a:cubicBezTo>
                        <a:pt x="14264" y="385"/>
                        <a:pt x="14274" y="392"/>
                        <a:pt x="14280" y="398"/>
                      </a:cubicBezTo>
                      <a:cubicBezTo>
                        <a:pt x="14293" y="405"/>
                        <a:pt x="14300" y="408"/>
                        <a:pt x="14293" y="424"/>
                      </a:cubicBezTo>
                      <a:cubicBezTo>
                        <a:pt x="14284" y="453"/>
                        <a:pt x="14251" y="469"/>
                        <a:pt x="14222" y="476"/>
                      </a:cubicBezTo>
                      <a:cubicBezTo>
                        <a:pt x="14209" y="476"/>
                        <a:pt x="14193" y="476"/>
                        <a:pt x="14180" y="473"/>
                      </a:cubicBezTo>
                      <a:cubicBezTo>
                        <a:pt x="14152" y="463"/>
                        <a:pt x="14132" y="437"/>
                        <a:pt x="14129" y="402"/>
                      </a:cubicBezTo>
                      <a:cubicBezTo>
                        <a:pt x="14126" y="376"/>
                        <a:pt x="14132" y="353"/>
                        <a:pt x="14145" y="331"/>
                      </a:cubicBezTo>
                      <a:moveTo>
                        <a:pt x="13122" y="318"/>
                      </a:moveTo>
                      <a:lnTo>
                        <a:pt x="13122" y="318"/>
                      </a:lnTo>
                      <a:cubicBezTo>
                        <a:pt x="13222" y="257"/>
                        <a:pt x="13328" y="234"/>
                        <a:pt x="13444" y="250"/>
                      </a:cubicBezTo>
                      <a:cubicBezTo>
                        <a:pt x="13615" y="276"/>
                        <a:pt x="13776" y="347"/>
                        <a:pt x="13940" y="389"/>
                      </a:cubicBezTo>
                      <a:cubicBezTo>
                        <a:pt x="13969" y="395"/>
                        <a:pt x="13998" y="402"/>
                        <a:pt x="14029" y="408"/>
                      </a:cubicBezTo>
                      <a:cubicBezTo>
                        <a:pt x="14042" y="411"/>
                        <a:pt x="14058" y="414"/>
                        <a:pt x="14074" y="414"/>
                      </a:cubicBezTo>
                      <a:cubicBezTo>
                        <a:pt x="14077" y="414"/>
                        <a:pt x="14090" y="418"/>
                        <a:pt x="14100" y="418"/>
                      </a:cubicBezTo>
                      <a:cubicBezTo>
                        <a:pt x="14106" y="440"/>
                        <a:pt x="14119" y="463"/>
                        <a:pt x="14139" y="479"/>
                      </a:cubicBezTo>
                      <a:cubicBezTo>
                        <a:pt x="14068" y="479"/>
                        <a:pt x="14000" y="466"/>
                        <a:pt x="13930" y="457"/>
                      </a:cubicBezTo>
                      <a:cubicBezTo>
                        <a:pt x="13847" y="444"/>
                        <a:pt x="13766" y="414"/>
                        <a:pt x="13685" y="385"/>
                      </a:cubicBezTo>
                      <a:cubicBezTo>
                        <a:pt x="13618" y="360"/>
                        <a:pt x="13547" y="328"/>
                        <a:pt x="13476" y="308"/>
                      </a:cubicBezTo>
                      <a:cubicBezTo>
                        <a:pt x="13386" y="289"/>
                        <a:pt x="13286" y="295"/>
                        <a:pt x="13199" y="328"/>
                      </a:cubicBezTo>
                      <a:cubicBezTo>
                        <a:pt x="13112" y="357"/>
                        <a:pt x="13009" y="424"/>
                        <a:pt x="12971" y="514"/>
                      </a:cubicBezTo>
                      <a:cubicBezTo>
                        <a:pt x="12958" y="514"/>
                        <a:pt x="12942" y="521"/>
                        <a:pt x="12929" y="524"/>
                      </a:cubicBezTo>
                      <a:cubicBezTo>
                        <a:pt x="12971" y="440"/>
                        <a:pt x="13045" y="369"/>
                        <a:pt x="13122" y="318"/>
                      </a:cubicBezTo>
                      <a:moveTo>
                        <a:pt x="12214" y="328"/>
                      </a:moveTo>
                      <a:lnTo>
                        <a:pt x="12214" y="328"/>
                      </a:lnTo>
                      <a:cubicBezTo>
                        <a:pt x="12230" y="302"/>
                        <a:pt x="12255" y="292"/>
                        <a:pt x="12278" y="276"/>
                      </a:cubicBezTo>
                      <a:cubicBezTo>
                        <a:pt x="12304" y="257"/>
                        <a:pt x="12304" y="234"/>
                        <a:pt x="12307" y="205"/>
                      </a:cubicBezTo>
                      <a:cubicBezTo>
                        <a:pt x="12310" y="173"/>
                        <a:pt x="12333" y="144"/>
                        <a:pt x="12362" y="131"/>
                      </a:cubicBezTo>
                      <a:cubicBezTo>
                        <a:pt x="12391" y="118"/>
                        <a:pt x="12420" y="121"/>
                        <a:pt x="12449" y="128"/>
                      </a:cubicBezTo>
                      <a:cubicBezTo>
                        <a:pt x="12455" y="131"/>
                        <a:pt x="12462" y="128"/>
                        <a:pt x="12465" y="121"/>
                      </a:cubicBezTo>
                      <a:cubicBezTo>
                        <a:pt x="12478" y="86"/>
                        <a:pt x="12471" y="54"/>
                        <a:pt x="12510" y="35"/>
                      </a:cubicBezTo>
                      <a:cubicBezTo>
                        <a:pt x="12536" y="19"/>
                        <a:pt x="12568" y="25"/>
                        <a:pt x="12594" y="41"/>
                      </a:cubicBezTo>
                      <a:cubicBezTo>
                        <a:pt x="12648" y="70"/>
                        <a:pt x="12684" y="125"/>
                        <a:pt x="12706" y="180"/>
                      </a:cubicBezTo>
                      <a:cubicBezTo>
                        <a:pt x="12729" y="231"/>
                        <a:pt x="12755" y="279"/>
                        <a:pt x="12806" y="308"/>
                      </a:cubicBezTo>
                      <a:cubicBezTo>
                        <a:pt x="12845" y="331"/>
                        <a:pt x="12903" y="347"/>
                        <a:pt x="12935" y="308"/>
                      </a:cubicBezTo>
                      <a:cubicBezTo>
                        <a:pt x="12951" y="292"/>
                        <a:pt x="12955" y="266"/>
                        <a:pt x="12951" y="244"/>
                      </a:cubicBezTo>
                      <a:cubicBezTo>
                        <a:pt x="12948" y="228"/>
                        <a:pt x="12938" y="199"/>
                        <a:pt x="12919" y="196"/>
                      </a:cubicBezTo>
                      <a:cubicBezTo>
                        <a:pt x="12912" y="196"/>
                        <a:pt x="12909" y="199"/>
                        <a:pt x="12903" y="202"/>
                      </a:cubicBezTo>
                      <a:cubicBezTo>
                        <a:pt x="12893" y="209"/>
                        <a:pt x="12887" y="215"/>
                        <a:pt x="12874" y="221"/>
                      </a:cubicBezTo>
                      <a:cubicBezTo>
                        <a:pt x="12855" y="228"/>
                        <a:pt x="12829" y="231"/>
                        <a:pt x="12810" y="218"/>
                      </a:cubicBezTo>
                      <a:cubicBezTo>
                        <a:pt x="12780" y="196"/>
                        <a:pt x="12780" y="128"/>
                        <a:pt x="12816" y="109"/>
                      </a:cubicBezTo>
                      <a:cubicBezTo>
                        <a:pt x="12845" y="96"/>
                        <a:pt x="12887" y="109"/>
                        <a:pt x="12912" y="125"/>
                      </a:cubicBezTo>
                      <a:cubicBezTo>
                        <a:pt x="12929" y="134"/>
                        <a:pt x="12945" y="147"/>
                        <a:pt x="12958" y="164"/>
                      </a:cubicBezTo>
                      <a:cubicBezTo>
                        <a:pt x="12977" y="183"/>
                        <a:pt x="12983" y="212"/>
                        <a:pt x="12996" y="234"/>
                      </a:cubicBezTo>
                      <a:cubicBezTo>
                        <a:pt x="13009" y="260"/>
                        <a:pt x="13025" y="286"/>
                        <a:pt x="13051" y="302"/>
                      </a:cubicBezTo>
                      <a:cubicBezTo>
                        <a:pt x="13064" y="305"/>
                        <a:pt x="13074" y="308"/>
                        <a:pt x="13087" y="308"/>
                      </a:cubicBezTo>
                      <a:cubicBezTo>
                        <a:pt x="13028" y="350"/>
                        <a:pt x="12983" y="398"/>
                        <a:pt x="12945" y="453"/>
                      </a:cubicBezTo>
                      <a:cubicBezTo>
                        <a:pt x="12942" y="453"/>
                        <a:pt x="12942" y="453"/>
                        <a:pt x="12938" y="453"/>
                      </a:cubicBezTo>
                      <a:cubicBezTo>
                        <a:pt x="12883" y="469"/>
                        <a:pt x="12810" y="414"/>
                        <a:pt x="12774" y="379"/>
                      </a:cubicBezTo>
                      <a:cubicBezTo>
                        <a:pt x="12732" y="337"/>
                        <a:pt x="12703" y="283"/>
                        <a:pt x="12674" y="228"/>
                      </a:cubicBezTo>
                      <a:cubicBezTo>
                        <a:pt x="12645" y="167"/>
                        <a:pt x="12571" y="118"/>
                        <a:pt x="12520" y="180"/>
                      </a:cubicBezTo>
                      <a:cubicBezTo>
                        <a:pt x="12471" y="144"/>
                        <a:pt x="12381" y="151"/>
                        <a:pt x="12355" y="209"/>
                      </a:cubicBezTo>
                      <a:cubicBezTo>
                        <a:pt x="12352" y="215"/>
                        <a:pt x="12362" y="221"/>
                        <a:pt x="12365" y="215"/>
                      </a:cubicBezTo>
                      <a:cubicBezTo>
                        <a:pt x="12394" y="167"/>
                        <a:pt x="12474" y="164"/>
                        <a:pt x="12516" y="199"/>
                      </a:cubicBezTo>
                      <a:cubicBezTo>
                        <a:pt x="12520" y="205"/>
                        <a:pt x="12526" y="202"/>
                        <a:pt x="12533" y="199"/>
                      </a:cubicBezTo>
                      <a:cubicBezTo>
                        <a:pt x="12568" y="147"/>
                        <a:pt x="12623" y="180"/>
                        <a:pt x="12648" y="218"/>
                      </a:cubicBezTo>
                      <a:cubicBezTo>
                        <a:pt x="12661" y="241"/>
                        <a:pt x="12668" y="263"/>
                        <a:pt x="12678" y="283"/>
                      </a:cubicBezTo>
                      <a:cubicBezTo>
                        <a:pt x="12700" y="321"/>
                        <a:pt x="12726" y="357"/>
                        <a:pt x="12755" y="392"/>
                      </a:cubicBezTo>
                      <a:cubicBezTo>
                        <a:pt x="12790" y="431"/>
                        <a:pt x="12871" y="489"/>
                        <a:pt x="12932" y="476"/>
                      </a:cubicBezTo>
                      <a:cubicBezTo>
                        <a:pt x="12922" y="495"/>
                        <a:pt x="12912" y="511"/>
                        <a:pt x="12906" y="530"/>
                      </a:cubicBezTo>
                      <a:cubicBezTo>
                        <a:pt x="12903" y="537"/>
                        <a:pt x="12871" y="543"/>
                        <a:pt x="12864" y="546"/>
                      </a:cubicBezTo>
                      <a:cubicBezTo>
                        <a:pt x="12855" y="553"/>
                        <a:pt x="12845" y="559"/>
                        <a:pt x="12832" y="563"/>
                      </a:cubicBezTo>
                      <a:cubicBezTo>
                        <a:pt x="12758" y="534"/>
                        <a:pt x="12719" y="469"/>
                        <a:pt x="12687" y="398"/>
                      </a:cubicBezTo>
                      <a:cubicBezTo>
                        <a:pt x="12661" y="350"/>
                        <a:pt x="12635" y="295"/>
                        <a:pt x="12571" y="302"/>
                      </a:cubicBezTo>
                      <a:cubicBezTo>
                        <a:pt x="12568" y="302"/>
                        <a:pt x="12568" y="305"/>
                        <a:pt x="12571" y="308"/>
                      </a:cubicBezTo>
                      <a:cubicBezTo>
                        <a:pt x="12584" y="315"/>
                        <a:pt x="12600" y="318"/>
                        <a:pt x="12613" y="325"/>
                      </a:cubicBezTo>
                      <a:cubicBezTo>
                        <a:pt x="12635" y="341"/>
                        <a:pt x="12648" y="373"/>
                        <a:pt x="12658" y="395"/>
                      </a:cubicBezTo>
                      <a:cubicBezTo>
                        <a:pt x="12674" y="427"/>
                        <a:pt x="12687" y="457"/>
                        <a:pt x="12703" y="485"/>
                      </a:cubicBezTo>
                      <a:cubicBezTo>
                        <a:pt x="12729" y="524"/>
                        <a:pt x="12764" y="559"/>
                        <a:pt x="12806" y="579"/>
                      </a:cubicBezTo>
                      <a:cubicBezTo>
                        <a:pt x="12790" y="588"/>
                        <a:pt x="12774" y="601"/>
                        <a:pt x="12761" y="611"/>
                      </a:cubicBezTo>
                      <a:cubicBezTo>
                        <a:pt x="12716" y="646"/>
                        <a:pt x="12671" y="685"/>
                        <a:pt x="12642" y="733"/>
                      </a:cubicBezTo>
                      <a:cubicBezTo>
                        <a:pt x="12642" y="737"/>
                        <a:pt x="12632" y="750"/>
                        <a:pt x="12623" y="769"/>
                      </a:cubicBezTo>
                      <a:lnTo>
                        <a:pt x="12623" y="769"/>
                      </a:lnTo>
                      <a:cubicBezTo>
                        <a:pt x="12571" y="782"/>
                        <a:pt x="12523" y="794"/>
                        <a:pt x="12471" y="782"/>
                      </a:cubicBezTo>
                      <a:cubicBezTo>
                        <a:pt x="12430" y="772"/>
                        <a:pt x="12394" y="753"/>
                        <a:pt x="12355" y="737"/>
                      </a:cubicBezTo>
                      <a:cubicBezTo>
                        <a:pt x="12304" y="717"/>
                        <a:pt x="12252" y="698"/>
                        <a:pt x="12201" y="727"/>
                      </a:cubicBezTo>
                      <a:cubicBezTo>
                        <a:pt x="12198" y="730"/>
                        <a:pt x="12201" y="733"/>
                        <a:pt x="12204" y="733"/>
                      </a:cubicBezTo>
                      <a:cubicBezTo>
                        <a:pt x="12278" y="701"/>
                        <a:pt x="12358" y="762"/>
                        <a:pt x="12430" y="791"/>
                      </a:cubicBezTo>
                      <a:cubicBezTo>
                        <a:pt x="12491" y="817"/>
                        <a:pt x="12546" y="810"/>
                        <a:pt x="12610" y="794"/>
                      </a:cubicBezTo>
                      <a:cubicBezTo>
                        <a:pt x="12597" y="817"/>
                        <a:pt x="12587" y="839"/>
                        <a:pt x="12587" y="839"/>
                      </a:cubicBezTo>
                      <a:cubicBezTo>
                        <a:pt x="12526" y="856"/>
                        <a:pt x="12471" y="878"/>
                        <a:pt x="12413" y="907"/>
                      </a:cubicBezTo>
                      <a:cubicBezTo>
                        <a:pt x="12394" y="914"/>
                        <a:pt x="12378" y="923"/>
                        <a:pt x="12362" y="933"/>
                      </a:cubicBezTo>
                      <a:cubicBezTo>
                        <a:pt x="12371" y="923"/>
                        <a:pt x="12381" y="910"/>
                        <a:pt x="12384" y="894"/>
                      </a:cubicBezTo>
                      <a:cubicBezTo>
                        <a:pt x="12388" y="891"/>
                        <a:pt x="12388" y="888"/>
                        <a:pt x="12388" y="888"/>
                      </a:cubicBezTo>
                      <a:cubicBezTo>
                        <a:pt x="12397" y="839"/>
                        <a:pt x="12365" y="791"/>
                        <a:pt x="12323" y="766"/>
                      </a:cubicBezTo>
                      <a:cubicBezTo>
                        <a:pt x="12307" y="756"/>
                        <a:pt x="12285" y="750"/>
                        <a:pt x="12265" y="750"/>
                      </a:cubicBezTo>
                      <a:cubicBezTo>
                        <a:pt x="12239" y="750"/>
                        <a:pt x="12214" y="762"/>
                        <a:pt x="12204" y="788"/>
                      </a:cubicBezTo>
                      <a:cubicBezTo>
                        <a:pt x="12191" y="823"/>
                        <a:pt x="12233" y="878"/>
                        <a:pt x="12194" y="894"/>
                      </a:cubicBezTo>
                      <a:cubicBezTo>
                        <a:pt x="12185" y="898"/>
                        <a:pt x="12178" y="898"/>
                        <a:pt x="12169" y="898"/>
                      </a:cubicBezTo>
                      <a:cubicBezTo>
                        <a:pt x="12146" y="898"/>
                        <a:pt x="12123" y="888"/>
                        <a:pt x="12107" y="869"/>
                      </a:cubicBezTo>
                      <a:cubicBezTo>
                        <a:pt x="12085" y="846"/>
                        <a:pt x="12085" y="814"/>
                        <a:pt x="12094" y="785"/>
                      </a:cubicBezTo>
                      <a:cubicBezTo>
                        <a:pt x="12107" y="730"/>
                        <a:pt x="12159" y="691"/>
                        <a:pt x="12210" y="678"/>
                      </a:cubicBezTo>
                      <a:cubicBezTo>
                        <a:pt x="12220" y="678"/>
                        <a:pt x="12226" y="675"/>
                        <a:pt x="12236" y="675"/>
                      </a:cubicBezTo>
                      <a:cubicBezTo>
                        <a:pt x="12288" y="675"/>
                        <a:pt x="12330" y="704"/>
                        <a:pt x="12381" y="717"/>
                      </a:cubicBezTo>
                      <a:cubicBezTo>
                        <a:pt x="12404" y="727"/>
                        <a:pt x="12433" y="730"/>
                        <a:pt x="12462" y="730"/>
                      </a:cubicBezTo>
                      <a:cubicBezTo>
                        <a:pt x="12491" y="730"/>
                        <a:pt x="12516" y="727"/>
                        <a:pt x="12539" y="714"/>
                      </a:cubicBezTo>
                      <a:cubicBezTo>
                        <a:pt x="12581" y="688"/>
                        <a:pt x="12584" y="624"/>
                        <a:pt x="12552" y="592"/>
                      </a:cubicBezTo>
                      <a:cubicBezTo>
                        <a:pt x="12539" y="579"/>
                        <a:pt x="12523" y="572"/>
                        <a:pt x="12507" y="572"/>
                      </a:cubicBezTo>
                      <a:cubicBezTo>
                        <a:pt x="12500" y="572"/>
                        <a:pt x="12494" y="572"/>
                        <a:pt x="12491" y="576"/>
                      </a:cubicBezTo>
                      <a:cubicBezTo>
                        <a:pt x="12465" y="582"/>
                        <a:pt x="12458" y="598"/>
                        <a:pt x="12446" y="617"/>
                      </a:cubicBezTo>
                      <a:cubicBezTo>
                        <a:pt x="12439" y="630"/>
                        <a:pt x="12426" y="637"/>
                        <a:pt x="12417" y="637"/>
                      </a:cubicBezTo>
                      <a:cubicBezTo>
                        <a:pt x="12397" y="634"/>
                        <a:pt x="12375" y="617"/>
                        <a:pt x="12371" y="598"/>
                      </a:cubicBezTo>
                      <a:cubicBezTo>
                        <a:pt x="12365" y="569"/>
                        <a:pt x="12388" y="540"/>
                        <a:pt x="12407" y="521"/>
                      </a:cubicBezTo>
                      <a:cubicBezTo>
                        <a:pt x="12423" y="508"/>
                        <a:pt x="12436" y="501"/>
                        <a:pt x="12452" y="501"/>
                      </a:cubicBezTo>
                      <a:cubicBezTo>
                        <a:pt x="12458" y="501"/>
                        <a:pt x="12468" y="505"/>
                        <a:pt x="12478" y="508"/>
                      </a:cubicBezTo>
                      <a:cubicBezTo>
                        <a:pt x="12494" y="514"/>
                        <a:pt x="12513" y="524"/>
                        <a:pt x="12529" y="524"/>
                      </a:cubicBezTo>
                      <a:cubicBezTo>
                        <a:pt x="12533" y="524"/>
                        <a:pt x="12536" y="524"/>
                        <a:pt x="12539" y="524"/>
                      </a:cubicBezTo>
                      <a:cubicBezTo>
                        <a:pt x="12587" y="514"/>
                        <a:pt x="12607" y="453"/>
                        <a:pt x="12603" y="411"/>
                      </a:cubicBezTo>
                      <a:cubicBezTo>
                        <a:pt x="12597" y="363"/>
                        <a:pt x="12568" y="321"/>
                        <a:pt x="12529" y="292"/>
                      </a:cubicBezTo>
                      <a:cubicBezTo>
                        <a:pt x="12500" y="270"/>
                        <a:pt x="12468" y="257"/>
                        <a:pt x="12433" y="257"/>
                      </a:cubicBezTo>
                      <a:cubicBezTo>
                        <a:pt x="12417" y="257"/>
                        <a:pt x="12400" y="257"/>
                        <a:pt x="12388" y="263"/>
                      </a:cubicBezTo>
                      <a:cubicBezTo>
                        <a:pt x="12336" y="279"/>
                        <a:pt x="12304" y="328"/>
                        <a:pt x="12336" y="376"/>
                      </a:cubicBezTo>
                      <a:cubicBezTo>
                        <a:pt x="12342" y="385"/>
                        <a:pt x="12349" y="392"/>
                        <a:pt x="12358" y="398"/>
                      </a:cubicBezTo>
                      <a:cubicBezTo>
                        <a:pt x="12368" y="405"/>
                        <a:pt x="12375" y="408"/>
                        <a:pt x="12371" y="424"/>
                      </a:cubicBezTo>
                      <a:cubicBezTo>
                        <a:pt x="12362" y="453"/>
                        <a:pt x="12326" y="469"/>
                        <a:pt x="12298" y="476"/>
                      </a:cubicBezTo>
                      <a:cubicBezTo>
                        <a:pt x="12294" y="476"/>
                        <a:pt x="12288" y="476"/>
                        <a:pt x="12281" y="476"/>
                      </a:cubicBezTo>
                      <a:cubicBezTo>
                        <a:pt x="12275" y="476"/>
                        <a:pt x="12268" y="476"/>
                        <a:pt x="12259" y="473"/>
                      </a:cubicBezTo>
                      <a:cubicBezTo>
                        <a:pt x="12226" y="466"/>
                        <a:pt x="12201" y="437"/>
                        <a:pt x="12198" y="398"/>
                      </a:cubicBezTo>
                      <a:cubicBezTo>
                        <a:pt x="12194" y="373"/>
                        <a:pt x="12201" y="350"/>
                        <a:pt x="12214" y="328"/>
                      </a:cubicBezTo>
                      <a:moveTo>
                        <a:pt x="11199" y="318"/>
                      </a:moveTo>
                      <a:lnTo>
                        <a:pt x="11199" y="318"/>
                      </a:lnTo>
                      <a:cubicBezTo>
                        <a:pt x="11299" y="257"/>
                        <a:pt x="11405" y="234"/>
                        <a:pt x="11521" y="250"/>
                      </a:cubicBezTo>
                      <a:cubicBezTo>
                        <a:pt x="11692" y="276"/>
                        <a:pt x="11853" y="347"/>
                        <a:pt x="12017" y="389"/>
                      </a:cubicBezTo>
                      <a:cubicBezTo>
                        <a:pt x="12046" y="395"/>
                        <a:pt x="12075" y="402"/>
                        <a:pt x="12107" y="408"/>
                      </a:cubicBezTo>
                      <a:cubicBezTo>
                        <a:pt x="12120" y="411"/>
                        <a:pt x="12136" y="414"/>
                        <a:pt x="12153" y="414"/>
                      </a:cubicBezTo>
                      <a:cubicBezTo>
                        <a:pt x="12156" y="414"/>
                        <a:pt x="12165" y="418"/>
                        <a:pt x="12175" y="418"/>
                      </a:cubicBezTo>
                      <a:cubicBezTo>
                        <a:pt x="12182" y="440"/>
                        <a:pt x="12194" y="463"/>
                        <a:pt x="12217" y="479"/>
                      </a:cubicBezTo>
                      <a:cubicBezTo>
                        <a:pt x="12146" y="476"/>
                        <a:pt x="12078" y="466"/>
                        <a:pt x="12008" y="457"/>
                      </a:cubicBezTo>
                      <a:cubicBezTo>
                        <a:pt x="11924" y="444"/>
                        <a:pt x="11843" y="414"/>
                        <a:pt x="11763" y="385"/>
                      </a:cubicBezTo>
                      <a:cubicBezTo>
                        <a:pt x="11692" y="360"/>
                        <a:pt x="11624" y="328"/>
                        <a:pt x="11553" y="308"/>
                      </a:cubicBezTo>
                      <a:cubicBezTo>
                        <a:pt x="11463" y="289"/>
                        <a:pt x="11364" y="295"/>
                        <a:pt x="11276" y="328"/>
                      </a:cubicBezTo>
                      <a:cubicBezTo>
                        <a:pt x="11189" y="357"/>
                        <a:pt x="11087" y="424"/>
                        <a:pt x="11048" y="514"/>
                      </a:cubicBezTo>
                      <a:cubicBezTo>
                        <a:pt x="11035" y="514"/>
                        <a:pt x="11019" y="521"/>
                        <a:pt x="11006" y="524"/>
                      </a:cubicBezTo>
                      <a:cubicBezTo>
                        <a:pt x="11048" y="440"/>
                        <a:pt x="11122" y="369"/>
                        <a:pt x="11199" y="318"/>
                      </a:cubicBezTo>
                      <a:moveTo>
                        <a:pt x="10291" y="328"/>
                      </a:moveTo>
                      <a:lnTo>
                        <a:pt x="10291" y="328"/>
                      </a:lnTo>
                      <a:cubicBezTo>
                        <a:pt x="10307" y="302"/>
                        <a:pt x="10333" y="292"/>
                        <a:pt x="10355" y="276"/>
                      </a:cubicBezTo>
                      <a:cubicBezTo>
                        <a:pt x="10381" y="257"/>
                        <a:pt x="10381" y="234"/>
                        <a:pt x="10384" y="205"/>
                      </a:cubicBezTo>
                      <a:cubicBezTo>
                        <a:pt x="10387" y="173"/>
                        <a:pt x="10410" y="144"/>
                        <a:pt x="10439" y="131"/>
                      </a:cubicBezTo>
                      <a:cubicBezTo>
                        <a:pt x="10468" y="118"/>
                        <a:pt x="10497" y="121"/>
                        <a:pt x="10526" y="128"/>
                      </a:cubicBezTo>
                      <a:cubicBezTo>
                        <a:pt x="10532" y="131"/>
                        <a:pt x="10539" y="128"/>
                        <a:pt x="10542" y="121"/>
                      </a:cubicBezTo>
                      <a:cubicBezTo>
                        <a:pt x="10555" y="86"/>
                        <a:pt x="10549" y="54"/>
                        <a:pt x="10587" y="35"/>
                      </a:cubicBezTo>
                      <a:cubicBezTo>
                        <a:pt x="10613" y="19"/>
                        <a:pt x="10645" y="25"/>
                        <a:pt x="10671" y="41"/>
                      </a:cubicBezTo>
                      <a:cubicBezTo>
                        <a:pt x="10726" y="70"/>
                        <a:pt x="10761" y="125"/>
                        <a:pt x="10784" y="180"/>
                      </a:cubicBezTo>
                      <a:cubicBezTo>
                        <a:pt x="10806" y="231"/>
                        <a:pt x="10832" y="279"/>
                        <a:pt x="10884" y="308"/>
                      </a:cubicBezTo>
                      <a:cubicBezTo>
                        <a:pt x="10922" y="331"/>
                        <a:pt x="10980" y="347"/>
                        <a:pt x="11012" y="308"/>
                      </a:cubicBezTo>
                      <a:cubicBezTo>
                        <a:pt x="11028" y="292"/>
                        <a:pt x="11032" y="266"/>
                        <a:pt x="11028" y="244"/>
                      </a:cubicBezTo>
                      <a:cubicBezTo>
                        <a:pt x="11025" y="228"/>
                        <a:pt x="11016" y="199"/>
                        <a:pt x="10996" y="196"/>
                      </a:cubicBezTo>
                      <a:cubicBezTo>
                        <a:pt x="10990" y="196"/>
                        <a:pt x="10987" y="199"/>
                        <a:pt x="10980" y="202"/>
                      </a:cubicBezTo>
                      <a:cubicBezTo>
                        <a:pt x="10971" y="209"/>
                        <a:pt x="10964" y="215"/>
                        <a:pt x="10951" y="221"/>
                      </a:cubicBezTo>
                      <a:cubicBezTo>
                        <a:pt x="10932" y="228"/>
                        <a:pt x="10906" y="231"/>
                        <a:pt x="10887" y="218"/>
                      </a:cubicBezTo>
                      <a:cubicBezTo>
                        <a:pt x="10858" y="196"/>
                        <a:pt x="10858" y="128"/>
                        <a:pt x="10893" y="109"/>
                      </a:cubicBezTo>
                      <a:cubicBezTo>
                        <a:pt x="10922" y="96"/>
                        <a:pt x="10964" y="109"/>
                        <a:pt x="10990" y="125"/>
                      </a:cubicBezTo>
                      <a:cubicBezTo>
                        <a:pt x="11006" y="134"/>
                        <a:pt x="11022" y="147"/>
                        <a:pt x="11035" y="164"/>
                      </a:cubicBezTo>
                      <a:cubicBezTo>
                        <a:pt x="11054" y="183"/>
                        <a:pt x="11061" y="212"/>
                        <a:pt x="11074" y="234"/>
                      </a:cubicBezTo>
                      <a:cubicBezTo>
                        <a:pt x="11087" y="260"/>
                        <a:pt x="11103" y="286"/>
                        <a:pt x="11128" y="302"/>
                      </a:cubicBezTo>
                      <a:cubicBezTo>
                        <a:pt x="11141" y="305"/>
                        <a:pt x="11151" y="308"/>
                        <a:pt x="11164" y="308"/>
                      </a:cubicBezTo>
                      <a:cubicBezTo>
                        <a:pt x="11106" y="350"/>
                        <a:pt x="11057" y="398"/>
                        <a:pt x="11022" y="453"/>
                      </a:cubicBezTo>
                      <a:cubicBezTo>
                        <a:pt x="11019" y="453"/>
                        <a:pt x="11019" y="453"/>
                        <a:pt x="11016" y="453"/>
                      </a:cubicBezTo>
                      <a:cubicBezTo>
                        <a:pt x="10961" y="469"/>
                        <a:pt x="10887" y="414"/>
                        <a:pt x="10851" y="379"/>
                      </a:cubicBezTo>
                      <a:cubicBezTo>
                        <a:pt x="10809" y="337"/>
                        <a:pt x="10780" y="283"/>
                        <a:pt x="10752" y="228"/>
                      </a:cubicBezTo>
                      <a:cubicBezTo>
                        <a:pt x="10723" y="167"/>
                        <a:pt x="10648" y="118"/>
                        <a:pt x="10597" y="180"/>
                      </a:cubicBezTo>
                      <a:cubicBezTo>
                        <a:pt x="10549" y="144"/>
                        <a:pt x="10459" y="151"/>
                        <a:pt x="10433" y="209"/>
                      </a:cubicBezTo>
                      <a:cubicBezTo>
                        <a:pt x="10430" y="215"/>
                        <a:pt x="10439" y="221"/>
                        <a:pt x="10443" y="215"/>
                      </a:cubicBezTo>
                      <a:cubicBezTo>
                        <a:pt x="10471" y="167"/>
                        <a:pt x="10552" y="164"/>
                        <a:pt x="10594" y="199"/>
                      </a:cubicBezTo>
                      <a:cubicBezTo>
                        <a:pt x="10597" y="205"/>
                        <a:pt x="10603" y="202"/>
                        <a:pt x="10610" y="199"/>
                      </a:cubicBezTo>
                      <a:cubicBezTo>
                        <a:pt x="10645" y="147"/>
                        <a:pt x="10700" y="180"/>
                        <a:pt x="10726" y="218"/>
                      </a:cubicBezTo>
                      <a:cubicBezTo>
                        <a:pt x="10739" y="241"/>
                        <a:pt x="10745" y="263"/>
                        <a:pt x="10755" y="283"/>
                      </a:cubicBezTo>
                      <a:cubicBezTo>
                        <a:pt x="10777" y="321"/>
                        <a:pt x="10803" y="357"/>
                        <a:pt x="10832" y="392"/>
                      </a:cubicBezTo>
                      <a:cubicBezTo>
                        <a:pt x="10868" y="431"/>
                        <a:pt x="10948" y="489"/>
                        <a:pt x="11009" y="476"/>
                      </a:cubicBezTo>
                      <a:cubicBezTo>
                        <a:pt x="11000" y="495"/>
                        <a:pt x="10990" y="511"/>
                        <a:pt x="10984" y="530"/>
                      </a:cubicBezTo>
                      <a:cubicBezTo>
                        <a:pt x="10980" y="537"/>
                        <a:pt x="10948" y="543"/>
                        <a:pt x="10942" y="546"/>
                      </a:cubicBezTo>
                      <a:cubicBezTo>
                        <a:pt x="10932" y="553"/>
                        <a:pt x="10919" y="559"/>
                        <a:pt x="10909" y="563"/>
                      </a:cubicBezTo>
                      <a:cubicBezTo>
                        <a:pt x="10835" y="534"/>
                        <a:pt x="10797" y="469"/>
                        <a:pt x="10764" y="398"/>
                      </a:cubicBezTo>
                      <a:cubicBezTo>
                        <a:pt x="10739" y="350"/>
                        <a:pt x="10713" y="295"/>
                        <a:pt x="10648" y="302"/>
                      </a:cubicBezTo>
                      <a:cubicBezTo>
                        <a:pt x="10645" y="302"/>
                        <a:pt x="10645" y="305"/>
                        <a:pt x="10648" y="308"/>
                      </a:cubicBezTo>
                      <a:cubicBezTo>
                        <a:pt x="10661" y="315"/>
                        <a:pt x="10677" y="318"/>
                        <a:pt x="10690" y="325"/>
                      </a:cubicBezTo>
                      <a:cubicBezTo>
                        <a:pt x="10713" y="341"/>
                        <a:pt x="10726" y="373"/>
                        <a:pt x="10735" y="395"/>
                      </a:cubicBezTo>
                      <a:cubicBezTo>
                        <a:pt x="10752" y="427"/>
                        <a:pt x="10764" y="457"/>
                        <a:pt x="10780" y="485"/>
                      </a:cubicBezTo>
                      <a:cubicBezTo>
                        <a:pt x="10806" y="524"/>
                        <a:pt x="10842" y="559"/>
                        <a:pt x="10884" y="579"/>
                      </a:cubicBezTo>
                      <a:cubicBezTo>
                        <a:pt x="10868" y="588"/>
                        <a:pt x="10851" y="601"/>
                        <a:pt x="10839" y="611"/>
                      </a:cubicBezTo>
                      <a:cubicBezTo>
                        <a:pt x="10793" y="646"/>
                        <a:pt x="10748" y="685"/>
                        <a:pt x="10719" y="733"/>
                      </a:cubicBezTo>
                      <a:cubicBezTo>
                        <a:pt x="10719" y="737"/>
                        <a:pt x="10710" y="750"/>
                        <a:pt x="10700" y="769"/>
                      </a:cubicBezTo>
                      <a:lnTo>
                        <a:pt x="10700" y="769"/>
                      </a:lnTo>
                      <a:cubicBezTo>
                        <a:pt x="10648" y="782"/>
                        <a:pt x="10600" y="794"/>
                        <a:pt x="10549" y="782"/>
                      </a:cubicBezTo>
                      <a:cubicBezTo>
                        <a:pt x="10507" y="772"/>
                        <a:pt x="10471" y="753"/>
                        <a:pt x="10433" y="737"/>
                      </a:cubicBezTo>
                      <a:cubicBezTo>
                        <a:pt x="10381" y="717"/>
                        <a:pt x="10330" y="698"/>
                        <a:pt x="10278" y="727"/>
                      </a:cubicBezTo>
                      <a:cubicBezTo>
                        <a:pt x="10275" y="730"/>
                        <a:pt x="10278" y="733"/>
                        <a:pt x="10281" y="733"/>
                      </a:cubicBezTo>
                      <a:cubicBezTo>
                        <a:pt x="10355" y="701"/>
                        <a:pt x="10436" y="762"/>
                        <a:pt x="10507" y="791"/>
                      </a:cubicBezTo>
                      <a:cubicBezTo>
                        <a:pt x="10568" y="817"/>
                        <a:pt x="10623" y="810"/>
                        <a:pt x="10687" y="794"/>
                      </a:cubicBezTo>
                      <a:cubicBezTo>
                        <a:pt x="10674" y="817"/>
                        <a:pt x="10664" y="839"/>
                        <a:pt x="10664" y="839"/>
                      </a:cubicBezTo>
                      <a:cubicBezTo>
                        <a:pt x="10603" y="856"/>
                        <a:pt x="10549" y="878"/>
                        <a:pt x="10491" y="907"/>
                      </a:cubicBezTo>
                      <a:cubicBezTo>
                        <a:pt x="10471" y="914"/>
                        <a:pt x="10455" y="923"/>
                        <a:pt x="10439" y="933"/>
                      </a:cubicBezTo>
                      <a:cubicBezTo>
                        <a:pt x="10449" y="923"/>
                        <a:pt x="10459" y="910"/>
                        <a:pt x="10462" y="894"/>
                      </a:cubicBezTo>
                      <a:cubicBezTo>
                        <a:pt x="10465" y="891"/>
                        <a:pt x="10465" y="888"/>
                        <a:pt x="10465" y="888"/>
                      </a:cubicBezTo>
                      <a:cubicBezTo>
                        <a:pt x="10475" y="839"/>
                        <a:pt x="10443" y="791"/>
                        <a:pt x="10400" y="766"/>
                      </a:cubicBezTo>
                      <a:cubicBezTo>
                        <a:pt x="10384" y="756"/>
                        <a:pt x="10362" y="750"/>
                        <a:pt x="10343" y="750"/>
                      </a:cubicBezTo>
                      <a:cubicBezTo>
                        <a:pt x="10317" y="750"/>
                        <a:pt x="10291" y="762"/>
                        <a:pt x="10281" y="788"/>
                      </a:cubicBezTo>
                      <a:cubicBezTo>
                        <a:pt x="10268" y="823"/>
                        <a:pt x="10310" y="878"/>
                        <a:pt x="10272" y="894"/>
                      </a:cubicBezTo>
                      <a:cubicBezTo>
                        <a:pt x="10262" y="898"/>
                        <a:pt x="10255" y="898"/>
                        <a:pt x="10246" y="898"/>
                      </a:cubicBezTo>
                      <a:cubicBezTo>
                        <a:pt x="10223" y="898"/>
                        <a:pt x="10201" y="888"/>
                        <a:pt x="10185" y="869"/>
                      </a:cubicBezTo>
                      <a:cubicBezTo>
                        <a:pt x="10162" y="846"/>
                        <a:pt x="10162" y="814"/>
                        <a:pt x="10169" y="785"/>
                      </a:cubicBezTo>
                      <a:cubicBezTo>
                        <a:pt x="10185" y="730"/>
                        <a:pt x="10236" y="691"/>
                        <a:pt x="10288" y="678"/>
                      </a:cubicBezTo>
                      <a:cubicBezTo>
                        <a:pt x="10298" y="678"/>
                        <a:pt x="10304" y="675"/>
                        <a:pt x="10314" y="675"/>
                      </a:cubicBezTo>
                      <a:cubicBezTo>
                        <a:pt x="10365" y="675"/>
                        <a:pt x="10407" y="704"/>
                        <a:pt x="10459" y="717"/>
                      </a:cubicBezTo>
                      <a:cubicBezTo>
                        <a:pt x="10481" y="727"/>
                        <a:pt x="10510" y="730"/>
                        <a:pt x="10539" y="730"/>
                      </a:cubicBezTo>
                      <a:cubicBezTo>
                        <a:pt x="10568" y="730"/>
                        <a:pt x="10594" y="727"/>
                        <a:pt x="10616" y="714"/>
                      </a:cubicBezTo>
                      <a:cubicBezTo>
                        <a:pt x="10658" y="688"/>
                        <a:pt x="10661" y="624"/>
                        <a:pt x="10629" y="592"/>
                      </a:cubicBezTo>
                      <a:cubicBezTo>
                        <a:pt x="10616" y="579"/>
                        <a:pt x="10600" y="572"/>
                        <a:pt x="10584" y="572"/>
                      </a:cubicBezTo>
                      <a:cubicBezTo>
                        <a:pt x="10578" y="572"/>
                        <a:pt x="10571" y="572"/>
                        <a:pt x="10568" y="576"/>
                      </a:cubicBezTo>
                      <a:cubicBezTo>
                        <a:pt x="10542" y="582"/>
                        <a:pt x="10536" y="598"/>
                        <a:pt x="10523" y="617"/>
                      </a:cubicBezTo>
                      <a:cubicBezTo>
                        <a:pt x="10516" y="630"/>
                        <a:pt x="10503" y="637"/>
                        <a:pt x="10494" y="637"/>
                      </a:cubicBezTo>
                      <a:cubicBezTo>
                        <a:pt x="10475" y="634"/>
                        <a:pt x="10452" y="617"/>
                        <a:pt x="10449" y="598"/>
                      </a:cubicBezTo>
                      <a:cubicBezTo>
                        <a:pt x="10443" y="569"/>
                        <a:pt x="10465" y="540"/>
                        <a:pt x="10484" y="521"/>
                      </a:cubicBezTo>
                      <a:cubicBezTo>
                        <a:pt x="10500" y="508"/>
                        <a:pt x="10513" y="501"/>
                        <a:pt x="10529" y="501"/>
                      </a:cubicBezTo>
                      <a:cubicBezTo>
                        <a:pt x="10536" y="501"/>
                        <a:pt x="10545" y="505"/>
                        <a:pt x="10555" y="508"/>
                      </a:cubicBezTo>
                      <a:cubicBezTo>
                        <a:pt x="10571" y="514"/>
                        <a:pt x="10591" y="524"/>
                        <a:pt x="10607" y="524"/>
                      </a:cubicBezTo>
                      <a:cubicBezTo>
                        <a:pt x="10610" y="524"/>
                        <a:pt x="10613" y="524"/>
                        <a:pt x="10616" y="524"/>
                      </a:cubicBezTo>
                      <a:cubicBezTo>
                        <a:pt x="10664" y="514"/>
                        <a:pt x="10684" y="453"/>
                        <a:pt x="10681" y="411"/>
                      </a:cubicBezTo>
                      <a:cubicBezTo>
                        <a:pt x="10674" y="363"/>
                        <a:pt x="10645" y="321"/>
                        <a:pt x="10607" y="292"/>
                      </a:cubicBezTo>
                      <a:cubicBezTo>
                        <a:pt x="10578" y="270"/>
                        <a:pt x="10545" y="257"/>
                        <a:pt x="10510" y="257"/>
                      </a:cubicBezTo>
                      <a:cubicBezTo>
                        <a:pt x="10494" y="257"/>
                        <a:pt x="10478" y="257"/>
                        <a:pt x="10465" y="263"/>
                      </a:cubicBezTo>
                      <a:cubicBezTo>
                        <a:pt x="10413" y="279"/>
                        <a:pt x="10381" y="328"/>
                        <a:pt x="10413" y="376"/>
                      </a:cubicBezTo>
                      <a:cubicBezTo>
                        <a:pt x="10420" y="385"/>
                        <a:pt x="10426" y="392"/>
                        <a:pt x="10436" y="398"/>
                      </a:cubicBezTo>
                      <a:cubicBezTo>
                        <a:pt x="10446" y="405"/>
                        <a:pt x="10452" y="408"/>
                        <a:pt x="10449" y="424"/>
                      </a:cubicBezTo>
                      <a:cubicBezTo>
                        <a:pt x="10439" y="453"/>
                        <a:pt x="10404" y="469"/>
                        <a:pt x="10375" y="476"/>
                      </a:cubicBezTo>
                      <a:cubicBezTo>
                        <a:pt x="10371" y="476"/>
                        <a:pt x="10365" y="476"/>
                        <a:pt x="10359" y="476"/>
                      </a:cubicBezTo>
                      <a:cubicBezTo>
                        <a:pt x="10352" y="476"/>
                        <a:pt x="10346" y="476"/>
                        <a:pt x="10339" y="473"/>
                      </a:cubicBezTo>
                      <a:cubicBezTo>
                        <a:pt x="10304" y="466"/>
                        <a:pt x="10278" y="437"/>
                        <a:pt x="10275" y="398"/>
                      </a:cubicBezTo>
                      <a:cubicBezTo>
                        <a:pt x="10272" y="373"/>
                        <a:pt x="10278" y="350"/>
                        <a:pt x="10291" y="328"/>
                      </a:cubicBezTo>
                      <a:moveTo>
                        <a:pt x="9277" y="318"/>
                      </a:moveTo>
                      <a:lnTo>
                        <a:pt x="9277" y="318"/>
                      </a:lnTo>
                      <a:cubicBezTo>
                        <a:pt x="9376" y="257"/>
                        <a:pt x="9483" y="234"/>
                        <a:pt x="9598" y="250"/>
                      </a:cubicBezTo>
                      <a:cubicBezTo>
                        <a:pt x="9769" y="276"/>
                        <a:pt x="9927" y="347"/>
                        <a:pt x="10095" y="389"/>
                      </a:cubicBezTo>
                      <a:cubicBezTo>
                        <a:pt x="10123" y="395"/>
                        <a:pt x="10152" y="402"/>
                        <a:pt x="10185" y="408"/>
                      </a:cubicBezTo>
                      <a:cubicBezTo>
                        <a:pt x="10198" y="411"/>
                        <a:pt x="10214" y="414"/>
                        <a:pt x="10230" y="414"/>
                      </a:cubicBezTo>
                      <a:cubicBezTo>
                        <a:pt x="10233" y="414"/>
                        <a:pt x="10243" y="418"/>
                        <a:pt x="10252" y="418"/>
                      </a:cubicBezTo>
                      <a:cubicBezTo>
                        <a:pt x="10259" y="440"/>
                        <a:pt x="10272" y="463"/>
                        <a:pt x="10294" y="479"/>
                      </a:cubicBezTo>
                      <a:cubicBezTo>
                        <a:pt x="10223" y="476"/>
                        <a:pt x="10156" y="466"/>
                        <a:pt x="10085" y="457"/>
                      </a:cubicBezTo>
                      <a:cubicBezTo>
                        <a:pt x="10001" y="444"/>
                        <a:pt x="9921" y="414"/>
                        <a:pt x="9840" y="385"/>
                      </a:cubicBezTo>
                      <a:cubicBezTo>
                        <a:pt x="9769" y="360"/>
                        <a:pt x="9702" y="328"/>
                        <a:pt x="9631" y="308"/>
                      </a:cubicBezTo>
                      <a:cubicBezTo>
                        <a:pt x="9541" y="289"/>
                        <a:pt x="9441" y="295"/>
                        <a:pt x="9354" y="328"/>
                      </a:cubicBezTo>
                      <a:cubicBezTo>
                        <a:pt x="9264" y="357"/>
                        <a:pt x="9164" y="424"/>
                        <a:pt x="9125" y="514"/>
                      </a:cubicBezTo>
                      <a:cubicBezTo>
                        <a:pt x="9109" y="514"/>
                        <a:pt x="9096" y="521"/>
                        <a:pt x="9083" y="524"/>
                      </a:cubicBezTo>
                      <a:cubicBezTo>
                        <a:pt x="9125" y="440"/>
                        <a:pt x="9199" y="369"/>
                        <a:pt x="9277" y="318"/>
                      </a:cubicBezTo>
                      <a:moveTo>
                        <a:pt x="8368" y="328"/>
                      </a:moveTo>
                      <a:lnTo>
                        <a:pt x="8368" y="328"/>
                      </a:lnTo>
                      <a:cubicBezTo>
                        <a:pt x="8384" y="302"/>
                        <a:pt x="8410" y="292"/>
                        <a:pt x="8433" y="276"/>
                      </a:cubicBezTo>
                      <a:cubicBezTo>
                        <a:pt x="8455" y="257"/>
                        <a:pt x="8459" y="234"/>
                        <a:pt x="8462" y="205"/>
                      </a:cubicBezTo>
                      <a:cubicBezTo>
                        <a:pt x="8465" y="173"/>
                        <a:pt x="8488" y="144"/>
                        <a:pt x="8516" y="131"/>
                      </a:cubicBezTo>
                      <a:cubicBezTo>
                        <a:pt x="8545" y="118"/>
                        <a:pt x="8574" y="121"/>
                        <a:pt x="8604" y="128"/>
                      </a:cubicBezTo>
                      <a:cubicBezTo>
                        <a:pt x="8610" y="131"/>
                        <a:pt x="8616" y="128"/>
                        <a:pt x="8620" y="121"/>
                      </a:cubicBezTo>
                      <a:cubicBezTo>
                        <a:pt x="8632" y="86"/>
                        <a:pt x="8626" y="54"/>
                        <a:pt x="8665" y="35"/>
                      </a:cubicBezTo>
                      <a:cubicBezTo>
                        <a:pt x="8690" y="19"/>
                        <a:pt x="8723" y="25"/>
                        <a:pt x="8748" y="41"/>
                      </a:cubicBezTo>
                      <a:cubicBezTo>
                        <a:pt x="8803" y="70"/>
                        <a:pt x="8839" y="125"/>
                        <a:pt x="8861" y="180"/>
                      </a:cubicBezTo>
                      <a:cubicBezTo>
                        <a:pt x="8884" y="231"/>
                        <a:pt x="8909" y="279"/>
                        <a:pt x="8961" y="308"/>
                      </a:cubicBezTo>
                      <a:cubicBezTo>
                        <a:pt x="9000" y="331"/>
                        <a:pt x="9057" y="347"/>
                        <a:pt x="9090" y="308"/>
                      </a:cubicBezTo>
                      <a:cubicBezTo>
                        <a:pt x="9106" y="292"/>
                        <a:pt x="9109" y="266"/>
                        <a:pt x="9106" y="244"/>
                      </a:cubicBezTo>
                      <a:cubicBezTo>
                        <a:pt x="9103" y="228"/>
                        <a:pt x="9093" y="199"/>
                        <a:pt x="9073" y="196"/>
                      </a:cubicBezTo>
                      <a:cubicBezTo>
                        <a:pt x="9067" y="196"/>
                        <a:pt x="9064" y="199"/>
                        <a:pt x="9057" y="202"/>
                      </a:cubicBezTo>
                      <a:cubicBezTo>
                        <a:pt x="9048" y="209"/>
                        <a:pt x="9041" y="215"/>
                        <a:pt x="9029" y="221"/>
                      </a:cubicBezTo>
                      <a:cubicBezTo>
                        <a:pt x="9009" y="228"/>
                        <a:pt x="8984" y="231"/>
                        <a:pt x="8964" y="218"/>
                      </a:cubicBezTo>
                      <a:cubicBezTo>
                        <a:pt x="8935" y="196"/>
                        <a:pt x="8935" y="128"/>
                        <a:pt x="8971" y="109"/>
                      </a:cubicBezTo>
                      <a:cubicBezTo>
                        <a:pt x="9000" y="96"/>
                        <a:pt x="9038" y="109"/>
                        <a:pt x="9067" y="125"/>
                      </a:cubicBezTo>
                      <a:cubicBezTo>
                        <a:pt x="9083" y="134"/>
                        <a:pt x="9099" y="147"/>
                        <a:pt x="9112" y="164"/>
                      </a:cubicBezTo>
                      <a:cubicBezTo>
                        <a:pt x="9132" y="183"/>
                        <a:pt x="9138" y="212"/>
                        <a:pt x="9151" y="234"/>
                      </a:cubicBezTo>
                      <a:cubicBezTo>
                        <a:pt x="9164" y="260"/>
                        <a:pt x="9180" y="286"/>
                        <a:pt x="9206" y="302"/>
                      </a:cubicBezTo>
                      <a:cubicBezTo>
                        <a:pt x="9218" y="305"/>
                        <a:pt x="9228" y="308"/>
                        <a:pt x="9241" y="308"/>
                      </a:cubicBezTo>
                      <a:cubicBezTo>
                        <a:pt x="9183" y="350"/>
                        <a:pt x="9135" y="398"/>
                        <a:pt x="9099" y="453"/>
                      </a:cubicBezTo>
                      <a:cubicBezTo>
                        <a:pt x="9096" y="453"/>
                        <a:pt x="9096" y="453"/>
                        <a:pt x="9090" y="453"/>
                      </a:cubicBezTo>
                      <a:cubicBezTo>
                        <a:pt x="9038" y="469"/>
                        <a:pt x="8964" y="414"/>
                        <a:pt x="8929" y="379"/>
                      </a:cubicBezTo>
                      <a:cubicBezTo>
                        <a:pt x="8887" y="337"/>
                        <a:pt x="8858" y="283"/>
                        <a:pt x="8829" y="228"/>
                      </a:cubicBezTo>
                      <a:cubicBezTo>
                        <a:pt x="8800" y="167"/>
                        <a:pt x="8726" y="118"/>
                        <a:pt x="8674" y="180"/>
                      </a:cubicBezTo>
                      <a:cubicBezTo>
                        <a:pt x="8626" y="144"/>
                        <a:pt x="8536" y="151"/>
                        <a:pt x="8510" y="209"/>
                      </a:cubicBezTo>
                      <a:cubicBezTo>
                        <a:pt x="8507" y="215"/>
                        <a:pt x="8516" y="221"/>
                        <a:pt x="8520" y="215"/>
                      </a:cubicBezTo>
                      <a:cubicBezTo>
                        <a:pt x="8549" y="167"/>
                        <a:pt x="8629" y="164"/>
                        <a:pt x="8671" y="199"/>
                      </a:cubicBezTo>
                      <a:cubicBezTo>
                        <a:pt x="8674" y="205"/>
                        <a:pt x="8681" y="202"/>
                        <a:pt x="8687" y="199"/>
                      </a:cubicBezTo>
                      <a:cubicBezTo>
                        <a:pt x="8723" y="147"/>
                        <a:pt x="8777" y="180"/>
                        <a:pt x="8803" y="218"/>
                      </a:cubicBezTo>
                      <a:cubicBezTo>
                        <a:pt x="8816" y="241"/>
                        <a:pt x="8822" y="263"/>
                        <a:pt x="8832" y="283"/>
                      </a:cubicBezTo>
                      <a:cubicBezTo>
                        <a:pt x="8855" y="321"/>
                        <a:pt x="8880" y="357"/>
                        <a:pt x="8909" y="392"/>
                      </a:cubicBezTo>
                      <a:cubicBezTo>
                        <a:pt x="8945" y="431"/>
                        <a:pt x="9025" y="489"/>
                        <a:pt x="9086" y="476"/>
                      </a:cubicBezTo>
                      <a:cubicBezTo>
                        <a:pt x="9077" y="495"/>
                        <a:pt x="9067" y="511"/>
                        <a:pt x="9061" y="530"/>
                      </a:cubicBezTo>
                      <a:cubicBezTo>
                        <a:pt x="9057" y="537"/>
                        <a:pt x="9025" y="543"/>
                        <a:pt x="9019" y="546"/>
                      </a:cubicBezTo>
                      <a:cubicBezTo>
                        <a:pt x="9009" y="553"/>
                        <a:pt x="8996" y="559"/>
                        <a:pt x="8987" y="563"/>
                      </a:cubicBezTo>
                      <a:cubicBezTo>
                        <a:pt x="8913" y="534"/>
                        <a:pt x="8874" y="469"/>
                        <a:pt x="8839" y="398"/>
                      </a:cubicBezTo>
                      <a:cubicBezTo>
                        <a:pt x="8816" y="350"/>
                        <a:pt x="8790" y="295"/>
                        <a:pt x="8726" y="302"/>
                      </a:cubicBezTo>
                      <a:cubicBezTo>
                        <a:pt x="8723" y="302"/>
                        <a:pt x="8723" y="305"/>
                        <a:pt x="8723" y="308"/>
                      </a:cubicBezTo>
                      <a:cubicBezTo>
                        <a:pt x="8739" y="315"/>
                        <a:pt x="8752" y="318"/>
                        <a:pt x="8768" y="325"/>
                      </a:cubicBezTo>
                      <a:cubicBezTo>
                        <a:pt x="8790" y="341"/>
                        <a:pt x="8803" y="373"/>
                        <a:pt x="8813" y="395"/>
                      </a:cubicBezTo>
                      <a:cubicBezTo>
                        <a:pt x="8829" y="427"/>
                        <a:pt x="8842" y="457"/>
                        <a:pt x="8858" y="485"/>
                      </a:cubicBezTo>
                      <a:cubicBezTo>
                        <a:pt x="8884" y="524"/>
                        <a:pt x="8919" y="559"/>
                        <a:pt x="8961" y="579"/>
                      </a:cubicBezTo>
                      <a:cubicBezTo>
                        <a:pt x="8945" y="588"/>
                        <a:pt x="8929" y="601"/>
                        <a:pt x="8916" y="611"/>
                      </a:cubicBezTo>
                      <a:cubicBezTo>
                        <a:pt x="8871" y="646"/>
                        <a:pt x="8826" y="685"/>
                        <a:pt x="8797" y="733"/>
                      </a:cubicBezTo>
                      <a:cubicBezTo>
                        <a:pt x="8797" y="737"/>
                        <a:pt x="8787" y="750"/>
                        <a:pt x="8777" y="769"/>
                      </a:cubicBezTo>
                      <a:lnTo>
                        <a:pt x="8777" y="769"/>
                      </a:lnTo>
                      <a:cubicBezTo>
                        <a:pt x="8726" y="782"/>
                        <a:pt x="8677" y="794"/>
                        <a:pt x="8626" y="782"/>
                      </a:cubicBezTo>
                      <a:cubicBezTo>
                        <a:pt x="8584" y="772"/>
                        <a:pt x="8549" y="753"/>
                        <a:pt x="8510" y="737"/>
                      </a:cubicBezTo>
                      <a:cubicBezTo>
                        <a:pt x="8459" y="717"/>
                        <a:pt x="8407" y="698"/>
                        <a:pt x="8356" y="727"/>
                      </a:cubicBezTo>
                      <a:cubicBezTo>
                        <a:pt x="8352" y="730"/>
                        <a:pt x="8356" y="733"/>
                        <a:pt x="8359" y="733"/>
                      </a:cubicBezTo>
                      <a:cubicBezTo>
                        <a:pt x="8433" y="701"/>
                        <a:pt x="8513" y="762"/>
                        <a:pt x="8584" y="791"/>
                      </a:cubicBezTo>
                      <a:cubicBezTo>
                        <a:pt x="8645" y="817"/>
                        <a:pt x="8700" y="810"/>
                        <a:pt x="8764" y="794"/>
                      </a:cubicBezTo>
                      <a:cubicBezTo>
                        <a:pt x="8752" y="817"/>
                        <a:pt x="8742" y="839"/>
                        <a:pt x="8742" y="839"/>
                      </a:cubicBezTo>
                      <a:cubicBezTo>
                        <a:pt x="8681" y="856"/>
                        <a:pt x="8626" y="878"/>
                        <a:pt x="8568" y="907"/>
                      </a:cubicBezTo>
                      <a:cubicBezTo>
                        <a:pt x="8549" y="914"/>
                        <a:pt x="8532" y="923"/>
                        <a:pt x="8516" y="933"/>
                      </a:cubicBezTo>
                      <a:cubicBezTo>
                        <a:pt x="8526" y="923"/>
                        <a:pt x="8536" y="910"/>
                        <a:pt x="8539" y="894"/>
                      </a:cubicBezTo>
                      <a:cubicBezTo>
                        <a:pt x="8542" y="891"/>
                        <a:pt x="8542" y="888"/>
                        <a:pt x="8542" y="888"/>
                      </a:cubicBezTo>
                      <a:cubicBezTo>
                        <a:pt x="8552" y="839"/>
                        <a:pt x="8520" y="791"/>
                        <a:pt x="8478" y="766"/>
                      </a:cubicBezTo>
                      <a:cubicBezTo>
                        <a:pt x="8462" y="756"/>
                        <a:pt x="8439" y="750"/>
                        <a:pt x="8420" y="750"/>
                      </a:cubicBezTo>
                      <a:cubicBezTo>
                        <a:pt x="8394" y="750"/>
                        <a:pt x="8368" y="762"/>
                        <a:pt x="8359" y="788"/>
                      </a:cubicBezTo>
                      <a:cubicBezTo>
                        <a:pt x="8346" y="823"/>
                        <a:pt x="8388" y="878"/>
                        <a:pt x="8346" y="894"/>
                      </a:cubicBezTo>
                      <a:cubicBezTo>
                        <a:pt x="8339" y="898"/>
                        <a:pt x="8333" y="898"/>
                        <a:pt x="8323" y="898"/>
                      </a:cubicBezTo>
                      <a:cubicBezTo>
                        <a:pt x="8301" y="898"/>
                        <a:pt x="8278" y="888"/>
                        <a:pt x="8262" y="869"/>
                      </a:cubicBezTo>
                      <a:cubicBezTo>
                        <a:pt x="8240" y="846"/>
                        <a:pt x="8240" y="814"/>
                        <a:pt x="8246" y="785"/>
                      </a:cubicBezTo>
                      <a:cubicBezTo>
                        <a:pt x="8262" y="730"/>
                        <a:pt x="8314" y="691"/>
                        <a:pt x="8365" y="678"/>
                      </a:cubicBezTo>
                      <a:cubicBezTo>
                        <a:pt x="8375" y="678"/>
                        <a:pt x="8381" y="675"/>
                        <a:pt x="8391" y="675"/>
                      </a:cubicBezTo>
                      <a:cubicBezTo>
                        <a:pt x="8442" y="675"/>
                        <a:pt x="8484" y="704"/>
                        <a:pt x="8536" y="717"/>
                      </a:cubicBezTo>
                      <a:cubicBezTo>
                        <a:pt x="8558" y="727"/>
                        <a:pt x="8587" y="730"/>
                        <a:pt x="8616" y="730"/>
                      </a:cubicBezTo>
                      <a:cubicBezTo>
                        <a:pt x="8645" y="730"/>
                        <a:pt x="8671" y="727"/>
                        <a:pt x="8694" y="714"/>
                      </a:cubicBezTo>
                      <a:cubicBezTo>
                        <a:pt x="8736" y="688"/>
                        <a:pt x="8739" y="624"/>
                        <a:pt x="8706" y="592"/>
                      </a:cubicBezTo>
                      <a:cubicBezTo>
                        <a:pt x="8694" y="579"/>
                        <a:pt x="8677" y="572"/>
                        <a:pt x="8661" y="572"/>
                      </a:cubicBezTo>
                      <a:cubicBezTo>
                        <a:pt x="8655" y="572"/>
                        <a:pt x="8648" y="572"/>
                        <a:pt x="8645" y="576"/>
                      </a:cubicBezTo>
                      <a:cubicBezTo>
                        <a:pt x="8620" y="582"/>
                        <a:pt x="8610" y="598"/>
                        <a:pt x="8600" y="617"/>
                      </a:cubicBezTo>
                      <a:cubicBezTo>
                        <a:pt x="8594" y="630"/>
                        <a:pt x="8581" y="637"/>
                        <a:pt x="8571" y="637"/>
                      </a:cubicBezTo>
                      <a:cubicBezTo>
                        <a:pt x="8552" y="634"/>
                        <a:pt x="8529" y="617"/>
                        <a:pt x="8526" y="598"/>
                      </a:cubicBezTo>
                      <a:cubicBezTo>
                        <a:pt x="8520" y="569"/>
                        <a:pt x="8542" y="540"/>
                        <a:pt x="8561" y="521"/>
                      </a:cubicBezTo>
                      <a:cubicBezTo>
                        <a:pt x="8578" y="508"/>
                        <a:pt x="8591" y="501"/>
                        <a:pt x="8607" y="501"/>
                      </a:cubicBezTo>
                      <a:cubicBezTo>
                        <a:pt x="8613" y="501"/>
                        <a:pt x="8623" y="505"/>
                        <a:pt x="8632" y="508"/>
                      </a:cubicBezTo>
                      <a:cubicBezTo>
                        <a:pt x="8648" y="514"/>
                        <a:pt x="8668" y="524"/>
                        <a:pt x="8684" y="524"/>
                      </a:cubicBezTo>
                      <a:cubicBezTo>
                        <a:pt x="8687" y="524"/>
                        <a:pt x="8690" y="524"/>
                        <a:pt x="8694" y="524"/>
                      </a:cubicBezTo>
                      <a:cubicBezTo>
                        <a:pt x="8742" y="514"/>
                        <a:pt x="8761" y="453"/>
                        <a:pt x="8758" y="411"/>
                      </a:cubicBezTo>
                      <a:cubicBezTo>
                        <a:pt x="8752" y="363"/>
                        <a:pt x="8723" y="321"/>
                        <a:pt x="8684" y="292"/>
                      </a:cubicBezTo>
                      <a:cubicBezTo>
                        <a:pt x="8655" y="270"/>
                        <a:pt x="8623" y="257"/>
                        <a:pt x="8587" y="257"/>
                      </a:cubicBezTo>
                      <a:cubicBezTo>
                        <a:pt x="8571" y="257"/>
                        <a:pt x="8555" y="257"/>
                        <a:pt x="8542" y="263"/>
                      </a:cubicBezTo>
                      <a:cubicBezTo>
                        <a:pt x="8491" y="279"/>
                        <a:pt x="8459" y="328"/>
                        <a:pt x="8491" y="376"/>
                      </a:cubicBezTo>
                      <a:cubicBezTo>
                        <a:pt x="8497" y="385"/>
                        <a:pt x="8504" y="392"/>
                        <a:pt x="8513" y="398"/>
                      </a:cubicBezTo>
                      <a:cubicBezTo>
                        <a:pt x="8523" y="405"/>
                        <a:pt x="8529" y="408"/>
                        <a:pt x="8526" y="424"/>
                      </a:cubicBezTo>
                      <a:cubicBezTo>
                        <a:pt x="8516" y="453"/>
                        <a:pt x="8481" y="469"/>
                        <a:pt x="8452" y="476"/>
                      </a:cubicBezTo>
                      <a:cubicBezTo>
                        <a:pt x="8449" y="476"/>
                        <a:pt x="8442" y="476"/>
                        <a:pt x="8436" y="476"/>
                      </a:cubicBezTo>
                      <a:cubicBezTo>
                        <a:pt x="8420" y="476"/>
                        <a:pt x="8404" y="473"/>
                        <a:pt x="8391" y="463"/>
                      </a:cubicBezTo>
                      <a:cubicBezTo>
                        <a:pt x="8372" y="450"/>
                        <a:pt x="8356" y="427"/>
                        <a:pt x="8352" y="398"/>
                      </a:cubicBezTo>
                      <a:cubicBezTo>
                        <a:pt x="8349" y="373"/>
                        <a:pt x="8356" y="350"/>
                        <a:pt x="8368" y="328"/>
                      </a:cubicBezTo>
                      <a:moveTo>
                        <a:pt x="7354" y="318"/>
                      </a:moveTo>
                      <a:lnTo>
                        <a:pt x="7354" y="318"/>
                      </a:lnTo>
                      <a:cubicBezTo>
                        <a:pt x="7454" y="257"/>
                        <a:pt x="7560" y="234"/>
                        <a:pt x="7676" y="250"/>
                      </a:cubicBezTo>
                      <a:cubicBezTo>
                        <a:pt x="7847" y="276"/>
                        <a:pt x="8004" y="347"/>
                        <a:pt x="8172" y="389"/>
                      </a:cubicBezTo>
                      <a:cubicBezTo>
                        <a:pt x="8201" y="395"/>
                        <a:pt x="8230" y="402"/>
                        <a:pt x="8262" y="408"/>
                      </a:cubicBezTo>
                      <a:cubicBezTo>
                        <a:pt x="8275" y="411"/>
                        <a:pt x="8291" y="414"/>
                        <a:pt x="8307" y="414"/>
                      </a:cubicBezTo>
                      <a:cubicBezTo>
                        <a:pt x="8310" y="414"/>
                        <a:pt x="8320" y="418"/>
                        <a:pt x="8330" y="418"/>
                      </a:cubicBezTo>
                      <a:cubicBezTo>
                        <a:pt x="8336" y="440"/>
                        <a:pt x="8349" y="463"/>
                        <a:pt x="8372" y="479"/>
                      </a:cubicBezTo>
                      <a:cubicBezTo>
                        <a:pt x="8301" y="476"/>
                        <a:pt x="8233" y="466"/>
                        <a:pt x="8162" y="457"/>
                      </a:cubicBezTo>
                      <a:cubicBezTo>
                        <a:pt x="8079" y="444"/>
                        <a:pt x="7998" y="414"/>
                        <a:pt x="7917" y="385"/>
                      </a:cubicBezTo>
                      <a:cubicBezTo>
                        <a:pt x="7847" y="360"/>
                        <a:pt x="7779" y="328"/>
                        <a:pt x="7708" y="308"/>
                      </a:cubicBezTo>
                      <a:cubicBezTo>
                        <a:pt x="7618" y="289"/>
                        <a:pt x="7518" y="295"/>
                        <a:pt x="7431" y="328"/>
                      </a:cubicBezTo>
                      <a:cubicBezTo>
                        <a:pt x="7341" y="357"/>
                        <a:pt x="7241" y="424"/>
                        <a:pt x="7202" y="514"/>
                      </a:cubicBezTo>
                      <a:cubicBezTo>
                        <a:pt x="7186" y="514"/>
                        <a:pt x="7174" y="521"/>
                        <a:pt x="7161" y="524"/>
                      </a:cubicBezTo>
                      <a:cubicBezTo>
                        <a:pt x="7202" y="440"/>
                        <a:pt x="7273" y="369"/>
                        <a:pt x="7354" y="318"/>
                      </a:cubicBezTo>
                      <a:moveTo>
                        <a:pt x="6446" y="328"/>
                      </a:moveTo>
                      <a:lnTo>
                        <a:pt x="6446" y="328"/>
                      </a:lnTo>
                      <a:cubicBezTo>
                        <a:pt x="6462" y="302"/>
                        <a:pt x="6488" y="292"/>
                        <a:pt x="6510" y="276"/>
                      </a:cubicBezTo>
                      <a:cubicBezTo>
                        <a:pt x="6533" y="257"/>
                        <a:pt x="6536" y="234"/>
                        <a:pt x="6539" y="205"/>
                      </a:cubicBezTo>
                      <a:cubicBezTo>
                        <a:pt x="6542" y="173"/>
                        <a:pt x="6565" y="144"/>
                        <a:pt x="6594" y="131"/>
                      </a:cubicBezTo>
                      <a:cubicBezTo>
                        <a:pt x="6623" y="118"/>
                        <a:pt x="6652" y="121"/>
                        <a:pt x="6681" y="128"/>
                      </a:cubicBezTo>
                      <a:cubicBezTo>
                        <a:pt x="6687" y="131"/>
                        <a:pt x="6694" y="128"/>
                        <a:pt x="6697" y="121"/>
                      </a:cubicBezTo>
                      <a:cubicBezTo>
                        <a:pt x="6710" y="86"/>
                        <a:pt x="6703" y="54"/>
                        <a:pt x="6742" y="35"/>
                      </a:cubicBezTo>
                      <a:cubicBezTo>
                        <a:pt x="6768" y="19"/>
                        <a:pt x="6800" y="25"/>
                        <a:pt x="6826" y="41"/>
                      </a:cubicBezTo>
                      <a:cubicBezTo>
                        <a:pt x="6881" y="70"/>
                        <a:pt x="6916" y="125"/>
                        <a:pt x="6938" y="180"/>
                      </a:cubicBezTo>
                      <a:cubicBezTo>
                        <a:pt x="6961" y="231"/>
                        <a:pt x="6987" y="279"/>
                        <a:pt x="7038" y="308"/>
                      </a:cubicBezTo>
                      <a:cubicBezTo>
                        <a:pt x="7077" y="331"/>
                        <a:pt x="7135" y="347"/>
                        <a:pt x="7167" y="308"/>
                      </a:cubicBezTo>
                      <a:cubicBezTo>
                        <a:pt x="7183" y="292"/>
                        <a:pt x="7186" y="266"/>
                        <a:pt x="7183" y="244"/>
                      </a:cubicBezTo>
                      <a:cubicBezTo>
                        <a:pt x="7180" y="228"/>
                        <a:pt x="7170" y="199"/>
                        <a:pt x="7151" y="196"/>
                      </a:cubicBezTo>
                      <a:cubicBezTo>
                        <a:pt x="7145" y="196"/>
                        <a:pt x="7141" y="199"/>
                        <a:pt x="7135" y="202"/>
                      </a:cubicBezTo>
                      <a:cubicBezTo>
                        <a:pt x="7125" y="209"/>
                        <a:pt x="7119" y="215"/>
                        <a:pt x="7106" y="221"/>
                      </a:cubicBezTo>
                      <a:cubicBezTo>
                        <a:pt x="7086" y="228"/>
                        <a:pt x="7061" y="231"/>
                        <a:pt x="7042" y="218"/>
                      </a:cubicBezTo>
                      <a:cubicBezTo>
                        <a:pt x="7013" y="196"/>
                        <a:pt x="7013" y="128"/>
                        <a:pt x="7048" y="109"/>
                      </a:cubicBezTo>
                      <a:cubicBezTo>
                        <a:pt x="7077" y="96"/>
                        <a:pt x="7115" y="109"/>
                        <a:pt x="7145" y="125"/>
                      </a:cubicBezTo>
                      <a:cubicBezTo>
                        <a:pt x="7161" y="134"/>
                        <a:pt x="7177" y="147"/>
                        <a:pt x="7190" y="164"/>
                      </a:cubicBezTo>
                      <a:cubicBezTo>
                        <a:pt x="7209" y="183"/>
                        <a:pt x="7215" y="212"/>
                        <a:pt x="7228" y="234"/>
                      </a:cubicBezTo>
                      <a:cubicBezTo>
                        <a:pt x="7241" y="260"/>
                        <a:pt x="7257" y="286"/>
                        <a:pt x="7283" y="302"/>
                      </a:cubicBezTo>
                      <a:cubicBezTo>
                        <a:pt x="7296" y="305"/>
                        <a:pt x="7306" y="308"/>
                        <a:pt x="7318" y="308"/>
                      </a:cubicBezTo>
                      <a:cubicBezTo>
                        <a:pt x="7260" y="350"/>
                        <a:pt x="7212" y="398"/>
                        <a:pt x="7177" y="453"/>
                      </a:cubicBezTo>
                      <a:cubicBezTo>
                        <a:pt x="7174" y="453"/>
                        <a:pt x="7174" y="453"/>
                        <a:pt x="7167" y="453"/>
                      </a:cubicBezTo>
                      <a:cubicBezTo>
                        <a:pt x="7115" y="469"/>
                        <a:pt x="7042" y="414"/>
                        <a:pt x="7006" y="379"/>
                      </a:cubicBezTo>
                      <a:cubicBezTo>
                        <a:pt x="6964" y="337"/>
                        <a:pt x="6935" y="283"/>
                        <a:pt x="6906" y="228"/>
                      </a:cubicBezTo>
                      <a:cubicBezTo>
                        <a:pt x="6877" y="167"/>
                        <a:pt x="6803" y="118"/>
                        <a:pt x="6752" y="180"/>
                      </a:cubicBezTo>
                      <a:cubicBezTo>
                        <a:pt x="6703" y="144"/>
                        <a:pt x="6613" y="151"/>
                        <a:pt x="6587" y="209"/>
                      </a:cubicBezTo>
                      <a:cubicBezTo>
                        <a:pt x="6584" y="215"/>
                        <a:pt x="6594" y="221"/>
                        <a:pt x="6597" y="215"/>
                      </a:cubicBezTo>
                      <a:cubicBezTo>
                        <a:pt x="6626" y="167"/>
                        <a:pt x="6706" y="164"/>
                        <a:pt x="6748" y="199"/>
                      </a:cubicBezTo>
                      <a:cubicBezTo>
                        <a:pt x="6752" y="205"/>
                        <a:pt x="6758" y="202"/>
                        <a:pt x="6765" y="199"/>
                      </a:cubicBezTo>
                      <a:cubicBezTo>
                        <a:pt x="6800" y="147"/>
                        <a:pt x="6855" y="180"/>
                        <a:pt x="6881" y="218"/>
                      </a:cubicBezTo>
                      <a:cubicBezTo>
                        <a:pt x="6893" y="241"/>
                        <a:pt x="6900" y="263"/>
                        <a:pt x="6909" y="283"/>
                      </a:cubicBezTo>
                      <a:cubicBezTo>
                        <a:pt x="6932" y="321"/>
                        <a:pt x="6958" y="357"/>
                        <a:pt x="6987" y="392"/>
                      </a:cubicBezTo>
                      <a:cubicBezTo>
                        <a:pt x="7022" y="431"/>
                        <a:pt x="7103" y="489"/>
                        <a:pt x="7164" y="476"/>
                      </a:cubicBezTo>
                      <a:cubicBezTo>
                        <a:pt x="7154" y="495"/>
                        <a:pt x="7145" y="511"/>
                        <a:pt x="7138" y="530"/>
                      </a:cubicBezTo>
                      <a:cubicBezTo>
                        <a:pt x="7135" y="537"/>
                        <a:pt x="7103" y="543"/>
                        <a:pt x="7096" y="546"/>
                      </a:cubicBezTo>
                      <a:cubicBezTo>
                        <a:pt x="7086" y="553"/>
                        <a:pt x="7074" y="559"/>
                        <a:pt x="7064" y="563"/>
                      </a:cubicBezTo>
                      <a:cubicBezTo>
                        <a:pt x="6990" y="534"/>
                        <a:pt x="6951" y="469"/>
                        <a:pt x="6916" y="398"/>
                      </a:cubicBezTo>
                      <a:cubicBezTo>
                        <a:pt x="6893" y="350"/>
                        <a:pt x="6868" y="295"/>
                        <a:pt x="6803" y="302"/>
                      </a:cubicBezTo>
                      <a:cubicBezTo>
                        <a:pt x="6800" y="302"/>
                        <a:pt x="6797" y="305"/>
                        <a:pt x="6800" y="308"/>
                      </a:cubicBezTo>
                      <a:cubicBezTo>
                        <a:pt x="6816" y="315"/>
                        <a:pt x="6829" y="318"/>
                        <a:pt x="6845" y="325"/>
                      </a:cubicBezTo>
                      <a:cubicBezTo>
                        <a:pt x="6868" y="341"/>
                        <a:pt x="6881" y="373"/>
                        <a:pt x="6890" y="395"/>
                      </a:cubicBezTo>
                      <a:cubicBezTo>
                        <a:pt x="6906" y="427"/>
                        <a:pt x="6919" y="457"/>
                        <a:pt x="6935" y="485"/>
                      </a:cubicBezTo>
                      <a:cubicBezTo>
                        <a:pt x="6961" y="524"/>
                        <a:pt x="6996" y="559"/>
                        <a:pt x="7038" y="579"/>
                      </a:cubicBezTo>
                      <a:cubicBezTo>
                        <a:pt x="7022" y="588"/>
                        <a:pt x="7006" y="601"/>
                        <a:pt x="6993" y="611"/>
                      </a:cubicBezTo>
                      <a:cubicBezTo>
                        <a:pt x="6948" y="646"/>
                        <a:pt x="6903" y="685"/>
                        <a:pt x="6874" y="733"/>
                      </a:cubicBezTo>
                      <a:cubicBezTo>
                        <a:pt x="6874" y="737"/>
                        <a:pt x="6864" y="750"/>
                        <a:pt x="6855" y="769"/>
                      </a:cubicBezTo>
                      <a:lnTo>
                        <a:pt x="6851" y="769"/>
                      </a:lnTo>
                      <a:cubicBezTo>
                        <a:pt x="6803" y="782"/>
                        <a:pt x="6755" y="794"/>
                        <a:pt x="6703" y="782"/>
                      </a:cubicBezTo>
                      <a:cubicBezTo>
                        <a:pt x="6661" y="772"/>
                        <a:pt x="6626" y="753"/>
                        <a:pt x="6587" y="737"/>
                      </a:cubicBezTo>
                      <a:cubicBezTo>
                        <a:pt x="6536" y="717"/>
                        <a:pt x="6484" y="698"/>
                        <a:pt x="6433" y="727"/>
                      </a:cubicBezTo>
                      <a:cubicBezTo>
                        <a:pt x="6429" y="730"/>
                        <a:pt x="6433" y="733"/>
                        <a:pt x="6436" y="733"/>
                      </a:cubicBezTo>
                      <a:cubicBezTo>
                        <a:pt x="6510" y="701"/>
                        <a:pt x="6591" y="762"/>
                        <a:pt x="6661" y="791"/>
                      </a:cubicBezTo>
                      <a:cubicBezTo>
                        <a:pt x="6723" y="817"/>
                        <a:pt x="6777" y="810"/>
                        <a:pt x="6842" y="794"/>
                      </a:cubicBezTo>
                      <a:cubicBezTo>
                        <a:pt x="6829" y="817"/>
                        <a:pt x="6819" y="839"/>
                        <a:pt x="6819" y="839"/>
                      </a:cubicBezTo>
                      <a:cubicBezTo>
                        <a:pt x="6758" y="856"/>
                        <a:pt x="6703" y="878"/>
                        <a:pt x="6645" y="907"/>
                      </a:cubicBezTo>
                      <a:cubicBezTo>
                        <a:pt x="6626" y="914"/>
                        <a:pt x="6610" y="923"/>
                        <a:pt x="6594" y="933"/>
                      </a:cubicBezTo>
                      <a:cubicBezTo>
                        <a:pt x="6603" y="923"/>
                        <a:pt x="6613" y="910"/>
                        <a:pt x="6616" y="894"/>
                      </a:cubicBezTo>
                      <a:cubicBezTo>
                        <a:pt x="6620" y="891"/>
                        <a:pt x="6620" y="888"/>
                        <a:pt x="6620" y="888"/>
                      </a:cubicBezTo>
                      <a:cubicBezTo>
                        <a:pt x="6629" y="839"/>
                        <a:pt x="6597" y="791"/>
                        <a:pt x="6555" y="766"/>
                      </a:cubicBezTo>
                      <a:cubicBezTo>
                        <a:pt x="6539" y="756"/>
                        <a:pt x="6517" y="750"/>
                        <a:pt x="6497" y="750"/>
                      </a:cubicBezTo>
                      <a:cubicBezTo>
                        <a:pt x="6471" y="750"/>
                        <a:pt x="6446" y="762"/>
                        <a:pt x="6436" y="788"/>
                      </a:cubicBezTo>
                      <a:cubicBezTo>
                        <a:pt x="6423" y="823"/>
                        <a:pt x="6465" y="878"/>
                        <a:pt x="6423" y="894"/>
                      </a:cubicBezTo>
                      <a:cubicBezTo>
                        <a:pt x="6417" y="898"/>
                        <a:pt x="6410" y="898"/>
                        <a:pt x="6401" y="898"/>
                      </a:cubicBezTo>
                      <a:cubicBezTo>
                        <a:pt x="6378" y="898"/>
                        <a:pt x="6356" y="888"/>
                        <a:pt x="6339" y="869"/>
                      </a:cubicBezTo>
                      <a:cubicBezTo>
                        <a:pt x="6317" y="846"/>
                        <a:pt x="6317" y="814"/>
                        <a:pt x="6323" y="785"/>
                      </a:cubicBezTo>
                      <a:cubicBezTo>
                        <a:pt x="6339" y="730"/>
                        <a:pt x="6391" y="691"/>
                        <a:pt x="6442" y="678"/>
                      </a:cubicBezTo>
                      <a:cubicBezTo>
                        <a:pt x="6452" y="678"/>
                        <a:pt x="6458" y="675"/>
                        <a:pt x="6465" y="675"/>
                      </a:cubicBezTo>
                      <a:cubicBezTo>
                        <a:pt x="6520" y="675"/>
                        <a:pt x="6561" y="704"/>
                        <a:pt x="6613" y="717"/>
                      </a:cubicBezTo>
                      <a:cubicBezTo>
                        <a:pt x="6636" y="727"/>
                        <a:pt x="6665" y="730"/>
                        <a:pt x="6694" y="730"/>
                      </a:cubicBezTo>
                      <a:cubicBezTo>
                        <a:pt x="6723" y="730"/>
                        <a:pt x="6748" y="727"/>
                        <a:pt x="6771" y="714"/>
                      </a:cubicBezTo>
                      <a:cubicBezTo>
                        <a:pt x="6813" y="688"/>
                        <a:pt x="6816" y="624"/>
                        <a:pt x="6784" y="592"/>
                      </a:cubicBezTo>
                      <a:cubicBezTo>
                        <a:pt x="6771" y="579"/>
                        <a:pt x="6755" y="572"/>
                        <a:pt x="6739" y="572"/>
                      </a:cubicBezTo>
                      <a:cubicBezTo>
                        <a:pt x="6732" y="572"/>
                        <a:pt x="6726" y="572"/>
                        <a:pt x="6723" y="576"/>
                      </a:cubicBezTo>
                      <a:cubicBezTo>
                        <a:pt x="6697" y="582"/>
                        <a:pt x="6687" y="598"/>
                        <a:pt x="6677" y="617"/>
                      </a:cubicBezTo>
                      <a:cubicBezTo>
                        <a:pt x="6671" y="630"/>
                        <a:pt x="6658" y="637"/>
                        <a:pt x="6649" y="637"/>
                      </a:cubicBezTo>
                      <a:cubicBezTo>
                        <a:pt x="6629" y="634"/>
                        <a:pt x="6607" y="617"/>
                        <a:pt x="6603" y="598"/>
                      </a:cubicBezTo>
                      <a:cubicBezTo>
                        <a:pt x="6597" y="569"/>
                        <a:pt x="6620" y="540"/>
                        <a:pt x="6639" y="521"/>
                      </a:cubicBezTo>
                      <a:cubicBezTo>
                        <a:pt x="6655" y="508"/>
                        <a:pt x="6668" y="501"/>
                        <a:pt x="6684" y="501"/>
                      </a:cubicBezTo>
                      <a:cubicBezTo>
                        <a:pt x="6690" y="501"/>
                        <a:pt x="6700" y="505"/>
                        <a:pt x="6710" y="508"/>
                      </a:cubicBezTo>
                      <a:cubicBezTo>
                        <a:pt x="6726" y="514"/>
                        <a:pt x="6745" y="524"/>
                        <a:pt x="6761" y="524"/>
                      </a:cubicBezTo>
                      <a:cubicBezTo>
                        <a:pt x="6765" y="524"/>
                        <a:pt x="6768" y="524"/>
                        <a:pt x="6771" y="524"/>
                      </a:cubicBezTo>
                      <a:cubicBezTo>
                        <a:pt x="6819" y="514"/>
                        <a:pt x="6838" y="453"/>
                        <a:pt x="6835" y="411"/>
                      </a:cubicBezTo>
                      <a:cubicBezTo>
                        <a:pt x="6829" y="363"/>
                        <a:pt x="6800" y="321"/>
                        <a:pt x="6761" y="292"/>
                      </a:cubicBezTo>
                      <a:cubicBezTo>
                        <a:pt x="6732" y="270"/>
                        <a:pt x="6700" y="257"/>
                        <a:pt x="6665" y="257"/>
                      </a:cubicBezTo>
                      <a:cubicBezTo>
                        <a:pt x="6649" y="257"/>
                        <a:pt x="6633" y="257"/>
                        <a:pt x="6616" y="263"/>
                      </a:cubicBezTo>
                      <a:cubicBezTo>
                        <a:pt x="6568" y="279"/>
                        <a:pt x="6536" y="328"/>
                        <a:pt x="6568" y="376"/>
                      </a:cubicBezTo>
                      <a:cubicBezTo>
                        <a:pt x="6574" y="385"/>
                        <a:pt x="6581" y="392"/>
                        <a:pt x="6591" y="398"/>
                      </a:cubicBezTo>
                      <a:cubicBezTo>
                        <a:pt x="6600" y="405"/>
                        <a:pt x="6607" y="408"/>
                        <a:pt x="6603" y="424"/>
                      </a:cubicBezTo>
                      <a:cubicBezTo>
                        <a:pt x="6594" y="453"/>
                        <a:pt x="6558" y="469"/>
                        <a:pt x="6529" y="476"/>
                      </a:cubicBezTo>
                      <a:cubicBezTo>
                        <a:pt x="6523" y="476"/>
                        <a:pt x="6520" y="476"/>
                        <a:pt x="6513" y="476"/>
                      </a:cubicBezTo>
                      <a:cubicBezTo>
                        <a:pt x="6501" y="476"/>
                        <a:pt x="6488" y="473"/>
                        <a:pt x="6475" y="466"/>
                      </a:cubicBezTo>
                      <a:cubicBezTo>
                        <a:pt x="6452" y="457"/>
                        <a:pt x="6433" y="431"/>
                        <a:pt x="6429" y="398"/>
                      </a:cubicBezTo>
                      <a:cubicBezTo>
                        <a:pt x="6426" y="373"/>
                        <a:pt x="6433" y="350"/>
                        <a:pt x="6446" y="328"/>
                      </a:cubicBezTo>
                      <a:moveTo>
                        <a:pt x="5431" y="318"/>
                      </a:moveTo>
                      <a:lnTo>
                        <a:pt x="5431" y="318"/>
                      </a:lnTo>
                      <a:cubicBezTo>
                        <a:pt x="5531" y="257"/>
                        <a:pt x="5637" y="234"/>
                        <a:pt x="5753" y="250"/>
                      </a:cubicBezTo>
                      <a:cubicBezTo>
                        <a:pt x="5924" y="276"/>
                        <a:pt x="6082" y="347"/>
                        <a:pt x="6249" y="389"/>
                      </a:cubicBezTo>
                      <a:cubicBezTo>
                        <a:pt x="6278" y="395"/>
                        <a:pt x="6307" y="402"/>
                        <a:pt x="6339" y="408"/>
                      </a:cubicBezTo>
                      <a:cubicBezTo>
                        <a:pt x="6352" y="411"/>
                        <a:pt x="6368" y="414"/>
                        <a:pt x="6385" y="414"/>
                      </a:cubicBezTo>
                      <a:cubicBezTo>
                        <a:pt x="6388" y="414"/>
                        <a:pt x="6397" y="418"/>
                        <a:pt x="6407" y="418"/>
                      </a:cubicBezTo>
                      <a:cubicBezTo>
                        <a:pt x="6413" y="440"/>
                        <a:pt x="6426" y="463"/>
                        <a:pt x="6449" y="479"/>
                      </a:cubicBezTo>
                      <a:cubicBezTo>
                        <a:pt x="6378" y="476"/>
                        <a:pt x="6310" y="466"/>
                        <a:pt x="6240" y="457"/>
                      </a:cubicBezTo>
                      <a:cubicBezTo>
                        <a:pt x="6156" y="444"/>
                        <a:pt x="6075" y="414"/>
                        <a:pt x="5995" y="385"/>
                      </a:cubicBezTo>
                      <a:cubicBezTo>
                        <a:pt x="5924" y="360"/>
                        <a:pt x="5856" y="328"/>
                        <a:pt x="5785" y="308"/>
                      </a:cubicBezTo>
                      <a:cubicBezTo>
                        <a:pt x="5695" y="289"/>
                        <a:pt x="5595" y="295"/>
                        <a:pt x="5508" y="328"/>
                      </a:cubicBezTo>
                      <a:cubicBezTo>
                        <a:pt x="5418" y="357"/>
                        <a:pt x="5319" y="424"/>
                        <a:pt x="5280" y="514"/>
                      </a:cubicBezTo>
                      <a:cubicBezTo>
                        <a:pt x="5264" y="514"/>
                        <a:pt x="5251" y="521"/>
                        <a:pt x="5235" y="524"/>
                      </a:cubicBezTo>
                      <a:cubicBezTo>
                        <a:pt x="5280" y="440"/>
                        <a:pt x="5351" y="369"/>
                        <a:pt x="5431" y="318"/>
                      </a:cubicBezTo>
                      <a:moveTo>
                        <a:pt x="4523" y="328"/>
                      </a:moveTo>
                      <a:lnTo>
                        <a:pt x="4523" y="328"/>
                      </a:lnTo>
                      <a:cubicBezTo>
                        <a:pt x="4539" y="302"/>
                        <a:pt x="4565" y="292"/>
                        <a:pt x="4587" y="276"/>
                      </a:cubicBezTo>
                      <a:cubicBezTo>
                        <a:pt x="4610" y="257"/>
                        <a:pt x="4613" y="234"/>
                        <a:pt x="4616" y="205"/>
                      </a:cubicBezTo>
                      <a:cubicBezTo>
                        <a:pt x="4620" y="173"/>
                        <a:pt x="4642" y="144"/>
                        <a:pt x="4671" y="131"/>
                      </a:cubicBezTo>
                      <a:cubicBezTo>
                        <a:pt x="4700" y="118"/>
                        <a:pt x="4729" y="121"/>
                        <a:pt x="4758" y="128"/>
                      </a:cubicBezTo>
                      <a:cubicBezTo>
                        <a:pt x="4765" y="131"/>
                        <a:pt x="4771" y="128"/>
                        <a:pt x="4774" y="121"/>
                      </a:cubicBezTo>
                      <a:cubicBezTo>
                        <a:pt x="4787" y="86"/>
                        <a:pt x="4781" y="54"/>
                        <a:pt x="4819" y="35"/>
                      </a:cubicBezTo>
                      <a:cubicBezTo>
                        <a:pt x="4845" y="19"/>
                        <a:pt x="4877" y="25"/>
                        <a:pt x="4903" y="41"/>
                      </a:cubicBezTo>
                      <a:cubicBezTo>
                        <a:pt x="4958" y="70"/>
                        <a:pt x="4993" y="125"/>
                        <a:pt x="5016" y="180"/>
                      </a:cubicBezTo>
                      <a:cubicBezTo>
                        <a:pt x="5038" y="231"/>
                        <a:pt x="5064" y="279"/>
                        <a:pt x="5115" y="308"/>
                      </a:cubicBezTo>
                      <a:cubicBezTo>
                        <a:pt x="5154" y="331"/>
                        <a:pt x="5212" y="347"/>
                        <a:pt x="5244" y="308"/>
                      </a:cubicBezTo>
                      <a:cubicBezTo>
                        <a:pt x="5260" y="292"/>
                        <a:pt x="5264" y="266"/>
                        <a:pt x="5260" y="244"/>
                      </a:cubicBezTo>
                      <a:cubicBezTo>
                        <a:pt x="5257" y="228"/>
                        <a:pt x="5247" y="199"/>
                        <a:pt x="5228" y="196"/>
                      </a:cubicBezTo>
                      <a:cubicBezTo>
                        <a:pt x="5222" y="196"/>
                        <a:pt x="5215" y="199"/>
                        <a:pt x="5212" y="202"/>
                      </a:cubicBezTo>
                      <a:cubicBezTo>
                        <a:pt x="5203" y="209"/>
                        <a:pt x="5196" y="215"/>
                        <a:pt x="5183" y="221"/>
                      </a:cubicBezTo>
                      <a:cubicBezTo>
                        <a:pt x="5164" y="228"/>
                        <a:pt x="5138" y="231"/>
                        <a:pt x="5119" y="218"/>
                      </a:cubicBezTo>
                      <a:cubicBezTo>
                        <a:pt x="5090" y="196"/>
                        <a:pt x="5090" y="128"/>
                        <a:pt x="5125" y="109"/>
                      </a:cubicBezTo>
                      <a:cubicBezTo>
                        <a:pt x="5154" y="96"/>
                        <a:pt x="5193" y="109"/>
                        <a:pt x="5222" y="125"/>
                      </a:cubicBezTo>
                      <a:cubicBezTo>
                        <a:pt x="5238" y="134"/>
                        <a:pt x="5254" y="147"/>
                        <a:pt x="5267" y="164"/>
                      </a:cubicBezTo>
                      <a:cubicBezTo>
                        <a:pt x="5286" y="183"/>
                        <a:pt x="5293" y="212"/>
                        <a:pt x="5306" y="234"/>
                      </a:cubicBezTo>
                      <a:cubicBezTo>
                        <a:pt x="5319" y="260"/>
                        <a:pt x="5335" y="286"/>
                        <a:pt x="5360" y="302"/>
                      </a:cubicBezTo>
                      <a:cubicBezTo>
                        <a:pt x="5373" y="305"/>
                        <a:pt x="5383" y="308"/>
                        <a:pt x="5392" y="308"/>
                      </a:cubicBezTo>
                      <a:cubicBezTo>
                        <a:pt x="5338" y="350"/>
                        <a:pt x="5290" y="398"/>
                        <a:pt x="5254" y="453"/>
                      </a:cubicBezTo>
                      <a:cubicBezTo>
                        <a:pt x="5251" y="453"/>
                        <a:pt x="5251" y="453"/>
                        <a:pt x="5244" y="453"/>
                      </a:cubicBezTo>
                      <a:cubicBezTo>
                        <a:pt x="5193" y="469"/>
                        <a:pt x="5119" y="414"/>
                        <a:pt x="5083" y="379"/>
                      </a:cubicBezTo>
                      <a:cubicBezTo>
                        <a:pt x="5042" y="337"/>
                        <a:pt x="5012" y="283"/>
                        <a:pt x="4983" y="228"/>
                      </a:cubicBezTo>
                      <a:cubicBezTo>
                        <a:pt x="4955" y="167"/>
                        <a:pt x="4880" y="118"/>
                        <a:pt x="4829" y="180"/>
                      </a:cubicBezTo>
                      <a:cubicBezTo>
                        <a:pt x="4781" y="144"/>
                        <a:pt x="4690" y="151"/>
                        <a:pt x="4665" y="209"/>
                      </a:cubicBezTo>
                      <a:cubicBezTo>
                        <a:pt x="4662" y="215"/>
                        <a:pt x="4671" y="221"/>
                        <a:pt x="4674" y="215"/>
                      </a:cubicBezTo>
                      <a:cubicBezTo>
                        <a:pt x="4703" y="167"/>
                        <a:pt x="4784" y="164"/>
                        <a:pt x="4826" y="199"/>
                      </a:cubicBezTo>
                      <a:cubicBezTo>
                        <a:pt x="4829" y="205"/>
                        <a:pt x="4835" y="202"/>
                        <a:pt x="4842" y="199"/>
                      </a:cubicBezTo>
                      <a:cubicBezTo>
                        <a:pt x="4877" y="147"/>
                        <a:pt x="4932" y="180"/>
                        <a:pt x="4958" y="218"/>
                      </a:cubicBezTo>
                      <a:cubicBezTo>
                        <a:pt x="4971" y="241"/>
                        <a:pt x="4977" y="263"/>
                        <a:pt x="4987" y="283"/>
                      </a:cubicBezTo>
                      <a:cubicBezTo>
                        <a:pt x="5009" y="321"/>
                        <a:pt x="5035" y="357"/>
                        <a:pt x="5064" y="392"/>
                      </a:cubicBezTo>
                      <a:cubicBezTo>
                        <a:pt x="5099" y="431"/>
                        <a:pt x="5180" y="489"/>
                        <a:pt x="5241" y="476"/>
                      </a:cubicBezTo>
                      <a:cubicBezTo>
                        <a:pt x="5231" y="495"/>
                        <a:pt x="5222" y="511"/>
                        <a:pt x="5215" y="530"/>
                      </a:cubicBezTo>
                      <a:cubicBezTo>
                        <a:pt x="5212" y="537"/>
                        <a:pt x="5180" y="543"/>
                        <a:pt x="5174" y="546"/>
                      </a:cubicBezTo>
                      <a:cubicBezTo>
                        <a:pt x="5164" y="553"/>
                        <a:pt x="5151" y="559"/>
                        <a:pt x="5141" y="563"/>
                      </a:cubicBezTo>
                      <a:cubicBezTo>
                        <a:pt x="5067" y="534"/>
                        <a:pt x="5029" y="469"/>
                        <a:pt x="4993" y="398"/>
                      </a:cubicBezTo>
                      <a:cubicBezTo>
                        <a:pt x="4971" y="350"/>
                        <a:pt x="4945" y="295"/>
                        <a:pt x="4880" y="302"/>
                      </a:cubicBezTo>
                      <a:cubicBezTo>
                        <a:pt x="4877" y="302"/>
                        <a:pt x="4874" y="305"/>
                        <a:pt x="4877" y="308"/>
                      </a:cubicBezTo>
                      <a:cubicBezTo>
                        <a:pt x="4893" y="315"/>
                        <a:pt x="4906" y="318"/>
                        <a:pt x="4922" y="325"/>
                      </a:cubicBezTo>
                      <a:cubicBezTo>
                        <a:pt x="4945" y="341"/>
                        <a:pt x="4958" y="373"/>
                        <a:pt x="4967" y="395"/>
                      </a:cubicBezTo>
                      <a:cubicBezTo>
                        <a:pt x="4983" y="427"/>
                        <a:pt x="4996" y="457"/>
                        <a:pt x="5012" y="485"/>
                      </a:cubicBezTo>
                      <a:cubicBezTo>
                        <a:pt x="5038" y="524"/>
                        <a:pt x="5074" y="559"/>
                        <a:pt x="5115" y="579"/>
                      </a:cubicBezTo>
                      <a:cubicBezTo>
                        <a:pt x="5099" y="588"/>
                        <a:pt x="5083" y="601"/>
                        <a:pt x="5071" y="611"/>
                      </a:cubicBezTo>
                      <a:cubicBezTo>
                        <a:pt x="5025" y="646"/>
                        <a:pt x="4980" y="685"/>
                        <a:pt x="4951" y="733"/>
                      </a:cubicBezTo>
                      <a:cubicBezTo>
                        <a:pt x="4951" y="737"/>
                        <a:pt x="4942" y="750"/>
                        <a:pt x="4932" y="769"/>
                      </a:cubicBezTo>
                      <a:lnTo>
                        <a:pt x="4929" y="769"/>
                      </a:lnTo>
                      <a:cubicBezTo>
                        <a:pt x="4880" y="782"/>
                        <a:pt x="4832" y="794"/>
                        <a:pt x="4781" y="782"/>
                      </a:cubicBezTo>
                      <a:cubicBezTo>
                        <a:pt x="4739" y="772"/>
                        <a:pt x="4703" y="753"/>
                        <a:pt x="4665" y="737"/>
                      </a:cubicBezTo>
                      <a:cubicBezTo>
                        <a:pt x="4613" y="717"/>
                        <a:pt x="4562" y="698"/>
                        <a:pt x="4510" y="727"/>
                      </a:cubicBezTo>
                      <a:cubicBezTo>
                        <a:pt x="4507" y="730"/>
                        <a:pt x="4510" y="733"/>
                        <a:pt x="4513" y="733"/>
                      </a:cubicBezTo>
                      <a:cubicBezTo>
                        <a:pt x="4587" y="701"/>
                        <a:pt x="4668" y="762"/>
                        <a:pt x="4739" y="791"/>
                      </a:cubicBezTo>
                      <a:cubicBezTo>
                        <a:pt x="4800" y="817"/>
                        <a:pt x="4855" y="810"/>
                        <a:pt x="4919" y="794"/>
                      </a:cubicBezTo>
                      <a:cubicBezTo>
                        <a:pt x="4906" y="817"/>
                        <a:pt x="4897" y="839"/>
                        <a:pt x="4897" y="839"/>
                      </a:cubicBezTo>
                      <a:cubicBezTo>
                        <a:pt x="4835" y="856"/>
                        <a:pt x="4781" y="878"/>
                        <a:pt x="4719" y="907"/>
                      </a:cubicBezTo>
                      <a:cubicBezTo>
                        <a:pt x="4703" y="914"/>
                        <a:pt x="4687" y="923"/>
                        <a:pt x="4671" y="933"/>
                      </a:cubicBezTo>
                      <a:cubicBezTo>
                        <a:pt x="4681" y="923"/>
                        <a:pt x="4690" y="910"/>
                        <a:pt x="4694" y="894"/>
                      </a:cubicBezTo>
                      <a:cubicBezTo>
                        <a:pt x="4697" y="891"/>
                        <a:pt x="4697" y="888"/>
                        <a:pt x="4697" y="888"/>
                      </a:cubicBezTo>
                      <a:cubicBezTo>
                        <a:pt x="4706" y="839"/>
                        <a:pt x="4674" y="791"/>
                        <a:pt x="4633" y="766"/>
                      </a:cubicBezTo>
                      <a:cubicBezTo>
                        <a:pt x="4616" y="756"/>
                        <a:pt x="4594" y="750"/>
                        <a:pt x="4574" y="750"/>
                      </a:cubicBezTo>
                      <a:cubicBezTo>
                        <a:pt x="4549" y="750"/>
                        <a:pt x="4523" y="762"/>
                        <a:pt x="4510" y="788"/>
                      </a:cubicBezTo>
                      <a:cubicBezTo>
                        <a:pt x="4500" y="823"/>
                        <a:pt x="4542" y="878"/>
                        <a:pt x="4500" y="894"/>
                      </a:cubicBezTo>
                      <a:cubicBezTo>
                        <a:pt x="4494" y="898"/>
                        <a:pt x="4488" y="898"/>
                        <a:pt x="4478" y="898"/>
                      </a:cubicBezTo>
                      <a:cubicBezTo>
                        <a:pt x="4455" y="898"/>
                        <a:pt x="4433" y="888"/>
                        <a:pt x="4417" y="869"/>
                      </a:cubicBezTo>
                      <a:cubicBezTo>
                        <a:pt x="4394" y="846"/>
                        <a:pt x="4394" y="814"/>
                        <a:pt x="4401" y="785"/>
                      </a:cubicBezTo>
                      <a:cubicBezTo>
                        <a:pt x="4417" y="730"/>
                        <a:pt x="4468" y="691"/>
                        <a:pt x="4520" y="678"/>
                      </a:cubicBezTo>
                      <a:cubicBezTo>
                        <a:pt x="4530" y="678"/>
                        <a:pt x="4536" y="675"/>
                        <a:pt x="4542" y="675"/>
                      </a:cubicBezTo>
                      <a:cubicBezTo>
                        <a:pt x="4597" y="675"/>
                        <a:pt x="4639" y="704"/>
                        <a:pt x="4690" y="717"/>
                      </a:cubicBezTo>
                      <a:cubicBezTo>
                        <a:pt x="4713" y="727"/>
                        <a:pt x="4742" y="730"/>
                        <a:pt x="4771" y="730"/>
                      </a:cubicBezTo>
                      <a:cubicBezTo>
                        <a:pt x="4800" y="730"/>
                        <a:pt x="4826" y="727"/>
                        <a:pt x="4848" y="714"/>
                      </a:cubicBezTo>
                      <a:cubicBezTo>
                        <a:pt x="4890" y="688"/>
                        <a:pt x="4893" y="624"/>
                        <a:pt x="4861" y="592"/>
                      </a:cubicBezTo>
                      <a:cubicBezTo>
                        <a:pt x="4848" y="579"/>
                        <a:pt x="4832" y="572"/>
                        <a:pt x="4816" y="572"/>
                      </a:cubicBezTo>
                      <a:cubicBezTo>
                        <a:pt x="4810" y="572"/>
                        <a:pt x="4803" y="572"/>
                        <a:pt x="4800" y="576"/>
                      </a:cubicBezTo>
                      <a:cubicBezTo>
                        <a:pt x="4774" y="582"/>
                        <a:pt x="4765" y="598"/>
                        <a:pt x="4755" y="617"/>
                      </a:cubicBezTo>
                      <a:cubicBezTo>
                        <a:pt x="4748" y="630"/>
                        <a:pt x="4735" y="637"/>
                        <a:pt x="4726" y="637"/>
                      </a:cubicBezTo>
                      <a:cubicBezTo>
                        <a:pt x="4706" y="634"/>
                        <a:pt x="4684" y="617"/>
                        <a:pt x="4681" y="598"/>
                      </a:cubicBezTo>
                      <a:cubicBezTo>
                        <a:pt x="4674" y="569"/>
                        <a:pt x="4697" y="540"/>
                        <a:pt x="4716" y="521"/>
                      </a:cubicBezTo>
                      <a:cubicBezTo>
                        <a:pt x="4732" y="508"/>
                        <a:pt x="4745" y="501"/>
                        <a:pt x="4758" y="501"/>
                      </a:cubicBezTo>
                      <a:cubicBezTo>
                        <a:pt x="4768" y="501"/>
                        <a:pt x="4778" y="505"/>
                        <a:pt x="4787" y="508"/>
                      </a:cubicBezTo>
                      <a:cubicBezTo>
                        <a:pt x="4803" y="514"/>
                        <a:pt x="4822" y="524"/>
                        <a:pt x="4839" y="524"/>
                      </a:cubicBezTo>
                      <a:cubicBezTo>
                        <a:pt x="4842" y="524"/>
                        <a:pt x="4845" y="524"/>
                        <a:pt x="4848" y="524"/>
                      </a:cubicBezTo>
                      <a:cubicBezTo>
                        <a:pt x="4897" y="514"/>
                        <a:pt x="4916" y="453"/>
                        <a:pt x="4913" y="411"/>
                      </a:cubicBezTo>
                      <a:cubicBezTo>
                        <a:pt x="4906" y="363"/>
                        <a:pt x="4877" y="321"/>
                        <a:pt x="4839" y="292"/>
                      </a:cubicBezTo>
                      <a:cubicBezTo>
                        <a:pt x="4810" y="270"/>
                        <a:pt x="4778" y="257"/>
                        <a:pt x="4742" y="257"/>
                      </a:cubicBezTo>
                      <a:cubicBezTo>
                        <a:pt x="4726" y="257"/>
                        <a:pt x="4710" y="257"/>
                        <a:pt x="4694" y="263"/>
                      </a:cubicBezTo>
                      <a:cubicBezTo>
                        <a:pt x="4645" y="279"/>
                        <a:pt x="4613" y="328"/>
                        <a:pt x="4645" y="376"/>
                      </a:cubicBezTo>
                      <a:cubicBezTo>
                        <a:pt x="4652" y="385"/>
                        <a:pt x="4658" y="392"/>
                        <a:pt x="4668" y="398"/>
                      </a:cubicBezTo>
                      <a:cubicBezTo>
                        <a:pt x="4678" y="405"/>
                        <a:pt x="4684" y="408"/>
                        <a:pt x="4681" y="424"/>
                      </a:cubicBezTo>
                      <a:cubicBezTo>
                        <a:pt x="4671" y="453"/>
                        <a:pt x="4636" y="469"/>
                        <a:pt x="4607" y="476"/>
                      </a:cubicBezTo>
                      <a:cubicBezTo>
                        <a:pt x="4600" y="476"/>
                        <a:pt x="4597" y="476"/>
                        <a:pt x="4590" y="476"/>
                      </a:cubicBezTo>
                      <a:cubicBezTo>
                        <a:pt x="4578" y="476"/>
                        <a:pt x="4568" y="473"/>
                        <a:pt x="4558" y="469"/>
                      </a:cubicBezTo>
                      <a:cubicBezTo>
                        <a:pt x="4530" y="460"/>
                        <a:pt x="4510" y="434"/>
                        <a:pt x="4507" y="398"/>
                      </a:cubicBezTo>
                      <a:cubicBezTo>
                        <a:pt x="4504" y="373"/>
                        <a:pt x="4510" y="350"/>
                        <a:pt x="4523" y="328"/>
                      </a:cubicBezTo>
                      <a:moveTo>
                        <a:pt x="3508" y="318"/>
                      </a:moveTo>
                      <a:lnTo>
                        <a:pt x="3508" y="318"/>
                      </a:lnTo>
                      <a:cubicBezTo>
                        <a:pt x="3608" y="257"/>
                        <a:pt x="3715" y="234"/>
                        <a:pt x="3831" y="250"/>
                      </a:cubicBezTo>
                      <a:cubicBezTo>
                        <a:pt x="4001" y="276"/>
                        <a:pt x="4159" y="347"/>
                        <a:pt x="4326" y="389"/>
                      </a:cubicBezTo>
                      <a:cubicBezTo>
                        <a:pt x="4355" y="395"/>
                        <a:pt x="4385" y="402"/>
                        <a:pt x="4417" y="408"/>
                      </a:cubicBezTo>
                      <a:cubicBezTo>
                        <a:pt x="4430" y="411"/>
                        <a:pt x="4446" y="414"/>
                        <a:pt x="4462" y="414"/>
                      </a:cubicBezTo>
                      <a:cubicBezTo>
                        <a:pt x="4465" y="414"/>
                        <a:pt x="4475" y="418"/>
                        <a:pt x="4484" y="418"/>
                      </a:cubicBezTo>
                      <a:cubicBezTo>
                        <a:pt x="4491" y="440"/>
                        <a:pt x="4504" y="463"/>
                        <a:pt x="4526" y="479"/>
                      </a:cubicBezTo>
                      <a:cubicBezTo>
                        <a:pt x="4455" y="476"/>
                        <a:pt x="4388" y="466"/>
                        <a:pt x="4317" y="457"/>
                      </a:cubicBezTo>
                      <a:cubicBezTo>
                        <a:pt x="4233" y="444"/>
                        <a:pt x="4153" y="414"/>
                        <a:pt x="4072" y="385"/>
                      </a:cubicBezTo>
                      <a:cubicBezTo>
                        <a:pt x="4001" y="360"/>
                        <a:pt x="3933" y="328"/>
                        <a:pt x="3863" y="308"/>
                      </a:cubicBezTo>
                      <a:cubicBezTo>
                        <a:pt x="3773" y="289"/>
                        <a:pt x="3673" y="295"/>
                        <a:pt x="3586" y="328"/>
                      </a:cubicBezTo>
                      <a:cubicBezTo>
                        <a:pt x="3496" y="357"/>
                        <a:pt x="3396" y="424"/>
                        <a:pt x="3357" y="514"/>
                      </a:cubicBezTo>
                      <a:cubicBezTo>
                        <a:pt x="3341" y="514"/>
                        <a:pt x="3328" y="521"/>
                        <a:pt x="3312" y="524"/>
                      </a:cubicBezTo>
                      <a:cubicBezTo>
                        <a:pt x="3357" y="440"/>
                        <a:pt x="3428" y="369"/>
                        <a:pt x="3508" y="318"/>
                      </a:cubicBezTo>
                      <a:moveTo>
                        <a:pt x="2600" y="328"/>
                      </a:moveTo>
                      <a:lnTo>
                        <a:pt x="2600" y="328"/>
                      </a:lnTo>
                      <a:cubicBezTo>
                        <a:pt x="2616" y="302"/>
                        <a:pt x="2642" y="292"/>
                        <a:pt x="2665" y="276"/>
                      </a:cubicBezTo>
                      <a:cubicBezTo>
                        <a:pt x="2687" y="257"/>
                        <a:pt x="2691" y="234"/>
                        <a:pt x="2694" y="205"/>
                      </a:cubicBezTo>
                      <a:cubicBezTo>
                        <a:pt x="2697" y="173"/>
                        <a:pt x="2719" y="144"/>
                        <a:pt x="2748" y="131"/>
                      </a:cubicBezTo>
                      <a:cubicBezTo>
                        <a:pt x="2777" y="118"/>
                        <a:pt x="2807" y="121"/>
                        <a:pt x="2835" y="128"/>
                      </a:cubicBezTo>
                      <a:cubicBezTo>
                        <a:pt x="2842" y="131"/>
                        <a:pt x="2848" y="128"/>
                        <a:pt x="2851" y="121"/>
                      </a:cubicBezTo>
                      <a:cubicBezTo>
                        <a:pt x="2864" y="86"/>
                        <a:pt x="2858" y="54"/>
                        <a:pt x="2893" y="35"/>
                      </a:cubicBezTo>
                      <a:cubicBezTo>
                        <a:pt x="2922" y="19"/>
                        <a:pt x="2955" y="25"/>
                        <a:pt x="2980" y="41"/>
                      </a:cubicBezTo>
                      <a:cubicBezTo>
                        <a:pt x="3035" y="70"/>
                        <a:pt x="3071" y="125"/>
                        <a:pt x="3093" y="180"/>
                      </a:cubicBezTo>
                      <a:cubicBezTo>
                        <a:pt x="3116" y="231"/>
                        <a:pt x="3141" y="279"/>
                        <a:pt x="3193" y="308"/>
                      </a:cubicBezTo>
                      <a:cubicBezTo>
                        <a:pt x="3232" y="331"/>
                        <a:pt x="3289" y="347"/>
                        <a:pt x="3322" y="308"/>
                      </a:cubicBezTo>
                      <a:cubicBezTo>
                        <a:pt x="3338" y="292"/>
                        <a:pt x="3341" y="266"/>
                        <a:pt x="3338" y="244"/>
                      </a:cubicBezTo>
                      <a:cubicBezTo>
                        <a:pt x="3335" y="228"/>
                        <a:pt x="3325" y="199"/>
                        <a:pt x="3306" y="196"/>
                      </a:cubicBezTo>
                      <a:cubicBezTo>
                        <a:pt x="3299" y="196"/>
                        <a:pt x="3293" y="199"/>
                        <a:pt x="3289" y="202"/>
                      </a:cubicBezTo>
                      <a:cubicBezTo>
                        <a:pt x="3280" y="209"/>
                        <a:pt x="3273" y="215"/>
                        <a:pt x="3260" y="221"/>
                      </a:cubicBezTo>
                      <a:cubicBezTo>
                        <a:pt x="3241" y="228"/>
                        <a:pt x="3216" y="231"/>
                        <a:pt x="3196" y="218"/>
                      </a:cubicBezTo>
                      <a:cubicBezTo>
                        <a:pt x="3167" y="196"/>
                        <a:pt x="3167" y="128"/>
                        <a:pt x="3203" y="109"/>
                      </a:cubicBezTo>
                      <a:cubicBezTo>
                        <a:pt x="3232" y="96"/>
                        <a:pt x="3270" y="109"/>
                        <a:pt x="3299" y="125"/>
                      </a:cubicBezTo>
                      <a:cubicBezTo>
                        <a:pt x="3315" y="134"/>
                        <a:pt x="3332" y="147"/>
                        <a:pt x="3344" y="164"/>
                      </a:cubicBezTo>
                      <a:cubicBezTo>
                        <a:pt x="3364" y="183"/>
                        <a:pt x="3370" y="212"/>
                        <a:pt x="3383" y="234"/>
                      </a:cubicBezTo>
                      <a:cubicBezTo>
                        <a:pt x="3396" y="260"/>
                        <a:pt x="3412" y="286"/>
                        <a:pt x="3438" y="302"/>
                      </a:cubicBezTo>
                      <a:cubicBezTo>
                        <a:pt x="3451" y="305"/>
                        <a:pt x="3460" y="308"/>
                        <a:pt x="3470" y="308"/>
                      </a:cubicBezTo>
                      <a:cubicBezTo>
                        <a:pt x="3415" y="350"/>
                        <a:pt x="3367" y="398"/>
                        <a:pt x="3332" y="453"/>
                      </a:cubicBezTo>
                      <a:cubicBezTo>
                        <a:pt x="3328" y="453"/>
                        <a:pt x="3325" y="453"/>
                        <a:pt x="3322" y="453"/>
                      </a:cubicBezTo>
                      <a:cubicBezTo>
                        <a:pt x="3270" y="469"/>
                        <a:pt x="3196" y="414"/>
                        <a:pt x="3161" y="379"/>
                      </a:cubicBezTo>
                      <a:cubicBezTo>
                        <a:pt x="3119" y="337"/>
                        <a:pt x="3090" y="283"/>
                        <a:pt x="3061" y="228"/>
                      </a:cubicBezTo>
                      <a:cubicBezTo>
                        <a:pt x="3032" y="167"/>
                        <a:pt x="2958" y="118"/>
                        <a:pt x="2906" y="180"/>
                      </a:cubicBezTo>
                      <a:cubicBezTo>
                        <a:pt x="2858" y="144"/>
                        <a:pt x="2768" y="151"/>
                        <a:pt x="2742" y="209"/>
                      </a:cubicBezTo>
                      <a:cubicBezTo>
                        <a:pt x="2739" y="215"/>
                        <a:pt x="2748" y="221"/>
                        <a:pt x="2752" y="215"/>
                      </a:cubicBezTo>
                      <a:cubicBezTo>
                        <a:pt x="2781" y="167"/>
                        <a:pt x="2861" y="164"/>
                        <a:pt x="2900" y="199"/>
                      </a:cubicBezTo>
                      <a:cubicBezTo>
                        <a:pt x="2906" y="205"/>
                        <a:pt x="2913" y="202"/>
                        <a:pt x="2919" y="199"/>
                      </a:cubicBezTo>
                      <a:cubicBezTo>
                        <a:pt x="2955" y="147"/>
                        <a:pt x="3009" y="180"/>
                        <a:pt x="3035" y="218"/>
                      </a:cubicBezTo>
                      <a:cubicBezTo>
                        <a:pt x="3048" y="241"/>
                        <a:pt x="3054" y="263"/>
                        <a:pt x="3064" y="283"/>
                      </a:cubicBezTo>
                      <a:cubicBezTo>
                        <a:pt x="3087" y="321"/>
                        <a:pt x="3112" y="357"/>
                        <a:pt x="3141" y="392"/>
                      </a:cubicBezTo>
                      <a:cubicBezTo>
                        <a:pt x="3177" y="431"/>
                        <a:pt x="3257" y="489"/>
                        <a:pt x="3319" y="476"/>
                      </a:cubicBezTo>
                      <a:cubicBezTo>
                        <a:pt x="3309" y="495"/>
                        <a:pt x="3299" y="511"/>
                        <a:pt x="3293" y="530"/>
                      </a:cubicBezTo>
                      <a:cubicBezTo>
                        <a:pt x="3289" y="537"/>
                        <a:pt x="3257" y="543"/>
                        <a:pt x="3251" y="546"/>
                      </a:cubicBezTo>
                      <a:cubicBezTo>
                        <a:pt x="3241" y="553"/>
                        <a:pt x="3228" y="559"/>
                        <a:pt x="3219" y="563"/>
                      </a:cubicBezTo>
                      <a:cubicBezTo>
                        <a:pt x="3144" y="534"/>
                        <a:pt x="3106" y="469"/>
                        <a:pt x="3071" y="398"/>
                      </a:cubicBezTo>
                      <a:cubicBezTo>
                        <a:pt x="3048" y="350"/>
                        <a:pt x="3022" y="295"/>
                        <a:pt x="2958" y="302"/>
                      </a:cubicBezTo>
                      <a:cubicBezTo>
                        <a:pt x="2955" y="302"/>
                        <a:pt x="2951" y="305"/>
                        <a:pt x="2955" y="308"/>
                      </a:cubicBezTo>
                      <a:cubicBezTo>
                        <a:pt x="2971" y="315"/>
                        <a:pt x="2984" y="318"/>
                        <a:pt x="3000" y="325"/>
                      </a:cubicBezTo>
                      <a:cubicBezTo>
                        <a:pt x="3022" y="341"/>
                        <a:pt x="3035" y="373"/>
                        <a:pt x="3045" y="395"/>
                      </a:cubicBezTo>
                      <a:cubicBezTo>
                        <a:pt x="3061" y="427"/>
                        <a:pt x="3074" y="457"/>
                        <a:pt x="3090" y="485"/>
                      </a:cubicBezTo>
                      <a:cubicBezTo>
                        <a:pt x="3116" y="524"/>
                        <a:pt x="3151" y="559"/>
                        <a:pt x="3193" y="579"/>
                      </a:cubicBezTo>
                      <a:cubicBezTo>
                        <a:pt x="3177" y="588"/>
                        <a:pt x="3161" y="601"/>
                        <a:pt x="3148" y="611"/>
                      </a:cubicBezTo>
                      <a:cubicBezTo>
                        <a:pt x="3103" y="646"/>
                        <a:pt x="3058" y="685"/>
                        <a:pt x="3029" y="733"/>
                      </a:cubicBezTo>
                      <a:cubicBezTo>
                        <a:pt x="3029" y="737"/>
                        <a:pt x="3019" y="750"/>
                        <a:pt x="3009" y="769"/>
                      </a:cubicBezTo>
                      <a:lnTo>
                        <a:pt x="3006" y="769"/>
                      </a:lnTo>
                      <a:cubicBezTo>
                        <a:pt x="2958" y="782"/>
                        <a:pt x="2909" y="794"/>
                        <a:pt x="2858" y="782"/>
                      </a:cubicBezTo>
                      <a:cubicBezTo>
                        <a:pt x="2816" y="772"/>
                        <a:pt x="2781" y="753"/>
                        <a:pt x="2742" y="737"/>
                      </a:cubicBezTo>
                      <a:cubicBezTo>
                        <a:pt x="2691" y="717"/>
                        <a:pt x="2639" y="698"/>
                        <a:pt x="2587" y="727"/>
                      </a:cubicBezTo>
                      <a:cubicBezTo>
                        <a:pt x="2584" y="730"/>
                        <a:pt x="2587" y="733"/>
                        <a:pt x="2591" y="733"/>
                      </a:cubicBezTo>
                      <a:cubicBezTo>
                        <a:pt x="2665" y="701"/>
                        <a:pt x="2745" y="762"/>
                        <a:pt x="2816" y="791"/>
                      </a:cubicBezTo>
                      <a:cubicBezTo>
                        <a:pt x="2877" y="817"/>
                        <a:pt x="2932" y="810"/>
                        <a:pt x="2996" y="794"/>
                      </a:cubicBezTo>
                      <a:cubicBezTo>
                        <a:pt x="2984" y="817"/>
                        <a:pt x="2974" y="839"/>
                        <a:pt x="2974" y="839"/>
                      </a:cubicBezTo>
                      <a:cubicBezTo>
                        <a:pt x="2913" y="856"/>
                        <a:pt x="2858" y="878"/>
                        <a:pt x="2797" y="907"/>
                      </a:cubicBezTo>
                      <a:cubicBezTo>
                        <a:pt x="2781" y="914"/>
                        <a:pt x="2764" y="923"/>
                        <a:pt x="2748" y="933"/>
                      </a:cubicBezTo>
                      <a:cubicBezTo>
                        <a:pt x="2758" y="923"/>
                        <a:pt x="2768" y="910"/>
                        <a:pt x="2771" y="894"/>
                      </a:cubicBezTo>
                      <a:cubicBezTo>
                        <a:pt x="2774" y="891"/>
                        <a:pt x="2774" y="888"/>
                        <a:pt x="2774" y="888"/>
                      </a:cubicBezTo>
                      <a:cubicBezTo>
                        <a:pt x="2784" y="839"/>
                        <a:pt x="2752" y="791"/>
                        <a:pt x="2710" y="766"/>
                      </a:cubicBezTo>
                      <a:cubicBezTo>
                        <a:pt x="2694" y="756"/>
                        <a:pt x="2671" y="750"/>
                        <a:pt x="2652" y="750"/>
                      </a:cubicBezTo>
                      <a:cubicBezTo>
                        <a:pt x="2626" y="750"/>
                        <a:pt x="2600" y="762"/>
                        <a:pt x="2587" y="788"/>
                      </a:cubicBezTo>
                      <a:cubicBezTo>
                        <a:pt x="2578" y="823"/>
                        <a:pt x="2619" y="878"/>
                        <a:pt x="2578" y="894"/>
                      </a:cubicBezTo>
                      <a:cubicBezTo>
                        <a:pt x="2571" y="898"/>
                        <a:pt x="2565" y="898"/>
                        <a:pt x="2555" y="898"/>
                      </a:cubicBezTo>
                      <a:cubicBezTo>
                        <a:pt x="2533" y="898"/>
                        <a:pt x="2510" y="888"/>
                        <a:pt x="2494" y="869"/>
                      </a:cubicBezTo>
                      <a:cubicBezTo>
                        <a:pt x="2471" y="846"/>
                        <a:pt x="2471" y="814"/>
                        <a:pt x="2478" y="785"/>
                      </a:cubicBezTo>
                      <a:cubicBezTo>
                        <a:pt x="2494" y="730"/>
                        <a:pt x="2542" y="691"/>
                        <a:pt x="2597" y="678"/>
                      </a:cubicBezTo>
                      <a:cubicBezTo>
                        <a:pt x="2607" y="678"/>
                        <a:pt x="2613" y="675"/>
                        <a:pt x="2619" y="675"/>
                      </a:cubicBezTo>
                      <a:cubicBezTo>
                        <a:pt x="2671" y="675"/>
                        <a:pt x="2716" y="704"/>
                        <a:pt x="2768" y="717"/>
                      </a:cubicBezTo>
                      <a:cubicBezTo>
                        <a:pt x="2790" y="727"/>
                        <a:pt x="2819" y="730"/>
                        <a:pt x="2848" y="730"/>
                      </a:cubicBezTo>
                      <a:cubicBezTo>
                        <a:pt x="2874" y="730"/>
                        <a:pt x="2903" y="727"/>
                        <a:pt x="2926" y="714"/>
                      </a:cubicBezTo>
                      <a:cubicBezTo>
                        <a:pt x="2967" y="688"/>
                        <a:pt x="2971" y="624"/>
                        <a:pt x="2939" y="592"/>
                      </a:cubicBezTo>
                      <a:cubicBezTo>
                        <a:pt x="2926" y="579"/>
                        <a:pt x="2909" y="572"/>
                        <a:pt x="2893" y="572"/>
                      </a:cubicBezTo>
                      <a:cubicBezTo>
                        <a:pt x="2887" y="572"/>
                        <a:pt x="2880" y="572"/>
                        <a:pt x="2877" y="576"/>
                      </a:cubicBezTo>
                      <a:cubicBezTo>
                        <a:pt x="2851" y="582"/>
                        <a:pt x="2842" y="598"/>
                        <a:pt x="2832" y="617"/>
                      </a:cubicBezTo>
                      <a:cubicBezTo>
                        <a:pt x="2826" y="630"/>
                        <a:pt x="2813" y="637"/>
                        <a:pt x="2803" y="637"/>
                      </a:cubicBezTo>
                      <a:cubicBezTo>
                        <a:pt x="2784" y="634"/>
                        <a:pt x="2761" y="617"/>
                        <a:pt x="2758" y="598"/>
                      </a:cubicBezTo>
                      <a:cubicBezTo>
                        <a:pt x="2752" y="569"/>
                        <a:pt x="2774" y="540"/>
                        <a:pt x="2794" y="521"/>
                      </a:cubicBezTo>
                      <a:cubicBezTo>
                        <a:pt x="2810" y="508"/>
                        <a:pt x="2823" y="501"/>
                        <a:pt x="2835" y="501"/>
                      </a:cubicBezTo>
                      <a:cubicBezTo>
                        <a:pt x="2845" y="501"/>
                        <a:pt x="2855" y="505"/>
                        <a:pt x="2864" y="508"/>
                      </a:cubicBezTo>
                      <a:cubicBezTo>
                        <a:pt x="2880" y="514"/>
                        <a:pt x="2900" y="524"/>
                        <a:pt x="2916" y="524"/>
                      </a:cubicBezTo>
                      <a:cubicBezTo>
                        <a:pt x="2919" y="524"/>
                        <a:pt x="2922" y="524"/>
                        <a:pt x="2926" y="524"/>
                      </a:cubicBezTo>
                      <a:cubicBezTo>
                        <a:pt x="2974" y="514"/>
                        <a:pt x="2993" y="453"/>
                        <a:pt x="2990" y="411"/>
                      </a:cubicBezTo>
                      <a:cubicBezTo>
                        <a:pt x="2984" y="363"/>
                        <a:pt x="2955" y="321"/>
                        <a:pt x="2916" y="292"/>
                      </a:cubicBezTo>
                      <a:cubicBezTo>
                        <a:pt x="2887" y="270"/>
                        <a:pt x="2855" y="257"/>
                        <a:pt x="2819" y="257"/>
                      </a:cubicBezTo>
                      <a:cubicBezTo>
                        <a:pt x="2803" y="257"/>
                        <a:pt x="2787" y="257"/>
                        <a:pt x="2771" y="263"/>
                      </a:cubicBezTo>
                      <a:cubicBezTo>
                        <a:pt x="2723" y="279"/>
                        <a:pt x="2691" y="328"/>
                        <a:pt x="2723" y="376"/>
                      </a:cubicBezTo>
                      <a:cubicBezTo>
                        <a:pt x="2729" y="385"/>
                        <a:pt x="2735" y="392"/>
                        <a:pt x="2745" y="398"/>
                      </a:cubicBezTo>
                      <a:cubicBezTo>
                        <a:pt x="2755" y="405"/>
                        <a:pt x="2761" y="408"/>
                        <a:pt x="2758" y="424"/>
                      </a:cubicBezTo>
                      <a:cubicBezTo>
                        <a:pt x="2748" y="453"/>
                        <a:pt x="2713" y="469"/>
                        <a:pt x="2684" y="476"/>
                      </a:cubicBezTo>
                      <a:cubicBezTo>
                        <a:pt x="2678" y="476"/>
                        <a:pt x="2675" y="476"/>
                        <a:pt x="2668" y="476"/>
                      </a:cubicBezTo>
                      <a:cubicBezTo>
                        <a:pt x="2658" y="476"/>
                        <a:pt x="2649" y="476"/>
                        <a:pt x="2639" y="473"/>
                      </a:cubicBezTo>
                      <a:cubicBezTo>
                        <a:pt x="2610" y="460"/>
                        <a:pt x="2587" y="434"/>
                        <a:pt x="2584" y="398"/>
                      </a:cubicBezTo>
                      <a:cubicBezTo>
                        <a:pt x="2581" y="373"/>
                        <a:pt x="2587" y="350"/>
                        <a:pt x="2600" y="328"/>
                      </a:cubicBezTo>
                      <a:moveTo>
                        <a:pt x="1586" y="318"/>
                      </a:moveTo>
                      <a:lnTo>
                        <a:pt x="1586" y="318"/>
                      </a:lnTo>
                      <a:cubicBezTo>
                        <a:pt x="1686" y="257"/>
                        <a:pt x="1792" y="234"/>
                        <a:pt x="1908" y="250"/>
                      </a:cubicBezTo>
                      <a:cubicBezTo>
                        <a:pt x="2078" y="276"/>
                        <a:pt x="2236" y="347"/>
                        <a:pt x="2404" y="389"/>
                      </a:cubicBezTo>
                      <a:cubicBezTo>
                        <a:pt x="2433" y="395"/>
                        <a:pt x="2462" y="402"/>
                        <a:pt x="2494" y="408"/>
                      </a:cubicBezTo>
                      <a:cubicBezTo>
                        <a:pt x="2507" y="411"/>
                        <a:pt x="2523" y="414"/>
                        <a:pt x="2539" y="414"/>
                      </a:cubicBezTo>
                      <a:cubicBezTo>
                        <a:pt x="2542" y="414"/>
                        <a:pt x="2552" y="418"/>
                        <a:pt x="2562" y="418"/>
                      </a:cubicBezTo>
                      <a:cubicBezTo>
                        <a:pt x="2568" y="440"/>
                        <a:pt x="2581" y="463"/>
                        <a:pt x="2603" y="479"/>
                      </a:cubicBezTo>
                      <a:cubicBezTo>
                        <a:pt x="2533" y="476"/>
                        <a:pt x="2465" y="466"/>
                        <a:pt x="2394" y="457"/>
                      </a:cubicBezTo>
                      <a:cubicBezTo>
                        <a:pt x="2310" y="444"/>
                        <a:pt x="2230" y="414"/>
                        <a:pt x="2150" y="385"/>
                      </a:cubicBezTo>
                      <a:cubicBezTo>
                        <a:pt x="2078" y="360"/>
                        <a:pt x="2011" y="328"/>
                        <a:pt x="1940" y="308"/>
                      </a:cubicBezTo>
                      <a:cubicBezTo>
                        <a:pt x="1850" y="289"/>
                        <a:pt x="1750" y="295"/>
                        <a:pt x="1663" y="328"/>
                      </a:cubicBezTo>
                      <a:cubicBezTo>
                        <a:pt x="1573" y="357"/>
                        <a:pt x="1473" y="424"/>
                        <a:pt x="1434" y="514"/>
                      </a:cubicBezTo>
                      <a:cubicBezTo>
                        <a:pt x="1418" y="514"/>
                        <a:pt x="1405" y="521"/>
                        <a:pt x="1389" y="524"/>
                      </a:cubicBezTo>
                      <a:cubicBezTo>
                        <a:pt x="1434" y="440"/>
                        <a:pt x="1505" y="369"/>
                        <a:pt x="1586" y="318"/>
                      </a:cubicBezTo>
                      <a:moveTo>
                        <a:pt x="787" y="766"/>
                      </a:moveTo>
                      <a:lnTo>
                        <a:pt x="787" y="766"/>
                      </a:lnTo>
                      <a:cubicBezTo>
                        <a:pt x="748" y="743"/>
                        <a:pt x="684" y="740"/>
                        <a:pt x="665" y="788"/>
                      </a:cubicBezTo>
                      <a:cubicBezTo>
                        <a:pt x="655" y="823"/>
                        <a:pt x="697" y="878"/>
                        <a:pt x="655" y="894"/>
                      </a:cubicBezTo>
                      <a:cubicBezTo>
                        <a:pt x="626" y="907"/>
                        <a:pt x="591" y="894"/>
                        <a:pt x="568" y="869"/>
                      </a:cubicBezTo>
                      <a:cubicBezTo>
                        <a:pt x="549" y="846"/>
                        <a:pt x="546" y="814"/>
                        <a:pt x="555" y="785"/>
                      </a:cubicBezTo>
                      <a:cubicBezTo>
                        <a:pt x="571" y="730"/>
                        <a:pt x="620" y="691"/>
                        <a:pt x="674" y="678"/>
                      </a:cubicBezTo>
                      <a:cubicBezTo>
                        <a:pt x="736" y="666"/>
                        <a:pt x="787" y="701"/>
                        <a:pt x="845" y="717"/>
                      </a:cubicBezTo>
                      <a:cubicBezTo>
                        <a:pt x="890" y="733"/>
                        <a:pt x="958" y="740"/>
                        <a:pt x="1000" y="714"/>
                      </a:cubicBezTo>
                      <a:cubicBezTo>
                        <a:pt x="1045" y="688"/>
                        <a:pt x="1048" y="624"/>
                        <a:pt x="1013" y="592"/>
                      </a:cubicBezTo>
                      <a:cubicBezTo>
                        <a:pt x="996" y="576"/>
                        <a:pt x="974" y="569"/>
                        <a:pt x="955" y="576"/>
                      </a:cubicBezTo>
                      <a:cubicBezTo>
                        <a:pt x="929" y="582"/>
                        <a:pt x="919" y="598"/>
                        <a:pt x="909" y="617"/>
                      </a:cubicBezTo>
                      <a:cubicBezTo>
                        <a:pt x="890" y="653"/>
                        <a:pt x="839" y="630"/>
                        <a:pt x="832" y="598"/>
                      </a:cubicBezTo>
                      <a:cubicBezTo>
                        <a:pt x="829" y="569"/>
                        <a:pt x="852" y="540"/>
                        <a:pt x="871" y="521"/>
                      </a:cubicBezTo>
                      <a:cubicBezTo>
                        <a:pt x="893" y="501"/>
                        <a:pt x="916" y="495"/>
                        <a:pt x="942" y="508"/>
                      </a:cubicBezTo>
                      <a:cubicBezTo>
                        <a:pt x="961" y="518"/>
                        <a:pt x="980" y="527"/>
                        <a:pt x="1003" y="524"/>
                      </a:cubicBezTo>
                      <a:cubicBezTo>
                        <a:pt x="1048" y="514"/>
                        <a:pt x="1071" y="453"/>
                        <a:pt x="1064" y="411"/>
                      </a:cubicBezTo>
                      <a:cubicBezTo>
                        <a:pt x="1061" y="363"/>
                        <a:pt x="1029" y="321"/>
                        <a:pt x="990" y="292"/>
                      </a:cubicBezTo>
                      <a:cubicBezTo>
                        <a:pt x="951" y="260"/>
                        <a:pt x="900" y="247"/>
                        <a:pt x="848" y="263"/>
                      </a:cubicBezTo>
                      <a:cubicBezTo>
                        <a:pt x="800" y="279"/>
                        <a:pt x="768" y="328"/>
                        <a:pt x="800" y="376"/>
                      </a:cubicBezTo>
                      <a:cubicBezTo>
                        <a:pt x="806" y="385"/>
                        <a:pt x="813" y="392"/>
                        <a:pt x="823" y="398"/>
                      </a:cubicBezTo>
                      <a:cubicBezTo>
                        <a:pt x="832" y="405"/>
                        <a:pt x="839" y="408"/>
                        <a:pt x="836" y="424"/>
                      </a:cubicBezTo>
                      <a:cubicBezTo>
                        <a:pt x="826" y="453"/>
                        <a:pt x="790" y="469"/>
                        <a:pt x="761" y="476"/>
                      </a:cubicBezTo>
                      <a:cubicBezTo>
                        <a:pt x="710" y="482"/>
                        <a:pt x="668" y="450"/>
                        <a:pt x="661" y="398"/>
                      </a:cubicBezTo>
                      <a:cubicBezTo>
                        <a:pt x="658" y="373"/>
                        <a:pt x="665" y="350"/>
                        <a:pt x="678" y="328"/>
                      </a:cubicBezTo>
                      <a:cubicBezTo>
                        <a:pt x="694" y="302"/>
                        <a:pt x="720" y="292"/>
                        <a:pt x="742" y="276"/>
                      </a:cubicBezTo>
                      <a:cubicBezTo>
                        <a:pt x="764" y="257"/>
                        <a:pt x="768" y="234"/>
                        <a:pt x="771" y="205"/>
                      </a:cubicBezTo>
                      <a:cubicBezTo>
                        <a:pt x="774" y="173"/>
                        <a:pt x="797" y="144"/>
                        <a:pt x="826" y="131"/>
                      </a:cubicBezTo>
                      <a:cubicBezTo>
                        <a:pt x="855" y="118"/>
                        <a:pt x="884" y="121"/>
                        <a:pt x="913" y="128"/>
                      </a:cubicBezTo>
                      <a:cubicBezTo>
                        <a:pt x="919" y="131"/>
                        <a:pt x="926" y="128"/>
                        <a:pt x="929" y="121"/>
                      </a:cubicBezTo>
                      <a:cubicBezTo>
                        <a:pt x="942" y="86"/>
                        <a:pt x="935" y="54"/>
                        <a:pt x="971" y="35"/>
                      </a:cubicBezTo>
                      <a:cubicBezTo>
                        <a:pt x="1000" y="19"/>
                        <a:pt x="1032" y="25"/>
                        <a:pt x="1058" y="41"/>
                      </a:cubicBezTo>
                      <a:cubicBezTo>
                        <a:pt x="1112" y="70"/>
                        <a:pt x="1148" y="125"/>
                        <a:pt x="1170" y="180"/>
                      </a:cubicBezTo>
                      <a:cubicBezTo>
                        <a:pt x="1193" y="231"/>
                        <a:pt x="1219" y="279"/>
                        <a:pt x="1270" y="308"/>
                      </a:cubicBezTo>
                      <a:cubicBezTo>
                        <a:pt x="1309" y="331"/>
                        <a:pt x="1367" y="347"/>
                        <a:pt x="1399" y="308"/>
                      </a:cubicBezTo>
                      <a:cubicBezTo>
                        <a:pt x="1415" y="292"/>
                        <a:pt x="1418" y="266"/>
                        <a:pt x="1415" y="244"/>
                      </a:cubicBezTo>
                      <a:cubicBezTo>
                        <a:pt x="1412" y="228"/>
                        <a:pt x="1402" y="199"/>
                        <a:pt x="1383" y="196"/>
                      </a:cubicBezTo>
                      <a:cubicBezTo>
                        <a:pt x="1377" y="196"/>
                        <a:pt x="1370" y="199"/>
                        <a:pt x="1367" y="202"/>
                      </a:cubicBezTo>
                      <a:cubicBezTo>
                        <a:pt x="1357" y="209"/>
                        <a:pt x="1351" y="215"/>
                        <a:pt x="1338" y="221"/>
                      </a:cubicBezTo>
                      <a:cubicBezTo>
                        <a:pt x="1318" y="228"/>
                        <a:pt x="1293" y="231"/>
                        <a:pt x="1273" y="218"/>
                      </a:cubicBezTo>
                      <a:cubicBezTo>
                        <a:pt x="1245" y="196"/>
                        <a:pt x="1245" y="128"/>
                        <a:pt x="1280" y="109"/>
                      </a:cubicBezTo>
                      <a:cubicBezTo>
                        <a:pt x="1309" y="96"/>
                        <a:pt x="1348" y="109"/>
                        <a:pt x="1377" y="125"/>
                      </a:cubicBezTo>
                      <a:cubicBezTo>
                        <a:pt x="1393" y="134"/>
                        <a:pt x="1409" y="147"/>
                        <a:pt x="1421" y="164"/>
                      </a:cubicBezTo>
                      <a:cubicBezTo>
                        <a:pt x="1441" y="183"/>
                        <a:pt x="1447" y="212"/>
                        <a:pt x="1460" y="234"/>
                      </a:cubicBezTo>
                      <a:cubicBezTo>
                        <a:pt x="1473" y="260"/>
                        <a:pt x="1489" y="286"/>
                        <a:pt x="1515" y="302"/>
                      </a:cubicBezTo>
                      <a:cubicBezTo>
                        <a:pt x="1528" y="305"/>
                        <a:pt x="1537" y="308"/>
                        <a:pt x="1547" y="308"/>
                      </a:cubicBezTo>
                      <a:cubicBezTo>
                        <a:pt x="1493" y="350"/>
                        <a:pt x="1444" y="398"/>
                        <a:pt x="1409" y="453"/>
                      </a:cubicBezTo>
                      <a:cubicBezTo>
                        <a:pt x="1405" y="453"/>
                        <a:pt x="1402" y="453"/>
                        <a:pt x="1399" y="453"/>
                      </a:cubicBezTo>
                      <a:cubicBezTo>
                        <a:pt x="1348" y="469"/>
                        <a:pt x="1273" y="414"/>
                        <a:pt x="1238" y="379"/>
                      </a:cubicBezTo>
                      <a:cubicBezTo>
                        <a:pt x="1196" y="337"/>
                        <a:pt x="1167" y="283"/>
                        <a:pt x="1138" y="228"/>
                      </a:cubicBezTo>
                      <a:cubicBezTo>
                        <a:pt x="1109" y="167"/>
                        <a:pt x="1035" y="118"/>
                        <a:pt x="984" y="180"/>
                      </a:cubicBezTo>
                      <a:cubicBezTo>
                        <a:pt x="935" y="144"/>
                        <a:pt x="845" y="151"/>
                        <a:pt x="819" y="209"/>
                      </a:cubicBezTo>
                      <a:cubicBezTo>
                        <a:pt x="816" y="215"/>
                        <a:pt x="826" y="221"/>
                        <a:pt x="829" y="215"/>
                      </a:cubicBezTo>
                      <a:cubicBezTo>
                        <a:pt x="858" y="167"/>
                        <a:pt x="939" y="164"/>
                        <a:pt x="977" y="199"/>
                      </a:cubicBezTo>
                      <a:cubicBezTo>
                        <a:pt x="984" y="205"/>
                        <a:pt x="990" y="202"/>
                        <a:pt x="996" y="199"/>
                      </a:cubicBezTo>
                      <a:cubicBezTo>
                        <a:pt x="1032" y="147"/>
                        <a:pt x="1087" y="180"/>
                        <a:pt x="1112" y="218"/>
                      </a:cubicBezTo>
                      <a:cubicBezTo>
                        <a:pt x="1125" y="241"/>
                        <a:pt x="1132" y="263"/>
                        <a:pt x="1141" y="283"/>
                      </a:cubicBezTo>
                      <a:cubicBezTo>
                        <a:pt x="1164" y="321"/>
                        <a:pt x="1190" y="357"/>
                        <a:pt x="1219" y="392"/>
                      </a:cubicBezTo>
                      <a:cubicBezTo>
                        <a:pt x="1254" y="431"/>
                        <a:pt x="1335" y="489"/>
                        <a:pt x="1396" y="476"/>
                      </a:cubicBezTo>
                      <a:cubicBezTo>
                        <a:pt x="1386" y="495"/>
                        <a:pt x="1377" y="511"/>
                        <a:pt x="1370" y="530"/>
                      </a:cubicBezTo>
                      <a:cubicBezTo>
                        <a:pt x="1367" y="537"/>
                        <a:pt x="1335" y="543"/>
                        <a:pt x="1328" y="546"/>
                      </a:cubicBezTo>
                      <a:cubicBezTo>
                        <a:pt x="1318" y="553"/>
                        <a:pt x="1305" y="559"/>
                        <a:pt x="1296" y="563"/>
                      </a:cubicBezTo>
                      <a:cubicBezTo>
                        <a:pt x="1222" y="534"/>
                        <a:pt x="1183" y="469"/>
                        <a:pt x="1148" y="398"/>
                      </a:cubicBezTo>
                      <a:cubicBezTo>
                        <a:pt x="1125" y="350"/>
                        <a:pt x="1100" y="295"/>
                        <a:pt x="1035" y="302"/>
                      </a:cubicBezTo>
                      <a:cubicBezTo>
                        <a:pt x="1032" y="302"/>
                        <a:pt x="1029" y="305"/>
                        <a:pt x="1032" y="308"/>
                      </a:cubicBezTo>
                      <a:cubicBezTo>
                        <a:pt x="1048" y="315"/>
                        <a:pt x="1061" y="318"/>
                        <a:pt x="1077" y="325"/>
                      </a:cubicBezTo>
                      <a:cubicBezTo>
                        <a:pt x="1100" y="341"/>
                        <a:pt x="1112" y="373"/>
                        <a:pt x="1122" y="395"/>
                      </a:cubicBezTo>
                      <a:cubicBezTo>
                        <a:pt x="1138" y="427"/>
                        <a:pt x="1151" y="457"/>
                        <a:pt x="1167" y="485"/>
                      </a:cubicBezTo>
                      <a:cubicBezTo>
                        <a:pt x="1193" y="524"/>
                        <a:pt x="1228" y="559"/>
                        <a:pt x="1270" y="579"/>
                      </a:cubicBezTo>
                      <a:cubicBezTo>
                        <a:pt x="1254" y="588"/>
                        <a:pt x="1238" y="601"/>
                        <a:pt x="1225" y="611"/>
                      </a:cubicBezTo>
                      <a:cubicBezTo>
                        <a:pt x="1180" y="646"/>
                        <a:pt x="1135" y="685"/>
                        <a:pt x="1106" y="733"/>
                      </a:cubicBezTo>
                      <a:cubicBezTo>
                        <a:pt x="1106" y="737"/>
                        <a:pt x="1096" y="750"/>
                        <a:pt x="1087" y="769"/>
                      </a:cubicBezTo>
                      <a:lnTo>
                        <a:pt x="1084" y="769"/>
                      </a:lnTo>
                      <a:cubicBezTo>
                        <a:pt x="1035" y="782"/>
                        <a:pt x="987" y="794"/>
                        <a:pt x="935" y="782"/>
                      </a:cubicBezTo>
                      <a:cubicBezTo>
                        <a:pt x="893" y="772"/>
                        <a:pt x="858" y="753"/>
                        <a:pt x="819" y="737"/>
                      </a:cubicBezTo>
                      <a:cubicBezTo>
                        <a:pt x="768" y="717"/>
                        <a:pt x="713" y="698"/>
                        <a:pt x="665" y="727"/>
                      </a:cubicBezTo>
                      <a:cubicBezTo>
                        <a:pt x="661" y="730"/>
                        <a:pt x="665" y="733"/>
                        <a:pt x="668" y="733"/>
                      </a:cubicBezTo>
                      <a:cubicBezTo>
                        <a:pt x="742" y="701"/>
                        <a:pt x="823" y="762"/>
                        <a:pt x="893" y="791"/>
                      </a:cubicBezTo>
                      <a:cubicBezTo>
                        <a:pt x="955" y="817"/>
                        <a:pt x="1009" y="810"/>
                        <a:pt x="1071" y="794"/>
                      </a:cubicBezTo>
                      <a:cubicBezTo>
                        <a:pt x="1061" y="817"/>
                        <a:pt x="1051" y="839"/>
                        <a:pt x="1051" y="839"/>
                      </a:cubicBezTo>
                      <a:cubicBezTo>
                        <a:pt x="990" y="856"/>
                        <a:pt x="935" y="878"/>
                        <a:pt x="874" y="907"/>
                      </a:cubicBezTo>
                      <a:cubicBezTo>
                        <a:pt x="858" y="914"/>
                        <a:pt x="842" y="923"/>
                        <a:pt x="826" y="933"/>
                      </a:cubicBezTo>
                      <a:cubicBezTo>
                        <a:pt x="839" y="920"/>
                        <a:pt x="848" y="904"/>
                        <a:pt x="852" y="888"/>
                      </a:cubicBezTo>
                      <a:cubicBezTo>
                        <a:pt x="861" y="839"/>
                        <a:pt x="826" y="791"/>
                        <a:pt x="787" y="766"/>
                      </a:cubicBezTo>
                      <a:moveTo>
                        <a:pt x="1286" y="852"/>
                      </a:moveTo>
                      <a:lnTo>
                        <a:pt x="1286" y="852"/>
                      </a:lnTo>
                      <a:cubicBezTo>
                        <a:pt x="1380" y="856"/>
                        <a:pt x="1470" y="885"/>
                        <a:pt x="1554" y="920"/>
                      </a:cubicBezTo>
                      <a:cubicBezTo>
                        <a:pt x="1541" y="936"/>
                        <a:pt x="1531" y="955"/>
                        <a:pt x="1521" y="974"/>
                      </a:cubicBezTo>
                      <a:cubicBezTo>
                        <a:pt x="1512" y="1003"/>
                        <a:pt x="1499" y="1038"/>
                        <a:pt x="1470" y="1058"/>
                      </a:cubicBezTo>
                      <a:cubicBezTo>
                        <a:pt x="1454" y="1067"/>
                        <a:pt x="1438" y="1070"/>
                        <a:pt x="1418" y="1070"/>
                      </a:cubicBezTo>
                      <a:cubicBezTo>
                        <a:pt x="1409" y="1064"/>
                        <a:pt x="1399" y="1058"/>
                        <a:pt x="1386" y="1054"/>
                      </a:cubicBezTo>
                      <a:cubicBezTo>
                        <a:pt x="1315" y="1012"/>
                        <a:pt x="1235" y="990"/>
                        <a:pt x="1151" y="990"/>
                      </a:cubicBezTo>
                      <a:cubicBezTo>
                        <a:pt x="1064" y="993"/>
                        <a:pt x="977" y="1012"/>
                        <a:pt x="890" y="1038"/>
                      </a:cubicBezTo>
                      <a:cubicBezTo>
                        <a:pt x="800" y="1064"/>
                        <a:pt x="710" y="1093"/>
                        <a:pt x="620" y="1118"/>
                      </a:cubicBezTo>
                      <a:cubicBezTo>
                        <a:pt x="800" y="955"/>
                        <a:pt x="1061" y="836"/>
                        <a:pt x="1286" y="852"/>
                      </a:cubicBezTo>
                      <a:moveTo>
                        <a:pt x="427" y="1196"/>
                      </a:moveTo>
                      <a:lnTo>
                        <a:pt x="427" y="1196"/>
                      </a:lnTo>
                      <a:cubicBezTo>
                        <a:pt x="436" y="1193"/>
                        <a:pt x="449" y="1193"/>
                        <a:pt x="452" y="1193"/>
                      </a:cubicBezTo>
                      <a:cubicBezTo>
                        <a:pt x="468" y="1190"/>
                        <a:pt x="481" y="1190"/>
                        <a:pt x="497" y="1186"/>
                      </a:cubicBezTo>
                      <a:cubicBezTo>
                        <a:pt x="526" y="1180"/>
                        <a:pt x="555" y="1173"/>
                        <a:pt x="584" y="1167"/>
                      </a:cubicBezTo>
                      <a:cubicBezTo>
                        <a:pt x="752" y="1125"/>
                        <a:pt x="913" y="1054"/>
                        <a:pt x="1084" y="1029"/>
                      </a:cubicBezTo>
                      <a:cubicBezTo>
                        <a:pt x="1199" y="1012"/>
                        <a:pt x="1305" y="1035"/>
                        <a:pt x="1405" y="1096"/>
                      </a:cubicBezTo>
                      <a:cubicBezTo>
                        <a:pt x="1483" y="1148"/>
                        <a:pt x="1554" y="1218"/>
                        <a:pt x="1599" y="1302"/>
                      </a:cubicBezTo>
                      <a:cubicBezTo>
                        <a:pt x="1586" y="1296"/>
                        <a:pt x="1570" y="1292"/>
                        <a:pt x="1557" y="1289"/>
                      </a:cubicBezTo>
                      <a:cubicBezTo>
                        <a:pt x="1518" y="1199"/>
                        <a:pt x="1415" y="1135"/>
                        <a:pt x="1328" y="1102"/>
                      </a:cubicBezTo>
                      <a:cubicBezTo>
                        <a:pt x="1241" y="1074"/>
                        <a:pt x="1141" y="1067"/>
                        <a:pt x="1051" y="1086"/>
                      </a:cubicBezTo>
                      <a:cubicBezTo>
                        <a:pt x="977" y="1106"/>
                        <a:pt x="909" y="1138"/>
                        <a:pt x="842" y="1164"/>
                      </a:cubicBezTo>
                      <a:cubicBezTo>
                        <a:pt x="761" y="1193"/>
                        <a:pt x="681" y="1222"/>
                        <a:pt x="597" y="1234"/>
                      </a:cubicBezTo>
                      <a:cubicBezTo>
                        <a:pt x="526" y="1244"/>
                        <a:pt x="459" y="1254"/>
                        <a:pt x="388" y="1257"/>
                      </a:cubicBezTo>
                      <a:cubicBezTo>
                        <a:pt x="407" y="1241"/>
                        <a:pt x="420" y="1218"/>
                        <a:pt x="427" y="1196"/>
                      </a:cubicBezTo>
                      <a:moveTo>
                        <a:pt x="140" y="1254"/>
                      </a:moveTo>
                      <a:lnTo>
                        <a:pt x="140" y="1254"/>
                      </a:lnTo>
                      <a:cubicBezTo>
                        <a:pt x="117" y="1257"/>
                        <a:pt x="98" y="1276"/>
                        <a:pt x="75" y="1276"/>
                      </a:cubicBezTo>
                      <a:cubicBezTo>
                        <a:pt x="47" y="1279"/>
                        <a:pt x="27" y="1238"/>
                        <a:pt x="24" y="1215"/>
                      </a:cubicBezTo>
                      <a:cubicBezTo>
                        <a:pt x="17" y="1161"/>
                        <a:pt x="56" y="1109"/>
                        <a:pt x="101" y="1080"/>
                      </a:cubicBezTo>
                      <a:cubicBezTo>
                        <a:pt x="120" y="1067"/>
                        <a:pt x="146" y="1058"/>
                        <a:pt x="172" y="1058"/>
                      </a:cubicBezTo>
                      <a:cubicBezTo>
                        <a:pt x="201" y="1058"/>
                        <a:pt x="243" y="1070"/>
                        <a:pt x="252" y="1099"/>
                      </a:cubicBezTo>
                      <a:cubicBezTo>
                        <a:pt x="265" y="1131"/>
                        <a:pt x="236" y="1148"/>
                        <a:pt x="217" y="1167"/>
                      </a:cubicBezTo>
                      <a:cubicBezTo>
                        <a:pt x="201" y="1180"/>
                        <a:pt x="204" y="1202"/>
                        <a:pt x="214" y="1222"/>
                      </a:cubicBezTo>
                      <a:cubicBezTo>
                        <a:pt x="223" y="1238"/>
                        <a:pt x="236" y="1251"/>
                        <a:pt x="256" y="1260"/>
                      </a:cubicBezTo>
                      <a:cubicBezTo>
                        <a:pt x="265" y="1273"/>
                        <a:pt x="282" y="1296"/>
                        <a:pt x="327" y="1296"/>
                      </a:cubicBezTo>
                      <a:cubicBezTo>
                        <a:pt x="414" y="1302"/>
                        <a:pt x="500" y="1289"/>
                        <a:pt x="584" y="1273"/>
                      </a:cubicBezTo>
                      <a:cubicBezTo>
                        <a:pt x="668" y="1260"/>
                        <a:pt x="748" y="1241"/>
                        <a:pt x="826" y="1212"/>
                      </a:cubicBezTo>
                      <a:cubicBezTo>
                        <a:pt x="897" y="1183"/>
                        <a:pt x="964" y="1154"/>
                        <a:pt x="1038" y="1131"/>
                      </a:cubicBezTo>
                      <a:cubicBezTo>
                        <a:pt x="1132" y="1106"/>
                        <a:pt x="1232" y="1109"/>
                        <a:pt x="1325" y="1141"/>
                      </a:cubicBezTo>
                      <a:cubicBezTo>
                        <a:pt x="1367" y="1154"/>
                        <a:pt x="1409" y="1177"/>
                        <a:pt x="1447" y="1202"/>
                      </a:cubicBezTo>
                      <a:cubicBezTo>
                        <a:pt x="1480" y="1225"/>
                        <a:pt x="1505" y="1254"/>
                        <a:pt x="1531" y="1286"/>
                      </a:cubicBezTo>
                      <a:cubicBezTo>
                        <a:pt x="1502" y="1283"/>
                        <a:pt x="1470" y="1279"/>
                        <a:pt x="1438" y="1276"/>
                      </a:cubicBezTo>
                      <a:cubicBezTo>
                        <a:pt x="1434" y="1276"/>
                        <a:pt x="1431" y="1273"/>
                        <a:pt x="1431" y="1273"/>
                      </a:cubicBezTo>
                      <a:cubicBezTo>
                        <a:pt x="1428" y="1270"/>
                        <a:pt x="1425" y="1267"/>
                        <a:pt x="1421" y="1263"/>
                      </a:cubicBezTo>
                      <a:cubicBezTo>
                        <a:pt x="1393" y="1225"/>
                        <a:pt x="1338" y="1212"/>
                        <a:pt x="1289" y="1206"/>
                      </a:cubicBezTo>
                      <a:cubicBezTo>
                        <a:pt x="1199" y="1193"/>
                        <a:pt x="1109" y="1193"/>
                        <a:pt x="1022" y="1206"/>
                      </a:cubicBezTo>
                      <a:cubicBezTo>
                        <a:pt x="919" y="1222"/>
                        <a:pt x="823" y="1254"/>
                        <a:pt x="723" y="1283"/>
                      </a:cubicBezTo>
                      <a:cubicBezTo>
                        <a:pt x="694" y="1292"/>
                        <a:pt x="668" y="1302"/>
                        <a:pt x="639" y="1309"/>
                      </a:cubicBezTo>
                      <a:cubicBezTo>
                        <a:pt x="513" y="1344"/>
                        <a:pt x="381" y="1370"/>
                        <a:pt x="256" y="1344"/>
                      </a:cubicBezTo>
                      <a:cubicBezTo>
                        <a:pt x="252" y="1341"/>
                        <a:pt x="252" y="1341"/>
                        <a:pt x="252" y="1338"/>
                      </a:cubicBezTo>
                      <a:cubicBezTo>
                        <a:pt x="236" y="1292"/>
                        <a:pt x="188" y="1244"/>
                        <a:pt x="140" y="1254"/>
                      </a:cubicBezTo>
                      <a:moveTo>
                        <a:pt x="510" y="1502"/>
                      </a:moveTo>
                      <a:lnTo>
                        <a:pt x="510" y="1502"/>
                      </a:lnTo>
                      <a:cubicBezTo>
                        <a:pt x="472" y="1454"/>
                        <a:pt x="404" y="1421"/>
                        <a:pt x="346" y="1428"/>
                      </a:cubicBezTo>
                      <a:cubicBezTo>
                        <a:pt x="282" y="1434"/>
                        <a:pt x="227" y="1476"/>
                        <a:pt x="162" y="1479"/>
                      </a:cubicBezTo>
                      <a:cubicBezTo>
                        <a:pt x="137" y="1483"/>
                        <a:pt x="107" y="1483"/>
                        <a:pt x="82" y="1473"/>
                      </a:cubicBezTo>
                      <a:cubicBezTo>
                        <a:pt x="53" y="1460"/>
                        <a:pt x="47" y="1421"/>
                        <a:pt x="63" y="1395"/>
                      </a:cubicBezTo>
                      <a:cubicBezTo>
                        <a:pt x="79" y="1367"/>
                        <a:pt x="117" y="1370"/>
                        <a:pt x="130" y="1399"/>
                      </a:cubicBezTo>
                      <a:cubicBezTo>
                        <a:pt x="143" y="1421"/>
                        <a:pt x="156" y="1434"/>
                        <a:pt x="182" y="1437"/>
                      </a:cubicBezTo>
                      <a:cubicBezTo>
                        <a:pt x="220" y="1441"/>
                        <a:pt x="246" y="1415"/>
                        <a:pt x="256" y="1386"/>
                      </a:cubicBezTo>
                      <a:cubicBezTo>
                        <a:pt x="391" y="1408"/>
                        <a:pt x="536" y="1379"/>
                        <a:pt x="668" y="1338"/>
                      </a:cubicBezTo>
                      <a:cubicBezTo>
                        <a:pt x="684" y="1334"/>
                        <a:pt x="700" y="1328"/>
                        <a:pt x="713" y="1325"/>
                      </a:cubicBezTo>
                      <a:cubicBezTo>
                        <a:pt x="716" y="1325"/>
                        <a:pt x="716" y="1325"/>
                        <a:pt x="720" y="1322"/>
                      </a:cubicBezTo>
                      <a:cubicBezTo>
                        <a:pt x="800" y="1299"/>
                        <a:pt x="884" y="1270"/>
                        <a:pt x="968" y="1254"/>
                      </a:cubicBezTo>
                      <a:cubicBezTo>
                        <a:pt x="1054" y="1234"/>
                        <a:pt x="1141" y="1225"/>
                        <a:pt x="1228" y="1228"/>
                      </a:cubicBezTo>
                      <a:cubicBezTo>
                        <a:pt x="1280" y="1228"/>
                        <a:pt x="1367" y="1231"/>
                        <a:pt x="1405" y="1273"/>
                      </a:cubicBezTo>
                      <a:cubicBezTo>
                        <a:pt x="1399" y="1273"/>
                        <a:pt x="1393" y="1273"/>
                        <a:pt x="1389" y="1273"/>
                      </a:cubicBezTo>
                      <a:cubicBezTo>
                        <a:pt x="1261" y="1270"/>
                        <a:pt x="1138" y="1279"/>
                        <a:pt x="1019" y="1331"/>
                      </a:cubicBezTo>
                      <a:cubicBezTo>
                        <a:pt x="1009" y="1334"/>
                        <a:pt x="1003" y="1338"/>
                        <a:pt x="996" y="1341"/>
                      </a:cubicBezTo>
                      <a:cubicBezTo>
                        <a:pt x="916" y="1373"/>
                        <a:pt x="836" y="1408"/>
                        <a:pt x="752" y="1437"/>
                      </a:cubicBezTo>
                      <a:cubicBezTo>
                        <a:pt x="713" y="1450"/>
                        <a:pt x="671" y="1463"/>
                        <a:pt x="629" y="1473"/>
                      </a:cubicBezTo>
                      <a:cubicBezTo>
                        <a:pt x="607" y="1479"/>
                        <a:pt x="588" y="1486"/>
                        <a:pt x="565" y="1489"/>
                      </a:cubicBezTo>
                      <a:cubicBezTo>
                        <a:pt x="559" y="1489"/>
                        <a:pt x="526" y="1499"/>
                        <a:pt x="510" y="1502"/>
                      </a:cubicBezTo>
                      <a:moveTo>
                        <a:pt x="1586" y="1608"/>
                      </a:moveTo>
                      <a:lnTo>
                        <a:pt x="1586" y="1608"/>
                      </a:lnTo>
                      <a:cubicBezTo>
                        <a:pt x="1573" y="1611"/>
                        <a:pt x="1557" y="1618"/>
                        <a:pt x="1541" y="1621"/>
                      </a:cubicBezTo>
                      <a:cubicBezTo>
                        <a:pt x="1528" y="1611"/>
                        <a:pt x="1515" y="1602"/>
                        <a:pt x="1502" y="1595"/>
                      </a:cubicBezTo>
                      <a:cubicBezTo>
                        <a:pt x="1493" y="1589"/>
                        <a:pt x="1483" y="1579"/>
                        <a:pt x="1476" y="1572"/>
                      </a:cubicBezTo>
                      <a:cubicBezTo>
                        <a:pt x="1441" y="1550"/>
                        <a:pt x="1409" y="1527"/>
                        <a:pt x="1370" y="1515"/>
                      </a:cubicBezTo>
                      <a:cubicBezTo>
                        <a:pt x="1331" y="1502"/>
                        <a:pt x="1289" y="1489"/>
                        <a:pt x="1248" y="1483"/>
                      </a:cubicBezTo>
                      <a:cubicBezTo>
                        <a:pt x="1093" y="1460"/>
                        <a:pt x="939" y="1492"/>
                        <a:pt x="797" y="1556"/>
                      </a:cubicBezTo>
                      <a:cubicBezTo>
                        <a:pt x="649" y="1621"/>
                        <a:pt x="513" y="1714"/>
                        <a:pt x="365" y="1779"/>
                      </a:cubicBezTo>
                      <a:cubicBezTo>
                        <a:pt x="362" y="1782"/>
                        <a:pt x="359" y="1782"/>
                        <a:pt x="356" y="1785"/>
                      </a:cubicBezTo>
                      <a:cubicBezTo>
                        <a:pt x="314" y="1750"/>
                        <a:pt x="282" y="1717"/>
                        <a:pt x="275" y="1711"/>
                      </a:cubicBezTo>
                      <a:cubicBezTo>
                        <a:pt x="259" y="1695"/>
                        <a:pt x="243" y="1679"/>
                        <a:pt x="240" y="1653"/>
                      </a:cubicBezTo>
                      <a:cubicBezTo>
                        <a:pt x="240" y="1624"/>
                        <a:pt x="252" y="1598"/>
                        <a:pt x="275" y="1582"/>
                      </a:cubicBezTo>
                      <a:cubicBezTo>
                        <a:pt x="294" y="1563"/>
                        <a:pt x="327" y="1547"/>
                        <a:pt x="352" y="1556"/>
                      </a:cubicBezTo>
                      <a:cubicBezTo>
                        <a:pt x="381" y="1569"/>
                        <a:pt x="378" y="1589"/>
                        <a:pt x="372" y="1611"/>
                      </a:cubicBezTo>
                      <a:cubicBezTo>
                        <a:pt x="365" y="1631"/>
                        <a:pt x="362" y="1650"/>
                        <a:pt x="368" y="1669"/>
                      </a:cubicBezTo>
                      <a:cubicBezTo>
                        <a:pt x="378" y="1688"/>
                        <a:pt x="401" y="1698"/>
                        <a:pt x="423" y="1701"/>
                      </a:cubicBezTo>
                      <a:cubicBezTo>
                        <a:pt x="449" y="1704"/>
                        <a:pt x="478" y="1698"/>
                        <a:pt x="500" y="1679"/>
                      </a:cubicBezTo>
                      <a:cubicBezTo>
                        <a:pt x="575" y="1640"/>
                        <a:pt x="645" y="1585"/>
                        <a:pt x="720" y="1543"/>
                      </a:cubicBezTo>
                      <a:cubicBezTo>
                        <a:pt x="819" y="1489"/>
                        <a:pt x="929" y="1444"/>
                        <a:pt x="1041" y="1421"/>
                      </a:cubicBezTo>
                      <a:cubicBezTo>
                        <a:pt x="1157" y="1399"/>
                        <a:pt x="1283" y="1389"/>
                        <a:pt x="1396" y="1428"/>
                      </a:cubicBezTo>
                      <a:cubicBezTo>
                        <a:pt x="1499" y="1463"/>
                        <a:pt x="1586" y="1527"/>
                        <a:pt x="1673" y="1595"/>
                      </a:cubicBezTo>
                      <a:cubicBezTo>
                        <a:pt x="1644" y="1598"/>
                        <a:pt x="1615" y="1602"/>
                        <a:pt x="1586" y="1608"/>
                      </a:cubicBezTo>
                      <a:moveTo>
                        <a:pt x="1711" y="1592"/>
                      </a:moveTo>
                      <a:lnTo>
                        <a:pt x="1711" y="1592"/>
                      </a:lnTo>
                      <a:cubicBezTo>
                        <a:pt x="1705" y="1592"/>
                        <a:pt x="1698" y="1592"/>
                        <a:pt x="1695" y="1589"/>
                      </a:cubicBezTo>
                      <a:cubicBezTo>
                        <a:pt x="1689" y="1585"/>
                        <a:pt x="1686" y="1582"/>
                        <a:pt x="1682" y="1579"/>
                      </a:cubicBezTo>
                      <a:cubicBezTo>
                        <a:pt x="1612" y="1508"/>
                        <a:pt x="1531" y="1450"/>
                        <a:pt x="1441" y="1411"/>
                      </a:cubicBezTo>
                      <a:cubicBezTo>
                        <a:pt x="1434" y="1411"/>
                        <a:pt x="1428" y="1408"/>
                        <a:pt x="1425" y="1405"/>
                      </a:cubicBezTo>
                      <a:cubicBezTo>
                        <a:pt x="1261" y="1344"/>
                        <a:pt x="1080" y="1363"/>
                        <a:pt x="919" y="1418"/>
                      </a:cubicBezTo>
                      <a:cubicBezTo>
                        <a:pt x="829" y="1444"/>
                        <a:pt x="745" y="1486"/>
                        <a:pt x="665" y="1531"/>
                      </a:cubicBezTo>
                      <a:cubicBezTo>
                        <a:pt x="620" y="1556"/>
                        <a:pt x="588" y="1579"/>
                        <a:pt x="542" y="1608"/>
                      </a:cubicBezTo>
                      <a:cubicBezTo>
                        <a:pt x="546" y="1579"/>
                        <a:pt x="539" y="1553"/>
                        <a:pt x="529" y="1531"/>
                      </a:cubicBezTo>
                      <a:cubicBezTo>
                        <a:pt x="565" y="1524"/>
                        <a:pt x="671" y="1499"/>
                        <a:pt x="681" y="1495"/>
                      </a:cubicBezTo>
                      <a:cubicBezTo>
                        <a:pt x="739" y="1479"/>
                        <a:pt x="968" y="1383"/>
                        <a:pt x="1032" y="1360"/>
                      </a:cubicBezTo>
                      <a:cubicBezTo>
                        <a:pt x="1186" y="1312"/>
                        <a:pt x="1354" y="1325"/>
                        <a:pt x="1505" y="1373"/>
                      </a:cubicBezTo>
                      <a:cubicBezTo>
                        <a:pt x="1631" y="1415"/>
                        <a:pt x="1753" y="1483"/>
                        <a:pt x="1818" y="1595"/>
                      </a:cubicBezTo>
                      <a:cubicBezTo>
                        <a:pt x="1782" y="1595"/>
                        <a:pt x="1747" y="1592"/>
                        <a:pt x="1711" y="1592"/>
                      </a:cubicBezTo>
                      <a:moveTo>
                        <a:pt x="1856" y="1602"/>
                      </a:moveTo>
                      <a:lnTo>
                        <a:pt x="1856" y="1602"/>
                      </a:lnTo>
                      <a:cubicBezTo>
                        <a:pt x="1853" y="1598"/>
                        <a:pt x="1850" y="1598"/>
                        <a:pt x="1847" y="1598"/>
                      </a:cubicBezTo>
                      <a:cubicBezTo>
                        <a:pt x="1843" y="1595"/>
                        <a:pt x="1843" y="1592"/>
                        <a:pt x="1840" y="1589"/>
                      </a:cubicBezTo>
                      <a:cubicBezTo>
                        <a:pt x="1786" y="1495"/>
                        <a:pt x="1698" y="1415"/>
                        <a:pt x="1599" y="1376"/>
                      </a:cubicBezTo>
                      <a:cubicBezTo>
                        <a:pt x="1525" y="1347"/>
                        <a:pt x="1450" y="1322"/>
                        <a:pt x="1370" y="1309"/>
                      </a:cubicBezTo>
                      <a:cubicBezTo>
                        <a:pt x="1373" y="1309"/>
                        <a:pt x="1373" y="1309"/>
                        <a:pt x="1377" y="1309"/>
                      </a:cubicBezTo>
                      <a:cubicBezTo>
                        <a:pt x="1460" y="1309"/>
                        <a:pt x="1547" y="1315"/>
                        <a:pt x="1625" y="1344"/>
                      </a:cubicBezTo>
                      <a:cubicBezTo>
                        <a:pt x="1695" y="1376"/>
                        <a:pt x="1763" y="1421"/>
                        <a:pt x="1818" y="1476"/>
                      </a:cubicBezTo>
                      <a:cubicBezTo>
                        <a:pt x="1843" y="1502"/>
                        <a:pt x="1873" y="1531"/>
                        <a:pt x="1892" y="1560"/>
                      </a:cubicBezTo>
                      <a:cubicBezTo>
                        <a:pt x="1892" y="1563"/>
                        <a:pt x="1895" y="1563"/>
                        <a:pt x="1895" y="1566"/>
                      </a:cubicBezTo>
                      <a:cubicBezTo>
                        <a:pt x="1905" y="1579"/>
                        <a:pt x="1914" y="1595"/>
                        <a:pt x="1918" y="1611"/>
                      </a:cubicBezTo>
                      <a:cubicBezTo>
                        <a:pt x="1898" y="1608"/>
                        <a:pt x="1876" y="1605"/>
                        <a:pt x="1856" y="1602"/>
                      </a:cubicBezTo>
                      <a:moveTo>
                        <a:pt x="2114" y="1685"/>
                      </a:moveTo>
                      <a:lnTo>
                        <a:pt x="2114" y="1685"/>
                      </a:lnTo>
                      <a:cubicBezTo>
                        <a:pt x="2056" y="1656"/>
                        <a:pt x="2001" y="1634"/>
                        <a:pt x="1937" y="1618"/>
                      </a:cubicBezTo>
                      <a:cubicBezTo>
                        <a:pt x="1940" y="1618"/>
                        <a:pt x="1930" y="1595"/>
                        <a:pt x="1918" y="1572"/>
                      </a:cubicBezTo>
                      <a:cubicBezTo>
                        <a:pt x="1982" y="1589"/>
                        <a:pt x="2034" y="1595"/>
                        <a:pt x="2098" y="1569"/>
                      </a:cubicBezTo>
                      <a:cubicBezTo>
                        <a:pt x="2166" y="1540"/>
                        <a:pt x="2246" y="1479"/>
                        <a:pt x="2323" y="1511"/>
                      </a:cubicBezTo>
                      <a:cubicBezTo>
                        <a:pt x="2327" y="1511"/>
                        <a:pt x="2330" y="1508"/>
                        <a:pt x="2327" y="1505"/>
                      </a:cubicBezTo>
                      <a:cubicBezTo>
                        <a:pt x="2275" y="1476"/>
                        <a:pt x="2223" y="1492"/>
                        <a:pt x="2172" y="1515"/>
                      </a:cubicBezTo>
                      <a:cubicBezTo>
                        <a:pt x="2133" y="1531"/>
                        <a:pt x="2095" y="1550"/>
                        <a:pt x="2056" y="1560"/>
                      </a:cubicBezTo>
                      <a:cubicBezTo>
                        <a:pt x="2005" y="1572"/>
                        <a:pt x="1956" y="1560"/>
                        <a:pt x="1905" y="1547"/>
                      </a:cubicBezTo>
                      <a:lnTo>
                        <a:pt x="1905" y="1547"/>
                      </a:lnTo>
                      <a:cubicBezTo>
                        <a:pt x="1895" y="1527"/>
                        <a:pt x="1885" y="1515"/>
                        <a:pt x="1885" y="1511"/>
                      </a:cubicBezTo>
                      <a:cubicBezTo>
                        <a:pt x="1856" y="1463"/>
                        <a:pt x="1808" y="1421"/>
                        <a:pt x="1766" y="1389"/>
                      </a:cubicBezTo>
                      <a:cubicBezTo>
                        <a:pt x="1750" y="1379"/>
                        <a:pt x="1737" y="1367"/>
                        <a:pt x="1721" y="1357"/>
                      </a:cubicBezTo>
                      <a:cubicBezTo>
                        <a:pt x="1763" y="1338"/>
                        <a:pt x="1795" y="1302"/>
                        <a:pt x="1824" y="1263"/>
                      </a:cubicBezTo>
                      <a:cubicBezTo>
                        <a:pt x="1840" y="1234"/>
                        <a:pt x="1853" y="1202"/>
                        <a:pt x="1866" y="1173"/>
                      </a:cubicBezTo>
                      <a:cubicBezTo>
                        <a:pt x="1879" y="1151"/>
                        <a:pt x="1892" y="1118"/>
                        <a:pt x="1914" y="1102"/>
                      </a:cubicBezTo>
                      <a:cubicBezTo>
                        <a:pt x="1927" y="1096"/>
                        <a:pt x="1943" y="1093"/>
                        <a:pt x="1956" y="1086"/>
                      </a:cubicBezTo>
                      <a:cubicBezTo>
                        <a:pt x="1959" y="1083"/>
                        <a:pt x="1959" y="1080"/>
                        <a:pt x="1956" y="1080"/>
                      </a:cubicBezTo>
                      <a:cubicBezTo>
                        <a:pt x="1892" y="1074"/>
                        <a:pt x="1866" y="1128"/>
                        <a:pt x="1840" y="1177"/>
                      </a:cubicBezTo>
                      <a:cubicBezTo>
                        <a:pt x="1808" y="1247"/>
                        <a:pt x="1769" y="1312"/>
                        <a:pt x="1695" y="1341"/>
                      </a:cubicBezTo>
                      <a:cubicBezTo>
                        <a:pt x="1682" y="1334"/>
                        <a:pt x="1673" y="1331"/>
                        <a:pt x="1660" y="1325"/>
                      </a:cubicBezTo>
                      <a:cubicBezTo>
                        <a:pt x="1657" y="1322"/>
                        <a:pt x="1625" y="1312"/>
                        <a:pt x="1621" y="1309"/>
                      </a:cubicBezTo>
                      <a:cubicBezTo>
                        <a:pt x="1615" y="1289"/>
                        <a:pt x="1605" y="1273"/>
                        <a:pt x="1596" y="1254"/>
                      </a:cubicBezTo>
                      <a:cubicBezTo>
                        <a:pt x="1657" y="1267"/>
                        <a:pt x="1734" y="1209"/>
                        <a:pt x="1773" y="1167"/>
                      </a:cubicBezTo>
                      <a:cubicBezTo>
                        <a:pt x="1802" y="1135"/>
                        <a:pt x="1827" y="1099"/>
                        <a:pt x="1847" y="1061"/>
                      </a:cubicBezTo>
                      <a:cubicBezTo>
                        <a:pt x="1860" y="1038"/>
                        <a:pt x="1866" y="1016"/>
                        <a:pt x="1879" y="996"/>
                      </a:cubicBezTo>
                      <a:cubicBezTo>
                        <a:pt x="1905" y="959"/>
                        <a:pt x="1959" y="926"/>
                        <a:pt x="1995" y="977"/>
                      </a:cubicBezTo>
                      <a:cubicBezTo>
                        <a:pt x="1998" y="980"/>
                        <a:pt x="2008" y="983"/>
                        <a:pt x="2011" y="977"/>
                      </a:cubicBezTo>
                      <a:cubicBezTo>
                        <a:pt x="2050" y="943"/>
                        <a:pt x="2133" y="946"/>
                        <a:pt x="2162" y="993"/>
                      </a:cubicBezTo>
                      <a:cubicBezTo>
                        <a:pt x="2166" y="999"/>
                        <a:pt x="2172" y="993"/>
                        <a:pt x="2172" y="986"/>
                      </a:cubicBezTo>
                      <a:cubicBezTo>
                        <a:pt x="2146" y="930"/>
                        <a:pt x="2056" y="923"/>
                        <a:pt x="2005" y="955"/>
                      </a:cubicBezTo>
                      <a:cubicBezTo>
                        <a:pt x="1956" y="898"/>
                        <a:pt x="1879" y="946"/>
                        <a:pt x="1850" y="1006"/>
                      </a:cubicBezTo>
                      <a:cubicBezTo>
                        <a:pt x="1824" y="1061"/>
                        <a:pt x="1795" y="1115"/>
                        <a:pt x="1750" y="1157"/>
                      </a:cubicBezTo>
                      <a:cubicBezTo>
                        <a:pt x="1718" y="1193"/>
                        <a:pt x="1644" y="1247"/>
                        <a:pt x="1589" y="1231"/>
                      </a:cubicBezTo>
                      <a:cubicBezTo>
                        <a:pt x="1586" y="1231"/>
                        <a:pt x="1583" y="1231"/>
                        <a:pt x="1583" y="1231"/>
                      </a:cubicBezTo>
                      <a:cubicBezTo>
                        <a:pt x="1544" y="1177"/>
                        <a:pt x="1496" y="1125"/>
                        <a:pt x="1441" y="1086"/>
                      </a:cubicBezTo>
                      <a:cubicBezTo>
                        <a:pt x="1454" y="1086"/>
                        <a:pt x="1463" y="1083"/>
                        <a:pt x="1473" y="1077"/>
                      </a:cubicBezTo>
                      <a:cubicBezTo>
                        <a:pt x="1502" y="1064"/>
                        <a:pt x="1518" y="1038"/>
                        <a:pt x="1531" y="1012"/>
                      </a:cubicBezTo>
                      <a:cubicBezTo>
                        <a:pt x="1544" y="986"/>
                        <a:pt x="1550" y="962"/>
                        <a:pt x="1566" y="939"/>
                      </a:cubicBezTo>
                      <a:cubicBezTo>
                        <a:pt x="1570" y="936"/>
                        <a:pt x="1573" y="933"/>
                        <a:pt x="1576" y="930"/>
                      </a:cubicBezTo>
                      <a:cubicBezTo>
                        <a:pt x="1583" y="933"/>
                        <a:pt x="1586" y="936"/>
                        <a:pt x="1592" y="936"/>
                      </a:cubicBezTo>
                      <a:cubicBezTo>
                        <a:pt x="1596" y="926"/>
                        <a:pt x="1605" y="917"/>
                        <a:pt x="1618" y="907"/>
                      </a:cubicBezTo>
                      <a:cubicBezTo>
                        <a:pt x="1615" y="907"/>
                        <a:pt x="1612" y="907"/>
                        <a:pt x="1612" y="907"/>
                      </a:cubicBezTo>
                      <a:cubicBezTo>
                        <a:pt x="1612" y="904"/>
                        <a:pt x="1615" y="904"/>
                        <a:pt x="1615" y="904"/>
                      </a:cubicBezTo>
                      <a:cubicBezTo>
                        <a:pt x="1641" y="888"/>
                        <a:pt x="1682" y="872"/>
                        <a:pt x="1711" y="888"/>
                      </a:cubicBezTo>
                      <a:cubicBezTo>
                        <a:pt x="1744" y="907"/>
                        <a:pt x="1747" y="974"/>
                        <a:pt x="1715" y="996"/>
                      </a:cubicBezTo>
                      <a:cubicBezTo>
                        <a:pt x="1698" y="1009"/>
                        <a:pt x="1673" y="1006"/>
                        <a:pt x="1653" y="996"/>
                      </a:cubicBezTo>
                      <a:cubicBezTo>
                        <a:pt x="1641" y="993"/>
                        <a:pt x="1634" y="986"/>
                        <a:pt x="1625" y="980"/>
                      </a:cubicBezTo>
                      <a:cubicBezTo>
                        <a:pt x="1618" y="977"/>
                        <a:pt x="1615" y="974"/>
                        <a:pt x="1608" y="974"/>
                      </a:cubicBezTo>
                      <a:cubicBezTo>
                        <a:pt x="1589" y="977"/>
                        <a:pt x="1576" y="1006"/>
                        <a:pt x="1576" y="1022"/>
                      </a:cubicBezTo>
                      <a:cubicBezTo>
                        <a:pt x="1573" y="1041"/>
                        <a:pt x="1576" y="1070"/>
                        <a:pt x="1589" y="1086"/>
                      </a:cubicBezTo>
                      <a:cubicBezTo>
                        <a:pt x="1625" y="1125"/>
                        <a:pt x="1682" y="1109"/>
                        <a:pt x="1721" y="1086"/>
                      </a:cubicBezTo>
                      <a:cubicBezTo>
                        <a:pt x="1773" y="1058"/>
                        <a:pt x="1798" y="1009"/>
                        <a:pt x="1818" y="959"/>
                      </a:cubicBezTo>
                      <a:cubicBezTo>
                        <a:pt x="1834" y="920"/>
                        <a:pt x="1856" y="885"/>
                        <a:pt x="1885" y="856"/>
                      </a:cubicBezTo>
                      <a:cubicBezTo>
                        <a:pt x="1889" y="856"/>
                        <a:pt x="1892" y="856"/>
                        <a:pt x="1895" y="856"/>
                      </a:cubicBezTo>
                      <a:cubicBezTo>
                        <a:pt x="1895" y="852"/>
                        <a:pt x="1898" y="846"/>
                        <a:pt x="1902" y="843"/>
                      </a:cubicBezTo>
                      <a:cubicBezTo>
                        <a:pt x="1911" y="833"/>
                        <a:pt x="1921" y="827"/>
                        <a:pt x="1934" y="817"/>
                      </a:cubicBezTo>
                      <a:cubicBezTo>
                        <a:pt x="1959" y="804"/>
                        <a:pt x="1992" y="798"/>
                        <a:pt x="2018" y="810"/>
                      </a:cubicBezTo>
                      <a:cubicBezTo>
                        <a:pt x="2056" y="830"/>
                        <a:pt x="2050" y="865"/>
                        <a:pt x="2062" y="901"/>
                      </a:cubicBezTo>
                      <a:cubicBezTo>
                        <a:pt x="2066" y="907"/>
                        <a:pt x="2072" y="910"/>
                        <a:pt x="2078" y="907"/>
                      </a:cubicBezTo>
                      <a:cubicBezTo>
                        <a:pt x="2107" y="901"/>
                        <a:pt x="2137" y="898"/>
                        <a:pt x="2166" y="910"/>
                      </a:cubicBezTo>
                      <a:cubicBezTo>
                        <a:pt x="2194" y="923"/>
                        <a:pt x="2217" y="952"/>
                        <a:pt x="2220" y="983"/>
                      </a:cubicBezTo>
                      <a:cubicBezTo>
                        <a:pt x="2223" y="1012"/>
                        <a:pt x="2223" y="1035"/>
                        <a:pt x="2249" y="1054"/>
                      </a:cubicBezTo>
                      <a:cubicBezTo>
                        <a:pt x="2272" y="1070"/>
                        <a:pt x="2298" y="1080"/>
                        <a:pt x="2314" y="1106"/>
                      </a:cubicBezTo>
                      <a:cubicBezTo>
                        <a:pt x="2327" y="1128"/>
                        <a:pt x="2333" y="1151"/>
                        <a:pt x="2330" y="1177"/>
                      </a:cubicBezTo>
                      <a:cubicBezTo>
                        <a:pt x="2327" y="1190"/>
                        <a:pt x="2323" y="1202"/>
                        <a:pt x="2317" y="1215"/>
                      </a:cubicBezTo>
                      <a:cubicBezTo>
                        <a:pt x="2301" y="1238"/>
                        <a:pt x="2275" y="1254"/>
                        <a:pt x="2246" y="1254"/>
                      </a:cubicBezTo>
                      <a:cubicBezTo>
                        <a:pt x="2240" y="1254"/>
                        <a:pt x="2233" y="1254"/>
                        <a:pt x="2227" y="1254"/>
                      </a:cubicBezTo>
                      <a:cubicBezTo>
                        <a:pt x="2201" y="1247"/>
                        <a:pt x="2166" y="1231"/>
                        <a:pt x="2156" y="1202"/>
                      </a:cubicBezTo>
                      <a:cubicBezTo>
                        <a:pt x="2150" y="1186"/>
                        <a:pt x="2156" y="1183"/>
                        <a:pt x="2169" y="1177"/>
                      </a:cubicBezTo>
                      <a:cubicBezTo>
                        <a:pt x="2178" y="1170"/>
                        <a:pt x="2185" y="1161"/>
                        <a:pt x="2191" y="1154"/>
                      </a:cubicBezTo>
                      <a:cubicBezTo>
                        <a:pt x="2223" y="1106"/>
                        <a:pt x="2188" y="1058"/>
                        <a:pt x="2140" y="1041"/>
                      </a:cubicBezTo>
                      <a:cubicBezTo>
                        <a:pt x="2124" y="1035"/>
                        <a:pt x="2111" y="1032"/>
                        <a:pt x="2095" y="1035"/>
                      </a:cubicBezTo>
                      <a:cubicBezTo>
                        <a:pt x="2059" y="1035"/>
                        <a:pt x="2027" y="1048"/>
                        <a:pt x="1998" y="1070"/>
                      </a:cubicBezTo>
                      <a:cubicBezTo>
                        <a:pt x="1959" y="1096"/>
                        <a:pt x="1927" y="1141"/>
                        <a:pt x="1924" y="1190"/>
                      </a:cubicBezTo>
                      <a:cubicBezTo>
                        <a:pt x="1918" y="1231"/>
                        <a:pt x="1940" y="1292"/>
                        <a:pt x="1988" y="1302"/>
                      </a:cubicBezTo>
                      <a:cubicBezTo>
                        <a:pt x="1992" y="1302"/>
                        <a:pt x="1992" y="1302"/>
                        <a:pt x="1995" y="1302"/>
                      </a:cubicBezTo>
                      <a:cubicBezTo>
                        <a:pt x="2014" y="1302"/>
                        <a:pt x="2030" y="1292"/>
                        <a:pt x="2050" y="1286"/>
                      </a:cubicBezTo>
                      <a:cubicBezTo>
                        <a:pt x="2059" y="1279"/>
                        <a:pt x="2069" y="1279"/>
                        <a:pt x="2075" y="1279"/>
                      </a:cubicBezTo>
                      <a:cubicBezTo>
                        <a:pt x="2091" y="1279"/>
                        <a:pt x="2104" y="1286"/>
                        <a:pt x="2117" y="1299"/>
                      </a:cubicBezTo>
                      <a:cubicBezTo>
                        <a:pt x="2140" y="1318"/>
                        <a:pt x="2159" y="1347"/>
                        <a:pt x="2156" y="1376"/>
                      </a:cubicBezTo>
                      <a:cubicBezTo>
                        <a:pt x="2153" y="1395"/>
                        <a:pt x="2130" y="1411"/>
                        <a:pt x="2111" y="1411"/>
                      </a:cubicBezTo>
                      <a:cubicBezTo>
                        <a:pt x="2098" y="1411"/>
                        <a:pt x="2088" y="1408"/>
                        <a:pt x="2082" y="1395"/>
                      </a:cubicBezTo>
                      <a:cubicBezTo>
                        <a:pt x="2069" y="1376"/>
                        <a:pt x="2062" y="1360"/>
                        <a:pt x="2037" y="1354"/>
                      </a:cubicBezTo>
                      <a:cubicBezTo>
                        <a:pt x="2030" y="1350"/>
                        <a:pt x="2027" y="1350"/>
                        <a:pt x="2021" y="1350"/>
                      </a:cubicBezTo>
                      <a:cubicBezTo>
                        <a:pt x="2005" y="1350"/>
                        <a:pt x="1988" y="1357"/>
                        <a:pt x="1975" y="1367"/>
                      </a:cubicBezTo>
                      <a:cubicBezTo>
                        <a:pt x="1940" y="1402"/>
                        <a:pt x="1946" y="1466"/>
                        <a:pt x="1988" y="1492"/>
                      </a:cubicBezTo>
                      <a:cubicBezTo>
                        <a:pt x="2011" y="1505"/>
                        <a:pt x="2037" y="1508"/>
                        <a:pt x="2066" y="1508"/>
                      </a:cubicBezTo>
                      <a:cubicBezTo>
                        <a:pt x="2095" y="1508"/>
                        <a:pt x="2124" y="1505"/>
                        <a:pt x="2146" y="1495"/>
                      </a:cubicBezTo>
                      <a:cubicBezTo>
                        <a:pt x="2194" y="1483"/>
                        <a:pt x="2240" y="1454"/>
                        <a:pt x="2291" y="1454"/>
                      </a:cubicBezTo>
                      <a:cubicBezTo>
                        <a:pt x="2301" y="1454"/>
                        <a:pt x="2307" y="1457"/>
                        <a:pt x="2314" y="1457"/>
                      </a:cubicBezTo>
                      <a:cubicBezTo>
                        <a:pt x="2368" y="1470"/>
                        <a:pt x="2420" y="1508"/>
                        <a:pt x="2433" y="1563"/>
                      </a:cubicBezTo>
                      <a:cubicBezTo>
                        <a:pt x="2443" y="1592"/>
                        <a:pt x="2439" y="1624"/>
                        <a:pt x="2420" y="1647"/>
                      </a:cubicBezTo>
                      <a:cubicBezTo>
                        <a:pt x="2404" y="1663"/>
                        <a:pt x="2381" y="1676"/>
                        <a:pt x="2355" y="1676"/>
                      </a:cubicBezTo>
                      <a:cubicBezTo>
                        <a:pt x="2349" y="1676"/>
                        <a:pt x="2343" y="1676"/>
                        <a:pt x="2333" y="1672"/>
                      </a:cubicBezTo>
                      <a:cubicBezTo>
                        <a:pt x="2294" y="1656"/>
                        <a:pt x="2336" y="1598"/>
                        <a:pt x="2323" y="1566"/>
                      </a:cubicBezTo>
                      <a:cubicBezTo>
                        <a:pt x="2314" y="1540"/>
                        <a:pt x="2288" y="1527"/>
                        <a:pt x="2262" y="1527"/>
                      </a:cubicBezTo>
                      <a:cubicBezTo>
                        <a:pt x="2240" y="1527"/>
                        <a:pt x="2220" y="1534"/>
                        <a:pt x="2204" y="1543"/>
                      </a:cubicBezTo>
                      <a:cubicBezTo>
                        <a:pt x="2162" y="1566"/>
                        <a:pt x="2130" y="1615"/>
                        <a:pt x="2140" y="1666"/>
                      </a:cubicBezTo>
                      <a:cubicBezTo>
                        <a:pt x="2140" y="1666"/>
                        <a:pt x="2140" y="1669"/>
                        <a:pt x="2143" y="1672"/>
                      </a:cubicBezTo>
                      <a:cubicBezTo>
                        <a:pt x="2146" y="1688"/>
                        <a:pt x="2156" y="1698"/>
                        <a:pt x="2166" y="1711"/>
                      </a:cubicBezTo>
                      <a:cubicBezTo>
                        <a:pt x="2150" y="1701"/>
                        <a:pt x="2130" y="1692"/>
                        <a:pt x="2114" y="1685"/>
                      </a:cubicBezTo>
                      <a:moveTo>
                        <a:pt x="3508" y="1608"/>
                      </a:moveTo>
                      <a:lnTo>
                        <a:pt x="3508" y="1608"/>
                      </a:lnTo>
                      <a:cubicBezTo>
                        <a:pt x="3496" y="1611"/>
                        <a:pt x="3480" y="1618"/>
                        <a:pt x="3464" y="1621"/>
                      </a:cubicBezTo>
                      <a:cubicBezTo>
                        <a:pt x="3451" y="1611"/>
                        <a:pt x="3438" y="1602"/>
                        <a:pt x="3425" y="1595"/>
                      </a:cubicBezTo>
                      <a:cubicBezTo>
                        <a:pt x="3415" y="1589"/>
                        <a:pt x="3405" y="1579"/>
                        <a:pt x="3399" y="1572"/>
                      </a:cubicBezTo>
                      <a:cubicBezTo>
                        <a:pt x="3364" y="1550"/>
                        <a:pt x="3332" y="1527"/>
                        <a:pt x="3293" y="1515"/>
                      </a:cubicBezTo>
                      <a:cubicBezTo>
                        <a:pt x="3254" y="1502"/>
                        <a:pt x="3212" y="1489"/>
                        <a:pt x="3170" y="1483"/>
                      </a:cubicBezTo>
                      <a:cubicBezTo>
                        <a:pt x="3016" y="1460"/>
                        <a:pt x="2861" y="1492"/>
                        <a:pt x="2719" y="1556"/>
                      </a:cubicBezTo>
                      <a:cubicBezTo>
                        <a:pt x="2571" y="1621"/>
                        <a:pt x="2436" y="1714"/>
                        <a:pt x="2288" y="1779"/>
                      </a:cubicBezTo>
                      <a:cubicBezTo>
                        <a:pt x="2285" y="1782"/>
                        <a:pt x="2282" y="1782"/>
                        <a:pt x="2278" y="1785"/>
                      </a:cubicBezTo>
                      <a:cubicBezTo>
                        <a:pt x="2269" y="1775"/>
                        <a:pt x="2259" y="1769"/>
                        <a:pt x="2252" y="1763"/>
                      </a:cubicBezTo>
                      <a:cubicBezTo>
                        <a:pt x="2233" y="1743"/>
                        <a:pt x="2217" y="1730"/>
                        <a:pt x="2207" y="1721"/>
                      </a:cubicBezTo>
                      <a:cubicBezTo>
                        <a:pt x="2207" y="1717"/>
                        <a:pt x="2204" y="1714"/>
                        <a:pt x="2201" y="1711"/>
                      </a:cubicBezTo>
                      <a:cubicBezTo>
                        <a:pt x="2185" y="1695"/>
                        <a:pt x="2166" y="1679"/>
                        <a:pt x="2166" y="1653"/>
                      </a:cubicBezTo>
                      <a:cubicBezTo>
                        <a:pt x="2162" y="1624"/>
                        <a:pt x="2178" y="1598"/>
                        <a:pt x="2198" y="1582"/>
                      </a:cubicBezTo>
                      <a:cubicBezTo>
                        <a:pt x="2214" y="1566"/>
                        <a:pt x="2233" y="1553"/>
                        <a:pt x="2256" y="1553"/>
                      </a:cubicBezTo>
                      <a:cubicBezTo>
                        <a:pt x="2262" y="1553"/>
                        <a:pt x="2269" y="1553"/>
                        <a:pt x="2275" y="1556"/>
                      </a:cubicBezTo>
                      <a:cubicBezTo>
                        <a:pt x="2304" y="1569"/>
                        <a:pt x="2301" y="1589"/>
                        <a:pt x="2294" y="1611"/>
                      </a:cubicBezTo>
                      <a:cubicBezTo>
                        <a:pt x="2288" y="1631"/>
                        <a:pt x="2285" y="1650"/>
                        <a:pt x="2291" y="1669"/>
                      </a:cubicBezTo>
                      <a:cubicBezTo>
                        <a:pt x="2301" y="1688"/>
                        <a:pt x="2323" y="1698"/>
                        <a:pt x="2346" y="1701"/>
                      </a:cubicBezTo>
                      <a:cubicBezTo>
                        <a:pt x="2349" y="1701"/>
                        <a:pt x="2352" y="1704"/>
                        <a:pt x="2355" y="1704"/>
                      </a:cubicBezTo>
                      <a:cubicBezTo>
                        <a:pt x="2381" y="1704"/>
                        <a:pt x="2407" y="1695"/>
                        <a:pt x="2426" y="1676"/>
                      </a:cubicBezTo>
                      <a:cubicBezTo>
                        <a:pt x="2500" y="1637"/>
                        <a:pt x="2568" y="1582"/>
                        <a:pt x="2642" y="1543"/>
                      </a:cubicBezTo>
                      <a:cubicBezTo>
                        <a:pt x="2742" y="1489"/>
                        <a:pt x="2851" y="1444"/>
                        <a:pt x="2964" y="1421"/>
                      </a:cubicBezTo>
                      <a:cubicBezTo>
                        <a:pt x="3080" y="1399"/>
                        <a:pt x="3206" y="1389"/>
                        <a:pt x="3319" y="1428"/>
                      </a:cubicBezTo>
                      <a:cubicBezTo>
                        <a:pt x="3421" y="1463"/>
                        <a:pt x="3508" y="1527"/>
                        <a:pt x="3596" y="1595"/>
                      </a:cubicBezTo>
                      <a:cubicBezTo>
                        <a:pt x="3566" y="1598"/>
                        <a:pt x="3537" y="1602"/>
                        <a:pt x="3508" y="1608"/>
                      </a:cubicBezTo>
                      <a:moveTo>
                        <a:pt x="3634" y="1592"/>
                      </a:moveTo>
                      <a:lnTo>
                        <a:pt x="3634" y="1592"/>
                      </a:lnTo>
                      <a:cubicBezTo>
                        <a:pt x="3628" y="1592"/>
                        <a:pt x="3621" y="1592"/>
                        <a:pt x="3618" y="1589"/>
                      </a:cubicBezTo>
                      <a:cubicBezTo>
                        <a:pt x="3612" y="1585"/>
                        <a:pt x="3608" y="1582"/>
                        <a:pt x="3605" y="1579"/>
                      </a:cubicBezTo>
                      <a:cubicBezTo>
                        <a:pt x="3534" y="1508"/>
                        <a:pt x="3454" y="1450"/>
                        <a:pt x="3364" y="1411"/>
                      </a:cubicBezTo>
                      <a:cubicBezTo>
                        <a:pt x="3357" y="1411"/>
                        <a:pt x="3351" y="1408"/>
                        <a:pt x="3348" y="1405"/>
                      </a:cubicBezTo>
                      <a:cubicBezTo>
                        <a:pt x="3183" y="1344"/>
                        <a:pt x="3003" y="1363"/>
                        <a:pt x="2842" y="1418"/>
                      </a:cubicBezTo>
                      <a:cubicBezTo>
                        <a:pt x="2752" y="1444"/>
                        <a:pt x="2668" y="1486"/>
                        <a:pt x="2587" y="1531"/>
                      </a:cubicBezTo>
                      <a:cubicBezTo>
                        <a:pt x="2542" y="1556"/>
                        <a:pt x="2510" y="1579"/>
                        <a:pt x="2468" y="1608"/>
                      </a:cubicBezTo>
                      <a:cubicBezTo>
                        <a:pt x="2471" y="1579"/>
                        <a:pt x="2465" y="1553"/>
                        <a:pt x="2452" y="1531"/>
                      </a:cubicBezTo>
                      <a:cubicBezTo>
                        <a:pt x="2487" y="1521"/>
                        <a:pt x="2594" y="1499"/>
                        <a:pt x="2603" y="1495"/>
                      </a:cubicBezTo>
                      <a:cubicBezTo>
                        <a:pt x="2662" y="1479"/>
                        <a:pt x="2890" y="1383"/>
                        <a:pt x="2955" y="1360"/>
                      </a:cubicBezTo>
                      <a:cubicBezTo>
                        <a:pt x="3109" y="1312"/>
                        <a:pt x="3276" y="1325"/>
                        <a:pt x="3428" y="1373"/>
                      </a:cubicBezTo>
                      <a:cubicBezTo>
                        <a:pt x="3553" y="1415"/>
                        <a:pt x="3676" y="1483"/>
                        <a:pt x="3740" y="1595"/>
                      </a:cubicBezTo>
                      <a:cubicBezTo>
                        <a:pt x="3705" y="1595"/>
                        <a:pt x="3669" y="1592"/>
                        <a:pt x="3634" y="1592"/>
                      </a:cubicBezTo>
                      <a:moveTo>
                        <a:pt x="3779" y="1602"/>
                      </a:moveTo>
                      <a:lnTo>
                        <a:pt x="3779" y="1602"/>
                      </a:lnTo>
                      <a:cubicBezTo>
                        <a:pt x="3776" y="1598"/>
                        <a:pt x="3773" y="1598"/>
                        <a:pt x="3769" y="1598"/>
                      </a:cubicBezTo>
                      <a:cubicBezTo>
                        <a:pt x="3766" y="1595"/>
                        <a:pt x="3766" y="1592"/>
                        <a:pt x="3763" y="1589"/>
                      </a:cubicBezTo>
                      <a:cubicBezTo>
                        <a:pt x="3708" y="1495"/>
                        <a:pt x="3621" y="1415"/>
                        <a:pt x="3521" y="1376"/>
                      </a:cubicBezTo>
                      <a:cubicBezTo>
                        <a:pt x="3447" y="1347"/>
                        <a:pt x="3373" y="1322"/>
                        <a:pt x="3293" y="1309"/>
                      </a:cubicBezTo>
                      <a:cubicBezTo>
                        <a:pt x="3296" y="1309"/>
                        <a:pt x="3296" y="1309"/>
                        <a:pt x="3299" y="1309"/>
                      </a:cubicBezTo>
                      <a:cubicBezTo>
                        <a:pt x="3383" y="1309"/>
                        <a:pt x="3470" y="1315"/>
                        <a:pt x="3547" y="1344"/>
                      </a:cubicBezTo>
                      <a:cubicBezTo>
                        <a:pt x="3618" y="1376"/>
                        <a:pt x="3686" y="1421"/>
                        <a:pt x="3740" y="1476"/>
                      </a:cubicBezTo>
                      <a:cubicBezTo>
                        <a:pt x="3766" y="1502"/>
                        <a:pt x="3795" y="1531"/>
                        <a:pt x="3814" y="1560"/>
                      </a:cubicBezTo>
                      <a:cubicBezTo>
                        <a:pt x="3814" y="1563"/>
                        <a:pt x="3818" y="1563"/>
                        <a:pt x="3818" y="1566"/>
                      </a:cubicBezTo>
                      <a:cubicBezTo>
                        <a:pt x="3827" y="1579"/>
                        <a:pt x="3837" y="1595"/>
                        <a:pt x="3840" y="1611"/>
                      </a:cubicBezTo>
                      <a:cubicBezTo>
                        <a:pt x="3821" y="1608"/>
                        <a:pt x="3801" y="1605"/>
                        <a:pt x="3779" y="1602"/>
                      </a:cubicBezTo>
                      <a:moveTo>
                        <a:pt x="4037" y="1685"/>
                      </a:moveTo>
                      <a:lnTo>
                        <a:pt x="4037" y="1685"/>
                      </a:lnTo>
                      <a:cubicBezTo>
                        <a:pt x="3979" y="1656"/>
                        <a:pt x="3924" y="1634"/>
                        <a:pt x="3860" y="1618"/>
                      </a:cubicBezTo>
                      <a:cubicBezTo>
                        <a:pt x="3863" y="1618"/>
                        <a:pt x="3853" y="1595"/>
                        <a:pt x="3840" y="1572"/>
                      </a:cubicBezTo>
                      <a:cubicBezTo>
                        <a:pt x="3905" y="1589"/>
                        <a:pt x="3956" y="1595"/>
                        <a:pt x="4021" y="1569"/>
                      </a:cubicBezTo>
                      <a:cubicBezTo>
                        <a:pt x="4088" y="1540"/>
                        <a:pt x="4169" y="1479"/>
                        <a:pt x="4246" y="1511"/>
                      </a:cubicBezTo>
                      <a:cubicBezTo>
                        <a:pt x="4249" y="1511"/>
                        <a:pt x="4253" y="1508"/>
                        <a:pt x="4249" y="1505"/>
                      </a:cubicBezTo>
                      <a:cubicBezTo>
                        <a:pt x="4198" y="1476"/>
                        <a:pt x="4146" y="1492"/>
                        <a:pt x="4095" y="1515"/>
                      </a:cubicBezTo>
                      <a:cubicBezTo>
                        <a:pt x="4056" y="1531"/>
                        <a:pt x="4017" y="1550"/>
                        <a:pt x="3979" y="1560"/>
                      </a:cubicBezTo>
                      <a:cubicBezTo>
                        <a:pt x="3927" y="1572"/>
                        <a:pt x="3879" y="1560"/>
                        <a:pt x="3827" y="1547"/>
                      </a:cubicBezTo>
                      <a:lnTo>
                        <a:pt x="3827" y="1547"/>
                      </a:lnTo>
                      <a:cubicBezTo>
                        <a:pt x="3818" y="1527"/>
                        <a:pt x="3808" y="1515"/>
                        <a:pt x="3808" y="1511"/>
                      </a:cubicBezTo>
                      <a:cubicBezTo>
                        <a:pt x="3779" y="1463"/>
                        <a:pt x="3731" y="1421"/>
                        <a:pt x="3689" y="1389"/>
                      </a:cubicBezTo>
                      <a:cubicBezTo>
                        <a:pt x="3673" y="1379"/>
                        <a:pt x="3660" y="1367"/>
                        <a:pt x="3644" y="1357"/>
                      </a:cubicBezTo>
                      <a:cubicBezTo>
                        <a:pt x="3686" y="1338"/>
                        <a:pt x="3721" y="1302"/>
                        <a:pt x="3747" y="1263"/>
                      </a:cubicBezTo>
                      <a:cubicBezTo>
                        <a:pt x="3763" y="1234"/>
                        <a:pt x="3776" y="1202"/>
                        <a:pt x="3789" y="1173"/>
                      </a:cubicBezTo>
                      <a:cubicBezTo>
                        <a:pt x="3801" y="1151"/>
                        <a:pt x="3814" y="1118"/>
                        <a:pt x="3837" y="1102"/>
                      </a:cubicBezTo>
                      <a:cubicBezTo>
                        <a:pt x="3850" y="1096"/>
                        <a:pt x="3866" y="1093"/>
                        <a:pt x="3879" y="1086"/>
                      </a:cubicBezTo>
                      <a:cubicBezTo>
                        <a:pt x="3882" y="1083"/>
                        <a:pt x="3882" y="1080"/>
                        <a:pt x="3879" y="1080"/>
                      </a:cubicBezTo>
                      <a:cubicBezTo>
                        <a:pt x="3814" y="1074"/>
                        <a:pt x="3789" y="1128"/>
                        <a:pt x="3763" y="1177"/>
                      </a:cubicBezTo>
                      <a:cubicBezTo>
                        <a:pt x="3731" y="1247"/>
                        <a:pt x="3692" y="1312"/>
                        <a:pt x="3618" y="1341"/>
                      </a:cubicBezTo>
                      <a:cubicBezTo>
                        <a:pt x="3605" y="1334"/>
                        <a:pt x="3596" y="1331"/>
                        <a:pt x="3586" y="1325"/>
                      </a:cubicBezTo>
                      <a:cubicBezTo>
                        <a:pt x="3579" y="1322"/>
                        <a:pt x="3547" y="1312"/>
                        <a:pt x="3544" y="1309"/>
                      </a:cubicBezTo>
                      <a:cubicBezTo>
                        <a:pt x="3537" y="1289"/>
                        <a:pt x="3528" y="1273"/>
                        <a:pt x="3518" y="1254"/>
                      </a:cubicBezTo>
                      <a:cubicBezTo>
                        <a:pt x="3579" y="1267"/>
                        <a:pt x="3657" y="1209"/>
                        <a:pt x="3695" y="1167"/>
                      </a:cubicBezTo>
                      <a:cubicBezTo>
                        <a:pt x="3724" y="1135"/>
                        <a:pt x="3750" y="1099"/>
                        <a:pt x="3769" y="1061"/>
                      </a:cubicBezTo>
                      <a:cubicBezTo>
                        <a:pt x="3782" y="1038"/>
                        <a:pt x="3789" y="1016"/>
                        <a:pt x="3801" y="996"/>
                      </a:cubicBezTo>
                      <a:cubicBezTo>
                        <a:pt x="3827" y="959"/>
                        <a:pt x="3882" y="926"/>
                        <a:pt x="3917" y="977"/>
                      </a:cubicBezTo>
                      <a:cubicBezTo>
                        <a:pt x="3921" y="980"/>
                        <a:pt x="3930" y="983"/>
                        <a:pt x="3933" y="977"/>
                      </a:cubicBezTo>
                      <a:cubicBezTo>
                        <a:pt x="3972" y="943"/>
                        <a:pt x="4056" y="946"/>
                        <a:pt x="4085" y="993"/>
                      </a:cubicBezTo>
                      <a:cubicBezTo>
                        <a:pt x="4088" y="999"/>
                        <a:pt x="4095" y="993"/>
                        <a:pt x="4095" y="986"/>
                      </a:cubicBezTo>
                      <a:cubicBezTo>
                        <a:pt x="4069" y="930"/>
                        <a:pt x="3979" y="923"/>
                        <a:pt x="3927" y="955"/>
                      </a:cubicBezTo>
                      <a:cubicBezTo>
                        <a:pt x="3879" y="898"/>
                        <a:pt x="3801" y="946"/>
                        <a:pt x="3773" y="1006"/>
                      </a:cubicBezTo>
                      <a:cubicBezTo>
                        <a:pt x="3747" y="1061"/>
                        <a:pt x="3718" y="1115"/>
                        <a:pt x="3673" y="1157"/>
                      </a:cubicBezTo>
                      <a:cubicBezTo>
                        <a:pt x="3641" y="1193"/>
                        <a:pt x="3566" y="1247"/>
                        <a:pt x="3512" y="1231"/>
                      </a:cubicBezTo>
                      <a:cubicBezTo>
                        <a:pt x="3508" y="1231"/>
                        <a:pt x="3505" y="1231"/>
                        <a:pt x="3505" y="1231"/>
                      </a:cubicBezTo>
                      <a:cubicBezTo>
                        <a:pt x="3467" y="1177"/>
                        <a:pt x="3418" y="1125"/>
                        <a:pt x="3364" y="1086"/>
                      </a:cubicBezTo>
                      <a:cubicBezTo>
                        <a:pt x="3376" y="1086"/>
                        <a:pt x="3386" y="1083"/>
                        <a:pt x="3396" y="1077"/>
                      </a:cubicBezTo>
                      <a:cubicBezTo>
                        <a:pt x="3425" y="1064"/>
                        <a:pt x="3441" y="1038"/>
                        <a:pt x="3454" y="1012"/>
                      </a:cubicBezTo>
                      <a:cubicBezTo>
                        <a:pt x="3467" y="986"/>
                        <a:pt x="3473" y="962"/>
                        <a:pt x="3489" y="939"/>
                      </a:cubicBezTo>
                      <a:cubicBezTo>
                        <a:pt x="3492" y="936"/>
                        <a:pt x="3496" y="933"/>
                        <a:pt x="3499" y="930"/>
                      </a:cubicBezTo>
                      <a:cubicBezTo>
                        <a:pt x="3505" y="933"/>
                        <a:pt x="3508" y="936"/>
                        <a:pt x="3515" y="936"/>
                      </a:cubicBezTo>
                      <a:cubicBezTo>
                        <a:pt x="3518" y="926"/>
                        <a:pt x="3528" y="917"/>
                        <a:pt x="3541" y="907"/>
                      </a:cubicBezTo>
                      <a:cubicBezTo>
                        <a:pt x="3537" y="907"/>
                        <a:pt x="3534" y="907"/>
                        <a:pt x="3534" y="907"/>
                      </a:cubicBezTo>
                      <a:cubicBezTo>
                        <a:pt x="3534" y="904"/>
                        <a:pt x="3537" y="904"/>
                        <a:pt x="3537" y="904"/>
                      </a:cubicBezTo>
                      <a:cubicBezTo>
                        <a:pt x="3563" y="888"/>
                        <a:pt x="3605" y="872"/>
                        <a:pt x="3634" y="888"/>
                      </a:cubicBezTo>
                      <a:cubicBezTo>
                        <a:pt x="3669" y="907"/>
                        <a:pt x="3669" y="974"/>
                        <a:pt x="3637" y="996"/>
                      </a:cubicBezTo>
                      <a:cubicBezTo>
                        <a:pt x="3621" y="1009"/>
                        <a:pt x="3596" y="1006"/>
                        <a:pt x="3576" y="996"/>
                      </a:cubicBezTo>
                      <a:cubicBezTo>
                        <a:pt x="3563" y="993"/>
                        <a:pt x="3557" y="986"/>
                        <a:pt x="3547" y="980"/>
                      </a:cubicBezTo>
                      <a:cubicBezTo>
                        <a:pt x="3541" y="977"/>
                        <a:pt x="3537" y="974"/>
                        <a:pt x="3531" y="974"/>
                      </a:cubicBezTo>
                      <a:cubicBezTo>
                        <a:pt x="3512" y="977"/>
                        <a:pt x="3499" y="1006"/>
                        <a:pt x="3499" y="1022"/>
                      </a:cubicBezTo>
                      <a:cubicBezTo>
                        <a:pt x="3496" y="1041"/>
                        <a:pt x="3499" y="1070"/>
                        <a:pt x="3515" y="1086"/>
                      </a:cubicBezTo>
                      <a:cubicBezTo>
                        <a:pt x="3547" y="1125"/>
                        <a:pt x="3605" y="1109"/>
                        <a:pt x="3644" y="1086"/>
                      </a:cubicBezTo>
                      <a:cubicBezTo>
                        <a:pt x="3695" y="1058"/>
                        <a:pt x="3721" y="1009"/>
                        <a:pt x="3740" y="959"/>
                      </a:cubicBezTo>
                      <a:cubicBezTo>
                        <a:pt x="3757" y="920"/>
                        <a:pt x="3779" y="885"/>
                        <a:pt x="3808" y="856"/>
                      </a:cubicBezTo>
                      <a:cubicBezTo>
                        <a:pt x="3811" y="856"/>
                        <a:pt x="3814" y="856"/>
                        <a:pt x="3818" y="856"/>
                      </a:cubicBezTo>
                      <a:cubicBezTo>
                        <a:pt x="3818" y="852"/>
                        <a:pt x="3821" y="846"/>
                        <a:pt x="3824" y="843"/>
                      </a:cubicBezTo>
                      <a:cubicBezTo>
                        <a:pt x="3834" y="833"/>
                        <a:pt x="3844" y="827"/>
                        <a:pt x="3856" y="817"/>
                      </a:cubicBezTo>
                      <a:cubicBezTo>
                        <a:pt x="3882" y="804"/>
                        <a:pt x="3914" y="798"/>
                        <a:pt x="3940" y="810"/>
                      </a:cubicBezTo>
                      <a:cubicBezTo>
                        <a:pt x="3979" y="830"/>
                        <a:pt x="3972" y="865"/>
                        <a:pt x="3985" y="901"/>
                      </a:cubicBezTo>
                      <a:cubicBezTo>
                        <a:pt x="3989" y="907"/>
                        <a:pt x="3995" y="910"/>
                        <a:pt x="4001" y="907"/>
                      </a:cubicBezTo>
                      <a:cubicBezTo>
                        <a:pt x="4030" y="901"/>
                        <a:pt x="4059" y="898"/>
                        <a:pt x="4088" y="910"/>
                      </a:cubicBezTo>
                      <a:cubicBezTo>
                        <a:pt x="4117" y="923"/>
                        <a:pt x="4140" y="952"/>
                        <a:pt x="4143" y="983"/>
                      </a:cubicBezTo>
                      <a:cubicBezTo>
                        <a:pt x="4146" y="1012"/>
                        <a:pt x="4146" y="1035"/>
                        <a:pt x="4172" y="1054"/>
                      </a:cubicBezTo>
                      <a:cubicBezTo>
                        <a:pt x="4194" y="1070"/>
                        <a:pt x="4220" y="1080"/>
                        <a:pt x="4236" y="1106"/>
                      </a:cubicBezTo>
                      <a:cubicBezTo>
                        <a:pt x="4246" y="1122"/>
                        <a:pt x="4249" y="1138"/>
                        <a:pt x="4253" y="1157"/>
                      </a:cubicBezTo>
                      <a:lnTo>
                        <a:pt x="4253" y="1157"/>
                      </a:lnTo>
                      <a:lnTo>
                        <a:pt x="4253" y="1157"/>
                      </a:lnTo>
                      <a:cubicBezTo>
                        <a:pt x="4253" y="1161"/>
                        <a:pt x="4246" y="1164"/>
                        <a:pt x="4246" y="1177"/>
                      </a:cubicBezTo>
                      <a:cubicBezTo>
                        <a:pt x="4243" y="1222"/>
                        <a:pt x="4207" y="1251"/>
                        <a:pt x="4165" y="1254"/>
                      </a:cubicBezTo>
                      <a:cubicBezTo>
                        <a:pt x="4162" y="1254"/>
                        <a:pt x="4156" y="1254"/>
                        <a:pt x="4149" y="1254"/>
                      </a:cubicBezTo>
                      <a:cubicBezTo>
                        <a:pt x="4124" y="1247"/>
                        <a:pt x="4088" y="1231"/>
                        <a:pt x="4078" y="1202"/>
                      </a:cubicBezTo>
                      <a:cubicBezTo>
                        <a:pt x="4072" y="1186"/>
                        <a:pt x="4082" y="1183"/>
                        <a:pt x="4091" y="1177"/>
                      </a:cubicBezTo>
                      <a:cubicBezTo>
                        <a:pt x="4101" y="1170"/>
                        <a:pt x="4108" y="1161"/>
                        <a:pt x="4114" y="1154"/>
                      </a:cubicBezTo>
                      <a:cubicBezTo>
                        <a:pt x="4146" y="1106"/>
                        <a:pt x="4111" y="1058"/>
                        <a:pt x="4062" y="1041"/>
                      </a:cubicBezTo>
                      <a:cubicBezTo>
                        <a:pt x="4046" y="1035"/>
                        <a:pt x="4033" y="1032"/>
                        <a:pt x="4017" y="1035"/>
                      </a:cubicBezTo>
                      <a:cubicBezTo>
                        <a:pt x="3982" y="1035"/>
                        <a:pt x="3950" y="1048"/>
                        <a:pt x="3921" y="1070"/>
                      </a:cubicBezTo>
                      <a:cubicBezTo>
                        <a:pt x="3882" y="1096"/>
                        <a:pt x="3850" y="1141"/>
                        <a:pt x="3847" y="1190"/>
                      </a:cubicBezTo>
                      <a:cubicBezTo>
                        <a:pt x="3840" y="1231"/>
                        <a:pt x="3863" y="1292"/>
                        <a:pt x="3911" y="1302"/>
                      </a:cubicBezTo>
                      <a:cubicBezTo>
                        <a:pt x="3914" y="1302"/>
                        <a:pt x="3914" y="1302"/>
                        <a:pt x="3917" y="1302"/>
                      </a:cubicBezTo>
                      <a:cubicBezTo>
                        <a:pt x="3937" y="1302"/>
                        <a:pt x="3953" y="1292"/>
                        <a:pt x="3972" y="1286"/>
                      </a:cubicBezTo>
                      <a:cubicBezTo>
                        <a:pt x="3982" y="1279"/>
                        <a:pt x="3992" y="1279"/>
                        <a:pt x="3998" y="1279"/>
                      </a:cubicBezTo>
                      <a:cubicBezTo>
                        <a:pt x="4014" y="1279"/>
                        <a:pt x="4027" y="1286"/>
                        <a:pt x="4040" y="1299"/>
                      </a:cubicBezTo>
                      <a:cubicBezTo>
                        <a:pt x="4062" y="1318"/>
                        <a:pt x="4085" y="1347"/>
                        <a:pt x="4078" y="1376"/>
                      </a:cubicBezTo>
                      <a:cubicBezTo>
                        <a:pt x="4075" y="1395"/>
                        <a:pt x="4053" y="1411"/>
                        <a:pt x="4033" y="1411"/>
                      </a:cubicBezTo>
                      <a:cubicBezTo>
                        <a:pt x="4024" y="1411"/>
                        <a:pt x="4011" y="1408"/>
                        <a:pt x="4005" y="1395"/>
                      </a:cubicBezTo>
                      <a:cubicBezTo>
                        <a:pt x="3992" y="1376"/>
                        <a:pt x="3985" y="1360"/>
                        <a:pt x="3959" y="1354"/>
                      </a:cubicBezTo>
                      <a:cubicBezTo>
                        <a:pt x="3953" y="1350"/>
                        <a:pt x="3950" y="1350"/>
                        <a:pt x="3943" y="1350"/>
                      </a:cubicBezTo>
                      <a:cubicBezTo>
                        <a:pt x="3927" y="1350"/>
                        <a:pt x="3911" y="1357"/>
                        <a:pt x="3898" y="1367"/>
                      </a:cubicBezTo>
                      <a:cubicBezTo>
                        <a:pt x="3863" y="1402"/>
                        <a:pt x="3869" y="1466"/>
                        <a:pt x="3911" y="1492"/>
                      </a:cubicBezTo>
                      <a:cubicBezTo>
                        <a:pt x="3933" y="1505"/>
                        <a:pt x="3959" y="1508"/>
                        <a:pt x="3989" y="1508"/>
                      </a:cubicBezTo>
                      <a:cubicBezTo>
                        <a:pt x="4017" y="1508"/>
                        <a:pt x="4046" y="1505"/>
                        <a:pt x="4069" y="1495"/>
                      </a:cubicBezTo>
                      <a:cubicBezTo>
                        <a:pt x="4117" y="1483"/>
                        <a:pt x="4162" y="1454"/>
                        <a:pt x="4214" y="1454"/>
                      </a:cubicBezTo>
                      <a:cubicBezTo>
                        <a:pt x="4223" y="1454"/>
                        <a:pt x="4230" y="1457"/>
                        <a:pt x="4236" y="1457"/>
                      </a:cubicBezTo>
                      <a:cubicBezTo>
                        <a:pt x="4291" y="1470"/>
                        <a:pt x="4343" y="1508"/>
                        <a:pt x="4355" y="1563"/>
                      </a:cubicBezTo>
                      <a:cubicBezTo>
                        <a:pt x="4365" y="1592"/>
                        <a:pt x="4362" y="1624"/>
                        <a:pt x="4343" y="1647"/>
                      </a:cubicBezTo>
                      <a:cubicBezTo>
                        <a:pt x="4326" y="1663"/>
                        <a:pt x="4304" y="1676"/>
                        <a:pt x="4281" y="1676"/>
                      </a:cubicBezTo>
                      <a:cubicBezTo>
                        <a:pt x="4272" y="1676"/>
                        <a:pt x="4265" y="1676"/>
                        <a:pt x="4256" y="1672"/>
                      </a:cubicBezTo>
                      <a:cubicBezTo>
                        <a:pt x="4217" y="1656"/>
                        <a:pt x="4259" y="1598"/>
                        <a:pt x="4246" y="1566"/>
                      </a:cubicBezTo>
                      <a:cubicBezTo>
                        <a:pt x="4236" y="1540"/>
                        <a:pt x="4210" y="1527"/>
                        <a:pt x="4185" y="1527"/>
                      </a:cubicBezTo>
                      <a:cubicBezTo>
                        <a:pt x="4162" y="1527"/>
                        <a:pt x="4143" y="1534"/>
                        <a:pt x="4127" y="1543"/>
                      </a:cubicBezTo>
                      <a:cubicBezTo>
                        <a:pt x="4085" y="1566"/>
                        <a:pt x="4053" y="1615"/>
                        <a:pt x="4062" y="1666"/>
                      </a:cubicBezTo>
                      <a:cubicBezTo>
                        <a:pt x="4062" y="1666"/>
                        <a:pt x="4062" y="1669"/>
                        <a:pt x="4066" y="1672"/>
                      </a:cubicBezTo>
                      <a:cubicBezTo>
                        <a:pt x="4069" y="1688"/>
                        <a:pt x="4078" y="1698"/>
                        <a:pt x="4088" y="1711"/>
                      </a:cubicBezTo>
                      <a:cubicBezTo>
                        <a:pt x="4072" y="1701"/>
                        <a:pt x="4053" y="1692"/>
                        <a:pt x="4037" y="1685"/>
                      </a:cubicBezTo>
                      <a:moveTo>
                        <a:pt x="5435" y="1608"/>
                      </a:moveTo>
                      <a:lnTo>
                        <a:pt x="5435" y="1608"/>
                      </a:lnTo>
                      <a:cubicBezTo>
                        <a:pt x="5418" y="1611"/>
                        <a:pt x="5402" y="1618"/>
                        <a:pt x="5386" y="1621"/>
                      </a:cubicBezTo>
                      <a:cubicBezTo>
                        <a:pt x="5373" y="1611"/>
                        <a:pt x="5360" y="1602"/>
                        <a:pt x="5347" y="1595"/>
                      </a:cubicBezTo>
                      <a:cubicBezTo>
                        <a:pt x="5338" y="1589"/>
                        <a:pt x="5328" y="1579"/>
                        <a:pt x="5322" y="1572"/>
                      </a:cubicBezTo>
                      <a:cubicBezTo>
                        <a:pt x="5286" y="1550"/>
                        <a:pt x="5254" y="1527"/>
                        <a:pt x="5215" y="1515"/>
                      </a:cubicBezTo>
                      <a:cubicBezTo>
                        <a:pt x="5177" y="1502"/>
                        <a:pt x="5135" y="1489"/>
                        <a:pt x="5093" y="1483"/>
                      </a:cubicBezTo>
                      <a:cubicBezTo>
                        <a:pt x="4938" y="1460"/>
                        <a:pt x="4784" y="1492"/>
                        <a:pt x="4642" y="1556"/>
                      </a:cubicBezTo>
                      <a:cubicBezTo>
                        <a:pt x="4494" y="1621"/>
                        <a:pt x="4359" y="1714"/>
                        <a:pt x="4210" y="1779"/>
                      </a:cubicBezTo>
                      <a:cubicBezTo>
                        <a:pt x="4207" y="1782"/>
                        <a:pt x="4204" y="1782"/>
                        <a:pt x="4201" y="1785"/>
                      </a:cubicBezTo>
                      <a:cubicBezTo>
                        <a:pt x="4191" y="1775"/>
                        <a:pt x="4182" y="1769"/>
                        <a:pt x="4175" y="1763"/>
                      </a:cubicBezTo>
                      <a:cubicBezTo>
                        <a:pt x="4156" y="1743"/>
                        <a:pt x="4140" y="1730"/>
                        <a:pt x="4133" y="1721"/>
                      </a:cubicBezTo>
                      <a:cubicBezTo>
                        <a:pt x="4130" y="1717"/>
                        <a:pt x="4127" y="1714"/>
                        <a:pt x="4124" y="1711"/>
                      </a:cubicBezTo>
                      <a:cubicBezTo>
                        <a:pt x="4108" y="1695"/>
                        <a:pt x="4088" y="1679"/>
                        <a:pt x="4088" y="1653"/>
                      </a:cubicBezTo>
                      <a:cubicBezTo>
                        <a:pt x="4085" y="1624"/>
                        <a:pt x="4101" y="1598"/>
                        <a:pt x="4121" y="1582"/>
                      </a:cubicBezTo>
                      <a:cubicBezTo>
                        <a:pt x="4137" y="1566"/>
                        <a:pt x="4156" y="1553"/>
                        <a:pt x="4178" y="1553"/>
                      </a:cubicBezTo>
                      <a:cubicBezTo>
                        <a:pt x="4185" y="1553"/>
                        <a:pt x="4191" y="1553"/>
                        <a:pt x="4198" y="1556"/>
                      </a:cubicBezTo>
                      <a:cubicBezTo>
                        <a:pt x="4227" y="1569"/>
                        <a:pt x="4223" y="1589"/>
                        <a:pt x="4217" y="1611"/>
                      </a:cubicBezTo>
                      <a:cubicBezTo>
                        <a:pt x="4210" y="1631"/>
                        <a:pt x="4207" y="1650"/>
                        <a:pt x="4214" y="1669"/>
                      </a:cubicBezTo>
                      <a:cubicBezTo>
                        <a:pt x="4223" y="1688"/>
                        <a:pt x="4246" y="1698"/>
                        <a:pt x="4269" y="1701"/>
                      </a:cubicBezTo>
                      <a:cubicBezTo>
                        <a:pt x="4272" y="1701"/>
                        <a:pt x="4275" y="1704"/>
                        <a:pt x="4278" y="1704"/>
                      </a:cubicBezTo>
                      <a:cubicBezTo>
                        <a:pt x="4304" y="1704"/>
                        <a:pt x="4330" y="1695"/>
                        <a:pt x="4349" y="1676"/>
                      </a:cubicBezTo>
                      <a:cubicBezTo>
                        <a:pt x="4423" y="1637"/>
                        <a:pt x="4491" y="1582"/>
                        <a:pt x="4565" y="1543"/>
                      </a:cubicBezTo>
                      <a:cubicBezTo>
                        <a:pt x="4665" y="1489"/>
                        <a:pt x="4774" y="1444"/>
                        <a:pt x="4887" y="1421"/>
                      </a:cubicBezTo>
                      <a:cubicBezTo>
                        <a:pt x="5003" y="1399"/>
                        <a:pt x="5128" y="1389"/>
                        <a:pt x="5241" y="1428"/>
                      </a:cubicBezTo>
                      <a:cubicBezTo>
                        <a:pt x="5344" y="1463"/>
                        <a:pt x="5435" y="1527"/>
                        <a:pt x="5518" y="1595"/>
                      </a:cubicBezTo>
                      <a:cubicBezTo>
                        <a:pt x="5489" y="1598"/>
                        <a:pt x="5460" y="1602"/>
                        <a:pt x="5435" y="1608"/>
                      </a:cubicBezTo>
                      <a:moveTo>
                        <a:pt x="5557" y="1592"/>
                      </a:moveTo>
                      <a:lnTo>
                        <a:pt x="5557" y="1592"/>
                      </a:lnTo>
                      <a:cubicBezTo>
                        <a:pt x="5550" y="1592"/>
                        <a:pt x="5544" y="1592"/>
                        <a:pt x="5541" y="1589"/>
                      </a:cubicBezTo>
                      <a:cubicBezTo>
                        <a:pt x="5534" y="1585"/>
                        <a:pt x="5531" y="1582"/>
                        <a:pt x="5528" y="1579"/>
                      </a:cubicBezTo>
                      <a:cubicBezTo>
                        <a:pt x="5457" y="1508"/>
                        <a:pt x="5376" y="1450"/>
                        <a:pt x="5286" y="1411"/>
                      </a:cubicBezTo>
                      <a:cubicBezTo>
                        <a:pt x="5280" y="1411"/>
                        <a:pt x="5273" y="1408"/>
                        <a:pt x="5270" y="1405"/>
                      </a:cubicBezTo>
                      <a:cubicBezTo>
                        <a:pt x="5106" y="1344"/>
                        <a:pt x="4926" y="1363"/>
                        <a:pt x="4765" y="1418"/>
                      </a:cubicBezTo>
                      <a:cubicBezTo>
                        <a:pt x="4674" y="1444"/>
                        <a:pt x="4590" y="1486"/>
                        <a:pt x="4510" y="1531"/>
                      </a:cubicBezTo>
                      <a:cubicBezTo>
                        <a:pt x="4465" y="1556"/>
                        <a:pt x="4433" y="1579"/>
                        <a:pt x="4391" y="1608"/>
                      </a:cubicBezTo>
                      <a:cubicBezTo>
                        <a:pt x="4394" y="1579"/>
                        <a:pt x="4388" y="1553"/>
                        <a:pt x="4375" y="1531"/>
                      </a:cubicBezTo>
                      <a:cubicBezTo>
                        <a:pt x="4414" y="1521"/>
                        <a:pt x="4517" y="1499"/>
                        <a:pt x="4526" y="1495"/>
                      </a:cubicBezTo>
                      <a:cubicBezTo>
                        <a:pt x="4584" y="1479"/>
                        <a:pt x="4813" y="1383"/>
                        <a:pt x="4877" y="1360"/>
                      </a:cubicBezTo>
                      <a:cubicBezTo>
                        <a:pt x="5032" y="1312"/>
                        <a:pt x="5199" y="1325"/>
                        <a:pt x="5351" y="1373"/>
                      </a:cubicBezTo>
                      <a:cubicBezTo>
                        <a:pt x="5476" y="1415"/>
                        <a:pt x="5599" y="1483"/>
                        <a:pt x="5663" y="1595"/>
                      </a:cubicBezTo>
                      <a:cubicBezTo>
                        <a:pt x="5628" y="1595"/>
                        <a:pt x="5592" y="1592"/>
                        <a:pt x="5557" y="1592"/>
                      </a:cubicBezTo>
                      <a:moveTo>
                        <a:pt x="5702" y="1602"/>
                      </a:moveTo>
                      <a:lnTo>
                        <a:pt x="5702" y="1602"/>
                      </a:lnTo>
                      <a:cubicBezTo>
                        <a:pt x="5699" y="1598"/>
                        <a:pt x="5695" y="1598"/>
                        <a:pt x="5692" y="1598"/>
                      </a:cubicBezTo>
                      <a:cubicBezTo>
                        <a:pt x="5689" y="1595"/>
                        <a:pt x="5689" y="1592"/>
                        <a:pt x="5686" y="1589"/>
                      </a:cubicBezTo>
                      <a:cubicBezTo>
                        <a:pt x="5631" y="1495"/>
                        <a:pt x="5544" y="1415"/>
                        <a:pt x="5444" y="1376"/>
                      </a:cubicBezTo>
                      <a:cubicBezTo>
                        <a:pt x="5370" y="1347"/>
                        <a:pt x="5296" y="1322"/>
                        <a:pt x="5215" y="1309"/>
                      </a:cubicBezTo>
                      <a:cubicBezTo>
                        <a:pt x="5219" y="1309"/>
                        <a:pt x="5219" y="1309"/>
                        <a:pt x="5222" y="1309"/>
                      </a:cubicBezTo>
                      <a:cubicBezTo>
                        <a:pt x="5306" y="1309"/>
                        <a:pt x="5392" y="1315"/>
                        <a:pt x="5470" y="1344"/>
                      </a:cubicBezTo>
                      <a:cubicBezTo>
                        <a:pt x="5541" y="1376"/>
                        <a:pt x="5608" y="1421"/>
                        <a:pt x="5663" y="1476"/>
                      </a:cubicBezTo>
                      <a:cubicBezTo>
                        <a:pt x="5689" y="1502"/>
                        <a:pt x="5718" y="1531"/>
                        <a:pt x="5737" y="1560"/>
                      </a:cubicBezTo>
                      <a:cubicBezTo>
                        <a:pt x="5737" y="1563"/>
                        <a:pt x="5740" y="1563"/>
                        <a:pt x="5740" y="1566"/>
                      </a:cubicBezTo>
                      <a:cubicBezTo>
                        <a:pt x="5750" y="1579"/>
                        <a:pt x="5760" y="1595"/>
                        <a:pt x="5763" y="1611"/>
                      </a:cubicBezTo>
                      <a:cubicBezTo>
                        <a:pt x="5744" y="1608"/>
                        <a:pt x="5724" y="1605"/>
                        <a:pt x="5702" y="1602"/>
                      </a:cubicBezTo>
                      <a:moveTo>
                        <a:pt x="5959" y="1685"/>
                      </a:moveTo>
                      <a:lnTo>
                        <a:pt x="5959" y="1685"/>
                      </a:lnTo>
                      <a:cubicBezTo>
                        <a:pt x="5901" y="1656"/>
                        <a:pt x="5847" y="1634"/>
                        <a:pt x="5782" y="1618"/>
                      </a:cubicBezTo>
                      <a:cubicBezTo>
                        <a:pt x="5785" y="1618"/>
                        <a:pt x="5776" y="1595"/>
                        <a:pt x="5763" y="1572"/>
                      </a:cubicBezTo>
                      <a:cubicBezTo>
                        <a:pt x="5827" y="1589"/>
                        <a:pt x="5879" y="1595"/>
                        <a:pt x="5943" y="1569"/>
                      </a:cubicBezTo>
                      <a:cubicBezTo>
                        <a:pt x="6011" y="1540"/>
                        <a:pt x="6092" y="1479"/>
                        <a:pt x="6169" y="1511"/>
                      </a:cubicBezTo>
                      <a:cubicBezTo>
                        <a:pt x="6172" y="1511"/>
                        <a:pt x="6175" y="1508"/>
                        <a:pt x="6172" y="1505"/>
                      </a:cubicBezTo>
                      <a:cubicBezTo>
                        <a:pt x="6120" y="1476"/>
                        <a:pt x="6069" y="1492"/>
                        <a:pt x="6017" y="1515"/>
                      </a:cubicBezTo>
                      <a:cubicBezTo>
                        <a:pt x="5979" y="1531"/>
                        <a:pt x="5943" y="1550"/>
                        <a:pt x="5901" y="1560"/>
                      </a:cubicBezTo>
                      <a:cubicBezTo>
                        <a:pt x="5850" y="1572"/>
                        <a:pt x="5801" y="1560"/>
                        <a:pt x="5750" y="1547"/>
                      </a:cubicBezTo>
                      <a:lnTo>
                        <a:pt x="5750" y="1547"/>
                      </a:lnTo>
                      <a:cubicBezTo>
                        <a:pt x="5740" y="1527"/>
                        <a:pt x="5731" y="1515"/>
                        <a:pt x="5731" y="1511"/>
                      </a:cubicBezTo>
                      <a:cubicBezTo>
                        <a:pt x="5702" y="1463"/>
                        <a:pt x="5653" y="1421"/>
                        <a:pt x="5612" y="1389"/>
                      </a:cubicBezTo>
                      <a:cubicBezTo>
                        <a:pt x="5599" y="1379"/>
                        <a:pt x="5583" y="1367"/>
                        <a:pt x="5567" y="1357"/>
                      </a:cubicBezTo>
                      <a:cubicBezTo>
                        <a:pt x="5608" y="1338"/>
                        <a:pt x="5644" y="1302"/>
                        <a:pt x="5669" y="1263"/>
                      </a:cubicBezTo>
                      <a:cubicBezTo>
                        <a:pt x="5686" y="1234"/>
                        <a:pt x="5699" y="1202"/>
                        <a:pt x="5711" y="1173"/>
                      </a:cubicBezTo>
                      <a:cubicBezTo>
                        <a:pt x="5724" y="1151"/>
                        <a:pt x="5737" y="1118"/>
                        <a:pt x="5760" y="1102"/>
                      </a:cubicBezTo>
                      <a:cubicBezTo>
                        <a:pt x="5772" y="1096"/>
                        <a:pt x="5789" y="1093"/>
                        <a:pt x="5801" y="1086"/>
                      </a:cubicBezTo>
                      <a:cubicBezTo>
                        <a:pt x="5805" y="1083"/>
                        <a:pt x="5805" y="1080"/>
                        <a:pt x="5801" y="1080"/>
                      </a:cubicBezTo>
                      <a:cubicBezTo>
                        <a:pt x="5737" y="1074"/>
                        <a:pt x="5711" y="1128"/>
                        <a:pt x="5686" y="1177"/>
                      </a:cubicBezTo>
                      <a:cubicBezTo>
                        <a:pt x="5653" y="1247"/>
                        <a:pt x="5615" y="1312"/>
                        <a:pt x="5541" y="1341"/>
                      </a:cubicBezTo>
                      <a:cubicBezTo>
                        <a:pt x="5528" y="1334"/>
                        <a:pt x="5518" y="1331"/>
                        <a:pt x="5508" y="1325"/>
                      </a:cubicBezTo>
                      <a:cubicBezTo>
                        <a:pt x="5502" y="1322"/>
                        <a:pt x="5470" y="1312"/>
                        <a:pt x="5467" y="1309"/>
                      </a:cubicBezTo>
                      <a:cubicBezTo>
                        <a:pt x="5460" y="1289"/>
                        <a:pt x="5451" y="1273"/>
                        <a:pt x="5441" y="1254"/>
                      </a:cubicBezTo>
                      <a:cubicBezTo>
                        <a:pt x="5502" y="1267"/>
                        <a:pt x="5579" y="1209"/>
                        <a:pt x="5618" y="1167"/>
                      </a:cubicBezTo>
                      <a:cubicBezTo>
                        <a:pt x="5647" y="1135"/>
                        <a:pt x="5673" y="1099"/>
                        <a:pt x="5692" y="1061"/>
                      </a:cubicBezTo>
                      <a:cubicBezTo>
                        <a:pt x="5705" y="1038"/>
                        <a:pt x="5711" y="1016"/>
                        <a:pt x="5724" y="996"/>
                      </a:cubicBezTo>
                      <a:cubicBezTo>
                        <a:pt x="5750" y="959"/>
                        <a:pt x="5805" y="926"/>
                        <a:pt x="5840" y="977"/>
                      </a:cubicBezTo>
                      <a:cubicBezTo>
                        <a:pt x="5844" y="980"/>
                        <a:pt x="5853" y="983"/>
                        <a:pt x="5856" y="977"/>
                      </a:cubicBezTo>
                      <a:cubicBezTo>
                        <a:pt x="5898" y="943"/>
                        <a:pt x="5979" y="946"/>
                        <a:pt x="6008" y="993"/>
                      </a:cubicBezTo>
                      <a:cubicBezTo>
                        <a:pt x="6011" y="999"/>
                        <a:pt x="6017" y="993"/>
                        <a:pt x="6017" y="986"/>
                      </a:cubicBezTo>
                      <a:cubicBezTo>
                        <a:pt x="5992" y="930"/>
                        <a:pt x="5901" y="923"/>
                        <a:pt x="5850" y="955"/>
                      </a:cubicBezTo>
                      <a:cubicBezTo>
                        <a:pt x="5801" y="898"/>
                        <a:pt x="5724" y="946"/>
                        <a:pt x="5695" y="1006"/>
                      </a:cubicBezTo>
                      <a:cubicBezTo>
                        <a:pt x="5669" y="1061"/>
                        <a:pt x="5640" y="1115"/>
                        <a:pt x="5595" y="1157"/>
                      </a:cubicBezTo>
                      <a:cubicBezTo>
                        <a:pt x="5563" y="1193"/>
                        <a:pt x="5489" y="1247"/>
                        <a:pt x="5435" y="1231"/>
                      </a:cubicBezTo>
                      <a:cubicBezTo>
                        <a:pt x="5431" y="1231"/>
                        <a:pt x="5428" y="1231"/>
                        <a:pt x="5428" y="1231"/>
                      </a:cubicBezTo>
                      <a:cubicBezTo>
                        <a:pt x="5389" y="1177"/>
                        <a:pt x="5341" y="1125"/>
                        <a:pt x="5286" y="1086"/>
                      </a:cubicBezTo>
                      <a:cubicBezTo>
                        <a:pt x="5299" y="1086"/>
                        <a:pt x="5309" y="1083"/>
                        <a:pt x="5319" y="1077"/>
                      </a:cubicBezTo>
                      <a:cubicBezTo>
                        <a:pt x="5347" y="1064"/>
                        <a:pt x="5363" y="1038"/>
                        <a:pt x="5376" y="1012"/>
                      </a:cubicBezTo>
                      <a:cubicBezTo>
                        <a:pt x="5389" y="986"/>
                        <a:pt x="5396" y="962"/>
                        <a:pt x="5415" y="939"/>
                      </a:cubicBezTo>
                      <a:cubicBezTo>
                        <a:pt x="5415" y="936"/>
                        <a:pt x="5418" y="933"/>
                        <a:pt x="5422" y="930"/>
                      </a:cubicBezTo>
                      <a:cubicBezTo>
                        <a:pt x="5428" y="933"/>
                        <a:pt x="5431" y="936"/>
                        <a:pt x="5438" y="936"/>
                      </a:cubicBezTo>
                      <a:cubicBezTo>
                        <a:pt x="5441" y="926"/>
                        <a:pt x="5451" y="917"/>
                        <a:pt x="5463" y="907"/>
                      </a:cubicBezTo>
                      <a:cubicBezTo>
                        <a:pt x="5460" y="907"/>
                        <a:pt x="5457" y="907"/>
                        <a:pt x="5457" y="907"/>
                      </a:cubicBezTo>
                      <a:cubicBezTo>
                        <a:pt x="5457" y="904"/>
                        <a:pt x="5460" y="904"/>
                        <a:pt x="5460" y="904"/>
                      </a:cubicBezTo>
                      <a:cubicBezTo>
                        <a:pt x="5486" y="888"/>
                        <a:pt x="5528" y="872"/>
                        <a:pt x="5557" y="888"/>
                      </a:cubicBezTo>
                      <a:cubicBezTo>
                        <a:pt x="5592" y="907"/>
                        <a:pt x="5592" y="974"/>
                        <a:pt x="5560" y="996"/>
                      </a:cubicBezTo>
                      <a:cubicBezTo>
                        <a:pt x="5544" y="1009"/>
                        <a:pt x="5518" y="1006"/>
                        <a:pt x="5499" y="996"/>
                      </a:cubicBezTo>
                      <a:cubicBezTo>
                        <a:pt x="5486" y="993"/>
                        <a:pt x="5479" y="986"/>
                        <a:pt x="5470" y="980"/>
                      </a:cubicBezTo>
                      <a:cubicBezTo>
                        <a:pt x="5463" y="977"/>
                        <a:pt x="5460" y="974"/>
                        <a:pt x="5454" y="974"/>
                      </a:cubicBezTo>
                      <a:cubicBezTo>
                        <a:pt x="5435" y="977"/>
                        <a:pt x="5422" y="1006"/>
                        <a:pt x="5422" y="1022"/>
                      </a:cubicBezTo>
                      <a:cubicBezTo>
                        <a:pt x="5418" y="1041"/>
                        <a:pt x="5422" y="1070"/>
                        <a:pt x="5438" y="1086"/>
                      </a:cubicBezTo>
                      <a:cubicBezTo>
                        <a:pt x="5470" y="1125"/>
                        <a:pt x="5528" y="1109"/>
                        <a:pt x="5567" y="1086"/>
                      </a:cubicBezTo>
                      <a:cubicBezTo>
                        <a:pt x="5618" y="1058"/>
                        <a:pt x="5644" y="1009"/>
                        <a:pt x="5666" y="959"/>
                      </a:cubicBezTo>
                      <a:cubicBezTo>
                        <a:pt x="5682" y="920"/>
                        <a:pt x="5702" y="885"/>
                        <a:pt x="5731" y="856"/>
                      </a:cubicBezTo>
                      <a:cubicBezTo>
                        <a:pt x="5734" y="856"/>
                        <a:pt x="5737" y="856"/>
                        <a:pt x="5740" y="856"/>
                      </a:cubicBezTo>
                      <a:cubicBezTo>
                        <a:pt x="5740" y="852"/>
                        <a:pt x="5744" y="846"/>
                        <a:pt x="5747" y="843"/>
                      </a:cubicBezTo>
                      <a:cubicBezTo>
                        <a:pt x="5756" y="833"/>
                        <a:pt x="5766" y="827"/>
                        <a:pt x="5779" y="817"/>
                      </a:cubicBezTo>
                      <a:cubicBezTo>
                        <a:pt x="5805" y="804"/>
                        <a:pt x="5837" y="798"/>
                        <a:pt x="5863" y="810"/>
                      </a:cubicBezTo>
                      <a:cubicBezTo>
                        <a:pt x="5901" y="830"/>
                        <a:pt x="5895" y="865"/>
                        <a:pt x="5908" y="901"/>
                      </a:cubicBezTo>
                      <a:cubicBezTo>
                        <a:pt x="5911" y="907"/>
                        <a:pt x="5917" y="910"/>
                        <a:pt x="5924" y="907"/>
                      </a:cubicBezTo>
                      <a:cubicBezTo>
                        <a:pt x="5953" y="901"/>
                        <a:pt x="5982" y="898"/>
                        <a:pt x="6011" y="910"/>
                      </a:cubicBezTo>
                      <a:cubicBezTo>
                        <a:pt x="6040" y="923"/>
                        <a:pt x="6062" y="952"/>
                        <a:pt x="6066" y="983"/>
                      </a:cubicBezTo>
                      <a:cubicBezTo>
                        <a:pt x="6069" y="1012"/>
                        <a:pt x="6069" y="1035"/>
                        <a:pt x="6095" y="1054"/>
                      </a:cubicBezTo>
                      <a:cubicBezTo>
                        <a:pt x="6117" y="1070"/>
                        <a:pt x="6143" y="1080"/>
                        <a:pt x="6159" y="1106"/>
                      </a:cubicBezTo>
                      <a:cubicBezTo>
                        <a:pt x="6169" y="1122"/>
                        <a:pt x="6175" y="1141"/>
                        <a:pt x="6175" y="1161"/>
                      </a:cubicBezTo>
                      <a:cubicBezTo>
                        <a:pt x="6172" y="1164"/>
                        <a:pt x="6172" y="1167"/>
                        <a:pt x="6169" y="1177"/>
                      </a:cubicBezTo>
                      <a:cubicBezTo>
                        <a:pt x="6165" y="1222"/>
                        <a:pt x="6130" y="1251"/>
                        <a:pt x="6088" y="1254"/>
                      </a:cubicBezTo>
                      <a:cubicBezTo>
                        <a:pt x="6085" y="1254"/>
                        <a:pt x="6079" y="1254"/>
                        <a:pt x="6072" y="1254"/>
                      </a:cubicBezTo>
                      <a:cubicBezTo>
                        <a:pt x="6046" y="1247"/>
                        <a:pt x="6011" y="1231"/>
                        <a:pt x="6001" y="1202"/>
                      </a:cubicBezTo>
                      <a:cubicBezTo>
                        <a:pt x="5995" y="1186"/>
                        <a:pt x="6004" y="1183"/>
                        <a:pt x="6014" y="1177"/>
                      </a:cubicBezTo>
                      <a:cubicBezTo>
                        <a:pt x="6024" y="1170"/>
                        <a:pt x="6030" y="1161"/>
                        <a:pt x="6037" y="1154"/>
                      </a:cubicBezTo>
                      <a:cubicBezTo>
                        <a:pt x="6069" y="1106"/>
                        <a:pt x="6033" y="1058"/>
                        <a:pt x="5985" y="1041"/>
                      </a:cubicBezTo>
                      <a:cubicBezTo>
                        <a:pt x="5972" y="1035"/>
                        <a:pt x="5956" y="1032"/>
                        <a:pt x="5940" y="1035"/>
                      </a:cubicBezTo>
                      <a:cubicBezTo>
                        <a:pt x="5904" y="1035"/>
                        <a:pt x="5872" y="1048"/>
                        <a:pt x="5844" y="1070"/>
                      </a:cubicBezTo>
                      <a:cubicBezTo>
                        <a:pt x="5805" y="1096"/>
                        <a:pt x="5776" y="1141"/>
                        <a:pt x="5769" y="1190"/>
                      </a:cubicBezTo>
                      <a:cubicBezTo>
                        <a:pt x="5763" y="1231"/>
                        <a:pt x="5785" y="1292"/>
                        <a:pt x="5834" y="1302"/>
                      </a:cubicBezTo>
                      <a:cubicBezTo>
                        <a:pt x="5837" y="1302"/>
                        <a:pt x="5837" y="1302"/>
                        <a:pt x="5840" y="1302"/>
                      </a:cubicBezTo>
                      <a:cubicBezTo>
                        <a:pt x="5860" y="1302"/>
                        <a:pt x="5876" y="1292"/>
                        <a:pt x="5895" y="1286"/>
                      </a:cubicBezTo>
                      <a:cubicBezTo>
                        <a:pt x="5904" y="1279"/>
                        <a:pt x="5914" y="1279"/>
                        <a:pt x="5921" y="1279"/>
                      </a:cubicBezTo>
                      <a:cubicBezTo>
                        <a:pt x="5937" y="1279"/>
                        <a:pt x="5950" y="1286"/>
                        <a:pt x="5963" y="1299"/>
                      </a:cubicBezTo>
                      <a:cubicBezTo>
                        <a:pt x="5985" y="1318"/>
                        <a:pt x="6008" y="1347"/>
                        <a:pt x="6001" y="1376"/>
                      </a:cubicBezTo>
                      <a:cubicBezTo>
                        <a:pt x="5998" y="1395"/>
                        <a:pt x="5976" y="1411"/>
                        <a:pt x="5956" y="1411"/>
                      </a:cubicBezTo>
                      <a:cubicBezTo>
                        <a:pt x="5947" y="1411"/>
                        <a:pt x="5934" y="1408"/>
                        <a:pt x="5927" y="1395"/>
                      </a:cubicBezTo>
                      <a:cubicBezTo>
                        <a:pt x="5914" y="1376"/>
                        <a:pt x="5908" y="1360"/>
                        <a:pt x="5882" y="1354"/>
                      </a:cubicBezTo>
                      <a:cubicBezTo>
                        <a:pt x="5876" y="1350"/>
                        <a:pt x="5872" y="1350"/>
                        <a:pt x="5866" y="1350"/>
                      </a:cubicBezTo>
                      <a:cubicBezTo>
                        <a:pt x="5850" y="1350"/>
                        <a:pt x="5834" y="1357"/>
                        <a:pt x="5821" y="1367"/>
                      </a:cubicBezTo>
                      <a:cubicBezTo>
                        <a:pt x="5785" y="1402"/>
                        <a:pt x="5792" y="1466"/>
                        <a:pt x="5834" y="1492"/>
                      </a:cubicBezTo>
                      <a:cubicBezTo>
                        <a:pt x="5856" y="1505"/>
                        <a:pt x="5882" y="1508"/>
                        <a:pt x="5911" y="1508"/>
                      </a:cubicBezTo>
                      <a:cubicBezTo>
                        <a:pt x="5940" y="1508"/>
                        <a:pt x="5969" y="1505"/>
                        <a:pt x="5992" y="1495"/>
                      </a:cubicBezTo>
                      <a:cubicBezTo>
                        <a:pt x="6040" y="1483"/>
                        <a:pt x="6085" y="1454"/>
                        <a:pt x="6136" y="1454"/>
                      </a:cubicBezTo>
                      <a:cubicBezTo>
                        <a:pt x="6146" y="1454"/>
                        <a:pt x="6153" y="1457"/>
                        <a:pt x="6159" y="1457"/>
                      </a:cubicBezTo>
                      <a:cubicBezTo>
                        <a:pt x="6214" y="1470"/>
                        <a:pt x="6265" y="1508"/>
                        <a:pt x="6278" y="1563"/>
                      </a:cubicBezTo>
                      <a:cubicBezTo>
                        <a:pt x="6288" y="1592"/>
                        <a:pt x="6285" y="1624"/>
                        <a:pt x="6265" y="1647"/>
                      </a:cubicBezTo>
                      <a:cubicBezTo>
                        <a:pt x="6249" y="1663"/>
                        <a:pt x="6227" y="1676"/>
                        <a:pt x="6204" y="1676"/>
                      </a:cubicBezTo>
                      <a:cubicBezTo>
                        <a:pt x="6194" y="1676"/>
                        <a:pt x="6188" y="1676"/>
                        <a:pt x="6178" y="1672"/>
                      </a:cubicBezTo>
                      <a:cubicBezTo>
                        <a:pt x="6140" y="1656"/>
                        <a:pt x="6181" y="1598"/>
                        <a:pt x="6169" y="1566"/>
                      </a:cubicBezTo>
                      <a:cubicBezTo>
                        <a:pt x="6159" y="1540"/>
                        <a:pt x="6133" y="1527"/>
                        <a:pt x="6108" y="1527"/>
                      </a:cubicBezTo>
                      <a:cubicBezTo>
                        <a:pt x="6085" y="1527"/>
                        <a:pt x="6066" y="1534"/>
                        <a:pt x="6049" y="1543"/>
                      </a:cubicBezTo>
                      <a:cubicBezTo>
                        <a:pt x="6008" y="1566"/>
                        <a:pt x="5976" y="1615"/>
                        <a:pt x="5985" y="1666"/>
                      </a:cubicBezTo>
                      <a:cubicBezTo>
                        <a:pt x="5985" y="1666"/>
                        <a:pt x="5985" y="1669"/>
                        <a:pt x="5988" y="1672"/>
                      </a:cubicBezTo>
                      <a:cubicBezTo>
                        <a:pt x="5992" y="1688"/>
                        <a:pt x="6001" y="1698"/>
                        <a:pt x="6011" y="1711"/>
                      </a:cubicBezTo>
                      <a:cubicBezTo>
                        <a:pt x="5995" y="1701"/>
                        <a:pt x="5976" y="1692"/>
                        <a:pt x="5959" y="1685"/>
                      </a:cubicBezTo>
                      <a:moveTo>
                        <a:pt x="7357" y="1608"/>
                      </a:moveTo>
                      <a:lnTo>
                        <a:pt x="7357" y="1608"/>
                      </a:lnTo>
                      <a:cubicBezTo>
                        <a:pt x="7341" y="1611"/>
                        <a:pt x="7325" y="1618"/>
                        <a:pt x="7309" y="1621"/>
                      </a:cubicBezTo>
                      <a:cubicBezTo>
                        <a:pt x="7296" y="1611"/>
                        <a:pt x="7283" y="1602"/>
                        <a:pt x="7270" y="1595"/>
                      </a:cubicBezTo>
                      <a:cubicBezTo>
                        <a:pt x="7260" y="1589"/>
                        <a:pt x="7251" y="1579"/>
                        <a:pt x="7244" y="1572"/>
                      </a:cubicBezTo>
                      <a:cubicBezTo>
                        <a:pt x="7209" y="1550"/>
                        <a:pt x="7177" y="1527"/>
                        <a:pt x="7138" y="1515"/>
                      </a:cubicBezTo>
                      <a:cubicBezTo>
                        <a:pt x="7099" y="1502"/>
                        <a:pt x="7058" y="1489"/>
                        <a:pt x="7016" y="1483"/>
                      </a:cubicBezTo>
                      <a:cubicBezTo>
                        <a:pt x="6861" y="1460"/>
                        <a:pt x="6706" y="1492"/>
                        <a:pt x="6565" y="1556"/>
                      </a:cubicBezTo>
                      <a:cubicBezTo>
                        <a:pt x="6417" y="1621"/>
                        <a:pt x="6281" y="1714"/>
                        <a:pt x="6133" y="1779"/>
                      </a:cubicBezTo>
                      <a:cubicBezTo>
                        <a:pt x="6130" y="1782"/>
                        <a:pt x="6127" y="1782"/>
                        <a:pt x="6124" y="1785"/>
                      </a:cubicBezTo>
                      <a:cubicBezTo>
                        <a:pt x="6114" y="1775"/>
                        <a:pt x="6104" y="1769"/>
                        <a:pt x="6098" y="1763"/>
                      </a:cubicBezTo>
                      <a:cubicBezTo>
                        <a:pt x="6079" y="1743"/>
                        <a:pt x="6062" y="1730"/>
                        <a:pt x="6056" y="1721"/>
                      </a:cubicBezTo>
                      <a:cubicBezTo>
                        <a:pt x="6053" y="1717"/>
                        <a:pt x="6049" y="1714"/>
                        <a:pt x="6046" y="1711"/>
                      </a:cubicBezTo>
                      <a:cubicBezTo>
                        <a:pt x="6030" y="1695"/>
                        <a:pt x="6011" y="1679"/>
                        <a:pt x="6011" y="1653"/>
                      </a:cubicBezTo>
                      <a:cubicBezTo>
                        <a:pt x="6008" y="1624"/>
                        <a:pt x="6024" y="1598"/>
                        <a:pt x="6043" y="1582"/>
                      </a:cubicBezTo>
                      <a:cubicBezTo>
                        <a:pt x="6059" y="1566"/>
                        <a:pt x="6079" y="1553"/>
                        <a:pt x="6101" y="1553"/>
                      </a:cubicBezTo>
                      <a:cubicBezTo>
                        <a:pt x="6108" y="1553"/>
                        <a:pt x="6114" y="1553"/>
                        <a:pt x="6120" y="1556"/>
                      </a:cubicBezTo>
                      <a:cubicBezTo>
                        <a:pt x="6149" y="1569"/>
                        <a:pt x="6146" y="1589"/>
                        <a:pt x="6140" y="1611"/>
                      </a:cubicBezTo>
                      <a:cubicBezTo>
                        <a:pt x="6133" y="1631"/>
                        <a:pt x="6130" y="1650"/>
                        <a:pt x="6136" y="1669"/>
                      </a:cubicBezTo>
                      <a:cubicBezTo>
                        <a:pt x="6146" y="1688"/>
                        <a:pt x="6169" y="1698"/>
                        <a:pt x="6191" y="1701"/>
                      </a:cubicBezTo>
                      <a:cubicBezTo>
                        <a:pt x="6194" y="1701"/>
                        <a:pt x="6198" y="1704"/>
                        <a:pt x="6201" y="1704"/>
                      </a:cubicBezTo>
                      <a:cubicBezTo>
                        <a:pt x="6227" y="1704"/>
                        <a:pt x="6252" y="1695"/>
                        <a:pt x="6272" y="1676"/>
                      </a:cubicBezTo>
                      <a:cubicBezTo>
                        <a:pt x="6346" y="1637"/>
                        <a:pt x="6413" y="1582"/>
                        <a:pt x="6488" y="1543"/>
                      </a:cubicBezTo>
                      <a:cubicBezTo>
                        <a:pt x="6591" y="1489"/>
                        <a:pt x="6697" y="1444"/>
                        <a:pt x="6810" y="1421"/>
                      </a:cubicBezTo>
                      <a:cubicBezTo>
                        <a:pt x="6926" y="1399"/>
                        <a:pt x="7051" y="1389"/>
                        <a:pt x="7164" y="1428"/>
                      </a:cubicBezTo>
                      <a:cubicBezTo>
                        <a:pt x="7267" y="1463"/>
                        <a:pt x="7357" y="1527"/>
                        <a:pt x="7441" y="1595"/>
                      </a:cubicBezTo>
                      <a:cubicBezTo>
                        <a:pt x="7412" y="1598"/>
                        <a:pt x="7383" y="1602"/>
                        <a:pt x="7357" y="1608"/>
                      </a:cubicBezTo>
                      <a:moveTo>
                        <a:pt x="7479" y="1592"/>
                      </a:moveTo>
                      <a:lnTo>
                        <a:pt x="7479" y="1592"/>
                      </a:lnTo>
                      <a:cubicBezTo>
                        <a:pt x="7473" y="1592"/>
                        <a:pt x="7467" y="1592"/>
                        <a:pt x="7463" y="1589"/>
                      </a:cubicBezTo>
                      <a:cubicBezTo>
                        <a:pt x="7457" y="1585"/>
                        <a:pt x="7454" y="1582"/>
                        <a:pt x="7450" y="1579"/>
                      </a:cubicBezTo>
                      <a:cubicBezTo>
                        <a:pt x="7380" y="1508"/>
                        <a:pt x="7299" y="1450"/>
                        <a:pt x="7209" y="1411"/>
                      </a:cubicBezTo>
                      <a:cubicBezTo>
                        <a:pt x="7202" y="1411"/>
                        <a:pt x="7196" y="1408"/>
                        <a:pt x="7193" y="1405"/>
                      </a:cubicBezTo>
                      <a:cubicBezTo>
                        <a:pt x="7029" y="1344"/>
                        <a:pt x="6851" y="1363"/>
                        <a:pt x="6687" y="1418"/>
                      </a:cubicBezTo>
                      <a:cubicBezTo>
                        <a:pt x="6597" y="1444"/>
                        <a:pt x="6513" y="1486"/>
                        <a:pt x="6433" y="1531"/>
                      </a:cubicBezTo>
                      <a:cubicBezTo>
                        <a:pt x="6388" y="1556"/>
                        <a:pt x="6356" y="1579"/>
                        <a:pt x="6313" y="1608"/>
                      </a:cubicBezTo>
                      <a:cubicBezTo>
                        <a:pt x="6317" y="1579"/>
                        <a:pt x="6310" y="1553"/>
                        <a:pt x="6297" y="1531"/>
                      </a:cubicBezTo>
                      <a:cubicBezTo>
                        <a:pt x="6336" y="1521"/>
                        <a:pt x="6439" y="1499"/>
                        <a:pt x="6449" y="1495"/>
                      </a:cubicBezTo>
                      <a:cubicBezTo>
                        <a:pt x="6507" y="1479"/>
                        <a:pt x="6736" y="1383"/>
                        <a:pt x="6800" y="1360"/>
                      </a:cubicBezTo>
                      <a:cubicBezTo>
                        <a:pt x="6954" y="1312"/>
                        <a:pt x="7122" y="1325"/>
                        <a:pt x="7273" y="1373"/>
                      </a:cubicBezTo>
                      <a:cubicBezTo>
                        <a:pt x="7399" y="1415"/>
                        <a:pt x="7521" y="1483"/>
                        <a:pt x="7586" y="1595"/>
                      </a:cubicBezTo>
                      <a:cubicBezTo>
                        <a:pt x="7550" y="1595"/>
                        <a:pt x="7515" y="1592"/>
                        <a:pt x="7479" y="1592"/>
                      </a:cubicBezTo>
                      <a:moveTo>
                        <a:pt x="7624" y="1602"/>
                      </a:moveTo>
                      <a:lnTo>
                        <a:pt x="7624" y="1602"/>
                      </a:lnTo>
                      <a:cubicBezTo>
                        <a:pt x="7621" y="1598"/>
                        <a:pt x="7618" y="1598"/>
                        <a:pt x="7615" y="1598"/>
                      </a:cubicBezTo>
                      <a:cubicBezTo>
                        <a:pt x="7611" y="1595"/>
                        <a:pt x="7611" y="1592"/>
                        <a:pt x="7608" y="1589"/>
                      </a:cubicBezTo>
                      <a:cubicBezTo>
                        <a:pt x="7554" y="1495"/>
                        <a:pt x="7467" y="1415"/>
                        <a:pt x="7367" y="1376"/>
                      </a:cubicBezTo>
                      <a:cubicBezTo>
                        <a:pt x="7293" y="1347"/>
                        <a:pt x="7218" y="1322"/>
                        <a:pt x="7138" y="1309"/>
                      </a:cubicBezTo>
                      <a:cubicBezTo>
                        <a:pt x="7141" y="1309"/>
                        <a:pt x="7141" y="1309"/>
                        <a:pt x="7145" y="1309"/>
                      </a:cubicBezTo>
                      <a:cubicBezTo>
                        <a:pt x="7228" y="1309"/>
                        <a:pt x="7315" y="1315"/>
                        <a:pt x="7393" y="1344"/>
                      </a:cubicBezTo>
                      <a:cubicBezTo>
                        <a:pt x="7463" y="1376"/>
                        <a:pt x="7531" y="1421"/>
                        <a:pt x="7586" y="1476"/>
                      </a:cubicBezTo>
                      <a:cubicBezTo>
                        <a:pt x="7611" y="1502"/>
                        <a:pt x="7640" y="1531"/>
                        <a:pt x="7660" y="1560"/>
                      </a:cubicBezTo>
                      <a:cubicBezTo>
                        <a:pt x="7663" y="1563"/>
                        <a:pt x="7663" y="1563"/>
                        <a:pt x="7663" y="1566"/>
                      </a:cubicBezTo>
                      <a:cubicBezTo>
                        <a:pt x="7673" y="1579"/>
                        <a:pt x="7682" y="1595"/>
                        <a:pt x="7686" y="1611"/>
                      </a:cubicBezTo>
                      <a:cubicBezTo>
                        <a:pt x="7666" y="1608"/>
                        <a:pt x="7647" y="1605"/>
                        <a:pt x="7624" y="1602"/>
                      </a:cubicBezTo>
                      <a:moveTo>
                        <a:pt x="7882" y="1685"/>
                      </a:moveTo>
                      <a:lnTo>
                        <a:pt x="7882" y="1685"/>
                      </a:lnTo>
                      <a:cubicBezTo>
                        <a:pt x="7824" y="1656"/>
                        <a:pt x="7769" y="1634"/>
                        <a:pt x="7705" y="1618"/>
                      </a:cubicBezTo>
                      <a:cubicBezTo>
                        <a:pt x="7708" y="1618"/>
                        <a:pt x="7699" y="1595"/>
                        <a:pt x="7686" y="1572"/>
                      </a:cubicBezTo>
                      <a:cubicBezTo>
                        <a:pt x="7750" y="1589"/>
                        <a:pt x="7802" y="1595"/>
                        <a:pt x="7866" y="1569"/>
                      </a:cubicBezTo>
                      <a:cubicBezTo>
                        <a:pt x="7934" y="1540"/>
                        <a:pt x="8014" y="1479"/>
                        <a:pt x="8091" y="1511"/>
                      </a:cubicBezTo>
                      <a:cubicBezTo>
                        <a:pt x="8095" y="1511"/>
                        <a:pt x="8098" y="1508"/>
                        <a:pt x="8095" y="1505"/>
                      </a:cubicBezTo>
                      <a:cubicBezTo>
                        <a:pt x="8043" y="1476"/>
                        <a:pt x="7991" y="1492"/>
                        <a:pt x="7940" y="1515"/>
                      </a:cubicBezTo>
                      <a:cubicBezTo>
                        <a:pt x="7901" y="1531"/>
                        <a:pt x="7866" y="1550"/>
                        <a:pt x="7824" y="1560"/>
                      </a:cubicBezTo>
                      <a:cubicBezTo>
                        <a:pt x="7772" y="1572"/>
                        <a:pt x="7724" y="1560"/>
                        <a:pt x="7673" y="1547"/>
                      </a:cubicBezTo>
                      <a:lnTo>
                        <a:pt x="7673" y="1547"/>
                      </a:lnTo>
                      <a:cubicBezTo>
                        <a:pt x="7663" y="1527"/>
                        <a:pt x="7653" y="1515"/>
                        <a:pt x="7653" y="1511"/>
                      </a:cubicBezTo>
                      <a:cubicBezTo>
                        <a:pt x="7624" y="1463"/>
                        <a:pt x="7579" y="1421"/>
                        <a:pt x="7534" y="1389"/>
                      </a:cubicBezTo>
                      <a:cubicBezTo>
                        <a:pt x="7521" y="1379"/>
                        <a:pt x="7505" y="1367"/>
                        <a:pt x="7489" y="1357"/>
                      </a:cubicBezTo>
                      <a:cubicBezTo>
                        <a:pt x="7531" y="1338"/>
                        <a:pt x="7566" y="1302"/>
                        <a:pt x="7592" y="1263"/>
                      </a:cubicBezTo>
                      <a:cubicBezTo>
                        <a:pt x="7608" y="1234"/>
                        <a:pt x="7621" y="1202"/>
                        <a:pt x="7637" y="1173"/>
                      </a:cubicBezTo>
                      <a:cubicBezTo>
                        <a:pt x="7647" y="1151"/>
                        <a:pt x="7660" y="1118"/>
                        <a:pt x="7682" y="1102"/>
                      </a:cubicBezTo>
                      <a:cubicBezTo>
                        <a:pt x="7695" y="1096"/>
                        <a:pt x="7711" y="1093"/>
                        <a:pt x="7724" y="1086"/>
                      </a:cubicBezTo>
                      <a:cubicBezTo>
                        <a:pt x="7727" y="1083"/>
                        <a:pt x="7727" y="1080"/>
                        <a:pt x="7724" y="1080"/>
                      </a:cubicBezTo>
                      <a:cubicBezTo>
                        <a:pt x="7660" y="1074"/>
                        <a:pt x="7634" y="1128"/>
                        <a:pt x="7608" y="1177"/>
                      </a:cubicBezTo>
                      <a:cubicBezTo>
                        <a:pt x="7576" y="1247"/>
                        <a:pt x="7538" y="1312"/>
                        <a:pt x="7463" y="1341"/>
                      </a:cubicBezTo>
                      <a:cubicBezTo>
                        <a:pt x="7450" y="1334"/>
                        <a:pt x="7441" y="1331"/>
                        <a:pt x="7431" y="1325"/>
                      </a:cubicBezTo>
                      <a:cubicBezTo>
                        <a:pt x="7425" y="1322"/>
                        <a:pt x="7393" y="1312"/>
                        <a:pt x="7389" y="1309"/>
                      </a:cubicBezTo>
                      <a:cubicBezTo>
                        <a:pt x="7383" y="1289"/>
                        <a:pt x="7373" y="1273"/>
                        <a:pt x="7363" y="1254"/>
                      </a:cubicBezTo>
                      <a:cubicBezTo>
                        <a:pt x="7425" y="1267"/>
                        <a:pt x="7502" y="1209"/>
                        <a:pt x="7541" y="1167"/>
                      </a:cubicBezTo>
                      <a:cubicBezTo>
                        <a:pt x="7570" y="1135"/>
                        <a:pt x="7595" y="1099"/>
                        <a:pt x="7615" y="1061"/>
                      </a:cubicBezTo>
                      <a:cubicBezTo>
                        <a:pt x="7627" y="1038"/>
                        <a:pt x="7634" y="1016"/>
                        <a:pt x="7647" y="996"/>
                      </a:cubicBezTo>
                      <a:cubicBezTo>
                        <a:pt x="7673" y="959"/>
                        <a:pt x="7727" y="926"/>
                        <a:pt x="7763" y="977"/>
                      </a:cubicBezTo>
                      <a:cubicBezTo>
                        <a:pt x="7766" y="980"/>
                        <a:pt x="7776" y="983"/>
                        <a:pt x="7779" y="977"/>
                      </a:cubicBezTo>
                      <a:cubicBezTo>
                        <a:pt x="7821" y="943"/>
                        <a:pt x="7901" y="946"/>
                        <a:pt x="7930" y="993"/>
                      </a:cubicBezTo>
                      <a:cubicBezTo>
                        <a:pt x="7934" y="999"/>
                        <a:pt x="7940" y="993"/>
                        <a:pt x="7940" y="986"/>
                      </a:cubicBezTo>
                      <a:cubicBezTo>
                        <a:pt x="7914" y="930"/>
                        <a:pt x="7824" y="923"/>
                        <a:pt x="7776" y="955"/>
                      </a:cubicBezTo>
                      <a:cubicBezTo>
                        <a:pt x="7724" y="898"/>
                        <a:pt x="7647" y="946"/>
                        <a:pt x="7618" y="1006"/>
                      </a:cubicBezTo>
                      <a:cubicBezTo>
                        <a:pt x="7592" y="1061"/>
                        <a:pt x="7563" y="1115"/>
                        <a:pt x="7518" y="1157"/>
                      </a:cubicBezTo>
                      <a:cubicBezTo>
                        <a:pt x="7486" y="1193"/>
                        <a:pt x="7412" y="1247"/>
                        <a:pt x="7357" y="1231"/>
                      </a:cubicBezTo>
                      <a:cubicBezTo>
                        <a:pt x="7354" y="1231"/>
                        <a:pt x="7351" y="1231"/>
                        <a:pt x="7351" y="1231"/>
                      </a:cubicBezTo>
                      <a:cubicBezTo>
                        <a:pt x="7312" y="1177"/>
                        <a:pt x="7264" y="1125"/>
                        <a:pt x="7209" y="1086"/>
                      </a:cubicBezTo>
                      <a:cubicBezTo>
                        <a:pt x="7222" y="1086"/>
                        <a:pt x="7231" y="1083"/>
                        <a:pt x="7241" y="1077"/>
                      </a:cubicBezTo>
                      <a:cubicBezTo>
                        <a:pt x="7270" y="1064"/>
                        <a:pt x="7286" y="1038"/>
                        <a:pt x="7299" y="1012"/>
                      </a:cubicBezTo>
                      <a:cubicBezTo>
                        <a:pt x="7312" y="986"/>
                        <a:pt x="7318" y="962"/>
                        <a:pt x="7338" y="939"/>
                      </a:cubicBezTo>
                      <a:cubicBezTo>
                        <a:pt x="7338" y="936"/>
                        <a:pt x="7341" y="933"/>
                        <a:pt x="7344" y="930"/>
                      </a:cubicBezTo>
                      <a:cubicBezTo>
                        <a:pt x="7351" y="933"/>
                        <a:pt x="7354" y="936"/>
                        <a:pt x="7360" y="936"/>
                      </a:cubicBezTo>
                      <a:cubicBezTo>
                        <a:pt x="7363" y="926"/>
                        <a:pt x="7373" y="917"/>
                        <a:pt x="7386" y="907"/>
                      </a:cubicBezTo>
                      <a:cubicBezTo>
                        <a:pt x="7383" y="907"/>
                        <a:pt x="7380" y="907"/>
                        <a:pt x="7380" y="907"/>
                      </a:cubicBezTo>
                      <a:cubicBezTo>
                        <a:pt x="7380" y="904"/>
                        <a:pt x="7383" y="904"/>
                        <a:pt x="7383" y="904"/>
                      </a:cubicBezTo>
                      <a:cubicBezTo>
                        <a:pt x="7409" y="888"/>
                        <a:pt x="7450" y="872"/>
                        <a:pt x="7479" y="888"/>
                      </a:cubicBezTo>
                      <a:cubicBezTo>
                        <a:pt x="7515" y="907"/>
                        <a:pt x="7515" y="974"/>
                        <a:pt x="7486" y="996"/>
                      </a:cubicBezTo>
                      <a:cubicBezTo>
                        <a:pt x="7467" y="1009"/>
                        <a:pt x="7441" y="1006"/>
                        <a:pt x="7422" y="996"/>
                      </a:cubicBezTo>
                      <a:cubicBezTo>
                        <a:pt x="7409" y="993"/>
                        <a:pt x="7402" y="986"/>
                        <a:pt x="7393" y="980"/>
                      </a:cubicBezTo>
                      <a:cubicBezTo>
                        <a:pt x="7386" y="977"/>
                        <a:pt x="7383" y="974"/>
                        <a:pt x="7376" y="974"/>
                      </a:cubicBezTo>
                      <a:cubicBezTo>
                        <a:pt x="7357" y="977"/>
                        <a:pt x="7344" y="1006"/>
                        <a:pt x="7344" y="1022"/>
                      </a:cubicBezTo>
                      <a:cubicBezTo>
                        <a:pt x="7341" y="1041"/>
                        <a:pt x="7344" y="1070"/>
                        <a:pt x="7360" y="1086"/>
                      </a:cubicBezTo>
                      <a:cubicBezTo>
                        <a:pt x="7393" y="1125"/>
                        <a:pt x="7450" y="1109"/>
                        <a:pt x="7489" y="1086"/>
                      </a:cubicBezTo>
                      <a:cubicBezTo>
                        <a:pt x="7541" y="1058"/>
                        <a:pt x="7566" y="1009"/>
                        <a:pt x="7589" y="959"/>
                      </a:cubicBezTo>
                      <a:cubicBezTo>
                        <a:pt x="7605" y="920"/>
                        <a:pt x="7624" y="885"/>
                        <a:pt x="7653" y="856"/>
                      </a:cubicBezTo>
                      <a:cubicBezTo>
                        <a:pt x="7657" y="856"/>
                        <a:pt x="7660" y="856"/>
                        <a:pt x="7663" y="856"/>
                      </a:cubicBezTo>
                      <a:cubicBezTo>
                        <a:pt x="7663" y="852"/>
                        <a:pt x="7666" y="846"/>
                        <a:pt x="7670" y="843"/>
                      </a:cubicBezTo>
                      <a:cubicBezTo>
                        <a:pt x="7679" y="833"/>
                        <a:pt x="7689" y="827"/>
                        <a:pt x="7702" y="817"/>
                      </a:cubicBezTo>
                      <a:cubicBezTo>
                        <a:pt x="7727" y="804"/>
                        <a:pt x="7759" y="798"/>
                        <a:pt x="7785" y="810"/>
                      </a:cubicBezTo>
                      <a:cubicBezTo>
                        <a:pt x="7824" y="830"/>
                        <a:pt x="7818" y="865"/>
                        <a:pt x="7831" y="901"/>
                      </a:cubicBezTo>
                      <a:cubicBezTo>
                        <a:pt x="7834" y="907"/>
                        <a:pt x="7840" y="910"/>
                        <a:pt x="7847" y="907"/>
                      </a:cubicBezTo>
                      <a:cubicBezTo>
                        <a:pt x="7875" y="901"/>
                        <a:pt x="7904" y="898"/>
                        <a:pt x="7934" y="910"/>
                      </a:cubicBezTo>
                      <a:cubicBezTo>
                        <a:pt x="7963" y="923"/>
                        <a:pt x="7985" y="952"/>
                        <a:pt x="7988" y="983"/>
                      </a:cubicBezTo>
                      <a:cubicBezTo>
                        <a:pt x="7991" y="1012"/>
                        <a:pt x="7991" y="1035"/>
                        <a:pt x="8017" y="1054"/>
                      </a:cubicBezTo>
                      <a:cubicBezTo>
                        <a:pt x="8040" y="1070"/>
                        <a:pt x="8066" y="1080"/>
                        <a:pt x="8082" y="1106"/>
                      </a:cubicBezTo>
                      <a:cubicBezTo>
                        <a:pt x="8091" y="1122"/>
                        <a:pt x="8098" y="1141"/>
                        <a:pt x="8098" y="1157"/>
                      </a:cubicBezTo>
                      <a:cubicBezTo>
                        <a:pt x="8088" y="1161"/>
                        <a:pt x="8095" y="1167"/>
                        <a:pt x="8095" y="1177"/>
                      </a:cubicBezTo>
                      <a:cubicBezTo>
                        <a:pt x="8088" y="1222"/>
                        <a:pt x="8056" y="1251"/>
                        <a:pt x="8011" y="1254"/>
                      </a:cubicBezTo>
                      <a:cubicBezTo>
                        <a:pt x="8008" y="1254"/>
                        <a:pt x="8001" y="1254"/>
                        <a:pt x="7995" y="1254"/>
                      </a:cubicBezTo>
                      <a:cubicBezTo>
                        <a:pt x="7969" y="1247"/>
                        <a:pt x="7934" y="1231"/>
                        <a:pt x="7924" y="1202"/>
                      </a:cubicBezTo>
                      <a:cubicBezTo>
                        <a:pt x="7917" y="1186"/>
                        <a:pt x="7927" y="1183"/>
                        <a:pt x="7937" y="1177"/>
                      </a:cubicBezTo>
                      <a:cubicBezTo>
                        <a:pt x="7947" y="1170"/>
                        <a:pt x="7953" y="1161"/>
                        <a:pt x="7959" y="1154"/>
                      </a:cubicBezTo>
                      <a:cubicBezTo>
                        <a:pt x="7991" y="1106"/>
                        <a:pt x="7956" y="1058"/>
                        <a:pt x="7908" y="1041"/>
                      </a:cubicBezTo>
                      <a:cubicBezTo>
                        <a:pt x="7895" y="1035"/>
                        <a:pt x="7879" y="1032"/>
                        <a:pt x="7863" y="1035"/>
                      </a:cubicBezTo>
                      <a:cubicBezTo>
                        <a:pt x="7827" y="1035"/>
                        <a:pt x="7795" y="1048"/>
                        <a:pt x="7766" y="1070"/>
                      </a:cubicBezTo>
                      <a:cubicBezTo>
                        <a:pt x="7727" y="1096"/>
                        <a:pt x="7699" y="1141"/>
                        <a:pt x="7692" y="1190"/>
                      </a:cubicBezTo>
                      <a:cubicBezTo>
                        <a:pt x="7686" y="1231"/>
                        <a:pt x="7708" y="1292"/>
                        <a:pt x="7756" y="1302"/>
                      </a:cubicBezTo>
                      <a:cubicBezTo>
                        <a:pt x="7759" y="1302"/>
                        <a:pt x="7759" y="1302"/>
                        <a:pt x="7763" y="1302"/>
                      </a:cubicBezTo>
                      <a:cubicBezTo>
                        <a:pt x="7782" y="1302"/>
                        <a:pt x="7798" y="1292"/>
                        <a:pt x="7818" y="1286"/>
                      </a:cubicBezTo>
                      <a:cubicBezTo>
                        <a:pt x="7827" y="1279"/>
                        <a:pt x="7837" y="1279"/>
                        <a:pt x="7843" y="1279"/>
                      </a:cubicBezTo>
                      <a:cubicBezTo>
                        <a:pt x="7859" y="1279"/>
                        <a:pt x="7872" y="1286"/>
                        <a:pt x="7888" y="1299"/>
                      </a:cubicBezTo>
                      <a:cubicBezTo>
                        <a:pt x="7908" y="1318"/>
                        <a:pt x="7930" y="1347"/>
                        <a:pt x="7924" y="1376"/>
                      </a:cubicBezTo>
                      <a:cubicBezTo>
                        <a:pt x="7921" y="1395"/>
                        <a:pt x="7898" y="1411"/>
                        <a:pt x="7879" y="1411"/>
                      </a:cubicBezTo>
                      <a:cubicBezTo>
                        <a:pt x="7869" y="1411"/>
                        <a:pt x="7856" y="1408"/>
                        <a:pt x="7850" y="1395"/>
                      </a:cubicBezTo>
                      <a:cubicBezTo>
                        <a:pt x="7837" y="1376"/>
                        <a:pt x="7831" y="1360"/>
                        <a:pt x="7805" y="1354"/>
                      </a:cubicBezTo>
                      <a:cubicBezTo>
                        <a:pt x="7798" y="1350"/>
                        <a:pt x="7795" y="1350"/>
                        <a:pt x="7789" y="1350"/>
                      </a:cubicBezTo>
                      <a:cubicBezTo>
                        <a:pt x="7772" y="1350"/>
                        <a:pt x="7756" y="1357"/>
                        <a:pt x="7743" y="1367"/>
                      </a:cubicBezTo>
                      <a:cubicBezTo>
                        <a:pt x="7708" y="1402"/>
                        <a:pt x="7715" y="1466"/>
                        <a:pt x="7756" y="1492"/>
                      </a:cubicBezTo>
                      <a:cubicBezTo>
                        <a:pt x="7779" y="1505"/>
                        <a:pt x="7805" y="1508"/>
                        <a:pt x="7834" y="1508"/>
                      </a:cubicBezTo>
                      <a:cubicBezTo>
                        <a:pt x="7863" y="1508"/>
                        <a:pt x="7892" y="1505"/>
                        <a:pt x="7914" y="1495"/>
                      </a:cubicBezTo>
                      <a:cubicBezTo>
                        <a:pt x="7963" y="1483"/>
                        <a:pt x="8008" y="1454"/>
                        <a:pt x="8059" y="1454"/>
                      </a:cubicBezTo>
                      <a:cubicBezTo>
                        <a:pt x="8069" y="1454"/>
                        <a:pt x="8075" y="1457"/>
                        <a:pt x="8082" y="1457"/>
                      </a:cubicBezTo>
                      <a:cubicBezTo>
                        <a:pt x="8136" y="1470"/>
                        <a:pt x="8188" y="1508"/>
                        <a:pt x="8201" y="1563"/>
                      </a:cubicBezTo>
                      <a:cubicBezTo>
                        <a:pt x="8211" y="1592"/>
                        <a:pt x="8207" y="1624"/>
                        <a:pt x="8188" y="1647"/>
                      </a:cubicBezTo>
                      <a:cubicBezTo>
                        <a:pt x="8172" y="1663"/>
                        <a:pt x="8149" y="1676"/>
                        <a:pt x="8127" y="1676"/>
                      </a:cubicBezTo>
                      <a:cubicBezTo>
                        <a:pt x="8117" y="1676"/>
                        <a:pt x="8111" y="1676"/>
                        <a:pt x="8101" y="1672"/>
                      </a:cubicBezTo>
                      <a:cubicBezTo>
                        <a:pt x="8062" y="1656"/>
                        <a:pt x="8104" y="1598"/>
                        <a:pt x="8091" y="1566"/>
                      </a:cubicBezTo>
                      <a:cubicBezTo>
                        <a:pt x="8082" y="1540"/>
                        <a:pt x="8056" y="1527"/>
                        <a:pt x="8030" y="1527"/>
                      </a:cubicBezTo>
                      <a:cubicBezTo>
                        <a:pt x="8011" y="1527"/>
                        <a:pt x="7988" y="1534"/>
                        <a:pt x="7972" y="1543"/>
                      </a:cubicBezTo>
                      <a:cubicBezTo>
                        <a:pt x="7930" y="1566"/>
                        <a:pt x="7898" y="1615"/>
                        <a:pt x="7908" y="1666"/>
                      </a:cubicBezTo>
                      <a:cubicBezTo>
                        <a:pt x="7908" y="1666"/>
                        <a:pt x="7908" y="1669"/>
                        <a:pt x="7911" y="1672"/>
                      </a:cubicBezTo>
                      <a:cubicBezTo>
                        <a:pt x="7914" y="1688"/>
                        <a:pt x="7924" y="1698"/>
                        <a:pt x="7934" y="1711"/>
                      </a:cubicBezTo>
                      <a:cubicBezTo>
                        <a:pt x="7917" y="1701"/>
                        <a:pt x="7898" y="1692"/>
                        <a:pt x="7882" y="1685"/>
                      </a:cubicBezTo>
                      <a:moveTo>
                        <a:pt x="9280" y="1608"/>
                      </a:moveTo>
                      <a:lnTo>
                        <a:pt x="9280" y="1608"/>
                      </a:lnTo>
                      <a:cubicBezTo>
                        <a:pt x="9264" y="1611"/>
                        <a:pt x="9248" y="1618"/>
                        <a:pt x="9231" y="1621"/>
                      </a:cubicBezTo>
                      <a:cubicBezTo>
                        <a:pt x="9218" y="1611"/>
                        <a:pt x="9206" y="1602"/>
                        <a:pt x="9193" y="1595"/>
                      </a:cubicBezTo>
                      <a:cubicBezTo>
                        <a:pt x="9183" y="1589"/>
                        <a:pt x="9173" y="1579"/>
                        <a:pt x="9167" y="1572"/>
                      </a:cubicBezTo>
                      <a:cubicBezTo>
                        <a:pt x="9132" y="1550"/>
                        <a:pt x="9099" y="1527"/>
                        <a:pt x="9061" y="1515"/>
                      </a:cubicBezTo>
                      <a:cubicBezTo>
                        <a:pt x="9022" y="1502"/>
                        <a:pt x="8980" y="1489"/>
                        <a:pt x="8938" y="1483"/>
                      </a:cubicBezTo>
                      <a:cubicBezTo>
                        <a:pt x="8784" y="1460"/>
                        <a:pt x="8629" y="1492"/>
                        <a:pt x="8488" y="1556"/>
                      </a:cubicBezTo>
                      <a:cubicBezTo>
                        <a:pt x="8339" y="1621"/>
                        <a:pt x="8204" y="1714"/>
                        <a:pt x="8056" y="1779"/>
                      </a:cubicBezTo>
                      <a:cubicBezTo>
                        <a:pt x="8053" y="1782"/>
                        <a:pt x="8049" y="1782"/>
                        <a:pt x="8046" y="1785"/>
                      </a:cubicBezTo>
                      <a:cubicBezTo>
                        <a:pt x="8037" y="1775"/>
                        <a:pt x="8027" y="1769"/>
                        <a:pt x="8020" y="1763"/>
                      </a:cubicBezTo>
                      <a:cubicBezTo>
                        <a:pt x="8001" y="1743"/>
                        <a:pt x="7985" y="1730"/>
                        <a:pt x="7979" y="1721"/>
                      </a:cubicBezTo>
                      <a:cubicBezTo>
                        <a:pt x="7975" y="1717"/>
                        <a:pt x="7972" y="1714"/>
                        <a:pt x="7969" y="1711"/>
                      </a:cubicBezTo>
                      <a:cubicBezTo>
                        <a:pt x="7953" y="1695"/>
                        <a:pt x="7934" y="1679"/>
                        <a:pt x="7934" y="1653"/>
                      </a:cubicBezTo>
                      <a:cubicBezTo>
                        <a:pt x="7930" y="1624"/>
                        <a:pt x="7947" y="1598"/>
                        <a:pt x="7966" y="1582"/>
                      </a:cubicBezTo>
                      <a:cubicBezTo>
                        <a:pt x="7982" y="1566"/>
                        <a:pt x="8001" y="1553"/>
                        <a:pt x="8024" y="1553"/>
                      </a:cubicBezTo>
                      <a:cubicBezTo>
                        <a:pt x="8030" y="1553"/>
                        <a:pt x="8037" y="1553"/>
                        <a:pt x="8043" y="1556"/>
                      </a:cubicBezTo>
                      <a:cubicBezTo>
                        <a:pt x="8072" y="1569"/>
                        <a:pt x="8069" y="1589"/>
                        <a:pt x="8062" y="1611"/>
                      </a:cubicBezTo>
                      <a:cubicBezTo>
                        <a:pt x="8059" y="1631"/>
                        <a:pt x="8053" y="1650"/>
                        <a:pt x="8059" y="1669"/>
                      </a:cubicBezTo>
                      <a:cubicBezTo>
                        <a:pt x="8069" y="1688"/>
                        <a:pt x="8091" y="1698"/>
                        <a:pt x="8114" y="1701"/>
                      </a:cubicBezTo>
                      <a:cubicBezTo>
                        <a:pt x="8117" y="1701"/>
                        <a:pt x="8120" y="1704"/>
                        <a:pt x="8124" y="1704"/>
                      </a:cubicBezTo>
                      <a:cubicBezTo>
                        <a:pt x="8149" y="1704"/>
                        <a:pt x="8175" y="1695"/>
                        <a:pt x="8195" y="1676"/>
                      </a:cubicBezTo>
                      <a:cubicBezTo>
                        <a:pt x="8268" y="1637"/>
                        <a:pt x="8336" y="1582"/>
                        <a:pt x="8410" y="1543"/>
                      </a:cubicBezTo>
                      <a:cubicBezTo>
                        <a:pt x="8513" y="1489"/>
                        <a:pt x="8620" y="1444"/>
                        <a:pt x="8732" y="1421"/>
                      </a:cubicBezTo>
                      <a:cubicBezTo>
                        <a:pt x="8848" y="1399"/>
                        <a:pt x="8974" y="1389"/>
                        <a:pt x="9086" y="1428"/>
                      </a:cubicBezTo>
                      <a:cubicBezTo>
                        <a:pt x="9189" y="1463"/>
                        <a:pt x="9280" y="1527"/>
                        <a:pt x="9363" y="1595"/>
                      </a:cubicBezTo>
                      <a:cubicBezTo>
                        <a:pt x="9334" y="1598"/>
                        <a:pt x="9305" y="1602"/>
                        <a:pt x="9280" y="1608"/>
                      </a:cubicBezTo>
                      <a:moveTo>
                        <a:pt x="9402" y="1592"/>
                      </a:moveTo>
                      <a:lnTo>
                        <a:pt x="9402" y="1592"/>
                      </a:lnTo>
                      <a:cubicBezTo>
                        <a:pt x="9396" y="1592"/>
                        <a:pt x="9389" y="1592"/>
                        <a:pt x="9386" y="1589"/>
                      </a:cubicBezTo>
                      <a:cubicBezTo>
                        <a:pt x="9380" y="1585"/>
                        <a:pt x="9376" y="1582"/>
                        <a:pt x="9373" y="1579"/>
                      </a:cubicBezTo>
                      <a:cubicBezTo>
                        <a:pt x="9302" y="1508"/>
                        <a:pt x="9222" y="1450"/>
                        <a:pt x="9132" y="1411"/>
                      </a:cubicBezTo>
                      <a:cubicBezTo>
                        <a:pt x="9125" y="1411"/>
                        <a:pt x="9119" y="1408"/>
                        <a:pt x="9116" y="1405"/>
                      </a:cubicBezTo>
                      <a:cubicBezTo>
                        <a:pt x="8951" y="1344"/>
                        <a:pt x="8774" y="1363"/>
                        <a:pt x="8610" y="1418"/>
                      </a:cubicBezTo>
                      <a:cubicBezTo>
                        <a:pt x="8520" y="1444"/>
                        <a:pt x="8436" y="1486"/>
                        <a:pt x="8356" y="1531"/>
                      </a:cubicBezTo>
                      <a:cubicBezTo>
                        <a:pt x="8310" y="1556"/>
                        <a:pt x="8278" y="1579"/>
                        <a:pt x="8236" y="1608"/>
                      </a:cubicBezTo>
                      <a:cubicBezTo>
                        <a:pt x="8240" y="1579"/>
                        <a:pt x="8233" y="1553"/>
                        <a:pt x="8220" y="1531"/>
                      </a:cubicBezTo>
                      <a:cubicBezTo>
                        <a:pt x="8259" y="1521"/>
                        <a:pt x="8362" y="1499"/>
                        <a:pt x="8372" y="1495"/>
                      </a:cubicBezTo>
                      <a:cubicBezTo>
                        <a:pt x="8429" y="1479"/>
                        <a:pt x="8658" y="1383"/>
                        <a:pt x="8723" y="1360"/>
                      </a:cubicBezTo>
                      <a:cubicBezTo>
                        <a:pt x="8877" y="1312"/>
                        <a:pt x="9045" y="1325"/>
                        <a:pt x="9196" y="1373"/>
                      </a:cubicBezTo>
                      <a:cubicBezTo>
                        <a:pt x="9322" y="1415"/>
                        <a:pt x="9444" y="1483"/>
                        <a:pt x="9508" y="1595"/>
                      </a:cubicBezTo>
                      <a:cubicBezTo>
                        <a:pt x="9473" y="1595"/>
                        <a:pt x="9438" y="1592"/>
                        <a:pt x="9402" y="1592"/>
                      </a:cubicBezTo>
                      <a:moveTo>
                        <a:pt x="9547" y="1602"/>
                      </a:moveTo>
                      <a:lnTo>
                        <a:pt x="9547" y="1602"/>
                      </a:lnTo>
                      <a:cubicBezTo>
                        <a:pt x="9544" y="1598"/>
                        <a:pt x="9541" y="1598"/>
                        <a:pt x="9537" y="1598"/>
                      </a:cubicBezTo>
                      <a:cubicBezTo>
                        <a:pt x="9534" y="1595"/>
                        <a:pt x="9534" y="1592"/>
                        <a:pt x="9531" y="1589"/>
                      </a:cubicBezTo>
                      <a:cubicBezTo>
                        <a:pt x="9476" y="1495"/>
                        <a:pt x="9389" y="1415"/>
                        <a:pt x="9289" y="1376"/>
                      </a:cubicBezTo>
                      <a:cubicBezTo>
                        <a:pt x="9215" y="1347"/>
                        <a:pt x="9141" y="1322"/>
                        <a:pt x="9061" y="1309"/>
                      </a:cubicBezTo>
                      <a:cubicBezTo>
                        <a:pt x="9064" y="1309"/>
                        <a:pt x="9064" y="1309"/>
                        <a:pt x="9067" y="1309"/>
                      </a:cubicBezTo>
                      <a:cubicBezTo>
                        <a:pt x="9151" y="1309"/>
                        <a:pt x="9238" y="1315"/>
                        <a:pt x="9315" y="1344"/>
                      </a:cubicBezTo>
                      <a:cubicBezTo>
                        <a:pt x="9386" y="1376"/>
                        <a:pt x="9454" y="1421"/>
                        <a:pt x="9508" y="1476"/>
                      </a:cubicBezTo>
                      <a:cubicBezTo>
                        <a:pt x="9534" y="1502"/>
                        <a:pt x="9563" y="1531"/>
                        <a:pt x="9582" y="1560"/>
                      </a:cubicBezTo>
                      <a:cubicBezTo>
                        <a:pt x="9586" y="1563"/>
                        <a:pt x="9586" y="1563"/>
                        <a:pt x="9586" y="1566"/>
                      </a:cubicBezTo>
                      <a:cubicBezTo>
                        <a:pt x="9595" y="1579"/>
                        <a:pt x="9605" y="1595"/>
                        <a:pt x="9611" y="1611"/>
                      </a:cubicBezTo>
                      <a:cubicBezTo>
                        <a:pt x="9589" y="1608"/>
                        <a:pt x="9570" y="1605"/>
                        <a:pt x="9547" y="1602"/>
                      </a:cubicBezTo>
                      <a:moveTo>
                        <a:pt x="9805" y="1685"/>
                      </a:moveTo>
                      <a:lnTo>
                        <a:pt x="9805" y="1685"/>
                      </a:lnTo>
                      <a:cubicBezTo>
                        <a:pt x="9747" y="1656"/>
                        <a:pt x="9692" y="1634"/>
                        <a:pt x="9631" y="1618"/>
                      </a:cubicBezTo>
                      <a:cubicBezTo>
                        <a:pt x="9631" y="1618"/>
                        <a:pt x="9621" y="1595"/>
                        <a:pt x="9608" y="1572"/>
                      </a:cubicBezTo>
                      <a:cubicBezTo>
                        <a:pt x="9673" y="1589"/>
                        <a:pt x="9724" y="1595"/>
                        <a:pt x="9789" y="1569"/>
                      </a:cubicBezTo>
                      <a:cubicBezTo>
                        <a:pt x="9859" y="1540"/>
                        <a:pt x="9937" y="1479"/>
                        <a:pt x="10014" y="1511"/>
                      </a:cubicBezTo>
                      <a:cubicBezTo>
                        <a:pt x="10017" y="1511"/>
                        <a:pt x="10020" y="1508"/>
                        <a:pt x="10017" y="1505"/>
                      </a:cubicBezTo>
                      <a:cubicBezTo>
                        <a:pt x="9966" y="1476"/>
                        <a:pt x="9914" y="1492"/>
                        <a:pt x="9863" y="1515"/>
                      </a:cubicBezTo>
                      <a:cubicBezTo>
                        <a:pt x="9824" y="1531"/>
                        <a:pt x="9789" y="1550"/>
                        <a:pt x="9747" y="1560"/>
                      </a:cubicBezTo>
                      <a:cubicBezTo>
                        <a:pt x="9695" y="1572"/>
                        <a:pt x="9647" y="1560"/>
                        <a:pt x="9595" y="1547"/>
                      </a:cubicBezTo>
                      <a:lnTo>
                        <a:pt x="9595" y="1547"/>
                      </a:lnTo>
                      <a:cubicBezTo>
                        <a:pt x="9586" y="1527"/>
                        <a:pt x="9576" y="1515"/>
                        <a:pt x="9576" y="1511"/>
                      </a:cubicBezTo>
                      <a:cubicBezTo>
                        <a:pt x="9547" y="1463"/>
                        <a:pt x="9502" y="1421"/>
                        <a:pt x="9457" y="1389"/>
                      </a:cubicBezTo>
                      <a:cubicBezTo>
                        <a:pt x="9444" y="1379"/>
                        <a:pt x="9428" y="1367"/>
                        <a:pt x="9412" y="1357"/>
                      </a:cubicBezTo>
                      <a:cubicBezTo>
                        <a:pt x="9454" y="1338"/>
                        <a:pt x="9489" y="1302"/>
                        <a:pt x="9515" y="1263"/>
                      </a:cubicBezTo>
                      <a:cubicBezTo>
                        <a:pt x="9531" y="1234"/>
                        <a:pt x="9544" y="1202"/>
                        <a:pt x="9560" y="1173"/>
                      </a:cubicBezTo>
                      <a:cubicBezTo>
                        <a:pt x="9570" y="1151"/>
                        <a:pt x="9582" y="1118"/>
                        <a:pt x="9605" y="1102"/>
                      </a:cubicBezTo>
                      <a:cubicBezTo>
                        <a:pt x="9618" y="1096"/>
                        <a:pt x="9634" y="1093"/>
                        <a:pt x="9647" y="1086"/>
                      </a:cubicBezTo>
                      <a:cubicBezTo>
                        <a:pt x="9650" y="1083"/>
                        <a:pt x="9650" y="1080"/>
                        <a:pt x="9647" y="1080"/>
                      </a:cubicBezTo>
                      <a:cubicBezTo>
                        <a:pt x="9582" y="1074"/>
                        <a:pt x="9557" y="1128"/>
                        <a:pt x="9531" y="1177"/>
                      </a:cubicBezTo>
                      <a:cubicBezTo>
                        <a:pt x="9499" y="1247"/>
                        <a:pt x="9460" y="1312"/>
                        <a:pt x="9386" y="1341"/>
                      </a:cubicBezTo>
                      <a:cubicBezTo>
                        <a:pt x="9373" y="1334"/>
                        <a:pt x="9363" y="1331"/>
                        <a:pt x="9354" y="1325"/>
                      </a:cubicBezTo>
                      <a:cubicBezTo>
                        <a:pt x="9347" y="1322"/>
                        <a:pt x="9315" y="1312"/>
                        <a:pt x="9312" y="1309"/>
                      </a:cubicBezTo>
                      <a:cubicBezTo>
                        <a:pt x="9305" y="1289"/>
                        <a:pt x="9296" y="1273"/>
                        <a:pt x="9286" y="1254"/>
                      </a:cubicBezTo>
                      <a:cubicBezTo>
                        <a:pt x="9347" y="1267"/>
                        <a:pt x="9425" y="1209"/>
                        <a:pt x="9463" y="1167"/>
                      </a:cubicBezTo>
                      <a:cubicBezTo>
                        <a:pt x="9492" y="1135"/>
                        <a:pt x="9518" y="1099"/>
                        <a:pt x="9537" y="1061"/>
                      </a:cubicBezTo>
                      <a:cubicBezTo>
                        <a:pt x="9550" y="1038"/>
                        <a:pt x="9557" y="1016"/>
                        <a:pt x="9570" y="996"/>
                      </a:cubicBezTo>
                      <a:cubicBezTo>
                        <a:pt x="9595" y="959"/>
                        <a:pt x="9650" y="926"/>
                        <a:pt x="9686" y="977"/>
                      </a:cubicBezTo>
                      <a:cubicBezTo>
                        <a:pt x="9689" y="980"/>
                        <a:pt x="9698" y="983"/>
                        <a:pt x="9702" y="977"/>
                      </a:cubicBezTo>
                      <a:cubicBezTo>
                        <a:pt x="9743" y="943"/>
                        <a:pt x="9824" y="946"/>
                        <a:pt x="9853" y="993"/>
                      </a:cubicBezTo>
                      <a:cubicBezTo>
                        <a:pt x="9856" y="999"/>
                        <a:pt x="9866" y="993"/>
                        <a:pt x="9863" y="986"/>
                      </a:cubicBezTo>
                      <a:cubicBezTo>
                        <a:pt x="9837" y="930"/>
                        <a:pt x="9747" y="923"/>
                        <a:pt x="9698" y="955"/>
                      </a:cubicBezTo>
                      <a:cubicBezTo>
                        <a:pt x="9647" y="898"/>
                        <a:pt x="9570" y="946"/>
                        <a:pt x="9541" y="1006"/>
                      </a:cubicBezTo>
                      <a:cubicBezTo>
                        <a:pt x="9515" y="1061"/>
                        <a:pt x="9486" y="1115"/>
                        <a:pt x="9441" y="1157"/>
                      </a:cubicBezTo>
                      <a:cubicBezTo>
                        <a:pt x="9409" y="1193"/>
                        <a:pt x="9334" y="1247"/>
                        <a:pt x="9280" y="1231"/>
                      </a:cubicBezTo>
                      <a:cubicBezTo>
                        <a:pt x="9277" y="1231"/>
                        <a:pt x="9273" y="1231"/>
                        <a:pt x="9273" y="1231"/>
                      </a:cubicBezTo>
                      <a:cubicBezTo>
                        <a:pt x="9235" y="1177"/>
                        <a:pt x="9189" y="1125"/>
                        <a:pt x="9132" y="1086"/>
                      </a:cubicBezTo>
                      <a:cubicBezTo>
                        <a:pt x="9145" y="1086"/>
                        <a:pt x="9154" y="1083"/>
                        <a:pt x="9164" y="1077"/>
                      </a:cubicBezTo>
                      <a:cubicBezTo>
                        <a:pt x="9193" y="1064"/>
                        <a:pt x="9209" y="1038"/>
                        <a:pt x="9222" y="1012"/>
                      </a:cubicBezTo>
                      <a:cubicBezTo>
                        <a:pt x="9235" y="986"/>
                        <a:pt x="9241" y="962"/>
                        <a:pt x="9261" y="939"/>
                      </a:cubicBezTo>
                      <a:cubicBezTo>
                        <a:pt x="9261" y="936"/>
                        <a:pt x="9264" y="933"/>
                        <a:pt x="9267" y="930"/>
                      </a:cubicBezTo>
                      <a:cubicBezTo>
                        <a:pt x="9273" y="933"/>
                        <a:pt x="9277" y="936"/>
                        <a:pt x="9283" y="936"/>
                      </a:cubicBezTo>
                      <a:cubicBezTo>
                        <a:pt x="9286" y="926"/>
                        <a:pt x="9296" y="917"/>
                        <a:pt x="9309" y="907"/>
                      </a:cubicBezTo>
                      <a:cubicBezTo>
                        <a:pt x="9305" y="907"/>
                        <a:pt x="9302" y="907"/>
                        <a:pt x="9302" y="907"/>
                      </a:cubicBezTo>
                      <a:cubicBezTo>
                        <a:pt x="9302" y="904"/>
                        <a:pt x="9305" y="904"/>
                        <a:pt x="9305" y="904"/>
                      </a:cubicBezTo>
                      <a:cubicBezTo>
                        <a:pt x="9331" y="888"/>
                        <a:pt x="9373" y="872"/>
                        <a:pt x="9402" y="888"/>
                      </a:cubicBezTo>
                      <a:cubicBezTo>
                        <a:pt x="9438" y="907"/>
                        <a:pt x="9438" y="974"/>
                        <a:pt x="9409" y="996"/>
                      </a:cubicBezTo>
                      <a:cubicBezTo>
                        <a:pt x="9389" y="1009"/>
                        <a:pt x="9363" y="1006"/>
                        <a:pt x="9344" y="996"/>
                      </a:cubicBezTo>
                      <a:cubicBezTo>
                        <a:pt x="9331" y="993"/>
                        <a:pt x="9325" y="986"/>
                        <a:pt x="9315" y="980"/>
                      </a:cubicBezTo>
                      <a:cubicBezTo>
                        <a:pt x="9309" y="977"/>
                        <a:pt x="9305" y="974"/>
                        <a:pt x="9299" y="974"/>
                      </a:cubicBezTo>
                      <a:cubicBezTo>
                        <a:pt x="9280" y="977"/>
                        <a:pt x="9267" y="1006"/>
                        <a:pt x="9267" y="1022"/>
                      </a:cubicBezTo>
                      <a:cubicBezTo>
                        <a:pt x="9264" y="1041"/>
                        <a:pt x="9267" y="1070"/>
                        <a:pt x="9283" y="1086"/>
                      </a:cubicBezTo>
                      <a:cubicBezTo>
                        <a:pt x="9315" y="1125"/>
                        <a:pt x="9373" y="1109"/>
                        <a:pt x="9412" y="1086"/>
                      </a:cubicBezTo>
                      <a:cubicBezTo>
                        <a:pt x="9463" y="1058"/>
                        <a:pt x="9489" y="1009"/>
                        <a:pt x="9512" y="959"/>
                      </a:cubicBezTo>
                      <a:cubicBezTo>
                        <a:pt x="9528" y="920"/>
                        <a:pt x="9547" y="885"/>
                        <a:pt x="9576" y="856"/>
                      </a:cubicBezTo>
                      <a:cubicBezTo>
                        <a:pt x="9579" y="856"/>
                        <a:pt x="9582" y="856"/>
                        <a:pt x="9586" y="856"/>
                      </a:cubicBezTo>
                      <a:cubicBezTo>
                        <a:pt x="9586" y="852"/>
                        <a:pt x="9589" y="846"/>
                        <a:pt x="9592" y="843"/>
                      </a:cubicBezTo>
                      <a:cubicBezTo>
                        <a:pt x="9602" y="833"/>
                        <a:pt x="9611" y="827"/>
                        <a:pt x="9624" y="817"/>
                      </a:cubicBezTo>
                      <a:cubicBezTo>
                        <a:pt x="9650" y="804"/>
                        <a:pt x="9682" y="798"/>
                        <a:pt x="9708" y="810"/>
                      </a:cubicBezTo>
                      <a:cubicBezTo>
                        <a:pt x="9747" y="830"/>
                        <a:pt x="9740" y="865"/>
                        <a:pt x="9753" y="901"/>
                      </a:cubicBezTo>
                      <a:cubicBezTo>
                        <a:pt x="9756" y="907"/>
                        <a:pt x="9763" y="910"/>
                        <a:pt x="9769" y="907"/>
                      </a:cubicBezTo>
                      <a:cubicBezTo>
                        <a:pt x="9798" y="901"/>
                        <a:pt x="9827" y="898"/>
                        <a:pt x="9856" y="910"/>
                      </a:cubicBezTo>
                      <a:cubicBezTo>
                        <a:pt x="9885" y="923"/>
                        <a:pt x="9908" y="952"/>
                        <a:pt x="9911" y="983"/>
                      </a:cubicBezTo>
                      <a:cubicBezTo>
                        <a:pt x="9914" y="1012"/>
                        <a:pt x="9914" y="1035"/>
                        <a:pt x="9940" y="1054"/>
                      </a:cubicBezTo>
                      <a:cubicBezTo>
                        <a:pt x="9962" y="1070"/>
                        <a:pt x="9988" y="1080"/>
                        <a:pt x="10004" y="1106"/>
                      </a:cubicBezTo>
                      <a:cubicBezTo>
                        <a:pt x="10014" y="1122"/>
                        <a:pt x="10020" y="1141"/>
                        <a:pt x="10020" y="1161"/>
                      </a:cubicBezTo>
                      <a:cubicBezTo>
                        <a:pt x="10014" y="1161"/>
                        <a:pt x="10017" y="1167"/>
                        <a:pt x="10017" y="1177"/>
                      </a:cubicBezTo>
                      <a:cubicBezTo>
                        <a:pt x="10011" y="1222"/>
                        <a:pt x="9979" y="1254"/>
                        <a:pt x="9934" y="1254"/>
                      </a:cubicBezTo>
                      <a:cubicBezTo>
                        <a:pt x="9930" y="1254"/>
                        <a:pt x="9924" y="1254"/>
                        <a:pt x="9918" y="1254"/>
                      </a:cubicBezTo>
                      <a:cubicBezTo>
                        <a:pt x="9892" y="1247"/>
                        <a:pt x="9856" y="1231"/>
                        <a:pt x="9846" y="1202"/>
                      </a:cubicBezTo>
                      <a:cubicBezTo>
                        <a:pt x="9840" y="1186"/>
                        <a:pt x="9850" y="1183"/>
                        <a:pt x="9859" y="1177"/>
                      </a:cubicBezTo>
                      <a:cubicBezTo>
                        <a:pt x="9869" y="1170"/>
                        <a:pt x="9875" y="1161"/>
                        <a:pt x="9882" y="1154"/>
                      </a:cubicBezTo>
                      <a:cubicBezTo>
                        <a:pt x="9914" y="1106"/>
                        <a:pt x="9879" y="1058"/>
                        <a:pt x="9830" y="1041"/>
                      </a:cubicBezTo>
                      <a:cubicBezTo>
                        <a:pt x="9818" y="1035"/>
                        <a:pt x="9802" y="1032"/>
                        <a:pt x="9786" y="1035"/>
                      </a:cubicBezTo>
                      <a:cubicBezTo>
                        <a:pt x="9750" y="1035"/>
                        <a:pt x="9718" y="1048"/>
                        <a:pt x="9689" y="1070"/>
                      </a:cubicBezTo>
                      <a:cubicBezTo>
                        <a:pt x="9650" y="1096"/>
                        <a:pt x="9621" y="1141"/>
                        <a:pt x="9615" y="1190"/>
                      </a:cubicBezTo>
                      <a:cubicBezTo>
                        <a:pt x="9608" y="1231"/>
                        <a:pt x="9631" y="1292"/>
                        <a:pt x="9679" y="1302"/>
                      </a:cubicBezTo>
                      <a:cubicBezTo>
                        <a:pt x="9682" y="1302"/>
                        <a:pt x="9686" y="1302"/>
                        <a:pt x="9686" y="1302"/>
                      </a:cubicBezTo>
                      <a:cubicBezTo>
                        <a:pt x="9705" y="1302"/>
                        <a:pt x="9721" y="1292"/>
                        <a:pt x="9740" y="1286"/>
                      </a:cubicBezTo>
                      <a:cubicBezTo>
                        <a:pt x="9750" y="1279"/>
                        <a:pt x="9760" y="1279"/>
                        <a:pt x="9766" y="1279"/>
                      </a:cubicBezTo>
                      <a:cubicBezTo>
                        <a:pt x="9782" y="1279"/>
                        <a:pt x="9795" y="1286"/>
                        <a:pt x="9811" y="1299"/>
                      </a:cubicBezTo>
                      <a:cubicBezTo>
                        <a:pt x="9830" y="1318"/>
                        <a:pt x="9853" y="1347"/>
                        <a:pt x="9846" y="1376"/>
                      </a:cubicBezTo>
                      <a:cubicBezTo>
                        <a:pt x="9843" y="1395"/>
                        <a:pt x="9821" y="1411"/>
                        <a:pt x="9802" y="1411"/>
                      </a:cubicBezTo>
                      <a:cubicBezTo>
                        <a:pt x="9792" y="1411"/>
                        <a:pt x="9779" y="1408"/>
                        <a:pt x="9773" y="1395"/>
                      </a:cubicBezTo>
                      <a:cubicBezTo>
                        <a:pt x="9760" y="1376"/>
                        <a:pt x="9753" y="1360"/>
                        <a:pt x="9727" y="1354"/>
                      </a:cubicBezTo>
                      <a:cubicBezTo>
                        <a:pt x="9721" y="1350"/>
                        <a:pt x="9718" y="1350"/>
                        <a:pt x="9711" y="1350"/>
                      </a:cubicBezTo>
                      <a:cubicBezTo>
                        <a:pt x="9695" y="1350"/>
                        <a:pt x="9679" y="1357"/>
                        <a:pt x="9666" y="1367"/>
                      </a:cubicBezTo>
                      <a:cubicBezTo>
                        <a:pt x="9631" y="1402"/>
                        <a:pt x="9637" y="1466"/>
                        <a:pt x="9679" y="1492"/>
                      </a:cubicBezTo>
                      <a:cubicBezTo>
                        <a:pt x="9702" y="1505"/>
                        <a:pt x="9727" y="1508"/>
                        <a:pt x="9756" y="1508"/>
                      </a:cubicBezTo>
                      <a:cubicBezTo>
                        <a:pt x="9786" y="1508"/>
                        <a:pt x="9814" y="1505"/>
                        <a:pt x="9837" y="1495"/>
                      </a:cubicBezTo>
                      <a:cubicBezTo>
                        <a:pt x="9888" y="1483"/>
                        <a:pt x="9930" y="1454"/>
                        <a:pt x="9982" y="1454"/>
                      </a:cubicBezTo>
                      <a:cubicBezTo>
                        <a:pt x="9991" y="1454"/>
                        <a:pt x="9998" y="1457"/>
                        <a:pt x="10004" y="1457"/>
                      </a:cubicBezTo>
                      <a:cubicBezTo>
                        <a:pt x="10059" y="1470"/>
                        <a:pt x="10111" y="1508"/>
                        <a:pt x="10123" y="1563"/>
                      </a:cubicBezTo>
                      <a:cubicBezTo>
                        <a:pt x="10133" y="1592"/>
                        <a:pt x="10130" y="1624"/>
                        <a:pt x="10111" y="1647"/>
                      </a:cubicBezTo>
                      <a:cubicBezTo>
                        <a:pt x="10095" y="1663"/>
                        <a:pt x="10072" y="1676"/>
                        <a:pt x="10050" y="1676"/>
                      </a:cubicBezTo>
                      <a:cubicBezTo>
                        <a:pt x="10040" y="1676"/>
                        <a:pt x="10033" y="1676"/>
                        <a:pt x="10024" y="1672"/>
                      </a:cubicBezTo>
                      <a:cubicBezTo>
                        <a:pt x="9985" y="1656"/>
                        <a:pt x="10027" y="1598"/>
                        <a:pt x="10014" y="1566"/>
                      </a:cubicBezTo>
                      <a:cubicBezTo>
                        <a:pt x="10004" y="1540"/>
                        <a:pt x="9979" y="1527"/>
                        <a:pt x="9953" y="1527"/>
                      </a:cubicBezTo>
                      <a:cubicBezTo>
                        <a:pt x="9934" y="1527"/>
                        <a:pt x="9911" y="1534"/>
                        <a:pt x="9895" y="1543"/>
                      </a:cubicBezTo>
                      <a:cubicBezTo>
                        <a:pt x="9853" y="1566"/>
                        <a:pt x="9821" y="1615"/>
                        <a:pt x="9830" y="1666"/>
                      </a:cubicBezTo>
                      <a:cubicBezTo>
                        <a:pt x="9830" y="1666"/>
                        <a:pt x="9830" y="1669"/>
                        <a:pt x="9834" y="1672"/>
                      </a:cubicBezTo>
                      <a:cubicBezTo>
                        <a:pt x="9837" y="1688"/>
                        <a:pt x="9846" y="1698"/>
                        <a:pt x="9856" y="1711"/>
                      </a:cubicBezTo>
                      <a:cubicBezTo>
                        <a:pt x="9840" y="1701"/>
                        <a:pt x="9821" y="1692"/>
                        <a:pt x="9805" y="1685"/>
                      </a:cubicBezTo>
                      <a:moveTo>
                        <a:pt x="11202" y="1608"/>
                      </a:moveTo>
                      <a:lnTo>
                        <a:pt x="11202" y="1608"/>
                      </a:lnTo>
                      <a:cubicBezTo>
                        <a:pt x="11186" y="1611"/>
                        <a:pt x="11170" y="1618"/>
                        <a:pt x="11154" y="1621"/>
                      </a:cubicBezTo>
                      <a:cubicBezTo>
                        <a:pt x="11141" y="1611"/>
                        <a:pt x="11128" y="1602"/>
                        <a:pt x="11116" y="1595"/>
                      </a:cubicBezTo>
                      <a:cubicBezTo>
                        <a:pt x="11106" y="1589"/>
                        <a:pt x="11096" y="1579"/>
                        <a:pt x="11090" y="1572"/>
                      </a:cubicBezTo>
                      <a:cubicBezTo>
                        <a:pt x="11054" y="1550"/>
                        <a:pt x="11022" y="1527"/>
                        <a:pt x="10984" y="1515"/>
                      </a:cubicBezTo>
                      <a:cubicBezTo>
                        <a:pt x="10945" y="1502"/>
                        <a:pt x="10903" y="1489"/>
                        <a:pt x="10861" y="1483"/>
                      </a:cubicBezTo>
                      <a:cubicBezTo>
                        <a:pt x="10707" y="1460"/>
                        <a:pt x="10552" y="1492"/>
                        <a:pt x="10410" y="1556"/>
                      </a:cubicBezTo>
                      <a:cubicBezTo>
                        <a:pt x="10262" y="1621"/>
                        <a:pt x="10127" y="1714"/>
                        <a:pt x="9979" y="1779"/>
                      </a:cubicBezTo>
                      <a:cubicBezTo>
                        <a:pt x="9975" y="1782"/>
                        <a:pt x="9972" y="1782"/>
                        <a:pt x="9969" y="1785"/>
                      </a:cubicBezTo>
                      <a:cubicBezTo>
                        <a:pt x="9959" y="1775"/>
                        <a:pt x="9950" y="1769"/>
                        <a:pt x="9943" y="1763"/>
                      </a:cubicBezTo>
                      <a:cubicBezTo>
                        <a:pt x="9924" y="1743"/>
                        <a:pt x="9908" y="1730"/>
                        <a:pt x="9901" y="1721"/>
                      </a:cubicBezTo>
                      <a:cubicBezTo>
                        <a:pt x="9898" y="1717"/>
                        <a:pt x="9895" y="1714"/>
                        <a:pt x="9892" y="1711"/>
                      </a:cubicBezTo>
                      <a:cubicBezTo>
                        <a:pt x="9875" y="1695"/>
                        <a:pt x="9856" y="1679"/>
                        <a:pt x="9856" y="1653"/>
                      </a:cubicBezTo>
                      <a:cubicBezTo>
                        <a:pt x="9853" y="1624"/>
                        <a:pt x="9869" y="1598"/>
                        <a:pt x="9888" y="1582"/>
                      </a:cubicBezTo>
                      <a:cubicBezTo>
                        <a:pt x="9905" y="1566"/>
                        <a:pt x="9924" y="1553"/>
                        <a:pt x="9946" y="1553"/>
                      </a:cubicBezTo>
                      <a:cubicBezTo>
                        <a:pt x="9953" y="1553"/>
                        <a:pt x="9959" y="1553"/>
                        <a:pt x="9966" y="1556"/>
                      </a:cubicBezTo>
                      <a:cubicBezTo>
                        <a:pt x="9995" y="1569"/>
                        <a:pt x="9991" y="1589"/>
                        <a:pt x="9985" y="1611"/>
                      </a:cubicBezTo>
                      <a:cubicBezTo>
                        <a:pt x="9982" y="1631"/>
                        <a:pt x="9975" y="1650"/>
                        <a:pt x="9982" y="1669"/>
                      </a:cubicBezTo>
                      <a:cubicBezTo>
                        <a:pt x="9991" y="1688"/>
                        <a:pt x="10014" y="1698"/>
                        <a:pt x="10037" y="1701"/>
                      </a:cubicBezTo>
                      <a:cubicBezTo>
                        <a:pt x="10040" y="1701"/>
                        <a:pt x="10043" y="1704"/>
                        <a:pt x="10046" y="1704"/>
                      </a:cubicBezTo>
                      <a:cubicBezTo>
                        <a:pt x="10072" y="1704"/>
                        <a:pt x="10098" y="1695"/>
                        <a:pt x="10117" y="1676"/>
                      </a:cubicBezTo>
                      <a:cubicBezTo>
                        <a:pt x="10191" y="1637"/>
                        <a:pt x="10259" y="1582"/>
                        <a:pt x="10333" y="1543"/>
                      </a:cubicBezTo>
                      <a:cubicBezTo>
                        <a:pt x="10436" y="1489"/>
                        <a:pt x="10542" y="1444"/>
                        <a:pt x="10655" y="1421"/>
                      </a:cubicBezTo>
                      <a:cubicBezTo>
                        <a:pt x="10771" y="1399"/>
                        <a:pt x="10896" y="1389"/>
                        <a:pt x="11009" y="1428"/>
                      </a:cubicBezTo>
                      <a:cubicBezTo>
                        <a:pt x="11112" y="1463"/>
                        <a:pt x="11202" y="1527"/>
                        <a:pt x="11286" y="1595"/>
                      </a:cubicBezTo>
                      <a:cubicBezTo>
                        <a:pt x="11257" y="1598"/>
                        <a:pt x="11228" y="1602"/>
                        <a:pt x="11202" y="1608"/>
                      </a:cubicBezTo>
                      <a:moveTo>
                        <a:pt x="11325" y="1592"/>
                      </a:moveTo>
                      <a:lnTo>
                        <a:pt x="11325" y="1592"/>
                      </a:lnTo>
                      <a:cubicBezTo>
                        <a:pt x="11318" y="1592"/>
                        <a:pt x="11312" y="1592"/>
                        <a:pt x="11309" y="1589"/>
                      </a:cubicBezTo>
                      <a:cubicBezTo>
                        <a:pt x="11302" y="1585"/>
                        <a:pt x="11299" y="1582"/>
                        <a:pt x="11296" y="1579"/>
                      </a:cubicBezTo>
                      <a:cubicBezTo>
                        <a:pt x="11225" y="1508"/>
                        <a:pt x="11144" y="1450"/>
                        <a:pt x="11054" y="1411"/>
                      </a:cubicBezTo>
                      <a:cubicBezTo>
                        <a:pt x="11048" y="1411"/>
                        <a:pt x="11041" y="1408"/>
                        <a:pt x="11038" y="1405"/>
                      </a:cubicBezTo>
                      <a:cubicBezTo>
                        <a:pt x="10874" y="1344"/>
                        <a:pt x="10697" y="1363"/>
                        <a:pt x="10532" y="1418"/>
                      </a:cubicBezTo>
                      <a:cubicBezTo>
                        <a:pt x="10446" y="1444"/>
                        <a:pt x="10359" y="1486"/>
                        <a:pt x="10278" y="1531"/>
                      </a:cubicBezTo>
                      <a:cubicBezTo>
                        <a:pt x="10233" y="1556"/>
                        <a:pt x="10201" y="1579"/>
                        <a:pt x="10159" y="1608"/>
                      </a:cubicBezTo>
                      <a:cubicBezTo>
                        <a:pt x="10162" y="1579"/>
                        <a:pt x="10156" y="1553"/>
                        <a:pt x="10143" y="1531"/>
                      </a:cubicBezTo>
                      <a:cubicBezTo>
                        <a:pt x="10182" y="1521"/>
                        <a:pt x="10285" y="1499"/>
                        <a:pt x="10294" y="1495"/>
                      </a:cubicBezTo>
                      <a:cubicBezTo>
                        <a:pt x="10352" y="1479"/>
                        <a:pt x="10581" y="1383"/>
                        <a:pt x="10645" y="1360"/>
                      </a:cubicBezTo>
                      <a:cubicBezTo>
                        <a:pt x="10800" y="1312"/>
                        <a:pt x="10967" y="1325"/>
                        <a:pt x="11119" y="1373"/>
                      </a:cubicBezTo>
                      <a:cubicBezTo>
                        <a:pt x="11244" y="1415"/>
                        <a:pt x="11367" y="1483"/>
                        <a:pt x="11431" y="1595"/>
                      </a:cubicBezTo>
                      <a:cubicBezTo>
                        <a:pt x="11396" y="1595"/>
                        <a:pt x="11360" y="1592"/>
                        <a:pt x="11325" y="1592"/>
                      </a:cubicBezTo>
                      <a:moveTo>
                        <a:pt x="11470" y="1602"/>
                      </a:moveTo>
                      <a:lnTo>
                        <a:pt x="11470" y="1602"/>
                      </a:lnTo>
                      <a:cubicBezTo>
                        <a:pt x="11466" y="1598"/>
                        <a:pt x="11463" y="1598"/>
                        <a:pt x="11460" y="1598"/>
                      </a:cubicBezTo>
                      <a:cubicBezTo>
                        <a:pt x="11457" y="1595"/>
                        <a:pt x="11457" y="1592"/>
                        <a:pt x="11454" y="1589"/>
                      </a:cubicBezTo>
                      <a:cubicBezTo>
                        <a:pt x="11399" y="1495"/>
                        <a:pt x="11312" y="1415"/>
                        <a:pt x="11212" y="1376"/>
                      </a:cubicBezTo>
                      <a:cubicBezTo>
                        <a:pt x="11138" y="1347"/>
                        <a:pt x="11064" y="1322"/>
                        <a:pt x="10984" y="1309"/>
                      </a:cubicBezTo>
                      <a:cubicBezTo>
                        <a:pt x="10987" y="1309"/>
                        <a:pt x="10990" y="1309"/>
                        <a:pt x="10990" y="1309"/>
                      </a:cubicBezTo>
                      <a:cubicBezTo>
                        <a:pt x="11074" y="1309"/>
                        <a:pt x="11160" y="1315"/>
                        <a:pt x="11238" y="1344"/>
                      </a:cubicBezTo>
                      <a:cubicBezTo>
                        <a:pt x="11309" y="1376"/>
                        <a:pt x="11376" y="1421"/>
                        <a:pt x="11431" y="1476"/>
                      </a:cubicBezTo>
                      <a:cubicBezTo>
                        <a:pt x="11457" y="1502"/>
                        <a:pt x="11486" y="1531"/>
                        <a:pt x="11505" y="1560"/>
                      </a:cubicBezTo>
                      <a:cubicBezTo>
                        <a:pt x="11508" y="1563"/>
                        <a:pt x="11508" y="1563"/>
                        <a:pt x="11508" y="1566"/>
                      </a:cubicBezTo>
                      <a:cubicBezTo>
                        <a:pt x="11518" y="1579"/>
                        <a:pt x="11528" y="1595"/>
                        <a:pt x="11534" y="1611"/>
                      </a:cubicBezTo>
                      <a:cubicBezTo>
                        <a:pt x="11512" y="1608"/>
                        <a:pt x="11492" y="1605"/>
                        <a:pt x="11470" y="1602"/>
                      </a:cubicBezTo>
                      <a:moveTo>
                        <a:pt x="11727" y="1685"/>
                      </a:moveTo>
                      <a:lnTo>
                        <a:pt x="11727" y="1685"/>
                      </a:lnTo>
                      <a:cubicBezTo>
                        <a:pt x="11669" y="1656"/>
                        <a:pt x="11615" y="1634"/>
                        <a:pt x="11553" y="1618"/>
                      </a:cubicBezTo>
                      <a:cubicBezTo>
                        <a:pt x="11553" y="1618"/>
                        <a:pt x="11544" y="1595"/>
                        <a:pt x="11531" y="1572"/>
                      </a:cubicBezTo>
                      <a:cubicBezTo>
                        <a:pt x="11595" y="1589"/>
                        <a:pt x="11647" y="1595"/>
                        <a:pt x="11711" y="1569"/>
                      </a:cubicBezTo>
                      <a:cubicBezTo>
                        <a:pt x="11782" y="1540"/>
                        <a:pt x="11859" y="1479"/>
                        <a:pt x="11937" y="1511"/>
                      </a:cubicBezTo>
                      <a:cubicBezTo>
                        <a:pt x="11940" y="1511"/>
                        <a:pt x="11943" y="1508"/>
                        <a:pt x="11940" y="1505"/>
                      </a:cubicBezTo>
                      <a:cubicBezTo>
                        <a:pt x="11889" y="1476"/>
                        <a:pt x="11837" y="1492"/>
                        <a:pt x="11785" y="1515"/>
                      </a:cubicBezTo>
                      <a:cubicBezTo>
                        <a:pt x="11747" y="1531"/>
                        <a:pt x="11711" y="1550"/>
                        <a:pt x="11669" y="1560"/>
                      </a:cubicBezTo>
                      <a:cubicBezTo>
                        <a:pt x="11618" y="1572"/>
                        <a:pt x="11569" y="1560"/>
                        <a:pt x="11518" y="1547"/>
                      </a:cubicBezTo>
                      <a:lnTo>
                        <a:pt x="11518" y="1547"/>
                      </a:lnTo>
                      <a:cubicBezTo>
                        <a:pt x="11508" y="1527"/>
                        <a:pt x="11499" y="1515"/>
                        <a:pt x="11499" y="1511"/>
                      </a:cubicBezTo>
                      <a:cubicBezTo>
                        <a:pt x="11470" y="1463"/>
                        <a:pt x="11425" y="1421"/>
                        <a:pt x="11380" y="1389"/>
                      </a:cubicBezTo>
                      <a:cubicBezTo>
                        <a:pt x="11367" y="1379"/>
                        <a:pt x="11351" y="1367"/>
                        <a:pt x="11334" y="1357"/>
                      </a:cubicBezTo>
                      <a:cubicBezTo>
                        <a:pt x="11376" y="1338"/>
                        <a:pt x="11412" y="1302"/>
                        <a:pt x="11437" y="1263"/>
                      </a:cubicBezTo>
                      <a:cubicBezTo>
                        <a:pt x="11454" y="1234"/>
                        <a:pt x="11466" y="1202"/>
                        <a:pt x="11483" y="1173"/>
                      </a:cubicBezTo>
                      <a:cubicBezTo>
                        <a:pt x="11492" y="1151"/>
                        <a:pt x="11505" y="1118"/>
                        <a:pt x="11528" y="1102"/>
                      </a:cubicBezTo>
                      <a:cubicBezTo>
                        <a:pt x="11541" y="1096"/>
                        <a:pt x="11557" y="1093"/>
                        <a:pt x="11569" y="1086"/>
                      </a:cubicBezTo>
                      <a:cubicBezTo>
                        <a:pt x="11573" y="1083"/>
                        <a:pt x="11573" y="1080"/>
                        <a:pt x="11569" y="1080"/>
                      </a:cubicBezTo>
                      <a:cubicBezTo>
                        <a:pt x="11505" y="1074"/>
                        <a:pt x="11479" y="1128"/>
                        <a:pt x="11454" y="1177"/>
                      </a:cubicBezTo>
                      <a:cubicBezTo>
                        <a:pt x="11421" y="1247"/>
                        <a:pt x="11383" y="1312"/>
                        <a:pt x="11309" y="1341"/>
                      </a:cubicBezTo>
                      <a:cubicBezTo>
                        <a:pt x="11296" y="1334"/>
                        <a:pt x="11286" y="1331"/>
                        <a:pt x="11276" y="1325"/>
                      </a:cubicBezTo>
                      <a:cubicBezTo>
                        <a:pt x="11270" y="1322"/>
                        <a:pt x="11238" y="1312"/>
                        <a:pt x="11235" y="1309"/>
                      </a:cubicBezTo>
                      <a:cubicBezTo>
                        <a:pt x="11228" y="1289"/>
                        <a:pt x="11219" y="1273"/>
                        <a:pt x="11209" y="1254"/>
                      </a:cubicBezTo>
                      <a:cubicBezTo>
                        <a:pt x="11270" y="1267"/>
                        <a:pt x="11351" y="1209"/>
                        <a:pt x="11386" y="1167"/>
                      </a:cubicBezTo>
                      <a:cubicBezTo>
                        <a:pt x="11415" y="1135"/>
                        <a:pt x="11441" y="1099"/>
                        <a:pt x="11463" y="1061"/>
                      </a:cubicBezTo>
                      <a:cubicBezTo>
                        <a:pt x="11473" y="1038"/>
                        <a:pt x="11479" y="1016"/>
                        <a:pt x="11492" y="996"/>
                      </a:cubicBezTo>
                      <a:cubicBezTo>
                        <a:pt x="11518" y="959"/>
                        <a:pt x="11573" y="926"/>
                        <a:pt x="11608" y="977"/>
                      </a:cubicBezTo>
                      <a:cubicBezTo>
                        <a:pt x="11611" y="980"/>
                        <a:pt x="11621" y="983"/>
                        <a:pt x="11624" y="977"/>
                      </a:cubicBezTo>
                      <a:cubicBezTo>
                        <a:pt x="11666" y="943"/>
                        <a:pt x="11747" y="946"/>
                        <a:pt x="11776" y="993"/>
                      </a:cubicBezTo>
                      <a:cubicBezTo>
                        <a:pt x="11779" y="999"/>
                        <a:pt x="11789" y="993"/>
                        <a:pt x="11785" y="986"/>
                      </a:cubicBezTo>
                      <a:cubicBezTo>
                        <a:pt x="11760" y="930"/>
                        <a:pt x="11669" y="923"/>
                        <a:pt x="11621" y="955"/>
                      </a:cubicBezTo>
                      <a:cubicBezTo>
                        <a:pt x="11569" y="898"/>
                        <a:pt x="11496" y="946"/>
                        <a:pt x="11463" y="1006"/>
                      </a:cubicBezTo>
                      <a:cubicBezTo>
                        <a:pt x="11437" y="1061"/>
                        <a:pt x="11409" y="1115"/>
                        <a:pt x="11367" y="1157"/>
                      </a:cubicBezTo>
                      <a:cubicBezTo>
                        <a:pt x="11331" y="1193"/>
                        <a:pt x="11257" y="1247"/>
                        <a:pt x="11202" y="1231"/>
                      </a:cubicBezTo>
                      <a:cubicBezTo>
                        <a:pt x="11199" y="1231"/>
                        <a:pt x="11196" y="1231"/>
                        <a:pt x="11196" y="1231"/>
                      </a:cubicBezTo>
                      <a:cubicBezTo>
                        <a:pt x="11157" y="1177"/>
                        <a:pt x="11112" y="1125"/>
                        <a:pt x="11054" y="1086"/>
                      </a:cubicBezTo>
                      <a:cubicBezTo>
                        <a:pt x="11067" y="1086"/>
                        <a:pt x="11077" y="1083"/>
                        <a:pt x="11087" y="1077"/>
                      </a:cubicBezTo>
                      <a:cubicBezTo>
                        <a:pt x="11116" y="1064"/>
                        <a:pt x="11132" y="1038"/>
                        <a:pt x="11144" y="1012"/>
                      </a:cubicBezTo>
                      <a:cubicBezTo>
                        <a:pt x="11157" y="986"/>
                        <a:pt x="11164" y="962"/>
                        <a:pt x="11183" y="939"/>
                      </a:cubicBezTo>
                      <a:cubicBezTo>
                        <a:pt x="11183" y="936"/>
                        <a:pt x="11186" y="933"/>
                        <a:pt x="11189" y="930"/>
                      </a:cubicBezTo>
                      <a:cubicBezTo>
                        <a:pt x="11196" y="933"/>
                        <a:pt x="11199" y="936"/>
                        <a:pt x="11206" y="936"/>
                      </a:cubicBezTo>
                      <a:cubicBezTo>
                        <a:pt x="11209" y="926"/>
                        <a:pt x="11219" y="917"/>
                        <a:pt x="11232" y="907"/>
                      </a:cubicBezTo>
                      <a:cubicBezTo>
                        <a:pt x="11228" y="907"/>
                        <a:pt x="11225" y="907"/>
                        <a:pt x="11225" y="907"/>
                      </a:cubicBezTo>
                      <a:cubicBezTo>
                        <a:pt x="11225" y="904"/>
                        <a:pt x="11228" y="904"/>
                        <a:pt x="11228" y="904"/>
                      </a:cubicBezTo>
                      <a:cubicBezTo>
                        <a:pt x="11254" y="888"/>
                        <a:pt x="11296" y="872"/>
                        <a:pt x="11325" y="888"/>
                      </a:cubicBezTo>
                      <a:cubicBezTo>
                        <a:pt x="11360" y="907"/>
                        <a:pt x="11360" y="974"/>
                        <a:pt x="11331" y="996"/>
                      </a:cubicBezTo>
                      <a:cubicBezTo>
                        <a:pt x="11312" y="1009"/>
                        <a:pt x="11286" y="1006"/>
                        <a:pt x="11267" y="996"/>
                      </a:cubicBezTo>
                      <a:cubicBezTo>
                        <a:pt x="11254" y="993"/>
                        <a:pt x="11248" y="986"/>
                        <a:pt x="11238" y="980"/>
                      </a:cubicBezTo>
                      <a:cubicBezTo>
                        <a:pt x="11232" y="977"/>
                        <a:pt x="11228" y="974"/>
                        <a:pt x="11222" y="974"/>
                      </a:cubicBezTo>
                      <a:cubicBezTo>
                        <a:pt x="11202" y="977"/>
                        <a:pt x="11189" y="1006"/>
                        <a:pt x="11189" y="1022"/>
                      </a:cubicBezTo>
                      <a:cubicBezTo>
                        <a:pt x="11186" y="1041"/>
                        <a:pt x="11189" y="1070"/>
                        <a:pt x="11206" y="1086"/>
                      </a:cubicBezTo>
                      <a:cubicBezTo>
                        <a:pt x="11238" y="1125"/>
                        <a:pt x="11296" y="1109"/>
                        <a:pt x="11334" y="1086"/>
                      </a:cubicBezTo>
                      <a:cubicBezTo>
                        <a:pt x="11386" y="1058"/>
                        <a:pt x="11412" y="1009"/>
                        <a:pt x="11434" y="959"/>
                      </a:cubicBezTo>
                      <a:cubicBezTo>
                        <a:pt x="11450" y="920"/>
                        <a:pt x="11470" y="885"/>
                        <a:pt x="11499" y="856"/>
                      </a:cubicBezTo>
                      <a:cubicBezTo>
                        <a:pt x="11502" y="856"/>
                        <a:pt x="11505" y="856"/>
                        <a:pt x="11508" y="856"/>
                      </a:cubicBezTo>
                      <a:cubicBezTo>
                        <a:pt x="11508" y="852"/>
                        <a:pt x="11512" y="846"/>
                        <a:pt x="11515" y="843"/>
                      </a:cubicBezTo>
                      <a:cubicBezTo>
                        <a:pt x="11525" y="833"/>
                        <a:pt x="11534" y="827"/>
                        <a:pt x="11547" y="817"/>
                      </a:cubicBezTo>
                      <a:cubicBezTo>
                        <a:pt x="11573" y="804"/>
                        <a:pt x="11605" y="798"/>
                        <a:pt x="11631" y="810"/>
                      </a:cubicBezTo>
                      <a:cubicBezTo>
                        <a:pt x="11669" y="830"/>
                        <a:pt x="11663" y="865"/>
                        <a:pt x="11676" y="901"/>
                      </a:cubicBezTo>
                      <a:cubicBezTo>
                        <a:pt x="11679" y="907"/>
                        <a:pt x="11685" y="910"/>
                        <a:pt x="11692" y="907"/>
                      </a:cubicBezTo>
                      <a:cubicBezTo>
                        <a:pt x="11721" y="901"/>
                        <a:pt x="11750" y="898"/>
                        <a:pt x="11779" y="910"/>
                      </a:cubicBezTo>
                      <a:cubicBezTo>
                        <a:pt x="11808" y="923"/>
                        <a:pt x="11830" y="952"/>
                        <a:pt x="11834" y="983"/>
                      </a:cubicBezTo>
                      <a:cubicBezTo>
                        <a:pt x="11837" y="1012"/>
                        <a:pt x="11837" y="1035"/>
                        <a:pt x="11863" y="1054"/>
                      </a:cubicBezTo>
                      <a:cubicBezTo>
                        <a:pt x="11885" y="1070"/>
                        <a:pt x="11911" y="1080"/>
                        <a:pt x="11927" y="1106"/>
                      </a:cubicBezTo>
                      <a:cubicBezTo>
                        <a:pt x="11937" y="1122"/>
                        <a:pt x="11943" y="1141"/>
                        <a:pt x="11943" y="1161"/>
                      </a:cubicBezTo>
                      <a:cubicBezTo>
                        <a:pt x="11940" y="1164"/>
                        <a:pt x="11943" y="1167"/>
                        <a:pt x="11940" y="1177"/>
                      </a:cubicBezTo>
                      <a:cubicBezTo>
                        <a:pt x="11937" y="1222"/>
                        <a:pt x="11901" y="1254"/>
                        <a:pt x="11859" y="1254"/>
                      </a:cubicBezTo>
                      <a:cubicBezTo>
                        <a:pt x="11853" y="1254"/>
                        <a:pt x="11846" y="1254"/>
                        <a:pt x="11840" y="1254"/>
                      </a:cubicBezTo>
                      <a:cubicBezTo>
                        <a:pt x="11814" y="1247"/>
                        <a:pt x="11779" y="1231"/>
                        <a:pt x="11769" y="1202"/>
                      </a:cubicBezTo>
                      <a:cubicBezTo>
                        <a:pt x="11763" y="1186"/>
                        <a:pt x="11773" y="1183"/>
                        <a:pt x="11782" y="1177"/>
                      </a:cubicBezTo>
                      <a:cubicBezTo>
                        <a:pt x="11792" y="1170"/>
                        <a:pt x="11798" y="1161"/>
                        <a:pt x="11805" y="1154"/>
                      </a:cubicBezTo>
                      <a:cubicBezTo>
                        <a:pt x="11837" y="1106"/>
                        <a:pt x="11805" y="1058"/>
                        <a:pt x="11753" y="1041"/>
                      </a:cubicBezTo>
                      <a:cubicBezTo>
                        <a:pt x="11740" y="1035"/>
                        <a:pt x="11724" y="1032"/>
                        <a:pt x="11708" y="1035"/>
                      </a:cubicBezTo>
                      <a:cubicBezTo>
                        <a:pt x="11673" y="1035"/>
                        <a:pt x="11641" y="1048"/>
                        <a:pt x="11611" y="1070"/>
                      </a:cubicBezTo>
                      <a:cubicBezTo>
                        <a:pt x="11573" y="1096"/>
                        <a:pt x="11544" y="1141"/>
                        <a:pt x="11537" y="1190"/>
                      </a:cubicBezTo>
                      <a:cubicBezTo>
                        <a:pt x="11531" y="1231"/>
                        <a:pt x="11553" y="1292"/>
                        <a:pt x="11602" y="1302"/>
                      </a:cubicBezTo>
                      <a:cubicBezTo>
                        <a:pt x="11605" y="1302"/>
                        <a:pt x="11608" y="1302"/>
                        <a:pt x="11608" y="1302"/>
                      </a:cubicBezTo>
                      <a:cubicBezTo>
                        <a:pt x="11628" y="1302"/>
                        <a:pt x="11644" y="1292"/>
                        <a:pt x="11663" y="1286"/>
                      </a:cubicBezTo>
                      <a:cubicBezTo>
                        <a:pt x="11673" y="1279"/>
                        <a:pt x="11682" y="1279"/>
                        <a:pt x="11689" y="1279"/>
                      </a:cubicBezTo>
                      <a:cubicBezTo>
                        <a:pt x="11705" y="1279"/>
                        <a:pt x="11718" y="1286"/>
                        <a:pt x="11734" y="1299"/>
                      </a:cubicBezTo>
                      <a:cubicBezTo>
                        <a:pt x="11753" y="1318"/>
                        <a:pt x="11776" y="1347"/>
                        <a:pt x="11769" y="1376"/>
                      </a:cubicBezTo>
                      <a:cubicBezTo>
                        <a:pt x="11766" y="1395"/>
                        <a:pt x="11744" y="1411"/>
                        <a:pt x="11724" y="1411"/>
                      </a:cubicBezTo>
                      <a:cubicBezTo>
                        <a:pt x="11714" y="1411"/>
                        <a:pt x="11701" y="1408"/>
                        <a:pt x="11695" y="1395"/>
                      </a:cubicBezTo>
                      <a:cubicBezTo>
                        <a:pt x="11682" y="1376"/>
                        <a:pt x="11676" y="1360"/>
                        <a:pt x="11650" y="1354"/>
                      </a:cubicBezTo>
                      <a:cubicBezTo>
                        <a:pt x="11644" y="1350"/>
                        <a:pt x="11641" y="1350"/>
                        <a:pt x="11634" y="1350"/>
                      </a:cubicBezTo>
                      <a:cubicBezTo>
                        <a:pt x="11618" y="1350"/>
                        <a:pt x="11602" y="1357"/>
                        <a:pt x="11589" y="1367"/>
                      </a:cubicBezTo>
                      <a:cubicBezTo>
                        <a:pt x="11553" y="1402"/>
                        <a:pt x="11560" y="1466"/>
                        <a:pt x="11602" y="1492"/>
                      </a:cubicBezTo>
                      <a:cubicBezTo>
                        <a:pt x="11624" y="1505"/>
                        <a:pt x="11650" y="1508"/>
                        <a:pt x="11679" y="1508"/>
                      </a:cubicBezTo>
                      <a:cubicBezTo>
                        <a:pt x="11708" y="1508"/>
                        <a:pt x="11737" y="1505"/>
                        <a:pt x="11760" y="1495"/>
                      </a:cubicBezTo>
                      <a:cubicBezTo>
                        <a:pt x="11811" y="1483"/>
                        <a:pt x="11853" y="1454"/>
                        <a:pt x="11905" y="1454"/>
                      </a:cubicBezTo>
                      <a:cubicBezTo>
                        <a:pt x="11914" y="1454"/>
                        <a:pt x="11921" y="1457"/>
                        <a:pt x="11927" y="1457"/>
                      </a:cubicBezTo>
                      <a:cubicBezTo>
                        <a:pt x="11982" y="1470"/>
                        <a:pt x="12033" y="1508"/>
                        <a:pt x="12046" y="1563"/>
                      </a:cubicBezTo>
                      <a:cubicBezTo>
                        <a:pt x="12056" y="1592"/>
                        <a:pt x="12053" y="1624"/>
                        <a:pt x="12033" y="1647"/>
                      </a:cubicBezTo>
                      <a:cubicBezTo>
                        <a:pt x="12017" y="1663"/>
                        <a:pt x="11995" y="1676"/>
                        <a:pt x="11972" y="1676"/>
                      </a:cubicBezTo>
                      <a:cubicBezTo>
                        <a:pt x="11962" y="1676"/>
                        <a:pt x="11956" y="1676"/>
                        <a:pt x="11946" y="1672"/>
                      </a:cubicBezTo>
                      <a:cubicBezTo>
                        <a:pt x="11908" y="1656"/>
                        <a:pt x="11950" y="1598"/>
                        <a:pt x="11937" y="1566"/>
                      </a:cubicBezTo>
                      <a:cubicBezTo>
                        <a:pt x="11927" y="1540"/>
                        <a:pt x="11901" y="1527"/>
                        <a:pt x="11876" y="1527"/>
                      </a:cubicBezTo>
                      <a:cubicBezTo>
                        <a:pt x="11856" y="1527"/>
                        <a:pt x="11834" y="1534"/>
                        <a:pt x="11817" y="1543"/>
                      </a:cubicBezTo>
                      <a:cubicBezTo>
                        <a:pt x="11776" y="1566"/>
                        <a:pt x="11744" y="1615"/>
                        <a:pt x="11753" y="1666"/>
                      </a:cubicBezTo>
                      <a:cubicBezTo>
                        <a:pt x="11753" y="1666"/>
                        <a:pt x="11753" y="1669"/>
                        <a:pt x="11756" y="1672"/>
                      </a:cubicBezTo>
                      <a:cubicBezTo>
                        <a:pt x="11760" y="1688"/>
                        <a:pt x="11769" y="1698"/>
                        <a:pt x="11779" y="1711"/>
                      </a:cubicBezTo>
                      <a:cubicBezTo>
                        <a:pt x="11763" y="1701"/>
                        <a:pt x="11744" y="1692"/>
                        <a:pt x="11727" y="1685"/>
                      </a:cubicBezTo>
                      <a:moveTo>
                        <a:pt x="13125" y="1608"/>
                      </a:moveTo>
                      <a:lnTo>
                        <a:pt x="13125" y="1608"/>
                      </a:lnTo>
                      <a:cubicBezTo>
                        <a:pt x="13109" y="1611"/>
                        <a:pt x="13093" y="1618"/>
                        <a:pt x="13077" y="1621"/>
                      </a:cubicBezTo>
                      <a:cubicBezTo>
                        <a:pt x="13064" y="1611"/>
                        <a:pt x="13051" y="1602"/>
                        <a:pt x="13038" y="1595"/>
                      </a:cubicBezTo>
                      <a:cubicBezTo>
                        <a:pt x="13028" y="1589"/>
                        <a:pt x="13022" y="1579"/>
                        <a:pt x="13012" y="1572"/>
                      </a:cubicBezTo>
                      <a:cubicBezTo>
                        <a:pt x="12977" y="1550"/>
                        <a:pt x="12945" y="1527"/>
                        <a:pt x="12906" y="1515"/>
                      </a:cubicBezTo>
                      <a:cubicBezTo>
                        <a:pt x="12867" y="1502"/>
                        <a:pt x="12826" y="1489"/>
                        <a:pt x="12784" y="1483"/>
                      </a:cubicBezTo>
                      <a:cubicBezTo>
                        <a:pt x="12629" y="1460"/>
                        <a:pt x="12474" y="1492"/>
                        <a:pt x="12333" y="1556"/>
                      </a:cubicBezTo>
                      <a:cubicBezTo>
                        <a:pt x="12185" y="1621"/>
                        <a:pt x="12049" y="1714"/>
                        <a:pt x="11901" y="1779"/>
                      </a:cubicBezTo>
                      <a:cubicBezTo>
                        <a:pt x="11898" y="1782"/>
                        <a:pt x="11895" y="1782"/>
                        <a:pt x="11892" y="1785"/>
                      </a:cubicBezTo>
                      <a:cubicBezTo>
                        <a:pt x="11882" y="1775"/>
                        <a:pt x="11872" y="1769"/>
                        <a:pt x="11866" y="1763"/>
                      </a:cubicBezTo>
                      <a:cubicBezTo>
                        <a:pt x="11846" y="1743"/>
                        <a:pt x="11830" y="1730"/>
                        <a:pt x="11824" y="1721"/>
                      </a:cubicBezTo>
                      <a:cubicBezTo>
                        <a:pt x="11821" y="1717"/>
                        <a:pt x="11817" y="1714"/>
                        <a:pt x="11814" y="1711"/>
                      </a:cubicBezTo>
                      <a:cubicBezTo>
                        <a:pt x="11798" y="1695"/>
                        <a:pt x="11779" y="1679"/>
                        <a:pt x="11779" y="1653"/>
                      </a:cubicBezTo>
                      <a:cubicBezTo>
                        <a:pt x="11776" y="1624"/>
                        <a:pt x="11792" y="1598"/>
                        <a:pt x="11811" y="1582"/>
                      </a:cubicBezTo>
                      <a:cubicBezTo>
                        <a:pt x="11827" y="1566"/>
                        <a:pt x="11846" y="1553"/>
                        <a:pt x="11869" y="1553"/>
                      </a:cubicBezTo>
                      <a:cubicBezTo>
                        <a:pt x="11876" y="1553"/>
                        <a:pt x="11882" y="1553"/>
                        <a:pt x="11889" y="1556"/>
                      </a:cubicBezTo>
                      <a:cubicBezTo>
                        <a:pt x="11917" y="1569"/>
                        <a:pt x="11914" y="1589"/>
                        <a:pt x="11908" y="1611"/>
                      </a:cubicBezTo>
                      <a:cubicBezTo>
                        <a:pt x="11905" y="1631"/>
                        <a:pt x="11898" y="1650"/>
                        <a:pt x="11905" y="1669"/>
                      </a:cubicBezTo>
                      <a:cubicBezTo>
                        <a:pt x="11914" y="1688"/>
                        <a:pt x="11937" y="1698"/>
                        <a:pt x="11959" y="1701"/>
                      </a:cubicBezTo>
                      <a:cubicBezTo>
                        <a:pt x="11962" y="1701"/>
                        <a:pt x="11966" y="1704"/>
                        <a:pt x="11969" y="1704"/>
                      </a:cubicBezTo>
                      <a:cubicBezTo>
                        <a:pt x="11995" y="1704"/>
                        <a:pt x="12021" y="1695"/>
                        <a:pt x="12040" y="1676"/>
                      </a:cubicBezTo>
                      <a:cubicBezTo>
                        <a:pt x="12114" y="1637"/>
                        <a:pt x="12182" y="1582"/>
                        <a:pt x="12255" y="1543"/>
                      </a:cubicBezTo>
                      <a:cubicBezTo>
                        <a:pt x="12358" y="1489"/>
                        <a:pt x="12465" y="1444"/>
                        <a:pt x="12578" y="1421"/>
                      </a:cubicBezTo>
                      <a:cubicBezTo>
                        <a:pt x="12694" y="1399"/>
                        <a:pt x="12819" y="1389"/>
                        <a:pt x="12932" y="1428"/>
                      </a:cubicBezTo>
                      <a:cubicBezTo>
                        <a:pt x="13035" y="1463"/>
                        <a:pt x="13125" y="1527"/>
                        <a:pt x="13209" y="1595"/>
                      </a:cubicBezTo>
                      <a:cubicBezTo>
                        <a:pt x="13180" y="1598"/>
                        <a:pt x="13151" y="1602"/>
                        <a:pt x="13125" y="1608"/>
                      </a:cubicBezTo>
                      <a:moveTo>
                        <a:pt x="13247" y="1592"/>
                      </a:moveTo>
                      <a:lnTo>
                        <a:pt x="13247" y="1592"/>
                      </a:lnTo>
                      <a:cubicBezTo>
                        <a:pt x="13241" y="1592"/>
                        <a:pt x="13235" y="1592"/>
                        <a:pt x="13231" y="1589"/>
                      </a:cubicBezTo>
                      <a:cubicBezTo>
                        <a:pt x="13225" y="1585"/>
                        <a:pt x="13222" y="1582"/>
                        <a:pt x="13219" y="1579"/>
                      </a:cubicBezTo>
                      <a:cubicBezTo>
                        <a:pt x="13148" y="1508"/>
                        <a:pt x="13067" y="1450"/>
                        <a:pt x="12977" y="1411"/>
                      </a:cubicBezTo>
                      <a:cubicBezTo>
                        <a:pt x="12971" y="1411"/>
                        <a:pt x="12964" y="1408"/>
                        <a:pt x="12961" y="1405"/>
                      </a:cubicBezTo>
                      <a:cubicBezTo>
                        <a:pt x="12797" y="1344"/>
                        <a:pt x="12619" y="1363"/>
                        <a:pt x="12455" y="1418"/>
                      </a:cubicBezTo>
                      <a:cubicBezTo>
                        <a:pt x="12368" y="1444"/>
                        <a:pt x="12281" y="1486"/>
                        <a:pt x="12201" y="1531"/>
                      </a:cubicBezTo>
                      <a:cubicBezTo>
                        <a:pt x="12156" y="1556"/>
                        <a:pt x="12123" y="1579"/>
                        <a:pt x="12082" y="1608"/>
                      </a:cubicBezTo>
                      <a:cubicBezTo>
                        <a:pt x="12085" y="1579"/>
                        <a:pt x="12078" y="1553"/>
                        <a:pt x="12065" y="1531"/>
                      </a:cubicBezTo>
                      <a:cubicBezTo>
                        <a:pt x="12104" y="1521"/>
                        <a:pt x="12207" y="1499"/>
                        <a:pt x="12217" y="1495"/>
                      </a:cubicBezTo>
                      <a:cubicBezTo>
                        <a:pt x="12275" y="1479"/>
                        <a:pt x="12507" y="1383"/>
                        <a:pt x="12568" y="1360"/>
                      </a:cubicBezTo>
                      <a:cubicBezTo>
                        <a:pt x="12722" y="1312"/>
                        <a:pt x="12890" y="1325"/>
                        <a:pt x="13041" y="1373"/>
                      </a:cubicBezTo>
                      <a:cubicBezTo>
                        <a:pt x="13167" y="1415"/>
                        <a:pt x="13289" y="1483"/>
                        <a:pt x="13354" y="1595"/>
                      </a:cubicBezTo>
                      <a:cubicBezTo>
                        <a:pt x="13318" y="1595"/>
                        <a:pt x="13283" y="1592"/>
                        <a:pt x="13247" y="1592"/>
                      </a:cubicBezTo>
                      <a:moveTo>
                        <a:pt x="13392" y="1602"/>
                      </a:moveTo>
                      <a:lnTo>
                        <a:pt x="13392" y="1602"/>
                      </a:lnTo>
                      <a:cubicBezTo>
                        <a:pt x="13389" y="1598"/>
                        <a:pt x="13386" y="1598"/>
                        <a:pt x="13383" y="1598"/>
                      </a:cubicBezTo>
                      <a:cubicBezTo>
                        <a:pt x="13380" y="1595"/>
                        <a:pt x="13380" y="1592"/>
                        <a:pt x="13376" y="1589"/>
                      </a:cubicBezTo>
                      <a:cubicBezTo>
                        <a:pt x="13322" y="1495"/>
                        <a:pt x="13235" y="1415"/>
                        <a:pt x="13135" y="1376"/>
                      </a:cubicBezTo>
                      <a:cubicBezTo>
                        <a:pt x="13061" y="1347"/>
                        <a:pt x="12987" y="1322"/>
                        <a:pt x="12906" y="1309"/>
                      </a:cubicBezTo>
                      <a:cubicBezTo>
                        <a:pt x="12909" y="1309"/>
                        <a:pt x="12912" y="1309"/>
                        <a:pt x="12912" y="1309"/>
                      </a:cubicBezTo>
                      <a:cubicBezTo>
                        <a:pt x="12996" y="1309"/>
                        <a:pt x="13083" y="1315"/>
                        <a:pt x="13160" y="1344"/>
                      </a:cubicBezTo>
                      <a:cubicBezTo>
                        <a:pt x="13231" y="1376"/>
                        <a:pt x="13299" y="1421"/>
                        <a:pt x="13354" y="1476"/>
                      </a:cubicBezTo>
                      <a:cubicBezTo>
                        <a:pt x="13380" y="1502"/>
                        <a:pt x="13408" y="1531"/>
                        <a:pt x="13428" y="1560"/>
                      </a:cubicBezTo>
                      <a:cubicBezTo>
                        <a:pt x="13431" y="1563"/>
                        <a:pt x="13431" y="1563"/>
                        <a:pt x="13431" y="1566"/>
                      </a:cubicBezTo>
                      <a:cubicBezTo>
                        <a:pt x="13441" y="1579"/>
                        <a:pt x="13450" y="1595"/>
                        <a:pt x="13457" y="1611"/>
                      </a:cubicBezTo>
                      <a:cubicBezTo>
                        <a:pt x="13434" y="1608"/>
                        <a:pt x="13415" y="1605"/>
                        <a:pt x="13392" y="1602"/>
                      </a:cubicBezTo>
                      <a:moveTo>
                        <a:pt x="13650" y="1685"/>
                      </a:moveTo>
                      <a:lnTo>
                        <a:pt x="13650" y="1685"/>
                      </a:lnTo>
                      <a:cubicBezTo>
                        <a:pt x="13592" y="1656"/>
                        <a:pt x="13537" y="1634"/>
                        <a:pt x="13476" y="1618"/>
                      </a:cubicBezTo>
                      <a:cubicBezTo>
                        <a:pt x="13476" y="1618"/>
                        <a:pt x="13467" y="1595"/>
                        <a:pt x="13454" y="1572"/>
                      </a:cubicBezTo>
                      <a:cubicBezTo>
                        <a:pt x="13518" y="1589"/>
                        <a:pt x="13569" y="1595"/>
                        <a:pt x="13634" y="1569"/>
                      </a:cubicBezTo>
                      <a:cubicBezTo>
                        <a:pt x="13705" y="1540"/>
                        <a:pt x="13785" y="1479"/>
                        <a:pt x="13859" y="1511"/>
                      </a:cubicBezTo>
                      <a:cubicBezTo>
                        <a:pt x="13863" y="1511"/>
                        <a:pt x="13866" y="1508"/>
                        <a:pt x="13863" y="1505"/>
                      </a:cubicBezTo>
                      <a:cubicBezTo>
                        <a:pt x="13811" y="1476"/>
                        <a:pt x="13760" y="1492"/>
                        <a:pt x="13708" y="1515"/>
                      </a:cubicBezTo>
                      <a:cubicBezTo>
                        <a:pt x="13669" y="1531"/>
                        <a:pt x="13634" y="1550"/>
                        <a:pt x="13592" y="1560"/>
                      </a:cubicBezTo>
                      <a:cubicBezTo>
                        <a:pt x="13540" y="1572"/>
                        <a:pt x="13492" y="1560"/>
                        <a:pt x="13441" y="1547"/>
                      </a:cubicBezTo>
                      <a:lnTo>
                        <a:pt x="13441" y="1547"/>
                      </a:lnTo>
                      <a:cubicBezTo>
                        <a:pt x="13431" y="1527"/>
                        <a:pt x="13421" y="1515"/>
                        <a:pt x="13421" y="1511"/>
                      </a:cubicBezTo>
                      <a:cubicBezTo>
                        <a:pt x="13392" y="1463"/>
                        <a:pt x="13347" y="1421"/>
                        <a:pt x="13302" y="1389"/>
                      </a:cubicBezTo>
                      <a:cubicBezTo>
                        <a:pt x="13289" y="1379"/>
                        <a:pt x="13273" y="1367"/>
                        <a:pt x="13257" y="1357"/>
                      </a:cubicBezTo>
                      <a:cubicBezTo>
                        <a:pt x="13299" y="1338"/>
                        <a:pt x="13335" y="1302"/>
                        <a:pt x="13360" y="1263"/>
                      </a:cubicBezTo>
                      <a:cubicBezTo>
                        <a:pt x="13376" y="1234"/>
                        <a:pt x="13389" y="1202"/>
                        <a:pt x="13405" y="1173"/>
                      </a:cubicBezTo>
                      <a:cubicBezTo>
                        <a:pt x="13415" y="1151"/>
                        <a:pt x="13428" y="1118"/>
                        <a:pt x="13450" y="1102"/>
                      </a:cubicBezTo>
                      <a:cubicBezTo>
                        <a:pt x="13463" y="1096"/>
                        <a:pt x="13479" y="1093"/>
                        <a:pt x="13492" y="1086"/>
                      </a:cubicBezTo>
                      <a:cubicBezTo>
                        <a:pt x="13496" y="1083"/>
                        <a:pt x="13496" y="1080"/>
                        <a:pt x="13492" y="1080"/>
                      </a:cubicBezTo>
                      <a:cubicBezTo>
                        <a:pt x="13428" y="1074"/>
                        <a:pt x="13402" y="1128"/>
                        <a:pt x="13376" y="1177"/>
                      </a:cubicBezTo>
                      <a:cubicBezTo>
                        <a:pt x="13344" y="1247"/>
                        <a:pt x="13305" y="1312"/>
                        <a:pt x="13231" y="1341"/>
                      </a:cubicBezTo>
                      <a:cubicBezTo>
                        <a:pt x="13219" y="1334"/>
                        <a:pt x="13209" y="1331"/>
                        <a:pt x="13199" y="1325"/>
                      </a:cubicBezTo>
                      <a:cubicBezTo>
                        <a:pt x="13193" y="1322"/>
                        <a:pt x="13160" y="1312"/>
                        <a:pt x="13157" y="1309"/>
                      </a:cubicBezTo>
                      <a:cubicBezTo>
                        <a:pt x="13151" y="1289"/>
                        <a:pt x="13141" y="1273"/>
                        <a:pt x="13131" y="1254"/>
                      </a:cubicBezTo>
                      <a:cubicBezTo>
                        <a:pt x="13193" y="1267"/>
                        <a:pt x="13273" y="1209"/>
                        <a:pt x="13309" y="1167"/>
                      </a:cubicBezTo>
                      <a:cubicBezTo>
                        <a:pt x="13338" y="1135"/>
                        <a:pt x="13363" y="1099"/>
                        <a:pt x="13386" y="1061"/>
                      </a:cubicBezTo>
                      <a:cubicBezTo>
                        <a:pt x="13396" y="1038"/>
                        <a:pt x="13402" y="1016"/>
                        <a:pt x="13415" y="996"/>
                      </a:cubicBezTo>
                      <a:cubicBezTo>
                        <a:pt x="13441" y="959"/>
                        <a:pt x="13496" y="926"/>
                        <a:pt x="13531" y="977"/>
                      </a:cubicBezTo>
                      <a:cubicBezTo>
                        <a:pt x="13534" y="980"/>
                        <a:pt x="13544" y="983"/>
                        <a:pt x="13547" y="977"/>
                      </a:cubicBezTo>
                      <a:cubicBezTo>
                        <a:pt x="13589" y="943"/>
                        <a:pt x="13669" y="946"/>
                        <a:pt x="13698" y="993"/>
                      </a:cubicBezTo>
                      <a:cubicBezTo>
                        <a:pt x="13702" y="999"/>
                        <a:pt x="13711" y="993"/>
                        <a:pt x="13708" y="986"/>
                      </a:cubicBezTo>
                      <a:cubicBezTo>
                        <a:pt x="13682" y="930"/>
                        <a:pt x="13592" y="923"/>
                        <a:pt x="13544" y="955"/>
                      </a:cubicBezTo>
                      <a:cubicBezTo>
                        <a:pt x="13492" y="898"/>
                        <a:pt x="13418" y="946"/>
                        <a:pt x="13386" y="1006"/>
                      </a:cubicBezTo>
                      <a:cubicBezTo>
                        <a:pt x="13360" y="1061"/>
                        <a:pt x="13331" y="1115"/>
                        <a:pt x="13289" y="1157"/>
                      </a:cubicBezTo>
                      <a:cubicBezTo>
                        <a:pt x="13254" y="1193"/>
                        <a:pt x="13180" y="1247"/>
                        <a:pt x="13125" y="1231"/>
                      </a:cubicBezTo>
                      <a:cubicBezTo>
                        <a:pt x="13122" y="1231"/>
                        <a:pt x="13119" y="1231"/>
                        <a:pt x="13119" y="1231"/>
                      </a:cubicBezTo>
                      <a:cubicBezTo>
                        <a:pt x="13080" y="1177"/>
                        <a:pt x="13035" y="1125"/>
                        <a:pt x="12977" y="1086"/>
                      </a:cubicBezTo>
                      <a:cubicBezTo>
                        <a:pt x="12990" y="1086"/>
                        <a:pt x="12999" y="1083"/>
                        <a:pt x="13009" y="1077"/>
                      </a:cubicBezTo>
                      <a:cubicBezTo>
                        <a:pt x="13038" y="1064"/>
                        <a:pt x="13054" y="1038"/>
                        <a:pt x="13067" y="1012"/>
                      </a:cubicBezTo>
                      <a:cubicBezTo>
                        <a:pt x="13080" y="986"/>
                        <a:pt x="13087" y="962"/>
                        <a:pt x="13106" y="939"/>
                      </a:cubicBezTo>
                      <a:cubicBezTo>
                        <a:pt x="13106" y="936"/>
                        <a:pt x="13109" y="933"/>
                        <a:pt x="13112" y="930"/>
                      </a:cubicBezTo>
                      <a:cubicBezTo>
                        <a:pt x="13119" y="933"/>
                        <a:pt x="13122" y="936"/>
                        <a:pt x="13128" y="936"/>
                      </a:cubicBezTo>
                      <a:cubicBezTo>
                        <a:pt x="13131" y="926"/>
                        <a:pt x="13141" y="917"/>
                        <a:pt x="13154" y="907"/>
                      </a:cubicBezTo>
                      <a:cubicBezTo>
                        <a:pt x="13151" y="907"/>
                        <a:pt x="13148" y="907"/>
                        <a:pt x="13148" y="907"/>
                      </a:cubicBezTo>
                      <a:cubicBezTo>
                        <a:pt x="13148" y="904"/>
                        <a:pt x="13151" y="904"/>
                        <a:pt x="13151" y="904"/>
                      </a:cubicBezTo>
                      <a:cubicBezTo>
                        <a:pt x="13177" y="888"/>
                        <a:pt x="13219" y="872"/>
                        <a:pt x="13247" y="888"/>
                      </a:cubicBezTo>
                      <a:cubicBezTo>
                        <a:pt x="13283" y="907"/>
                        <a:pt x="13283" y="974"/>
                        <a:pt x="13254" y="996"/>
                      </a:cubicBezTo>
                      <a:cubicBezTo>
                        <a:pt x="13235" y="1009"/>
                        <a:pt x="13209" y="1006"/>
                        <a:pt x="13190" y="996"/>
                      </a:cubicBezTo>
                      <a:cubicBezTo>
                        <a:pt x="13177" y="993"/>
                        <a:pt x="13170" y="986"/>
                        <a:pt x="13160" y="980"/>
                      </a:cubicBezTo>
                      <a:cubicBezTo>
                        <a:pt x="13154" y="977"/>
                        <a:pt x="13151" y="974"/>
                        <a:pt x="13144" y="974"/>
                      </a:cubicBezTo>
                      <a:cubicBezTo>
                        <a:pt x="13125" y="977"/>
                        <a:pt x="13115" y="1006"/>
                        <a:pt x="13112" y="1022"/>
                      </a:cubicBezTo>
                      <a:cubicBezTo>
                        <a:pt x="13109" y="1041"/>
                        <a:pt x="13112" y="1070"/>
                        <a:pt x="13128" y="1086"/>
                      </a:cubicBezTo>
                      <a:cubicBezTo>
                        <a:pt x="13160" y="1125"/>
                        <a:pt x="13219" y="1109"/>
                        <a:pt x="13257" y="1086"/>
                      </a:cubicBezTo>
                      <a:cubicBezTo>
                        <a:pt x="13309" y="1058"/>
                        <a:pt x="13335" y="1009"/>
                        <a:pt x="13357" y="959"/>
                      </a:cubicBezTo>
                      <a:cubicBezTo>
                        <a:pt x="13373" y="920"/>
                        <a:pt x="13392" y="885"/>
                        <a:pt x="13421" y="856"/>
                      </a:cubicBezTo>
                      <a:cubicBezTo>
                        <a:pt x="13424" y="856"/>
                        <a:pt x="13428" y="856"/>
                        <a:pt x="13431" y="856"/>
                      </a:cubicBezTo>
                      <a:cubicBezTo>
                        <a:pt x="13434" y="852"/>
                        <a:pt x="13434" y="846"/>
                        <a:pt x="13437" y="843"/>
                      </a:cubicBezTo>
                      <a:cubicBezTo>
                        <a:pt x="13447" y="833"/>
                        <a:pt x="13457" y="827"/>
                        <a:pt x="13470" y="817"/>
                      </a:cubicBezTo>
                      <a:cubicBezTo>
                        <a:pt x="13496" y="804"/>
                        <a:pt x="13528" y="798"/>
                        <a:pt x="13553" y="810"/>
                      </a:cubicBezTo>
                      <a:cubicBezTo>
                        <a:pt x="13592" y="830"/>
                        <a:pt x="13586" y="865"/>
                        <a:pt x="13599" y="901"/>
                      </a:cubicBezTo>
                      <a:cubicBezTo>
                        <a:pt x="13602" y="907"/>
                        <a:pt x="13608" y="910"/>
                        <a:pt x="13615" y="907"/>
                      </a:cubicBezTo>
                      <a:cubicBezTo>
                        <a:pt x="13644" y="901"/>
                        <a:pt x="13672" y="898"/>
                        <a:pt x="13702" y="910"/>
                      </a:cubicBezTo>
                      <a:cubicBezTo>
                        <a:pt x="13731" y="923"/>
                        <a:pt x="13753" y="952"/>
                        <a:pt x="13756" y="983"/>
                      </a:cubicBezTo>
                      <a:cubicBezTo>
                        <a:pt x="13760" y="1012"/>
                        <a:pt x="13760" y="1035"/>
                        <a:pt x="13785" y="1054"/>
                      </a:cubicBezTo>
                      <a:cubicBezTo>
                        <a:pt x="13808" y="1070"/>
                        <a:pt x="13834" y="1080"/>
                        <a:pt x="13850" y="1106"/>
                      </a:cubicBezTo>
                      <a:cubicBezTo>
                        <a:pt x="13863" y="1128"/>
                        <a:pt x="13869" y="1151"/>
                        <a:pt x="13866" y="1177"/>
                      </a:cubicBezTo>
                      <a:cubicBezTo>
                        <a:pt x="13859" y="1228"/>
                        <a:pt x="13817" y="1260"/>
                        <a:pt x="13766" y="1254"/>
                      </a:cubicBezTo>
                      <a:cubicBezTo>
                        <a:pt x="13756" y="1251"/>
                        <a:pt x="13750" y="1251"/>
                        <a:pt x="13744" y="1247"/>
                      </a:cubicBezTo>
                      <a:cubicBezTo>
                        <a:pt x="13724" y="1238"/>
                        <a:pt x="13705" y="1225"/>
                        <a:pt x="13698" y="1206"/>
                      </a:cubicBezTo>
                      <a:cubicBezTo>
                        <a:pt x="13695" y="1190"/>
                        <a:pt x="13702" y="1186"/>
                        <a:pt x="13711" y="1177"/>
                      </a:cubicBezTo>
                      <a:cubicBezTo>
                        <a:pt x="13721" y="1170"/>
                        <a:pt x="13727" y="1164"/>
                        <a:pt x="13734" y="1157"/>
                      </a:cubicBezTo>
                      <a:cubicBezTo>
                        <a:pt x="13766" y="1109"/>
                        <a:pt x="13734" y="1061"/>
                        <a:pt x="13685" y="1045"/>
                      </a:cubicBezTo>
                      <a:cubicBezTo>
                        <a:pt x="13682" y="1041"/>
                        <a:pt x="13679" y="1041"/>
                        <a:pt x="13676" y="1041"/>
                      </a:cubicBezTo>
                      <a:cubicBezTo>
                        <a:pt x="13628" y="1022"/>
                        <a:pt x="13576" y="1038"/>
                        <a:pt x="13534" y="1070"/>
                      </a:cubicBezTo>
                      <a:cubicBezTo>
                        <a:pt x="13499" y="1096"/>
                        <a:pt x="13467" y="1141"/>
                        <a:pt x="13460" y="1190"/>
                      </a:cubicBezTo>
                      <a:cubicBezTo>
                        <a:pt x="13457" y="1228"/>
                        <a:pt x="13476" y="1286"/>
                        <a:pt x="13518" y="1299"/>
                      </a:cubicBezTo>
                      <a:cubicBezTo>
                        <a:pt x="13521" y="1302"/>
                        <a:pt x="13528" y="1302"/>
                        <a:pt x="13531" y="1305"/>
                      </a:cubicBezTo>
                      <a:cubicBezTo>
                        <a:pt x="13553" y="1309"/>
                        <a:pt x="13573" y="1296"/>
                        <a:pt x="13592" y="1289"/>
                      </a:cubicBezTo>
                      <a:cubicBezTo>
                        <a:pt x="13608" y="1283"/>
                        <a:pt x="13621" y="1279"/>
                        <a:pt x="13637" y="1286"/>
                      </a:cubicBezTo>
                      <a:cubicBezTo>
                        <a:pt x="13644" y="1289"/>
                        <a:pt x="13650" y="1292"/>
                        <a:pt x="13656" y="1299"/>
                      </a:cubicBezTo>
                      <a:cubicBezTo>
                        <a:pt x="13676" y="1318"/>
                        <a:pt x="13698" y="1347"/>
                        <a:pt x="13692" y="1376"/>
                      </a:cubicBezTo>
                      <a:cubicBezTo>
                        <a:pt x="13689" y="1399"/>
                        <a:pt x="13660" y="1418"/>
                        <a:pt x="13637" y="1411"/>
                      </a:cubicBezTo>
                      <a:cubicBezTo>
                        <a:pt x="13634" y="1408"/>
                        <a:pt x="13628" y="1405"/>
                        <a:pt x="13624" y="1399"/>
                      </a:cubicBezTo>
                      <a:cubicBezTo>
                        <a:pt x="13615" y="1379"/>
                        <a:pt x="13605" y="1363"/>
                        <a:pt x="13582" y="1357"/>
                      </a:cubicBezTo>
                      <a:cubicBezTo>
                        <a:pt x="13579" y="1354"/>
                        <a:pt x="13576" y="1354"/>
                        <a:pt x="13573" y="1354"/>
                      </a:cubicBezTo>
                      <a:cubicBezTo>
                        <a:pt x="13550" y="1347"/>
                        <a:pt x="13528" y="1354"/>
                        <a:pt x="13512" y="1367"/>
                      </a:cubicBezTo>
                      <a:cubicBezTo>
                        <a:pt x="13479" y="1402"/>
                        <a:pt x="13483" y="1466"/>
                        <a:pt x="13524" y="1492"/>
                      </a:cubicBezTo>
                      <a:cubicBezTo>
                        <a:pt x="13531" y="1495"/>
                        <a:pt x="13537" y="1499"/>
                        <a:pt x="13544" y="1499"/>
                      </a:cubicBezTo>
                      <a:cubicBezTo>
                        <a:pt x="13586" y="1518"/>
                        <a:pt x="13647" y="1511"/>
                        <a:pt x="13689" y="1499"/>
                      </a:cubicBezTo>
                      <a:cubicBezTo>
                        <a:pt x="13747" y="1483"/>
                        <a:pt x="13798" y="1447"/>
                        <a:pt x="13859" y="1460"/>
                      </a:cubicBezTo>
                      <a:cubicBezTo>
                        <a:pt x="13869" y="1463"/>
                        <a:pt x="13876" y="1463"/>
                        <a:pt x="13882" y="1466"/>
                      </a:cubicBezTo>
                      <a:cubicBezTo>
                        <a:pt x="13924" y="1486"/>
                        <a:pt x="13959" y="1521"/>
                        <a:pt x="13972" y="1563"/>
                      </a:cubicBezTo>
                      <a:cubicBezTo>
                        <a:pt x="13979" y="1592"/>
                        <a:pt x="13979" y="1624"/>
                        <a:pt x="13959" y="1647"/>
                      </a:cubicBezTo>
                      <a:cubicBezTo>
                        <a:pt x="13937" y="1669"/>
                        <a:pt x="13904" y="1682"/>
                        <a:pt x="13876" y="1672"/>
                      </a:cubicBezTo>
                      <a:cubicBezTo>
                        <a:pt x="13840" y="1653"/>
                        <a:pt x="13879" y="1602"/>
                        <a:pt x="13869" y="1569"/>
                      </a:cubicBezTo>
                      <a:cubicBezTo>
                        <a:pt x="13859" y="1550"/>
                        <a:pt x="13847" y="1540"/>
                        <a:pt x="13830" y="1534"/>
                      </a:cubicBezTo>
                      <a:cubicBezTo>
                        <a:pt x="13805" y="1521"/>
                        <a:pt x="13766" y="1527"/>
                        <a:pt x="13740" y="1543"/>
                      </a:cubicBezTo>
                      <a:cubicBezTo>
                        <a:pt x="13702" y="1566"/>
                        <a:pt x="13666" y="1615"/>
                        <a:pt x="13676" y="1666"/>
                      </a:cubicBezTo>
                      <a:cubicBezTo>
                        <a:pt x="13679" y="1682"/>
                        <a:pt x="13689" y="1698"/>
                        <a:pt x="13702" y="1711"/>
                      </a:cubicBezTo>
                      <a:cubicBezTo>
                        <a:pt x="13685" y="1701"/>
                        <a:pt x="13666" y="1692"/>
                        <a:pt x="13650" y="1685"/>
                      </a:cubicBezTo>
                      <a:moveTo>
                        <a:pt x="15053" y="1611"/>
                      </a:moveTo>
                      <a:lnTo>
                        <a:pt x="15053" y="1611"/>
                      </a:lnTo>
                      <a:cubicBezTo>
                        <a:pt x="15040" y="1615"/>
                        <a:pt x="15024" y="1618"/>
                        <a:pt x="15008" y="1624"/>
                      </a:cubicBezTo>
                      <a:cubicBezTo>
                        <a:pt x="14995" y="1615"/>
                        <a:pt x="14982" y="1605"/>
                        <a:pt x="14969" y="1595"/>
                      </a:cubicBezTo>
                      <a:cubicBezTo>
                        <a:pt x="14960" y="1589"/>
                        <a:pt x="14950" y="1582"/>
                        <a:pt x="14941" y="1576"/>
                      </a:cubicBezTo>
                      <a:cubicBezTo>
                        <a:pt x="14908" y="1553"/>
                        <a:pt x="14876" y="1531"/>
                        <a:pt x="14837" y="1518"/>
                      </a:cubicBezTo>
                      <a:cubicBezTo>
                        <a:pt x="14796" y="1502"/>
                        <a:pt x="14757" y="1492"/>
                        <a:pt x="14715" y="1486"/>
                      </a:cubicBezTo>
                      <a:cubicBezTo>
                        <a:pt x="14560" y="1463"/>
                        <a:pt x="14406" y="1495"/>
                        <a:pt x="14264" y="1560"/>
                      </a:cubicBezTo>
                      <a:cubicBezTo>
                        <a:pt x="14116" y="1624"/>
                        <a:pt x="13982" y="1717"/>
                        <a:pt x="13830" y="1782"/>
                      </a:cubicBezTo>
                      <a:cubicBezTo>
                        <a:pt x="13830" y="1785"/>
                        <a:pt x="13827" y="1785"/>
                        <a:pt x="13824" y="1788"/>
                      </a:cubicBezTo>
                      <a:cubicBezTo>
                        <a:pt x="13782" y="1753"/>
                        <a:pt x="13750" y="1721"/>
                        <a:pt x="13744" y="1714"/>
                      </a:cubicBezTo>
                      <a:cubicBezTo>
                        <a:pt x="13727" y="1698"/>
                        <a:pt x="13708" y="1679"/>
                        <a:pt x="13708" y="1656"/>
                      </a:cubicBezTo>
                      <a:cubicBezTo>
                        <a:pt x="13705" y="1627"/>
                        <a:pt x="13721" y="1602"/>
                        <a:pt x="13744" y="1582"/>
                      </a:cubicBezTo>
                      <a:cubicBezTo>
                        <a:pt x="13763" y="1566"/>
                        <a:pt x="13792" y="1550"/>
                        <a:pt x="13817" y="1560"/>
                      </a:cubicBezTo>
                      <a:cubicBezTo>
                        <a:pt x="13840" y="1569"/>
                        <a:pt x="13837" y="1589"/>
                        <a:pt x="13834" y="1611"/>
                      </a:cubicBezTo>
                      <a:cubicBezTo>
                        <a:pt x="13827" y="1631"/>
                        <a:pt x="13821" y="1650"/>
                        <a:pt x="13827" y="1669"/>
                      </a:cubicBezTo>
                      <a:cubicBezTo>
                        <a:pt x="13834" y="1682"/>
                        <a:pt x="13850" y="1692"/>
                        <a:pt x="13866" y="1698"/>
                      </a:cubicBezTo>
                      <a:cubicBezTo>
                        <a:pt x="13872" y="1701"/>
                        <a:pt x="13882" y="1704"/>
                        <a:pt x="13892" y="1704"/>
                      </a:cubicBezTo>
                      <a:cubicBezTo>
                        <a:pt x="13917" y="1708"/>
                        <a:pt x="13946" y="1698"/>
                        <a:pt x="13969" y="1682"/>
                      </a:cubicBezTo>
                      <a:cubicBezTo>
                        <a:pt x="14042" y="1643"/>
                        <a:pt x="14110" y="1589"/>
                        <a:pt x="14187" y="1547"/>
                      </a:cubicBezTo>
                      <a:cubicBezTo>
                        <a:pt x="14287" y="1492"/>
                        <a:pt x="14396" y="1447"/>
                        <a:pt x="14509" y="1424"/>
                      </a:cubicBezTo>
                      <a:cubicBezTo>
                        <a:pt x="14625" y="1399"/>
                        <a:pt x="14750" y="1389"/>
                        <a:pt x="14863" y="1428"/>
                      </a:cubicBezTo>
                      <a:cubicBezTo>
                        <a:pt x="14966" y="1463"/>
                        <a:pt x="15053" y="1531"/>
                        <a:pt x="15140" y="1598"/>
                      </a:cubicBezTo>
                      <a:cubicBezTo>
                        <a:pt x="15111" y="1602"/>
                        <a:pt x="15082" y="1605"/>
                        <a:pt x="15053" y="1611"/>
                      </a:cubicBezTo>
                      <a:moveTo>
                        <a:pt x="15179" y="1595"/>
                      </a:moveTo>
                      <a:lnTo>
                        <a:pt x="15179" y="1595"/>
                      </a:lnTo>
                      <a:cubicBezTo>
                        <a:pt x="15172" y="1592"/>
                        <a:pt x="15166" y="1592"/>
                        <a:pt x="15163" y="1592"/>
                      </a:cubicBezTo>
                      <a:cubicBezTo>
                        <a:pt x="15156" y="1589"/>
                        <a:pt x="15153" y="1585"/>
                        <a:pt x="15147" y="1579"/>
                      </a:cubicBezTo>
                      <a:cubicBezTo>
                        <a:pt x="15079" y="1511"/>
                        <a:pt x="14998" y="1454"/>
                        <a:pt x="14908" y="1415"/>
                      </a:cubicBezTo>
                      <a:cubicBezTo>
                        <a:pt x="14902" y="1415"/>
                        <a:pt x="14895" y="1411"/>
                        <a:pt x="14889" y="1408"/>
                      </a:cubicBezTo>
                      <a:cubicBezTo>
                        <a:pt x="14728" y="1347"/>
                        <a:pt x="14548" y="1367"/>
                        <a:pt x="14387" y="1418"/>
                      </a:cubicBezTo>
                      <a:cubicBezTo>
                        <a:pt x="14296" y="1447"/>
                        <a:pt x="14212" y="1486"/>
                        <a:pt x="14132" y="1534"/>
                      </a:cubicBezTo>
                      <a:cubicBezTo>
                        <a:pt x="14084" y="1560"/>
                        <a:pt x="14055" y="1582"/>
                        <a:pt x="14010" y="1611"/>
                      </a:cubicBezTo>
                      <a:cubicBezTo>
                        <a:pt x="14013" y="1582"/>
                        <a:pt x="14007" y="1556"/>
                        <a:pt x="13995" y="1534"/>
                      </a:cubicBezTo>
                      <a:cubicBezTo>
                        <a:pt x="14029" y="1524"/>
                        <a:pt x="14135" y="1499"/>
                        <a:pt x="14148" y="1495"/>
                      </a:cubicBezTo>
                      <a:cubicBezTo>
                        <a:pt x="14203" y="1483"/>
                        <a:pt x="14435" y="1386"/>
                        <a:pt x="14499" y="1363"/>
                      </a:cubicBezTo>
                      <a:cubicBezTo>
                        <a:pt x="14654" y="1315"/>
                        <a:pt x="14821" y="1328"/>
                        <a:pt x="14973" y="1376"/>
                      </a:cubicBezTo>
                      <a:cubicBezTo>
                        <a:pt x="15095" y="1415"/>
                        <a:pt x="15221" y="1486"/>
                        <a:pt x="15285" y="1598"/>
                      </a:cubicBezTo>
                      <a:cubicBezTo>
                        <a:pt x="15250" y="1598"/>
                        <a:pt x="15214" y="1595"/>
                        <a:pt x="15179" y="1595"/>
                      </a:cubicBezTo>
                      <a:moveTo>
                        <a:pt x="15324" y="1602"/>
                      </a:moveTo>
                      <a:lnTo>
                        <a:pt x="15324" y="1602"/>
                      </a:lnTo>
                      <a:cubicBezTo>
                        <a:pt x="15321" y="1602"/>
                        <a:pt x="15317" y="1602"/>
                        <a:pt x="15314" y="1598"/>
                      </a:cubicBezTo>
                      <a:cubicBezTo>
                        <a:pt x="15311" y="1598"/>
                        <a:pt x="15311" y="1595"/>
                        <a:pt x="15308" y="1592"/>
                      </a:cubicBezTo>
                      <a:cubicBezTo>
                        <a:pt x="15253" y="1499"/>
                        <a:pt x="15166" y="1418"/>
                        <a:pt x="15063" y="1376"/>
                      </a:cubicBezTo>
                      <a:cubicBezTo>
                        <a:pt x="14992" y="1347"/>
                        <a:pt x="14915" y="1325"/>
                        <a:pt x="14837" y="1309"/>
                      </a:cubicBezTo>
                      <a:cubicBezTo>
                        <a:pt x="14841" y="1309"/>
                        <a:pt x="14841" y="1309"/>
                        <a:pt x="14844" y="1309"/>
                      </a:cubicBezTo>
                      <a:cubicBezTo>
                        <a:pt x="14928" y="1312"/>
                        <a:pt x="15014" y="1315"/>
                        <a:pt x="15092" y="1347"/>
                      </a:cubicBezTo>
                      <a:cubicBezTo>
                        <a:pt x="15163" y="1379"/>
                        <a:pt x="15227" y="1424"/>
                        <a:pt x="15285" y="1479"/>
                      </a:cubicBezTo>
                      <a:cubicBezTo>
                        <a:pt x="15311" y="1505"/>
                        <a:pt x="15340" y="1534"/>
                        <a:pt x="15359" y="1563"/>
                      </a:cubicBezTo>
                      <a:cubicBezTo>
                        <a:pt x="15359" y="1566"/>
                        <a:pt x="15359" y="1566"/>
                        <a:pt x="15362" y="1569"/>
                      </a:cubicBezTo>
                      <a:cubicBezTo>
                        <a:pt x="15372" y="1582"/>
                        <a:pt x="15378" y="1598"/>
                        <a:pt x="15385" y="1615"/>
                      </a:cubicBezTo>
                      <a:cubicBezTo>
                        <a:pt x="15366" y="1611"/>
                        <a:pt x="15343" y="1608"/>
                        <a:pt x="15324" y="1602"/>
                      </a:cubicBezTo>
                      <a:moveTo>
                        <a:pt x="15582" y="1688"/>
                      </a:moveTo>
                      <a:lnTo>
                        <a:pt x="15582" y="1688"/>
                      </a:lnTo>
                      <a:cubicBezTo>
                        <a:pt x="15523" y="1656"/>
                        <a:pt x="15469" y="1637"/>
                        <a:pt x="15404" y="1621"/>
                      </a:cubicBezTo>
                      <a:cubicBezTo>
                        <a:pt x="15407" y="1618"/>
                        <a:pt x="15398" y="1598"/>
                        <a:pt x="15385" y="1576"/>
                      </a:cubicBezTo>
                      <a:cubicBezTo>
                        <a:pt x="15449" y="1592"/>
                        <a:pt x="15501" y="1598"/>
                        <a:pt x="15565" y="1572"/>
                      </a:cubicBezTo>
                      <a:cubicBezTo>
                        <a:pt x="15633" y="1543"/>
                        <a:pt x="15714" y="1483"/>
                        <a:pt x="15791" y="1515"/>
                      </a:cubicBezTo>
                      <a:cubicBezTo>
                        <a:pt x="15794" y="1515"/>
                        <a:pt x="15794" y="1508"/>
                        <a:pt x="15794" y="1508"/>
                      </a:cubicBezTo>
                      <a:cubicBezTo>
                        <a:pt x="15742" y="1479"/>
                        <a:pt x="15688" y="1495"/>
                        <a:pt x="15639" y="1518"/>
                      </a:cubicBezTo>
                      <a:cubicBezTo>
                        <a:pt x="15601" y="1534"/>
                        <a:pt x="15562" y="1553"/>
                        <a:pt x="15523" y="1563"/>
                      </a:cubicBezTo>
                      <a:cubicBezTo>
                        <a:pt x="15472" y="1576"/>
                        <a:pt x="15424" y="1563"/>
                        <a:pt x="15372" y="1550"/>
                      </a:cubicBezTo>
                      <a:lnTo>
                        <a:pt x="15372" y="1550"/>
                      </a:lnTo>
                      <a:cubicBezTo>
                        <a:pt x="15362" y="1531"/>
                        <a:pt x="15353" y="1515"/>
                        <a:pt x="15350" y="1515"/>
                      </a:cubicBezTo>
                      <a:cubicBezTo>
                        <a:pt x="15321" y="1466"/>
                        <a:pt x="15275" y="1424"/>
                        <a:pt x="15234" y="1392"/>
                      </a:cubicBezTo>
                      <a:cubicBezTo>
                        <a:pt x="15217" y="1379"/>
                        <a:pt x="15201" y="1370"/>
                        <a:pt x="15185" y="1360"/>
                      </a:cubicBezTo>
                      <a:cubicBezTo>
                        <a:pt x="15230" y="1341"/>
                        <a:pt x="15262" y="1305"/>
                        <a:pt x="15288" y="1263"/>
                      </a:cubicBezTo>
                      <a:cubicBezTo>
                        <a:pt x="15308" y="1238"/>
                        <a:pt x="15321" y="1206"/>
                        <a:pt x="15333" y="1177"/>
                      </a:cubicBezTo>
                      <a:cubicBezTo>
                        <a:pt x="15346" y="1151"/>
                        <a:pt x="15359" y="1122"/>
                        <a:pt x="15382" y="1106"/>
                      </a:cubicBezTo>
                      <a:cubicBezTo>
                        <a:pt x="15394" y="1099"/>
                        <a:pt x="15411" y="1096"/>
                        <a:pt x="15424" y="1086"/>
                      </a:cubicBezTo>
                      <a:cubicBezTo>
                        <a:pt x="15427" y="1086"/>
                        <a:pt x="15424" y="1083"/>
                        <a:pt x="15420" y="1080"/>
                      </a:cubicBezTo>
                      <a:cubicBezTo>
                        <a:pt x="15359" y="1077"/>
                        <a:pt x="15333" y="1131"/>
                        <a:pt x="15308" y="1180"/>
                      </a:cubicBezTo>
                      <a:cubicBezTo>
                        <a:pt x="15275" y="1251"/>
                        <a:pt x="15234" y="1315"/>
                        <a:pt x="15159" y="1344"/>
                      </a:cubicBezTo>
                      <a:cubicBezTo>
                        <a:pt x="15150" y="1338"/>
                        <a:pt x="15140" y="1331"/>
                        <a:pt x="15127" y="1328"/>
                      </a:cubicBezTo>
                      <a:cubicBezTo>
                        <a:pt x="15121" y="1325"/>
                        <a:pt x="15092" y="1315"/>
                        <a:pt x="15089" y="1312"/>
                      </a:cubicBezTo>
                      <a:cubicBezTo>
                        <a:pt x="15082" y="1292"/>
                        <a:pt x="15073" y="1273"/>
                        <a:pt x="15063" y="1257"/>
                      </a:cubicBezTo>
                      <a:cubicBezTo>
                        <a:pt x="15124" y="1267"/>
                        <a:pt x="15201" y="1212"/>
                        <a:pt x="15240" y="1170"/>
                      </a:cubicBezTo>
                      <a:cubicBezTo>
                        <a:pt x="15269" y="1138"/>
                        <a:pt x="15295" y="1099"/>
                        <a:pt x="15314" y="1064"/>
                      </a:cubicBezTo>
                      <a:cubicBezTo>
                        <a:pt x="15327" y="1041"/>
                        <a:pt x="15333" y="1019"/>
                        <a:pt x="15346" y="999"/>
                      </a:cubicBezTo>
                      <a:cubicBezTo>
                        <a:pt x="15369" y="962"/>
                        <a:pt x="15427" y="930"/>
                        <a:pt x="15462" y="977"/>
                      </a:cubicBezTo>
                      <a:cubicBezTo>
                        <a:pt x="15466" y="983"/>
                        <a:pt x="15472" y="986"/>
                        <a:pt x="15478" y="980"/>
                      </a:cubicBezTo>
                      <a:cubicBezTo>
                        <a:pt x="15517" y="943"/>
                        <a:pt x="15598" y="949"/>
                        <a:pt x="15630" y="996"/>
                      </a:cubicBezTo>
                      <a:cubicBezTo>
                        <a:pt x="15633" y="1003"/>
                        <a:pt x="15639" y="996"/>
                        <a:pt x="15636" y="990"/>
                      </a:cubicBezTo>
                      <a:cubicBezTo>
                        <a:pt x="15610" y="930"/>
                        <a:pt x="15523" y="923"/>
                        <a:pt x="15472" y="959"/>
                      </a:cubicBezTo>
                      <a:cubicBezTo>
                        <a:pt x="15420" y="901"/>
                        <a:pt x="15346" y="949"/>
                        <a:pt x="15317" y="1009"/>
                      </a:cubicBezTo>
                      <a:cubicBezTo>
                        <a:pt x="15292" y="1061"/>
                        <a:pt x="15259" y="1115"/>
                        <a:pt x="15217" y="1161"/>
                      </a:cubicBezTo>
                      <a:cubicBezTo>
                        <a:pt x="15185" y="1196"/>
                        <a:pt x="15108" y="1251"/>
                        <a:pt x="15057" y="1234"/>
                      </a:cubicBezTo>
                      <a:cubicBezTo>
                        <a:pt x="15053" y="1231"/>
                        <a:pt x="15050" y="1234"/>
                        <a:pt x="15047" y="1234"/>
                      </a:cubicBezTo>
                      <a:cubicBezTo>
                        <a:pt x="15011" y="1180"/>
                        <a:pt x="14963" y="1128"/>
                        <a:pt x="14908" y="1090"/>
                      </a:cubicBezTo>
                      <a:cubicBezTo>
                        <a:pt x="14918" y="1090"/>
                        <a:pt x="14931" y="1086"/>
                        <a:pt x="14941" y="1080"/>
                      </a:cubicBezTo>
                      <a:cubicBezTo>
                        <a:pt x="14969" y="1067"/>
                        <a:pt x="14985" y="1041"/>
                        <a:pt x="14998" y="1016"/>
                      </a:cubicBezTo>
                      <a:cubicBezTo>
                        <a:pt x="15008" y="990"/>
                        <a:pt x="15018" y="964"/>
                        <a:pt x="15034" y="943"/>
                      </a:cubicBezTo>
                      <a:cubicBezTo>
                        <a:pt x="15037" y="939"/>
                        <a:pt x="15040" y="936"/>
                        <a:pt x="15044" y="933"/>
                      </a:cubicBezTo>
                      <a:cubicBezTo>
                        <a:pt x="15050" y="936"/>
                        <a:pt x="15053" y="939"/>
                        <a:pt x="15060" y="939"/>
                      </a:cubicBezTo>
                      <a:cubicBezTo>
                        <a:pt x="15063" y="930"/>
                        <a:pt x="15073" y="917"/>
                        <a:pt x="15082" y="910"/>
                      </a:cubicBezTo>
                      <a:cubicBezTo>
                        <a:pt x="15082" y="910"/>
                        <a:pt x="15079" y="910"/>
                        <a:pt x="15076" y="907"/>
                      </a:cubicBezTo>
                      <a:cubicBezTo>
                        <a:pt x="15079" y="907"/>
                        <a:pt x="15079" y="907"/>
                        <a:pt x="15082" y="907"/>
                      </a:cubicBezTo>
                      <a:cubicBezTo>
                        <a:pt x="15108" y="891"/>
                        <a:pt x="15150" y="875"/>
                        <a:pt x="15179" y="891"/>
                      </a:cubicBezTo>
                      <a:cubicBezTo>
                        <a:pt x="15211" y="910"/>
                        <a:pt x="15214" y="977"/>
                        <a:pt x="15182" y="999"/>
                      </a:cubicBezTo>
                      <a:cubicBezTo>
                        <a:pt x="15166" y="1009"/>
                        <a:pt x="15140" y="1006"/>
                        <a:pt x="15118" y="999"/>
                      </a:cubicBezTo>
                      <a:cubicBezTo>
                        <a:pt x="15108" y="996"/>
                        <a:pt x="15101" y="990"/>
                        <a:pt x="15092" y="983"/>
                      </a:cubicBezTo>
                      <a:cubicBezTo>
                        <a:pt x="15085" y="977"/>
                        <a:pt x="15079" y="977"/>
                        <a:pt x="15073" y="977"/>
                      </a:cubicBezTo>
                      <a:cubicBezTo>
                        <a:pt x="15057" y="980"/>
                        <a:pt x="15044" y="1009"/>
                        <a:pt x="15040" y="1022"/>
                      </a:cubicBezTo>
                      <a:cubicBezTo>
                        <a:pt x="15037" y="1045"/>
                        <a:pt x="15044" y="1074"/>
                        <a:pt x="15057" y="1090"/>
                      </a:cubicBezTo>
                      <a:cubicBezTo>
                        <a:pt x="15089" y="1128"/>
                        <a:pt x="15150" y="1109"/>
                        <a:pt x="15185" y="1090"/>
                      </a:cubicBezTo>
                      <a:cubicBezTo>
                        <a:pt x="15237" y="1061"/>
                        <a:pt x="15262" y="1012"/>
                        <a:pt x="15285" y="962"/>
                      </a:cubicBezTo>
                      <a:cubicBezTo>
                        <a:pt x="15301" y="923"/>
                        <a:pt x="15324" y="888"/>
                        <a:pt x="15353" y="859"/>
                      </a:cubicBezTo>
                      <a:cubicBezTo>
                        <a:pt x="15356" y="859"/>
                        <a:pt x="15359" y="859"/>
                        <a:pt x="15362" y="859"/>
                      </a:cubicBezTo>
                      <a:cubicBezTo>
                        <a:pt x="15362" y="852"/>
                        <a:pt x="15366" y="849"/>
                        <a:pt x="15366" y="846"/>
                      </a:cubicBezTo>
                      <a:cubicBezTo>
                        <a:pt x="15375" y="836"/>
                        <a:pt x="15388" y="827"/>
                        <a:pt x="15398" y="820"/>
                      </a:cubicBezTo>
                      <a:cubicBezTo>
                        <a:pt x="15424" y="807"/>
                        <a:pt x="15456" y="801"/>
                        <a:pt x="15485" y="814"/>
                      </a:cubicBezTo>
                      <a:cubicBezTo>
                        <a:pt x="15520" y="833"/>
                        <a:pt x="15517" y="869"/>
                        <a:pt x="15530" y="901"/>
                      </a:cubicBezTo>
                      <a:cubicBezTo>
                        <a:pt x="15530" y="910"/>
                        <a:pt x="15536" y="914"/>
                        <a:pt x="15546" y="910"/>
                      </a:cubicBezTo>
                      <a:cubicBezTo>
                        <a:pt x="15572" y="904"/>
                        <a:pt x="15604" y="901"/>
                        <a:pt x="15630" y="914"/>
                      </a:cubicBezTo>
                      <a:cubicBezTo>
                        <a:pt x="15662" y="926"/>
                        <a:pt x="15684" y="955"/>
                        <a:pt x="15688" y="986"/>
                      </a:cubicBezTo>
                      <a:cubicBezTo>
                        <a:pt x="15691" y="1016"/>
                        <a:pt x="15691" y="1038"/>
                        <a:pt x="15714" y="1058"/>
                      </a:cubicBezTo>
                      <a:cubicBezTo>
                        <a:pt x="15736" y="1074"/>
                        <a:pt x="15765" y="1083"/>
                        <a:pt x="15778" y="1109"/>
                      </a:cubicBezTo>
                      <a:cubicBezTo>
                        <a:pt x="15791" y="1128"/>
                        <a:pt x="15797" y="1154"/>
                        <a:pt x="15797" y="1180"/>
                      </a:cubicBezTo>
                      <a:cubicBezTo>
                        <a:pt x="15794" y="1193"/>
                        <a:pt x="15791" y="1206"/>
                        <a:pt x="15784" y="1215"/>
                      </a:cubicBezTo>
                      <a:cubicBezTo>
                        <a:pt x="15768" y="1241"/>
                        <a:pt x="15742" y="1257"/>
                        <a:pt x="15714" y="1257"/>
                      </a:cubicBezTo>
                      <a:cubicBezTo>
                        <a:pt x="15707" y="1257"/>
                        <a:pt x="15701" y="1257"/>
                        <a:pt x="15694" y="1257"/>
                      </a:cubicBezTo>
                      <a:cubicBezTo>
                        <a:pt x="15668" y="1251"/>
                        <a:pt x="15633" y="1234"/>
                        <a:pt x="15623" y="1206"/>
                      </a:cubicBezTo>
                      <a:cubicBezTo>
                        <a:pt x="15617" y="1190"/>
                        <a:pt x="15623" y="1186"/>
                        <a:pt x="15636" y="1177"/>
                      </a:cubicBezTo>
                      <a:cubicBezTo>
                        <a:pt x="15642" y="1170"/>
                        <a:pt x="15652" y="1164"/>
                        <a:pt x="15659" y="1157"/>
                      </a:cubicBezTo>
                      <a:cubicBezTo>
                        <a:pt x="15691" y="1109"/>
                        <a:pt x="15655" y="1061"/>
                        <a:pt x="15607" y="1045"/>
                      </a:cubicBezTo>
                      <a:cubicBezTo>
                        <a:pt x="15591" y="1038"/>
                        <a:pt x="15575" y="1035"/>
                        <a:pt x="15562" y="1035"/>
                      </a:cubicBezTo>
                      <a:cubicBezTo>
                        <a:pt x="15526" y="1038"/>
                        <a:pt x="15491" y="1051"/>
                        <a:pt x="15466" y="1070"/>
                      </a:cubicBezTo>
                      <a:cubicBezTo>
                        <a:pt x="15427" y="1099"/>
                        <a:pt x="15394" y="1144"/>
                        <a:pt x="15391" y="1190"/>
                      </a:cubicBezTo>
                      <a:cubicBezTo>
                        <a:pt x="15385" y="1231"/>
                        <a:pt x="15407" y="1296"/>
                        <a:pt x="15453" y="1305"/>
                      </a:cubicBezTo>
                      <a:cubicBezTo>
                        <a:pt x="15456" y="1305"/>
                        <a:pt x="15459" y="1305"/>
                        <a:pt x="15462" y="1305"/>
                      </a:cubicBezTo>
                      <a:cubicBezTo>
                        <a:pt x="15482" y="1305"/>
                        <a:pt x="15498" y="1296"/>
                        <a:pt x="15514" y="1289"/>
                      </a:cubicBezTo>
                      <a:cubicBezTo>
                        <a:pt x="15523" y="1283"/>
                        <a:pt x="15533" y="1283"/>
                        <a:pt x="15543" y="1283"/>
                      </a:cubicBezTo>
                      <a:cubicBezTo>
                        <a:pt x="15559" y="1283"/>
                        <a:pt x="15572" y="1289"/>
                        <a:pt x="15585" y="1302"/>
                      </a:cubicBezTo>
                      <a:cubicBezTo>
                        <a:pt x="15604" y="1318"/>
                        <a:pt x="15626" y="1350"/>
                        <a:pt x="15623" y="1379"/>
                      </a:cubicBezTo>
                      <a:cubicBezTo>
                        <a:pt x="15617" y="1399"/>
                        <a:pt x="15598" y="1415"/>
                        <a:pt x="15578" y="1415"/>
                      </a:cubicBezTo>
                      <a:cubicBezTo>
                        <a:pt x="15565" y="1415"/>
                        <a:pt x="15556" y="1411"/>
                        <a:pt x="15549" y="1399"/>
                      </a:cubicBezTo>
                      <a:cubicBezTo>
                        <a:pt x="15536" y="1379"/>
                        <a:pt x="15530" y="1363"/>
                        <a:pt x="15504" y="1354"/>
                      </a:cubicBezTo>
                      <a:cubicBezTo>
                        <a:pt x="15498" y="1354"/>
                        <a:pt x="15491" y="1354"/>
                        <a:pt x="15488" y="1354"/>
                      </a:cubicBezTo>
                      <a:cubicBezTo>
                        <a:pt x="15469" y="1354"/>
                        <a:pt x="15453" y="1360"/>
                        <a:pt x="15443" y="1370"/>
                      </a:cubicBezTo>
                      <a:cubicBezTo>
                        <a:pt x="15407" y="1405"/>
                        <a:pt x="15411" y="1470"/>
                        <a:pt x="15456" y="1495"/>
                      </a:cubicBezTo>
                      <a:cubicBezTo>
                        <a:pt x="15475" y="1508"/>
                        <a:pt x="15504" y="1511"/>
                        <a:pt x="15533" y="1511"/>
                      </a:cubicBezTo>
                      <a:cubicBezTo>
                        <a:pt x="15562" y="1511"/>
                        <a:pt x="15591" y="1505"/>
                        <a:pt x="15614" y="1499"/>
                      </a:cubicBezTo>
                      <a:cubicBezTo>
                        <a:pt x="15662" y="1483"/>
                        <a:pt x="15707" y="1457"/>
                        <a:pt x="15758" y="1457"/>
                      </a:cubicBezTo>
                      <a:cubicBezTo>
                        <a:pt x="15765" y="1457"/>
                        <a:pt x="15775" y="1457"/>
                        <a:pt x="15781" y="1460"/>
                      </a:cubicBezTo>
                      <a:cubicBezTo>
                        <a:pt x="15836" y="1473"/>
                        <a:pt x="15884" y="1511"/>
                        <a:pt x="15900" y="1566"/>
                      </a:cubicBezTo>
                      <a:cubicBezTo>
                        <a:pt x="15910" y="1595"/>
                        <a:pt x="15907" y="1624"/>
                        <a:pt x="15887" y="1650"/>
                      </a:cubicBezTo>
                      <a:cubicBezTo>
                        <a:pt x="15871" y="1666"/>
                        <a:pt x="15849" y="1679"/>
                        <a:pt x="15823" y="1679"/>
                      </a:cubicBezTo>
                      <a:cubicBezTo>
                        <a:pt x="15816" y="1679"/>
                        <a:pt x="15807" y="1679"/>
                        <a:pt x="15800" y="1676"/>
                      </a:cubicBezTo>
                      <a:cubicBezTo>
                        <a:pt x="15758" y="1656"/>
                        <a:pt x="15804" y="1602"/>
                        <a:pt x="15791" y="1569"/>
                      </a:cubicBezTo>
                      <a:cubicBezTo>
                        <a:pt x="15781" y="1543"/>
                        <a:pt x="15755" y="1531"/>
                        <a:pt x="15730" y="1531"/>
                      </a:cubicBezTo>
                      <a:cubicBezTo>
                        <a:pt x="15707" y="1531"/>
                        <a:pt x="15688" y="1537"/>
                        <a:pt x="15671" y="1547"/>
                      </a:cubicBezTo>
                      <a:cubicBezTo>
                        <a:pt x="15630" y="1569"/>
                        <a:pt x="15594" y="1618"/>
                        <a:pt x="15604" y="1669"/>
                      </a:cubicBezTo>
                      <a:cubicBezTo>
                        <a:pt x="15604" y="1669"/>
                        <a:pt x="15607" y="1672"/>
                        <a:pt x="15610" y="1676"/>
                      </a:cubicBezTo>
                      <a:cubicBezTo>
                        <a:pt x="15614" y="1692"/>
                        <a:pt x="15620" y="1701"/>
                        <a:pt x="15630" y="1714"/>
                      </a:cubicBezTo>
                      <a:cubicBezTo>
                        <a:pt x="15614" y="1704"/>
                        <a:pt x="15598" y="1695"/>
                        <a:pt x="15582" y="1688"/>
                      </a:cubicBezTo>
                      <a:moveTo>
                        <a:pt x="16976" y="1611"/>
                      </a:moveTo>
                      <a:lnTo>
                        <a:pt x="16976" y="1611"/>
                      </a:lnTo>
                      <a:cubicBezTo>
                        <a:pt x="16963" y="1615"/>
                        <a:pt x="16947" y="1618"/>
                        <a:pt x="16931" y="1624"/>
                      </a:cubicBezTo>
                      <a:cubicBezTo>
                        <a:pt x="16918" y="1615"/>
                        <a:pt x="16905" y="1605"/>
                        <a:pt x="16892" y="1595"/>
                      </a:cubicBezTo>
                      <a:cubicBezTo>
                        <a:pt x="16883" y="1589"/>
                        <a:pt x="16873" y="1582"/>
                        <a:pt x="16863" y="1576"/>
                      </a:cubicBezTo>
                      <a:cubicBezTo>
                        <a:pt x="16831" y="1553"/>
                        <a:pt x="16799" y="1531"/>
                        <a:pt x="16760" y="1518"/>
                      </a:cubicBezTo>
                      <a:cubicBezTo>
                        <a:pt x="16718" y="1502"/>
                        <a:pt x="16680" y="1492"/>
                        <a:pt x="16638" y="1486"/>
                      </a:cubicBezTo>
                      <a:cubicBezTo>
                        <a:pt x="16483" y="1463"/>
                        <a:pt x="16328" y="1495"/>
                        <a:pt x="16187" y="1560"/>
                      </a:cubicBezTo>
                      <a:cubicBezTo>
                        <a:pt x="16039" y="1624"/>
                        <a:pt x="15903" y="1717"/>
                        <a:pt x="15752" y="1782"/>
                      </a:cubicBezTo>
                      <a:cubicBezTo>
                        <a:pt x="15752" y="1785"/>
                        <a:pt x="15749" y="1785"/>
                        <a:pt x="15746" y="1785"/>
                      </a:cubicBezTo>
                      <a:cubicBezTo>
                        <a:pt x="15736" y="1779"/>
                        <a:pt x="15726" y="1772"/>
                        <a:pt x="15720" y="1763"/>
                      </a:cubicBezTo>
                      <a:cubicBezTo>
                        <a:pt x="15701" y="1747"/>
                        <a:pt x="15684" y="1734"/>
                        <a:pt x="15675" y="1724"/>
                      </a:cubicBezTo>
                      <a:cubicBezTo>
                        <a:pt x="15671" y="1721"/>
                        <a:pt x="15671" y="1717"/>
                        <a:pt x="15668" y="1714"/>
                      </a:cubicBezTo>
                      <a:cubicBezTo>
                        <a:pt x="15652" y="1698"/>
                        <a:pt x="15633" y="1679"/>
                        <a:pt x="15633" y="1656"/>
                      </a:cubicBezTo>
                      <a:cubicBezTo>
                        <a:pt x="15630" y="1627"/>
                        <a:pt x="15646" y="1602"/>
                        <a:pt x="15665" y="1582"/>
                      </a:cubicBezTo>
                      <a:cubicBezTo>
                        <a:pt x="15681" y="1569"/>
                        <a:pt x="15701" y="1556"/>
                        <a:pt x="15723" y="1556"/>
                      </a:cubicBezTo>
                      <a:cubicBezTo>
                        <a:pt x="15730" y="1556"/>
                        <a:pt x="15736" y="1556"/>
                        <a:pt x="15742" y="1560"/>
                      </a:cubicBezTo>
                      <a:cubicBezTo>
                        <a:pt x="15768" y="1569"/>
                        <a:pt x="15768" y="1592"/>
                        <a:pt x="15762" y="1615"/>
                      </a:cubicBezTo>
                      <a:cubicBezTo>
                        <a:pt x="15755" y="1634"/>
                        <a:pt x="15749" y="1653"/>
                        <a:pt x="15758" y="1669"/>
                      </a:cubicBezTo>
                      <a:cubicBezTo>
                        <a:pt x="15765" y="1692"/>
                        <a:pt x="15791" y="1701"/>
                        <a:pt x="15813" y="1704"/>
                      </a:cubicBezTo>
                      <a:cubicBezTo>
                        <a:pt x="15816" y="1704"/>
                        <a:pt x="15820" y="1704"/>
                        <a:pt x="15823" y="1704"/>
                      </a:cubicBezTo>
                      <a:cubicBezTo>
                        <a:pt x="15849" y="1708"/>
                        <a:pt x="15874" y="1695"/>
                        <a:pt x="15894" y="1679"/>
                      </a:cubicBezTo>
                      <a:cubicBezTo>
                        <a:pt x="15968" y="1640"/>
                        <a:pt x="16035" y="1585"/>
                        <a:pt x="16110" y="1547"/>
                      </a:cubicBezTo>
                      <a:cubicBezTo>
                        <a:pt x="16209" y="1492"/>
                        <a:pt x="16319" y="1447"/>
                        <a:pt x="16432" y="1424"/>
                      </a:cubicBezTo>
                      <a:cubicBezTo>
                        <a:pt x="16548" y="1399"/>
                        <a:pt x="16673" y="1389"/>
                        <a:pt x="16786" y="1428"/>
                      </a:cubicBezTo>
                      <a:cubicBezTo>
                        <a:pt x="16889" y="1463"/>
                        <a:pt x="16976" y="1531"/>
                        <a:pt x="17063" y="1598"/>
                      </a:cubicBezTo>
                      <a:cubicBezTo>
                        <a:pt x="17034" y="1602"/>
                        <a:pt x="17005" y="1605"/>
                        <a:pt x="16976" y="1611"/>
                      </a:cubicBezTo>
                      <a:moveTo>
                        <a:pt x="17101" y="1595"/>
                      </a:moveTo>
                      <a:lnTo>
                        <a:pt x="17101" y="1595"/>
                      </a:lnTo>
                      <a:cubicBezTo>
                        <a:pt x="17095" y="1592"/>
                        <a:pt x="17089" y="1592"/>
                        <a:pt x="17085" y="1592"/>
                      </a:cubicBezTo>
                      <a:cubicBezTo>
                        <a:pt x="17079" y="1589"/>
                        <a:pt x="17076" y="1585"/>
                        <a:pt x="17069" y="1579"/>
                      </a:cubicBezTo>
                      <a:cubicBezTo>
                        <a:pt x="17002" y="1511"/>
                        <a:pt x="16921" y="1454"/>
                        <a:pt x="16831" y="1415"/>
                      </a:cubicBezTo>
                      <a:cubicBezTo>
                        <a:pt x="16824" y="1415"/>
                        <a:pt x="16818" y="1411"/>
                        <a:pt x="16812" y="1408"/>
                      </a:cubicBezTo>
                      <a:cubicBezTo>
                        <a:pt x="16651" y="1347"/>
                        <a:pt x="16470" y="1367"/>
                        <a:pt x="16309" y="1418"/>
                      </a:cubicBezTo>
                      <a:cubicBezTo>
                        <a:pt x="16219" y="1447"/>
                        <a:pt x="16135" y="1486"/>
                        <a:pt x="16055" y="1534"/>
                      </a:cubicBezTo>
                      <a:cubicBezTo>
                        <a:pt x="16007" y="1560"/>
                        <a:pt x="15978" y="1582"/>
                        <a:pt x="15932" y="1611"/>
                      </a:cubicBezTo>
                      <a:cubicBezTo>
                        <a:pt x="15936" y="1582"/>
                        <a:pt x="15932" y="1556"/>
                        <a:pt x="15919" y="1534"/>
                      </a:cubicBezTo>
                      <a:cubicBezTo>
                        <a:pt x="15955" y="1524"/>
                        <a:pt x="16058" y="1499"/>
                        <a:pt x="16071" y="1495"/>
                      </a:cubicBezTo>
                      <a:cubicBezTo>
                        <a:pt x="16126" y="1483"/>
                        <a:pt x="16358" y="1386"/>
                        <a:pt x="16422" y="1363"/>
                      </a:cubicBezTo>
                      <a:cubicBezTo>
                        <a:pt x="16576" y="1315"/>
                        <a:pt x="16744" y="1328"/>
                        <a:pt x="16896" y="1376"/>
                      </a:cubicBezTo>
                      <a:cubicBezTo>
                        <a:pt x="17018" y="1415"/>
                        <a:pt x="17143" y="1486"/>
                        <a:pt x="17208" y="1598"/>
                      </a:cubicBezTo>
                      <a:cubicBezTo>
                        <a:pt x="17172" y="1598"/>
                        <a:pt x="17137" y="1595"/>
                        <a:pt x="17101" y="1595"/>
                      </a:cubicBezTo>
                      <a:moveTo>
                        <a:pt x="17246" y="1602"/>
                      </a:moveTo>
                      <a:lnTo>
                        <a:pt x="17246" y="1602"/>
                      </a:lnTo>
                      <a:cubicBezTo>
                        <a:pt x="17243" y="1602"/>
                        <a:pt x="17240" y="1602"/>
                        <a:pt x="17237" y="1598"/>
                      </a:cubicBezTo>
                      <a:cubicBezTo>
                        <a:pt x="17233" y="1598"/>
                        <a:pt x="17233" y="1595"/>
                        <a:pt x="17230" y="1592"/>
                      </a:cubicBezTo>
                      <a:cubicBezTo>
                        <a:pt x="17176" y="1499"/>
                        <a:pt x="17089" y="1418"/>
                        <a:pt x="16985" y="1376"/>
                      </a:cubicBezTo>
                      <a:cubicBezTo>
                        <a:pt x="16915" y="1347"/>
                        <a:pt x="16837" y="1325"/>
                        <a:pt x="16760" y="1309"/>
                      </a:cubicBezTo>
                      <a:cubicBezTo>
                        <a:pt x="16763" y="1309"/>
                        <a:pt x="16763" y="1309"/>
                        <a:pt x="16767" y="1309"/>
                      </a:cubicBezTo>
                      <a:cubicBezTo>
                        <a:pt x="16850" y="1312"/>
                        <a:pt x="16937" y="1315"/>
                        <a:pt x="17015" y="1347"/>
                      </a:cubicBezTo>
                      <a:cubicBezTo>
                        <a:pt x="17085" y="1379"/>
                        <a:pt x="17150" y="1424"/>
                        <a:pt x="17208" y="1479"/>
                      </a:cubicBezTo>
                      <a:cubicBezTo>
                        <a:pt x="17233" y="1505"/>
                        <a:pt x="17262" y="1534"/>
                        <a:pt x="17282" y="1563"/>
                      </a:cubicBezTo>
                      <a:cubicBezTo>
                        <a:pt x="17282" y="1566"/>
                        <a:pt x="17285" y="1566"/>
                        <a:pt x="17285" y="1566"/>
                      </a:cubicBezTo>
                      <a:cubicBezTo>
                        <a:pt x="17295" y="1582"/>
                        <a:pt x="17301" y="1598"/>
                        <a:pt x="17308" y="1615"/>
                      </a:cubicBezTo>
                      <a:cubicBezTo>
                        <a:pt x="17288" y="1611"/>
                        <a:pt x="17266" y="1608"/>
                        <a:pt x="17246" y="1602"/>
                      </a:cubicBezTo>
                      <a:moveTo>
                        <a:pt x="17504" y="1688"/>
                      </a:moveTo>
                      <a:lnTo>
                        <a:pt x="17504" y="1688"/>
                      </a:lnTo>
                      <a:cubicBezTo>
                        <a:pt x="17446" y="1656"/>
                        <a:pt x="17391" y="1637"/>
                        <a:pt x="17327" y="1621"/>
                      </a:cubicBezTo>
                      <a:cubicBezTo>
                        <a:pt x="17330" y="1618"/>
                        <a:pt x="17321" y="1598"/>
                        <a:pt x="17308" y="1576"/>
                      </a:cubicBezTo>
                      <a:cubicBezTo>
                        <a:pt x="17372" y="1592"/>
                        <a:pt x="17424" y="1598"/>
                        <a:pt x="17488" y="1572"/>
                      </a:cubicBezTo>
                      <a:cubicBezTo>
                        <a:pt x="17556" y="1543"/>
                        <a:pt x="17636" y="1483"/>
                        <a:pt x="17713" y="1515"/>
                      </a:cubicBezTo>
                      <a:cubicBezTo>
                        <a:pt x="17717" y="1515"/>
                        <a:pt x="17717" y="1508"/>
                        <a:pt x="17717" y="1508"/>
                      </a:cubicBezTo>
                      <a:cubicBezTo>
                        <a:pt x="17665" y="1479"/>
                        <a:pt x="17610" y="1495"/>
                        <a:pt x="17562" y="1518"/>
                      </a:cubicBezTo>
                      <a:cubicBezTo>
                        <a:pt x="17523" y="1534"/>
                        <a:pt x="17485" y="1553"/>
                        <a:pt x="17446" y="1563"/>
                      </a:cubicBezTo>
                      <a:cubicBezTo>
                        <a:pt x="17395" y="1576"/>
                        <a:pt x="17346" y="1563"/>
                        <a:pt x="17295" y="1550"/>
                      </a:cubicBezTo>
                      <a:lnTo>
                        <a:pt x="17295" y="1550"/>
                      </a:lnTo>
                      <a:cubicBezTo>
                        <a:pt x="17285" y="1531"/>
                        <a:pt x="17275" y="1515"/>
                        <a:pt x="17272" y="1515"/>
                      </a:cubicBezTo>
                      <a:cubicBezTo>
                        <a:pt x="17243" y="1466"/>
                        <a:pt x="17198" y="1424"/>
                        <a:pt x="17156" y="1392"/>
                      </a:cubicBezTo>
                      <a:cubicBezTo>
                        <a:pt x="17140" y="1379"/>
                        <a:pt x="17124" y="1370"/>
                        <a:pt x="17111" y="1360"/>
                      </a:cubicBezTo>
                      <a:cubicBezTo>
                        <a:pt x="17153" y="1341"/>
                        <a:pt x="17185" y="1305"/>
                        <a:pt x="17211" y="1263"/>
                      </a:cubicBezTo>
                      <a:cubicBezTo>
                        <a:pt x="17230" y="1238"/>
                        <a:pt x="17243" y="1206"/>
                        <a:pt x="17256" y="1177"/>
                      </a:cubicBezTo>
                      <a:cubicBezTo>
                        <a:pt x="17269" y="1151"/>
                        <a:pt x="17282" y="1122"/>
                        <a:pt x="17304" y="1106"/>
                      </a:cubicBezTo>
                      <a:cubicBezTo>
                        <a:pt x="17317" y="1099"/>
                        <a:pt x="17333" y="1096"/>
                        <a:pt x="17346" y="1086"/>
                      </a:cubicBezTo>
                      <a:cubicBezTo>
                        <a:pt x="17349" y="1086"/>
                        <a:pt x="17346" y="1083"/>
                        <a:pt x="17346" y="1080"/>
                      </a:cubicBezTo>
                      <a:cubicBezTo>
                        <a:pt x="17282" y="1077"/>
                        <a:pt x="17256" y="1131"/>
                        <a:pt x="17230" y="1180"/>
                      </a:cubicBezTo>
                      <a:cubicBezTo>
                        <a:pt x="17198" y="1251"/>
                        <a:pt x="17156" y="1315"/>
                        <a:pt x="17082" y="1344"/>
                      </a:cubicBezTo>
                      <a:cubicBezTo>
                        <a:pt x="17072" y="1338"/>
                        <a:pt x="17063" y="1331"/>
                        <a:pt x="17050" y="1328"/>
                      </a:cubicBezTo>
                      <a:cubicBezTo>
                        <a:pt x="17044" y="1325"/>
                        <a:pt x="17015" y="1315"/>
                        <a:pt x="17011" y="1312"/>
                      </a:cubicBezTo>
                      <a:cubicBezTo>
                        <a:pt x="17005" y="1292"/>
                        <a:pt x="16995" y="1273"/>
                        <a:pt x="16985" y="1257"/>
                      </a:cubicBezTo>
                      <a:cubicBezTo>
                        <a:pt x="17047" y="1267"/>
                        <a:pt x="17124" y="1212"/>
                        <a:pt x="17163" y="1170"/>
                      </a:cubicBezTo>
                      <a:cubicBezTo>
                        <a:pt x="17192" y="1138"/>
                        <a:pt x="17217" y="1099"/>
                        <a:pt x="17237" y="1064"/>
                      </a:cubicBezTo>
                      <a:cubicBezTo>
                        <a:pt x="17250" y="1041"/>
                        <a:pt x="17256" y="1019"/>
                        <a:pt x="17269" y="999"/>
                      </a:cubicBezTo>
                      <a:cubicBezTo>
                        <a:pt x="17292" y="962"/>
                        <a:pt x="17349" y="930"/>
                        <a:pt x="17385" y="977"/>
                      </a:cubicBezTo>
                      <a:cubicBezTo>
                        <a:pt x="17388" y="983"/>
                        <a:pt x="17395" y="986"/>
                        <a:pt x="17401" y="980"/>
                      </a:cubicBezTo>
                      <a:cubicBezTo>
                        <a:pt x="17440" y="943"/>
                        <a:pt x="17523" y="949"/>
                        <a:pt x="17552" y="996"/>
                      </a:cubicBezTo>
                      <a:cubicBezTo>
                        <a:pt x="17556" y="1003"/>
                        <a:pt x="17562" y="996"/>
                        <a:pt x="17559" y="990"/>
                      </a:cubicBezTo>
                      <a:cubicBezTo>
                        <a:pt x="17533" y="930"/>
                        <a:pt x="17446" y="923"/>
                        <a:pt x="17395" y="959"/>
                      </a:cubicBezTo>
                      <a:cubicBezTo>
                        <a:pt x="17343" y="901"/>
                        <a:pt x="17269" y="949"/>
                        <a:pt x="17240" y="1009"/>
                      </a:cubicBezTo>
                      <a:cubicBezTo>
                        <a:pt x="17214" y="1061"/>
                        <a:pt x="17182" y="1115"/>
                        <a:pt x="17140" y="1161"/>
                      </a:cubicBezTo>
                      <a:cubicBezTo>
                        <a:pt x="17108" y="1196"/>
                        <a:pt x="17031" y="1251"/>
                        <a:pt x="16979" y="1234"/>
                      </a:cubicBezTo>
                      <a:cubicBezTo>
                        <a:pt x="16976" y="1231"/>
                        <a:pt x="16973" y="1234"/>
                        <a:pt x="16969" y="1234"/>
                      </a:cubicBezTo>
                      <a:cubicBezTo>
                        <a:pt x="16934" y="1180"/>
                        <a:pt x="16886" y="1128"/>
                        <a:pt x="16831" y="1090"/>
                      </a:cubicBezTo>
                      <a:cubicBezTo>
                        <a:pt x="16840" y="1090"/>
                        <a:pt x="16853" y="1086"/>
                        <a:pt x="16863" y="1080"/>
                      </a:cubicBezTo>
                      <a:cubicBezTo>
                        <a:pt x="16892" y="1067"/>
                        <a:pt x="16908" y="1041"/>
                        <a:pt x="16921" y="1016"/>
                      </a:cubicBezTo>
                      <a:cubicBezTo>
                        <a:pt x="16931" y="990"/>
                        <a:pt x="16940" y="964"/>
                        <a:pt x="16956" y="943"/>
                      </a:cubicBezTo>
                      <a:cubicBezTo>
                        <a:pt x="16960" y="939"/>
                        <a:pt x="16963" y="936"/>
                        <a:pt x="16966" y="933"/>
                      </a:cubicBezTo>
                      <a:cubicBezTo>
                        <a:pt x="16973" y="936"/>
                        <a:pt x="16976" y="939"/>
                        <a:pt x="16982" y="939"/>
                      </a:cubicBezTo>
                      <a:cubicBezTo>
                        <a:pt x="16985" y="930"/>
                        <a:pt x="16995" y="917"/>
                        <a:pt x="17005" y="910"/>
                      </a:cubicBezTo>
                      <a:cubicBezTo>
                        <a:pt x="17005" y="910"/>
                        <a:pt x="17002" y="910"/>
                        <a:pt x="17002" y="907"/>
                      </a:cubicBezTo>
                      <a:lnTo>
                        <a:pt x="17005" y="907"/>
                      </a:lnTo>
                      <a:cubicBezTo>
                        <a:pt x="17031" y="891"/>
                        <a:pt x="17072" y="875"/>
                        <a:pt x="17101" y="891"/>
                      </a:cubicBezTo>
                      <a:cubicBezTo>
                        <a:pt x="17134" y="910"/>
                        <a:pt x="17137" y="977"/>
                        <a:pt x="17105" y="999"/>
                      </a:cubicBezTo>
                      <a:cubicBezTo>
                        <a:pt x="17089" y="1009"/>
                        <a:pt x="17063" y="1006"/>
                        <a:pt x="17040" y="999"/>
                      </a:cubicBezTo>
                      <a:cubicBezTo>
                        <a:pt x="17031" y="996"/>
                        <a:pt x="17024" y="990"/>
                        <a:pt x="17015" y="983"/>
                      </a:cubicBezTo>
                      <a:cubicBezTo>
                        <a:pt x="17008" y="977"/>
                        <a:pt x="17005" y="977"/>
                        <a:pt x="16998" y="977"/>
                      </a:cubicBezTo>
                      <a:cubicBezTo>
                        <a:pt x="16979" y="980"/>
                        <a:pt x="16966" y="1009"/>
                        <a:pt x="16963" y="1022"/>
                      </a:cubicBezTo>
                      <a:cubicBezTo>
                        <a:pt x="16960" y="1045"/>
                        <a:pt x="16966" y="1074"/>
                        <a:pt x="16979" y="1090"/>
                      </a:cubicBezTo>
                      <a:cubicBezTo>
                        <a:pt x="17011" y="1128"/>
                        <a:pt x="17072" y="1109"/>
                        <a:pt x="17108" y="1090"/>
                      </a:cubicBezTo>
                      <a:cubicBezTo>
                        <a:pt x="17160" y="1061"/>
                        <a:pt x="17185" y="1012"/>
                        <a:pt x="17208" y="962"/>
                      </a:cubicBezTo>
                      <a:cubicBezTo>
                        <a:pt x="17224" y="923"/>
                        <a:pt x="17246" y="888"/>
                        <a:pt x="17275" y="859"/>
                      </a:cubicBezTo>
                      <a:cubicBezTo>
                        <a:pt x="17279" y="859"/>
                        <a:pt x="17282" y="859"/>
                        <a:pt x="17285" y="859"/>
                      </a:cubicBezTo>
                      <a:cubicBezTo>
                        <a:pt x="17285" y="852"/>
                        <a:pt x="17288" y="849"/>
                        <a:pt x="17288" y="846"/>
                      </a:cubicBezTo>
                      <a:cubicBezTo>
                        <a:pt x="17298" y="836"/>
                        <a:pt x="17311" y="827"/>
                        <a:pt x="17321" y="820"/>
                      </a:cubicBezTo>
                      <a:cubicBezTo>
                        <a:pt x="17349" y="807"/>
                        <a:pt x="17378" y="801"/>
                        <a:pt x="17407" y="814"/>
                      </a:cubicBezTo>
                      <a:cubicBezTo>
                        <a:pt x="17443" y="833"/>
                        <a:pt x="17440" y="869"/>
                        <a:pt x="17453" y="901"/>
                      </a:cubicBezTo>
                      <a:cubicBezTo>
                        <a:pt x="17453" y="910"/>
                        <a:pt x="17462" y="914"/>
                        <a:pt x="17469" y="910"/>
                      </a:cubicBezTo>
                      <a:cubicBezTo>
                        <a:pt x="17494" y="904"/>
                        <a:pt x="17527" y="901"/>
                        <a:pt x="17552" y="914"/>
                      </a:cubicBezTo>
                      <a:cubicBezTo>
                        <a:pt x="17585" y="926"/>
                        <a:pt x="17607" y="955"/>
                        <a:pt x="17610" y="986"/>
                      </a:cubicBezTo>
                      <a:cubicBezTo>
                        <a:pt x="17613" y="1016"/>
                        <a:pt x="17613" y="1038"/>
                        <a:pt x="17636" y="1058"/>
                      </a:cubicBezTo>
                      <a:cubicBezTo>
                        <a:pt x="17659" y="1074"/>
                        <a:pt x="17688" y="1083"/>
                        <a:pt x="17701" y="1109"/>
                      </a:cubicBezTo>
                      <a:cubicBezTo>
                        <a:pt x="17710" y="1125"/>
                        <a:pt x="17717" y="1141"/>
                        <a:pt x="17720" y="1161"/>
                      </a:cubicBezTo>
                      <a:lnTo>
                        <a:pt x="17720" y="1161"/>
                      </a:lnTo>
                      <a:lnTo>
                        <a:pt x="17720" y="1161"/>
                      </a:lnTo>
                      <a:cubicBezTo>
                        <a:pt x="17720" y="1164"/>
                        <a:pt x="17713" y="1167"/>
                        <a:pt x="17713" y="1180"/>
                      </a:cubicBezTo>
                      <a:cubicBezTo>
                        <a:pt x="17707" y="1225"/>
                        <a:pt x="17675" y="1254"/>
                        <a:pt x="17633" y="1257"/>
                      </a:cubicBezTo>
                      <a:cubicBezTo>
                        <a:pt x="17626" y="1257"/>
                        <a:pt x="17623" y="1257"/>
                        <a:pt x="17617" y="1257"/>
                      </a:cubicBezTo>
                      <a:cubicBezTo>
                        <a:pt x="17591" y="1251"/>
                        <a:pt x="17556" y="1234"/>
                        <a:pt x="17546" y="1206"/>
                      </a:cubicBezTo>
                      <a:cubicBezTo>
                        <a:pt x="17540" y="1190"/>
                        <a:pt x="17546" y="1186"/>
                        <a:pt x="17559" y="1177"/>
                      </a:cubicBezTo>
                      <a:cubicBezTo>
                        <a:pt x="17565" y="1170"/>
                        <a:pt x="17575" y="1164"/>
                        <a:pt x="17581" y="1157"/>
                      </a:cubicBezTo>
                      <a:cubicBezTo>
                        <a:pt x="17613" y="1109"/>
                        <a:pt x="17578" y="1061"/>
                        <a:pt x="17530" y="1045"/>
                      </a:cubicBezTo>
                      <a:cubicBezTo>
                        <a:pt x="17514" y="1038"/>
                        <a:pt x="17497" y="1035"/>
                        <a:pt x="17485" y="1035"/>
                      </a:cubicBezTo>
                      <a:cubicBezTo>
                        <a:pt x="17449" y="1038"/>
                        <a:pt x="17414" y="1051"/>
                        <a:pt x="17388" y="1070"/>
                      </a:cubicBezTo>
                      <a:cubicBezTo>
                        <a:pt x="17349" y="1099"/>
                        <a:pt x="17317" y="1144"/>
                        <a:pt x="17314" y="1190"/>
                      </a:cubicBezTo>
                      <a:cubicBezTo>
                        <a:pt x="17308" y="1231"/>
                        <a:pt x="17330" y="1296"/>
                        <a:pt x="17375" y="1305"/>
                      </a:cubicBezTo>
                      <a:cubicBezTo>
                        <a:pt x="17378" y="1305"/>
                        <a:pt x="17382" y="1305"/>
                        <a:pt x="17385" y="1305"/>
                      </a:cubicBezTo>
                      <a:cubicBezTo>
                        <a:pt x="17404" y="1305"/>
                        <a:pt x="17420" y="1296"/>
                        <a:pt x="17437" y="1289"/>
                      </a:cubicBezTo>
                      <a:cubicBezTo>
                        <a:pt x="17446" y="1283"/>
                        <a:pt x="17456" y="1283"/>
                        <a:pt x="17465" y="1283"/>
                      </a:cubicBezTo>
                      <a:cubicBezTo>
                        <a:pt x="17481" y="1283"/>
                        <a:pt x="17494" y="1289"/>
                        <a:pt x="17507" y="1302"/>
                      </a:cubicBezTo>
                      <a:cubicBezTo>
                        <a:pt x="17527" y="1318"/>
                        <a:pt x="17549" y="1350"/>
                        <a:pt x="17546" y="1379"/>
                      </a:cubicBezTo>
                      <a:cubicBezTo>
                        <a:pt x="17540" y="1399"/>
                        <a:pt x="17520" y="1415"/>
                        <a:pt x="17501" y="1415"/>
                      </a:cubicBezTo>
                      <a:cubicBezTo>
                        <a:pt x="17488" y="1415"/>
                        <a:pt x="17478" y="1411"/>
                        <a:pt x="17472" y="1399"/>
                      </a:cubicBezTo>
                      <a:cubicBezTo>
                        <a:pt x="17459" y="1379"/>
                        <a:pt x="17453" y="1363"/>
                        <a:pt x="17427" y="1354"/>
                      </a:cubicBezTo>
                      <a:cubicBezTo>
                        <a:pt x="17420" y="1354"/>
                        <a:pt x="17414" y="1354"/>
                        <a:pt x="17411" y="1354"/>
                      </a:cubicBezTo>
                      <a:cubicBezTo>
                        <a:pt x="17391" y="1354"/>
                        <a:pt x="17375" y="1360"/>
                        <a:pt x="17365" y="1370"/>
                      </a:cubicBezTo>
                      <a:cubicBezTo>
                        <a:pt x="17330" y="1405"/>
                        <a:pt x="17333" y="1470"/>
                        <a:pt x="17378" y="1495"/>
                      </a:cubicBezTo>
                      <a:cubicBezTo>
                        <a:pt x="17398" y="1508"/>
                        <a:pt x="17427" y="1511"/>
                        <a:pt x="17456" y="1511"/>
                      </a:cubicBezTo>
                      <a:cubicBezTo>
                        <a:pt x="17485" y="1511"/>
                        <a:pt x="17514" y="1505"/>
                        <a:pt x="17536" y="1499"/>
                      </a:cubicBezTo>
                      <a:cubicBezTo>
                        <a:pt x="17585" y="1483"/>
                        <a:pt x="17630" y="1457"/>
                        <a:pt x="17681" y="1457"/>
                      </a:cubicBezTo>
                      <a:cubicBezTo>
                        <a:pt x="17688" y="1457"/>
                        <a:pt x="17697" y="1457"/>
                        <a:pt x="17704" y="1460"/>
                      </a:cubicBezTo>
                      <a:cubicBezTo>
                        <a:pt x="17758" y="1473"/>
                        <a:pt x="17807" y="1511"/>
                        <a:pt x="17823" y="1566"/>
                      </a:cubicBezTo>
                      <a:cubicBezTo>
                        <a:pt x="17833" y="1595"/>
                        <a:pt x="17829" y="1624"/>
                        <a:pt x="17810" y="1650"/>
                      </a:cubicBezTo>
                      <a:cubicBezTo>
                        <a:pt x="17794" y="1666"/>
                        <a:pt x="17771" y="1679"/>
                        <a:pt x="17746" y="1679"/>
                      </a:cubicBezTo>
                      <a:cubicBezTo>
                        <a:pt x="17739" y="1679"/>
                        <a:pt x="17729" y="1679"/>
                        <a:pt x="17723" y="1676"/>
                      </a:cubicBezTo>
                      <a:cubicBezTo>
                        <a:pt x="17681" y="1656"/>
                        <a:pt x="17726" y="1602"/>
                        <a:pt x="17713" y="1569"/>
                      </a:cubicBezTo>
                      <a:cubicBezTo>
                        <a:pt x="17704" y="1543"/>
                        <a:pt x="17678" y="1531"/>
                        <a:pt x="17652" y="1531"/>
                      </a:cubicBezTo>
                      <a:cubicBezTo>
                        <a:pt x="17630" y="1531"/>
                        <a:pt x="17610" y="1537"/>
                        <a:pt x="17594" y="1547"/>
                      </a:cubicBezTo>
                      <a:cubicBezTo>
                        <a:pt x="17552" y="1569"/>
                        <a:pt x="17517" y="1618"/>
                        <a:pt x="17527" y="1669"/>
                      </a:cubicBezTo>
                      <a:cubicBezTo>
                        <a:pt x="17527" y="1669"/>
                        <a:pt x="17530" y="1672"/>
                        <a:pt x="17533" y="1676"/>
                      </a:cubicBezTo>
                      <a:cubicBezTo>
                        <a:pt x="17536" y="1692"/>
                        <a:pt x="17543" y="1701"/>
                        <a:pt x="17552" y="1714"/>
                      </a:cubicBezTo>
                      <a:cubicBezTo>
                        <a:pt x="17536" y="1704"/>
                        <a:pt x="17520" y="1695"/>
                        <a:pt x="17504" y="1688"/>
                      </a:cubicBezTo>
                      <a:moveTo>
                        <a:pt x="18899" y="1611"/>
                      </a:moveTo>
                      <a:lnTo>
                        <a:pt x="18899" y="1611"/>
                      </a:lnTo>
                      <a:cubicBezTo>
                        <a:pt x="18886" y="1615"/>
                        <a:pt x="18870" y="1618"/>
                        <a:pt x="18853" y="1624"/>
                      </a:cubicBezTo>
                      <a:cubicBezTo>
                        <a:pt x="18841" y="1615"/>
                        <a:pt x="18828" y="1605"/>
                        <a:pt x="18815" y="1595"/>
                      </a:cubicBezTo>
                      <a:cubicBezTo>
                        <a:pt x="18805" y="1589"/>
                        <a:pt x="18795" y="1582"/>
                        <a:pt x="18786" y="1576"/>
                      </a:cubicBezTo>
                      <a:cubicBezTo>
                        <a:pt x="18754" y="1553"/>
                        <a:pt x="18721" y="1531"/>
                        <a:pt x="18683" y="1518"/>
                      </a:cubicBezTo>
                      <a:cubicBezTo>
                        <a:pt x="18641" y="1502"/>
                        <a:pt x="18602" y="1492"/>
                        <a:pt x="18560" y="1486"/>
                      </a:cubicBezTo>
                      <a:cubicBezTo>
                        <a:pt x="18406" y="1463"/>
                        <a:pt x="18251" y="1495"/>
                        <a:pt x="18110" y="1560"/>
                      </a:cubicBezTo>
                      <a:cubicBezTo>
                        <a:pt x="17961" y="1624"/>
                        <a:pt x="17826" y="1717"/>
                        <a:pt x="17675" y="1782"/>
                      </a:cubicBezTo>
                      <a:cubicBezTo>
                        <a:pt x="17675" y="1785"/>
                        <a:pt x="17672" y="1785"/>
                        <a:pt x="17668" y="1785"/>
                      </a:cubicBezTo>
                      <a:cubicBezTo>
                        <a:pt x="17659" y="1779"/>
                        <a:pt x="17649" y="1772"/>
                        <a:pt x="17642" y="1763"/>
                      </a:cubicBezTo>
                      <a:cubicBezTo>
                        <a:pt x="17623" y="1747"/>
                        <a:pt x="17607" y="1734"/>
                        <a:pt x="17597" y="1724"/>
                      </a:cubicBezTo>
                      <a:cubicBezTo>
                        <a:pt x="17594" y="1721"/>
                        <a:pt x="17594" y="1717"/>
                        <a:pt x="17591" y="1714"/>
                      </a:cubicBezTo>
                      <a:cubicBezTo>
                        <a:pt x="17575" y="1698"/>
                        <a:pt x="17556" y="1679"/>
                        <a:pt x="17556" y="1656"/>
                      </a:cubicBezTo>
                      <a:cubicBezTo>
                        <a:pt x="17552" y="1627"/>
                        <a:pt x="17569" y="1602"/>
                        <a:pt x="17588" y="1582"/>
                      </a:cubicBezTo>
                      <a:cubicBezTo>
                        <a:pt x="17604" y="1569"/>
                        <a:pt x="17623" y="1556"/>
                        <a:pt x="17646" y="1556"/>
                      </a:cubicBezTo>
                      <a:cubicBezTo>
                        <a:pt x="17652" y="1556"/>
                        <a:pt x="17659" y="1556"/>
                        <a:pt x="17665" y="1560"/>
                      </a:cubicBezTo>
                      <a:cubicBezTo>
                        <a:pt x="17691" y="1569"/>
                        <a:pt x="17691" y="1592"/>
                        <a:pt x="17685" y="1615"/>
                      </a:cubicBezTo>
                      <a:cubicBezTo>
                        <a:pt x="17678" y="1634"/>
                        <a:pt x="17672" y="1653"/>
                        <a:pt x="17681" y="1669"/>
                      </a:cubicBezTo>
                      <a:cubicBezTo>
                        <a:pt x="17688" y="1692"/>
                        <a:pt x="17713" y="1701"/>
                        <a:pt x="17736" y="1704"/>
                      </a:cubicBezTo>
                      <a:cubicBezTo>
                        <a:pt x="17739" y="1704"/>
                        <a:pt x="17742" y="1704"/>
                        <a:pt x="17746" y="1704"/>
                      </a:cubicBezTo>
                      <a:cubicBezTo>
                        <a:pt x="17771" y="1708"/>
                        <a:pt x="17797" y="1695"/>
                        <a:pt x="17817" y="1679"/>
                      </a:cubicBezTo>
                      <a:cubicBezTo>
                        <a:pt x="17890" y="1640"/>
                        <a:pt x="17958" y="1585"/>
                        <a:pt x="18032" y="1547"/>
                      </a:cubicBezTo>
                      <a:cubicBezTo>
                        <a:pt x="18132" y="1492"/>
                        <a:pt x="18242" y="1447"/>
                        <a:pt x="18354" y="1424"/>
                      </a:cubicBezTo>
                      <a:cubicBezTo>
                        <a:pt x="18470" y="1399"/>
                        <a:pt x="18596" y="1389"/>
                        <a:pt x="18708" y="1428"/>
                      </a:cubicBezTo>
                      <a:cubicBezTo>
                        <a:pt x="18811" y="1463"/>
                        <a:pt x="18899" y="1531"/>
                        <a:pt x="18986" y="1598"/>
                      </a:cubicBezTo>
                      <a:cubicBezTo>
                        <a:pt x="18956" y="1602"/>
                        <a:pt x="18927" y="1605"/>
                        <a:pt x="18899" y="1611"/>
                      </a:cubicBezTo>
                      <a:moveTo>
                        <a:pt x="19024" y="1595"/>
                      </a:moveTo>
                      <a:lnTo>
                        <a:pt x="19024" y="1595"/>
                      </a:lnTo>
                      <a:cubicBezTo>
                        <a:pt x="19018" y="1592"/>
                        <a:pt x="19011" y="1592"/>
                        <a:pt x="19008" y="1592"/>
                      </a:cubicBezTo>
                      <a:cubicBezTo>
                        <a:pt x="19002" y="1589"/>
                        <a:pt x="18999" y="1585"/>
                        <a:pt x="18992" y="1579"/>
                      </a:cubicBezTo>
                      <a:cubicBezTo>
                        <a:pt x="18924" y="1511"/>
                        <a:pt x="18844" y="1454"/>
                        <a:pt x="18754" y="1415"/>
                      </a:cubicBezTo>
                      <a:cubicBezTo>
                        <a:pt x="18747" y="1415"/>
                        <a:pt x="18741" y="1411"/>
                        <a:pt x="18734" y="1408"/>
                      </a:cubicBezTo>
                      <a:cubicBezTo>
                        <a:pt x="18573" y="1347"/>
                        <a:pt x="18393" y="1367"/>
                        <a:pt x="18232" y="1418"/>
                      </a:cubicBezTo>
                      <a:cubicBezTo>
                        <a:pt x="18142" y="1447"/>
                        <a:pt x="18058" y="1486"/>
                        <a:pt x="17978" y="1534"/>
                      </a:cubicBezTo>
                      <a:cubicBezTo>
                        <a:pt x="17932" y="1560"/>
                        <a:pt x="17900" y="1582"/>
                        <a:pt x="17855" y="1611"/>
                      </a:cubicBezTo>
                      <a:cubicBezTo>
                        <a:pt x="17858" y="1582"/>
                        <a:pt x="17855" y="1556"/>
                        <a:pt x="17842" y="1534"/>
                      </a:cubicBezTo>
                      <a:cubicBezTo>
                        <a:pt x="17878" y="1524"/>
                        <a:pt x="17981" y="1499"/>
                        <a:pt x="17994" y="1495"/>
                      </a:cubicBezTo>
                      <a:cubicBezTo>
                        <a:pt x="18048" y="1483"/>
                        <a:pt x="18280" y="1386"/>
                        <a:pt x="18345" y="1363"/>
                      </a:cubicBezTo>
                      <a:cubicBezTo>
                        <a:pt x="18499" y="1315"/>
                        <a:pt x="18667" y="1328"/>
                        <a:pt x="18818" y="1376"/>
                      </a:cubicBezTo>
                      <a:cubicBezTo>
                        <a:pt x="18940" y="1415"/>
                        <a:pt x="19066" y="1486"/>
                        <a:pt x="19131" y="1598"/>
                      </a:cubicBezTo>
                      <a:cubicBezTo>
                        <a:pt x="19095" y="1598"/>
                        <a:pt x="19060" y="1595"/>
                        <a:pt x="19024" y="1595"/>
                      </a:cubicBezTo>
                      <a:moveTo>
                        <a:pt x="19169" y="1602"/>
                      </a:moveTo>
                      <a:lnTo>
                        <a:pt x="19169" y="1602"/>
                      </a:lnTo>
                      <a:cubicBezTo>
                        <a:pt x="19166" y="1602"/>
                        <a:pt x="19163" y="1602"/>
                        <a:pt x="19159" y="1598"/>
                      </a:cubicBezTo>
                      <a:cubicBezTo>
                        <a:pt x="19156" y="1598"/>
                        <a:pt x="19156" y="1595"/>
                        <a:pt x="19153" y="1592"/>
                      </a:cubicBezTo>
                      <a:cubicBezTo>
                        <a:pt x="19098" y="1499"/>
                        <a:pt x="19011" y="1418"/>
                        <a:pt x="18908" y="1376"/>
                      </a:cubicBezTo>
                      <a:cubicBezTo>
                        <a:pt x="18837" y="1347"/>
                        <a:pt x="18760" y="1325"/>
                        <a:pt x="18683" y="1309"/>
                      </a:cubicBezTo>
                      <a:cubicBezTo>
                        <a:pt x="18686" y="1309"/>
                        <a:pt x="18686" y="1309"/>
                        <a:pt x="18689" y="1309"/>
                      </a:cubicBezTo>
                      <a:cubicBezTo>
                        <a:pt x="18773" y="1312"/>
                        <a:pt x="18860" y="1315"/>
                        <a:pt x="18937" y="1347"/>
                      </a:cubicBezTo>
                      <a:cubicBezTo>
                        <a:pt x="19008" y="1379"/>
                        <a:pt x="19072" y="1424"/>
                        <a:pt x="19131" y="1479"/>
                      </a:cubicBezTo>
                      <a:cubicBezTo>
                        <a:pt x="19156" y="1505"/>
                        <a:pt x="19185" y="1534"/>
                        <a:pt x="19204" y="1563"/>
                      </a:cubicBezTo>
                      <a:cubicBezTo>
                        <a:pt x="19204" y="1566"/>
                        <a:pt x="19208" y="1566"/>
                        <a:pt x="19208" y="1569"/>
                      </a:cubicBezTo>
                      <a:cubicBezTo>
                        <a:pt x="19217" y="1582"/>
                        <a:pt x="19224" y="1598"/>
                        <a:pt x="19230" y="1615"/>
                      </a:cubicBezTo>
                      <a:cubicBezTo>
                        <a:pt x="19211" y="1611"/>
                        <a:pt x="19188" y="1608"/>
                        <a:pt x="19169" y="1602"/>
                      </a:cubicBezTo>
                      <a:moveTo>
                        <a:pt x="19427" y="1688"/>
                      </a:moveTo>
                      <a:lnTo>
                        <a:pt x="19427" y="1688"/>
                      </a:lnTo>
                      <a:cubicBezTo>
                        <a:pt x="19369" y="1656"/>
                        <a:pt x="19314" y="1637"/>
                        <a:pt x="19250" y="1621"/>
                      </a:cubicBezTo>
                      <a:cubicBezTo>
                        <a:pt x="19253" y="1618"/>
                        <a:pt x="19243" y="1598"/>
                        <a:pt x="19230" y="1576"/>
                      </a:cubicBezTo>
                      <a:cubicBezTo>
                        <a:pt x="19295" y="1592"/>
                        <a:pt x="19346" y="1598"/>
                        <a:pt x="19411" y="1572"/>
                      </a:cubicBezTo>
                      <a:cubicBezTo>
                        <a:pt x="19478" y="1543"/>
                        <a:pt x="19559" y="1483"/>
                        <a:pt x="19636" y="1515"/>
                      </a:cubicBezTo>
                      <a:cubicBezTo>
                        <a:pt x="19639" y="1515"/>
                        <a:pt x="19639" y="1508"/>
                        <a:pt x="19639" y="1508"/>
                      </a:cubicBezTo>
                      <a:cubicBezTo>
                        <a:pt x="19588" y="1479"/>
                        <a:pt x="19533" y="1495"/>
                        <a:pt x="19485" y="1518"/>
                      </a:cubicBezTo>
                      <a:cubicBezTo>
                        <a:pt x="19446" y="1534"/>
                        <a:pt x="19408" y="1553"/>
                        <a:pt x="19369" y="1563"/>
                      </a:cubicBezTo>
                      <a:cubicBezTo>
                        <a:pt x="19317" y="1576"/>
                        <a:pt x="19269" y="1563"/>
                        <a:pt x="19217" y="1550"/>
                      </a:cubicBezTo>
                      <a:lnTo>
                        <a:pt x="19217" y="1550"/>
                      </a:lnTo>
                      <a:cubicBezTo>
                        <a:pt x="19208" y="1531"/>
                        <a:pt x="19198" y="1515"/>
                        <a:pt x="19195" y="1515"/>
                      </a:cubicBezTo>
                      <a:cubicBezTo>
                        <a:pt x="19166" y="1466"/>
                        <a:pt x="19121" y="1424"/>
                        <a:pt x="19079" y="1392"/>
                      </a:cubicBezTo>
                      <a:cubicBezTo>
                        <a:pt x="19063" y="1379"/>
                        <a:pt x="19047" y="1370"/>
                        <a:pt x="19034" y="1360"/>
                      </a:cubicBezTo>
                      <a:cubicBezTo>
                        <a:pt x="19076" y="1341"/>
                        <a:pt x="19108" y="1305"/>
                        <a:pt x="19134" y="1263"/>
                      </a:cubicBezTo>
                      <a:cubicBezTo>
                        <a:pt x="19153" y="1238"/>
                        <a:pt x="19166" y="1206"/>
                        <a:pt x="19179" y="1177"/>
                      </a:cubicBezTo>
                      <a:cubicBezTo>
                        <a:pt x="19192" y="1151"/>
                        <a:pt x="19204" y="1122"/>
                        <a:pt x="19227" y="1106"/>
                      </a:cubicBezTo>
                      <a:cubicBezTo>
                        <a:pt x="19240" y="1099"/>
                        <a:pt x="19256" y="1096"/>
                        <a:pt x="19269" y="1086"/>
                      </a:cubicBezTo>
                      <a:cubicBezTo>
                        <a:pt x="19272" y="1086"/>
                        <a:pt x="19269" y="1083"/>
                        <a:pt x="19269" y="1080"/>
                      </a:cubicBezTo>
                      <a:cubicBezTo>
                        <a:pt x="19204" y="1077"/>
                        <a:pt x="19179" y="1131"/>
                        <a:pt x="19153" y="1180"/>
                      </a:cubicBezTo>
                      <a:cubicBezTo>
                        <a:pt x="19121" y="1251"/>
                        <a:pt x="19079" y="1315"/>
                        <a:pt x="19005" y="1344"/>
                      </a:cubicBezTo>
                      <a:cubicBezTo>
                        <a:pt x="18995" y="1338"/>
                        <a:pt x="18986" y="1331"/>
                        <a:pt x="18973" y="1328"/>
                      </a:cubicBezTo>
                      <a:cubicBezTo>
                        <a:pt x="18966" y="1325"/>
                        <a:pt x="18937" y="1315"/>
                        <a:pt x="18934" y="1312"/>
                      </a:cubicBezTo>
                      <a:cubicBezTo>
                        <a:pt x="18927" y="1292"/>
                        <a:pt x="18918" y="1273"/>
                        <a:pt x="18908" y="1257"/>
                      </a:cubicBezTo>
                      <a:cubicBezTo>
                        <a:pt x="18969" y="1267"/>
                        <a:pt x="19047" y="1212"/>
                        <a:pt x="19085" y="1170"/>
                      </a:cubicBezTo>
                      <a:cubicBezTo>
                        <a:pt x="19114" y="1138"/>
                        <a:pt x="19140" y="1099"/>
                        <a:pt x="19159" y="1064"/>
                      </a:cubicBezTo>
                      <a:cubicBezTo>
                        <a:pt x="19172" y="1041"/>
                        <a:pt x="19179" y="1019"/>
                        <a:pt x="19192" y="999"/>
                      </a:cubicBezTo>
                      <a:cubicBezTo>
                        <a:pt x="19214" y="962"/>
                        <a:pt x="19272" y="930"/>
                        <a:pt x="19308" y="977"/>
                      </a:cubicBezTo>
                      <a:cubicBezTo>
                        <a:pt x="19311" y="983"/>
                        <a:pt x="19317" y="986"/>
                        <a:pt x="19324" y="980"/>
                      </a:cubicBezTo>
                      <a:cubicBezTo>
                        <a:pt x="19362" y="943"/>
                        <a:pt x="19446" y="949"/>
                        <a:pt x="19475" y="996"/>
                      </a:cubicBezTo>
                      <a:cubicBezTo>
                        <a:pt x="19478" y="1003"/>
                        <a:pt x="19485" y="996"/>
                        <a:pt x="19481" y="990"/>
                      </a:cubicBezTo>
                      <a:cubicBezTo>
                        <a:pt x="19456" y="930"/>
                        <a:pt x="19369" y="923"/>
                        <a:pt x="19317" y="959"/>
                      </a:cubicBezTo>
                      <a:cubicBezTo>
                        <a:pt x="19266" y="901"/>
                        <a:pt x="19192" y="949"/>
                        <a:pt x="19163" y="1009"/>
                      </a:cubicBezTo>
                      <a:cubicBezTo>
                        <a:pt x="19137" y="1061"/>
                        <a:pt x="19105" y="1115"/>
                        <a:pt x="19063" y="1161"/>
                      </a:cubicBezTo>
                      <a:cubicBezTo>
                        <a:pt x="19031" y="1196"/>
                        <a:pt x="18953" y="1251"/>
                        <a:pt x="18902" y="1234"/>
                      </a:cubicBezTo>
                      <a:cubicBezTo>
                        <a:pt x="18899" y="1231"/>
                        <a:pt x="18895" y="1234"/>
                        <a:pt x="18892" y="1234"/>
                      </a:cubicBezTo>
                      <a:cubicBezTo>
                        <a:pt x="18857" y="1180"/>
                        <a:pt x="18808" y="1128"/>
                        <a:pt x="18754" y="1090"/>
                      </a:cubicBezTo>
                      <a:cubicBezTo>
                        <a:pt x="18763" y="1090"/>
                        <a:pt x="18776" y="1086"/>
                        <a:pt x="18786" y="1080"/>
                      </a:cubicBezTo>
                      <a:cubicBezTo>
                        <a:pt x="18815" y="1067"/>
                        <a:pt x="18831" y="1041"/>
                        <a:pt x="18844" y="1016"/>
                      </a:cubicBezTo>
                      <a:cubicBezTo>
                        <a:pt x="18853" y="990"/>
                        <a:pt x="18863" y="964"/>
                        <a:pt x="18879" y="943"/>
                      </a:cubicBezTo>
                      <a:cubicBezTo>
                        <a:pt x="18883" y="939"/>
                        <a:pt x="18886" y="936"/>
                        <a:pt x="18889" y="933"/>
                      </a:cubicBezTo>
                      <a:cubicBezTo>
                        <a:pt x="18895" y="936"/>
                        <a:pt x="18899" y="939"/>
                        <a:pt x="18905" y="939"/>
                      </a:cubicBezTo>
                      <a:cubicBezTo>
                        <a:pt x="18908" y="930"/>
                        <a:pt x="18918" y="917"/>
                        <a:pt x="18927" y="910"/>
                      </a:cubicBezTo>
                      <a:cubicBezTo>
                        <a:pt x="18927" y="910"/>
                        <a:pt x="18924" y="910"/>
                        <a:pt x="18924" y="907"/>
                      </a:cubicBezTo>
                      <a:lnTo>
                        <a:pt x="18927" y="907"/>
                      </a:lnTo>
                      <a:cubicBezTo>
                        <a:pt x="18953" y="891"/>
                        <a:pt x="18995" y="875"/>
                        <a:pt x="19024" y="891"/>
                      </a:cubicBezTo>
                      <a:cubicBezTo>
                        <a:pt x="19056" y="910"/>
                        <a:pt x="19060" y="977"/>
                        <a:pt x="19027" y="999"/>
                      </a:cubicBezTo>
                      <a:cubicBezTo>
                        <a:pt x="19011" y="1009"/>
                        <a:pt x="18986" y="1006"/>
                        <a:pt x="18963" y="999"/>
                      </a:cubicBezTo>
                      <a:cubicBezTo>
                        <a:pt x="18953" y="996"/>
                        <a:pt x="18947" y="990"/>
                        <a:pt x="18937" y="983"/>
                      </a:cubicBezTo>
                      <a:cubicBezTo>
                        <a:pt x="18931" y="977"/>
                        <a:pt x="18927" y="977"/>
                        <a:pt x="18921" y="977"/>
                      </a:cubicBezTo>
                      <a:cubicBezTo>
                        <a:pt x="18902" y="980"/>
                        <a:pt x="18889" y="1009"/>
                        <a:pt x="18886" y="1022"/>
                      </a:cubicBezTo>
                      <a:cubicBezTo>
                        <a:pt x="18883" y="1045"/>
                        <a:pt x="18889" y="1074"/>
                        <a:pt x="18902" y="1090"/>
                      </a:cubicBezTo>
                      <a:cubicBezTo>
                        <a:pt x="18934" y="1128"/>
                        <a:pt x="18995" y="1109"/>
                        <a:pt x="19031" y="1090"/>
                      </a:cubicBezTo>
                      <a:cubicBezTo>
                        <a:pt x="19082" y="1061"/>
                        <a:pt x="19108" y="1012"/>
                        <a:pt x="19131" y="962"/>
                      </a:cubicBezTo>
                      <a:cubicBezTo>
                        <a:pt x="19147" y="923"/>
                        <a:pt x="19169" y="888"/>
                        <a:pt x="19198" y="859"/>
                      </a:cubicBezTo>
                      <a:cubicBezTo>
                        <a:pt x="19201" y="859"/>
                        <a:pt x="19204" y="859"/>
                        <a:pt x="19208" y="859"/>
                      </a:cubicBezTo>
                      <a:cubicBezTo>
                        <a:pt x="19208" y="852"/>
                        <a:pt x="19211" y="849"/>
                        <a:pt x="19211" y="846"/>
                      </a:cubicBezTo>
                      <a:cubicBezTo>
                        <a:pt x="19224" y="836"/>
                        <a:pt x="19233" y="827"/>
                        <a:pt x="19243" y="820"/>
                      </a:cubicBezTo>
                      <a:cubicBezTo>
                        <a:pt x="19272" y="807"/>
                        <a:pt x="19301" y="801"/>
                        <a:pt x="19330" y="814"/>
                      </a:cubicBezTo>
                      <a:cubicBezTo>
                        <a:pt x="19365" y="833"/>
                        <a:pt x="19362" y="869"/>
                        <a:pt x="19375" y="901"/>
                      </a:cubicBezTo>
                      <a:cubicBezTo>
                        <a:pt x="19375" y="910"/>
                        <a:pt x="19385" y="914"/>
                        <a:pt x="19391" y="910"/>
                      </a:cubicBezTo>
                      <a:cubicBezTo>
                        <a:pt x="19417" y="904"/>
                        <a:pt x="19449" y="901"/>
                        <a:pt x="19475" y="914"/>
                      </a:cubicBezTo>
                      <a:cubicBezTo>
                        <a:pt x="19507" y="926"/>
                        <a:pt x="19530" y="955"/>
                        <a:pt x="19533" y="986"/>
                      </a:cubicBezTo>
                      <a:cubicBezTo>
                        <a:pt x="19536" y="1016"/>
                        <a:pt x="19536" y="1038"/>
                        <a:pt x="19559" y="1058"/>
                      </a:cubicBezTo>
                      <a:cubicBezTo>
                        <a:pt x="19584" y="1074"/>
                        <a:pt x="19610" y="1083"/>
                        <a:pt x="19623" y="1109"/>
                      </a:cubicBezTo>
                      <a:cubicBezTo>
                        <a:pt x="19636" y="1125"/>
                        <a:pt x="19639" y="1144"/>
                        <a:pt x="19643" y="1164"/>
                      </a:cubicBezTo>
                      <a:cubicBezTo>
                        <a:pt x="19639" y="1167"/>
                        <a:pt x="19636" y="1170"/>
                        <a:pt x="19636" y="1180"/>
                      </a:cubicBezTo>
                      <a:cubicBezTo>
                        <a:pt x="19633" y="1225"/>
                        <a:pt x="19597" y="1254"/>
                        <a:pt x="19556" y="1257"/>
                      </a:cubicBezTo>
                      <a:cubicBezTo>
                        <a:pt x="19549" y="1257"/>
                        <a:pt x="19546" y="1257"/>
                        <a:pt x="19540" y="1257"/>
                      </a:cubicBezTo>
                      <a:cubicBezTo>
                        <a:pt x="19514" y="1251"/>
                        <a:pt x="19478" y="1234"/>
                        <a:pt x="19468" y="1206"/>
                      </a:cubicBezTo>
                      <a:cubicBezTo>
                        <a:pt x="19462" y="1190"/>
                        <a:pt x="19468" y="1186"/>
                        <a:pt x="19481" y="1177"/>
                      </a:cubicBezTo>
                      <a:cubicBezTo>
                        <a:pt x="19488" y="1170"/>
                        <a:pt x="19498" y="1164"/>
                        <a:pt x="19504" y="1157"/>
                      </a:cubicBezTo>
                      <a:cubicBezTo>
                        <a:pt x="19536" y="1109"/>
                        <a:pt x="19501" y="1061"/>
                        <a:pt x="19452" y="1045"/>
                      </a:cubicBezTo>
                      <a:cubicBezTo>
                        <a:pt x="19436" y="1038"/>
                        <a:pt x="19420" y="1035"/>
                        <a:pt x="19408" y="1035"/>
                      </a:cubicBezTo>
                      <a:cubicBezTo>
                        <a:pt x="19372" y="1038"/>
                        <a:pt x="19336" y="1051"/>
                        <a:pt x="19311" y="1070"/>
                      </a:cubicBezTo>
                      <a:cubicBezTo>
                        <a:pt x="19272" y="1099"/>
                        <a:pt x="19240" y="1144"/>
                        <a:pt x="19237" y="1190"/>
                      </a:cubicBezTo>
                      <a:cubicBezTo>
                        <a:pt x="19230" y="1231"/>
                        <a:pt x="19253" y="1296"/>
                        <a:pt x="19298" y="1305"/>
                      </a:cubicBezTo>
                      <a:cubicBezTo>
                        <a:pt x="19301" y="1305"/>
                        <a:pt x="19304" y="1305"/>
                        <a:pt x="19308" y="1305"/>
                      </a:cubicBezTo>
                      <a:cubicBezTo>
                        <a:pt x="19327" y="1305"/>
                        <a:pt x="19343" y="1296"/>
                        <a:pt x="19359" y="1289"/>
                      </a:cubicBezTo>
                      <a:cubicBezTo>
                        <a:pt x="19369" y="1283"/>
                        <a:pt x="19378" y="1283"/>
                        <a:pt x="19388" y="1283"/>
                      </a:cubicBezTo>
                      <a:cubicBezTo>
                        <a:pt x="19404" y="1283"/>
                        <a:pt x="19417" y="1289"/>
                        <a:pt x="19430" y="1302"/>
                      </a:cubicBezTo>
                      <a:cubicBezTo>
                        <a:pt x="19449" y="1318"/>
                        <a:pt x="19472" y="1350"/>
                        <a:pt x="19468" y="1379"/>
                      </a:cubicBezTo>
                      <a:cubicBezTo>
                        <a:pt x="19462" y="1399"/>
                        <a:pt x="19443" y="1415"/>
                        <a:pt x="19424" y="1415"/>
                      </a:cubicBezTo>
                      <a:cubicBezTo>
                        <a:pt x="19411" y="1415"/>
                        <a:pt x="19401" y="1411"/>
                        <a:pt x="19395" y="1399"/>
                      </a:cubicBezTo>
                      <a:cubicBezTo>
                        <a:pt x="19382" y="1379"/>
                        <a:pt x="19375" y="1363"/>
                        <a:pt x="19349" y="1354"/>
                      </a:cubicBezTo>
                      <a:cubicBezTo>
                        <a:pt x="19343" y="1354"/>
                        <a:pt x="19336" y="1354"/>
                        <a:pt x="19333" y="1354"/>
                      </a:cubicBezTo>
                      <a:cubicBezTo>
                        <a:pt x="19314" y="1354"/>
                        <a:pt x="19298" y="1360"/>
                        <a:pt x="19288" y="1370"/>
                      </a:cubicBezTo>
                      <a:cubicBezTo>
                        <a:pt x="19253" y="1405"/>
                        <a:pt x="19256" y="1470"/>
                        <a:pt x="19301" y="1495"/>
                      </a:cubicBezTo>
                      <a:cubicBezTo>
                        <a:pt x="19320" y="1508"/>
                        <a:pt x="19349" y="1511"/>
                        <a:pt x="19378" y="1511"/>
                      </a:cubicBezTo>
                      <a:cubicBezTo>
                        <a:pt x="19408" y="1511"/>
                        <a:pt x="19436" y="1505"/>
                        <a:pt x="19459" y="1499"/>
                      </a:cubicBezTo>
                      <a:cubicBezTo>
                        <a:pt x="19507" y="1483"/>
                        <a:pt x="19552" y="1457"/>
                        <a:pt x="19604" y="1457"/>
                      </a:cubicBezTo>
                      <a:cubicBezTo>
                        <a:pt x="19610" y="1457"/>
                        <a:pt x="19620" y="1457"/>
                        <a:pt x="19626" y="1460"/>
                      </a:cubicBezTo>
                      <a:cubicBezTo>
                        <a:pt x="19681" y="1473"/>
                        <a:pt x="19729" y="1511"/>
                        <a:pt x="19745" y="1566"/>
                      </a:cubicBezTo>
                      <a:cubicBezTo>
                        <a:pt x="19755" y="1595"/>
                        <a:pt x="19752" y="1624"/>
                        <a:pt x="19733" y="1650"/>
                      </a:cubicBezTo>
                      <a:cubicBezTo>
                        <a:pt x="19717" y="1666"/>
                        <a:pt x="19694" y="1679"/>
                        <a:pt x="19668" y="1679"/>
                      </a:cubicBezTo>
                      <a:cubicBezTo>
                        <a:pt x="19662" y="1679"/>
                        <a:pt x="19652" y="1679"/>
                        <a:pt x="19646" y="1676"/>
                      </a:cubicBezTo>
                      <a:cubicBezTo>
                        <a:pt x="19604" y="1656"/>
                        <a:pt x="19649" y="1602"/>
                        <a:pt x="19636" y="1569"/>
                      </a:cubicBezTo>
                      <a:cubicBezTo>
                        <a:pt x="19626" y="1543"/>
                        <a:pt x="19601" y="1531"/>
                        <a:pt x="19575" y="1531"/>
                      </a:cubicBezTo>
                      <a:cubicBezTo>
                        <a:pt x="19552" y="1531"/>
                        <a:pt x="19533" y="1537"/>
                        <a:pt x="19517" y="1547"/>
                      </a:cubicBezTo>
                      <a:cubicBezTo>
                        <a:pt x="19475" y="1569"/>
                        <a:pt x="19440" y="1618"/>
                        <a:pt x="19449" y="1669"/>
                      </a:cubicBezTo>
                      <a:cubicBezTo>
                        <a:pt x="19452" y="1669"/>
                        <a:pt x="19452" y="1672"/>
                        <a:pt x="19456" y="1676"/>
                      </a:cubicBezTo>
                      <a:cubicBezTo>
                        <a:pt x="19459" y="1692"/>
                        <a:pt x="19468" y="1701"/>
                        <a:pt x="19475" y="1714"/>
                      </a:cubicBezTo>
                      <a:cubicBezTo>
                        <a:pt x="19459" y="1704"/>
                        <a:pt x="19443" y="1695"/>
                        <a:pt x="19427" y="1688"/>
                      </a:cubicBezTo>
                      <a:moveTo>
                        <a:pt x="20821" y="1611"/>
                      </a:moveTo>
                      <a:lnTo>
                        <a:pt x="20821" y="1611"/>
                      </a:lnTo>
                      <a:cubicBezTo>
                        <a:pt x="20808" y="1615"/>
                        <a:pt x="20792" y="1618"/>
                        <a:pt x="20776" y="1624"/>
                      </a:cubicBezTo>
                      <a:cubicBezTo>
                        <a:pt x="20763" y="1615"/>
                        <a:pt x="20750" y="1605"/>
                        <a:pt x="20738" y="1595"/>
                      </a:cubicBezTo>
                      <a:cubicBezTo>
                        <a:pt x="20728" y="1589"/>
                        <a:pt x="20718" y="1582"/>
                        <a:pt x="20709" y="1576"/>
                      </a:cubicBezTo>
                      <a:cubicBezTo>
                        <a:pt x="20676" y="1553"/>
                        <a:pt x="20644" y="1531"/>
                        <a:pt x="20606" y="1518"/>
                      </a:cubicBezTo>
                      <a:cubicBezTo>
                        <a:pt x="20564" y="1502"/>
                        <a:pt x="20525" y="1492"/>
                        <a:pt x="20483" y="1486"/>
                      </a:cubicBezTo>
                      <a:cubicBezTo>
                        <a:pt x="20329" y="1463"/>
                        <a:pt x="20174" y="1495"/>
                        <a:pt x="20032" y="1560"/>
                      </a:cubicBezTo>
                      <a:cubicBezTo>
                        <a:pt x="19884" y="1624"/>
                        <a:pt x="19749" y="1717"/>
                        <a:pt x="19597" y="1782"/>
                      </a:cubicBezTo>
                      <a:cubicBezTo>
                        <a:pt x="19597" y="1785"/>
                        <a:pt x="19594" y="1785"/>
                        <a:pt x="19591" y="1785"/>
                      </a:cubicBezTo>
                      <a:cubicBezTo>
                        <a:pt x="19581" y="1779"/>
                        <a:pt x="19572" y="1772"/>
                        <a:pt x="19565" y="1763"/>
                      </a:cubicBezTo>
                      <a:cubicBezTo>
                        <a:pt x="19546" y="1747"/>
                        <a:pt x="19530" y="1734"/>
                        <a:pt x="19520" y="1724"/>
                      </a:cubicBezTo>
                      <a:cubicBezTo>
                        <a:pt x="19517" y="1721"/>
                        <a:pt x="19517" y="1717"/>
                        <a:pt x="19514" y="1714"/>
                      </a:cubicBezTo>
                      <a:cubicBezTo>
                        <a:pt x="19498" y="1698"/>
                        <a:pt x="19478" y="1679"/>
                        <a:pt x="19478" y="1656"/>
                      </a:cubicBezTo>
                      <a:cubicBezTo>
                        <a:pt x="19475" y="1627"/>
                        <a:pt x="19491" y="1602"/>
                        <a:pt x="19510" y="1582"/>
                      </a:cubicBezTo>
                      <a:cubicBezTo>
                        <a:pt x="19527" y="1569"/>
                        <a:pt x="19546" y="1556"/>
                        <a:pt x="19568" y="1556"/>
                      </a:cubicBezTo>
                      <a:cubicBezTo>
                        <a:pt x="19575" y="1556"/>
                        <a:pt x="19581" y="1556"/>
                        <a:pt x="19588" y="1560"/>
                      </a:cubicBezTo>
                      <a:cubicBezTo>
                        <a:pt x="19617" y="1569"/>
                        <a:pt x="19613" y="1592"/>
                        <a:pt x="19607" y="1615"/>
                      </a:cubicBezTo>
                      <a:cubicBezTo>
                        <a:pt x="19601" y="1634"/>
                        <a:pt x="19594" y="1653"/>
                        <a:pt x="19604" y="1669"/>
                      </a:cubicBezTo>
                      <a:cubicBezTo>
                        <a:pt x="19610" y="1692"/>
                        <a:pt x="19636" y="1701"/>
                        <a:pt x="19659" y="1704"/>
                      </a:cubicBezTo>
                      <a:cubicBezTo>
                        <a:pt x="19662" y="1704"/>
                        <a:pt x="19665" y="1704"/>
                        <a:pt x="19668" y="1704"/>
                      </a:cubicBezTo>
                      <a:cubicBezTo>
                        <a:pt x="19694" y="1708"/>
                        <a:pt x="19720" y="1695"/>
                        <a:pt x="19739" y="1679"/>
                      </a:cubicBezTo>
                      <a:cubicBezTo>
                        <a:pt x="19813" y="1640"/>
                        <a:pt x="19881" y="1585"/>
                        <a:pt x="19955" y="1547"/>
                      </a:cubicBezTo>
                      <a:cubicBezTo>
                        <a:pt x="20055" y="1492"/>
                        <a:pt x="20164" y="1447"/>
                        <a:pt x="20277" y="1424"/>
                      </a:cubicBezTo>
                      <a:cubicBezTo>
                        <a:pt x="20393" y="1399"/>
                        <a:pt x="20518" y="1389"/>
                        <a:pt x="20631" y="1428"/>
                      </a:cubicBezTo>
                      <a:cubicBezTo>
                        <a:pt x="20734" y="1463"/>
                        <a:pt x="20821" y="1531"/>
                        <a:pt x="20908" y="1598"/>
                      </a:cubicBezTo>
                      <a:cubicBezTo>
                        <a:pt x="20879" y="1602"/>
                        <a:pt x="20850" y="1605"/>
                        <a:pt x="20821" y="1611"/>
                      </a:cubicBezTo>
                      <a:moveTo>
                        <a:pt x="20947" y="1595"/>
                      </a:moveTo>
                      <a:lnTo>
                        <a:pt x="20947" y="1595"/>
                      </a:lnTo>
                      <a:cubicBezTo>
                        <a:pt x="20940" y="1592"/>
                        <a:pt x="20934" y="1592"/>
                        <a:pt x="20931" y="1592"/>
                      </a:cubicBezTo>
                      <a:cubicBezTo>
                        <a:pt x="20924" y="1589"/>
                        <a:pt x="20921" y="1585"/>
                        <a:pt x="20915" y="1579"/>
                      </a:cubicBezTo>
                      <a:cubicBezTo>
                        <a:pt x="20847" y="1511"/>
                        <a:pt x="20766" y="1454"/>
                        <a:pt x="20676" y="1415"/>
                      </a:cubicBezTo>
                      <a:cubicBezTo>
                        <a:pt x="20670" y="1415"/>
                        <a:pt x="20663" y="1411"/>
                        <a:pt x="20657" y="1408"/>
                      </a:cubicBezTo>
                      <a:cubicBezTo>
                        <a:pt x="20496" y="1347"/>
                        <a:pt x="20316" y="1367"/>
                        <a:pt x="20155" y="1418"/>
                      </a:cubicBezTo>
                      <a:cubicBezTo>
                        <a:pt x="20065" y="1447"/>
                        <a:pt x="19981" y="1486"/>
                        <a:pt x="19900" y="1534"/>
                      </a:cubicBezTo>
                      <a:cubicBezTo>
                        <a:pt x="19855" y="1560"/>
                        <a:pt x="19823" y="1582"/>
                        <a:pt x="19778" y="1611"/>
                      </a:cubicBezTo>
                      <a:cubicBezTo>
                        <a:pt x="19781" y="1582"/>
                        <a:pt x="19778" y="1556"/>
                        <a:pt x="19765" y="1534"/>
                      </a:cubicBezTo>
                      <a:cubicBezTo>
                        <a:pt x="19800" y="1524"/>
                        <a:pt x="19903" y="1499"/>
                        <a:pt x="19916" y="1495"/>
                      </a:cubicBezTo>
                      <a:cubicBezTo>
                        <a:pt x="19971" y="1483"/>
                        <a:pt x="20203" y="1386"/>
                        <a:pt x="20267" y="1363"/>
                      </a:cubicBezTo>
                      <a:cubicBezTo>
                        <a:pt x="20422" y="1315"/>
                        <a:pt x="20589" y="1328"/>
                        <a:pt x="20741" y="1376"/>
                      </a:cubicBezTo>
                      <a:cubicBezTo>
                        <a:pt x="20863" y="1415"/>
                        <a:pt x="20989" y="1486"/>
                        <a:pt x="21053" y="1598"/>
                      </a:cubicBezTo>
                      <a:cubicBezTo>
                        <a:pt x="21018" y="1598"/>
                        <a:pt x="20982" y="1595"/>
                        <a:pt x="20947" y="1595"/>
                      </a:cubicBezTo>
                      <a:moveTo>
                        <a:pt x="21092" y="1602"/>
                      </a:moveTo>
                      <a:lnTo>
                        <a:pt x="21092" y="1602"/>
                      </a:lnTo>
                      <a:cubicBezTo>
                        <a:pt x="21089" y="1602"/>
                        <a:pt x="21085" y="1602"/>
                        <a:pt x="21082" y="1598"/>
                      </a:cubicBezTo>
                      <a:cubicBezTo>
                        <a:pt x="21079" y="1598"/>
                        <a:pt x="21079" y="1595"/>
                        <a:pt x="21076" y="1592"/>
                      </a:cubicBezTo>
                      <a:cubicBezTo>
                        <a:pt x="21021" y="1499"/>
                        <a:pt x="20934" y="1418"/>
                        <a:pt x="20831" y="1376"/>
                      </a:cubicBezTo>
                      <a:cubicBezTo>
                        <a:pt x="20760" y="1347"/>
                        <a:pt x="20683" y="1325"/>
                        <a:pt x="20606" y="1309"/>
                      </a:cubicBezTo>
                      <a:cubicBezTo>
                        <a:pt x="20609" y="1309"/>
                        <a:pt x="20609" y="1309"/>
                        <a:pt x="20612" y="1309"/>
                      </a:cubicBezTo>
                      <a:cubicBezTo>
                        <a:pt x="20696" y="1312"/>
                        <a:pt x="20782" y="1315"/>
                        <a:pt x="20860" y="1347"/>
                      </a:cubicBezTo>
                      <a:cubicBezTo>
                        <a:pt x="20931" y="1379"/>
                        <a:pt x="20995" y="1424"/>
                        <a:pt x="21053" y="1479"/>
                      </a:cubicBezTo>
                      <a:cubicBezTo>
                        <a:pt x="21079" y="1505"/>
                        <a:pt x="21108" y="1534"/>
                        <a:pt x="21127" y="1563"/>
                      </a:cubicBezTo>
                      <a:cubicBezTo>
                        <a:pt x="21127" y="1566"/>
                        <a:pt x="21130" y="1566"/>
                        <a:pt x="21130" y="1569"/>
                      </a:cubicBezTo>
                      <a:cubicBezTo>
                        <a:pt x="21140" y="1582"/>
                        <a:pt x="21147" y="1598"/>
                        <a:pt x="21153" y="1615"/>
                      </a:cubicBezTo>
                      <a:cubicBezTo>
                        <a:pt x="21134" y="1611"/>
                        <a:pt x="21111" y="1608"/>
                        <a:pt x="21092" y="1602"/>
                      </a:cubicBezTo>
                      <a:moveTo>
                        <a:pt x="21349" y="1688"/>
                      </a:moveTo>
                      <a:lnTo>
                        <a:pt x="21349" y="1688"/>
                      </a:lnTo>
                      <a:cubicBezTo>
                        <a:pt x="21291" y="1656"/>
                        <a:pt x="21237" y="1637"/>
                        <a:pt x="21172" y="1621"/>
                      </a:cubicBezTo>
                      <a:cubicBezTo>
                        <a:pt x="21175" y="1618"/>
                        <a:pt x="21166" y="1598"/>
                        <a:pt x="21153" y="1576"/>
                      </a:cubicBezTo>
                      <a:cubicBezTo>
                        <a:pt x="21217" y="1592"/>
                        <a:pt x="21269" y="1598"/>
                        <a:pt x="21333" y="1572"/>
                      </a:cubicBezTo>
                      <a:cubicBezTo>
                        <a:pt x="21401" y="1543"/>
                        <a:pt x="21481" y="1483"/>
                        <a:pt x="21559" y="1515"/>
                      </a:cubicBezTo>
                      <a:cubicBezTo>
                        <a:pt x="21562" y="1515"/>
                        <a:pt x="21562" y="1508"/>
                        <a:pt x="21562" y="1508"/>
                      </a:cubicBezTo>
                      <a:cubicBezTo>
                        <a:pt x="21511" y="1479"/>
                        <a:pt x="21456" y="1495"/>
                        <a:pt x="21407" y="1518"/>
                      </a:cubicBezTo>
                      <a:cubicBezTo>
                        <a:pt x="21369" y="1534"/>
                        <a:pt x="21330" y="1553"/>
                        <a:pt x="21291" y="1563"/>
                      </a:cubicBezTo>
                      <a:cubicBezTo>
                        <a:pt x="21240" y="1576"/>
                        <a:pt x="21191" y="1563"/>
                        <a:pt x="21140" y="1550"/>
                      </a:cubicBezTo>
                      <a:lnTo>
                        <a:pt x="21140" y="1550"/>
                      </a:lnTo>
                      <a:cubicBezTo>
                        <a:pt x="21130" y="1531"/>
                        <a:pt x="21121" y="1515"/>
                        <a:pt x="21118" y="1515"/>
                      </a:cubicBezTo>
                      <a:cubicBezTo>
                        <a:pt x="21089" y="1466"/>
                        <a:pt x="21043" y="1424"/>
                        <a:pt x="21002" y="1392"/>
                      </a:cubicBezTo>
                      <a:cubicBezTo>
                        <a:pt x="20986" y="1379"/>
                        <a:pt x="20969" y="1370"/>
                        <a:pt x="20956" y="1360"/>
                      </a:cubicBezTo>
                      <a:cubicBezTo>
                        <a:pt x="20998" y="1341"/>
                        <a:pt x="21031" y="1305"/>
                        <a:pt x="21056" y="1263"/>
                      </a:cubicBezTo>
                      <a:cubicBezTo>
                        <a:pt x="21076" y="1238"/>
                        <a:pt x="21089" y="1206"/>
                        <a:pt x="21102" y="1177"/>
                      </a:cubicBezTo>
                      <a:cubicBezTo>
                        <a:pt x="21114" y="1151"/>
                        <a:pt x="21127" y="1122"/>
                        <a:pt x="21150" y="1106"/>
                      </a:cubicBezTo>
                      <a:cubicBezTo>
                        <a:pt x="21163" y="1099"/>
                        <a:pt x="21179" y="1096"/>
                        <a:pt x="21191" y="1086"/>
                      </a:cubicBezTo>
                      <a:cubicBezTo>
                        <a:pt x="21195" y="1086"/>
                        <a:pt x="21195" y="1083"/>
                        <a:pt x="21191" y="1080"/>
                      </a:cubicBezTo>
                      <a:cubicBezTo>
                        <a:pt x="21127" y="1077"/>
                        <a:pt x="21102" y="1131"/>
                        <a:pt x="21076" y="1180"/>
                      </a:cubicBezTo>
                      <a:cubicBezTo>
                        <a:pt x="21043" y="1251"/>
                        <a:pt x="21002" y="1315"/>
                        <a:pt x="20927" y="1344"/>
                      </a:cubicBezTo>
                      <a:cubicBezTo>
                        <a:pt x="20918" y="1338"/>
                        <a:pt x="20908" y="1331"/>
                        <a:pt x="20895" y="1328"/>
                      </a:cubicBezTo>
                      <a:cubicBezTo>
                        <a:pt x="20892" y="1325"/>
                        <a:pt x="20860" y="1315"/>
                        <a:pt x="20857" y="1312"/>
                      </a:cubicBezTo>
                      <a:cubicBezTo>
                        <a:pt x="20850" y="1292"/>
                        <a:pt x="20841" y="1273"/>
                        <a:pt x="20831" y="1257"/>
                      </a:cubicBezTo>
                      <a:cubicBezTo>
                        <a:pt x="20892" y="1267"/>
                        <a:pt x="20969" y="1212"/>
                        <a:pt x="21008" y="1170"/>
                      </a:cubicBezTo>
                      <a:cubicBezTo>
                        <a:pt x="21037" y="1138"/>
                        <a:pt x="21063" y="1099"/>
                        <a:pt x="21082" y="1064"/>
                      </a:cubicBezTo>
                      <a:cubicBezTo>
                        <a:pt x="21095" y="1041"/>
                        <a:pt x="21102" y="1019"/>
                        <a:pt x="21114" y="999"/>
                      </a:cubicBezTo>
                      <a:cubicBezTo>
                        <a:pt x="21137" y="962"/>
                        <a:pt x="21195" y="930"/>
                        <a:pt x="21230" y="977"/>
                      </a:cubicBezTo>
                      <a:cubicBezTo>
                        <a:pt x="21234" y="983"/>
                        <a:pt x="21240" y="986"/>
                        <a:pt x="21246" y="980"/>
                      </a:cubicBezTo>
                      <a:cubicBezTo>
                        <a:pt x="21285" y="943"/>
                        <a:pt x="21369" y="949"/>
                        <a:pt x="21398" y="996"/>
                      </a:cubicBezTo>
                      <a:cubicBezTo>
                        <a:pt x="21401" y="1003"/>
                        <a:pt x="21407" y="996"/>
                        <a:pt x="21404" y="990"/>
                      </a:cubicBezTo>
                      <a:cubicBezTo>
                        <a:pt x="21378" y="930"/>
                        <a:pt x="21291" y="923"/>
                        <a:pt x="21240" y="959"/>
                      </a:cubicBezTo>
                      <a:cubicBezTo>
                        <a:pt x="21188" y="901"/>
                        <a:pt x="21114" y="949"/>
                        <a:pt x="21085" y="1009"/>
                      </a:cubicBezTo>
                      <a:cubicBezTo>
                        <a:pt x="21059" y="1061"/>
                        <a:pt x="21027" y="1115"/>
                        <a:pt x="20986" y="1161"/>
                      </a:cubicBezTo>
                      <a:cubicBezTo>
                        <a:pt x="20953" y="1196"/>
                        <a:pt x="20876" y="1251"/>
                        <a:pt x="20824" y="1234"/>
                      </a:cubicBezTo>
                      <a:cubicBezTo>
                        <a:pt x="20821" y="1231"/>
                        <a:pt x="20818" y="1234"/>
                        <a:pt x="20818" y="1234"/>
                      </a:cubicBezTo>
                      <a:cubicBezTo>
                        <a:pt x="20779" y="1180"/>
                        <a:pt x="20731" y="1128"/>
                        <a:pt x="20676" y="1090"/>
                      </a:cubicBezTo>
                      <a:cubicBezTo>
                        <a:pt x="20689" y="1090"/>
                        <a:pt x="20699" y="1086"/>
                        <a:pt x="20709" y="1080"/>
                      </a:cubicBezTo>
                      <a:cubicBezTo>
                        <a:pt x="20738" y="1067"/>
                        <a:pt x="20754" y="1041"/>
                        <a:pt x="20766" y="1016"/>
                      </a:cubicBezTo>
                      <a:cubicBezTo>
                        <a:pt x="20776" y="990"/>
                        <a:pt x="20786" y="964"/>
                        <a:pt x="20802" y="943"/>
                      </a:cubicBezTo>
                      <a:cubicBezTo>
                        <a:pt x="20805" y="939"/>
                        <a:pt x="20808" y="936"/>
                        <a:pt x="20811" y="933"/>
                      </a:cubicBezTo>
                      <a:cubicBezTo>
                        <a:pt x="20818" y="936"/>
                        <a:pt x="20821" y="939"/>
                        <a:pt x="20828" y="939"/>
                      </a:cubicBezTo>
                      <a:cubicBezTo>
                        <a:pt x="20831" y="930"/>
                        <a:pt x="20841" y="917"/>
                        <a:pt x="20850" y="910"/>
                      </a:cubicBezTo>
                      <a:cubicBezTo>
                        <a:pt x="20850" y="910"/>
                        <a:pt x="20847" y="910"/>
                        <a:pt x="20847" y="907"/>
                      </a:cubicBezTo>
                      <a:lnTo>
                        <a:pt x="20850" y="907"/>
                      </a:lnTo>
                      <a:cubicBezTo>
                        <a:pt x="20876" y="891"/>
                        <a:pt x="20918" y="875"/>
                        <a:pt x="20947" y="891"/>
                      </a:cubicBezTo>
                      <a:cubicBezTo>
                        <a:pt x="20979" y="910"/>
                        <a:pt x="20982" y="977"/>
                        <a:pt x="20950" y="999"/>
                      </a:cubicBezTo>
                      <a:cubicBezTo>
                        <a:pt x="20934" y="1009"/>
                        <a:pt x="20908" y="1006"/>
                        <a:pt x="20886" y="999"/>
                      </a:cubicBezTo>
                      <a:cubicBezTo>
                        <a:pt x="20876" y="996"/>
                        <a:pt x="20870" y="990"/>
                        <a:pt x="20860" y="983"/>
                      </a:cubicBezTo>
                      <a:cubicBezTo>
                        <a:pt x="20854" y="977"/>
                        <a:pt x="20850" y="977"/>
                        <a:pt x="20844" y="977"/>
                      </a:cubicBezTo>
                      <a:cubicBezTo>
                        <a:pt x="20824" y="980"/>
                        <a:pt x="20811" y="1009"/>
                        <a:pt x="20808" y="1022"/>
                      </a:cubicBezTo>
                      <a:cubicBezTo>
                        <a:pt x="20805" y="1045"/>
                        <a:pt x="20811" y="1074"/>
                        <a:pt x="20824" y="1090"/>
                      </a:cubicBezTo>
                      <a:cubicBezTo>
                        <a:pt x="20857" y="1128"/>
                        <a:pt x="20918" y="1109"/>
                        <a:pt x="20953" y="1090"/>
                      </a:cubicBezTo>
                      <a:cubicBezTo>
                        <a:pt x="21005" y="1061"/>
                        <a:pt x="21031" y="1012"/>
                        <a:pt x="21053" y="962"/>
                      </a:cubicBezTo>
                      <a:cubicBezTo>
                        <a:pt x="21069" y="923"/>
                        <a:pt x="21092" y="888"/>
                        <a:pt x="21121" y="859"/>
                      </a:cubicBezTo>
                      <a:cubicBezTo>
                        <a:pt x="21124" y="859"/>
                        <a:pt x="21127" y="859"/>
                        <a:pt x="21130" y="859"/>
                      </a:cubicBezTo>
                      <a:cubicBezTo>
                        <a:pt x="21130" y="852"/>
                        <a:pt x="21134" y="849"/>
                        <a:pt x="21134" y="846"/>
                      </a:cubicBezTo>
                      <a:cubicBezTo>
                        <a:pt x="21147" y="836"/>
                        <a:pt x="21156" y="827"/>
                        <a:pt x="21166" y="820"/>
                      </a:cubicBezTo>
                      <a:cubicBezTo>
                        <a:pt x="21195" y="807"/>
                        <a:pt x="21224" y="801"/>
                        <a:pt x="21253" y="814"/>
                      </a:cubicBezTo>
                      <a:cubicBezTo>
                        <a:pt x="21288" y="833"/>
                        <a:pt x="21285" y="869"/>
                        <a:pt x="21298" y="901"/>
                      </a:cubicBezTo>
                      <a:cubicBezTo>
                        <a:pt x="21298" y="910"/>
                        <a:pt x="21307" y="914"/>
                        <a:pt x="21314" y="910"/>
                      </a:cubicBezTo>
                      <a:cubicBezTo>
                        <a:pt x="21340" y="904"/>
                        <a:pt x="21372" y="901"/>
                        <a:pt x="21398" y="914"/>
                      </a:cubicBezTo>
                      <a:cubicBezTo>
                        <a:pt x="21430" y="926"/>
                        <a:pt x="21452" y="955"/>
                        <a:pt x="21456" y="986"/>
                      </a:cubicBezTo>
                      <a:cubicBezTo>
                        <a:pt x="21459" y="1016"/>
                        <a:pt x="21459" y="1038"/>
                        <a:pt x="21485" y="1058"/>
                      </a:cubicBezTo>
                      <a:cubicBezTo>
                        <a:pt x="21507" y="1074"/>
                        <a:pt x="21533" y="1083"/>
                        <a:pt x="21546" y="1109"/>
                      </a:cubicBezTo>
                      <a:cubicBezTo>
                        <a:pt x="21555" y="1125"/>
                        <a:pt x="21562" y="1144"/>
                        <a:pt x="21565" y="1161"/>
                      </a:cubicBezTo>
                      <a:cubicBezTo>
                        <a:pt x="21555" y="1164"/>
                        <a:pt x="21562" y="1167"/>
                        <a:pt x="21559" y="1180"/>
                      </a:cubicBezTo>
                      <a:cubicBezTo>
                        <a:pt x="21555" y="1225"/>
                        <a:pt x="21520" y="1254"/>
                        <a:pt x="21478" y="1257"/>
                      </a:cubicBezTo>
                      <a:cubicBezTo>
                        <a:pt x="21475" y="1257"/>
                        <a:pt x="21468" y="1257"/>
                        <a:pt x="21462" y="1257"/>
                      </a:cubicBezTo>
                      <a:cubicBezTo>
                        <a:pt x="21436" y="1251"/>
                        <a:pt x="21401" y="1234"/>
                        <a:pt x="21391" y="1206"/>
                      </a:cubicBezTo>
                      <a:cubicBezTo>
                        <a:pt x="21385" y="1190"/>
                        <a:pt x="21391" y="1186"/>
                        <a:pt x="21404" y="1177"/>
                      </a:cubicBezTo>
                      <a:cubicBezTo>
                        <a:pt x="21411" y="1170"/>
                        <a:pt x="21420" y="1164"/>
                        <a:pt x="21427" y="1157"/>
                      </a:cubicBezTo>
                      <a:cubicBezTo>
                        <a:pt x="21459" y="1109"/>
                        <a:pt x="21423" y="1061"/>
                        <a:pt x="21375" y="1045"/>
                      </a:cubicBezTo>
                      <a:cubicBezTo>
                        <a:pt x="21359" y="1038"/>
                        <a:pt x="21343" y="1035"/>
                        <a:pt x="21330" y="1035"/>
                      </a:cubicBezTo>
                      <a:cubicBezTo>
                        <a:pt x="21295" y="1038"/>
                        <a:pt x="21259" y="1051"/>
                        <a:pt x="21234" y="1070"/>
                      </a:cubicBezTo>
                      <a:cubicBezTo>
                        <a:pt x="21195" y="1099"/>
                        <a:pt x="21163" y="1144"/>
                        <a:pt x="21159" y="1190"/>
                      </a:cubicBezTo>
                      <a:cubicBezTo>
                        <a:pt x="21153" y="1231"/>
                        <a:pt x="21175" y="1296"/>
                        <a:pt x="21221" y="1305"/>
                      </a:cubicBezTo>
                      <a:cubicBezTo>
                        <a:pt x="21224" y="1305"/>
                        <a:pt x="21227" y="1305"/>
                        <a:pt x="21230" y="1305"/>
                      </a:cubicBezTo>
                      <a:cubicBezTo>
                        <a:pt x="21250" y="1305"/>
                        <a:pt x="21266" y="1296"/>
                        <a:pt x="21282" y="1289"/>
                      </a:cubicBezTo>
                      <a:cubicBezTo>
                        <a:pt x="21295" y="1283"/>
                        <a:pt x="21301" y="1283"/>
                        <a:pt x="21311" y="1283"/>
                      </a:cubicBezTo>
                      <a:cubicBezTo>
                        <a:pt x="21327" y="1283"/>
                        <a:pt x="21340" y="1289"/>
                        <a:pt x="21353" y="1302"/>
                      </a:cubicBezTo>
                      <a:cubicBezTo>
                        <a:pt x="21375" y="1318"/>
                        <a:pt x="21395" y="1350"/>
                        <a:pt x="21391" y="1379"/>
                      </a:cubicBezTo>
                      <a:cubicBezTo>
                        <a:pt x="21385" y="1399"/>
                        <a:pt x="21366" y="1415"/>
                        <a:pt x="21346" y="1415"/>
                      </a:cubicBezTo>
                      <a:cubicBezTo>
                        <a:pt x="21333" y="1415"/>
                        <a:pt x="21323" y="1411"/>
                        <a:pt x="21317" y="1399"/>
                      </a:cubicBezTo>
                      <a:cubicBezTo>
                        <a:pt x="21304" y="1379"/>
                        <a:pt x="21298" y="1363"/>
                        <a:pt x="21272" y="1354"/>
                      </a:cubicBezTo>
                      <a:cubicBezTo>
                        <a:pt x="21266" y="1354"/>
                        <a:pt x="21259" y="1354"/>
                        <a:pt x="21256" y="1354"/>
                      </a:cubicBezTo>
                      <a:cubicBezTo>
                        <a:pt x="21237" y="1354"/>
                        <a:pt x="21221" y="1360"/>
                        <a:pt x="21211" y="1370"/>
                      </a:cubicBezTo>
                      <a:cubicBezTo>
                        <a:pt x="21175" y="1405"/>
                        <a:pt x="21182" y="1470"/>
                        <a:pt x="21224" y="1495"/>
                      </a:cubicBezTo>
                      <a:cubicBezTo>
                        <a:pt x="21243" y="1508"/>
                        <a:pt x="21272" y="1511"/>
                        <a:pt x="21301" y="1511"/>
                      </a:cubicBezTo>
                      <a:cubicBezTo>
                        <a:pt x="21330" y="1511"/>
                        <a:pt x="21359" y="1505"/>
                        <a:pt x="21382" y="1499"/>
                      </a:cubicBezTo>
                      <a:cubicBezTo>
                        <a:pt x="21430" y="1483"/>
                        <a:pt x="21475" y="1457"/>
                        <a:pt x="21527" y="1457"/>
                      </a:cubicBezTo>
                      <a:cubicBezTo>
                        <a:pt x="21533" y="1457"/>
                        <a:pt x="21543" y="1457"/>
                        <a:pt x="21549" y="1460"/>
                      </a:cubicBezTo>
                      <a:cubicBezTo>
                        <a:pt x="21604" y="1473"/>
                        <a:pt x="21652" y="1511"/>
                        <a:pt x="21668" y="1566"/>
                      </a:cubicBezTo>
                      <a:cubicBezTo>
                        <a:pt x="21678" y="1595"/>
                        <a:pt x="21675" y="1624"/>
                        <a:pt x="21655" y="1650"/>
                      </a:cubicBezTo>
                      <a:cubicBezTo>
                        <a:pt x="21639" y="1666"/>
                        <a:pt x="21617" y="1679"/>
                        <a:pt x="21591" y="1679"/>
                      </a:cubicBezTo>
                      <a:cubicBezTo>
                        <a:pt x="21584" y="1679"/>
                        <a:pt x="21578" y="1679"/>
                        <a:pt x="21568" y="1676"/>
                      </a:cubicBezTo>
                      <a:cubicBezTo>
                        <a:pt x="21527" y="1656"/>
                        <a:pt x="21572" y="1602"/>
                        <a:pt x="21559" y="1569"/>
                      </a:cubicBezTo>
                      <a:cubicBezTo>
                        <a:pt x="21549" y="1543"/>
                        <a:pt x="21523" y="1531"/>
                        <a:pt x="21498" y="1531"/>
                      </a:cubicBezTo>
                      <a:cubicBezTo>
                        <a:pt x="21475" y="1531"/>
                        <a:pt x="21456" y="1537"/>
                        <a:pt x="21439" y="1547"/>
                      </a:cubicBezTo>
                      <a:cubicBezTo>
                        <a:pt x="21398" y="1569"/>
                        <a:pt x="21362" y="1618"/>
                        <a:pt x="21372" y="1669"/>
                      </a:cubicBezTo>
                      <a:cubicBezTo>
                        <a:pt x="21375" y="1669"/>
                        <a:pt x="21375" y="1672"/>
                        <a:pt x="21378" y="1676"/>
                      </a:cubicBezTo>
                      <a:cubicBezTo>
                        <a:pt x="21382" y="1692"/>
                        <a:pt x="21391" y="1701"/>
                        <a:pt x="21398" y="1714"/>
                      </a:cubicBezTo>
                      <a:cubicBezTo>
                        <a:pt x="21382" y="1704"/>
                        <a:pt x="21366" y="1695"/>
                        <a:pt x="21349" y="1688"/>
                      </a:cubicBezTo>
                      <a:moveTo>
                        <a:pt x="22744" y="1611"/>
                      </a:moveTo>
                      <a:lnTo>
                        <a:pt x="22744" y="1611"/>
                      </a:lnTo>
                      <a:cubicBezTo>
                        <a:pt x="22731" y="1615"/>
                        <a:pt x="22715" y="1618"/>
                        <a:pt x="22699" y="1624"/>
                      </a:cubicBezTo>
                      <a:cubicBezTo>
                        <a:pt x="22686" y="1615"/>
                        <a:pt x="22673" y="1605"/>
                        <a:pt x="22660" y="1595"/>
                      </a:cubicBezTo>
                      <a:cubicBezTo>
                        <a:pt x="22650" y="1589"/>
                        <a:pt x="22641" y="1582"/>
                        <a:pt x="22631" y="1576"/>
                      </a:cubicBezTo>
                      <a:cubicBezTo>
                        <a:pt x="22599" y="1553"/>
                        <a:pt x="22567" y="1531"/>
                        <a:pt x="22528" y="1518"/>
                      </a:cubicBezTo>
                      <a:cubicBezTo>
                        <a:pt x="22486" y="1502"/>
                        <a:pt x="22448" y="1492"/>
                        <a:pt x="22406" y="1486"/>
                      </a:cubicBezTo>
                      <a:cubicBezTo>
                        <a:pt x="22251" y="1463"/>
                        <a:pt x="22096" y="1495"/>
                        <a:pt x="21955" y="1560"/>
                      </a:cubicBezTo>
                      <a:cubicBezTo>
                        <a:pt x="21807" y="1624"/>
                        <a:pt x="21671" y="1717"/>
                        <a:pt x="21523" y="1782"/>
                      </a:cubicBezTo>
                      <a:cubicBezTo>
                        <a:pt x="21520" y="1785"/>
                        <a:pt x="21517" y="1785"/>
                        <a:pt x="21514" y="1785"/>
                      </a:cubicBezTo>
                      <a:cubicBezTo>
                        <a:pt x="21504" y="1779"/>
                        <a:pt x="21494" y="1772"/>
                        <a:pt x="21488" y="1763"/>
                      </a:cubicBezTo>
                      <a:cubicBezTo>
                        <a:pt x="21468" y="1747"/>
                        <a:pt x="21452" y="1734"/>
                        <a:pt x="21443" y="1724"/>
                      </a:cubicBezTo>
                      <a:cubicBezTo>
                        <a:pt x="21439" y="1721"/>
                        <a:pt x="21439" y="1717"/>
                        <a:pt x="21436" y="1714"/>
                      </a:cubicBezTo>
                      <a:cubicBezTo>
                        <a:pt x="21420" y="1698"/>
                        <a:pt x="21401" y="1679"/>
                        <a:pt x="21401" y="1656"/>
                      </a:cubicBezTo>
                      <a:cubicBezTo>
                        <a:pt x="21398" y="1627"/>
                        <a:pt x="21414" y="1602"/>
                        <a:pt x="21433" y="1582"/>
                      </a:cubicBezTo>
                      <a:cubicBezTo>
                        <a:pt x="21449" y="1569"/>
                        <a:pt x="21468" y="1556"/>
                        <a:pt x="21491" y="1556"/>
                      </a:cubicBezTo>
                      <a:cubicBezTo>
                        <a:pt x="21498" y="1556"/>
                        <a:pt x="21504" y="1556"/>
                        <a:pt x="21511" y="1560"/>
                      </a:cubicBezTo>
                      <a:cubicBezTo>
                        <a:pt x="21539" y="1569"/>
                        <a:pt x="21536" y="1592"/>
                        <a:pt x="21530" y="1615"/>
                      </a:cubicBezTo>
                      <a:cubicBezTo>
                        <a:pt x="21523" y="1634"/>
                        <a:pt x="21517" y="1653"/>
                        <a:pt x="21527" y="1669"/>
                      </a:cubicBezTo>
                      <a:cubicBezTo>
                        <a:pt x="21533" y="1692"/>
                        <a:pt x="21559" y="1701"/>
                        <a:pt x="21581" y="1704"/>
                      </a:cubicBezTo>
                      <a:cubicBezTo>
                        <a:pt x="21584" y="1704"/>
                        <a:pt x="21588" y="1704"/>
                        <a:pt x="21591" y="1704"/>
                      </a:cubicBezTo>
                      <a:cubicBezTo>
                        <a:pt x="21617" y="1708"/>
                        <a:pt x="21643" y="1695"/>
                        <a:pt x="21662" y="1679"/>
                      </a:cubicBezTo>
                      <a:cubicBezTo>
                        <a:pt x="21736" y="1640"/>
                        <a:pt x="21804" y="1585"/>
                        <a:pt x="21878" y="1547"/>
                      </a:cubicBezTo>
                      <a:cubicBezTo>
                        <a:pt x="21977" y="1492"/>
                        <a:pt x="22087" y="1447"/>
                        <a:pt x="22200" y="1424"/>
                      </a:cubicBezTo>
                      <a:cubicBezTo>
                        <a:pt x="22316" y="1399"/>
                        <a:pt x="22441" y="1389"/>
                        <a:pt x="22554" y="1428"/>
                      </a:cubicBezTo>
                      <a:cubicBezTo>
                        <a:pt x="22657" y="1463"/>
                        <a:pt x="22744" y="1531"/>
                        <a:pt x="22831" y="1598"/>
                      </a:cubicBezTo>
                      <a:cubicBezTo>
                        <a:pt x="22802" y="1602"/>
                        <a:pt x="22773" y="1605"/>
                        <a:pt x="22744" y="1611"/>
                      </a:cubicBezTo>
                      <a:moveTo>
                        <a:pt x="22869" y="1595"/>
                      </a:moveTo>
                      <a:lnTo>
                        <a:pt x="22869" y="1595"/>
                      </a:lnTo>
                      <a:cubicBezTo>
                        <a:pt x="22863" y="1592"/>
                        <a:pt x="22857" y="1592"/>
                        <a:pt x="22853" y="1592"/>
                      </a:cubicBezTo>
                      <a:cubicBezTo>
                        <a:pt x="22847" y="1589"/>
                        <a:pt x="22844" y="1585"/>
                        <a:pt x="22837" y="1579"/>
                      </a:cubicBezTo>
                      <a:cubicBezTo>
                        <a:pt x="22770" y="1511"/>
                        <a:pt x="22689" y="1454"/>
                        <a:pt x="22599" y="1415"/>
                      </a:cubicBezTo>
                      <a:cubicBezTo>
                        <a:pt x="22593" y="1415"/>
                        <a:pt x="22586" y="1411"/>
                        <a:pt x="22580" y="1408"/>
                      </a:cubicBezTo>
                      <a:cubicBezTo>
                        <a:pt x="22419" y="1347"/>
                        <a:pt x="22238" y="1367"/>
                        <a:pt x="22077" y="1418"/>
                      </a:cubicBezTo>
                      <a:cubicBezTo>
                        <a:pt x="21987" y="1447"/>
                        <a:pt x="21903" y="1486"/>
                        <a:pt x="21823" y="1534"/>
                      </a:cubicBezTo>
                      <a:cubicBezTo>
                        <a:pt x="21778" y="1560"/>
                        <a:pt x="21746" y="1582"/>
                        <a:pt x="21700" y="1611"/>
                      </a:cubicBezTo>
                      <a:cubicBezTo>
                        <a:pt x="21704" y="1582"/>
                        <a:pt x="21700" y="1556"/>
                        <a:pt x="21688" y="1534"/>
                      </a:cubicBezTo>
                      <a:cubicBezTo>
                        <a:pt x="21723" y="1524"/>
                        <a:pt x="21829" y="1499"/>
                        <a:pt x="21839" y="1495"/>
                      </a:cubicBezTo>
                      <a:cubicBezTo>
                        <a:pt x="21894" y="1483"/>
                        <a:pt x="22125" y="1386"/>
                        <a:pt x="22190" y="1363"/>
                      </a:cubicBezTo>
                      <a:cubicBezTo>
                        <a:pt x="22345" y="1315"/>
                        <a:pt x="22512" y="1328"/>
                        <a:pt x="22663" y="1376"/>
                      </a:cubicBezTo>
                      <a:cubicBezTo>
                        <a:pt x="22786" y="1415"/>
                        <a:pt x="22911" y="1486"/>
                        <a:pt x="22976" y="1598"/>
                      </a:cubicBezTo>
                      <a:cubicBezTo>
                        <a:pt x="22940" y="1598"/>
                        <a:pt x="22905" y="1595"/>
                        <a:pt x="22869" y="1595"/>
                      </a:cubicBezTo>
                      <a:moveTo>
                        <a:pt x="23014" y="1602"/>
                      </a:moveTo>
                      <a:lnTo>
                        <a:pt x="23014" y="1602"/>
                      </a:lnTo>
                      <a:cubicBezTo>
                        <a:pt x="23011" y="1602"/>
                        <a:pt x="23008" y="1602"/>
                        <a:pt x="23005" y="1598"/>
                      </a:cubicBezTo>
                      <a:cubicBezTo>
                        <a:pt x="23002" y="1598"/>
                        <a:pt x="23002" y="1595"/>
                        <a:pt x="22998" y="1592"/>
                      </a:cubicBezTo>
                      <a:cubicBezTo>
                        <a:pt x="22944" y="1499"/>
                        <a:pt x="22857" y="1418"/>
                        <a:pt x="22753" y="1376"/>
                      </a:cubicBezTo>
                      <a:cubicBezTo>
                        <a:pt x="22683" y="1347"/>
                        <a:pt x="22605" y="1325"/>
                        <a:pt x="22528" y="1309"/>
                      </a:cubicBezTo>
                      <a:cubicBezTo>
                        <a:pt x="22531" y="1309"/>
                        <a:pt x="22531" y="1309"/>
                        <a:pt x="22535" y="1309"/>
                      </a:cubicBezTo>
                      <a:cubicBezTo>
                        <a:pt x="22618" y="1312"/>
                        <a:pt x="22705" y="1315"/>
                        <a:pt x="22782" y="1347"/>
                      </a:cubicBezTo>
                      <a:cubicBezTo>
                        <a:pt x="22853" y="1379"/>
                        <a:pt x="22918" y="1424"/>
                        <a:pt x="22976" y="1479"/>
                      </a:cubicBezTo>
                      <a:cubicBezTo>
                        <a:pt x="23002" y="1505"/>
                        <a:pt x="23030" y="1534"/>
                        <a:pt x="23050" y="1563"/>
                      </a:cubicBezTo>
                      <a:cubicBezTo>
                        <a:pt x="23050" y="1566"/>
                        <a:pt x="23053" y="1566"/>
                        <a:pt x="23053" y="1569"/>
                      </a:cubicBezTo>
                      <a:cubicBezTo>
                        <a:pt x="23063" y="1582"/>
                        <a:pt x="23069" y="1598"/>
                        <a:pt x="23076" y="1615"/>
                      </a:cubicBezTo>
                      <a:cubicBezTo>
                        <a:pt x="23056" y="1611"/>
                        <a:pt x="23034" y="1608"/>
                        <a:pt x="23014" y="1602"/>
                      </a:cubicBezTo>
                      <a:moveTo>
                        <a:pt x="23272" y="1688"/>
                      </a:moveTo>
                      <a:lnTo>
                        <a:pt x="23272" y="1688"/>
                      </a:lnTo>
                      <a:cubicBezTo>
                        <a:pt x="23214" y="1656"/>
                        <a:pt x="23159" y="1637"/>
                        <a:pt x="23095" y="1621"/>
                      </a:cubicBezTo>
                      <a:cubicBezTo>
                        <a:pt x="23098" y="1618"/>
                        <a:pt x="23089" y="1598"/>
                        <a:pt x="23076" y="1576"/>
                      </a:cubicBezTo>
                      <a:cubicBezTo>
                        <a:pt x="23140" y="1592"/>
                        <a:pt x="23192" y="1598"/>
                        <a:pt x="23256" y="1572"/>
                      </a:cubicBezTo>
                      <a:cubicBezTo>
                        <a:pt x="23324" y="1543"/>
                        <a:pt x="23404" y="1483"/>
                        <a:pt x="23482" y="1515"/>
                      </a:cubicBezTo>
                      <a:cubicBezTo>
                        <a:pt x="23485" y="1515"/>
                        <a:pt x="23485" y="1508"/>
                        <a:pt x="23485" y="1508"/>
                      </a:cubicBezTo>
                      <a:cubicBezTo>
                        <a:pt x="23433" y="1479"/>
                        <a:pt x="23378" y="1495"/>
                        <a:pt x="23330" y="1518"/>
                      </a:cubicBezTo>
                      <a:cubicBezTo>
                        <a:pt x="23291" y="1534"/>
                        <a:pt x="23253" y="1553"/>
                        <a:pt x="23214" y="1563"/>
                      </a:cubicBezTo>
                      <a:cubicBezTo>
                        <a:pt x="23162" y="1576"/>
                        <a:pt x="23114" y="1563"/>
                        <a:pt x="23063" y="1550"/>
                      </a:cubicBezTo>
                      <a:lnTo>
                        <a:pt x="23063" y="1550"/>
                      </a:lnTo>
                      <a:cubicBezTo>
                        <a:pt x="23053" y="1531"/>
                        <a:pt x="23043" y="1515"/>
                        <a:pt x="23040" y="1515"/>
                      </a:cubicBezTo>
                      <a:cubicBezTo>
                        <a:pt x="23011" y="1466"/>
                        <a:pt x="22966" y="1424"/>
                        <a:pt x="22924" y="1392"/>
                      </a:cubicBezTo>
                      <a:cubicBezTo>
                        <a:pt x="22908" y="1379"/>
                        <a:pt x="22892" y="1370"/>
                        <a:pt x="22879" y="1360"/>
                      </a:cubicBezTo>
                      <a:cubicBezTo>
                        <a:pt x="22921" y="1341"/>
                        <a:pt x="22953" y="1305"/>
                        <a:pt x="22979" y="1263"/>
                      </a:cubicBezTo>
                      <a:cubicBezTo>
                        <a:pt x="22998" y="1238"/>
                        <a:pt x="23011" y="1206"/>
                        <a:pt x="23024" y="1177"/>
                      </a:cubicBezTo>
                      <a:cubicBezTo>
                        <a:pt x="23037" y="1151"/>
                        <a:pt x="23050" y="1122"/>
                        <a:pt x="23072" y="1106"/>
                      </a:cubicBezTo>
                      <a:cubicBezTo>
                        <a:pt x="23085" y="1099"/>
                        <a:pt x="23101" y="1096"/>
                        <a:pt x="23114" y="1086"/>
                      </a:cubicBezTo>
                      <a:cubicBezTo>
                        <a:pt x="23118" y="1086"/>
                        <a:pt x="23118" y="1083"/>
                        <a:pt x="23114" y="1080"/>
                      </a:cubicBezTo>
                      <a:cubicBezTo>
                        <a:pt x="23050" y="1077"/>
                        <a:pt x="23024" y="1131"/>
                        <a:pt x="22998" y="1180"/>
                      </a:cubicBezTo>
                      <a:cubicBezTo>
                        <a:pt x="22966" y="1251"/>
                        <a:pt x="22924" y="1315"/>
                        <a:pt x="22853" y="1344"/>
                      </a:cubicBezTo>
                      <a:cubicBezTo>
                        <a:pt x="22841" y="1338"/>
                        <a:pt x="22831" y="1331"/>
                        <a:pt x="22818" y="1328"/>
                      </a:cubicBezTo>
                      <a:cubicBezTo>
                        <a:pt x="22815" y="1325"/>
                        <a:pt x="22782" y="1315"/>
                        <a:pt x="22779" y="1312"/>
                      </a:cubicBezTo>
                      <a:cubicBezTo>
                        <a:pt x="22773" y="1292"/>
                        <a:pt x="22763" y="1273"/>
                        <a:pt x="22753" y="1257"/>
                      </a:cubicBezTo>
                      <a:cubicBezTo>
                        <a:pt x="22815" y="1267"/>
                        <a:pt x="22892" y="1212"/>
                        <a:pt x="22931" y="1170"/>
                      </a:cubicBezTo>
                      <a:cubicBezTo>
                        <a:pt x="22960" y="1138"/>
                        <a:pt x="22985" y="1099"/>
                        <a:pt x="23005" y="1064"/>
                      </a:cubicBezTo>
                      <a:cubicBezTo>
                        <a:pt x="23018" y="1041"/>
                        <a:pt x="23024" y="1019"/>
                        <a:pt x="23037" y="999"/>
                      </a:cubicBezTo>
                      <a:cubicBezTo>
                        <a:pt x="23059" y="962"/>
                        <a:pt x="23118" y="930"/>
                        <a:pt x="23153" y="977"/>
                      </a:cubicBezTo>
                      <a:cubicBezTo>
                        <a:pt x="23156" y="983"/>
                        <a:pt x="23162" y="986"/>
                        <a:pt x="23169" y="980"/>
                      </a:cubicBezTo>
                      <a:cubicBezTo>
                        <a:pt x="23208" y="943"/>
                        <a:pt x="23291" y="949"/>
                        <a:pt x="23320" y="996"/>
                      </a:cubicBezTo>
                      <a:cubicBezTo>
                        <a:pt x="23324" y="1003"/>
                        <a:pt x="23330" y="996"/>
                        <a:pt x="23330" y="990"/>
                      </a:cubicBezTo>
                      <a:cubicBezTo>
                        <a:pt x="23301" y="930"/>
                        <a:pt x="23214" y="923"/>
                        <a:pt x="23162" y="959"/>
                      </a:cubicBezTo>
                      <a:cubicBezTo>
                        <a:pt x="23111" y="901"/>
                        <a:pt x="23037" y="949"/>
                        <a:pt x="23008" y="1009"/>
                      </a:cubicBezTo>
                      <a:cubicBezTo>
                        <a:pt x="22982" y="1061"/>
                        <a:pt x="22950" y="1115"/>
                        <a:pt x="22908" y="1161"/>
                      </a:cubicBezTo>
                      <a:cubicBezTo>
                        <a:pt x="22876" y="1196"/>
                        <a:pt x="22799" y="1251"/>
                        <a:pt x="22747" y="1234"/>
                      </a:cubicBezTo>
                      <a:cubicBezTo>
                        <a:pt x="22744" y="1231"/>
                        <a:pt x="22741" y="1234"/>
                        <a:pt x="22741" y="1234"/>
                      </a:cubicBezTo>
                      <a:cubicBezTo>
                        <a:pt x="22702" y="1180"/>
                        <a:pt x="22654" y="1128"/>
                        <a:pt x="22599" y="1090"/>
                      </a:cubicBezTo>
                      <a:cubicBezTo>
                        <a:pt x="22612" y="1090"/>
                        <a:pt x="22621" y="1086"/>
                        <a:pt x="22631" y="1080"/>
                      </a:cubicBezTo>
                      <a:cubicBezTo>
                        <a:pt x="22660" y="1067"/>
                        <a:pt x="22676" y="1041"/>
                        <a:pt x="22689" y="1016"/>
                      </a:cubicBezTo>
                      <a:cubicBezTo>
                        <a:pt x="22699" y="990"/>
                        <a:pt x="22709" y="964"/>
                        <a:pt x="22725" y="943"/>
                      </a:cubicBezTo>
                      <a:cubicBezTo>
                        <a:pt x="22728" y="939"/>
                        <a:pt x="22731" y="936"/>
                        <a:pt x="22734" y="933"/>
                      </a:cubicBezTo>
                      <a:cubicBezTo>
                        <a:pt x="22741" y="936"/>
                        <a:pt x="22744" y="939"/>
                        <a:pt x="22750" y="939"/>
                      </a:cubicBezTo>
                      <a:cubicBezTo>
                        <a:pt x="22753" y="930"/>
                        <a:pt x="22763" y="917"/>
                        <a:pt x="22773" y="910"/>
                      </a:cubicBezTo>
                      <a:cubicBezTo>
                        <a:pt x="22773" y="910"/>
                        <a:pt x="22770" y="910"/>
                        <a:pt x="22770" y="907"/>
                      </a:cubicBezTo>
                      <a:lnTo>
                        <a:pt x="22773" y="907"/>
                      </a:lnTo>
                      <a:cubicBezTo>
                        <a:pt x="22799" y="891"/>
                        <a:pt x="22841" y="875"/>
                        <a:pt x="22869" y="891"/>
                      </a:cubicBezTo>
                      <a:cubicBezTo>
                        <a:pt x="22902" y="910"/>
                        <a:pt x="22905" y="977"/>
                        <a:pt x="22873" y="999"/>
                      </a:cubicBezTo>
                      <a:cubicBezTo>
                        <a:pt x="22857" y="1009"/>
                        <a:pt x="22831" y="1006"/>
                        <a:pt x="22812" y="999"/>
                      </a:cubicBezTo>
                      <a:cubicBezTo>
                        <a:pt x="22799" y="996"/>
                        <a:pt x="22792" y="990"/>
                        <a:pt x="22782" y="983"/>
                      </a:cubicBezTo>
                      <a:cubicBezTo>
                        <a:pt x="22776" y="977"/>
                        <a:pt x="22773" y="977"/>
                        <a:pt x="22766" y="977"/>
                      </a:cubicBezTo>
                      <a:cubicBezTo>
                        <a:pt x="22747" y="980"/>
                        <a:pt x="22734" y="1009"/>
                        <a:pt x="22731" y="1022"/>
                      </a:cubicBezTo>
                      <a:cubicBezTo>
                        <a:pt x="22728" y="1045"/>
                        <a:pt x="22734" y="1074"/>
                        <a:pt x="22747" y="1090"/>
                      </a:cubicBezTo>
                      <a:cubicBezTo>
                        <a:pt x="22779" y="1128"/>
                        <a:pt x="22841" y="1109"/>
                        <a:pt x="22879" y="1090"/>
                      </a:cubicBezTo>
                      <a:cubicBezTo>
                        <a:pt x="22927" y="1061"/>
                        <a:pt x="22953" y="1012"/>
                        <a:pt x="22976" y="962"/>
                      </a:cubicBezTo>
                      <a:cubicBezTo>
                        <a:pt x="22992" y="923"/>
                        <a:pt x="23014" y="888"/>
                        <a:pt x="23043" y="859"/>
                      </a:cubicBezTo>
                      <a:cubicBezTo>
                        <a:pt x="23047" y="859"/>
                        <a:pt x="23050" y="859"/>
                        <a:pt x="23053" y="859"/>
                      </a:cubicBezTo>
                      <a:cubicBezTo>
                        <a:pt x="23053" y="852"/>
                        <a:pt x="23056" y="849"/>
                        <a:pt x="23056" y="846"/>
                      </a:cubicBezTo>
                      <a:cubicBezTo>
                        <a:pt x="23069" y="836"/>
                        <a:pt x="23079" y="827"/>
                        <a:pt x="23089" y="820"/>
                      </a:cubicBezTo>
                      <a:cubicBezTo>
                        <a:pt x="23118" y="807"/>
                        <a:pt x="23146" y="801"/>
                        <a:pt x="23175" y="814"/>
                      </a:cubicBezTo>
                      <a:cubicBezTo>
                        <a:pt x="23211" y="833"/>
                        <a:pt x="23208" y="869"/>
                        <a:pt x="23221" y="901"/>
                      </a:cubicBezTo>
                      <a:cubicBezTo>
                        <a:pt x="23221" y="910"/>
                        <a:pt x="23230" y="914"/>
                        <a:pt x="23237" y="910"/>
                      </a:cubicBezTo>
                      <a:cubicBezTo>
                        <a:pt x="23262" y="904"/>
                        <a:pt x="23294" y="901"/>
                        <a:pt x="23320" y="914"/>
                      </a:cubicBezTo>
                      <a:cubicBezTo>
                        <a:pt x="23353" y="926"/>
                        <a:pt x="23375" y="955"/>
                        <a:pt x="23378" y="986"/>
                      </a:cubicBezTo>
                      <a:cubicBezTo>
                        <a:pt x="23382" y="1016"/>
                        <a:pt x="23382" y="1038"/>
                        <a:pt x="23407" y="1058"/>
                      </a:cubicBezTo>
                      <a:cubicBezTo>
                        <a:pt x="23430" y="1074"/>
                        <a:pt x="23456" y="1083"/>
                        <a:pt x="23469" y="1109"/>
                      </a:cubicBezTo>
                      <a:cubicBezTo>
                        <a:pt x="23482" y="1125"/>
                        <a:pt x="23485" y="1144"/>
                        <a:pt x="23488" y="1161"/>
                      </a:cubicBezTo>
                      <a:cubicBezTo>
                        <a:pt x="23482" y="1164"/>
                        <a:pt x="23485" y="1170"/>
                        <a:pt x="23485" y="1180"/>
                      </a:cubicBezTo>
                      <a:cubicBezTo>
                        <a:pt x="23478" y="1225"/>
                        <a:pt x="23446" y="1254"/>
                        <a:pt x="23401" y="1257"/>
                      </a:cubicBezTo>
                      <a:cubicBezTo>
                        <a:pt x="23398" y="1257"/>
                        <a:pt x="23391" y="1257"/>
                        <a:pt x="23385" y="1257"/>
                      </a:cubicBezTo>
                      <a:cubicBezTo>
                        <a:pt x="23359" y="1251"/>
                        <a:pt x="23324" y="1234"/>
                        <a:pt x="23314" y="1206"/>
                      </a:cubicBezTo>
                      <a:cubicBezTo>
                        <a:pt x="23307" y="1190"/>
                        <a:pt x="23314" y="1186"/>
                        <a:pt x="23327" y="1177"/>
                      </a:cubicBezTo>
                      <a:cubicBezTo>
                        <a:pt x="23333" y="1170"/>
                        <a:pt x="23343" y="1164"/>
                        <a:pt x="23349" y="1157"/>
                      </a:cubicBezTo>
                      <a:cubicBezTo>
                        <a:pt x="23382" y="1109"/>
                        <a:pt x="23346" y="1061"/>
                        <a:pt x="23298" y="1045"/>
                      </a:cubicBezTo>
                      <a:cubicBezTo>
                        <a:pt x="23282" y="1038"/>
                        <a:pt x="23266" y="1035"/>
                        <a:pt x="23253" y="1035"/>
                      </a:cubicBezTo>
                      <a:cubicBezTo>
                        <a:pt x="23217" y="1038"/>
                        <a:pt x="23182" y="1051"/>
                        <a:pt x="23156" y="1070"/>
                      </a:cubicBezTo>
                      <a:cubicBezTo>
                        <a:pt x="23118" y="1099"/>
                        <a:pt x="23085" y="1144"/>
                        <a:pt x="23082" y="1190"/>
                      </a:cubicBezTo>
                      <a:cubicBezTo>
                        <a:pt x="23076" y="1231"/>
                        <a:pt x="23098" y="1296"/>
                        <a:pt x="23143" y="1305"/>
                      </a:cubicBezTo>
                      <a:cubicBezTo>
                        <a:pt x="23146" y="1305"/>
                        <a:pt x="23150" y="1305"/>
                        <a:pt x="23153" y="1305"/>
                      </a:cubicBezTo>
                      <a:cubicBezTo>
                        <a:pt x="23172" y="1305"/>
                        <a:pt x="23188" y="1296"/>
                        <a:pt x="23204" y="1289"/>
                      </a:cubicBezTo>
                      <a:cubicBezTo>
                        <a:pt x="23217" y="1283"/>
                        <a:pt x="23224" y="1283"/>
                        <a:pt x="23234" y="1283"/>
                      </a:cubicBezTo>
                      <a:cubicBezTo>
                        <a:pt x="23250" y="1283"/>
                        <a:pt x="23262" y="1289"/>
                        <a:pt x="23275" y="1302"/>
                      </a:cubicBezTo>
                      <a:cubicBezTo>
                        <a:pt x="23298" y="1318"/>
                        <a:pt x="23317" y="1350"/>
                        <a:pt x="23314" y="1379"/>
                      </a:cubicBezTo>
                      <a:cubicBezTo>
                        <a:pt x="23311" y="1399"/>
                        <a:pt x="23288" y="1415"/>
                        <a:pt x="23269" y="1415"/>
                      </a:cubicBezTo>
                      <a:cubicBezTo>
                        <a:pt x="23256" y="1415"/>
                        <a:pt x="23246" y="1411"/>
                        <a:pt x="23240" y="1399"/>
                      </a:cubicBezTo>
                      <a:cubicBezTo>
                        <a:pt x="23227" y="1379"/>
                        <a:pt x="23221" y="1363"/>
                        <a:pt x="23195" y="1354"/>
                      </a:cubicBezTo>
                      <a:cubicBezTo>
                        <a:pt x="23188" y="1354"/>
                        <a:pt x="23182" y="1354"/>
                        <a:pt x="23179" y="1354"/>
                      </a:cubicBezTo>
                      <a:cubicBezTo>
                        <a:pt x="23159" y="1354"/>
                        <a:pt x="23143" y="1360"/>
                        <a:pt x="23134" y="1370"/>
                      </a:cubicBezTo>
                      <a:cubicBezTo>
                        <a:pt x="23098" y="1405"/>
                        <a:pt x="23105" y="1470"/>
                        <a:pt x="23146" y="1495"/>
                      </a:cubicBezTo>
                      <a:cubicBezTo>
                        <a:pt x="23166" y="1508"/>
                        <a:pt x="23195" y="1511"/>
                        <a:pt x="23224" y="1511"/>
                      </a:cubicBezTo>
                      <a:cubicBezTo>
                        <a:pt x="23253" y="1511"/>
                        <a:pt x="23282" y="1505"/>
                        <a:pt x="23304" y="1499"/>
                      </a:cubicBezTo>
                      <a:cubicBezTo>
                        <a:pt x="23353" y="1483"/>
                        <a:pt x="23398" y="1457"/>
                        <a:pt x="23449" y="1457"/>
                      </a:cubicBezTo>
                      <a:cubicBezTo>
                        <a:pt x="23456" y="1457"/>
                        <a:pt x="23465" y="1457"/>
                        <a:pt x="23472" y="1460"/>
                      </a:cubicBezTo>
                      <a:cubicBezTo>
                        <a:pt x="23526" y="1473"/>
                        <a:pt x="23575" y="1511"/>
                        <a:pt x="23591" y="1566"/>
                      </a:cubicBezTo>
                      <a:cubicBezTo>
                        <a:pt x="23601" y="1595"/>
                        <a:pt x="23597" y="1624"/>
                        <a:pt x="23578" y="1650"/>
                      </a:cubicBezTo>
                      <a:cubicBezTo>
                        <a:pt x="23562" y="1666"/>
                        <a:pt x="23539" y="1679"/>
                        <a:pt x="23514" y="1679"/>
                      </a:cubicBezTo>
                      <a:cubicBezTo>
                        <a:pt x="23507" y="1679"/>
                        <a:pt x="23501" y="1679"/>
                        <a:pt x="23491" y="1676"/>
                      </a:cubicBezTo>
                      <a:cubicBezTo>
                        <a:pt x="23449" y="1656"/>
                        <a:pt x="23494" y="1602"/>
                        <a:pt x="23482" y="1569"/>
                      </a:cubicBezTo>
                      <a:cubicBezTo>
                        <a:pt x="23472" y="1543"/>
                        <a:pt x="23446" y="1531"/>
                        <a:pt x="23420" y="1531"/>
                      </a:cubicBezTo>
                      <a:cubicBezTo>
                        <a:pt x="23398" y="1531"/>
                        <a:pt x="23378" y="1537"/>
                        <a:pt x="23362" y="1547"/>
                      </a:cubicBezTo>
                      <a:cubicBezTo>
                        <a:pt x="23320" y="1569"/>
                        <a:pt x="23285" y="1618"/>
                        <a:pt x="23294" y="1669"/>
                      </a:cubicBezTo>
                      <a:cubicBezTo>
                        <a:pt x="23298" y="1669"/>
                        <a:pt x="23298" y="1672"/>
                        <a:pt x="23301" y="1676"/>
                      </a:cubicBezTo>
                      <a:cubicBezTo>
                        <a:pt x="23304" y="1692"/>
                        <a:pt x="23314" y="1701"/>
                        <a:pt x="23320" y="1714"/>
                      </a:cubicBezTo>
                      <a:cubicBezTo>
                        <a:pt x="23304" y="1704"/>
                        <a:pt x="23288" y="1695"/>
                        <a:pt x="23272" y="1688"/>
                      </a:cubicBezTo>
                      <a:moveTo>
                        <a:pt x="24667" y="1611"/>
                      </a:moveTo>
                      <a:lnTo>
                        <a:pt x="24667" y="1611"/>
                      </a:lnTo>
                      <a:cubicBezTo>
                        <a:pt x="24654" y="1615"/>
                        <a:pt x="24638" y="1618"/>
                        <a:pt x="24621" y="1624"/>
                      </a:cubicBezTo>
                      <a:cubicBezTo>
                        <a:pt x="24608" y="1615"/>
                        <a:pt x="24596" y="1605"/>
                        <a:pt x="24583" y="1595"/>
                      </a:cubicBezTo>
                      <a:cubicBezTo>
                        <a:pt x="24573" y="1589"/>
                        <a:pt x="24564" y="1582"/>
                        <a:pt x="24554" y="1576"/>
                      </a:cubicBezTo>
                      <a:cubicBezTo>
                        <a:pt x="24522" y="1553"/>
                        <a:pt x="24489" y="1531"/>
                        <a:pt x="24451" y="1518"/>
                      </a:cubicBezTo>
                      <a:cubicBezTo>
                        <a:pt x="24412" y="1502"/>
                        <a:pt x="24370" y="1492"/>
                        <a:pt x="24328" y="1486"/>
                      </a:cubicBezTo>
                      <a:cubicBezTo>
                        <a:pt x="24174" y="1463"/>
                        <a:pt x="24019" y="1495"/>
                        <a:pt x="23878" y="1560"/>
                      </a:cubicBezTo>
                      <a:cubicBezTo>
                        <a:pt x="23729" y="1624"/>
                        <a:pt x="23594" y="1717"/>
                        <a:pt x="23446" y="1782"/>
                      </a:cubicBezTo>
                      <a:cubicBezTo>
                        <a:pt x="23443" y="1785"/>
                        <a:pt x="23439" y="1785"/>
                        <a:pt x="23436" y="1785"/>
                      </a:cubicBezTo>
                      <a:cubicBezTo>
                        <a:pt x="23427" y="1779"/>
                        <a:pt x="23417" y="1772"/>
                        <a:pt x="23410" y="1763"/>
                      </a:cubicBezTo>
                      <a:cubicBezTo>
                        <a:pt x="23391" y="1747"/>
                        <a:pt x="23375" y="1734"/>
                        <a:pt x="23366" y="1724"/>
                      </a:cubicBezTo>
                      <a:cubicBezTo>
                        <a:pt x="23366" y="1721"/>
                        <a:pt x="23362" y="1717"/>
                        <a:pt x="23359" y="1714"/>
                      </a:cubicBezTo>
                      <a:cubicBezTo>
                        <a:pt x="23343" y="1698"/>
                        <a:pt x="23324" y="1679"/>
                        <a:pt x="23324" y="1656"/>
                      </a:cubicBezTo>
                      <a:cubicBezTo>
                        <a:pt x="23320" y="1627"/>
                        <a:pt x="23337" y="1602"/>
                        <a:pt x="23356" y="1582"/>
                      </a:cubicBezTo>
                      <a:cubicBezTo>
                        <a:pt x="23372" y="1569"/>
                        <a:pt x="23391" y="1556"/>
                        <a:pt x="23414" y="1556"/>
                      </a:cubicBezTo>
                      <a:cubicBezTo>
                        <a:pt x="23420" y="1556"/>
                        <a:pt x="23427" y="1556"/>
                        <a:pt x="23433" y="1560"/>
                      </a:cubicBezTo>
                      <a:cubicBezTo>
                        <a:pt x="23462" y="1569"/>
                        <a:pt x="23459" y="1592"/>
                        <a:pt x="23452" y="1615"/>
                      </a:cubicBezTo>
                      <a:cubicBezTo>
                        <a:pt x="23446" y="1634"/>
                        <a:pt x="23439" y="1653"/>
                        <a:pt x="23449" y="1669"/>
                      </a:cubicBezTo>
                      <a:cubicBezTo>
                        <a:pt x="23456" y="1692"/>
                        <a:pt x="23482" y="1701"/>
                        <a:pt x="23504" y="1704"/>
                      </a:cubicBezTo>
                      <a:cubicBezTo>
                        <a:pt x="23507" y="1704"/>
                        <a:pt x="23510" y="1704"/>
                        <a:pt x="23514" y="1704"/>
                      </a:cubicBezTo>
                      <a:cubicBezTo>
                        <a:pt x="23539" y="1708"/>
                        <a:pt x="23565" y="1695"/>
                        <a:pt x="23584" y="1679"/>
                      </a:cubicBezTo>
                      <a:cubicBezTo>
                        <a:pt x="23659" y="1640"/>
                        <a:pt x="23726" y="1585"/>
                        <a:pt x="23800" y="1547"/>
                      </a:cubicBezTo>
                      <a:cubicBezTo>
                        <a:pt x="23900" y="1492"/>
                        <a:pt x="24010" y="1447"/>
                        <a:pt x="24122" y="1424"/>
                      </a:cubicBezTo>
                      <a:cubicBezTo>
                        <a:pt x="24238" y="1399"/>
                        <a:pt x="24364" y="1389"/>
                        <a:pt x="24476" y="1428"/>
                      </a:cubicBezTo>
                      <a:cubicBezTo>
                        <a:pt x="24580" y="1463"/>
                        <a:pt x="24667" y="1531"/>
                        <a:pt x="24753" y="1598"/>
                      </a:cubicBezTo>
                      <a:cubicBezTo>
                        <a:pt x="24724" y="1602"/>
                        <a:pt x="24696" y="1605"/>
                        <a:pt x="24667" y="1611"/>
                      </a:cubicBezTo>
                      <a:moveTo>
                        <a:pt x="24792" y="1595"/>
                      </a:moveTo>
                      <a:lnTo>
                        <a:pt x="24792" y="1595"/>
                      </a:lnTo>
                      <a:cubicBezTo>
                        <a:pt x="24786" y="1592"/>
                        <a:pt x="24779" y="1592"/>
                        <a:pt x="24776" y="1592"/>
                      </a:cubicBezTo>
                      <a:cubicBezTo>
                        <a:pt x="24770" y="1589"/>
                        <a:pt x="24766" y="1585"/>
                        <a:pt x="24763" y="1579"/>
                      </a:cubicBezTo>
                      <a:cubicBezTo>
                        <a:pt x="24692" y="1511"/>
                        <a:pt x="24612" y="1454"/>
                        <a:pt x="24522" y="1415"/>
                      </a:cubicBezTo>
                      <a:cubicBezTo>
                        <a:pt x="24515" y="1415"/>
                        <a:pt x="24509" y="1411"/>
                        <a:pt x="24502" y="1408"/>
                      </a:cubicBezTo>
                      <a:cubicBezTo>
                        <a:pt x="24341" y="1347"/>
                        <a:pt x="24161" y="1367"/>
                        <a:pt x="24000" y="1418"/>
                      </a:cubicBezTo>
                      <a:cubicBezTo>
                        <a:pt x="23910" y="1447"/>
                        <a:pt x="23826" y="1486"/>
                        <a:pt x="23746" y="1534"/>
                      </a:cubicBezTo>
                      <a:cubicBezTo>
                        <a:pt x="23700" y="1560"/>
                        <a:pt x="23668" y="1582"/>
                        <a:pt x="23623" y="1611"/>
                      </a:cubicBezTo>
                      <a:cubicBezTo>
                        <a:pt x="23626" y="1582"/>
                        <a:pt x="23623" y="1556"/>
                        <a:pt x="23610" y="1534"/>
                      </a:cubicBezTo>
                      <a:cubicBezTo>
                        <a:pt x="23646" y="1524"/>
                        <a:pt x="23752" y="1499"/>
                        <a:pt x="23762" y="1495"/>
                      </a:cubicBezTo>
                      <a:cubicBezTo>
                        <a:pt x="23816" y="1483"/>
                        <a:pt x="24048" y="1386"/>
                        <a:pt x="24113" y="1363"/>
                      </a:cubicBezTo>
                      <a:cubicBezTo>
                        <a:pt x="24267" y="1315"/>
                        <a:pt x="24435" y="1328"/>
                        <a:pt x="24586" y="1376"/>
                      </a:cubicBezTo>
                      <a:cubicBezTo>
                        <a:pt x="24708" y="1415"/>
                        <a:pt x="24834" y="1486"/>
                        <a:pt x="24898" y="1598"/>
                      </a:cubicBezTo>
                      <a:cubicBezTo>
                        <a:pt x="24863" y="1598"/>
                        <a:pt x="24828" y="1595"/>
                        <a:pt x="24792" y="1595"/>
                      </a:cubicBezTo>
                      <a:moveTo>
                        <a:pt x="24937" y="1602"/>
                      </a:moveTo>
                      <a:lnTo>
                        <a:pt x="24937" y="1602"/>
                      </a:lnTo>
                      <a:cubicBezTo>
                        <a:pt x="24934" y="1602"/>
                        <a:pt x="24931" y="1602"/>
                        <a:pt x="24928" y="1598"/>
                      </a:cubicBezTo>
                      <a:cubicBezTo>
                        <a:pt x="24924" y="1598"/>
                        <a:pt x="24924" y="1595"/>
                        <a:pt x="24921" y="1592"/>
                      </a:cubicBezTo>
                      <a:cubicBezTo>
                        <a:pt x="24866" y="1499"/>
                        <a:pt x="24779" y="1418"/>
                        <a:pt x="24680" y="1376"/>
                      </a:cubicBezTo>
                      <a:cubicBezTo>
                        <a:pt x="24605" y="1347"/>
                        <a:pt x="24528" y="1325"/>
                        <a:pt x="24451" y="1309"/>
                      </a:cubicBezTo>
                      <a:cubicBezTo>
                        <a:pt x="24454" y="1309"/>
                        <a:pt x="24454" y="1309"/>
                        <a:pt x="24457" y="1309"/>
                      </a:cubicBezTo>
                      <a:cubicBezTo>
                        <a:pt x="24541" y="1312"/>
                        <a:pt x="24628" y="1315"/>
                        <a:pt x="24705" y="1347"/>
                      </a:cubicBezTo>
                      <a:cubicBezTo>
                        <a:pt x="24776" y="1379"/>
                        <a:pt x="24840" y="1424"/>
                        <a:pt x="24898" y="1479"/>
                      </a:cubicBezTo>
                      <a:cubicBezTo>
                        <a:pt x="24924" y="1505"/>
                        <a:pt x="24953" y="1534"/>
                        <a:pt x="24973" y="1563"/>
                      </a:cubicBezTo>
                      <a:cubicBezTo>
                        <a:pt x="24973" y="1566"/>
                        <a:pt x="24976" y="1566"/>
                        <a:pt x="24976" y="1569"/>
                      </a:cubicBezTo>
                      <a:cubicBezTo>
                        <a:pt x="24985" y="1582"/>
                        <a:pt x="24992" y="1598"/>
                        <a:pt x="24998" y="1615"/>
                      </a:cubicBezTo>
                      <a:cubicBezTo>
                        <a:pt x="24979" y="1611"/>
                        <a:pt x="24956" y="1608"/>
                        <a:pt x="24937" y="1602"/>
                      </a:cubicBezTo>
                      <a:moveTo>
                        <a:pt x="25195" y="1688"/>
                      </a:moveTo>
                      <a:lnTo>
                        <a:pt x="25195" y="1688"/>
                      </a:lnTo>
                      <a:cubicBezTo>
                        <a:pt x="25137" y="1656"/>
                        <a:pt x="25082" y="1637"/>
                        <a:pt x="25017" y="1621"/>
                      </a:cubicBezTo>
                      <a:cubicBezTo>
                        <a:pt x="25021" y="1618"/>
                        <a:pt x="25011" y="1598"/>
                        <a:pt x="24998" y="1576"/>
                      </a:cubicBezTo>
                      <a:cubicBezTo>
                        <a:pt x="25063" y="1592"/>
                        <a:pt x="25114" y="1598"/>
                        <a:pt x="25179" y="1572"/>
                      </a:cubicBezTo>
                      <a:cubicBezTo>
                        <a:pt x="25246" y="1543"/>
                        <a:pt x="25327" y="1483"/>
                        <a:pt x="25404" y="1515"/>
                      </a:cubicBezTo>
                      <a:cubicBezTo>
                        <a:pt x="25407" y="1515"/>
                        <a:pt x="25410" y="1508"/>
                        <a:pt x="25407" y="1508"/>
                      </a:cubicBezTo>
                      <a:cubicBezTo>
                        <a:pt x="25356" y="1479"/>
                        <a:pt x="25304" y="1495"/>
                        <a:pt x="25253" y="1518"/>
                      </a:cubicBezTo>
                      <a:cubicBezTo>
                        <a:pt x="25214" y="1534"/>
                        <a:pt x="25175" y="1553"/>
                        <a:pt x="25137" y="1563"/>
                      </a:cubicBezTo>
                      <a:cubicBezTo>
                        <a:pt x="25085" y="1576"/>
                        <a:pt x="25037" y="1563"/>
                        <a:pt x="24985" y="1550"/>
                      </a:cubicBezTo>
                      <a:lnTo>
                        <a:pt x="24985" y="1550"/>
                      </a:lnTo>
                      <a:cubicBezTo>
                        <a:pt x="24976" y="1531"/>
                        <a:pt x="24966" y="1515"/>
                        <a:pt x="24963" y="1515"/>
                      </a:cubicBezTo>
                      <a:cubicBezTo>
                        <a:pt x="24934" y="1466"/>
                        <a:pt x="24889" y="1424"/>
                        <a:pt x="24847" y="1392"/>
                      </a:cubicBezTo>
                      <a:cubicBezTo>
                        <a:pt x="24831" y="1379"/>
                        <a:pt x="24818" y="1370"/>
                        <a:pt x="24802" y="1360"/>
                      </a:cubicBezTo>
                      <a:cubicBezTo>
                        <a:pt x="24844" y="1341"/>
                        <a:pt x="24876" y="1305"/>
                        <a:pt x="24902" y="1263"/>
                      </a:cubicBezTo>
                      <a:cubicBezTo>
                        <a:pt x="24921" y="1238"/>
                        <a:pt x="24934" y="1206"/>
                        <a:pt x="24947" y="1177"/>
                      </a:cubicBezTo>
                      <a:cubicBezTo>
                        <a:pt x="24960" y="1151"/>
                        <a:pt x="24973" y="1122"/>
                        <a:pt x="24995" y="1106"/>
                      </a:cubicBezTo>
                      <a:cubicBezTo>
                        <a:pt x="25008" y="1099"/>
                        <a:pt x="25024" y="1096"/>
                        <a:pt x="25037" y="1086"/>
                      </a:cubicBezTo>
                      <a:cubicBezTo>
                        <a:pt x="25040" y="1086"/>
                        <a:pt x="25040" y="1083"/>
                        <a:pt x="25037" y="1080"/>
                      </a:cubicBezTo>
                      <a:cubicBezTo>
                        <a:pt x="24973" y="1077"/>
                        <a:pt x="24947" y="1131"/>
                        <a:pt x="24921" y="1180"/>
                      </a:cubicBezTo>
                      <a:cubicBezTo>
                        <a:pt x="24889" y="1251"/>
                        <a:pt x="24847" y="1315"/>
                        <a:pt x="24776" y="1344"/>
                      </a:cubicBezTo>
                      <a:cubicBezTo>
                        <a:pt x="24763" y="1338"/>
                        <a:pt x="24753" y="1331"/>
                        <a:pt x="24741" y="1328"/>
                      </a:cubicBezTo>
                      <a:cubicBezTo>
                        <a:pt x="24737" y="1325"/>
                        <a:pt x="24705" y="1315"/>
                        <a:pt x="24702" y="1312"/>
                      </a:cubicBezTo>
                      <a:cubicBezTo>
                        <a:pt x="24696" y="1292"/>
                        <a:pt x="24686" y="1273"/>
                        <a:pt x="24676" y="1257"/>
                      </a:cubicBezTo>
                      <a:cubicBezTo>
                        <a:pt x="24737" y="1267"/>
                        <a:pt x="24815" y="1212"/>
                        <a:pt x="24853" y="1170"/>
                      </a:cubicBezTo>
                      <a:cubicBezTo>
                        <a:pt x="24882" y="1138"/>
                        <a:pt x="24908" y="1099"/>
                        <a:pt x="24928" y="1064"/>
                      </a:cubicBezTo>
                      <a:cubicBezTo>
                        <a:pt x="24940" y="1041"/>
                        <a:pt x="24947" y="1019"/>
                        <a:pt x="24960" y="999"/>
                      </a:cubicBezTo>
                      <a:cubicBezTo>
                        <a:pt x="24982" y="962"/>
                        <a:pt x="25040" y="930"/>
                        <a:pt x="25076" y="977"/>
                      </a:cubicBezTo>
                      <a:cubicBezTo>
                        <a:pt x="25079" y="983"/>
                        <a:pt x="25089" y="986"/>
                        <a:pt x="25092" y="980"/>
                      </a:cubicBezTo>
                      <a:cubicBezTo>
                        <a:pt x="25130" y="943"/>
                        <a:pt x="25214" y="949"/>
                        <a:pt x="25243" y="996"/>
                      </a:cubicBezTo>
                      <a:cubicBezTo>
                        <a:pt x="25246" y="1003"/>
                        <a:pt x="25253" y="996"/>
                        <a:pt x="25253" y="990"/>
                      </a:cubicBezTo>
                      <a:cubicBezTo>
                        <a:pt x="25227" y="930"/>
                        <a:pt x="25137" y="923"/>
                        <a:pt x="25085" y="959"/>
                      </a:cubicBezTo>
                      <a:cubicBezTo>
                        <a:pt x="25034" y="901"/>
                        <a:pt x="24960" y="949"/>
                        <a:pt x="24931" y="1009"/>
                      </a:cubicBezTo>
                      <a:cubicBezTo>
                        <a:pt x="24905" y="1061"/>
                        <a:pt x="24873" y="1115"/>
                        <a:pt x="24831" y="1161"/>
                      </a:cubicBezTo>
                      <a:cubicBezTo>
                        <a:pt x="24799" y="1196"/>
                        <a:pt x="24721" y="1251"/>
                        <a:pt x="24670" y="1234"/>
                      </a:cubicBezTo>
                      <a:cubicBezTo>
                        <a:pt x="24667" y="1231"/>
                        <a:pt x="24663" y="1234"/>
                        <a:pt x="24663" y="1234"/>
                      </a:cubicBezTo>
                      <a:cubicBezTo>
                        <a:pt x="24625" y="1180"/>
                        <a:pt x="24576" y="1128"/>
                        <a:pt x="24522" y="1090"/>
                      </a:cubicBezTo>
                      <a:cubicBezTo>
                        <a:pt x="24535" y="1090"/>
                        <a:pt x="24544" y="1086"/>
                        <a:pt x="24554" y="1080"/>
                      </a:cubicBezTo>
                      <a:cubicBezTo>
                        <a:pt x="24583" y="1067"/>
                        <a:pt x="24599" y="1041"/>
                        <a:pt x="24612" y="1016"/>
                      </a:cubicBezTo>
                      <a:cubicBezTo>
                        <a:pt x="24621" y="990"/>
                        <a:pt x="24631" y="964"/>
                        <a:pt x="24647" y="943"/>
                      </a:cubicBezTo>
                      <a:cubicBezTo>
                        <a:pt x="24651" y="939"/>
                        <a:pt x="24654" y="936"/>
                        <a:pt x="24657" y="933"/>
                      </a:cubicBezTo>
                      <a:cubicBezTo>
                        <a:pt x="24663" y="936"/>
                        <a:pt x="24667" y="939"/>
                        <a:pt x="24673" y="939"/>
                      </a:cubicBezTo>
                      <a:cubicBezTo>
                        <a:pt x="24676" y="930"/>
                        <a:pt x="24686" y="917"/>
                        <a:pt x="24696" y="910"/>
                      </a:cubicBezTo>
                      <a:cubicBezTo>
                        <a:pt x="24696" y="910"/>
                        <a:pt x="24692" y="910"/>
                        <a:pt x="24692" y="907"/>
                      </a:cubicBezTo>
                      <a:lnTo>
                        <a:pt x="24696" y="907"/>
                      </a:lnTo>
                      <a:cubicBezTo>
                        <a:pt x="24721" y="891"/>
                        <a:pt x="24763" y="875"/>
                        <a:pt x="24792" y="891"/>
                      </a:cubicBezTo>
                      <a:cubicBezTo>
                        <a:pt x="24824" y="910"/>
                        <a:pt x="24828" y="977"/>
                        <a:pt x="24796" y="999"/>
                      </a:cubicBezTo>
                      <a:cubicBezTo>
                        <a:pt x="24779" y="1009"/>
                        <a:pt x="24753" y="1006"/>
                        <a:pt x="24734" y="999"/>
                      </a:cubicBezTo>
                      <a:cubicBezTo>
                        <a:pt x="24721" y="996"/>
                        <a:pt x="24715" y="990"/>
                        <a:pt x="24705" y="983"/>
                      </a:cubicBezTo>
                      <a:cubicBezTo>
                        <a:pt x="24699" y="977"/>
                        <a:pt x="24696" y="977"/>
                        <a:pt x="24689" y="977"/>
                      </a:cubicBezTo>
                      <a:cubicBezTo>
                        <a:pt x="24670" y="980"/>
                        <a:pt x="24657" y="1009"/>
                        <a:pt x="24657" y="1022"/>
                      </a:cubicBezTo>
                      <a:cubicBezTo>
                        <a:pt x="24651" y="1045"/>
                        <a:pt x="24657" y="1074"/>
                        <a:pt x="24670" y="1090"/>
                      </a:cubicBezTo>
                      <a:cubicBezTo>
                        <a:pt x="24705" y="1128"/>
                        <a:pt x="24763" y="1109"/>
                        <a:pt x="24802" y="1090"/>
                      </a:cubicBezTo>
                      <a:cubicBezTo>
                        <a:pt x="24850" y="1061"/>
                        <a:pt x="24876" y="1012"/>
                        <a:pt x="24898" y="962"/>
                      </a:cubicBezTo>
                      <a:cubicBezTo>
                        <a:pt x="24915" y="923"/>
                        <a:pt x="24937" y="888"/>
                        <a:pt x="24966" y="859"/>
                      </a:cubicBezTo>
                      <a:cubicBezTo>
                        <a:pt x="24969" y="859"/>
                        <a:pt x="24973" y="859"/>
                        <a:pt x="24976" y="859"/>
                      </a:cubicBezTo>
                      <a:cubicBezTo>
                        <a:pt x="24976" y="852"/>
                        <a:pt x="24979" y="849"/>
                        <a:pt x="24979" y="846"/>
                      </a:cubicBezTo>
                      <a:cubicBezTo>
                        <a:pt x="24992" y="836"/>
                        <a:pt x="25001" y="827"/>
                        <a:pt x="25011" y="820"/>
                      </a:cubicBezTo>
                      <a:cubicBezTo>
                        <a:pt x="25040" y="807"/>
                        <a:pt x="25072" y="801"/>
                        <a:pt x="25098" y="814"/>
                      </a:cubicBezTo>
                      <a:cubicBezTo>
                        <a:pt x="25133" y="833"/>
                        <a:pt x="25130" y="869"/>
                        <a:pt x="25143" y="901"/>
                      </a:cubicBezTo>
                      <a:cubicBezTo>
                        <a:pt x="25146" y="910"/>
                        <a:pt x="25153" y="914"/>
                        <a:pt x="25159" y="910"/>
                      </a:cubicBezTo>
                      <a:cubicBezTo>
                        <a:pt x="25185" y="904"/>
                        <a:pt x="25217" y="901"/>
                        <a:pt x="25243" y="914"/>
                      </a:cubicBezTo>
                      <a:cubicBezTo>
                        <a:pt x="25275" y="926"/>
                        <a:pt x="25298" y="955"/>
                        <a:pt x="25301" y="986"/>
                      </a:cubicBezTo>
                      <a:cubicBezTo>
                        <a:pt x="25304" y="1016"/>
                        <a:pt x="25304" y="1038"/>
                        <a:pt x="25330" y="1058"/>
                      </a:cubicBezTo>
                      <a:cubicBezTo>
                        <a:pt x="25353" y="1074"/>
                        <a:pt x="25378" y="1083"/>
                        <a:pt x="25391" y="1109"/>
                      </a:cubicBezTo>
                      <a:cubicBezTo>
                        <a:pt x="25404" y="1125"/>
                        <a:pt x="25407" y="1144"/>
                        <a:pt x="25410" y="1164"/>
                      </a:cubicBezTo>
                      <a:cubicBezTo>
                        <a:pt x="25404" y="1164"/>
                        <a:pt x="25407" y="1170"/>
                        <a:pt x="25407" y="1180"/>
                      </a:cubicBezTo>
                      <a:cubicBezTo>
                        <a:pt x="25404" y="1225"/>
                        <a:pt x="25369" y="1254"/>
                        <a:pt x="25324" y="1257"/>
                      </a:cubicBezTo>
                      <a:cubicBezTo>
                        <a:pt x="25320" y="1257"/>
                        <a:pt x="25314" y="1257"/>
                        <a:pt x="25307" y="1257"/>
                      </a:cubicBezTo>
                      <a:cubicBezTo>
                        <a:pt x="25282" y="1251"/>
                        <a:pt x="25246" y="1234"/>
                        <a:pt x="25237" y="1206"/>
                      </a:cubicBezTo>
                      <a:cubicBezTo>
                        <a:pt x="25230" y="1190"/>
                        <a:pt x="25237" y="1186"/>
                        <a:pt x="25249" y="1177"/>
                      </a:cubicBezTo>
                      <a:cubicBezTo>
                        <a:pt x="25256" y="1170"/>
                        <a:pt x="25265" y="1164"/>
                        <a:pt x="25272" y="1157"/>
                      </a:cubicBezTo>
                      <a:cubicBezTo>
                        <a:pt x="25304" y="1109"/>
                        <a:pt x="25269" y="1061"/>
                        <a:pt x="25221" y="1045"/>
                      </a:cubicBezTo>
                      <a:cubicBezTo>
                        <a:pt x="25205" y="1038"/>
                        <a:pt x="25188" y="1035"/>
                        <a:pt x="25175" y="1035"/>
                      </a:cubicBezTo>
                      <a:cubicBezTo>
                        <a:pt x="25140" y="1038"/>
                        <a:pt x="25105" y="1051"/>
                        <a:pt x="25079" y="1070"/>
                      </a:cubicBezTo>
                      <a:cubicBezTo>
                        <a:pt x="25040" y="1099"/>
                        <a:pt x="25008" y="1144"/>
                        <a:pt x="25005" y="1190"/>
                      </a:cubicBezTo>
                      <a:cubicBezTo>
                        <a:pt x="24998" y="1231"/>
                        <a:pt x="25021" y="1296"/>
                        <a:pt x="25066" y="1305"/>
                      </a:cubicBezTo>
                      <a:cubicBezTo>
                        <a:pt x="25069" y="1305"/>
                        <a:pt x="25072" y="1305"/>
                        <a:pt x="25076" y="1305"/>
                      </a:cubicBezTo>
                      <a:cubicBezTo>
                        <a:pt x="25095" y="1305"/>
                        <a:pt x="25111" y="1296"/>
                        <a:pt x="25127" y="1289"/>
                      </a:cubicBezTo>
                      <a:cubicBezTo>
                        <a:pt x="25140" y="1283"/>
                        <a:pt x="25146" y="1283"/>
                        <a:pt x="25156" y="1283"/>
                      </a:cubicBezTo>
                      <a:cubicBezTo>
                        <a:pt x="25172" y="1283"/>
                        <a:pt x="25185" y="1289"/>
                        <a:pt x="25198" y="1302"/>
                      </a:cubicBezTo>
                      <a:cubicBezTo>
                        <a:pt x="25221" y="1318"/>
                        <a:pt x="25240" y="1350"/>
                        <a:pt x="25237" y="1379"/>
                      </a:cubicBezTo>
                      <a:cubicBezTo>
                        <a:pt x="25233" y="1399"/>
                        <a:pt x="25211" y="1415"/>
                        <a:pt x="25192" y="1415"/>
                      </a:cubicBezTo>
                      <a:cubicBezTo>
                        <a:pt x="25179" y="1415"/>
                        <a:pt x="25169" y="1411"/>
                        <a:pt x="25162" y="1399"/>
                      </a:cubicBezTo>
                      <a:cubicBezTo>
                        <a:pt x="25150" y="1379"/>
                        <a:pt x="25143" y="1363"/>
                        <a:pt x="25117" y="1354"/>
                      </a:cubicBezTo>
                      <a:cubicBezTo>
                        <a:pt x="25111" y="1354"/>
                        <a:pt x="25105" y="1354"/>
                        <a:pt x="25101" y="1354"/>
                      </a:cubicBezTo>
                      <a:cubicBezTo>
                        <a:pt x="25082" y="1354"/>
                        <a:pt x="25066" y="1360"/>
                        <a:pt x="25056" y="1370"/>
                      </a:cubicBezTo>
                      <a:cubicBezTo>
                        <a:pt x="25021" y="1405"/>
                        <a:pt x="25027" y="1470"/>
                        <a:pt x="25069" y="1495"/>
                      </a:cubicBezTo>
                      <a:cubicBezTo>
                        <a:pt x="25089" y="1508"/>
                        <a:pt x="25117" y="1511"/>
                        <a:pt x="25146" y="1511"/>
                      </a:cubicBezTo>
                      <a:cubicBezTo>
                        <a:pt x="25175" y="1511"/>
                        <a:pt x="25205" y="1505"/>
                        <a:pt x="25227" y="1499"/>
                      </a:cubicBezTo>
                      <a:cubicBezTo>
                        <a:pt x="25275" y="1483"/>
                        <a:pt x="25320" y="1457"/>
                        <a:pt x="25372" y="1457"/>
                      </a:cubicBezTo>
                      <a:cubicBezTo>
                        <a:pt x="25378" y="1457"/>
                        <a:pt x="25388" y="1457"/>
                        <a:pt x="25394" y="1460"/>
                      </a:cubicBezTo>
                      <a:cubicBezTo>
                        <a:pt x="25449" y="1473"/>
                        <a:pt x="25497" y="1511"/>
                        <a:pt x="25514" y="1566"/>
                      </a:cubicBezTo>
                      <a:cubicBezTo>
                        <a:pt x="25523" y="1595"/>
                        <a:pt x="25520" y="1624"/>
                        <a:pt x="25501" y="1650"/>
                      </a:cubicBezTo>
                      <a:cubicBezTo>
                        <a:pt x="25485" y="1666"/>
                        <a:pt x="25462" y="1679"/>
                        <a:pt x="25436" y="1679"/>
                      </a:cubicBezTo>
                      <a:cubicBezTo>
                        <a:pt x="25430" y="1679"/>
                        <a:pt x="25423" y="1679"/>
                        <a:pt x="25414" y="1676"/>
                      </a:cubicBezTo>
                      <a:cubicBezTo>
                        <a:pt x="25372" y="1656"/>
                        <a:pt x="25417" y="1602"/>
                        <a:pt x="25404" y="1569"/>
                      </a:cubicBezTo>
                      <a:cubicBezTo>
                        <a:pt x="25394" y="1543"/>
                        <a:pt x="25369" y="1531"/>
                        <a:pt x="25343" y="1531"/>
                      </a:cubicBezTo>
                      <a:cubicBezTo>
                        <a:pt x="25320" y="1531"/>
                        <a:pt x="25301" y="1537"/>
                        <a:pt x="25285" y="1547"/>
                      </a:cubicBezTo>
                      <a:cubicBezTo>
                        <a:pt x="25243" y="1569"/>
                        <a:pt x="25208" y="1618"/>
                        <a:pt x="25217" y="1669"/>
                      </a:cubicBezTo>
                      <a:cubicBezTo>
                        <a:pt x="25221" y="1669"/>
                        <a:pt x="25221" y="1672"/>
                        <a:pt x="25224" y="1676"/>
                      </a:cubicBezTo>
                      <a:cubicBezTo>
                        <a:pt x="25227" y="1692"/>
                        <a:pt x="25237" y="1701"/>
                        <a:pt x="25243" y="1714"/>
                      </a:cubicBezTo>
                      <a:cubicBezTo>
                        <a:pt x="25227" y="1704"/>
                        <a:pt x="25211" y="1695"/>
                        <a:pt x="25195" y="1688"/>
                      </a:cubicBezTo>
                      <a:moveTo>
                        <a:pt x="26589" y="1611"/>
                      </a:moveTo>
                      <a:lnTo>
                        <a:pt x="26589" y="1611"/>
                      </a:lnTo>
                      <a:cubicBezTo>
                        <a:pt x="26576" y="1615"/>
                        <a:pt x="26560" y="1618"/>
                        <a:pt x="26544" y="1624"/>
                      </a:cubicBezTo>
                      <a:cubicBezTo>
                        <a:pt x="26531" y="1615"/>
                        <a:pt x="26519" y="1605"/>
                        <a:pt x="26506" y="1595"/>
                      </a:cubicBezTo>
                      <a:cubicBezTo>
                        <a:pt x="26496" y="1589"/>
                        <a:pt x="26486" y="1582"/>
                        <a:pt x="26476" y="1576"/>
                      </a:cubicBezTo>
                      <a:cubicBezTo>
                        <a:pt x="26444" y="1553"/>
                        <a:pt x="26412" y="1531"/>
                        <a:pt x="26374" y="1518"/>
                      </a:cubicBezTo>
                      <a:cubicBezTo>
                        <a:pt x="26335" y="1502"/>
                        <a:pt x="26293" y="1492"/>
                        <a:pt x="26251" y="1486"/>
                      </a:cubicBezTo>
                      <a:cubicBezTo>
                        <a:pt x="26097" y="1463"/>
                        <a:pt x="25942" y="1495"/>
                        <a:pt x="25800" y="1560"/>
                      </a:cubicBezTo>
                      <a:cubicBezTo>
                        <a:pt x="25652" y="1624"/>
                        <a:pt x="25517" y="1717"/>
                        <a:pt x="25369" y="1782"/>
                      </a:cubicBezTo>
                      <a:cubicBezTo>
                        <a:pt x="25365" y="1785"/>
                        <a:pt x="25362" y="1785"/>
                        <a:pt x="25359" y="1785"/>
                      </a:cubicBezTo>
                      <a:cubicBezTo>
                        <a:pt x="25349" y="1779"/>
                        <a:pt x="25340" y="1772"/>
                        <a:pt x="25333" y="1763"/>
                      </a:cubicBezTo>
                      <a:cubicBezTo>
                        <a:pt x="25314" y="1747"/>
                        <a:pt x="25298" y="1734"/>
                        <a:pt x="25288" y="1724"/>
                      </a:cubicBezTo>
                      <a:cubicBezTo>
                        <a:pt x="25288" y="1721"/>
                        <a:pt x="25285" y="1717"/>
                        <a:pt x="25282" y="1714"/>
                      </a:cubicBezTo>
                      <a:cubicBezTo>
                        <a:pt x="25265" y="1698"/>
                        <a:pt x="25246" y="1679"/>
                        <a:pt x="25246" y="1656"/>
                      </a:cubicBezTo>
                      <a:cubicBezTo>
                        <a:pt x="25243" y="1627"/>
                        <a:pt x="25259" y="1602"/>
                        <a:pt x="25278" y="1582"/>
                      </a:cubicBezTo>
                      <a:cubicBezTo>
                        <a:pt x="25295" y="1569"/>
                        <a:pt x="25314" y="1556"/>
                        <a:pt x="25337" y="1556"/>
                      </a:cubicBezTo>
                      <a:cubicBezTo>
                        <a:pt x="25343" y="1556"/>
                        <a:pt x="25349" y="1556"/>
                        <a:pt x="25356" y="1560"/>
                      </a:cubicBezTo>
                      <a:cubicBezTo>
                        <a:pt x="25385" y="1569"/>
                        <a:pt x="25381" y="1592"/>
                        <a:pt x="25375" y="1615"/>
                      </a:cubicBezTo>
                      <a:cubicBezTo>
                        <a:pt x="25369" y="1634"/>
                        <a:pt x="25362" y="1653"/>
                        <a:pt x="25372" y="1669"/>
                      </a:cubicBezTo>
                      <a:cubicBezTo>
                        <a:pt x="25378" y="1692"/>
                        <a:pt x="25404" y="1701"/>
                        <a:pt x="25427" y="1704"/>
                      </a:cubicBezTo>
                      <a:cubicBezTo>
                        <a:pt x="25430" y="1704"/>
                        <a:pt x="25433" y="1704"/>
                        <a:pt x="25436" y="1704"/>
                      </a:cubicBezTo>
                      <a:cubicBezTo>
                        <a:pt x="25462" y="1708"/>
                        <a:pt x="25488" y="1695"/>
                        <a:pt x="25507" y="1679"/>
                      </a:cubicBezTo>
                      <a:cubicBezTo>
                        <a:pt x="25581" y="1640"/>
                        <a:pt x="25649" y="1585"/>
                        <a:pt x="25723" y="1547"/>
                      </a:cubicBezTo>
                      <a:cubicBezTo>
                        <a:pt x="25823" y="1492"/>
                        <a:pt x="25932" y="1447"/>
                        <a:pt x="26045" y="1424"/>
                      </a:cubicBezTo>
                      <a:cubicBezTo>
                        <a:pt x="26161" y="1399"/>
                        <a:pt x="26287" y="1389"/>
                        <a:pt x="26399" y="1428"/>
                      </a:cubicBezTo>
                      <a:cubicBezTo>
                        <a:pt x="26502" y="1463"/>
                        <a:pt x="26589" y="1531"/>
                        <a:pt x="26676" y="1598"/>
                      </a:cubicBezTo>
                      <a:cubicBezTo>
                        <a:pt x="26647" y="1602"/>
                        <a:pt x="26618" y="1605"/>
                        <a:pt x="26589" y="1611"/>
                      </a:cubicBezTo>
                      <a:moveTo>
                        <a:pt x="26715" y="1595"/>
                      </a:moveTo>
                      <a:lnTo>
                        <a:pt x="26715" y="1595"/>
                      </a:lnTo>
                      <a:cubicBezTo>
                        <a:pt x="26708" y="1592"/>
                        <a:pt x="26702" y="1592"/>
                        <a:pt x="26699" y="1592"/>
                      </a:cubicBezTo>
                      <a:cubicBezTo>
                        <a:pt x="26692" y="1589"/>
                        <a:pt x="26689" y="1585"/>
                        <a:pt x="26686" y="1579"/>
                      </a:cubicBezTo>
                      <a:cubicBezTo>
                        <a:pt x="26615" y="1511"/>
                        <a:pt x="26535" y="1454"/>
                        <a:pt x="26444" y="1415"/>
                      </a:cubicBezTo>
                      <a:cubicBezTo>
                        <a:pt x="26438" y="1415"/>
                        <a:pt x="26431" y="1411"/>
                        <a:pt x="26425" y="1408"/>
                      </a:cubicBezTo>
                      <a:cubicBezTo>
                        <a:pt x="26264" y="1347"/>
                        <a:pt x="26084" y="1367"/>
                        <a:pt x="25922" y="1418"/>
                      </a:cubicBezTo>
                      <a:cubicBezTo>
                        <a:pt x="25832" y="1447"/>
                        <a:pt x="25749" y="1486"/>
                        <a:pt x="25668" y="1534"/>
                      </a:cubicBezTo>
                      <a:cubicBezTo>
                        <a:pt x="25623" y="1560"/>
                        <a:pt x="25591" y="1582"/>
                        <a:pt x="25546" y="1611"/>
                      </a:cubicBezTo>
                      <a:cubicBezTo>
                        <a:pt x="25549" y="1582"/>
                        <a:pt x="25546" y="1556"/>
                        <a:pt x="25533" y="1534"/>
                      </a:cubicBezTo>
                      <a:cubicBezTo>
                        <a:pt x="25568" y="1524"/>
                        <a:pt x="25674" y="1499"/>
                        <a:pt x="25684" y="1495"/>
                      </a:cubicBezTo>
                      <a:cubicBezTo>
                        <a:pt x="25739" y="1483"/>
                        <a:pt x="25971" y="1386"/>
                        <a:pt x="26035" y="1363"/>
                      </a:cubicBezTo>
                      <a:cubicBezTo>
                        <a:pt x="26190" y="1315"/>
                        <a:pt x="26357" y="1328"/>
                        <a:pt x="26509" y="1376"/>
                      </a:cubicBezTo>
                      <a:cubicBezTo>
                        <a:pt x="26631" y="1415"/>
                        <a:pt x="26757" y="1486"/>
                        <a:pt x="26821" y="1598"/>
                      </a:cubicBezTo>
                      <a:cubicBezTo>
                        <a:pt x="26786" y="1598"/>
                        <a:pt x="26750" y="1595"/>
                        <a:pt x="26715" y="1595"/>
                      </a:cubicBezTo>
                      <a:moveTo>
                        <a:pt x="26860" y="1602"/>
                      </a:moveTo>
                      <a:lnTo>
                        <a:pt x="26860" y="1602"/>
                      </a:lnTo>
                      <a:cubicBezTo>
                        <a:pt x="26856" y="1602"/>
                        <a:pt x="26853" y="1602"/>
                        <a:pt x="26850" y="1598"/>
                      </a:cubicBezTo>
                      <a:cubicBezTo>
                        <a:pt x="26847" y="1598"/>
                        <a:pt x="26847" y="1595"/>
                        <a:pt x="26844" y="1592"/>
                      </a:cubicBezTo>
                      <a:cubicBezTo>
                        <a:pt x="26789" y="1499"/>
                        <a:pt x="26702" y="1418"/>
                        <a:pt x="26602" y="1376"/>
                      </a:cubicBezTo>
                      <a:cubicBezTo>
                        <a:pt x="26528" y="1347"/>
                        <a:pt x="26451" y="1325"/>
                        <a:pt x="26374" y="1309"/>
                      </a:cubicBezTo>
                      <a:cubicBezTo>
                        <a:pt x="26377" y="1309"/>
                        <a:pt x="26377" y="1309"/>
                        <a:pt x="26380" y="1309"/>
                      </a:cubicBezTo>
                      <a:cubicBezTo>
                        <a:pt x="26463" y="1312"/>
                        <a:pt x="26551" y="1315"/>
                        <a:pt x="26628" y="1347"/>
                      </a:cubicBezTo>
                      <a:cubicBezTo>
                        <a:pt x="26699" y="1379"/>
                        <a:pt x="26763" y="1424"/>
                        <a:pt x="26821" y="1479"/>
                      </a:cubicBezTo>
                      <a:cubicBezTo>
                        <a:pt x="26847" y="1505"/>
                        <a:pt x="26876" y="1534"/>
                        <a:pt x="26895" y="1563"/>
                      </a:cubicBezTo>
                      <a:cubicBezTo>
                        <a:pt x="26895" y="1566"/>
                        <a:pt x="26899" y="1566"/>
                        <a:pt x="26899" y="1569"/>
                      </a:cubicBezTo>
                      <a:cubicBezTo>
                        <a:pt x="26908" y="1582"/>
                        <a:pt x="26915" y="1598"/>
                        <a:pt x="26921" y="1615"/>
                      </a:cubicBezTo>
                      <a:cubicBezTo>
                        <a:pt x="26902" y="1611"/>
                        <a:pt x="26879" y="1608"/>
                        <a:pt x="26860" y="1602"/>
                      </a:cubicBezTo>
                      <a:moveTo>
                        <a:pt x="27021" y="814"/>
                      </a:moveTo>
                      <a:lnTo>
                        <a:pt x="27021" y="814"/>
                      </a:lnTo>
                      <a:cubicBezTo>
                        <a:pt x="27056" y="833"/>
                        <a:pt x="27053" y="869"/>
                        <a:pt x="27066" y="901"/>
                      </a:cubicBezTo>
                      <a:cubicBezTo>
                        <a:pt x="27069" y="910"/>
                        <a:pt x="27076" y="914"/>
                        <a:pt x="27082" y="910"/>
                      </a:cubicBezTo>
                      <a:cubicBezTo>
                        <a:pt x="27108" y="904"/>
                        <a:pt x="27140" y="901"/>
                        <a:pt x="27166" y="914"/>
                      </a:cubicBezTo>
                      <a:cubicBezTo>
                        <a:pt x="27198" y="926"/>
                        <a:pt x="27220" y="955"/>
                        <a:pt x="27224" y="986"/>
                      </a:cubicBezTo>
                      <a:cubicBezTo>
                        <a:pt x="27227" y="1016"/>
                        <a:pt x="27227" y="1038"/>
                        <a:pt x="27253" y="1058"/>
                      </a:cubicBezTo>
                      <a:cubicBezTo>
                        <a:pt x="27275" y="1074"/>
                        <a:pt x="27301" y="1083"/>
                        <a:pt x="27314" y="1109"/>
                      </a:cubicBezTo>
                      <a:cubicBezTo>
                        <a:pt x="27327" y="1128"/>
                        <a:pt x="27333" y="1154"/>
                        <a:pt x="27333" y="1180"/>
                      </a:cubicBezTo>
                      <a:cubicBezTo>
                        <a:pt x="27327" y="1231"/>
                        <a:pt x="27282" y="1263"/>
                        <a:pt x="27230" y="1257"/>
                      </a:cubicBezTo>
                      <a:cubicBezTo>
                        <a:pt x="27204" y="1251"/>
                        <a:pt x="27169" y="1234"/>
                        <a:pt x="27159" y="1206"/>
                      </a:cubicBezTo>
                      <a:cubicBezTo>
                        <a:pt x="27153" y="1190"/>
                        <a:pt x="27159" y="1186"/>
                        <a:pt x="27172" y="1177"/>
                      </a:cubicBezTo>
                      <a:cubicBezTo>
                        <a:pt x="27179" y="1170"/>
                        <a:pt x="27188" y="1164"/>
                        <a:pt x="27195" y="1157"/>
                      </a:cubicBezTo>
                      <a:cubicBezTo>
                        <a:pt x="27227" y="1109"/>
                        <a:pt x="27192" y="1061"/>
                        <a:pt x="27143" y="1045"/>
                      </a:cubicBezTo>
                      <a:cubicBezTo>
                        <a:pt x="27095" y="1025"/>
                        <a:pt x="27043" y="1041"/>
                        <a:pt x="27001" y="1070"/>
                      </a:cubicBezTo>
                      <a:cubicBezTo>
                        <a:pt x="26966" y="1099"/>
                        <a:pt x="26934" y="1144"/>
                        <a:pt x="26927" y="1190"/>
                      </a:cubicBezTo>
                      <a:cubicBezTo>
                        <a:pt x="26924" y="1231"/>
                        <a:pt x="26944" y="1296"/>
                        <a:pt x="26992" y="1305"/>
                      </a:cubicBezTo>
                      <a:cubicBezTo>
                        <a:pt x="27014" y="1309"/>
                        <a:pt x="27034" y="1296"/>
                        <a:pt x="27050" y="1289"/>
                      </a:cubicBezTo>
                      <a:cubicBezTo>
                        <a:pt x="27079" y="1276"/>
                        <a:pt x="27101" y="1283"/>
                        <a:pt x="27124" y="1302"/>
                      </a:cubicBezTo>
                      <a:cubicBezTo>
                        <a:pt x="27143" y="1318"/>
                        <a:pt x="27166" y="1350"/>
                        <a:pt x="27159" y="1379"/>
                      </a:cubicBezTo>
                      <a:cubicBezTo>
                        <a:pt x="27153" y="1411"/>
                        <a:pt x="27104" y="1431"/>
                        <a:pt x="27085" y="1399"/>
                      </a:cubicBezTo>
                      <a:cubicBezTo>
                        <a:pt x="27072" y="1379"/>
                        <a:pt x="27066" y="1363"/>
                        <a:pt x="27040" y="1354"/>
                      </a:cubicBezTo>
                      <a:cubicBezTo>
                        <a:pt x="27018" y="1347"/>
                        <a:pt x="26995" y="1354"/>
                        <a:pt x="26979" y="1370"/>
                      </a:cubicBezTo>
                      <a:cubicBezTo>
                        <a:pt x="26947" y="1405"/>
                        <a:pt x="26950" y="1470"/>
                        <a:pt x="26992" y="1495"/>
                      </a:cubicBezTo>
                      <a:cubicBezTo>
                        <a:pt x="27037" y="1518"/>
                        <a:pt x="27104" y="1511"/>
                        <a:pt x="27150" y="1499"/>
                      </a:cubicBezTo>
                      <a:cubicBezTo>
                        <a:pt x="27208" y="1483"/>
                        <a:pt x="27256" y="1447"/>
                        <a:pt x="27320" y="1460"/>
                      </a:cubicBezTo>
                      <a:cubicBezTo>
                        <a:pt x="27375" y="1473"/>
                        <a:pt x="27423" y="1511"/>
                        <a:pt x="27440" y="1566"/>
                      </a:cubicBezTo>
                      <a:cubicBezTo>
                        <a:pt x="27446" y="1595"/>
                        <a:pt x="27446" y="1624"/>
                        <a:pt x="27423" y="1650"/>
                      </a:cubicBezTo>
                      <a:cubicBezTo>
                        <a:pt x="27404" y="1672"/>
                        <a:pt x="27369" y="1688"/>
                        <a:pt x="27336" y="1676"/>
                      </a:cubicBezTo>
                      <a:cubicBezTo>
                        <a:pt x="27295" y="1656"/>
                        <a:pt x="27340" y="1602"/>
                        <a:pt x="27327" y="1569"/>
                      </a:cubicBezTo>
                      <a:cubicBezTo>
                        <a:pt x="27311" y="1521"/>
                        <a:pt x="27243" y="1524"/>
                        <a:pt x="27208" y="1547"/>
                      </a:cubicBezTo>
                      <a:cubicBezTo>
                        <a:pt x="27166" y="1569"/>
                        <a:pt x="27133" y="1618"/>
                        <a:pt x="27143" y="1669"/>
                      </a:cubicBezTo>
                      <a:cubicBezTo>
                        <a:pt x="27146" y="1685"/>
                        <a:pt x="27156" y="1701"/>
                        <a:pt x="27169" y="1714"/>
                      </a:cubicBezTo>
                      <a:cubicBezTo>
                        <a:pt x="27150" y="1704"/>
                        <a:pt x="27133" y="1695"/>
                        <a:pt x="27117" y="1688"/>
                      </a:cubicBezTo>
                      <a:cubicBezTo>
                        <a:pt x="27060" y="1656"/>
                        <a:pt x="27005" y="1637"/>
                        <a:pt x="26940" y="1621"/>
                      </a:cubicBezTo>
                      <a:cubicBezTo>
                        <a:pt x="26944" y="1618"/>
                        <a:pt x="26934" y="1598"/>
                        <a:pt x="26921" y="1576"/>
                      </a:cubicBezTo>
                      <a:cubicBezTo>
                        <a:pt x="26985" y="1592"/>
                        <a:pt x="27037" y="1598"/>
                        <a:pt x="27101" y="1572"/>
                      </a:cubicBezTo>
                      <a:cubicBezTo>
                        <a:pt x="27169" y="1543"/>
                        <a:pt x="27249" y="1483"/>
                        <a:pt x="27327" y="1515"/>
                      </a:cubicBezTo>
                      <a:cubicBezTo>
                        <a:pt x="27330" y="1515"/>
                        <a:pt x="27333" y="1508"/>
                        <a:pt x="27330" y="1508"/>
                      </a:cubicBezTo>
                      <a:cubicBezTo>
                        <a:pt x="27278" y="1479"/>
                        <a:pt x="27227" y="1495"/>
                        <a:pt x="27176" y="1518"/>
                      </a:cubicBezTo>
                      <a:cubicBezTo>
                        <a:pt x="27137" y="1534"/>
                        <a:pt x="27098" y="1553"/>
                        <a:pt x="27060" y="1563"/>
                      </a:cubicBezTo>
                      <a:cubicBezTo>
                        <a:pt x="27008" y="1576"/>
                        <a:pt x="26960" y="1563"/>
                        <a:pt x="26908" y="1550"/>
                      </a:cubicBezTo>
                      <a:lnTo>
                        <a:pt x="26908" y="1550"/>
                      </a:lnTo>
                      <a:cubicBezTo>
                        <a:pt x="26899" y="1531"/>
                        <a:pt x="26889" y="1515"/>
                        <a:pt x="26886" y="1515"/>
                      </a:cubicBezTo>
                      <a:cubicBezTo>
                        <a:pt x="26856" y="1466"/>
                        <a:pt x="26811" y="1424"/>
                        <a:pt x="26770" y="1392"/>
                      </a:cubicBezTo>
                      <a:cubicBezTo>
                        <a:pt x="26754" y="1379"/>
                        <a:pt x="26741" y="1370"/>
                        <a:pt x="26724" y="1360"/>
                      </a:cubicBezTo>
                      <a:cubicBezTo>
                        <a:pt x="26766" y="1341"/>
                        <a:pt x="26799" y="1305"/>
                        <a:pt x="26824" y="1263"/>
                      </a:cubicBezTo>
                      <a:cubicBezTo>
                        <a:pt x="26844" y="1238"/>
                        <a:pt x="26856" y="1206"/>
                        <a:pt x="26869" y="1177"/>
                      </a:cubicBezTo>
                      <a:cubicBezTo>
                        <a:pt x="26882" y="1151"/>
                        <a:pt x="26895" y="1122"/>
                        <a:pt x="26918" y="1106"/>
                      </a:cubicBezTo>
                      <a:cubicBezTo>
                        <a:pt x="26931" y="1099"/>
                        <a:pt x="26947" y="1096"/>
                        <a:pt x="26960" y="1086"/>
                      </a:cubicBezTo>
                      <a:cubicBezTo>
                        <a:pt x="26963" y="1086"/>
                        <a:pt x="26963" y="1083"/>
                        <a:pt x="26960" y="1080"/>
                      </a:cubicBezTo>
                      <a:cubicBezTo>
                        <a:pt x="26895" y="1077"/>
                        <a:pt x="26869" y="1131"/>
                        <a:pt x="26844" y="1180"/>
                      </a:cubicBezTo>
                      <a:cubicBezTo>
                        <a:pt x="26811" y="1251"/>
                        <a:pt x="26773" y="1315"/>
                        <a:pt x="26699" y="1344"/>
                      </a:cubicBezTo>
                      <a:cubicBezTo>
                        <a:pt x="26686" y="1338"/>
                        <a:pt x="26676" y="1331"/>
                        <a:pt x="26663" y="1328"/>
                      </a:cubicBezTo>
                      <a:cubicBezTo>
                        <a:pt x="26660" y="1325"/>
                        <a:pt x="26628" y="1315"/>
                        <a:pt x="26625" y="1312"/>
                      </a:cubicBezTo>
                      <a:cubicBezTo>
                        <a:pt x="26618" y="1292"/>
                        <a:pt x="26609" y="1273"/>
                        <a:pt x="26599" y="1257"/>
                      </a:cubicBezTo>
                      <a:cubicBezTo>
                        <a:pt x="26660" y="1267"/>
                        <a:pt x="26737" y="1212"/>
                        <a:pt x="26776" y="1170"/>
                      </a:cubicBezTo>
                      <a:cubicBezTo>
                        <a:pt x="26805" y="1138"/>
                        <a:pt x="26831" y="1099"/>
                        <a:pt x="26850" y="1064"/>
                      </a:cubicBezTo>
                      <a:cubicBezTo>
                        <a:pt x="26863" y="1041"/>
                        <a:pt x="26869" y="1019"/>
                        <a:pt x="26882" y="999"/>
                      </a:cubicBezTo>
                      <a:cubicBezTo>
                        <a:pt x="26905" y="962"/>
                        <a:pt x="26963" y="930"/>
                        <a:pt x="26998" y="977"/>
                      </a:cubicBezTo>
                      <a:cubicBezTo>
                        <a:pt x="27001" y="983"/>
                        <a:pt x="27011" y="986"/>
                        <a:pt x="27014" y="980"/>
                      </a:cubicBezTo>
                      <a:cubicBezTo>
                        <a:pt x="27053" y="943"/>
                        <a:pt x="27137" y="949"/>
                        <a:pt x="27166" y="996"/>
                      </a:cubicBezTo>
                      <a:cubicBezTo>
                        <a:pt x="27169" y="1003"/>
                        <a:pt x="27176" y="996"/>
                        <a:pt x="27176" y="990"/>
                      </a:cubicBezTo>
                      <a:cubicBezTo>
                        <a:pt x="27150" y="930"/>
                        <a:pt x="27060" y="923"/>
                        <a:pt x="27008" y="959"/>
                      </a:cubicBezTo>
                      <a:cubicBezTo>
                        <a:pt x="26956" y="901"/>
                        <a:pt x="26882" y="949"/>
                        <a:pt x="26853" y="1009"/>
                      </a:cubicBezTo>
                      <a:cubicBezTo>
                        <a:pt x="26828" y="1061"/>
                        <a:pt x="26795" y="1115"/>
                        <a:pt x="26754" y="1161"/>
                      </a:cubicBezTo>
                      <a:cubicBezTo>
                        <a:pt x="26721" y="1196"/>
                        <a:pt x="26644" y="1251"/>
                        <a:pt x="26592" y="1234"/>
                      </a:cubicBezTo>
                      <a:cubicBezTo>
                        <a:pt x="26589" y="1231"/>
                        <a:pt x="26586" y="1234"/>
                        <a:pt x="26586" y="1234"/>
                      </a:cubicBezTo>
                      <a:cubicBezTo>
                        <a:pt x="26547" y="1180"/>
                        <a:pt x="26499" y="1128"/>
                        <a:pt x="26444" y="1090"/>
                      </a:cubicBezTo>
                      <a:cubicBezTo>
                        <a:pt x="26457" y="1090"/>
                        <a:pt x="26467" y="1086"/>
                        <a:pt x="26476" y="1080"/>
                      </a:cubicBezTo>
                      <a:cubicBezTo>
                        <a:pt x="26506" y="1067"/>
                        <a:pt x="26522" y="1041"/>
                        <a:pt x="26535" y="1016"/>
                      </a:cubicBezTo>
                      <a:cubicBezTo>
                        <a:pt x="26547" y="990"/>
                        <a:pt x="26554" y="964"/>
                        <a:pt x="26570" y="943"/>
                      </a:cubicBezTo>
                      <a:cubicBezTo>
                        <a:pt x="26573" y="939"/>
                        <a:pt x="26576" y="936"/>
                        <a:pt x="26579" y="933"/>
                      </a:cubicBezTo>
                      <a:cubicBezTo>
                        <a:pt x="26586" y="936"/>
                        <a:pt x="26589" y="939"/>
                        <a:pt x="26596" y="939"/>
                      </a:cubicBezTo>
                      <a:cubicBezTo>
                        <a:pt x="26599" y="930"/>
                        <a:pt x="26609" y="917"/>
                        <a:pt x="26618" y="910"/>
                      </a:cubicBezTo>
                      <a:cubicBezTo>
                        <a:pt x="26618" y="910"/>
                        <a:pt x="26615" y="910"/>
                        <a:pt x="26615" y="907"/>
                      </a:cubicBezTo>
                      <a:lnTo>
                        <a:pt x="26618" y="907"/>
                      </a:lnTo>
                      <a:cubicBezTo>
                        <a:pt x="26644" y="891"/>
                        <a:pt x="26686" y="875"/>
                        <a:pt x="26715" y="891"/>
                      </a:cubicBezTo>
                      <a:cubicBezTo>
                        <a:pt x="26747" y="910"/>
                        <a:pt x="26750" y="977"/>
                        <a:pt x="26718" y="999"/>
                      </a:cubicBezTo>
                      <a:cubicBezTo>
                        <a:pt x="26702" y="1009"/>
                        <a:pt x="26676" y="1006"/>
                        <a:pt x="26657" y="999"/>
                      </a:cubicBezTo>
                      <a:cubicBezTo>
                        <a:pt x="26644" y="996"/>
                        <a:pt x="26638" y="990"/>
                        <a:pt x="26628" y="983"/>
                      </a:cubicBezTo>
                      <a:cubicBezTo>
                        <a:pt x="26621" y="977"/>
                        <a:pt x="26618" y="977"/>
                        <a:pt x="26612" y="977"/>
                      </a:cubicBezTo>
                      <a:cubicBezTo>
                        <a:pt x="26592" y="980"/>
                        <a:pt x="26579" y="1009"/>
                        <a:pt x="26579" y="1022"/>
                      </a:cubicBezTo>
                      <a:cubicBezTo>
                        <a:pt x="26573" y="1045"/>
                        <a:pt x="26579" y="1074"/>
                        <a:pt x="26592" y="1090"/>
                      </a:cubicBezTo>
                      <a:cubicBezTo>
                        <a:pt x="26628" y="1128"/>
                        <a:pt x="26686" y="1109"/>
                        <a:pt x="26724" y="1090"/>
                      </a:cubicBezTo>
                      <a:cubicBezTo>
                        <a:pt x="26773" y="1061"/>
                        <a:pt x="26799" y="1012"/>
                        <a:pt x="26821" y="962"/>
                      </a:cubicBezTo>
                      <a:cubicBezTo>
                        <a:pt x="26837" y="923"/>
                        <a:pt x="26860" y="888"/>
                        <a:pt x="26889" y="859"/>
                      </a:cubicBezTo>
                      <a:cubicBezTo>
                        <a:pt x="26892" y="859"/>
                        <a:pt x="26895" y="859"/>
                        <a:pt x="26899" y="859"/>
                      </a:cubicBezTo>
                      <a:cubicBezTo>
                        <a:pt x="26899" y="852"/>
                        <a:pt x="26902" y="849"/>
                        <a:pt x="26902" y="846"/>
                      </a:cubicBezTo>
                      <a:cubicBezTo>
                        <a:pt x="26915" y="836"/>
                        <a:pt x="26924" y="827"/>
                        <a:pt x="26937" y="820"/>
                      </a:cubicBezTo>
                      <a:cubicBezTo>
                        <a:pt x="26963" y="807"/>
                        <a:pt x="26995" y="801"/>
                        <a:pt x="27021" y="814"/>
                      </a:cubicBezTo>
                      <a:moveTo>
                        <a:pt x="26811" y="856"/>
                      </a:moveTo>
                      <a:lnTo>
                        <a:pt x="26811" y="856"/>
                      </a:lnTo>
                      <a:cubicBezTo>
                        <a:pt x="26824" y="856"/>
                        <a:pt x="26840" y="856"/>
                        <a:pt x="26853" y="856"/>
                      </a:cubicBezTo>
                      <a:cubicBezTo>
                        <a:pt x="26840" y="872"/>
                        <a:pt x="26831" y="888"/>
                        <a:pt x="26821" y="904"/>
                      </a:cubicBezTo>
                      <a:cubicBezTo>
                        <a:pt x="26789" y="959"/>
                        <a:pt x="26779" y="1022"/>
                        <a:pt x="26721" y="1061"/>
                      </a:cubicBezTo>
                      <a:cubicBezTo>
                        <a:pt x="26699" y="1077"/>
                        <a:pt x="26673" y="1090"/>
                        <a:pt x="26644" y="1086"/>
                      </a:cubicBezTo>
                      <a:cubicBezTo>
                        <a:pt x="26612" y="1086"/>
                        <a:pt x="26596" y="1054"/>
                        <a:pt x="26602" y="1025"/>
                      </a:cubicBezTo>
                      <a:cubicBezTo>
                        <a:pt x="26605" y="1019"/>
                        <a:pt x="26605" y="1016"/>
                        <a:pt x="26609" y="1012"/>
                      </a:cubicBezTo>
                      <a:cubicBezTo>
                        <a:pt x="26609" y="1009"/>
                        <a:pt x="26612" y="1006"/>
                        <a:pt x="26615" y="1006"/>
                      </a:cubicBezTo>
                      <a:lnTo>
                        <a:pt x="26618" y="1006"/>
                      </a:lnTo>
                      <a:cubicBezTo>
                        <a:pt x="26625" y="1016"/>
                        <a:pt x="26634" y="1019"/>
                        <a:pt x="26644" y="1022"/>
                      </a:cubicBezTo>
                      <a:cubicBezTo>
                        <a:pt x="26663" y="1029"/>
                        <a:pt x="26686" y="1035"/>
                        <a:pt x="26708" y="1029"/>
                      </a:cubicBezTo>
                      <a:cubicBezTo>
                        <a:pt x="26757" y="1019"/>
                        <a:pt x="26770" y="970"/>
                        <a:pt x="26763" y="926"/>
                      </a:cubicBezTo>
                      <a:cubicBezTo>
                        <a:pt x="26757" y="891"/>
                        <a:pt x="26737" y="872"/>
                        <a:pt x="26712" y="865"/>
                      </a:cubicBezTo>
                      <a:cubicBezTo>
                        <a:pt x="26744" y="859"/>
                        <a:pt x="26776" y="856"/>
                        <a:pt x="26811" y="856"/>
                      </a:cubicBezTo>
                      <a:moveTo>
                        <a:pt x="26557" y="923"/>
                      </a:moveTo>
                      <a:lnTo>
                        <a:pt x="26557" y="923"/>
                      </a:lnTo>
                      <a:cubicBezTo>
                        <a:pt x="26544" y="939"/>
                        <a:pt x="26535" y="959"/>
                        <a:pt x="26525" y="977"/>
                      </a:cubicBezTo>
                      <a:cubicBezTo>
                        <a:pt x="26515" y="1006"/>
                        <a:pt x="26502" y="1041"/>
                        <a:pt x="26473" y="1061"/>
                      </a:cubicBezTo>
                      <a:cubicBezTo>
                        <a:pt x="26457" y="1070"/>
                        <a:pt x="26441" y="1074"/>
                        <a:pt x="26422" y="1074"/>
                      </a:cubicBezTo>
                      <a:cubicBezTo>
                        <a:pt x="26412" y="1067"/>
                        <a:pt x="26403" y="1061"/>
                        <a:pt x="26390" y="1054"/>
                      </a:cubicBezTo>
                      <a:cubicBezTo>
                        <a:pt x="26319" y="1016"/>
                        <a:pt x="26238" y="993"/>
                        <a:pt x="26154" y="993"/>
                      </a:cubicBezTo>
                      <a:cubicBezTo>
                        <a:pt x="26067" y="993"/>
                        <a:pt x="25981" y="1016"/>
                        <a:pt x="25894" y="1041"/>
                      </a:cubicBezTo>
                      <a:cubicBezTo>
                        <a:pt x="25803" y="1067"/>
                        <a:pt x="25713" y="1096"/>
                        <a:pt x="25623" y="1122"/>
                      </a:cubicBezTo>
                      <a:cubicBezTo>
                        <a:pt x="25652" y="1093"/>
                        <a:pt x="25684" y="1067"/>
                        <a:pt x="25717" y="1045"/>
                      </a:cubicBezTo>
                      <a:cubicBezTo>
                        <a:pt x="25723" y="1045"/>
                        <a:pt x="25726" y="1041"/>
                        <a:pt x="25729" y="1038"/>
                      </a:cubicBezTo>
                      <a:cubicBezTo>
                        <a:pt x="25729" y="1035"/>
                        <a:pt x="25733" y="1035"/>
                        <a:pt x="25733" y="1035"/>
                      </a:cubicBezTo>
                      <a:cubicBezTo>
                        <a:pt x="25900" y="920"/>
                        <a:pt x="26106" y="843"/>
                        <a:pt x="26290" y="852"/>
                      </a:cubicBezTo>
                      <a:cubicBezTo>
                        <a:pt x="26383" y="859"/>
                        <a:pt x="26473" y="888"/>
                        <a:pt x="26557" y="923"/>
                      </a:cubicBezTo>
                      <a:moveTo>
                        <a:pt x="27494" y="904"/>
                      </a:moveTo>
                      <a:lnTo>
                        <a:pt x="27494" y="904"/>
                      </a:lnTo>
                      <a:cubicBezTo>
                        <a:pt x="27517" y="923"/>
                        <a:pt x="27543" y="930"/>
                        <a:pt x="27572" y="926"/>
                      </a:cubicBezTo>
                      <a:cubicBezTo>
                        <a:pt x="27591" y="923"/>
                        <a:pt x="27617" y="914"/>
                        <a:pt x="27626" y="894"/>
                      </a:cubicBezTo>
                      <a:cubicBezTo>
                        <a:pt x="27633" y="875"/>
                        <a:pt x="27626" y="856"/>
                        <a:pt x="27623" y="836"/>
                      </a:cubicBezTo>
                      <a:cubicBezTo>
                        <a:pt x="27617" y="814"/>
                        <a:pt x="27613" y="794"/>
                        <a:pt x="27642" y="782"/>
                      </a:cubicBezTo>
                      <a:cubicBezTo>
                        <a:pt x="27668" y="772"/>
                        <a:pt x="27700" y="788"/>
                        <a:pt x="27720" y="807"/>
                      </a:cubicBezTo>
                      <a:cubicBezTo>
                        <a:pt x="27739" y="823"/>
                        <a:pt x="27755" y="849"/>
                        <a:pt x="27752" y="878"/>
                      </a:cubicBezTo>
                      <a:cubicBezTo>
                        <a:pt x="27752" y="904"/>
                        <a:pt x="27733" y="920"/>
                        <a:pt x="27717" y="936"/>
                      </a:cubicBezTo>
                      <a:cubicBezTo>
                        <a:pt x="27713" y="943"/>
                        <a:pt x="27678" y="974"/>
                        <a:pt x="27639" y="1009"/>
                      </a:cubicBezTo>
                      <a:cubicBezTo>
                        <a:pt x="27636" y="1006"/>
                        <a:pt x="27633" y="1006"/>
                        <a:pt x="27629" y="1003"/>
                      </a:cubicBezTo>
                      <a:cubicBezTo>
                        <a:pt x="27478" y="939"/>
                        <a:pt x="27346" y="846"/>
                        <a:pt x="27195" y="782"/>
                      </a:cubicBezTo>
                      <a:cubicBezTo>
                        <a:pt x="27056" y="717"/>
                        <a:pt x="26899" y="685"/>
                        <a:pt x="26747" y="707"/>
                      </a:cubicBezTo>
                      <a:cubicBezTo>
                        <a:pt x="26705" y="714"/>
                        <a:pt x="26663" y="727"/>
                        <a:pt x="26625" y="740"/>
                      </a:cubicBezTo>
                      <a:cubicBezTo>
                        <a:pt x="26586" y="753"/>
                        <a:pt x="26554" y="775"/>
                        <a:pt x="26519" y="798"/>
                      </a:cubicBezTo>
                      <a:cubicBezTo>
                        <a:pt x="26509" y="804"/>
                        <a:pt x="26499" y="814"/>
                        <a:pt x="26493" y="820"/>
                      </a:cubicBezTo>
                      <a:cubicBezTo>
                        <a:pt x="26480" y="827"/>
                        <a:pt x="26463" y="836"/>
                        <a:pt x="26451" y="846"/>
                      </a:cubicBezTo>
                      <a:cubicBezTo>
                        <a:pt x="26438" y="843"/>
                        <a:pt x="26422" y="836"/>
                        <a:pt x="26406" y="833"/>
                      </a:cubicBezTo>
                      <a:cubicBezTo>
                        <a:pt x="26377" y="827"/>
                        <a:pt x="26348" y="823"/>
                        <a:pt x="26319" y="820"/>
                      </a:cubicBezTo>
                      <a:cubicBezTo>
                        <a:pt x="26406" y="753"/>
                        <a:pt x="26493" y="688"/>
                        <a:pt x="26596" y="653"/>
                      </a:cubicBezTo>
                      <a:cubicBezTo>
                        <a:pt x="26708" y="614"/>
                        <a:pt x="26837" y="624"/>
                        <a:pt x="26950" y="646"/>
                      </a:cubicBezTo>
                      <a:cubicBezTo>
                        <a:pt x="27066" y="669"/>
                        <a:pt x="27172" y="714"/>
                        <a:pt x="27275" y="769"/>
                      </a:cubicBezTo>
                      <a:cubicBezTo>
                        <a:pt x="27349" y="810"/>
                        <a:pt x="27417" y="865"/>
                        <a:pt x="27494" y="904"/>
                      </a:cubicBezTo>
                      <a:moveTo>
                        <a:pt x="27910" y="698"/>
                      </a:moveTo>
                      <a:lnTo>
                        <a:pt x="27910" y="698"/>
                      </a:lnTo>
                      <a:cubicBezTo>
                        <a:pt x="27887" y="707"/>
                        <a:pt x="27858" y="707"/>
                        <a:pt x="27833" y="704"/>
                      </a:cubicBezTo>
                      <a:cubicBezTo>
                        <a:pt x="27765" y="701"/>
                        <a:pt x="27713" y="659"/>
                        <a:pt x="27649" y="653"/>
                      </a:cubicBezTo>
                      <a:cubicBezTo>
                        <a:pt x="27588" y="646"/>
                        <a:pt x="27523" y="678"/>
                        <a:pt x="27485" y="727"/>
                      </a:cubicBezTo>
                      <a:cubicBezTo>
                        <a:pt x="27468" y="724"/>
                        <a:pt x="27433" y="714"/>
                        <a:pt x="27430" y="714"/>
                      </a:cubicBezTo>
                      <a:cubicBezTo>
                        <a:pt x="27407" y="711"/>
                        <a:pt x="27385" y="704"/>
                        <a:pt x="27365" y="698"/>
                      </a:cubicBezTo>
                      <a:cubicBezTo>
                        <a:pt x="27324" y="688"/>
                        <a:pt x="27282" y="675"/>
                        <a:pt x="27240" y="662"/>
                      </a:cubicBezTo>
                      <a:cubicBezTo>
                        <a:pt x="27159" y="634"/>
                        <a:pt x="27079" y="598"/>
                        <a:pt x="26998" y="566"/>
                      </a:cubicBezTo>
                      <a:cubicBezTo>
                        <a:pt x="26992" y="563"/>
                        <a:pt x="26982" y="559"/>
                        <a:pt x="26976" y="556"/>
                      </a:cubicBezTo>
                      <a:cubicBezTo>
                        <a:pt x="26856" y="505"/>
                        <a:pt x="26734" y="495"/>
                        <a:pt x="26605" y="498"/>
                      </a:cubicBezTo>
                      <a:cubicBezTo>
                        <a:pt x="26599" y="498"/>
                        <a:pt x="26592" y="498"/>
                        <a:pt x="26586" y="498"/>
                      </a:cubicBezTo>
                      <a:cubicBezTo>
                        <a:pt x="26628" y="457"/>
                        <a:pt x="26715" y="453"/>
                        <a:pt x="26766" y="453"/>
                      </a:cubicBezTo>
                      <a:cubicBezTo>
                        <a:pt x="26853" y="450"/>
                        <a:pt x="26940" y="460"/>
                        <a:pt x="27027" y="479"/>
                      </a:cubicBezTo>
                      <a:cubicBezTo>
                        <a:pt x="27111" y="495"/>
                        <a:pt x="27192" y="524"/>
                        <a:pt x="27275" y="546"/>
                      </a:cubicBezTo>
                      <a:cubicBezTo>
                        <a:pt x="27275" y="550"/>
                        <a:pt x="27278" y="550"/>
                        <a:pt x="27278" y="550"/>
                      </a:cubicBezTo>
                      <a:cubicBezTo>
                        <a:pt x="27295" y="553"/>
                        <a:pt x="27311" y="559"/>
                        <a:pt x="27324" y="563"/>
                      </a:cubicBezTo>
                      <a:cubicBezTo>
                        <a:pt x="27459" y="605"/>
                        <a:pt x="27601" y="634"/>
                        <a:pt x="27739" y="611"/>
                      </a:cubicBezTo>
                      <a:cubicBezTo>
                        <a:pt x="27745" y="640"/>
                        <a:pt x="27774" y="666"/>
                        <a:pt x="27813" y="662"/>
                      </a:cubicBezTo>
                      <a:cubicBezTo>
                        <a:pt x="27839" y="659"/>
                        <a:pt x="27852" y="646"/>
                        <a:pt x="27861" y="624"/>
                      </a:cubicBezTo>
                      <a:cubicBezTo>
                        <a:pt x="27877" y="595"/>
                        <a:pt x="27913" y="592"/>
                        <a:pt x="27932" y="621"/>
                      </a:cubicBezTo>
                      <a:cubicBezTo>
                        <a:pt x="27945" y="646"/>
                        <a:pt x="27939" y="685"/>
                        <a:pt x="27910" y="6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5" name="Google Shape;3235;p30"/>
          <p:cNvPicPr preferRelativeResize="0"/>
          <p:nvPr/>
        </p:nvPicPr>
        <p:blipFill rotWithShape="1">
          <a:blip r:embed="rId2">
            <a:alphaModFix amt="44000"/>
          </a:blip>
          <a:srcRect r="23130"/>
          <a:stretch/>
        </p:blipFill>
        <p:spPr>
          <a:xfrm rot="5400000">
            <a:off x="1906262" y="-1906262"/>
            <a:ext cx="5340075" cy="9152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36" name="Google Shape;3236;p30"/>
          <p:cNvGrpSpPr/>
          <p:nvPr/>
        </p:nvGrpSpPr>
        <p:grpSpPr>
          <a:xfrm flipH="1">
            <a:off x="-1371800" y="4556148"/>
            <a:ext cx="12106273" cy="1332124"/>
            <a:chOff x="-1371800" y="4556148"/>
            <a:chExt cx="12106273" cy="1332124"/>
          </a:xfrm>
        </p:grpSpPr>
        <p:sp>
          <p:nvSpPr>
            <p:cNvPr id="3237" name="Google Shape;3237;p30"/>
            <p:cNvSpPr/>
            <p:nvPr/>
          </p:nvSpPr>
          <p:spPr>
            <a:xfrm>
              <a:off x="-430513" y="4720672"/>
              <a:ext cx="10118400" cy="11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38" name="Google Shape;3238;p30"/>
            <p:cNvGrpSpPr/>
            <p:nvPr/>
          </p:nvGrpSpPr>
          <p:grpSpPr>
            <a:xfrm>
              <a:off x="-1371800" y="4556148"/>
              <a:ext cx="12106273" cy="834677"/>
              <a:chOff x="-1371800" y="4556148"/>
              <a:chExt cx="12106273" cy="834677"/>
            </a:xfrm>
          </p:grpSpPr>
          <p:sp>
            <p:nvSpPr>
              <p:cNvPr id="3239" name="Google Shape;3239;p30"/>
              <p:cNvSpPr/>
              <p:nvPr/>
            </p:nvSpPr>
            <p:spPr>
              <a:xfrm>
                <a:off x="-771094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2" y="83"/>
                      <a:pt x="689" y="115"/>
                      <a:pt x="761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4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0" name="Google Shape;3240;p30"/>
              <p:cNvSpPr/>
              <p:nvPr/>
            </p:nvSpPr>
            <p:spPr>
              <a:xfrm>
                <a:off x="-741686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6" y="155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1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78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8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1" name="Google Shape;3241;p30"/>
              <p:cNvSpPr/>
              <p:nvPr/>
            </p:nvSpPr>
            <p:spPr>
              <a:xfrm>
                <a:off x="-687194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798" y="252"/>
                      <a:pt x="821" y="258"/>
                      <a:pt x="843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2" y="210"/>
                      <a:pt x="1227" y="210"/>
                    </a:cubicBezTo>
                    <a:cubicBezTo>
                      <a:pt x="1188" y="213"/>
                      <a:pt x="1162" y="188"/>
                      <a:pt x="1152" y="159"/>
                    </a:cubicBezTo>
                    <a:cubicBezTo>
                      <a:pt x="1014" y="181"/>
                      <a:pt x="872" y="152"/>
                      <a:pt x="737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2" name="Google Shape;3242;p30"/>
              <p:cNvSpPr/>
              <p:nvPr/>
            </p:nvSpPr>
            <p:spPr>
              <a:xfrm>
                <a:off x="60553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3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3" name="Google Shape;3243;p30"/>
              <p:cNvSpPr/>
              <p:nvPr/>
            </p:nvSpPr>
            <p:spPr>
              <a:xfrm>
                <a:off x="89962" y="4676809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708" y="155"/>
                    </a:moveTo>
                    <a:lnTo>
                      <a:pt x="708" y="155"/>
                    </a:lnTo>
                    <a:cubicBezTo>
                      <a:pt x="637" y="129"/>
                      <a:pt x="570" y="97"/>
                      <a:pt x="496" y="74"/>
                    </a:cubicBezTo>
                    <a:cubicBezTo>
                      <a:pt x="402" y="49"/>
                      <a:pt x="302" y="52"/>
                      <a:pt x="209" y="84"/>
                    </a:cubicBezTo>
                    <a:cubicBezTo>
                      <a:pt x="164" y="100"/>
                      <a:pt x="125" y="119"/>
                      <a:pt x="87" y="145"/>
                    </a:cubicBezTo>
                    <a:cubicBezTo>
                      <a:pt x="54" y="168"/>
                      <a:pt x="25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6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2" y="206"/>
                    </a:cubicBezTo>
                    <a:cubicBezTo>
                      <a:pt x="141" y="168"/>
                      <a:pt x="196" y="155"/>
                      <a:pt x="244" y="148"/>
                    </a:cubicBezTo>
                    <a:cubicBezTo>
                      <a:pt x="331" y="135"/>
                      <a:pt x="425" y="135"/>
                      <a:pt x="512" y="148"/>
                    </a:cubicBezTo>
                    <a:cubicBezTo>
                      <a:pt x="615" y="165"/>
                      <a:pt x="711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7" y="222"/>
                      <a:pt x="1504" y="181"/>
                      <a:pt x="1507" y="158"/>
                    </a:cubicBezTo>
                    <a:cubicBezTo>
                      <a:pt x="1513" y="103"/>
                      <a:pt x="1475" y="52"/>
                      <a:pt x="1433" y="23"/>
                    </a:cubicBezTo>
                    <a:cubicBezTo>
                      <a:pt x="1410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0" y="181"/>
                      <a:pt x="1298" y="197"/>
                      <a:pt x="1278" y="206"/>
                    </a:cubicBezTo>
                    <a:cubicBezTo>
                      <a:pt x="1269" y="216"/>
                      <a:pt x="1249" y="239"/>
                      <a:pt x="1207" y="242"/>
                    </a:cubicBezTo>
                    <a:cubicBezTo>
                      <a:pt x="1120" y="245"/>
                      <a:pt x="1034" y="232"/>
                      <a:pt x="950" y="219"/>
                    </a:cubicBezTo>
                    <a:cubicBezTo>
                      <a:pt x="866" y="203"/>
                      <a:pt x="785" y="187"/>
                      <a:pt x="708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4" name="Google Shape;3244;p30"/>
              <p:cNvSpPr/>
              <p:nvPr/>
            </p:nvSpPr>
            <p:spPr>
              <a:xfrm>
                <a:off x="144021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799" y="252"/>
                      <a:pt x="821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8" y="207"/>
                      <a:pt x="1179" y="249"/>
                      <a:pt x="1247" y="252"/>
                    </a:cubicBezTo>
                    <a:cubicBezTo>
                      <a:pt x="1273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3" y="97"/>
                    </a:cubicBezTo>
                    <a:lnTo>
                      <a:pt x="689" y="97"/>
                    </a:ln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5" name="Google Shape;3245;p30"/>
              <p:cNvSpPr/>
              <p:nvPr/>
            </p:nvSpPr>
            <p:spPr>
              <a:xfrm>
                <a:off x="892201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3"/>
                    </a:moveTo>
                    <a:lnTo>
                      <a:pt x="273" y="83"/>
                    </a:lnTo>
                    <a:cubicBezTo>
                      <a:pt x="360" y="50"/>
                      <a:pt x="460" y="44"/>
                      <a:pt x="550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0" y="169"/>
                      <a:pt x="921" y="199"/>
                      <a:pt x="1005" y="212"/>
                    </a:cubicBezTo>
                    <a:cubicBezTo>
                      <a:pt x="1075" y="221"/>
                      <a:pt x="1143" y="234"/>
                      <a:pt x="1214" y="234"/>
                    </a:cubicBezTo>
                    <a:cubicBezTo>
                      <a:pt x="1194" y="218"/>
                      <a:pt x="1182" y="195"/>
                      <a:pt x="1175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3" y="169"/>
                      <a:pt x="1117" y="166"/>
                      <a:pt x="1104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8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3" y="112"/>
                      <a:pt x="273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6" name="Google Shape;3246;p30"/>
              <p:cNvSpPr/>
              <p:nvPr/>
            </p:nvSpPr>
            <p:spPr>
              <a:xfrm>
                <a:off x="921177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10" y="84"/>
                    </a:cubicBezTo>
                    <a:cubicBezTo>
                      <a:pt x="165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3" y="226"/>
                      <a:pt x="65" y="222"/>
                      <a:pt x="94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7" y="213"/>
                      <a:pt x="110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6" y="135"/>
                      <a:pt x="512" y="148"/>
                    </a:cubicBezTo>
                    <a:cubicBezTo>
                      <a:pt x="615" y="165"/>
                      <a:pt x="712" y="197"/>
                      <a:pt x="809" y="226"/>
                    </a:cubicBezTo>
                    <a:cubicBezTo>
                      <a:pt x="838" y="235"/>
                      <a:pt x="867" y="245"/>
                      <a:pt x="896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7" y="219"/>
                      <a:pt x="1459" y="222"/>
                    </a:cubicBezTo>
                    <a:cubicBezTo>
                      <a:pt x="1488" y="222"/>
                      <a:pt x="1504" y="181"/>
                      <a:pt x="1508" y="158"/>
                    </a:cubicBezTo>
                    <a:cubicBezTo>
                      <a:pt x="1514" y="103"/>
                      <a:pt x="1475" y="52"/>
                      <a:pt x="1434" y="23"/>
                    </a:cubicBezTo>
                    <a:cubicBezTo>
                      <a:pt x="1411" y="10"/>
                      <a:pt x="1388" y="0"/>
                      <a:pt x="1363" y="0"/>
                    </a:cubicBezTo>
                    <a:cubicBezTo>
                      <a:pt x="1334" y="0"/>
                      <a:pt x="1292" y="13"/>
                      <a:pt x="1282" y="42"/>
                    </a:cubicBezTo>
                    <a:cubicBezTo>
                      <a:pt x="1269" y="74"/>
                      <a:pt x="1298" y="90"/>
                      <a:pt x="1318" y="110"/>
                    </a:cubicBezTo>
                    <a:cubicBezTo>
                      <a:pt x="1334" y="126"/>
                      <a:pt x="1331" y="145"/>
                      <a:pt x="1321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7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7" name="Google Shape;3247;p30"/>
              <p:cNvSpPr/>
              <p:nvPr/>
            </p:nvSpPr>
            <p:spPr>
              <a:xfrm>
                <a:off x="975668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7" y="236"/>
                      <a:pt x="779" y="245"/>
                    </a:cubicBezTo>
                    <a:cubicBezTo>
                      <a:pt x="802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8" y="213"/>
                      <a:pt x="1163" y="188"/>
                      <a:pt x="1153" y="159"/>
                    </a:cubicBezTo>
                    <a:cubicBezTo>
                      <a:pt x="1014" y="181"/>
                      <a:pt x="873" y="152"/>
                      <a:pt x="741" y="110"/>
                    </a:cubicBezTo>
                    <a:cubicBezTo>
                      <a:pt x="725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8" name="Google Shape;3248;p30"/>
              <p:cNvSpPr/>
              <p:nvPr/>
            </p:nvSpPr>
            <p:spPr>
              <a:xfrm>
                <a:off x="1725145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1" y="218"/>
                      <a:pt x="1178" y="195"/>
                      <a:pt x="1172" y="173"/>
                    </a:cubicBezTo>
                    <a:cubicBezTo>
                      <a:pt x="1162" y="173"/>
                      <a:pt x="1149" y="169"/>
                      <a:pt x="1146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3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2" y="124"/>
                      <a:pt x="41" y="195"/>
                      <a:pt x="0" y="279"/>
                    </a:cubicBezTo>
                    <a:cubicBezTo>
                      <a:pt x="13" y="276"/>
                      <a:pt x="25" y="269"/>
                      <a:pt x="41" y="269"/>
                    </a:cubicBezTo>
                    <a:cubicBezTo>
                      <a:pt x="80" y="179"/>
                      <a:pt x="180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9" name="Google Shape;3249;p30"/>
              <p:cNvSpPr/>
              <p:nvPr/>
            </p:nvSpPr>
            <p:spPr>
              <a:xfrm>
                <a:off x="1752824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2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5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5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4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0" name="Google Shape;3250;p30"/>
              <p:cNvSpPr/>
              <p:nvPr/>
            </p:nvSpPr>
            <p:spPr>
              <a:xfrm>
                <a:off x="1807315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801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3" y="210"/>
                      <a:pt x="1227" y="210"/>
                    </a:cubicBezTo>
                    <a:cubicBezTo>
                      <a:pt x="1188" y="213"/>
                      <a:pt x="1162" y="188"/>
                      <a:pt x="1153" y="159"/>
                    </a:cubicBezTo>
                    <a:cubicBezTo>
                      <a:pt x="1014" y="181"/>
                      <a:pt x="872" y="152"/>
                      <a:pt x="740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1" name="Google Shape;3251;p30"/>
              <p:cNvSpPr/>
              <p:nvPr/>
            </p:nvSpPr>
            <p:spPr>
              <a:xfrm>
                <a:off x="2556360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1" y="83"/>
                    </a:moveTo>
                    <a:lnTo>
                      <a:pt x="271" y="83"/>
                    </a:lnTo>
                    <a:cubicBezTo>
                      <a:pt x="358" y="50"/>
                      <a:pt x="458" y="44"/>
                      <a:pt x="548" y="63"/>
                    </a:cubicBezTo>
                    <a:cubicBezTo>
                      <a:pt x="619" y="83"/>
                      <a:pt x="686" y="115"/>
                      <a:pt x="757" y="140"/>
                    </a:cubicBezTo>
                    <a:cubicBezTo>
                      <a:pt x="838" y="169"/>
                      <a:pt x="918" y="199"/>
                      <a:pt x="1002" y="212"/>
                    </a:cubicBezTo>
                    <a:cubicBezTo>
                      <a:pt x="1073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1" y="169"/>
                      <a:pt x="1115" y="166"/>
                      <a:pt x="1102" y="163"/>
                    </a:cubicBezTo>
                    <a:cubicBezTo>
                      <a:pt x="1069" y="157"/>
                      <a:pt x="1040" y="150"/>
                      <a:pt x="1012" y="144"/>
                    </a:cubicBezTo>
                    <a:cubicBezTo>
                      <a:pt x="844" y="102"/>
                      <a:pt x="686" y="31"/>
                      <a:pt x="515" y="5"/>
                    </a:cubicBezTo>
                    <a:cubicBezTo>
                      <a:pt x="400" y="-11"/>
                      <a:pt x="293" y="12"/>
                      <a:pt x="194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6" y="269"/>
                      <a:pt x="42" y="269"/>
                    </a:cubicBezTo>
                    <a:cubicBezTo>
                      <a:pt x="81" y="179"/>
                      <a:pt x="181" y="112"/>
                      <a:pt x="271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2" name="Google Shape;3252;p30"/>
              <p:cNvSpPr/>
              <p:nvPr/>
            </p:nvSpPr>
            <p:spPr>
              <a:xfrm>
                <a:off x="2585768" y="4676809"/>
                <a:ext cx="65044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4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7" y="219"/>
                      <a:pt x="100" y="216"/>
                    </a:cubicBezTo>
                    <a:cubicBezTo>
                      <a:pt x="103" y="213"/>
                      <a:pt x="106" y="210"/>
                      <a:pt x="110" y="206"/>
                    </a:cubicBezTo>
                    <a:cubicBezTo>
                      <a:pt x="138" y="168"/>
                      <a:pt x="193" y="155"/>
                      <a:pt x="242" y="148"/>
                    </a:cubicBezTo>
                    <a:cubicBezTo>
                      <a:pt x="328" y="135"/>
                      <a:pt x="422" y="135"/>
                      <a:pt x="509" y="148"/>
                    </a:cubicBezTo>
                    <a:cubicBezTo>
                      <a:pt x="612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8" y="287"/>
                      <a:pt x="1150" y="313"/>
                      <a:pt x="1275" y="287"/>
                    </a:cubicBezTo>
                    <a:cubicBezTo>
                      <a:pt x="1275" y="284"/>
                      <a:pt x="1279" y="284"/>
                      <a:pt x="1279" y="280"/>
                    </a:cubicBezTo>
                    <a:cubicBezTo>
                      <a:pt x="1295" y="235"/>
                      <a:pt x="1340" y="187"/>
                      <a:pt x="1391" y="197"/>
                    </a:cubicBezTo>
                    <a:cubicBezTo>
                      <a:pt x="1414" y="203"/>
                      <a:pt x="1433" y="219"/>
                      <a:pt x="1456" y="222"/>
                    </a:cubicBezTo>
                    <a:cubicBezTo>
                      <a:pt x="1485" y="222"/>
                      <a:pt x="1504" y="181"/>
                      <a:pt x="1504" y="158"/>
                    </a:cubicBezTo>
                    <a:cubicBezTo>
                      <a:pt x="1510" y="103"/>
                      <a:pt x="1472" y="52"/>
                      <a:pt x="1430" y="23"/>
                    </a:cubicBezTo>
                    <a:cubicBezTo>
                      <a:pt x="1411" y="10"/>
                      <a:pt x="1385" y="0"/>
                      <a:pt x="1359" y="0"/>
                    </a:cubicBezTo>
                    <a:cubicBezTo>
                      <a:pt x="1330" y="0"/>
                      <a:pt x="1288" y="13"/>
                      <a:pt x="1279" y="42"/>
                    </a:cubicBezTo>
                    <a:cubicBezTo>
                      <a:pt x="1266" y="74"/>
                      <a:pt x="1295" y="90"/>
                      <a:pt x="1314" y="110"/>
                    </a:cubicBezTo>
                    <a:cubicBezTo>
                      <a:pt x="1330" y="126"/>
                      <a:pt x="1327" y="145"/>
                      <a:pt x="1317" y="165"/>
                    </a:cubicBezTo>
                    <a:cubicBezTo>
                      <a:pt x="1308" y="181"/>
                      <a:pt x="1295" y="197"/>
                      <a:pt x="1275" y="206"/>
                    </a:cubicBezTo>
                    <a:cubicBezTo>
                      <a:pt x="1266" y="216"/>
                      <a:pt x="1246" y="239"/>
                      <a:pt x="1204" y="242"/>
                    </a:cubicBezTo>
                    <a:cubicBezTo>
                      <a:pt x="1117" y="245"/>
                      <a:pt x="1031" y="232"/>
                      <a:pt x="947" y="219"/>
                    </a:cubicBezTo>
                    <a:cubicBezTo>
                      <a:pt x="863" y="203"/>
                      <a:pt x="783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3" name="Google Shape;3253;p30"/>
              <p:cNvSpPr/>
              <p:nvPr/>
            </p:nvSpPr>
            <p:spPr>
              <a:xfrm>
                <a:off x="2638530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802" y="252"/>
                      <a:pt x="822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82" y="249"/>
                      <a:pt x="1247" y="252"/>
                    </a:cubicBezTo>
                    <a:cubicBezTo>
                      <a:pt x="1272" y="255"/>
                      <a:pt x="1302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6" y="97"/>
                    </a:cubicBezTo>
                    <a:cubicBezTo>
                      <a:pt x="693" y="97"/>
                      <a:pt x="689" y="97"/>
                      <a:pt x="689" y="97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7" y="107"/>
                      <a:pt x="406" y="110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4" name="Google Shape;3254;p30"/>
              <p:cNvSpPr/>
              <p:nvPr/>
            </p:nvSpPr>
            <p:spPr>
              <a:xfrm>
                <a:off x="7631441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5" name="Google Shape;3255;p30"/>
              <p:cNvSpPr/>
              <p:nvPr/>
            </p:nvSpPr>
            <p:spPr>
              <a:xfrm>
                <a:off x="8379621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59" y="141"/>
                    </a:cubicBezTo>
                    <a:cubicBezTo>
                      <a:pt x="840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4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5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3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6" name="Google Shape;3256;p30"/>
              <p:cNvSpPr/>
              <p:nvPr/>
            </p:nvSpPr>
            <p:spPr>
              <a:xfrm>
                <a:off x="840859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70" y="96"/>
                      <a:pt x="496" y="74"/>
                    </a:cubicBezTo>
                    <a:cubicBezTo>
                      <a:pt x="403" y="48"/>
                      <a:pt x="303" y="51"/>
                      <a:pt x="210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7" y="235"/>
                      <a:pt x="867" y="244"/>
                      <a:pt x="895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7" name="Google Shape;3257;p30"/>
              <p:cNvSpPr/>
              <p:nvPr/>
            </p:nvSpPr>
            <p:spPr>
              <a:xfrm>
                <a:off x="8463088" y="4751627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1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8" name="Google Shape;3258;p30"/>
              <p:cNvSpPr/>
              <p:nvPr/>
            </p:nvSpPr>
            <p:spPr>
              <a:xfrm>
                <a:off x="921083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41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5" y="218"/>
                      <a:pt x="1182" y="196"/>
                      <a:pt x="1176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2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6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9" name="Google Shape;3259;p30"/>
              <p:cNvSpPr/>
              <p:nvPr/>
            </p:nvSpPr>
            <p:spPr>
              <a:xfrm>
                <a:off x="9240244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7" y="125"/>
                      <a:pt x="570" y="96"/>
                      <a:pt x="496" y="74"/>
                    </a:cubicBezTo>
                    <a:cubicBezTo>
                      <a:pt x="402" y="48"/>
                      <a:pt x="302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6" y="196"/>
                      <a:pt x="0" y="228"/>
                    </a:cubicBezTo>
                    <a:cubicBezTo>
                      <a:pt x="32" y="225"/>
                      <a:pt x="64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13" y="206"/>
                    </a:cubicBezTo>
                    <a:cubicBezTo>
                      <a:pt x="142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21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4" y="193"/>
                      <a:pt x="1278" y="202"/>
                    </a:cubicBezTo>
                    <a:cubicBezTo>
                      <a:pt x="1269" y="215"/>
                      <a:pt x="1249" y="238"/>
                      <a:pt x="1208" y="238"/>
                    </a:cubicBezTo>
                    <a:cubicBezTo>
                      <a:pt x="1120" y="244"/>
                      <a:pt x="1034" y="231"/>
                      <a:pt x="950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0" name="Google Shape;3260;p30"/>
              <p:cNvSpPr/>
              <p:nvPr/>
            </p:nvSpPr>
            <p:spPr>
              <a:xfrm>
                <a:off x="9294303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4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7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7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90" y="98"/>
                      <a:pt x="690" y="94"/>
                    </a:cubicBezTo>
                    <a:cubicBezTo>
                      <a:pt x="606" y="72"/>
                      <a:pt x="525" y="43"/>
                      <a:pt x="442" y="27"/>
                    </a:cubicBezTo>
                    <a:cubicBezTo>
                      <a:pt x="354" y="8"/>
                      <a:pt x="268" y="-2"/>
                      <a:pt x="181" y="1"/>
                    </a:cubicBezTo>
                    <a:cubicBezTo>
                      <a:pt x="129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9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1" name="Google Shape;3261;p30"/>
              <p:cNvSpPr/>
              <p:nvPr/>
            </p:nvSpPr>
            <p:spPr>
              <a:xfrm>
                <a:off x="8777929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5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2" name="Google Shape;3262;p30"/>
              <p:cNvSpPr/>
              <p:nvPr/>
            </p:nvSpPr>
            <p:spPr>
              <a:xfrm>
                <a:off x="8620076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4" y="96"/>
                      <a:pt x="1302" y="83"/>
                    </a:cubicBezTo>
                    <a:cubicBezTo>
                      <a:pt x="1208" y="51"/>
                      <a:pt x="1108" y="48"/>
                      <a:pt x="1012" y="74"/>
                    </a:cubicBezTo>
                    <a:cubicBezTo>
                      <a:pt x="941" y="93"/>
                      <a:pt x="873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3" y="90"/>
                      <a:pt x="242" y="74"/>
                      <a:pt x="229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4"/>
                      <a:pt x="1398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3" name="Google Shape;3263;p30"/>
              <p:cNvSpPr/>
              <p:nvPr/>
            </p:nvSpPr>
            <p:spPr>
              <a:xfrm>
                <a:off x="8633483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1" y="232"/>
                      <a:pt x="27" y="245"/>
                    </a:cubicBezTo>
                    <a:cubicBezTo>
                      <a:pt x="53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3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4" name="Google Shape;3264;p30"/>
              <p:cNvSpPr/>
              <p:nvPr/>
            </p:nvSpPr>
            <p:spPr>
              <a:xfrm>
                <a:off x="7946282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89" y="79"/>
                      <a:pt x="663" y="63"/>
                    </a:cubicBezTo>
                    <a:cubicBezTo>
                      <a:pt x="754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5" name="Google Shape;3265;p30"/>
              <p:cNvSpPr/>
              <p:nvPr/>
            </p:nvSpPr>
            <p:spPr>
              <a:xfrm>
                <a:off x="7788429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6" y="116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2" y="74"/>
                    </a:cubicBezTo>
                    <a:cubicBezTo>
                      <a:pt x="941" y="93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30" y="202"/>
                    </a:cubicBezTo>
                    <a:cubicBezTo>
                      <a:pt x="214" y="193"/>
                      <a:pt x="197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0" y="90"/>
                      <a:pt x="242" y="74"/>
                      <a:pt x="230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8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700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4"/>
                      <a:pt x="1399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2" y="215"/>
                      <a:pt x="1415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6" name="Google Shape;3266;p30"/>
              <p:cNvSpPr/>
              <p:nvPr/>
            </p:nvSpPr>
            <p:spPr>
              <a:xfrm>
                <a:off x="7801836" y="5088524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8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8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4" y="255"/>
                      <a:pt x="553" y="252"/>
                      <a:pt x="575" y="245"/>
                    </a:cubicBezTo>
                    <a:cubicBezTo>
                      <a:pt x="617" y="235"/>
                      <a:pt x="659" y="223"/>
                      <a:pt x="698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6" y="103"/>
                      <a:pt x="965" y="100"/>
                    </a:cubicBezTo>
                    <a:cubicBezTo>
                      <a:pt x="1084" y="52"/>
                      <a:pt x="1207" y="42"/>
                      <a:pt x="1332" y="45"/>
                    </a:cubicBezTo>
                    <a:cubicBezTo>
                      <a:pt x="1339" y="45"/>
                      <a:pt x="1345" y="45"/>
                      <a:pt x="1352" y="45"/>
                    </a:cubicBezTo>
                    <a:cubicBezTo>
                      <a:pt x="1313" y="0"/>
                      <a:pt x="1226" y="0"/>
                      <a:pt x="1174" y="0"/>
                    </a:cubicBezTo>
                    <a:cubicBezTo>
                      <a:pt x="1088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7" name="Google Shape;3267;p30"/>
              <p:cNvSpPr/>
              <p:nvPr/>
            </p:nvSpPr>
            <p:spPr>
              <a:xfrm>
                <a:off x="2122156" y="4999002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5" y="5"/>
                    </a:cubicBezTo>
                    <a:cubicBezTo>
                      <a:pt x="525" y="30"/>
                      <a:pt x="363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6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0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0" y="278"/>
                    </a:cubicBezTo>
                    <a:cubicBezTo>
                      <a:pt x="1169" y="194"/>
                      <a:pt x="1094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8" name="Google Shape;3268;p30"/>
              <p:cNvSpPr/>
              <p:nvPr/>
            </p:nvSpPr>
            <p:spPr>
              <a:xfrm>
                <a:off x="196430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5" y="119"/>
                      <a:pt x="1343" y="96"/>
                      <a:pt x="1302" y="83"/>
                    </a:cubicBezTo>
                    <a:cubicBezTo>
                      <a:pt x="1208" y="51"/>
                      <a:pt x="1108" y="48"/>
                      <a:pt x="1015" y="73"/>
                    </a:cubicBezTo>
                    <a:cubicBezTo>
                      <a:pt x="941" y="96"/>
                      <a:pt x="873" y="125"/>
                      <a:pt x="802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0" y="244"/>
                      <a:pt x="303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0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8" y="186"/>
                      <a:pt x="213" y="234"/>
                      <a:pt x="229" y="280"/>
                    </a:cubicBezTo>
                    <a:cubicBezTo>
                      <a:pt x="229" y="283"/>
                      <a:pt x="233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5" y="196"/>
                      <a:pt x="1456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9" name="Google Shape;3269;p30"/>
              <p:cNvSpPr/>
              <p:nvPr/>
            </p:nvSpPr>
            <p:spPr>
              <a:xfrm>
                <a:off x="1977278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41" y="180"/>
                      <a:pt x="203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3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8" y="261"/>
                      <a:pt x="512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60" y="222"/>
                      <a:pt x="702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2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0" name="Google Shape;3270;p30"/>
              <p:cNvSpPr/>
              <p:nvPr/>
            </p:nvSpPr>
            <p:spPr>
              <a:xfrm>
                <a:off x="129050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1" name="Google Shape;3271;p30"/>
              <p:cNvSpPr/>
              <p:nvPr/>
            </p:nvSpPr>
            <p:spPr>
              <a:xfrm>
                <a:off x="1132656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8" y="231"/>
                      <a:pt x="390" y="244"/>
                      <a:pt x="304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2" name="Google Shape;3272;p30"/>
              <p:cNvSpPr/>
              <p:nvPr/>
            </p:nvSpPr>
            <p:spPr>
              <a:xfrm>
                <a:off x="1146063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9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4" y="255"/>
                      <a:pt x="82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3" name="Google Shape;3273;p30"/>
              <p:cNvSpPr/>
              <p:nvPr/>
            </p:nvSpPr>
            <p:spPr>
              <a:xfrm>
                <a:off x="458862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3" y="166"/>
                      <a:pt x="81" y="166"/>
                      <a:pt x="65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4" name="Google Shape;3274;p30"/>
              <p:cNvSpPr/>
              <p:nvPr/>
            </p:nvSpPr>
            <p:spPr>
              <a:xfrm>
                <a:off x="301009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5" y="199"/>
                      <a:pt x="117" y="196"/>
                    </a:cubicBezTo>
                    <a:cubicBezTo>
                      <a:pt x="165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999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9" y="215"/>
                    </a:cubicBezTo>
                    <a:cubicBezTo>
                      <a:pt x="1409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5" name="Google Shape;3275;p30"/>
              <p:cNvSpPr/>
              <p:nvPr/>
            </p:nvSpPr>
            <p:spPr>
              <a:xfrm>
                <a:off x="314416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59" y="97"/>
                    </a:cubicBezTo>
                    <a:cubicBezTo>
                      <a:pt x="647" y="100"/>
                      <a:pt x="631" y="106"/>
                      <a:pt x="614" y="110"/>
                    </a:cubicBezTo>
                    <a:cubicBezTo>
                      <a:pt x="482" y="151"/>
                      <a:pt x="341" y="180"/>
                      <a:pt x="202" y="158"/>
                    </a:cubicBezTo>
                    <a:cubicBezTo>
                      <a:pt x="192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3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59" y="222"/>
                      <a:pt x="701" y="209"/>
                    </a:cubicBezTo>
                    <a:cubicBezTo>
                      <a:pt x="782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6" name="Google Shape;3276;p30"/>
              <p:cNvSpPr/>
              <p:nvPr/>
            </p:nvSpPr>
            <p:spPr>
              <a:xfrm>
                <a:off x="-372785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5" y="101"/>
                      <a:pt x="197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2" y="169"/>
                      <a:pt x="49" y="169"/>
                      <a:pt x="39" y="172"/>
                    </a:cubicBezTo>
                    <a:cubicBezTo>
                      <a:pt x="33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8" y="111"/>
                      <a:pt x="1131" y="175"/>
                      <a:pt x="1170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7" name="Google Shape;3277;p30"/>
              <p:cNvSpPr/>
              <p:nvPr/>
            </p:nvSpPr>
            <p:spPr>
              <a:xfrm>
                <a:off x="-530638" y="5013706"/>
                <a:ext cx="65260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7" y="119"/>
                      <a:pt x="1344" y="96"/>
                      <a:pt x="1303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6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2" y="164"/>
                    </a:cubicBezTo>
                    <a:cubicBezTo>
                      <a:pt x="182" y="144"/>
                      <a:pt x="179" y="122"/>
                      <a:pt x="195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1" y="12"/>
                      <a:pt x="179" y="0"/>
                      <a:pt x="150" y="0"/>
                    </a:cubicBezTo>
                    <a:cubicBezTo>
                      <a:pt x="124" y="0"/>
                      <a:pt x="98" y="9"/>
                      <a:pt x="79" y="22"/>
                    </a:cubicBezTo>
                    <a:cubicBezTo>
                      <a:pt x="34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6" y="218"/>
                      <a:pt x="95" y="199"/>
                      <a:pt x="117" y="196"/>
                    </a:cubicBezTo>
                    <a:cubicBezTo>
                      <a:pt x="166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7" y="251"/>
                    </a:cubicBezTo>
                    <a:cubicBezTo>
                      <a:pt x="646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1000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3" y="209"/>
                      <a:pt x="1406" y="212"/>
                      <a:pt x="1409" y="215"/>
                    </a:cubicBezTo>
                    <a:cubicBezTo>
                      <a:pt x="1409" y="215"/>
                      <a:pt x="1415" y="218"/>
                      <a:pt x="1419" y="218"/>
                    </a:cubicBezTo>
                    <a:cubicBezTo>
                      <a:pt x="1447" y="221"/>
                      <a:pt x="1480" y="225"/>
                      <a:pt x="1509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8" name="Google Shape;3278;p30"/>
              <p:cNvSpPr/>
              <p:nvPr/>
            </p:nvSpPr>
            <p:spPr>
              <a:xfrm>
                <a:off x="-51723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1" y="42"/>
                      <a:pt x="747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38" y="180"/>
                      <a:pt x="202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9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4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5" y="261"/>
                      <a:pt x="511" y="261"/>
                    </a:cubicBezTo>
                    <a:cubicBezTo>
                      <a:pt x="534" y="258"/>
                      <a:pt x="554" y="251"/>
                      <a:pt x="576" y="245"/>
                    </a:cubicBezTo>
                    <a:cubicBezTo>
                      <a:pt x="618" y="235"/>
                      <a:pt x="660" y="222"/>
                      <a:pt x="699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3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9" name="Google Shape;3279;p30"/>
              <p:cNvSpPr/>
              <p:nvPr/>
            </p:nvSpPr>
            <p:spPr>
              <a:xfrm>
                <a:off x="-1204000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6" y="5"/>
                    </a:cubicBezTo>
                    <a:cubicBezTo>
                      <a:pt x="525" y="30"/>
                      <a:pt x="364" y="101"/>
                      <a:pt x="196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0" name="Google Shape;3280;p30"/>
              <p:cNvSpPr/>
              <p:nvPr/>
            </p:nvSpPr>
            <p:spPr>
              <a:xfrm>
                <a:off x="-136185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1" y="244"/>
                      <a:pt x="304" y="238"/>
                    </a:cubicBezTo>
                    <a:cubicBezTo>
                      <a:pt x="259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4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70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08" y="215"/>
                      <a:pt x="1411" y="218"/>
                      <a:pt x="1415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2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1" name="Google Shape;3281;p30"/>
              <p:cNvSpPr/>
              <p:nvPr/>
            </p:nvSpPr>
            <p:spPr>
              <a:xfrm>
                <a:off x="-1348446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6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37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3" y="255"/>
                      <a:pt x="83" y="255"/>
                      <a:pt x="108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5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698" y="209"/>
                    </a:cubicBezTo>
                    <a:cubicBezTo>
                      <a:pt x="782" y="180"/>
                      <a:pt x="862" y="145"/>
                      <a:pt x="942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39" y="45"/>
                      <a:pt x="1345" y="45"/>
                      <a:pt x="1351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2" name="Google Shape;3282;p30"/>
              <p:cNvSpPr/>
              <p:nvPr/>
            </p:nvSpPr>
            <p:spPr>
              <a:xfrm>
                <a:off x="3388008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8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7" y="140"/>
                    </a:cubicBezTo>
                    <a:cubicBezTo>
                      <a:pt x="837" y="169"/>
                      <a:pt x="918" y="199"/>
                      <a:pt x="1002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1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3" name="Google Shape;3283;p30"/>
              <p:cNvSpPr/>
              <p:nvPr/>
            </p:nvSpPr>
            <p:spPr>
              <a:xfrm>
                <a:off x="3417416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4" y="129"/>
                      <a:pt x="567" y="97"/>
                      <a:pt x="492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3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6" y="219"/>
                      <a:pt x="99" y="216"/>
                    </a:cubicBezTo>
                    <a:cubicBezTo>
                      <a:pt x="103" y="213"/>
                      <a:pt x="106" y="210"/>
                      <a:pt x="109" y="206"/>
                    </a:cubicBezTo>
                    <a:cubicBezTo>
                      <a:pt x="138" y="168"/>
                      <a:pt x="193" y="155"/>
                      <a:pt x="241" y="148"/>
                    </a:cubicBezTo>
                    <a:cubicBezTo>
                      <a:pt x="328" y="135"/>
                      <a:pt x="422" y="135"/>
                      <a:pt x="508" y="148"/>
                    </a:cubicBezTo>
                    <a:cubicBezTo>
                      <a:pt x="611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3" y="219"/>
                      <a:pt x="1455" y="222"/>
                    </a:cubicBezTo>
                    <a:cubicBezTo>
                      <a:pt x="1484" y="222"/>
                      <a:pt x="1504" y="181"/>
                      <a:pt x="1504" y="158"/>
                    </a:cubicBezTo>
                    <a:cubicBezTo>
                      <a:pt x="1513" y="103"/>
                      <a:pt x="1472" y="52"/>
                      <a:pt x="1429" y="23"/>
                    </a:cubicBezTo>
                    <a:cubicBezTo>
                      <a:pt x="1410" y="10"/>
                      <a:pt x="1384" y="0"/>
                      <a:pt x="1359" y="0"/>
                    </a:cubicBezTo>
                    <a:cubicBezTo>
                      <a:pt x="1330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4" y="110"/>
                    </a:cubicBezTo>
                    <a:cubicBezTo>
                      <a:pt x="1330" y="126"/>
                      <a:pt x="1326" y="145"/>
                      <a:pt x="1317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2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4" name="Google Shape;3284;p30"/>
              <p:cNvSpPr/>
              <p:nvPr/>
            </p:nvSpPr>
            <p:spPr>
              <a:xfrm>
                <a:off x="3471475" y="4750329"/>
                <a:ext cx="584274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1" y="210"/>
                    </a:cubicBezTo>
                    <a:cubicBezTo>
                      <a:pt x="693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1" y="262"/>
                    </a:cubicBezTo>
                    <a:cubicBezTo>
                      <a:pt x="844" y="265"/>
                      <a:pt x="879" y="275"/>
                      <a:pt x="895" y="275"/>
                    </a:cubicBezTo>
                    <a:cubicBezTo>
                      <a:pt x="934" y="226"/>
                      <a:pt x="999" y="194"/>
                      <a:pt x="1060" y="201"/>
                    </a:cubicBezTo>
                    <a:cubicBezTo>
                      <a:pt x="1124" y="207"/>
                      <a:pt x="1179" y="249"/>
                      <a:pt x="1243" y="252"/>
                    </a:cubicBezTo>
                    <a:cubicBezTo>
                      <a:pt x="1269" y="255"/>
                      <a:pt x="1298" y="255"/>
                      <a:pt x="1324" y="245"/>
                    </a:cubicBezTo>
                    <a:cubicBezTo>
                      <a:pt x="1350" y="233"/>
                      <a:pt x="1359" y="194"/>
                      <a:pt x="1343" y="168"/>
                    </a:cubicBezTo>
                    <a:cubicBezTo>
                      <a:pt x="1327" y="139"/>
                      <a:pt x="1288" y="143"/>
                      <a:pt x="1272" y="172"/>
                    </a:cubicBezTo>
                    <a:cubicBezTo>
                      <a:pt x="1263" y="194"/>
                      <a:pt x="1250" y="210"/>
                      <a:pt x="1224" y="210"/>
                    </a:cubicBezTo>
                    <a:cubicBezTo>
                      <a:pt x="1185" y="213"/>
                      <a:pt x="1159" y="188"/>
                      <a:pt x="1150" y="159"/>
                    </a:cubicBezTo>
                    <a:cubicBezTo>
                      <a:pt x="1011" y="181"/>
                      <a:pt x="870" y="152"/>
                      <a:pt x="738" y="110"/>
                    </a:cubicBezTo>
                    <a:cubicBezTo>
                      <a:pt x="722" y="107"/>
                      <a:pt x="706" y="104"/>
                      <a:pt x="693" y="97"/>
                    </a:cubicBezTo>
                    <a:cubicBezTo>
                      <a:pt x="690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6" y="1"/>
                      <a:pt x="39" y="4"/>
                      <a:pt x="0" y="46"/>
                    </a:cubicBezTo>
                    <a:cubicBezTo>
                      <a:pt x="3" y="46"/>
                      <a:pt x="10" y="46"/>
                      <a:pt x="16" y="46"/>
                    </a:cubicBezTo>
                    <a:cubicBezTo>
                      <a:pt x="145" y="43"/>
                      <a:pt x="267" y="52"/>
                      <a:pt x="387" y="104"/>
                    </a:cubicBezTo>
                    <a:cubicBezTo>
                      <a:pt x="396" y="107"/>
                      <a:pt x="403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5" name="Google Shape;3285;p30"/>
              <p:cNvSpPr/>
              <p:nvPr/>
            </p:nvSpPr>
            <p:spPr>
              <a:xfrm>
                <a:off x="4219655" y="4662105"/>
                <a:ext cx="52329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9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1" y="221"/>
                      <a:pt x="1139" y="234"/>
                      <a:pt x="1210" y="234"/>
                    </a:cubicBezTo>
                    <a:cubicBezTo>
                      <a:pt x="1190" y="218"/>
                      <a:pt x="1177" y="195"/>
                      <a:pt x="1171" y="173"/>
                    </a:cubicBezTo>
                    <a:cubicBezTo>
                      <a:pt x="1161" y="173"/>
                      <a:pt x="1148" y="169"/>
                      <a:pt x="1145" y="169"/>
                    </a:cubicBezTo>
                    <a:cubicBezTo>
                      <a:pt x="1129" y="169"/>
                      <a:pt x="1113" y="166"/>
                      <a:pt x="1100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0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6" name="Google Shape;3286;p30"/>
              <p:cNvSpPr/>
              <p:nvPr/>
            </p:nvSpPr>
            <p:spPr>
              <a:xfrm>
                <a:off x="4248631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6" y="155"/>
                    </a:moveTo>
                    <a:lnTo>
                      <a:pt x="706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400" y="49"/>
                      <a:pt x="300" y="52"/>
                      <a:pt x="206" y="84"/>
                    </a:cubicBezTo>
                    <a:cubicBezTo>
                      <a:pt x="164" y="100"/>
                      <a:pt x="123" y="119"/>
                      <a:pt x="84" y="145"/>
                    </a:cubicBezTo>
                    <a:cubicBezTo>
                      <a:pt x="52" y="168"/>
                      <a:pt x="23" y="197"/>
                      <a:pt x="0" y="229"/>
                    </a:cubicBezTo>
                    <a:cubicBezTo>
                      <a:pt x="29" y="226"/>
                      <a:pt x="61" y="222"/>
                      <a:pt x="91" y="219"/>
                    </a:cubicBezTo>
                    <a:cubicBezTo>
                      <a:pt x="94" y="219"/>
                      <a:pt x="97" y="219"/>
                      <a:pt x="100" y="216"/>
                    </a:cubicBezTo>
                    <a:cubicBezTo>
                      <a:pt x="103" y="213"/>
                      <a:pt x="107" y="210"/>
                      <a:pt x="110" y="206"/>
                    </a:cubicBezTo>
                    <a:cubicBezTo>
                      <a:pt x="139" y="168"/>
                      <a:pt x="194" y="155"/>
                      <a:pt x="242" y="148"/>
                    </a:cubicBezTo>
                    <a:cubicBezTo>
                      <a:pt x="329" y="135"/>
                      <a:pt x="422" y="135"/>
                      <a:pt x="509" y="148"/>
                    </a:cubicBezTo>
                    <a:cubicBezTo>
                      <a:pt x="612" y="165"/>
                      <a:pt x="709" y="197"/>
                      <a:pt x="809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2" y="219"/>
                      <a:pt x="1455" y="222"/>
                    </a:cubicBezTo>
                    <a:cubicBezTo>
                      <a:pt x="1484" y="222"/>
                      <a:pt x="1503" y="181"/>
                      <a:pt x="1503" y="158"/>
                    </a:cubicBezTo>
                    <a:cubicBezTo>
                      <a:pt x="1513" y="103"/>
                      <a:pt x="1471" y="52"/>
                      <a:pt x="1429" y="23"/>
                    </a:cubicBezTo>
                    <a:cubicBezTo>
                      <a:pt x="1410" y="10"/>
                      <a:pt x="1384" y="0"/>
                      <a:pt x="1358" y="0"/>
                    </a:cubicBezTo>
                    <a:cubicBezTo>
                      <a:pt x="1329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3" y="110"/>
                    </a:cubicBezTo>
                    <a:cubicBezTo>
                      <a:pt x="1329" y="126"/>
                      <a:pt x="1326" y="145"/>
                      <a:pt x="1316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3" y="187"/>
                      <a:pt x="70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7" name="Google Shape;3287;p30"/>
              <p:cNvSpPr/>
              <p:nvPr/>
            </p:nvSpPr>
            <p:spPr>
              <a:xfrm>
                <a:off x="4303122" y="4750329"/>
                <a:ext cx="583841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0" y="210"/>
                    </a:cubicBezTo>
                    <a:cubicBezTo>
                      <a:pt x="692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0" y="262"/>
                    </a:cubicBezTo>
                    <a:cubicBezTo>
                      <a:pt x="844" y="265"/>
                      <a:pt x="878" y="275"/>
                      <a:pt x="894" y="275"/>
                    </a:cubicBezTo>
                    <a:cubicBezTo>
                      <a:pt x="933" y="226"/>
                      <a:pt x="997" y="194"/>
                      <a:pt x="1058" y="201"/>
                    </a:cubicBezTo>
                    <a:cubicBezTo>
                      <a:pt x="1123" y="207"/>
                      <a:pt x="1178" y="249"/>
                      <a:pt x="1242" y="252"/>
                    </a:cubicBezTo>
                    <a:cubicBezTo>
                      <a:pt x="1268" y="255"/>
                      <a:pt x="1297" y="255"/>
                      <a:pt x="1322" y="245"/>
                    </a:cubicBezTo>
                    <a:cubicBezTo>
                      <a:pt x="1348" y="233"/>
                      <a:pt x="1358" y="194"/>
                      <a:pt x="1342" y="168"/>
                    </a:cubicBezTo>
                    <a:cubicBezTo>
                      <a:pt x="1326" y="139"/>
                      <a:pt x="1287" y="143"/>
                      <a:pt x="1271" y="172"/>
                    </a:cubicBezTo>
                    <a:cubicBezTo>
                      <a:pt x="1261" y="194"/>
                      <a:pt x="1248" y="210"/>
                      <a:pt x="1223" y="210"/>
                    </a:cubicBezTo>
                    <a:cubicBezTo>
                      <a:pt x="1184" y="213"/>
                      <a:pt x="1158" y="188"/>
                      <a:pt x="1149" y="159"/>
                    </a:cubicBezTo>
                    <a:cubicBezTo>
                      <a:pt x="1010" y="181"/>
                      <a:pt x="870" y="152"/>
                      <a:pt x="737" y="110"/>
                    </a:cubicBezTo>
                    <a:cubicBezTo>
                      <a:pt x="721" y="107"/>
                      <a:pt x="705" y="104"/>
                      <a:pt x="692" y="97"/>
                    </a:cubicBezTo>
                    <a:cubicBezTo>
                      <a:pt x="689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5" y="1"/>
                      <a:pt x="38" y="4"/>
                      <a:pt x="0" y="46"/>
                    </a:cubicBezTo>
                    <a:cubicBezTo>
                      <a:pt x="3" y="46"/>
                      <a:pt x="9" y="46"/>
                      <a:pt x="16" y="46"/>
                    </a:cubicBezTo>
                    <a:cubicBezTo>
                      <a:pt x="145" y="43"/>
                      <a:pt x="267" y="52"/>
                      <a:pt x="386" y="104"/>
                    </a:cubicBezTo>
                    <a:cubicBezTo>
                      <a:pt x="396" y="107"/>
                      <a:pt x="402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8" name="Google Shape;3288;p30"/>
              <p:cNvSpPr/>
              <p:nvPr/>
            </p:nvSpPr>
            <p:spPr>
              <a:xfrm>
                <a:off x="505346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9" name="Google Shape;3289;p30"/>
              <p:cNvSpPr/>
              <p:nvPr/>
            </p:nvSpPr>
            <p:spPr>
              <a:xfrm>
                <a:off x="5082873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7" y="125"/>
                      <a:pt x="566" y="96"/>
                      <a:pt x="495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6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0" y="222"/>
                      <a:pt x="93" y="218"/>
                    </a:cubicBezTo>
                    <a:cubicBezTo>
                      <a:pt x="96" y="218"/>
                      <a:pt x="99" y="215"/>
                      <a:pt x="102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1" y="148"/>
                    </a:cubicBezTo>
                    <a:cubicBezTo>
                      <a:pt x="331" y="135"/>
                      <a:pt x="421" y="135"/>
                      <a:pt x="512" y="148"/>
                    </a:cubicBezTo>
                    <a:cubicBezTo>
                      <a:pt x="611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7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7" y="235"/>
                      <a:pt x="1342" y="186"/>
                      <a:pt x="1394" y="196"/>
                    </a:cubicBezTo>
                    <a:cubicBezTo>
                      <a:pt x="1416" y="199"/>
                      <a:pt x="1436" y="218"/>
                      <a:pt x="1458" y="218"/>
                    </a:cubicBezTo>
                    <a:cubicBezTo>
                      <a:pt x="1487" y="222"/>
                      <a:pt x="1503" y="180"/>
                      <a:pt x="1507" y="157"/>
                    </a:cubicBezTo>
                    <a:cubicBezTo>
                      <a:pt x="1513" y="102"/>
                      <a:pt x="1474" y="51"/>
                      <a:pt x="1433" y="22"/>
                    </a:cubicBezTo>
                    <a:cubicBezTo>
                      <a:pt x="1410" y="9"/>
                      <a:pt x="1387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8" y="74"/>
                      <a:pt x="1297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0" y="180"/>
                      <a:pt x="1294" y="193"/>
                      <a:pt x="1278" y="202"/>
                    </a:cubicBezTo>
                    <a:cubicBezTo>
                      <a:pt x="1268" y="215"/>
                      <a:pt x="1249" y="238"/>
                      <a:pt x="1207" y="238"/>
                    </a:cubicBezTo>
                    <a:cubicBezTo>
                      <a:pt x="1120" y="244"/>
                      <a:pt x="1033" y="231"/>
                      <a:pt x="946" y="215"/>
                    </a:cubicBezTo>
                    <a:cubicBezTo>
                      <a:pt x="866" y="202"/>
                      <a:pt x="785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0" name="Google Shape;3290;p30"/>
              <p:cNvSpPr/>
              <p:nvPr/>
            </p:nvSpPr>
            <p:spPr>
              <a:xfrm>
                <a:off x="5136932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0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39" y="5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1" name="Google Shape;3291;p30"/>
              <p:cNvSpPr/>
              <p:nvPr/>
            </p:nvSpPr>
            <p:spPr>
              <a:xfrm>
                <a:off x="5885112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4" y="196"/>
                      <a:pt x="0" y="279"/>
                    </a:cubicBezTo>
                    <a:cubicBezTo>
                      <a:pt x="16" y="273"/>
                      <a:pt x="28" y="270"/>
                      <a:pt x="44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2" name="Google Shape;3292;p30"/>
              <p:cNvSpPr/>
              <p:nvPr/>
            </p:nvSpPr>
            <p:spPr>
              <a:xfrm>
                <a:off x="591408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2" y="167"/>
                      <a:pt x="197" y="154"/>
                      <a:pt x="242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8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3" name="Google Shape;3293;p30"/>
              <p:cNvSpPr/>
              <p:nvPr/>
            </p:nvSpPr>
            <p:spPr>
              <a:xfrm>
                <a:off x="5968579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3" y="252"/>
                    </a:cubicBezTo>
                    <a:cubicBezTo>
                      <a:pt x="1269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2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4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5" y="1"/>
                      <a:pt x="38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4" name="Google Shape;3294;p30"/>
              <p:cNvSpPr/>
              <p:nvPr/>
            </p:nvSpPr>
            <p:spPr>
              <a:xfrm>
                <a:off x="671632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38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2" y="218"/>
                      <a:pt x="1179" y="196"/>
                      <a:pt x="1175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3" y="157"/>
                      <a:pt x="1043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5" name="Google Shape;3295;p30"/>
              <p:cNvSpPr/>
              <p:nvPr/>
            </p:nvSpPr>
            <p:spPr>
              <a:xfrm>
                <a:off x="6745735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8" y="125"/>
                      <a:pt x="566" y="96"/>
                      <a:pt x="496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8" y="286"/>
                    </a:cubicBezTo>
                    <a:cubicBezTo>
                      <a:pt x="1278" y="283"/>
                      <a:pt x="1278" y="283"/>
                      <a:pt x="1282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8" y="202"/>
                    </a:cubicBezTo>
                    <a:cubicBezTo>
                      <a:pt x="1269" y="215"/>
                      <a:pt x="1249" y="238"/>
                      <a:pt x="1207" y="238"/>
                    </a:cubicBezTo>
                    <a:cubicBezTo>
                      <a:pt x="1120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6" name="Google Shape;3296;p30"/>
              <p:cNvSpPr/>
              <p:nvPr/>
            </p:nvSpPr>
            <p:spPr>
              <a:xfrm>
                <a:off x="6799794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2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7" name="Google Shape;3297;p30"/>
              <p:cNvSpPr/>
              <p:nvPr/>
            </p:nvSpPr>
            <p:spPr>
              <a:xfrm>
                <a:off x="754797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1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40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9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8" name="Google Shape;3298;p30"/>
              <p:cNvSpPr/>
              <p:nvPr/>
            </p:nvSpPr>
            <p:spPr>
              <a:xfrm>
                <a:off x="7576949" y="4678539"/>
                <a:ext cx="652605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10" y="83"/>
                    </a:cubicBezTo>
                    <a:cubicBezTo>
                      <a:pt x="165" y="96"/>
                      <a:pt x="123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3" y="225"/>
                      <a:pt x="62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7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9" y="225"/>
                    </a:cubicBezTo>
                    <a:cubicBezTo>
                      <a:pt x="838" y="235"/>
                      <a:pt x="867" y="244"/>
                      <a:pt x="896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7" y="218"/>
                      <a:pt x="1459" y="218"/>
                    </a:cubicBezTo>
                    <a:cubicBezTo>
                      <a:pt x="1488" y="222"/>
                      <a:pt x="1504" y="180"/>
                      <a:pt x="1508" y="157"/>
                    </a:cubicBezTo>
                    <a:cubicBezTo>
                      <a:pt x="1514" y="102"/>
                      <a:pt x="1476" y="51"/>
                      <a:pt x="1433" y="22"/>
                    </a:cubicBezTo>
                    <a:cubicBezTo>
                      <a:pt x="1411" y="9"/>
                      <a:pt x="1388" y="0"/>
                      <a:pt x="1363" y="0"/>
                    </a:cubicBezTo>
                    <a:cubicBezTo>
                      <a:pt x="1334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8" y="109"/>
                    </a:cubicBezTo>
                    <a:cubicBezTo>
                      <a:pt x="1334" y="122"/>
                      <a:pt x="1331" y="144"/>
                      <a:pt x="1321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9" name="Google Shape;3299;p30"/>
              <p:cNvSpPr/>
              <p:nvPr/>
            </p:nvSpPr>
            <p:spPr>
              <a:xfrm>
                <a:off x="7114635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5" y="72"/>
                    </a:moveTo>
                    <a:lnTo>
                      <a:pt x="1015" y="72"/>
                    </a:lnTo>
                    <a:cubicBezTo>
                      <a:pt x="918" y="11"/>
                      <a:pt x="812" y="-11"/>
                      <a:pt x="696" y="5"/>
                    </a:cubicBezTo>
                    <a:cubicBezTo>
                      <a:pt x="525" y="31"/>
                      <a:pt x="364" y="98"/>
                      <a:pt x="197" y="143"/>
                    </a:cubicBezTo>
                    <a:cubicBezTo>
                      <a:pt x="168" y="150"/>
                      <a:pt x="139" y="156"/>
                      <a:pt x="110" y="163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90" y="79"/>
                      <a:pt x="664" y="63"/>
                    </a:cubicBezTo>
                    <a:cubicBezTo>
                      <a:pt x="754" y="40"/>
                      <a:pt x="850" y="50"/>
                      <a:pt x="941" y="79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0" name="Google Shape;3300;p30"/>
              <p:cNvSpPr/>
              <p:nvPr/>
            </p:nvSpPr>
            <p:spPr>
              <a:xfrm>
                <a:off x="6957214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4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7" y="122"/>
                      <a:pt x="193" y="109"/>
                    </a:cubicBezTo>
                    <a:cubicBezTo>
                      <a:pt x="209" y="90"/>
                      <a:pt x="242" y="74"/>
                      <a:pt x="229" y="41"/>
                    </a:cubicBezTo>
                    <a:cubicBezTo>
                      <a:pt x="216" y="13"/>
                      <a:pt x="177" y="0"/>
                      <a:pt x="149" y="0"/>
                    </a:cubicBezTo>
                    <a:cubicBezTo>
                      <a:pt x="123" y="0"/>
                      <a:pt x="97" y="9"/>
                      <a:pt x="77" y="22"/>
                    </a:cubicBezTo>
                    <a:cubicBezTo>
                      <a:pt x="33" y="51"/>
                      <a:pt x="-6" y="103"/>
                      <a:pt x="0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4" y="218"/>
                      <a:pt x="94" y="199"/>
                      <a:pt x="116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29" y="286"/>
                    </a:cubicBezTo>
                    <a:cubicBezTo>
                      <a:pt x="358" y="312"/>
                      <a:pt x="490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1" y="215"/>
                      <a:pt x="1414" y="218"/>
                    </a:cubicBezTo>
                    <a:cubicBezTo>
                      <a:pt x="1446" y="222"/>
                      <a:pt x="1479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1" name="Google Shape;3301;p30"/>
              <p:cNvSpPr/>
              <p:nvPr/>
            </p:nvSpPr>
            <p:spPr>
              <a:xfrm>
                <a:off x="6970621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6" y="213"/>
                      <a:pt x="127" y="210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1" y="145"/>
                      <a:pt x="939" y="110"/>
                    </a:cubicBezTo>
                    <a:cubicBezTo>
                      <a:pt x="948" y="107"/>
                      <a:pt x="955" y="103"/>
                      <a:pt x="964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2" name="Google Shape;3302;p30"/>
              <p:cNvSpPr/>
              <p:nvPr/>
            </p:nvSpPr>
            <p:spPr>
              <a:xfrm>
                <a:off x="6283420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0" y="278"/>
                    </a:cubicBezTo>
                    <a:cubicBezTo>
                      <a:pt x="1165" y="195"/>
                      <a:pt x="1094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3" name="Google Shape;3303;p30"/>
              <p:cNvSpPr/>
              <p:nvPr/>
            </p:nvSpPr>
            <p:spPr>
              <a:xfrm>
                <a:off x="6126000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4" y="116"/>
                      <a:pt x="1342" y="96"/>
                      <a:pt x="1301" y="83"/>
                    </a:cubicBezTo>
                    <a:cubicBezTo>
                      <a:pt x="1207" y="51"/>
                      <a:pt x="1107" y="48"/>
                      <a:pt x="1011" y="74"/>
                    </a:cubicBezTo>
                    <a:cubicBezTo>
                      <a:pt x="940" y="93"/>
                      <a:pt x="872" y="125"/>
                      <a:pt x="801" y="154"/>
                    </a:cubicBezTo>
                    <a:cubicBezTo>
                      <a:pt x="724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299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5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2" y="218"/>
                      <a:pt x="51" y="218"/>
                    </a:cubicBezTo>
                    <a:cubicBezTo>
                      <a:pt x="74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69" y="235"/>
                      <a:pt x="698" y="225"/>
                    </a:cubicBezTo>
                    <a:cubicBezTo>
                      <a:pt x="798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5" y="148"/>
                    </a:cubicBezTo>
                    <a:cubicBezTo>
                      <a:pt x="1314" y="154"/>
                      <a:pt x="1368" y="164"/>
                      <a:pt x="1397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8" y="225"/>
                      <a:pt x="1507" y="228"/>
                    </a:cubicBezTo>
                    <a:cubicBezTo>
                      <a:pt x="1481" y="196"/>
                      <a:pt x="1455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4" name="Google Shape;3304;p30"/>
              <p:cNvSpPr/>
              <p:nvPr/>
            </p:nvSpPr>
            <p:spPr>
              <a:xfrm>
                <a:off x="6138974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8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8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59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1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2" y="0"/>
                      <a:pt x="1226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5" name="Google Shape;3305;p30"/>
              <p:cNvSpPr/>
              <p:nvPr/>
            </p:nvSpPr>
            <p:spPr>
              <a:xfrm>
                <a:off x="5451773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8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6" name="Google Shape;3306;p30"/>
              <p:cNvSpPr/>
              <p:nvPr/>
            </p:nvSpPr>
            <p:spPr>
              <a:xfrm>
                <a:off x="5294352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0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300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6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3" y="218"/>
                      <a:pt x="52" y="218"/>
                    </a:cubicBezTo>
                    <a:cubicBezTo>
                      <a:pt x="71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7" name="Google Shape;3307;p30"/>
              <p:cNvSpPr/>
              <p:nvPr/>
            </p:nvSpPr>
            <p:spPr>
              <a:xfrm>
                <a:off x="5307759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1" y="97"/>
                      <a:pt x="661" y="97"/>
                      <a:pt x="658" y="97"/>
                    </a:cubicBezTo>
                    <a:cubicBezTo>
                      <a:pt x="642" y="100"/>
                      <a:pt x="629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2" y="213"/>
                      <a:pt x="127" y="210"/>
                    </a:cubicBezTo>
                    <a:cubicBezTo>
                      <a:pt x="101" y="206"/>
                      <a:pt x="85" y="193"/>
                      <a:pt x="75" y="171"/>
                    </a:cubicBezTo>
                    <a:cubicBezTo>
                      <a:pt x="62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49" y="255"/>
                      <a:pt x="81" y="255"/>
                      <a:pt x="107" y="252"/>
                    </a:cubicBezTo>
                    <a:cubicBezTo>
                      <a:pt x="172" y="248"/>
                      <a:pt x="226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29" y="255"/>
                      <a:pt x="552" y="252"/>
                      <a:pt x="574" y="245"/>
                    </a:cubicBezTo>
                    <a:cubicBezTo>
                      <a:pt x="616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8" y="110"/>
                    </a:cubicBezTo>
                    <a:cubicBezTo>
                      <a:pt x="948" y="107"/>
                      <a:pt x="954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3" y="0"/>
                    </a:cubicBezTo>
                    <a:cubicBezTo>
                      <a:pt x="1086" y="-3"/>
                      <a:pt x="996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8" name="Google Shape;3308;p30"/>
              <p:cNvSpPr/>
              <p:nvPr/>
            </p:nvSpPr>
            <p:spPr>
              <a:xfrm>
                <a:off x="4620558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3" y="72"/>
                    </a:moveTo>
                    <a:lnTo>
                      <a:pt x="1013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4" y="31"/>
                      <a:pt x="363" y="98"/>
                      <a:pt x="196" y="143"/>
                    </a:cubicBezTo>
                    <a:cubicBezTo>
                      <a:pt x="167" y="150"/>
                      <a:pt x="139" y="156"/>
                      <a:pt x="110" y="163"/>
                    </a:cubicBezTo>
                    <a:cubicBezTo>
                      <a:pt x="93" y="166"/>
                      <a:pt x="77" y="166"/>
                      <a:pt x="65" y="169"/>
                    </a:cubicBezTo>
                    <a:cubicBezTo>
                      <a:pt x="61" y="169"/>
                      <a:pt x="48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5" y="207"/>
                    </a:cubicBezTo>
                    <a:cubicBezTo>
                      <a:pt x="292" y="198"/>
                      <a:pt x="373" y="169"/>
                      <a:pt x="453" y="140"/>
                    </a:cubicBezTo>
                    <a:cubicBezTo>
                      <a:pt x="521" y="111"/>
                      <a:pt x="588" y="79"/>
                      <a:pt x="663" y="63"/>
                    </a:cubicBezTo>
                    <a:cubicBezTo>
                      <a:pt x="753" y="40"/>
                      <a:pt x="849" y="50"/>
                      <a:pt x="940" y="79"/>
                    </a:cubicBezTo>
                    <a:cubicBezTo>
                      <a:pt x="1026" y="111"/>
                      <a:pt x="1129" y="175"/>
                      <a:pt x="1168" y="265"/>
                    </a:cubicBezTo>
                    <a:cubicBezTo>
                      <a:pt x="1181" y="269"/>
                      <a:pt x="1197" y="272"/>
                      <a:pt x="1210" y="278"/>
                    </a:cubicBezTo>
                    <a:cubicBezTo>
                      <a:pt x="1165" y="195"/>
                      <a:pt x="1094" y="124"/>
                      <a:pt x="101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9" name="Google Shape;3309;p30"/>
              <p:cNvSpPr/>
              <p:nvPr/>
            </p:nvSpPr>
            <p:spPr>
              <a:xfrm>
                <a:off x="4462705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1" y="215"/>
                    </a:cubicBezTo>
                    <a:cubicBezTo>
                      <a:pt x="475" y="231"/>
                      <a:pt x="388" y="241"/>
                      <a:pt x="301" y="238"/>
                    </a:cubicBezTo>
                    <a:cubicBezTo>
                      <a:pt x="259" y="238"/>
                      <a:pt x="240" y="215"/>
                      <a:pt x="230" y="202"/>
                    </a:cubicBezTo>
                    <a:cubicBezTo>
                      <a:pt x="214" y="193"/>
                      <a:pt x="198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1" y="90"/>
                      <a:pt x="243" y="74"/>
                      <a:pt x="230" y="41"/>
                    </a:cubicBezTo>
                    <a:cubicBezTo>
                      <a:pt x="217" y="13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4"/>
                    </a:cubicBezTo>
                    <a:cubicBezTo>
                      <a:pt x="5" y="180"/>
                      <a:pt x="24" y="218"/>
                      <a:pt x="49" y="218"/>
                    </a:cubicBezTo>
                    <a:cubicBezTo>
                      <a:pt x="72" y="218"/>
                      <a:pt x="95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0" y="286"/>
                    </a:cubicBezTo>
                    <a:cubicBezTo>
                      <a:pt x="359" y="312"/>
                      <a:pt x="491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0" name="Google Shape;3310;p30"/>
              <p:cNvSpPr/>
              <p:nvPr/>
            </p:nvSpPr>
            <p:spPr>
              <a:xfrm>
                <a:off x="4476112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6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8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7" y="180"/>
                      <a:pt x="199" y="155"/>
                    </a:cubicBezTo>
                    <a:cubicBezTo>
                      <a:pt x="192" y="187"/>
                      <a:pt x="163" y="213"/>
                      <a:pt x="128" y="210"/>
                    </a:cubicBezTo>
                    <a:cubicBezTo>
                      <a:pt x="102" y="206"/>
                      <a:pt x="86" y="193"/>
                      <a:pt x="77" y="171"/>
                    </a:cubicBezTo>
                    <a:cubicBezTo>
                      <a:pt x="64" y="142"/>
                      <a:pt x="25" y="139"/>
                      <a:pt x="9" y="168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9" y="252"/>
                    </a:cubicBezTo>
                    <a:cubicBezTo>
                      <a:pt x="173" y="248"/>
                      <a:pt x="228" y="203"/>
                      <a:pt x="292" y="200"/>
                    </a:cubicBezTo>
                    <a:cubicBezTo>
                      <a:pt x="350" y="193"/>
                      <a:pt x="418" y="226"/>
                      <a:pt x="457" y="274"/>
                    </a:cubicBezTo>
                    <a:cubicBezTo>
                      <a:pt x="470" y="271"/>
                      <a:pt x="504" y="261"/>
                      <a:pt x="510" y="261"/>
                    </a:cubicBezTo>
                    <a:cubicBezTo>
                      <a:pt x="530" y="255"/>
                      <a:pt x="552" y="252"/>
                      <a:pt x="575" y="245"/>
                    </a:cubicBezTo>
                    <a:cubicBezTo>
                      <a:pt x="617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9" y="110"/>
                    </a:cubicBezTo>
                    <a:cubicBezTo>
                      <a:pt x="948" y="107"/>
                      <a:pt x="955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1" name="Google Shape;3311;p30"/>
              <p:cNvSpPr/>
              <p:nvPr/>
            </p:nvSpPr>
            <p:spPr>
              <a:xfrm>
                <a:off x="378501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7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3" y="62"/>
                    </a:cubicBezTo>
                    <a:cubicBezTo>
                      <a:pt x="754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2" name="Google Shape;3312;p30"/>
              <p:cNvSpPr/>
              <p:nvPr/>
            </p:nvSpPr>
            <p:spPr>
              <a:xfrm>
                <a:off x="3628031" y="5013706"/>
                <a:ext cx="651307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297" extrusionOk="0">
                    <a:moveTo>
                      <a:pt x="1422" y="144"/>
                    </a:moveTo>
                    <a:lnTo>
                      <a:pt x="1422" y="144"/>
                    </a:lnTo>
                    <a:cubicBezTo>
                      <a:pt x="1384" y="119"/>
                      <a:pt x="1342" y="96"/>
                      <a:pt x="1300" y="83"/>
                    </a:cubicBezTo>
                    <a:cubicBezTo>
                      <a:pt x="1206" y="51"/>
                      <a:pt x="1107" y="48"/>
                      <a:pt x="1013" y="73"/>
                    </a:cubicBezTo>
                    <a:cubicBezTo>
                      <a:pt x="939" y="96"/>
                      <a:pt x="872" y="125"/>
                      <a:pt x="801" y="154"/>
                    </a:cubicBezTo>
                    <a:cubicBezTo>
                      <a:pt x="724" y="183"/>
                      <a:pt x="643" y="202"/>
                      <a:pt x="559" y="215"/>
                    </a:cubicBezTo>
                    <a:cubicBezTo>
                      <a:pt x="476" y="231"/>
                      <a:pt x="389" y="244"/>
                      <a:pt x="302" y="238"/>
                    </a:cubicBezTo>
                    <a:cubicBezTo>
                      <a:pt x="260" y="238"/>
                      <a:pt x="240" y="215"/>
                      <a:pt x="231" y="202"/>
                    </a:cubicBezTo>
                    <a:cubicBezTo>
                      <a:pt x="212" y="193"/>
                      <a:pt x="199" y="180"/>
                      <a:pt x="189" y="164"/>
                    </a:cubicBezTo>
                    <a:cubicBezTo>
                      <a:pt x="179" y="144"/>
                      <a:pt x="176" y="122"/>
                      <a:pt x="192" y="109"/>
                    </a:cubicBezTo>
                    <a:cubicBezTo>
                      <a:pt x="212" y="90"/>
                      <a:pt x="240" y="73"/>
                      <a:pt x="228" y="41"/>
                    </a:cubicBezTo>
                    <a:cubicBezTo>
                      <a:pt x="218" y="12"/>
                      <a:pt x="176" y="0"/>
                      <a:pt x="147" y="0"/>
                    </a:cubicBezTo>
                    <a:cubicBezTo>
                      <a:pt x="121" y="0"/>
                      <a:pt x="96" y="9"/>
                      <a:pt x="76" y="22"/>
                    </a:cubicBezTo>
                    <a:cubicBezTo>
                      <a:pt x="34" y="51"/>
                      <a:pt x="-8" y="103"/>
                      <a:pt x="2" y="157"/>
                    </a:cubicBezTo>
                    <a:cubicBezTo>
                      <a:pt x="2" y="180"/>
                      <a:pt x="21" y="221"/>
                      <a:pt x="50" y="218"/>
                    </a:cubicBezTo>
                    <a:cubicBezTo>
                      <a:pt x="73" y="218"/>
                      <a:pt x="92" y="199"/>
                      <a:pt x="115" y="196"/>
                    </a:cubicBezTo>
                    <a:cubicBezTo>
                      <a:pt x="166" y="186"/>
                      <a:pt x="212" y="234"/>
                      <a:pt x="228" y="280"/>
                    </a:cubicBezTo>
                    <a:cubicBezTo>
                      <a:pt x="228" y="283"/>
                      <a:pt x="231" y="283"/>
                      <a:pt x="231" y="286"/>
                    </a:cubicBezTo>
                    <a:cubicBezTo>
                      <a:pt x="356" y="312"/>
                      <a:pt x="488" y="286"/>
                      <a:pt x="614" y="251"/>
                    </a:cubicBezTo>
                    <a:cubicBezTo>
                      <a:pt x="643" y="244"/>
                      <a:pt x="672" y="234"/>
                      <a:pt x="698" y="225"/>
                    </a:cubicBezTo>
                    <a:cubicBezTo>
                      <a:pt x="797" y="196"/>
                      <a:pt x="894" y="164"/>
                      <a:pt x="997" y="148"/>
                    </a:cubicBezTo>
                    <a:cubicBezTo>
                      <a:pt x="1084" y="135"/>
                      <a:pt x="1178" y="135"/>
                      <a:pt x="1265" y="148"/>
                    </a:cubicBezTo>
                    <a:cubicBezTo>
                      <a:pt x="1313" y="154"/>
                      <a:pt x="1368" y="167"/>
                      <a:pt x="1397" y="205"/>
                    </a:cubicBezTo>
                    <a:cubicBezTo>
                      <a:pt x="1400" y="209"/>
                      <a:pt x="1403" y="212"/>
                      <a:pt x="1406" y="215"/>
                    </a:cubicBezTo>
                    <a:cubicBezTo>
                      <a:pt x="1410" y="215"/>
                      <a:pt x="1413" y="218"/>
                      <a:pt x="1416" y="218"/>
                    </a:cubicBezTo>
                    <a:cubicBezTo>
                      <a:pt x="1445" y="221"/>
                      <a:pt x="1477" y="225"/>
                      <a:pt x="1506" y="228"/>
                    </a:cubicBezTo>
                    <a:cubicBezTo>
                      <a:pt x="1484" y="196"/>
                      <a:pt x="1454" y="167"/>
                      <a:pt x="142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3" name="Google Shape;3313;p30"/>
              <p:cNvSpPr/>
              <p:nvPr/>
            </p:nvSpPr>
            <p:spPr>
              <a:xfrm>
                <a:off x="364057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30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9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2" y="232"/>
                      <a:pt x="28" y="245"/>
                    </a:cubicBezTo>
                    <a:cubicBezTo>
                      <a:pt x="54" y="255"/>
                      <a:pt x="83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3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42" y="45"/>
                      <a:pt x="1348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8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4" name="Google Shape;3314;p30"/>
              <p:cNvSpPr/>
              <p:nvPr/>
            </p:nvSpPr>
            <p:spPr>
              <a:xfrm>
                <a:off x="2953371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71" y="149"/>
                      <a:pt x="139" y="156"/>
                      <a:pt x="110" y="162"/>
                    </a:cubicBezTo>
                    <a:cubicBezTo>
                      <a:pt x="97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3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5" name="Google Shape;3315;p30"/>
              <p:cNvSpPr/>
              <p:nvPr/>
            </p:nvSpPr>
            <p:spPr>
              <a:xfrm>
                <a:off x="2795518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2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50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7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9" y="186"/>
                      <a:pt x="214" y="234"/>
                      <a:pt x="230" y="280"/>
                    </a:cubicBezTo>
                    <a:cubicBezTo>
                      <a:pt x="230" y="283"/>
                      <a:pt x="233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1000" y="148"/>
                    </a:cubicBezTo>
                    <a:cubicBezTo>
                      <a:pt x="1087" y="135"/>
                      <a:pt x="1180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2" y="215"/>
                      <a:pt x="1415" y="218"/>
                      <a:pt x="1418" y="218"/>
                    </a:cubicBezTo>
                    <a:cubicBezTo>
                      <a:pt x="1447" y="221"/>
                      <a:pt x="1480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6" name="Google Shape;3316;p30"/>
              <p:cNvSpPr/>
              <p:nvPr/>
            </p:nvSpPr>
            <p:spPr>
              <a:xfrm>
                <a:off x="2809357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29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3" y="110"/>
                    </a:cubicBezTo>
                    <a:cubicBezTo>
                      <a:pt x="481" y="151"/>
                      <a:pt x="339" y="180"/>
                      <a:pt x="201" y="158"/>
                    </a:cubicBezTo>
                    <a:cubicBezTo>
                      <a:pt x="191" y="187"/>
                      <a:pt x="166" y="213"/>
                      <a:pt x="127" y="209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2" y="142"/>
                      <a:pt x="24" y="139"/>
                      <a:pt x="8" y="167"/>
                    </a:cubicBezTo>
                    <a:cubicBezTo>
                      <a:pt x="-8" y="193"/>
                      <a:pt x="2" y="232"/>
                      <a:pt x="27" y="245"/>
                    </a:cubicBezTo>
                    <a:cubicBezTo>
                      <a:pt x="53" y="255"/>
                      <a:pt x="82" y="255"/>
                      <a:pt x="108" y="251"/>
                    </a:cubicBezTo>
                    <a:cubicBezTo>
                      <a:pt x="172" y="248"/>
                      <a:pt x="227" y="206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72" y="271"/>
                      <a:pt x="507" y="261"/>
                      <a:pt x="510" y="261"/>
                    </a:cubicBezTo>
                    <a:cubicBezTo>
                      <a:pt x="533" y="258"/>
                      <a:pt x="552" y="251"/>
                      <a:pt x="575" y="245"/>
                    </a:cubicBezTo>
                    <a:cubicBezTo>
                      <a:pt x="617" y="235"/>
                      <a:pt x="659" y="222"/>
                      <a:pt x="700" y="209"/>
                    </a:cubicBezTo>
                    <a:cubicBezTo>
                      <a:pt x="781" y="180"/>
                      <a:pt x="861" y="145"/>
                      <a:pt x="942" y="113"/>
                    </a:cubicBezTo>
                    <a:cubicBezTo>
                      <a:pt x="948" y="110"/>
                      <a:pt x="955" y="106"/>
                      <a:pt x="964" y="103"/>
                    </a:cubicBezTo>
                    <a:cubicBezTo>
                      <a:pt x="1084" y="51"/>
                      <a:pt x="1206" y="42"/>
                      <a:pt x="1335" y="45"/>
                    </a:cubicBezTo>
                    <a:cubicBezTo>
                      <a:pt x="1341" y="45"/>
                      <a:pt x="1344" y="45"/>
                      <a:pt x="1351" y="45"/>
                    </a:cubicBezTo>
                    <a:cubicBezTo>
                      <a:pt x="1312" y="3"/>
                      <a:pt x="1225" y="0"/>
                      <a:pt x="1174" y="0"/>
                    </a:cubicBezTo>
                    <a:cubicBezTo>
                      <a:pt x="1087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317" name="Google Shape;3317;p30"/>
              <p:cNvGrpSpPr/>
              <p:nvPr/>
            </p:nvGrpSpPr>
            <p:grpSpPr>
              <a:xfrm>
                <a:off x="-1371800" y="4556148"/>
                <a:ext cx="12106273" cy="834677"/>
                <a:chOff x="-1371800" y="4556148"/>
                <a:chExt cx="12106273" cy="834677"/>
              </a:xfrm>
            </p:grpSpPr>
            <p:grpSp>
              <p:nvGrpSpPr>
                <p:cNvPr id="3318" name="Google Shape;3318;p30"/>
                <p:cNvGrpSpPr/>
                <p:nvPr/>
              </p:nvGrpSpPr>
              <p:grpSpPr>
                <a:xfrm>
                  <a:off x="-1133939" y="4567393"/>
                  <a:ext cx="11630521" cy="730017"/>
                  <a:chOff x="-1133939" y="6512318"/>
                  <a:chExt cx="11630521" cy="730017"/>
                </a:xfrm>
              </p:grpSpPr>
              <p:sp>
                <p:nvSpPr>
                  <p:cNvPr id="3319" name="Google Shape;3319;p30"/>
                  <p:cNvSpPr/>
                  <p:nvPr/>
                </p:nvSpPr>
                <p:spPr>
                  <a:xfrm>
                    <a:off x="-1133939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7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1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3" y="192"/>
                        </a:cubicBezTo>
                        <a:cubicBezTo>
                          <a:pt x="743" y="205"/>
                          <a:pt x="768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8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1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4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1" y="372"/>
                        </a:cubicBezTo>
                        <a:cubicBezTo>
                          <a:pt x="118" y="424"/>
                          <a:pt x="160" y="456"/>
                          <a:pt x="211" y="450"/>
                        </a:cubicBezTo>
                        <a:cubicBezTo>
                          <a:pt x="240" y="443"/>
                          <a:pt x="276" y="427"/>
                          <a:pt x="286" y="398"/>
                        </a:cubicBezTo>
                        <a:cubicBezTo>
                          <a:pt x="289" y="382"/>
                          <a:pt x="282" y="379"/>
                          <a:pt x="273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298" y="237"/>
                        </a:cubicBezTo>
                        <a:cubicBezTo>
                          <a:pt x="350" y="221"/>
                          <a:pt x="401" y="234"/>
                          <a:pt x="440" y="266"/>
                        </a:cubicBezTo>
                        <a:cubicBezTo>
                          <a:pt x="479" y="295"/>
                          <a:pt x="511" y="337"/>
                          <a:pt x="514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3" y="475"/>
                          <a:pt x="321" y="495"/>
                        </a:cubicBezTo>
                        <a:cubicBezTo>
                          <a:pt x="302" y="514"/>
                          <a:pt x="279" y="543"/>
                          <a:pt x="282" y="572"/>
                        </a:cubicBezTo>
                        <a:cubicBezTo>
                          <a:pt x="289" y="604"/>
                          <a:pt x="340" y="627"/>
                          <a:pt x="359" y="591"/>
                        </a:cubicBezTo>
                        <a:cubicBezTo>
                          <a:pt x="369" y="572"/>
                          <a:pt x="379" y="556"/>
                          <a:pt x="405" y="550"/>
                        </a:cubicBezTo>
                        <a:cubicBezTo>
                          <a:pt x="424" y="543"/>
                          <a:pt x="446" y="550"/>
                          <a:pt x="463" y="566"/>
                        </a:cubicBezTo>
                        <a:cubicBezTo>
                          <a:pt x="498" y="598"/>
                          <a:pt x="495" y="662"/>
                          <a:pt x="450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4" y="714"/>
                          <a:pt x="198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5" y="533"/>
                          <a:pt x="768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5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0" name="Google Shape;3320;p30"/>
                  <p:cNvSpPr/>
                  <p:nvPr/>
                </p:nvSpPr>
                <p:spPr>
                  <a:xfrm>
                    <a:off x="-302725" y="6512318"/>
                    <a:ext cx="431610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7" extrusionOk="0">
                        <a:moveTo>
                          <a:pt x="998" y="282"/>
                        </a:moveTo>
                        <a:lnTo>
                          <a:pt x="998" y="282"/>
                        </a:lnTo>
                        <a:cubicBezTo>
                          <a:pt x="988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60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1" y="173"/>
                          <a:pt x="827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1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5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2" y="514"/>
                          <a:pt x="280" y="543"/>
                          <a:pt x="283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5" y="543"/>
                          <a:pt x="450" y="550"/>
                          <a:pt x="463" y="566"/>
                        </a:cubicBezTo>
                        <a:cubicBezTo>
                          <a:pt x="499" y="598"/>
                          <a:pt x="495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7" y="852"/>
                          <a:pt x="106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5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998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1" name="Google Shape;3321;p30"/>
                  <p:cNvSpPr/>
                  <p:nvPr/>
                </p:nvSpPr>
                <p:spPr>
                  <a:xfrm>
                    <a:off x="528923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1" y="179"/>
                        </a:cubicBezTo>
                        <a:cubicBezTo>
                          <a:pt x="218" y="208"/>
                          <a:pt x="215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299" y="237"/>
                        </a:cubicBezTo>
                        <a:cubicBezTo>
                          <a:pt x="350" y="221"/>
                          <a:pt x="402" y="234"/>
                          <a:pt x="440" y="266"/>
                        </a:cubicBezTo>
                        <a:cubicBezTo>
                          <a:pt x="479" y="295"/>
                          <a:pt x="511" y="337"/>
                          <a:pt x="515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3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3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6" y="852"/>
                          <a:pt x="440" y="830"/>
                          <a:pt x="502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2" name="Google Shape;3322;p30"/>
                  <p:cNvSpPr/>
                  <p:nvPr/>
                </p:nvSpPr>
                <p:spPr>
                  <a:xfrm>
                    <a:off x="1360137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9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3" y="138"/>
                        </a:cubicBezTo>
                        <a:cubicBezTo>
                          <a:pt x="860" y="121"/>
                          <a:pt x="844" y="108"/>
                          <a:pt x="828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6" y="102"/>
                          <a:pt x="696" y="170"/>
                          <a:pt x="725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2" y="189"/>
                          <a:pt x="808" y="183"/>
                          <a:pt x="818" y="176"/>
                        </a:cubicBezTo>
                        <a:cubicBezTo>
                          <a:pt x="824" y="173"/>
                          <a:pt x="828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8" y="321"/>
                          <a:pt x="760" y="305"/>
                          <a:pt x="721" y="282"/>
                        </a:cubicBezTo>
                        <a:cubicBezTo>
                          <a:pt x="670" y="253"/>
                          <a:pt x="644" y="205"/>
                          <a:pt x="621" y="154"/>
                        </a:cubicBezTo>
                        <a:cubicBezTo>
                          <a:pt x="599" y="99"/>
                          <a:pt x="564" y="44"/>
                          <a:pt x="509" y="15"/>
                        </a:cubicBezTo>
                        <a:cubicBezTo>
                          <a:pt x="483" y="-1"/>
                          <a:pt x="451" y="-7"/>
                          <a:pt x="425" y="9"/>
                        </a:cubicBezTo>
                        <a:cubicBezTo>
                          <a:pt x="386" y="28"/>
                          <a:pt x="393" y="60"/>
                          <a:pt x="380" y="95"/>
                        </a:cubicBezTo>
                        <a:cubicBezTo>
                          <a:pt x="377" y="102"/>
                          <a:pt x="370" y="105"/>
                          <a:pt x="364" y="102"/>
                        </a:cubicBezTo>
                        <a:cubicBezTo>
                          <a:pt x="335" y="95"/>
                          <a:pt x="306" y="92"/>
                          <a:pt x="277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6" y="231"/>
                          <a:pt x="193" y="250"/>
                        </a:cubicBezTo>
                        <a:cubicBezTo>
                          <a:pt x="171" y="266"/>
                          <a:pt x="145" y="276"/>
                          <a:pt x="129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1" y="456"/>
                          <a:pt x="212" y="450"/>
                        </a:cubicBezTo>
                        <a:cubicBezTo>
                          <a:pt x="241" y="443"/>
                          <a:pt x="277" y="427"/>
                          <a:pt x="286" y="398"/>
                        </a:cubicBezTo>
                        <a:cubicBezTo>
                          <a:pt x="290" y="382"/>
                          <a:pt x="283" y="379"/>
                          <a:pt x="274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80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3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3" y="514"/>
                          <a:pt x="280" y="543"/>
                          <a:pt x="283" y="572"/>
                        </a:cubicBezTo>
                        <a:cubicBezTo>
                          <a:pt x="290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6" y="550"/>
                        </a:cubicBezTo>
                        <a:cubicBezTo>
                          <a:pt x="425" y="543"/>
                          <a:pt x="451" y="550"/>
                          <a:pt x="464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9" y="714"/>
                          <a:pt x="341" y="707"/>
                          <a:pt x="296" y="691"/>
                        </a:cubicBezTo>
                        <a:cubicBezTo>
                          <a:pt x="238" y="675"/>
                          <a:pt x="187" y="640"/>
                          <a:pt x="125" y="652"/>
                        </a:cubicBezTo>
                        <a:cubicBezTo>
                          <a:pt x="71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2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200" y="717"/>
                          <a:pt x="238" y="740"/>
                        </a:cubicBezTo>
                        <a:cubicBezTo>
                          <a:pt x="277" y="765"/>
                          <a:pt x="312" y="813"/>
                          <a:pt x="303" y="862"/>
                        </a:cubicBezTo>
                        <a:cubicBezTo>
                          <a:pt x="299" y="878"/>
                          <a:pt x="290" y="894"/>
                          <a:pt x="277" y="907"/>
                        </a:cubicBezTo>
                        <a:cubicBezTo>
                          <a:pt x="293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4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9" y="569"/>
                          <a:pt x="721" y="553"/>
                          <a:pt x="747" y="540"/>
                        </a:cubicBezTo>
                        <a:cubicBezTo>
                          <a:pt x="757" y="533"/>
                          <a:pt x="769" y="527"/>
                          <a:pt x="779" y="520"/>
                        </a:cubicBezTo>
                        <a:cubicBezTo>
                          <a:pt x="786" y="517"/>
                          <a:pt x="818" y="511"/>
                          <a:pt x="821" y="504"/>
                        </a:cubicBezTo>
                        <a:cubicBezTo>
                          <a:pt x="857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3" name="Google Shape;3323;p30"/>
                  <p:cNvSpPr/>
                  <p:nvPr/>
                </p:nvSpPr>
                <p:spPr>
                  <a:xfrm>
                    <a:off x="2191785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5" y="9"/>
                        </a:cubicBezTo>
                        <a:cubicBezTo>
                          <a:pt x="386" y="28"/>
                          <a:pt x="392" y="60"/>
                          <a:pt x="380" y="95"/>
                        </a:cubicBezTo>
                        <a:cubicBezTo>
                          <a:pt x="376" y="102"/>
                          <a:pt x="370" y="105"/>
                          <a:pt x="364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302" y="237"/>
                        </a:cubicBezTo>
                        <a:cubicBezTo>
                          <a:pt x="351" y="221"/>
                          <a:pt x="402" y="234"/>
                          <a:pt x="444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5" y="550"/>
                        </a:cubicBezTo>
                        <a:cubicBezTo>
                          <a:pt x="425" y="543"/>
                          <a:pt x="450" y="550"/>
                          <a:pt x="466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4" name="Google Shape;3324;p30"/>
                  <p:cNvSpPr/>
                  <p:nvPr/>
                </p:nvSpPr>
                <p:spPr>
                  <a:xfrm>
                    <a:off x="3023432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1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2" y="234"/>
                          <a:pt x="444" y="266"/>
                        </a:cubicBezTo>
                        <a:cubicBezTo>
                          <a:pt x="479" y="295"/>
                          <a:pt x="511" y="337"/>
                          <a:pt x="518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3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6" y="691"/>
                        </a:cubicBezTo>
                        <a:cubicBezTo>
                          <a:pt x="237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9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5" y="714"/>
                          <a:pt x="199" y="717"/>
                          <a:pt x="237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8" y="881"/>
                        </a:cubicBezTo>
                        <a:cubicBezTo>
                          <a:pt x="386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1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5" name="Google Shape;3325;p30"/>
                  <p:cNvSpPr/>
                  <p:nvPr/>
                </p:nvSpPr>
                <p:spPr>
                  <a:xfrm>
                    <a:off x="3855079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6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4" y="102"/>
                          <a:pt x="694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3" y="173"/>
                          <a:pt x="826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69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0" y="443"/>
                          <a:pt x="276" y="427"/>
                          <a:pt x="285" y="398"/>
                        </a:cubicBezTo>
                        <a:cubicBezTo>
                          <a:pt x="289" y="382"/>
                          <a:pt x="282" y="379"/>
                          <a:pt x="272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1" y="234"/>
                          <a:pt x="443" y="266"/>
                        </a:cubicBezTo>
                        <a:cubicBezTo>
                          <a:pt x="479" y="295"/>
                          <a:pt x="511" y="337"/>
                          <a:pt x="517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5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2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8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4" y="714"/>
                          <a:pt x="199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7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6" name="Google Shape;3326;p30"/>
                  <p:cNvSpPr/>
                  <p:nvPr/>
                </p:nvSpPr>
                <p:spPr>
                  <a:xfrm>
                    <a:off x="4690619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9" y="261"/>
                          <a:pt x="919" y="235"/>
                          <a:pt x="907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48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88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50" y="351"/>
                        </a:cubicBezTo>
                        <a:cubicBezTo>
                          <a:pt x="217" y="303"/>
                          <a:pt x="250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18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2" y="882"/>
                          <a:pt x="105" y="870"/>
                        </a:cubicBezTo>
                        <a:cubicBezTo>
                          <a:pt x="146" y="853"/>
                          <a:pt x="105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6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30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7" name="Google Shape;3327;p30"/>
                  <p:cNvSpPr/>
                  <p:nvPr/>
                </p:nvSpPr>
                <p:spPr>
                  <a:xfrm>
                    <a:off x="5522266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8" y="261"/>
                          <a:pt x="919" y="235"/>
                          <a:pt x="909" y="209"/>
                        </a:cubicBezTo>
                        <a:cubicBezTo>
                          <a:pt x="896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2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7" y="203"/>
                          <a:pt x="787" y="193"/>
                        </a:cubicBezTo>
                        <a:cubicBezTo>
                          <a:pt x="800" y="190"/>
                          <a:pt x="806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51" y="174"/>
                          <a:pt x="861" y="203"/>
                          <a:pt x="864" y="219"/>
                        </a:cubicBezTo>
                        <a:cubicBezTo>
                          <a:pt x="867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19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4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2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7" y="348"/>
                          <a:pt x="110" y="374"/>
                        </a:cubicBezTo>
                        <a:cubicBezTo>
                          <a:pt x="114" y="425"/>
                          <a:pt x="159" y="457"/>
                          <a:pt x="210" y="451"/>
                        </a:cubicBezTo>
                        <a:cubicBezTo>
                          <a:pt x="239" y="445"/>
                          <a:pt x="275" y="429"/>
                          <a:pt x="285" y="399"/>
                        </a:cubicBezTo>
                        <a:cubicBezTo>
                          <a:pt x="288" y="383"/>
                          <a:pt x="281" y="380"/>
                          <a:pt x="272" y="374"/>
                        </a:cubicBezTo>
                        <a:cubicBezTo>
                          <a:pt x="262" y="367"/>
                          <a:pt x="255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0" y="235"/>
                          <a:pt x="439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19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1" y="573"/>
                        </a:cubicBezTo>
                        <a:cubicBezTo>
                          <a:pt x="288" y="606"/>
                          <a:pt x="339" y="625"/>
                          <a:pt x="358" y="593"/>
                        </a:cubicBezTo>
                        <a:cubicBezTo>
                          <a:pt x="368" y="573"/>
                          <a:pt x="378" y="557"/>
                          <a:pt x="400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6" y="676"/>
                          <a:pt x="185" y="641"/>
                          <a:pt x="123" y="654"/>
                        </a:cubicBezTo>
                        <a:cubicBezTo>
                          <a:pt x="69" y="666"/>
                          <a:pt x="17" y="705"/>
                          <a:pt x="4" y="760"/>
                        </a:cubicBezTo>
                        <a:cubicBezTo>
                          <a:pt x="-5" y="789"/>
                          <a:pt x="-2" y="821"/>
                          <a:pt x="17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4" y="853"/>
                          <a:pt x="436" y="831"/>
                          <a:pt x="500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4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8" name="Google Shape;3328;p30"/>
                  <p:cNvSpPr/>
                  <p:nvPr/>
                </p:nvSpPr>
                <p:spPr>
                  <a:xfrm>
                    <a:off x="6353481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4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3" y="206"/>
                          <a:pt x="768" y="203"/>
                          <a:pt x="788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7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4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5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49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3" y="470"/>
                          <a:pt x="340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5" y="763"/>
                          <a:pt x="308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4" y="570"/>
                          <a:pt x="720" y="554"/>
                          <a:pt x="743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9" name="Google Shape;3329;p30"/>
                  <p:cNvSpPr/>
                  <p:nvPr/>
                </p:nvSpPr>
                <p:spPr>
                  <a:xfrm>
                    <a:off x="7185128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7" y="280"/>
                          <a:pt x="964" y="274"/>
                        </a:cubicBezTo>
                        <a:cubicBezTo>
                          <a:pt x="939" y="261"/>
                          <a:pt x="919" y="235"/>
                          <a:pt x="910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2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9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20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0" name="Google Shape;3330;p30"/>
                  <p:cNvSpPr/>
                  <p:nvPr/>
                </p:nvSpPr>
                <p:spPr>
                  <a:xfrm>
                    <a:off x="8016343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8" y="284"/>
                          <a:pt x="978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2" y="136"/>
                        </a:cubicBezTo>
                        <a:cubicBezTo>
                          <a:pt x="859" y="123"/>
                          <a:pt x="843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5" y="103"/>
                          <a:pt x="695" y="171"/>
                          <a:pt x="724" y="193"/>
                        </a:cubicBezTo>
                        <a:cubicBezTo>
                          <a:pt x="743" y="206"/>
                          <a:pt x="769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7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9" y="238"/>
                          <a:pt x="865" y="267"/>
                          <a:pt x="849" y="284"/>
                        </a:cubicBezTo>
                        <a:cubicBezTo>
                          <a:pt x="817" y="322"/>
                          <a:pt x="756" y="306"/>
                          <a:pt x="720" y="284"/>
                        </a:cubicBezTo>
                        <a:cubicBezTo>
                          <a:pt x="669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8" y="13"/>
                        </a:cubicBezTo>
                        <a:cubicBezTo>
                          <a:pt x="482" y="0"/>
                          <a:pt x="450" y="-6"/>
                          <a:pt x="421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6" y="103"/>
                          <a:pt x="369" y="106"/>
                          <a:pt x="363" y="103"/>
                        </a:cubicBezTo>
                        <a:cubicBezTo>
                          <a:pt x="334" y="97"/>
                          <a:pt x="305" y="93"/>
                          <a:pt x="276" y="106"/>
                        </a:cubicBezTo>
                        <a:cubicBezTo>
                          <a:pt x="244" y="119"/>
                          <a:pt x="224" y="148"/>
                          <a:pt x="221" y="181"/>
                        </a:cubicBezTo>
                        <a:cubicBezTo>
                          <a:pt x="218" y="209"/>
                          <a:pt x="215" y="232"/>
                          <a:pt x="192" y="251"/>
                        </a:cubicBezTo>
                        <a:cubicBezTo>
                          <a:pt x="170" y="267"/>
                          <a:pt x="144" y="277"/>
                          <a:pt x="128" y="303"/>
                        </a:cubicBezTo>
                        <a:cubicBezTo>
                          <a:pt x="115" y="325"/>
                          <a:pt x="108" y="348"/>
                          <a:pt x="112" y="374"/>
                        </a:cubicBezTo>
                        <a:cubicBezTo>
                          <a:pt x="115" y="425"/>
                          <a:pt x="160" y="457"/>
                          <a:pt x="212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9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1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4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9" y="606"/>
                          <a:pt x="340" y="625"/>
                          <a:pt x="360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7" y="551"/>
                          <a:pt x="463" y="564"/>
                        </a:cubicBezTo>
                        <a:cubicBezTo>
                          <a:pt x="498" y="599"/>
                          <a:pt x="492" y="663"/>
                          <a:pt x="450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6" y="641"/>
                          <a:pt x="124" y="654"/>
                        </a:cubicBezTo>
                        <a:cubicBezTo>
                          <a:pt x="70" y="666"/>
                          <a:pt x="21" y="705"/>
                          <a:pt x="5" y="760"/>
                        </a:cubicBezTo>
                        <a:cubicBezTo>
                          <a:pt x="-4" y="789"/>
                          <a:pt x="-1" y="821"/>
                          <a:pt x="18" y="844"/>
                        </a:cubicBezTo>
                        <a:cubicBezTo>
                          <a:pt x="41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9" y="718"/>
                          <a:pt x="234" y="741"/>
                        </a:cubicBezTo>
                        <a:cubicBezTo>
                          <a:pt x="276" y="763"/>
                          <a:pt x="311" y="811"/>
                          <a:pt x="302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3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5" y="570"/>
                          <a:pt x="720" y="554"/>
                          <a:pt x="746" y="538"/>
                        </a:cubicBezTo>
                        <a:cubicBezTo>
                          <a:pt x="756" y="535"/>
                          <a:pt x="765" y="528"/>
                          <a:pt x="778" y="522"/>
                        </a:cubicBezTo>
                        <a:cubicBezTo>
                          <a:pt x="785" y="518"/>
                          <a:pt x="817" y="509"/>
                          <a:pt x="817" y="506"/>
                        </a:cubicBezTo>
                        <a:cubicBezTo>
                          <a:pt x="856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1" name="Google Shape;3331;p30"/>
                  <p:cNvSpPr/>
                  <p:nvPr/>
                </p:nvSpPr>
                <p:spPr>
                  <a:xfrm>
                    <a:off x="8847990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9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7" y="322"/>
                          <a:pt x="759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7" y="97"/>
                          <a:pt x="562" y="45"/>
                          <a:pt x="508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3" y="97"/>
                          <a:pt x="304" y="93"/>
                          <a:pt x="276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4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8" y="425"/>
                          <a:pt x="160" y="457"/>
                          <a:pt x="211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8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6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5" y="586"/>
                        </a:cubicBezTo>
                        <a:cubicBezTo>
                          <a:pt x="694" y="570"/>
                          <a:pt x="720" y="554"/>
                          <a:pt x="746" y="538"/>
                        </a:cubicBezTo>
                        <a:cubicBezTo>
                          <a:pt x="755" y="535"/>
                          <a:pt x="768" y="528"/>
                          <a:pt x="778" y="522"/>
                        </a:cubicBezTo>
                        <a:cubicBezTo>
                          <a:pt x="784" y="518"/>
                          <a:pt x="817" y="509"/>
                          <a:pt x="817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2" name="Google Shape;3332;p30"/>
                  <p:cNvSpPr/>
                  <p:nvPr/>
                </p:nvSpPr>
                <p:spPr>
                  <a:xfrm>
                    <a:off x="9679637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2" y="235"/>
                          <a:pt x="909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8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7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40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5" y="470"/>
                          <a:pt x="343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8" y="573"/>
                          <a:pt x="378" y="557"/>
                          <a:pt x="404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6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8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7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5" y="586"/>
                        </a:cubicBezTo>
                        <a:cubicBezTo>
                          <a:pt x="697" y="570"/>
                          <a:pt x="720" y="554"/>
                          <a:pt x="745" y="538"/>
                        </a:cubicBezTo>
                        <a:cubicBezTo>
                          <a:pt x="755" y="535"/>
                          <a:pt x="768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3" name="Google Shape;3333;p30"/>
                  <p:cNvSpPr/>
                  <p:nvPr/>
                </p:nvSpPr>
                <p:spPr>
                  <a:xfrm>
                    <a:off x="10064539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996" y="760"/>
                        </a:moveTo>
                        <a:lnTo>
                          <a:pt x="996" y="760"/>
                        </a:lnTo>
                        <a:cubicBezTo>
                          <a:pt x="979" y="705"/>
                          <a:pt x="931" y="667"/>
                          <a:pt x="876" y="654"/>
                        </a:cubicBezTo>
                        <a:cubicBezTo>
                          <a:pt x="812" y="641"/>
                          <a:pt x="764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500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8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2" y="108"/>
                          <a:pt x="625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80" y="284"/>
                        </a:cubicBezTo>
                        <a:cubicBezTo>
                          <a:pt x="242" y="303"/>
                          <a:pt x="184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4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9" y="124"/>
                          <a:pt x="126" y="137"/>
                        </a:cubicBezTo>
                        <a:cubicBezTo>
                          <a:pt x="110" y="158"/>
                          <a:pt x="103" y="184"/>
                          <a:pt x="91" y="210"/>
                        </a:cubicBezTo>
                        <a:cubicBezTo>
                          <a:pt x="78" y="235"/>
                          <a:pt x="62" y="261"/>
                          <a:pt x="32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5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2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6" y="850"/>
                          <a:pt x="673" y="882"/>
                        </a:cubicBezTo>
                        <a:cubicBezTo>
                          <a:pt x="689" y="889"/>
                          <a:pt x="706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2" y="763"/>
                          <a:pt x="764" y="741"/>
                        </a:cubicBezTo>
                        <a:cubicBezTo>
                          <a:pt x="799" y="718"/>
                          <a:pt x="867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6" y="76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4" name="Google Shape;3334;p30"/>
                  <p:cNvSpPr/>
                  <p:nvPr/>
                </p:nvSpPr>
                <p:spPr>
                  <a:xfrm>
                    <a:off x="9233324" y="6849648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2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0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21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4" y="364"/>
                          <a:pt x="727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4" y="428"/>
                          <a:pt x="760" y="445"/>
                          <a:pt x="785" y="451"/>
                        </a:cubicBezTo>
                        <a:cubicBezTo>
                          <a:pt x="837" y="457"/>
                          <a:pt x="882" y="425"/>
                          <a:pt x="888" y="374"/>
                        </a:cubicBezTo>
                        <a:cubicBezTo>
                          <a:pt x="888" y="348"/>
                          <a:pt x="882" y="322"/>
                          <a:pt x="869" y="303"/>
                        </a:cubicBezTo>
                        <a:cubicBezTo>
                          <a:pt x="856" y="277"/>
                          <a:pt x="831" y="268"/>
                          <a:pt x="808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4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50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6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1" y="303"/>
                          <a:pt x="183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12" y="193"/>
                        </a:cubicBezTo>
                        <a:cubicBezTo>
                          <a:pt x="231" y="200"/>
                          <a:pt x="257" y="203"/>
                          <a:pt x="274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4" y="101"/>
                        </a:cubicBezTo>
                        <a:cubicBezTo>
                          <a:pt x="158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5" y="519"/>
                          <a:pt x="219" y="522"/>
                        </a:cubicBezTo>
                        <a:cubicBezTo>
                          <a:pt x="231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5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6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5" name="Google Shape;3335;p30"/>
                  <p:cNvSpPr/>
                  <p:nvPr/>
                </p:nvSpPr>
                <p:spPr>
                  <a:xfrm>
                    <a:off x="8401677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3" y="712"/>
                          <a:pt x="547" y="689"/>
                        </a:cubicBezTo>
                        <a:cubicBezTo>
                          <a:pt x="506" y="664"/>
                          <a:pt x="502" y="599"/>
                          <a:pt x="535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5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8" y="252"/>
                        </a:cubicBezTo>
                        <a:cubicBezTo>
                          <a:pt x="783" y="232"/>
                          <a:pt x="783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5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2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8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3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6" y="715"/>
                          <a:pt x="883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6" name="Google Shape;3336;p30"/>
                  <p:cNvSpPr/>
                  <p:nvPr/>
                </p:nvSpPr>
                <p:spPr>
                  <a:xfrm>
                    <a:off x="7570030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1"/>
                          <a:pt x="184" y="177"/>
                        </a:cubicBezTo>
                        <a:cubicBezTo>
                          <a:pt x="194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3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7" name="Google Shape;3337;p30"/>
                  <p:cNvSpPr/>
                  <p:nvPr/>
                </p:nvSpPr>
                <p:spPr>
                  <a:xfrm>
                    <a:off x="6738815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8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7" y="371"/>
                        </a:cubicBezTo>
                        <a:cubicBezTo>
                          <a:pt x="714" y="380"/>
                          <a:pt x="708" y="384"/>
                          <a:pt x="714" y="400"/>
                        </a:cubicBezTo>
                        <a:cubicBezTo>
                          <a:pt x="724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69" y="303"/>
                        </a:cubicBezTo>
                        <a:cubicBezTo>
                          <a:pt x="856" y="277"/>
                          <a:pt x="830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1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47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8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09" y="193"/>
                        </a:cubicBezTo>
                        <a:cubicBezTo>
                          <a:pt x="232" y="200"/>
                          <a:pt x="257" y="203"/>
                          <a:pt x="273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2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8" name="Google Shape;3338;p30"/>
                  <p:cNvSpPr/>
                  <p:nvPr/>
                </p:nvSpPr>
                <p:spPr>
                  <a:xfrm>
                    <a:off x="5907168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6" y="664"/>
                          <a:pt x="502" y="599"/>
                          <a:pt x="534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6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70" y="303"/>
                        </a:cubicBezTo>
                        <a:cubicBezTo>
                          <a:pt x="857" y="277"/>
                          <a:pt x="828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6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8" y="1"/>
                          <a:pt x="490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09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9" name="Google Shape;3339;p30"/>
                  <p:cNvSpPr/>
                  <p:nvPr/>
                </p:nvSpPr>
                <p:spPr>
                  <a:xfrm>
                    <a:off x="5075521" y="6849648"/>
                    <a:ext cx="43247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1" y="705"/>
                          <a:pt x="590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86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28" y="268"/>
                          <a:pt x="806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28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6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9" y="284"/>
                        </a:cubicBezTo>
                        <a:cubicBezTo>
                          <a:pt x="136" y="268"/>
                          <a:pt x="129" y="239"/>
                          <a:pt x="132" y="216"/>
                        </a:cubicBezTo>
                        <a:cubicBezTo>
                          <a:pt x="136" y="203"/>
                          <a:pt x="149" y="174"/>
                          <a:pt x="165" y="171"/>
                        </a:cubicBezTo>
                        <a:cubicBezTo>
                          <a:pt x="171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0" y="284"/>
                          <a:pt x="0" y="284"/>
                        </a:cubicBezTo>
                        <a:cubicBezTo>
                          <a:pt x="81" y="338"/>
                          <a:pt x="142" y="416"/>
                          <a:pt x="181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4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0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28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40" name="Google Shape;3340;p30"/>
                  <p:cNvSpPr/>
                  <p:nvPr/>
                </p:nvSpPr>
                <p:spPr>
                  <a:xfrm>
                    <a:off x="424041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6" y="663"/>
                          <a:pt x="502" y="599"/>
                          <a:pt x="535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12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502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0" y="255"/>
                          <a:pt x="783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9" y="451"/>
                        </a:cubicBezTo>
                        <a:cubicBezTo>
                          <a:pt x="840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3" y="232"/>
                          <a:pt x="783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8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3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5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82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41" name="Google Shape;3341;p30"/>
                  <p:cNvSpPr/>
                  <p:nvPr/>
                </p:nvSpPr>
                <p:spPr>
                  <a:xfrm>
                    <a:off x="3408766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6" y="692"/>
                        </a:cubicBezTo>
                        <a:cubicBezTo>
                          <a:pt x="660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503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1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9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41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4"/>
                          <a:pt x="184" y="177"/>
                        </a:cubicBezTo>
                        <a:cubicBezTo>
                          <a:pt x="194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71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9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5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6" y="795"/>
                          <a:pt x="854" y="853"/>
                          <a:pt x="892" y="869"/>
                        </a:cubicBezTo>
                        <a:cubicBezTo>
                          <a:pt x="924" y="882"/>
                          <a:pt x="960" y="866"/>
                          <a:pt x="983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42" name="Google Shape;3342;p30"/>
                  <p:cNvSpPr/>
                  <p:nvPr/>
                </p:nvSpPr>
                <p:spPr>
                  <a:xfrm>
                    <a:off x="2577551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5" y="654"/>
                        </a:moveTo>
                        <a:lnTo>
                          <a:pt x="875" y="654"/>
                        </a:lnTo>
                        <a:cubicBezTo>
                          <a:pt x="814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79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8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6" y="451"/>
                        </a:cubicBezTo>
                        <a:cubicBezTo>
                          <a:pt x="840" y="457"/>
                          <a:pt x="882" y="425"/>
                          <a:pt x="888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4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1" y="203"/>
                          <a:pt x="257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1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4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5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43" name="Google Shape;3343;p30"/>
                  <p:cNvSpPr/>
                  <p:nvPr/>
                </p:nvSpPr>
                <p:spPr>
                  <a:xfrm>
                    <a:off x="174590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6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6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44" name="Google Shape;3344;p30"/>
                  <p:cNvSpPr/>
                  <p:nvPr/>
                </p:nvSpPr>
                <p:spPr>
                  <a:xfrm>
                    <a:off x="914257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6"/>
                          <a:pt x="706" y="692"/>
                        </a:cubicBezTo>
                        <a:cubicBezTo>
                          <a:pt x="661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8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1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6" y="267"/>
                          <a:pt x="132" y="238"/>
                          <a:pt x="136" y="219"/>
                        </a:cubicBezTo>
                        <a:cubicBezTo>
                          <a:pt x="136" y="203"/>
                          <a:pt x="149" y="174"/>
                          <a:pt x="168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4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5" y="795"/>
                          <a:pt x="854" y="853"/>
                          <a:pt x="892" y="869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45" name="Google Shape;3345;p30"/>
                  <p:cNvSpPr/>
                  <p:nvPr/>
                </p:nvSpPr>
                <p:spPr>
                  <a:xfrm>
                    <a:off x="83042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69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5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7" y="46"/>
                          <a:pt x="402" y="98"/>
                          <a:pt x="376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2" y="203"/>
                          <a:pt x="257" y="206"/>
                          <a:pt x="273" y="193"/>
                        </a:cubicBezTo>
                        <a:cubicBezTo>
                          <a:pt x="305" y="171"/>
                          <a:pt x="305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2" y="283"/>
                          <a:pt x="0" y="283"/>
                        </a:cubicBezTo>
                        <a:cubicBezTo>
                          <a:pt x="80" y="341"/>
                          <a:pt x="144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2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1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46" name="Google Shape;3346;p30"/>
                  <p:cNvSpPr/>
                  <p:nvPr/>
                </p:nvSpPr>
                <p:spPr>
                  <a:xfrm>
                    <a:off x="-748605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5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5" y="107"/>
                        </a:cubicBezTo>
                        <a:cubicBezTo>
                          <a:pt x="696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48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2" y="193"/>
                        </a:cubicBezTo>
                        <a:cubicBezTo>
                          <a:pt x="232" y="203"/>
                          <a:pt x="257" y="206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347" name="Google Shape;3347;p30"/>
                <p:cNvSpPr/>
                <p:nvPr/>
              </p:nvSpPr>
              <p:spPr>
                <a:xfrm>
                  <a:off x="10042483" y="4663402"/>
                  <a:ext cx="525025" cy="120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279" extrusionOk="0">
                      <a:moveTo>
                        <a:pt x="274" y="80"/>
                      </a:moveTo>
                      <a:lnTo>
                        <a:pt x="274" y="80"/>
                      </a:lnTo>
                      <a:cubicBezTo>
                        <a:pt x="361" y="51"/>
                        <a:pt x="460" y="44"/>
                        <a:pt x="551" y="64"/>
                      </a:cubicBezTo>
                      <a:cubicBezTo>
                        <a:pt x="621" y="83"/>
                        <a:pt x="689" y="115"/>
                        <a:pt x="760" y="141"/>
                      </a:cubicBezTo>
                      <a:cubicBezTo>
                        <a:pt x="840" y="170"/>
                        <a:pt x="921" y="199"/>
                        <a:pt x="1005" y="212"/>
                      </a:cubicBezTo>
                      <a:cubicBezTo>
                        <a:pt x="1075" y="221"/>
                        <a:pt x="1143" y="231"/>
                        <a:pt x="1214" y="234"/>
                      </a:cubicBezTo>
                      <a:cubicBezTo>
                        <a:pt x="1195" y="218"/>
                        <a:pt x="1182" y="196"/>
                        <a:pt x="1175" y="173"/>
                      </a:cubicBezTo>
                      <a:cubicBezTo>
                        <a:pt x="1163" y="170"/>
                        <a:pt x="1153" y="170"/>
                        <a:pt x="1150" y="170"/>
                      </a:cubicBezTo>
                      <a:cubicBezTo>
                        <a:pt x="1133" y="166"/>
                        <a:pt x="1117" y="166"/>
                        <a:pt x="1101" y="163"/>
                      </a:cubicBezTo>
                      <a:cubicBezTo>
                        <a:pt x="1072" y="157"/>
                        <a:pt x="1043" y="150"/>
                        <a:pt x="1014" y="144"/>
                      </a:cubicBezTo>
                      <a:cubicBezTo>
                        <a:pt x="847" y="102"/>
                        <a:pt x="689" y="31"/>
                        <a:pt x="515" y="5"/>
                      </a:cubicBezTo>
                      <a:cubicBezTo>
                        <a:pt x="402" y="-11"/>
                        <a:pt x="296" y="12"/>
                        <a:pt x="196" y="73"/>
                      </a:cubicBezTo>
                      <a:cubicBezTo>
                        <a:pt x="116" y="125"/>
                        <a:pt x="45" y="196"/>
                        <a:pt x="0" y="279"/>
                      </a:cubicBezTo>
                      <a:cubicBezTo>
                        <a:pt x="16" y="273"/>
                        <a:pt x="29" y="270"/>
                        <a:pt x="45" y="266"/>
                      </a:cubicBezTo>
                      <a:cubicBezTo>
                        <a:pt x="83" y="176"/>
                        <a:pt x="183" y="112"/>
                        <a:pt x="274" y="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48" name="Google Shape;3348;p30"/>
                <p:cNvSpPr/>
                <p:nvPr/>
              </p:nvSpPr>
              <p:spPr>
                <a:xfrm>
                  <a:off x="10071459" y="4678539"/>
                  <a:ext cx="652605" cy="128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6" extrusionOk="0">
                      <a:moveTo>
                        <a:pt x="1433" y="22"/>
                      </a:moveTo>
                      <a:lnTo>
                        <a:pt x="1433" y="22"/>
                      </a:lnTo>
                      <a:cubicBezTo>
                        <a:pt x="1411" y="9"/>
                        <a:pt x="1389" y="0"/>
                        <a:pt x="1363" y="0"/>
                      </a:cubicBezTo>
                      <a:cubicBezTo>
                        <a:pt x="1334" y="0"/>
                        <a:pt x="1292" y="12"/>
                        <a:pt x="1279" y="42"/>
                      </a:cubicBezTo>
                      <a:cubicBezTo>
                        <a:pt x="1269" y="74"/>
                        <a:pt x="1298" y="90"/>
                        <a:pt x="1317" y="109"/>
                      </a:cubicBezTo>
                      <a:cubicBezTo>
                        <a:pt x="1334" y="122"/>
                        <a:pt x="1330" y="144"/>
                        <a:pt x="1321" y="164"/>
                      </a:cubicBezTo>
                      <a:cubicBezTo>
                        <a:pt x="1311" y="180"/>
                        <a:pt x="1295" y="193"/>
                        <a:pt x="1279" y="202"/>
                      </a:cubicBezTo>
                      <a:cubicBezTo>
                        <a:pt x="1269" y="215"/>
                        <a:pt x="1250" y="238"/>
                        <a:pt x="1208" y="238"/>
                      </a:cubicBezTo>
                      <a:cubicBezTo>
                        <a:pt x="1121" y="244"/>
                        <a:pt x="1034" y="231"/>
                        <a:pt x="950" y="215"/>
                      </a:cubicBezTo>
                      <a:cubicBezTo>
                        <a:pt x="867" y="202"/>
                        <a:pt x="786" y="183"/>
                        <a:pt x="709" y="154"/>
                      </a:cubicBezTo>
                      <a:cubicBezTo>
                        <a:pt x="638" y="125"/>
                        <a:pt x="571" y="96"/>
                        <a:pt x="496" y="74"/>
                      </a:cubicBezTo>
                      <a:cubicBezTo>
                        <a:pt x="403" y="48"/>
                        <a:pt x="303" y="51"/>
                        <a:pt x="210" y="83"/>
                      </a:cubicBezTo>
                      <a:cubicBezTo>
                        <a:pt x="165" y="96"/>
                        <a:pt x="126" y="119"/>
                        <a:pt x="87" y="144"/>
                      </a:cubicBezTo>
                      <a:cubicBezTo>
                        <a:pt x="55" y="167"/>
                        <a:pt x="26" y="196"/>
                        <a:pt x="0" y="228"/>
                      </a:cubicBezTo>
                      <a:cubicBezTo>
                        <a:pt x="33" y="225"/>
                        <a:pt x="65" y="222"/>
                        <a:pt x="94" y="218"/>
                      </a:cubicBezTo>
                      <a:cubicBezTo>
                        <a:pt x="97" y="218"/>
                        <a:pt x="100" y="215"/>
                        <a:pt x="103" y="215"/>
                      </a:cubicBezTo>
                      <a:cubicBezTo>
                        <a:pt x="107" y="212"/>
                        <a:pt x="110" y="209"/>
                        <a:pt x="113" y="206"/>
                      </a:cubicBezTo>
                      <a:cubicBezTo>
                        <a:pt x="142" y="167"/>
                        <a:pt x="197" y="154"/>
                        <a:pt x="245" y="148"/>
                      </a:cubicBezTo>
                      <a:cubicBezTo>
                        <a:pt x="332" y="135"/>
                        <a:pt x="422" y="135"/>
                        <a:pt x="512" y="148"/>
                      </a:cubicBezTo>
                      <a:cubicBezTo>
                        <a:pt x="612" y="164"/>
                        <a:pt x="712" y="196"/>
                        <a:pt x="809" y="225"/>
                      </a:cubicBezTo>
                      <a:cubicBezTo>
                        <a:pt x="838" y="235"/>
                        <a:pt x="867" y="244"/>
                        <a:pt x="896" y="251"/>
                      </a:cubicBezTo>
                      <a:cubicBezTo>
                        <a:pt x="1021" y="286"/>
                        <a:pt x="1153" y="312"/>
                        <a:pt x="1279" y="286"/>
                      </a:cubicBezTo>
                      <a:cubicBezTo>
                        <a:pt x="1279" y="283"/>
                        <a:pt x="1279" y="283"/>
                        <a:pt x="1282" y="280"/>
                      </a:cubicBezTo>
                      <a:cubicBezTo>
                        <a:pt x="1298" y="235"/>
                        <a:pt x="1343" y="186"/>
                        <a:pt x="1395" y="196"/>
                      </a:cubicBezTo>
                      <a:cubicBezTo>
                        <a:pt x="1417" y="199"/>
                        <a:pt x="1437" y="218"/>
                        <a:pt x="1459" y="218"/>
                      </a:cubicBezTo>
                      <a:cubicBezTo>
                        <a:pt x="1488" y="222"/>
                        <a:pt x="1505" y="180"/>
                        <a:pt x="1508" y="157"/>
                      </a:cubicBezTo>
                      <a:cubicBezTo>
                        <a:pt x="1514" y="102"/>
                        <a:pt x="1475" y="51"/>
                        <a:pt x="1433" y="2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49" name="Google Shape;3349;p30"/>
                <p:cNvSpPr/>
                <p:nvPr/>
              </p:nvSpPr>
              <p:spPr>
                <a:xfrm>
                  <a:off x="10125951" y="4751627"/>
                  <a:ext cx="585139" cy="11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275" extrusionOk="0">
                      <a:moveTo>
                        <a:pt x="1275" y="172"/>
                      </a:moveTo>
                      <a:lnTo>
                        <a:pt x="1275" y="172"/>
                      </a:lnTo>
                      <a:cubicBezTo>
                        <a:pt x="1266" y="194"/>
                        <a:pt x="1253" y="207"/>
                        <a:pt x="1227" y="210"/>
                      </a:cubicBezTo>
                      <a:cubicBezTo>
                        <a:pt x="1188" y="214"/>
                        <a:pt x="1159" y="188"/>
                        <a:pt x="1153" y="159"/>
                      </a:cubicBezTo>
                      <a:cubicBezTo>
                        <a:pt x="1015" y="182"/>
                        <a:pt x="873" y="153"/>
                        <a:pt x="738" y="111"/>
                      </a:cubicBezTo>
                      <a:cubicBezTo>
                        <a:pt x="725" y="107"/>
                        <a:pt x="709" y="101"/>
                        <a:pt x="692" y="98"/>
                      </a:cubicBezTo>
                      <a:cubicBezTo>
                        <a:pt x="692" y="98"/>
                        <a:pt x="689" y="98"/>
                        <a:pt x="689" y="94"/>
                      </a:cubicBezTo>
                      <a:cubicBezTo>
                        <a:pt x="606" y="72"/>
                        <a:pt x="525" y="43"/>
                        <a:pt x="441" y="27"/>
                      </a:cubicBezTo>
                      <a:cubicBezTo>
                        <a:pt x="354" y="8"/>
                        <a:pt x="267" y="-2"/>
                        <a:pt x="180" y="1"/>
                      </a:cubicBezTo>
                      <a:cubicBezTo>
                        <a:pt x="129" y="1"/>
                        <a:pt x="42" y="5"/>
                        <a:pt x="0" y="46"/>
                      </a:cubicBezTo>
                      <a:cubicBezTo>
                        <a:pt x="6" y="46"/>
                        <a:pt x="13" y="46"/>
                        <a:pt x="19" y="46"/>
                      </a:cubicBezTo>
                      <a:cubicBezTo>
                        <a:pt x="148" y="43"/>
                        <a:pt x="270" y="53"/>
                        <a:pt x="390" y="104"/>
                      </a:cubicBezTo>
                      <a:cubicBezTo>
                        <a:pt x="396" y="107"/>
                        <a:pt x="406" y="111"/>
                        <a:pt x="412" y="114"/>
                      </a:cubicBezTo>
                      <a:cubicBezTo>
                        <a:pt x="493" y="146"/>
                        <a:pt x="573" y="182"/>
                        <a:pt x="654" y="210"/>
                      </a:cubicBezTo>
                      <a:cubicBezTo>
                        <a:pt x="696" y="223"/>
                        <a:pt x="738" y="236"/>
                        <a:pt x="779" y="246"/>
                      </a:cubicBezTo>
                      <a:cubicBezTo>
                        <a:pt x="799" y="252"/>
                        <a:pt x="821" y="259"/>
                        <a:pt x="844" y="262"/>
                      </a:cubicBezTo>
                      <a:cubicBezTo>
                        <a:pt x="847" y="262"/>
                        <a:pt x="882" y="272"/>
                        <a:pt x="899" y="275"/>
                      </a:cubicBezTo>
                      <a:cubicBezTo>
                        <a:pt x="937" y="226"/>
                        <a:pt x="1002" y="194"/>
                        <a:pt x="1063" y="201"/>
                      </a:cubicBezTo>
                      <a:cubicBezTo>
                        <a:pt x="1127" y="207"/>
                        <a:pt x="1179" y="249"/>
                        <a:pt x="1247" y="252"/>
                      </a:cubicBezTo>
                      <a:cubicBezTo>
                        <a:pt x="1272" y="255"/>
                        <a:pt x="1301" y="255"/>
                        <a:pt x="1324" y="246"/>
                      </a:cubicBezTo>
                      <a:cubicBezTo>
                        <a:pt x="1353" y="233"/>
                        <a:pt x="1359" y="194"/>
                        <a:pt x="1346" y="169"/>
                      </a:cubicBezTo>
                      <a:cubicBezTo>
                        <a:pt x="1327" y="140"/>
                        <a:pt x="1291" y="143"/>
                        <a:pt x="1275" y="1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0" name="Google Shape;3350;p30"/>
                <p:cNvSpPr/>
                <p:nvPr/>
              </p:nvSpPr>
              <p:spPr>
                <a:xfrm>
                  <a:off x="9609144" y="5000299"/>
                  <a:ext cx="523727" cy="12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" h="278" extrusionOk="0">
                      <a:moveTo>
                        <a:pt x="1015" y="72"/>
                      </a:moveTo>
                      <a:lnTo>
                        <a:pt x="1015" y="72"/>
                      </a:lnTo>
                      <a:cubicBezTo>
                        <a:pt x="918" y="11"/>
                        <a:pt x="812" y="-11"/>
                        <a:pt x="696" y="5"/>
                      </a:cubicBezTo>
                      <a:cubicBezTo>
                        <a:pt x="525" y="31"/>
                        <a:pt x="364" y="98"/>
                        <a:pt x="197" y="143"/>
                      </a:cubicBezTo>
                      <a:cubicBezTo>
                        <a:pt x="168" y="150"/>
                        <a:pt x="139" y="156"/>
                        <a:pt x="110" y="163"/>
                      </a:cubicBezTo>
                      <a:cubicBezTo>
                        <a:pt x="94" y="166"/>
                        <a:pt x="81" y="166"/>
                        <a:pt x="65" y="169"/>
                      </a:cubicBezTo>
                      <a:cubicBezTo>
                        <a:pt x="62" y="169"/>
                        <a:pt x="49" y="169"/>
                        <a:pt x="39" y="169"/>
                      </a:cubicBezTo>
                      <a:cubicBezTo>
                        <a:pt x="32" y="195"/>
                        <a:pt x="19" y="217"/>
                        <a:pt x="0" y="233"/>
                      </a:cubicBezTo>
                      <a:cubicBezTo>
                        <a:pt x="71" y="230"/>
                        <a:pt x="139" y="220"/>
                        <a:pt x="206" y="207"/>
                      </a:cubicBezTo>
                      <a:cubicBezTo>
                        <a:pt x="293" y="198"/>
                        <a:pt x="374" y="169"/>
                        <a:pt x="454" y="140"/>
                      </a:cubicBezTo>
                      <a:cubicBezTo>
                        <a:pt x="522" y="111"/>
                        <a:pt x="590" y="79"/>
                        <a:pt x="664" y="63"/>
                      </a:cubicBezTo>
                      <a:cubicBezTo>
                        <a:pt x="754" y="40"/>
                        <a:pt x="851" y="50"/>
                        <a:pt x="940" y="79"/>
                      </a:cubicBezTo>
                      <a:cubicBezTo>
                        <a:pt x="1028" y="111"/>
                        <a:pt x="1131" y="175"/>
                        <a:pt x="1169" y="265"/>
                      </a:cubicBezTo>
                      <a:cubicBezTo>
                        <a:pt x="1182" y="269"/>
                        <a:pt x="1198" y="272"/>
                        <a:pt x="1211" y="278"/>
                      </a:cubicBezTo>
                      <a:cubicBezTo>
                        <a:pt x="1166" y="195"/>
                        <a:pt x="1095" y="124"/>
                        <a:pt x="1015" y="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1" name="Google Shape;3351;p30"/>
                <p:cNvSpPr/>
                <p:nvPr/>
              </p:nvSpPr>
              <p:spPr>
                <a:xfrm>
                  <a:off x="9451291" y="5015003"/>
                  <a:ext cx="652605" cy="128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7" extrusionOk="0">
                      <a:moveTo>
                        <a:pt x="1425" y="145"/>
                      </a:moveTo>
                      <a:lnTo>
                        <a:pt x="1425" y="145"/>
                      </a:lnTo>
                      <a:cubicBezTo>
                        <a:pt x="1386" y="116"/>
                        <a:pt x="1344" y="96"/>
                        <a:pt x="1302" y="83"/>
                      </a:cubicBezTo>
                      <a:cubicBezTo>
                        <a:pt x="1209" y="51"/>
                        <a:pt x="1109" y="48"/>
                        <a:pt x="1016" y="74"/>
                      </a:cubicBezTo>
                      <a:cubicBezTo>
                        <a:pt x="942" y="93"/>
                        <a:pt x="874" y="125"/>
                        <a:pt x="803" y="154"/>
                      </a:cubicBezTo>
                      <a:cubicBezTo>
                        <a:pt x="726" y="183"/>
                        <a:pt x="645" y="202"/>
                        <a:pt x="562" y="215"/>
                      </a:cubicBezTo>
                      <a:cubicBezTo>
                        <a:pt x="475" y="231"/>
                        <a:pt x="388" y="241"/>
                        <a:pt x="301" y="238"/>
                      </a:cubicBezTo>
                      <a:cubicBezTo>
                        <a:pt x="259" y="238"/>
                        <a:pt x="243" y="215"/>
                        <a:pt x="230" y="202"/>
                      </a:cubicBezTo>
                      <a:cubicBezTo>
                        <a:pt x="214" y="193"/>
                        <a:pt x="198" y="180"/>
                        <a:pt x="191" y="164"/>
                      </a:cubicBezTo>
                      <a:cubicBezTo>
                        <a:pt x="182" y="145"/>
                        <a:pt x="179" y="122"/>
                        <a:pt x="195" y="109"/>
                      </a:cubicBezTo>
                      <a:cubicBezTo>
                        <a:pt x="214" y="90"/>
                        <a:pt x="243" y="74"/>
                        <a:pt x="230" y="41"/>
                      </a:cubicBezTo>
                      <a:cubicBezTo>
                        <a:pt x="220" y="13"/>
                        <a:pt x="179" y="0"/>
                        <a:pt x="149" y="0"/>
                      </a:cubicBezTo>
                      <a:cubicBezTo>
                        <a:pt x="124" y="0"/>
                        <a:pt x="98" y="9"/>
                        <a:pt x="79" y="22"/>
                      </a:cubicBezTo>
                      <a:cubicBezTo>
                        <a:pt x="34" y="51"/>
                        <a:pt x="-5" y="103"/>
                        <a:pt x="1" y="154"/>
                      </a:cubicBezTo>
                      <a:cubicBezTo>
                        <a:pt x="4" y="180"/>
                        <a:pt x="24" y="218"/>
                        <a:pt x="53" y="218"/>
                      </a:cubicBezTo>
                      <a:cubicBezTo>
                        <a:pt x="75" y="218"/>
                        <a:pt x="95" y="199"/>
                        <a:pt x="117" y="196"/>
                      </a:cubicBezTo>
                      <a:cubicBezTo>
                        <a:pt x="166" y="186"/>
                        <a:pt x="214" y="235"/>
                        <a:pt x="230" y="280"/>
                      </a:cubicBezTo>
                      <a:cubicBezTo>
                        <a:pt x="230" y="280"/>
                        <a:pt x="230" y="283"/>
                        <a:pt x="233" y="286"/>
                      </a:cubicBezTo>
                      <a:cubicBezTo>
                        <a:pt x="359" y="312"/>
                        <a:pt x="491" y="286"/>
                        <a:pt x="616" y="251"/>
                      </a:cubicBezTo>
                      <a:cubicBezTo>
                        <a:pt x="645" y="244"/>
                        <a:pt x="671" y="235"/>
                        <a:pt x="700" y="225"/>
                      </a:cubicBezTo>
                      <a:cubicBezTo>
                        <a:pt x="800" y="196"/>
                        <a:pt x="896" y="164"/>
                        <a:pt x="1000" y="148"/>
                      </a:cubicBezTo>
                      <a:cubicBezTo>
                        <a:pt x="1087" y="135"/>
                        <a:pt x="1177" y="135"/>
                        <a:pt x="1267" y="148"/>
                      </a:cubicBezTo>
                      <a:cubicBezTo>
                        <a:pt x="1315" y="154"/>
                        <a:pt x="1370" y="164"/>
                        <a:pt x="1399" y="206"/>
                      </a:cubicBezTo>
                      <a:cubicBezTo>
                        <a:pt x="1402" y="209"/>
                        <a:pt x="1402" y="212"/>
                        <a:pt x="1405" y="215"/>
                      </a:cubicBezTo>
                      <a:cubicBezTo>
                        <a:pt x="1409" y="215"/>
                        <a:pt x="1412" y="215"/>
                        <a:pt x="1415" y="218"/>
                      </a:cubicBezTo>
                      <a:cubicBezTo>
                        <a:pt x="1447" y="222"/>
                        <a:pt x="1480" y="225"/>
                        <a:pt x="1509" y="228"/>
                      </a:cubicBezTo>
                      <a:cubicBezTo>
                        <a:pt x="1483" y="196"/>
                        <a:pt x="1457" y="167"/>
                        <a:pt x="1425" y="1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2" name="Google Shape;3352;p30"/>
                <p:cNvSpPr/>
                <p:nvPr/>
              </p:nvSpPr>
              <p:spPr>
                <a:xfrm>
                  <a:off x="9464698" y="5088524"/>
                  <a:ext cx="584706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274" extrusionOk="0">
                      <a:moveTo>
                        <a:pt x="914" y="23"/>
                      </a:moveTo>
                      <a:lnTo>
                        <a:pt x="914" y="23"/>
                      </a:lnTo>
                      <a:cubicBezTo>
                        <a:pt x="830" y="42"/>
                        <a:pt x="746" y="68"/>
                        <a:pt x="666" y="94"/>
                      </a:cubicBezTo>
                      <a:cubicBezTo>
                        <a:pt x="663" y="97"/>
                        <a:pt x="663" y="97"/>
                        <a:pt x="660" y="97"/>
                      </a:cubicBezTo>
                      <a:cubicBezTo>
                        <a:pt x="647" y="100"/>
                        <a:pt x="630" y="107"/>
                        <a:pt x="614" y="110"/>
                      </a:cubicBezTo>
                      <a:cubicBezTo>
                        <a:pt x="479" y="152"/>
                        <a:pt x="337" y="180"/>
                        <a:pt x="202" y="155"/>
                      </a:cubicBezTo>
                      <a:cubicBezTo>
                        <a:pt x="192" y="187"/>
                        <a:pt x="167" y="213"/>
                        <a:pt x="128" y="210"/>
                      </a:cubicBezTo>
                      <a:cubicBezTo>
                        <a:pt x="102" y="206"/>
                        <a:pt x="89" y="193"/>
                        <a:pt x="76" y="171"/>
                      </a:cubicBezTo>
                      <a:cubicBezTo>
                        <a:pt x="64" y="142"/>
                        <a:pt x="25" y="139"/>
                        <a:pt x="9" y="168"/>
                      </a:cubicBezTo>
                      <a:cubicBezTo>
                        <a:pt x="-7" y="193"/>
                        <a:pt x="-1" y="232"/>
                        <a:pt x="28" y="245"/>
                      </a:cubicBezTo>
                      <a:cubicBezTo>
                        <a:pt x="54" y="255"/>
                        <a:pt x="83" y="255"/>
                        <a:pt x="109" y="252"/>
                      </a:cubicBezTo>
                      <a:cubicBezTo>
                        <a:pt x="173" y="248"/>
                        <a:pt x="228" y="203"/>
                        <a:pt x="292" y="200"/>
                      </a:cubicBezTo>
                      <a:cubicBezTo>
                        <a:pt x="350" y="193"/>
                        <a:pt x="418" y="226"/>
                        <a:pt x="457" y="274"/>
                      </a:cubicBezTo>
                      <a:cubicBezTo>
                        <a:pt x="469" y="271"/>
                        <a:pt x="505" y="261"/>
                        <a:pt x="511" y="261"/>
                      </a:cubicBezTo>
                      <a:cubicBezTo>
                        <a:pt x="534" y="255"/>
                        <a:pt x="553" y="252"/>
                        <a:pt x="576" y="245"/>
                      </a:cubicBezTo>
                      <a:cubicBezTo>
                        <a:pt x="617" y="235"/>
                        <a:pt x="660" y="223"/>
                        <a:pt x="698" y="210"/>
                      </a:cubicBezTo>
                      <a:cubicBezTo>
                        <a:pt x="782" y="180"/>
                        <a:pt x="862" y="145"/>
                        <a:pt x="940" y="110"/>
                      </a:cubicBezTo>
                      <a:cubicBezTo>
                        <a:pt x="949" y="107"/>
                        <a:pt x="956" y="103"/>
                        <a:pt x="965" y="100"/>
                      </a:cubicBezTo>
                      <a:cubicBezTo>
                        <a:pt x="1085" y="52"/>
                        <a:pt x="1207" y="42"/>
                        <a:pt x="1336" y="45"/>
                      </a:cubicBezTo>
                      <a:cubicBezTo>
                        <a:pt x="1339" y="45"/>
                        <a:pt x="1346" y="45"/>
                        <a:pt x="1352" y="45"/>
                      </a:cubicBezTo>
                      <a:cubicBezTo>
                        <a:pt x="1313" y="0"/>
                        <a:pt x="1226" y="0"/>
                        <a:pt x="1175" y="0"/>
                      </a:cubicBezTo>
                      <a:cubicBezTo>
                        <a:pt x="1088" y="-3"/>
                        <a:pt x="1001" y="7"/>
                        <a:pt x="914" y="2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3" name="Google Shape;3353;p30"/>
                <p:cNvSpPr/>
                <p:nvPr/>
              </p:nvSpPr>
              <p:spPr>
                <a:xfrm>
                  <a:off x="-1371800" y="4556148"/>
                  <a:ext cx="12106273" cy="83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3" h="1930" extrusionOk="0">
                      <a:moveTo>
                        <a:pt x="27881" y="579"/>
                      </a:moveTo>
                      <a:lnTo>
                        <a:pt x="27881" y="579"/>
                      </a:lnTo>
                      <a:cubicBezTo>
                        <a:pt x="27855" y="585"/>
                        <a:pt x="27849" y="601"/>
                        <a:pt x="27836" y="621"/>
                      </a:cubicBezTo>
                      <a:cubicBezTo>
                        <a:pt x="27816" y="653"/>
                        <a:pt x="27768" y="634"/>
                        <a:pt x="27761" y="601"/>
                      </a:cubicBezTo>
                      <a:cubicBezTo>
                        <a:pt x="27755" y="572"/>
                        <a:pt x="27777" y="543"/>
                        <a:pt x="27797" y="524"/>
                      </a:cubicBezTo>
                      <a:cubicBezTo>
                        <a:pt x="27820" y="505"/>
                        <a:pt x="27842" y="498"/>
                        <a:pt x="27871" y="511"/>
                      </a:cubicBezTo>
                      <a:cubicBezTo>
                        <a:pt x="27887" y="518"/>
                        <a:pt x="27906" y="530"/>
                        <a:pt x="27929" y="527"/>
                      </a:cubicBezTo>
                      <a:cubicBezTo>
                        <a:pt x="27977" y="518"/>
                        <a:pt x="27997" y="457"/>
                        <a:pt x="27993" y="414"/>
                      </a:cubicBezTo>
                      <a:cubicBezTo>
                        <a:pt x="27987" y="366"/>
                        <a:pt x="27955" y="321"/>
                        <a:pt x="27919" y="295"/>
                      </a:cubicBezTo>
                      <a:cubicBezTo>
                        <a:pt x="27877" y="263"/>
                        <a:pt x="27826" y="247"/>
                        <a:pt x="27777" y="266"/>
                      </a:cubicBezTo>
                      <a:cubicBezTo>
                        <a:pt x="27729" y="283"/>
                        <a:pt x="27694" y="331"/>
                        <a:pt x="27726" y="379"/>
                      </a:cubicBezTo>
                      <a:cubicBezTo>
                        <a:pt x="27733" y="385"/>
                        <a:pt x="27742" y="395"/>
                        <a:pt x="27749" y="402"/>
                      </a:cubicBezTo>
                      <a:cubicBezTo>
                        <a:pt x="27761" y="408"/>
                        <a:pt x="27768" y="411"/>
                        <a:pt x="27761" y="427"/>
                      </a:cubicBezTo>
                      <a:cubicBezTo>
                        <a:pt x="27752" y="457"/>
                        <a:pt x="27717" y="473"/>
                        <a:pt x="27691" y="479"/>
                      </a:cubicBezTo>
                      <a:cubicBezTo>
                        <a:pt x="27639" y="485"/>
                        <a:pt x="27588" y="453"/>
                        <a:pt x="27581" y="402"/>
                      </a:cubicBezTo>
                      <a:cubicBezTo>
                        <a:pt x="27581" y="392"/>
                        <a:pt x="27578" y="389"/>
                        <a:pt x="27575" y="385"/>
                      </a:cubicBezTo>
                      <a:cubicBezTo>
                        <a:pt x="27578" y="385"/>
                        <a:pt x="27578" y="385"/>
                        <a:pt x="27578" y="385"/>
                      </a:cubicBezTo>
                      <a:cubicBezTo>
                        <a:pt x="27578" y="373"/>
                        <a:pt x="27575" y="385"/>
                        <a:pt x="27575" y="385"/>
                      </a:cubicBezTo>
                      <a:cubicBezTo>
                        <a:pt x="27410" y="366"/>
                        <a:pt x="27259" y="308"/>
                        <a:pt x="27101" y="263"/>
                      </a:cubicBezTo>
                      <a:cubicBezTo>
                        <a:pt x="27018" y="237"/>
                        <a:pt x="26931" y="218"/>
                        <a:pt x="26840" y="215"/>
                      </a:cubicBezTo>
                      <a:cubicBezTo>
                        <a:pt x="26757" y="215"/>
                        <a:pt x="26679" y="237"/>
                        <a:pt x="26605" y="279"/>
                      </a:cubicBezTo>
                      <a:cubicBezTo>
                        <a:pt x="26596" y="283"/>
                        <a:pt x="26586" y="289"/>
                        <a:pt x="26576" y="295"/>
                      </a:cubicBezTo>
                      <a:cubicBezTo>
                        <a:pt x="26557" y="295"/>
                        <a:pt x="26538" y="292"/>
                        <a:pt x="26522" y="283"/>
                      </a:cubicBezTo>
                      <a:cubicBezTo>
                        <a:pt x="26496" y="263"/>
                        <a:pt x="26483" y="228"/>
                        <a:pt x="26470" y="199"/>
                      </a:cubicBezTo>
                      <a:cubicBezTo>
                        <a:pt x="26454" y="160"/>
                        <a:pt x="26431" y="131"/>
                        <a:pt x="26396" y="109"/>
                      </a:cubicBezTo>
                      <a:cubicBezTo>
                        <a:pt x="26338" y="73"/>
                        <a:pt x="26245" y="64"/>
                        <a:pt x="26232" y="147"/>
                      </a:cubicBezTo>
                      <a:cubicBezTo>
                        <a:pt x="26225" y="192"/>
                        <a:pt x="26242" y="241"/>
                        <a:pt x="26290" y="250"/>
                      </a:cubicBezTo>
                      <a:cubicBezTo>
                        <a:pt x="26312" y="257"/>
                        <a:pt x="26335" y="253"/>
                        <a:pt x="26354" y="244"/>
                      </a:cubicBezTo>
                      <a:cubicBezTo>
                        <a:pt x="26364" y="241"/>
                        <a:pt x="26370" y="237"/>
                        <a:pt x="26380" y="231"/>
                      </a:cubicBezTo>
                      <a:cubicBezTo>
                        <a:pt x="26380" y="228"/>
                        <a:pt x="26383" y="228"/>
                        <a:pt x="26383" y="228"/>
                      </a:cubicBezTo>
                      <a:cubicBezTo>
                        <a:pt x="26383" y="228"/>
                        <a:pt x="26386" y="231"/>
                        <a:pt x="26386" y="234"/>
                      </a:cubicBezTo>
                      <a:cubicBezTo>
                        <a:pt x="26390" y="237"/>
                        <a:pt x="26393" y="241"/>
                        <a:pt x="26393" y="247"/>
                      </a:cubicBezTo>
                      <a:cubicBezTo>
                        <a:pt x="26399" y="276"/>
                        <a:pt x="26386" y="308"/>
                        <a:pt x="26351" y="308"/>
                      </a:cubicBezTo>
                      <a:cubicBezTo>
                        <a:pt x="26325" y="312"/>
                        <a:pt x="26296" y="299"/>
                        <a:pt x="26274" y="283"/>
                      </a:cubicBezTo>
                      <a:cubicBezTo>
                        <a:pt x="26219" y="244"/>
                        <a:pt x="26206" y="180"/>
                        <a:pt x="26174" y="125"/>
                      </a:cubicBezTo>
                      <a:cubicBezTo>
                        <a:pt x="26145" y="73"/>
                        <a:pt x="26093" y="15"/>
                        <a:pt x="26032" y="6"/>
                      </a:cubicBezTo>
                      <a:cubicBezTo>
                        <a:pt x="26003" y="-1"/>
                        <a:pt x="25974" y="6"/>
                        <a:pt x="25952" y="22"/>
                      </a:cubicBezTo>
                      <a:cubicBezTo>
                        <a:pt x="25939" y="32"/>
                        <a:pt x="25926" y="44"/>
                        <a:pt x="25919" y="60"/>
                      </a:cubicBezTo>
                      <a:cubicBezTo>
                        <a:pt x="25916" y="73"/>
                        <a:pt x="25913" y="89"/>
                        <a:pt x="25910" y="105"/>
                      </a:cubicBezTo>
                      <a:cubicBezTo>
                        <a:pt x="25862" y="96"/>
                        <a:pt x="25813" y="102"/>
                        <a:pt x="25778" y="141"/>
                      </a:cubicBezTo>
                      <a:cubicBezTo>
                        <a:pt x="25755" y="167"/>
                        <a:pt x="25749" y="192"/>
                        <a:pt x="25746" y="225"/>
                      </a:cubicBezTo>
                      <a:cubicBezTo>
                        <a:pt x="25746" y="244"/>
                        <a:pt x="25739" y="253"/>
                        <a:pt x="25726" y="263"/>
                      </a:cubicBezTo>
                      <a:cubicBezTo>
                        <a:pt x="25713" y="270"/>
                        <a:pt x="25700" y="279"/>
                        <a:pt x="25687" y="286"/>
                      </a:cubicBezTo>
                      <a:cubicBezTo>
                        <a:pt x="25658" y="308"/>
                        <a:pt x="25642" y="347"/>
                        <a:pt x="25639" y="382"/>
                      </a:cubicBezTo>
                      <a:cubicBezTo>
                        <a:pt x="25481" y="363"/>
                        <a:pt x="25333" y="305"/>
                        <a:pt x="25179" y="263"/>
                      </a:cubicBezTo>
                      <a:cubicBezTo>
                        <a:pt x="25095" y="237"/>
                        <a:pt x="25008" y="218"/>
                        <a:pt x="24918" y="215"/>
                      </a:cubicBezTo>
                      <a:cubicBezTo>
                        <a:pt x="24834" y="215"/>
                        <a:pt x="24757" y="237"/>
                        <a:pt x="24683" y="279"/>
                      </a:cubicBezTo>
                      <a:cubicBezTo>
                        <a:pt x="24673" y="283"/>
                        <a:pt x="24663" y="289"/>
                        <a:pt x="24654" y="295"/>
                      </a:cubicBezTo>
                      <a:cubicBezTo>
                        <a:pt x="24634" y="295"/>
                        <a:pt x="24615" y="292"/>
                        <a:pt x="24599" y="283"/>
                      </a:cubicBezTo>
                      <a:cubicBezTo>
                        <a:pt x="24573" y="263"/>
                        <a:pt x="24560" y="228"/>
                        <a:pt x="24548" y="199"/>
                      </a:cubicBezTo>
                      <a:cubicBezTo>
                        <a:pt x="24531" y="160"/>
                        <a:pt x="24509" y="131"/>
                        <a:pt x="24473" y="109"/>
                      </a:cubicBezTo>
                      <a:cubicBezTo>
                        <a:pt x="24415" y="73"/>
                        <a:pt x="24322" y="64"/>
                        <a:pt x="24309" y="147"/>
                      </a:cubicBezTo>
                      <a:cubicBezTo>
                        <a:pt x="24303" y="192"/>
                        <a:pt x="24319" y="241"/>
                        <a:pt x="24367" y="250"/>
                      </a:cubicBezTo>
                      <a:cubicBezTo>
                        <a:pt x="24390" y="257"/>
                        <a:pt x="24412" y="253"/>
                        <a:pt x="24432" y="244"/>
                      </a:cubicBezTo>
                      <a:cubicBezTo>
                        <a:pt x="24441" y="241"/>
                        <a:pt x="24448" y="237"/>
                        <a:pt x="24457" y="231"/>
                      </a:cubicBezTo>
                      <a:cubicBezTo>
                        <a:pt x="24457" y="228"/>
                        <a:pt x="24460" y="228"/>
                        <a:pt x="24460" y="228"/>
                      </a:cubicBezTo>
                      <a:cubicBezTo>
                        <a:pt x="24460" y="228"/>
                        <a:pt x="24464" y="231"/>
                        <a:pt x="24464" y="234"/>
                      </a:cubicBezTo>
                      <a:cubicBezTo>
                        <a:pt x="24467" y="237"/>
                        <a:pt x="24470" y="241"/>
                        <a:pt x="24470" y="247"/>
                      </a:cubicBezTo>
                      <a:cubicBezTo>
                        <a:pt x="24476" y="276"/>
                        <a:pt x="24464" y="308"/>
                        <a:pt x="24428" y="308"/>
                      </a:cubicBezTo>
                      <a:cubicBezTo>
                        <a:pt x="24403" y="312"/>
                        <a:pt x="24373" y="299"/>
                        <a:pt x="24351" y="283"/>
                      </a:cubicBezTo>
                      <a:cubicBezTo>
                        <a:pt x="24296" y="244"/>
                        <a:pt x="24283" y="180"/>
                        <a:pt x="24251" y="125"/>
                      </a:cubicBezTo>
                      <a:cubicBezTo>
                        <a:pt x="24222" y="73"/>
                        <a:pt x="24171" y="15"/>
                        <a:pt x="24109" y="6"/>
                      </a:cubicBezTo>
                      <a:cubicBezTo>
                        <a:pt x="24080" y="-1"/>
                        <a:pt x="24051" y="6"/>
                        <a:pt x="24029" y="22"/>
                      </a:cubicBezTo>
                      <a:cubicBezTo>
                        <a:pt x="24016" y="32"/>
                        <a:pt x="24003" y="44"/>
                        <a:pt x="23997" y="60"/>
                      </a:cubicBezTo>
                      <a:cubicBezTo>
                        <a:pt x="23994" y="73"/>
                        <a:pt x="23990" y="89"/>
                        <a:pt x="23987" y="105"/>
                      </a:cubicBezTo>
                      <a:cubicBezTo>
                        <a:pt x="23939" y="96"/>
                        <a:pt x="23891" y="102"/>
                        <a:pt x="23855" y="141"/>
                      </a:cubicBezTo>
                      <a:cubicBezTo>
                        <a:pt x="23832" y="167"/>
                        <a:pt x="23826" y="192"/>
                        <a:pt x="23823" y="225"/>
                      </a:cubicBezTo>
                      <a:cubicBezTo>
                        <a:pt x="23823" y="244"/>
                        <a:pt x="23816" y="253"/>
                        <a:pt x="23800" y="263"/>
                      </a:cubicBezTo>
                      <a:cubicBezTo>
                        <a:pt x="23791" y="270"/>
                        <a:pt x="23778" y="279"/>
                        <a:pt x="23765" y="286"/>
                      </a:cubicBezTo>
                      <a:cubicBezTo>
                        <a:pt x="23736" y="308"/>
                        <a:pt x="23720" y="347"/>
                        <a:pt x="23716" y="382"/>
                      </a:cubicBezTo>
                      <a:cubicBezTo>
                        <a:pt x="23559" y="363"/>
                        <a:pt x="23410" y="305"/>
                        <a:pt x="23256" y="263"/>
                      </a:cubicBezTo>
                      <a:cubicBezTo>
                        <a:pt x="23172" y="237"/>
                        <a:pt x="23085" y="218"/>
                        <a:pt x="22995" y="215"/>
                      </a:cubicBezTo>
                      <a:cubicBezTo>
                        <a:pt x="22911" y="215"/>
                        <a:pt x="22834" y="237"/>
                        <a:pt x="22760" y="279"/>
                      </a:cubicBezTo>
                      <a:cubicBezTo>
                        <a:pt x="22750" y="283"/>
                        <a:pt x="22741" y="289"/>
                        <a:pt x="22731" y="295"/>
                      </a:cubicBezTo>
                      <a:cubicBezTo>
                        <a:pt x="22712" y="295"/>
                        <a:pt x="22692" y="292"/>
                        <a:pt x="22676" y="283"/>
                      </a:cubicBezTo>
                      <a:cubicBezTo>
                        <a:pt x="22650" y="263"/>
                        <a:pt x="22637" y="228"/>
                        <a:pt x="22625" y="199"/>
                      </a:cubicBezTo>
                      <a:cubicBezTo>
                        <a:pt x="22609" y="160"/>
                        <a:pt x="22586" y="131"/>
                        <a:pt x="22551" y="109"/>
                      </a:cubicBezTo>
                      <a:cubicBezTo>
                        <a:pt x="22493" y="73"/>
                        <a:pt x="22399" y="64"/>
                        <a:pt x="22386" y="147"/>
                      </a:cubicBezTo>
                      <a:cubicBezTo>
                        <a:pt x="22380" y="192"/>
                        <a:pt x="22396" y="241"/>
                        <a:pt x="22444" y="250"/>
                      </a:cubicBezTo>
                      <a:cubicBezTo>
                        <a:pt x="22467" y="257"/>
                        <a:pt x="22489" y="253"/>
                        <a:pt x="22509" y="244"/>
                      </a:cubicBezTo>
                      <a:cubicBezTo>
                        <a:pt x="22518" y="241"/>
                        <a:pt x="22525" y="237"/>
                        <a:pt x="22535" y="231"/>
                      </a:cubicBezTo>
                      <a:cubicBezTo>
                        <a:pt x="22535" y="228"/>
                        <a:pt x="22538" y="228"/>
                        <a:pt x="22538" y="228"/>
                      </a:cubicBezTo>
                      <a:cubicBezTo>
                        <a:pt x="22538" y="228"/>
                        <a:pt x="22541" y="231"/>
                        <a:pt x="22541" y="234"/>
                      </a:cubicBezTo>
                      <a:cubicBezTo>
                        <a:pt x="22544" y="237"/>
                        <a:pt x="22548" y="241"/>
                        <a:pt x="22548" y="247"/>
                      </a:cubicBezTo>
                      <a:cubicBezTo>
                        <a:pt x="22554" y="276"/>
                        <a:pt x="22541" y="308"/>
                        <a:pt x="22505" y="308"/>
                      </a:cubicBezTo>
                      <a:cubicBezTo>
                        <a:pt x="22480" y="312"/>
                        <a:pt x="22451" y="299"/>
                        <a:pt x="22428" y="283"/>
                      </a:cubicBezTo>
                      <a:cubicBezTo>
                        <a:pt x="22373" y="244"/>
                        <a:pt x="22361" y="180"/>
                        <a:pt x="22328" y="125"/>
                      </a:cubicBezTo>
                      <a:cubicBezTo>
                        <a:pt x="22300" y="73"/>
                        <a:pt x="22248" y="15"/>
                        <a:pt x="22187" y="6"/>
                      </a:cubicBezTo>
                      <a:cubicBezTo>
                        <a:pt x="22158" y="-1"/>
                        <a:pt x="22129" y="6"/>
                        <a:pt x="22106" y="22"/>
                      </a:cubicBezTo>
                      <a:cubicBezTo>
                        <a:pt x="22093" y="32"/>
                        <a:pt x="22080" y="44"/>
                        <a:pt x="22074" y="60"/>
                      </a:cubicBezTo>
                      <a:cubicBezTo>
                        <a:pt x="22071" y="73"/>
                        <a:pt x="22068" y="89"/>
                        <a:pt x="22064" y="105"/>
                      </a:cubicBezTo>
                      <a:cubicBezTo>
                        <a:pt x="22016" y="96"/>
                        <a:pt x="21968" y="102"/>
                        <a:pt x="21932" y="141"/>
                      </a:cubicBezTo>
                      <a:cubicBezTo>
                        <a:pt x="21910" y="167"/>
                        <a:pt x="21903" y="192"/>
                        <a:pt x="21900" y="225"/>
                      </a:cubicBezTo>
                      <a:cubicBezTo>
                        <a:pt x="21900" y="244"/>
                        <a:pt x="21894" y="253"/>
                        <a:pt x="21878" y="263"/>
                      </a:cubicBezTo>
                      <a:cubicBezTo>
                        <a:pt x="21868" y="270"/>
                        <a:pt x="21855" y="279"/>
                        <a:pt x="21842" y="286"/>
                      </a:cubicBezTo>
                      <a:cubicBezTo>
                        <a:pt x="21813" y="308"/>
                        <a:pt x="21797" y="347"/>
                        <a:pt x="21794" y="382"/>
                      </a:cubicBezTo>
                      <a:cubicBezTo>
                        <a:pt x="21636" y="363"/>
                        <a:pt x="21488" y="305"/>
                        <a:pt x="21333" y="263"/>
                      </a:cubicBezTo>
                      <a:cubicBezTo>
                        <a:pt x="21250" y="237"/>
                        <a:pt x="21163" y="218"/>
                        <a:pt x="21072" y="215"/>
                      </a:cubicBezTo>
                      <a:cubicBezTo>
                        <a:pt x="20989" y="215"/>
                        <a:pt x="20911" y="237"/>
                        <a:pt x="20837" y="279"/>
                      </a:cubicBezTo>
                      <a:cubicBezTo>
                        <a:pt x="20828" y="283"/>
                        <a:pt x="20818" y="289"/>
                        <a:pt x="20808" y="295"/>
                      </a:cubicBezTo>
                      <a:cubicBezTo>
                        <a:pt x="20789" y="295"/>
                        <a:pt x="20770" y="292"/>
                        <a:pt x="20754" y="283"/>
                      </a:cubicBezTo>
                      <a:cubicBezTo>
                        <a:pt x="20728" y="263"/>
                        <a:pt x="20715" y="228"/>
                        <a:pt x="20702" y="199"/>
                      </a:cubicBezTo>
                      <a:cubicBezTo>
                        <a:pt x="20686" y="160"/>
                        <a:pt x="20663" y="131"/>
                        <a:pt x="20628" y="109"/>
                      </a:cubicBezTo>
                      <a:cubicBezTo>
                        <a:pt x="20570" y="73"/>
                        <a:pt x="20477" y="64"/>
                        <a:pt x="20464" y="147"/>
                      </a:cubicBezTo>
                      <a:cubicBezTo>
                        <a:pt x="20457" y="192"/>
                        <a:pt x="20473" y="241"/>
                        <a:pt x="20522" y="250"/>
                      </a:cubicBezTo>
                      <a:cubicBezTo>
                        <a:pt x="20541" y="257"/>
                        <a:pt x="20564" y="253"/>
                        <a:pt x="20586" y="244"/>
                      </a:cubicBezTo>
                      <a:cubicBezTo>
                        <a:pt x="20596" y="241"/>
                        <a:pt x="20602" y="237"/>
                        <a:pt x="20612" y="231"/>
                      </a:cubicBezTo>
                      <a:cubicBezTo>
                        <a:pt x="20612" y="228"/>
                        <a:pt x="20615" y="228"/>
                        <a:pt x="20615" y="228"/>
                      </a:cubicBezTo>
                      <a:cubicBezTo>
                        <a:pt x="20615" y="228"/>
                        <a:pt x="20618" y="231"/>
                        <a:pt x="20618" y="234"/>
                      </a:cubicBezTo>
                      <a:cubicBezTo>
                        <a:pt x="20622" y="237"/>
                        <a:pt x="20625" y="241"/>
                        <a:pt x="20625" y="247"/>
                      </a:cubicBezTo>
                      <a:cubicBezTo>
                        <a:pt x="20631" y="276"/>
                        <a:pt x="20615" y="308"/>
                        <a:pt x="20583" y="308"/>
                      </a:cubicBezTo>
                      <a:cubicBezTo>
                        <a:pt x="20557" y="312"/>
                        <a:pt x="20528" y="299"/>
                        <a:pt x="20506" y="283"/>
                      </a:cubicBezTo>
                      <a:cubicBezTo>
                        <a:pt x="20451" y="244"/>
                        <a:pt x="20438" y="180"/>
                        <a:pt x="20406" y="125"/>
                      </a:cubicBezTo>
                      <a:cubicBezTo>
                        <a:pt x="20377" y="73"/>
                        <a:pt x="20325" y="15"/>
                        <a:pt x="20264" y="6"/>
                      </a:cubicBezTo>
                      <a:cubicBezTo>
                        <a:pt x="20235" y="-1"/>
                        <a:pt x="20206" y="6"/>
                        <a:pt x="20184" y="22"/>
                      </a:cubicBezTo>
                      <a:cubicBezTo>
                        <a:pt x="20171" y="32"/>
                        <a:pt x="20158" y="44"/>
                        <a:pt x="20151" y="60"/>
                      </a:cubicBezTo>
                      <a:cubicBezTo>
                        <a:pt x="20148" y="73"/>
                        <a:pt x="20145" y="89"/>
                        <a:pt x="20142" y="105"/>
                      </a:cubicBezTo>
                      <a:cubicBezTo>
                        <a:pt x="20093" y="96"/>
                        <a:pt x="20045" y="102"/>
                        <a:pt x="20009" y="141"/>
                      </a:cubicBezTo>
                      <a:cubicBezTo>
                        <a:pt x="19987" y="167"/>
                        <a:pt x="19981" y="192"/>
                        <a:pt x="19977" y="225"/>
                      </a:cubicBezTo>
                      <a:cubicBezTo>
                        <a:pt x="19977" y="244"/>
                        <a:pt x="19971" y="253"/>
                        <a:pt x="19955" y="263"/>
                      </a:cubicBezTo>
                      <a:cubicBezTo>
                        <a:pt x="19945" y="270"/>
                        <a:pt x="19932" y="279"/>
                        <a:pt x="19920" y="286"/>
                      </a:cubicBezTo>
                      <a:cubicBezTo>
                        <a:pt x="19890" y="308"/>
                        <a:pt x="19874" y="347"/>
                        <a:pt x="19871" y="382"/>
                      </a:cubicBezTo>
                      <a:cubicBezTo>
                        <a:pt x="19713" y="363"/>
                        <a:pt x="19565" y="305"/>
                        <a:pt x="19411" y="263"/>
                      </a:cubicBezTo>
                      <a:cubicBezTo>
                        <a:pt x="19327" y="237"/>
                        <a:pt x="19240" y="218"/>
                        <a:pt x="19150" y="215"/>
                      </a:cubicBezTo>
                      <a:cubicBezTo>
                        <a:pt x="19066" y="215"/>
                        <a:pt x="18989" y="237"/>
                        <a:pt x="18915" y="279"/>
                      </a:cubicBezTo>
                      <a:cubicBezTo>
                        <a:pt x="18905" y="283"/>
                        <a:pt x="18895" y="289"/>
                        <a:pt x="18886" y="295"/>
                      </a:cubicBezTo>
                      <a:cubicBezTo>
                        <a:pt x="18866" y="295"/>
                        <a:pt x="18847" y="292"/>
                        <a:pt x="18831" y="283"/>
                      </a:cubicBezTo>
                      <a:cubicBezTo>
                        <a:pt x="18805" y="263"/>
                        <a:pt x="18792" y="228"/>
                        <a:pt x="18779" y="199"/>
                      </a:cubicBezTo>
                      <a:cubicBezTo>
                        <a:pt x="18763" y="160"/>
                        <a:pt x="18741" y="131"/>
                        <a:pt x="18705" y="109"/>
                      </a:cubicBezTo>
                      <a:cubicBezTo>
                        <a:pt x="18647" y="73"/>
                        <a:pt x="18554" y="64"/>
                        <a:pt x="18541" y="147"/>
                      </a:cubicBezTo>
                      <a:cubicBezTo>
                        <a:pt x="18535" y="192"/>
                        <a:pt x="18551" y="241"/>
                        <a:pt x="18599" y="250"/>
                      </a:cubicBezTo>
                      <a:cubicBezTo>
                        <a:pt x="18618" y="257"/>
                        <a:pt x="18641" y="253"/>
                        <a:pt x="18663" y="244"/>
                      </a:cubicBezTo>
                      <a:cubicBezTo>
                        <a:pt x="18673" y="241"/>
                        <a:pt x="18679" y="237"/>
                        <a:pt x="18689" y="231"/>
                      </a:cubicBezTo>
                      <a:cubicBezTo>
                        <a:pt x="18689" y="228"/>
                        <a:pt x="18692" y="228"/>
                        <a:pt x="18692" y="228"/>
                      </a:cubicBezTo>
                      <a:cubicBezTo>
                        <a:pt x="18692" y="228"/>
                        <a:pt x="18696" y="231"/>
                        <a:pt x="18696" y="234"/>
                      </a:cubicBezTo>
                      <a:cubicBezTo>
                        <a:pt x="18699" y="237"/>
                        <a:pt x="18702" y="241"/>
                        <a:pt x="18702" y="247"/>
                      </a:cubicBezTo>
                      <a:cubicBezTo>
                        <a:pt x="18708" y="276"/>
                        <a:pt x="18692" y="308"/>
                        <a:pt x="18660" y="308"/>
                      </a:cubicBezTo>
                      <a:cubicBezTo>
                        <a:pt x="18635" y="312"/>
                        <a:pt x="18606" y="299"/>
                        <a:pt x="18583" y="283"/>
                      </a:cubicBezTo>
                      <a:cubicBezTo>
                        <a:pt x="18528" y="244"/>
                        <a:pt x="18515" y="180"/>
                        <a:pt x="18483" y="125"/>
                      </a:cubicBezTo>
                      <a:cubicBezTo>
                        <a:pt x="18454" y="73"/>
                        <a:pt x="18403" y="15"/>
                        <a:pt x="18342" y="6"/>
                      </a:cubicBezTo>
                      <a:cubicBezTo>
                        <a:pt x="18312" y="-1"/>
                        <a:pt x="18283" y="6"/>
                        <a:pt x="18261" y="22"/>
                      </a:cubicBezTo>
                      <a:cubicBezTo>
                        <a:pt x="18248" y="32"/>
                        <a:pt x="18235" y="44"/>
                        <a:pt x="18229" y="60"/>
                      </a:cubicBezTo>
                      <a:cubicBezTo>
                        <a:pt x="18226" y="73"/>
                        <a:pt x="18222" y="89"/>
                        <a:pt x="18219" y="105"/>
                      </a:cubicBezTo>
                      <a:cubicBezTo>
                        <a:pt x="18171" y="96"/>
                        <a:pt x="18122" y="102"/>
                        <a:pt x="18087" y="141"/>
                      </a:cubicBezTo>
                      <a:cubicBezTo>
                        <a:pt x="18064" y="167"/>
                        <a:pt x="18058" y="192"/>
                        <a:pt x="18055" y="225"/>
                      </a:cubicBezTo>
                      <a:cubicBezTo>
                        <a:pt x="18055" y="244"/>
                        <a:pt x="18048" y="253"/>
                        <a:pt x="18032" y="263"/>
                      </a:cubicBezTo>
                      <a:cubicBezTo>
                        <a:pt x="18022" y="270"/>
                        <a:pt x="18010" y="279"/>
                        <a:pt x="17997" y="286"/>
                      </a:cubicBezTo>
                      <a:cubicBezTo>
                        <a:pt x="17968" y="308"/>
                        <a:pt x="17952" y="347"/>
                        <a:pt x="17949" y="382"/>
                      </a:cubicBezTo>
                      <a:cubicBezTo>
                        <a:pt x="17791" y="363"/>
                        <a:pt x="17642" y="305"/>
                        <a:pt x="17488" y="263"/>
                      </a:cubicBezTo>
                      <a:cubicBezTo>
                        <a:pt x="17404" y="237"/>
                        <a:pt x="17317" y="218"/>
                        <a:pt x="17227" y="215"/>
                      </a:cubicBezTo>
                      <a:cubicBezTo>
                        <a:pt x="17143" y="215"/>
                        <a:pt x="17063" y="237"/>
                        <a:pt x="16992" y="279"/>
                      </a:cubicBezTo>
                      <a:cubicBezTo>
                        <a:pt x="16982" y="283"/>
                        <a:pt x="16973" y="289"/>
                        <a:pt x="16963" y="295"/>
                      </a:cubicBezTo>
                      <a:cubicBezTo>
                        <a:pt x="16944" y="295"/>
                        <a:pt x="16924" y="292"/>
                        <a:pt x="16908" y="283"/>
                      </a:cubicBezTo>
                      <a:cubicBezTo>
                        <a:pt x="16883" y="263"/>
                        <a:pt x="16870" y="228"/>
                        <a:pt x="16857" y="199"/>
                      </a:cubicBezTo>
                      <a:cubicBezTo>
                        <a:pt x="16840" y="160"/>
                        <a:pt x="16818" y="131"/>
                        <a:pt x="16783" y="109"/>
                      </a:cubicBezTo>
                      <a:cubicBezTo>
                        <a:pt x="16725" y="73"/>
                        <a:pt x="16631" y="64"/>
                        <a:pt x="16618" y="147"/>
                      </a:cubicBezTo>
                      <a:cubicBezTo>
                        <a:pt x="16612" y="192"/>
                        <a:pt x="16628" y="241"/>
                        <a:pt x="16676" y="250"/>
                      </a:cubicBezTo>
                      <a:cubicBezTo>
                        <a:pt x="16696" y="257"/>
                        <a:pt x="16718" y="253"/>
                        <a:pt x="16741" y="244"/>
                      </a:cubicBezTo>
                      <a:cubicBezTo>
                        <a:pt x="16751" y="241"/>
                        <a:pt x="16757" y="237"/>
                        <a:pt x="16767" y="231"/>
                      </a:cubicBezTo>
                      <a:cubicBezTo>
                        <a:pt x="16767" y="228"/>
                        <a:pt x="16770" y="228"/>
                        <a:pt x="16770" y="228"/>
                      </a:cubicBezTo>
                      <a:cubicBezTo>
                        <a:pt x="16770" y="228"/>
                        <a:pt x="16773" y="231"/>
                        <a:pt x="16773" y="234"/>
                      </a:cubicBezTo>
                      <a:cubicBezTo>
                        <a:pt x="16776" y="237"/>
                        <a:pt x="16780" y="241"/>
                        <a:pt x="16780" y="247"/>
                      </a:cubicBezTo>
                      <a:cubicBezTo>
                        <a:pt x="16786" y="276"/>
                        <a:pt x="16770" y="308"/>
                        <a:pt x="16738" y="308"/>
                      </a:cubicBezTo>
                      <a:cubicBezTo>
                        <a:pt x="16712" y="312"/>
                        <a:pt x="16683" y="299"/>
                        <a:pt x="16660" y="283"/>
                      </a:cubicBezTo>
                      <a:cubicBezTo>
                        <a:pt x="16605" y="244"/>
                        <a:pt x="16593" y="180"/>
                        <a:pt x="16560" y="125"/>
                      </a:cubicBezTo>
                      <a:cubicBezTo>
                        <a:pt x="16531" y="73"/>
                        <a:pt x="16480" y="15"/>
                        <a:pt x="16419" y="6"/>
                      </a:cubicBezTo>
                      <a:cubicBezTo>
                        <a:pt x="16390" y="-1"/>
                        <a:pt x="16361" y="6"/>
                        <a:pt x="16338" y="22"/>
                      </a:cubicBezTo>
                      <a:cubicBezTo>
                        <a:pt x="16325" y="32"/>
                        <a:pt x="16312" y="44"/>
                        <a:pt x="16306" y="60"/>
                      </a:cubicBezTo>
                      <a:cubicBezTo>
                        <a:pt x="16303" y="73"/>
                        <a:pt x="16299" y="89"/>
                        <a:pt x="16296" y="105"/>
                      </a:cubicBezTo>
                      <a:cubicBezTo>
                        <a:pt x="16248" y="96"/>
                        <a:pt x="16200" y="102"/>
                        <a:pt x="16164" y="141"/>
                      </a:cubicBezTo>
                      <a:cubicBezTo>
                        <a:pt x="16142" y="167"/>
                        <a:pt x="16135" y="192"/>
                        <a:pt x="16132" y="225"/>
                      </a:cubicBezTo>
                      <a:cubicBezTo>
                        <a:pt x="16132" y="244"/>
                        <a:pt x="16126" y="253"/>
                        <a:pt x="16110" y="263"/>
                      </a:cubicBezTo>
                      <a:cubicBezTo>
                        <a:pt x="16100" y="270"/>
                        <a:pt x="16087" y="279"/>
                        <a:pt x="16074" y="286"/>
                      </a:cubicBezTo>
                      <a:cubicBezTo>
                        <a:pt x="16045" y="308"/>
                        <a:pt x="16029" y="347"/>
                        <a:pt x="16026" y="382"/>
                      </a:cubicBezTo>
                      <a:cubicBezTo>
                        <a:pt x="15868" y="363"/>
                        <a:pt x="15720" y="305"/>
                        <a:pt x="15565" y="263"/>
                      </a:cubicBezTo>
                      <a:cubicBezTo>
                        <a:pt x="15482" y="237"/>
                        <a:pt x="15394" y="218"/>
                        <a:pt x="15304" y="215"/>
                      </a:cubicBezTo>
                      <a:cubicBezTo>
                        <a:pt x="15221" y="215"/>
                        <a:pt x="15140" y="237"/>
                        <a:pt x="15069" y="279"/>
                      </a:cubicBezTo>
                      <a:cubicBezTo>
                        <a:pt x="15060" y="283"/>
                        <a:pt x="15050" y="289"/>
                        <a:pt x="15040" y="295"/>
                      </a:cubicBezTo>
                      <a:cubicBezTo>
                        <a:pt x="15021" y="295"/>
                        <a:pt x="15002" y="292"/>
                        <a:pt x="14985" y="283"/>
                      </a:cubicBezTo>
                      <a:cubicBezTo>
                        <a:pt x="14960" y="263"/>
                        <a:pt x="14947" y="228"/>
                        <a:pt x="14934" y="199"/>
                      </a:cubicBezTo>
                      <a:cubicBezTo>
                        <a:pt x="14918" y="160"/>
                        <a:pt x="14895" y="131"/>
                        <a:pt x="14860" y="109"/>
                      </a:cubicBezTo>
                      <a:cubicBezTo>
                        <a:pt x="14802" y="73"/>
                        <a:pt x="14709" y="64"/>
                        <a:pt x="14696" y="147"/>
                      </a:cubicBezTo>
                      <a:cubicBezTo>
                        <a:pt x="14689" y="192"/>
                        <a:pt x="14705" y="241"/>
                        <a:pt x="14754" y="250"/>
                      </a:cubicBezTo>
                      <a:cubicBezTo>
                        <a:pt x="14773" y="257"/>
                        <a:pt x="14796" y="253"/>
                        <a:pt x="14818" y="244"/>
                      </a:cubicBezTo>
                      <a:cubicBezTo>
                        <a:pt x="14828" y="241"/>
                        <a:pt x="14834" y="237"/>
                        <a:pt x="14844" y="231"/>
                      </a:cubicBezTo>
                      <a:cubicBezTo>
                        <a:pt x="14844" y="228"/>
                        <a:pt x="14844" y="228"/>
                        <a:pt x="14847" y="228"/>
                      </a:cubicBezTo>
                      <a:cubicBezTo>
                        <a:pt x="14847" y="228"/>
                        <a:pt x="14850" y="231"/>
                        <a:pt x="14850" y="234"/>
                      </a:cubicBezTo>
                      <a:cubicBezTo>
                        <a:pt x="14853" y="237"/>
                        <a:pt x="14857" y="241"/>
                        <a:pt x="14857" y="247"/>
                      </a:cubicBezTo>
                      <a:cubicBezTo>
                        <a:pt x="14863" y="276"/>
                        <a:pt x="14847" y="308"/>
                        <a:pt x="14815" y="308"/>
                      </a:cubicBezTo>
                      <a:cubicBezTo>
                        <a:pt x="14789" y="312"/>
                        <a:pt x="14760" y="299"/>
                        <a:pt x="14737" y="283"/>
                      </a:cubicBezTo>
                      <a:cubicBezTo>
                        <a:pt x="14683" y="244"/>
                        <a:pt x="14670" y="180"/>
                        <a:pt x="14638" y="125"/>
                      </a:cubicBezTo>
                      <a:cubicBezTo>
                        <a:pt x="14609" y="73"/>
                        <a:pt x="14557" y="15"/>
                        <a:pt x="14496" y="6"/>
                      </a:cubicBezTo>
                      <a:cubicBezTo>
                        <a:pt x="14467" y="-1"/>
                        <a:pt x="14438" y="6"/>
                        <a:pt x="14416" y="22"/>
                      </a:cubicBezTo>
                      <a:cubicBezTo>
                        <a:pt x="14403" y="32"/>
                        <a:pt x="14390" y="44"/>
                        <a:pt x="14383" y="60"/>
                      </a:cubicBezTo>
                      <a:cubicBezTo>
                        <a:pt x="14380" y="73"/>
                        <a:pt x="14377" y="89"/>
                        <a:pt x="14374" y="105"/>
                      </a:cubicBezTo>
                      <a:cubicBezTo>
                        <a:pt x="14325" y="96"/>
                        <a:pt x="14274" y="102"/>
                        <a:pt x="14242" y="141"/>
                      </a:cubicBezTo>
                      <a:cubicBezTo>
                        <a:pt x="14219" y="167"/>
                        <a:pt x="14212" y="192"/>
                        <a:pt x="14209" y="225"/>
                      </a:cubicBezTo>
                      <a:cubicBezTo>
                        <a:pt x="14209" y="244"/>
                        <a:pt x="14203" y="253"/>
                        <a:pt x="14187" y="263"/>
                      </a:cubicBezTo>
                      <a:cubicBezTo>
                        <a:pt x="14177" y="270"/>
                        <a:pt x="14164" y="279"/>
                        <a:pt x="14152" y="286"/>
                      </a:cubicBezTo>
                      <a:cubicBezTo>
                        <a:pt x="14123" y="308"/>
                        <a:pt x="14106" y="344"/>
                        <a:pt x="14103" y="382"/>
                      </a:cubicBezTo>
                      <a:cubicBezTo>
                        <a:pt x="13943" y="363"/>
                        <a:pt x="13792" y="305"/>
                        <a:pt x="13637" y="260"/>
                      </a:cubicBezTo>
                      <a:cubicBezTo>
                        <a:pt x="13550" y="234"/>
                        <a:pt x="13463" y="215"/>
                        <a:pt x="13373" y="212"/>
                      </a:cubicBezTo>
                      <a:cubicBezTo>
                        <a:pt x="13292" y="212"/>
                        <a:pt x="13212" y="234"/>
                        <a:pt x="13138" y="276"/>
                      </a:cubicBezTo>
                      <a:cubicBezTo>
                        <a:pt x="13128" y="279"/>
                        <a:pt x="13119" y="286"/>
                        <a:pt x="13109" y="292"/>
                      </a:cubicBezTo>
                      <a:cubicBezTo>
                        <a:pt x="13090" y="292"/>
                        <a:pt x="13070" y="289"/>
                        <a:pt x="13054" y="279"/>
                      </a:cubicBezTo>
                      <a:cubicBezTo>
                        <a:pt x="13028" y="260"/>
                        <a:pt x="13015" y="228"/>
                        <a:pt x="13006" y="196"/>
                      </a:cubicBezTo>
                      <a:cubicBezTo>
                        <a:pt x="12990" y="157"/>
                        <a:pt x="12967" y="128"/>
                        <a:pt x="12929" y="105"/>
                      </a:cubicBezTo>
                      <a:cubicBezTo>
                        <a:pt x="12874" y="73"/>
                        <a:pt x="12780" y="60"/>
                        <a:pt x="12767" y="144"/>
                      </a:cubicBezTo>
                      <a:cubicBezTo>
                        <a:pt x="12761" y="189"/>
                        <a:pt x="12774" y="237"/>
                        <a:pt x="12822" y="247"/>
                      </a:cubicBezTo>
                      <a:cubicBezTo>
                        <a:pt x="12845" y="253"/>
                        <a:pt x="12867" y="250"/>
                        <a:pt x="12887" y="241"/>
                      </a:cubicBezTo>
                      <a:cubicBezTo>
                        <a:pt x="12896" y="237"/>
                        <a:pt x="12906" y="234"/>
                        <a:pt x="12912" y="228"/>
                      </a:cubicBezTo>
                      <a:cubicBezTo>
                        <a:pt x="12912" y="225"/>
                        <a:pt x="12916" y="225"/>
                        <a:pt x="12916" y="225"/>
                      </a:cubicBezTo>
                      <a:cubicBezTo>
                        <a:pt x="12919" y="228"/>
                        <a:pt x="12919" y="228"/>
                        <a:pt x="12922" y="231"/>
                      </a:cubicBezTo>
                      <a:cubicBezTo>
                        <a:pt x="12922" y="234"/>
                        <a:pt x="12925" y="237"/>
                        <a:pt x="12925" y="244"/>
                      </a:cubicBezTo>
                      <a:cubicBezTo>
                        <a:pt x="12935" y="273"/>
                        <a:pt x="12919" y="305"/>
                        <a:pt x="12883" y="308"/>
                      </a:cubicBezTo>
                      <a:cubicBezTo>
                        <a:pt x="12858" y="308"/>
                        <a:pt x="12829" y="295"/>
                        <a:pt x="12810" y="279"/>
                      </a:cubicBezTo>
                      <a:cubicBezTo>
                        <a:pt x="12751" y="241"/>
                        <a:pt x="12739" y="176"/>
                        <a:pt x="12706" y="121"/>
                      </a:cubicBezTo>
                      <a:cubicBezTo>
                        <a:pt x="12678" y="70"/>
                        <a:pt x="12626" y="12"/>
                        <a:pt x="12565" y="2"/>
                      </a:cubicBezTo>
                      <a:cubicBezTo>
                        <a:pt x="12539" y="-4"/>
                        <a:pt x="12507" y="2"/>
                        <a:pt x="12484" y="19"/>
                      </a:cubicBezTo>
                      <a:cubicBezTo>
                        <a:pt x="12471" y="28"/>
                        <a:pt x="12462" y="41"/>
                        <a:pt x="12455" y="57"/>
                      </a:cubicBezTo>
                      <a:cubicBezTo>
                        <a:pt x="12449" y="70"/>
                        <a:pt x="12449" y="86"/>
                        <a:pt x="12446" y="102"/>
                      </a:cubicBezTo>
                      <a:cubicBezTo>
                        <a:pt x="12394" y="93"/>
                        <a:pt x="12346" y="99"/>
                        <a:pt x="12310" y="141"/>
                      </a:cubicBezTo>
                      <a:cubicBezTo>
                        <a:pt x="12288" y="164"/>
                        <a:pt x="12285" y="189"/>
                        <a:pt x="12281" y="221"/>
                      </a:cubicBezTo>
                      <a:cubicBezTo>
                        <a:pt x="12278" y="241"/>
                        <a:pt x="12272" y="250"/>
                        <a:pt x="12259" y="260"/>
                      </a:cubicBezTo>
                      <a:cubicBezTo>
                        <a:pt x="12246" y="266"/>
                        <a:pt x="12233" y="276"/>
                        <a:pt x="12220" y="283"/>
                      </a:cubicBezTo>
                      <a:cubicBezTo>
                        <a:pt x="12191" y="305"/>
                        <a:pt x="12175" y="344"/>
                        <a:pt x="12172" y="379"/>
                      </a:cubicBezTo>
                      <a:cubicBezTo>
                        <a:pt x="12014" y="360"/>
                        <a:pt x="11866" y="302"/>
                        <a:pt x="11714" y="260"/>
                      </a:cubicBezTo>
                      <a:cubicBezTo>
                        <a:pt x="11628" y="234"/>
                        <a:pt x="11541" y="215"/>
                        <a:pt x="11450" y="212"/>
                      </a:cubicBezTo>
                      <a:cubicBezTo>
                        <a:pt x="11370" y="212"/>
                        <a:pt x="11289" y="234"/>
                        <a:pt x="11215" y="276"/>
                      </a:cubicBezTo>
                      <a:cubicBezTo>
                        <a:pt x="11206" y="279"/>
                        <a:pt x="11196" y="286"/>
                        <a:pt x="11186" y="292"/>
                      </a:cubicBezTo>
                      <a:cubicBezTo>
                        <a:pt x="11167" y="292"/>
                        <a:pt x="11148" y="289"/>
                        <a:pt x="11132" y="279"/>
                      </a:cubicBezTo>
                      <a:cubicBezTo>
                        <a:pt x="11106" y="260"/>
                        <a:pt x="11093" y="228"/>
                        <a:pt x="11080" y="196"/>
                      </a:cubicBezTo>
                      <a:cubicBezTo>
                        <a:pt x="11067" y="157"/>
                        <a:pt x="11044" y="128"/>
                        <a:pt x="11006" y="105"/>
                      </a:cubicBezTo>
                      <a:cubicBezTo>
                        <a:pt x="10951" y="73"/>
                        <a:pt x="10855" y="60"/>
                        <a:pt x="10845" y="144"/>
                      </a:cubicBezTo>
                      <a:cubicBezTo>
                        <a:pt x="10839" y="189"/>
                        <a:pt x="10851" y="237"/>
                        <a:pt x="10900" y="247"/>
                      </a:cubicBezTo>
                      <a:cubicBezTo>
                        <a:pt x="10922" y="253"/>
                        <a:pt x="10945" y="250"/>
                        <a:pt x="10964" y="241"/>
                      </a:cubicBezTo>
                      <a:cubicBezTo>
                        <a:pt x="10974" y="237"/>
                        <a:pt x="10984" y="234"/>
                        <a:pt x="10990" y="228"/>
                      </a:cubicBezTo>
                      <a:cubicBezTo>
                        <a:pt x="10990" y="225"/>
                        <a:pt x="10993" y="225"/>
                        <a:pt x="10993" y="225"/>
                      </a:cubicBezTo>
                      <a:cubicBezTo>
                        <a:pt x="10996" y="228"/>
                        <a:pt x="10996" y="228"/>
                        <a:pt x="11000" y="231"/>
                      </a:cubicBezTo>
                      <a:cubicBezTo>
                        <a:pt x="11000" y="234"/>
                        <a:pt x="11003" y="237"/>
                        <a:pt x="11003" y="244"/>
                      </a:cubicBezTo>
                      <a:cubicBezTo>
                        <a:pt x="11012" y="273"/>
                        <a:pt x="10996" y="305"/>
                        <a:pt x="10961" y="308"/>
                      </a:cubicBezTo>
                      <a:cubicBezTo>
                        <a:pt x="10935" y="308"/>
                        <a:pt x="10906" y="295"/>
                        <a:pt x="10887" y="279"/>
                      </a:cubicBezTo>
                      <a:cubicBezTo>
                        <a:pt x="10829" y="241"/>
                        <a:pt x="10816" y="176"/>
                        <a:pt x="10784" y="121"/>
                      </a:cubicBezTo>
                      <a:cubicBezTo>
                        <a:pt x="10755" y="70"/>
                        <a:pt x="10703" y="12"/>
                        <a:pt x="10642" y="2"/>
                      </a:cubicBezTo>
                      <a:cubicBezTo>
                        <a:pt x="10616" y="-4"/>
                        <a:pt x="10584" y="2"/>
                        <a:pt x="10562" y="19"/>
                      </a:cubicBezTo>
                      <a:cubicBezTo>
                        <a:pt x="10549" y="28"/>
                        <a:pt x="10539" y="41"/>
                        <a:pt x="10532" y="57"/>
                      </a:cubicBezTo>
                      <a:cubicBezTo>
                        <a:pt x="10526" y="70"/>
                        <a:pt x="10526" y="86"/>
                        <a:pt x="10523" y="102"/>
                      </a:cubicBezTo>
                      <a:cubicBezTo>
                        <a:pt x="10471" y="93"/>
                        <a:pt x="10423" y="99"/>
                        <a:pt x="10387" y="141"/>
                      </a:cubicBezTo>
                      <a:cubicBezTo>
                        <a:pt x="10365" y="164"/>
                        <a:pt x="10362" y="189"/>
                        <a:pt x="10359" y="221"/>
                      </a:cubicBezTo>
                      <a:cubicBezTo>
                        <a:pt x="10355" y="241"/>
                        <a:pt x="10349" y="250"/>
                        <a:pt x="10336" y="260"/>
                      </a:cubicBezTo>
                      <a:cubicBezTo>
                        <a:pt x="10323" y="266"/>
                        <a:pt x="10310" y="276"/>
                        <a:pt x="10298" y="283"/>
                      </a:cubicBezTo>
                      <a:cubicBezTo>
                        <a:pt x="10268" y="305"/>
                        <a:pt x="10252" y="344"/>
                        <a:pt x="10249" y="379"/>
                      </a:cubicBezTo>
                      <a:cubicBezTo>
                        <a:pt x="10091" y="360"/>
                        <a:pt x="9943" y="302"/>
                        <a:pt x="9792" y="260"/>
                      </a:cubicBezTo>
                      <a:cubicBezTo>
                        <a:pt x="9705" y="234"/>
                        <a:pt x="9618" y="215"/>
                        <a:pt x="9528" y="212"/>
                      </a:cubicBezTo>
                      <a:cubicBezTo>
                        <a:pt x="9447" y="212"/>
                        <a:pt x="9367" y="234"/>
                        <a:pt x="9293" y="276"/>
                      </a:cubicBezTo>
                      <a:cubicBezTo>
                        <a:pt x="9283" y="279"/>
                        <a:pt x="9273" y="286"/>
                        <a:pt x="9264" y="292"/>
                      </a:cubicBezTo>
                      <a:cubicBezTo>
                        <a:pt x="9244" y="292"/>
                        <a:pt x="9225" y="289"/>
                        <a:pt x="9209" y="279"/>
                      </a:cubicBezTo>
                      <a:cubicBezTo>
                        <a:pt x="9183" y="260"/>
                        <a:pt x="9170" y="228"/>
                        <a:pt x="9157" y="196"/>
                      </a:cubicBezTo>
                      <a:cubicBezTo>
                        <a:pt x="9145" y="157"/>
                        <a:pt x="9122" y="128"/>
                        <a:pt x="9083" y="105"/>
                      </a:cubicBezTo>
                      <a:cubicBezTo>
                        <a:pt x="9029" y="73"/>
                        <a:pt x="8932" y="60"/>
                        <a:pt x="8922" y="144"/>
                      </a:cubicBezTo>
                      <a:cubicBezTo>
                        <a:pt x="8916" y="189"/>
                        <a:pt x="8929" y="237"/>
                        <a:pt x="8977" y="247"/>
                      </a:cubicBezTo>
                      <a:cubicBezTo>
                        <a:pt x="9000" y="253"/>
                        <a:pt x="9022" y="250"/>
                        <a:pt x="9041" y="241"/>
                      </a:cubicBezTo>
                      <a:cubicBezTo>
                        <a:pt x="9051" y="237"/>
                        <a:pt x="9061" y="234"/>
                        <a:pt x="9067" y="228"/>
                      </a:cubicBezTo>
                      <a:cubicBezTo>
                        <a:pt x="9067" y="225"/>
                        <a:pt x="9070" y="225"/>
                        <a:pt x="9070" y="225"/>
                      </a:cubicBezTo>
                      <a:cubicBezTo>
                        <a:pt x="9073" y="228"/>
                        <a:pt x="9073" y="228"/>
                        <a:pt x="9077" y="231"/>
                      </a:cubicBezTo>
                      <a:cubicBezTo>
                        <a:pt x="9077" y="234"/>
                        <a:pt x="9080" y="237"/>
                        <a:pt x="9080" y="244"/>
                      </a:cubicBezTo>
                      <a:cubicBezTo>
                        <a:pt x="9090" y="273"/>
                        <a:pt x="9073" y="305"/>
                        <a:pt x="9038" y="308"/>
                      </a:cubicBezTo>
                      <a:cubicBezTo>
                        <a:pt x="9013" y="308"/>
                        <a:pt x="8984" y="295"/>
                        <a:pt x="8961" y="279"/>
                      </a:cubicBezTo>
                      <a:cubicBezTo>
                        <a:pt x="8906" y="241"/>
                        <a:pt x="8893" y="176"/>
                        <a:pt x="8861" y="121"/>
                      </a:cubicBezTo>
                      <a:cubicBezTo>
                        <a:pt x="8832" y="70"/>
                        <a:pt x="8781" y="12"/>
                        <a:pt x="8719" y="2"/>
                      </a:cubicBezTo>
                      <a:cubicBezTo>
                        <a:pt x="8694" y="-4"/>
                        <a:pt x="8661" y="2"/>
                        <a:pt x="8639" y="19"/>
                      </a:cubicBezTo>
                      <a:cubicBezTo>
                        <a:pt x="8626" y="28"/>
                        <a:pt x="8613" y="41"/>
                        <a:pt x="8610" y="57"/>
                      </a:cubicBezTo>
                      <a:cubicBezTo>
                        <a:pt x="8604" y="70"/>
                        <a:pt x="8604" y="86"/>
                        <a:pt x="8600" y="102"/>
                      </a:cubicBezTo>
                      <a:cubicBezTo>
                        <a:pt x="8549" y="93"/>
                        <a:pt x="8500" y="99"/>
                        <a:pt x="8465" y="141"/>
                      </a:cubicBezTo>
                      <a:cubicBezTo>
                        <a:pt x="8442" y="164"/>
                        <a:pt x="8439" y="189"/>
                        <a:pt x="8436" y="221"/>
                      </a:cubicBezTo>
                      <a:cubicBezTo>
                        <a:pt x="8433" y="241"/>
                        <a:pt x="8426" y="250"/>
                        <a:pt x="8413" y="260"/>
                      </a:cubicBezTo>
                      <a:cubicBezTo>
                        <a:pt x="8400" y="266"/>
                        <a:pt x="8388" y="276"/>
                        <a:pt x="8375" y="283"/>
                      </a:cubicBezTo>
                      <a:cubicBezTo>
                        <a:pt x="8346" y="305"/>
                        <a:pt x="8330" y="344"/>
                        <a:pt x="8327" y="379"/>
                      </a:cubicBezTo>
                      <a:cubicBezTo>
                        <a:pt x="8169" y="360"/>
                        <a:pt x="8020" y="302"/>
                        <a:pt x="7869" y="260"/>
                      </a:cubicBezTo>
                      <a:cubicBezTo>
                        <a:pt x="7782" y="234"/>
                        <a:pt x="7695" y="215"/>
                        <a:pt x="7605" y="212"/>
                      </a:cubicBezTo>
                      <a:cubicBezTo>
                        <a:pt x="7525" y="212"/>
                        <a:pt x="7444" y="234"/>
                        <a:pt x="7370" y="276"/>
                      </a:cubicBezTo>
                      <a:cubicBezTo>
                        <a:pt x="7360" y="279"/>
                        <a:pt x="7351" y="286"/>
                        <a:pt x="7341" y="292"/>
                      </a:cubicBezTo>
                      <a:cubicBezTo>
                        <a:pt x="7322" y="292"/>
                        <a:pt x="7302" y="289"/>
                        <a:pt x="7286" y="279"/>
                      </a:cubicBezTo>
                      <a:cubicBezTo>
                        <a:pt x="7260" y="260"/>
                        <a:pt x="7248" y="228"/>
                        <a:pt x="7235" y="196"/>
                      </a:cubicBezTo>
                      <a:cubicBezTo>
                        <a:pt x="7218" y="157"/>
                        <a:pt x="7199" y="128"/>
                        <a:pt x="7161" y="105"/>
                      </a:cubicBezTo>
                      <a:cubicBezTo>
                        <a:pt x="7106" y="73"/>
                        <a:pt x="7009" y="60"/>
                        <a:pt x="7000" y="144"/>
                      </a:cubicBezTo>
                      <a:cubicBezTo>
                        <a:pt x="6993" y="189"/>
                        <a:pt x="7006" y="237"/>
                        <a:pt x="7054" y="247"/>
                      </a:cubicBezTo>
                      <a:cubicBezTo>
                        <a:pt x="7077" y="253"/>
                        <a:pt x="7099" y="250"/>
                        <a:pt x="7119" y="241"/>
                      </a:cubicBezTo>
                      <a:cubicBezTo>
                        <a:pt x="7128" y="237"/>
                        <a:pt x="7138" y="234"/>
                        <a:pt x="7145" y="228"/>
                      </a:cubicBezTo>
                      <a:cubicBezTo>
                        <a:pt x="7145" y="225"/>
                        <a:pt x="7148" y="225"/>
                        <a:pt x="7148" y="225"/>
                      </a:cubicBezTo>
                      <a:cubicBezTo>
                        <a:pt x="7151" y="228"/>
                        <a:pt x="7151" y="228"/>
                        <a:pt x="7154" y="231"/>
                      </a:cubicBezTo>
                      <a:cubicBezTo>
                        <a:pt x="7154" y="234"/>
                        <a:pt x="7158" y="237"/>
                        <a:pt x="7158" y="244"/>
                      </a:cubicBezTo>
                      <a:cubicBezTo>
                        <a:pt x="7167" y="273"/>
                        <a:pt x="7151" y="305"/>
                        <a:pt x="7115" y="308"/>
                      </a:cubicBezTo>
                      <a:cubicBezTo>
                        <a:pt x="7090" y="308"/>
                        <a:pt x="7061" y="295"/>
                        <a:pt x="7038" y="279"/>
                      </a:cubicBezTo>
                      <a:cubicBezTo>
                        <a:pt x="6983" y="241"/>
                        <a:pt x="6970" y="176"/>
                        <a:pt x="6938" y="121"/>
                      </a:cubicBezTo>
                      <a:cubicBezTo>
                        <a:pt x="6909" y="70"/>
                        <a:pt x="6858" y="12"/>
                        <a:pt x="6797" y="2"/>
                      </a:cubicBezTo>
                      <a:cubicBezTo>
                        <a:pt x="6771" y="-4"/>
                        <a:pt x="6739" y="2"/>
                        <a:pt x="6716" y="19"/>
                      </a:cubicBezTo>
                      <a:cubicBezTo>
                        <a:pt x="6703" y="28"/>
                        <a:pt x="6690" y="41"/>
                        <a:pt x="6687" y="57"/>
                      </a:cubicBezTo>
                      <a:cubicBezTo>
                        <a:pt x="6681" y="70"/>
                        <a:pt x="6681" y="86"/>
                        <a:pt x="6674" y="102"/>
                      </a:cubicBezTo>
                      <a:cubicBezTo>
                        <a:pt x="6626" y="93"/>
                        <a:pt x="6578" y="99"/>
                        <a:pt x="6542" y="141"/>
                      </a:cubicBezTo>
                      <a:cubicBezTo>
                        <a:pt x="6520" y="164"/>
                        <a:pt x="6517" y="189"/>
                        <a:pt x="6513" y="221"/>
                      </a:cubicBezTo>
                      <a:cubicBezTo>
                        <a:pt x="6510" y="241"/>
                        <a:pt x="6504" y="250"/>
                        <a:pt x="6491" y="260"/>
                      </a:cubicBezTo>
                      <a:cubicBezTo>
                        <a:pt x="6478" y="266"/>
                        <a:pt x="6465" y="276"/>
                        <a:pt x="6452" y="283"/>
                      </a:cubicBezTo>
                      <a:cubicBezTo>
                        <a:pt x="6423" y="305"/>
                        <a:pt x="6407" y="344"/>
                        <a:pt x="6404" y="379"/>
                      </a:cubicBezTo>
                      <a:cubicBezTo>
                        <a:pt x="6246" y="360"/>
                        <a:pt x="6098" y="302"/>
                        <a:pt x="5947" y="260"/>
                      </a:cubicBezTo>
                      <a:cubicBezTo>
                        <a:pt x="5860" y="234"/>
                        <a:pt x="5772" y="215"/>
                        <a:pt x="5682" y="212"/>
                      </a:cubicBezTo>
                      <a:cubicBezTo>
                        <a:pt x="5602" y="212"/>
                        <a:pt x="5521" y="234"/>
                        <a:pt x="5447" y="276"/>
                      </a:cubicBezTo>
                      <a:cubicBezTo>
                        <a:pt x="5438" y="279"/>
                        <a:pt x="5428" y="286"/>
                        <a:pt x="5418" y="292"/>
                      </a:cubicBezTo>
                      <a:cubicBezTo>
                        <a:pt x="5399" y="292"/>
                        <a:pt x="5380" y="289"/>
                        <a:pt x="5363" y="279"/>
                      </a:cubicBezTo>
                      <a:cubicBezTo>
                        <a:pt x="5338" y="260"/>
                        <a:pt x="5325" y="228"/>
                        <a:pt x="5312" y="196"/>
                      </a:cubicBezTo>
                      <a:cubicBezTo>
                        <a:pt x="5296" y="157"/>
                        <a:pt x="5273" y="128"/>
                        <a:pt x="5238" y="105"/>
                      </a:cubicBezTo>
                      <a:cubicBezTo>
                        <a:pt x="5183" y="73"/>
                        <a:pt x="5087" y="60"/>
                        <a:pt x="5077" y="144"/>
                      </a:cubicBezTo>
                      <a:cubicBezTo>
                        <a:pt x="5071" y="189"/>
                        <a:pt x="5083" y="237"/>
                        <a:pt x="5132" y="247"/>
                      </a:cubicBezTo>
                      <a:cubicBezTo>
                        <a:pt x="5154" y="253"/>
                        <a:pt x="5177" y="250"/>
                        <a:pt x="5196" y="241"/>
                      </a:cubicBezTo>
                      <a:cubicBezTo>
                        <a:pt x="5206" y="237"/>
                        <a:pt x="5215" y="234"/>
                        <a:pt x="5222" y="228"/>
                      </a:cubicBezTo>
                      <a:cubicBezTo>
                        <a:pt x="5222" y="225"/>
                        <a:pt x="5225" y="225"/>
                        <a:pt x="5225" y="225"/>
                      </a:cubicBezTo>
                      <a:cubicBezTo>
                        <a:pt x="5228" y="228"/>
                        <a:pt x="5228" y="228"/>
                        <a:pt x="5231" y="231"/>
                      </a:cubicBezTo>
                      <a:cubicBezTo>
                        <a:pt x="5231" y="234"/>
                        <a:pt x="5235" y="237"/>
                        <a:pt x="5235" y="244"/>
                      </a:cubicBezTo>
                      <a:cubicBezTo>
                        <a:pt x="5244" y="273"/>
                        <a:pt x="5228" y="305"/>
                        <a:pt x="5193" y="308"/>
                      </a:cubicBezTo>
                      <a:cubicBezTo>
                        <a:pt x="5167" y="308"/>
                        <a:pt x="5138" y="295"/>
                        <a:pt x="5115" y="279"/>
                      </a:cubicBezTo>
                      <a:cubicBezTo>
                        <a:pt x="5061" y="241"/>
                        <a:pt x="5048" y="176"/>
                        <a:pt x="5016" y="121"/>
                      </a:cubicBezTo>
                      <a:cubicBezTo>
                        <a:pt x="4987" y="70"/>
                        <a:pt x="4935" y="12"/>
                        <a:pt x="4874" y="2"/>
                      </a:cubicBezTo>
                      <a:cubicBezTo>
                        <a:pt x="4848" y="-4"/>
                        <a:pt x="4816" y="2"/>
                        <a:pt x="4794" y="19"/>
                      </a:cubicBezTo>
                      <a:cubicBezTo>
                        <a:pt x="4781" y="28"/>
                        <a:pt x="4768" y="41"/>
                        <a:pt x="4765" y="57"/>
                      </a:cubicBezTo>
                      <a:cubicBezTo>
                        <a:pt x="4758" y="70"/>
                        <a:pt x="4758" y="86"/>
                        <a:pt x="4752" y="102"/>
                      </a:cubicBezTo>
                      <a:cubicBezTo>
                        <a:pt x="4703" y="93"/>
                        <a:pt x="4655" y="99"/>
                        <a:pt x="4620" y="141"/>
                      </a:cubicBezTo>
                      <a:cubicBezTo>
                        <a:pt x="4597" y="164"/>
                        <a:pt x="4594" y="189"/>
                        <a:pt x="4590" y="221"/>
                      </a:cubicBezTo>
                      <a:cubicBezTo>
                        <a:pt x="4587" y="241"/>
                        <a:pt x="4581" y="250"/>
                        <a:pt x="4568" y="260"/>
                      </a:cubicBezTo>
                      <a:cubicBezTo>
                        <a:pt x="4555" y="266"/>
                        <a:pt x="4542" y="276"/>
                        <a:pt x="4530" y="283"/>
                      </a:cubicBezTo>
                      <a:cubicBezTo>
                        <a:pt x="4500" y="305"/>
                        <a:pt x="4484" y="344"/>
                        <a:pt x="4481" y="379"/>
                      </a:cubicBezTo>
                      <a:cubicBezTo>
                        <a:pt x="4323" y="360"/>
                        <a:pt x="4175" y="302"/>
                        <a:pt x="4024" y="260"/>
                      </a:cubicBezTo>
                      <a:cubicBezTo>
                        <a:pt x="3937" y="234"/>
                        <a:pt x="3850" y="215"/>
                        <a:pt x="3760" y="212"/>
                      </a:cubicBezTo>
                      <a:cubicBezTo>
                        <a:pt x="3679" y="212"/>
                        <a:pt x="3599" y="234"/>
                        <a:pt x="3525" y="276"/>
                      </a:cubicBezTo>
                      <a:cubicBezTo>
                        <a:pt x="3515" y="279"/>
                        <a:pt x="3505" y="286"/>
                        <a:pt x="3496" y="292"/>
                      </a:cubicBezTo>
                      <a:cubicBezTo>
                        <a:pt x="3476" y="292"/>
                        <a:pt x="3457" y="289"/>
                        <a:pt x="3441" y="279"/>
                      </a:cubicBezTo>
                      <a:cubicBezTo>
                        <a:pt x="3415" y="260"/>
                        <a:pt x="3402" y="228"/>
                        <a:pt x="3389" y="196"/>
                      </a:cubicBezTo>
                      <a:cubicBezTo>
                        <a:pt x="3373" y="157"/>
                        <a:pt x="3351" y="128"/>
                        <a:pt x="3315" y="105"/>
                      </a:cubicBezTo>
                      <a:cubicBezTo>
                        <a:pt x="3260" y="73"/>
                        <a:pt x="3164" y="60"/>
                        <a:pt x="3154" y="144"/>
                      </a:cubicBezTo>
                      <a:cubicBezTo>
                        <a:pt x="3148" y="189"/>
                        <a:pt x="3161" y="237"/>
                        <a:pt x="3209" y="247"/>
                      </a:cubicBezTo>
                      <a:cubicBezTo>
                        <a:pt x="3232" y="253"/>
                        <a:pt x="3254" y="250"/>
                        <a:pt x="3273" y="241"/>
                      </a:cubicBezTo>
                      <a:cubicBezTo>
                        <a:pt x="3283" y="237"/>
                        <a:pt x="3293" y="234"/>
                        <a:pt x="3299" y="228"/>
                      </a:cubicBezTo>
                      <a:cubicBezTo>
                        <a:pt x="3299" y="225"/>
                        <a:pt x="3302" y="225"/>
                        <a:pt x="3302" y="225"/>
                      </a:cubicBezTo>
                      <a:cubicBezTo>
                        <a:pt x="3306" y="228"/>
                        <a:pt x="3306" y="228"/>
                        <a:pt x="3309" y="231"/>
                      </a:cubicBezTo>
                      <a:cubicBezTo>
                        <a:pt x="3309" y="234"/>
                        <a:pt x="3312" y="237"/>
                        <a:pt x="3312" y="244"/>
                      </a:cubicBezTo>
                      <a:cubicBezTo>
                        <a:pt x="3322" y="273"/>
                        <a:pt x="3306" y="305"/>
                        <a:pt x="3270" y="308"/>
                      </a:cubicBezTo>
                      <a:cubicBezTo>
                        <a:pt x="3244" y="308"/>
                        <a:pt x="3216" y="295"/>
                        <a:pt x="3193" y="279"/>
                      </a:cubicBezTo>
                      <a:cubicBezTo>
                        <a:pt x="3138" y="241"/>
                        <a:pt x="3125" y="176"/>
                        <a:pt x="3093" y="121"/>
                      </a:cubicBezTo>
                      <a:cubicBezTo>
                        <a:pt x="3064" y="70"/>
                        <a:pt x="3012" y="12"/>
                        <a:pt x="2951" y="2"/>
                      </a:cubicBezTo>
                      <a:cubicBezTo>
                        <a:pt x="2926" y="-4"/>
                        <a:pt x="2893" y="2"/>
                        <a:pt x="2871" y="19"/>
                      </a:cubicBezTo>
                      <a:cubicBezTo>
                        <a:pt x="2858" y="28"/>
                        <a:pt x="2845" y="41"/>
                        <a:pt x="2842" y="57"/>
                      </a:cubicBezTo>
                      <a:cubicBezTo>
                        <a:pt x="2835" y="70"/>
                        <a:pt x="2835" y="86"/>
                        <a:pt x="2829" y="102"/>
                      </a:cubicBezTo>
                      <a:cubicBezTo>
                        <a:pt x="2781" y="93"/>
                        <a:pt x="2732" y="99"/>
                        <a:pt x="2697" y="141"/>
                      </a:cubicBezTo>
                      <a:cubicBezTo>
                        <a:pt x="2675" y="164"/>
                        <a:pt x="2671" y="189"/>
                        <a:pt x="2668" y="221"/>
                      </a:cubicBezTo>
                      <a:cubicBezTo>
                        <a:pt x="2665" y="241"/>
                        <a:pt x="2658" y="250"/>
                        <a:pt x="2645" y="260"/>
                      </a:cubicBezTo>
                      <a:cubicBezTo>
                        <a:pt x="2632" y="266"/>
                        <a:pt x="2619" y="276"/>
                        <a:pt x="2607" y="283"/>
                      </a:cubicBezTo>
                      <a:cubicBezTo>
                        <a:pt x="2578" y="305"/>
                        <a:pt x="2562" y="344"/>
                        <a:pt x="2559" y="379"/>
                      </a:cubicBezTo>
                      <a:cubicBezTo>
                        <a:pt x="2401" y="360"/>
                        <a:pt x="2252" y="302"/>
                        <a:pt x="2098" y="260"/>
                      </a:cubicBezTo>
                      <a:cubicBezTo>
                        <a:pt x="2014" y="234"/>
                        <a:pt x="1927" y="215"/>
                        <a:pt x="1837" y="212"/>
                      </a:cubicBezTo>
                      <a:cubicBezTo>
                        <a:pt x="1757" y="212"/>
                        <a:pt x="1676" y="234"/>
                        <a:pt x="1602" y="276"/>
                      </a:cubicBezTo>
                      <a:cubicBezTo>
                        <a:pt x="1592" y="279"/>
                        <a:pt x="1583" y="286"/>
                        <a:pt x="1573" y="292"/>
                      </a:cubicBezTo>
                      <a:cubicBezTo>
                        <a:pt x="1554" y="292"/>
                        <a:pt x="1534" y="289"/>
                        <a:pt x="1518" y="279"/>
                      </a:cubicBezTo>
                      <a:cubicBezTo>
                        <a:pt x="1493" y="260"/>
                        <a:pt x="1480" y="228"/>
                        <a:pt x="1467" y="196"/>
                      </a:cubicBezTo>
                      <a:cubicBezTo>
                        <a:pt x="1450" y="157"/>
                        <a:pt x="1428" y="128"/>
                        <a:pt x="1393" y="105"/>
                      </a:cubicBezTo>
                      <a:cubicBezTo>
                        <a:pt x="1338" y="73"/>
                        <a:pt x="1241" y="60"/>
                        <a:pt x="1232" y="144"/>
                      </a:cubicBezTo>
                      <a:cubicBezTo>
                        <a:pt x="1225" y="189"/>
                        <a:pt x="1238" y="237"/>
                        <a:pt x="1286" y="247"/>
                      </a:cubicBezTo>
                      <a:cubicBezTo>
                        <a:pt x="1309" y="253"/>
                        <a:pt x="1331" y="250"/>
                        <a:pt x="1351" y="241"/>
                      </a:cubicBezTo>
                      <a:cubicBezTo>
                        <a:pt x="1361" y="237"/>
                        <a:pt x="1370" y="234"/>
                        <a:pt x="1377" y="228"/>
                      </a:cubicBezTo>
                      <a:cubicBezTo>
                        <a:pt x="1377" y="225"/>
                        <a:pt x="1380" y="225"/>
                        <a:pt x="1380" y="225"/>
                      </a:cubicBezTo>
                      <a:cubicBezTo>
                        <a:pt x="1383" y="228"/>
                        <a:pt x="1383" y="228"/>
                        <a:pt x="1386" y="231"/>
                      </a:cubicBezTo>
                      <a:cubicBezTo>
                        <a:pt x="1386" y="234"/>
                        <a:pt x="1389" y="237"/>
                        <a:pt x="1389" y="244"/>
                      </a:cubicBezTo>
                      <a:cubicBezTo>
                        <a:pt x="1399" y="273"/>
                        <a:pt x="1383" y="305"/>
                        <a:pt x="1348" y="308"/>
                      </a:cubicBezTo>
                      <a:cubicBezTo>
                        <a:pt x="1322" y="308"/>
                        <a:pt x="1293" y="295"/>
                        <a:pt x="1270" y="279"/>
                      </a:cubicBezTo>
                      <a:cubicBezTo>
                        <a:pt x="1216" y="241"/>
                        <a:pt x="1203" y="176"/>
                        <a:pt x="1170" y="121"/>
                      </a:cubicBezTo>
                      <a:cubicBezTo>
                        <a:pt x="1141" y="70"/>
                        <a:pt x="1090" y="12"/>
                        <a:pt x="1029" y="2"/>
                      </a:cubicBezTo>
                      <a:cubicBezTo>
                        <a:pt x="1003" y="-4"/>
                        <a:pt x="971" y="2"/>
                        <a:pt x="948" y="19"/>
                      </a:cubicBezTo>
                      <a:cubicBezTo>
                        <a:pt x="935" y="28"/>
                        <a:pt x="922" y="41"/>
                        <a:pt x="919" y="57"/>
                      </a:cubicBezTo>
                      <a:cubicBezTo>
                        <a:pt x="913" y="70"/>
                        <a:pt x="913" y="86"/>
                        <a:pt x="906" y="102"/>
                      </a:cubicBezTo>
                      <a:cubicBezTo>
                        <a:pt x="858" y="93"/>
                        <a:pt x="810" y="99"/>
                        <a:pt x="774" y="141"/>
                      </a:cubicBezTo>
                      <a:cubicBezTo>
                        <a:pt x="752" y="164"/>
                        <a:pt x="748" y="189"/>
                        <a:pt x="742" y="221"/>
                      </a:cubicBezTo>
                      <a:cubicBezTo>
                        <a:pt x="742" y="241"/>
                        <a:pt x="736" y="250"/>
                        <a:pt x="723" y="260"/>
                      </a:cubicBezTo>
                      <a:cubicBezTo>
                        <a:pt x="710" y="266"/>
                        <a:pt x="697" y="276"/>
                        <a:pt x="684" y="283"/>
                      </a:cubicBezTo>
                      <a:cubicBezTo>
                        <a:pt x="610" y="341"/>
                        <a:pt x="623" y="476"/>
                        <a:pt x="720" y="498"/>
                      </a:cubicBezTo>
                      <a:cubicBezTo>
                        <a:pt x="768" y="508"/>
                        <a:pt x="829" y="489"/>
                        <a:pt x="852" y="444"/>
                      </a:cubicBezTo>
                      <a:cubicBezTo>
                        <a:pt x="861" y="424"/>
                        <a:pt x="864" y="405"/>
                        <a:pt x="848" y="389"/>
                      </a:cubicBezTo>
                      <a:cubicBezTo>
                        <a:pt x="832" y="369"/>
                        <a:pt x="800" y="353"/>
                        <a:pt x="813" y="321"/>
                      </a:cubicBezTo>
                      <a:cubicBezTo>
                        <a:pt x="826" y="292"/>
                        <a:pt x="864" y="279"/>
                        <a:pt x="893" y="279"/>
                      </a:cubicBezTo>
                      <a:cubicBezTo>
                        <a:pt x="919" y="279"/>
                        <a:pt x="945" y="289"/>
                        <a:pt x="964" y="302"/>
                      </a:cubicBezTo>
                      <a:cubicBezTo>
                        <a:pt x="1009" y="331"/>
                        <a:pt x="1048" y="382"/>
                        <a:pt x="1041" y="437"/>
                      </a:cubicBezTo>
                      <a:cubicBezTo>
                        <a:pt x="1038" y="460"/>
                        <a:pt x="1019" y="501"/>
                        <a:pt x="993" y="501"/>
                      </a:cubicBezTo>
                      <a:cubicBezTo>
                        <a:pt x="971" y="498"/>
                        <a:pt x="948" y="482"/>
                        <a:pt x="926" y="476"/>
                      </a:cubicBezTo>
                      <a:cubicBezTo>
                        <a:pt x="877" y="466"/>
                        <a:pt x="829" y="514"/>
                        <a:pt x="813" y="559"/>
                      </a:cubicBezTo>
                      <a:cubicBezTo>
                        <a:pt x="797" y="608"/>
                        <a:pt x="829" y="666"/>
                        <a:pt x="884" y="659"/>
                      </a:cubicBezTo>
                      <a:cubicBezTo>
                        <a:pt x="909" y="659"/>
                        <a:pt x="926" y="643"/>
                        <a:pt x="935" y="621"/>
                      </a:cubicBezTo>
                      <a:cubicBezTo>
                        <a:pt x="948" y="592"/>
                        <a:pt x="987" y="588"/>
                        <a:pt x="1003" y="617"/>
                      </a:cubicBezTo>
                      <a:cubicBezTo>
                        <a:pt x="1019" y="643"/>
                        <a:pt x="1013" y="682"/>
                        <a:pt x="984" y="694"/>
                      </a:cubicBezTo>
                      <a:cubicBezTo>
                        <a:pt x="961" y="704"/>
                        <a:pt x="929" y="704"/>
                        <a:pt x="903" y="701"/>
                      </a:cubicBezTo>
                      <a:cubicBezTo>
                        <a:pt x="839" y="698"/>
                        <a:pt x="784" y="656"/>
                        <a:pt x="720" y="650"/>
                      </a:cubicBezTo>
                      <a:cubicBezTo>
                        <a:pt x="620" y="640"/>
                        <a:pt x="504" y="733"/>
                        <a:pt x="526" y="839"/>
                      </a:cubicBezTo>
                      <a:cubicBezTo>
                        <a:pt x="536" y="891"/>
                        <a:pt x="591" y="933"/>
                        <a:pt x="642" y="923"/>
                      </a:cubicBezTo>
                      <a:cubicBezTo>
                        <a:pt x="665" y="923"/>
                        <a:pt x="691" y="910"/>
                        <a:pt x="697" y="891"/>
                      </a:cubicBezTo>
                      <a:cubicBezTo>
                        <a:pt x="707" y="872"/>
                        <a:pt x="700" y="852"/>
                        <a:pt x="694" y="833"/>
                      </a:cubicBezTo>
                      <a:cubicBezTo>
                        <a:pt x="687" y="810"/>
                        <a:pt x="687" y="791"/>
                        <a:pt x="713" y="778"/>
                      </a:cubicBezTo>
                      <a:cubicBezTo>
                        <a:pt x="742" y="769"/>
                        <a:pt x="771" y="785"/>
                        <a:pt x="790" y="804"/>
                      </a:cubicBezTo>
                      <a:cubicBezTo>
                        <a:pt x="813" y="820"/>
                        <a:pt x="829" y="846"/>
                        <a:pt x="826" y="875"/>
                      </a:cubicBezTo>
                      <a:cubicBezTo>
                        <a:pt x="823" y="901"/>
                        <a:pt x="806" y="917"/>
                        <a:pt x="790" y="933"/>
                      </a:cubicBezTo>
                      <a:cubicBezTo>
                        <a:pt x="784" y="939"/>
                        <a:pt x="777" y="946"/>
                        <a:pt x="774" y="952"/>
                      </a:cubicBezTo>
                      <a:cubicBezTo>
                        <a:pt x="781" y="952"/>
                        <a:pt x="620" y="1074"/>
                        <a:pt x="571" y="1131"/>
                      </a:cubicBezTo>
                      <a:cubicBezTo>
                        <a:pt x="520" y="1141"/>
                        <a:pt x="472" y="1151"/>
                        <a:pt x="420" y="1157"/>
                      </a:cubicBezTo>
                      <a:cubicBezTo>
                        <a:pt x="417" y="1157"/>
                        <a:pt x="417" y="1157"/>
                        <a:pt x="414" y="1157"/>
                      </a:cubicBezTo>
                      <a:lnTo>
                        <a:pt x="417" y="1157"/>
                      </a:lnTo>
                      <a:lnTo>
                        <a:pt x="417" y="1157"/>
                      </a:lnTo>
                      <a:cubicBezTo>
                        <a:pt x="404" y="1161"/>
                        <a:pt x="407" y="1164"/>
                        <a:pt x="407" y="1177"/>
                      </a:cubicBezTo>
                      <a:cubicBezTo>
                        <a:pt x="401" y="1228"/>
                        <a:pt x="356" y="1260"/>
                        <a:pt x="304" y="1254"/>
                      </a:cubicBezTo>
                      <a:cubicBezTo>
                        <a:pt x="275" y="1247"/>
                        <a:pt x="240" y="1231"/>
                        <a:pt x="230" y="1202"/>
                      </a:cubicBezTo>
                      <a:cubicBezTo>
                        <a:pt x="227" y="1186"/>
                        <a:pt x="233" y="1183"/>
                        <a:pt x="243" y="1177"/>
                      </a:cubicBezTo>
                      <a:cubicBezTo>
                        <a:pt x="252" y="1170"/>
                        <a:pt x="259" y="1161"/>
                        <a:pt x="265" y="1154"/>
                      </a:cubicBezTo>
                      <a:cubicBezTo>
                        <a:pt x="298" y="1106"/>
                        <a:pt x="265" y="1058"/>
                        <a:pt x="217" y="1041"/>
                      </a:cubicBezTo>
                      <a:cubicBezTo>
                        <a:pt x="166" y="1022"/>
                        <a:pt x="114" y="1038"/>
                        <a:pt x="75" y="1070"/>
                      </a:cubicBezTo>
                      <a:cubicBezTo>
                        <a:pt x="37" y="1096"/>
                        <a:pt x="4" y="1141"/>
                        <a:pt x="1" y="1190"/>
                      </a:cubicBezTo>
                      <a:cubicBezTo>
                        <a:pt x="-5" y="1231"/>
                        <a:pt x="17" y="1292"/>
                        <a:pt x="66" y="1302"/>
                      </a:cubicBezTo>
                      <a:cubicBezTo>
                        <a:pt x="85" y="1305"/>
                        <a:pt x="104" y="1292"/>
                        <a:pt x="124" y="1286"/>
                      </a:cubicBezTo>
                      <a:cubicBezTo>
                        <a:pt x="153" y="1273"/>
                        <a:pt x="175" y="1279"/>
                        <a:pt x="195" y="1299"/>
                      </a:cubicBezTo>
                      <a:cubicBezTo>
                        <a:pt x="217" y="1318"/>
                        <a:pt x="236" y="1347"/>
                        <a:pt x="233" y="1376"/>
                      </a:cubicBezTo>
                      <a:cubicBezTo>
                        <a:pt x="227" y="1408"/>
                        <a:pt x="175" y="1428"/>
                        <a:pt x="156" y="1395"/>
                      </a:cubicBezTo>
                      <a:cubicBezTo>
                        <a:pt x="146" y="1376"/>
                        <a:pt x="137" y="1360"/>
                        <a:pt x="114" y="1354"/>
                      </a:cubicBezTo>
                      <a:cubicBezTo>
                        <a:pt x="91" y="1347"/>
                        <a:pt x="69" y="1354"/>
                        <a:pt x="53" y="1367"/>
                      </a:cubicBezTo>
                      <a:cubicBezTo>
                        <a:pt x="17" y="1402"/>
                        <a:pt x="24" y="1466"/>
                        <a:pt x="66" y="1492"/>
                      </a:cubicBezTo>
                      <a:cubicBezTo>
                        <a:pt x="107" y="1518"/>
                        <a:pt x="175" y="1511"/>
                        <a:pt x="220" y="1495"/>
                      </a:cubicBezTo>
                      <a:cubicBezTo>
                        <a:pt x="278" y="1479"/>
                        <a:pt x="330" y="1444"/>
                        <a:pt x="391" y="1457"/>
                      </a:cubicBezTo>
                      <a:cubicBezTo>
                        <a:pt x="446" y="1470"/>
                        <a:pt x="497" y="1508"/>
                        <a:pt x="510" y="1563"/>
                      </a:cubicBezTo>
                      <a:cubicBezTo>
                        <a:pt x="520" y="1592"/>
                        <a:pt x="516" y="1624"/>
                        <a:pt x="497" y="1647"/>
                      </a:cubicBezTo>
                      <a:cubicBezTo>
                        <a:pt x="475" y="1669"/>
                        <a:pt x="443" y="1685"/>
                        <a:pt x="410" y="1672"/>
                      </a:cubicBezTo>
                      <a:cubicBezTo>
                        <a:pt x="368" y="1656"/>
                        <a:pt x="410" y="1598"/>
                        <a:pt x="401" y="1566"/>
                      </a:cubicBezTo>
                      <a:cubicBezTo>
                        <a:pt x="381" y="1518"/>
                        <a:pt x="317" y="1521"/>
                        <a:pt x="282" y="1543"/>
                      </a:cubicBezTo>
                      <a:cubicBezTo>
                        <a:pt x="240" y="1566"/>
                        <a:pt x="207" y="1615"/>
                        <a:pt x="217" y="1666"/>
                      </a:cubicBezTo>
                      <a:cubicBezTo>
                        <a:pt x="220" y="1682"/>
                        <a:pt x="304" y="1782"/>
                        <a:pt x="343" y="1814"/>
                      </a:cubicBezTo>
                      <a:cubicBezTo>
                        <a:pt x="346" y="1817"/>
                        <a:pt x="349" y="1820"/>
                        <a:pt x="352" y="1820"/>
                      </a:cubicBezTo>
                      <a:cubicBezTo>
                        <a:pt x="362" y="1824"/>
                        <a:pt x="368" y="1824"/>
                        <a:pt x="375" y="1817"/>
                      </a:cubicBezTo>
                      <a:cubicBezTo>
                        <a:pt x="378" y="1817"/>
                        <a:pt x="381" y="1817"/>
                        <a:pt x="381" y="1814"/>
                      </a:cubicBezTo>
                      <a:cubicBezTo>
                        <a:pt x="516" y="1759"/>
                        <a:pt x="636" y="1679"/>
                        <a:pt x="764" y="1615"/>
                      </a:cubicBezTo>
                      <a:cubicBezTo>
                        <a:pt x="781" y="1608"/>
                        <a:pt x="794" y="1602"/>
                        <a:pt x="810" y="1592"/>
                      </a:cubicBezTo>
                      <a:lnTo>
                        <a:pt x="813" y="1592"/>
                      </a:lnTo>
                      <a:cubicBezTo>
                        <a:pt x="968" y="1521"/>
                        <a:pt x="1138" y="1489"/>
                        <a:pt x="1305" y="1524"/>
                      </a:cubicBezTo>
                      <a:cubicBezTo>
                        <a:pt x="1344" y="1531"/>
                        <a:pt x="1380" y="1543"/>
                        <a:pt x="1418" y="1566"/>
                      </a:cubicBezTo>
                      <a:cubicBezTo>
                        <a:pt x="1434" y="1576"/>
                        <a:pt x="1454" y="1585"/>
                        <a:pt x="1470" y="1595"/>
                      </a:cubicBezTo>
                      <a:cubicBezTo>
                        <a:pt x="1476" y="1602"/>
                        <a:pt x="1515" y="1631"/>
                        <a:pt x="1521" y="1627"/>
                      </a:cubicBezTo>
                      <a:cubicBezTo>
                        <a:pt x="1486" y="1637"/>
                        <a:pt x="1454" y="1650"/>
                        <a:pt x="1418" y="1666"/>
                      </a:cubicBezTo>
                      <a:cubicBezTo>
                        <a:pt x="1364" y="1624"/>
                        <a:pt x="1293" y="1608"/>
                        <a:pt x="1222" y="1602"/>
                      </a:cubicBezTo>
                      <a:cubicBezTo>
                        <a:pt x="1177" y="1598"/>
                        <a:pt x="1125" y="1595"/>
                        <a:pt x="1077" y="1598"/>
                      </a:cubicBezTo>
                      <a:cubicBezTo>
                        <a:pt x="1087" y="1608"/>
                        <a:pt x="1093" y="1621"/>
                        <a:pt x="1096" y="1634"/>
                      </a:cubicBezTo>
                      <a:cubicBezTo>
                        <a:pt x="1125" y="1631"/>
                        <a:pt x="1154" y="1631"/>
                        <a:pt x="1183" y="1631"/>
                      </a:cubicBezTo>
                      <a:cubicBezTo>
                        <a:pt x="1261" y="1631"/>
                        <a:pt x="1328" y="1647"/>
                        <a:pt x="1396" y="1676"/>
                      </a:cubicBezTo>
                      <a:cubicBezTo>
                        <a:pt x="1389" y="1679"/>
                        <a:pt x="1380" y="1682"/>
                        <a:pt x="1373" y="1685"/>
                      </a:cubicBezTo>
                      <a:cubicBezTo>
                        <a:pt x="1386" y="1692"/>
                        <a:pt x="1393" y="1704"/>
                        <a:pt x="1399" y="1714"/>
                      </a:cubicBezTo>
                      <a:cubicBezTo>
                        <a:pt x="1496" y="1669"/>
                        <a:pt x="1599" y="1637"/>
                        <a:pt x="1705" y="1627"/>
                      </a:cubicBezTo>
                      <a:cubicBezTo>
                        <a:pt x="1889" y="1618"/>
                        <a:pt x="2095" y="1695"/>
                        <a:pt x="2262" y="1811"/>
                      </a:cubicBezTo>
                      <a:cubicBezTo>
                        <a:pt x="2262" y="1811"/>
                        <a:pt x="2265" y="1811"/>
                        <a:pt x="2265" y="1814"/>
                      </a:cubicBezTo>
                      <a:cubicBezTo>
                        <a:pt x="2269" y="1817"/>
                        <a:pt x="2272" y="1820"/>
                        <a:pt x="2275" y="1820"/>
                      </a:cubicBezTo>
                      <a:cubicBezTo>
                        <a:pt x="2314" y="1846"/>
                        <a:pt x="2349" y="1878"/>
                        <a:pt x="2381" y="1908"/>
                      </a:cubicBezTo>
                      <a:cubicBezTo>
                        <a:pt x="2397" y="1914"/>
                        <a:pt x="2407" y="1920"/>
                        <a:pt x="2420" y="1927"/>
                      </a:cubicBezTo>
                      <a:cubicBezTo>
                        <a:pt x="2426" y="1924"/>
                        <a:pt x="2426" y="1917"/>
                        <a:pt x="2423" y="1911"/>
                      </a:cubicBezTo>
                      <a:cubicBezTo>
                        <a:pt x="2401" y="1885"/>
                        <a:pt x="2355" y="1846"/>
                        <a:pt x="2314" y="1811"/>
                      </a:cubicBezTo>
                      <a:cubicBezTo>
                        <a:pt x="2443" y="1756"/>
                        <a:pt x="2562" y="1679"/>
                        <a:pt x="2687" y="1615"/>
                      </a:cubicBezTo>
                      <a:cubicBezTo>
                        <a:pt x="2703" y="1608"/>
                        <a:pt x="2716" y="1602"/>
                        <a:pt x="2732" y="1592"/>
                      </a:cubicBezTo>
                      <a:lnTo>
                        <a:pt x="2735" y="1592"/>
                      </a:lnTo>
                      <a:cubicBezTo>
                        <a:pt x="2890" y="1521"/>
                        <a:pt x="3061" y="1489"/>
                        <a:pt x="3228" y="1524"/>
                      </a:cubicBezTo>
                      <a:cubicBezTo>
                        <a:pt x="3267" y="1531"/>
                        <a:pt x="3302" y="1543"/>
                        <a:pt x="3341" y="1566"/>
                      </a:cubicBezTo>
                      <a:cubicBezTo>
                        <a:pt x="3357" y="1576"/>
                        <a:pt x="3376" y="1585"/>
                        <a:pt x="3392" y="1595"/>
                      </a:cubicBezTo>
                      <a:cubicBezTo>
                        <a:pt x="3399" y="1602"/>
                        <a:pt x="3438" y="1631"/>
                        <a:pt x="3444" y="1627"/>
                      </a:cubicBezTo>
                      <a:cubicBezTo>
                        <a:pt x="3409" y="1637"/>
                        <a:pt x="3376" y="1650"/>
                        <a:pt x="3341" y="1666"/>
                      </a:cubicBezTo>
                      <a:cubicBezTo>
                        <a:pt x="3286" y="1624"/>
                        <a:pt x="3216" y="1608"/>
                        <a:pt x="3144" y="1602"/>
                      </a:cubicBezTo>
                      <a:cubicBezTo>
                        <a:pt x="3100" y="1598"/>
                        <a:pt x="3048" y="1595"/>
                        <a:pt x="3000" y="1598"/>
                      </a:cubicBezTo>
                      <a:cubicBezTo>
                        <a:pt x="3009" y="1608"/>
                        <a:pt x="3016" y="1621"/>
                        <a:pt x="3019" y="1634"/>
                      </a:cubicBezTo>
                      <a:cubicBezTo>
                        <a:pt x="3048" y="1631"/>
                        <a:pt x="3077" y="1631"/>
                        <a:pt x="3106" y="1631"/>
                      </a:cubicBezTo>
                      <a:cubicBezTo>
                        <a:pt x="3183" y="1631"/>
                        <a:pt x="3251" y="1647"/>
                        <a:pt x="3319" y="1676"/>
                      </a:cubicBezTo>
                      <a:cubicBezTo>
                        <a:pt x="3312" y="1679"/>
                        <a:pt x="3302" y="1682"/>
                        <a:pt x="3296" y="1685"/>
                      </a:cubicBezTo>
                      <a:cubicBezTo>
                        <a:pt x="3309" y="1692"/>
                        <a:pt x="3315" y="1704"/>
                        <a:pt x="3322" y="1714"/>
                      </a:cubicBezTo>
                      <a:cubicBezTo>
                        <a:pt x="3418" y="1669"/>
                        <a:pt x="3521" y="1637"/>
                        <a:pt x="3628" y="1627"/>
                      </a:cubicBezTo>
                      <a:cubicBezTo>
                        <a:pt x="3811" y="1618"/>
                        <a:pt x="4017" y="1695"/>
                        <a:pt x="4185" y="1811"/>
                      </a:cubicBezTo>
                      <a:lnTo>
                        <a:pt x="4188" y="1814"/>
                      </a:lnTo>
                      <a:cubicBezTo>
                        <a:pt x="4191" y="1817"/>
                        <a:pt x="4194" y="1820"/>
                        <a:pt x="4198" y="1820"/>
                      </a:cubicBezTo>
                      <a:cubicBezTo>
                        <a:pt x="4236" y="1846"/>
                        <a:pt x="4272" y="1878"/>
                        <a:pt x="4304" y="1908"/>
                      </a:cubicBezTo>
                      <a:cubicBezTo>
                        <a:pt x="4320" y="1914"/>
                        <a:pt x="4330" y="1920"/>
                        <a:pt x="4343" y="1927"/>
                      </a:cubicBezTo>
                      <a:cubicBezTo>
                        <a:pt x="4349" y="1924"/>
                        <a:pt x="4349" y="1917"/>
                        <a:pt x="4346" y="1911"/>
                      </a:cubicBezTo>
                      <a:cubicBezTo>
                        <a:pt x="4323" y="1885"/>
                        <a:pt x="4278" y="1846"/>
                        <a:pt x="4236" y="1811"/>
                      </a:cubicBezTo>
                      <a:cubicBezTo>
                        <a:pt x="4365" y="1756"/>
                        <a:pt x="4484" y="1679"/>
                        <a:pt x="4610" y="1615"/>
                      </a:cubicBezTo>
                      <a:cubicBezTo>
                        <a:pt x="4626" y="1608"/>
                        <a:pt x="4639" y="1602"/>
                        <a:pt x="4655" y="1592"/>
                      </a:cubicBezTo>
                      <a:lnTo>
                        <a:pt x="4658" y="1592"/>
                      </a:lnTo>
                      <a:cubicBezTo>
                        <a:pt x="4813" y="1521"/>
                        <a:pt x="4983" y="1489"/>
                        <a:pt x="5151" y="1524"/>
                      </a:cubicBezTo>
                      <a:cubicBezTo>
                        <a:pt x="5190" y="1531"/>
                        <a:pt x="5225" y="1543"/>
                        <a:pt x="5264" y="1566"/>
                      </a:cubicBezTo>
                      <a:cubicBezTo>
                        <a:pt x="5280" y="1576"/>
                        <a:pt x="5299" y="1585"/>
                        <a:pt x="5315" y="1595"/>
                      </a:cubicBezTo>
                      <a:cubicBezTo>
                        <a:pt x="5322" y="1602"/>
                        <a:pt x="5360" y="1631"/>
                        <a:pt x="5367" y="1627"/>
                      </a:cubicBezTo>
                      <a:cubicBezTo>
                        <a:pt x="5331" y="1637"/>
                        <a:pt x="5299" y="1650"/>
                        <a:pt x="5264" y="1666"/>
                      </a:cubicBezTo>
                      <a:cubicBezTo>
                        <a:pt x="5209" y="1624"/>
                        <a:pt x="5138" y="1608"/>
                        <a:pt x="5067" y="1602"/>
                      </a:cubicBezTo>
                      <a:cubicBezTo>
                        <a:pt x="5022" y="1598"/>
                        <a:pt x="4971" y="1595"/>
                        <a:pt x="4922" y="1598"/>
                      </a:cubicBezTo>
                      <a:cubicBezTo>
                        <a:pt x="4932" y="1608"/>
                        <a:pt x="4938" y="1621"/>
                        <a:pt x="4942" y="1634"/>
                      </a:cubicBezTo>
                      <a:cubicBezTo>
                        <a:pt x="4971" y="1631"/>
                        <a:pt x="5000" y="1631"/>
                        <a:pt x="5029" y="1631"/>
                      </a:cubicBezTo>
                      <a:cubicBezTo>
                        <a:pt x="5106" y="1631"/>
                        <a:pt x="5174" y="1647"/>
                        <a:pt x="5241" y="1676"/>
                      </a:cubicBezTo>
                      <a:cubicBezTo>
                        <a:pt x="5235" y="1679"/>
                        <a:pt x="5228" y="1682"/>
                        <a:pt x="5219" y="1685"/>
                      </a:cubicBezTo>
                      <a:cubicBezTo>
                        <a:pt x="5231" y="1692"/>
                        <a:pt x="5238" y="1704"/>
                        <a:pt x="5244" y="1714"/>
                      </a:cubicBezTo>
                      <a:cubicBezTo>
                        <a:pt x="5341" y="1669"/>
                        <a:pt x="5444" y="1637"/>
                        <a:pt x="5550" y="1627"/>
                      </a:cubicBezTo>
                      <a:cubicBezTo>
                        <a:pt x="5734" y="1618"/>
                        <a:pt x="5940" y="1695"/>
                        <a:pt x="6108" y="1811"/>
                      </a:cubicBezTo>
                      <a:cubicBezTo>
                        <a:pt x="6108" y="1811"/>
                        <a:pt x="6111" y="1811"/>
                        <a:pt x="6111" y="1814"/>
                      </a:cubicBezTo>
                      <a:cubicBezTo>
                        <a:pt x="6114" y="1817"/>
                        <a:pt x="6117" y="1820"/>
                        <a:pt x="6120" y="1820"/>
                      </a:cubicBezTo>
                      <a:cubicBezTo>
                        <a:pt x="6159" y="1846"/>
                        <a:pt x="6194" y="1878"/>
                        <a:pt x="6230" y="1908"/>
                      </a:cubicBezTo>
                      <a:cubicBezTo>
                        <a:pt x="6243" y="1914"/>
                        <a:pt x="6252" y="1920"/>
                        <a:pt x="6265" y="1927"/>
                      </a:cubicBezTo>
                      <a:cubicBezTo>
                        <a:pt x="6272" y="1924"/>
                        <a:pt x="6272" y="1917"/>
                        <a:pt x="6269" y="1911"/>
                      </a:cubicBezTo>
                      <a:cubicBezTo>
                        <a:pt x="6246" y="1885"/>
                        <a:pt x="6201" y="1846"/>
                        <a:pt x="6159" y="1811"/>
                      </a:cubicBezTo>
                      <a:cubicBezTo>
                        <a:pt x="6288" y="1756"/>
                        <a:pt x="6407" y="1679"/>
                        <a:pt x="6533" y="1615"/>
                      </a:cubicBezTo>
                      <a:cubicBezTo>
                        <a:pt x="6549" y="1608"/>
                        <a:pt x="6561" y="1602"/>
                        <a:pt x="6578" y="1592"/>
                      </a:cubicBezTo>
                      <a:lnTo>
                        <a:pt x="6581" y="1592"/>
                      </a:lnTo>
                      <a:cubicBezTo>
                        <a:pt x="6736" y="1521"/>
                        <a:pt x="6906" y="1489"/>
                        <a:pt x="7074" y="1524"/>
                      </a:cubicBezTo>
                      <a:cubicBezTo>
                        <a:pt x="7112" y="1531"/>
                        <a:pt x="7148" y="1543"/>
                        <a:pt x="7186" y="1566"/>
                      </a:cubicBezTo>
                      <a:cubicBezTo>
                        <a:pt x="7202" y="1576"/>
                        <a:pt x="7222" y="1585"/>
                        <a:pt x="7238" y="1595"/>
                      </a:cubicBezTo>
                      <a:cubicBezTo>
                        <a:pt x="7248" y="1602"/>
                        <a:pt x="7283" y="1631"/>
                        <a:pt x="7290" y="1627"/>
                      </a:cubicBezTo>
                      <a:cubicBezTo>
                        <a:pt x="7254" y="1637"/>
                        <a:pt x="7222" y="1650"/>
                        <a:pt x="7190" y="1666"/>
                      </a:cubicBezTo>
                      <a:cubicBezTo>
                        <a:pt x="7132" y="1624"/>
                        <a:pt x="7061" y="1608"/>
                        <a:pt x="6990" y="1602"/>
                      </a:cubicBezTo>
                      <a:cubicBezTo>
                        <a:pt x="6945" y="1598"/>
                        <a:pt x="6893" y="1595"/>
                        <a:pt x="6845" y="1598"/>
                      </a:cubicBezTo>
                      <a:cubicBezTo>
                        <a:pt x="6855" y="1608"/>
                        <a:pt x="6861" y="1621"/>
                        <a:pt x="6864" y="1634"/>
                      </a:cubicBezTo>
                      <a:cubicBezTo>
                        <a:pt x="6893" y="1631"/>
                        <a:pt x="6922" y="1631"/>
                        <a:pt x="6951" y="1631"/>
                      </a:cubicBezTo>
                      <a:cubicBezTo>
                        <a:pt x="7029" y="1631"/>
                        <a:pt x="7096" y="1647"/>
                        <a:pt x="7164" y="1676"/>
                      </a:cubicBezTo>
                      <a:cubicBezTo>
                        <a:pt x="7158" y="1679"/>
                        <a:pt x="7151" y="1682"/>
                        <a:pt x="7141" y="1685"/>
                      </a:cubicBezTo>
                      <a:cubicBezTo>
                        <a:pt x="7154" y="1692"/>
                        <a:pt x="7161" y="1704"/>
                        <a:pt x="7167" y="1714"/>
                      </a:cubicBezTo>
                      <a:cubicBezTo>
                        <a:pt x="7264" y="1669"/>
                        <a:pt x="7367" y="1637"/>
                        <a:pt x="7473" y="1627"/>
                      </a:cubicBezTo>
                      <a:cubicBezTo>
                        <a:pt x="7657" y="1618"/>
                        <a:pt x="7863" y="1695"/>
                        <a:pt x="8030" y="1811"/>
                      </a:cubicBezTo>
                      <a:lnTo>
                        <a:pt x="8033" y="1814"/>
                      </a:lnTo>
                      <a:cubicBezTo>
                        <a:pt x="8037" y="1817"/>
                        <a:pt x="8040" y="1820"/>
                        <a:pt x="8043" y="1820"/>
                      </a:cubicBezTo>
                      <a:cubicBezTo>
                        <a:pt x="8082" y="1846"/>
                        <a:pt x="8117" y="1878"/>
                        <a:pt x="8152" y="1908"/>
                      </a:cubicBezTo>
                      <a:cubicBezTo>
                        <a:pt x="8165" y="1914"/>
                        <a:pt x="8178" y="1920"/>
                        <a:pt x="8188" y="1927"/>
                      </a:cubicBezTo>
                      <a:cubicBezTo>
                        <a:pt x="8195" y="1924"/>
                        <a:pt x="8195" y="1917"/>
                        <a:pt x="8191" y="1911"/>
                      </a:cubicBezTo>
                      <a:cubicBezTo>
                        <a:pt x="8169" y="1885"/>
                        <a:pt x="8124" y="1846"/>
                        <a:pt x="8082" y="1811"/>
                      </a:cubicBezTo>
                      <a:cubicBezTo>
                        <a:pt x="8211" y="1756"/>
                        <a:pt x="8330" y="1679"/>
                        <a:pt x="8455" y="1615"/>
                      </a:cubicBezTo>
                      <a:cubicBezTo>
                        <a:pt x="8472" y="1608"/>
                        <a:pt x="8484" y="1602"/>
                        <a:pt x="8500" y="1592"/>
                      </a:cubicBezTo>
                      <a:lnTo>
                        <a:pt x="8504" y="1592"/>
                      </a:lnTo>
                      <a:cubicBezTo>
                        <a:pt x="8658" y="1521"/>
                        <a:pt x="8829" y="1489"/>
                        <a:pt x="8996" y="1524"/>
                      </a:cubicBezTo>
                      <a:cubicBezTo>
                        <a:pt x="9035" y="1531"/>
                        <a:pt x="9070" y="1543"/>
                        <a:pt x="9109" y="1566"/>
                      </a:cubicBezTo>
                      <a:cubicBezTo>
                        <a:pt x="9125" y="1576"/>
                        <a:pt x="9145" y="1585"/>
                        <a:pt x="9161" y="1595"/>
                      </a:cubicBezTo>
                      <a:cubicBezTo>
                        <a:pt x="9170" y="1602"/>
                        <a:pt x="9206" y="1631"/>
                        <a:pt x="9212" y="1627"/>
                      </a:cubicBezTo>
                      <a:cubicBezTo>
                        <a:pt x="9177" y="1637"/>
                        <a:pt x="9145" y="1650"/>
                        <a:pt x="9112" y="1666"/>
                      </a:cubicBezTo>
                      <a:cubicBezTo>
                        <a:pt x="9054" y="1624"/>
                        <a:pt x="8984" y="1608"/>
                        <a:pt x="8913" y="1602"/>
                      </a:cubicBezTo>
                      <a:cubicBezTo>
                        <a:pt x="8868" y="1598"/>
                        <a:pt x="8816" y="1595"/>
                        <a:pt x="8768" y="1598"/>
                      </a:cubicBezTo>
                      <a:cubicBezTo>
                        <a:pt x="8777" y="1608"/>
                        <a:pt x="8784" y="1621"/>
                        <a:pt x="8787" y="1634"/>
                      </a:cubicBezTo>
                      <a:cubicBezTo>
                        <a:pt x="8816" y="1631"/>
                        <a:pt x="8845" y="1631"/>
                        <a:pt x="8874" y="1631"/>
                      </a:cubicBezTo>
                      <a:cubicBezTo>
                        <a:pt x="8951" y="1631"/>
                        <a:pt x="9019" y="1647"/>
                        <a:pt x="9086" y="1676"/>
                      </a:cubicBezTo>
                      <a:cubicBezTo>
                        <a:pt x="9080" y="1679"/>
                        <a:pt x="9073" y="1682"/>
                        <a:pt x="9064" y="1685"/>
                      </a:cubicBezTo>
                      <a:cubicBezTo>
                        <a:pt x="9077" y="1692"/>
                        <a:pt x="9083" y="1704"/>
                        <a:pt x="9090" y="1714"/>
                      </a:cubicBezTo>
                      <a:cubicBezTo>
                        <a:pt x="9186" y="1669"/>
                        <a:pt x="9289" y="1637"/>
                        <a:pt x="9396" y="1627"/>
                      </a:cubicBezTo>
                      <a:cubicBezTo>
                        <a:pt x="9579" y="1618"/>
                        <a:pt x="9786" y="1695"/>
                        <a:pt x="9953" y="1811"/>
                      </a:cubicBezTo>
                      <a:cubicBezTo>
                        <a:pt x="9953" y="1811"/>
                        <a:pt x="9956" y="1811"/>
                        <a:pt x="9956" y="1814"/>
                      </a:cubicBezTo>
                      <a:cubicBezTo>
                        <a:pt x="9959" y="1817"/>
                        <a:pt x="9962" y="1820"/>
                        <a:pt x="9966" y="1820"/>
                      </a:cubicBezTo>
                      <a:cubicBezTo>
                        <a:pt x="10004" y="1846"/>
                        <a:pt x="10040" y="1878"/>
                        <a:pt x="10075" y="1908"/>
                      </a:cubicBezTo>
                      <a:cubicBezTo>
                        <a:pt x="10088" y="1914"/>
                        <a:pt x="10101" y="1920"/>
                        <a:pt x="10111" y="1927"/>
                      </a:cubicBezTo>
                      <a:cubicBezTo>
                        <a:pt x="10117" y="1924"/>
                        <a:pt x="10117" y="1917"/>
                        <a:pt x="10114" y="1911"/>
                      </a:cubicBezTo>
                      <a:cubicBezTo>
                        <a:pt x="10091" y="1885"/>
                        <a:pt x="10046" y="1846"/>
                        <a:pt x="10004" y="1811"/>
                      </a:cubicBezTo>
                      <a:cubicBezTo>
                        <a:pt x="10133" y="1756"/>
                        <a:pt x="10252" y="1679"/>
                        <a:pt x="10378" y="1615"/>
                      </a:cubicBezTo>
                      <a:cubicBezTo>
                        <a:pt x="10394" y="1608"/>
                        <a:pt x="10407" y="1602"/>
                        <a:pt x="10423" y="1592"/>
                      </a:cubicBezTo>
                      <a:lnTo>
                        <a:pt x="10426" y="1592"/>
                      </a:lnTo>
                      <a:cubicBezTo>
                        <a:pt x="10581" y="1521"/>
                        <a:pt x="10752" y="1489"/>
                        <a:pt x="10919" y="1524"/>
                      </a:cubicBezTo>
                      <a:cubicBezTo>
                        <a:pt x="10958" y="1531"/>
                        <a:pt x="10993" y="1543"/>
                        <a:pt x="11032" y="1566"/>
                      </a:cubicBezTo>
                      <a:cubicBezTo>
                        <a:pt x="11048" y="1576"/>
                        <a:pt x="11067" y="1585"/>
                        <a:pt x="11083" y="1595"/>
                      </a:cubicBezTo>
                      <a:cubicBezTo>
                        <a:pt x="11093" y="1602"/>
                        <a:pt x="11128" y="1631"/>
                        <a:pt x="11135" y="1627"/>
                      </a:cubicBezTo>
                      <a:cubicBezTo>
                        <a:pt x="11099" y="1637"/>
                        <a:pt x="11067" y="1650"/>
                        <a:pt x="11035" y="1666"/>
                      </a:cubicBezTo>
                      <a:cubicBezTo>
                        <a:pt x="10977" y="1624"/>
                        <a:pt x="10906" y="1608"/>
                        <a:pt x="10835" y="1602"/>
                      </a:cubicBezTo>
                      <a:cubicBezTo>
                        <a:pt x="10790" y="1598"/>
                        <a:pt x="10739" y="1595"/>
                        <a:pt x="10690" y="1598"/>
                      </a:cubicBezTo>
                      <a:cubicBezTo>
                        <a:pt x="10700" y="1608"/>
                        <a:pt x="10707" y="1621"/>
                        <a:pt x="10710" y="1634"/>
                      </a:cubicBezTo>
                      <a:cubicBezTo>
                        <a:pt x="10739" y="1631"/>
                        <a:pt x="10768" y="1631"/>
                        <a:pt x="10797" y="1631"/>
                      </a:cubicBezTo>
                      <a:cubicBezTo>
                        <a:pt x="10874" y="1631"/>
                        <a:pt x="10942" y="1647"/>
                        <a:pt x="11009" y="1676"/>
                      </a:cubicBezTo>
                      <a:cubicBezTo>
                        <a:pt x="11003" y="1679"/>
                        <a:pt x="10996" y="1682"/>
                        <a:pt x="10987" y="1685"/>
                      </a:cubicBezTo>
                      <a:cubicBezTo>
                        <a:pt x="11000" y="1692"/>
                        <a:pt x="11006" y="1704"/>
                        <a:pt x="11012" y="1714"/>
                      </a:cubicBezTo>
                      <a:cubicBezTo>
                        <a:pt x="11109" y="1669"/>
                        <a:pt x="11212" y="1637"/>
                        <a:pt x="11318" y="1627"/>
                      </a:cubicBezTo>
                      <a:cubicBezTo>
                        <a:pt x="11502" y="1618"/>
                        <a:pt x="11708" y="1695"/>
                        <a:pt x="11876" y="1811"/>
                      </a:cubicBezTo>
                      <a:lnTo>
                        <a:pt x="11879" y="1814"/>
                      </a:lnTo>
                      <a:cubicBezTo>
                        <a:pt x="11882" y="1817"/>
                        <a:pt x="11885" y="1820"/>
                        <a:pt x="11889" y="1820"/>
                      </a:cubicBezTo>
                      <a:cubicBezTo>
                        <a:pt x="11927" y="1846"/>
                        <a:pt x="11962" y="1878"/>
                        <a:pt x="11998" y="1908"/>
                      </a:cubicBezTo>
                      <a:cubicBezTo>
                        <a:pt x="12011" y="1914"/>
                        <a:pt x="12024" y="1920"/>
                        <a:pt x="12033" y="1927"/>
                      </a:cubicBezTo>
                      <a:cubicBezTo>
                        <a:pt x="12040" y="1924"/>
                        <a:pt x="12040" y="1917"/>
                        <a:pt x="12037" y="1911"/>
                      </a:cubicBezTo>
                      <a:cubicBezTo>
                        <a:pt x="12014" y="1885"/>
                        <a:pt x="11969" y="1846"/>
                        <a:pt x="11927" y="1811"/>
                      </a:cubicBezTo>
                      <a:cubicBezTo>
                        <a:pt x="12056" y="1756"/>
                        <a:pt x="12175" y="1679"/>
                        <a:pt x="12301" y="1615"/>
                      </a:cubicBezTo>
                      <a:cubicBezTo>
                        <a:pt x="12317" y="1608"/>
                        <a:pt x="12330" y="1602"/>
                        <a:pt x="12346" y="1592"/>
                      </a:cubicBezTo>
                      <a:lnTo>
                        <a:pt x="12349" y="1592"/>
                      </a:lnTo>
                      <a:cubicBezTo>
                        <a:pt x="12503" y="1521"/>
                        <a:pt x="12674" y="1489"/>
                        <a:pt x="12842" y="1524"/>
                      </a:cubicBezTo>
                      <a:cubicBezTo>
                        <a:pt x="12880" y="1531"/>
                        <a:pt x="12916" y="1543"/>
                        <a:pt x="12955" y="1566"/>
                      </a:cubicBezTo>
                      <a:cubicBezTo>
                        <a:pt x="12971" y="1576"/>
                        <a:pt x="12990" y="1585"/>
                        <a:pt x="13006" y="1595"/>
                      </a:cubicBezTo>
                      <a:cubicBezTo>
                        <a:pt x="13015" y="1602"/>
                        <a:pt x="13051" y="1631"/>
                        <a:pt x="13057" y="1627"/>
                      </a:cubicBezTo>
                      <a:cubicBezTo>
                        <a:pt x="13022" y="1637"/>
                        <a:pt x="12990" y="1650"/>
                        <a:pt x="12958" y="1666"/>
                      </a:cubicBezTo>
                      <a:cubicBezTo>
                        <a:pt x="12900" y="1624"/>
                        <a:pt x="12829" y="1608"/>
                        <a:pt x="12758" y="1602"/>
                      </a:cubicBezTo>
                      <a:cubicBezTo>
                        <a:pt x="12713" y="1598"/>
                        <a:pt x="12661" y="1595"/>
                        <a:pt x="12613" y="1598"/>
                      </a:cubicBezTo>
                      <a:cubicBezTo>
                        <a:pt x="12623" y="1608"/>
                        <a:pt x="12629" y="1621"/>
                        <a:pt x="12632" y="1634"/>
                      </a:cubicBezTo>
                      <a:cubicBezTo>
                        <a:pt x="12661" y="1631"/>
                        <a:pt x="12690" y="1631"/>
                        <a:pt x="12719" y="1631"/>
                      </a:cubicBezTo>
                      <a:cubicBezTo>
                        <a:pt x="12797" y="1631"/>
                        <a:pt x="12864" y="1647"/>
                        <a:pt x="12932" y="1676"/>
                      </a:cubicBezTo>
                      <a:cubicBezTo>
                        <a:pt x="12925" y="1679"/>
                        <a:pt x="12919" y="1682"/>
                        <a:pt x="12909" y="1685"/>
                      </a:cubicBezTo>
                      <a:cubicBezTo>
                        <a:pt x="12922" y="1692"/>
                        <a:pt x="12929" y="1704"/>
                        <a:pt x="12935" y="1714"/>
                      </a:cubicBezTo>
                      <a:cubicBezTo>
                        <a:pt x="13032" y="1669"/>
                        <a:pt x="13135" y="1637"/>
                        <a:pt x="13241" y="1627"/>
                      </a:cubicBezTo>
                      <a:cubicBezTo>
                        <a:pt x="13473" y="1615"/>
                        <a:pt x="13737" y="1740"/>
                        <a:pt x="13921" y="1908"/>
                      </a:cubicBezTo>
                      <a:cubicBezTo>
                        <a:pt x="13933" y="1914"/>
                        <a:pt x="13946" y="1920"/>
                        <a:pt x="13956" y="1927"/>
                      </a:cubicBezTo>
                      <a:cubicBezTo>
                        <a:pt x="13962" y="1924"/>
                        <a:pt x="13962" y="1917"/>
                        <a:pt x="13959" y="1911"/>
                      </a:cubicBezTo>
                      <a:cubicBezTo>
                        <a:pt x="13937" y="1888"/>
                        <a:pt x="13895" y="1849"/>
                        <a:pt x="13856" y="1817"/>
                      </a:cubicBezTo>
                      <a:cubicBezTo>
                        <a:pt x="13985" y="1759"/>
                        <a:pt x="14106" y="1682"/>
                        <a:pt x="14232" y="1618"/>
                      </a:cubicBezTo>
                      <a:cubicBezTo>
                        <a:pt x="14248" y="1611"/>
                        <a:pt x="14261" y="1602"/>
                        <a:pt x="14277" y="1595"/>
                      </a:cubicBezTo>
                      <a:lnTo>
                        <a:pt x="14280" y="1595"/>
                      </a:lnTo>
                      <a:cubicBezTo>
                        <a:pt x="14435" y="1524"/>
                        <a:pt x="14605" y="1492"/>
                        <a:pt x="14770" y="1527"/>
                      </a:cubicBezTo>
                      <a:cubicBezTo>
                        <a:pt x="14812" y="1534"/>
                        <a:pt x="14847" y="1547"/>
                        <a:pt x="14882" y="1566"/>
                      </a:cubicBezTo>
                      <a:cubicBezTo>
                        <a:pt x="14902" y="1576"/>
                        <a:pt x="14918" y="1589"/>
                        <a:pt x="14937" y="1598"/>
                      </a:cubicBezTo>
                      <a:cubicBezTo>
                        <a:pt x="14944" y="1605"/>
                        <a:pt x="14979" y="1631"/>
                        <a:pt x="14989" y="1631"/>
                      </a:cubicBezTo>
                      <a:cubicBezTo>
                        <a:pt x="14953" y="1640"/>
                        <a:pt x="14921" y="1653"/>
                        <a:pt x="14886" y="1669"/>
                      </a:cubicBezTo>
                      <a:cubicBezTo>
                        <a:pt x="14828" y="1627"/>
                        <a:pt x="14757" y="1611"/>
                        <a:pt x="14689" y="1605"/>
                      </a:cubicBezTo>
                      <a:cubicBezTo>
                        <a:pt x="14641" y="1602"/>
                        <a:pt x="14593" y="1598"/>
                        <a:pt x="14544" y="1602"/>
                      </a:cubicBezTo>
                      <a:cubicBezTo>
                        <a:pt x="14554" y="1611"/>
                        <a:pt x="14560" y="1624"/>
                        <a:pt x="14560" y="1637"/>
                      </a:cubicBezTo>
                      <a:cubicBezTo>
                        <a:pt x="14593" y="1634"/>
                        <a:pt x="14622" y="1634"/>
                        <a:pt x="14651" y="1634"/>
                      </a:cubicBezTo>
                      <a:cubicBezTo>
                        <a:pt x="14725" y="1634"/>
                        <a:pt x="14796" y="1647"/>
                        <a:pt x="14863" y="1679"/>
                      </a:cubicBezTo>
                      <a:cubicBezTo>
                        <a:pt x="14857" y="1682"/>
                        <a:pt x="14847" y="1685"/>
                        <a:pt x="14841" y="1688"/>
                      </a:cubicBezTo>
                      <a:cubicBezTo>
                        <a:pt x="14853" y="1695"/>
                        <a:pt x="14860" y="1708"/>
                        <a:pt x="14866" y="1717"/>
                      </a:cubicBezTo>
                      <a:cubicBezTo>
                        <a:pt x="14963" y="1672"/>
                        <a:pt x="15063" y="1637"/>
                        <a:pt x="15172" y="1631"/>
                      </a:cubicBezTo>
                      <a:cubicBezTo>
                        <a:pt x="15356" y="1621"/>
                        <a:pt x="15559" y="1695"/>
                        <a:pt x="15726" y="1814"/>
                      </a:cubicBezTo>
                      <a:cubicBezTo>
                        <a:pt x="15730" y="1814"/>
                        <a:pt x="15730" y="1814"/>
                        <a:pt x="15733" y="1817"/>
                      </a:cubicBezTo>
                      <a:cubicBezTo>
                        <a:pt x="15733" y="1820"/>
                        <a:pt x="15739" y="1820"/>
                        <a:pt x="15742" y="1824"/>
                      </a:cubicBezTo>
                      <a:cubicBezTo>
                        <a:pt x="15781" y="1849"/>
                        <a:pt x="15816" y="1878"/>
                        <a:pt x="15849" y="1911"/>
                      </a:cubicBezTo>
                      <a:cubicBezTo>
                        <a:pt x="15862" y="1917"/>
                        <a:pt x="15874" y="1924"/>
                        <a:pt x="15887" y="1930"/>
                      </a:cubicBezTo>
                      <a:cubicBezTo>
                        <a:pt x="15891" y="1927"/>
                        <a:pt x="15894" y="1920"/>
                        <a:pt x="15887" y="1914"/>
                      </a:cubicBezTo>
                      <a:cubicBezTo>
                        <a:pt x="15868" y="1888"/>
                        <a:pt x="15823" y="1849"/>
                        <a:pt x="15781" y="1814"/>
                      </a:cubicBezTo>
                      <a:cubicBezTo>
                        <a:pt x="15910" y="1759"/>
                        <a:pt x="16029" y="1682"/>
                        <a:pt x="16155" y="1618"/>
                      </a:cubicBezTo>
                      <a:cubicBezTo>
                        <a:pt x="16171" y="1611"/>
                        <a:pt x="16183" y="1602"/>
                        <a:pt x="16200" y="1595"/>
                      </a:cubicBezTo>
                      <a:lnTo>
                        <a:pt x="16203" y="1595"/>
                      </a:lnTo>
                      <a:cubicBezTo>
                        <a:pt x="16358" y="1524"/>
                        <a:pt x="16528" y="1492"/>
                        <a:pt x="16692" y="1527"/>
                      </a:cubicBezTo>
                      <a:cubicBezTo>
                        <a:pt x="16734" y="1534"/>
                        <a:pt x="16770" y="1547"/>
                        <a:pt x="16805" y="1566"/>
                      </a:cubicBezTo>
                      <a:cubicBezTo>
                        <a:pt x="16824" y="1576"/>
                        <a:pt x="16840" y="1589"/>
                        <a:pt x="16860" y="1598"/>
                      </a:cubicBezTo>
                      <a:cubicBezTo>
                        <a:pt x="16866" y="1605"/>
                        <a:pt x="16902" y="1631"/>
                        <a:pt x="16912" y="1631"/>
                      </a:cubicBezTo>
                      <a:cubicBezTo>
                        <a:pt x="16876" y="1640"/>
                        <a:pt x="16844" y="1653"/>
                        <a:pt x="16808" y="1669"/>
                      </a:cubicBezTo>
                      <a:cubicBezTo>
                        <a:pt x="16751" y="1627"/>
                        <a:pt x="16680" y="1611"/>
                        <a:pt x="16612" y="1605"/>
                      </a:cubicBezTo>
                      <a:cubicBezTo>
                        <a:pt x="16564" y="1602"/>
                        <a:pt x="16515" y="1598"/>
                        <a:pt x="16467" y="1602"/>
                      </a:cubicBezTo>
                      <a:cubicBezTo>
                        <a:pt x="16477" y="1611"/>
                        <a:pt x="16483" y="1624"/>
                        <a:pt x="16483" y="1637"/>
                      </a:cubicBezTo>
                      <a:cubicBezTo>
                        <a:pt x="16515" y="1634"/>
                        <a:pt x="16544" y="1634"/>
                        <a:pt x="16573" y="1634"/>
                      </a:cubicBezTo>
                      <a:cubicBezTo>
                        <a:pt x="16647" y="1634"/>
                        <a:pt x="16718" y="1647"/>
                        <a:pt x="16786" y="1679"/>
                      </a:cubicBezTo>
                      <a:cubicBezTo>
                        <a:pt x="16780" y="1682"/>
                        <a:pt x="16770" y="1685"/>
                        <a:pt x="16763" y="1688"/>
                      </a:cubicBezTo>
                      <a:cubicBezTo>
                        <a:pt x="16776" y="1695"/>
                        <a:pt x="16783" y="1708"/>
                        <a:pt x="16789" y="1717"/>
                      </a:cubicBezTo>
                      <a:cubicBezTo>
                        <a:pt x="16886" y="1672"/>
                        <a:pt x="16989" y="1637"/>
                        <a:pt x="17095" y="1631"/>
                      </a:cubicBezTo>
                      <a:cubicBezTo>
                        <a:pt x="17279" y="1621"/>
                        <a:pt x="17481" y="1695"/>
                        <a:pt x="17649" y="1814"/>
                      </a:cubicBezTo>
                      <a:cubicBezTo>
                        <a:pt x="17652" y="1814"/>
                        <a:pt x="17652" y="1814"/>
                        <a:pt x="17655" y="1817"/>
                      </a:cubicBezTo>
                      <a:cubicBezTo>
                        <a:pt x="17659" y="1820"/>
                        <a:pt x="17662" y="1820"/>
                        <a:pt x="17665" y="1824"/>
                      </a:cubicBezTo>
                      <a:cubicBezTo>
                        <a:pt x="17704" y="1849"/>
                        <a:pt x="17739" y="1878"/>
                        <a:pt x="17771" y="1911"/>
                      </a:cubicBezTo>
                      <a:cubicBezTo>
                        <a:pt x="17784" y="1917"/>
                        <a:pt x="17797" y="1924"/>
                        <a:pt x="17810" y="1930"/>
                      </a:cubicBezTo>
                      <a:cubicBezTo>
                        <a:pt x="17813" y="1927"/>
                        <a:pt x="17817" y="1920"/>
                        <a:pt x="17810" y="1914"/>
                      </a:cubicBezTo>
                      <a:cubicBezTo>
                        <a:pt x="17791" y="1888"/>
                        <a:pt x="17746" y="1849"/>
                        <a:pt x="17704" y="1814"/>
                      </a:cubicBezTo>
                      <a:cubicBezTo>
                        <a:pt x="17833" y="1759"/>
                        <a:pt x="17952" y="1682"/>
                        <a:pt x="18077" y="1618"/>
                      </a:cubicBezTo>
                      <a:cubicBezTo>
                        <a:pt x="18094" y="1611"/>
                        <a:pt x="18106" y="1602"/>
                        <a:pt x="18122" y="1595"/>
                      </a:cubicBezTo>
                      <a:lnTo>
                        <a:pt x="18126" y="1595"/>
                      </a:lnTo>
                      <a:cubicBezTo>
                        <a:pt x="18280" y="1524"/>
                        <a:pt x="18451" y="1492"/>
                        <a:pt x="18615" y="1527"/>
                      </a:cubicBezTo>
                      <a:cubicBezTo>
                        <a:pt x="18657" y="1534"/>
                        <a:pt x="18692" y="1547"/>
                        <a:pt x="18728" y="1566"/>
                      </a:cubicBezTo>
                      <a:cubicBezTo>
                        <a:pt x="18747" y="1576"/>
                        <a:pt x="18763" y="1589"/>
                        <a:pt x="18783" y="1598"/>
                      </a:cubicBezTo>
                      <a:cubicBezTo>
                        <a:pt x="18789" y="1605"/>
                        <a:pt x="18824" y="1631"/>
                        <a:pt x="18834" y="1631"/>
                      </a:cubicBezTo>
                      <a:cubicBezTo>
                        <a:pt x="18799" y="1640"/>
                        <a:pt x="18767" y="1653"/>
                        <a:pt x="18731" y="1669"/>
                      </a:cubicBezTo>
                      <a:cubicBezTo>
                        <a:pt x="18673" y="1627"/>
                        <a:pt x="18602" y="1611"/>
                        <a:pt x="18535" y="1605"/>
                      </a:cubicBezTo>
                      <a:cubicBezTo>
                        <a:pt x="18486" y="1602"/>
                        <a:pt x="18438" y="1598"/>
                        <a:pt x="18390" y="1602"/>
                      </a:cubicBezTo>
                      <a:cubicBezTo>
                        <a:pt x="18399" y="1611"/>
                        <a:pt x="18406" y="1624"/>
                        <a:pt x="18406" y="1637"/>
                      </a:cubicBezTo>
                      <a:cubicBezTo>
                        <a:pt x="18438" y="1634"/>
                        <a:pt x="18467" y="1634"/>
                        <a:pt x="18496" y="1634"/>
                      </a:cubicBezTo>
                      <a:cubicBezTo>
                        <a:pt x="18570" y="1634"/>
                        <a:pt x="18641" y="1647"/>
                        <a:pt x="18708" y="1679"/>
                      </a:cubicBezTo>
                      <a:cubicBezTo>
                        <a:pt x="18702" y="1682"/>
                        <a:pt x="18692" y="1685"/>
                        <a:pt x="18686" y="1688"/>
                      </a:cubicBezTo>
                      <a:cubicBezTo>
                        <a:pt x="18699" y="1695"/>
                        <a:pt x="18705" y="1708"/>
                        <a:pt x="18712" y="1717"/>
                      </a:cubicBezTo>
                      <a:cubicBezTo>
                        <a:pt x="18808" y="1672"/>
                        <a:pt x="18911" y="1637"/>
                        <a:pt x="19018" y="1631"/>
                      </a:cubicBezTo>
                      <a:cubicBezTo>
                        <a:pt x="19201" y="1621"/>
                        <a:pt x="19404" y="1695"/>
                        <a:pt x="19572" y="1814"/>
                      </a:cubicBezTo>
                      <a:cubicBezTo>
                        <a:pt x="19575" y="1814"/>
                        <a:pt x="19575" y="1814"/>
                        <a:pt x="19578" y="1817"/>
                      </a:cubicBezTo>
                      <a:cubicBezTo>
                        <a:pt x="19581" y="1820"/>
                        <a:pt x="19584" y="1820"/>
                        <a:pt x="19588" y="1824"/>
                      </a:cubicBezTo>
                      <a:cubicBezTo>
                        <a:pt x="19626" y="1849"/>
                        <a:pt x="19662" y="1878"/>
                        <a:pt x="19694" y="1911"/>
                      </a:cubicBezTo>
                      <a:cubicBezTo>
                        <a:pt x="19707" y="1917"/>
                        <a:pt x="19720" y="1924"/>
                        <a:pt x="19733" y="1930"/>
                      </a:cubicBezTo>
                      <a:cubicBezTo>
                        <a:pt x="19736" y="1927"/>
                        <a:pt x="19739" y="1920"/>
                        <a:pt x="19733" y="1914"/>
                      </a:cubicBezTo>
                      <a:cubicBezTo>
                        <a:pt x="19713" y="1888"/>
                        <a:pt x="19668" y="1849"/>
                        <a:pt x="19626" y="1814"/>
                      </a:cubicBezTo>
                      <a:cubicBezTo>
                        <a:pt x="19755" y="1759"/>
                        <a:pt x="19874" y="1682"/>
                        <a:pt x="20000" y="1618"/>
                      </a:cubicBezTo>
                      <a:cubicBezTo>
                        <a:pt x="20016" y="1611"/>
                        <a:pt x="20029" y="1602"/>
                        <a:pt x="20045" y="1595"/>
                      </a:cubicBezTo>
                      <a:lnTo>
                        <a:pt x="20048" y="1595"/>
                      </a:lnTo>
                      <a:cubicBezTo>
                        <a:pt x="20203" y="1524"/>
                        <a:pt x="20374" y="1492"/>
                        <a:pt x="20538" y="1527"/>
                      </a:cubicBezTo>
                      <a:cubicBezTo>
                        <a:pt x="20580" y="1534"/>
                        <a:pt x="20615" y="1547"/>
                        <a:pt x="20650" y="1566"/>
                      </a:cubicBezTo>
                      <a:cubicBezTo>
                        <a:pt x="20670" y="1576"/>
                        <a:pt x="20689" y="1589"/>
                        <a:pt x="20705" y="1598"/>
                      </a:cubicBezTo>
                      <a:cubicBezTo>
                        <a:pt x="20712" y="1605"/>
                        <a:pt x="20747" y="1631"/>
                        <a:pt x="20757" y="1631"/>
                      </a:cubicBezTo>
                      <a:cubicBezTo>
                        <a:pt x="20722" y="1640"/>
                        <a:pt x="20689" y="1653"/>
                        <a:pt x="20654" y="1669"/>
                      </a:cubicBezTo>
                      <a:cubicBezTo>
                        <a:pt x="20599" y="1627"/>
                        <a:pt x="20525" y="1611"/>
                        <a:pt x="20457" y="1605"/>
                      </a:cubicBezTo>
                      <a:cubicBezTo>
                        <a:pt x="20409" y="1602"/>
                        <a:pt x="20361" y="1598"/>
                        <a:pt x="20312" y="1602"/>
                      </a:cubicBezTo>
                      <a:cubicBezTo>
                        <a:pt x="20322" y="1611"/>
                        <a:pt x="20329" y="1624"/>
                        <a:pt x="20332" y="1637"/>
                      </a:cubicBezTo>
                      <a:cubicBezTo>
                        <a:pt x="20361" y="1634"/>
                        <a:pt x="20390" y="1634"/>
                        <a:pt x="20419" y="1634"/>
                      </a:cubicBezTo>
                      <a:cubicBezTo>
                        <a:pt x="20496" y="1634"/>
                        <a:pt x="20564" y="1647"/>
                        <a:pt x="20631" y="1679"/>
                      </a:cubicBezTo>
                      <a:cubicBezTo>
                        <a:pt x="20625" y="1682"/>
                        <a:pt x="20615" y="1685"/>
                        <a:pt x="20609" y="1688"/>
                      </a:cubicBezTo>
                      <a:cubicBezTo>
                        <a:pt x="20622" y="1695"/>
                        <a:pt x="20628" y="1708"/>
                        <a:pt x="20634" y="1717"/>
                      </a:cubicBezTo>
                      <a:cubicBezTo>
                        <a:pt x="20731" y="1672"/>
                        <a:pt x="20834" y="1637"/>
                        <a:pt x="20940" y="1631"/>
                      </a:cubicBezTo>
                      <a:cubicBezTo>
                        <a:pt x="21124" y="1621"/>
                        <a:pt x="21327" y="1695"/>
                        <a:pt x="21498" y="1814"/>
                      </a:cubicBezTo>
                      <a:lnTo>
                        <a:pt x="21501" y="1817"/>
                      </a:lnTo>
                      <a:cubicBezTo>
                        <a:pt x="21504" y="1820"/>
                        <a:pt x="21507" y="1820"/>
                        <a:pt x="21511" y="1824"/>
                      </a:cubicBezTo>
                      <a:cubicBezTo>
                        <a:pt x="21549" y="1849"/>
                        <a:pt x="21584" y="1878"/>
                        <a:pt x="21617" y="1911"/>
                      </a:cubicBezTo>
                      <a:cubicBezTo>
                        <a:pt x="21630" y="1917"/>
                        <a:pt x="21643" y="1924"/>
                        <a:pt x="21655" y="1930"/>
                      </a:cubicBezTo>
                      <a:cubicBezTo>
                        <a:pt x="21659" y="1927"/>
                        <a:pt x="21662" y="1920"/>
                        <a:pt x="21655" y="1914"/>
                      </a:cubicBezTo>
                      <a:cubicBezTo>
                        <a:pt x="21636" y="1888"/>
                        <a:pt x="21591" y="1849"/>
                        <a:pt x="21549" y="1814"/>
                      </a:cubicBezTo>
                      <a:cubicBezTo>
                        <a:pt x="21678" y="1759"/>
                        <a:pt x="21797" y="1682"/>
                        <a:pt x="21923" y="1618"/>
                      </a:cubicBezTo>
                      <a:cubicBezTo>
                        <a:pt x="21939" y="1611"/>
                        <a:pt x="21952" y="1602"/>
                        <a:pt x="21968" y="1595"/>
                      </a:cubicBezTo>
                      <a:lnTo>
                        <a:pt x="21971" y="1595"/>
                      </a:lnTo>
                      <a:cubicBezTo>
                        <a:pt x="22125" y="1524"/>
                        <a:pt x="22296" y="1492"/>
                        <a:pt x="22461" y="1527"/>
                      </a:cubicBezTo>
                      <a:cubicBezTo>
                        <a:pt x="22502" y="1534"/>
                        <a:pt x="22538" y="1547"/>
                        <a:pt x="22577" y="1566"/>
                      </a:cubicBezTo>
                      <a:cubicBezTo>
                        <a:pt x="22593" y="1576"/>
                        <a:pt x="22612" y="1589"/>
                        <a:pt x="22628" y="1598"/>
                      </a:cubicBezTo>
                      <a:cubicBezTo>
                        <a:pt x="22634" y="1605"/>
                        <a:pt x="22670" y="1631"/>
                        <a:pt x="22680" y="1631"/>
                      </a:cubicBezTo>
                      <a:cubicBezTo>
                        <a:pt x="22644" y="1640"/>
                        <a:pt x="22612" y="1653"/>
                        <a:pt x="22577" y="1669"/>
                      </a:cubicBezTo>
                      <a:cubicBezTo>
                        <a:pt x="22522" y="1627"/>
                        <a:pt x="22448" y="1611"/>
                        <a:pt x="22380" y="1605"/>
                      </a:cubicBezTo>
                      <a:cubicBezTo>
                        <a:pt x="22335" y="1602"/>
                        <a:pt x="22283" y="1598"/>
                        <a:pt x="22235" y="1602"/>
                      </a:cubicBezTo>
                      <a:cubicBezTo>
                        <a:pt x="22245" y="1611"/>
                        <a:pt x="22251" y="1624"/>
                        <a:pt x="22254" y="1637"/>
                      </a:cubicBezTo>
                      <a:cubicBezTo>
                        <a:pt x="22283" y="1634"/>
                        <a:pt x="22312" y="1634"/>
                        <a:pt x="22341" y="1634"/>
                      </a:cubicBezTo>
                      <a:cubicBezTo>
                        <a:pt x="22419" y="1634"/>
                        <a:pt x="22486" y="1647"/>
                        <a:pt x="22554" y="1679"/>
                      </a:cubicBezTo>
                      <a:cubicBezTo>
                        <a:pt x="22548" y="1682"/>
                        <a:pt x="22538" y="1685"/>
                        <a:pt x="22531" y="1688"/>
                      </a:cubicBezTo>
                      <a:cubicBezTo>
                        <a:pt x="22544" y="1695"/>
                        <a:pt x="22551" y="1708"/>
                        <a:pt x="22557" y="1717"/>
                      </a:cubicBezTo>
                      <a:cubicBezTo>
                        <a:pt x="22654" y="1672"/>
                        <a:pt x="22757" y="1637"/>
                        <a:pt x="22863" y="1631"/>
                      </a:cubicBezTo>
                      <a:cubicBezTo>
                        <a:pt x="23047" y="1621"/>
                        <a:pt x="23250" y="1695"/>
                        <a:pt x="23420" y="1814"/>
                      </a:cubicBezTo>
                      <a:lnTo>
                        <a:pt x="23423" y="1817"/>
                      </a:lnTo>
                      <a:cubicBezTo>
                        <a:pt x="23427" y="1820"/>
                        <a:pt x="23430" y="1820"/>
                        <a:pt x="23433" y="1824"/>
                      </a:cubicBezTo>
                      <a:cubicBezTo>
                        <a:pt x="23472" y="1849"/>
                        <a:pt x="23507" y="1878"/>
                        <a:pt x="23539" y="1911"/>
                      </a:cubicBezTo>
                      <a:cubicBezTo>
                        <a:pt x="23552" y="1917"/>
                        <a:pt x="23565" y="1924"/>
                        <a:pt x="23578" y="1930"/>
                      </a:cubicBezTo>
                      <a:cubicBezTo>
                        <a:pt x="23581" y="1927"/>
                        <a:pt x="23584" y="1920"/>
                        <a:pt x="23578" y="1914"/>
                      </a:cubicBezTo>
                      <a:cubicBezTo>
                        <a:pt x="23559" y="1888"/>
                        <a:pt x="23514" y="1849"/>
                        <a:pt x="23472" y="1814"/>
                      </a:cubicBezTo>
                      <a:cubicBezTo>
                        <a:pt x="23601" y="1759"/>
                        <a:pt x="23720" y="1682"/>
                        <a:pt x="23845" y="1618"/>
                      </a:cubicBezTo>
                      <a:cubicBezTo>
                        <a:pt x="23861" y="1611"/>
                        <a:pt x="23874" y="1602"/>
                        <a:pt x="23891" y="1595"/>
                      </a:cubicBezTo>
                      <a:lnTo>
                        <a:pt x="23894" y="1595"/>
                      </a:lnTo>
                      <a:cubicBezTo>
                        <a:pt x="24048" y="1524"/>
                        <a:pt x="24219" y="1492"/>
                        <a:pt x="24383" y="1527"/>
                      </a:cubicBezTo>
                      <a:cubicBezTo>
                        <a:pt x="24425" y="1534"/>
                        <a:pt x="24460" y="1547"/>
                        <a:pt x="24499" y="1566"/>
                      </a:cubicBezTo>
                      <a:cubicBezTo>
                        <a:pt x="24515" y="1576"/>
                        <a:pt x="24535" y="1589"/>
                        <a:pt x="24551" y="1598"/>
                      </a:cubicBezTo>
                      <a:cubicBezTo>
                        <a:pt x="24557" y="1605"/>
                        <a:pt x="24592" y="1631"/>
                        <a:pt x="24602" y="1631"/>
                      </a:cubicBezTo>
                      <a:cubicBezTo>
                        <a:pt x="24567" y="1640"/>
                        <a:pt x="24535" y="1653"/>
                        <a:pt x="24499" y="1669"/>
                      </a:cubicBezTo>
                      <a:cubicBezTo>
                        <a:pt x="24444" y="1627"/>
                        <a:pt x="24370" y="1611"/>
                        <a:pt x="24303" y="1605"/>
                      </a:cubicBezTo>
                      <a:cubicBezTo>
                        <a:pt x="24258" y="1602"/>
                        <a:pt x="24206" y="1598"/>
                        <a:pt x="24158" y="1602"/>
                      </a:cubicBezTo>
                      <a:cubicBezTo>
                        <a:pt x="24167" y="1611"/>
                        <a:pt x="24174" y="1624"/>
                        <a:pt x="24177" y="1637"/>
                      </a:cubicBezTo>
                      <a:cubicBezTo>
                        <a:pt x="24206" y="1634"/>
                        <a:pt x="24235" y="1634"/>
                        <a:pt x="24264" y="1634"/>
                      </a:cubicBezTo>
                      <a:cubicBezTo>
                        <a:pt x="24341" y="1634"/>
                        <a:pt x="24409" y="1647"/>
                        <a:pt x="24476" y="1679"/>
                      </a:cubicBezTo>
                      <a:cubicBezTo>
                        <a:pt x="24470" y="1682"/>
                        <a:pt x="24460" y="1685"/>
                        <a:pt x="24454" y="1688"/>
                      </a:cubicBezTo>
                      <a:cubicBezTo>
                        <a:pt x="24467" y="1695"/>
                        <a:pt x="24473" y="1708"/>
                        <a:pt x="24480" y="1717"/>
                      </a:cubicBezTo>
                      <a:cubicBezTo>
                        <a:pt x="24576" y="1672"/>
                        <a:pt x="24680" y="1637"/>
                        <a:pt x="24786" y="1631"/>
                      </a:cubicBezTo>
                      <a:cubicBezTo>
                        <a:pt x="24969" y="1621"/>
                        <a:pt x="25172" y="1695"/>
                        <a:pt x="25343" y="1814"/>
                      </a:cubicBezTo>
                      <a:lnTo>
                        <a:pt x="25346" y="1817"/>
                      </a:lnTo>
                      <a:cubicBezTo>
                        <a:pt x="25349" y="1820"/>
                        <a:pt x="25353" y="1820"/>
                        <a:pt x="25356" y="1824"/>
                      </a:cubicBezTo>
                      <a:cubicBezTo>
                        <a:pt x="25394" y="1849"/>
                        <a:pt x="25430" y="1878"/>
                        <a:pt x="25462" y="1911"/>
                      </a:cubicBezTo>
                      <a:cubicBezTo>
                        <a:pt x="25475" y="1917"/>
                        <a:pt x="25488" y="1924"/>
                        <a:pt x="25501" y="1930"/>
                      </a:cubicBezTo>
                      <a:cubicBezTo>
                        <a:pt x="25504" y="1927"/>
                        <a:pt x="25507" y="1920"/>
                        <a:pt x="25501" y="1914"/>
                      </a:cubicBezTo>
                      <a:cubicBezTo>
                        <a:pt x="25481" y="1888"/>
                        <a:pt x="25436" y="1849"/>
                        <a:pt x="25394" y="1814"/>
                      </a:cubicBezTo>
                      <a:cubicBezTo>
                        <a:pt x="25523" y="1759"/>
                        <a:pt x="25642" y="1682"/>
                        <a:pt x="25768" y="1618"/>
                      </a:cubicBezTo>
                      <a:cubicBezTo>
                        <a:pt x="25784" y="1611"/>
                        <a:pt x="25797" y="1602"/>
                        <a:pt x="25813" y="1595"/>
                      </a:cubicBezTo>
                      <a:lnTo>
                        <a:pt x="25816" y="1595"/>
                      </a:lnTo>
                      <a:cubicBezTo>
                        <a:pt x="25971" y="1524"/>
                        <a:pt x="26142" y="1492"/>
                        <a:pt x="26309" y="1527"/>
                      </a:cubicBezTo>
                      <a:cubicBezTo>
                        <a:pt x="26348" y="1534"/>
                        <a:pt x="26383" y="1547"/>
                        <a:pt x="26422" y="1566"/>
                      </a:cubicBezTo>
                      <a:cubicBezTo>
                        <a:pt x="26438" y="1576"/>
                        <a:pt x="26457" y="1589"/>
                        <a:pt x="26473" y="1598"/>
                      </a:cubicBezTo>
                      <a:cubicBezTo>
                        <a:pt x="26480" y="1605"/>
                        <a:pt x="26515" y="1631"/>
                        <a:pt x="26525" y="1631"/>
                      </a:cubicBezTo>
                      <a:cubicBezTo>
                        <a:pt x="26489" y="1640"/>
                        <a:pt x="26457" y="1653"/>
                        <a:pt x="26422" y="1669"/>
                      </a:cubicBezTo>
                      <a:cubicBezTo>
                        <a:pt x="26367" y="1627"/>
                        <a:pt x="26293" y="1611"/>
                        <a:pt x="26225" y="1605"/>
                      </a:cubicBezTo>
                      <a:cubicBezTo>
                        <a:pt x="26180" y="1602"/>
                        <a:pt x="26129" y="1598"/>
                        <a:pt x="26080" y="1602"/>
                      </a:cubicBezTo>
                      <a:cubicBezTo>
                        <a:pt x="26090" y="1611"/>
                        <a:pt x="26097" y="1624"/>
                        <a:pt x="26100" y="1637"/>
                      </a:cubicBezTo>
                      <a:cubicBezTo>
                        <a:pt x="26129" y="1634"/>
                        <a:pt x="26158" y="1634"/>
                        <a:pt x="26187" y="1634"/>
                      </a:cubicBezTo>
                      <a:cubicBezTo>
                        <a:pt x="26264" y="1634"/>
                        <a:pt x="26331" y="1647"/>
                        <a:pt x="26399" y="1679"/>
                      </a:cubicBezTo>
                      <a:cubicBezTo>
                        <a:pt x="26393" y="1682"/>
                        <a:pt x="26383" y="1685"/>
                        <a:pt x="26377" y="1688"/>
                      </a:cubicBezTo>
                      <a:cubicBezTo>
                        <a:pt x="26390" y="1695"/>
                        <a:pt x="26396" y="1708"/>
                        <a:pt x="26403" y="1717"/>
                      </a:cubicBezTo>
                      <a:cubicBezTo>
                        <a:pt x="26499" y="1672"/>
                        <a:pt x="26602" y="1637"/>
                        <a:pt x="26708" y="1631"/>
                      </a:cubicBezTo>
                      <a:cubicBezTo>
                        <a:pt x="26937" y="1618"/>
                        <a:pt x="27204" y="1743"/>
                        <a:pt x="27385" y="1911"/>
                      </a:cubicBezTo>
                      <a:cubicBezTo>
                        <a:pt x="27398" y="1917"/>
                        <a:pt x="27410" y="1924"/>
                        <a:pt x="27423" y="1930"/>
                      </a:cubicBezTo>
                      <a:cubicBezTo>
                        <a:pt x="27427" y="1927"/>
                        <a:pt x="27430" y="1920"/>
                        <a:pt x="27423" y="1914"/>
                      </a:cubicBezTo>
                      <a:cubicBezTo>
                        <a:pt x="27378" y="1859"/>
                        <a:pt x="27211" y="1730"/>
                        <a:pt x="27220" y="1734"/>
                      </a:cubicBezTo>
                      <a:cubicBezTo>
                        <a:pt x="27214" y="1727"/>
                        <a:pt x="27211" y="1721"/>
                        <a:pt x="27204" y="1714"/>
                      </a:cubicBezTo>
                      <a:cubicBezTo>
                        <a:pt x="27188" y="1698"/>
                        <a:pt x="27169" y="1679"/>
                        <a:pt x="27169" y="1656"/>
                      </a:cubicBezTo>
                      <a:cubicBezTo>
                        <a:pt x="27166" y="1627"/>
                        <a:pt x="27182" y="1602"/>
                        <a:pt x="27201" y="1582"/>
                      </a:cubicBezTo>
                      <a:cubicBezTo>
                        <a:pt x="27220" y="1566"/>
                        <a:pt x="27253" y="1550"/>
                        <a:pt x="27278" y="1560"/>
                      </a:cubicBezTo>
                      <a:cubicBezTo>
                        <a:pt x="27308" y="1569"/>
                        <a:pt x="27304" y="1592"/>
                        <a:pt x="27298" y="1615"/>
                      </a:cubicBezTo>
                      <a:cubicBezTo>
                        <a:pt x="27295" y="1634"/>
                        <a:pt x="27288" y="1653"/>
                        <a:pt x="27295" y="1669"/>
                      </a:cubicBezTo>
                      <a:cubicBezTo>
                        <a:pt x="27304" y="1692"/>
                        <a:pt x="27330" y="1701"/>
                        <a:pt x="27349" y="1704"/>
                      </a:cubicBezTo>
                      <a:cubicBezTo>
                        <a:pt x="27401" y="1711"/>
                        <a:pt x="27459" y="1672"/>
                        <a:pt x="27468" y="1621"/>
                      </a:cubicBezTo>
                      <a:cubicBezTo>
                        <a:pt x="27491" y="1511"/>
                        <a:pt x="27372" y="1421"/>
                        <a:pt x="27272" y="1431"/>
                      </a:cubicBezTo>
                      <a:cubicBezTo>
                        <a:pt x="27208" y="1434"/>
                        <a:pt x="27156" y="1479"/>
                        <a:pt x="27088" y="1483"/>
                      </a:cubicBezTo>
                      <a:cubicBezTo>
                        <a:pt x="27063" y="1486"/>
                        <a:pt x="27034" y="1486"/>
                        <a:pt x="27011" y="1476"/>
                      </a:cubicBezTo>
                      <a:cubicBezTo>
                        <a:pt x="26982" y="1463"/>
                        <a:pt x="26976" y="1424"/>
                        <a:pt x="26988" y="1399"/>
                      </a:cubicBezTo>
                      <a:cubicBezTo>
                        <a:pt x="27008" y="1370"/>
                        <a:pt x="27043" y="1373"/>
                        <a:pt x="27060" y="1402"/>
                      </a:cubicBezTo>
                      <a:cubicBezTo>
                        <a:pt x="27069" y="1424"/>
                        <a:pt x="27082" y="1437"/>
                        <a:pt x="27108" y="1441"/>
                      </a:cubicBezTo>
                      <a:cubicBezTo>
                        <a:pt x="27166" y="1444"/>
                        <a:pt x="27198" y="1389"/>
                        <a:pt x="27179" y="1341"/>
                      </a:cubicBezTo>
                      <a:cubicBezTo>
                        <a:pt x="27163" y="1296"/>
                        <a:pt x="27117" y="1247"/>
                        <a:pt x="27066" y="1257"/>
                      </a:cubicBezTo>
                      <a:cubicBezTo>
                        <a:pt x="27043" y="1260"/>
                        <a:pt x="27024" y="1279"/>
                        <a:pt x="27001" y="1279"/>
                      </a:cubicBezTo>
                      <a:cubicBezTo>
                        <a:pt x="26972" y="1279"/>
                        <a:pt x="26956" y="1241"/>
                        <a:pt x="26953" y="1215"/>
                      </a:cubicBezTo>
                      <a:cubicBezTo>
                        <a:pt x="26947" y="1164"/>
                        <a:pt x="26985" y="1112"/>
                        <a:pt x="27027" y="1083"/>
                      </a:cubicBezTo>
                      <a:cubicBezTo>
                        <a:pt x="27050" y="1070"/>
                        <a:pt x="27072" y="1061"/>
                        <a:pt x="27098" y="1061"/>
                      </a:cubicBezTo>
                      <a:cubicBezTo>
                        <a:pt x="27127" y="1061"/>
                        <a:pt x="27169" y="1074"/>
                        <a:pt x="27182" y="1102"/>
                      </a:cubicBezTo>
                      <a:cubicBezTo>
                        <a:pt x="27192" y="1135"/>
                        <a:pt x="27163" y="1151"/>
                        <a:pt x="27143" y="1170"/>
                      </a:cubicBezTo>
                      <a:cubicBezTo>
                        <a:pt x="27127" y="1183"/>
                        <a:pt x="27130" y="1206"/>
                        <a:pt x="27140" y="1225"/>
                      </a:cubicBezTo>
                      <a:cubicBezTo>
                        <a:pt x="27166" y="1270"/>
                        <a:pt x="27227" y="1289"/>
                        <a:pt x="27275" y="1279"/>
                      </a:cubicBezTo>
                      <a:cubicBezTo>
                        <a:pt x="27372" y="1257"/>
                        <a:pt x="27381" y="1118"/>
                        <a:pt x="27308" y="1064"/>
                      </a:cubicBezTo>
                      <a:cubicBezTo>
                        <a:pt x="27298" y="1054"/>
                        <a:pt x="27285" y="1048"/>
                        <a:pt x="27272" y="1041"/>
                      </a:cubicBezTo>
                      <a:cubicBezTo>
                        <a:pt x="27256" y="1029"/>
                        <a:pt x="27253" y="1019"/>
                        <a:pt x="27249" y="1003"/>
                      </a:cubicBezTo>
                      <a:cubicBezTo>
                        <a:pt x="27246" y="970"/>
                        <a:pt x="27243" y="946"/>
                        <a:pt x="27220" y="920"/>
                      </a:cubicBezTo>
                      <a:cubicBezTo>
                        <a:pt x="27185" y="881"/>
                        <a:pt x="27137" y="872"/>
                        <a:pt x="27085" y="885"/>
                      </a:cubicBezTo>
                      <a:cubicBezTo>
                        <a:pt x="27082" y="869"/>
                        <a:pt x="27082" y="852"/>
                        <a:pt x="27076" y="839"/>
                      </a:cubicBezTo>
                      <a:cubicBezTo>
                        <a:pt x="27069" y="823"/>
                        <a:pt x="27060" y="810"/>
                        <a:pt x="27047" y="801"/>
                      </a:cubicBezTo>
                      <a:cubicBezTo>
                        <a:pt x="27021" y="782"/>
                        <a:pt x="26992" y="778"/>
                        <a:pt x="26963" y="782"/>
                      </a:cubicBezTo>
                      <a:cubicBezTo>
                        <a:pt x="26937" y="788"/>
                        <a:pt x="26911" y="804"/>
                        <a:pt x="26889" y="823"/>
                      </a:cubicBezTo>
                      <a:cubicBezTo>
                        <a:pt x="26847" y="823"/>
                        <a:pt x="26808" y="823"/>
                        <a:pt x="26773" y="827"/>
                      </a:cubicBezTo>
                      <a:cubicBezTo>
                        <a:pt x="26702" y="833"/>
                        <a:pt x="26631" y="849"/>
                        <a:pt x="26573" y="891"/>
                      </a:cubicBezTo>
                      <a:cubicBezTo>
                        <a:pt x="26541" y="875"/>
                        <a:pt x="26506" y="862"/>
                        <a:pt x="26473" y="852"/>
                      </a:cubicBezTo>
                      <a:cubicBezTo>
                        <a:pt x="26480" y="856"/>
                        <a:pt x="26515" y="827"/>
                        <a:pt x="26525" y="820"/>
                      </a:cubicBezTo>
                      <a:cubicBezTo>
                        <a:pt x="26541" y="810"/>
                        <a:pt x="26557" y="801"/>
                        <a:pt x="26576" y="791"/>
                      </a:cubicBezTo>
                      <a:cubicBezTo>
                        <a:pt x="26612" y="769"/>
                        <a:pt x="26647" y="756"/>
                        <a:pt x="26689" y="750"/>
                      </a:cubicBezTo>
                      <a:cubicBezTo>
                        <a:pt x="26856" y="714"/>
                        <a:pt x="27027" y="746"/>
                        <a:pt x="27179" y="817"/>
                      </a:cubicBezTo>
                      <a:cubicBezTo>
                        <a:pt x="27182" y="817"/>
                        <a:pt x="27182" y="817"/>
                        <a:pt x="27185" y="817"/>
                      </a:cubicBezTo>
                      <a:cubicBezTo>
                        <a:pt x="27198" y="827"/>
                        <a:pt x="27214" y="833"/>
                        <a:pt x="27227" y="839"/>
                      </a:cubicBezTo>
                      <a:cubicBezTo>
                        <a:pt x="27356" y="904"/>
                        <a:pt x="27478" y="983"/>
                        <a:pt x="27610" y="1038"/>
                      </a:cubicBezTo>
                      <a:cubicBezTo>
                        <a:pt x="27613" y="1041"/>
                        <a:pt x="27617" y="1041"/>
                        <a:pt x="27617" y="1041"/>
                      </a:cubicBezTo>
                      <a:cubicBezTo>
                        <a:pt x="27623" y="1048"/>
                        <a:pt x="27633" y="1048"/>
                        <a:pt x="27639" y="1045"/>
                      </a:cubicBezTo>
                      <a:cubicBezTo>
                        <a:pt x="27645" y="1045"/>
                        <a:pt x="27649" y="1041"/>
                        <a:pt x="27652" y="1038"/>
                      </a:cubicBezTo>
                      <a:cubicBezTo>
                        <a:pt x="27691" y="1006"/>
                        <a:pt x="27774" y="907"/>
                        <a:pt x="27777" y="891"/>
                      </a:cubicBezTo>
                      <a:cubicBezTo>
                        <a:pt x="27787" y="839"/>
                        <a:pt x="27755" y="791"/>
                        <a:pt x="27713" y="769"/>
                      </a:cubicBezTo>
                      <a:cubicBezTo>
                        <a:pt x="27678" y="746"/>
                        <a:pt x="27610" y="743"/>
                        <a:pt x="27594" y="791"/>
                      </a:cubicBezTo>
                      <a:cubicBezTo>
                        <a:pt x="27581" y="823"/>
                        <a:pt x="27626" y="881"/>
                        <a:pt x="27584" y="898"/>
                      </a:cubicBezTo>
                      <a:cubicBezTo>
                        <a:pt x="27552" y="910"/>
                        <a:pt x="27517" y="894"/>
                        <a:pt x="27497" y="872"/>
                      </a:cubicBezTo>
                      <a:cubicBezTo>
                        <a:pt x="27475" y="849"/>
                        <a:pt x="27475" y="817"/>
                        <a:pt x="27481" y="788"/>
                      </a:cubicBezTo>
                      <a:cubicBezTo>
                        <a:pt x="27497" y="733"/>
                        <a:pt x="27546" y="694"/>
                        <a:pt x="27601" y="682"/>
                      </a:cubicBezTo>
                      <a:cubicBezTo>
                        <a:pt x="27665" y="669"/>
                        <a:pt x="27713" y="704"/>
                        <a:pt x="27771" y="720"/>
                      </a:cubicBezTo>
                      <a:cubicBezTo>
                        <a:pt x="27816" y="737"/>
                        <a:pt x="27884" y="743"/>
                        <a:pt x="27929" y="717"/>
                      </a:cubicBezTo>
                      <a:cubicBezTo>
                        <a:pt x="27971" y="691"/>
                        <a:pt x="27974" y="627"/>
                        <a:pt x="27942" y="592"/>
                      </a:cubicBezTo>
                      <a:cubicBezTo>
                        <a:pt x="27926" y="579"/>
                        <a:pt x="27903" y="572"/>
                        <a:pt x="27881" y="579"/>
                      </a:cubicBezTo>
                      <a:moveTo>
                        <a:pt x="27668" y="521"/>
                      </a:moveTo>
                      <a:lnTo>
                        <a:pt x="27668" y="521"/>
                      </a:lnTo>
                      <a:cubicBezTo>
                        <a:pt x="27710" y="521"/>
                        <a:pt x="27729" y="498"/>
                        <a:pt x="27739" y="485"/>
                      </a:cubicBezTo>
                      <a:cubicBezTo>
                        <a:pt x="27755" y="476"/>
                        <a:pt x="27771" y="463"/>
                        <a:pt x="27781" y="447"/>
                      </a:cubicBezTo>
                      <a:cubicBezTo>
                        <a:pt x="27790" y="427"/>
                        <a:pt x="27794" y="405"/>
                        <a:pt x="27777" y="392"/>
                      </a:cubicBezTo>
                      <a:cubicBezTo>
                        <a:pt x="27758" y="373"/>
                        <a:pt x="27729" y="357"/>
                        <a:pt x="27739" y="325"/>
                      </a:cubicBezTo>
                      <a:cubicBezTo>
                        <a:pt x="27752" y="295"/>
                        <a:pt x="27794" y="283"/>
                        <a:pt x="27823" y="283"/>
                      </a:cubicBezTo>
                      <a:cubicBezTo>
                        <a:pt x="27849" y="283"/>
                        <a:pt x="27871" y="292"/>
                        <a:pt x="27893" y="305"/>
                      </a:cubicBezTo>
                      <a:cubicBezTo>
                        <a:pt x="27935" y="334"/>
                        <a:pt x="27974" y="385"/>
                        <a:pt x="27968" y="440"/>
                      </a:cubicBezTo>
                      <a:cubicBezTo>
                        <a:pt x="27965" y="463"/>
                        <a:pt x="27948" y="505"/>
                        <a:pt x="27919" y="501"/>
                      </a:cubicBezTo>
                      <a:cubicBezTo>
                        <a:pt x="27897" y="501"/>
                        <a:pt x="27877" y="482"/>
                        <a:pt x="27855" y="479"/>
                      </a:cubicBezTo>
                      <a:cubicBezTo>
                        <a:pt x="27803" y="469"/>
                        <a:pt x="27758" y="518"/>
                        <a:pt x="27742" y="563"/>
                      </a:cubicBezTo>
                      <a:cubicBezTo>
                        <a:pt x="27739" y="566"/>
                        <a:pt x="27739" y="566"/>
                        <a:pt x="27739" y="569"/>
                      </a:cubicBezTo>
                      <a:cubicBezTo>
                        <a:pt x="27613" y="595"/>
                        <a:pt x="27481" y="569"/>
                        <a:pt x="27356" y="534"/>
                      </a:cubicBezTo>
                      <a:cubicBezTo>
                        <a:pt x="27327" y="527"/>
                        <a:pt x="27298" y="518"/>
                        <a:pt x="27269" y="508"/>
                      </a:cubicBezTo>
                      <a:cubicBezTo>
                        <a:pt x="27172" y="479"/>
                        <a:pt x="27072" y="447"/>
                        <a:pt x="26972" y="431"/>
                      </a:cubicBezTo>
                      <a:cubicBezTo>
                        <a:pt x="26882" y="418"/>
                        <a:pt x="26792" y="418"/>
                        <a:pt x="26705" y="431"/>
                      </a:cubicBezTo>
                      <a:cubicBezTo>
                        <a:pt x="26657" y="437"/>
                        <a:pt x="26602" y="450"/>
                        <a:pt x="26573" y="489"/>
                      </a:cubicBezTo>
                      <a:cubicBezTo>
                        <a:pt x="26570" y="492"/>
                        <a:pt x="26567" y="495"/>
                        <a:pt x="26563" y="498"/>
                      </a:cubicBezTo>
                      <a:cubicBezTo>
                        <a:pt x="26560" y="498"/>
                        <a:pt x="26557" y="501"/>
                        <a:pt x="26554" y="501"/>
                      </a:cubicBezTo>
                      <a:cubicBezTo>
                        <a:pt x="26525" y="505"/>
                        <a:pt x="26493" y="508"/>
                        <a:pt x="26460" y="511"/>
                      </a:cubicBezTo>
                      <a:cubicBezTo>
                        <a:pt x="26486" y="479"/>
                        <a:pt x="26515" y="450"/>
                        <a:pt x="26547" y="427"/>
                      </a:cubicBezTo>
                      <a:cubicBezTo>
                        <a:pt x="26586" y="402"/>
                        <a:pt x="26625" y="379"/>
                        <a:pt x="26670" y="366"/>
                      </a:cubicBezTo>
                      <a:cubicBezTo>
                        <a:pt x="26763" y="334"/>
                        <a:pt x="26863" y="331"/>
                        <a:pt x="26956" y="357"/>
                      </a:cubicBezTo>
                      <a:cubicBezTo>
                        <a:pt x="27031" y="379"/>
                        <a:pt x="27098" y="408"/>
                        <a:pt x="27169" y="437"/>
                      </a:cubicBezTo>
                      <a:cubicBezTo>
                        <a:pt x="27246" y="466"/>
                        <a:pt x="27327" y="485"/>
                        <a:pt x="27410" y="498"/>
                      </a:cubicBezTo>
                      <a:cubicBezTo>
                        <a:pt x="27494" y="514"/>
                        <a:pt x="27581" y="527"/>
                        <a:pt x="27668" y="521"/>
                      </a:cubicBezTo>
                      <a:moveTo>
                        <a:pt x="27452" y="833"/>
                      </a:moveTo>
                      <a:lnTo>
                        <a:pt x="27452" y="833"/>
                      </a:lnTo>
                      <a:cubicBezTo>
                        <a:pt x="27407" y="804"/>
                        <a:pt x="27375" y="782"/>
                        <a:pt x="27330" y="756"/>
                      </a:cubicBezTo>
                      <a:cubicBezTo>
                        <a:pt x="27249" y="711"/>
                        <a:pt x="27163" y="669"/>
                        <a:pt x="27076" y="643"/>
                      </a:cubicBezTo>
                      <a:cubicBezTo>
                        <a:pt x="26911" y="588"/>
                        <a:pt x="26734" y="569"/>
                        <a:pt x="26570" y="630"/>
                      </a:cubicBezTo>
                      <a:cubicBezTo>
                        <a:pt x="26563" y="634"/>
                        <a:pt x="26560" y="637"/>
                        <a:pt x="26554" y="637"/>
                      </a:cubicBezTo>
                      <a:cubicBezTo>
                        <a:pt x="26463" y="675"/>
                        <a:pt x="26380" y="733"/>
                        <a:pt x="26312" y="804"/>
                      </a:cubicBezTo>
                      <a:cubicBezTo>
                        <a:pt x="26309" y="807"/>
                        <a:pt x="26303" y="810"/>
                        <a:pt x="26299" y="814"/>
                      </a:cubicBezTo>
                      <a:cubicBezTo>
                        <a:pt x="26293" y="817"/>
                        <a:pt x="26290" y="817"/>
                        <a:pt x="26283" y="817"/>
                      </a:cubicBezTo>
                      <a:cubicBezTo>
                        <a:pt x="26248" y="817"/>
                        <a:pt x="26212" y="820"/>
                        <a:pt x="26177" y="820"/>
                      </a:cubicBezTo>
                      <a:cubicBezTo>
                        <a:pt x="26242" y="707"/>
                        <a:pt x="26364" y="640"/>
                        <a:pt x="26489" y="598"/>
                      </a:cubicBezTo>
                      <a:cubicBezTo>
                        <a:pt x="26641" y="550"/>
                        <a:pt x="26808" y="537"/>
                        <a:pt x="26960" y="585"/>
                      </a:cubicBezTo>
                      <a:cubicBezTo>
                        <a:pt x="27024" y="608"/>
                        <a:pt x="27256" y="704"/>
                        <a:pt x="27311" y="720"/>
                      </a:cubicBezTo>
                      <a:cubicBezTo>
                        <a:pt x="27324" y="724"/>
                        <a:pt x="27430" y="750"/>
                        <a:pt x="27465" y="756"/>
                      </a:cubicBezTo>
                      <a:cubicBezTo>
                        <a:pt x="27452" y="778"/>
                        <a:pt x="27449" y="804"/>
                        <a:pt x="27452" y="833"/>
                      </a:cubicBezTo>
                      <a:moveTo>
                        <a:pt x="26396" y="601"/>
                      </a:moveTo>
                      <a:lnTo>
                        <a:pt x="26396" y="601"/>
                      </a:lnTo>
                      <a:cubicBezTo>
                        <a:pt x="26293" y="640"/>
                        <a:pt x="26209" y="720"/>
                        <a:pt x="26151" y="814"/>
                      </a:cubicBezTo>
                      <a:cubicBezTo>
                        <a:pt x="26151" y="817"/>
                        <a:pt x="26148" y="820"/>
                        <a:pt x="26148" y="823"/>
                      </a:cubicBezTo>
                      <a:cubicBezTo>
                        <a:pt x="26145" y="823"/>
                        <a:pt x="26142" y="823"/>
                        <a:pt x="26138" y="827"/>
                      </a:cubicBezTo>
                      <a:cubicBezTo>
                        <a:pt x="26116" y="830"/>
                        <a:pt x="26097" y="833"/>
                        <a:pt x="26074" y="836"/>
                      </a:cubicBezTo>
                      <a:cubicBezTo>
                        <a:pt x="26080" y="820"/>
                        <a:pt x="26090" y="804"/>
                        <a:pt x="26100" y="791"/>
                      </a:cubicBezTo>
                      <a:cubicBezTo>
                        <a:pt x="26100" y="788"/>
                        <a:pt x="26100" y="788"/>
                        <a:pt x="26100" y="785"/>
                      </a:cubicBezTo>
                      <a:cubicBezTo>
                        <a:pt x="26122" y="756"/>
                        <a:pt x="26148" y="727"/>
                        <a:pt x="26177" y="701"/>
                      </a:cubicBezTo>
                      <a:cubicBezTo>
                        <a:pt x="26232" y="646"/>
                        <a:pt x="26296" y="601"/>
                        <a:pt x="26367" y="569"/>
                      </a:cubicBezTo>
                      <a:cubicBezTo>
                        <a:pt x="26447" y="537"/>
                        <a:pt x="26535" y="534"/>
                        <a:pt x="26618" y="534"/>
                      </a:cubicBezTo>
                      <a:lnTo>
                        <a:pt x="26621" y="534"/>
                      </a:lnTo>
                      <a:cubicBezTo>
                        <a:pt x="26544" y="546"/>
                        <a:pt x="26467" y="572"/>
                        <a:pt x="26396" y="601"/>
                      </a:cubicBezTo>
                      <a:moveTo>
                        <a:pt x="26589" y="321"/>
                      </a:moveTo>
                      <a:lnTo>
                        <a:pt x="26589" y="321"/>
                      </a:lnTo>
                      <a:cubicBezTo>
                        <a:pt x="26689" y="260"/>
                        <a:pt x="26795" y="237"/>
                        <a:pt x="26908" y="253"/>
                      </a:cubicBezTo>
                      <a:cubicBezTo>
                        <a:pt x="27082" y="279"/>
                        <a:pt x="27240" y="350"/>
                        <a:pt x="27407" y="392"/>
                      </a:cubicBezTo>
                      <a:cubicBezTo>
                        <a:pt x="27436" y="398"/>
                        <a:pt x="27465" y="405"/>
                        <a:pt x="27494" y="411"/>
                      </a:cubicBezTo>
                      <a:cubicBezTo>
                        <a:pt x="27510" y="414"/>
                        <a:pt x="27526" y="414"/>
                        <a:pt x="27543" y="418"/>
                      </a:cubicBezTo>
                      <a:cubicBezTo>
                        <a:pt x="27546" y="418"/>
                        <a:pt x="27556" y="418"/>
                        <a:pt x="27568" y="421"/>
                      </a:cubicBezTo>
                      <a:cubicBezTo>
                        <a:pt x="27575" y="444"/>
                        <a:pt x="27588" y="466"/>
                        <a:pt x="27607" y="482"/>
                      </a:cubicBezTo>
                      <a:cubicBezTo>
                        <a:pt x="27536" y="479"/>
                        <a:pt x="27468" y="469"/>
                        <a:pt x="27398" y="460"/>
                      </a:cubicBezTo>
                      <a:cubicBezTo>
                        <a:pt x="27314" y="447"/>
                        <a:pt x="27233" y="418"/>
                        <a:pt x="27153" y="389"/>
                      </a:cubicBezTo>
                      <a:cubicBezTo>
                        <a:pt x="27082" y="363"/>
                        <a:pt x="27014" y="331"/>
                        <a:pt x="26944" y="312"/>
                      </a:cubicBezTo>
                      <a:cubicBezTo>
                        <a:pt x="26853" y="292"/>
                        <a:pt x="26754" y="299"/>
                        <a:pt x="26667" y="328"/>
                      </a:cubicBezTo>
                      <a:cubicBezTo>
                        <a:pt x="26576" y="360"/>
                        <a:pt x="26476" y="424"/>
                        <a:pt x="26438" y="514"/>
                      </a:cubicBezTo>
                      <a:cubicBezTo>
                        <a:pt x="26422" y="518"/>
                        <a:pt x="26409" y="521"/>
                        <a:pt x="26393" y="527"/>
                      </a:cubicBezTo>
                      <a:cubicBezTo>
                        <a:pt x="26438" y="444"/>
                        <a:pt x="26509" y="373"/>
                        <a:pt x="26589" y="321"/>
                      </a:cubicBezTo>
                      <a:moveTo>
                        <a:pt x="25681" y="331"/>
                      </a:moveTo>
                      <a:lnTo>
                        <a:pt x="25681" y="331"/>
                      </a:lnTo>
                      <a:cubicBezTo>
                        <a:pt x="25697" y="305"/>
                        <a:pt x="25723" y="295"/>
                        <a:pt x="25746" y="279"/>
                      </a:cubicBezTo>
                      <a:cubicBezTo>
                        <a:pt x="25768" y="260"/>
                        <a:pt x="25771" y="237"/>
                        <a:pt x="25774" y="209"/>
                      </a:cubicBezTo>
                      <a:cubicBezTo>
                        <a:pt x="25778" y="176"/>
                        <a:pt x="25797" y="147"/>
                        <a:pt x="25829" y="134"/>
                      </a:cubicBezTo>
                      <a:cubicBezTo>
                        <a:pt x="25858" y="121"/>
                        <a:pt x="25887" y="125"/>
                        <a:pt x="25916" y="131"/>
                      </a:cubicBezTo>
                      <a:cubicBezTo>
                        <a:pt x="25922" y="134"/>
                        <a:pt x="25929" y="131"/>
                        <a:pt x="25932" y="125"/>
                      </a:cubicBezTo>
                      <a:cubicBezTo>
                        <a:pt x="25945" y="89"/>
                        <a:pt x="25939" y="54"/>
                        <a:pt x="25974" y="35"/>
                      </a:cubicBezTo>
                      <a:cubicBezTo>
                        <a:pt x="26003" y="22"/>
                        <a:pt x="26035" y="28"/>
                        <a:pt x="26061" y="41"/>
                      </a:cubicBezTo>
                      <a:cubicBezTo>
                        <a:pt x="26116" y="73"/>
                        <a:pt x="26151" y="125"/>
                        <a:pt x="26174" y="183"/>
                      </a:cubicBezTo>
                      <a:cubicBezTo>
                        <a:pt x="26196" y="234"/>
                        <a:pt x="26222" y="283"/>
                        <a:pt x="26274" y="312"/>
                      </a:cubicBezTo>
                      <a:cubicBezTo>
                        <a:pt x="26312" y="334"/>
                        <a:pt x="26370" y="350"/>
                        <a:pt x="26403" y="312"/>
                      </a:cubicBezTo>
                      <a:cubicBezTo>
                        <a:pt x="26419" y="295"/>
                        <a:pt x="26422" y="266"/>
                        <a:pt x="26419" y="247"/>
                      </a:cubicBezTo>
                      <a:cubicBezTo>
                        <a:pt x="26415" y="231"/>
                        <a:pt x="26406" y="202"/>
                        <a:pt x="26386" y="199"/>
                      </a:cubicBezTo>
                      <a:cubicBezTo>
                        <a:pt x="26380" y="199"/>
                        <a:pt x="26374" y="202"/>
                        <a:pt x="26370" y="205"/>
                      </a:cubicBezTo>
                      <a:cubicBezTo>
                        <a:pt x="26361" y="212"/>
                        <a:pt x="26354" y="218"/>
                        <a:pt x="26341" y="221"/>
                      </a:cubicBezTo>
                      <a:cubicBezTo>
                        <a:pt x="26322" y="231"/>
                        <a:pt x="26296" y="234"/>
                        <a:pt x="26277" y="221"/>
                      </a:cubicBezTo>
                      <a:cubicBezTo>
                        <a:pt x="26248" y="199"/>
                        <a:pt x="26248" y="131"/>
                        <a:pt x="26283" y="112"/>
                      </a:cubicBezTo>
                      <a:cubicBezTo>
                        <a:pt x="26312" y="96"/>
                        <a:pt x="26351" y="112"/>
                        <a:pt x="26380" y="128"/>
                      </a:cubicBezTo>
                      <a:cubicBezTo>
                        <a:pt x="26396" y="138"/>
                        <a:pt x="26412" y="151"/>
                        <a:pt x="26425" y="164"/>
                      </a:cubicBezTo>
                      <a:cubicBezTo>
                        <a:pt x="26444" y="186"/>
                        <a:pt x="26451" y="212"/>
                        <a:pt x="26463" y="237"/>
                      </a:cubicBezTo>
                      <a:cubicBezTo>
                        <a:pt x="26476" y="263"/>
                        <a:pt x="26493" y="289"/>
                        <a:pt x="26519" y="302"/>
                      </a:cubicBezTo>
                      <a:cubicBezTo>
                        <a:pt x="26531" y="308"/>
                        <a:pt x="26541" y="312"/>
                        <a:pt x="26551" y="312"/>
                      </a:cubicBezTo>
                      <a:cubicBezTo>
                        <a:pt x="26496" y="350"/>
                        <a:pt x="26447" y="402"/>
                        <a:pt x="26412" y="457"/>
                      </a:cubicBezTo>
                      <a:cubicBezTo>
                        <a:pt x="26409" y="457"/>
                        <a:pt x="26406" y="457"/>
                        <a:pt x="26403" y="457"/>
                      </a:cubicBezTo>
                      <a:cubicBezTo>
                        <a:pt x="26351" y="473"/>
                        <a:pt x="26277" y="418"/>
                        <a:pt x="26242" y="382"/>
                      </a:cubicBezTo>
                      <a:cubicBezTo>
                        <a:pt x="26199" y="341"/>
                        <a:pt x="26167" y="286"/>
                        <a:pt x="26142" y="231"/>
                      </a:cubicBezTo>
                      <a:cubicBezTo>
                        <a:pt x="26113" y="170"/>
                        <a:pt x="26038" y="121"/>
                        <a:pt x="25987" y="180"/>
                      </a:cubicBezTo>
                      <a:cubicBezTo>
                        <a:pt x="25939" y="147"/>
                        <a:pt x="25849" y="154"/>
                        <a:pt x="25823" y="212"/>
                      </a:cubicBezTo>
                      <a:cubicBezTo>
                        <a:pt x="25819" y="218"/>
                        <a:pt x="25829" y="225"/>
                        <a:pt x="25832" y="218"/>
                      </a:cubicBezTo>
                      <a:cubicBezTo>
                        <a:pt x="25862" y="170"/>
                        <a:pt x="25942" y="167"/>
                        <a:pt x="25981" y="202"/>
                      </a:cubicBezTo>
                      <a:cubicBezTo>
                        <a:pt x="25987" y="209"/>
                        <a:pt x="25994" y="205"/>
                        <a:pt x="26000" y="202"/>
                      </a:cubicBezTo>
                      <a:cubicBezTo>
                        <a:pt x="26035" y="151"/>
                        <a:pt x="26090" y="183"/>
                        <a:pt x="26116" y="221"/>
                      </a:cubicBezTo>
                      <a:cubicBezTo>
                        <a:pt x="26126" y="241"/>
                        <a:pt x="26135" y="263"/>
                        <a:pt x="26145" y="286"/>
                      </a:cubicBezTo>
                      <a:cubicBezTo>
                        <a:pt x="26167" y="325"/>
                        <a:pt x="26190" y="360"/>
                        <a:pt x="26222" y="392"/>
                      </a:cubicBezTo>
                      <a:cubicBezTo>
                        <a:pt x="26258" y="434"/>
                        <a:pt x="26338" y="492"/>
                        <a:pt x="26399" y="479"/>
                      </a:cubicBezTo>
                      <a:cubicBezTo>
                        <a:pt x="26390" y="498"/>
                        <a:pt x="26380" y="514"/>
                        <a:pt x="26370" y="534"/>
                      </a:cubicBezTo>
                      <a:cubicBezTo>
                        <a:pt x="26370" y="537"/>
                        <a:pt x="26338" y="546"/>
                        <a:pt x="26331" y="550"/>
                      </a:cubicBezTo>
                      <a:cubicBezTo>
                        <a:pt x="26322" y="556"/>
                        <a:pt x="26309" y="559"/>
                        <a:pt x="26299" y="566"/>
                      </a:cubicBezTo>
                      <a:cubicBezTo>
                        <a:pt x="26225" y="537"/>
                        <a:pt x="26187" y="473"/>
                        <a:pt x="26151" y="402"/>
                      </a:cubicBezTo>
                      <a:cubicBezTo>
                        <a:pt x="26129" y="353"/>
                        <a:pt x="26103" y="299"/>
                        <a:pt x="26038" y="305"/>
                      </a:cubicBezTo>
                      <a:cubicBezTo>
                        <a:pt x="26035" y="305"/>
                        <a:pt x="26032" y="308"/>
                        <a:pt x="26035" y="312"/>
                      </a:cubicBezTo>
                      <a:cubicBezTo>
                        <a:pt x="26051" y="318"/>
                        <a:pt x="26064" y="321"/>
                        <a:pt x="26077" y="328"/>
                      </a:cubicBezTo>
                      <a:cubicBezTo>
                        <a:pt x="26103" y="344"/>
                        <a:pt x="26116" y="376"/>
                        <a:pt x="26126" y="398"/>
                      </a:cubicBezTo>
                      <a:cubicBezTo>
                        <a:pt x="26138" y="427"/>
                        <a:pt x="26154" y="460"/>
                        <a:pt x="26171" y="489"/>
                      </a:cubicBezTo>
                      <a:cubicBezTo>
                        <a:pt x="26196" y="527"/>
                        <a:pt x="26232" y="563"/>
                        <a:pt x="26274" y="582"/>
                      </a:cubicBezTo>
                      <a:cubicBezTo>
                        <a:pt x="26258" y="592"/>
                        <a:pt x="26242" y="605"/>
                        <a:pt x="26229" y="614"/>
                      </a:cubicBezTo>
                      <a:cubicBezTo>
                        <a:pt x="26183" y="646"/>
                        <a:pt x="26138" y="688"/>
                        <a:pt x="26109" y="737"/>
                      </a:cubicBezTo>
                      <a:cubicBezTo>
                        <a:pt x="26109" y="740"/>
                        <a:pt x="26100" y="753"/>
                        <a:pt x="26090" y="772"/>
                      </a:cubicBezTo>
                      <a:lnTo>
                        <a:pt x="26087" y="772"/>
                      </a:lnTo>
                      <a:cubicBezTo>
                        <a:pt x="26038" y="785"/>
                        <a:pt x="25990" y="798"/>
                        <a:pt x="25939" y="785"/>
                      </a:cubicBezTo>
                      <a:cubicBezTo>
                        <a:pt x="25897" y="775"/>
                        <a:pt x="25862" y="756"/>
                        <a:pt x="25823" y="740"/>
                      </a:cubicBezTo>
                      <a:cubicBezTo>
                        <a:pt x="25771" y="717"/>
                        <a:pt x="25717" y="701"/>
                        <a:pt x="25668" y="730"/>
                      </a:cubicBezTo>
                      <a:cubicBezTo>
                        <a:pt x="25665" y="733"/>
                        <a:pt x="25668" y="737"/>
                        <a:pt x="25671" y="737"/>
                      </a:cubicBezTo>
                      <a:cubicBezTo>
                        <a:pt x="25746" y="704"/>
                        <a:pt x="25826" y="766"/>
                        <a:pt x="25894" y="794"/>
                      </a:cubicBezTo>
                      <a:cubicBezTo>
                        <a:pt x="25958" y="820"/>
                        <a:pt x="26013" y="814"/>
                        <a:pt x="26074" y="798"/>
                      </a:cubicBezTo>
                      <a:cubicBezTo>
                        <a:pt x="26064" y="820"/>
                        <a:pt x="26051" y="843"/>
                        <a:pt x="26055" y="843"/>
                      </a:cubicBezTo>
                      <a:cubicBezTo>
                        <a:pt x="25994" y="859"/>
                        <a:pt x="25939" y="881"/>
                        <a:pt x="25878" y="910"/>
                      </a:cubicBezTo>
                      <a:cubicBezTo>
                        <a:pt x="25862" y="917"/>
                        <a:pt x="25845" y="926"/>
                        <a:pt x="25829" y="936"/>
                      </a:cubicBezTo>
                      <a:cubicBezTo>
                        <a:pt x="25839" y="923"/>
                        <a:pt x="25845" y="914"/>
                        <a:pt x="25852" y="898"/>
                      </a:cubicBezTo>
                      <a:cubicBezTo>
                        <a:pt x="25852" y="894"/>
                        <a:pt x="25855" y="891"/>
                        <a:pt x="25855" y="891"/>
                      </a:cubicBezTo>
                      <a:cubicBezTo>
                        <a:pt x="25865" y="839"/>
                        <a:pt x="25832" y="791"/>
                        <a:pt x="25790" y="769"/>
                      </a:cubicBezTo>
                      <a:cubicBezTo>
                        <a:pt x="25774" y="759"/>
                        <a:pt x="25752" y="753"/>
                        <a:pt x="25733" y="753"/>
                      </a:cubicBezTo>
                      <a:cubicBezTo>
                        <a:pt x="25704" y="753"/>
                        <a:pt x="25681" y="766"/>
                        <a:pt x="25668" y="791"/>
                      </a:cubicBezTo>
                      <a:cubicBezTo>
                        <a:pt x="25658" y="823"/>
                        <a:pt x="25700" y="881"/>
                        <a:pt x="25658" y="898"/>
                      </a:cubicBezTo>
                      <a:cubicBezTo>
                        <a:pt x="25652" y="901"/>
                        <a:pt x="25646" y="901"/>
                        <a:pt x="25636" y="901"/>
                      </a:cubicBezTo>
                      <a:cubicBezTo>
                        <a:pt x="25613" y="901"/>
                        <a:pt x="25591" y="888"/>
                        <a:pt x="25575" y="872"/>
                      </a:cubicBezTo>
                      <a:cubicBezTo>
                        <a:pt x="25552" y="849"/>
                        <a:pt x="25552" y="817"/>
                        <a:pt x="25559" y="788"/>
                      </a:cubicBezTo>
                      <a:cubicBezTo>
                        <a:pt x="25575" y="733"/>
                        <a:pt x="25623" y="694"/>
                        <a:pt x="25678" y="682"/>
                      </a:cubicBezTo>
                      <a:cubicBezTo>
                        <a:pt x="25687" y="682"/>
                        <a:pt x="25694" y="678"/>
                        <a:pt x="25700" y="678"/>
                      </a:cubicBezTo>
                      <a:cubicBezTo>
                        <a:pt x="25752" y="678"/>
                        <a:pt x="25797" y="707"/>
                        <a:pt x="25849" y="720"/>
                      </a:cubicBezTo>
                      <a:cubicBezTo>
                        <a:pt x="25871" y="727"/>
                        <a:pt x="25900" y="733"/>
                        <a:pt x="25929" y="733"/>
                      </a:cubicBezTo>
                      <a:cubicBezTo>
                        <a:pt x="25955" y="733"/>
                        <a:pt x="25984" y="730"/>
                        <a:pt x="26006" y="717"/>
                      </a:cubicBezTo>
                      <a:cubicBezTo>
                        <a:pt x="26048" y="691"/>
                        <a:pt x="26051" y="627"/>
                        <a:pt x="26019" y="592"/>
                      </a:cubicBezTo>
                      <a:cubicBezTo>
                        <a:pt x="26006" y="582"/>
                        <a:pt x="25990" y="576"/>
                        <a:pt x="25974" y="576"/>
                      </a:cubicBezTo>
                      <a:cubicBezTo>
                        <a:pt x="25968" y="576"/>
                        <a:pt x="25961" y="576"/>
                        <a:pt x="25958" y="579"/>
                      </a:cubicBezTo>
                      <a:cubicBezTo>
                        <a:pt x="25932" y="585"/>
                        <a:pt x="25922" y="601"/>
                        <a:pt x="25913" y="621"/>
                      </a:cubicBezTo>
                      <a:cubicBezTo>
                        <a:pt x="25906" y="634"/>
                        <a:pt x="25894" y="637"/>
                        <a:pt x="25884" y="637"/>
                      </a:cubicBezTo>
                      <a:cubicBezTo>
                        <a:pt x="25862" y="637"/>
                        <a:pt x="25842" y="621"/>
                        <a:pt x="25839" y="601"/>
                      </a:cubicBezTo>
                      <a:cubicBezTo>
                        <a:pt x="25832" y="572"/>
                        <a:pt x="25855" y="543"/>
                        <a:pt x="25874" y="524"/>
                      </a:cubicBezTo>
                      <a:cubicBezTo>
                        <a:pt x="25887" y="511"/>
                        <a:pt x="25903" y="505"/>
                        <a:pt x="25916" y="505"/>
                      </a:cubicBezTo>
                      <a:cubicBezTo>
                        <a:pt x="25926" y="505"/>
                        <a:pt x="25935" y="505"/>
                        <a:pt x="25945" y="511"/>
                      </a:cubicBezTo>
                      <a:cubicBezTo>
                        <a:pt x="25961" y="518"/>
                        <a:pt x="25977" y="527"/>
                        <a:pt x="25997" y="527"/>
                      </a:cubicBezTo>
                      <a:cubicBezTo>
                        <a:pt x="26000" y="527"/>
                        <a:pt x="26003" y="527"/>
                        <a:pt x="26006" y="527"/>
                      </a:cubicBezTo>
                      <a:cubicBezTo>
                        <a:pt x="26055" y="518"/>
                        <a:pt x="26074" y="457"/>
                        <a:pt x="26071" y="414"/>
                      </a:cubicBezTo>
                      <a:cubicBezTo>
                        <a:pt x="26064" y="366"/>
                        <a:pt x="26032" y="321"/>
                        <a:pt x="25997" y="295"/>
                      </a:cubicBezTo>
                      <a:cubicBezTo>
                        <a:pt x="25968" y="273"/>
                        <a:pt x="25935" y="260"/>
                        <a:pt x="25900" y="260"/>
                      </a:cubicBezTo>
                      <a:cubicBezTo>
                        <a:pt x="25884" y="257"/>
                        <a:pt x="25868" y="260"/>
                        <a:pt x="25852" y="266"/>
                      </a:cubicBezTo>
                      <a:cubicBezTo>
                        <a:pt x="25803" y="283"/>
                        <a:pt x="25771" y="331"/>
                        <a:pt x="25803" y="379"/>
                      </a:cubicBezTo>
                      <a:cubicBezTo>
                        <a:pt x="25810" y="385"/>
                        <a:pt x="25816" y="395"/>
                        <a:pt x="25826" y="402"/>
                      </a:cubicBezTo>
                      <a:cubicBezTo>
                        <a:pt x="25836" y="408"/>
                        <a:pt x="25842" y="411"/>
                        <a:pt x="25839" y="427"/>
                      </a:cubicBezTo>
                      <a:cubicBezTo>
                        <a:pt x="25829" y="457"/>
                        <a:pt x="25794" y="473"/>
                        <a:pt x="25765" y="479"/>
                      </a:cubicBezTo>
                      <a:cubicBezTo>
                        <a:pt x="25758" y="479"/>
                        <a:pt x="25752" y="479"/>
                        <a:pt x="25749" y="479"/>
                      </a:cubicBezTo>
                      <a:cubicBezTo>
                        <a:pt x="25739" y="479"/>
                        <a:pt x="25733" y="479"/>
                        <a:pt x="25726" y="476"/>
                      </a:cubicBezTo>
                      <a:cubicBezTo>
                        <a:pt x="25694" y="466"/>
                        <a:pt x="25668" y="440"/>
                        <a:pt x="25665" y="402"/>
                      </a:cubicBezTo>
                      <a:cubicBezTo>
                        <a:pt x="25662" y="376"/>
                        <a:pt x="25668" y="353"/>
                        <a:pt x="25681" y="331"/>
                      </a:cubicBezTo>
                      <a:moveTo>
                        <a:pt x="26602" y="1305"/>
                      </a:moveTo>
                      <a:lnTo>
                        <a:pt x="26602" y="1305"/>
                      </a:lnTo>
                      <a:cubicBezTo>
                        <a:pt x="26589" y="1299"/>
                        <a:pt x="26573" y="1296"/>
                        <a:pt x="26560" y="1292"/>
                      </a:cubicBezTo>
                      <a:cubicBezTo>
                        <a:pt x="26522" y="1202"/>
                        <a:pt x="26419" y="1138"/>
                        <a:pt x="26331" y="1106"/>
                      </a:cubicBezTo>
                      <a:cubicBezTo>
                        <a:pt x="26242" y="1077"/>
                        <a:pt x="26145" y="1067"/>
                        <a:pt x="26055" y="1090"/>
                      </a:cubicBezTo>
                      <a:cubicBezTo>
                        <a:pt x="25981" y="1106"/>
                        <a:pt x="25913" y="1138"/>
                        <a:pt x="25845" y="1167"/>
                      </a:cubicBezTo>
                      <a:cubicBezTo>
                        <a:pt x="25765" y="1196"/>
                        <a:pt x="25684" y="1225"/>
                        <a:pt x="25597" y="1234"/>
                      </a:cubicBezTo>
                      <a:cubicBezTo>
                        <a:pt x="25530" y="1247"/>
                        <a:pt x="25462" y="1257"/>
                        <a:pt x="25391" y="1260"/>
                      </a:cubicBezTo>
                      <a:cubicBezTo>
                        <a:pt x="25410" y="1244"/>
                        <a:pt x="25423" y="1222"/>
                        <a:pt x="25430" y="1196"/>
                      </a:cubicBezTo>
                      <a:cubicBezTo>
                        <a:pt x="25440" y="1196"/>
                        <a:pt x="25453" y="1196"/>
                        <a:pt x="25456" y="1196"/>
                      </a:cubicBezTo>
                      <a:cubicBezTo>
                        <a:pt x="25472" y="1193"/>
                        <a:pt x="25485" y="1193"/>
                        <a:pt x="25501" y="1190"/>
                      </a:cubicBezTo>
                      <a:cubicBezTo>
                        <a:pt x="25530" y="1183"/>
                        <a:pt x="25559" y="1177"/>
                        <a:pt x="25588" y="1170"/>
                      </a:cubicBezTo>
                      <a:cubicBezTo>
                        <a:pt x="25755" y="1125"/>
                        <a:pt x="25916" y="1058"/>
                        <a:pt x="26087" y="1032"/>
                      </a:cubicBezTo>
                      <a:cubicBezTo>
                        <a:pt x="26203" y="1016"/>
                        <a:pt x="26309" y="1038"/>
                        <a:pt x="26406" y="1099"/>
                      </a:cubicBezTo>
                      <a:cubicBezTo>
                        <a:pt x="26486" y="1151"/>
                        <a:pt x="26557" y="1222"/>
                        <a:pt x="26602" y="1305"/>
                      </a:cubicBezTo>
                      <a:moveTo>
                        <a:pt x="25362" y="1431"/>
                      </a:moveTo>
                      <a:lnTo>
                        <a:pt x="25362" y="1431"/>
                      </a:lnTo>
                      <a:cubicBezTo>
                        <a:pt x="25356" y="1431"/>
                        <a:pt x="25353" y="1431"/>
                        <a:pt x="25349" y="1431"/>
                      </a:cubicBezTo>
                      <a:cubicBezTo>
                        <a:pt x="25285" y="1434"/>
                        <a:pt x="25230" y="1479"/>
                        <a:pt x="25166" y="1483"/>
                      </a:cubicBezTo>
                      <a:cubicBezTo>
                        <a:pt x="25156" y="1483"/>
                        <a:pt x="25146" y="1486"/>
                        <a:pt x="25137" y="1483"/>
                      </a:cubicBezTo>
                      <a:cubicBezTo>
                        <a:pt x="25121" y="1483"/>
                        <a:pt x="25101" y="1483"/>
                        <a:pt x="25089" y="1476"/>
                      </a:cubicBezTo>
                      <a:cubicBezTo>
                        <a:pt x="25060" y="1463"/>
                        <a:pt x="25053" y="1424"/>
                        <a:pt x="25066" y="1399"/>
                      </a:cubicBezTo>
                      <a:cubicBezTo>
                        <a:pt x="25076" y="1386"/>
                        <a:pt x="25085" y="1379"/>
                        <a:pt x="25098" y="1379"/>
                      </a:cubicBezTo>
                      <a:cubicBezTo>
                        <a:pt x="25111" y="1376"/>
                        <a:pt x="25127" y="1386"/>
                        <a:pt x="25133" y="1402"/>
                      </a:cubicBezTo>
                      <a:cubicBezTo>
                        <a:pt x="25146" y="1424"/>
                        <a:pt x="25159" y="1437"/>
                        <a:pt x="25185" y="1441"/>
                      </a:cubicBezTo>
                      <a:lnTo>
                        <a:pt x="25185" y="1441"/>
                      </a:lnTo>
                      <a:lnTo>
                        <a:pt x="25185" y="1441"/>
                      </a:lnTo>
                      <a:cubicBezTo>
                        <a:pt x="25224" y="1444"/>
                        <a:pt x="25253" y="1418"/>
                        <a:pt x="25259" y="1386"/>
                      </a:cubicBezTo>
                      <a:cubicBezTo>
                        <a:pt x="25398" y="1411"/>
                        <a:pt x="25539" y="1383"/>
                        <a:pt x="25671" y="1341"/>
                      </a:cubicBezTo>
                      <a:cubicBezTo>
                        <a:pt x="25687" y="1338"/>
                        <a:pt x="25704" y="1331"/>
                        <a:pt x="25717" y="1328"/>
                      </a:cubicBezTo>
                      <a:cubicBezTo>
                        <a:pt x="25720" y="1328"/>
                        <a:pt x="25720" y="1328"/>
                        <a:pt x="25723" y="1325"/>
                      </a:cubicBezTo>
                      <a:cubicBezTo>
                        <a:pt x="25803" y="1299"/>
                        <a:pt x="25887" y="1273"/>
                        <a:pt x="25971" y="1254"/>
                      </a:cubicBezTo>
                      <a:cubicBezTo>
                        <a:pt x="26058" y="1238"/>
                        <a:pt x="26145" y="1228"/>
                        <a:pt x="26232" y="1231"/>
                      </a:cubicBezTo>
                      <a:cubicBezTo>
                        <a:pt x="26283" y="1231"/>
                        <a:pt x="26370" y="1231"/>
                        <a:pt x="26409" y="1276"/>
                      </a:cubicBezTo>
                      <a:cubicBezTo>
                        <a:pt x="26403" y="1276"/>
                        <a:pt x="26396" y="1276"/>
                        <a:pt x="26393" y="1276"/>
                      </a:cubicBezTo>
                      <a:cubicBezTo>
                        <a:pt x="26264" y="1273"/>
                        <a:pt x="26142" y="1283"/>
                        <a:pt x="26022" y="1331"/>
                      </a:cubicBezTo>
                      <a:cubicBezTo>
                        <a:pt x="26013" y="1334"/>
                        <a:pt x="26006" y="1338"/>
                        <a:pt x="25997" y="1341"/>
                      </a:cubicBezTo>
                      <a:cubicBezTo>
                        <a:pt x="25919" y="1376"/>
                        <a:pt x="25839" y="1411"/>
                        <a:pt x="25755" y="1441"/>
                      </a:cubicBezTo>
                      <a:cubicBezTo>
                        <a:pt x="25717" y="1454"/>
                        <a:pt x="25674" y="1466"/>
                        <a:pt x="25633" y="1476"/>
                      </a:cubicBezTo>
                      <a:cubicBezTo>
                        <a:pt x="25610" y="1483"/>
                        <a:pt x="25591" y="1486"/>
                        <a:pt x="25568" y="1492"/>
                      </a:cubicBezTo>
                      <a:cubicBezTo>
                        <a:pt x="25562" y="1492"/>
                        <a:pt x="25530" y="1502"/>
                        <a:pt x="25514" y="1505"/>
                      </a:cubicBezTo>
                      <a:cubicBezTo>
                        <a:pt x="25478" y="1460"/>
                        <a:pt x="25417" y="1428"/>
                        <a:pt x="25362" y="1431"/>
                      </a:cubicBezTo>
                      <a:moveTo>
                        <a:pt x="26293" y="1209"/>
                      </a:moveTo>
                      <a:lnTo>
                        <a:pt x="26293" y="1209"/>
                      </a:lnTo>
                      <a:cubicBezTo>
                        <a:pt x="26203" y="1196"/>
                        <a:pt x="26113" y="1196"/>
                        <a:pt x="26026" y="1209"/>
                      </a:cubicBezTo>
                      <a:cubicBezTo>
                        <a:pt x="25922" y="1225"/>
                        <a:pt x="25826" y="1257"/>
                        <a:pt x="25726" y="1286"/>
                      </a:cubicBezTo>
                      <a:cubicBezTo>
                        <a:pt x="25697" y="1296"/>
                        <a:pt x="25671" y="1305"/>
                        <a:pt x="25642" y="1312"/>
                      </a:cubicBezTo>
                      <a:cubicBezTo>
                        <a:pt x="25517" y="1347"/>
                        <a:pt x="25385" y="1373"/>
                        <a:pt x="25259" y="1347"/>
                      </a:cubicBezTo>
                      <a:cubicBezTo>
                        <a:pt x="25259" y="1344"/>
                        <a:pt x="25259" y="1341"/>
                        <a:pt x="25256" y="1341"/>
                      </a:cubicBezTo>
                      <a:cubicBezTo>
                        <a:pt x="25243" y="1299"/>
                        <a:pt x="25201" y="1254"/>
                        <a:pt x="25153" y="1257"/>
                      </a:cubicBezTo>
                      <a:cubicBezTo>
                        <a:pt x="25150" y="1257"/>
                        <a:pt x="25146" y="1257"/>
                        <a:pt x="25143" y="1257"/>
                      </a:cubicBezTo>
                      <a:cubicBezTo>
                        <a:pt x="25121" y="1260"/>
                        <a:pt x="25101" y="1279"/>
                        <a:pt x="25079" y="1279"/>
                      </a:cubicBezTo>
                      <a:cubicBezTo>
                        <a:pt x="25050" y="1279"/>
                        <a:pt x="25034" y="1241"/>
                        <a:pt x="25030" y="1215"/>
                      </a:cubicBezTo>
                      <a:cubicBezTo>
                        <a:pt x="25024" y="1164"/>
                        <a:pt x="25063" y="1112"/>
                        <a:pt x="25105" y="1083"/>
                      </a:cubicBezTo>
                      <a:cubicBezTo>
                        <a:pt x="25127" y="1070"/>
                        <a:pt x="25150" y="1061"/>
                        <a:pt x="25175" y="1061"/>
                      </a:cubicBezTo>
                      <a:cubicBezTo>
                        <a:pt x="25205" y="1061"/>
                        <a:pt x="25246" y="1074"/>
                        <a:pt x="25256" y="1102"/>
                      </a:cubicBezTo>
                      <a:cubicBezTo>
                        <a:pt x="25269" y="1135"/>
                        <a:pt x="25240" y="1151"/>
                        <a:pt x="25221" y="1170"/>
                      </a:cubicBezTo>
                      <a:cubicBezTo>
                        <a:pt x="25205" y="1183"/>
                        <a:pt x="25208" y="1206"/>
                        <a:pt x="25217" y="1225"/>
                      </a:cubicBezTo>
                      <a:cubicBezTo>
                        <a:pt x="25224" y="1241"/>
                        <a:pt x="25240" y="1254"/>
                        <a:pt x="25256" y="1263"/>
                      </a:cubicBezTo>
                      <a:cubicBezTo>
                        <a:pt x="25269" y="1276"/>
                        <a:pt x="25285" y="1299"/>
                        <a:pt x="25327" y="1299"/>
                      </a:cubicBezTo>
                      <a:cubicBezTo>
                        <a:pt x="25414" y="1302"/>
                        <a:pt x="25501" y="1292"/>
                        <a:pt x="25588" y="1276"/>
                      </a:cubicBezTo>
                      <a:cubicBezTo>
                        <a:pt x="25671" y="1263"/>
                        <a:pt x="25752" y="1244"/>
                        <a:pt x="25829" y="1215"/>
                      </a:cubicBezTo>
                      <a:cubicBezTo>
                        <a:pt x="25900" y="1186"/>
                        <a:pt x="25968" y="1154"/>
                        <a:pt x="26042" y="1135"/>
                      </a:cubicBezTo>
                      <a:cubicBezTo>
                        <a:pt x="26135" y="1109"/>
                        <a:pt x="26235" y="1112"/>
                        <a:pt x="26328" y="1144"/>
                      </a:cubicBezTo>
                      <a:cubicBezTo>
                        <a:pt x="26370" y="1157"/>
                        <a:pt x="26412" y="1177"/>
                        <a:pt x="26451" y="1206"/>
                      </a:cubicBezTo>
                      <a:cubicBezTo>
                        <a:pt x="26483" y="1228"/>
                        <a:pt x="26509" y="1257"/>
                        <a:pt x="26535" y="1289"/>
                      </a:cubicBezTo>
                      <a:cubicBezTo>
                        <a:pt x="26506" y="1286"/>
                        <a:pt x="26473" y="1283"/>
                        <a:pt x="26441" y="1279"/>
                      </a:cubicBezTo>
                      <a:cubicBezTo>
                        <a:pt x="26438" y="1276"/>
                        <a:pt x="26435" y="1276"/>
                        <a:pt x="26431" y="1276"/>
                      </a:cubicBezTo>
                      <a:cubicBezTo>
                        <a:pt x="26428" y="1273"/>
                        <a:pt x="26428" y="1270"/>
                        <a:pt x="26425" y="1267"/>
                      </a:cubicBezTo>
                      <a:cubicBezTo>
                        <a:pt x="26396" y="1225"/>
                        <a:pt x="26341" y="1215"/>
                        <a:pt x="26293" y="1209"/>
                      </a:cubicBezTo>
                      <a:moveTo>
                        <a:pt x="25575" y="1135"/>
                      </a:moveTo>
                      <a:lnTo>
                        <a:pt x="25575" y="1135"/>
                      </a:lnTo>
                      <a:cubicBezTo>
                        <a:pt x="25526" y="1144"/>
                        <a:pt x="25481" y="1154"/>
                        <a:pt x="25433" y="1157"/>
                      </a:cubicBezTo>
                      <a:cubicBezTo>
                        <a:pt x="25433" y="1122"/>
                        <a:pt x="25417" y="1086"/>
                        <a:pt x="25385" y="1064"/>
                      </a:cubicBezTo>
                      <a:cubicBezTo>
                        <a:pt x="25375" y="1054"/>
                        <a:pt x="25362" y="1048"/>
                        <a:pt x="25349" y="1041"/>
                      </a:cubicBezTo>
                      <a:cubicBezTo>
                        <a:pt x="25333" y="1029"/>
                        <a:pt x="25330" y="1019"/>
                        <a:pt x="25327" y="1003"/>
                      </a:cubicBezTo>
                      <a:cubicBezTo>
                        <a:pt x="25324" y="970"/>
                        <a:pt x="25320" y="946"/>
                        <a:pt x="25298" y="920"/>
                      </a:cubicBezTo>
                      <a:cubicBezTo>
                        <a:pt x="25262" y="881"/>
                        <a:pt x="25211" y="872"/>
                        <a:pt x="25162" y="885"/>
                      </a:cubicBezTo>
                      <a:cubicBezTo>
                        <a:pt x="25159" y="869"/>
                        <a:pt x="25159" y="852"/>
                        <a:pt x="25153" y="839"/>
                      </a:cubicBezTo>
                      <a:cubicBezTo>
                        <a:pt x="25146" y="823"/>
                        <a:pt x="25137" y="810"/>
                        <a:pt x="25124" y="801"/>
                      </a:cubicBezTo>
                      <a:cubicBezTo>
                        <a:pt x="25098" y="782"/>
                        <a:pt x="25069" y="778"/>
                        <a:pt x="25040" y="782"/>
                      </a:cubicBezTo>
                      <a:cubicBezTo>
                        <a:pt x="25014" y="788"/>
                        <a:pt x="24989" y="804"/>
                        <a:pt x="24966" y="823"/>
                      </a:cubicBezTo>
                      <a:cubicBezTo>
                        <a:pt x="24924" y="823"/>
                        <a:pt x="24885" y="823"/>
                        <a:pt x="24850" y="827"/>
                      </a:cubicBezTo>
                      <a:cubicBezTo>
                        <a:pt x="24779" y="833"/>
                        <a:pt x="24708" y="849"/>
                        <a:pt x="24651" y="891"/>
                      </a:cubicBezTo>
                      <a:cubicBezTo>
                        <a:pt x="24618" y="875"/>
                        <a:pt x="24583" y="862"/>
                        <a:pt x="24551" y="852"/>
                      </a:cubicBezTo>
                      <a:cubicBezTo>
                        <a:pt x="24557" y="856"/>
                        <a:pt x="24592" y="827"/>
                        <a:pt x="24602" y="820"/>
                      </a:cubicBezTo>
                      <a:cubicBezTo>
                        <a:pt x="24618" y="810"/>
                        <a:pt x="24634" y="801"/>
                        <a:pt x="24654" y="791"/>
                      </a:cubicBezTo>
                      <a:cubicBezTo>
                        <a:pt x="24689" y="769"/>
                        <a:pt x="24724" y="756"/>
                        <a:pt x="24766" y="750"/>
                      </a:cubicBezTo>
                      <a:cubicBezTo>
                        <a:pt x="24934" y="714"/>
                        <a:pt x="25105" y="746"/>
                        <a:pt x="25256" y="817"/>
                      </a:cubicBezTo>
                      <a:cubicBezTo>
                        <a:pt x="25259" y="817"/>
                        <a:pt x="25259" y="817"/>
                        <a:pt x="25262" y="817"/>
                      </a:cubicBezTo>
                      <a:cubicBezTo>
                        <a:pt x="25275" y="827"/>
                        <a:pt x="25291" y="833"/>
                        <a:pt x="25304" y="839"/>
                      </a:cubicBezTo>
                      <a:cubicBezTo>
                        <a:pt x="25430" y="904"/>
                        <a:pt x="25549" y="980"/>
                        <a:pt x="25681" y="1035"/>
                      </a:cubicBezTo>
                      <a:cubicBezTo>
                        <a:pt x="25639" y="1070"/>
                        <a:pt x="25594" y="1109"/>
                        <a:pt x="25575" y="1135"/>
                      </a:cubicBezTo>
                      <a:moveTo>
                        <a:pt x="24840" y="926"/>
                      </a:moveTo>
                      <a:lnTo>
                        <a:pt x="24840" y="926"/>
                      </a:lnTo>
                      <a:cubicBezTo>
                        <a:pt x="24834" y="891"/>
                        <a:pt x="24815" y="872"/>
                        <a:pt x="24789" y="865"/>
                      </a:cubicBezTo>
                      <a:cubicBezTo>
                        <a:pt x="24821" y="859"/>
                        <a:pt x="24853" y="856"/>
                        <a:pt x="24889" y="856"/>
                      </a:cubicBezTo>
                      <a:cubicBezTo>
                        <a:pt x="24902" y="856"/>
                        <a:pt x="24918" y="856"/>
                        <a:pt x="24931" y="856"/>
                      </a:cubicBezTo>
                      <a:cubicBezTo>
                        <a:pt x="24918" y="872"/>
                        <a:pt x="24908" y="888"/>
                        <a:pt x="24898" y="904"/>
                      </a:cubicBezTo>
                      <a:cubicBezTo>
                        <a:pt x="24866" y="959"/>
                        <a:pt x="24857" y="1022"/>
                        <a:pt x="24799" y="1061"/>
                      </a:cubicBezTo>
                      <a:cubicBezTo>
                        <a:pt x="24776" y="1077"/>
                        <a:pt x="24750" y="1090"/>
                        <a:pt x="24721" y="1086"/>
                      </a:cubicBezTo>
                      <a:cubicBezTo>
                        <a:pt x="24689" y="1086"/>
                        <a:pt x="24673" y="1054"/>
                        <a:pt x="24680" y="1025"/>
                      </a:cubicBezTo>
                      <a:cubicBezTo>
                        <a:pt x="24683" y="1019"/>
                        <a:pt x="24683" y="1016"/>
                        <a:pt x="24686" y="1012"/>
                      </a:cubicBezTo>
                      <a:cubicBezTo>
                        <a:pt x="24686" y="1009"/>
                        <a:pt x="24689" y="1006"/>
                        <a:pt x="24692" y="1006"/>
                      </a:cubicBezTo>
                      <a:lnTo>
                        <a:pt x="24696" y="1006"/>
                      </a:lnTo>
                      <a:cubicBezTo>
                        <a:pt x="24702" y="1016"/>
                        <a:pt x="24712" y="1019"/>
                        <a:pt x="24721" y="1022"/>
                      </a:cubicBezTo>
                      <a:cubicBezTo>
                        <a:pt x="24741" y="1029"/>
                        <a:pt x="24763" y="1035"/>
                        <a:pt x="24786" y="1029"/>
                      </a:cubicBezTo>
                      <a:cubicBezTo>
                        <a:pt x="24834" y="1019"/>
                        <a:pt x="24847" y="970"/>
                        <a:pt x="24840" y="926"/>
                      </a:cubicBezTo>
                      <a:moveTo>
                        <a:pt x="24680" y="1305"/>
                      </a:moveTo>
                      <a:lnTo>
                        <a:pt x="24680" y="1305"/>
                      </a:lnTo>
                      <a:cubicBezTo>
                        <a:pt x="24667" y="1299"/>
                        <a:pt x="24651" y="1296"/>
                        <a:pt x="24638" y="1292"/>
                      </a:cubicBezTo>
                      <a:cubicBezTo>
                        <a:pt x="24599" y="1202"/>
                        <a:pt x="24496" y="1138"/>
                        <a:pt x="24409" y="1106"/>
                      </a:cubicBezTo>
                      <a:cubicBezTo>
                        <a:pt x="24319" y="1077"/>
                        <a:pt x="24222" y="1067"/>
                        <a:pt x="24132" y="1090"/>
                      </a:cubicBezTo>
                      <a:cubicBezTo>
                        <a:pt x="24058" y="1106"/>
                        <a:pt x="23990" y="1138"/>
                        <a:pt x="23923" y="1167"/>
                      </a:cubicBezTo>
                      <a:cubicBezTo>
                        <a:pt x="23842" y="1196"/>
                        <a:pt x="23762" y="1225"/>
                        <a:pt x="23675" y="1234"/>
                      </a:cubicBezTo>
                      <a:cubicBezTo>
                        <a:pt x="23607" y="1247"/>
                        <a:pt x="23539" y="1257"/>
                        <a:pt x="23469" y="1260"/>
                      </a:cubicBezTo>
                      <a:cubicBezTo>
                        <a:pt x="23488" y="1244"/>
                        <a:pt x="23501" y="1222"/>
                        <a:pt x="23507" y="1196"/>
                      </a:cubicBezTo>
                      <a:cubicBezTo>
                        <a:pt x="23517" y="1196"/>
                        <a:pt x="23530" y="1196"/>
                        <a:pt x="23533" y="1196"/>
                      </a:cubicBezTo>
                      <a:cubicBezTo>
                        <a:pt x="23549" y="1193"/>
                        <a:pt x="23562" y="1193"/>
                        <a:pt x="23578" y="1190"/>
                      </a:cubicBezTo>
                      <a:cubicBezTo>
                        <a:pt x="23607" y="1183"/>
                        <a:pt x="23636" y="1177"/>
                        <a:pt x="23665" y="1170"/>
                      </a:cubicBezTo>
                      <a:cubicBezTo>
                        <a:pt x="23832" y="1125"/>
                        <a:pt x="23994" y="1058"/>
                        <a:pt x="24164" y="1032"/>
                      </a:cubicBezTo>
                      <a:cubicBezTo>
                        <a:pt x="24280" y="1016"/>
                        <a:pt x="24386" y="1038"/>
                        <a:pt x="24483" y="1099"/>
                      </a:cubicBezTo>
                      <a:cubicBezTo>
                        <a:pt x="24564" y="1151"/>
                        <a:pt x="24634" y="1222"/>
                        <a:pt x="24680" y="1305"/>
                      </a:cubicBezTo>
                      <a:moveTo>
                        <a:pt x="23043" y="823"/>
                      </a:moveTo>
                      <a:lnTo>
                        <a:pt x="23043" y="823"/>
                      </a:lnTo>
                      <a:cubicBezTo>
                        <a:pt x="23002" y="823"/>
                        <a:pt x="22963" y="823"/>
                        <a:pt x="22924" y="827"/>
                      </a:cubicBezTo>
                      <a:cubicBezTo>
                        <a:pt x="22857" y="833"/>
                        <a:pt x="22786" y="849"/>
                        <a:pt x="22728" y="891"/>
                      </a:cubicBezTo>
                      <a:cubicBezTo>
                        <a:pt x="22696" y="875"/>
                        <a:pt x="22660" y="862"/>
                        <a:pt x="22628" y="852"/>
                      </a:cubicBezTo>
                      <a:cubicBezTo>
                        <a:pt x="22634" y="856"/>
                        <a:pt x="22670" y="827"/>
                        <a:pt x="22676" y="820"/>
                      </a:cubicBezTo>
                      <a:cubicBezTo>
                        <a:pt x="22696" y="810"/>
                        <a:pt x="22712" y="801"/>
                        <a:pt x="22731" y="791"/>
                      </a:cubicBezTo>
                      <a:cubicBezTo>
                        <a:pt x="22766" y="769"/>
                        <a:pt x="22802" y="756"/>
                        <a:pt x="22844" y="750"/>
                      </a:cubicBezTo>
                      <a:cubicBezTo>
                        <a:pt x="23011" y="714"/>
                        <a:pt x="23182" y="746"/>
                        <a:pt x="23333" y="817"/>
                      </a:cubicBezTo>
                      <a:cubicBezTo>
                        <a:pt x="23337" y="817"/>
                        <a:pt x="23337" y="817"/>
                        <a:pt x="23340" y="817"/>
                      </a:cubicBezTo>
                      <a:cubicBezTo>
                        <a:pt x="23353" y="827"/>
                        <a:pt x="23369" y="833"/>
                        <a:pt x="23382" y="839"/>
                      </a:cubicBezTo>
                      <a:cubicBezTo>
                        <a:pt x="23507" y="904"/>
                        <a:pt x="23626" y="980"/>
                        <a:pt x="23758" y="1035"/>
                      </a:cubicBezTo>
                      <a:cubicBezTo>
                        <a:pt x="23716" y="1070"/>
                        <a:pt x="23671" y="1109"/>
                        <a:pt x="23652" y="1135"/>
                      </a:cubicBezTo>
                      <a:cubicBezTo>
                        <a:pt x="23604" y="1144"/>
                        <a:pt x="23559" y="1154"/>
                        <a:pt x="23510" y="1157"/>
                      </a:cubicBezTo>
                      <a:cubicBezTo>
                        <a:pt x="23510" y="1122"/>
                        <a:pt x="23494" y="1086"/>
                        <a:pt x="23462" y="1064"/>
                      </a:cubicBezTo>
                      <a:cubicBezTo>
                        <a:pt x="23452" y="1054"/>
                        <a:pt x="23439" y="1048"/>
                        <a:pt x="23427" y="1041"/>
                      </a:cubicBezTo>
                      <a:cubicBezTo>
                        <a:pt x="23410" y="1029"/>
                        <a:pt x="23407" y="1019"/>
                        <a:pt x="23404" y="1003"/>
                      </a:cubicBezTo>
                      <a:cubicBezTo>
                        <a:pt x="23401" y="970"/>
                        <a:pt x="23398" y="946"/>
                        <a:pt x="23375" y="920"/>
                      </a:cubicBezTo>
                      <a:cubicBezTo>
                        <a:pt x="23340" y="881"/>
                        <a:pt x="23288" y="872"/>
                        <a:pt x="23240" y="885"/>
                      </a:cubicBezTo>
                      <a:cubicBezTo>
                        <a:pt x="23237" y="869"/>
                        <a:pt x="23237" y="852"/>
                        <a:pt x="23230" y="839"/>
                      </a:cubicBezTo>
                      <a:cubicBezTo>
                        <a:pt x="23224" y="823"/>
                        <a:pt x="23214" y="810"/>
                        <a:pt x="23201" y="801"/>
                      </a:cubicBezTo>
                      <a:cubicBezTo>
                        <a:pt x="23175" y="782"/>
                        <a:pt x="23146" y="778"/>
                        <a:pt x="23118" y="782"/>
                      </a:cubicBezTo>
                      <a:cubicBezTo>
                        <a:pt x="23092" y="788"/>
                        <a:pt x="23066" y="804"/>
                        <a:pt x="23043" y="823"/>
                      </a:cubicBezTo>
                      <a:moveTo>
                        <a:pt x="22918" y="926"/>
                      </a:moveTo>
                      <a:lnTo>
                        <a:pt x="22918" y="926"/>
                      </a:lnTo>
                      <a:cubicBezTo>
                        <a:pt x="22911" y="891"/>
                        <a:pt x="22892" y="872"/>
                        <a:pt x="22866" y="865"/>
                      </a:cubicBezTo>
                      <a:cubicBezTo>
                        <a:pt x="22898" y="859"/>
                        <a:pt x="22931" y="856"/>
                        <a:pt x="22963" y="856"/>
                      </a:cubicBezTo>
                      <a:cubicBezTo>
                        <a:pt x="22979" y="856"/>
                        <a:pt x="22995" y="856"/>
                        <a:pt x="23008" y="856"/>
                      </a:cubicBezTo>
                      <a:cubicBezTo>
                        <a:pt x="22995" y="872"/>
                        <a:pt x="22985" y="888"/>
                        <a:pt x="22976" y="904"/>
                      </a:cubicBezTo>
                      <a:cubicBezTo>
                        <a:pt x="22944" y="959"/>
                        <a:pt x="22934" y="1022"/>
                        <a:pt x="22876" y="1061"/>
                      </a:cubicBezTo>
                      <a:cubicBezTo>
                        <a:pt x="22853" y="1077"/>
                        <a:pt x="22828" y="1090"/>
                        <a:pt x="22799" y="1086"/>
                      </a:cubicBezTo>
                      <a:cubicBezTo>
                        <a:pt x="22766" y="1086"/>
                        <a:pt x="22750" y="1054"/>
                        <a:pt x="22757" y="1025"/>
                      </a:cubicBezTo>
                      <a:cubicBezTo>
                        <a:pt x="22760" y="1019"/>
                        <a:pt x="22760" y="1016"/>
                        <a:pt x="22763" y="1012"/>
                      </a:cubicBezTo>
                      <a:cubicBezTo>
                        <a:pt x="22763" y="1009"/>
                        <a:pt x="22766" y="1006"/>
                        <a:pt x="22770" y="1006"/>
                      </a:cubicBezTo>
                      <a:lnTo>
                        <a:pt x="22773" y="1006"/>
                      </a:lnTo>
                      <a:cubicBezTo>
                        <a:pt x="22779" y="1016"/>
                        <a:pt x="22789" y="1019"/>
                        <a:pt x="22799" y="1022"/>
                      </a:cubicBezTo>
                      <a:cubicBezTo>
                        <a:pt x="22818" y="1029"/>
                        <a:pt x="22841" y="1035"/>
                        <a:pt x="22863" y="1029"/>
                      </a:cubicBezTo>
                      <a:cubicBezTo>
                        <a:pt x="22911" y="1019"/>
                        <a:pt x="22924" y="970"/>
                        <a:pt x="22918" y="926"/>
                      </a:cubicBezTo>
                      <a:moveTo>
                        <a:pt x="22757" y="1305"/>
                      </a:moveTo>
                      <a:lnTo>
                        <a:pt x="22757" y="1305"/>
                      </a:lnTo>
                      <a:cubicBezTo>
                        <a:pt x="22744" y="1299"/>
                        <a:pt x="22728" y="1296"/>
                        <a:pt x="22715" y="1292"/>
                      </a:cubicBezTo>
                      <a:cubicBezTo>
                        <a:pt x="22676" y="1202"/>
                        <a:pt x="22573" y="1138"/>
                        <a:pt x="22486" y="1106"/>
                      </a:cubicBezTo>
                      <a:cubicBezTo>
                        <a:pt x="22396" y="1077"/>
                        <a:pt x="22300" y="1067"/>
                        <a:pt x="22209" y="1090"/>
                      </a:cubicBezTo>
                      <a:cubicBezTo>
                        <a:pt x="22135" y="1106"/>
                        <a:pt x="22068" y="1138"/>
                        <a:pt x="22000" y="1167"/>
                      </a:cubicBezTo>
                      <a:cubicBezTo>
                        <a:pt x="21920" y="1196"/>
                        <a:pt x="21839" y="1225"/>
                        <a:pt x="21752" y="1234"/>
                      </a:cubicBezTo>
                      <a:cubicBezTo>
                        <a:pt x="21684" y="1247"/>
                        <a:pt x="21617" y="1257"/>
                        <a:pt x="21546" y="1260"/>
                      </a:cubicBezTo>
                      <a:cubicBezTo>
                        <a:pt x="21565" y="1244"/>
                        <a:pt x="21578" y="1222"/>
                        <a:pt x="21584" y="1196"/>
                      </a:cubicBezTo>
                      <a:cubicBezTo>
                        <a:pt x="21594" y="1196"/>
                        <a:pt x="21607" y="1196"/>
                        <a:pt x="21610" y="1196"/>
                      </a:cubicBezTo>
                      <a:cubicBezTo>
                        <a:pt x="21626" y="1193"/>
                        <a:pt x="21639" y="1193"/>
                        <a:pt x="21655" y="1190"/>
                      </a:cubicBezTo>
                      <a:cubicBezTo>
                        <a:pt x="21684" y="1183"/>
                        <a:pt x="21713" y="1177"/>
                        <a:pt x="21742" y="1170"/>
                      </a:cubicBezTo>
                      <a:cubicBezTo>
                        <a:pt x="21910" y="1125"/>
                        <a:pt x="22071" y="1058"/>
                        <a:pt x="22241" y="1032"/>
                      </a:cubicBezTo>
                      <a:cubicBezTo>
                        <a:pt x="22357" y="1016"/>
                        <a:pt x="22464" y="1038"/>
                        <a:pt x="22560" y="1099"/>
                      </a:cubicBezTo>
                      <a:cubicBezTo>
                        <a:pt x="22641" y="1151"/>
                        <a:pt x="22712" y="1222"/>
                        <a:pt x="22757" y="1305"/>
                      </a:cubicBezTo>
                      <a:moveTo>
                        <a:pt x="21121" y="823"/>
                      </a:moveTo>
                      <a:lnTo>
                        <a:pt x="21121" y="823"/>
                      </a:lnTo>
                      <a:cubicBezTo>
                        <a:pt x="21079" y="823"/>
                        <a:pt x="21040" y="823"/>
                        <a:pt x="21002" y="827"/>
                      </a:cubicBezTo>
                      <a:cubicBezTo>
                        <a:pt x="20934" y="833"/>
                        <a:pt x="20863" y="849"/>
                        <a:pt x="20805" y="891"/>
                      </a:cubicBezTo>
                      <a:cubicBezTo>
                        <a:pt x="20773" y="875"/>
                        <a:pt x="20738" y="862"/>
                        <a:pt x="20705" y="852"/>
                      </a:cubicBezTo>
                      <a:cubicBezTo>
                        <a:pt x="20712" y="856"/>
                        <a:pt x="20747" y="827"/>
                        <a:pt x="20754" y="820"/>
                      </a:cubicBezTo>
                      <a:cubicBezTo>
                        <a:pt x="20773" y="810"/>
                        <a:pt x="20789" y="801"/>
                        <a:pt x="20808" y="791"/>
                      </a:cubicBezTo>
                      <a:cubicBezTo>
                        <a:pt x="20844" y="769"/>
                        <a:pt x="20879" y="756"/>
                        <a:pt x="20921" y="750"/>
                      </a:cubicBezTo>
                      <a:cubicBezTo>
                        <a:pt x="21089" y="714"/>
                        <a:pt x="21259" y="746"/>
                        <a:pt x="21411" y="817"/>
                      </a:cubicBezTo>
                      <a:cubicBezTo>
                        <a:pt x="21414" y="817"/>
                        <a:pt x="21414" y="817"/>
                        <a:pt x="21417" y="817"/>
                      </a:cubicBezTo>
                      <a:cubicBezTo>
                        <a:pt x="21430" y="827"/>
                        <a:pt x="21446" y="833"/>
                        <a:pt x="21459" y="839"/>
                      </a:cubicBezTo>
                      <a:cubicBezTo>
                        <a:pt x="21584" y="904"/>
                        <a:pt x="21704" y="980"/>
                        <a:pt x="21836" y="1035"/>
                      </a:cubicBezTo>
                      <a:cubicBezTo>
                        <a:pt x="21794" y="1070"/>
                        <a:pt x="21749" y="1109"/>
                        <a:pt x="21729" y="1135"/>
                      </a:cubicBezTo>
                      <a:cubicBezTo>
                        <a:pt x="21681" y="1144"/>
                        <a:pt x="21636" y="1154"/>
                        <a:pt x="21588" y="1157"/>
                      </a:cubicBezTo>
                      <a:cubicBezTo>
                        <a:pt x="21588" y="1122"/>
                        <a:pt x="21572" y="1086"/>
                        <a:pt x="21539" y="1064"/>
                      </a:cubicBezTo>
                      <a:cubicBezTo>
                        <a:pt x="21530" y="1054"/>
                        <a:pt x="21517" y="1048"/>
                        <a:pt x="21504" y="1041"/>
                      </a:cubicBezTo>
                      <a:cubicBezTo>
                        <a:pt x="21488" y="1029"/>
                        <a:pt x="21485" y="1019"/>
                        <a:pt x="21481" y="1003"/>
                      </a:cubicBezTo>
                      <a:cubicBezTo>
                        <a:pt x="21478" y="970"/>
                        <a:pt x="21475" y="946"/>
                        <a:pt x="21452" y="920"/>
                      </a:cubicBezTo>
                      <a:cubicBezTo>
                        <a:pt x="21417" y="881"/>
                        <a:pt x="21366" y="872"/>
                        <a:pt x="21317" y="885"/>
                      </a:cubicBezTo>
                      <a:cubicBezTo>
                        <a:pt x="21314" y="869"/>
                        <a:pt x="21314" y="852"/>
                        <a:pt x="21307" y="839"/>
                      </a:cubicBezTo>
                      <a:cubicBezTo>
                        <a:pt x="21301" y="823"/>
                        <a:pt x="21291" y="810"/>
                        <a:pt x="21279" y="801"/>
                      </a:cubicBezTo>
                      <a:cubicBezTo>
                        <a:pt x="21253" y="782"/>
                        <a:pt x="21224" y="778"/>
                        <a:pt x="21195" y="782"/>
                      </a:cubicBezTo>
                      <a:cubicBezTo>
                        <a:pt x="21169" y="788"/>
                        <a:pt x="21143" y="804"/>
                        <a:pt x="21121" y="823"/>
                      </a:cubicBezTo>
                      <a:moveTo>
                        <a:pt x="20995" y="926"/>
                      </a:moveTo>
                      <a:lnTo>
                        <a:pt x="20995" y="926"/>
                      </a:lnTo>
                      <a:cubicBezTo>
                        <a:pt x="20989" y="891"/>
                        <a:pt x="20969" y="872"/>
                        <a:pt x="20944" y="865"/>
                      </a:cubicBezTo>
                      <a:cubicBezTo>
                        <a:pt x="20976" y="859"/>
                        <a:pt x="21008" y="856"/>
                        <a:pt x="21040" y="856"/>
                      </a:cubicBezTo>
                      <a:cubicBezTo>
                        <a:pt x="21056" y="856"/>
                        <a:pt x="21072" y="856"/>
                        <a:pt x="21085" y="856"/>
                      </a:cubicBezTo>
                      <a:cubicBezTo>
                        <a:pt x="21072" y="872"/>
                        <a:pt x="21063" y="888"/>
                        <a:pt x="21053" y="904"/>
                      </a:cubicBezTo>
                      <a:cubicBezTo>
                        <a:pt x="21021" y="959"/>
                        <a:pt x="21011" y="1022"/>
                        <a:pt x="20953" y="1061"/>
                      </a:cubicBezTo>
                      <a:cubicBezTo>
                        <a:pt x="20931" y="1077"/>
                        <a:pt x="20905" y="1090"/>
                        <a:pt x="20876" y="1086"/>
                      </a:cubicBezTo>
                      <a:cubicBezTo>
                        <a:pt x="20844" y="1086"/>
                        <a:pt x="20828" y="1054"/>
                        <a:pt x="20834" y="1025"/>
                      </a:cubicBezTo>
                      <a:cubicBezTo>
                        <a:pt x="20837" y="1019"/>
                        <a:pt x="20837" y="1016"/>
                        <a:pt x="20841" y="1012"/>
                      </a:cubicBezTo>
                      <a:cubicBezTo>
                        <a:pt x="20841" y="1009"/>
                        <a:pt x="20844" y="1006"/>
                        <a:pt x="20847" y="1006"/>
                      </a:cubicBezTo>
                      <a:lnTo>
                        <a:pt x="20850" y="1006"/>
                      </a:lnTo>
                      <a:cubicBezTo>
                        <a:pt x="20857" y="1016"/>
                        <a:pt x="20866" y="1019"/>
                        <a:pt x="20876" y="1022"/>
                      </a:cubicBezTo>
                      <a:cubicBezTo>
                        <a:pt x="20895" y="1029"/>
                        <a:pt x="20918" y="1035"/>
                        <a:pt x="20940" y="1029"/>
                      </a:cubicBezTo>
                      <a:cubicBezTo>
                        <a:pt x="20989" y="1019"/>
                        <a:pt x="21002" y="970"/>
                        <a:pt x="20995" y="926"/>
                      </a:cubicBezTo>
                      <a:moveTo>
                        <a:pt x="20834" y="1305"/>
                      </a:moveTo>
                      <a:lnTo>
                        <a:pt x="20834" y="1305"/>
                      </a:lnTo>
                      <a:cubicBezTo>
                        <a:pt x="20821" y="1299"/>
                        <a:pt x="20805" y="1296"/>
                        <a:pt x="20792" y="1292"/>
                      </a:cubicBezTo>
                      <a:cubicBezTo>
                        <a:pt x="20754" y="1202"/>
                        <a:pt x="20650" y="1138"/>
                        <a:pt x="20564" y="1106"/>
                      </a:cubicBezTo>
                      <a:cubicBezTo>
                        <a:pt x="20473" y="1077"/>
                        <a:pt x="20377" y="1067"/>
                        <a:pt x="20287" y="1090"/>
                      </a:cubicBezTo>
                      <a:cubicBezTo>
                        <a:pt x="20213" y="1106"/>
                        <a:pt x="20145" y="1138"/>
                        <a:pt x="20077" y="1167"/>
                      </a:cubicBezTo>
                      <a:cubicBezTo>
                        <a:pt x="19997" y="1196"/>
                        <a:pt x="19916" y="1225"/>
                        <a:pt x="19829" y="1234"/>
                      </a:cubicBezTo>
                      <a:cubicBezTo>
                        <a:pt x="19762" y="1247"/>
                        <a:pt x="19694" y="1257"/>
                        <a:pt x="19623" y="1260"/>
                      </a:cubicBezTo>
                      <a:cubicBezTo>
                        <a:pt x="19643" y="1244"/>
                        <a:pt x="19655" y="1222"/>
                        <a:pt x="19662" y="1196"/>
                      </a:cubicBezTo>
                      <a:cubicBezTo>
                        <a:pt x="19672" y="1196"/>
                        <a:pt x="19684" y="1196"/>
                        <a:pt x="19688" y="1196"/>
                      </a:cubicBezTo>
                      <a:cubicBezTo>
                        <a:pt x="19704" y="1193"/>
                        <a:pt x="19717" y="1193"/>
                        <a:pt x="19733" y="1190"/>
                      </a:cubicBezTo>
                      <a:cubicBezTo>
                        <a:pt x="19762" y="1183"/>
                        <a:pt x="19791" y="1177"/>
                        <a:pt x="19820" y="1170"/>
                      </a:cubicBezTo>
                      <a:cubicBezTo>
                        <a:pt x="19987" y="1125"/>
                        <a:pt x="20148" y="1058"/>
                        <a:pt x="20319" y="1032"/>
                      </a:cubicBezTo>
                      <a:cubicBezTo>
                        <a:pt x="20435" y="1016"/>
                        <a:pt x="20541" y="1038"/>
                        <a:pt x="20638" y="1099"/>
                      </a:cubicBezTo>
                      <a:cubicBezTo>
                        <a:pt x="20718" y="1151"/>
                        <a:pt x="20789" y="1222"/>
                        <a:pt x="20834" y="1305"/>
                      </a:cubicBezTo>
                      <a:moveTo>
                        <a:pt x="19198" y="823"/>
                      </a:moveTo>
                      <a:lnTo>
                        <a:pt x="19198" y="823"/>
                      </a:lnTo>
                      <a:cubicBezTo>
                        <a:pt x="19156" y="823"/>
                        <a:pt x="19118" y="823"/>
                        <a:pt x="19079" y="827"/>
                      </a:cubicBezTo>
                      <a:cubicBezTo>
                        <a:pt x="19011" y="833"/>
                        <a:pt x="18940" y="849"/>
                        <a:pt x="18883" y="891"/>
                      </a:cubicBezTo>
                      <a:cubicBezTo>
                        <a:pt x="18850" y="875"/>
                        <a:pt x="18815" y="862"/>
                        <a:pt x="18783" y="852"/>
                      </a:cubicBezTo>
                      <a:cubicBezTo>
                        <a:pt x="18789" y="856"/>
                        <a:pt x="18824" y="827"/>
                        <a:pt x="18831" y="820"/>
                      </a:cubicBezTo>
                      <a:cubicBezTo>
                        <a:pt x="18850" y="810"/>
                        <a:pt x="18866" y="801"/>
                        <a:pt x="18886" y="791"/>
                      </a:cubicBezTo>
                      <a:cubicBezTo>
                        <a:pt x="18921" y="769"/>
                        <a:pt x="18956" y="756"/>
                        <a:pt x="18999" y="750"/>
                      </a:cubicBezTo>
                      <a:cubicBezTo>
                        <a:pt x="19166" y="714"/>
                        <a:pt x="19336" y="746"/>
                        <a:pt x="19488" y="817"/>
                      </a:cubicBezTo>
                      <a:cubicBezTo>
                        <a:pt x="19491" y="817"/>
                        <a:pt x="19491" y="817"/>
                        <a:pt x="19494" y="817"/>
                      </a:cubicBezTo>
                      <a:cubicBezTo>
                        <a:pt x="19507" y="827"/>
                        <a:pt x="19523" y="833"/>
                        <a:pt x="19536" y="839"/>
                      </a:cubicBezTo>
                      <a:cubicBezTo>
                        <a:pt x="19662" y="904"/>
                        <a:pt x="19781" y="980"/>
                        <a:pt x="19913" y="1035"/>
                      </a:cubicBezTo>
                      <a:cubicBezTo>
                        <a:pt x="19871" y="1070"/>
                        <a:pt x="19826" y="1109"/>
                        <a:pt x="19807" y="1135"/>
                      </a:cubicBezTo>
                      <a:cubicBezTo>
                        <a:pt x="19758" y="1144"/>
                        <a:pt x="19713" y="1154"/>
                        <a:pt x="19665" y="1157"/>
                      </a:cubicBezTo>
                      <a:cubicBezTo>
                        <a:pt x="19665" y="1122"/>
                        <a:pt x="19649" y="1086"/>
                        <a:pt x="19617" y="1064"/>
                      </a:cubicBezTo>
                      <a:cubicBezTo>
                        <a:pt x="19607" y="1054"/>
                        <a:pt x="19594" y="1048"/>
                        <a:pt x="19581" y="1041"/>
                      </a:cubicBezTo>
                      <a:cubicBezTo>
                        <a:pt x="19565" y="1029"/>
                        <a:pt x="19562" y="1019"/>
                        <a:pt x="19559" y="1003"/>
                      </a:cubicBezTo>
                      <a:cubicBezTo>
                        <a:pt x="19556" y="970"/>
                        <a:pt x="19552" y="946"/>
                        <a:pt x="19530" y="920"/>
                      </a:cubicBezTo>
                      <a:cubicBezTo>
                        <a:pt x="19494" y="881"/>
                        <a:pt x="19443" y="872"/>
                        <a:pt x="19395" y="885"/>
                      </a:cubicBezTo>
                      <a:cubicBezTo>
                        <a:pt x="19391" y="869"/>
                        <a:pt x="19391" y="852"/>
                        <a:pt x="19385" y="839"/>
                      </a:cubicBezTo>
                      <a:cubicBezTo>
                        <a:pt x="19378" y="823"/>
                        <a:pt x="19369" y="810"/>
                        <a:pt x="19356" y="801"/>
                      </a:cubicBezTo>
                      <a:cubicBezTo>
                        <a:pt x="19330" y="782"/>
                        <a:pt x="19301" y="778"/>
                        <a:pt x="19272" y="782"/>
                      </a:cubicBezTo>
                      <a:cubicBezTo>
                        <a:pt x="19246" y="788"/>
                        <a:pt x="19220" y="804"/>
                        <a:pt x="19198" y="823"/>
                      </a:cubicBezTo>
                      <a:moveTo>
                        <a:pt x="19072" y="926"/>
                      </a:moveTo>
                      <a:lnTo>
                        <a:pt x="19072" y="926"/>
                      </a:lnTo>
                      <a:cubicBezTo>
                        <a:pt x="19066" y="891"/>
                        <a:pt x="19047" y="872"/>
                        <a:pt x="19021" y="865"/>
                      </a:cubicBezTo>
                      <a:cubicBezTo>
                        <a:pt x="19053" y="859"/>
                        <a:pt x="19085" y="856"/>
                        <a:pt x="19118" y="856"/>
                      </a:cubicBezTo>
                      <a:cubicBezTo>
                        <a:pt x="19134" y="856"/>
                        <a:pt x="19150" y="856"/>
                        <a:pt x="19163" y="856"/>
                      </a:cubicBezTo>
                      <a:cubicBezTo>
                        <a:pt x="19150" y="872"/>
                        <a:pt x="19140" y="888"/>
                        <a:pt x="19131" y="904"/>
                      </a:cubicBezTo>
                      <a:cubicBezTo>
                        <a:pt x="19098" y="959"/>
                        <a:pt x="19088" y="1022"/>
                        <a:pt x="19031" y="1061"/>
                      </a:cubicBezTo>
                      <a:cubicBezTo>
                        <a:pt x="19008" y="1077"/>
                        <a:pt x="18982" y="1090"/>
                        <a:pt x="18953" y="1086"/>
                      </a:cubicBezTo>
                      <a:cubicBezTo>
                        <a:pt x="18921" y="1086"/>
                        <a:pt x="18905" y="1054"/>
                        <a:pt x="18911" y="1025"/>
                      </a:cubicBezTo>
                      <a:cubicBezTo>
                        <a:pt x="18915" y="1019"/>
                        <a:pt x="18915" y="1016"/>
                        <a:pt x="18918" y="1012"/>
                      </a:cubicBezTo>
                      <a:cubicBezTo>
                        <a:pt x="18918" y="1009"/>
                        <a:pt x="18921" y="1006"/>
                        <a:pt x="18924" y="1006"/>
                      </a:cubicBezTo>
                      <a:lnTo>
                        <a:pt x="18927" y="1006"/>
                      </a:lnTo>
                      <a:cubicBezTo>
                        <a:pt x="18934" y="1016"/>
                        <a:pt x="18944" y="1019"/>
                        <a:pt x="18953" y="1022"/>
                      </a:cubicBezTo>
                      <a:cubicBezTo>
                        <a:pt x="18973" y="1029"/>
                        <a:pt x="18995" y="1035"/>
                        <a:pt x="19018" y="1029"/>
                      </a:cubicBezTo>
                      <a:cubicBezTo>
                        <a:pt x="19066" y="1019"/>
                        <a:pt x="19079" y="970"/>
                        <a:pt x="19072" y="926"/>
                      </a:cubicBezTo>
                      <a:moveTo>
                        <a:pt x="18911" y="1305"/>
                      </a:moveTo>
                      <a:lnTo>
                        <a:pt x="18911" y="1305"/>
                      </a:lnTo>
                      <a:cubicBezTo>
                        <a:pt x="18899" y="1299"/>
                        <a:pt x="18883" y="1296"/>
                        <a:pt x="18870" y="1292"/>
                      </a:cubicBezTo>
                      <a:cubicBezTo>
                        <a:pt x="18831" y="1202"/>
                        <a:pt x="18728" y="1138"/>
                        <a:pt x="18641" y="1106"/>
                      </a:cubicBezTo>
                      <a:cubicBezTo>
                        <a:pt x="18551" y="1077"/>
                        <a:pt x="18454" y="1067"/>
                        <a:pt x="18364" y="1090"/>
                      </a:cubicBezTo>
                      <a:cubicBezTo>
                        <a:pt x="18290" y="1106"/>
                        <a:pt x="18222" y="1138"/>
                        <a:pt x="18154" y="1167"/>
                      </a:cubicBezTo>
                      <a:cubicBezTo>
                        <a:pt x="18074" y="1196"/>
                        <a:pt x="17994" y="1225"/>
                        <a:pt x="17907" y="1234"/>
                      </a:cubicBezTo>
                      <a:cubicBezTo>
                        <a:pt x="17839" y="1247"/>
                        <a:pt x="17771" y="1257"/>
                        <a:pt x="17701" y="1260"/>
                      </a:cubicBezTo>
                      <a:cubicBezTo>
                        <a:pt x="17720" y="1244"/>
                        <a:pt x="17733" y="1222"/>
                        <a:pt x="17739" y="1196"/>
                      </a:cubicBezTo>
                      <a:cubicBezTo>
                        <a:pt x="17749" y="1196"/>
                        <a:pt x="17762" y="1196"/>
                        <a:pt x="17765" y="1196"/>
                      </a:cubicBezTo>
                      <a:cubicBezTo>
                        <a:pt x="17778" y="1193"/>
                        <a:pt x="17794" y="1193"/>
                        <a:pt x="17810" y="1190"/>
                      </a:cubicBezTo>
                      <a:cubicBezTo>
                        <a:pt x="17839" y="1183"/>
                        <a:pt x="17868" y="1177"/>
                        <a:pt x="17897" y="1170"/>
                      </a:cubicBezTo>
                      <a:cubicBezTo>
                        <a:pt x="18064" y="1125"/>
                        <a:pt x="18226" y="1058"/>
                        <a:pt x="18396" y="1032"/>
                      </a:cubicBezTo>
                      <a:cubicBezTo>
                        <a:pt x="18512" y="1016"/>
                        <a:pt x="18618" y="1038"/>
                        <a:pt x="18715" y="1099"/>
                      </a:cubicBezTo>
                      <a:cubicBezTo>
                        <a:pt x="18795" y="1151"/>
                        <a:pt x="18866" y="1222"/>
                        <a:pt x="18911" y="1305"/>
                      </a:cubicBezTo>
                      <a:moveTo>
                        <a:pt x="17272" y="823"/>
                      </a:moveTo>
                      <a:lnTo>
                        <a:pt x="17272" y="823"/>
                      </a:lnTo>
                      <a:cubicBezTo>
                        <a:pt x="17233" y="823"/>
                        <a:pt x="17195" y="823"/>
                        <a:pt x="17156" y="827"/>
                      </a:cubicBezTo>
                      <a:cubicBezTo>
                        <a:pt x="17089" y="833"/>
                        <a:pt x="17018" y="849"/>
                        <a:pt x="16960" y="891"/>
                      </a:cubicBezTo>
                      <a:cubicBezTo>
                        <a:pt x="16928" y="875"/>
                        <a:pt x="16892" y="862"/>
                        <a:pt x="16860" y="852"/>
                      </a:cubicBezTo>
                      <a:cubicBezTo>
                        <a:pt x="16866" y="856"/>
                        <a:pt x="16902" y="827"/>
                        <a:pt x="16908" y="820"/>
                      </a:cubicBezTo>
                      <a:cubicBezTo>
                        <a:pt x="16928" y="810"/>
                        <a:pt x="16944" y="801"/>
                        <a:pt x="16963" y="791"/>
                      </a:cubicBezTo>
                      <a:cubicBezTo>
                        <a:pt x="16998" y="769"/>
                        <a:pt x="17034" y="756"/>
                        <a:pt x="17076" y="750"/>
                      </a:cubicBezTo>
                      <a:cubicBezTo>
                        <a:pt x="17243" y="714"/>
                        <a:pt x="17414" y="746"/>
                        <a:pt x="17565" y="817"/>
                      </a:cubicBezTo>
                      <a:cubicBezTo>
                        <a:pt x="17569" y="817"/>
                        <a:pt x="17569" y="817"/>
                        <a:pt x="17572" y="817"/>
                      </a:cubicBezTo>
                      <a:cubicBezTo>
                        <a:pt x="17585" y="827"/>
                        <a:pt x="17601" y="833"/>
                        <a:pt x="17613" y="839"/>
                      </a:cubicBezTo>
                      <a:cubicBezTo>
                        <a:pt x="17739" y="904"/>
                        <a:pt x="17858" y="980"/>
                        <a:pt x="17990" y="1035"/>
                      </a:cubicBezTo>
                      <a:cubicBezTo>
                        <a:pt x="17949" y="1070"/>
                        <a:pt x="17903" y="1109"/>
                        <a:pt x="17881" y="1135"/>
                      </a:cubicBezTo>
                      <a:cubicBezTo>
                        <a:pt x="17836" y="1144"/>
                        <a:pt x="17791" y="1154"/>
                        <a:pt x="17742" y="1157"/>
                      </a:cubicBezTo>
                      <a:cubicBezTo>
                        <a:pt x="17739" y="1122"/>
                        <a:pt x="17726" y="1086"/>
                        <a:pt x="17694" y="1064"/>
                      </a:cubicBezTo>
                      <a:cubicBezTo>
                        <a:pt x="17685" y="1054"/>
                        <a:pt x="17672" y="1048"/>
                        <a:pt x="17659" y="1041"/>
                      </a:cubicBezTo>
                      <a:cubicBezTo>
                        <a:pt x="17642" y="1029"/>
                        <a:pt x="17639" y="1019"/>
                        <a:pt x="17636" y="1003"/>
                      </a:cubicBezTo>
                      <a:cubicBezTo>
                        <a:pt x="17633" y="970"/>
                        <a:pt x="17630" y="946"/>
                        <a:pt x="17607" y="920"/>
                      </a:cubicBezTo>
                      <a:cubicBezTo>
                        <a:pt x="17572" y="881"/>
                        <a:pt x="17520" y="872"/>
                        <a:pt x="17472" y="885"/>
                      </a:cubicBezTo>
                      <a:cubicBezTo>
                        <a:pt x="17469" y="869"/>
                        <a:pt x="17469" y="852"/>
                        <a:pt x="17462" y="839"/>
                      </a:cubicBezTo>
                      <a:cubicBezTo>
                        <a:pt x="17456" y="823"/>
                        <a:pt x="17446" y="810"/>
                        <a:pt x="17433" y="801"/>
                      </a:cubicBezTo>
                      <a:cubicBezTo>
                        <a:pt x="17407" y="782"/>
                        <a:pt x="17378" y="778"/>
                        <a:pt x="17349" y="782"/>
                      </a:cubicBezTo>
                      <a:cubicBezTo>
                        <a:pt x="17324" y="788"/>
                        <a:pt x="17298" y="804"/>
                        <a:pt x="17272" y="823"/>
                      </a:cubicBezTo>
                      <a:moveTo>
                        <a:pt x="17150" y="926"/>
                      </a:moveTo>
                      <a:lnTo>
                        <a:pt x="17150" y="926"/>
                      </a:lnTo>
                      <a:cubicBezTo>
                        <a:pt x="17143" y="891"/>
                        <a:pt x="17124" y="872"/>
                        <a:pt x="17098" y="865"/>
                      </a:cubicBezTo>
                      <a:cubicBezTo>
                        <a:pt x="17130" y="859"/>
                        <a:pt x="17163" y="856"/>
                        <a:pt x="17195" y="856"/>
                      </a:cubicBezTo>
                      <a:cubicBezTo>
                        <a:pt x="17211" y="856"/>
                        <a:pt x="17227" y="856"/>
                        <a:pt x="17240" y="856"/>
                      </a:cubicBezTo>
                      <a:cubicBezTo>
                        <a:pt x="17227" y="872"/>
                        <a:pt x="17217" y="888"/>
                        <a:pt x="17208" y="904"/>
                      </a:cubicBezTo>
                      <a:cubicBezTo>
                        <a:pt x="17176" y="959"/>
                        <a:pt x="17166" y="1022"/>
                        <a:pt x="17108" y="1061"/>
                      </a:cubicBezTo>
                      <a:cubicBezTo>
                        <a:pt x="17085" y="1077"/>
                        <a:pt x="17060" y="1090"/>
                        <a:pt x="17031" y="1086"/>
                      </a:cubicBezTo>
                      <a:cubicBezTo>
                        <a:pt x="16998" y="1086"/>
                        <a:pt x="16982" y="1054"/>
                        <a:pt x="16989" y="1025"/>
                      </a:cubicBezTo>
                      <a:cubicBezTo>
                        <a:pt x="16992" y="1019"/>
                        <a:pt x="16992" y="1016"/>
                        <a:pt x="16995" y="1012"/>
                      </a:cubicBezTo>
                      <a:cubicBezTo>
                        <a:pt x="16995" y="1009"/>
                        <a:pt x="16998" y="1006"/>
                        <a:pt x="16998" y="1006"/>
                      </a:cubicBezTo>
                      <a:cubicBezTo>
                        <a:pt x="17002" y="1006"/>
                        <a:pt x="17002" y="1006"/>
                        <a:pt x="17005" y="1006"/>
                      </a:cubicBezTo>
                      <a:cubicBezTo>
                        <a:pt x="17011" y="1016"/>
                        <a:pt x="17021" y="1019"/>
                        <a:pt x="17031" y="1022"/>
                      </a:cubicBezTo>
                      <a:cubicBezTo>
                        <a:pt x="17050" y="1029"/>
                        <a:pt x="17072" y="1035"/>
                        <a:pt x="17095" y="1029"/>
                      </a:cubicBezTo>
                      <a:cubicBezTo>
                        <a:pt x="17143" y="1019"/>
                        <a:pt x="17156" y="970"/>
                        <a:pt x="17150" y="926"/>
                      </a:cubicBezTo>
                      <a:moveTo>
                        <a:pt x="16989" y="1305"/>
                      </a:moveTo>
                      <a:lnTo>
                        <a:pt x="16989" y="1305"/>
                      </a:lnTo>
                      <a:cubicBezTo>
                        <a:pt x="16976" y="1299"/>
                        <a:pt x="16960" y="1296"/>
                        <a:pt x="16947" y="1292"/>
                      </a:cubicBezTo>
                      <a:cubicBezTo>
                        <a:pt x="16908" y="1202"/>
                        <a:pt x="16805" y="1138"/>
                        <a:pt x="16718" y="1106"/>
                      </a:cubicBezTo>
                      <a:cubicBezTo>
                        <a:pt x="16628" y="1077"/>
                        <a:pt x="16531" y="1067"/>
                        <a:pt x="16441" y="1090"/>
                      </a:cubicBezTo>
                      <a:cubicBezTo>
                        <a:pt x="16367" y="1106"/>
                        <a:pt x="16299" y="1138"/>
                        <a:pt x="16232" y="1167"/>
                      </a:cubicBezTo>
                      <a:cubicBezTo>
                        <a:pt x="16151" y="1196"/>
                        <a:pt x="16071" y="1225"/>
                        <a:pt x="15984" y="1234"/>
                      </a:cubicBezTo>
                      <a:cubicBezTo>
                        <a:pt x="15916" y="1247"/>
                        <a:pt x="15849" y="1257"/>
                        <a:pt x="15778" y="1260"/>
                      </a:cubicBezTo>
                      <a:cubicBezTo>
                        <a:pt x="15797" y="1244"/>
                        <a:pt x="15810" y="1222"/>
                        <a:pt x="15816" y="1196"/>
                      </a:cubicBezTo>
                      <a:cubicBezTo>
                        <a:pt x="15826" y="1196"/>
                        <a:pt x="15839" y="1196"/>
                        <a:pt x="15842" y="1196"/>
                      </a:cubicBezTo>
                      <a:cubicBezTo>
                        <a:pt x="15855" y="1193"/>
                        <a:pt x="15871" y="1193"/>
                        <a:pt x="15887" y="1190"/>
                      </a:cubicBezTo>
                      <a:cubicBezTo>
                        <a:pt x="15916" y="1183"/>
                        <a:pt x="15945" y="1177"/>
                        <a:pt x="15974" y="1170"/>
                      </a:cubicBezTo>
                      <a:cubicBezTo>
                        <a:pt x="16142" y="1125"/>
                        <a:pt x="16303" y="1058"/>
                        <a:pt x="16473" y="1032"/>
                      </a:cubicBezTo>
                      <a:cubicBezTo>
                        <a:pt x="16589" y="1016"/>
                        <a:pt x="16696" y="1038"/>
                        <a:pt x="16792" y="1099"/>
                      </a:cubicBezTo>
                      <a:cubicBezTo>
                        <a:pt x="16873" y="1151"/>
                        <a:pt x="16944" y="1222"/>
                        <a:pt x="16989" y="1305"/>
                      </a:cubicBezTo>
                      <a:moveTo>
                        <a:pt x="15350" y="823"/>
                      </a:moveTo>
                      <a:lnTo>
                        <a:pt x="15350" y="823"/>
                      </a:lnTo>
                      <a:cubicBezTo>
                        <a:pt x="15311" y="823"/>
                        <a:pt x="15272" y="823"/>
                        <a:pt x="15234" y="827"/>
                      </a:cubicBezTo>
                      <a:cubicBezTo>
                        <a:pt x="15166" y="833"/>
                        <a:pt x="15095" y="849"/>
                        <a:pt x="15037" y="891"/>
                      </a:cubicBezTo>
                      <a:cubicBezTo>
                        <a:pt x="15005" y="875"/>
                        <a:pt x="14969" y="862"/>
                        <a:pt x="14937" y="852"/>
                      </a:cubicBezTo>
                      <a:cubicBezTo>
                        <a:pt x="14944" y="856"/>
                        <a:pt x="14979" y="827"/>
                        <a:pt x="14985" y="820"/>
                      </a:cubicBezTo>
                      <a:cubicBezTo>
                        <a:pt x="15005" y="810"/>
                        <a:pt x="15021" y="801"/>
                        <a:pt x="15040" y="791"/>
                      </a:cubicBezTo>
                      <a:cubicBezTo>
                        <a:pt x="15076" y="769"/>
                        <a:pt x="15111" y="756"/>
                        <a:pt x="15153" y="750"/>
                      </a:cubicBezTo>
                      <a:cubicBezTo>
                        <a:pt x="15321" y="714"/>
                        <a:pt x="15491" y="746"/>
                        <a:pt x="15642" y="817"/>
                      </a:cubicBezTo>
                      <a:cubicBezTo>
                        <a:pt x="15646" y="817"/>
                        <a:pt x="15646" y="817"/>
                        <a:pt x="15649" y="817"/>
                      </a:cubicBezTo>
                      <a:cubicBezTo>
                        <a:pt x="15662" y="827"/>
                        <a:pt x="15678" y="833"/>
                        <a:pt x="15691" y="839"/>
                      </a:cubicBezTo>
                      <a:cubicBezTo>
                        <a:pt x="15816" y="904"/>
                        <a:pt x="15936" y="980"/>
                        <a:pt x="16068" y="1035"/>
                      </a:cubicBezTo>
                      <a:cubicBezTo>
                        <a:pt x="16026" y="1070"/>
                        <a:pt x="15981" y="1109"/>
                        <a:pt x="15958" y="1135"/>
                      </a:cubicBezTo>
                      <a:cubicBezTo>
                        <a:pt x="15913" y="1144"/>
                        <a:pt x="15868" y="1154"/>
                        <a:pt x="15820" y="1157"/>
                      </a:cubicBezTo>
                      <a:cubicBezTo>
                        <a:pt x="15816" y="1122"/>
                        <a:pt x="15804" y="1086"/>
                        <a:pt x="15771" y="1064"/>
                      </a:cubicBezTo>
                      <a:cubicBezTo>
                        <a:pt x="15762" y="1054"/>
                        <a:pt x="15749" y="1048"/>
                        <a:pt x="15736" y="1041"/>
                      </a:cubicBezTo>
                      <a:cubicBezTo>
                        <a:pt x="15720" y="1029"/>
                        <a:pt x="15717" y="1019"/>
                        <a:pt x="15714" y="1003"/>
                      </a:cubicBezTo>
                      <a:cubicBezTo>
                        <a:pt x="15710" y="970"/>
                        <a:pt x="15707" y="946"/>
                        <a:pt x="15684" y="920"/>
                      </a:cubicBezTo>
                      <a:cubicBezTo>
                        <a:pt x="15649" y="881"/>
                        <a:pt x="15598" y="872"/>
                        <a:pt x="15549" y="885"/>
                      </a:cubicBezTo>
                      <a:cubicBezTo>
                        <a:pt x="15546" y="869"/>
                        <a:pt x="15546" y="852"/>
                        <a:pt x="15539" y="839"/>
                      </a:cubicBezTo>
                      <a:cubicBezTo>
                        <a:pt x="15533" y="823"/>
                        <a:pt x="15523" y="810"/>
                        <a:pt x="15507" y="801"/>
                      </a:cubicBezTo>
                      <a:cubicBezTo>
                        <a:pt x="15485" y="782"/>
                        <a:pt x="15456" y="778"/>
                        <a:pt x="15427" y="782"/>
                      </a:cubicBezTo>
                      <a:cubicBezTo>
                        <a:pt x="15401" y="788"/>
                        <a:pt x="15375" y="804"/>
                        <a:pt x="15350" y="823"/>
                      </a:cubicBezTo>
                      <a:moveTo>
                        <a:pt x="15227" y="926"/>
                      </a:moveTo>
                      <a:lnTo>
                        <a:pt x="15227" y="926"/>
                      </a:lnTo>
                      <a:cubicBezTo>
                        <a:pt x="15221" y="891"/>
                        <a:pt x="15201" y="872"/>
                        <a:pt x="15176" y="865"/>
                      </a:cubicBezTo>
                      <a:cubicBezTo>
                        <a:pt x="15208" y="859"/>
                        <a:pt x="15240" y="856"/>
                        <a:pt x="15272" y="856"/>
                      </a:cubicBezTo>
                      <a:cubicBezTo>
                        <a:pt x="15288" y="856"/>
                        <a:pt x="15304" y="856"/>
                        <a:pt x="15317" y="856"/>
                      </a:cubicBezTo>
                      <a:cubicBezTo>
                        <a:pt x="15304" y="872"/>
                        <a:pt x="15295" y="888"/>
                        <a:pt x="15285" y="904"/>
                      </a:cubicBezTo>
                      <a:cubicBezTo>
                        <a:pt x="15253" y="959"/>
                        <a:pt x="15243" y="1022"/>
                        <a:pt x="15185" y="1061"/>
                      </a:cubicBezTo>
                      <a:cubicBezTo>
                        <a:pt x="15163" y="1077"/>
                        <a:pt x="15137" y="1090"/>
                        <a:pt x="15108" y="1086"/>
                      </a:cubicBezTo>
                      <a:cubicBezTo>
                        <a:pt x="15076" y="1086"/>
                        <a:pt x="15060" y="1054"/>
                        <a:pt x="15066" y="1025"/>
                      </a:cubicBezTo>
                      <a:cubicBezTo>
                        <a:pt x="15069" y="1019"/>
                        <a:pt x="15069" y="1016"/>
                        <a:pt x="15073" y="1012"/>
                      </a:cubicBezTo>
                      <a:cubicBezTo>
                        <a:pt x="15073" y="1009"/>
                        <a:pt x="15076" y="1006"/>
                        <a:pt x="15076" y="1006"/>
                      </a:cubicBezTo>
                      <a:cubicBezTo>
                        <a:pt x="15079" y="1006"/>
                        <a:pt x="15079" y="1006"/>
                        <a:pt x="15082" y="1006"/>
                      </a:cubicBezTo>
                      <a:cubicBezTo>
                        <a:pt x="15089" y="1016"/>
                        <a:pt x="15098" y="1019"/>
                        <a:pt x="15108" y="1022"/>
                      </a:cubicBezTo>
                      <a:cubicBezTo>
                        <a:pt x="15127" y="1029"/>
                        <a:pt x="15150" y="1035"/>
                        <a:pt x="15172" y="1029"/>
                      </a:cubicBezTo>
                      <a:cubicBezTo>
                        <a:pt x="15221" y="1019"/>
                        <a:pt x="15234" y="970"/>
                        <a:pt x="15227" y="926"/>
                      </a:cubicBezTo>
                      <a:moveTo>
                        <a:pt x="15066" y="1305"/>
                      </a:moveTo>
                      <a:lnTo>
                        <a:pt x="15066" y="1305"/>
                      </a:lnTo>
                      <a:cubicBezTo>
                        <a:pt x="15053" y="1299"/>
                        <a:pt x="15037" y="1296"/>
                        <a:pt x="15024" y="1292"/>
                      </a:cubicBezTo>
                      <a:cubicBezTo>
                        <a:pt x="14985" y="1202"/>
                        <a:pt x="14882" y="1138"/>
                        <a:pt x="14796" y="1106"/>
                      </a:cubicBezTo>
                      <a:cubicBezTo>
                        <a:pt x="14705" y="1077"/>
                        <a:pt x="14609" y="1067"/>
                        <a:pt x="14519" y="1090"/>
                      </a:cubicBezTo>
                      <a:cubicBezTo>
                        <a:pt x="14444" y="1106"/>
                        <a:pt x="14377" y="1138"/>
                        <a:pt x="14309" y="1167"/>
                      </a:cubicBezTo>
                      <a:cubicBezTo>
                        <a:pt x="14229" y="1196"/>
                        <a:pt x="14148" y="1225"/>
                        <a:pt x="14061" y="1234"/>
                      </a:cubicBezTo>
                      <a:cubicBezTo>
                        <a:pt x="13995" y="1247"/>
                        <a:pt x="13924" y="1257"/>
                        <a:pt x="13856" y="1260"/>
                      </a:cubicBezTo>
                      <a:cubicBezTo>
                        <a:pt x="13876" y="1244"/>
                        <a:pt x="13888" y="1222"/>
                        <a:pt x="13895" y="1196"/>
                      </a:cubicBezTo>
                      <a:cubicBezTo>
                        <a:pt x="13904" y="1196"/>
                        <a:pt x="13917" y="1196"/>
                        <a:pt x="13921" y="1196"/>
                      </a:cubicBezTo>
                      <a:cubicBezTo>
                        <a:pt x="13933" y="1193"/>
                        <a:pt x="13949" y="1193"/>
                        <a:pt x="13966" y="1190"/>
                      </a:cubicBezTo>
                      <a:cubicBezTo>
                        <a:pt x="13995" y="1183"/>
                        <a:pt x="14023" y="1177"/>
                        <a:pt x="14052" y="1170"/>
                      </a:cubicBezTo>
                      <a:cubicBezTo>
                        <a:pt x="14219" y="1125"/>
                        <a:pt x="14380" y="1058"/>
                        <a:pt x="14551" y="1032"/>
                      </a:cubicBezTo>
                      <a:cubicBezTo>
                        <a:pt x="14667" y="1016"/>
                        <a:pt x="14773" y="1038"/>
                        <a:pt x="14869" y="1099"/>
                      </a:cubicBezTo>
                      <a:cubicBezTo>
                        <a:pt x="14950" y="1151"/>
                        <a:pt x="15021" y="1222"/>
                        <a:pt x="15066" y="1305"/>
                      </a:cubicBezTo>
                      <a:moveTo>
                        <a:pt x="13892" y="1441"/>
                      </a:moveTo>
                      <a:lnTo>
                        <a:pt x="13892" y="1441"/>
                      </a:lnTo>
                      <a:cubicBezTo>
                        <a:pt x="13863" y="1431"/>
                        <a:pt x="13834" y="1424"/>
                        <a:pt x="13805" y="1428"/>
                      </a:cubicBezTo>
                      <a:cubicBezTo>
                        <a:pt x="13740" y="1434"/>
                        <a:pt x="13689" y="1476"/>
                        <a:pt x="13624" y="1479"/>
                      </a:cubicBezTo>
                      <a:cubicBezTo>
                        <a:pt x="13599" y="1483"/>
                        <a:pt x="13573" y="1483"/>
                        <a:pt x="13550" y="1473"/>
                      </a:cubicBezTo>
                      <a:cubicBezTo>
                        <a:pt x="13521" y="1460"/>
                        <a:pt x="13515" y="1424"/>
                        <a:pt x="13531" y="1399"/>
                      </a:cubicBezTo>
                      <a:cubicBezTo>
                        <a:pt x="13540" y="1379"/>
                        <a:pt x="13557" y="1376"/>
                        <a:pt x="13573" y="1379"/>
                      </a:cubicBezTo>
                      <a:cubicBezTo>
                        <a:pt x="13582" y="1383"/>
                        <a:pt x="13589" y="1389"/>
                        <a:pt x="13592" y="1399"/>
                      </a:cubicBezTo>
                      <a:cubicBezTo>
                        <a:pt x="13602" y="1418"/>
                        <a:pt x="13612" y="1431"/>
                        <a:pt x="13628" y="1434"/>
                      </a:cubicBezTo>
                      <a:cubicBezTo>
                        <a:pt x="13634" y="1437"/>
                        <a:pt x="13640" y="1441"/>
                        <a:pt x="13650" y="1441"/>
                      </a:cubicBezTo>
                      <a:cubicBezTo>
                        <a:pt x="13685" y="1444"/>
                        <a:pt x="13714" y="1418"/>
                        <a:pt x="13721" y="1386"/>
                      </a:cubicBezTo>
                      <a:cubicBezTo>
                        <a:pt x="13859" y="1411"/>
                        <a:pt x="14000" y="1383"/>
                        <a:pt x="14135" y="1341"/>
                      </a:cubicBezTo>
                      <a:cubicBezTo>
                        <a:pt x="14152" y="1338"/>
                        <a:pt x="14164" y="1331"/>
                        <a:pt x="14180" y="1328"/>
                      </a:cubicBezTo>
                      <a:cubicBezTo>
                        <a:pt x="14184" y="1328"/>
                        <a:pt x="14184" y="1328"/>
                        <a:pt x="14187" y="1325"/>
                      </a:cubicBezTo>
                      <a:cubicBezTo>
                        <a:pt x="14268" y="1299"/>
                        <a:pt x="14348" y="1273"/>
                        <a:pt x="14435" y="1254"/>
                      </a:cubicBezTo>
                      <a:cubicBezTo>
                        <a:pt x="14519" y="1238"/>
                        <a:pt x="14609" y="1228"/>
                        <a:pt x="14696" y="1231"/>
                      </a:cubicBezTo>
                      <a:cubicBezTo>
                        <a:pt x="14747" y="1231"/>
                        <a:pt x="14834" y="1231"/>
                        <a:pt x="14873" y="1276"/>
                      </a:cubicBezTo>
                      <a:cubicBezTo>
                        <a:pt x="14866" y="1276"/>
                        <a:pt x="14860" y="1276"/>
                        <a:pt x="14853" y="1276"/>
                      </a:cubicBezTo>
                      <a:cubicBezTo>
                        <a:pt x="14728" y="1273"/>
                        <a:pt x="14602" y="1283"/>
                        <a:pt x="14483" y="1331"/>
                      </a:cubicBezTo>
                      <a:cubicBezTo>
                        <a:pt x="14477" y="1334"/>
                        <a:pt x="14470" y="1338"/>
                        <a:pt x="14461" y="1341"/>
                      </a:cubicBezTo>
                      <a:cubicBezTo>
                        <a:pt x="14380" y="1376"/>
                        <a:pt x="14303" y="1411"/>
                        <a:pt x="14219" y="1441"/>
                      </a:cubicBezTo>
                      <a:cubicBezTo>
                        <a:pt x="14180" y="1454"/>
                        <a:pt x="14139" y="1466"/>
                        <a:pt x="14097" y="1476"/>
                      </a:cubicBezTo>
                      <a:cubicBezTo>
                        <a:pt x="14074" y="1483"/>
                        <a:pt x="14052" y="1486"/>
                        <a:pt x="14032" y="1492"/>
                      </a:cubicBezTo>
                      <a:cubicBezTo>
                        <a:pt x="14026" y="1492"/>
                        <a:pt x="13992" y="1502"/>
                        <a:pt x="13979" y="1505"/>
                      </a:cubicBezTo>
                      <a:cubicBezTo>
                        <a:pt x="13956" y="1476"/>
                        <a:pt x="13924" y="1454"/>
                        <a:pt x="13892" y="1441"/>
                      </a:cubicBezTo>
                      <a:moveTo>
                        <a:pt x="14757" y="1209"/>
                      </a:moveTo>
                      <a:lnTo>
                        <a:pt x="14757" y="1209"/>
                      </a:lnTo>
                      <a:cubicBezTo>
                        <a:pt x="14667" y="1196"/>
                        <a:pt x="14577" y="1196"/>
                        <a:pt x="14486" y="1209"/>
                      </a:cubicBezTo>
                      <a:cubicBezTo>
                        <a:pt x="14387" y="1225"/>
                        <a:pt x="14290" y="1257"/>
                        <a:pt x="14190" y="1286"/>
                      </a:cubicBezTo>
                      <a:cubicBezTo>
                        <a:pt x="14161" y="1296"/>
                        <a:pt x="14132" y="1305"/>
                        <a:pt x="14106" y="1312"/>
                      </a:cubicBezTo>
                      <a:cubicBezTo>
                        <a:pt x="13982" y="1347"/>
                        <a:pt x="13850" y="1373"/>
                        <a:pt x="13721" y="1347"/>
                      </a:cubicBezTo>
                      <a:cubicBezTo>
                        <a:pt x="13721" y="1344"/>
                        <a:pt x="13721" y="1341"/>
                        <a:pt x="13721" y="1341"/>
                      </a:cubicBezTo>
                      <a:cubicBezTo>
                        <a:pt x="13708" y="1309"/>
                        <a:pt x="13679" y="1273"/>
                        <a:pt x="13647" y="1260"/>
                      </a:cubicBezTo>
                      <a:cubicBezTo>
                        <a:pt x="13631" y="1254"/>
                        <a:pt x="13615" y="1251"/>
                        <a:pt x="13599" y="1254"/>
                      </a:cubicBezTo>
                      <a:cubicBezTo>
                        <a:pt x="13579" y="1257"/>
                        <a:pt x="13557" y="1276"/>
                        <a:pt x="13534" y="1276"/>
                      </a:cubicBezTo>
                      <a:cubicBezTo>
                        <a:pt x="13531" y="1276"/>
                        <a:pt x="13531" y="1276"/>
                        <a:pt x="13528" y="1276"/>
                      </a:cubicBezTo>
                      <a:cubicBezTo>
                        <a:pt x="13508" y="1267"/>
                        <a:pt x="13496" y="1234"/>
                        <a:pt x="13492" y="1215"/>
                      </a:cubicBezTo>
                      <a:cubicBezTo>
                        <a:pt x="13486" y="1164"/>
                        <a:pt x="13524" y="1112"/>
                        <a:pt x="13569" y="1083"/>
                      </a:cubicBezTo>
                      <a:cubicBezTo>
                        <a:pt x="13589" y="1070"/>
                        <a:pt x="13615" y="1061"/>
                        <a:pt x="13640" y="1061"/>
                      </a:cubicBezTo>
                      <a:cubicBezTo>
                        <a:pt x="13653" y="1061"/>
                        <a:pt x="13666" y="1064"/>
                        <a:pt x="13682" y="1067"/>
                      </a:cubicBezTo>
                      <a:cubicBezTo>
                        <a:pt x="13695" y="1074"/>
                        <a:pt x="13708" y="1083"/>
                        <a:pt x="13714" y="1099"/>
                      </a:cubicBezTo>
                      <a:cubicBezTo>
                        <a:pt x="13727" y="1131"/>
                        <a:pt x="13695" y="1148"/>
                        <a:pt x="13676" y="1167"/>
                      </a:cubicBezTo>
                      <a:cubicBezTo>
                        <a:pt x="13660" y="1180"/>
                        <a:pt x="13663" y="1202"/>
                        <a:pt x="13672" y="1222"/>
                      </a:cubicBezTo>
                      <a:cubicBezTo>
                        <a:pt x="13685" y="1241"/>
                        <a:pt x="13702" y="1257"/>
                        <a:pt x="13724" y="1267"/>
                      </a:cubicBezTo>
                      <a:cubicBezTo>
                        <a:pt x="13734" y="1279"/>
                        <a:pt x="13753" y="1299"/>
                        <a:pt x="13792" y="1299"/>
                      </a:cubicBezTo>
                      <a:cubicBezTo>
                        <a:pt x="13879" y="1302"/>
                        <a:pt x="13966" y="1292"/>
                        <a:pt x="14052" y="1276"/>
                      </a:cubicBezTo>
                      <a:cubicBezTo>
                        <a:pt x="14132" y="1263"/>
                        <a:pt x="14216" y="1244"/>
                        <a:pt x="14293" y="1215"/>
                      </a:cubicBezTo>
                      <a:cubicBezTo>
                        <a:pt x="14364" y="1186"/>
                        <a:pt x="14432" y="1154"/>
                        <a:pt x="14502" y="1135"/>
                      </a:cubicBezTo>
                      <a:cubicBezTo>
                        <a:pt x="14599" y="1109"/>
                        <a:pt x="14699" y="1112"/>
                        <a:pt x="14792" y="1144"/>
                      </a:cubicBezTo>
                      <a:cubicBezTo>
                        <a:pt x="14834" y="1157"/>
                        <a:pt x="14876" y="1177"/>
                        <a:pt x="14915" y="1206"/>
                      </a:cubicBezTo>
                      <a:cubicBezTo>
                        <a:pt x="14947" y="1228"/>
                        <a:pt x="14973" y="1257"/>
                        <a:pt x="14998" y="1289"/>
                      </a:cubicBezTo>
                      <a:cubicBezTo>
                        <a:pt x="14966" y="1286"/>
                        <a:pt x="14937" y="1283"/>
                        <a:pt x="14905" y="1279"/>
                      </a:cubicBezTo>
                      <a:cubicBezTo>
                        <a:pt x="14902" y="1276"/>
                        <a:pt x="14899" y="1276"/>
                        <a:pt x="14895" y="1276"/>
                      </a:cubicBezTo>
                      <a:cubicBezTo>
                        <a:pt x="14892" y="1273"/>
                        <a:pt x="14892" y="1270"/>
                        <a:pt x="14889" y="1267"/>
                      </a:cubicBezTo>
                      <a:cubicBezTo>
                        <a:pt x="14860" y="1225"/>
                        <a:pt x="14805" y="1215"/>
                        <a:pt x="14757" y="1209"/>
                      </a:cubicBezTo>
                      <a:moveTo>
                        <a:pt x="13421" y="820"/>
                      </a:moveTo>
                      <a:lnTo>
                        <a:pt x="13421" y="820"/>
                      </a:lnTo>
                      <a:cubicBezTo>
                        <a:pt x="13383" y="820"/>
                        <a:pt x="13341" y="820"/>
                        <a:pt x="13305" y="823"/>
                      </a:cubicBezTo>
                      <a:cubicBezTo>
                        <a:pt x="13235" y="830"/>
                        <a:pt x="13164" y="846"/>
                        <a:pt x="13106" y="888"/>
                      </a:cubicBezTo>
                      <a:cubicBezTo>
                        <a:pt x="13074" y="872"/>
                        <a:pt x="13041" y="859"/>
                        <a:pt x="13006" y="849"/>
                      </a:cubicBezTo>
                      <a:cubicBezTo>
                        <a:pt x="13012" y="852"/>
                        <a:pt x="13048" y="823"/>
                        <a:pt x="13057" y="817"/>
                      </a:cubicBezTo>
                      <a:cubicBezTo>
                        <a:pt x="13074" y="807"/>
                        <a:pt x="13093" y="798"/>
                        <a:pt x="13109" y="788"/>
                      </a:cubicBezTo>
                      <a:cubicBezTo>
                        <a:pt x="13148" y="766"/>
                        <a:pt x="13183" y="756"/>
                        <a:pt x="13222" y="746"/>
                      </a:cubicBezTo>
                      <a:cubicBezTo>
                        <a:pt x="13389" y="711"/>
                        <a:pt x="13560" y="743"/>
                        <a:pt x="13711" y="814"/>
                      </a:cubicBezTo>
                      <a:cubicBezTo>
                        <a:pt x="13714" y="814"/>
                        <a:pt x="13714" y="814"/>
                        <a:pt x="13718" y="817"/>
                      </a:cubicBezTo>
                      <a:cubicBezTo>
                        <a:pt x="13734" y="823"/>
                        <a:pt x="13747" y="830"/>
                        <a:pt x="13760" y="836"/>
                      </a:cubicBezTo>
                      <a:cubicBezTo>
                        <a:pt x="13888" y="901"/>
                        <a:pt x="14010" y="980"/>
                        <a:pt x="14142" y="1038"/>
                      </a:cubicBezTo>
                      <a:cubicBezTo>
                        <a:pt x="14103" y="1070"/>
                        <a:pt x="14058" y="1109"/>
                        <a:pt x="14036" y="1135"/>
                      </a:cubicBezTo>
                      <a:cubicBezTo>
                        <a:pt x="13988" y="1144"/>
                        <a:pt x="13940" y="1154"/>
                        <a:pt x="13892" y="1161"/>
                      </a:cubicBezTo>
                      <a:cubicBezTo>
                        <a:pt x="13888" y="1122"/>
                        <a:pt x="13872" y="1083"/>
                        <a:pt x="13843" y="1061"/>
                      </a:cubicBezTo>
                      <a:cubicBezTo>
                        <a:pt x="13830" y="1054"/>
                        <a:pt x="13817" y="1045"/>
                        <a:pt x="13805" y="1038"/>
                      </a:cubicBezTo>
                      <a:cubicBezTo>
                        <a:pt x="13792" y="1029"/>
                        <a:pt x="13785" y="1019"/>
                        <a:pt x="13782" y="999"/>
                      </a:cubicBezTo>
                      <a:cubicBezTo>
                        <a:pt x="13779" y="967"/>
                        <a:pt x="13776" y="943"/>
                        <a:pt x="13753" y="917"/>
                      </a:cubicBezTo>
                      <a:cubicBezTo>
                        <a:pt x="13718" y="878"/>
                        <a:pt x="13669" y="872"/>
                        <a:pt x="13618" y="881"/>
                      </a:cubicBezTo>
                      <a:cubicBezTo>
                        <a:pt x="13615" y="865"/>
                        <a:pt x="13615" y="849"/>
                        <a:pt x="13608" y="836"/>
                      </a:cubicBezTo>
                      <a:cubicBezTo>
                        <a:pt x="13602" y="820"/>
                        <a:pt x="13592" y="807"/>
                        <a:pt x="13579" y="798"/>
                      </a:cubicBezTo>
                      <a:cubicBezTo>
                        <a:pt x="13557" y="782"/>
                        <a:pt x="13524" y="775"/>
                        <a:pt x="13499" y="782"/>
                      </a:cubicBezTo>
                      <a:cubicBezTo>
                        <a:pt x="13470" y="785"/>
                        <a:pt x="13444" y="801"/>
                        <a:pt x="13421" y="820"/>
                      </a:cubicBezTo>
                      <a:moveTo>
                        <a:pt x="13296" y="923"/>
                      </a:moveTo>
                      <a:lnTo>
                        <a:pt x="13296" y="923"/>
                      </a:lnTo>
                      <a:cubicBezTo>
                        <a:pt x="13292" y="888"/>
                        <a:pt x="13270" y="869"/>
                        <a:pt x="13247" y="862"/>
                      </a:cubicBezTo>
                      <a:cubicBezTo>
                        <a:pt x="13276" y="856"/>
                        <a:pt x="13309" y="852"/>
                        <a:pt x="13344" y="852"/>
                      </a:cubicBezTo>
                      <a:cubicBezTo>
                        <a:pt x="13357" y="852"/>
                        <a:pt x="13373" y="852"/>
                        <a:pt x="13389" y="852"/>
                      </a:cubicBezTo>
                      <a:cubicBezTo>
                        <a:pt x="13376" y="869"/>
                        <a:pt x="13363" y="885"/>
                        <a:pt x="13354" y="901"/>
                      </a:cubicBezTo>
                      <a:cubicBezTo>
                        <a:pt x="13325" y="955"/>
                        <a:pt x="13312" y="1019"/>
                        <a:pt x="13254" y="1058"/>
                      </a:cubicBezTo>
                      <a:cubicBezTo>
                        <a:pt x="13235" y="1074"/>
                        <a:pt x="13206" y="1086"/>
                        <a:pt x="13177" y="1083"/>
                      </a:cubicBezTo>
                      <a:cubicBezTo>
                        <a:pt x="13144" y="1083"/>
                        <a:pt x="13128" y="1051"/>
                        <a:pt x="13138" y="1022"/>
                      </a:cubicBezTo>
                      <a:cubicBezTo>
                        <a:pt x="13138" y="1016"/>
                        <a:pt x="13141" y="1012"/>
                        <a:pt x="13141" y="1009"/>
                      </a:cubicBezTo>
                      <a:cubicBezTo>
                        <a:pt x="13141" y="1006"/>
                        <a:pt x="13144" y="1003"/>
                        <a:pt x="13148" y="1003"/>
                      </a:cubicBezTo>
                      <a:cubicBezTo>
                        <a:pt x="13148" y="1003"/>
                        <a:pt x="13151" y="1003"/>
                        <a:pt x="13151" y="1006"/>
                      </a:cubicBezTo>
                      <a:cubicBezTo>
                        <a:pt x="13157" y="1012"/>
                        <a:pt x="13167" y="1016"/>
                        <a:pt x="13177" y="1019"/>
                      </a:cubicBezTo>
                      <a:cubicBezTo>
                        <a:pt x="13196" y="1029"/>
                        <a:pt x="13219" y="1032"/>
                        <a:pt x="13241" y="1025"/>
                      </a:cubicBezTo>
                      <a:cubicBezTo>
                        <a:pt x="13289" y="1016"/>
                        <a:pt x="13302" y="967"/>
                        <a:pt x="13296" y="923"/>
                      </a:cubicBezTo>
                      <a:moveTo>
                        <a:pt x="13135" y="1302"/>
                      </a:moveTo>
                      <a:lnTo>
                        <a:pt x="13135" y="1302"/>
                      </a:lnTo>
                      <a:cubicBezTo>
                        <a:pt x="13122" y="1296"/>
                        <a:pt x="13106" y="1292"/>
                        <a:pt x="13093" y="1289"/>
                      </a:cubicBezTo>
                      <a:cubicBezTo>
                        <a:pt x="13054" y="1199"/>
                        <a:pt x="12951" y="1135"/>
                        <a:pt x="12864" y="1102"/>
                      </a:cubicBezTo>
                      <a:cubicBezTo>
                        <a:pt x="12777" y="1074"/>
                        <a:pt x="12678" y="1067"/>
                        <a:pt x="12587" y="1086"/>
                      </a:cubicBezTo>
                      <a:cubicBezTo>
                        <a:pt x="12513" y="1106"/>
                        <a:pt x="12446" y="1138"/>
                        <a:pt x="12378" y="1164"/>
                      </a:cubicBezTo>
                      <a:cubicBezTo>
                        <a:pt x="12298" y="1193"/>
                        <a:pt x="12217" y="1222"/>
                        <a:pt x="12133" y="1234"/>
                      </a:cubicBezTo>
                      <a:cubicBezTo>
                        <a:pt x="12062" y="1244"/>
                        <a:pt x="11995" y="1254"/>
                        <a:pt x="11924" y="1257"/>
                      </a:cubicBezTo>
                      <a:cubicBezTo>
                        <a:pt x="11946" y="1241"/>
                        <a:pt x="11959" y="1218"/>
                        <a:pt x="11962" y="1196"/>
                      </a:cubicBezTo>
                      <a:cubicBezTo>
                        <a:pt x="11975" y="1193"/>
                        <a:pt x="11985" y="1193"/>
                        <a:pt x="11988" y="1193"/>
                      </a:cubicBezTo>
                      <a:cubicBezTo>
                        <a:pt x="12004" y="1190"/>
                        <a:pt x="12021" y="1190"/>
                        <a:pt x="12033" y="1186"/>
                      </a:cubicBezTo>
                      <a:cubicBezTo>
                        <a:pt x="12062" y="1180"/>
                        <a:pt x="12094" y="1173"/>
                        <a:pt x="12123" y="1167"/>
                      </a:cubicBezTo>
                      <a:cubicBezTo>
                        <a:pt x="12288" y="1125"/>
                        <a:pt x="12449" y="1054"/>
                        <a:pt x="12619" y="1029"/>
                      </a:cubicBezTo>
                      <a:cubicBezTo>
                        <a:pt x="12735" y="1012"/>
                        <a:pt x="12842" y="1035"/>
                        <a:pt x="12942" y="1096"/>
                      </a:cubicBezTo>
                      <a:cubicBezTo>
                        <a:pt x="13019" y="1148"/>
                        <a:pt x="13093" y="1218"/>
                        <a:pt x="13135" y="1302"/>
                      </a:cubicBezTo>
                      <a:moveTo>
                        <a:pt x="11499" y="820"/>
                      </a:moveTo>
                      <a:lnTo>
                        <a:pt x="11499" y="820"/>
                      </a:lnTo>
                      <a:cubicBezTo>
                        <a:pt x="11460" y="820"/>
                        <a:pt x="11418" y="820"/>
                        <a:pt x="11383" y="823"/>
                      </a:cubicBezTo>
                      <a:cubicBezTo>
                        <a:pt x="11312" y="830"/>
                        <a:pt x="11241" y="846"/>
                        <a:pt x="11183" y="888"/>
                      </a:cubicBezTo>
                      <a:cubicBezTo>
                        <a:pt x="11151" y="872"/>
                        <a:pt x="11119" y="859"/>
                        <a:pt x="11083" y="849"/>
                      </a:cubicBezTo>
                      <a:cubicBezTo>
                        <a:pt x="11090" y="852"/>
                        <a:pt x="11125" y="823"/>
                        <a:pt x="11135" y="817"/>
                      </a:cubicBezTo>
                      <a:cubicBezTo>
                        <a:pt x="11151" y="807"/>
                        <a:pt x="11170" y="798"/>
                        <a:pt x="11186" y="788"/>
                      </a:cubicBezTo>
                      <a:cubicBezTo>
                        <a:pt x="11222" y="766"/>
                        <a:pt x="11260" y="756"/>
                        <a:pt x="11299" y="746"/>
                      </a:cubicBezTo>
                      <a:cubicBezTo>
                        <a:pt x="11466" y="711"/>
                        <a:pt x="11637" y="743"/>
                        <a:pt x="11789" y="814"/>
                      </a:cubicBezTo>
                      <a:cubicBezTo>
                        <a:pt x="11792" y="814"/>
                        <a:pt x="11792" y="814"/>
                        <a:pt x="11795" y="817"/>
                      </a:cubicBezTo>
                      <a:cubicBezTo>
                        <a:pt x="11811" y="823"/>
                        <a:pt x="11824" y="830"/>
                        <a:pt x="11837" y="836"/>
                      </a:cubicBezTo>
                      <a:cubicBezTo>
                        <a:pt x="11966" y="901"/>
                        <a:pt x="12085" y="977"/>
                        <a:pt x="12214" y="1035"/>
                      </a:cubicBezTo>
                      <a:cubicBezTo>
                        <a:pt x="12172" y="1067"/>
                        <a:pt x="12130" y="1106"/>
                        <a:pt x="12107" y="1131"/>
                      </a:cubicBezTo>
                      <a:cubicBezTo>
                        <a:pt x="12062" y="1141"/>
                        <a:pt x="12014" y="1151"/>
                        <a:pt x="11966" y="1157"/>
                      </a:cubicBezTo>
                      <a:cubicBezTo>
                        <a:pt x="11966" y="1118"/>
                        <a:pt x="11950" y="1083"/>
                        <a:pt x="11921" y="1061"/>
                      </a:cubicBezTo>
                      <a:cubicBezTo>
                        <a:pt x="11908" y="1054"/>
                        <a:pt x="11895" y="1045"/>
                        <a:pt x="11882" y="1038"/>
                      </a:cubicBezTo>
                      <a:cubicBezTo>
                        <a:pt x="11869" y="1029"/>
                        <a:pt x="11863" y="1019"/>
                        <a:pt x="11859" y="999"/>
                      </a:cubicBezTo>
                      <a:cubicBezTo>
                        <a:pt x="11856" y="967"/>
                        <a:pt x="11853" y="943"/>
                        <a:pt x="11830" y="917"/>
                      </a:cubicBezTo>
                      <a:cubicBezTo>
                        <a:pt x="11795" y="878"/>
                        <a:pt x="11747" y="872"/>
                        <a:pt x="11695" y="881"/>
                      </a:cubicBezTo>
                      <a:cubicBezTo>
                        <a:pt x="11692" y="865"/>
                        <a:pt x="11692" y="849"/>
                        <a:pt x="11685" y="836"/>
                      </a:cubicBezTo>
                      <a:cubicBezTo>
                        <a:pt x="11679" y="820"/>
                        <a:pt x="11669" y="807"/>
                        <a:pt x="11657" y="798"/>
                      </a:cubicBezTo>
                      <a:cubicBezTo>
                        <a:pt x="11634" y="782"/>
                        <a:pt x="11602" y="775"/>
                        <a:pt x="11576" y="782"/>
                      </a:cubicBezTo>
                      <a:cubicBezTo>
                        <a:pt x="11547" y="785"/>
                        <a:pt x="11521" y="801"/>
                        <a:pt x="11499" y="820"/>
                      </a:cubicBezTo>
                      <a:moveTo>
                        <a:pt x="11373" y="923"/>
                      </a:moveTo>
                      <a:lnTo>
                        <a:pt x="11373" y="923"/>
                      </a:lnTo>
                      <a:cubicBezTo>
                        <a:pt x="11370" y="888"/>
                        <a:pt x="11347" y="869"/>
                        <a:pt x="11325" y="862"/>
                      </a:cubicBezTo>
                      <a:cubicBezTo>
                        <a:pt x="11354" y="856"/>
                        <a:pt x="11386" y="852"/>
                        <a:pt x="11421" y="852"/>
                      </a:cubicBezTo>
                      <a:cubicBezTo>
                        <a:pt x="11434" y="852"/>
                        <a:pt x="11450" y="852"/>
                        <a:pt x="11466" y="852"/>
                      </a:cubicBezTo>
                      <a:cubicBezTo>
                        <a:pt x="11454" y="869"/>
                        <a:pt x="11441" y="885"/>
                        <a:pt x="11431" y="901"/>
                      </a:cubicBezTo>
                      <a:cubicBezTo>
                        <a:pt x="11402" y="955"/>
                        <a:pt x="11389" y="1019"/>
                        <a:pt x="11331" y="1058"/>
                      </a:cubicBezTo>
                      <a:cubicBezTo>
                        <a:pt x="11312" y="1074"/>
                        <a:pt x="11283" y="1086"/>
                        <a:pt x="11254" y="1083"/>
                      </a:cubicBezTo>
                      <a:cubicBezTo>
                        <a:pt x="11222" y="1083"/>
                        <a:pt x="11206" y="1051"/>
                        <a:pt x="11215" y="1022"/>
                      </a:cubicBezTo>
                      <a:cubicBezTo>
                        <a:pt x="11215" y="1016"/>
                        <a:pt x="11215" y="1012"/>
                        <a:pt x="11219" y="1009"/>
                      </a:cubicBezTo>
                      <a:cubicBezTo>
                        <a:pt x="11219" y="1006"/>
                        <a:pt x="11222" y="1003"/>
                        <a:pt x="11225" y="1003"/>
                      </a:cubicBezTo>
                      <a:lnTo>
                        <a:pt x="11228" y="1006"/>
                      </a:lnTo>
                      <a:cubicBezTo>
                        <a:pt x="11235" y="1012"/>
                        <a:pt x="11244" y="1016"/>
                        <a:pt x="11254" y="1019"/>
                      </a:cubicBezTo>
                      <a:cubicBezTo>
                        <a:pt x="11273" y="1029"/>
                        <a:pt x="11296" y="1032"/>
                        <a:pt x="11318" y="1025"/>
                      </a:cubicBezTo>
                      <a:cubicBezTo>
                        <a:pt x="11367" y="1016"/>
                        <a:pt x="11380" y="967"/>
                        <a:pt x="11373" y="923"/>
                      </a:cubicBezTo>
                      <a:moveTo>
                        <a:pt x="11212" y="1302"/>
                      </a:moveTo>
                      <a:lnTo>
                        <a:pt x="11212" y="1302"/>
                      </a:lnTo>
                      <a:cubicBezTo>
                        <a:pt x="11199" y="1296"/>
                        <a:pt x="11183" y="1292"/>
                        <a:pt x="11170" y="1289"/>
                      </a:cubicBezTo>
                      <a:cubicBezTo>
                        <a:pt x="11132" y="1199"/>
                        <a:pt x="11028" y="1135"/>
                        <a:pt x="10942" y="1102"/>
                      </a:cubicBezTo>
                      <a:cubicBezTo>
                        <a:pt x="10855" y="1074"/>
                        <a:pt x="10755" y="1067"/>
                        <a:pt x="10664" y="1086"/>
                      </a:cubicBezTo>
                      <a:cubicBezTo>
                        <a:pt x="10591" y="1106"/>
                        <a:pt x="10523" y="1138"/>
                        <a:pt x="10455" y="1164"/>
                      </a:cubicBezTo>
                      <a:cubicBezTo>
                        <a:pt x="10375" y="1193"/>
                        <a:pt x="10294" y="1222"/>
                        <a:pt x="10211" y="1234"/>
                      </a:cubicBezTo>
                      <a:cubicBezTo>
                        <a:pt x="10140" y="1244"/>
                        <a:pt x="10072" y="1254"/>
                        <a:pt x="10001" y="1257"/>
                      </a:cubicBezTo>
                      <a:cubicBezTo>
                        <a:pt x="10024" y="1241"/>
                        <a:pt x="10037" y="1218"/>
                        <a:pt x="10040" y="1196"/>
                      </a:cubicBezTo>
                      <a:cubicBezTo>
                        <a:pt x="10053" y="1193"/>
                        <a:pt x="10062" y="1193"/>
                        <a:pt x="10066" y="1193"/>
                      </a:cubicBezTo>
                      <a:cubicBezTo>
                        <a:pt x="10082" y="1190"/>
                        <a:pt x="10098" y="1190"/>
                        <a:pt x="10111" y="1186"/>
                      </a:cubicBezTo>
                      <a:cubicBezTo>
                        <a:pt x="10140" y="1180"/>
                        <a:pt x="10172" y="1173"/>
                        <a:pt x="10201" y="1167"/>
                      </a:cubicBezTo>
                      <a:cubicBezTo>
                        <a:pt x="10365" y="1125"/>
                        <a:pt x="10526" y="1054"/>
                        <a:pt x="10697" y="1029"/>
                      </a:cubicBezTo>
                      <a:cubicBezTo>
                        <a:pt x="10813" y="1012"/>
                        <a:pt x="10919" y="1035"/>
                        <a:pt x="11019" y="1096"/>
                      </a:cubicBezTo>
                      <a:cubicBezTo>
                        <a:pt x="11096" y="1148"/>
                        <a:pt x="11170" y="1218"/>
                        <a:pt x="11212" y="1302"/>
                      </a:cubicBezTo>
                      <a:moveTo>
                        <a:pt x="9576" y="820"/>
                      </a:moveTo>
                      <a:lnTo>
                        <a:pt x="9576" y="820"/>
                      </a:lnTo>
                      <a:cubicBezTo>
                        <a:pt x="9537" y="820"/>
                        <a:pt x="9496" y="820"/>
                        <a:pt x="9460" y="823"/>
                      </a:cubicBezTo>
                      <a:cubicBezTo>
                        <a:pt x="9389" y="830"/>
                        <a:pt x="9318" y="846"/>
                        <a:pt x="9261" y="888"/>
                      </a:cubicBezTo>
                      <a:cubicBezTo>
                        <a:pt x="9228" y="872"/>
                        <a:pt x="9196" y="859"/>
                        <a:pt x="9161" y="849"/>
                      </a:cubicBezTo>
                      <a:cubicBezTo>
                        <a:pt x="9167" y="852"/>
                        <a:pt x="9202" y="823"/>
                        <a:pt x="9212" y="817"/>
                      </a:cubicBezTo>
                      <a:cubicBezTo>
                        <a:pt x="9228" y="807"/>
                        <a:pt x="9248" y="798"/>
                        <a:pt x="9264" y="788"/>
                      </a:cubicBezTo>
                      <a:cubicBezTo>
                        <a:pt x="9299" y="766"/>
                        <a:pt x="9338" y="756"/>
                        <a:pt x="9376" y="746"/>
                      </a:cubicBezTo>
                      <a:cubicBezTo>
                        <a:pt x="9544" y="711"/>
                        <a:pt x="9714" y="743"/>
                        <a:pt x="9866" y="814"/>
                      </a:cubicBezTo>
                      <a:cubicBezTo>
                        <a:pt x="9869" y="814"/>
                        <a:pt x="9869" y="814"/>
                        <a:pt x="9872" y="817"/>
                      </a:cubicBezTo>
                      <a:cubicBezTo>
                        <a:pt x="9885" y="823"/>
                        <a:pt x="9901" y="830"/>
                        <a:pt x="9914" y="836"/>
                      </a:cubicBezTo>
                      <a:cubicBezTo>
                        <a:pt x="10043" y="901"/>
                        <a:pt x="10159" y="977"/>
                        <a:pt x="10291" y="1035"/>
                      </a:cubicBezTo>
                      <a:cubicBezTo>
                        <a:pt x="10249" y="1067"/>
                        <a:pt x="10207" y="1106"/>
                        <a:pt x="10185" y="1131"/>
                      </a:cubicBezTo>
                      <a:cubicBezTo>
                        <a:pt x="10140" y="1141"/>
                        <a:pt x="10091" y="1151"/>
                        <a:pt x="10043" y="1157"/>
                      </a:cubicBezTo>
                      <a:cubicBezTo>
                        <a:pt x="10043" y="1118"/>
                        <a:pt x="10027" y="1083"/>
                        <a:pt x="9998" y="1061"/>
                      </a:cubicBezTo>
                      <a:cubicBezTo>
                        <a:pt x="9985" y="1054"/>
                        <a:pt x="9972" y="1045"/>
                        <a:pt x="9959" y="1038"/>
                      </a:cubicBezTo>
                      <a:cubicBezTo>
                        <a:pt x="9946" y="1029"/>
                        <a:pt x="9940" y="1019"/>
                        <a:pt x="9937" y="999"/>
                      </a:cubicBezTo>
                      <a:cubicBezTo>
                        <a:pt x="9934" y="967"/>
                        <a:pt x="9930" y="943"/>
                        <a:pt x="9908" y="917"/>
                      </a:cubicBezTo>
                      <a:cubicBezTo>
                        <a:pt x="9872" y="878"/>
                        <a:pt x="9824" y="872"/>
                        <a:pt x="9773" y="881"/>
                      </a:cubicBezTo>
                      <a:cubicBezTo>
                        <a:pt x="9769" y="865"/>
                        <a:pt x="9769" y="849"/>
                        <a:pt x="9763" y="836"/>
                      </a:cubicBezTo>
                      <a:cubicBezTo>
                        <a:pt x="9756" y="820"/>
                        <a:pt x="9747" y="807"/>
                        <a:pt x="9734" y="798"/>
                      </a:cubicBezTo>
                      <a:cubicBezTo>
                        <a:pt x="9711" y="782"/>
                        <a:pt x="9679" y="775"/>
                        <a:pt x="9650" y="782"/>
                      </a:cubicBezTo>
                      <a:cubicBezTo>
                        <a:pt x="9624" y="785"/>
                        <a:pt x="9598" y="801"/>
                        <a:pt x="9576" y="820"/>
                      </a:cubicBezTo>
                      <a:moveTo>
                        <a:pt x="9450" y="923"/>
                      </a:moveTo>
                      <a:lnTo>
                        <a:pt x="9450" y="923"/>
                      </a:lnTo>
                      <a:cubicBezTo>
                        <a:pt x="9447" y="888"/>
                        <a:pt x="9425" y="869"/>
                        <a:pt x="9402" y="862"/>
                      </a:cubicBezTo>
                      <a:cubicBezTo>
                        <a:pt x="9431" y="856"/>
                        <a:pt x="9463" y="852"/>
                        <a:pt x="9499" y="852"/>
                      </a:cubicBezTo>
                      <a:cubicBezTo>
                        <a:pt x="9512" y="852"/>
                        <a:pt x="9528" y="852"/>
                        <a:pt x="9544" y="852"/>
                      </a:cubicBezTo>
                      <a:cubicBezTo>
                        <a:pt x="9531" y="869"/>
                        <a:pt x="9518" y="885"/>
                        <a:pt x="9508" y="901"/>
                      </a:cubicBezTo>
                      <a:cubicBezTo>
                        <a:pt x="9479" y="955"/>
                        <a:pt x="9466" y="1019"/>
                        <a:pt x="9409" y="1058"/>
                      </a:cubicBezTo>
                      <a:cubicBezTo>
                        <a:pt x="9389" y="1074"/>
                        <a:pt x="9360" y="1086"/>
                        <a:pt x="9331" y="1083"/>
                      </a:cubicBezTo>
                      <a:cubicBezTo>
                        <a:pt x="9299" y="1083"/>
                        <a:pt x="9283" y="1051"/>
                        <a:pt x="9293" y="1022"/>
                      </a:cubicBezTo>
                      <a:cubicBezTo>
                        <a:pt x="9293" y="1016"/>
                        <a:pt x="9293" y="1012"/>
                        <a:pt x="9296" y="1009"/>
                      </a:cubicBezTo>
                      <a:cubicBezTo>
                        <a:pt x="9296" y="1006"/>
                        <a:pt x="9299" y="1003"/>
                        <a:pt x="9302" y="1003"/>
                      </a:cubicBezTo>
                      <a:lnTo>
                        <a:pt x="9305" y="1006"/>
                      </a:lnTo>
                      <a:cubicBezTo>
                        <a:pt x="9312" y="1012"/>
                        <a:pt x="9322" y="1016"/>
                        <a:pt x="9331" y="1019"/>
                      </a:cubicBezTo>
                      <a:cubicBezTo>
                        <a:pt x="9351" y="1029"/>
                        <a:pt x="9373" y="1032"/>
                        <a:pt x="9396" y="1025"/>
                      </a:cubicBezTo>
                      <a:cubicBezTo>
                        <a:pt x="9444" y="1016"/>
                        <a:pt x="9457" y="967"/>
                        <a:pt x="9450" y="923"/>
                      </a:cubicBezTo>
                      <a:moveTo>
                        <a:pt x="9289" y="1302"/>
                      </a:moveTo>
                      <a:lnTo>
                        <a:pt x="9289" y="1302"/>
                      </a:lnTo>
                      <a:cubicBezTo>
                        <a:pt x="9277" y="1296"/>
                        <a:pt x="9261" y="1292"/>
                        <a:pt x="9248" y="1289"/>
                      </a:cubicBezTo>
                      <a:cubicBezTo>
                        <a:pt x="9209" y="1199"/>
                        <a:pt x="9106" y="1135"/>
                        <a:pt x="9019" y="1102"/>
                      </a:cubicBezTo>
                      <a:cubicBezTo>
                        <a:pt x="8932" y="1074"/>
                        <a:pt x="8832" y="1067"/>
                        <a:pt x="8742" y="1086"/>
                      </a:cubicBezTo>
                      <a:cubicBezTo>
                        <a:pt x="8668" y="1106"/>
                        <a:pt x="8600" y="1138"/>
                        <a:pt x="8532" y="1164"/>
                      </a:cubicBezTo>
                      <a:cubicBezTo>
                        <a:pt x="8452" y="1193"/>
                        <a:pt x="8372" y="1222"/>
                        <a:pt x="8288" y="1234"/>
                      </a:cubicBezTo>
                      <a:cubicBezTo>
                        <a:pt x="8217" y="1244"/>
                        <a:pt x="8149" y="1254"/>
                        <a:pt x="8079" y="1257"/>
                      </a:cubicBezTo>
                      <a:cubicBezTo>
                        <a:pt x="8101" y="1241"/>
                        <a:pt x="8114" y="1218"/>
                        <a:pt x="8117" y="1196"/>
                      </a:cubicBezTo>
                      <a:cubicBezTo>
                        <a:pt x="8130" y="1193"/>
                        <a:pt x="8140" y="1193"/>
                        <a:pt x="8143" y="1193"/>
                      </a:cubicBezTo>
                      <a:cubicBezTo>
                        <a:pt x="8159" y="1190"/>
                        <a:pt x="8175" y="1190"/>
                        <a:pt x="8188" y="1186"/>
                      </a:cubicBezTo>
                      <a:cubicBezTo>
                        <a:pt x="8217" y="1180"/>
                        <a:pt x="8249" y="1173"/>
                        <a:pt x="8278" y="1167"/>
                      </a:cubicBezTo>
                      <a:cubicBezTo>
                        <a:pt x="8442" y="1125"/>
                        <a:pt x="8604" y="1054"/>
                        <a:pt x="8774" y="1029"/>
                      </a:cubicBezTo>
                      <a:cubicBezTo>
                        <a:pt x="8890" y="1012"/>
                        <a:pt x="8996" y="1035"/>
                        <a:pt x="9096" y="1096"/>
                      </a:cubicBezTo>
                      <a:cubicBezTo>
                        <a:pt x="9173" y="1148"/>
                        <a:pt x="9248" y="1218"/>
                        <a:pt x="9289" y="1302"/>
                      </a:cubicBezTo>
                      <a:moveTo>
                        <a:pt x="7653" y="820"/>
                      </a:moveTo>
                      <a:lnTo>
                        <a:pt x="7653" y="820"/>
                      </a:lnTo>
                      <a:cubicBezTo>
                        <a:pt x="7615" y="820"/>
                        <a:pt x="7573" y="820"/>
                        <a:pt x="7538" y="823"/>
                      </a:cubicBezTo>
                      <a:cubicBezTo>
                        <a:pt x="7467" y="830"/>
                        <a:pt x="7396" y="846"/>
                        <a:pt x="7338" y="888"/>
                      </a:cubicBezTo>
                      <a:cubicBezTo>
                        <a:pt x="7306" y="872"/>
                        <a:pt x="7273" y="859"/>
                        <a:pt x="7238" y="849"/>
                      </a:cubicBezTo>
                      <a:cubicBezTo>
                        <a:pt x="7244" y="852"/>
                        <a:pt x="7280" y="823"/>
                        <a:pt x="7290" y="817"/>
                      </a:cubicBezTo>
                      <a:cubicBezTo>
                        <a:pt x="7306" y="807"/>
                        <a:pt x="7325" y="798"/>
                        <a:pt x="7341" y="788"/>
                      </a:cubicBezTo>
                      <a:cubicBezTo>
                        <a:pt x="7376" y="766"/>
                        <a:pt x="7415" y="756"/>
                        <a:pt x="7454" y="746"/>
                      </a:cubicBezTo>
                      <a:cubicBezTo>
                        <a:pt x="7621" y="711"/>
                        <a:pt x="7792" y="743"/>
                        <a:pt x="7943" y="814"/>
                      </a:cubicBezTo>
                      <a:cubicBezTo>
                        <a:pt x="7947" y="814"/>
                        <a:pt x="7947" y="814"/>
                        <a:pt x="7950" y="817"/>
                      </a:cubicBezTo>
                      <a:cubicBezTo>
                        <a:pt x="7963" y="823"/>
                        <a:pt x="7979" y="830"/>
                        <a:pt x="7991" y="836"/>
                      </a:cubicBezTo>
                      <a:cubicBezTo>
                        <a:pt x="8120" y="901"/>
                        <a:pt x="8236" y="977"/>
                        <a:pt x="8368" y="1035"/>
                      </a:cubicBezTo>
                      <a:cubicBezTo>
                        <a:pt x="8327" y="1067"/>
                        <a:pt x="8281" y="1106"/>
                        <a:pt x="8262" y="1131"/>
                      </a:cubicBezTo>
                      <a:cubicBezTo>
                        <a:pt x="8217" y="1141"/>
                        <a:pt x="8169" y="1151"/>
                        <a:pt x="8120" y="1157"/>
                      </a:cubicBezTo>
                      <a:cubicBezTo>
                        <a:pt x="8120" y="1118"/>
                        <a:pt x="8104" y="1083"/>
                        <a:pt x="8075" y="1061"/>
                      </a:cubicBezTo>
                      <a:cubicBezTo>
                        <a:pt x="8062" y="1054"/>
                        <a:pt x="8049" y="1045"/>
                        <a:pt x="8037" y="1038"/>
                      </a:cubicBezTo>
                      <a:cubicBezTo>
                        <a:pt x="8024" y="1029"/>
                        <a:pt x="8017" y="1019"/>
                        <a:pt x="8014" y="999"/>
                      </a:cubicBezTo>
                      <a:cubicBezTo>
                        <a:pt x="8011" y="967"/>
                        <a:pt x="8008" y="943"/>
                        <a:pt x="7985" y="917"/>
                      </a:cubicBezTo>
                      <a:cubicBezTo>
                        <a:pt x="7950" y="878"/>
                        <a:pt x="7901" y="872"/>
                        <a:pt x="7850" y="881"/>
                      </a:cubicBezTo>
                      <a:cubicBezTo>
                        <a:pt x="7847" y="865"/>
                        <a:pt x="7847" y="849"/>
                        <a:pt x="7840" y="836"/>
                      </a:cubicBezTo>
                      <a:cubicBezTo>
                        <a:pt x="7834" y="820"/>
                        <a:pt x="7824" y="807"/>
                        <a:pt x="7811" y="798"/>
                      </a:cubicBezTo>
                      <a:cubicBezTo>
                        <a:pt x="7789" y="782"/>
                        <a:pt x="7756" y="775"/>
                        <a:pt x="7727" y="782"/>
                      </a:cubicBezTo>
                      <a:cubicBezTo>
                        <a:pt x="7702" y="785"/>
                        <a:pt x="7676" y="801"/>
                        <a:pt x="7653" y="820"/>
                      </a:cubicBezTo>
                      <a:moveTo>
                        <a:pt x="7528" y="923"/>
                      </a:moveTo>
                      <a:lnTo>
                        <a:pt x="7528" y="923"/>
                      </a:lnTo>
                      <a:cubicBezTo>
                        <a:pt x="7525" y="888"/>
                        <a:pt x="7502" y="869"/>
                        <a:pt x="7479" y="862"/>
                      </a:cubicBezTo>
                      <a:cubicBezTo>
                        <a:pt x="7508" y="856"/>
                        <a:pt x="7541" y="852"/>
                        <a:pt x="7576" y="852"/>
                      </a:cubicBezTo>
                      <a:cubicBezTo>
                        <a:pt x="7589" y="852"/>
                        <a:pt x="7605" y="852"/>
                        <a:pt x="7621" y="852"/>
                      </a:cubicBezTo>
                      <a:cubicBezTo>
                        <a:pt x="7608" y="869"/>
                        <a:pt x="7595" y="885"/>
                        <a:pt x="7586" y="901"/>
                      </a:cubicBezTo>
                      <a:cubicBezTo>
                        <a:pt x="7557" y="955"/>
                        <a:pt x="7544" y="1019"/>
                        <a:pt x="7486" y="1058"/>
                      </a:cubicBezTo>
                      <a:cubicBezTo>
                        <a:pt x="7467" y="1074"/>
                        <a:pt x="7438" y="1086"/>
                        <a:pt x="7409" y="1083"/>
                      </a:cubicBezTo>
                      <a:cubicBezTo>
                        <a:pt x="7376" y="1083"/>
                        <a:pt x="7360" y="1051"/>
                        <a:pt x="7367" y="1022"/>
                      </a:cubicBezTo>
                      <a:cubicBezTo>
                        <a:pt x="7370" y="1016"/>
                        <a:pt x="7370" y="1012"/>
                        <a:pt x="7373" y="1009"/>
                      </a:cubicBezTo>
                      <a:cubicBezTo>
                        <a:pt x="7373" y="1006"/>
                        <a:pt x="7376" y="1003"/>
                        <a:pt x="7380" y="1003"/>
                      </a:cubicBezTo>
                      <a:lnTo>
                        <a:pt x="7383" y="1006"/>
                      </a:lnTo>
                      <a:cubicBezTo>
                        <a:pt x="7389" y="1012"/>
                        <a:pt x="7399" y="1016"/>
                        <a:pt x="7409" y="1019"/>
                      </a:cubicBezTo>
                      <a:cubicBezTo>
                        <a:pt x="7428" y="1029"/>
                        <a:pt x="7450" y="1032"/>
                        <a:pt x="7473" y="1025"/>
                      </a:cubicBezTo>
                      <a:cubicBezTo>
                        <a:pt x="7521" y="1016"/>
                        <a:pt x="7534" y="967"/>
                        <a:pt x="7528" y="923"/>
                      </a:cubicBezTo>
                      <a:moveTo>
                        <a:pt x="7367" y="1302"/>
                      </a:moveTo>
                      <a:lnTo>
                        <a:pt x="7367" y="1302"/>
                      </a:lnTo>
                      <a:cubicBezTo>
                        <a:pt x="7354" y="1296"/>
                        <a:pt x="7338" y="1292"/>
                        <a:pt x="7325" y="1289"/>
                      </a:cubicBezTo>
                      <a:cubicBezTo>
                        <a:pt x="7286" y="1199"/>
                        <a:pt x="7183" y="1135"/>
                        <a:pt x="7096" y="1102"/>
                      </a:cubicBezTo>
                      <a:cubicBezTo>
                        <a:pt x="7009" y="1074"/>
                        <a:pt x="6909" y="1067"/>
                        <a:pt x="6819" y="1086"/>
                      </a:cubicBezTo>
                      <a:cubicBezTo>
                        <a:pt x="6745" y="1106"/>
                        <a:pt x="6677" y="1138"/>
                        <a:pt x="6610" y="1164"/>
                      </a:cubicBezTo>
                      <a:cubicBezTo>
                        <a:pt x="6529" y="1193"/>
                        <a:pt x="6449" y="1222"/>
                        <a:pt x="6365" y="1234"/>
                      </a:cubicBezTo>
                      <a:cubicBezTo>
                        <a:pt x="6294" y="1244"/>
                        <a:pt x="6227" y="1254"/>
                        <a:pt x="6156" y="1257"/>
                      </a:cubicBezTo>
                      <a:cubicBezTo>
                        <a:pt x="6178" y="1241"/>
                        <a:pt x="6191" y="1218"/>
                        <a:pt x="6194" y="1196"/>
                      </a:cubicBezTo>
                      <a:cubicBezTo>
                        <a:pt x="6207" y="1193"/>
                        <a:pt x="6217" y="1193"/>
                        <a:pt x="6220" y="1193"/>
                      </a:cubicBezTo>
                      <a:cubicBezTo>
                        <a:pt x="6236" y="1190"/>
                        <a:pt x="6249" y="1190"/>
                        <a:pt x="6265" y="1186"/>
                      </a:cubicBezTo>
                      <a:cubicBezTo>
                        <a:pt x="6294" y="1180"/>
                        <a:pt x="6323" y="1173"/>
                        <a:pt x="6356" y="1167"/>
                      </a:cubicBezTo>
                      <a:cubicBezTo>
                        <a:pt x="6520" y="1125"/>
                        <a:pt x="6681" y="1054"/>
                        <a:pt x="6851" y="1029"/>
                      </a:cubicBezTo>
                      <a:cubicBezTo>
                        <a:pt x="6967" y="1012"/>
                        <a:pt x="7074" y="1035"/>
                        <a:pt x="7174" y="1096"/>
                      </a:cubicBezTo>
                      <a:cubicBezTo>
                        <a:pt x="7251" y="1148"/>
                        <a:pt x="7322" y="1218"/>
                        <a:pt x="7367" y="1302"/>
                      </a:cubicBezTo>
                      <a:moveTo>
                        <a:pt x="5731" y="820"/>
                      </a:moveTo>
                      <a:lnTo>
                        <a:pt x="5731" y="820"/>
                      </a:lnTo>
                      <a:cubicBezTo>
                        <a:pt x="5692" y="820"/>
                        <a:pt x="5650" y="820"/>
                        <a:pt x="5615" y="823"/>
                      </a:cubicBezTo>
                      <a:cubicBezTo>
                        <a:pt x="5544" y="830"/>
                        <a:pt x="5473" y="846"/>
                        <a:pt x="5415" y="888"/>
                      </a:cubicBezTo>
                      <a:cubicBezTo>
                        <a:pt x="5383" y="872"/>
                        <a:pt x="5351" y="859"/>
                        <a:pt x="5315" y="849"/>
                      </a:cubicBezTo>
                      <a:cubicBezTo>
                        <a:pt x="5322" y="852"/>
                        <a:pt x="5357" y="823"/>
                        <a:pt x="5367" y="817"/>
                      </a:cubicBezTo>
                      <a:cubicBezTo>
                        <a:pt x="5383" y="807"/>
                        <a:pt x="5402" y="798"/>
                        <a:pt x="5418" y="788"/>
                      </a:cubicBezTo>
                      <a:cubicBezTo>
                        <a:pt x="5454" y="766"/>
                        <a:pt x="5492" y="756"/>
                        <a:pt x="5531" y="746"/>
                      </a:cubicBezTo>
                      <a:cubicBezTo>
                        <a:pt x="5699" y="711"/>
                        <a:pt x="5869" y="743"/>
                        <a:pt x="6020" y="814"/>
                      </a:cubicBezTo>
                      <a:cubicBezTo>
                        <a:pt x="6024" y="814"/>
                        <a:pt x="6024" y="814"/>
                        <a:pt x="6027" y="817"/>
                      </a:cubicBezTo>
                      <a:cubicBezTo>
                        <a:pt x="6040" y="823"/>
                        <a:pt x="6056" y="830"/>
                        <a:pt x="6069" y="836"/>
                      </a:cubicBezTo>
                      <a:cubicBezTo>
                        <a:pt x="6198" y="901"/>
                        <a:pt x="6313" y="977"/>
                        <a:pt x="6446" y="1035"/>
                      </a:cubicBezTo>
                      <a:cubicBezTo>
                        <a:pt x="6404" y="1067"/>
                        <a:pt x="6359" y="1106"/>
                        <a:pt x="6339" y="1131"/>
                      </a:cubicBezTo>
                      <a:cubicBezTo>
                        <a:pt x="6291" y="1141"/>
                        <a:pt x="6246" y="1151"/>
                        <a:pt x="6198" y="1157"/>
                      </a:cubicBezTo>
                      <a:cubicBezTo>
                        <a:pt x="6198" y="1118"/>
                        <a:pt x="6181" y="1083"/>
                        <a:pt x="6153" y="1061"/>
                      </a:cubicBezTo>
                      <a:cubicBezTo>
                        <a:pt x="6140" y="1054"/>
                        <a:pt x="6127" y="1045"/>
                        <a:pt x="6114" y="1038"/>
                      </a:cubicBezTo>
                      <a:cubicBezTo>
                        <a:pt x="6101" y="1029"/>
                        <a:pt x="6095" y="1019"/>
                        <a:pt x="6092" y="999"/>
                      </a:cubicBezTo>
                      <a:cubicBezTo>
                        <a:pt x="6088" y="967"/>
                        <a:pt x="6085" y="943"/>
                        <a:pt x="6062" y="917"/>
                      </a:cubicBezTo>
                      <a:cubicBezTo>
                        <a:pt x="6027" y="878"/>
                        <a:pt x="5979" y="872"/>
                        <a:pt x="5927" y="881"/>
                      </a:cubicBezTo>
                      <a:cubicBezTo>
                        <a:pt x="5924" y="865"/>
                        <a:pt x="5924" y="849"/>
                        <a:pt x="5917" y="836"/>
                      </a:cubicBezTo>
                      <a:cubicBezTo>
                        <a:pt x="5911" y="820"/>
                        <a:pt x="5901" y="807"/>
                        <a:pt x="5888" y="798"/>
                      </a:cubicBezTo>
                      <a:cubicBezTo>
                        <a:pt x="5866" y="782"/>
                        <a:pt x="5834" y="775"/>
                        <a:pt x="5805" y="782"/>
                      </a:cubicBezTo>
                      <a:cubicBezTo>
                        <a:pt x="5779" y="785"/>
                        <a:pt x="5753" y="801"/>
                        <a:pt x="5731" y="820"/>
                      </a:cubicBezTo>
                      <a:moveTo>
                        <a:pt x="5605" y="923"/>
                      </a:moveTo>
                      <a:lnTo>
                        <a:pt x="5605" y="923"/>
                      </a:lnTo>
                      <a:cubicBezTo>
                        <a:pt x="5602" y="888"/>
                        <a:pt x="5579" y="869"/>
                        <a:pt x="5554" y="862"/>
                      </a:cubicBezTo>
                      <a:cubicBezTo>
                        <a:pt x="5586" y="856"/>
                        <a:pt x="5618" y="852"/>
                        <a:pt x="5653" y="852"/>
                      </a:cubicBezTo>
                      <a:cubicBezTo>
                        <a:pt x="5666" y="852"/>
                        <a:pt x="5682" y="852"/>
                        <a:pt x="5699" y="852"/>
                      </a:cubicBezTo>
                      <a:cubicBezTo>
                        <a:pt x="5686" y="869"/>
                        <a:pt x="5673" y="885"/>
                        <a:pt x="5663" y="901"/>
                      </a:cubicBezTo>
                      <a:cubicBezTo>
                        <a:pt x="5631" y="955"/>
                        <a:pt x="5621" y="1019"/>
                        <a:pt x="5563" y="1058"/>
                      </a:cubicBezTo>
                      <a:cubicBezTo>
                        <a:pt x="5544" y="1074"/>
                        <a:pt x="5515" y="1086"/>
                        <a:pt x="5486" y="1083"/>
                      </a:cubicBezTo>
                      <a:cubicBezTo>
                        <a:pt x="5454" y="1083"/>
                        <a:pt x="5438" y="1051"/>
                        <a:pt x="5444" y="1022"/>
                      </a:cubicBezTo>
                      <a:cubicBezTo>
                        <a:pt x="5447" y="1016"/>
                        <a:pt x="5447" y="1012"/>
                        <a:pt x="5451" y="1009"/>
                      </a:cubicBezTo>
                      <a:cubicBezTo>
                        <a:pt x="5451" y="1006"/>
                        <a:pt x="5454" y="1003"/>
                        <a:pt x="5457" y="1003"/>
                      </a:cubicBezTo>
                      <a:lnTo>
                        <a:pt x="5460" y="1006"/>
                      </a:lnTo>
                      <a:cubicBezTo>
                        <a:pt x="5467" y="1012"/>
                        <a:pt x="5476" y="1016"/>
                        <a:pt x="5486" y="1019"/>
                      </a:cubicBezTo>
                      <a:cubicBezTo>
                        <a:pt x="5505" y="1029"/>
                        <a:pt x="5528" y="1032"/>
                        <a:pt x="5550" y="1025"/>
                      </a:cubicBezTo>
                      <a:cubicBezTo>
                        <a:pt x="5599" y="1016"/>
                        <a:pt x="5612" y="967"/>
                        <a:pt x="5605" y="923"/>
                      </a:cubicBezTo>
                      <a:moveTo>
                        <a:pt x="5444" y="1302"/>
                      </a:moveTo>
                      <a:lnTo>
                        <a:pt x="5444" y="1302"/>
                      </a:lnTo>
                      <a:cubicBezTo>
                        <a:pt x="5431" y="1296"/>
                        <a:pt x="5415" y="1292"/>
                        <a:pt x="5402" y="1289"/>
                      </a:cubicBezTo>
                      <a:cubicBezTo>
                        <a:pt x="5363" y="1199"/>
                        <a:pt x="5260" y="1135"/>
                        <a:pt x="5174" y="1102"/>
                      </a:cubicBezTo>
                      <a:cubicBezTo>
                        <a:pt x="5087" y="1074"/>
                        <a:pt x="4987" y="1067"/>
                        <a:pt x="4897" y="1086"/>
                      </a:cubicBezTo>
                      <a:cubicBezTo>
                        <a:pt x="4822" y="1106"/>
                        <a:pt x="4755" y="1138"/>
                        <a:pt x="4687" y="1164"/>
                      </a:cubicBezTo>
                      <a:cubicBezTo>
                        <a:pt x="4607" y="1193"/>
                        <a:pt x="4526" y="1222"/>
                        <a:pt x="4442" y="1234"/>
                      </a:cubicBezTo>
                      <a:cubicBezTo>
                        <a:pt x="4372" y="1244"/>
                        <a:pt x="4304" y="1254"/>
                        <a:pt x="4233" y="1257"/>
                      </a:cubicBezTo>
                      <a:cubicBezTo>
                        <a:pt x="4256" y="1241"/>
                        <a:pt x="4269" y="1218"/>
                        <a:pt x="4272" y="1196"/>
                      </a:cubicBezTo>
                      <a:cubicBezTo>
                        <a:pt x="4285" y="1193"/>
                        <a:pt x="4294" y="1193"/>
                        <a:pt x="4298" y="1193"/>
                      </a:cubicBezTo>
                      <a:cubicBezTo>
                        <a:pt x="4314" y="1190"/>
                        <a:pt x="4326" y="1190"/>
                        <a:pt x="4343" y="1186"/>
                      </a:cubicBezTo>
                      <a:cubicBezTo>
                        <a:pt x="4372" y="1180"/>
                        <a:pt x="4401" y="1173"/>
                        <a:pt x="4433" y="1167"/>
                      </a:cubicBezTo>
                      <a:cubicBezTo>
                        <a:pt x="4597" y="1125"/>
                        <a:pt x="4758" y="1054"/>
                        <a:pt x="4929" y="1029"/>
                      </a:cubicBezTo>
                      <a:cubicBezTo>
                        <a:pt x="5045" y="1012"/>
                        <a:pt x="5151" y="1035"/>
                        <a:pt x="5251" y="1096"/>
                      </a:cubicBezTo>
                      <a:cubicBezTo>
                        <a:pt x="5328" y="1148"/>
                        <a:pt x="5399" y="1218"/>
                        <a:pt x="5444" y="1302"/>
                      </a:cubicBezTo>
                      <a:moveTo>
                        <a:pt x="3808" y="820"/>
                      </a:moveTo>
                      <a:lnTo>
                        <a:pt x="3808" y="820"/>
                      </a:lnTo>
                      <a:cubicBezTo>
                        <a:pt x="3766" y="820"/>
                        <a:pt x="3728" y="820"/>
                        <a:pt x="3692" y="823"/>
                      </a:cubicBezTo>
                      <a:cubicBezTo>
                        <a:pt x="3621" y="830"/>
                        <a:pt x="3550" y="846"/>
                        <a:pt x="3492" y="888"/>
                      </a:cubicBezTo>
                      <a:cubicBezTo>
                        <a:pt x="3460" y="872"/>
                        <a:pt x="3425" y="859"/>
                        <a:pt x="3392" y="849"/>
                      </a:cubicBezTo>
                      <a:cubicBezTo>
                        <a:pt x="3399" y="852"/>
                        <a:pt x="3434" y="823"/>
                        <a:pt x="3444" y="817"/>
                      </a:cubicBezTo>
                      <a:cubicBezTo>
                        <a:pt x="3460" y="807"/>
                        <a:pt x="3480" y="798"/>
                        <a:pt x="3496" y="788"/>
                      </a:cubicBezTo>
                      <a:cubicBezTo>
                        <a:pt x="3531" y="766"/>
                        <a:pt x="3570" y="756"/>
                        <a:pt x="3608" y="746"/>
                      </a:cubicBezTo>
                      <a:cubicBezTo>
                        <a:pt x="3776" y="711"/>
                        <a:pt x="3946" y="743"/>
                        <a:pt x="4098" y="814"/>
                      </a:cubicBezTo>
                      <a:cubicBezTo>
                        <a:pt x="4101" y="814"/>
                        <a:pt x="4101" y="814"/>
                        <a:pt x="4104" y="817"/>
                      </a:cubicBezTo>
                      <a:cubicBezTo>
                        <a:pt x="4117" y="823"/>
                        <a:pt x="4133" y="830"/>
                        <a:pt x="4146" y="836"/>
                      </a:cubicBezTo>
                      <a:cubicBezTo>
                        <a:pt x="4275" y="901"/>
                        <a:pt x="4391" y="977"/>
                        <a:pt x="4523" y="1035"/>
                      </a:cubicBezTo>
                      <a:cubicBezTo>
                        <a:pt x="4481" y="1067"/>
                        <a:pt x="4436" y="1106"/>
                        <a:pt x="4417" y="1131"/>
                      </a:cubicBezTo>
                      <a:cubicBezTo>
                        <a:pt x="4368" y="1141"/>
                        <a:pt x="4323" y="1151"/>
                        <a:pt x="4275" y="1157"/>
                      </a:cubicBezTo>
                      <a:cubicBezTo>
                        <a:pt x="4275" y="1118"/>
                        <a:pt x="4259" y="1083"/>
                        <a:pt x="4230" y="1061"/>
                      </a:cubicBezTo>
                      <a:cubicBezTo>
                        <a:pt x="4217" y="1054"/>
                        <a:pt x="4204" y="1045"/>
                        <a:pt x="4191" y="1038"/>
                      </a:cubicBezTo>
                      <a:cubicBezTo>
                        <a:pt x="4178" y="1029"/>
                        <a:pt x="4172" y="1019"/>
                        <a:pt x="4169" y="999"/>
                      </a:cubicBezTo>
                      <a:cubicBezTo>
                        <a:pt x="4165" y="967"/>
                        <a:pt x="4162" y="943"/>
                        <a:pt x="4140" y="917"/>
                      </a:cubicBezTo>
                      <a:cubicBezTo>
                        <a:pt x="4104" y="878"/>
                        <a:pt x="4056" y="872"/>
                        <a:pt x="4005" y="881"/>
                      </a:cubicBezTo>
                      <a:cubicBezTo>
                        <a:pt x="4001" y="865"/>
                        <a:pt x="4001" y="849"/>
                        <a:pt x="3995" y="836"/>
                      </a:cubicBezTo>
                      <a:cubicBezTo>
                        <a:pt x="3989" y="820"/>
                        <a:pt x="3979" y="807"/>
                        <a:pt x="3966" y="798"/>
                      </a:cubicBezTo>
                      <a:cubicBezTo>
                        <a:pt x="3940" y="782"/>
                        <a:pt x="3911" y="775"/>
                        <a:pt x="3882" y="782"/>
                      </a:cubicBezTo>
                      <a:cubicBezTo>
                        <a:pt x="3856" y="785"/>
                        <a:pt x="3831" y="801"/>
                        <a:pt x="3808" y="820"/>
                      </a:cubicBezTo>
                      <a:moveTo>
                        <a:pt x="3682" y="923"/>
                      </a:moveTo>
                      <a:lnTo>
                        <a:pt x="3682" y="923"/>
                      </a:lnTo>
                      <a:cubicBezTo>
                        <a:pt x="3679" y="888"/>
                        <a:pt x="3657" y="869"/>
                        <a:pt x="3631" y="862"/>
                      </a:cubicBezTo>
                      <a:cubicBezTo>
                        <a:pt x="3663" y="856"/>
                        <a:pt x="3695" y="852"/>
                        <a:pt x="3731" y="852"/>
                      </a:cubicBezTo>
                      <a:cubicBezTo>
                        <a:pt x="3744" y="852"/>
                        <a:pt x="3760" y="852"/>
                        <a:pt x="3776" y="852"/>
                      </a:cubicBezTo>
                      <a:cubicBezTo>
                        <a:pt x="3763" y="869"/>
                        <a:pt x="3750" y="885"/>
                        <a:pt x="3740" y="901"/>
                      </a:cubicBezTo>
                      <a:cubicBezTo>
                        <a:pt x="3708" y="955"/>
                        <a:pt x="3698" y="1019"/>
                        <a:pt x="3641" y="1058"/>
                      </a:cubicBezTo>
                      <a:cubicBezTo>
                        <a:pt x="3621" y="1074"/>
                        <a:pt x="3592" y="1086"/>
                        <a:pt x="3563" y="1083"/>
                      </a:cubicBezTo>
                      <a:cubicBezTo>
                        <a:pt x="3531" y="1083"/>
                        <a:pt x="3515" y="1051"/>
                        <a:pt x="3521" y="1022"/>
                      </a:cubicBezTo>
                      <a:cubicBezTo>
                        <a:pt x="3525" y="1016"/>
                        <a:pt x="3525" y="1012"/>
                        <a:pt x="3528" y="1009"/>
                      </a:cubicBezTo>
                      <a:cubicBezTo>
                        <a:pt x="3528" y="1006"/>
                        <a:pt x="3531" y="1003"/>
                        <a:pt x="3534" y="1003"/>
                      </a:cubicBezTo>
                      <a:lnTo>
                        <a:pt x="3537" y="1006"/>
                      </a:lnTo>
                      <a:cubicBezTo>
                        <a:pt x="3544" y="1012"/>
                        <a:pt x="3553" y="1016"/>
                        <a:pt x="3563" y="1019"/>
                      </a:cubicBezTo>
                      <a:cubicBezTo>
                        <a:pt x="3583" y="1029"/>
                        <a:pt x="3605" y="1032"/>
                        <a:pt x="3628" y="1025"/>
                      </a:cubicBezTo>
                      <a:cubicBezTo>
                        <a:pt x="3676" y="1016"/>
                        <a:pt x="3689" y="967"/>
                        <a:pt x="3682" y="923"/>
                      </a:cubicBezTo>
                      <a:moveTo>
                        <a:pt x="3521" y="1302"/>
                      </a:moveTo>
                      <a:lnTo>
                        <a:pt x="3521" y="1302"/>
                      </a:lnTo>
                      <a:cubicBezTo>
                        <a:pt x="3508" y="1296"/>
                        <a:pt x="3492" y="1292"/>
                        <a:pt x="3480" y="1289"/>
                      </a:cubicBezTo>
                      <a:cubicBezTo>
                        <a:pt x="3441" y="1199"/>
                        <a:pt x="3338" y="1135"/>
                        <a:pt x="3251" y="1102"/>
                      </a:cubicBezTo>
                      <a:cubicBezTo>
                        <a:pt x="3164" y="1074"/>
                        <a:pt x="3064" y="1067"/>
                        <a:pt x="2974" y="1086"/>
                      </a:cubicBezTo>
                      <a:cubicBezTo>
                        <a:pt x="2900" y="1106"/>
                        <a:pt x="2832" y="1138"/>
                        <a:pt x="2764" y="1164"/>
                      </a:cubicBezTo>
                      <a:cubicBezTo>
                        <a:pt x="2684" y="1193"/>
                        <a:pt x="2603" y="1222"/>
                        <a:pt x="2520" y="1234"/>
                      </a:cubicBezTo>
                      <a:cubicBezTo>
                        <a:pt x="2449" y="1244"/>
                        <a:pt x="2381" y="1254"/>
                        <a:pt x="2310" y="1257"/>
                      </a:cubicBezTo>
                      <a:cubicBezTo>
                        <a:pt x="2333" y="1241"/>
                        <a:pt x="2346" y="1218"/>
                        <a:pt x="2349" y="1196"/>
                      </a:cubicBezTo>
                      <a:cubicBezTo>
                        <a:pt x="2362" y="1193"/>
                        <a:pt x="2372" y="1193"/>
                        <a:pt x="2375" y="1193"/>
                      </a:cubicBezTo>
                      <a:cubicBezTo>
                        <a:pt x="2391" y="1190"/>
                        <a:pt x="2404" y="1190"/>
                        <a:pt x="2420" y="1186"/>
                      </a:cubicBezTo>
                      <a:cubicBezTo>
                        <a:pt x="2449" y="1180"/>
                        <a:pt x="2478" y="1173"/>
                        <a:pt x="2507" y="1167"/>
                      </a:cubicBezTo>
                      <a:cubicBezTo>
                        <a:pt x="2675" y="1125"/>
                        <a:pt x="2835" y="1054"/>
                        <a:pt x="3006" y="1029"/>
                      </a:cubicBezTo>
                      <a:cubicBezTo>
                        <a:pt x="3122" y="1012"/>
                        <a:pt x="3228" y="1035"/>
                        <a:pt x="3328" y="1096"/>
                      </a:cubicBezTo>
                      <a:cubicBezTo>
                        <a:pt x="3405" y="1148"/>
                        <a:pt x="3476" y="1218"/>
                        <a:pt x="3521" y="1302"/>
                      </a:cubicBezTo>
                      <a:moveTo>
                        <a:pt x="1885" y="820"/>
                      </a:moveTo>
                      <a:lnTo>
                        <a:pt x="1885" y="820"/>
                      </a:lnTo>
                      <a:cubicBezTo>
                        <a:pt x="1843" y="820"/>
                        <a:pt x="1805" y="820"/>
                        <a:pt x="1769" y="823"/>
                      </a:cubicBezTo>
                      <a:cubicBezTo>
                        <a:pt x="1698" y="830"/>
                        <a:pt x="1628" y="846"/>
                        <a:pt x="1570" y="888"/>
                      </a:cubicBezTo>
                      <a:cubicBezTo>
                        <a:pt x="1537" y="872"/>
                        <a:pt x="1502" y="859"/>
                        <a:pt x="1470" y="849"/>
                      </a:cubicBezTo>
                      <a:cubicBezTo>
                        <a:pt x="1476" y="852"/>
                        <a:pt x="1512" y="823"/>
                        <a:pt x="1521" y="817"/>
                      </a:cubicBezTo>
                      <a:cubicBezTo>
                        <a:pt x="1537" y="807"/>
                        <a:pt x="1554" y="798"/>
                        <a:pt x="1573" y="788"/>
                      </a:cubicBezTo>
                      <a:cubicBezTo>
                        <a:pt x="1608" y="766"/>
                        <a:pt x="1647" y="756"/>
                        <a:pt x="1686" y="746"/>
                      </a:cubicBezTo>
                      <a:cubicBezTo>
                        <a:pt x="1853" y="711"/>
                        <a:pt x="2024" y="743"/>
                        <a:pt x="2175" y="814"/>
                      </a:cubicBezTo>
                      <a:cubicBezTo>
                        <a:pt x="2178" y="814"/>
                        <a:pt x="2178" y="814"/>
                        <a:pt x="2182" y="817"/>
                      </a:cubicBezTo>
                      <a:cubicBezTo>
                        <a:pt x="2194" y="823"/>
                        <a:pt x="2211" y="830"/>
                        <a:pt x="2223" y="836"/>
                      </a:cubicBezTo>
                      <a:cubicBezTo>
                        <a:pt x="2352" y="901"/>
                        <a:pt x="2468" y="977"/>
                        <a:pt x="2600" y="1035"/>
                      </a:cubicBezTo>
                      <a:cubicBezTo>
                        <a:pt x="2559" y="1067"/>
                        <a:pt x="2513" y="1106"/>
                        <a:pt x="2494" y="1131"/>
                      </a:cubicBezTo>
                      <a:cubicBezTo>
                        <a:pt x="2446" y="1141"/>
                        <a:pt x="2401" y="1151"/>
                        <a:pt x="2352" y="1157"/>
                      </a:cubicBezTo>
                      <a:cubicBezTo>
                        <a:pt x="2352" y="1118"/>
                        <a:pt x="2336" y="1083"/>
                        <a:pt x="2307" y="1061"/>
                      </a:cubicBezTo>
                      <a:cubicBezTo>
                        <a:pt x="2294" y="1054"/>
                        <a:pt x="2282" y="1045"/>
                        <a:pt x="2269" y="1038"/>
                      </a:cubicBezTo>
                      <a:cubicBezTo>
                        <a:pt x="2252" y="1029"/>
                        <a:pt x="2249" y="1019"/>
                        <a:pt x="2246" y="999"/>
                      </a:cubicBezTo>
                      <a:cubicBezTo>
                        <a:pt x="2243" y="967"/>
                        <a:pt x="2240" y="943"/>
                        <a:pt x="2217" y="917"/>
                      </a:cubicBezTo>
                      <a:cubicBezTo>
                        <a:pt x="2182" y="878"/>
                        <a:pt x="2133" y="872"/>
                        <a:pt x="2082" y="881"/>
                      </a:cubicBezTo>
                      <a:cubicBezTo>
                        <a:pt x="2078" y="865"/>
                        <a:pt x="2078" y="849"/>
                        <a:pt x="2072" y="836"/>
                      </a:cubicBezTo>
                      <a:cubicBezTo>
                        <a:pt x="2066" y="820"/>
                        <a:pt x="2056" y="807"/>
                        <a:pt x="2043" y="798"/>
                      </a:cubicBezTo>
                      <a:cubicBezTo>
                        <a:pt x="2018" y="782"/>
                        <a:pt x="1988" y="775"/>
                        <a:pt x="1959" y="782"/>
                      </a:cubicBezTo>
                      <a:cubicBezTo>
                        <a:pt x="1934" y="785"/>
                        <a:pt x="1908" y="801"/>
                        <a:pt x="1885" y="820"/>
                      </a:cubicBezTo>
                      <a:moveTo>
                        <a:pt x="1760" y="923"/>
                      </a:moveTo>
                      <a:lnTo>
                        <a:pt x="1760" y="923"/>
                      </a:lnTo>
                      <a:cubicBezTo>
                        <a:pt x="1757" y="888"/>
                        <a:pt x="1734" y="869"/>
                        <a:pt x="1708" y="862"/>
                      </a:cubicBezTo>
                      <a:cubicBezTo>
                        <a:pt x="1741" y="856"/>
                        <a:pt x="1773" y="852"/>
                        <a:pt x="1808" y="852"/>
                      </a:cubicBezTo>
                      <a:cubicBezTo>
                        <a:pt x="1821" y="852"/>
                        <a:pt x="1837" y="852"/>
                        <a:pt x="1853" y="852"/>
                      </a:cubicBezTo>
                      <a:cubicBezTo>
                        <a:pt x="1840" y="869"/>
                        <a:pt x="1827" y="885"/>
                        <a:pt x="1818" y="901"/>
                      </a:cubicBezTo>
                      <a:cubicBezTo>
                        <a:pt x="1786" y="955"/>
                        <a:pt x="1776" y="1019"/>
                        <a:pt x="1718" y="1058"/>
                      </a:cubicBezTo>
                      <a:cubicBezTo>
                        <a:pt x="1698" y="1074"/>
                        <a:pt x="1670" y="1086"/>
                        <a:pt x="1641" y="1083"/>
                      </a:cubicBezTo>
                      <a:cubicBezTo>
                        <a:pt x="1608" y="1083"/>
                        <a:pt x="1592" y="1051"/>
                        <a:pt x="1599" y="1022"/>
                      </a:cubicBezTo>
                      <a:cubicBezTo>
                        <a:pt x="1602" y="1016"/>
                        <a:pt x="1602" y="1012"/>
                        <a:pt x="1605" y="1009"/>
                      </a:cubicBezTo>
                      <a:cubicBezTo>
                        <a:pt x="1605" y="1006"/>
                        <a:pt x="1608" y="1003"/>
                        <a:pt x="1612" y="1003"/>
                      </a:cubicBezTo>
                      <a:lnTo>
                        <a:pt x="1615" y="1006"/>
                      </a:lnTo>
                      <a:cubicBezTo>
                        <a:pt x="1621" y="1012"/>
                        <a:pt x="1631" y="1016"/>
                        <a:pt x="1641" y="1019"/>
                      </a:cubicBezTo>
                      <a:cubicBezTo>
                        <a:pt x="1660" y="1029"/>
                        <a:pt x="1682" y="1032"/>
                        <a:pt x="1705" y="1025"/>
                      </a:cubicBezTo>
                      <a:cubicBezTo>
                        <a:pt x="1753" y="1016"/>
                        <a:pt x="1766" y="967"/>
                        <a:pt x="1760" y="923"/>
                      </a:cubicBezTo>
                      <a:moveTo>
                        <a:pt x="1096" y="788"/>
                      </a:moveTo>
                      <a:lnTo>
                        <a:pt x="1096" y="788"/>
                      </a:lnTo>
                      <a:cubicBezTo>
                        <a:pt x="1096" y="785"/>
                        <a:pt x="1096" y="785"/>
                        <a:pt x="1096" y="785"/>
                      </a:cubicBezTo>
                      <a:cubicBezTo>
                        <a:pt x="1119" y="753"/>
                        <a:pt x="1145" y="724"/>
                        <a:pt x="1173" y="698"/>
                      </a:cubicBezTo>
                      <a:cubicBezTo>
                        <a:pt x="1228" y="643"/>
                        <a:pt x="1293" y="598"/>
                        <a:pt x="1367" y="569"/>
                      </a:cubicBezTo>
                      <a:cubicBezTo>
                        <a:pt x="1444" y="537"/>
                        <a:pt x="1531" y="530"/>
                        <a:pt x="1615" y="530"/>
                      </a:cubicBezTo>
                      <a:lnTo>
                        <a:pt x="1618" y="530"/>
                      </a:lnTo>
                      <a:cubicBezTo>
                        <a:pt x="1541" y="543"/>
                        <a:pt x="1463" y="569"/>
                        <a:pt x="1393" y="598"/>
                      </a:cubicBezTo>
                      <a:cubicBezTo>
                        <a:pt x="1293" y="637"/>
                        <a:pt x="1206" y="717"/>
                        <a:pt x="1148" y="810"/>
                      </a:cubicBezTo>
                      <a:cubicBezTo>
                        <a:pt x="1148" y="814"/>
                        <a:pt x="1145" y="817"/>
                        <a:pt x="1145" y="820"/>
                      </a:cubicBezTo>
                      <a:cubicBezTo>
                        <a:pt x="1141" y="820"/>
                        <a:pt x="1138" y="823"/>
                        <a:pt x="1135" y="823"/>
                      </a:cubicBezTo>
                      <a:cubicBezTo>
                        <a:pt x="1112" y="827"/>
                        <a:pt x="1093" y="830"/>
                        <a:pt x="1071" y="833"/>
                      </a:cubicBezTo>
                      <a:cubicBezTo>
                        <a:pt x="1077" y="817"/>
                        <a:pt x="1087" y="801"/>
                        <a:pt x="1096" y="788"/>
                      </a:cubicBezTo>
                      <a:moveTo>
                        <a:pt x="2810" y="659"/>
                      </a:moveTo>
                      <a:lnTo>
                        <a:pt x="2810" y="659"/>
                      </a:lnTo>
                      <a:cubicBezTo>
                        <a:pt x="2835" y="659"/>
                        <a:pt x="2848" y="643"/>
                        <a:pt x="2858" y="621"/>
                      </a:cubicBezTo>
                      <a:cubicBezTo>
                        <a:pt x="2868" y="605"/>
                        <a:pt x="2880" y="598"/>
                        <a:pt x="2897" y="598"/>
                      </a:cubicBezTo>
                      <a:cubicBezTo>
                        <a:pt x="2909" y="598"/>
                        <a:pt x="2919" y="605"/>
                        <a:pt x="2926" y="617"/>
                      </a:cubicBezTo>
                      <a:cubicBezTo>
                        <a:pt x="2942" y="643"/>
                        <a:pt x="2935" y="682"/>
                        <a:pt x="2906" y="694"/>
                      </a:cubicBezTo>
                      <a:cubicBezTo>
                        <a:pt x="2890" y="701"/>
                        <a:pt x="2874" y="704"/>
                        <a:pt x="2858" y="704"/>
                      </a:cubicBezTo>
                      <a:cubicBezTo>
                        <a:pt x="2848" y="704"/>
                        <a:pt x="2839" y="704"/>
                        <a:pt x="2829" y="701"/>
                      </a:cubicBezTo>
                      <a:cubicBezTo>
                        <a:pt x="2761" y="698"/>
                        <a:pt x="2710" y="656"/>
                        <a:pt x="2645" y="650"/>
                      </a:cubicBezTo>
                      <a:cubicBezTo>
                        <a:pt x="2642" y="650"/>
                        <a:pt x="2636" y="650"/>
                        <a:pt x="2632" y="650"/>
                      </a:cubicBezTo>
                      <a:cubicBezTo>
                        <a:pt x="2575" y="650"/>
                        <a:pt x="2517" y="678"/>
                        <a:pt x="2478" y="724"/>
                      </a:cubicBezTo>
                      <a:cubicBezTo>
                        <a:pt x="2465" y="720"/>
                        <a:pt x="2430" y="714"/>
                        <a:pt x="2426" y="711"/>
                      </a:cubicBezTo>
                      <a:cubicBezTo>
                        <a:pt x="2404" y="707"/>
                        <a:pt x="2381" y="701"/>
                        <a:pt x="2362" y="694"/>
                      </a:cubicBezTo>
                      <a:cubicBezTo>
                        <a:pt x="2320" y="685"/>
                        <a:pt x="2278" y="672"/>
                        <a:pt x="2236" y="659"/>
                      </a:cubicBezTo>
                      <a:cubicBezTo>
                        <a:pt x="2156" y="630"/>
                        <a:pt x="2075" y="595"/>
                        <a:pt x="1995" y="563"/>
                      </a:cubicBezTo>
                      <a:cubicBezTo>
                        <a:pt x="1988" y="559"/>
                        <a:pt x="1979" y="556"/>
                        <a:pt x="1972" y="553"/>
                      </a:cubicBezTo>
                      <a:cubicBezTo>
                        <a:pt x="1853" y="501"/>
                        <a:pt x="1731" y="492"/>
                        <a:pt x="1602" y="495"/>
                      </a:cubicBezTo>
                      <a:cubicBezTo>
                        <a:pt x="1596" y="495"/>
                        <a:pt x="1589" y="495"/>
                        <a:pt x="1583" y="495"/>
                      </a:cubicBezTo>
                      <a:cubicBezTo>
                        <a:pt x="1625" y="453"/>
                        <a:pt x="1711" y="450"/>
                        <a:pt x="1763" y="450"/>
                      </a:cubicBezTo>
                      <a:cubicBezTo>
                        <a:pt x="1850" y="447"/>
                        <a:pt x="1937" y="457"/>
                        <a:pt x="2024" y="476"/>
                      </a:cubicBezTo>
                      <a:cubicBezTo>
                        <a:pt x="2107" y="492"/>
                        <a:pt x="2188" y="521"/>
                        <a:pt x="2272" y="546"/>
                      </a:cubicBezTo>
                      <a:lnTo>
                        <a:pt x="2275" y="546"/>
                      </a:lnTo>
                      <a:cubicBezTo>
                        <a:pt x="2291" y="553"/>
                        <a:pt x="2307" y="556"/>
                        <a:pt x="2320" y="559"/>
                      </a:cubicBezTo>
                      <a:cubicBezTo>
                        <a:pt x="2455" y="601"/>
                        <a:pt x="2597" y="630"/>
                        <a:pt x="2735" y="608"/>
                      </a:cubicBezTo>
                      <a:cubicBezTo>
                        <a:pt x="2742" y="637"/>
                        <a:pt x="2771" y="662"/>
                        <a:pt x="2807" y="659"/>
                      </a:cubicBezTo>
                      <a:lnTo>
                        <a:pt x="2807" y="659"/>
                      </a:lnTo>
                      <a:cubicBezTo>
                        <a:pt x="2810" y="659"/>
                        <a:pt x="2810" y="659"/>
                        <a:pt x="2810" y="659"/>
                      </a:cubicBezTo>
                      <a:moveTo>
                        <a:pt x="2665" y="521"/>
                      </a:moveTo>
                      <a:lnTo>
                        <a:pt x="2665" y="521"/>
                      </a:lnTo>
                      <a:cubicBezTo>
                        <a:pt x="2707" y="518"/>
                        <a:pt x="2726" y="495"/>
                        <a:pt x="2735" y="485"/>
                      </a:cubicBezTo>
                      <a:cubicBezTo>
                        <a:pt x="2755" y="476"/>
                        <a:pt x="2768" y="460"/>
                        <a:pt x="2777" y="444"/>
                      </a:cubicBezTo>
                      <a:cubicBezTo>
                        <a:pt x="2787" y="424"/>
                        <a:pt x="2790" y="405"/>
                        <a:pt x="2774" y="389"/>
                      </a:cubicBezTo>
                      <a:cubicBezTo>
                        <a:pt x="2755" y="369"/>
                        <a:pt x="2726" y="353"/>
                        <a:pt x="2735" y="321"/>
                      </a:cubicBezTo>
                      <a:cubicBezTo>
                        <a:pt x="2748" y="292"/>
                        <a:pt x="2790" y="279"/>
                        <a:pt x="2819" y="279"/>
                      </a:cubicBezTo>
                      <a:cubicBezTo>
                        <a:pt x="2842" y="279"/>
                        <a:pt x="2868" y="289"/>
                        <a:pt x="2887" y="302"/>
                      </a:cubicBezTo>
                      <a:cubicBezTo>
                        <a:pt x="2932" y="331"/>
                        <a:pt x="2971" y="382"/>
                        <a:pt x="2964" y="437"/>
                      </a:cubicBezTo>
                      <a:cubicBezTo>
                        <a:pt x="2961" y="460"/>
                        <a:pt x="2942" y="498"/>
                        <a:pt x="2916" y="498"/>
                      </a:cubicBezTo>
                      <a:cubicBezTo>
                        <a:pt x="2893" y="498"/>
                        <a:pt x="2874" y="482"/>
                        <a:pt x="2851" y="476"/>
                      </a:cubicBezTo>
                      <a:cubicBezTo>
                        <a:pt x="2848" y="476"/>
                        <a:pt x="2845" y="476"/>
                        <a:pt x="2842" y="476"/>
                      </a:cubicBezTo>
                      <a:cubicBezTo>
                        <a:pt x="2794" y="473"/>
                        <a:pt x="2752" y="518"/>
                        <a:pt x="2735" y="559"/>
                      </a:cubicBezTo>
                      <a:cubicBezTo>
                        <a:pt x="2735" y="563"/>
                        <a:pt x="2735" y="566"/>
                        <a:pt x="2735" y="566"/>
                      </a:cubicBezTo>
                      <a:cubicBezTo>
                        <a:pt x="2607" y="592"/>
                        <a:pt x="2478" y="566"/>
                        <a:pt x="2352" y="530"/>
                      </a:cubicBezTo>
                      <a:cubicBezTo>
                        <a:pt x="2323" y="524"/>
                        <a:pt x="2294" y="514"/>
                        <a:pt x="2265" y="505"/>
                      </a:cubicBezTo>
                      <a:cubicBezTo>
                        <a:pt x="2169" y="476"/>
                        <a:pt x="2072" y="444"/>
                        <a:pt x="1969" y="427"/>
                      </a:cubicBezTo>
                      <a:cubicBezTo>
                        <a:pt x="1879" y="414"/>
                        <a:pt x="1789" y="414"/>
                        <a:pt x="1702" y="427"/>
                      </a:cubicBezTo>
                      <a:cubicBezTo>
                        <a:pt x="1653" y="434"/>
                        <a:pt x="1599" y="447"/>
                        <a:pt x="1570" y="485"/>
                      </a:cubicBezTo>
                      <a:cubicBezTo>
                        <a:pt x="1566" y="489"/>
                        <a:pt x="1563" y="492"/>
                        <a:pt x="1560" y="495"/>
                      </a:cubicBezTo>
                      <a:cubicBezTo>
                        <a:pt x="1557" y="498"/>
                        <a:pt x="1554" y="498"/>
                        <a:pt x="1550" y="498"/>
                      </a:cubicBezTo>
                      <a:cubicBezTo>
                        <a:pt x="1521" y="501"/>
                        <a:pt x="1489" y="505"/>
                        <a:pt x="1457" y="508"/>
                      </a:cubicBezTo>
                      <a:cubicBezTo>
                        <a:pt x="1483" y="476"/>
                        <a:pt x="1512" y="447"/>
                        <a:pt x="1544" y="424"/>
                      </a:cubicBezTo>
                      <a:cubicBezTo>
                        <a:pt x="1583" y="398"/>
                        <a:pt x="1621" y="379"/>
                        <a:pt x="1666" y="363"/>
                      </a:cubicBezTo>
                      <a:cubicBezTo>
                        <a:pt x="1760" y="331"/>
                        <a:pt x="1860" y="328"/>
                        <a:pt x="1953" y="353"/>
                      </a:cubicBezTo>
                      <a:cubicBezTo>
                        <a:pt x="2027" y="376"/>
                        <a:pt x="2095" y="408"/>
                        <a:pt x="2166" y="434"/>
                      </a:cubicBezTo>
                      <a:cubicBezTo>
                        <a:pt x="2243" y="466"/>
                        <a:pt x="2323" y="482"/>
                        <a:pt x="2407" y="498"/>
                      </a:cubicBezTo>
                      <a:cubicBezTo>
                        <a:pt x="2491" y="511"/>
                        <a:pt x="2578" y="524"/>
                        <a:pt x="2665" y="521"/>
                      </a:cubicBezTo>
                      <a:moveTo>
                        <a:pt x="1486" y="595"/>
                      </a:moveTo>
                      <a:lnTo>
                        <a:pt x="1486" y="595"/>
                      </a:lnTo>
                      <a:cubicBezTo>
                        <a:pt x="1637" y="546"/>
                        <a:pt x="1805" y="534"/>
                        <a:pt x="1956" y="585"/>
                      </a:cubicBezTo>
                      <a:cubicBezTo>
                        <a:pt x="2021" y="605"/>
                        <a:pt x="2252" y="701"/>
                        <a:pt x="2310" y="717"/>
                      </a:cubicBezTo>
                      <a:cubicBezTo>
                        <a:pt x="2320" y="720"/>
                        <a:pt x="2423" y="743"/>
                        <a:pt x="2462" y="753"/>
                      </a:cubicBezTo>
                      <a:cubicBezTo>
                        <a:pt x="2449" y="775"/>
                        <a:pt x="2443" y="801"/>
                        <a:pt x="2446" y="830"/>
                      </a:cubicBezTo>
                      <a:cubicBezTo>
                        <a:pt x="2404" y="801"/>
                        <a:pt x="2372" y="778"/>
                        <a:pt x="2327" y="753"/>
                      </a:cubicBezTo>
                      <a:cubicBezTo>
                        <a:pt x="2246" y="707"/>
                        <a:pt x="2159" y="666"/>
                        <a:pt x="2072" y="640"/>
                      </a:cubicBezTo>
                      <a:cubicBezTo>
                        <a:pt x="1908" y="588"/>
                        <a:pt x="1731" y="566"/>
                        <a:pt x="1566" y="627"/>
                      </a:cubicBezTo>
                      <a:cubicBezTo>
                        <a:pt x="1560" y="630"/>
                        <a:pt x="1557" y="634"/>
                        <a:pt x="1550" y="637"/>
                      </a:cubicBezTo>
                      <a:cubicBezTo>
                        <a:pt x="1460" y="672"/>
                        <a:pt x="1380" y="730"/>
                        <a:pt x="1309" y="801"/>
                      </a:cubicBezTo>
                      <a:cubicBezTo>
                        <a:pt x="1305" y="804"/>
                        <a:pt x="1302" y="807"/>
                        <a:pt x="1296" y="810"/>
                      </a:cubicBezTo>
                      <a:cubicBezTo>
                        <a:pt x="1289" y="814"/>
                        <a:pt x="1286" y="814"/>
                        <a:pt x="1280" y="814"/>
                      </a:cubicBezTo>
                      <a:cubicBezTo>
                        <a:pt x="1245" y="814"/>
                        <a:pt x="1209" y="817"/>
                        <a:pt x="1173" y="817"/>
                      </a:cubicBezTo>
                      <a:cubicBezTo>
                        <a:pt x="1238" y="704"/>
                        <a:pt x="1361" y="637"/>
                        <a:pt x="1486" y="595"/>
                      </a:cubicBezTo>
                      <a:moveTo>
                        <a:pt x="1596" y="650"/>
                      </a:moveTo>
                      <a:lnTo>
                        <a:pt x="1596" y="650"/>
                      </a:lnTo>
                      <a:cubicBezTo>
                        <a:pt x="1708" y="611"/>
                        <a:pt x="1834" y="621"/>
                        <a:pt x="1946" y="643"/>
                      </a:cubicBezTo>
                      <a:cubicBezTo>
                        <a:pt x="2062" y="666"/>
                        <a:pt x="2169" y="711"/>
                        <a:pt x="2272" y="766"/>
                      </a:cubicBezTo>
                      <a:cubicBezTo>
                        <a:pt x="2346" y="807"/>
                        <a:pt x="2410" y="862"/>
                        <a:pt x="2484" y="901"/>
                      </a:cubicBezTo>
                      <a:cubicBezTo>
                        <a:pt x="2507" y="917"/>
                        <a:pt x="2533" y="926"/>
                        <a:pt x="2555" y="926"/>
                      </a:cubicBezTo>
                      <a:cubicBezTo>
                        <a:pt x="2562" y="926"/>
                        <a:pt x="2565" y="926"/>
                        <a:pt x="2568" y="923"/>
                      </a:cubicBezTo>
                      <a:cubicBezTo>
                        <a:pt x="2587" y="923"/>
                        <a:pt x="2613" y="910"/>
                        <a:pt x="2623" y="891"/>
                      </a:cubicBezTo>
                      <a:cubicBezTo>
                        <a:pt x="2629" y="872"/>
                        <a:pt x="2623" y="852"/>
                        <a:pt x="2619" y="833"/>
                      </a:cubicBezTo>
                      <a:cubicBezTo>
                        <a:pt x="2613" y="810"/>
                        <a:pt x="2610" y="791"/>
                        <a:pt x="2639" y="778"/>
                      </a:cubicBezTo>
                      <a:cubicBezTo>
                        <a:pt x="2645" y="778"/>
                        <a:pt x="2652" y="775"/>
                        <a:pt x="2658" y="775"/>
                      </a:cubicBezTo>
                      <a:cubicBezTo>
                        <a:pt x="2678" y="778"/>
                        <a:pt x="2700" y="788"/>
                        <a:pt x="2716" y="804"/>
                      </a:cubicBezTo>
                      <a:cubicBezTo>
                        <a:pt x="2735" y="820"/>
                        <a:pt x="2752" y="846"/>
                        <a:pt x="2748" y="875"/>
                      </a:cubicBezTo>
                      <a:cubicBezTo>
                        <a:pt x="2748" y="901"/>
                        <a:pt x="2729" y="917"/>
                        <a:pt x="2713" y="933"/>
                      </a:cubicBezTo>
                      <a:cubicBezTo>
                        <a:pt x="2710" y="936"/>
                        <a:pt x="2707" y="939"/>
                        <a:pt x="2703" y="943"/>
                      </a:cubicBezTo>
                      <a:cubicBezTo>
                        <a:pt x="2694" y="952"/>
                        <a:pt x="2681" y="967"/>
                        <a:pt x="2662" y="983"/>
                      </a:cubicBezTo>
                      <a:cubicBezTo>
                        <a:pt x="2652" y="990"/>
                        <a:pt x="2645" y="996"/>
                        <a:pt x="2632" y="1006"/>
                      </a:cubicBezTo>
                      <a:cubicBezTo>
                        <a:pt x="2632" y="1003"/>
                        <a:pt x="2629" y="1003"/>
                        <a:pt x="2626" y="1003"/>
                      </a:cubicBezTo>
                      <a:cubicBezTo>
                        <a:pt x="2478" y="939"/>
                        <a:pt x="2343" y="843"/>
                        <a:pt x="2194" y="778"/>
                      </a:cubicBezTo>
                      <a:cubicBezTo>
                        <a:pt x="2053" y="714"/>
                        <a:pt x="1898" y="682"/>
                        <a:pt x="1744" y="707"/>
                      </a:cubicBezTo>
                      <a:cubicBezTo>
                        <a:pt x="1702" y="714"/>
                        <a:pt x="1660" y="724"/>
                        <a:pt x="1621" y="737"/>
                      </a:cubicBezTo>
                      <a:cubicBezTo>
                        <a:pt x="1583" y="750"/>
                        <a:pt x="1550" y="772"/>
                        <a:pt x="1515" y="798"/>
                      </a:cubicBezTo>
                      <a:cubicBezTo>
                        <a:pt x="1505" y="804"/>
                        <a:pt x="1496" y="810"/>
                        <a:pt x="1489" y="817"/>
                      </a:cubicBezTo>
                      <a:cubicBezTo>
                        <a:pt x="1476" y="827"/>
                        <a:pt x="1463" y="833"/>
                        <a:pt x="1447" y="843"/>
                      </a:cubicBezTo>
                      <a:cubicBezTo>
                        <a:pt x="1434" y="839"/>
                        <a:pt x="1418" y="833"/>
                        <a:pt x="1402" y="830"/>
                      </a:cubicBezTo>
                      <a:cubicBezTo>
                        <a:pt x="1373" y="823"/>
                        <a:pt x="1344" y="820"/>
                        <a:pt x="1318" y="817"/>
                      </a:cubicBezTo>
                      <a:cubicBezTo>
                        <a:pt x="1402" y="753"/>
                        <a:pt x="1489" y="685"/>
                        <a:pt x="1596" y="650"/>
                      </a:cubicBezTo>
                      <a:moveTo>
                        <a:pt x="2282" y="1428"/>
                      </a:moveTo>
                      <a:lnTo>
                        <a:pt x="2282" y="1428"/>
                      </a:lnTo>
                      <a:cubicBezTo>
                        <a:pt x="2278" y="1428"/>
                        <a:pt x="2272" y="1428"/>
                        <a:pt x="2269" y="1428"/>
                      </a:cubicBezTo>
                      <a:cubicBezTo>
                        <a:pt x="2204" y="1434"/>
                        <a:pt x="2150" y="1476"/>
                        <a:pt x="2085" y="1479"/>
                      </a:cubicBezTo>
                      <a:cubicBezTo>
                        <a:pt x="2075" y="1479"/>
                        <a:pt x="2066" y="1483"/>
                        <a:pt x="2056" y="1483"/>
                      </a:cubicBezTo>
                      <a:cubicBezTo>
                        <a:pt x="2040" y="1479"/>
                        <a:pt x="2021" y="1479"/>
                        <a:pt x="2008" y="1473"/>
                      </a:cubicBezTo>
                      <a:cubicBezTo>
                        <a:pt x="1979" y="1460"/>
                        <a:pt x="1972" y="1421"/>
                        <a:pt x="1985" y="1395"/>
                      </a:cubicBezTo>
                      <a:cubicBezTo>
                        <a:pt x="1995" y="1383"/>
                        <a:pt x="2005" y="1376"/>
                        <a:pt x="2018" y="1376"/>
                      </a:cubicBezTo>
                      <a:cubicBezTo>
                        <a:pt x="2030" y="1376"/>
                        <a:pt x="2046" y="1383"/>
                        <a:pt x="2053" y="1399"/>
                      </a:cubicBezTo>
                      <a:cubicBezTo>
                        <a:pt x="2066" y="1421"/>
                        <a:pt x="2078" y="1434"/>
                        <a:pt x="2104" y="1437"/>
                      </a:cubicBezTo>
                      <a:lnTo>
                        <a:pt x="2104" y="1437"/>
                      </a:lnTo>
                      <a:lnTo>
                        <a:pt x="2104" y="1437"/>
                      </a:lnTo>
                      <a:cubicBezTo>
                        <a:pt x="2143" y="1441"/>
                        <a:pt x="2172" y="1415"/>
                        <a:pt x="2178" y="1386"/>
                      </a:cubicBezTo>
                      <a:cubicBezTo>
                        <a:pt x="2317" y="1408"/>
                        <a:pt x="2459" y="1379"/>
                        <a:pt x="2591" y="1338"/>
                      </a:cubicBezTo>
                      <a:cubicBezTo>
                        <a:pt x="2607" y="1334"/>
                        <a:pt x="2623" y="1328"/>
                        <a:pt x="2636" y="1325"/>
                      </a:cubicBezTo>
                      <a:cubicBezTo>
                        <a:pt x="2639" y="1325"/>
                        <a:pt x="2639" y="1325"/>
                        <a:pt x="2642" y="1322"/>
                      </a:cubicBezTo>
                      <a:cubicBezTo>
                        <a:pt x="2723" y="1299"/>
                        <a:pt x="2807" y="1270"/>
                        <a:pt x="2890" y="1254"/>
                      </a:cubicBezTo>
                      <a:cubicBezTo>
                        <a:pt x="2977" y="1234"/>
                        <a:pt x="3064" y="1225"/>
                        <a:pt x="3151" y="1228"/>
                      </a:cubicBezTo>
                      <a:cubicBezTo>
                        <a:pt x="3203" y="1228"/>
                        <a:pt x="3289" y="1231"/>
                        <a:pt x="3328" y="1273"/>
                      </a:cubicBezTo>
                      <a:cubicBezTo>
                        <a:pt x="3322" y="1273"/>
                        <a:pt x="3319" y="1273"/>
                        <a:pt x="3312" y="1273"/>
                      </a:cubicBezTo>
                      <a:cubicBezTo>
                        <a:pt x="3183" y="1270"/>
                        <a:pt x="3061" y="1279"/>
                        <a:pt x="2942" y="1331"/>
                      </a:cubicBezTo>
                      <a:cubicBezTo>
                        <a:pt x="2932" y="1334"/>
                        <a:pt x="2926" y="1338"/>
                        <a:pt x="2919" y="1341"/>
                      </a:cubicBezTo>
                      <a:cubicBezTo>
                        <a:pt x="2839" y="1373"/>
                        <a:pt x="2758" y="1408"/>
                        <a:pt x="2675" y="1437"/>
                      </a:cubicBezTo>
                      <a:cubicBezTo>
                        <a:pt x="2636" y="1450"/>
                        <a:pt x="2594" y="1463"/>
                        <a:pt x="2552" y="1473"/>
                      </a:cubicBezTo>
                      <a:cubicBezTo>
                        <a:pt x="2530" y="1479"/>
                        <a:pt x="2510" y="1486"/>
                        <a:pt x="2487" y="1489"/>
                      </a:cubicBezTo>
                      <a:cubicBezTo>
                        <a:pt x="2484" y="1489"/>
                        <a:pt x="2449" y="1499"/>
                        <a:pt x="2433" y="1502"/>
                      </a:cubicBezTo>
                      <a:cubicBezTo>
                        <a:pt x="2397" y="1457"/>
                        <a:pt x="2336" y="1424"/>
                        <a:pt x="2282" y="1428"/>
                      </a:cubicBezTo>
                      <a:moveTo>
                        <a:pt x="3212" y="1206"/>
                      </a:moveTo>
                      <a:lnTo>
                        <a:pt x="3212" y="1206"/>
                      </a:lnTo>
                      <a:cubicBezTo>
                        <a:pt x="3122" y="1193"/>
                        <a:pt x="3032" y="1193"/>
                        <a:pt x="2945" y="1206"/>
                      </a:cubicBezTo>
                      <a:cubicBezTo>
                        <a:pt x="2842" y="1222"/>
                        <a:pt x="2745" y="1254"/>
                        <a:pt x="2645" y="1283"/>
                      </a:cubicBezTo>
                      <a:cubicBezTo>
                        <a:pt x="2619" y="1292"/>
                        <a:pt x="2591" y="1302"/>
                        <a:pt x="2562" y="1309"/>
                      </a:cubicBezTo>
                      <a:cubicBezTo>
                        <a:pt x="2436" y="1344"/>
                        <a:pt x="2304" y="1370"/>
                        <a:pt x="2178" y="1344"/>
                      </a:cubicBezTo>
                      <a:cubicBezTo>
                        <a:pt x="2178" y="1341"/>
                        <a:pt x="2178" y="1341"/>
                        <a:pt x="2175" y="1338"/>
                      </a:cubicBezTo>
                      <a:cubicBezTo>
                        <a:pt x="2162" y="1296"/>
                        <a:pt x="2120" y="1251"/>
                        <a:pt x="2072" y="1254"/>
                      </a:cubicBezTo>
                      <a:cubicBezTo>
                        <a:pt x="2069" y="1254"/>
                        <a:pt x="2066" y="1254"/>
                        <a:pt x="2062" y="1254"/>
                      </a:cubicBezTo>
                      <a:cubicBezTo>
                        <a:pt x="2040" y="1257"/>
                        <a:pt x="2021" y="1276"/>
                        <a:pt x="1998" y="1276"/>
                      </a:cubicBezTo>
                      <a:cubicBezTo>
                        <a:pt x="1969" y="1276"/>
                        <a:pt x="1953" y="1238"/>
                        <a:pt x="1950" y="1215"/>
                      </a:cubicBezTo>
                      <a:cubicBezTo>
                        <a:pt x="1943" y="1161"/>
                        <a:pt x="1982" y="1109"/>
                        <a:pt x="2024" y="1080"/>
                      </a:cubicBezTo>
                      <a:cubicBezTo>
                        <a:pt x="2046" y="1067"/>
                        <a:pt x="2069" y="1058"/>
                        <a:pt x="2095" y="1058"/>
                      </a:cubicBezTo>
                      <a:cubicBezTo>
                        <a:pt x="2124" y="1058"/>
                        <a:pt x="2166" y="1070"/>
                        <a:pt x="2175" y="1099"/>
                      </a:cubicBezTo>
                      <a:cubicBezTo>
                        <a:pt x="2188" y="1131"/>
                        <a:pt x="2159" y="1148"/>
                        <a:pt x="2140" y="1167"/>
                      </a:cubicBezTo>
                      <a:cubicBezTo>
                        <a:pt x="2124" y="1180"/>
                        <a:pt x="2127" y="1202"/>
                        <a:pt x="2137" y="1222"/>
                      </a:cubicBezTo>
                      <a:cubicBezTo>
                        <a:pt x="2146" y="1238"/>
                        <a:pt x="2159" y="1251"/>
                        <a:pt x="2178" y="1260"/>
                      </a:cubicBezTo>
                      <a:cubicBezTo>
                        <a:pt x="2188" y="1273"/>
                        <a:pt x="2204" y="1296"/>
                        <a:pt x="2249" y="1296"/>
                      </a:cubicBezTo>
                      <a:cubicBezTo>
                        <a:pt x="2336" y="1302"/>
                        <a:pt x="2423" y="1289"/>
                        <a:pt x="2507" y="1273"/>
                      </a:cubicBezTo>
                      <a:cubicBezTo>
                        <a:pt x="2591" y="1260"/>
                        <a:pt x="2671" y="1241"/>
                        <a:pt x="2748" y="1212"/>
                      </a:cubicBezTo>
                      <a:cubicBezTo>
                        <a:pt x="2819" y="1183"/>
                        <a:pt x="2887" y="1154"/>
                        <a:pt x="2961" y="1131"/>
                      </a:cubicBezTo>
                      <a:cubicBezTo>
                        <a:pt x="3054" y="1106"/>
                        <a:pt x="3154" y="1109"/>
                        <a:pt x="3248" y="1141"/>
                      </a:cubicBezTo>
                      <a:cubicBezTo>
                        <a:pt x="3289" y="1154"/>
                        <a:pt x="3332" y="1177"/>
                        <a:pt x="3370" y="1202"/>
                      </a:cubicBezTo>
                      <a:cubicBezTo>
                        <a:pt x="3402" y="1225"/>
                        <a:pt x="3431" y="1254"/>
                        <a:pt x="3454" y="1286"/>
                      </a:cubicBezTo>
                      <a:cubicBezTo>
                        <a:pt x="3425" y="1283"/>
                        <a:pt x="3392" y="1279"/>
                        <a:pt x="3364" y="1276"/>
                      </a:cubicBezTo>
                      <a:cubicBezTo>
                        <a:pt x="3360" y="1276"/>
                        <a:pt x="3354" y="1273"/>
                        <a:pt x="3354" y="1273"/>
                      </a:cubicBezTo>
                      <a:cubicBezTo>
                        <a:pt x="3351" y="1270"/>
                        <a:pt x="3348" y="1267"/>
                        <a:pt x="3344" y="1263"/>
                      </a:cubicBezTo>
                      <a:cubicBezTo>
                        <a:pt x="3315" y="1225"/>
                        <a:pt x="3260" y="1212"/>
                        <a:pt x="3212" y="1206"/>
                      </a:cubicBezTo>
                      <a:moveTo>
                        <a:pt x="3309" y="1054"/>
                      </a:moveTo>
                      <a:lnTo>
                        <a:pt x="3309" y="1054"/>
                      </a:lnTo>
                      <a:cubicBezTo>
                        <a:pt x="3238" y="1012"/>
                        <a:pt x="3157" y="990"/>
                        <a:pt x="3074" y="990"/>
                      </a:cubicBezTo>
                      <a:cubicBezTo>
                        <a:pt x="2987" y="993"/>
                        <a:pt x="2900" y="1012"/>
                        <a:pt x="2813" y="1038"/>
                      </a:cubicBezTo>
                      <a:cubicBezTo>
                        <a:pt x="2723" y="1064"/>
                        <a:pt x="2632" y="1093"/>
                        <a:pt x="2542" y="1118"/>
                      </a:cubicBezTo>
                      <a:cubicBezTo>
                        <a:pt x="2571" y="1090"/>
                        <a:pt x="2603" y="1067"/>
                        <a:pt x="2636" y="1041"/>
                      </a:cubicBezTo>
                      <a:cubicBezTo>
                        <a:pt x="2642" y="1041"/>
                        <a:pt x="2645" y="1038"/>
                        <a:pt x="2649" y="1035"/>
                      </a:cubicBezTo>
                      <a:lnTo>
                        <a:pt x="2652" y="1032"/>
                      </a:lnTo>
                      <a:cubicBezTo>
                        <a:pt x="2819" y="917"/>
                        <a:pt x="3025" y="839"/>
                        <a:pt x="3209" y="852"/>
                      </a:cubicBezTo>
                      <a:cubicBezTo>
                        <a:pt x="3302" y="856"/>
                        <a:pt x="3392" y="885"/>
                        <a:pt x="3476" y="920"/>
                      </a:cubicBezTo>
                      <a:cubicBezTo>
                        <a:pt x="3464" y="936"/>
                        <a:pt x="3454" y="955"/>
                        <a:pt x="3444" y="974"/>
                      </a:cubicBezTo>
                      <a:cubicBezTo>
                        <a:pt x="3434" y="1003"/>
                        <a:pt x="3421" y="1038"/>
                        <a:pt x="3392" y="1058"/>
                      </a:cubicBezTo>
                      <a:cubicBezTo>
                        <a:pt x="3380" y="1067"/>
                        <a:pt x="3360" y="1070"/>
                        <a:pt x="3341" y="1070"/>
                      </a:cubicBezTo>
                      <a:cubicBezTo>
                        <a:pt x="3332" y="1064"/>
                        <a:pt x="3322" y="1058"/>
                        <a:pt x="3309" y="1054"/>
                      </a:cubicBezTo>
                      <a:moveTo>
                        <a:pt x="3019" y="788"/>
                      </a:moveTo>
                      <a:lnTo>
                        <a:pt x="3019" y="788"/>
                      </a:lnTo>
                      <a:cubicBezTo>
                        <a:pt x="3019" y="785"/>
                        <a:pt x="3019" y="785"/>
                        <a:pt x="3019" y="785"/>
                      </a:cubicBezTo>
                      <a:cubicBezTo>
                        <a:pt x="3042" y="753"/>
                        <a:pt x="3067" y="724"/>
                        <a:pt x="3096" y="698"/>
                      </a:cubicBezTo>
                      <a:cubicBezTo>
                        <a:pt x="3151" y="643"/>
                        <a:pt x="3216" y="598"/>
                        <a:pt x="3289" y="569"/>
                      </a:cubicBezTo>
                      <a:cubicBezTo>
                        <a:pt x="3367" y="537"/>
                        <a:pt x="3454" y="530"/>
                        <a:pt x="3537" y="530"/>
                      </a:cubicBezTo>
                      <a:lnTo>
                        <a:pt x="3541" y="530"/>
                      </a:lnTo>
                      <a:cubicBezTo>
                        <a:pt x="3464" y="543"/>
                        <a:pt x="3386" y="569"/>
                        <a:pt x="3315" y="598"/>
                      </a:cubicBezTo>
                      <a:cubicBezTo>
                        <a:pt x="3216" y="637"/>
                        <a:pt x="3128" y="717"/>
                        <a:pt x="3071" y="810"/>
                      </a:cubicBezTo>
                      <a:cubicBezTo>
                        <a:pt x="3071" y="814"/>
                        <a:pt x="3067" y="817"/>
                        <a:pt x="3067" y="820"/>
                      </a:cubicBezTo>
                      <a:cubicBezTo>
                        <a:pt x="3064" y="820"/>
                        <a:pt x="3061" y="823"/>
                        <a:pt x="3058" y="823"/>
                      </a:cubicBezTo>
                      <a:cubicBezTo>
                        <a:pt x="3035" y="827"/>
                        <a:pt x="3016" y="830"/>
                        <a:pt x="2993" y="833"/>
                      </a:cubicBezTo>
                      <a:cubicBezTo>
                        <a:pt x="3000" y="817"/>
                        <a:pt x="3009" y="801"/>
                        <a:pt x="3019" y="788"/>
                      </a:cubicBezTo>
                      <a:moveTo>
                        <a:pt x="4491" y="923"/>
                      </a:moveTo>
                      <a:lnTo>
                        <a:pt x="4491" y="923"/>
                      </a:lnTo>
                      <a:cubicBezTo>
                        <a:pt x="4510" y="923"/>
                        <a:pt x="4536" y="910"/>
                        <a:pt x="4546" y="891"/>
                      </a:cubicBezTo>
                      <a:cubicBezTo>
                        <a:pt x="4552" y="872"/>
                        <a:pt x="4546" y="852"/>
                        <a:pt x="4542" y="833"/>
                      </a:cubicBezTo>
                      <a:cubicBezTo>
                        <a:pt x="4536" y="810"/>
                        <a:pt x="4533" y="791"/>
                        <a:pt x="4562" y="778"/>
                      </a:cubicBezTo>
                      <a:cubicBezTo>
                        <a:pt x="4568" y="778"/>
                        <a:pt x="4574" y="775"/>
                        <a:pt x="4581" y="775"/>
                      </a:cubicBezTo>
                      <a:cubicBezTo>
                        <a:pt x="4600" y="778"/>
                        <a:pt x="4623" y="788"/>
                        <a:pt x="4639" y="804"/>
                      </a:cubicBezTo>
                      <a:cubicBezTo>
                        <a:pt x="4658" y="820"/>
                        <a:pt x="4674" y="846"/>
                        <a:pt x="4671" y="875"/>
                      </a:cubicBezTo>
                      <a:cubicBezTo>
                        <a:pt x="4671" y="901"/>
                        <a:pt x="4652" y="917"/>
                        <a:pt x="4636" y="933"/>
                      </a:cubicBezTo>
                      <a:cubicBezTo>
                        <a:pt x="4633" y="936"/>
                        <a:pt x="4629" y="939"/>
                        <a:pt x="4626" y="943"/>
                      </a:cubicBezTo>
                      <a:cubicBezTo>
                        <a:pt x="4616" y="952"/>
                        <a:pt x="4603" y="967"/>
                        <a:pt x="4584" y="983"/>
                      </a:cubicBezTo>
                      <a:cubicBezTo>
                        <a:pt x="4574" y="990"/>
                        <a:pt x="4568" y="996"/>
                        <a:pt x="4555" y="1006"/>
                      </a:cubicBezTo>
                      <a:cubicBezTo>
                        <a:pt x="4555" y="1003"/>
                        <a:pt x="4552" y="1003"/>
                        <a:pt x="4549" y="1003"/>
                      </a:cubicBezTo>
                      <a:cubicBezTo>
                        <a:pt x="4401" y="939"/>
                        <a:pt x="4265" y="843"/>
                        <a:pt x="4117" y="778"/>
                      </a:cubicBezTo>
                      <a:cubicBezTo>
                        <a:pt x="3976" y="714"/>
                        <a:pt x="3821" y="682"/>
                        <a:pt x="3666" y="707"/>
                      </a:cubicBezTo>
                      <a:cubicBezTo>
                        <a:pt x="3624" y="714"/>
                        <a:pt x="3583" y="724"/>
                        <a:pt x="3544" y="737"/>
                      </a:cubicBezTo>
                      <a:cubicBezTo>
                        <a:pt x="3505" y="750"/>
                        <a:pt x="3473" y="772"/>
                        <a:pt x="3438" y="798"/>
                      </a:cubicBezTo>
                      <a:cubicBezTo>
                        <a:pt x="3428" y="804"/>
                        <a:pt x="3421" y="810"/>
                        <a:pt x="3412" y="817"/>
                      </a:cubicBezTo>
                      <a:cubicBezTo>
                        <a:pt x="3399" y="827"/>
                        <a:pt x="3386" y="833"/>
                        <a:pt x="3370" y="843"/>
                      </a:cubicBezTo>
                      <a:cubicBezTo>
                        <a:pt x="3357" y="839"/>
                        <a:pt x="3341" y="833"/>
                        <a:pt x="3325" y="830"/>
                      </a:cubicBezTo>
                      <a:cubicBezTo>
                        <a:pt x="3296" y="823"/>
                        <a:pt x="3267" y="820"/>
                        <a:pt x="3241" y="817"/>
                      </a:cubicBezTo>
                      <a:cubicBezTo>
                        <a:pt x="3325" y="753"/>
                        <a:pt x="3412" y="685"/>
                        <a:pt x="3518" y="650"/>
                      </a:cubicBezTo>
                      <a:cubicBezTo>
                        <a:pt x="3631" y="611"/>
                        <a:pt x="3757" y="621"/>
                        <a:pt x="3869" y="643"/>
                      </a:cubicBezTo>
                      <a:cubicBezTo>
                        <a:pt x="3985" y="666"/>
                        <a:pt x="4091" y="711"/>
                        <a:pt x="4194" y="766"/>
                      </a:cubicBezTo>
                      <a:cubicBezTo>
                        <a:pt x="4269" y="807"/>
                        <a:pt x="4333" y="862"/>
                        <a:pt x="4407" y="901"/>
                      </a:cubicBezTo>
                      <a:cubicBezTo>
                        <a:pt x="4430" y="917"/>
                        <a:pt x="4455" y="926"/>
                        <a:pt x="4478" y="926"/>
                      </a:cubicBezTo>
                      <a:cubicBezTo>
                        <a:pt x="4484" y="926"/>
                        <a:pt x="4488" y="926"/>
                        <a:pt x="4491" y="923"/>
                      </a:cubicBezTo>
                      <a:moveTo>
                        <a:pt x="4368" y="830"/>
                      </a:moveTo>
                      <a:lnTo>
                        <a:pt x="4368" y="830"/>
                      </a:lnTo>
                      <a:cubicBezTo>
                        <a:pt x="4326" y="801"/>
                        <a:pt x="4294" y="778"/>
                        <a:pt x="4249" y="753"/>
                      </a:cubicBezTo>
                      <a:cubicBezTo>
                        <a:pt x="4169" y="707"/>
                        <a:pt x="4082" y="666"/>
                        <a:pt x="3995" y="640"/>
                      </a:cubicBezTo>
                      <a:cubicBezTo>
                        <a:pt x="3831" y="588"/>
                        <a:pt x="3653" y="566"/>
                        <a:pt x="3489" y="627"/>
                      </a:cubicBezTo>
                      <a:cubicBezTo>
                        <a:pt x="3483" y="630"/>
                        <a:pt x="3480" y="634"/>
                        <a:pt x="3473" y="637"/>
                      </a:cubicBezTo>
                      <a:cubicBezTo>
                        <a:pt x="3383" y="672"/>
                        <a:pt x="3302" y="730"/>
                        <a:pt x="3232" y="801"/>
                      </a:cubicBezTo>
                      <a:cubicBezTo>
                        <a:pt x="3228" y="804"/>
                        <a:pt x="3225" y="807"/>
                        <a:pt x="3219" y="810"/>
                      </a:cubicBezTo>
                      <a:cubicBezTo>
                        <a:pt x="3212" y="814"/>
                        <a:pt x="3209" y="814"/>
                        <a:pt x="3203" y="814"/>
                      </a:cubicBezTo>
                      <a:cubicBezTo>
                        <a:pt x="3167" y="814"/>
                        <a:pt x="3132" y="817"/>
                        <a:pt x="3096" y="817"/>
                      </a:cubicBezTo>
                      <a:cubicBezTo>
                        <a:pt x="3161" y="704"/>
                        <a:pt x="3283" y="637"/>
                        <a:pt x="3409" y="595"/>
                      </a:cubicBezTo>
                      <a:cubicBezTo>
                        <a:pt x="3560" y="546"/>
                        <a:pt x="3728" y="534"/>
                        <a:pt x="3879" y="585"/>
                      </a:cubicBezTo>
                      <a:cubicBezTo>
                        <a:pt x="3943" y="605"/>
                        <a:pt x="4175" y="701"/>
                        <a:pt x="4233" y="717"/>
                      </a:cubicBezTo>
                      <a:cubicBezTo>
                        <a:pt x="4243" y="720"/>
                        <a:pt x="4346" y="743"/>
                        <a:pt x="4385" y="753"/>
                      </a:cubicBezTo>
                      <a:cubicBezTo>
                        <a:pt x="4372" y="775"/>
                        <a:pt x="4365" y="801"/>
                        <a:pt x="4368" y="830"/>
                      </a:cubicBezTo>
                      <a:moveTo>
                        <a:pt x="4732" y="659"/>
                      </a:moveTo>
                      <a:lnTo>
                        <a:pt x="4732" y="659"/>
                      </a:lnTo>
                      <a:cubicBezTo>
                        <a:pt x="4758" y="659"/>
                        <a:pt x="4771" y="643"/>
                        <a:pt x="4781" y="621"/>
                      </a:cubicBezTo>
                      <a:cubicBezTo>
                        <a:pt x="4790" y="605"/>
                        <a:pt x="4803" y="598"/>
                        <a:pt x="4819" y="598"/>
                      </a:cubicBezTo>
                      <a:cubicBezTo>
                        <a:pt x="4832" y="598"/>
                        <a:pt x="4842" y="605"/>
                        <a:pt x="4848" y="617"/>
                      </a:cubicBezTo>
                      <a:cubicBezTo>
                        <a:pt x="4864" y="643"/>
                        <a:pt x="4858" y="682"/>
                        <a:pt x="4829" y="694"/>
                      </a:cubicBezTo>
                      <a:cubicBezTo>
                        <a:pt x="4813" y="701"/>
                        <a:pt x="4797" y="704"/>
                        <a:pt x="4781" y="704"/>
                      </a:cubicBezTo>
                      <a:cubicBezTo>
                        <a:pt x="4771" y="704"/>
                        <a:pt x="4761" y="704"/>
                        <a:pt x="4752" y="701"/>
                      </a:cubicBezTo>
                      <a:cubicBezTo>
                        <a:pt x="4684" y="698"/>
                        <a:pt x="4633" y="656"/>
                        <a:pt x="4568" y="650"/>
                      </a:cubicBezTo>
                      <a:cubicBezTo>
                        <a:pt x="4565" y="650"/>
                        <a:pt x="4558" y="650"/>
                        <a:pt x="4555" y="650"/>
                      </a:cubicBezTo>
                      <a:cubicBezTo>
                        <a:pt x="4497" y="650"/>
                        <a:pt x="4439" y="678"/>
                        <a:pt x="4401" y="724"/>
                      </a:cubicBezTo>
                      <a:cubicBezTo>
                        <a:pt x="4388" y="720"/>
                        <a:pt x="4352" y="714"/>
                        <a:pt x="4349" y="711"/>
                      </a:cubicBezTo>
                      <a:cubicBezTo>
                        <a:pt x="4326" y="707"/>
                        <a:pt x="4304" y="701"/>
                        <a:pt x="4285" y="694"/>
                      </a:cubicBezTo>
                      <a:cubicBezTo>
                        <a:pt x="4243" y="685"/>
                        <a:pt x="4201" y="672"/>
                        <a:pt x="4159" y="659"/>
                      </a:cubicBezTo>
                      <a:cubicBezTo>
                        <a:pt x="4078" y="630"/>
                        <a:pt x="3998" y="595"/>
                        <a:pt x="3917" y="563"/>
                      </a:cubicBezTo>
                      <a:cubicBezTo>
                        <a:pt x="3911" y="559"/>
                        <a:pt x="3901" y="556"/>
                        <a:pt x="3895" y="553"/>
                      </a:cubicBezTo>
                      <a:cubicBezTo>
                        <a:pt x="3776" y="501"/>
                        <a:pt x="3653" y="492"/>
                        <a:pt x="3525" y="495"/>
                      </a:cubicBezTo>
                      <a:cubicBezTo>
                        <a:pt x="3518" y="495"/>
                        <a:pt x="3512" y="495"/>
                        <a:pt x="3505" y="495"/>
                      </a:cubicBezTo>
                      <a:cubicBezTo>
                        <a:pt x="3547" y="453"/>
                        <a:pt x="3634" y="450"/>
                        <a:pt x="3686" y="450"/>
                      </a:cubicBezTo>
                      <a:cubicBezTo>
                        <a:pt x="3773" y="447"/>
                        <a:pt x="3860" y="457"/>
                        <a:pt x="3946" y="476"/>
                      </a:cubicBezTo>
                      <a:cubicBezTo>
                        <a:pt x="4030" y="492"/>
                        <a:pt x="4111" y="521"/>
                        <a:pt x="4194" y="546"/>
                      </a:cubicBezTo>
                      <a:lnTo>
                        <a:pt x="4198" y="546"/>
                      </a:lnTo>
                      <a:cubicBezTo>
                        <a:pt x="4214" y="553"/>
                        <a:pt x="4230" y="556"/>
                        <a:pt x="4246" y="559"/>
                      </a:cubicBezTo>
                      <a:cubicBezTo>
                        <a:pt x="4378" y="601"/>
                        <a:pt x="4520" y="630"/>
                        <a:pt x="4658" y="608"/>
                      </a:cubicBezTo>
                      <a:cubicBezTo>
                        <a:pt x="4665" y="637"/>
                        <a:pt x="4694" y="662"/>
                        <a:pt x="4729" y="659"/>
                      </a:cubicBezTo>
                      <a:lnTo>
                        <a:pt x="4729" y="659"/>
                      </a:lnTo>
                      <a:cubicBezTo>
                        <a:pt x="4732" y="659"/>
                        <a:pt x="4732" y="659"/>
                        <a:pt x="4732" y="659"/>
                      </a:cubicBezTo>
                      <a:moveTo>
                        <a:pt x="4587" y="521"/>
                      </a:moveTo>
                      <a:lnTo>
                        <a:pt x="4587" y="521"/>
                      </a:lnTo>
                      <a:cubicBezTo>
                        <a:pt x="4629" y="518"/>
                        <a:pt x="4649" y="495"/>
                        <a:pt x="4658" y="485"/>
                      </a:cubicBezTo>
                      <a:cubicBezTo>
                        <a:pt x="4678" y="476"/>
                        <a:pt x="4690" y="460"/>
                        <a:pt x="4700" y="444"/>
                      </a:cubicBezTo>
                      <a:cubicBezTo>
                        <a:pt x="4710" y="424"/>
                        <a:pt x="4713" y="405"/>
                        <a:pt x="4697" y="389"/>
                      </a:cubicBezTo>
                      <a:cubicBezTo>
                        <a:pt x="4678" y="369"/>
                        <a:pt x="4649" y="353"/>
                        <a:pt x="4662" y="321"/>
                      </a:cubicBezTo>
                      <a:cubicBezTo>
                        <a:pt x="4671" y="292"/>
                        <a:pt x="4713" y="279"/>
                        <a:pt x="4742" y="279"/>
                      </a:cubicBezTo>
                      <a:cubicBezTo>
                        <a:pt x="4765" y="279"/>
                        <a:pt x="4790" y="289"/>
                        <a:pt x="4813" y="302"/>
                      </a:cubicBezTo>
                      <a:cubicBezTo>
                        <a:pt x="4855" y="331"/>
                        <a:pt x="4893" y="382"/>
                        <a:pt x="4887" y="437"/>
                      </a:cubicBezTo>
                      <a:cubicBezTo>
                        <a:pt x="4884" y="460"/>
                        <a:pt x="4864" y="498"/>
                        <a:pt x="4839" y="498"/>
                      </a:cubicBezTo>
                      <a:cubicBezTo>
                        <a:pt x="4816" y="498"/>
                        <a:pt x="4797" y="482"/>
                        <a:pt x="4774" y="476"/>
                      </a:cubicBezTo>
                      <a:cubicBezTo>
                        <a:pt x="4771" y="476"/>
                        <a:pt x="4768" y="476"/>
                        <a:pt x="4765" y="476"/>
                      </a:cubicBezTo>
                      <a:cubicBezTo>
                        <a:pt x="4716" y="473"/>
                        <a:pt x="4674" y="518"/>
                        <a:pt x="4658" y="559"/>
                      </a:cubicBezTo>
                      <a:cubicBezTo>
                        <a:pt x="4658" y="563"/>
                        <a:pt x="4658" y="566"/>
                        <a:pt x="4658" y="566"/>
                      </a:cubicBezTo>
                      <a:cubicBezTo>
                        <a:pt x="4530" y="592"/>
                        <a:pt x="4401" y="566"/>
                        <a:pt x="4275" y="530"/>
                      </a:cubicBezTo>
                      <a:cubicBezTo>
                        <a:pt x="4246" y="524"/>
                        <a:pt x="4217" y="514"/>
                        <a:pt x="4188" y="505"/>
                      </a:cubicBezTo>
                      <a:cubicBezTo>
                        <a:pt x="4091" y="476"/>
                        <a:pt x="3995" y="444"/>
                        <a:pt x="3892" y="427"/>
                      </a:cubicBezTo>
                      <a:cubicBezTo>
                        <a:pt x="3805" y="414"/>
                        <a:pt x="3711" y="414"/>
                        <a:pt x="3624" y="427"/>
                      </a:cubicBezTo>
                      <a:cubicBezTo>
                        <a:pt x="3576" y="434"/>
                        <a:pt x="3521" y="447"/>
                        <a:pt x="3492" y="485"/>
                      </a:cubicBezTo>
                      <a:cubicBezTo>
                        <a:pt x="3489" y="489"/>
                        <a:pt x="3486" y="492"/>
                        <a:pt x="3483" y="495"/>
                      </a:cubicBezTo>
                      <a:cubicBezTo>
                        <a:pt x="3480" y="498"/>
                        <a:pt x="3476" y="498"/>
                        <a:pt x="3473" y="498"/>
                      </a:cubicBezTo>
                      <a:cubicBezTo>
                        <a:pt x="3444" y="501"/>
                        <a:pt x="3412" y="505"/>
                        <a:pt x="3380" y="508"/>
                      </a:cubicBezTo>
                      <a:cubicBezTo>
                        <a:pt x="3405" y="476"/>
                        <a:pt x="3434" y="447"/>
                        <a:pt x="3467" y="424"/>
                      </a:cubicBezTo>
                      <a:cubicBezTo>
                        <a:pt x="3505" y="398"/>
                        <a:pt x="3544" y="379"/>
                        <a:pt x="3589" y="363"/>
                      </a:cubicBezTo>
                      <a:cubicBezTo>
                        <a:pt x="3682" y="331"/>
                        <a:pt x="3782" y="328"/>
                        <a:pt x="3876" y="353"/>
                      </a:cubicBezTo>
                      <a:cubicBezTo>
                        <a:pt x="3950" y="376"/>
                        <a:pt x="4017" y="408"/>
                        <a:pt x="4088" y="434"/>
                      </a:cubicBezTo>
                      <a:cubicBezTo>
                        <a:pt x="4165" y="466"/>
                        <a:pt x="4246" y="482"/>
                        <a:pt x="4330" y="498"/>
                      </a:cubicBezTo>
                      <a:cubicBezTo>
                        <a:pt x="4414" y="511"/>
                        <a:pt x="4500" y="524"/>
                        <a:pt x="4587" y="521"/>
                      </a:cubicBezTo>
                      <a:moveTo>
                        <a:pt x="4204" y="1428"/>
                      </a:moveTo>
                      <a:lnTo>
                        <a:pt x="4204" y="1428"/>
                      </a:lnTo>
                      <a:cubicBezTo>
                        <a:pt x="4201" y="1428"/>
                        <a:pt x="4194" y="1428"/>
                        <a:pt x="4191" y="1428"/>
                      </a:cubicBezTo>
                      <a:cubicBezTo>
                        <a:pt x="4127" y="1434"/>
                        <a:pt x="4072" y="1476"/>
                        <a:pt x="4008" y="1479"/>
                      </a:cubicBezTo>
                      <a:cubicBezTo>
                        <a:pt x="3998" y="1479"/>
                        <a:pt x="3989" y="1483"/>
                        <a:pt x="3979" y="1483"/>
                      </a:cubicBezTo>
                      <a:cubicBezTo>
                        <a:pt x="3963" y="1479"/>
                        <a:pt x="3943" y="1479"/>
                        <a:pt x="3930" y="1473"/>
                      </a:cubicBezTo>
                      <a:cubicBezTo>
                        <a:pt x="3901" y="1460"/>
                        <a:pt x="3895" y="1421"/>
                        <a:pt x="3908" y="1395"/>
                      </a:cubicBezTo>
                      <a:cubicBezTo>
                        <a:pt x="3917" y="1383"/>
                        <a:pt x="3927" y="1376"/>
                        <a:pt x="3940" y="1376"/>
                      </a:cubicBezTo>
                      <a:cubicBezTo>
                        <a:pt x="3953" y="1376"/>
                        <a:pt x="3969" y="1383"/>
                        <a:pt x="3976" y="1399"/>
                      </a:cubicBezTo>
                      <a:cubicBezTo>
                        <a:pt x="3989" y="1421"/>
                        <a:pt x="4001" y="1434"/>
                        <a:pt x="4027" y="1437"/>
                      </a:cubicBezTo>
                      <a:lnTo>
                        <a:pt x="4027" y="1437"/>
                      </a:lnTo>
                      <a:lnTo>
                        <a:pt x="4027" y="1437"/>
                      </a:lnTo>
                      <a:cubicBezTo>
                        <a:pt x="4066" y="1441"/>
                        <a:pt x="4095" y="1415"/>
                        <a:pt x="4101" y="1386"/>
                      </a:cubicBezTo>
                      <a:cubicBezTo>
                        <a:pt x="4240" y="1408"/>
                        <a:pt x="4381" y="1379"/>
                        <a:pt x="4513" y="1338"/>
                      </a:cubicBezTo>
                      <a:cubicBezTo>
                        <a:pt x="4530" y="1334"/>
                        <a:pt x="4546" y="1328"/>
                        <a:pt x="4558" y="1325"/>
                      </a:cubicBezTo>
                      <a:cubicBezTo>
                        <a:pt x="4562" y="1325"/>
                        <a:pt x="4562" y="1325"/>
                        <a:pt x="4565" y="1322"/>
                      </a:cubicBezTo>
                      <a:cubicBezTo>
                        <a:pt x="4649" y="1299"/>
                        <a:pt x="4729" y="1270"/>
                        <a:pt x="4813" y="1254"/>
                      </a:cubicBezTo>
                      <a:cubicBezTo>
                        <a:pt x="4900" y="1234"/>
                        <a:pt x="4987" y="1225"/>
                        <a:pt x="5074" y="1228"/>
                      </a:cubicBezTo>
                      <a:cubicBezTo>
                        <a:pt x="5125" y="1228"/>
                        <a:pt x="5212" y="1231"/>
                        <a:pt x="5251" y="1273"/>
                      </a:cubicBezTo>
                      <a:cubicBezTo>
                        <a:pt x="5244" y="1273"/>
                        <a:pt x="5241" y="1273"/>
                        <a:pt x="5235" y="1273"/>
                      </a:cubicBezTo>
                      <a:cubicBezTo>
                        <a:pt x="5106" y="1270"/>
                        <a:pt x="4983" y="1279"/>
                        <a:pt x="4864" y="1331"/>
                      </a:cubicBezTo>
                      <a:cubicBezTo>
                        <a:pt x="4855" y="1334"/>
                        <a:pt x="4848" y="1338"/>
                        <a:pt x="4842" y="1341"/>
                      </a:cubicBezTo>
                      <a:cubicBezTo>
                        <a:pt x="4761" y="1373"/>
                        <a:pt x="4681" y="1408"/>
                        <a:pt x="4600" y="1437"/>
                      </a:cubicBezTo>
                      <a:cubicBezTo>
                        <a:pt x="4558" y="1450"/>
                        <a:pt x="4517" y="1463"/>
                        <a:pt x="4475" y="1473"/>
                      </a:cubicBezTo>
                      <a:cubicBezTo>
                        <a:pt x="4452" y="1479"/>
                        <a:pt x="4433" y="1486"/>
                        <a:pt x="4410" y="1489"/>
                      </a:cubicBezTo>
                      <a:cubicBezTo>
                        <a:pt x="4407" y="1489"/>
                        <a:pt x="4372" y="1499"/>
                        <a:pt x="4355" y="1502"/>
                      </a:cubicBezTo>
                      <a:cubicBezTo>
                        <a:pt x="4320" y="1457"/>
                        <a:pt x="4262" y="1424"/>
                        <a:pt x="4204" y="1428"/>
                      </a:cubicBezTo>
                      <a:moveTo>
                        <a:pt x="5135" y="1206"/>
                      </a:moveTo>
                      <a:lnTo>
                        <a:pt x="5135" y="1206"/>
                      </a:lnTo>
                      <a:cubicBezTo>
                        <a:pt x="5045" y="1193"/>
                        <a:pt x="4955" y="1193"/>
                        <a:pt x="4867" y="1206"/>
                      </a:cubicBezTo>
                      <a:cubicBezTo>
                        <a:pt x="4765" y="1222"/>
                        <a:pt x="4668" y="1254"/>
                        <a:pt x="4568" y="1283"/>
                      </a:cubicBezTo>
                      <a:cubicBezTo>
                        <a:pt x="4542" y="1292"/>
                        <a:pt x="4513" y="1302"/>
                        <a:pt x="4484" y="1309"/>
                      </a:cubicBezTo>
                      <a:cubicBezTo>
                        <a:pt x="4359" y="1344"/>
                        <a:pt x="4227" y="1370"/>
                        <a:pt x="4101" y="1344"/>
                      </a:cubicBezTo>
                      <a:cubicBezTo>
                        <a:pt x="4101" y="1341"/>
                        <a:pt x="4101" y="1341"/>
                        <a:pt x="4098" y="1338"/>
                      </a:cubicBezTo>
                      <a:cubicBezTo>
                        <a:pt x="4085" y="1296"/>
                        <a:pt x="4043" y="1251"/>
                        <a:pt x="3995" y="1254"/>
                      </a:cubicBezTo>
                      <a:cubicBezTo>
                        <a:pt x="3992" y="1254"/>
                        <a:pt x="3989" y="1254"/>
                        <a:pt x="3985" y="1254"/>
                      </a:cubicBezTo>
                      <a:cubicBezTo>
                        <a:pt x="3963" y="1257"/>
                        <a:pt x="3943" y="1276"/>
                        <a:pt x="3921" y="1276"/>
                      </a:cubicBezTo>
                      <a:cubicBezTo>
                        <a:pt x="3892" y="1276"/>
                        <a:pt x="3876" y="1238"/>
                        <a:pt x="3873" y="1215"/>
                      </a:cubicBezTo>
                      <a:cubicBezTo>
                        <a:pt x="3866" y="1161"/>
                        <a:pt x="3905" y="1109"/>
                        <a:pt x="3946" y="1080"/>
                      </a:cubicBezTo>
                      <a:cubicBezTo>
                        <a:pt x="3969" y="1067"/>
                        <a:pt x="3992" y="1058"/>
                        <a:pt x="4017" y="1058"/>
                      </a:cubicBezTo>
                      <a:cubicBezTo>
                        <a:pt x="4046" y="1058"/>
                        <a:pt x="4088" y="1070"/>
                        <a:pt x="4098" y="1099"/>
                      </a:cubicBezTo>
                      <a:cubicBezTo>
                        <a:pt x="4111" y="1131"/>
                        <a:pt x="4082" y="1148"/>
                        <a:pt x="4062" y="1167"/>
                      </a:cubicBezTo>
                      <a:cubicBezTo>
                        <a:pt x="4046" y="1180"/>
                        <a:pt x="4049" y="1202"/>
                        <a:pt x="4059" y="1222"/>
                      </a:cubicBezTo>
                      <a:cubicBezTo>
                        <a:pt x="4069" y="1238"/>
                        <a:pt x="4082" y="1251"/>
                        <a:pt x="4101" y="1260"/>
                      </a:cubicBezTo>
                      <a:cubicBezTo>
                        <a:pt x="4111" y="1273"/>
                        <a:pt x="4127" y="1296"/>
                        <a:pt x="4172" y="1296"/>
                      </a:cubicBezTo>
                      <a:cubicBezTo>
                        <a:pt x="4259" y="1302"/>
                        <a:pt x="4346" y="1289"/>
                        <a:pt x="4430" y="1273"/>
                      </a:cubicBezTo>
                      <a:cubicBezTo>
                        <a:pt x="4513" y="1260"/>
                        <a:pt x="4594" y="1241"/>
                        <a:pt x="4671" y="1212"/>
                      </a:cubicBezTo>
                      <a:cubicBezTo>
                        <a:pt x="4742" y="1183"/>
                        <a:pt x="4810" y="1154"/>
                        <a:pt x="4884" y="1131"/>
                      </a:cubicBezTo>
                      <a:cubicBezTo>
                        <a:pt x="4977" y="1106"/>
                        <a:pt x="5077" y="1109"/>
                        <a:pt x="5170" y="1141"/>
                      </a:cubicBezTo>
                      <a:cubicBezTo>
                        <a:pt x="5212" y="1154"/>
                        <a:pt x="5254" y="1177"/>
                        <a:pt x="5293" y="1202"/>
                      </a:cubicBezTo>
                      <a:cubicBezTo>
                        <a:pt x="5325" y="1225"/>
                        <a:pt x="5354" y="1254"/>
                        <a:pt x="5376" y="1286"/>
                      </a:cubicBezTo>
                      <a:cubicBezTo>
                        <a:pt x="5347" y="1283"/>
                        <a:pt x="5315" y="1279"/>
                        <a:pt x="5286" y="1276"/>
                      </a:cubicBezTo>
                      <a:cubicBezTo>
                        <a:pt x="5283" y="1276"/>
                        <a:pt x="5277" y="1273"/>
                        <a:pt x="5277" y="1273"/>
                      </a:cubicBezTo>
                      <a:cubicBezTo>
                        <a:pt x="5273" y="1270"/>
                        <a:pt x="5270" y="1267"/>
                        <a:pt x="5267" y="1263"/>
                      </a:cubicBezTo>
                      <a:cubicBezTo>
                        <a:pt x="5238" y="1225"/>
                        <a:pt x="5183" y="1212"/>
                        <a:pt x="5135" y="1206"/>
                      </a:cubicBezTo>
                      <a:moveTo>
                        <a:pt x="5235" y="1054"/>
                      </a:moveTo>
                      <a:lnTo>
                        <a:pt x="5235" y="1054"/>
                      </a:lnTo>
                      <a:cubicBezTo>
                        <a:pt x="5161" y="1012"/>
                        <a:pt x="5080" y="990"/>
                        <a:pt x="4996" y="990"/>
                      </a:cubicBezTo>
                      <a:cubicBezTo>
                        <a:pt x="4910" y="993"/>
                        <a:pt x="4822" y="1012"/>
                        <a:pt x="4735" y="1038"/>
                      </a:cubicBezTo>
                      <a:cubicBezTo>
                        <a:pt x="4645" y="1064"/>
                        <a:pt x="4555" y="1093"/>
                        <a:pt x="4465" y="1118"/>
                      </a:cubicBezTo>
                      <a:cubicBezTo>
                        <a:pt x="4494" y="1090"/>
                        <a:pt x="4526" y="1067"/>
                        <a:pt x="4558" y="1041"/>
                      </a:cubicBezTo>
                      <a:cubicBezTo>
                        <a:pt x="4565" y="1041"/>
                        <a:pt x="4568" y="1038"/>
                        <a:pt x="4571" y="1035"/>
                      </a:cubicBezTo>
                      <a:lnTo>
                        <a:pt x="4574" y="1032"/>
                      </a:lnTo>
                      <a:cubicBezTo>
                        <a:pt x="4742" y="917"/>
                        <a:pt x="4948" y="839"/>
                        <a:pt x="5132" y="852"/>
                      </a:cubicBezTo>
                      <a:cubicBezTo>
                        <a:pt x="5225" y="856"/>
                        <a:pt x="5315" y="885"/>
                        <a:pt x="5399" y="920"/>
                      </a:cubicBezTo>
                      <a:cubicBezTo>
                        <a:pt x="5386" y="936"/>
                        <a:pt x="5376" y="955"/>
                        <a:pt x="5367" y="974"/>
                      </a:cubicBezTo>
                      <a:cubicBezTo>
                        <a:pt x="5357" y="1003"/>
                        <a:pt x="5344" y="1038"/>
                        <a:pt x="5315" y="1058"/>
                      </a:cubicBezTo>
                      <a:cubicBezTo>
                        <a:pt x="5302" y="1067"/>
                        <a:pt x="5283" y="1070"/>
                        <a:pt x="5264" y="1070"/>
                      </a:cubicBezTo>
                      <a:cubicBezTo>
                        <a:pt x="5254" y="1064"/>
                        <a:pt x="5244" y="1058"/>
                        <a:pt x="5235" y="1054"/>
                      </a:cubicBezTo>
                      <a:moveTo>
                        <a:pt x="4942" y="788"/>
                      </a:moveTo>
                      <a:lnTo>
                        <a:pt x="4942" y="788"/>
                      </a:lnTo>
                      <a:cubicBezTo>
                        <a:pt x="4942" y="785"/>
                        <a:pt x="4942" y="785"/>
                        <a:pt x="4942" y="785"/>
                      </a:cubicBezTo>
                      <a:cubicBezTo>
                        <a:pt x="4964" y="753"/>
                        <a:pt x="4990" y="724"/>
                        <a:pt x="5019" y="698"/>
                      </a:cubicBezTo>
                      <a:cubicBezTo>
                        <a:pt x="5074" y="643"/>
                        <a:pt x="5138" y="598"/>
                        <a:pt x="5212" y="569"/>
                      </a:cubicBezTo>
                      <a:cubicBezTo>
                        <a:pt x="5290" y="537"/>
                        <a:pt x="5376" y="530"/>
                        <a:pt x="5460" y="530"/>
                      </a:cubicBezTo>
                      <a:lnTo>
                        <a:pt x="5463" y="530"/>
                      </a:lnTo>
                      <a:cubicBezTo>
                        <a:pt x="5386" y="543"/>
                        <a:pt x="5309" y="569"/>
                        <a:pt x="5238" y="598"/>
                      </a:cubicBezTo>
                      <a:cubicBezTo>
                        <a:pt x="5138" y="637"/>
                        <a:pt x="5051" y="717"/>
                        <a:pt x="4996" y="810"/>
                      </a:cubicBezTo>
                      <a:cubicBezTo>
                        <a:pt x="4993" y="814"/>
                        <a:pt x="4993" y="817"/>
                        <a:pt x="4990" y="820"/>
                      </a:cubicBezTo>
                      <a:cubicBezTo>
                        <a:pt x="4987" y="820"/>
                        <a:pt x="4983" y="823"/>
                        <a:pt x="4980" y="823"/>
                      </a:cubicBezTo>
                      <a:cubicBezTo>
                        <a:pt x="4958" y="827"/>
                        <a:pt x="4938" y="830"/>
                        <a:pt x="4916" y="833"/>
                      </a:cubicBezTo>
                      <a:cubicBezTo>
                        <a:pt x="4922" y="817"/>
                        <a:pt x="4932" y="801"/>
                        <a:pt x="4942" y="788"/>
                      </a:cubicBezTo>
                      <a:moveTo>
                        <a:pt x="6413" y="923"/>
                      </a:moveTo>
                      <a:lnTo>
                        <a:pt x="6413" y="923"/>
                      </a:lnTo>
                      <a:cubicBezTo>
                        <a:pt x="6433" y="923"/>
                        <a:pt x="6458" y="910"/>
                        <a:pt x="6468" y="891"/>
                      </a:cubicBezTo>
                      <a:cubicBezTo>
                        <a:pt x="6475" y="872"/>
                        <a:pt x="6468" y="852"/>
                        <a:pt x="6465" y="833"/>
                      </a:cubicBezTo>
                      <a:cubicBezTo>
                        <a:pt x="6458" y="810"/>
                        <a:pt x="6455" y="791"/>
                        <a:pt x="6484" y="778"/>
                      </a:cubicBezTo>
                      <a:cubicBezTo>
                        <a:pt x="6491" y="778"/>
                        <a:pt x="6497" y="775"/>
                        <a:pt x="6504" y="775"/>
                      </a:cubicBezTo>
                      <a:cubicBezTo>
                        <a:pt x="6523" y="778"/>
                        <a:pt x="6545" y="788"/>
                        <a:pt x="6561" y="804"/>
                      </a:cubicBezTo>
                      <a:cubicBezTo>
                        <a:pt x="6581" y="820"/>
                        <a:pt x="6597" y="846"/>
                        <a:pt x="6594" y="875"/>
                      </a:cubicBezTo>
                      <a:cubicBezTo>
                        <a:pt x="6594" y="901"/>
                        <a:pt x="6574" y="917"/>
                        <a:pt x="6558" y="933"/>
                      </a:cubicBezTo>
                      <a:cubicBezTo>
                        <a:pt x="6555" y="936"/>
                        <a:pt x="6552" y="939"/>
                        <a:pt x="6549" y="943"/>
                      </a:cubicBezTo>
                      <a:cubicBezTo>
                        <a:pt x="6539" y="952"/>
                        <a:pt x="6526" y="967"/>
                        <a:pt x="6507" y="983"/>
                      </a:cubicBezTo>
                      <a:cubicBezTo>
                        <a:pt x="6497" y="990"/>
                        <a:pt x="6491" y="996"/>
                        <a:pt x="6478" y="1006"/>
                      </a:cubicBezTo>
                      <a:cubicBezTo>
                        <a:pt x="6478" y="1003"/>
                        <a:pt x="6475" y="1003"/>
                        <a:pt x="6471" y="1003"/>
                      </a:cubicBezTo>
                      <a:cubicBezTo>
                        <a:pt x="6323" y="939"/>
                        <a:pt x="6188" y="843"/>
                        <a:pt x="6040" y="778"/>
                      </a:cubicBezTo>
                      <a:cubicBezTo>
                        <a:pt x="5898" y="714"/>
                        <a:pt x="5744" y="682"/>
                        <a:pt x="5589" y="707"/>
                      </a:cubicBezTo>
                      <a:cubicBezTo>
                        <a:pt x="5547" y="714"/>
                        <a:pt x="5505" y="724"/>
                        <a:pt x="5467" y="737"/>
                      </a:cubicBezTo>
                      <a:cubicBezTo>
                        <a:pt x="5428" y="750"/>
                        <a:pt x="5396" y="772"/>
                        <a:pt x="5360" y="798"/>
                      </a:cubicBezTo>
                      <a:cubicBezTo>
                        <a:pt x="5351" y="804"/>
                        <a:pt x="5344" y="810"/>
                        <a:pt x="5335" y="817"/>
                      </a:cubicBezTo>
                      <a:cubicBezTo>
                        <a:pt x="5322" y="827"/>
                        <a:pt x="5309" y="833"/>
                        <a:pt x="5293" y="843"/>
                      </a:cubicBezTo>
                      <a:cubicBezTo>
                        <a:pt x="5280" y="839"/>
                        <a:pt x="5264" y="833"/>
                        <a:pt x="5247" y="830"/>
                      </a:cubicBezTo>
                      <a:cubicBezTo>
                        <a:pt x="5219" y="823"/>
                        <a:pt x="5190" y="820"/>
                        <a:pt x="5164" y="817"/>
                      </a:cubicBezTo>
                      <a:cubicBezTo>
                        <a:pt x="5247" y="753"/>
                        <a:pt x="5335" y="685"/>
                        <a:pt x="5441" y="650"/>
                      </a:cubicBezTo>
                      <a:cubicBezTo>
                        <a:pt x="5554" y="611"/>
                        <a:pt x="5679" y="621"/>
                        <a:pt x="5792" y="643"/>
                      </a:cubicBezTo>
                      <a:cubicBezTo>
                        <a:pt x="5908" y="666"/>
                        <a:pt x="6014" y="711"/>
                        <a:pt x="6117" y="766"/>
                      </a:cubicBezTo>
                      <a:cubicBezTo>
                        <a:pt x="6191" y="807"/>
                        <a:pt x="6256" y="862"/>
                        <a:pt x="6330" y="901"/>
                      </a:cubicBezTo>
                      <a:cubicBezTo>
                        <a:pt x="6352" y="917"/>
                        <a:pt x="6378" y="926"/>
                        <a:pt x="6401" y="926"/>
                      </a:cubicBezTo>
                      <a:cubicBezTo>
                        <a:pt x="6407" y="926"/>
                        <a:pt x="6410" y="926"/>
                        <a:pt x="6413" y="923"/>
                      </a:cubicBezTo>
                      <a:moveTo>
                        <a:pt x="6291" y="830"/>
                      </a:moveTo>
                      <a:lnTo>
                        <a:pt x="6291" y="830"/>
                      </a:lnTo>
                      <a:cubicBezTo>
                        <a:pt x="6249" y="801"/>
                        <a:pt x="6217" y="778"/>
                        <a:pt x="6172" y="753"/>
                      </a:cubicBezTo>
                      <a:cubicBezTo>
                        <a:pt x="6092" y="707"/>
                        <a:pt x="6004" y="666"/>
                        <a:pt x="5917" y="640"/>
                      </a:cubicBezTo>
                      <a:cubicBezTo>
                        <a:pt x="5753" y="588"/>
                        <a:pt x="5576" y="566"/>
                        <a:pt x="5412" y="627"/>
                      </a:cubicBezTo>
                      <a:cubicBezTo>
                        <a:pt x="5405" y="630"/>
                        <a:pt x="5402" y="634"/>
                        <a:pt x="5396" y="637"/>
                      </a:cubicBezTo>
                      <a:cubicBezTo>
                        <a:pt x="5306" y="672"/>
                        <a:pt x="5225" y="730"/>
                        <a:pt x="5154" y="801"/>
                      </a:cubicBezTo>
                      <a:cubicBezTo>
                        <a:pt x="5151" y="804"/>
                        <a:pt x="5148" y="807"/>
                        <a:pt x="5141" y="810"/>
                      </a:cubicBezTo>
                      <a:cubicBezTo>
                        <a:pt x="5135" y="814"/>
                        <a:pt x="5132" y="814"/>
                        <a:pt x="5125" y="814"/>
                      </a:cubicBezTo>
                      <a:cubicBezTo>
                        <a:pt x="5090" y="814"/>
                        <a:pt x="5054" y="817"/>
                        <a:pt x="5019" y="817"/>
                      </a:cubicBezTo>
                      <a:cubicBezTo>
                        <a:pt x="5083" y="704"/>
                        <a:pt x="5206" y="637"/>
                        <a:pt x="5331" y="595"/>
                      </a:cubicBezTo>
                      <a:cubicBezTo>
                        <a:pt x="5483" y="546"/>
                        <a:pt x="5650" y="534"/>
                        <a:pt x="5801" y="585"/>
                      </a:cubicBezTo>
                      <a:cubicBezTo>
                        <a:pt x="5866" y="605"/>
                        <a:pt x="6098" y="701"/>
                        <a:pt x="6156" y="717"/>
                      </a:cubicBezTo>
                      <a:cubicBezTo>
                        <a:pt x="6165" y="720"/>
                        <a:pt x="6269" y="743"/>
                        <a:pt x="6307" y="753"/>
                      </a:cubicBezTo>
                      <a:cubicBezTo>
                        <a:pt x="6294" y="775"/>
                        <a:pt x="6288" y="801"/>
                        <a:pt x="6291" y="830"/>
                      </a:cubicBezTo>
                      <a:moveTo>
                        <a:pt x="6655" y="659"/>
                      </a:moveTo>
                      <a:lnTo>
                        <a:pt x="6655" y="659"/>
                      </a:lnTo>
                      <a:cubicBezTo>
                        <a:pt x="6681" y="659"/>
                        <a:pt x="6694" y="643"/>
                        <a:pt x="6703" y="621"/>
                      </a:cubicBezTo>
                      <a:cubicBezTo>
                        <a:pt x="6713" y="605"/>
                        <a:pt x="6726" y="598"/>
                        <a:pt x="6742" y="598"/>
                      </a:cubicBezTo>
                      <a:cubicBezTo>
                        <a:pt x="6755" y="598"/>
                        <a:pt x="6765" y="605"/>
                        <a:pt x="6771" y="617"/>
                      </a:cubicBezTo>
                      <a:cubicBezTo>
                        <a:pt x="6787" y="643"/>
                        <a:pt x="6781" y="682"/>
                        <a:pt x="6752" y="694"/>
                      </a:cubicBezTo>
                      <a:cubicBezTo>
                        <a:pt x="6736" y="701"/>
                        <a:pt x="6719" y="704"/>
                        <a:pt x="6703" y="704"/>
                      </a:cubicBezTo>
                      <a:cubicBezTo>
                        <a:pt x="6694" y="704"/>
                        <a:pt x="6684" y="704"/>
                        <a:pt x="6674" y="701"/>
                      </a:cubicBezTo>
                      <a:cubicBezTo>
                        <a:pt x="6607" y="698"/>
                        <a:pt x="6555" y="656"/>
                        <a:pt x="6491" y="650"/>
                      </a:cubicBezTo>
                      <a:cubicBezTo>
                        <a:pt x="6488" y="650"/>
                        <a:pt x="6481" y="650"/>
                        <a:pt x="6478" y="650"/>
                      </a:cubicBezTo>
                      <a:cubicBezTo>
                        <a:pt x="6420" y="650"/>
                        <a:pt x="6362" y="678"/>
                        <a:pt x="6323" y="724"/>
                      </a:cubicBezTo>
                      <a:cubicBezTo>
                        <a:pt x="6310" y="720"/>
                        <a:pt x="6275" y="714"/>
                        <a:pt x="6272" y="711"/>
                      </a:cubicBezTo>
                      <a:cubicBezTo>
                        <a:pt x="6249" y="707"/>
                        <a:pt x="6230" y="701"/>
                        <a:pt x="6207" y="694"/>
                      </a:cubicBezTo>
                      <a:cubicBezTo>
                        <a:pt x="6165" y="685"/>
                        <a:pt x="6124" y="672"/>
                        <a:pt x="6082" y="659"/>
                      </a:cubicBezTo>
                      <a:cubicBezTo>
                        <a:pt x="6001" y="630"/>
                        <a:pt x="5921" y="595"/>
                        <a:pt x="5840" y="563"/>
                      </a:cubicBezTo>
                      <a:cubicBezTo>
                        <a:pt x="5834" y="559"/>
                        <a:pt x="5824" y="556"/>
                        <a:pt x="5818" y="553"/>
                      </a:cubicBezTo>
                      <a:cubicBezTo>
                        <a:pt x="5699" y="501"/>
                        <a:pt x="5576" y="492"/>
                        <a:pt x="5447" y="495"/>
                      </a:cubicBezTo>
                      <a:cubicBezTo>
                        <a:pt x="5441" y="495"/>
                        <a:pt x="5435" y="495"/>
                        <a:pt x="5428" y="495"/>
                      </a:cubicBezTo>
                      <a:cubicBezTo>
                        <a:pt x="5470" y="453"/>
                        <a:pt x="5557" y="450"/>
                        <a:pt x="5608" y="450"/>
                      </a:cubicBezTo>
                      <a:cubicBezTo>
                        <a:pt x="5695" y="447"/>
                        <a:pt x="5782" y="457"/>
                        <a:pt x="5869" y="476"/>
                      </a:cubicBezTo>
                      <a:cubicBezTo>
                        <a:pt x="5953" y="492"/>
                        <a:pt x="6033" y="521"/>
                        <a:pt x="6117" y="546"/>
                      </a:cubicBezTo>
                      <a:lnTo>
                        <a:pt x="6120" y="546"/>
                      </a:lnTo>
                      <a:cubicBezTo>
                        <a:pt x="6136" y="553"/>
                        <a:pt x="6153" y="556"/>
                        <a:pt x="6169" y="559"/>
                      </a:cubicBezTo>
                      <a:cubicBezTo>
                        <a:pt x="6301" y="601"/>
                        <a:pt x="6442" y="630"/>
                        <a:pt x="6581" y="608"/>
                      </a:cubicBezTo>
                      <a:cubicBezTo>
                        <a:pt x="6587" y="637"/>
                        <a:pt x="6616" y="662"/>
                        <a:pt x="6652" y="659"/>
                      </a:cubicBezTo>
                      <a:lnTo>
                        <a:pt x="6652" y="659"/>
                      </a:lnTo>
                      <a:cubicBezTo>
                        <a:pt x="6655" y="659"/>
                        <a:pt x="6655" y="659"/>
                        <a:pt x="6655" y="659"/>
                      </a:cubicBezTo>
                      <a:moveTo>
                        <a:pt x="6510" y="521"/>
                      </a:moveTo>
                      <a:lnTo>
                        <a:pt x="6510" y="521"/>
                      </a:lnTo>
                      <a:cubicBezTo>
                        <a:pt x="6552" y="518"/>
                        <a:pt x="6571" y="495"/>
                        <a:pt x="6581" y="485"/>
                      </a:cubicBezTo>
                      <a:cubicBezTo>
                        <a:pt x="6600" y="476"/>
                        <a:pt x="6613" y="460"/>
                        <a:pt x="6623" y="444"/>
                      </a:cubicBezTo>
                      <a:cubicBezTo>
                        <a:pt x="6633" y="424"/>
                        <a:pt x="6636" y="405"/>
                        <a:pt x="6620" y="389"/>
                      </a:cubicBezTo>
                      <a:cubicBezTo>
                        <a:pt x="6600" y="369"/>
                        <a:pt x="6571" y="353"/>
                        <a:pt x="6584" y="321"/>
                      </a:cubicBezTo>
                      <a:cubicBezTo>
                        <a:pt x="6594" y="292"/>
                        <a:pt x="6636" y="279"/>
                        <a:pt x="6665" y="279"/>
                      </a:cubicBezTo>
                      <a:cubicBezTo>
                        <a:pt x="6687" y="279"/>
                        <a:pt x="6713" y="289"/>
                        <a:pt x="6736" y="302"/>
                      </a:cubicBezTo>
                      <a:cubicBezTo>
                        <a:pt x="6777" y="331"/>
                        <a:pt x="6816" y="382"/>
                        <a:pt x="6810" y="437"/>
                      </a:cubicBezTo>
                      <a:cubicBezTo>
                        <a:pt x="6806" y="460"/>
                        <a:pt x="6787" y="498"/>
                        <a:pt x="6761" y="498"/>
                      </a:cubicBezTo>
                      <a:cubicBezTo>
                        <a:pt x="6739" y="498"/>
                        <a:pt x="6719" y="482"/>
                        <a:pt x="6697" y="476"/>
                      </a:cubicBezTo>
                      <a:cubicBezTo>
                        <a:pt x="6694" y="476"/>
                        <a:pt x="6690" y="476"/>
                        <a:pt x="6687" y="476"/>
                      </a:cubicBezTo>
                      <a:cubicBezTo>
                        <a:pt x="6639" y="473"/>
                        <a:pt x="6597" y="518"/>
                        <a:pt x="6581" y="559"/>
                      </a:cubicBezTo>
                      <a:cubicBezTo>
                        <a:pt x="6581" y="563"/>
                        <a:pt x="6581" y="566"/>
                        <a:pt x="6581" y="566"/>
                      </a:cubicBezTo>
                      <a:cubicBezTo>
                        <a:pt x="6452" y="592"/>
                        <a:pt x="6323" y="566"/>
                        <a:pt x="6198" y="530"/>
                      </a:cubicBezTo>
                      <a:cubicBezTo>
                        <a:pt x="6169" y="524"/>
                        <a:pt x="6140" y="514"/>
                        <a:pt x="6111" y="505"/>
                      </a:cubicBezTo>
                      <a:cubicBezTo>
                        <a:pt x="6014" y="476"/>
                        <a:pt x="5917" y="444"/>
                        <a:pt x="5814" y="427"/>
                      </a:cubicBezTo>
                      <a:cubicBezTo>
                        <a:pt x="5728" y="414"/>
                        <a:pt x="5634" y="414"/>
                        <a:pt x="5547" y="427"/>
                      </a:cubicBezTo>
                      <a:cubicBezTo>
                        <a:pt x="5499" y="434"/>
                        <a:pt x="5444" y="447"/>
                        <a:pt x="5415" y="485"/>
                      </a:cubicBezTo>
                      <a:cubicBezTo>
                        <a:pt x="5412" y="489"/>
                        <a:pt x="5409" y="492"/>
                        <a:pt x="5405" y="495"/>
                      </a:cubicBezTo>
                      <a:cubicBezTo>
                        <a:pt x="5402" y="498"/>
                        <a:pt x="5399" y="498"/>
                        <a:pt x="5396" y="498"/>
                      </a:cubicBezTo>
                      <a:cubicBezTo>
                        <a:pt x="5367" y="501"/>
                        <a:pt x="5335" y="505"/>
                        <a:pt x="5302" y="508"/>
                      </a:cubicBezTo>
                      <a:cubicBezTo>
                        <a:pt x="5328" y="476"/>
                        <a:pt x="5357" y="447"/>
                        <a:pt x="5389" y="424"/>
                      </a:cubicBezTo>
                      <a:cubicBezTo>
                        <a:pt x="5428" y="398"/>
                        <a:pt x="5467" y="379"/>
                        <a:pt x="5512" y="363"/>
                      </a:cubicBezTo>
                      <a:cubicBezTo>
                        <a:pt x="5605" y="331"/>
                        <a:pt x="5705" y="328"/>
                        <a:pt x="5798" y="353"/>
                      </a:cubicBezTo>
                      <a:cubicBezTo>
                        <a:pt x="5872" y="376"/>
                        <a:pt x="5940" y="408"/>
                        <a:pt x="6011" y="434"/>
                      </a:cubicBezTo>
                      <a:cubicBezTo>
                        <a:pt x="6088" y="466"/>
                        <a:pt x="6169" y="482"/>
                        <a:pt x="6252" y="498"/>
                      </a:cubicBezTo>
                      <a:cubicBezTo>
                        <a:pt x="6336" y="511"/>
                        <a:pt x="6423" y="524"/>
                        <a:pt x="6510" y="521"/>
                      </a:cubicBezTo>
                      <a:moveTo>
                        <a:pt x="6127" y="1428"/>
                      </a:moveTo>
                      <a:lnTo>
                        <a:pt x="6127" y="1428"/>
                      </a:lnTo>
                      <a:cubicBezTo>
                        <a:pt x="6124" y="1428"/>
                        <a:pt x="6117" y="1428"/>
                        <a:pt x="6114" y="1428"/>
                      </a:cubicBezTo>
                      <a:cubicBezTo>
                        <a:pt x="6049" y="1434"/>
                        <a:pt x="5995" y="1476"/>
                        <a:pt x="5930" y="1479"/>
                      </a:cubicBezTo>
                      <a:cubicBezTo>
                        <a:pt x="5921" y="1479"/>
                        <a:pt x="5911" y="1483"/>
                        <a:pt x="5901" y="1483"/>
                      </a:cubicBezTo>
                      <a:cubicBezTo>
                        <a:pt x="5885" y="1479"/>
                        <a:pt x="5866" y="1479"/>
                        <a:pt x="5853" y="1473"/>
                      </a:cubicBezTo>
                      <a:cubicBezTo>
                        <a:pt x="5824" y="1460"/>
                        <a:pt x="5818" y="1421"/>
                        <a:pt x="5831" y="1395"/>
                      </a:cubicBezTo>
                      <a:cubicBezTo>
                        <a:pt x="5840" y="1383"/>
                        <a:pt x="5850" y="1376"/>
                        <a:pt x="5863" y="1376"/>
                      </a:cubicBezTo>
                      <a:cubicBezTo>
                        <a:pt x="5876" y="1376"/>
                        <a:pt x="5892" y="1383"/>
                        <a:pt x="5898" y="1399"/>
                      </a:cubicBezTo>
                      <a:cubicBezTo>
                        <a:pt x="5911" y="1421"/>
                        <a:pt x="5924" y="1434"/>
                        <a:pt x="5950" y="1437"/>
                      </a:cubicBezTo>
                      <a:lnTo>
                        <a:pt x="5950" y="1437"/>
                      </a:lnTo>
                      <a:lnTo>
                        <a:pt x="5950" y="1437"/>
                      </a:lnTo>
                      <a:cubicBezTo>
                        <a:pt x="5988" y="1441"/>
                        <a:pt x="6017" y="1415"/>
                        <a:pt x="6024" y="1386"/>
                      </a:cubicBezTo>
                      <a:cubicBezTo>
                        <a:pt x="6162" y="1408"/>
                        <a:pt x="6304" y="1379"/>
                        <a:pt x="6436" y="1338"/>
                      </a:cubicBezTo>
                      <a:cubicBezTo>
                        <a:pt x="6452" y="1334"/>
                        <a:pt x="6468" y="1328"/>
                        <a:pt x="6481" y="1325"/>
                      </a:cubicBezTo>
                      <a:cubicBezTo>
                        <a:pt x="6484" y="1325"/>
                        <a:pt x="6484" y="1325"/>
                        <a:pt x="6488" y="1322"/>
                      </a:cubicBezTo>
                      <a:cubicBezTo>
                        <a:pt x="6571" y="1299"/>
                        <a:pt x="6652" y="1270"/>
                        <a:pt x="6736" y="1254"/>
                      </a:cubicBezTo>
                      <a:cubicBezTo>
                        <a:pt x="6822" y="1234"/>
                        <a:pt x="6909" y="1225"/>
                        <a:pt x="6996" y="1228"/>
                      </a:cubicBezTo>
                      <a:cubicBezTo>
                        <a:pt x="7048" y="1228"/>
                        <a:pt x="7135" y="1231"/>
                        <a:pt x="7174" y="1273"/>
                      </a:cubicBezTo>
                      <a:cubicBezTo>
                        <a:pt x="7167" y="1273"/>
                        <a:pt x="7164" y="1273"/>
                        <a:pt x="7158" y="1273"/>
                      </a:cubicBezTo>
                      <a:cubicBezTo>
                        <a:pt x="7029" y="1270"/>
                        <a:pt x="6906" y="1279"/>
                        <a:pt x="6787" y="1331"/>
                      </a:cubicBezTo>
                      <a:cubicBezTo>
                        <a:pt x="6777" y="1334"/>
                        <a:pt x="6771" y="1338"/>
                        <a:pt x="6765" y="1341"/>
                      </a:cubicBezTo>
                      <a:cubicBezTo>
                        <a:pt x="6684" y="1373"/>
                        <a:pt x="6603" y="1408"/>
                        <a:pt x="6523" y="1437"/>
                      </a:cubicBezTo>
                      <a:cubicBezTo>
                        <a:pt x="6481" y="1450"/>
                        <a:pt x="6439" y="1463"/>
                        <a:pt x="6397" y="1473"/>
                      </a:cubicBezTo>
                      <a:cubicBezTo>
                        <a:pt x="6375" y="1479"/>
                        <a:pt x="6356" y="1486"/>
                        <a:pt x="6333" y="1489"/>
                      </a:cubicBezTo>
                      <a:cubicBezTo>
                        <a:pt x="6330" y="1489"/>
                        <a:pt x="6294" y="1499"/>
                        <a:pt x="6278" y="1502"/>
                      </a:cubicBezTo>
                      <a:cubicBezTo>
                        <a:pt x="6243" y="1457"/>
                        <a:pt x="6185" y="1424"/>
                        <a:pt x="6127" y="1428"/>
                      </a:cubicBezTo>
                      <a:moveTo>
                        <a:pt x="7058" y="1206"/>
                      </a:moveTo>
                      <a:lnTo>
                        <a:pt x="7058" y="1206"/>
                      </a:lnTo>
                      <a:cubicBezTo>
                        <a:pt x="6967" y="1193"/>
                        <a:pt x="6877" y="1193"/>
                        <a:pt x="6790" y="1206"/>
                      </a:cubicBezTo>
                      <a:cubicBezTo>
                        <a:pt x="6687" y="1222"/>
                        <a:pt x="6591" y="1254"/>
                        <a:pt x="6491" y="1283"/>
                      </a:cubicBezTo>
                      <a:cubicBezTo>
                        <a:pt x="6465" y="1292"/>
                        <a:pt x="6436" y="1302"/>
                        <a:pt x="6407" y="1309"/>
                      </a:cubicBezTo>
                      <a:cubicBezTo>
                        <a:pt x="6281" y="1344"/>
                        <a:pt x="6153" y="1370"/>
                        <a:pt x="6024" y="1344"/>
                      </a:cubicBezTo>
                      <a:cubicBezTo>
                        <a:pt x="6024" y="1341"/>
                        <a:pt x="6024" y="1341"/>
                        <a:pt x="6020" y="1338"/>
                      </a:cubicBezTo>
                      <a:cubicBezTo>
                        <a:pt x="6008" y="1296"/>
                        <a:pt x="5966" y="1251"/>
                        <a:pt x="5917" y="1254"/>
                      </a:cubicBezTo>
                      <a:cubicBezTo>
                        <a:pt x="5914" y="1254"/>
                        <a:pt x="5911" y="1254"/>
                        <a:pt x="5908" y="1254"/>
                      </a:cubicBezTo>
                      <a:cubicBezTo>
                        <a:pt x="5885" y="1257"/>
                        <a:pt x="5866" y="1276"/>
                        <a:pt x="5844" y="1276"/>
                      </a:cubicBezTo>
                      <a:cubicBezTo>
                        <a:pt x="5814" y="1276"/>
                        <a:pt x="5798" y="1238"/>
                        <a:pt x="5795" y="1215"/>
                      </a:cubicBezTo>
                      <a:cubicBezTo>
                        <a:pt x="5789" y="1161"/>
                        <a:pt x="5827" y="1109"/>
                        <a:pt x="5869" y="1080"/>
                      </a:cubicBezTo>
                      <a:cubicBezTo>
                        <a:pt x="5892" y="1067"/>
                        <a:pt x="5914" y="1058"/>
                        <a:pt x="5940" y="1058"/>
                      </a:cubicBezTo>
                      <a:cubicBezTo>
                        <a:pt x="5969" y="1058"/>
                        <a:pt x="6011" y="1070"/>
                        <a:pt x="6020" y="1099"/>
                      </a:cubicBezTo>
                      <a:cubicBezTo>
                        <a:pt x="6033" y="1131"/>
                        <a:pt x="6004" y="1148"/>
                        <a:pt x="5985" y="1167"/>
                      </a:cubicBezTo>
                      <a:cubicBezTo>
                        <a:pt x="5969" y="1180"/>
                        <a:pt x="5972" y="1202"/>
                        <a:pt x="5982" y="1222"/>
                      </a:cubicBezTo>
                      <a:cubicBezTo>
                        <a:pt x="5992" y="1238"/>
                        <a:pt x="6004" y="1251"/>
                        <a:pt x="6024" y="1260"/>
                      </a:cubicBezTo>
                      <a:cubicBezTo>
                        <a:pt x="6033" y="1273"/>
                        <a:pt x="6049" y="1296"/>
                        <a:pt x="6095" y="1296"/>
                      </a:cubicBezTo>
                      <a:cubicBezTo>
                        <a:pt x="6181" y="1302"/>
                        <a:pt x="6269" y="1289"/>
                        <a:pt x="6352" y="1273"/>
                      </a:cubicBezTo>
                      <a:cubicBezTo>
                        <a:pt x="6436" y="1260"/>
                        <a:pt x="6517" y="1241"/>
                        <a:pt x="6594" y="1212"/>
                      </a:cubicBezTo>
                      <a:cubicBezTo>
                        <a:pt x="6665" y="1183"/>
                        <a:pt x="6732" y="1154"/>
                        <a:pt x="6806" y="1131"/>
                      </a:cubicBezTo>
                      <a:cubicBezTo>
                        <a:pt x="6900" y="1106"/>
                        <a:pt x="7000" y="1109"/>
                        <a:pt x="7093" y="1141"/>
                      </a:cubicBezTo>
                      <a:cubicBezTo>
                        <a:pt x="7135" y="1154"/>
                        <a:pt x="7177" y="1177"/>
                        <a:pt x="7215" y="1202"/>
                      </a:cubicBezTo>
                      <a:cubicBezTo>
                        <a:pt x="7248" y="1225"/>
                        <a:pt x="7277" y="1254"/>
                        <a:pt x="7299" y="1286"/>
                      </a:cubicBezTo>
                      <a:cubicBezTo>
                        <a:pt x="7270" y="1283"/>
                        <a:pt x="7238" y="1279"/>
                        <a:pt x="7209" y="1276"/>
                      </a:cubicBezTo>
                      <a:cubicBezTo>
                        <a:pt x="7206" y="1276"/>
                        <a:pt x="7202" y="1273"/>
                        <a:pt x="7199" y="1273"/>
                      </a:cubicBezTo>
                      <a:cubicBezTo>
                        <a:pt x="7196" y="1270"/>
                        <a:pt x="7193" y="1267"/>
                        <a:pt x="7190" y="1263"/>
                      </a:cubicBezTo>
                      <a:cubicBezTo>
                        <a:pt x="7161" y="1225"/>
                        <a:pt x="7106" y="1212"/>
                        <a:pt x="7058" y="1206"/>
                      </a:cubicBezTo>
                      <a:moveTo>
                        <a:pt x="7158" y="1054"/>
                      </a:moveTo>
                      <a:lnTo>
                        <a:pt x="7158" y="1054"/>
                      </a:lnTo>
                      <a:cubicBezTo>
                        <a:pt x="7083" y="1012"/>
                        <a:pt x="7003" y="990"/>
                        <a:pt x="6919" y="990"/>
                      </a:cubicBezTo>
                      <a:cubicBezTo>
                        <a:pt x="6832" y="993"/>
                        <a:pt x="6745" y="1012"/>
                        <a:pt x="6658" y="1038"/>
                      </a:cubicBezTo>
                      <a:cubicBezTo>
                        <a:pt x="6568" y="1064"/>
                        <a:pt x="6478" y="1093"/>
                        <a:pt x="6388" y="1118"/>
                      </a:cubicBezTo>
                      <a:cubicBezTo>
                        <a:pt x="6417" y="1090"/>
                        <a:pt x="6449" y="1067"/>
                        <a:pt x="6481" y="1041"/>
                      </a:cubicBezTo>
                      <a:cubicBezTo>
                        <a:pt x="6488" y="1041"/>
                        <a:pt x="6491" y="1038"/>
                        <a:pt x="6494" y="1035"/>
                      </a:cubicBezTo>
                      <a:lnTo>
                        <a:pt x="6497" y="1032"/>
                      </a:lnTo>
                      <a:cubicBezTo>
                        <a:pt x="6665" y="917"/>
                        <a:pt x="6871" y="839"/>
                        <a:pt x="7054" y="852"/>
                      </a:cubicBezTo>
                      <a:cubicBezTo>
                        <a:pt x="7148" y="856"/>
                        <a:pt x="7238" y="885"/>
                        <a:pt x="7322" y="920"/>
                      </a:cubicBezTo>
                      <a:cubicBezTo>
                        <a:pt x="7309" y="936"/>
                        <a:pt x="7299" y="955"/>
                        <a:pt x="7290" y="974"/>
                      </a:cubicBezTo>
                      <a:cubicBezTo>
                        <a:pt x="7280" y="1003"/>
                        <a:pt x="7267" y="1038"/>
                        <a:pt x="7238" y="1058"/>
                      </a:cubicBezTo>
                      <a:cubicBezTo>
                        <a:pt x="7225" y="1067"/>
                        <a:pt x="7206" y="1070"/>
                        <a:pt x="7186" y="1070"/>
                      </a:cubicBezTo>
                      <a:cubicBezTo>
                        <a:pt x="7177" y="1064"/>
                        <a:pt x="7167" y="1058"/>
                        <a:pt x="7158" y="1054"/>
                      </a:cubicBezTo>
                      <a:moveTo>
                        <a:pt x="6864" y="788"/>
                      </a:moveTo>
                      <a:lnTo>
                        <a:pt x="6864" y="788"/>
                      </a:lnTo>
                      <a:cubicBezTo>
                        <a:pt x="6864" y="785"/>
                        <a:pt x="6864" y="785"/>
                        <a:pt x="6864" y="785"/>
                      </a:cubicBezTo>
                      <a:cubicBezTo>
                        <a:pt x="6887" y="753"/>
                        <a:pt x="6913" y="724"/>
                        <a:pt x="6942" y="698"/>
                      </a:cubicBezTo>
                      <a:cubicBezTo>
                        <a:pt x="6996" y="643"/>
                        <a:pt x="7061" y="598"/>
                        <a:pt x="7135" y="569"/>
                      </a:cubicBezTo>
                      <a:cubicBezTo>
                        <a:pt x="7212" y="537"/>
                        <a:pt x="7299" y="530"/>
                        <a:pt x="7383" y="530"/>
                      </a:cubicBezTo>
                      <a:lnTo>
                        <a:pt x="7386" y="530"/>
                      </a:lnTo>
                      <a:cubicBezTo>
                        <a:pt x="7309" y="543"/>
                        <a:pt x="7235" y="569"/>
                        <a:pt x="7161" y="598"/>
                      </a:cubicBezTo>
                      <a:cubicBezTo>
                        <a:pt x="7061" y="637"/>
                        <a:pt x="6974" y="717"/>
                        <a:pt x="6919" y="810"/>
                      </a:cubicBezTo>
                      <a:cubicBezTo>
                        <a:pt x="6916" y="814"/>
                        <a:pt x="6916" y="817"/>
                        <a:pt x="6913" y="820"/>
                      </a:cubicBezTo>
                      <a:cubicBezTo>
                        <a:pt x="6909" y="820"/>
                        <a:pt x="6906" y="823"/>
                        <a:pt x="6903" y="823"/>
                      </a:cubicBezTo>
                      <a:cubicBezTo>
                        <a:pt x="6881" y="827"/>
                        <a:pt x="6861" y="830"/>
                        <a:pt x="6838" y="833"/>
                      </a:cubicBezTo>
                      <a:cubicBezTo>
                        <a:pt x="6845" y="817"/>
                        <a:pt x="6855" y="801"/>
                        <a:pt x="6864" y="788"/>
                      </a:cubicBezTo>
                      <a:moveTo>
                        <a:pt x="8336" y="923"/>
                      </a:moveTo>
                      <a:lnTo>
                        <a:pt x="8336" y="923"/>
                      </a:lnTo>
                      <a:cubicBezTo>
                        <a:pt x="8356" y="923"/>
                        <a:pt x="8381" y="910"/>
                        <a:pt x="8391" y="891"/>
                      </a:cubicBezTo>
                      <a:cubicBezTo>
                        <a:pt x="8397" y="872"/>
                        <a:pt x="8391" y="852"/>
                        <a:pt x="8388" y="833"/>
                      </a:cubicBezTo>
                      <a:cubicBezTo>
                        <a:pt x="8381" y="810"/>
                        <a:pt x="8378" y="791"/>
                        <a:pt x="8407" y="778"/>
                      </a:cubicBezTo>
                      <a:cubicBezTo>
                        <a:pt x="8413" y="778"/>
                        <a:pt x="8420" y="775"/>
                        <a:pt x="8426" y="775"/>
                      </a:cubicBezTo>
                      <a:cubicBezTo>
                        <a:pt x="8446" y="778"/>
                        <a:pt x="8468" y="788"/>
                        <a:pt x="8484" y="804"/>
                      </a:cubicBezTo>
                      <a:cubicBezTo>
                        <a:pt x="8504" y="820"/>
                        <a:pt x="8520" y="846"/>
                        <a:pt x="8516" y="875"/>
                      </a:cubicBezTo>
                      <a:cubicBezTo>
                        <a:pt x="8516" y="901"/>
                        <a:pt x="8497" y="917"/>
                        <a:pt x="8481" y="933"/>
                      </a:cubicBezTo>
                      <a:cubicBezTo>
                        <a:pt x="8478" y="936"/>
                        <a:pt x="8475" y="939"/>
                        <a:pt x="8472" y="943"/>
                      </a:cubicBezTo>
                      <a:cubicBezTo>
                        <a:pt x="8462" y="952"/>
                        <a:pt x="8449" y="967"/>
                        <a:pt x="8429" y="983"/>
                      </a:cubicBezTo>
                      <a:cubicBezTo>
                        <a:pt x="8420" y="990"/>
                        <a:pt x="8413" y="996"/>
                        <a:pt x="8404" y="1006"/>
                      </a:cubicBezTo>
                      <a:cubicBezTo>
                        <a:pt x="8400" y="1003"/>
                        <a:pt x="8397" y="1003"/>
                        <a:pt x="8394" y="1003"/>
                      </a:cubicBezTo>
                      <a:cubicBezTo>
                        <a:pt x="8246" y="939"/>
                        <a:pt x="8111" y="843"/>
                        <a:pt x="7963" y="778"/>
                      </a:cubicBezTo>
                      <a:cubicBezTo>
                        <a:pt x="7821" y="714"/>
                        <a:pt x="7666" y="682"/>
                        <a:pt x="7512" y="707"/>
                      </a:cubicBezTo>
                      <a:cubicBezTo>
                        <a:pt x="7470" y="714"/>
                        <a:pt x="7428" y="724"/>
                        <a:pt x="7389" y="737"/>
                      </a:cubicBezTo>
                      <a:cubicBezTo>
                        <a:pt x="7351" y="750"/>
                        <a:pt x="7318" y="772"/>
                        <a:pt x="7283" y="798"/>
                      </a:cubicBezTo>
                      <a:cubicBezTo>
                        <a:pt x="7273" y="804"/>
                        <a:pt x="7267" y="810"/>
                        <a:pt x="7257" y="817"/>
                      </a:cubicBezTo>
                      <a:cubicBezTo>
                        <a:pt x="7244" y="827"/>
                        <a:pt x="7231" y="833"/>
                        <a:pt x="7215" y="843"/>
                      </a:cubicBezTo>
                      <a:cubicBezTo>
                        <a:pt x="7202" y="839"/>
                        <a:pt x="7186" y="833"/>
                        <a:pt x="7170" y="830"/>
                      </a:cubicBezTo>
                      <a:cubicBezTo>
                        <a:pt x="7141" y="823"/>
                        <a:pt x="7112" y="820"/>
                        <a:pt x="7086" y="817"/>
                      </a:cubicBezTo>
                      <a:cubicBezTo>
                        <a:pt x="7170" y="753"/>
                        <a:pt x="7257" y="685"/>
                        <a:pt x="7363" y="650"/>
                      </a:cubicBezTo>
                      <a:cubicBezTo>
                        <a:pt x="7476" y="611"/>
                        <a:pt x="7602" y="621"/>
                        <a:pt x="7715" y="643"/>
                      </a:cubicBezTo>
                      <a:cubicBezTo>
                        <a:pt x="7831" y="666"/>
                        <a:pt x="7937" y="711"/>
                        <a:pt x="8040" y="766"/>
                      </a:cubicBezTo>
                      <a:cubicBezTo>
                        <a:pt x="8114" y="807"/>
                        <a:pt x="8178" y="862"/>
                        <a:pt x="8252" y="901"/>
                      </a:cubicBezTo>
                      <a:cubicBezTo>
                        <a:pt x="8275" y="917"/>
                        <a:pt x="8301" y="926"/>
                        <a:pt x="8323" y="926"/>
                      </a:cubicBezTo>
                      <a:cubicBezTo>
                        <a:pt x="8330" y="926"/>
                        <a:pt x="8333" y="926"/>
                        <a:pt x="8336" y="923"/>
                      </a:cubicBezTo>
                      <a:moveTo>
                        <a:pt x="8214" y="830"/>
                      </a:moveTo>
                      <a:lnTo>
                        <a:pt x="8214" y="830"/>
                      </a:lnTo>
                      <a:cubicBezTo>
                        <a:pt x="8172" y="801"/>
                        <a:pt x="8140" y="778"/>
                        <a:pt x="8095" y="753"/>
                      </a:cubicBezTo>
                      <a:cubicBezTo>
                        <a:pt x="8014" y="707"/>
                        <a:pt x="7927" y="666"/>
                        <a:pt x="7840" y="640"/>
                      </a:cubicBezTo>
                      <a:cubicBezTo>
                        <a:pt x="7676" y="588"/>
                        <a:pt x="7499" y="566"/>
                        <a:pt x="7334" y="627"/>
                      </a:cubicBezTo>
                      <a:cubicBezTo>
                        <a:pt x="7328" y="630"/>
                        <a:pt x="7325" y="634"/>
                        <a:pt x="7318" y="637"/>
                      </a:cubicBezTo>
                      <a:cubicBezTo>
                        <a:pt x="7228" y="672"/>
                        <a:pt x="7148" y="730"/>
                        <a:pt x="7077" y="801"/>
                      </a:cubicBezTo>
                      <a:cubicBezTo>
                        <a:pt x="7074" y="804"/>
                        <a:pt x="7070" y="807"/>
                        <a:pt x="7064" y="810"/>
                      </a:cubicBezTo>
                      <a:cubicBezTo>
                        <a:pt x="7058" y="814"/>
                        <a:pt x="7054" y="814"/>
                        <a:pt x="7048" y="814"/>
                      </a:cubicBezTo>
                      <a:cubicBezTo>
                        <a:pt x="7013" y="814"/>
                        <a:pt x="6977" y="817"/>
                        <a:pt x="6942" y="817"/>
                      </a:cubicBezTo>
                      <a:cubicBezTo>
                        <a:pt x="7006" y="704"/>
                        <a:pt x="7128" y="637"/>
                        <a:pt x="7254" y="595"/>
                      </a:cubicBezTo>
                      <a:cubicBezTo>
                        <a:pt x="7405" y="546"/>
                        <a:pt x="7573" y="534"/>
                        <a:pt x="7724" y="585"/>
                      </a:cubicBezTo>
                      <a:cubicBezTo>
                        <a:pt x="7789" y="605"/>
                        <a:pt x="8020" y="701"/>
                        <a:pt x="8079" y="717"/>
                      </a:cubicBezTo>
                      <a:cubicBezTo>
                        <a:pt x="8088" y="720"/>
                        <a:pt x="8191" y="743"/>
                        <a:pt x="8230" y="753"/>
                      </a:cubicBezTo>
                      <a:cubicBezTo>
                        <a:pt x="8217" y="775"/>
                        <a:pt x="8211" y="801"/>
                        <a:pt x="8214" y="830"/>
                      </a:cubicBezTo>
                      <a:moveTo>
                        <a:pt x="8578" y="659"/>
                      </a:moveTo>
                      <a:lnTo>
                        <a:pt x="8578" y="659"/>
                      </a:lnTo>
                      <a:cubicBezTo>
                        <a:pt x="8604" y="659"/>
                        <a:pt x="8616" y="643"/>
                        <a:pt x="8626" y="621"/>
                      </a:cubicBezTo>
                      <a:cubicBezTo>
                        <a:pt x="8636" y="605"/>
                        <a:pt x="8648" y="598"/>
                        <a:pt x="8665" y="598"/>
                      </a:cubicBezTo>
                      <a:cubicBezTo>
                        <a:pt x="8677" y="598"/>
                        <a:pt x="8687" y="605"/>
                        <a:pt x="8694" y="617"/>
                      </a:cubicBezTo>
                      <a:cubicBezTo>
                        <a:pt x="8710" y="643"/>
                        <a:pt x="8703" y="682"/>
                        <a:pt x="8674" y="694"/>
                      </a:cubicBezTo>
                      <a:cubicBezTo>
                        <a:pt x="8658" y="701"/>
                        <a:pt x="8642" y="704"/>
                        <a:pt x="8626" y="704"/>
                      </a:cubicBezTo>
                      <a:cubicBezTo>
                        <a:pt x="8616" y="704"/>
                        <a:pt x="8607" y="704"/>
                        <a:pt x="8597" y="701"/>
                      </a:cubicBezTo>
                      <a:cubicBezTo>
                        <a:pt x="8529" y="698"/>
                        <a:pt x="8478" y="656"/>
                        <a:pt x="8413" y="650"/>
                      </a:cubicBezTo>
                      <a:cubicBezTo>
                        <a:pt x="8410" y="650"/>
                        <a:pt x="8404" y="650"/>
                        <a:pt x="8400" y="650"/>
                      </a:cubicBezTo>
                      <a:cubicBezTo>
                        <a:pt x="8343" y="650"/>
                        <a:pt x="8284" y="678"/>
                        <a:pt x="8246" y="724"/>
                      </a:cubicBezTo>
                      <a:cubicBezTo>
                        <a:pt x="8233" y="720"/>
                        <a:pt x="8198" y="714"/>
                        <a:pt x="8195" y="711"/>
                      </a:cubicBezTo>
                      <a:cubicBezTo>
                        <a:pt x="8172" y="707"/>
                        <a:pt x="8152" y="701"/>
                        <a:pt x="8130" y="694"/>
                      </a:cubicBezTo>
                      <a:cubicBezTo>
                        <a:pt x="8088" y="685"/>
                        <a:pt x="8046" y="672"/>
                        <a:pt x="8004" y="659"/>
                      </a:cubicBezTo>
                      <a:cubicBezTo>
                        <a:pt x="7924" y="630"/>
                        <a:pt x="7843" y="595"/>
                        <a:pt x="7763" y="563"/>
                      </a:cubicBezTo>
                      <a:cubicBezTo>
                        <a:pt x="7756" y="559"/>
                        <a:pt x="7747" y="556"/>
                        <a:pt x="7740" y="553"/>
                      </a:cubicBezTo>
                      <a:cubicBezTo>
                        <a:pt x="7621" y="501"/>
                        <a:pt x="7499" y="492"/>
                        <a:pt x="7370" y="495"/>
                      </a:cubicBezTo>
                      <a:cubicBezTo>
                        <a:pt x="7363" y="495"/>
                        <a:pt x="7357" y="495"/>
                        <a:pt x="7351" y="495"/>
                      </a:cubicBezTo>
                      <a:cubicBezTo>
                        <a:pt x="7393" y="453"/>
                        <a:pt x="7479" y="450"/>
                        <a:pt x="7531" y="450"/>
                      </a:cubicBezTo>
                      <a:cubicBezTo>
                        <a:pt x="7618" y="447"/>
                        <a:pt x="7705" y="457"/>
                        <a:pt x="7792" y="476"/>
                      </a:cubicBezTo>
                      <a:cubicBezTo>
                        <a:pt x="7875" y="492"/>
                        <a:pt x="7956" y="521"/>
                        <a:pt x="8040" y="546"/>
                      </a:cubicBezTo>
                      <a:lnTo>
                        <a:pt x="8043" y="546"/>
                      </a:lnTo>
                      <a:cubicBezTo>
                        <a:pt x="8059" y="553"/>
                        <a:pt x="8075" y="556"/>
                        <a:pt x="8091" y="559"/>
                      </a:cubicBezTo>
                      <a:cubicBezTo>
                        <a:pt x="8223" y="601"/>
                        <a:pt x="8365" y="630"/>
                        <a:pt x="8504" y="608"/>
                      </a:cubicBezTo>
                      <a:cubicBezTo>
                        <a:pt x="8510" y="637"/>
                        <a:pt x="8539" y="662"/>
                        <a:pt x="8574" y="659"/>
                      </a:cubicBezTo>
                      <a:lnTo>
                        <a:pt x="8574" y="659"/>
                      </a:lnTo>
                      <a:cubicBezTo>
                        <a:pt x="8578" y="659"/>
                        <a:pt x="8578" y="659"/>
                        <a:pt x="8578" y="659"/>
                      </a:cubicBezTo>
                      <a:moveTo>
                        <a:pt x="8433" y="521"/>
                      </a:moveTo>
                      <a:lnTo>
                        <a:pt x="8433" y="521"/>
                      </a:lnTo>
                      <a:cubicBezTo>
                        <a:pt x="8475" y="518"/>
                        <a:pt x="8494" y="495"/>
                        <a:pt x="8504" y="485"/>
                      </a:cubicBezTo>
                      <a:cubicBezTo>
                        <a:pt x="8523" y="476"/>
                        <a:pt x="8536" y="460"/>
                        <a:pt x="8545" y="444"/>
                      </a:cubicBezTo>
                      <a:cubicBezTo>
                        <a:pt x="8555" y="424"/>
                        <a:pt x="8558" y="405"/>
                        <a:pt x="8542" y="389"/>
                      </a:cubicBezTo>
                      <a:cubicBezTo>
                        <a:pt x="8523" y="369"/>
                        <a:pt x="8494" y="353"/>
                        <a:pt x="8507" y="321"/>
                      </a:cubicBezTo>
                      <a:cubicBezTo>
                        <a:pt x="8516" y="292"/>
                        <a:pt x="8558" y="279"/>
                        <a:pt x="8587" y="279"/>
                      </a:cubicBezTo>
                      <a:cubicBezTo>
                        <a:pt x="8613" y="279"/>
                        <a:pt x="8636" y="289"/>
                        <a:pt x="8658" y="302"/>
                      </a:cubicBezTo>
                      <a:cubicBezTo>
                        <a:pt x="8700" y="331"/>
                        <a:pt x="8739" y="382"/>
                        <a:pt x="8732" y="437"/>
                      </a:cubicBezTo>
                      <a:cubicBezTo>
                        <a:pt x="8729" y="460"/>
                        <a:pt x="8710" y="498"/>
                        <a:pt x="8684" y="498"/>
                      </a:cubicBezTo>
                      <a:cubicBezTo>
                        <a:pt x="8661" y="498"/>
                        <a:pt x="8642" y="482"/>
                        <a:pt x="8620" y="476"/>
                      </a:cubicBezTo>
                      <a:cubicBezTo>
                        <a:pt x="8616" y="476"/>
                        <a:pt x="8613" y="476"/>
                        <a:pt x="8610" y="476"/>
                      </a:cubicBezTo>
                      <a:cubicBezTo>
                        <a:pt x="8561" y="473"/>
                        <a:pt x="8520" y="518"/>
                        <a:pt x="8504" y="559"/>
                      </a:cubicBezTo>
                      <a:cubicBezTo>
                        <a:pt x="8504" y="563"/>
                        <a:pt x="8504" y="566"/>
                        <a:pt x="8504" y="566"/>
                      </a:cubicBezTo>
                      <a:cubicBezTo>
                        <a:pt x="8375" y="592"/>
                        <a:pt x="8246" y="566"/>
                        <a:pt x="8120" y="530"/>
                      </a:cubicBezTo>
                      <a:cubicBezTo>
                        <a:pt x="8091" y="524"/>
                        <a:pt x="8062" y="514"/>
                        <a:pt x="8033" y="505"/>
                      </a:cubicBezTo>
                      <a:cubicBezTo>
                        <a:pt x="7937" y="476"/>
                        <a:pt x="7840" y="444"/>
                        <a:pt x="7737" y="427"/>
                      </a:cubicBezTo>
                      <a:cubicBezTo>
                        <a:pt x="7650" y="414"/>
                        <a:pt x="7557" y="414"/>
                        <a:pt x="7470" y="427"/>
                      </a:cubicBezTo>
                      <a:cubicBezTo>
                        <a:pt x="7422" y="434"/>
                        <a:pt x="7367" y="447"/>
                        <a:pt x="7338" y="485"/>
                      </a:cubicBezTo>
                      <a:cubicBezTo>
                        <a:pt x="7334" y="489"/>
                        <a:pt x="7331" y="492"/>
                        <a:pt x="7328" y="495"/>
                      </a:cubicBezTo>
                      <a:cubicBezTo>
                        <a:pt x="7325" y="498"/>
                        <a:pt x="7322" y="498"/>
                        <a:pt x="7318" y="498"/>
                      </a:cubicBezTo>
                      <a:cubicBezTo>
                        <a:pt x="7290" y="501"/>
                        <a:pt x="7257" y="505"/>
                        <a:pt x="7225" y="508"/>
                      </a:cubicBezTo>
                      <a:cubicBezTo>
                        <a:pt x="7251" y="476"/>
                        <a:pt x="7280" y="447"/>
                        <a:pt x="7312" y="424"/>
                      </a:cubicBezTo>
                      <a:cubicBezTo>
                        <a:pt x="7351" y="398"/>
                        <a:pt x="7389" y="379"/>
                        <a:pt x="7434" y="363"/>
                      </a:cubicBezTo>
                      <a:cubicBezTo>
                        <a:pt x="7528" y="331"/>
                        <a:pt x="7627" y="328"/>
                        <a:pt x="7721" y="353"/>
                      </a:cubicBezTo>
                      <a:cubicBezTo>
                        <a:pt x="7795" y="376"/>
                        <a:pt x="7863" y="408"/>
                        <a:pt x="7934" y="434"/>
                      </a:cubicBezTo>
                      <a:cubicBezTo>
                        <a:pt x="8011" y="466"/>
                        <a:pt x="8091" y="482"/>
                        <a:pt x="8175" y="498"/>
                      </a:cubicBezTo>
                      <a:cubicBezTo>
                        <a:pt x="8259" y="511"/>
                        <a:pt x="8346" y="524"/>
                        <a:pt x="8433" y="521"/>
                      </a:cubicBezTo>
                      <a:moveTo>
                        <a:pt x="8049" y="1428"/>
                      </a:moveTo>
                      <a:lnTo>
                        <a:pt x="8049" y="1428"/>
                      </a:lnTo>
                      <a:cubicBezTo>
                        <a:pt x="8046" y="1428"/>
                        <a:pt x="8040" y="1428"/>
                        <a:pt x="8037" y="1428"/>
                      </a:cubicBezTo>
                      <a:cubicBezTo>
                        <a:pt x="7972" y="1434"/>
                        <a:pt x="7917" y="1476"/>
                        <a:pt x="7853" y="1479"/>
                      </a:cubicBezTo>
                      <a:cubicBezTo>
                        <a:pt x="7843" y="1479"/>
                        <a:pt x="7834" y="1483"/>
                        <a:pt x="7824" y="1483"/>
                      </a:cubicBezTo>
                      <a:cubicBezTo>
                        <a:pt x="7808" y="1479"/>
                        <a:pt x="7789" y="1479"/>
                        <a:pt x="7776" y="1473"/>
                      </a:cubicBezTo>
                      <a:cubicBezTo>
                        <a:pt x="7747" y="1460"/>
                        <a:pt x="7740" y="1421"/>
                        <a:pt x="7753" y="1395"/>
                      </a:cubicBezTo>
                      <a:cubicBezTo>
                        <a:pt x="7763" y="1383"/>
                        <a:pt x="7772" y="1376"/>
                        <a:pt x="7785" y="1376"/>
                      </a:cubicBezTo>
                      <a:cubicBezTo>
                        <a:pt x="7798" y="1376"/>
                        <a:pt x="7815" y="1383"/>
                        <a:pt x="7821" y="1399"/>
                      </a:cubicBezTo>
                      <a:cubicBezTo>
                        <a:pt x="7834" y="1421"/>
                        <a:pt x="7847" y="1434"/>
                        <a:pt x="7872" y="1437"/>
                      </a:cubicBezTo>
                      <a:lnTo>
                        <a:pt x="7872" y="1437"/>
                      </a:lnTo>
                      <a:lnTo>
                        <a:pt x="7872" y="1437"/>
                      </a:lnTo>
                      <a:cubicBezTo>
                        <a:pt x="7911" y="1441"/>
                        <a:pt x="7940" y="1415"/>
                        <a:pt x="7947" y="1386"/>
                      </a:cubicBezTo>
                      <a:cubicBezTo>
                        <a:pt x="8085" y="1408"/>
                        <a:pt x="8227" y="1379"/>
                        <a:pt x="8359" y="1338"/>
                      </a:cubicBezTo>
                      <a:cubicBezTo>
                        <a:pt x="8375" y="1334"/>
                        <a:pt x="8391" y="1328"/>
                        <a:pt x="8404" y="1325"/>
                      </a:cubicBezTo>
                      <a:cubicBezTo>
                        <a:pt x="8407" y="1325"/>
                        <a:pt x="8407" y="1325"/>
                        <a:pt x="8410" y="1322"/>
                      </a:cubicBezTo>
                      <a:cubicBezTo>
                        <a:pt x="8494" y="1299"/>
                        <a:pt x="8574" y="1270"/>
                        <a:pt x="8658" y="1254"/>
                      </a:cubicBezTo>
                      <a:cubicBezTo>
                        <a:pt x="8745" y="1234"/>
                        <a:pt x="8832" y="1225"/>
                        <a:pt x="8919" y="1228"/>
                      </a:cubicBezTo>
                      <a:cubicBezTo>
                        <a:pt x="8971" y="1228"/>
                        <a:pt x="9057" y="1231"/>
                        <a:pt x="9096" y="1273"/>
                      </a:cubicBezTo>
                      <a:cubicBezTo>
                        <a:pt x="9090" y="1273"/>
                        <a:pt x="9086" y="1273"/>
                        <a:pt x="9080" y="1273"/>
                      </a:cubicBezTo>
                      <a:cubicBezTo>
                        <a:pt x="8951" y="1270"/>
                        <a:pt x="8829" y="1279"/>
                        <a:pt x="8710" y="1331"/>
                      </a:cubicBezTo>
                      <a:cubicBezTo>
                        <a:pt x="8700" y="1334"/>
                        <a:pt x="8694" y="1338"/>
                        <a:pt x="8687" y="1341"/>
                      </a:cubicBezTo>
                      <a:cubicBezTo>
                        <a:pt x="8607" y="1373"/>
                        <a:pt x="8526" y="1408"/>
                        <a:pt x="8446" y="1437"/>
                      </a:cubicBezTo>
                      <a:cubicBezTo>
                        <a:pt x="8404" y="1450"/>
                        <a:pt x="8362" y="1463"/>
                        <a:pt x="8320" y="1473"/>
                      </a:cubicBezTo>
                      <a:cubicBezTo>
                        <a:pt x="8297" y="1479"/>
                        <a:pt x="8278" y="1486"/>
                        <a:pt x="8256" y="1489"/>
                      </a:cubicBezTo>
                      <a:cubicBezTo>
                        <a:pt x="8252" y="1489"/>
                        <a:pt x="8217" y="1499"/>
                        <a:pt x="8204" y="1502"/>
                      </a:cubicBezTo>
                      <a:cubicBezTo>
                        <a:pt x="8165" y="1457"/>
                        <a:pt x="8107" y="1424"/>
                        <a:pt x="8049" y="1428"/>
                      </a:cubicBezTo>
                      <a:moveTo>
                        <a:pt x="8980" y="1206"/>
                      </a:moveTo>
                      <a:lnTo>
                        <a:pt x="8980" y="1206"/>
                      </a:lnTo>
                      <a:cubicBezTo>
                        <a:pt x="8890" y="1193"/>
                        <a:pt x="8800" y="1193"/>
                        <a:pt x="8713" y="1206"/>
                      </a:cubicBezTo>
                      <a:cubicBezTo>
                        <a:pt x="8610" y="1222"/>
                        <a:pt x="8513" y="1254"/>
                        <a:pt x="8413" y="1283"/>
                      </a:cubicBezTo>
                      <a:cubicBezTo>
                        <a:pt x="8388" y="1292"/>
                        <a:pt x="8359" y="1302"/>
                        <a:pt x="8330" y="1309"/>
                      </a:cubicBezTo>
                      <a:cubicBezTo>
                        <a:pt x="8204" y="1344"/>
                        <a:pt x="8075" y="1370"/>
                        <a:pt x="7947" y="1344"/>
                      </a:cubicBezTo>
                      <a:cubicBezTo>
                        <a:pt x="7947" y="1341"/>
                        <a:pt x="7947" y="1341"/>
                        <a:pt x="7943" y="1338"/>
                      </a:cubicBezTo>
                      <a:cubicBezTo>
                        <a:pt x="7930" y="1296"/>
                        <a:pt x="7888" y="1251"/>
                        <a:pt x="7840" y="1254"/>
                      </a:cubicBezTo>
                      <a:cubicBezTo>
                        <a:pt x="7837" y="1254"/>
                        <a:pt x="7834" y="1254"/>
                        <a:pt x="7831" y="1254"/>
                      </a:cubicBezTo>
                      <a:cubicBezTo>
                        <a:pt x="7808" y="1257"/>
                        <a:pt x="7789" y="1276"/>
                        <a:pt x="7766" y="1276"/>
                      </a:cubicBezTo>
                      <a:cubicBezTo>
                        <a:pt x="7737" y="1276"/>
                        <a:pt x="7721" y="1238"/>
                        <a:pt x="7718" y="1215"/>
                      </a:cubicBezTo>
                      <a:cubicBezTo>
                        <a:pt x="7711" y="1161"/>
                        <a:pt x="7750" y="1109"/>
                        <a:pt x="7792" y="1080"/>
                      </a:cubicBezTo>
                      <a:cubicBezTo>
                        <a:pt x="7815" y="1067"/>
                        <a:pt x="7837" y="1058"/>
                        <a:pt x="7863" y="1058"/>
                      </a:cubicBezTo>
                      <a:cubicBezTo>
                        <a:pt x="7892" y="1058"/>
                        <a:pt x="7934" y="1070"/>
                        <a:pt x="7943" y="1099"/>
                      </a:cubicBezTo>
                      <a:cubicBezTo>
                        <a:pt x="7956" y="1131"/>
                        <a:pt x="7927" y="1148"/>
                        <a:pt x="7908" y="1167"/>
                      </a:cubicBezTo>
                      <a:cubicBezTo>
                        <a:pt x="7892" y="1180"/>
                        <a:pt x="7895" y="1202"/>
                        <a:pt x="7904" y="1222"/>
                      </a:cubicBezTo>
                      <a:cubicBezTo>
                        <a:pt x="7914" y="1238"/>
                        <a:pt x="7927" y="1251"/>
                        <a:pt x="7947" y="1260"/>
                      </a:cubicBezTo>
                      <a:cubicBezTo>
                        <a:pt x="7956" y="1273"/>
                        <a:pt x="7972" y="1296"/>
                        <a:pt x="8017" y="1296"/>
                      </a:cubicBezTo>
                      <a:cubicBezTo>
                        <a:pt x="8104" y="1302"/>
                        <a:pt x="8191" y="1289"/>
                        <a:pt x="8275" y="1273"/>
                      </a:cubicBezTo>
                      <a:cubicBezTo>
                        <a:pt x="8359" y="1260"/>
                        <a:pt x="8439" y="1241"/>
                        <a:pt x="8516" y="1212"/>
                      </a:cubicBezTo>
                      <a:cubicBezTo>
                        <a:pt x="8587" y="1183"/>
                        <a:pt x="8655" y="1154"/>
                        <a:pt x="8729" y="1131"/>
                      </a:cubicBezTo>
                      <a:cubicBezTo>
                        <a:pt x="8822" y="1106"/>
                        <a:pt x="8922" y="1109"/>
                        <a:pt x="9016" y="1141"/>
                      </a:cubicBezTo>
                      <a:cubicBezTo>
                        <a:pt x="9057" y="1154"/>
                        <a:pt x="9099" y="1177"/>
                        <a:pt x="9138" y="1202"/>
                      </a:cubicBezTo>
                      <a:cubicBezTo>
                        <a:pt x="9170" y="1225"/>
                        <a:pt x="9199" y="1254"/>
                        <a:pt x="9222" y="1286"/>
                      </a:cubicBezTo>
                      <a:cubicBezTo>
                        <a:pt x="9193" y="1283"/>
                        <a:pt x="9161" y="1279"/>
                        <a:pt x="9132" y="1276"/>
                      </a:cubicBezTo>
                      <a:cubicBezTo>
                        <a:pt x="9129" y="1276"/>
                        <a:pt x="9125" y="1273"/>
                        <a:pt x="9122" y="1273"/>
                      </a:cubicBezTo>
                      <a:cubicBezTo>
                        <a:pt x="9119" y="1270"/>
                        <a:pt x="9116" y="1267"/>
                        <a:pt x="9112" y="1263"/>
                      </a:cubicBezTo>
                      <a:cubicBezTo>
                        <a:pt x="9083" y="1225"/>
                        <a:pt x="9029" y="1212"/>
                        <a:pt x="8980" y="1206"/>
                      </a:cubicBezTo>
                      <a:moveTo>
                        <a:pt x="9080" y="1054"/>
                      </a:moveTo>
                      <a:lnTo>
                        <a:pt x="9080" y="1054"/>
                      </a:lnTo>
                      <a:cubicBezTo>
                        <a:pt x="9006" y="1012"/>
                        <a:pt x="8925" y="990"/>
                        <a:pt x="8845" y="990"/>
                      </a:cubicBezTo>
                      <a:cubicBezTo>
                        <a:pt x="8755" y="993"/>
                        <a:pt x="8668" y="1012"/>
                        <a:pt x="8581" y="1038"/>
                      </a:cubicBezTo>
                      <a:cubicBezTo>
                        <a:pt x="8491" y="1064"/>
                        <a:pt x="8400" y="1093"/>
                        <a:pt x="8310" y="1118"/>
                      </a:cubicBezTo>
                      <a:cubicBezTo>
                        <a:pt x="8339" y="1090"/>
                        <a:pt x="8372" y="1067"/>
                        <a:pt x="8404" y="1041"/>
                      </a:cubicBezTo>
                      <a:cubicBezTo>
                        <a:pt x="8410" y="1041"/>
                        <a:pt x="8413" y="1038"/>
                        <a:pt x="8416" y="1035"/>
                      </a:cubicBezTo>
                      <a:lnTo>
                        <a:pt x="8420" y="1032"/>
                      </a:lnTo>
                      <a:cubicBezTo>
                        <a:pt x="8587" y="917"/>
                        <a:pt x="8793" y="839"/>
                        <a:pt x="8977" y="852"/>
                      </a:cubicBezTo>
                      <a:cubicBezTo>
                        <a:pt x="9070" y="856"/>
                        <a:pt x="9161" y="885"/>
                        <a:pt x="9244" y="920"/>
                      </a:cubicBezTo>
                      <a:cubicBezTo>
                        <a:pt x="9231" y="936"/>
                        <a:pt x="9222" y="955"/>
                        <a:pt x="9212" y="974"/>
                      </a:cubicBezTo>
                      <a:cubicBezTo>
                        <a:pt x="9202" y="1003"/>
                        <a:pt x="9189" y="1038"/>
                        <a:pt x="9164" y="1058"/>
                      </a:cubicBezTo>
                      <a:cubicBezTo>
                        <a:pt x="9148" y="1067"/>
                        <a:pt x="9129" y="1070"/>
                        <a:pt x="9109" y="1070"/>
                      </a:cubicBezTo>
                      <a:cubicBezTo>
                        <a:pt x="9099" y="1064"/>
                        <a:pt x="9090" y="1058"/>
                        <a:pt x="9080" y="1054"/>
                      </a:cubicBezTo>
                      <a:moveTo>
                        <a:pt x="8787" y="788"/>
                      </a:moveTo>
                      <a:lnTo>
                        <a:pt x="8787" y="788"/>
                      </a:lnTo>
                      <a:cubicBezTo>
                        <a:pt x="8787" y="785"/>
                        <a:pt x="8787" y="785"/>
                        <a:pt x="8787" y="785"/>
                      </a:cubicBezTo>
                      <a:cubicBezTo>
                        <a:pt x="8809" y="753"/>
                        <a:pt x="8835" y="724"/>
                        <a:pt x="8864" y="698"/>
                      </a:cubicBezTo>
                      <a:cubicBezTo>
                        <a:pt x="8919" y="643"/>
                        <a:pt x="8984" y="598"/>
                        <a:pt x="9057" y="569"/>
                      </a:cubicBezTo>
                      <a:cubicBezTo>
                        <a:pt x="9135" y="537"/>
                        <a:pt x="9222" y="530"/>
                        <a:pt x="9305" y="530"/>
                      </a:cubicBezTo>
                      <a:lnTo>
                        <a:pt x="9309" y="530"/>
                      </a:lnTo>
                      <a:cubicBezTo>
                        <a:pt x="9231" y="543"/>
                        <a:pt x="9157" y="569"/>
                        <a:pt x="9083" y="598"/>
                      </a:cubicBezTo>
                      <a:cubicBezTo>
                        <a:pt x="8984" y="637"/>
                        <a:pt x="8897" y="717"/>
                        <a:pt x="8842" y="810"/>
                      </a:cubicBezTo>
                      <a:cubicBezTo>
                        <a:pt x="8839" y="814"/>
                        <a:pt x="8839" y="817"/>
                        <a:pt x="8835" y="820"/>
                      </a:cubicBezTo>
                      <a:cubicBezTo>
                        <a:pt x="8832" y="820"/>
                        <a:pt x="8829" y="823"/>
                        <a:pt x="8826" y="823"/>
                      </a:cubicBezTo>
                      <a:cubicBezTo>
                        <a:pt x="8803" y="827"/>
                        <a:pt x="8784" y="830"/>
                        <a:pt x="8761" y="833"/>
                      </a:cubicBezTo>
                      <a:cubicBezTo>
                        <a:pt x="8768" y="817"/>
                        <a:pt x="8777" y="801"/>
                        <a:pt x="8787" y="788"/>
                      </a:cubicBezTo>
                      <a:moveTo>
                        <a:pt x="10259" y="923"/>
                      </a:moveTo>
                      <a:lnTo>
                        <a:pt x="10259" y="923"/>
                      </a:lnTo>
                      <a:cubicBezTo>
                        <a:pt x="10278" y="923"/>
                        <a:pt x="10304" y="910"/>
                        <a:pt x="10314" y="891"/>
                      </a:cubicBezTo>
                      <a:cubicBezTo>
                        <a:pt x="10320" y="872"/>
                        <a:pt x="10314" y="852"/>
                        <a:pt x="10310" y="833"/>
                      </a:cubicBezTo>
                      <a:cubicBezTo>
                        <a:pt x="10304" y="810"/>
                        <a:pt x="10301" y="791"/>
                        <a:pt x="10330" y="778"/>
                      </a:cubicBezTo>
                      <a:cubicBezTo>
                        <a:pt x="10336" y="778"/>
                        <a:pt x="10343" y="775"/>
                        <a:pt x="10349" y="775"/>
                      </a:cubicBezTo>
                      <a:cubicBezTo>
                        <a:pt x="10368" y="778"/>
                        <a:pt x="10391" y="788"/>
                        <a:pt x="10407" y="804"/>
                      </a:cubicBezTo>
                      <a:cubicBezTo>
                        <a:pt x="10426" y="820"/>
                        <a:pt x="10443" y="846"/>
                        <a:pt x="10439" y="875"/>
                      </a:cubicBezTo>
                      <a:cubicBezTo>
                        <a:pt x="10439" y="901"/>
                        <a:pt x="10420" y="917"/>
                        <a:pt x="10404" y="933"/>
                      </a:cubicBezTo>
                      <a:cubicBezTo>
                        <a:pt x="10400" y="936"/>
                        <a:pt x="10397" y="939"/>
                        <a:pt x="10394" y="943"/>
                      </a:cubicBezTo>
                      <a:cubicBezTo>
                        <a:pt x="10384" y="952"/>
                        <a:pt x="10371" y="967"/>
                        <a:pt x="10352" y="983"/>
                      </a:cubicBezTo>
                      <a:cubicBezTo>
                        <a:pt x="10343" y="990"/>
                        <a:pt x="10336" y="996"/>
                        <a:pt x="10327" y="1006"/>
                      </a:cubicBezTo>
                      <a:cubicBezTo>
                        <a:pt x="10323" y="1003"/>
                        <a:pt x="10320" y="1003"/>
                        <a:pt x="10317" y="1003"/>
                      </a:cubicBezTo>
                      <a:cubicBezTo>
                        <a:pt x="10169" y="939"/>
                        <a:pt x="10033" y="843"/>
                        <a:pt x="9885" y="778"/>
                      </a:cubicBezTo>
                      <a:cubicBezTo>
                        <a:pt x="9743" y="714"/>
                        <a:pt x="9589" y="682"/>
                        <a:pt x="9434" y="707"/>
                      </a:cubicBezTo>
                      <a:cubicBezTo>
                        <a:pt x="9393" y="714"/>
                        <a:pt x="9351" y="724"/>
                        <a:pt x="9312" y="737"/>
                      </a:cubicBezTo>
                      <a:cubicBezTo>
                        <a:pt x="9273" y="750"/>
                        <a:pt x="9241" y="772"/>
                        <a:pt x="9206" y="798"/>
                      </a:cubicBezTo>
                      <a:cubicBezTo>
                        <a:pt x="9196" y="804"/>
                        <a:pt x="9189" y="810"/>
                        <a:pt x="9180" y="817"/>
                      </a:cubicBezTo>
                      <a:cubicBezTo>
                        <a:pt x="9167" y="827"/>
                        <a:pt x="9154" y="833"/>
                        <a:pt x="9138" y="843"/>
                      </a:cubicBezTo>
                      <a:cubicBezTo>
                        <a:pt x="9125" y="839"/>
                        <a:pt x="9109" y="833"/>
                        <a:pt x="9093" y="830"/>
                      </a:cubicBezTo>
                      <a:cubicBezTo>
                        <a:pt x="9064" y="823"/>
                        <a:pt x="9038" y="820"/>
                        <a:pt x="9009" y="817"/>
                      </a:cubicBezTo>
                      <a:cubicBezTo>
                        <a:pt x="9093" y="753"/>
                        <a:pt x="9180" y="685"/>
                        <a:pt x="9286" y="650"/>
                      </a:cubicBezTo>
                      <a:cubicBezTo>
                        <a:pt x="9399" y="611"/>
                        <a:pt x="9525" y="621"/>
                        <a:pt x="9637" y="643"/>
                      </a:cubicBezTo>
                      <a:cubicBezTo>
                        <a:pt x="9753" y="666"/>
                        <a:pt x="9859" y="711"/>
                        <a:pt x="9962" y="766"/>
                      </a:cubicBezTo>
                      <a:cubicBezTo>
                        <a:pt x="10037" y="807"/>
                        <a:pt x="10101" y="862"/>
                        <a:pt x="10175" y="901"/>
                      </a:cubicBezTo>
                      <a:cubicBezTo>
                        <a:pt x="10198" y="917"/>
                        <a:pt x="10223" y="926"/>
                        <a:pt x="10246" y="926"/>
                      </a:cubicBezTo>
                      <a:cubicBezTo>
                        <a:pt x="10252" y="926"/>
                        <a:pt x="10255" y="926"/>
                        <a:pt x="10259" y="923"/>
                      </a:cubicBezTo>
                      <a:moveTo>
                        <a:pt x="10136" y="830"/>
                      </a:moveTo>
                      <a:lnTo>
                        <a:pt x="10136" y="830"/>
                      </a:lnTo>
                      <a:cubicBezTo>
                        <a:pt x="10095" y="801"/>
                        <a:pt x="10062" y="778"/>
                        <a:pt x="10017" y="753"/>
                      </a:cubicBezTo>
                      <a:cubicBezTo>
                        <a:pt x="9937" y="707"/>
                        <a:pt x="9850" y="666"/>
                        <a:pt x="9763" y="640"/>
                      </a:cubicBezTo>
                      <a:cubicBezTo>
                        <a:pt x="9598" y="588"/>
                        <a:pt x="9421" y="566"/>
                        <a:pt x="9257" y="627"/>
                      </a:cubicBezTo>
                      <a:cubicBezTo>
                        <a:pt x="9251" y="630"/>
                        <a:pt x="9248" y="634"/>
                        <a:pt x="9241" y="637"/>
                      </a:cubicBezTo>
                      <a:cubicBezTo>
                        <a:pt x="9151" y="672"/>
                        <a:pt x="9070" y="730"/>
                        <a:pt x="9000" y="801"/>
                      </a:cubicBezTo>
                      <a:cubicBezTo>
                        <a:pt x="8996" y="804"/>
                        <a:pt x="8993" y="807"/>
                        <a:pt x="8987" y="810"/>
                      </a:cubicBezTo>
                      <a:cubicBezTo>
                        <a:pt x="8984" y="814"/>
                        <a:pt x="8977" y="814"/>
                        <a:pt x="8971" y="814"/>
                      </a:cubicBezTo>
                      <a:cubicBezTo>
                        <a:pt x="8935" y="814"/>
                        <a:pt x="8900" y="817"/>
                        <a:pt x="8864" y="817"/>
                      </a:cubicBezTo>
                      <a:cubicBezTo>
                        <a:pt x="8929" y="704"/>
                        <a:pt x="9051" y="637"/>
                        <a:pt x="9177" y="595"/>
                      </a:cubicBezTo>
                      <a:cubicBezTo>
                        <a:pt x="9328" y="546"/>
                        <a:pt x="9496" y="534"/>
                        <a:pt x="9647" y="585"/>
                      </a:cubicBezTo>
                      <a:cubicBezTo>
                        <a:pt x="9711" y="605"/>
                        <a:pt x="9943" y="701"/>
                        <a:pt x="10001" y="717"/>
                      </a:cubicBezTo>
                      <a:cubicBezTo>
                        <a:pt x="10011" y="720"/>
                        <a:pt x="10114" y="743"/>
                        <a:pt x="10152" y="753"/>
                      </a:cubicBezTo>
                      <a:cubicBezTo>
                        <a:pt x="10140" y="775"/>
                        <a:pt x="10133" y="801"/>
                        <a:pt x="10136" y="830"/>
                      </a:cubicBezTo>
                      <a:moveTo>
                        <a:pt x="10500" y="659"/>
                      </a:moveTo>
                      <a:lnTo>
                        <a:pt x="10500" y="659"/>
                      </a:lnTo>
                      <a:cubicBezTo>
                        <a:pt x="10526" y="659"/>
                        <a:pt x="10539" y="643"/>
                        <a:pt x="10549" y="621"/>
                      </a:cubicBezTo>
                      <a:cubicBezTo>
                        <a:pt x="10558" y="605"/>
                        <a:pt x="10571" y="598"/>
                        <a:pt x="10587" y="598"/>
                      </a:cubicBezTo>
                      <a:cubicBezTo>
                        <a:pt x="10600" y="598"/>
                        <a:pt x="10610" y="605"/>
                        <a:pt x="10616" y="617"/>
                      </a:cubicBezTo>
                      <a:cubicBezTo>
                        <a:pt x="10632" y="643"/>
                        <a:pt x="10626" y="682"/>
                        <a:pt x="10597" y="694"/>
                      </a:cubicBezTo>
                      <a:cubicBezTo>
                        <a:pt x="10584" y="701"/>
                        <a:pt x="10565" y="704"/>
                        <a:pt x="10549" y="704"/>
                      </a:cubicBezTo>
                      <a:cubicBezTo>
                        <a:pt x="10539" y="704"/>
                        <a:pt x="10529" y="704"/>
                        <a:pt x="10520" y="701"/>
                      </a:cubicBezTo>
                      <a:cubicBezTo>
                        <a:pt x="10455" y="698"/>
                        <a:pt x="10400" y="656"/>
                        <a:pt x="10336" y="650"/>
                      </a:cubicBezTo>
                      <a:cubicBezTo>
                        <a:pt x="10333" y="650"/>
                        <a:pt x="10327" y="650"/>
                        <a:pt x="10323" y="650"/>
                      </a:cubicBezTo>
                      <a:cubicBezTo>
                        <a:pt x="10265" y="650"/>
                        <a:pt x="10207" y="678"/>
                        <a:pt x="10169" y="724"/>
                      </a:cubicBezTo>
                      <a:cubicBezTo>
                        <a:pt x="10156" y="720"/>
                        <a:pt x="10120" y="714"/>
                        <a:pt x="10117" y="711"/>
                      </a:cubicBezTo>
                      <a:cubicBezTo>
                        <a:pt x="10095" y="707"/>
                        <a:pt x="10075" y="701"/>
                        <a:pt x="10053" y="694"/>
                      </a:cubicBezTo>
                      <a:cubicBezTo>
                        <a:pt x="10011" y="685"/>
                        <a:pt x="9969" y="672"/>
                        <a:pt x="9927" y="659"/>
                      </a:cubicBezTo>
                      <a:cubicBezTo>
                        <a:pt x="9846" y="630"/>
                        <a:pt x="9766" y="595"/>
                        <a:pt x="9686" y="563"/>
                      </a:cubicBezTo>
                      <a:cubicBezTo>
                        <a:pt x="9679" y="559"/>
                        <a:pt x="9670" y="556"/>
                        <a:pt x="9663" y="553"/>
                      </a:cubicBezTo>
                      <a:cubicBezTo>
                        <a:pt x="9544" y="501"/>
                        <a:pt x="9421" y="492"/>
                        <a:pt x="9293" y="495"/>
                      </a:cubicBezTo>
                      <a:cubicBezTo>
                        <a:pt x="9286" y="495"/>
                        <a:pt x="9280" y="495"/>
                        <a:pt x="9273" y="495"/>
                      </a:cubicBezTo>
                      <a:cubicBezTo>
                        <a:pt x="9315" y="453"/>
                        <a:pt x="9402" y="450"/>
                        <a:pt x="9454" y="450"/>
                      </a:cubicBezTo>
                      <a:cubicBezTo>
                        <a:pt x="9541" y="447"/>
                        <a:pt x="9628" y="457"/>
                        <a:pt x="9714" y="476"/>
                      </a:cubicBezTo>
                      <a:cubicBezTo>
                        <a:pt x="9798" y="492"/>
                        <a:pt x="9879" y="521"/>
                        <a:pt x="9962" y="546"/>
                      </a:cubicBezTo>
                      <a:cubicBezTo>
                        <a:pt x="9962" y="546"/>
                        <a:pt x="9966" y="546"/>
                        <a:pt x="9969" y="546"/>
                      </a:cubicBezTo>
                      <a:cubicBezTo>
                        <a:pt x="9982" y="553"/>
                        <a:pt x="9998" y="556"/>
                        <a:pt x="10014" y="559"/>
                      </a:cubicBezTo>
                      <a:cubicBezTo>
                        <a:pt x="10146" y="601"/>
                        <a:pt x="10288" y="630"/>
                        <a:pt x="10426" y="608"/>
                      </a:cubicBezTo>
                      <a:cubicBezTo>
                        <a:pt x="10433" y="637"/>
                        <a:pt x="10462" y="662"/>
                        <a:pt x="10497" y="659"/>
                      </a:cubicBezTo>
                      <a:lnTo>
                        <a:pt x="10497" y="659"/>
                      </a:lnTo>
                      <a:cubicBezTo>
                        <a:pt x="10500" y="659"/>
                        <a:pt x="10500" y="659"/>
                        <a:pt x="10500" y="659"/>
                      </a:cubicBezTo>
                      <a:moveTo>
                        <a:pt x="10355" y="521"/>
                      </a:moveTo>
                      <a:lnTo>
                        <a:pt x="10355" y="521"/>
                      </a:lnTo>
                      <a:cubicBezTo>
                        <a:pt x="10397" y="518"/>
                        <a:pt x="10417" y="495"/>
                        <a:pt x="10426" y="485"/>
                      </a:cubicBezTo>
                      <a:cubicBezTo>
                        <a:pt x="10446" y="476"/>
                        <a:pt x="10459" y="460"/>
                        <a:pt x="10468" y="444"/>
                      </a:cubicBezTo>
                      <a:cubicBezTo>
                        <a:pt x="10478" y="424"/>
                        <a:pt x="10481" y="405"/>
                        <a:pt x="10465" y="389"/>
                      </a:cubicBezTo>
                      <a:cubicBezTo>
                        <a:pt x="10446" y="369"/>
                        <a:pt x="10417" y="353"/>
                        <a:pt x="10430" y="321"/>
                      </a:cubicBezTo>
                      <a:cubicBezTo>
                        <a:pt x="10439" y="292"/>
                        <a:pt x="10481" y="279"/>
                        <a:pt x="10510" y="279"/>
                      </a:cubicBezTo>
                      <a:cubicBezTo>
                        <a:pt x="10536" y="279"/>
                        <a:pt x="10558" y="289"/>
                        <a:pt x="10581" y="302"/>
                      </a:cubicBezTo>
                      <a:cubicBezTo>
                        <a:pt x="10623" y="331"/>
                        <a:pt x="10661" y="382"/>
                        <a:pt x="10655" y="437"/>
                      </a:cubicBezTo>
                      <a:cubicBezTo>
                        <a:pt x="10652" y="460"/>
                        <a:pt x="10632" y="498"/>
                        <a:pt x="10607" y="498"/>
                      </a:cubicBezTo>
                      <a:cubicBezTo>
                        <a:pt x="10584" y="498"/>
                        <a:pt x="10565" y="482"/>
                        <a:pt x="10542" y="476"/>
                      </a:cubicBezTo>
                      <a:cubicBezTo>
                        <a:pt x="10539" y="476"/>
                        <a:pt x="10536" y="476"/>
                        <a:pt x="10532" y="476"/>
                      </a:cubicBezTo>
                      <a:cubicBezTo>
                        <a:pt x="10484" y="473"/>
                        <a:pt x="10443" y="518"/>
                        <a:pt x="10426" y="559"/>
                      </a:cubicBezTo>
                      <a:cubicBezTo>
                        <a:pt x="10426" y="563"/>
                        <a:pt x="10426" y="566"/>
                        <a:pt x="10426" y="566"/>
                      </a:cubicBezTo>
                      <a:cubicBezTo>
                        <a:pt x="10298" y="592"/>
                        <a:pt x="10169" y="566"/>
                        <a:pt x="10043" y="530"/>
                      </a:cubicBezTo>
                      <a:cubicBezTo>
                        <a:pt x="10014" y="524"/>
                        <a:pt x="9985" y="514"/>
                        <a:pt x="9956" y="505"/>
                      </a:cubicBezTo>
                      <a:cubicBezTo>
                        <a:pt x="9859" y="476"/>
                        <a:pt x="9763" y="444"/>
                        <a:pt x="9660" y="427"/>
                      </a:cubicBezTo>
                      <a:cubicBezTo>
                        <a:pt x="9573" y="414"/>
                        <a:pt x="9479" y="414"/>
                        <a:pt x="9393" y="427"/>
                      </a:cubicBezTo>
                      <a:cubicBezTo>
                        <a:pt x="9344" y="434"/>
                        <a:pt x="9289" y="447"/>
                        <a:pt x="9261" y="485"/>
                      </a:cubicBezTo>
                      <a:cubicBezTo>
                        <a:pt x="9257" y="489"/>
                        <a:pt x="9254" y="492"/>
                        <a:pt x="9251" y="495"/>
                      </a:cubicBezTo>
                      <a:cubicBezTo>
                        <a:pt x="9248" y="498"/>
                        <a:pt x="9244" y="498"/>
                        <a:pt x="9241" y="498"/>
                      </a:cubicBezTo>
                      <a:cubicBezTo>
                        <a:pt x="9212" y="501"/>
                        <a:pt x="9180" y="505"/>
                        <a:pt x="9151" y="508"/>
                      </a:cubicBezTo>
                      <a:cubicBezTo>
                        <a:pt x="9173" y="476"/>
                        <a:pt x="9202" y="447"/>
                        <a:pt x="9235" y="424"/>
                      </a:cubicBezTo>
                      <a:cubicBezTo>
                        <a:pt x="9273" y="398"/>
                        <a:pt x="9315" y="379"/>
                        <a:pt x="9357" y="363"/>
                      </a:cubicBezTo>
                      <a:cubicBezTo>
                        <a:pt x="9450" y="331"/>
                        <a:pt x="9550" y="328"/>
                        <a:pt x="9644" y="353"/>
                      </a:cubicBezTo>
                      <a:cubicBezTo>
                        <a:pt x="9718" y="376"/>
                        <a:pt x="9786" y="408"/>
                        <a:pt x="9856" y="434"/>
                      </a:cubicBezTo>
                      <a:cubicBezTo>
                        <a:pt x="9934" y="466"/>
                        <a:pt x="10014" y="482"/>
                        <a:pt x="10098" y="498"/>
                      </a:cubicBezTo>
                      <a:cubicBezTo>
                        <a:pt x="10182" y="511"/>
                        <a:pt x="10268" y="524"/>
                        <a:pt x="10355" y="521"/>
                      </a:cubicBezTo>
                      <a:moveTo>
                        <a:pt x="9972" y="1428"/>
                      </a:moveTo>
                      <a:lnTo>
                        <a:pt x="9972" y="1428"/>
                      </a:lnTo>
                      <a:cubicBezTo>
                        <a:pt x="9969" y="1428"/>
                        <a:pt x="9962" y="1428"/>
                        <a:pt x="9959" y="1428"/>
                      </a:cubicBezTo>
                      <a:cubicBezTo>
                        <a:pt x="9895" y="1434"/>
                        <a:pt x="9840" y="1476"/>
                        <a:pt x="9776" y="1479"/>
                      </a:cubicBezTo>
                      <a:cubicBezTo>
                        <a:pt x="9766" y="1479"/>
                        <a:pt x="9756" y="1483"/>
                        <a:pt x="9747" y="1483"/>
                      </a:cubicBezTo>
                      <a:cubicBezTo>
                        <a:pt x="9730" y="1479"/>
                        <a:pt x="9711" y="1479"/>
                        <a:pt x="9698" y="1473"/>
                      </a:cubicBezTo>
                      <a:cubicBezTo>
                        <a:pt x="9670" y="1460"/>
                        <a:pt x="9663" y="1421"/>
                        <a:pt x="9676" y="1395"/>
                      </a:cubicBezTo>
                      <a:cubicBezTo>
                        <a:pt x="9686" y="1383"/>
                        <a:pt x="9695" y="1376"/>
                        <a:pt x="9708" y="1376"/>
                      </a:cubicBezTo>
                      <a:cubicBezTo>
                        <a:pt x="9721" y="1376"/>
                        <a:pt x="9737" y="1383"/>
                        <a:pt x="9743" y="1399"/>
                      </a:cubicBezTo>
                      <a:cubicBezTo>
                        <a:pt x="9756" y="1421"/>
                        <a:pt x="9769" y="1434"/>
                        <a:pt x="9795" y="1437"/>
                      </a:cubicBezTo>
                      <a:lnTo>
                        <a:pt x="9795" y="1437"/>
                      </a:lnTo>
                      <a:lnTo>
                        <a:pt x="9795" y="1437"/>
                      </a:lnTo>
                      <a:cubicBezTo>
                        <a:pt x="9834" y="1441"/>
                        <a:pt x="9863" y="1415"/>
                        <a:pt x="9869" y="1386"/>
                      </a:cubicBezTo>
                      <a:cubicBezTo>
                        <a:pt x="10007" y="1408"/>
                        <a:pt x="10149" y="1379"/>
                        <a:pt x="10281" y="1338"/>
                      </a:cubicBezTo>
                      <a:cubicBezTo>
                        <a:pt x="10298" y="1334"/>
                        <a:pt x="10314" y="1328"/>
                        <a:pt x="10327" y="1325"/>
                      </a:cubicBezTo>
                      <a:cubicBezTo>
                        <a:pt x="10330" y="1325"/>
                        <a:pt x="10330" y="1325"/>
                        <a:pt x="10333" y="1322"/>
                      </a:cubicBezTo>
                      <a:cubicBezTo>
                        <a:pt x="10417" y="1299"/>
                        <a:pt x="10497" y="1270"/>
                        <a:pt x="10581" y="1254"/>
                      </a:cubicBezTo>
                      <a:cubicBezTo>
                        <a:pt x="10668" y="1234"/>
                        <a:pt x="10755" y="1225"/>
                        <a:pt x="10842" y="1228"/>
                      </a:cubicBezTo>
                      <a:cubicBezTo>
                        <a:pt x="10893" y="1228"/>
                        <a:pt x="10980" y="1231"/>
                        <a:pt x="11019" y="1273"/>
                      </a:cubicBezTo>
                      <a:cubicBezTo>
                        <a:pt x="11012" y="1273"/>
                        <a:pt x="11009" y="1273"/>
                        <a:pt x="11003" y="1273"/>
                      </a:cubicBezTo>
                      <a:cubicBezTo>
                        <a:pt x="10874" y="1270"/>
                        <a:pt x="10752" y="1279"/>
                        <a:pt x="10632" y="1331"/>
                      </a:cubicBezTo>
                      <a:cubicBezTo>
                        <a:pt x="10623" y="1334"/>
                        <a:pt x="10616" y="1338"/>
                        <a:pt x="10610" y="1341"/>
                      </a:cubicBezTo>
                      <a:cubicBezTo>
                        <a:pt x="10529" y="1373"/>
                        <a:pt x="10449" y="1408"/>
                        <a:pt x="10368" y="1437"/>
                      </a:cubicBezTo>
                      <a:cubicBezTo>
                        <a:pt x="10327" y="1450"/>
                        <a:pt x="10285" y="1463"/>
                        <a:pt x="10243" y="1473"/>
                      </a:cubicBezTo>
                      <a:cubicBezTo>
                        <a:pt x="10220" y="1479"/>
                        <a:pt x="10201" y="1486"/>
                        <a:pt x="10178" y="1489"/>
                      </a:cubicBezTo>
                      <a:cubicBezTo>
                        <a:pt x="10175" y="1489"/>
                        <a:pt x="10140" y="1499"/>
                        <a:pt x="10127" y="1502"/>
                      </a:cubicBezTo>
                      <a:cubicBezTo>
                        <a:pt x="10088" y="1457"/>
                        <a:pt x="10030" y="1424"/>
                        <a:pt x="9972" y="1428"/>
                      </a:cubicBezTo>
                      <a:moveTo>
                        <a:pt x="10903" y="1206"/>
                      </a:moveTo>
                      <a:lnTo>
                        <a:pt x="10903" y="1206"/>
                      </a:lnTo>
                      <a:cubicBezTo>
                        <a:pt x="10816" y="1193"/>
                        <a:pt x="10723" y="1193"/>
                        <a:pt x="10636" y="1206"/>
                      </a:cubicBezTo>
                      <a:cubicBezTo>
                        <a:pt x="10532" y="1222"/>
                        <a:pt x="10436" y="1254"/>
                        <a:pt x="10336" y="1283"/>
                      </a:cubicBezTo>
                      <a:cubicBezTo>
                        <a:pt x="10310" y="1292"/>
                        <a:pt x="10281" y="1302"/>
                        <a:pt x="10252" y="1309"/>
                      </a:cubicBezTo>
                      <a:cubicBezTo>
                        <a:pt x="10127" y="1344"/>
                        <a:pt x="9998" y="1370"/>
                        <a:pt x="9869" y="1344"/>
                      </a:cubicBezTo>
                      <a:cubicBezTo>
                        <a:pt x="9869" y="1341"/>
                        <a:pt x="9869" y="1341"/>
                        <a:pt x="9866" y="1338"/>
                      </a:cubicBezTo>
                      <a:cubicBezTo>
                        <a:pt x="9853" y="1296"/>
                        <a:pt x="9811" y="1251"/>
                        <a:pt x="9763" y="1254"/>
                      </a:cubicBezTo>
                      <a:cubicBezTo>
                        <a:pt x="9760" y="1254"/>
                        <a:pt x="9756" y="1254"/>
                        <a:pt x="9753" y="1254"/>
                      </a:cubicBezTo>
                      <a:cubicBezTo>
                        <a:pt x="9730" y="1257"/>
                        <a:pt x="9711" y="1276"/>
                        <a:pt x="9689" y="1276"/>
                      </a:cubicBezTo>
                      <a:cubicBezTo>
                        <a:pt x="9660" y="1276"/>
                        <a:pt x="9644" y="1238"/>
                        <a:pt x="9641" y="1215"/>
                      </a:cubicBezTo>
                      <a:cubicBezTo>
                        <a:pt x="9634" y="1161"/>
                        <a:pt x="9673" y="1109"/>
                        <a:pt x="9714" y="1080"/>
                      </a:cubicBezTo>
                      <a:cubicBezTo>
                        <a:pt x="9737" y="1067"/>
                        <a:pt x="9760" y="1058"/>
                        <a:pt x="9786" y="1058"/>
                      </a:cubicBezTo>
                      <a:cubicBezTo>
                        <a:pt x="9814" y="1058"/>
                        <a:pt x="9856" y="1070"/>
                        <a:pt x="9866" y="1099"/>
                      </a:cubicBezTo>
                      <a:cubicBezTo>
                        <a:pt x="9879" y="1131"/>
                        <a:pt x="9850" y="1148"/>
                        <a:pt x="9830" y="1167"/>
                      </a:cubicBezTo>
                      <a:cubicBezTo>
                        <a:pt x="9814" y="1180"/>
                        <a:pt x="9818" y="1202"/>
                        <a:pt x="9827" y="1222"/>
                      </a:cubicBezTo>
                      <a:cubicBezTo>
                        <a:pt x="9837" y="1238"/>
                        <a:pt x="9850" y="1251"/>
                        <a:pt x="9869" y="1260"/>
                      </a:cubicBezTo>
                      <a:cubicBezTo>
                        <a:pt x="9879" y="1273"/>
                        <a:pt x="9895" y="1296"/>
                        <a:pt x="9940" y="1296"/>
                      </a:cubicBezTo>
                      <a:cubicBezTo>
                        <a:pt x="10027" y="1302"/>
                        <a:pt x="10114" y="1289"/>
                        <a:pt x="10198" y="1273"/>
                      </a:cubicBezTo>
                      <a:cubicBezTo>
                        <a:pt x="10281" y="1260"/>
                        <a:pt x="10362" y="1241"/>
                        <a:pt x="10439" y="1212"/>
                      </a:cubicBezTo>
                      <a:cubicBezTo>
                        <a:pt x="10510" y="1183"/>
                        <a:pt x="10578" y="1154"/>
                        <a:pt x="10652" y="1131"/>
                      </a:cubicBezTo>
                      <a:cubicBezTo>
                        <a:pt x="10745" y="1106"/>
                        <a:pt x="10845" y="1109"/>
                        <a:pt x="10938" y="1141"/>
                      </a:cubicBezTo>
                      <a:cubicBezTo>
                        <a:pt x="10980" y="1154"/>
                        <a:pt x="11022" y="1177"/>
                        <a:pt x="11061" y="1202"/>
                      </a:cubicBezTo>
                      <a:cubicBezTo>
                        <a:pt x="11093" y="1225"/>
                        <a:pt x="11122" y="1254"/>
                        <a:pt x="11144" y="1286"/>
                      </a:cubicBezTo>
                      <a:cubicBezTo>
                        <a:pt x="11116" y="1283"/>
                        <a:pt x="11083" y="1279"/>
                        <a:pt x="11054" y="1276"/>
                      </a:cubicBezTo>
                      <a:cubicBezTo>
                        <a:pt x="11051" y="1276"/>
                        <a:pt x="11048" y="1273"/>
                        <a:pt x="11044" y="1273"/>
                      </a:cubicBezTo>
                      <a:cubicBezTo>
                        <a:pt x="11041" y="1270"/>
                        <a:pt x="11038" y="1267"/>
                        <a:pt x="11035" y="1263"/>
                      </a:cubicBezTo>
                      <a:cubicBezTo>
                        <a:pt x="11006" y="1225"/>
                        <a:pt x="10951" y="1212"/>
                        <a:pt x="10903" y="1206"/>
                      </a:cubicBezTo>
                      <a:moveTo>
                        <a:pt x="11003" y="1054"/>
                      </a:moveTo>
                      <a:lnTo>
                        <a:pt x="11003" y="1054"/>
                      </a:lnTo>
                      <a:cubicBezTo>
                        <a:pt x="10929" y="1012"/>
                        <a:pt x="10848" y="990"/>
                        <a:pt x="10768" y="990"/>
                      </a:cubicBezTo>
                      <a:cubicBezTo>
                        <a:pt x="10677" y="993"/>
                        <a:pt x="10591" y="1012"/>
                        <a:pt x="10503" y="1038"/>
                      </a:cubicBezTo>
                      <a:cubicBezTo>
                        <a:pt x="10413" y="1064"/>
                        <a:pt x="10323" y="1093"/>
                        <a:pt x="10233" y="1118"/>
                      </a:cubicBezTo>
                      <a:cubicBezTo>
                        <a:pt x="10262" y="1090"/>
                        <a:pt x="10294" y="1067"/>
                        <a:pt x="10330" y="1041"/>
                      </a:cubicBezTo>
                      <a:cubicBezTo>
                        <a:pt x="10333" y="1041"/>
                        <a:pt x="10336" y="1038"/>
                        <a:pt x="10339" y="1035"/>
                      </a:cubicBezTo>
                      <a:lnTo>
                        <a:pt x="10343" y="1032"/>
                      </a:lnTo>
                      <a:cubicBezTo>
                        <a:pt x="10510" y="917"/>
                        <a:pt x="10716" y="839"/>
                        <a:pt x="10900" y="852"/>
                      </a:cubicBezTo>
                      <a:cubicBezTo>
                        <a:pt x="10993" y="856"/>
                        <a:pt x="11083" y="885"/>
                        <a:pt x="11167" y="920"/>
                      </a:cubicBezTo>
                      <a:cubicBezTo>
                        <a:pt x="11154" y="936"/>
                        <a:pt x="11144" y="955"/>
                        <a:pt x="11135" y="974"/>
                      </a:cubicBezTo>
                      <a:cubicBezTo>
                        <a:pt x="11125" y="1003"/>
                        <a:pt x="11112" y="1038"/>
                        <a:pt x="11087" y="1058"/>
                      </a:cubicBezTo>
                      <a:cubicBezTo>
                        <a:pt x="11070" y="1067"/>
                        <a:pt x="11051" y="1070"/>
                        <a:pt x="11032" y="1070"/>
                      </a:cubicBezTo>
                      <a:cubicBezTo>
                        <a:pt x="11022" y="1064"/>
                        <a:pt x="11012" y="1058"/>
                        <a:pt x="11003" y="1054"/>
                      </a:cubicBezTo>
                      <a:moveTo>
                        <a:pt x="10710" y="788"/>
                      </a:moveTo>
                      <a:lnTo>
                        <a:pt x="10710" y="788"/>
                      </a:lnTo>
                      <a:cubicBezTo>
                        <a:pt x="10710" y="785"/>
                        <a:pt x="10710" y="785"/>
                        <a:pt x="10713" y="785"/>
                      </a:cubicBezTo>
                      <a:cubicBezTo>
                        <a:pt x="10732" y="753"/>
                        <a:pt x="10761" y="724"/>
                        <a:pt x="10787" y="698"/>
                      </a:cubicBezTo>
                      <a:cubicBezTo>
                        <a:pt x="10842" y="643"/>
                        <a:pt x="10906" y="598"/>
                        <a:pt x="10980" y="569"/>
                      </a:cubicBezTo>
                      <a:cubicBezTo>
                        <a:pt x="11057" y="537"/>
                        <a:pt x="11144" y="530"/>
                        <a:pt x="11228" y="530"/>
                      </a:cubicBezTo>
                      <a:lnTo>
                        <a:pt x="11232" y="530"/>
                      </a:lnTo>
                      <a:cubicBezTo>
                        <a:pt x="11154" y="543"/>
                        <a:pt x="11080" y="569"/>
                        <a:pt x="11006" y="598"/>
                      </a:cubicBezTo>
                      <a:cubicBezTo>
                        <a:pt x="10906" y="637"/>
                        <a:pt x="10819" y="717"/>
                        <a:pt x="10764" y="810"/>
                      </a:cubicBezTo>
                      <a:cubicBezTo>
                        <a:pt x="10761" y="814"/>
                        <a:pt x="10761" y="817"/>
                        <a:pt x="10758" y="820"/>
                      </a:cubicBezTo>
                      <a:cubicBezTo>
                        <a:pt x="10755" y="820"/>
                        <a:pt x="10752" y="823"/>
                        <a:pt x="10748" y="823"/>
                      </a:cubicBezTo>
                      <a:cubicBezTo>
                        <a:pt x="10726" y="827"/>
                        <a:pt x="10707" y="830"/>
                        <a:pt x="10684" y="833"/>
                      </a:cubicBezTo>
                      <a:cubicBezTo>
                        <a:pt x="10690" y="817"/>
                        <a:pt x="10700" y="801"/>
                        <a:pt x="10710" y="788"/>
                      </a:cubicBezTo>
                      <a:moveTo>
                        <a:pt x="12182" y="923"/>
                      </a:moveTo>
                      <a:lnTo>
                        <a:pt x="12182" y="923"/>
                      </a:lnTo>
                      <a:cubicBezTo>
                        <a:pt x="12204" y="923"/>
                        <a:pt x="12226" y="910"/>
                        <a:pt x="12236" y="891"/>
                      </a:cubicBezTo>
                      <a:cubicBezTo>
                        <a:pt x="12243" y="872"/>
                        <a:pt x="12236" y="852"/>
                        <a:pt x="12233" y="833"/>
                      </a:cubicBezTo>
                      <a:cubicBezTo>
                        <a:pt x="12226" y="810"/>
                        <a:pt x="12223" y="791"/>
                        <a:pt x="12252" y="778"/>
                      </a:cubicBezTo>
                      <a:cubicBezTo>
                        <a:pt x="12259" y="778"/>
                        <a:pt x="12265" y="775"/>
                        <a:pt x="12272" y="775"/>
                      </a:cubicBezTo>
                      <a:cubicBezTo>
                        <a:pt x="12291" y="778"/>
                        <a:pt x="12314" y="788"/>
                        <a:pt x="12330" y="804"/>
                      </a:cubicBezTo>
                      <a:cubicBezTo>
                        <a:pt x="12349" y="820"/>
                        <a:pt x="12365" y="846"/>
                        <a:pt x="12362" y="875"/>
                      </a:cubicBezTo>
                      <a:cubicBezTo>
                        <a:pt x="12362" y="901"/>
                        <a:pt x="12342" y="917"/>
                        <a:pt x="12326" y="933"/>
                      </a:cubicBezTo>
                      <a:cubicBezTo>
                        <a:pt x="12323" y="939"/>
                        <a:pt x="12320" y="943"/>
                        <a:pt x="12317" y="946"/>
                      </a:cubicBezTo>
                      <a:cubicBezTo>
                        <a:pt x="12307" y="955"/>
                        <a:pt x="12291" y="967"/>
                        <a:pt x="12275" y="983"/>
                      </a:cubicBezTo>
                      <a:cubicBezTo>
                        <a:pt x="12268" y="990"/>
                        <a:pt x="12259" y="996"/>
                        <a:pt x="12249" y="1006"/>
                      </a:cubicBezTo>
                      <a:cubicBezTo>
                        <a:pt x="12246" y="1003"/>
                        <a:pt x="12243" y="1003"/>
                        <a:pt x="12239" y="1003"/>
                      </a:cubicBezTo>
                      <a:cubicBezTo>
                        <a:pt x="12091" y="939"/>
                        <a:pt x="11956" y="843"/>
                        <a:pt x="11808" y="778"/>
                      </a:cubicBezTo>
                      <a:cubicBezTo>
                        <a:pt x="11666" y="714"/>
                        <a:pt x="11512" y="682"/>
                        <a:pt x="11357" y="707"/>
                      </a:cubicBezTo>
                      <a:cubicBezTo>
                        <a:pt x="11315" y="714"/>
                        <a:pt x="11273" y="724"/>
                        <a:pt x="11235" y="737"/>
                      </a:cubicBezTo>
                      <a:cubicBezTo>
                        <a:pt x="11196" y="750"/>
                        <a:pt x="11164" y="772"/>
                        <a:pt x="11128" y="798"/>
                      </a:cubicBezTo>
                      <a:cubicBezTo>
                        <a:pt x="11119" y="804"/>
                        <a:pt x="11112" y="810"/>
                        <a:pt x="11103" y="817"/>
                      </a:cubicBezTo>
                      <a:cubicBezTo>
                        <a:pt x="11090" y="827"/>
                        <a:pt x="11077" y="833"/>
                        <a:pt x="11061" y="843"/>
                      </a:cubicBezTo>
                      <a:cubicBezTo>
                        <a:pt x="11048" y="839"/>
                        <a:pt x="11032" y="833"/>
                        <a:pt x="11016" y="830"/>
                      </a:cubicBezTo>
                      <a:cubicBezTo>
                        <a:pt x="10987" y="823"/>
                        <a:pt x="10961" y="820"/>
                        <a:pt x="10932" y="817"/>
                      </a:cubicBezTo>
                      <a:cubicBezTo>
                        <a:pt x="11016" y="753"/>
                        <a:pt x="11103" y="685"/>
                        <a:pt x="11209" y="650"/>
                      </a:cubicBezTo>
                      <a:cubicBezTo>
                        <a:pt x="11321" y="611"/>
                        <a:pt x="11447" y="621"/>
                        <a:pt x="11560" y="643"/>
                      </a:cubicBezTo>
                      <a:cubicBezTo>
                        <a:pt x="11676" y="666"/>
                        <a:pt x="11782" y="711"/>
                        <a:pt x="11885" y="766"/>
                      </a:cubicBezTo>
                      <a:cubicBezTo>
                        <a:pt x="11959" y="807"/>
                        <a:pt x="12024" y="862"/>
                        <a:pt x="12098" y="901"/>
                      </a:cubicBezTo>
                      <a:cubicBezTo>
                        <a:pt x="12120" y="917"/>
                        <a:pt x="12146" y="926"/>
                        <a:pt x="12172" y="926"/>
                      </a:cubicBezTo>
                      <a:cubicBezTo>
                        <a:pt x="12175" y="926"/>
                        <a:pt x="12178" y="926"/>
                        <a:pt x="12182" y="923"/>
                      </a:cubicBezTo>
                      <a:moveTo>
                        <a:pt x="12059" y="830"/>
                      </a:moveTo>
                      <a:lnTo>
                        <a:pt x="12059" y="830"/>
                      </a:lnTo>
                      <a:cubicBezTo>
                        <a:pt x="12017" y="801"/>
                        <a:pt x="11985" y="778"/>
                        <a:pt x="11940" y="753"/>
                      </a:cubicBezTo>
                      <a:cubicBezTo>
                        <a:pt x="11859" y="707"/>
                        <a:pt x="11773" y="666"/>
                        <a:pt x="11685" y="640"/>
                      </a:cubicBezTo>
                      <a:cubicBezTo>
                        <a:pt x="11521" y="588"/>
                        <a:pt x="11344" y="566"/>
                        <a:pt x="11180" y="627"/>
                      </a:cubicBezTo>
                      <a:cubicBezTo>
                        <a:pt x="11173" y="630"/>
                        <a:pt x="11170" y="634"/>
                        <a:pt x="11164" y="637"/>
                      </a:cubicBezTo>
                      <a:cubicBezTo>
                        <a:pt x="11074" y="672"/>
                        <a:pt x="10993" y="730"/>
                        <a:pt x="10922" y="801"/>
                      </a:cubicBezTo>
                      <a:cubicBezTo>
                        <a:pt x="10919" y="804"/>
                        <a:pt x="10916" y="807"/>
                        <a:pt x="10909" y="810"/>
                      </a:cubicBezTo>
                      <a:cubicBezTo>
                        <a:pt x="10906" y="814"/>
                        <a:pt x="10900" y="814"/>
                        <a:pt x="10893" y="814"/>
                      </a:cubicBezTo>
                      <a:cubicBezTo>
                        <a:pt x="10858" y="814"/>
                        <a:pt x="10822" y="817"/>
                        <a:pt x="10787" y="817"/>
                      </a:cubicBezTo>
                      <a:cubicBezTo>
                        <a:pt x="10851" y="704"/>
                        <a:pt x="10974" y="637"/>
                        <a:pt x="11099" y="595"/>
                      </a:cubicBezTo>
                      <a:cubicBezTo>
                        <a:pt x="11251" y="546"/>
                        <a:pt x="11418" y="534"/>
                        <a:pt x="11569" y="585"/>
                      </a:cubicBezTo>
                      <a:cubicBezTo>
                        <a:pt x="11634" y="605"/>
                        <a:pt x="11866" y="701"/>
                        <a:pt x="11924" y="717"/>
                      </a:cubicBezTo>
                      <a:cubicBezTo>
                        <a:pt x="11933" y="720"/>
                        <a:pt x="12037" y="743"/>
                        <a:pt x="12075" y="753"/>
                      </a:cubicBezTo>
                      <a:cubicBezTo>
                        <a:pt x="12062" y="775"/>
                        <a:pt x="12056" y="801"/>
                        <a:pt x="12059" y="830"/>
                      </a:cubicBezTo>
                      <a:moveTo>
                        <a:pt x="12423" y="659"/>
                      </a:moveTo>
                      <a:lnTo>
                        <a:pt x="12423" y="659"/>
                      </a:lnTo>
                      <a:cubicBezTo>
                        <a:pt x="12449" y="659"/>
                        <a:pt x="12462" y="643"/>
                        <a:pt x="12471" y="621"/>
                      </a:cubicBezTo>
                      <a:cubicBezTo>
                        <a:pt x="12481" y="605"/>
                        <a:pt x="12494" y="598"/>
                        <a:pt x="12510" y="598"/>
                      </a:cubicBezTo>
                      <a:cubicBezTo>
                        <a:pt x="12523" y="598"/>
                        <a:pt x="12533" y="605"/>
                        <a:pt x="12539" y="617"/>
                      </a:cubicBezTo>
                      <a:cubicBezTo>
                        <a:pt x="12555" y="643"/>
                        <a:pt x="12549" y="682"/>
                        <a:pt x="12520" y="694"/>
                      </a:cubicBezTo>
                      <a:cubicBezTo>
                        <a:pt x="12507" y="701"/>
                        <a:pt x="12487" y="704"/>
                        <a:pt x="12471" y="704"/>
                      </a:cubicBezTo>
                      <a:cubicBezTo>
                        <a:pt x="12462" y="704"/>
                        <a:pt x="12452" y="704"/>
                        <a:pt x="12442" y="701"/>
                      </a:cubicBezTo>
                      <a:cubicBezTo>
                        <a:pt x="12378" y="698"/>
                        <a:pt x="12323" y="656"/>
                        <a:pt x="12259" y="650"/>
                      </a:cubicBezTo>
                      <a:cubicBezTo>
                        <a:pt x="12255" y="650"/>
                        <a:pt x="12249" y="650"/>
                        <a:pt x="12246" y="650"/>
                      </a:cubicBezTo>
                      <a:cubicBezTo>
                        <a:pt x="12188" y="650"/>
                        <a:pt x="12130" y="678"/>
                        <a:pt x="12091" y="724"/>
                      </a:cubicBezTo>
                      <a:cubicBezTo>
                        <a:pt x="12078" y="720"/>
                        <a:pt x="12043" y="714"/>
                        <a:pt x="12040" y="711"/>
                      </a:cubicBezTo>
                      <a:cubicBezTo>
                        <a:pt x="12017" y="707"/>
                        <a:pt x="11998" y="701"/>
                        <a:pt x="11975" y="694"/>
                      </a:cubicBezTo>
                      <a:cubicBezTo>
                        <a:pt x="11933" y="685"/>
                        <a:pt x="11892" y="672"/>
                        <a:pt x="11850" y="659"/>
                      </a:cubicBezTo>
                      <a:cubicBezTo>
                        <a:pt x="11769" y="630"/>
                        <a:pt x="11689" y="595"/>
                        <a:pt x="11608" y="563"/>
                      </a:cubicBezTo>
                      <a:cubicBezTo>
                        <a:pt x="11602" y="559"/>
                        <a:pt x="11595" y="556"/>
                        <a:pt x="11586" y="553"/>
                      </a:cubicBezTo>
                      <a:cubicBezTo>
                        <a:pt x="11466" y="501"/>
                        <a:pt x="11344" y="492"/>
                        <a:pt x="11215" y="495"/>
                      </a:cubicBezTo>
                      <a:cubicBezTo>
                        <a:pt x="11209" y="495"/>
                        <a:pt x="11202" y="495"/>
                        <a:pt x="11199" y="495"/>
                      </a:cubicBezTo>
                      <a:cubicBezTo>
                        <a:pt x="11238" y="453"/>
                        <a:pt x="11325" y="450"/>
                        <a:pt x="11376" y="450"/>
                      </a:cubicBezTo>
                      <a:cubicBezTo>
                        <a:pt x="11463" y="447"/>
                        <a:pt x="11550" y="457"/>
                        <a:pt x="11637" y="476"/>
                      </a:cubicBezTo>
                      <a:cubicBezTo>
                        <a:pt x="11721" y="492"/>
                        <a:pt x="11801" y="521"/>
                        <a:pt x="11885" y="546"/>
                      </a:cubicBezTo>
                      <a:cubicBezTo>
                        <a:pt x="11885" y="546"/>
                        <a:pt x="11889" y="546"/>
                        <a:pt x="11892" y="546"/>
                      </a:cubicBezTo>
                      <a:cubicBezTo>
                        <a:pt x="11905" y="553"/>
                        <a:pt x="11921" y="556"/>
                        <a:pt x="11937" y="559"/>
                      </a:cubicBezTo>
                      <a:cubicBezTo>
                        <a:pt x="12069" y="601"/>
                        <a:pt x="12210" y="630"/>
                        <a:pt x="12349" y="608"/>
                      </a:cubicBezTo>
                      <a:cubicBezTo>
                        <a:pt x="12355" y="637"/>
                        <a:pt x="12384" y="662"/>
                        <a:pt x="12420" y="659"/>
                      </a:cubicBezTo>
                      <a:lnTo>
                        <a:pt x="12423" y="659"/>
                      </a:lnTo>
                      <a:moveTo>
                        <a:pt x="12278" y="521"/>
                      </a:moveTo>
                      <a:lnTo>
                        <a:pt x="12278" y="521"/>
                      </a:lnTo>
                      <a:cubicBezTo>
                        <a:pt x="12320" y="518"/>
                        <a:pt x="12339" y="495"/>
                        <a:pt x="12349" y="485"/>
                      </a:cubicBezTo>
                      <a:cubicBezTo>
                        <a:pt x="12368" y="476"/>
                        <a:pt x="12381" y="460"/>
                        <a:pt x="12391" y="444"/>
                      </a:cubicBezTo>
                      <a:cubicBezTo>
                        <a:pt x="12400" y="424"/>
                        <a:pt x="12404" y="405"/>
                        <a:pt x="12388" y="389"/>
                      </a:cubicBezTo>
                      <a:cubicBezTo>
                        <a:pt x="12368" y="369"/>
                        <a:pt x="12339" y="353"/>
                        <a:pt x="12352" y="321"/>
                      </a:cubicBezTo>
                      <a:cubicBezTo>
                        <a:pt x="12362" y="292"/>
                        <a:pt x="12404" y="279"/>
                        <a:pt x="12433" y="279"/>
                      </a:cubicBezTo>
                      <a:cubicBezTo>
                        <a:pt x="12458" y="279"/>
                        <a:pt x="12481" y="289"/>
                        <a:pt x="12503" y="302"/>
                      </a:cubicBezTo>
                      <a:cubicBezTo>
                        <a:pt x="12546" y="331"/>
                        <a:pt x="12584" y="382"/>
                        <a:pt x="12578" y="437"/>
                      </a:cubicBezTo>
                      <a:cubicBezTo>
                        <a:pt x="12574" y="460"/>
                        <a:pt x="12555" y="498"/>
                        <a:pt x="12529" y="498"/>
                      </a:cubicBezTo>
                      <a:cubicBezTo>
                        <a:pt x="12507" y="498"/>
                        <a:pt x="12487" y="482"/>
                        <a:pt x="12465" y="476"/>
                      </a:cubicBezTo>
                      <a:cubicBezTo>
                        <a:pt x="12462" y="476"/>
                        <a:pt x="12458" y="476"/>
                        <a:pt x="12455" y="476"/>
                      </a:cubicBezTo>
                      <a:cubicBezTo>
                        <a:pt x="12407" y="473"/>
                        <a:pt x="12365" y="518"/>
                        <a:pt x="12349" y="559"/>
                      </a:cubicBezTo>
                      <a:cubicBezTo>
                        <a:pt x="12349" y="563"/>
                        <a:pt x="12349" y="566"/>
                        <a:pt x="12349" y="566"/>
                      </a:cubicBezTo>
                      <a:cubicBezTo>
                        <a:pt x="12220" y="592"/>
                        <a:pt x="12091" y="566"/>
                        <a:pt x="11966" y="530"/>
                      </a:cubicBezTo>
                      <a:cubicBezTo>
                        <a:pt x="11937" y="524"/>
                        <a:pt x="11908" y="514"/>
                        <a:pt x="11879" y="505"/>
                      </a:cubicBezTo>
                      <a:cubicBezTo>
                        <a:pt x="11782" y="476"/>
                        <a:pt x="11685" y="444"/>
                        <a:pt x="11582" y="427"/>
                      </a:cubicBezTo>
                      <a:cubicBezTo>
                        <a:pt x="11496" y="414"/>
                        <a:pt x="11402" y="414"/>
                        <a:pt x="11315" y="427"/>
                      </a:cubicBezTo>
                      <a:cubicBezTo>
                        <a:pt x="11267" y="434"/>
                        <a:pt x="11212" y="447"/>
                        <a:pt x="11183" y="485"/>
                      </a:cubicBezTo>
                      <a:cubicBezTo>
                        <a:pt x="11180" y="489"/>
                        <a:pt x="11177" y="492"/>
                        <a:pt x="11173" y="495"/>
                      </a:cubicBezTo>
                      <a:cubicBezTo>
                        <a:pt x="11170" y="498"/>
                        <a:pt x="11167" y="498"/>
                        <a:pt x="11164" y="498"/>
                      </a:cubicBezTo>
                      <a:cubicBezTo>
                        <a:pt x="11135" y="501"/>
                        <a:pt x="11103" y="505"/>
                        <a:pt x="11074" y="508"/>
                      </a:cubicBezTo>
                      <a:cubicBezTo>
                        <a:pt x="11096" y="476"/>
                        <a:pt x="11125" y="447"/>
                        <a:pt x="11157" y="424"/>
                      </a:cubicBezTo>
                      <a:cubicBezTo>
                        <a:pt x="11196" y="398"/>
                        <a:pt x="11238" y="379"/>
                        <a:pt x="11280" y="363"/>
                      </a:cubicBezTo>
                      <a:cubicBezTo>
                        <a:pt x="11373" y="331"/>
                        <a:pt x="11473" y="328"/>
                        <a:pt x="11566" y="353"/>
                      </a:cubicBezTo>
                      <a:cubicBezTo>
                        <a:pt x="11641" y="376"/>
                        <a:pt x="11708" y="408"/>
                        <a:pt x="11779" y="434"/>
                      </a:cubicBezTo>
                      <a:cubicBezTo>
                        <a:pt x="11856" y="466"/>
                        <a:pt x="11937" y="482"/>
                        <a:pt x="12021" y="498"/>
                      </a:cubicBezTo>
                      <a:cubicBezTo>
                        <a:pt x="12104" y="511"/>
                        <a:pt x="12191" y="524"/>
                        <a:pt x="12278" y="521"/>
                      </a:cubicBezTo>
                      <a:moveTo>
                        <a:pt x="11895" y="1428"/>
                      </a:moveTo>
                      <a:lnTo>
                        <a:pt x="11895" y="1428"/>
                      </a:lnTo>
                      <a:cubicBezTo>
                        <a:pt x="11892" y="1428"/>
                        <a:pt x="11885" y="1428"/>
                        <a:pt x="11882" y="1428"/>
                      </a:cubicBezTo>
                      <a:cubicBezTo>
                        <a:pt x="11817" y="1434"/>
                        <a:pt x="11763" y="1476"/>
                        <a:pt x="11698" y="1479"/>
                      </a:cubicBezTo>
                      <a:cubicBezTo>
                        <a:pt x="11689" y="1479"/>
                        <a:pt x="11679" y="1483"/>
                        <a:pt x="11669" y="1483"/>
                      </a:cubicBezTo>
                      <a:cubicBezTo>
                        <a:pt x="11653" y="1479"/>
                        <a:pt x="11634" y="1479"/>
                        <a:pt x="11621" y="1473"/>
                      </a:cubicBezTo>
                      <a:cubicBezTo>
                        <a:pt x="11592" y="1460"/>
                        <a:pt x="11586" y="1421"/>
                        <a:pt x="11599" y="1395"/>
                      </a:cubicBezTo>
                      <a:cubicBezTo>
                        <a:pt x="11608" y="1383"/>
                        <a:pt x="11618" y="1376"/>
                        <a:pt x="11631" y="1376"/>
                      </a:cubicBezTo>
                      <a:cubicBezTo>
                        <a:pt x="11644" y="1376"/>
                        <a:pt x="11660" y="1383"/>
                        <a:pt x="11669" y="1399"/>
                      </a:cubicBezTo>
                      <a:cubicBezTo>
                        <a:pt x="11679" y="1421"/>
                        <a:pt x="11692" y="1434"/>
                        <a:pt x="11718" y="1437"/>
                      </a:cubicBezTo>
                      <a:lnTo>
                        <a:pt x="11718" y="1437"/>
                      </a:lnTo>
                      <a:lnTo>
                        <a:pt x="11718" y="1437"/>
                      </a:lnTo>
                      <a:cubicBezTo>
                        <a:pt x="11756" y="1441"/>
                        <a:pt x="11785" y="1415"/>
                        <a:pt x="11792" y="1386"/>
                      </a:cubicBezTo>
                      <a:cubicBezTo>
                        <a:pt x="11930" y="1408"/>
                        <a:pt x="12072" y="1379"/>
                        <a:pt x="12204" y="1338"/>
                      </a:cubicBezTo>
                      <a:cubicBezTo>
                        <a:pt x="12220" y="1334"/>
                        <a:pt x="12236" y="1328"/>
                        <a:pt x="12249" y="1325"/>
                      </a:cubicBezTo>
                      <a:cubicBezTo>
                        <a:pt x="12252" y="1325"/>
                        <a:pt x="12252" y="1325"/>
                        <a:pt x="12255" y="1322"/>
                      </a:cubicBezTo>
                      <a:cubicBezTo>
                        <a:pt x="12339" y="1299"/>
                        <a:pt x="12420" y="1270"/>
                        <a:pt x="12503" y="1254"/>
                      </a:cubicBezTo>
                      <a:cubicBezTo>
                        <a:pt x="12590" y="1234"/>
                        <a:pt x="12678" y="1225"/>
                        <a:pt x="12764" y="1228"/>
                      </a:cubicBezTo>
                      <a:cubicBezTo>
                        <a:pt x="12816" y="1228"/>
                        <a:pt x="12903" y="1231"/>
                        <a:pt x="12942" y="1273"/>
                      </a:cubicBezTo>
                      <a:cubicBezTo>
                        <a:pt x="12938" y="1273"/>
                        <a:pt x="12932" y="1273"/>
                        <a:pt x="12925" y="1273"/>
                      </a:cubicBezTo>
                      <a:cubicBezTo>
                        <a:pt x="12797" y="1270"/>
                        <a:pt x="12674" y="1279"/>
                        <a:pt x="12555" y="1331"/>
                      </a:cubicBezTo>
                      <a:cubicBezTo>
                        <a:pt x="12546" y="1334"/>
                        <a:pt x="12539" y="1338"/>
                        <a:pt x="12533" y="1341"/>
                      </a:cubicBezTo>
                      <a:cubicBezTo>
                        <a:pt x="12452" y="1373"/>
                        <a:pt x="12371" y="1408"/>
                        <a:pt x="12291" y="1437"/>
                      </a:cubicBezTo>
                      <a:cubicBezTo>
                        <a:pt x="12249" y="1450"/>
                        <a:pt x="12207" y="1463"/>
                        <a:pt x="12165" y="1473"/>
                      </a:cubicBezTo>
                      <a:cubicBezTo>
                        <a:pt x="12143" y="1479"/>
                        <a:pt x="12123" y="1486"/>
                        <a:pt x="12101" y="1489"/>
                      </a:cubicBezTo>
                      <a:cubicBezTo>
                        <a:pt x="12098" y="1489"/>
                        <a:pt x="12062" y="1499"/>
                        <a:pt x="12049" y="1502"/>
                      </a:cubicBezTo>
                      <a:cubicBezTo>
                        <a:pt x="12011" y="1457"/>
                        <a:pt x="11953" y="1424"/>
                        <a:pt x="11895" y="1428"/>
                      </a:cubicBezTo>
                      <a:moveTo>
                        <a:pt x="12826" y="1206"/>
                      </a:moveTo>
                      <a:lnTo>
                        <a:pt x="12826" y="1206"/>
                      </a:lnTo>
                      <a:cubicBezTo>
                        <a:pt x="12739" y="1193"/>
                        <a:pt x="12645" y="1193"/>
                        <a:pt x="12558" y="1206"/>
                      </a:cubicBezTo>
                      <a:cubicBezTo>
                        <a:pt x="12455" y="1222"/>
                        <a:pt x="12358" y="1254"/>
                        <a:pt x="12259" y="1283"/>
                      </a:cubicBezTo>
                      <a:cubicBezTo>
                        <a:pt x="12233" y="1292"/>
                        <a:pt x="12204" y="1302"/>
                        <a:pt x="12175" y="1309"/>
                      </a:cubicBezTo>
                      <a:cubicBezTo>
                        <a:pt x="12049" y="1344"/>
                        <a:pt x="11921" y="1370"/>
                        <a:pt x="11792" y="1344"/>
                      </a:cubicBezTo>
                      <a:cubicBezTo>
                        <a:pt x="11792" y="1341"/>
                        <a:pt x="11792" y="1341"/>
                        <a:pt x="11789" y="1338"/>
                      </a:cubicBezTo>
                      <a:cubicBezTo>
                        <a:pt x="11776" y="1296"/>
                        <a:pt x="11734" y="1251"/>
                        <a:pt x="11685" y="1254"/>
                      </a:cubicBezTo>
                      <a:cubicBezTo>
                        <a:pt x="11682" y="1254"/>
                        <a:pt x="11679" y="1254"/>
                        <a:pt x="11676" y="1254"/>
                      </a:cubicBezTo>
                      <a:cubicBezTo>
                        <a:pt x="11653" y="1257"/>
                        <a:pt x="11634" y="1276"/>
                        <a:pt x="11611" y="1276"/>
                      </a:cubicBezTo>
                      <a:cubicBezTo>
                        <a:pt x="11582" y="1276"/>
                        <a:pt x="11566" y="1238"/>
                        <a:pt x="11563" y="1215"/>
                      </a:cubicBezTo>
                      <a:cubicBezTo>
                        <a:pt x="11557" y="1161"/>
                        <a:pt x="11595" y="1109"/>
                        <a:pt x="11637" y="1080"/>
                      </a:cubicBezTo>
                      <a:cubicBezTo>
                        <a:pt x="11660" y="1067"/>
                        <a:pt x="11682" y="1058"/>
                        <a:pt x="11708" y="1058"/>
                      </a:cubicBezTo>
                      <a:cubicBezTo>
                        <a:pt x="11737" y="1058"/>
                        <a:pt x="11779" y="1070"/>
                        <a:pt x="11789" y="1099"/>
                      </a:cubicBezTo>
                      <a:cubicBezTo>
                        <a:pt x="11801" y="1131"/>
                        <a:pt x="11773" y="1148"/>
                        <a:pt x="11753" y="1167"/>
                      </a:cubicBezTo>
                      <a:cubicBezTo>
                        <a:pt x="11737" y="1180"/>
                        <a:pt x="11740" y="1202"/>
                        <a:pt x="11750" y="1222"/>
                      </a:cubicBezTo>
                      <a:cubicBezTo>
                        <a:pt x="11760" y="1238"/>
                        <a:pt x="11773" y="1251"/>
                        <a:pt x="11792" y="1260"/>
                      </a:cubicBezTo>
                      <a:cubicBezTo>
                        <a:pt x="11801" y="1273"/>
                        <a:pt x="11821" y="1296"/>
                        <a:pt x="11863" y="1296"/>
                      </a:cubicBezTo>
                      <a:cubicBezTo>
                        <a:pt x="11950" y="1302"/>
                        <a:pt x="12037" y="1289"/>
                        <a:pt x="12120" y="1273"/>
                      </a:cubicBezTo>
                      <a:cubicBezTo>
                        <a:pt x="12204" y="1260"/>
                        <a:pt x="12285" y="1241"/>
                        <a:pt x="12362" y="1212"/>
                      </a:cubicBezTo>
                      <a:cubicBezTo>
                        <a:pt x="12433" y="1183"/>
                        <a:pt x="12500" y="1154"/>
                        <a:pt x="12574" y="1131"/>
                      </a:cubicBezTo>
                      <a:cubicBezTo>
                        <a:pt x="12668" y="1106"/>
                        <a:pt x="12767" y="1109"/>
                        <a:pt x="12861" y="1141"/>
                      </a:cubicBezTo>
                      <a:cubicBezTo>
                        <a:pt x="12903" y="1154"/>
                        <a:pt x="12945" y="1177"/>
                        <a:pt x="12983" y="1202"/>
                      </a:cubicBezTo>
                      <a:cubicBezTo>
                        <a:pt x="13015" y="1225"/>
                        <a:pt x="13045" y="1254"/>
                        <a:pt x="13067" y="1286"/>
                      </a:cubicBezTo>
                      <a:cubicBezTo>
                        <a:pt x="13038" y="1283"/>
                        <a:pt x="13006" y="1279"/>
                        <a:pt x="12977" y="1276"/>
                      </a:cubicBezTo>
                      <a:cubicBezTo>
                        <a:pt x="12974" y="1276"/>
                        <a:pt x="12971" y="1273"/>
                        <a:pt x="12967" y="1273"/>
                      </a:cubicBezTo>
                      <a:cubicBezTo>
                        <a:pt x="12964" y="1270"/>
                        <a:pt x="12961" y="1267"/>
                        <a:pt x="12958" y="1263"/>
                      </a:cubicBezTo>
                      <a:cubicBezTo>
                        <a:pt x="12929" y="1225"/>
                        <a:pt x="12874" y="1212"/>
                        <a:pt x="12826" y="1206"/>
                      </a:cubicBezTo>
                      <a:moveTo>
                        <a:pt x="12925" y="1054"/>
                      </a:moveTo>
                      <a:lnTo>
                        <a:pt x="12925" y="1054"/>
                      </a:lnTo>
                      <a:cubicBezTo>
                        <a:pt x="12851" y="1012"/>
                        <a:pt x="12771" y="990"/>
                        <a:pt x="12690" y="990"/>
                      </a:cubicBezTo>
                      <a:cubicBezTo>
                        <a:pt x="12600" y="993"/>
                        <a:pt x="12513" y="1012"/>
                        <a:pt x="12426" y="1038"/>
                      </a:cubicBezTo>
                      <a:cubicBezTo>
                        <a:pt x="12336" y="1064"/>
                        <a:pt x="12246" y="1093"/>
                        <a:pt x="12156" y="1118"/>
                      </a:cubicBezTo>
                      <a:cubicBezTo>
                        <a:pt x="12185" y="1090"/>
                        <a:pt x="12217" y="1067"/>
                        <a:pt x="12252" y="1041"/>
                      </a:cubicBezTo>
                      <a:cubicBezTo>
                        <a:pt x="12255" y="1041"/>
                        <a:pt x="12259" y="1038"/>
                        <a:pt x="12262" y="1035"/>
                      </a:cubicBezTo>
                      <a:lnTo>
                        <a:pt x="12265" y="1032"/>
                      </a:lnTo>
                      <a:cubicBezTo>
                        <a:pt x="12433" y="917"/>
                        <a:pt x="12639" y="839"/>
                        <a:pt x="12822" y="852"/>
                      </a:cubicBezTo>
                      <a:cubicBezTo>
                        <a:pt x="12916" y="856"/>
                        <a:pt x="13006" y="885"/>
                        <a:pt x="13090" y="920"/>
                      </a:cubicBezTo>
                      <a:cubicBezTo>
                        <a:pt x="13077" y="936"/>
                        <a:pt x="13067" y="955"/>
                        <a:pt x="13057" y="974"/>
                      </a:cubicBezTo>
                      <a:cubicBezTo>
                        <a:pt x="13048" y="1003"/>
                        <a:pt x="13035" y="1038"/>
                        <a:pt x="13009" y="1058"/>
                      </a:cubicBezTo>
                      <a:cubicBezTo>
                        <a:pt x="12993" y="1067"/>
                        <a:pt x="12974" y="1070"/>
                        <a:pt x="12955" y="1070"/>
                      </a:cubicBezTo>
                      <a:cubicBezTo>
                        <a:pt x="12945" y="1064"/>
                        <a:pt x="12935" y="1058"/>
                        <a:pt x="12925" y="1054"/>
                      </a:cubicBezTo>
                      <a:moveTo>
                        <a:pt x="12632" y="788"/>
                      </a:moveTo>
                      <a:lnTo>
                        <a:pt x="12632" y="788"/>
                      </a:lnTo>
                      <a:cubicBezTo>
                        <a:pt x="12632" y="785"/>
                        <a:pt x="12632" y="785"/>
                        <a:pt x="12635" y="785"/>
                      </a:cubicBezTo>
                      <a:cubicBezTo>
                        <a:pt x="12655" y="753"/>
                        <a:pt x="12684" y="724"/>
                        <a:pt x="12710" y="698"/>
                      </a:cubicBezTo>
                      <a:cubicBezTo>
                        <a:pt x="12764" y="643"/>
                        <a:pt x="12829" y="598"/>
                        <a:pt x="12903" y="569"/>
                      </a:cubicBezTo>
                      <a:cubicBezTo>
                        <a:pt x="12980" y="537"/>
                        <a:pt x="13067" y="530"/>
                        <a:pt x="13151" y="530"/>
                      </a:cubicBezTo>
                      <a:cubicBezTo>
                        <a:pt x="13151" y="530"/>
                        <a:pt x="13154" y="530"/>
                        <a:pt x="13157" y="530"/>
                      </a:cubicBezTo>
                      <a:cubicBezTo>
                        <a:pt x="13077" y="543"/>
                        <a:pt x="13003" y="569"/>
                        <a:pt x="12929" y="598"/>
                      </a:cubicBezTo>
                      <a:cubicBezTo>
                        <a:pt x="12829" y="637"/>
                        <a:pt x="12742" y="717"/>
                        <a:pt x="12687" y="810"/>
                      </a:cubicBezTo>
                      <a:cubicBezTo>
                        <a:pt x="12684" y="814"/>
                        <a:pt x="12684" y="817"/>
                        <a:pt x="12681" y="820"/>
                      </a:cubicBezTo>
                      <a:cubicBezTo>
                        <a:pt x="12678" y="820"/>
                        <a:pt x="12674" y="823"/>
                        <a:pt x="12671" y="823"/>
                      </a:cubicBezTo>
                      <a:cubicBezTo>
                        <a:pt x="12648" y="827"/>
                        <a:pt x="12629" y="830"/>
                        <a:pt x="12607" y="833"/>
                      </a:cubicBezTo>
                      <a:cubicBezTo>
                        <a:pt x="12613" y="817"/>
                        <a:pt x="12623" y="801"/>
                        <a:pt x="12632" y="788"/>
                      </a:cubicBezTo>
                      <a:moveTo>
                        <a:pt x="14200" y="521"/>
                      </a:moveTo>
                      <a:lnTo>
                        <a:pt x="14200" y="521"/>
                      </a:lnTo>
                      <a:cubicBezTo>
                        <a:pt x="14232" y="518"/>
                        <a:pt x="14251" y="505"/>
                        <a:pt x="14261" y="495"/>
                      </a:cubicBezTo>
                      <a:cubicBezTo>
                        <a:pt x="14287" y="485"/>
                        <a:pt x="14309" y="469"/>
                        <a:pt x="14319" y="447"/>
                      </a:cubicBezTo>
                      <a:cubicBezTo>
                        <a:pt x="14328" y="427"/>
                        <a:pt x="14332" y="405"/>
                        <a:pt x="14316" y="392"/>
                      </a:cubicBezTo>
                      <a:cubicBezTo>
                        <a:pt x="14296" y="373"/>
                        <a:pt x="14268" y="357"/>
                        <a:pt x="14280" y="325"/>
                      </a:cubicBezTo>
                      <a:cubicBezTo>
                        <a:pt x="14290" y="295"/>
                        <a:pt x="14332" y="283"/>
                        <a:pt x="14361" y="283"/>
                      </a:cubicBezTo>
                      <a:cubicBezTo>
                        <a:pt x="14374" y="283"/>
                        <a:pt x="14390" y="286"/>
                        <a:pt x="14403" y="289"/>
                      </a:cubicBezTo>
                      <a:cubicBezTo>
                        <a:pt x="14409" y="292"/>
                        <a:pt x="14419" y="299"/>
                        <a:pt x="14425" y="302"/>
                      </a:cubicBezTo>
                      <a:cubicBezTo>
                        <a:pt x="14467" y="331"/>
                        <a:pt x="14509" y="382"/>
                        <a:pt x="14499" y="437"/>
                      </a:cubicBezTo>
                      <a:cubicBezTo>
                        <a:pt x="14499" y="460"/>
                        <a:pt x="14480" y="501"/>
                        <a:pt x="14451" y="501"/>
                      </a:cubicBezTo>
                      <a:cubicBezTo>
                        <a:pt x="14444" y="498"/>
                        <a:pt x="14441" y="498"/>
                        <a:pt x="14435" y="498"/>
                      </a:cubicBezTo>
                      <a:cubicBezTo>
                        <a:pt x="14425" y="492"/>
                        <a:pt x="14416" y="485"/>
                        <a:pt x="14403" y="482"/>
                      </a:cubicBezTo>
                      <a:cubicBezTo>
                        <a:pt x="14400" y="479"/>
                        <a:pt x="14393" y="479"/>
                        <a:pt x="14387" y="476"/>
                      </a:cubicBezTo>
                      <a:cubicBezTo>
                        <a:pt x="14335" y="466"/>
                        <a:pt x="14290" y="514"/>
                        <a:pt x="14274" y="559"/>
                      </a:cubicBezTo>
                      <a:cubicBezTo>
                        <a:pt x="14274" y="563"/>
                        <a:pt x="14271" y="563"/>
                        <a:pt x="14271" y="566"/>
                      </a:cubicBezTo>
                      <a:cubicBezTo>
                        <a:pt x="14145" y="592"/>
                        <a:pt x="14013" y="566"/>
                        <a:pt x="13888" y="530"/>
                      </a:cubicBezTo>
                      <a:cubicBezTo>
                        <a:pt x="13859" y="524"/>
                        <a:pt x="13830" y="514"/>
                        <a:pt x="13805" y="505"/>
                      </a:cubicBezTo>
                      <a:cubicBezTo>
                        <a:pt x="13705" y="476"/>
                        <a:pt x="13608" y="444"/>
                        <a:pt x="13505" y="427"/>
                      </a:cubicBezTo>
                      <a:cubicBezTo>
                        <a:pt x="13418" y="414"/>
                        <a:pt x="13325" y="414"/>
                        <a:pt x="13238" y="427"/>
                      </a:cubicBezTo>
                      <a:cubicBezTo>
                        <a:pt x="13190" y="434"/>
                        <a:pt x="13135" y="447"/>
                        <a:pt x="13106" y="485"/>
                      </a:cubicBezTo>
                      <a:cubicBezTo>
                        <a:pt x="13103" y="489"/>
                        <a:pt x="13099" y="492"/>
                        <a:pt x="13096" y="495"/>
                      </a:cubicBezTo>
                      <a:cubicBezTo>
                        <a:pt x="13093" y="498"/>
                        <a:pt x="13090" y="498"/>
                        <a:pt x="13087" y="498"/>
                      </a:cubicBezTo>
                      <a:cubicBezTo>
                        <a:pt x="13057" y="501"/>
                        <a:pt x="13025" y="505"/>
                        <a:pt x="12996" y="508"/>
                      </a:cubicBezTo>
                      <a:cubicBezTo>
                        <a:pt x="13019" y="476"/>
                        <a:pt x="13048" y="447"/>
                        <a:pt x="13080" y="424"/>
                      </a:cubicBezTo>
                      <a:cubicBezTo>
                        <a:pt x="13119" y="398"/>
                        <a:pt x="13160" y="379"/>
                        <a:pt x="13202" y="363"/>
                      </a:cubicBezTo>
                      <a:cubicBezTo>
                        <a:pt x="13296" y="331"/>
                        <a:pt x="13396" y="328"/>
                        <a:pt x="13489" y="353"/>
                      </a:cubicBezTo>
                      <a:cubicBezTo>
                        <a:pt x="13563" y="376"/>
                        <a:pt x="13631" y="408"/>
                        <a:pt x="13702" y="434"/>
                      </a:cubicBezTo>
                      <a:cubicBezTo>
                        <a:pt x="13779" y="466"/>
                        <a:pt x="13859" y="482"/>
                        <a:pt x="13943" y="498"/>
                      </a:cubicBezTo>
                      <a:cubicBezTo>
                        <a:pt x="14026" y="511"/>
                        <a:pt x="14113" y="524"/>
                        <a:pt x="14200" y="521"/>
                      </a:cubicBezTo>
                      <a:moveTo>
                        <a:pt x="14351" y="662"/>
                      </a:moveTo>
                      <a:lnTo>
                        <a:pt x="14351" y="662"/>
                      </a:lnTo>
                      <a:cubicBezTo>
                        <a:pt x="14377" y="659"/>
                        <a:pt x="14390" y="646"/>
                        <a:pt x="14403" y="624"/>
                      </a:cubicBezTo>
                      <a:cubicBezTo>
                        <a:pt x="14412" y="605"/>
                        <a:pt x="14432" y="598"/>
                        <a:pt x="14448" y="601"/>
                      </a:cubicBezTo>
                      <a:cubicBezTo>
                        <a:pt x="14454" y="605"/>
                        <a:pt x="14461" y="611"/>
                        <a:pt x="14464" y="617"/>
                      </a:cubicBezTo>
                      <a:cubicBezTo>
                        <a:pt x="14480" y="643"/>
                        <a:pt x="14470" y="682"/>
                        <a:pt x="14444" y="694"/>
                      </a:cubicBezTo>
                      <a:cubicBezTo>
                        <a:pt x="14419" y="704"/>
                        <a:pt x="14390" y="704"/>
                        <a:pt x="14364" y="701"/>
                      </a:cubicBezTo>
                      <a:cubicBezTo>
                        <a:pt x="14335" y="701"/>
                        <a:pt x="14312" y="691"/>
                        <a:pt x="14287" y="682"/>
                      </a:cubicBezTo>
                      <a:cubicBezTo>
                        <a:pt x="14277" y="678"/>
                        <a:pt x="14268" y="675"/>
                        <a:pt x="14255" y="669"/>
                      </a:cubicBezTo>
                      <a:cubicBezTo>
                        <a:pt x="14232" y="659"/>
                        <a:pt x="14206" y="653"/>
                        <a:pt x="14180" y="650"/>
                      </a:cubicBezTo>
                      <a:cubicBezTo>
                        <a:pt x="14119" y="643"/>
                        <a:pt x="14055" y="675"/>
                        <a:pt x="14016" y="724"/>
                      </a:cubicBezTo>
                      <a:cubicBezTo>
                        <a:pt x="14000" y="724"/>
                        <a:pt x="13966" y="714"/>
                        <a:pt x="13962" y="711"/>
                      </a:cubicBezTo>
                      <a:cubicBezTo>
                        <a:pt x="13940" y="707"/>
                        <a:pt x="13921" y="701"/>
                        <a:pt x="13898" y="694"/>
                      </a:cubicBezTo>
                      <a:cubicBezTo>
                        <a:pt x="13856" y="685"/>
                        <a:pt x="13814" y="672"/>
                        <a:pt x="13772" y="659"/>
                      </a:cubicBezTo>
                      <a:cubicBezTo>
                        <a:pt x="13692" y="630"/>
                        <a:pt x="13612" y="595"/>
                        <a:pt x="13531" y="563"/>
                      </a:cubicBezTo>
                      <a:cubicBezTo>
                        <a:pt x="13524" y="559"/>
                        <a:pt x="13518" y="556"/>
                        <a:pt x="13508" y="553"/>
                      </a:cubicBezTo>
                      <a:cubicBezTo>
                        <a:pt x="13389" y="501"/>
                        <a:pt x="13267" y="492"/>
                        <a:pt x="13138" y="495"/>
                      </a:cubicBezTo>
                      <a:cubicBezTo>
                        <a:pt x="13131" y="495"/>
                        <a:pt x="13125" y="495"/>
                        <a:pt x="13122" y="495"/>
                      </a:cubicBezTo>
                      <a:cubicBezTo>
                        <a:pt x="13160" y="453"/>
                        <a:pt x="13247" y="450"/>
                        <a:pt x="13299" y="450"/>
                      </a:cubicBezTo>
                      <a:cubicBezTo>
                        <a:pt x="13386" y="447"/>
                        <a:pt x="13473" y="457"/>
                        <a:pt x="13560" y="476"/>
                      </a:cubicBezTo>
                      <a:cubicBezTo>
                        <a:pt x="13644" y="492"/>
                        <a:pt x="13724" y="521"/>
                        <a:pt x="13808" y="546"/>
                      </a:cubicBezTo>
                      <a:cubicBezTo>
                        <a:pt x="13808" y="546"/>
                        <a:pt x="13811" y="546"/>
                        <a:pt x="13814" y="546"/>
                      </a:cubicBezTo>
                      <a:cubicBezTo>
                        <a:pt x="13827" y="553"/>
                        <a:pt x="13843" y="556"/>
                        <a:pt x="13859" y="559"/>
                      </a:cubicBezTo>
                      <a:cubicBezTo>
                        <a:pt x="13992" y="601"/>
                        <a:pt x="14132" y="630"/>
                        <a:pt x="14271" y="608"/>
                      </a:cubicBezTo>
                      <a:cubicBezTo>
                        <a:pt x="14277" y="630"/>
                        <a:pt x="14293" y="646"/>
                        <a:pt x="14312" y="656"/>
                      </a:cubicBezTo>
                      <a:cubicBezTo>
                        <a:pt x="14325" y="662"/>
                        <a:pt x="14338" y="662"/>
                        <a:pt x="14351" y="662"/>
                      </a:cubicBezTo>
                      <a:moveTo>
                        <a:pt x="14110" y="926"/>
                      </a:moveTo>
                      <a:lnTo>
                        <a:pt x="14110" y="926"/>
                      </a:lnTo>
                      <a:cubicBezTo>
                        <a:pt x="14132" y="923"/>
                        <a:pt x="14155" y="914"/>
                        <a:pt x="14164" y="894"/>
                      </a:cubicBezTo>
                      <a:cubicBezTo>
                        <a:pt x="14171" y="875"/>
                        <a:pt x="14168" y="856"/>
                        <a:pt x="14161" y="836"/>
                      </a:cubicBezTo>
                      <a:cubicBezTo>
                        <a:pt x="14155" y="814"/>
                        <a:pt x="14152" y="794"/>
                        <a:pt x="14180" y="782"/>
                      </a:cubicBezTo>
                      <a:cubicBezTo>
                        <a:pt x="14193" y="778"/>
                        <a:pt x="14206" y="778"/>
                        <a:pt x="14219" y="782"/>
                      </a:cubicBezTo>
                      <a:cubicBezTo>
                        <a:pt x="14232" y="788"/>
                        <a:pt x="14242" y="794"/>
                        <a:pt x="14251" y="804"/>
                      </a:cubicBezTo>
                      <a:cubicBezTo>
                        <a:pt x="14271" y="820"/>
                        <a:pt x="14287" y="846"/>
                        <a:pt x="14287" y="875"/>
                      </a:cubicBezTo>
                      <a:cubicBezTo>
                        <a:pt x="14284" y="901"/>
                        <a:pt x="14264" y="917"/>
                        <a:pt x="14248" y="933"/>
                      </a:cubicBezTo>
                      <a:cubicBezTo>
                        <a:pt x="14245" y="939"/>
                        <a:pt x="14212" y="970"/>
                        <a:pt x="14171" y="1006"/>
                      </a:cubicBezTo>
                      <a:cubicBezTo>
                        <a:pt x="14168" y="1003"/>
                        <a:pt x="14164" y="1003"/>
                        <a:pt x="14161" y="1003"/>
                      </a:cubicBezTo>
                      <a:cubicBezTo>
                        <a:pt x="14013" y="939"/>
                        <a:pt x="13879" y="843"/>
                        <a:pt x="13731" y="778"/>
                      </a:cubicBezTo>
                      <a:cubicBezTo>
                        <a:pt x="13589" y="714"/>
                        <a:pt x="13434" y="682"/>
                        <a:pt x="13280" y="707"/>
                      </a:cubicBezTo>
                      <a:cubicBezTo>
                        <a:pt x="13238" y="714"/>
                        <a:pt x="13196" y="724"/>
                        <a:pt x="13157" y="737"/>
                      </a:cubicBezTo>
                      <a:cubicBezTo>
                        <a:pt x="13119" y="750"/>
                        <a:pt x="13087" y="772"/>
                        <a:pt x="13051" y="798"/>
                      </a:cubicBezTo>
                      <a:cubicBezTo>
                        <a:pt x="13041" y="804"/>
                        <a:pt x="13035" y="810"/>
                        <a:pt x="13025" y="817"/>
                      </a:cubicBezTo>
                      <a:cubicBezTo>
                        <a:pt x="13012" y="827"/>
                        <a:pt x="12999" y="833"/>
                        <a:pt x="12983" y="843"/>
                      </a:cubicBezTo>
                      <a:cubicBezTo>
                        <a:pt x="12971" y="839"/>
                        <a:pt x="12955" y="833"/>
                        <a:pt x="12938" y="830"/>
                      </a:cubicBezTo>
                      <a:cubicBezTo>
                        <a:pt x="12909" y="823"/>
                        <a:pt x="12883" y="820"/>
                        <a:pt x="12855" y="817"/>
                      </a:cubicBezTo>
                      <a:cubicBezTo>
                        <a:pt x="12938" y="753"/>
                        <a:pt x="13028" y="685"/>
                        <a:pt x="13131" y="650"/>
                      </a:cubicBezTo>
                      <a:cubicBezTo>
                        <a:pt x="13244" y="611"/>
                        <a:pt x="13370" y="621"/>
                        <a:pt x="13483" y="643"/>
                      </a:cubicBezTo>
                      <a:cubicBezTo>
                        <a:pt x="13599" y="666"/>
                        <a:pt x="13705" y="711"/>
                        <a:pt x="13808" y="766"/>
                      </a:cubicBezTo>
                      <a:cubicBezTo>
                        <a:pt x="13882" y="807"/>
                        <a:pt x="13949" y="862"/>
                        <a:pt x="14026" y="901"/>
                      </a:cubicBezTo>
                      <a:cubicBezTo>
                        <a:pt x="14036" y="910"/>
                        <a:pt x="14045" y="914"/>
                        <a:pt x="14055" y="920"/>
                      </a:cubicBezTo>
                      <a:cubicBezTo>
                        <a:pt x="14074" y="926"/>
                        <a:pt x="14090" y="930"/>
                        <a:pt x="14110" y="926"/>
                      </a:cubicBezTo>
                      <a:moveTo>
                        <a:pt x="13985" y="830"/>
                      </a:moveTo>
                      <a:lnTo>
                        <a:pt x="13985" y="830"/>
                      </a:lnTo>
                      <a:cubicBezTo>
                        <a:pt x="13940" y="804"/>
                        <a:pt x="13908" y="782"/>
                        <a:pt x="13863" y="753"/>
                      </a:cubicBezTo>
                      <a:cubicBezTo>
                        <a:pt x="13782" y="707"/>
                        <a:pt x="13695" y="666"/>
                        <a:pt x="13608" y="640"/>
                      </a:cubicBezTo>
                      <a:cubicBezTo>
                        <a:pt x="13444" y="588"/>
                        <a:pt x="13267" y="566"/>
                        <a:pt x="13103" y="627"/>
                      </a:cubicBezTo>
                      <a:cubicBezTo>
                        <a:pt x="13099" y="630"/>
                        <a:pt x="13093" y="634"/>
                        <a:pt x="13087" y="637"/>
                      </a:cubicBezTo>
                      <a:cubicBezTo>
                        <a:pt x="12996" y="672"/>
                        <a:pt x="12916" y="730"/>
                        <a:pt x="12845" y="801"/>
                      </a:cubicBezTo>
                      <a:cubicBezTo>
                        <a:pt x="12842" y="804"/>
                        <a:pt x="12839" y="807"/>
                        <a:pt x="12832" y="810"/>
                      </a:cubicBezTo>
                      <a:cubicBezTo>
                        <a:pt x="12829" y="814"/>
                        <a:pt x="12822" y="814"/>
                        <a:pt x="12816" y="814"/>
                      </a:cubicBezTo>
                      <a:cubicBezTo>
                        <a:pt x="12780" y="814"/>
                        <a:pt x="12745" y="817"/>
                        <a:pt x="12710" y="817"/>
                      </a:cubicBezTo>
                      <a:cubicBezTo>
                        <a:pt x="12774" y="704"/>
                        <a:pt x="12896" y="637"/>
                        <a:pt x="13022" y="595"/>
                      </a:cubicBezTo>
                      <a:cubicBezTo>
                        <a:pt x="13173" y="546"/>
                        <a:pt x="13341" y="534"/>
                        <a:pt x="13496" y="585"/>
                      </a:cubicBezTo>
                      <a:cubicBezTo>
                        <a:pt x="13557" y="605"/>
                        <a:pt x="13788" y="701"/>
                        <a:pt x="13847" y="717"/>
                      </a:cubicBezTo>
                      <a:cubicBezTo>
                        <a:pt x="13856" y="720"/>
                        <a:pt x="13962" y="746"/>
                        <a:pt x="13998" y="753"/>
                      </a:cubicBezTo>
                      <a:cubicBezTo>
                        <a:pt x="13985" y="775"/>
                        <a:pt x="13982" y="801"/>
                        <a:pt x="13985" y="830"/>
                      </a:cubicBezTo>
                      <a:moveTo>
                        <a:pt x="14853" y="1054"/>
                      </a:moveTo>
                      <a:lnTo>
                        <a:pt x="14853" y="1054"/>
                      </a:lnTo>
                      <a:cubicBezTo>
                        <a:pt x="14783" y="1016"/>
                        <a:pt x="14702" y="993"/>
                        <a:pt x="14618" y="993"/>
                      </a:cubicBezTo>
                      <a:cubicBezTo>
                        <a:pt x="14532" y="993"/>
                        <a:pt x="14441" y="1016"/>
                        <a:pt x="14357" y="1041"/>
                      </a:cubicBezTo>
                      <a:cubicBezTo>
                        <a:pt x="14268" y="1067"/>
                        <a:pt x="14177" y="1096"/>
                        <a:pt x="14087" y="1122"/>
                      </a:cubicBezTo>
                      <a:cubicBezTo>
                        <a:pt x="14268" y="959"/>
                        <a:pt x="14528" y="839"/>
                        <a:pt x="14754" y="852"/>
                      </a:cubicBezTo>
                      <a:cubicBezTo>
                        <a:pt x="14847" y="859"/>
                        <a:pt x="14937" y="888"/>
                        <a:pt x="15021" y="923"/>
                      </a:cubicBezTo>
                      <a:cubicBezTo>
                        <a:pt x="15008" y="939"/>
                        <a:pt x="14998" y="959"/>
                        <a:pt x="14989" y="977"/>
                      </a:cubicBezTo>
                      <a:cubicBezTo>
                        <a:pt x="14976" y="1006"/>
                        <a:pt x="14966" y="1041"/>
                        <a:pt x="14937" y="1061"/>
                      </a:cubicBezTo>
                      <a:cubicBezTo>
                        <a:pt x="14921" y="1070"/>
                        <a:pt x="14902" y="1074"/>
                        <a:pt x="14882" y="1074"/>
                      </a:cubicBezTo>
                      <a:cubicBezTo>
                        <a:pt x="14873" y="1067"/>
                        <a:pt x="14863" y="1061"/>
                        <a:pt x="14853" y="1054"/>
                      </a:cubicBezTo>
                      <a:moveTo>
                        <a:pt x="14560" y="791"/>
                      </a:moveTo>
                      <a:lnTo>
                        <a:pt x="14560" y="791"/>
                      </a:lnTo>
                      <a:cubicBezTo>
                        <a:pt x="14564" y="788"/>
                        <a:pt x="14564" y="788"/>
                        <a:pt x="14564" y="785"/>
                      </a:cubicBezTo>
                      <a:cubicBezTo>
                        <a:pt x="14586" y="756"/>
                        <a:pt x="14612" y="727"/>
                        <a:pt x="14641" y="701"/>
                      </a:cubicBezTo>
                      <a:cubicBezTo>
                        <a:pt x="14696" y="646"/>
                        <a:pt x="14760" y="601"/>
                        <a:pt x="14831" y="569"/>
                      </a:cubicBezTo>
                      <a:cubicBezTo>
                        <a:pt x="14912" y="537"/>
                        <a:pt x="14998" y="534"/>
                        <a:pt x="15082" y="534"/>
                      </a:cubicBezTo>
                      <a:lnTo>
                        <a:pt x="15085" y="534"/>
                      </a:lnTo>
                      <a:cubicBezTo>
                        <a:pt x="15008" y="546"/>
                        <a:pt x="14931" y="572"/>
                        <a:pt x="14860" y="601"/>
                      </a:cubicBezTo>
                      <a:cubicBezTo>
                        <a:pt x="14757" y="640"/>
                        <a:pt x="14670" y="720"/>
                        <a:pt x="14615" y="814"/>
                      </a:cubicBezTo>
                      <a:cubicBezTo>
                        <a:pt x="14615" y="817"/>
                        <a:pt x="14612" y="820"/>
                        <a:pt x="14609" y="823"/>
                      </a:cubicBezTo>
                      <a:cubicBezTo>
                        <a:pt x="14609" y="823"/>
                        <a:pt x="14605" y="823"/>
                        <a:pt x="14599" y="827"/>
                      </a:cubicBezTo>
                      <a:cubicBezTo>
                        <a:pt x="14580" y="830"/>
                        <a:pt x="14560" y="833"/>
                        <a:pt x="14538" y="836"/>
                      </a:cubicBezTo>
                      <a:cubicBezTo>
                        <a:pt x="14544" y="820"/>
                        <a:pt x="14551" y="804"/>
                        <a:pt x="14560" y="791"/>
                      </a:cubicBezTo>
                      <a:moveTo>
                        <a:pt x="16035" y="926"/>
                      </a:moveTo>
                      <a:lnTo>
                        <a:pt x="16035" y="926"/>
                      </a:lnTo>
                      <a:cubicBezTo>
                        <a:pt x="16055" y="923"/>
                        <a:pt x="16081" y="914"/>
                        <a:pt x="16090" y="894"/>
                      </a:cubicBezTo>
                      <a:cubicBezTo>
                        <a:pt x="16097" y="875"/>
                        <a:pt x="16090" y="856"/>
                        <a:pt x="16087" y="836"/>
                      </a:cubicBezTo>
                      <a:cubicBezTo>
                        <a:pt x="16081" y="814"/>
                        <a:pt x="16077" y="794"/>
                        <a:pt x="16103" y="782"/>
                      </a:cubicBezTo>
                      <a:cubicBezTo>
                        <a:pt x="16110" y="778"/>
                        <a:pt x="16119" y="778"/>
                        <a:pt x="16126" y="778"/>
                      </a:cubicBezTo>
                      <a:cubicBezTo>
                        <a:pt x="16145" y="778"/>
                        <a:pt x="16167" y="791"/>
                        <a:pt x="16180" y="807"/>
                      </a:cubicBezTo>
                      <a:cubicBezTo>
                        <a:pt x="16203" y="823"/>
                        <a:pt x="16216" y="849"/>
                        <a:pt x="16216" y="878"/>
                      </a:cubicBezTo>
                      <a:cubicBezTo>
                        <a:pt x="16213" y="904"/>
                        <a:pt x="16196" y="920"/>
                        <a:pt x="16180" y="936"/>
                      </a:cubicBezTo>
                      <a:cubicBezTo>
                        <a:pt x="16177" y="939"/>
                        <a:pt x="16174" y="943"/>
                        <a:pt x="16171" y="946"/>
                      </a:cubicBezTo>
                      <a:cubicBezTo>
                        <a:pt x="16161" y="955"/>
                        <a:pt x="16145" y="967"/>
                        <a:pt x="16129" y="986"/>
                      </a:cubicBezTo>
                      <a:cubicBezTo>
                        <a:pt x="16119" y="993"/>
                        <a:pt x="16110" y="999"/>
                        <a:pt x="16100" y="1009"/>
                      </a:cubicBezTo>
                      <a:cubicBezTo>
                        <a:pt x="16097" y="1006"/>
                        <a:pt x="16097" y="1006"/>
                        <a:pt x="16094" y="1003"/>
                      </a:cubicBezTo>
                      <a:cubicBezTo>
                        <a:pt x="15942" y="939"/>
                        <a:pt x="15810" y="846"/>
                        <a:pt x="15659" y="782"/>
                      </a:cubicBezTo>
                      <a:cubicBezTo>
                        <a:pt x="15520" y="717"/>
                        <a:pt x="15362" y="685"/>
                        <a:pt x="15211" y="707"/>
                      </a:cubicBezTo>
                      <a:cubicBezTo>
                        <a:pt x="15169" y="714"/>
                        <a:pt x="15127" y="727"/>
                        <a:pt x="15085" y="740"/>
                      </a:cubicBezTo>
                      <a:cubicBezTo>
                        <a:pt x="15047" y="753"/>
                        <a:pt x="15014" y="775"/>
                        <a:pt x="14982" y="798"/>
                      </a:cubicBezTo>
                      <a:cubicBezTo>
                        <a:pt x="14973" y="804"/>
                        <a:pt x="14963" y="814"/>
                        <a:pt x="14953" y="820"/>
                      </a:cubicBezTo>
                      <a:cubicBezTo>
                        <a:pt x="14941" y="827"/>
                        <a:pt x="14928" y="836"/>
                        <a:pt x="14915" y="846"/>
                      </a:cubicBezTo>
                      <a:cubicBezTo>
                        <a:pt x="14899" y="843"/>
                        <a:pt x="14886" y="836"/>
                        <a:pt x="14869" y="833"/>
                      </a:cubicBezTo>
                      <a:cubicBezTo>
                        <a:pt x="14841" y="827"/>
                        <a:pt x="14812" y="823"/>
                        <a:pt x="14783" y="820"/>
                      </a:cubicBezTo>
                      <a:cubicBezTo>
                        <a:pt x="14869" y="753"/>
                        <a:pt x="14957" y="688"/>
                        <a:pt x="15060" y="653"/>
                      </a:cubicBezTo>
                      <a:cubicBezTo>
                        <a:pt x="15172" y="614"/>
                        <a:pt x="15298" y="624"/>
                        <a:pt x="15414" y="646"/>
                      </a:cubicBezTo>
                      <a:cubicBezTo>
                        <a:pt x="15530" y="669"/>
                        <a:pt x="15636" y="714"/>
                        <a:pt x="15739" y="769"/>
                      </a:cubicBezTo>
                      <a:cubicBezTo>
                        <a:pt x="15810" y="807"/>
                        <a:pt x="15878" y="862"/>
                        <a:pt x="15952" y="901"/>
                      </a:cubicBezTo>
                      <a:cubicBezTo>
                        <a:pt x="15971" y="920"/>
                        <a:pt x="15997" y="930"/>
                        <a:pt x="16023" y="930"/>
                      </a:cubicBezTo>
                      <a:cubicBezTo>
                        <a:pt x="16026" y="930"/>
                        <a:pt x="16029" y="926"/>
                        <a:pt x="16035" y="926"/>
                      </a:cubicBezTo>
                      <a:moveTo>
                        <a:pt x="15913" y="833"/>
                      </a:moveTo>
                      <a:lnTo>
                        <a:pt x="15913" y="833"/>
                      </a:lnTo>
                      <a:cubicBezTo>
                        <a:pt x="15868" y="804"/>
                        <a:pt x="15839" y="782"/>
                        <a:pt x="15791" y="756"/>
                      </a:cubicBezTo>
                      <a:cubicBezTo>
                        <a:pt x="15714" y="711"/>
                        <a:pt x="15626" y="669"/>
                        <a:pt x="15539" y="643"/>
                      </a:cubicBezTo>
                      <a:cubicBezTo>
                        <a:pt x="15375" y="588"/>
                        <a:pt x="15198" y="569"/>
                        <a:pt x="15034" y="630"/>
                      </a:cubicBezTo>
                      <a:cubicBezTo>
                        <a:pt x="15027" y="634"/>
                        <a:pt x="15021" y="637"/>
                        <a:pt x="15018" y="637"/>
                      </a:cubicBezTo>
                      <a:cubicBezTo>
                        <a:pt x="14928" y="675"/>
                        <a:pt x="14844" y="733"/>
                        <a:pt x="14776" y="804"/>
                      </a:cubicBezTo>
                      <a:cubicBezTo>
                        <a:pt x="14773" y="807"/>
                        <a:pt x="14767" y="810"/>
                        <a:pt x="14763" y="814"/>
                      </a:cubicBezTo>
                      <a:cubicBezTo>
                        <a:pt x="14757" y="817"/>
                        <a:pt x="14750" y="817"/>
                        <a:pt x="14747" y="817"/>
                      </a:cubicBezTo>
                      <a:cubicBezTo>
                        <a:pt x="14712" y="817"/>
                        <a:pt x="14676" y="820"/>
                        <a:pt x="14641" y="820"/>
                      </a:cubicBezTo>
                      <a:cubicBezTo>
                        <a:pt x="14705" y="707"/>
                        <a:pt x="14828" y="640"/>
                        <a:pt x="14953" y="598"/>
                      </a:cubicBezTo>
                      <a:cubicBezTo>
                        <a:pt x="15105" y="550"/>
                        <a:pt x="15272" y="537"/>
                        <a:pt x="15424" y="585"/>
                      </a:cubicBezTo>
                      <a:cubicBezTo>
                        <a:pt x="15488" y="608"/>
                        <a:pt x="15720" y="704"/>
                        <a:pt x="15775" y="720"/>
                      </a:cubicBezTo>
                      <a:cubicBezTo>
                        <a:pt x="15787" y="724"/>
                        <a:pt x="15891" y="746"/>
                        <a:pt x="15926" y="756"/>
                      </a:cubicBezTo>
                      <a:cubicBezTo>
                        <a:pt x="15916" y="778"/>
                        <a:pt x="15910" y="804"/>
                        <a:pt x="15913" y="833"/>
                      </a:cubicBezTo>
                      <a:moveTo>
                        <a:pt x="16277" y="662"/>
                      </a:moveTo>
                      <a:lnTo>
                        <a:pt x="16277" y="662"/>
                      </a:lnTo>
                      <a:cubicBezTo>
                        <a:pt x="16303" y="659"/>
                        <a:pt x="16316" y="646"/>
                        <a:pt x="16325" y="624"/>
                      </a:cubicBezTo>
                      <a:cubicBezTo>
                        <a:pt x="16335" y="608"/>
                        <a:pt x="16348" y="601"/>
                        <a:pt x="16364" y="601"/>
                      </a:cubicBezTo>
                      <a:cubicBezTo>
                        <a:pt x="16374" y="601"/>
                        <a:pt x="16387" y="608"/>
                        <a:pt x="16393" y="621"/>
                      </a:cubicBezTo>
                      <a:cubicBezTo>
                        <a:pt x="16409" y="646"/>
                        <a:pt x="16403" y="685"/>
                        <a:pt x="16374" y="698"/>
                      </a:cubicBezTo>
                      <a:cubicBezTo>
                        <a:pt x="16358" y="704"/>
                        <a:pt x="16341" y="704"/>
                        <a:pt x="16322" y="707"/>
                      </a:cubicBezTo>
                      <a:cubicBezTo>
                        <a:pt x="16312" y="707"/>
                        <a:pt x="16303" y="704"/>
                        <a:pt x="16293" y="704"/>
                      </a:cubicBezTo>
                      <a:cubicBezTo>
                        <a:pt x="16229" y="701"/>
                        <a:pt x="16177" y="659"/>
                        <a:pt x="16113" y="653"/>
                      </a:cubicBezTo>
                      <a:cubicBezTo>
                        <a:pt x="16106" y="653"/>
                        <a:pt x="16103" y="653"/>
                        <a:pt x="16100" y="653"/>
                      </a:cubicBezTo>
                      <a:cubicBezTo>
                        <a:pt x="16042" y="650"/>
                        <a:pt x="15981" y="682"/>
                        <a:pt x="15945" y="727"/>
                      </a:cubicBezTo>
                      <a:cubicBezTo>
                        <a:pt x="15929" y="724"/>
                        <a:pt x="15897" y="714"/>
                        <a:pt x="15891" y="714"/>
                      </a:cubicBezTo>
                      <a:cubicBezTo>
                        <a:pt x="15871" y="711"/>
                        <a:pt x="15849" y="704"/>
                        <a:pt x="15829" y="698"/>
                      </a:cubicBezTo>
                      <a:cubicBezTo>
                        <a:pt x="15787" y="688"/>
                        <a:pt x="15746" y="675"/>
                        <a:pt x="15704" y="662"/>
                      </a:cubicBezTo>
                      <a:cubicBezTo>
                        <a:pt x="15620" y="634"/>
                        <a:pt x="15543" y="598"/>
                        <a:pt x="15462" y="566"/>
                      </a:cubicBezTo>
                      <a:cubicBezTo>
                        <a:pt x="15456" y="563"/>
                        <a:pt x="15446" y="559"/>
                        <a:pt x="15440" y="556"/>
                      </a:cubicBezTo>
                      <a:cubicBezTo>
                        <a:pt x="15321" y="505"/>
                        <a:pt x="15198" y="495"/>
                        <a:pt x="15069" y="498"/>
                      </a:cubicBezTo>
                      <a:cubicBezTo>
                        <a:pt x="15063" y="498"/>
                        <a:pt x="15057" y="498"/>
                        <a:pt x="15050" y="498"/>
                      </a:cubicBezTo>
                      <a:cubicBezTo>
                        <a:pt x="15089" y="457"/>
                        <a:pt x="15176" y="453"/>
                        <a:pt x="15230" y="453"/>
                      </a:cubicBezTo>
                      <a:cubicBezTo>
                        <a:pt x="15317" y="450"/>
                        <a:pt x="15404" y="460"/>
                        <a:pt x="15488" y="479"/>
                      </a:cubicBezTo>
                      <a:cubicBezTo>
                        <a:pt x="15575" y="495"/>
                        <a:pt x="15655" y="524"/>
                        <a:pt x="15739" y="546"/>
                      </a:cubicBezTo>
                      <a:cubicBezTo>
                        <a:pt x="15739" y="550"/>
                        <a:pt x="15742" y="550"/>
                        <a:pt x="15742" y="550"/>
                      </a:cubicBezTo>
                      <a:cubicBezTo>
                        <a:pt x="15758" y="553"/>
                        <a:pt x="15775" y="559"/>
                        <a:pt x="15787" y="563"/>
                      </a:cubicBezTo>
                      <a:cubicBezTo>
                        <a:pt x="15923" y="605"/>
                        <a:pt x="16064" y="634"/>
                        <a:pt x="16200" y="611"/>
                      </a:cubicBezTo>
                      <a:cubicBezTo>
                        <a:pt x="16209" y="640"/>
                        <a:pt x="16235" y="666"/>
                        <a:pt x="16274" y="662"/>
                      </a:cubicBezTo>
                      <a:lnTo>
                        <a:pt x="16274" y="662"/>
                      </a:lnTo>
                      <a:lnTo>
                        <a:pt x="16277" y="662"/>
                      </a:lnTo>
                      <a:moveTo>
                        <a:pt x="16132" y="521"/>
                      </a:moveTo>
                      <a:lnTo>
                        <a:pt x="16132" y="521"/>
                      </a:lnTo>
                      <a:cubicBezTo>
                        <a:pt x="16174" y="521"/>
                        <a:pt x="16193" y="498"/>
                        <a:pt x="16203" y="485"/>
                      </a:cubicBezTo>
                      <a:cubicBezTo>
                        <a:pt x="16219" y="476"/>
                        <a:pt x="16235" y="463"/>
                        <a:pt x="16245" y="447"/>
                      </a:cubicBezTo>
                      <a:cubicBezTo>
                        <a:pt x="16255" y="427"/>
                        <a:pt x="16258" y="405"/>
                        <a:pt x="16242" y="392"/>
                      </a:cubicBezTo>
                      <a:cubicBezTo>
                        <a:pt x="16222" y="373"/>
                        <a:pt x="16193" y="357"/>
                        <a:pt x="16203" y="325"/>
                      </a:cubicBezTo>
                      <a:cubicBezTo>
                        <a:pt x="16216" y="295"/>
                        <a:pt x="16255" y="283"/>
                        <a:pt x="16283" y="283"/>
                      </a:cubicBezTo>
                      <a:cubicBezTo>
                        <a:pt x="16309" y="283"/>
                        <a:pt x="16335" y="292"/>
                        <a:pt x="16354" y="305"/>
                      </a:cubicBezTo>
                      <a:cubicBezTo>
                        <a:pt x="16399" y="334"/>
                        <a:pt x="16438" y="385"/>
                        <a:pt x="16432" y="440"/>
                      </a:cubicBezTo>
                      <a:cubicBezTo>
                        <a:pt x="16428" y="463"/>
                        <a:pt x="16409" y="501"/>
                        <a:pt x="16383" y="501"/>
                      </a:cubicBezTo>
                      <a:cubicBezTo>
                        <a:pt x="16361" y="501"/>
                        <a:pt x="16341" y="482"/>
                        <a:pt x="16319" y="479"/>
                      </a:cubicBezTo>
                      <a:cubicBezTo>
                        <a:pt x="16316" y="479"/>
                        <a:pt x="16309" y="479"/>
                        <a:pt x="16306" y="479"/>
                      </a:cubicBezTo>
                      <a:cubicBezTo>
                        <a:pt x="16261" y="476"/>
                        <a:pt x="16219" y="521"/>
                        <a:pt x="16203" y="563"/>
                      </a:cubicBezTo>
                      <a:cubicBezTo>
                        <a:pt x="16203" y="566"/>
                        <a:pt x="16203" y="566"/>
                        <a:pt x="16200" y="569"/>
                      </a:cubicBezTo>
                      <a:cubicBezTo>
                        <a:pt x="16074" y="595"/>
                        <a:pt x="15942" y="569"/>
                        <a:pt x="15820" y="534"/>
                      </a:cubicBezTo>
                      <a:cubicBezTo>
                        <a:pt x="15791" y="527"/>
                        <a:pt x="15762" y="518"/>
                        <a:pt x="15733" y="508"/>
                      </a:cubicBezTo>
                      <a:cubicBezTo>
                        <a:pt x="15636" y="479"/>
                        <a:pt x="15536" y="447"/>
                        <a:pt x="15437" y="431"/>
                      </a:cubicBezTo>
                      <a:cubicBezTo>
                        <a:pt x="15346" y="418"/>
                        <a:pt x="15256" y="418"/>
                        <a:pt x="15166" y="431"/>
                      </a:cubicBezTo>
                      <a:cubicBezTo>
                        <a:pt x="15121" y="437"/>
                        <a:pt x="15066" y="450"/>
                        <a:pt x="15034" y="489"/>
                      </a:cubicBezTo>
                      <a:cubicBezTo>
                        <a:pt x="15034" y="492"/>
                        <a:pt x="15031" y="495"/>
                        <a:pt x="15027" y="498"/>
                      </a:cubicBezTo>
                      <a:cubicBezTo>
                        <a:pt x="15024" y="498"/>
                        <a:pt x="15021" y="501"/>
                        <a:pt x="15018" y="501"/>
                      </a:cubicBezTo>
                      <a:cubicBezTo>
                        <a:pt x="14985" y="505"/>
                        <a:pt x="14957" y="508"/>
                        <a:pt x="14925" y="511"/>
                      </a:cubicBezTo>
                      <a:cubicBezTo>
                        <a:pt x="14950" y="479"/>
                        <a:pt x="14979" y="450"/>
                        <a:pt x="15011" y="427"/>
                      </a:cubicBezTo>
                      <a:cubicBezTo>
                        <a:pt x="15047" y="402"/>
                        <a:pt x="15089" y="379"/>
                        <a:pt x="15134" y="366"/>
                      </a:cubicBezTo>
                      <a:cubicBezTo>
                        <a:pt x="15224" y="334"/>
                        <a:pt x="15327" y="331"/>
                        <a:pt x="15420" y="357"/>
                      </a:cubicBezTo>
                      <a:cubicBezTo>
                        <a:pt x="15491" y="379"/>
                        <a:pt x="15562" y="408"/>
                        <a:pt x="15630" y="437"/>
                      </a:cubicBezTo>
                      <a:cubicBezTo>
                        <a:pt x="15710" y="466"/>
                        <a:pt x="15791" y="485"/>
                        <a:pt x="15871" y="498"/>
                      </a:cubicBezTo>
                      <a:cubicBezTo>
                        <a:pt x="15958" y="514"/>
                        <a:pt x="16045" y="527"/>
                        <a:pt x="16132" y="521"/>
                      </a:cubicBezTo>
                      <a:moveTo>
                        <a:pt x="15749" y="1431"/>
                      </a:moveTo>
                      <a:lnTo>
                        <a:pt x="15749" y="1431"/>
                      </a:lnTo>
                      <a:cubicBezTo>
                        <a:pt x="15742" y="1431"/>
                        <a:pt x="15739" y="1431"/>
                        <a:pt x="15736" y="1431"/>
                      </a:cubicBezTo>
                      <a:cubicBezTo>
                        <a:pt x="15671" y="1434"/>
                        <a:pt x="15617" y="1479"/>
                        <a:pt x="15552" y="1483"/>
                      </a:cubicBezTo>
                      <a:cubicBezTo>
                        <a:pt x="15543" y="1483"/>
                        <a:pt x="15533" y="1486"/>
                        <a:pt x="15523" y="1483"/>
                      </a:cubicBezTo>
                      <a:cubicBezTo>
                        <a:pt x="15507" y="1483"/>
                        <a:pt x="15488" y="1483"/>
                        <a:pt x="15472" y="1476"/>
                      </a:cubicBezTo>
                      <a:cubicBezTo>
                        <a:pt x="15446" y="1463"/>
                        <a:pt x="15440" y="1424"/>
                        <a:pt x="15453" y="1399"/>
                      </a:cubicBezTo>
                      <a:cubicBezTo>
                        <a:pt x="15459" y="1386"/>
                        <a:pt x="15472" y="1379"/>
                        <a:pt x="15485" y="1379"/>
                      </a:cubicBezTo>
                      <a:cubicBezTo>
                        <a:pt x="15498" y="1376"/>
                        <a:pt x="15514" y="1386"/>
                        <a:pt x="15520" y="1402"/>
                      </a:cubicBezTo>
                      <a:cubicBezTo>
                        <a:pt x="15530" y="1424"/>
                        <a:pt x="15546" y="1437"/>
                        <a:pt x="15572" y="1441"/>
                      </a:cubicBezTo>
                      <a:lnTo>
                        <a:pt x="15572" y="1441"/>
                      </a:lnTo>
                      <a:lnTo>
                        <a:pt x="15572" y="1441"/>
                      </a:lnTo>
                      <a:cubicBezTo>
                        <a:pt x="15610" y="1444"/>
                        <a:pt x="15636" y="1418"/>
                        <a:pt x="15646" y="1386"/>
                      </a:cubicBezTo>
                      <a:cubicBezTo>
                        <a:pt x="15784" y="1411"/>
                        <a:pt x="15923" y="1383"/>
                        <a:pt x="16058" y="1341"/>
                      </a:cubicBezTo>
                      <a:cubicBezTo>
                        <a:pt x="16074" y="1338"/>
                        <a:pt x="16087" y="1331"/>
                        <a:pt x="16103" y="1328"/>
                      </a:cubicBezTo>
                      <a:cubicBezTo>
                        <a:pt x="16106" y="1328"/>
                        <a:pt x="16106" y="1328"/>
                        <a:pt x="16110" y="1325"/>
                      </a:cubicBezTo>
                      <a:cubicBezTo>
                        <a:pt x="16190" y="1299"/>
                        <a:pt x="16274" y="1273"/>
                        <a:pt x="16358" y="1254"/>
                      </a:cubicBezTo>
                      <a:cubicBezTo>
                        <a:pt x="16441" y="1238"/>
                        <a:pt x="16531" y="1228"/>
                        <a:pt x="16618" y="1231"/>
                      </a:cubicBezTo>
                      <a:cubicBezTo>
                        <a:pt x="16670" y="1231"/>
                        <a:pt x="16757" y="1231"/>
                        <a:pt x="16796" y="1276"/>
                      </a:cubicBezTo>
                      <a:cubicBezTo>
                        <a:pt x="16789" y="1276"/>
                        <a:pt x="16783" y="1276"/>
                        <a:pt x="16776" y="1276"/>
                      </a:cubicBezTo>
                      <a:cubicBezTo>
                        <a:pt x="16651" y="1273"/>
                        <a:pt x="16525" y="1283"/>
                        <a:pt x="16406" y="1331"/>
                      </a:cubicBezTo>
                      <a:cubicBezTo>
                        <a:pt x="16399" y="1334"/>
                        <a:pt x="16393" y="1338"/>
                        <a:pt x="16383" y="1341"/>
                      </a:cubicBezTo>
                      <a:cubicBezTo>
                        <a:pt x="16303" y="1376"/>
                        <a:pt x="16226" y="1411"/>
                        <a:pt x="16142" y="1441"/>
                      </a:cubicBezTo>
                      <a:cubicBezTo>
                        <a:pt x="16103" y="1454"/>
                        <a:pt x="16061" y="1466"/>
                        <a:pt x="16019" y="1476"/>
                      </a:cubicBezTo>
                      <a:cubicBezTo>
                        <a:pt x="15997" y="1483"/>
                        <a:pt x="15974" y="1486"/>
                        <a:pt x="15955" y="1492"/>
                      </a:cubicBezTo>
                      <a:cubicBezTo>
                        <a:pt x="15949" y="1492"/>
                        <a:pt x="15916" y="1502"/>
                        <a:pt x="15900" y="1505"/>
                      </a:cubicBezTo>
                      <a:cubicBezTo>
                        <a:pt x="15865" y="1460"/>
                        <a:pt x="15804" y="1428"/>
                        <a:pt x="15749" y="1431"/>
                      </a:cubicBezTo>
                      <a:moveTo>
                        <a:pt x="16680" y="1209"/>
                      </a:moveTo>
                      <a:lnTo>
                        <a:pt x="16680" y="1209"/>
                      </a:lnTo>
                      <a:cubicBezTo>
                        <a:pt x="16589" y="1196"/>
                        <a:pt x="16499" y="1196"/>
                        <a:pt x="16409" y="1209"/>
                      </a:cubicBezTo>
                      <a:cubicBezTo>
                        <a:pt x="16309" y="1225"/>
                        <a:pt x="16213" y="1257"/>
                        <a:pt x="16113" y="1286"/>
                      </a:cubicBezTo>
                      <a:cubicBezTo>
                        <a:pt x="16084" y="1296"/>
                        <a:pt x="16055" y="1305"/>
                        <a:pt x="16029" y="1312"/>
                      </a:cubicBezTo>
                      <a:cubicBezTo>
                        <a:pt x="15903" y="1347"/>
                        <a:pt x="15771" y="1373"/>
                        <a:pt x="15646" y="1347"/>
                      </a:cubicBezTo>
                      <a:cubicBezTo>
                        <a:pt x="15646" y="1344"/>
                        <a:pt x="15642" y="1341"/>
                        <a:pt x="15642" y="1341"/>
                      </a:cubicBezTo>
                      <a:cubicBezTo>
                        <a:pt x="15626" y="1299"/>
                        <a:pt x="15585" y="1254"/>
                        <a:pt x="15539" y="1257"/>
                      </a:cubicBezTo>
                      <a:cubicBezTo>
                        <a:pt x="15536" y="1257"/>
                        <a:pt x="15533" y="1257"/>
                        <a:pt x="15530" y="1257"/>
                      </a:cubicBezTo>
                      <a:cubicBezTo>
                        <a:pt x="15507" y="1260"/>
                        <a:pt x="15488" y="1279"/>
                        <a:pt x="15466" y="1279"/>
                      </a:cubicBezTo>
                      <a:cubicBezTo>
                        <a:pt x="15437" y="1279"/>
                        <a:pt x="15420" y="1241"/>
                        <a:pt x="15417" y="1215"/>
                      </a:cubicBezTo>
                      <a:cubicBezTo>
                        <a:pt x="15411" y="1164"/>
                        <a:pt x="15449" y="1112"/>
                        <a:pt x="15491" y="1083"/>
                      </a:cubicBezTo>
                      <a:cubicBezTo>
                        <a:pt x="15510" y="1070"/>
                        <a:pt x="15536" y="1061"/>
                        <a:pt x="15562" y="1061"/>
                      </a:cubicBezTo>
                      <a:cubicBezTo>
                        <a:pt x="15591" y="1061"/>
                        <a:pt x="15630" y="1074"/>
                        <a:pt x="15642" y="1102"/>
                      </a:cubicBezTo>
                      <a:cubicBezTo>
                        <a:pt x="15655" y="1135"/>
                        <a:pt x="15623" y="1151"/>
                        <a:pt x="15607" y="1170"/>
                      </a:cubicBezTo>
                      <a:cubicBezTo>
                        <a:pt x="15591" y="1183"/>
                        <a:pt x="15594" y="1206"/>
                        <a:pt x="15604" y="1225"/>
                      </a:cubicBezTo>
                      <a:cubicBezTo>
                        <a:pt x="15610" y="1241"/>
                        <a:pt x="15626" y="1254"/>
                        <a:pt x="15642" y="1263"/>
                      </a:cubicBezTo>
                      <a:cubicBezTo>
                        <a:pt x="15655" y="1276"/>
                        <a:pt x="15671" y="1299"/>
                        <a:pt x="15714" y="1299"/>
                      </a:cubicBezTo>
                      <a:cubicBezTo>
                        <a:pt x="15800" y="1302"/>
                        <a:pt x="15887" y="1292"/>
                        <a:pt x="15974" y="1276"/>
                      </a:cubicBezTo>
                      <a:cubicBezTo>
                        <a:pt x="16055" y="1263"/>
                        <a:pt x="16139" y="1244"/>
                        <a:pt x="16216" y="1215"/>
                      </a:cubicBezTo>
                      <a:cubicBezTo>
                        <a:pt x="16287" y="1186"/>
                        <a:pt x="16354" y="1154"/>
                        <a:pt x="16425" y="1135"/>
                      </a:cubicBezTo>
                      <a:cubicBezTo>
                        <a:pt x="16522" y="1109"/>
                        <a:pt x="16622" y="1112"/>
                        <a:pt x="16715" y="1144"/>
                      </a:cubicBezTo>
                      <a:cubicBezTo>
                        <a:pt x="16757" y="1157"/>
                        <a:pt x="16799" y="1177"/>
                        <a:pt x="16837" y="1206"/>
                      </a:cubicBezTo>
                      <a:cubicBezTo>
                        <a:pt x="16870" y="1228"/>
                        <a:pt x="16896" y="1257"/>
                        <a:pt x="16921" y="1289"/>
                      </a:cubicBezTo>
                      <a:cubicBezTo>
                        <a:pt x="16889" y="1286"/>
                        <a:pt x="16860" y="1283"/>
                        <a:pt x="16828" y="1279"/>
                      </a:cubicBezTo>
                      <a:cubicBezTo>
                        <a:pt x="16824" y="1276"/>
                        <a:pt x="16821" y="1276"/>
                        <a:pt x="16818" y="1276"/>
                      </a:cubicBezTo>
                      <a:cubicBezTo>
                        <a:pt x="16815" y="1273"/>
                        <a:pt x="16815" y="1270"/>
                        <a:pt x="16812" y="1267"/>
                      </a:cubicBezTo>
                      <a:cubicBezTo>
                        <a:pt x="16783" y="1225"/>
                        <a:pt x="16728" y="1215"/>
                        <a:pt x="16680" y="1209"/>
                      </a:cubicBezTo>
                      <a:moveTo>
                        <a:pt x="16776" y="1054"/>
                      </a:moveTo>
                      <a:lnTo>
                        <a:pt x="16776" y="1054"/>
                      </a:lnTo>
                      <a:cubicBezTo>
                        <a:pt x="16705" y="1016"/>
                        <a:pt x="16625" y="993"/>
                        <a:pt x="16541" y="993"/>
                      </a:cubicBezTo>
                      <a:cubicBezTo>
                        <a:pt x="16454" y="993"/>
                        <a:pt x="16364" y="1016"/>
                        <a:pt x="16280" y="1041"/>
                      </a:cubicBezTo>
                      <a:cubicBezTo>
                        <a:pt x="16190" y="1067"/>
                        <a:pt x="16100" y="1096"/>
                        <a:pt x="16010" y="1122"/>
                      </a:cubicBezTo>
                      <a:cubicBezTo>
                        <a:pt x="16039" y="1093"/>
                        <a:pt x="16071" y="1067"/>
                        <a:pt x="16103" y="1045"/>
                      </a:cubicBezTo>
                      <a:cubicBezTo>
                        <a:pt x="16110" y="1045"/>
                        <a:pt x="16113" y="1041"/>
                        <a:pt x="16116" y="1038"/>
                      </a:cubicBezTo>
                      <a:cubicBezTo>
                        <a:pt x="16116" y="1035"/>
                        <a:pt x="16116" y="1035"/>
                        <a:pt x="16119" y="1035"/>
                      </a:cubicBezTo>
                      <a:cubicBezTo>
                        <a:pt x="16287" y="920"/>
                        <a:pt x="16493" y="843"/>
                        <a:pt x="16676" y="852"/>
                      </a:cubicBezTo>
                      <a:cubicBezTo>
                        <a:pt x="16770" y="859"/>
                        <a:pt x="16860" y="888"/>
                        <a:pt x="16944" y="923"/>
                      </a:cubicBezTo>
                      <a:cubicBezTo>
                        <a:pt x="16931" y="939"/>
                        <a:pt x="16921" y="959"/>
                        <a:pt x="16912" y="977"/>
                      </a:cubicBezTo>
                      <a:cubicBezTo>
                        <a:pt x="16899" y="1006"/>
                        <a:pt x="16889" y="1041"/>
                        <a:pt x="16860" y="1061"/>
                      </a:cubicBezTo>
                      <a:cubicBezTo>
                        <a:pt x="16844" y="1070"/>
                        <a:pt x="16824" y="1074"/>
                        <a:pt x="16808" y="1074"/>
                      </a:cubicBezTo>
                      <a:cubicBezTo>
                        <a:pt x="16796" y="1067"/>
                        <a:pt x="16786" y="1061"/>
                        <a:pt x="16776" y="1054"/>
                      </a:cubicBezTo>
                      <a:moveTo>
                        <a:pt x="16483" y="791"/>
                      </a:moveTo>
                      <a:lnTo>
                        <a:pt x="16483" y="791"/>
                      </a:lnTo>
                      <a:cubicBezTo>
                        <a:pt x="16486" y="788"/>
                        <a:pt x="16486" y="788"/>
                        <a:pt x="16486" y="785"/>
                      </a:cubicBezTo>
                      <a:cubicBezTo>
                        <a:pt x="16509" y="756"/>
                        <a:pt x="16535" y="727"/>
                        <a:pt x="16564" y="701"/>
                      </a:cubicBezTo>
                      <a:cubicBezTo>
                        <a:pt x="16618" y="646"/>
                        <a:pt x="16683" y="601"/>
                        <a:pt x="16754" y="569"/>
                      </a:cubicBezTo>
                      <a:cubicBezTo>
                        <a:pt x="16834" y="537"/>
                        <a:pt x="16921" y="534"/>
                        <a:pt x="17005" y="534"/>
                      </a:cubicBezTo>
                      <a:lnTo>
                        <a:pt x="17008" y="534"/>
                      </a:lnTo>
                      <a:cubicBezTo>
                        <a:pt x="16931" y="546"/>
                        <a:pt x="16853" y="572"/>
                        <a:pt x="16783" y="601"/>
                      </a:cubicBezTo>
                      <a:cubicBezTo>
                        <a:pt x="16680" y="640"/>
                        <a:pt x="16593" y="720"/>
                        <a:pt x="16538" y="814"/>
                      </a:cubicBezTo>
                      <a:cubicBezTo>
                        <a:pt x="16538" y="817"/>
                        <a:pt x="16535" y="820"/>
                        <a:pt x="16535" y="823"/>
                      </a:cubicBezTo>
                      <a:cubicBezTo>
                        <a:pt x="16531" y="823"/>
                        <a:pt x="16528" y="823"/>
                        <a:pt x="16522" y="827"/>
                      </a:cubicBezTo>
                      <a:cubicBezTo>
                        <a:pt x="16503" y="830"/>
                        <a:pt x="16483" y="833"/>
                        <a:pt x="16460" y="836"/>
                      </a:cubicBezTo>
                      <a:cubicBezTo>
                        <a:pt x="16467" y="820"/>
                        <a:pt x="16477" y="804"/>
                        <a:pt x="16483" y="791"/>
                      </a:cubicBezTo>
                      <a:moveTo>
                        <a:pt x="17958" y="926"/>
                      </a:moveTo>
                      <a:lnTo>
                        <a:pt x="17958" y="926"/>
                      </a:lnTo>
                      <a:cubicBezTo>
                        <a:pt x="17978" y="923"/>
                        <a:pt x="18003" y="914"/>
                        <a:pt x="18013" y="894"/>
                      </a:cubicBezTo>
                      <a:cubicBezTo>
                        <a:pt x="18019" y="875"/>
                        <a:pt x="18013" y="856"/>
                        <a:pt x="18010" y="836"/>
                      </a:cubicBezTo>
                      <a:cubicBezTo>
                        <a:pt x="18003" y="814"/>
                        <a:pt x="18000" y="794"/>
                        <a:pt x="18026" y="782"/>
                      </a:cubicBezTo>
                      <a:cubicBezTo>
                        <a:pt x="18032" y="778"/>
                        <a:pt x="18042" y="778"/>
                        <a:pt x="18048" y="778"/>
                      </a:cubicBezTo>
                      <a:cubicBezTo>
                        <a:pt x="18068" y="778"/>
                        <a:pt x="18090" y="791"/>
                        <a:pt x="18103" y="807"/>
                      </a:cubicBezTo>
                      <a:cubicBezTo>
                        <a:pt x="18126" y="823"/>
                        <a:pt x="18138" y="849"/>
                        <a:pt x="18138" y="878"/>
                      </a:cubicBezTo>
                      <a:cubicBezTo>
                        <a:pt x="18135" y="904"/>
                        <a:pt x="18119" y="920"/>
                        <a:pt x="18103" y="936"/>
                      </a:cubicBezTo>
                      <a:cubicBezTo>
                        <a:pt x="18100" y="939"/>
                        <a:pt x="18097" y="943"/>
                        <a:pt x="18094" y="946"/>
                      </a:cubicBezTo>
                      <a:cubicBezTo>
                        <a:pt x="18084" y="955"/>
                        <a:pt x="18068" y="967"/>
                        <a:pt x="18052" y="986"/>
                      </a:cubicBezTo>
                      <a:cubicBezTo>
                        <a:pt x="18042" y="993"/>
                        <a:pt x="18032" y="999"/>
                        <a:pt x="18022" y="1009"/>
                      </a:cubicBezTo>
                      <a:cubicBezTo>
                        <a:pt x="18019" y="1006"/>
                        <a:pt x="18019" y="1006"/>
                        <a:pt x="18016" y="1003"/>
                      </a:cubicBezTo>
                      <a:cubicBezTo>
                        <a:pt x="17865" y="939"/>
                        <a:pt x="17733" y="846"/>
                        <a:pt x="17581" y="782"/>
                      </a:cubicBezTo>
                      <a:cubicBezTo>
                        <a:pt x="17443" y="717"/>
                        <a:pt x="17285" y="685"/>
                        <a:pt x="17134" y="707"/>
                      </a:cubicBezTo>
                      <a:cubicBezTo>
                        <a:pt x="17092" y="714"/>
                        <a:pt x="17050" y="727"/>
                        <a:pt x="17011" y="740"/>
                      </a:cubicBezTo>
                      <a:cubicBezTo>
                        <a:pt x="16969" y="753"/>
                        <a:pt x="16937" y="775"/>
                        <a:pt x="16905" y="798"/>
                      </a:cubicBezTo>
                      <a:cubicBezTo>
                        <a:pt x="16896" y="804"/>
                        <a:pt x="16886" y="814"/>
                        <a:pt x="16876" y="820"/>
                      </a:cubicBezTo>
                      <a:cubicBezTo>
                        <a:pt x="16863" y="827"/>
                        <a:pt x="16850" y="836"/>
                        <a:pt x="16837" y="846"/>
                      </a:cubicBezTo>
                      <a:cubicBezTo>
                        <a:pt x="16824" y="843"/>
                        <a:pt x="16808" y="836"/>
                        <a:pt x="16792" y="833"/>
                      </a:cubicBezTo>
                      <a:cubicBezTo>
                        <a:pt x="16763" y="827"/>
                        <a:pt x="16734" y="823"/>
                        <a:pt x="16705" y="820"/>
                      </a:cubicBezTo>
                      <a:cubicBezTo>
                        <a:pt x="16792" y="753"/>
                        <a:pt x="16879" y="688"/>
                        <a:pt x="16982" y="653"/>
                      </a:cubicBezTo>
                      <a:cubicBezTo>
                        <a:pt x="17095" y="614"/>
                        <a:pt x="17221" y="624"/>
                        <a:pt x="17337" y="646"/>
                      </a:cubicBezTo>
                      <a:cubicBezTo>
                        <a:pt x="17453" y="669"/>
                        <a:pt x="17559" y="714"/>
                        <a:pt x="17662" y="769"/>
                      </a:cubicBezTo>
                      <a:cubicBezTo>
                        <a:pt x="17733" y="807"/>
                        <a:pt x="17800" y="862"/>
                        <a:pt x="17874" y="901"/>
                      </a:cubicBezTo>
                      <a:cubicBezTo>
                        <a:pt x="17894" y="920"/>
                        <a:pt x="17919" y="930"/>
                        <a:pt x="17945" y="930"/>
                      </a:cubicBezTo>
                      <a:cubicBezTo>
                        <a:pt x="17949" y="930"/>
                        <a:pt x="17952" y="926"/>
                        <a:pt x="17958" y="926"/>
                      </a:cubicBezTo>
                      <a:moveTo>
                        <a:pt x="17836" y="833"/>
                      </a:moveTo>
                      <a:lnTo>
                        <a:pt x="17836" y="833"/>
                      </a:lnTo>
                      <a:cubicBezTo>
                        <a:pt x="17791" y="804"/>
                        <a:pt x="17762" y="782"/>
                        <a:pt x="17713" y="756"/>
                      </a:cubicBezTo>
                      <a:cubicBezTo>
                        <a:pt x="17636" y="711"/>
                        <a:pt x="17549" y="669"/>
                        <a:pt x="17462" y="643"/>
                      </a:cubicBezTo>
                      <a:cubicBezTo>
                        <a:pt x="17298" y="588"/>
                        <a:pt x="17121" y="569"/>
                        <a:pt x="16956" y="630"/>
                      </a:cubicBezTo>
                      <a:cubicBezTo>
                        <a:pt x="16950" y="634"/>
                        <a:pt x="16944" y="637"/>
                        <a:pt x="16940" y="637"/>
                      </a:cubicBezTo>
                      <a:cubicBezTo>
                        <a:pt x="16850" y="675"/>
                        <a:pt x="16767" y="733"/>
                        <a:pt x="16699" y="804"/>
                      </a:cubicBezTo>
                      <a:cubicBezTo>
                        <a:pt x="16696" y="807"/>
                        <a:pt x="16689" y="810"/>
                        <a:pt x="16686" y="814"/>
                      </a:cubicBezTo>
                      <a:cubicBezTo>
                        <a:pt x="16680" y="817"/>
                        <a:pt x="16673" y="817"/>
                        <a:pt x="16670" y="817"/>
                      </a:cubicBezTo>
                      <a:cubicBezTo>
                        <a:pt x="16635" y="817"/>
                        <a:pt x="16599" y="820"/>
                        <a:pt x="16564" y="820"/>
                      </a:cubicBezTo>
                      <a:cubicBezTo>
                        <a:pt x="16628" y="707"/>
                        <a:pt x="16751" y="640"/>
                        <a:pt x="16876" y="598"/>
                      </a:cubicBezTo>
                      <a:cubicBezTo>
                        <a:pt x="17028" y="550"/>
                        <a:pt x="17195" y="537"/>
                        <a:pt x="17346" y="585"/>
                      </a:cubicBezTo>
                      <a:cubicBezTo>
                        <a:pt x="17411" y="608"/>
                        <a:pt x="17642" y="704"/>
                        <a:pt x="17697" y="720"/>
                      </a:cubicBezTo>
                      <a:cubicBezTo>
                        <a:pt x="17710" y="724"/>
                        <a:pt x="17813" y="746"/>
                        <a:pt x="17849" y="756"/>
                      </a:cubicBezTo>
                      <a:cubicBezTo>
                        <a:pt x="17839" y="778"/>
                        <a:pt x="17833" y="804"/>
                        <a:pt x="17836" y="833"/>
                      </a:cubicBezTo>
                      <a:moveTo>
                        <a:pt x="18200" y="662"/>
                      </a:moveTo>
                      <a:lnTo>
                        <a:pt x="18200" y="662"/>
                      </a:lnTo>
                      <a:cubicBezTo>
                        <a:pt x="18226" y="659"/>
                        <a:pt x="18238" y="646"/>
                        <a:pt x="18248" y="624"/>
                      </a:cubicBezTo>
                      <a:cubicBezTo>
                        <a:pt x="18258" y="608"/>
                        <a:pt x="18270" y="601"/>
                        <a:pt x="18287" y="601"/>
                      </a:cubicBezTo>
                      <a:cubicBezTo>
                        <a:pt x="18296" y="601"/>
                        <a:pt x="18309" y="608"/>
                        <a:pt x="18316" y="621"/>
                      </a:cubicBezTo>
                      <a:cubicBezTo>
                        <a:pt x="18332" y="646"/>
                        <a:pt x="18325" y="685"/>
                        <a:pt x="18296" y="698"/>
                      </a:cubicBezTo>
                      <a:cubicBezTo>
                        <a:pt x="18280" y="704"/>
                        <a:pt x="18264" y="704"/>
                        <a:pt x="18245" y="707"/>
                      </a:cubicBezTo>
                      <a:cubicBezTo>
                        <a:pt x="18235" y="707"/>
                        <a:pt x="18226" y="704"/>
                        <a:pt x="18216" y="704"/>
                      </a:cubicBezTo>
                      <a:cubicBezTo>
                        <a:pt x="18151" y="701"/>
                        <a:pt x="18100" y="659"/>
                        <a:pt x="18035" y="653"/>
                      </a:cubicBezTo>
                      <a:cubicBezTo>
                        <a:pt x="18029" y="653"/>
                        <a:pt x="18026" y="653"/>
                        <a:pt x="18022" y="653"/>
                      </a:cubicBezTo>
                      <a:cubicBezTo>
                        <a:pt x="17965" y="650"/>
                        <a:pt x="17903" y="682"/>
                        <a:pt x="17868" y="727"/>
                      </a:cubicBezTo>
                      <a:cubicBezTo>
                        <a:pt x="17852" y="724"/>
                        <a:pt x="17820" y="714"/>
                        <a:pt x="17813" y="714"/>
                      </a:cubicBezTo>
                      <a:cubicBezTo>
                        <a:pt x="17794" y="711"/>
                        <a:pt x="17771" y="704"/>
                        <a:pt x="17752" y="698"/>
                      </a:cubicBezTo>
                      <a:cubicBezTo>
                        <a:pt x="17710" y="688"/>
                        <a:pt x="17668" y="675"/>
                        <a:pt x="17626" y="662"/>
                      </a:cubicBezTo>
                      <a:cubicBezTo>
                        <a:pt x="17546" y="634"/>
                        <a:pt x="17465" y="598"/>
                        <a:pt x="17385" y="566"/>
                      </a:cubicBezTo>
                      <a:cubicBezTo>
                        <a:pt x="17378" y="563"/>
                        <a:pt x="17369" y="559"/>
                        <a:pt x="17362" y="556"/>
                      </a:cubicBezTo>
                      <a:cubicBezTo>
                        <a:pt x="17243" y="505"/>
                        <a:pt x="17121" y="495"/>
                        <a:pt x="16992" y="498"/>
                      </a:cubicBezTo>
                      <a:cubicBezTo>
                        <a:pt x="16985" y="498"/>
                        <a:pt x="16979" y="498"/>
                        <a:pt x="16973" y="498"/>
                      </a:cubicBezTo>
                      <a:cubicBezTo>
                        <a:pt x="17011" y="457"/>
                        <a:pt x="17098" y="453"/>
                        <a:pt x="17153" y="453"/>
                      </a:cubicBezTo>
                      <a:cubicBezTo>
                        <a:pt x="17240" y="450"/>
                        <a:pt x="17327" y="460"/>
                        <a:pt x="17411" y="479"/>
                      </a:cubicBezTo>
                      <a:cubicBezTo>
                        <a:pt x="17497" y="495"/>
                        <a:pt x="17578" y="524"/>
                        <a:pt x="17662" y="546"/>
                      </a:cubicBezTo>
                      <a:cubicBezTo>
                        <a:pt x="17662" y="550"/>
                        <a:pt x="17665" y="550"/>
                        <a:pt x="17665" y="550"/>
                      </a:cubicBezTo>
                      <a:cubicBezTo>
                        <a:pt x="17681" y="553"/>
                        <a:pt x="17697" y="559"/>
                        <a:pt x="17710" y="563"/>
                      </a:cubicBezTo>
                      <a:cubicBezTo>
                        <a:pt x="17845" y="605"/>
                        <a:pt x="17987" y="634"/>
                        <a:pt x="18122" y="611"/>
                      </a:cubicBezTo>
                      <a:cubicBezTo>
                        <a:pt x="18132" y="640"/>
                        <a:pt x="18158" y="666"/>
                        <a:pt x="18197" y="662"/>
                      </a:cubicBezTo>
                      <a:lnTo>
                        <a:pt x="18197" y="662"/>
                      </a:lnTo>
                      <a:lnTo>
                        <a:pt x="18200" y="662"/>
                      </a:lnTo>
                      <a:moveTo>
                        <a:pt x="18055" y="521"/>
                      </a:moveTo>
                      <a:lnTo>
                        <a:pt x="18055" y="521"/>
                      </a:lnTo>
                      <a:cubicBezTo>
                        <a:pt x="18097" y="521"/>
                        <a:pt x="18116" y="498"/>
                        <a:pt x="18126" y="485"/>
                      </a:cubicBezTo>
                      <a:cubicBezTo>
                        <a:pt x="18142" y="476"/>
                        <a:pt x="18158" y="463"/>
                        <a:pt x="18167" y="447"/>
                      </a:cubicBezTo>
                      <a:cubicBezTo>
                        <a:pt x="18177" y="427"/>
                        <a:pt x="18180" y="405"/>
                        <a:pt x="18164" y="392"/>
                      </a:cubicBezTo>
                      <a:cubicBezTo>
                        <a:pt x="18145" y="373"/>
                        <a:pt x="18116" y="357"/>
                        <a:pt x="18126" y="325"/>
                      </a:cubicBezTo>
                      <a:cubicBezTo>
                        <a:pt x="18138" y="295"/>
                        <a:pt x="18177" y="283"/>
                        <a:pt x="18206" y="283"/>
                      </a:cubicBezTo>
                      <a:cubicBezTo>
                        <a:pt x="18232" y="283"/>
                        <a:pt x="18258" y="292"/>
                        <a:pt x="18277" y="305"/>
                      </a:cubicBezTo>
                      <a:cubicBezTo>
                        <a:pt x="18322" y="334"/>
                        <a:pt x="18361" y="385"/>
                        <a:pt x="18354" y="440"/>
                      </a:cubicBezTo>
                      <a:cubicBezTo>
                        <a:pt x="18351" y="463"/>
                        <a:pt x="18332" y="501"/>
                        <a:pt x="18306" y="501"/>
                      </a:cubicBezTo>
                      <a:cubicBezTo>
                        <a:pt x="18283" y="501"/>
                        <a:pt x="18264" y="482"/>
                        <a:pt x="18242" y="479"/>
                      </a:cubicBezTo>
                      <a:cubicBezTo>
                        <a:pt x="18238" y="479"/>
                        <a:pt x="18232" y="479"/>
                        <a:pt x="18229" y="479"/>
                      </a:cubicBezTo>
                      <a:cubicBezTo>
                        <a:pt x="18184" y="476"/>
                        <a:pt x="18142" y="521"/>
                        <a:pt x="18126" y="563"/>
                      </a:cubicBezTo>
                      <a:cubicBezTo>
                        <a:pt x="18126" y="566"/>
                        <a:pt x="18126" y="566"/>
                        <a:pt x="18122" y="569"/>
                      </a:cubicBezTo>
                      <a:cubicBezTo>
                        <a:pt x="17997" y="595"/>
                        <a:pt x="17865" y="569"/>
                        <a:pt x="17742" y="534"/>
                      </a:cubicBezTo>
                      <a:cubicBezTo>
                        <a:pt x="17713" y="527"/>
                        <a:pt x="17685" y="518"/>
                        <a:pt x="17655" y="508"/>
                      </a:cubicBezTo>
                      <a:cubicBezTo>
                        <a:pt x="17559" y="479"/>
                        <a:pt x="17459" y="447"/>
                        <a:pt x="17359" y="431"/>
                      </a:cubicBezTo>
                      <a:cubicBezTo>
                        <a:pt x="17269" y="418"/>
                        <a:pt x="17179" y="418"/>
                        <a:pt x="17089" y="431"/>
                      </a:cubicBezTo>
                      <a:cubicBezTo>
                        <a:pt x="17044" y="437"/>
                        <a:pt x="16989" y="450"/>
                        <a:pt x="16956" y="489"/>
                      </a:cubicBezTo>
                      <a:cubicBezTo>
                        <a:pt x="16956" y="492"/>
                        <a:pt x="16953" y="495"/>
                        <a:pt x="16950" y="498"/>
                      </a:cubicBezTo>
                      <a:cubicBezTo>
                        <a:pt x="16947" y="498"/>
                        <a:pt x="16944" y="501"/>
                        <a:pt x="16940" y="501"/>
                      </a:cubicBezTo>
                      <a:cubicBezTo>
                        <a:pt x="16908" y="505"/>
                        <a:pt x="16879" y="508"/>
                        <a:pt x="16847" y="511"/>
                      </a:cubicBezTo>
                      <a:cubicBezTo>
                        <a:pt x="16873" y="479"/>
                        <a:pt x="16902" y="450"/>
                        <a:pt x="16934" y="427"/>
                      </a:cubicBezTo>
                      <a:cubicBezTo>
                        <a:pt x="16969" y="402"/>
                        <a:pt x="17011" y="379"/>
                        <a:pt x="17056" y="366"/>
                      </a:cubicBezTo>
                      <a:cubicBezTo>
                        <a:pt x="17147" y="334"/>
                        <a:pt x="17250" y="331"/>
                        <a:pt x="17343" y="357"/>
                      </a:cubicBezTo>
                      <a:cubicBezTo>
                        <a:pt x="17414" y="379"/>
                        <a:pt x="17485" y="408"/>
                        <a:pt x="17552" y="437"/>
                      </a:cubicBezTo>
                      <a:cubicBezTo>
                        <a:pt x="17633" y="466"/>
                        <a:pt x="17713" y="485"/>
                        <a:pt x="17794" y="498"/>
                      </a:cubicBezTo>
                      <a:cubicBezTo>
                        <a:pt x="17881" y="514"/>
                        <a:pt x="17968" y="527"/>
                        <a:pt x="18055" y="521"/>
                      </a:cubicBezTo>
                      <a:moveTo>
                        <a:pt x="17672" y="1431"/>
                      </a:moveTo>
                      <a:lnTo>
                        <a:pt x="17672" y="1431"/>
                      </a:lnTo>
                      <a:cubicBezTo>
                        <a:pt x="17665" y="1431"/>
                        <a:pt x="17662" y="1431"/>
                        <a:pt x="17659" y="1431"/>
                      </a:cubicBezTo>
                      <a:cubicBezTo>
                        <a:pt x="17594" y="1434"/>
                        <a:pt x="17540" y="1479"/>
                        <a:pt x="17475" y="1483"/>
                      </a:cubicBezTo>
                      <a:cubicBezTo>
                        <a:pt x="17465" y="1483"/>
                        <a:pt x="17456" y="1486"/>
                        <a:pt x="17446" y="1483"/>
                      </a:cubicBezTo>
                      <a:cubicBezTo>
                        <a:pt x="17430" y="1483"/>
                        <a:pt x="17411" y="1483"/>
                        <a:pt x="17395" y="1476"/>
                      </a:cubicBezTo>
                      <a:cubicBezTo>
                        <a:pt x="17369" y="1463"/>
                        <a:pt x="17362" y="1424"/>
                        <a:pt x="17375" y="1399"/>
                      </a:cubicBezTo>
                      <a:cubicBezTo>
                        <a:pt x="17382" y="1386"/>
                        <a:pt x="17395" y="1379"/>
                        <a:pt x="17407" y="1379"/>
                      </a:cubicBezTo>
                      <a:cubicBezTo>
                        <a:pt x="17420" y="1376"/>
                        <a:pt x="17437" y="1386"/>
                        <a:pt x="17443" y="1402"/>
                      </a:cubicBezTo>
                      <a:cubicBezTo>
                        <a:pt x="17456" y="1424"/>
                        <a:pt x="17469" y="1437"/>
                        <a:pt x="17494" y="1441"/>
                      </a:cubicBezTo>
                      <a:lnTo>
                        <a:pt x="17494" y="1441"/>
                      </a:lnTo>
                      <a:lnTo>
                        <a:pt x="17494" y="1441"/>
                      </a:lnTo>
                      <a:cubicBezTo>
                        <a:pt x="17533" y="1444"/>
                        <a:pt x="17559" y="1418"/>
                        <a:pt x="17569" y="1386"/>
                      </a:cubicBezTo>
                      <a:cubicBezTo>
                        <a:pt x="17707" y="1411"/>
                        <a:pt x="17845" y="1383"/>
                        <a:pt x="17981" y="1341"/>
                      </a:cubicBezTo>
                      <a:cubicBezTo>
                        <a:pt x="17997" y="1338"/>
                        <a:pt x="18010" y="1331"/>
                        <a:pt x="18026" y="1328"/>
                      </a:cubicBezTo>
                      <a:cubicBezTo>
                        <a:pt x="18029" y="1328"/>
                        <a:pt x="18029" y="1328"/>
                        <a:pt x="18032" y="1325"/>
                      </a:cubicBezTo>
                      <a:cubicBezTo>
                        <a:pt x="18113" y="1299"/>
                        <a:pt x="18197" y="1273"/>
                        <a:pt x="18280" y="1254"/>
                      </a:cubicBezTo>
                      <a:cubicBezTo>
                        <a:pt x="18364" y="1238"/>
                        <a:pt x="18454" y="1228"/>
                        <a:pt x="18541" y="1231"/>
                      </a:cubicBezTo>
                      <a:cubicBezTo>
                        <a:pt x="18593" y="1231"/>
                        <a:pt x="18679" y="1231"/>
                        <a:pt x="18718" y="1276"/>
                      </a:cubicBezTo>
                      <a:cubicBezTo>
                        <a:pt x="18712" y="1276"/>
                        <a:pt x="18705" y="1276"/>
                        <a:pt x="18699" y="1276"/>
                      </a:cubicBezTo>
                      <a:cubicBezTo>
                        <a:pt x="18573" y="1273"/>
                        <a:pt x="18448" y="1283"/>
                        <a:pt x="18332" y="1331"/>
                      </a:cubicBezTo>
                      <a:cubicBezTo>
                        <a:pt x="18322" y="1334"/>
                        <a:pt x="18316" y="1338"/>
                        <a:pt x="18306" y="1341"/>
                      </a:cubicBezTo>
                      <a:cubicBezTo>
                        <a:pt x="18226" y="1376"/>
                        <a:pt x="18148" y="1411"/>
                        <a:pt x="18064" y="1441"/>
                      </a:cubicBezTo>
                      <a:cubicBezTo>
                        <a:pt x="18026" y="1454"/>
                        <a:pt x="17984" y="1466"/>
                        <a:pt x="17942" y="1476"/>
                      </a:cubicBezTo>
                      <a:cubicBezTo>
                        <a:pt x="17919" y="1483"/>
                        <a:pt x="17900" y="1486"/>
                        <a:pt x="17878" y="1492"/>
                      </a:cubicBezTo>
                      <a:cubicBezTo>
                        <a:pt x="17871" y="1492"/>
                        <a:pt x="17839" y="1502"/>
                        <a:pt x="17823" y="1505"/>
                      </a:cubicBezTo>
                      <a:cubicBezTo>
                        <a:pt x="17787" y="1460"/>
                        <a:pt x="17726" y="1428"/>
                        <a:pt x="17672" y="1431"/>
                      </a:cubicBezTo>
                      <a:moveTo>
                        <a:pt x="18602" y="1209"/>
                      </a:moveTo>
                      <a:lnTo>
                        <a:pt x="18602" y="1209"/>
                      </a:lnTo>
                      <a:cubicBezTo>
                        <a:pt x="18512" y="1196"/>
                        <a:pt x="18422" y="1196"/>
                        <a:pt x="18332" y="1209"/>
                      </a:cubicBezTo>
                      <a:cubicBezTo>
                        <a:pt x="18232" y="1225"/>
                        <a:pt x="18135" y="1257"/>
                        <a:pt x="18035" y="1286"/>
                      </a:cubicBezTo>
                      <a:cubicBezTo>
                        <a:pt x="18006" y="1296"/>
                        <a:pt x="17978" y="1305"/>
                        <a:pt x="17952" y="1312"/>
                      </a:cubicBezTo>
                      <a:cubicBezTo>
                        <a:pt x="17826" y="1347"/>
                        <a:pt x="17694" y="1373"/>
                        <a:pt x="17569" y="1347"/>
                      </a:cubicBezTo>
                      <a:cubicBezTo>
                        <a:pt x="17569" y="1344"/>
                        <a:pt x="17569" y="1341"/>
                        <a:pt x="17565" y="1341"/>
                      </a:cubicBezTo>
                      <a:cubicBezTo>
                        <a:pt x="17549" y="1299"/>
                        <a:pt x="17507" y="1254"/>
                        <a:pt x="17462" y="1257"/>
                      </a:cubicBezTo>
                      <a:cubicBezTo>
                        <a:pt x="17459" y="1257"/>
                        <a:pt x="17456" y="1257"/>
                        <a:pt x="17453" y="1257"/>
                      </a:cubicBezTo>
                      <a:cubicBezTo>
                        <a:pt x="17430" y="1260"/>
                        <a:pt x="17411" y="1279"/>
                        <a:pt x="17388" y="1279"/>
                      </a:cubicBezTo>
                      <a:cubicBezTo>
                        <a:pt x="17359" y="1279"/>
                        <a:pt x="17343" y="1241"/>
                        <a:pt x="17340" y="1215"/>
                      </a:cubicBezTo>
                      <a:cubicBezTo>
                        <a:pt x="17333" y="1164"/>
                        <a:pt x="17372" y="1112"/>
                        <a:pt x="17414" y="1083"/>
                      </a:cubicBezTo>
                      <a:cubicBezTo>
                        <a:pt x="17433" y="1070"/>
                        <a:pt x="17459" y="1061"/>
                        <a:pt x="17485" y="1061"/>
                      </a:cubicBezTo>
                      <a:cubicBezTo>
                        <a:pt x="17514" y="1061"/>
                        <a:pt x="17556" y="1074"/>
                        <a:pt x="17565" y="1102"/>
                      </a:cubicBezTo>
                      <a:cubicBezTo>
                        <a:pt x="17578" y="1135"/>
                        <a:pt x="17546" y="1151"/>
                        <a:pt x="17530" y="1170"/>
                      </a:cubicBezTo>
                      <a:cubicBezTo>
                        <a:pt x="17514" y="1183"/>
                        <a:pt x="17517" y="1206"/>
                        <a:pt x="17527" y="1225"/>
                      </a:cubicBezTo>
                      <a:cubicBezTo>
                        <a:pt x="17533" y="1241"/>
                        <a:pt x="17549" y="1254"/>
                        <a:pt x="17565" y="1263"/>
                      </a:cubicBezTo>
                      <a:cubicBezTo>
                        <a:pt x="17578" y="1276"/>
                        <a:pt x="17594" y="1299"/>
                        <a:pt x="17636" y="1299"/>
                      </a:cubicBezTo>
                      <a:cubicBezTo>
                        <a:pt x="17723" y="1302"/>
                        <a:pt x="17810" y="1292"/>
                        <a:pt x="17897" y="1276"/>
                      </a:cubicBezTo>
                      <a:cubicBezTo>
                        <a:pt x="17978" y="1263"/>
                        <a:pt x="18061" y="1244"/>
                        <a:pt x="18138" y="1215"/>
                      </a:cubicBezTo>
                      <a:cubicBezTo>
                        <a:pt x="18209" y="1186"/>
                        <a:pt x="18277" y="1154"/>
                        <a:pt x="18348" y="1135"/>
                      </a:cubicBezTo>
                      <a:cubicBezTo>
                        <a:pt x="18444" y="1109"/>
                        <a:pt x="18544" y="1112"/>
                        <a:pt x="18638" y="1144"/>
                      </a:cubicBezTo>
                      <a:cubicBezTo>
                        <a:pt x="18679" y="1157"/>
                        <a:pt x="18721" y="1177"/>
                        <a:pt x="18760" y="1206"/>
                      </a:cubicBezTo>
                      <a:cubicBezTo>
                        <a:pt x="18792" y="1228"/>
                        <a:pt x="18818" y="1257"/>
                        <a:pt x="18844" y="1289"/>
                      </a:cubicBezTo>
                      <a:cubicBezTo>
                        <a:pt x="18815" y="1286"/>
                        <a:pt x="18783" y="1283"/>
                        <a:pt x="18751" y="1279"/>
                      </a:cubicBezTo>
                      <a:cubicBezTo>
                        <a:pt x="18747" y="1276"/>
                        <a:pt x="18744" y="1276"/>
                        <a:pt x="18741" y="1276"/>
                      </a:cubicBezTo>
                      <a:cubicBezTo>
                        <a:pt x="18738" y="1273"/>
                        <a:pt x="18738" y="1270"/>
                        <a:pt x="18734" y="1267"/>
                      </a:cubicBezTo>
                      <a:cubicBezTo>
                        <a:pt x="18705" y="1225"/>
                        <a:pt x="18651" y="1215"/>
                        <a:pt x="18602" y="1209"/>
                      </a:cubicBezTo>
                      <a:moveTo>
                        <a:pt x="18699" y="1054"/>
                      </a:moveTo>
                      <a:lnTo>
                        <a:pt x="18699" y="1054"/>
                      </a:lnTo>
                      <a:cubicBezTo>
                        <a:pt x="18628" y="1016"/>
                        <a:pt x="18547" y="993"/>
                        <a:pt x="18464" y="993"/>
                      </a:cubicBezTo>
                      <a:cubicBezTo>
                        <a:pt x="18377" y="993"/>
                        <a:pt x="18287" y="1016"/>
                        <a:pt x="18203" y="1041"/>
                      </a:cubicBezTo>
                      <a:cubicBezTo>
                        <a:pt x="18113" y="1067"/>
                        <a:pt x="18022" y="1096"/>
                        <a:pt x="17932" y="1122"/>
                      </a:cubicBezTo>
                      <a:cubicBezTo>
                        <a:pt x="17961" y="1093"/>
                        <a:pt x="17994" y="1067"/>
                        <a:pt x="18026" y="1045"/>
                      </a:cubicBezTo>
                      <a:cubicBezTo>
                        <a:pt x="18032" y="1045"/>
                        <a:pt x="18035" y="1041"/>
                        <a:pt x="18039" y="1038"/>
                      </a:cubicBezTo>
                      <a:cubicBezTo>
                        <a:pt x="18039" y="1035"/>
                        <a:pt x="18039" y="1035"/>
                        <a:pt x="18042" y="1035"/>
                      </a:cubicBezTo>
                      <a:cubicBezTo>
                        <a:pt x="18209" y="920"/>
                        <a:pt x="18415" y="843"/>
                        <a:pt x="18599" y="852"/>
                      </a:cubicBezTo>
                      <a:cubicBezTo>
                        <a:pt x="18692" y="859"/>
                        <a:pt x="18783" y="888"/>
                        <a:pt x="18866" y="923"/>
                      </a:cubicBezTo>
                      <a:cubicBezTo>
                        <a:pt x="18853" y="939"/>
                        <a:pt x="18844" y="959"/>
                        <a:pt x="18834" y="977"/>
                      </a:cubicBezTo>
                      <a:cubicBezTo>
                        <a:pt x="18821" y="1006"/>
                        <a:pt x="18811" y="1041"/>
                        <a:pt x="18783" y="1061"/>
                      </a:cubicBezTo>
                      <a:cubicBezTo>
                        <a:pt x="18767" y="1070"/>
                        <a:pt x="18747" y="1074"/>
                        <a:pt x="18731" y="1074"/>
                      </a:cubicBezTo>
                      <a:cubicBezTo>
                        <a:pt x="18721" y="1067"/>
                        <a:pt x="18708" y="1061"/>
                        <a:pt x="18699" y="1054"/>
                      </a:cubicBezTo>
                      <a:moveTo>
                        <a:pt x="18406" y="791"/>
                      </a:moveTo>
                      <a:lnTo>
                        <a:pt x="18406" y="791"/>
                      </a:lnTo>
                      <a:cubicBezTo>
                        <a:pt x="18409" y="788"/>
                        <a:pt x="18409" y="788"/>
                        <a:pt x="18409" y="785"/>
                      </a:cubicBezTo>
                      <a:cubicBezTo>
                        <a:pt x="18431" y="756"/>
                        <a:pt x="18457" y="727"/>
                        <a:pt x="18486" y="701"/>
                      </a:cubicBezTo>
                      <a:cubicBezTo>
                        <a:pt x="18541" y="646"/>
                        <a:pt x="18606" y="601"/>
                        <a:pt x="18676" y="569"/>
                      </a:cubicBezTo>
                      <a:cubicBezTo>
                        <a:pt x="18757" y="537"/>
                        <a:pt x="18844" y="534"/>
                        <a:pt x="18927" y="534"/>
                      </a:cubicBezTo>
                      <a:lnTo>
                        <a:pt x="18931" y="534"/>
                      </a:lnTo>
                      <a:cubicBezTo>
                        <a:pt x="18853" y="546"/>
                        <a:pt x="18776" y="572"/>
                        <a:pt x="18705" y="601"/>
                      </a:cubicBezTo>
                      <a:cubicBezTo>
                        <a:pt x="18602" y="640"/>
                        <a:pt x="18515" y="720"/>
                        <a:pt x="18461" y="814"/>
                      </a:cubicBezTo>
                      <a:cubicBezTo>
                        <a:pt x="18461" y="817"/>
                        <a:pt x="18457" y="820"/>
                        <a:pt x="18457" y="823"/>
                      </a:cubicBezTo>
                      <a:cubicBezTo>
                        <a:pt x="18454" y="823"/>
                        <a:pt x="18451" y="823"/>
                        <a:pt x="18448" y="827"/>
                      </a:cubicBezTo>
                      <a:cubicBezTo>
                        <a:pt x="18425" y="830"/>
                        <a:pt x="18406" y="833"/>
                        <a:pt x="18383" y="836"/>
                      </a:cubicBezTo>
                      <a:cubicBezTo>
                        <a:pt x="18390" y="820"/>
                        <a:pt x="18399" y="804"/>
                        <a:pt x="18406" y="791"/>
                      </a:cubicBezTo>
                      <a:moveTo>
                        <a:pt x="19881" y="926"/>
                      </a:moveTo>
                      <a:lnTo>
                        <a:pt x="19881" y="926"/>
                      </a:lnTo>
                      <a:cubicBezTo>
                        <a:pt x="19900" y="923"/>
                        <a:pt x="19926" y="914"/>
                        <a:pt x="19936" y="894"/>
                      </a:cubicBezTo>
                      <a:cubicBezTo>
                        <a:pt x="19942" y="875"/>
                        <a:pt x="19936" y="856"/>
                        <a:pt x="19932" y="836"/>
                      </a:cubicBezTo>
                      <a:cubicBezTo>
                        <a:pt x="19926" y="814"/>
                        <a:pt x="19923" y="794"/>
                        <a:pt x="19949" y="782"/>
                      </a:cubicBezTo>
                      <a:cubicBezTo>
                        <a:pt x="19955" y="778"/>
                        <a:pt x="19965" y="778"/>
                        <a:pt x="19971" y="778"/>
                      </a:cubicBezTo>
                      <a:cubicBezTo>
                        <a:pt x="19990" y="778"/>
                        <a:pt x="20013" y="791"/>
                        <a:pt x="20026" y="807"/>
                      </a:cubicBezTo>
                      <a:cubicBezTo>
                        <a:pt x="20048" y="823"/>
                        <a:pt x="20061" y="849"/>
                        <a:pt x="20061" y="878"/>
                      </a:cubicBezTo>
                      <a:cubicBezTo>
                        <a:pt x="20058" y="904"/>
                        <a:pt x="20042" y="920"/>
                        <a:pt x="20026" y="936"/>
                      </a:cubicBezTo>
                      <a:cubicBezTo>
                        <a:pt x="20022" y="939"/>
                        <a:pt x="20019" y="943"/>
                        <a:pt x="20016" y="946"/>
                      </a:cubicBezTo>
                      <a:cubicBezTo>
                        <a:pt x="20006" y="955"/>
                        <a:pt x="19990" y="967"/>
                        <a:pt x="19974" y="986"/>
                      </a:cubicBezTo>
                      <a:cubicBezTo>
                        <a:pt x="19965" y="993"/>
                        <a:pt x="19955" y="999"/>
                        <a:pt x="19945" y="1009"/>
                      </a:cubicBezTo>
                      <a:cubicBezTo>
                        <a:pt x="19942" y="1006"/>
                        <a:pt x="19942" y="1006"/>
                        <a:pt x="19939" y="1003"/>
                      </a:cubicBezTo>
                      <a:cubicBezTo>
                        <a:pt x="19788" y="939"/>
                        <a:pt x="19655" y="846"/>
                        <a:pt x="19504" y="782"/>
                      </a:cubicBezTo>
                      <a:cubicBezTo>
                        <a:pt x="19365" y="717"/>
                        <a:pt x="19208" y="685"/>
                        <a:pt x="19056" y="707"/>
                      </a:cubicBezTo>
                      <a:cubicBezTo>
                        <a:pt x="19015" y="714"/>
                        <a:pt x="18973" y="727"/>
                        <a:pt x="18934" y="740"/>
                      </a:cubicBezTo>
                      <a:cubicBezTo>
                        <a:pt x="18892" y="753"/>
                        <a:pt x="18860" y="775"/>
                        <a:pt x="18828" y="798"/>
                      </a:cubicBezTo>
                      <a:cubicBezTo>
                        <a:pt x="18818" y="804"/>
                        <a:pt x="18808" y="814"/>
                        <a:pt x="18799" y="820"/>
                      </a:cubicBezTo>
                      <a:cubicBezTo>
                        <a:pt x="18786" y="827"/>
                        <a:pt x="18773" y="836"/>
                        <a:pt x="18760" y="846"/>
                      </a:cubicBezTo>
                      <a:cubicBezTo>
                        <a:pt x="18747" y="843"/>
                        <a:pt x="18731" y="836"/>
                        <a:pt x="18715" y="833"/>
                      </a:cubicBezTo>
                      <a:cubicBezTo>
                        <a:pt x="18686" y="827"/>
                        <a:pt x="18657" y="823"/>
                        <a:pt x="18628" y="820"/>
                      </a:cubicBezTo>
                      <a:cubicBezTo>
                        <a:pt x="18715" y="753"/>
                        <a:pt x="18802" y="688"/>
                        <a:pt x="18905" y="653"/>
                      </a:cubicBezTo>
                      <a:cubicBezTo>
                        <a:pt x="19018" y="614"/>
                        <a:pt x="19143" y="624"/>
                        <a:pt x="19259" y="646"/>
                      </a:cubicBezTo>
                      <a:cubicBezTo>
                        <a:pt x="19375" y="669"/>
                        <a:pt x="19481" y="714"/>
                        <a:pt x="19584" y="769"/>
                      </a:cubicBezTo>
                      <a:cubicBezTo>
                        <a:pt x="19655" y="807"/>
                        <a:pt x="19723" y="862"/>
                        <a:pt x="19797" y="901"/>
                      </a:cubicBezTo>
                      <a:cubicBezTo>
                        <a:pt x="19816" y="920"/>
                        <a:pt x="19842" y="930"/>
                        <a:pt x="19868" y="930"/>
                      </a:cubicBezTo>
                      <a:cubicBezTo>
                        <a:pt x="19871" y="930"/>
                        <a:pt x="19874" y="926"/>
                        <a:pt x="19881" y="926"/>
                      </a:cubicBezTo>
                      <a:moveTo>
                        <a:pt x="19758" y="833"/>
                      </a:moveTo>
                      <a:lnTo>
                        <a:pt x="19758" y="833"/>
                      </a:lnTo>
                      <a:cubicBezTo>
                        <a:pt x="19713" y="804"/>
                        <a:pt x="19684" y="782"/>
                        <a:pt x="19639" y="756"/>
                      </a:cubicBezTo>
                      <a:cubicBezTo>
                        <a:pt x="19559" y="711"/>
                        <a:pt x="19472" y="669"/>
                        <a:pt x="19385" y="643"/>
                      </a:cubicBezTo>
                      <a:cubicBezTo>
                        <a:pt x="19220" y="588"/>
                        <a:pt x="19043" y="569"/>
                        <a:pt x="18879" y="630"/>
                      </a:cubicBezTo>
                      <a:cubicBezTo>
                        <a:pt x="18873" y="634"/>
                        <a:pt x="18870" y="637"/>
                        <a:pt x="18863" y="637"/>
                      </a:cubicBezTo>
                      <a:cubicBezTo>
                        <a:pt x="18773" y="675"/>
                        <a:pt x="18689" y="733"/>
                        <a:pt x="18622" y="804"/>
                      </a:cubicBezTo>
                      <a:cubicBezTo>
                        <a:pt x="18618" y="807"/>
                        <a:pt x="18612" y="810"/>
                        <a:pt x="18609" y="814"/>
                      </a:cubicBezTo>
                      <a:cubicBezTo>
                        <a:pt x="18602" y="817"/>
                        <a:pt x="18599" y="817"/>
                        <a:pt x="18593" y="817"/>
                      </a:cubicBezTo>
                      <a:cubicBezTo>
                        <a:pt x="18557" y="817"/>
                        <a:pt x="18522" y="820"/>
                        <a:pt x="18486" y="820"/>
                      </a:cubicBezTo>
                      <a:cubicBezTo>
                        <a:pt x="18551" y="707"/>
                        <a:pt x="18673" y="640"/>
                        <a:pt x="18799" y="598"/>
                      </a:cubicBezTo>
                      <a:cubicBezTo>
                        <a:pt x="18950" y="550"/>
                        <a:pt x="19118" y="537"/>
                        <a:pt x="19269" y="585"/>
                      </a:cubicBezTo>
                      <a:cubicBezTo>
                        <a:pt x="19333" y="608"/>
                        <a:pt x="19565" y="704"/>
                        <a:pt x="19620" y="720"/>
                      </a:cubicBezTo>
                      <a:cubicBezTo>
                        <a:pt x="19633" y="724"/>
                        <a:pt x="19736" y="746"/>
                        <a:pt x="19771" y="756"/>
                      </a:cubicBezTo>
                      <a:cubicBezTo>
                        <a:pt x="19762" y="778"/>
                        <a:pt x="19755" y="804"/>
                        <a:pt x="19758" y="833"/>
                      </a:cubicBezTo>
                      <a:moveTo>
                        <a:pt x="20122" y="662"/>
                      </a:moveTo>
                      <a:lnTo>
                        <a:pt x="20122" y="662"/>
                      </a:lnTo>
                      <a:cubicBezTo>
                        <a:pt x="20148" y="659"/>
                        <a:pt x="20161" y="646"/>
                        <a:pt x="20171" y="624"/>
                      </a:cubicBezTo>
                      <a:cubicBezTo>
                        <a:pt x="20180" y="608"/>
                        <a:pt x="20193" y="601"/>
                        <a:pt x="20209" y="601"/>
                      </a:cubicBezTo>
                      <a:cubicBezTo>
                        <a:pt x="20219" y="601"/>
                        <a:pt x="20232" y="608"/>
                        <a:pt x="20238" y="621"/>
                      </a:cubicBezTo>
                      <a:cubicBezTo>
                        <a:pt x="20254" y="646"/>
                        <a:pt x="20248" y="685"/>
                        <a:pt x="20219" y="698"/>
                      </a:cubicBezTo>
                      <a:cubicBezTo>
                        <a:pt x="20203" y="704"/>
                        <a:pt x="20187" y="704"/>
                        <a:pt x="20167" y="707"/>
                      </a:cubicBezTo>
                      <a:cubicBezTo>
                        <a:pt x="20158" y="707"/>
                        <a:pt x="20148" y="704"/>
                        <a:pt x="20138" y="704"/>
                      </a:cubicBezTo>
                      <a:cubicBezTo>
                        <a:pt x="20074" y="701"/>
                        <a:pt x="20022" y="659"/>
                        <a:pt x="19958" y="653"/>
                      </a:cubicBezTo>
                      <a:cubicBezTo>
                        <a:pt x="19952" y="653"/>
                        <a:pt x="19949" y="653"/>
                        <a:pt x="19945" y="653"/>
                      </a:cubicBezTo>
                      <a:cubicBezTo>
                        <a:pt x="19887" y="650"/>
                        <a:pt x="19826" y="682"/>
                        <a:pt x="19791" y="727"/>
                      </a:cubicBezTo>
                      <a:cubicBezTo>
                        <a:pt x="19775" y="724"/>
                        <a:pt x="19742" y="714"/>
                        <a:pt x="19736" y="714"/>
                      </a:cubicBezTo>
                      <a:cubicBezTo>
                        <a:pt x="19717" y="711"/>
                        <a:pt x="19694" y="704"/>
                        <a:pt x="19675" y="698"/>
                      </a:cubicBezTo>
                      <a:cubicBezTo>
                        <a:pt x="19633" y="688"/>
                        <a:pt x="19591" y="675"/>
                        <a:pt x="19549" y="662"/>
                      </a:cubicBezTo>
                      <a:cubicBezTo>
                        <a:pt x="19468" y="634"/>
                        <a:pt x="19388" y="598"/>
                        <a:pt x="19308" y="566"/>
                      </a:cubicBezTo>
                      <a:cubicBezTo>
                        <a:pt x="19301" y="563"/>
                        <a:pt x="19292" y="559"/>
                        <a:pt x="19285" y="556"/>
                      </a:cubicBezTo>
                      <a:cubicBezTo>
                        <a:pt x="19166" y="505"/>
                        <a:pt x="19043" y="495"/>
                        <a:pt x="18915" y="498"/>
                      </a:cubicBezTo>
                      <a:cubicBezTo>
                        <a:pt x="18908" y="498"/>
                        <a:pt x="18902" y="498"/>
                        <a:pt x="18895" y="498"/>
                      </a:cubicBezTo>
                      <a:cubicBezTo>
                        <a:pt x="18937" y="457"/>
                        <a:pt x="19021" y="453"/>
                        <a:pt x="19076" y="453"/>
                      </a:cubicBezTo>
                      <a:cubicBezTo>
                        <a:pt x="19163" y="450"/>
                        <a:pt x="19250" y="460"/>
                        <a:pt x="19336" y="479"/>
                      </a:cubicBezTo>
                      <a:cubicBezTo>
                        <a:pt x="19420" y="495"/>
                        <a:pt x="19501" y="524"/>
                        <a:pt x="19584" y="546"/>
                      </a:cubicBezTo>
                      <a:cubicBezTo>
                        <a:pt x="19584" y="550"/>
                        <a:pt x="19588" y="550"/>
                        <a:pt x="19588" y="550"/>
                      </a:cubicBezTo>
                      <a:cubicBezTo>
                        <a:pt x="19604" y="553"/>
                        <a:pt x="19620" y="559"/>
                        <a:pt x="19633" y="563"/>
                      </a:cubicBezTo>
                      <a:cubicBezTo>
                        <a:pt x="19768" y="605"/>
                        <a:pt x="19910" y="634"/>
                        <a:pt x="20045" y="611"/>
                      </a:cubicBezTo>
                      <a:cubicBezTo>
                        <a:pt x="20055" y="640"/>
                        <a:pt x="20081" y="666"/>
                        <a:pt x="20119" y="662"/>
                      </a:cubicBezTo>
                      <a:lnTo>
                        <a:pt x="20119" y="662"/>
                      </a:lnTo>
                      <a:lnTo>
                        <a:pt x="20122" y="662"/>
                      </a:lnTo>
                      <a:moveTo>
                        <a:pt x="19977" y="521"/>
                      </a:moveTo>
                      <a:lnTo>
                        <a:pt x="19977" y="521"/>
                      </a:lnTo>
                      <a:cubicBezTo>
                        <a:pt x="20019" y="521"/>
                        <a:pt x="20039" y="498"/>
                        <a:pt x="20048" y="485"/>
                      </a:cubicBezTo>
                      <a:cubicBezTo>
                        <a:pt x="20065" y="476"/>
                        <a:pt x="20081" y="463"/>
                        <a:pt x="20090" y="447"/>
                      </a:cubicBezTo>
                      <a:cubicBezTo>
                        <a:pt x="20100" y="427"/>
                        <a:pt x="20103" y="405"/>
                        <a:pt x="20087" y="392"/>
                      </a:cubicBezTo>
                      <a:cubicBezTo>
                        <a:pt x="20068" y="373"/>
                        <a:pt x="20039" y="357"/>
                        <a:pt x="20048" y="325"/>
                      </a:cubicBezTo>
                      <a:cubicBezTo>
                        <a:pt x="20061" y="295"/>
                        <a:pt x="20100" y="283"/>
                        <a:pt x="20132" y="283"/>
                      </a:cubicBezTo>
                      <a:cubicBezTo>
                        <a:pt x="20155" y="283"/>
                        <a:pt x="20180" y="292"/>
                        <a:pt x="20200" y="305"/>
                      </a:cubicBezTo>
                      <a:cubicBezTo>
                        <a:pt x="20245" y="334"/>
                        <a:pt x="20283" y="385"/>
                        <a:pt x="20277" y="440"/>
                      </a:cubicBezTo>
                      <a:cubicBezTo>
                        <a:pt x="20274" y="463"/>
                        <a:pt x="20254" y="501"/>
                        <a:pt x="20229" y="501"/>
                      </a:cubicBezTo>
                      <a:cubicBezTo>
                        <a:pt x="20206" y="501"/>
                        <a:pt x="20187" y="482"/>
                        <a:pt x="20164" y="479"/>
                      </a:cubicBezTo>
                      <a:cubicBezTo>
                        <a:pt x="20161" y="479"/>
                        <a:pt x="20158" y="479"/>
                        <a:pt x="20151" y="479"/>
                      </a:cubicBezTo>
                      <a:cubicBezTo>
                        <a:pt x="20106" y="476"/>
                        <a:pt x="20065" y="521"/>
                        <a:pt x="20048" y="563"/>
                      </a:cubicBezTo>
                      <a:cubicBezTo>
                        <a:pt x="20048" y="566"/>
                        <a:pt x="20048" y="566"/>
                        <a:pt x="20045" y="569"/>
                      </a:cubicBezTo>
                      <a:cubicBezTo>
                        <a:pt x="19920" y="595"/>
                        <a:pt x="19788" y="569"/>
                        <a:pt x="19665" y="534"/>
                      </a:cubicBezTo>
                      <a:cubicBezTo>
                        <a:pt x="19636" y="527"/>
                        <a:pt x="19607" y="518"/>
                        <a:pt x="19578" y="508"/>
                      </a:cubicBezTo>
                      <a:cubicBezTo>
                        <a:pt x="19481" y="479"/>
                        <a:pt x="19382" y="447"/>
                        <a:pt x="19282" y="431"/>
                      </a:cubicBezTo>
                      <a:cubicBezTo>
                        <a:pt x="19192" y="418"/>
                        <a:pt x="19101" y="418"/>
                        <a:pt x="19015" y="431"/>
                      </a:cubicBezTo>
                      <a:cubicBezTo>
                        <a:pt x="18966" y="437"/>
                        <a:pt x="18911" y="450"/>
                        <a:pt x="18879" y="489"/>
                      </a:cubicBezTo>
                      <a:cubicBezTo>
                        <a:pt x="18879" y="492"/>
                        <a:pt x="18876" y="495"/>
                        <a:pt x="18873" y="498"/>
                      </a:cubicBezTo>
                      <a:cubicBezTo>
                        <a:pt x="18870" y="498"/>
                        <a:pt x="18866" y="501"/>
                        <a:pt x="18863" y="501"/>
                      </a:cubicBezTo>
                      <a:cubicBezTo>
                        <a:pt x="18831" y="505"/>
                        <a:pt x="18802" y="508"/>
                        <a:pt x="18770" y="511"/>
                      </a:cubicBezTo>
                      <a:cubicBezTo>
                        <a:pt x="18795" y="479"/>
                        <a:pt x="18824" y="450"/>
                        <a:pt x="18857" y="427"/>
                      </a:cubicBezTo>
                      <a:cubicBezTo>
                        <a:pt x="18892" y="402"/>
                        <a:pt x="18934" y="379"/>
                        <a:pt x="18979" y="366"/>
                      </a:cubicBezTo>
                      <a:cubicBezTo>
                        <a:pt x="19069" y="334"/>
                        <a:pt x="19172" y="331"/>
                        <a:pt x="19266" y="357"/>
                      </a:cubicBezTo>
                      <a:cubicBezTo>
                        <a:pt x="19336" y="379"/>
                        <a:pt x="19408" y="408"/>
                        <a:pt x="19478" y="437"/>
                      </a:cubicBezTo>
                      <a:cubicBezTo>
                        <a:pt x="19556" y="466"/>
                        <a:pt x="19636" y="485"/>
                        <a:pt x="19717" y="498"/>
                      </a:cubicBezTo>
                      <a:cubicBezTo>
                        <a:pt x="19804" y="514"/>
                        <a:pt x="19890" y="527"/>
                        <a:pt x="19977" y="521"/>
                      </a:cubicBezTo>
                      <a:moveTo>
                        <a:pt x="19594" y="1431"/>
                      </a:moveTo>
                      <a:lnTo>
                        <a:pt x="19594" y="1431"/>
                      </a:lnTo>
                      <a:cubicBezTo>
                        <a:pt x="19588" y="1431"/>
                        <a:pt x="19584" y="1431"/>
                        <a:pt x="19581" y="1431"/>
                      </a:cubicBezTo>
                      <a:cubicBezTo>
                        <a:pt x="19517" y="1434"/>
                        <a:pt x="19462" y="1479"/>
                        <a:pt x="19398" y="1483"/>
                      </a:cubicBezTo>
                      <a:cubicBezTo>
                        <a:pt x="19388" y="1483"/>
                        <a:pt x="19378" y="1486"/>
                        <a:pt x="19369" y="1483"/>
                      </a:cubicBezTo>
                      <a:cubicBezTo>
                        <a:pt x="19353" y="1483"/>
                        <a:pt x="19333" y="1483"/>
                        <a:pt x="19317" y="1476"/>
                      </a:cubicBezTo>
                      <a:cubicBezTo>
                        <a:pt x="19292" y="1463"/>
                        <a:pt x="19285" y="1424"/>
                        <a:pt x="19298" y="1399"/>
                      </a:cubicBezTo>
                      <a:cubicBezTo>
                        <a:pt x="19304" y="1386"/>
                        <a:pt x="19317" y="1379"/>
                        <a:pt x="19330" y="1379"/>
                      </a:cubicBezTo>
                      <a:cubicBezTo>
                        <a:pt x="19343" y="1376"/>
                        <a:pt x="19359" y="1386"/>
                        <a:pt x="19365" y="1402"/>
                      </a:cubicBezTo>
                      <a:cubicBezTo>
                        <a:pt x="19378" y="1424"/>
                        <a:pt x="19391" y="1437"/>
                        <a:pt x="19417" y="1441"/>
                      </a:cubicBezTo>
                      <a:lnTo>
                        <a:pt x="19417" y="1441"/>
                      </a:lnTo>
                      <a:lnTo>
                        <a:pt x="19417" y="1441"/>
                      </a:lnTo>
                      <a:cubicBezTo>
                        <a:pt x="19456" y="1444"/>
                        <a:pt x="19481" y="1418"/>
                        <a:pt x="19491" y="1386"/>
                      </a:cubicBezTo>
                      <a:cubicBezTo>
                        <a:pt x="19630" y="1411"/>
                        <a:pt x="19771" y="1383"/>
                        <a:pt x="19903" y="1341"/>
                      </a:cubicBezTo>
                      <a:cubicBezTo>
                        <a:pt x="19920" y="1338"/>
                        <a:pt x="19932" y="1331"/>
                        <a:pt x="19949" y="1328"/>
                      </a:cubicBezTo>
                      <a:cubicBezTo>
                        <a:pt x="19952" y="1328"/>
                        <a:pt x="19952" y="1328"/>
                        <a:pt x="19955" y="1325"/>
                      </a:cubicBezTo>
                      <a:cubicBezTo>
                        <a:pt x="20035" y="1299"/>
                        <a:pt x="20119" y="1273"/>
                        <a:pt x="20203" y="1254"/>
                      </a:cubicBezTo>
                      <a:cubicBezTo>
                        <a:pt x="20287" y="1238"/>
                        <a:pt x="20377" y="1228"/>
                        <a:pt x="20464" y="1231"/>
                      </a:cubicBezTo>
                      <a:cubicBezTo>
                        <a:pt x="20515" y="1231"/>
                        <a:pt x="20602" y="1231"/>
                        <a:pt x="20641" y="1276"/>
                      </a:cubicBezTo>
                      <a:cubicBezTo>
                        <a:pt x="20634" y="1276"/>
                        <a:pt x="20628" y="1276"/>
                        <a:pt x="20622" y="1276"/>
                      </a:cubicBezTo>
                      <a:cubicBezTo>
                        <a:pt x="20496" y="1273"/>
                        <a:pt x="20374" y="1283"/>
                        <a:pt x="20254" y="1331"/>
                      </a:cubicBezTo>
                      <a:cubicBezTo>
                        <a:pt x="20245" y="1334"/>
                        <a:pt x="20238" y="1338"/>
                        <a:pt x="20229" y="1341"/>
                      </a:cubicBezTo>
                      <a:cubicBezTo>
                        <a:pt x="20151" y="1376"/>
                        <a:pt x="20071" y="1411"/>
                        <a:pt x="19987" y="1441"/>
                      </a:cubicBezTo>
                      <a:cubicBezTo>
                        <a:pt x="19949" y="1454"/>
                        <a:pt x="19907" y="1466"/>
                        <a:pt x="19865" y="1476"/>
                      </a:cubicBezTo>
                      <a:cubicBezTo>
                        <a:pt x="19842" y="1483"/>
                        <a:pt x="19823" y="1486"/>
                        <a:pt x="19800" y="1492"/>
                      </a:cubicBezTo>
                      <a:cubicBezTo>
                        <a:pt x="19794" y="1492"/>
                        <a:pt x="19762" y="1502"/>
                        <a:pt x="19745" y="1505"/>
                      </a:cubicBezTo>
                      <a:cubicBezTo>
                        <a:pt x="19710" y="1460"/>
                        <a:pt x="19649" y="1428"/>
                        <a:pt x="19594" y="1431"/>
                      </a:cubicBezTo>
                      <a:moveTo>
                        <a:pt x="20525" y="1209"/>
                      </a:moveTo>
                      <a:lnTo>
                        <a:pt x="20525" y="1209"/>
                      </a:lnTo>
                      <a:cubicBezTo>
                        <a:pt x="20435" y="1196"/>
                        <a:pt x="20345" y="1196"/>
                        <a:pt x="20254" y="1209"/>
                      </a:cubicBezTo>
                      <a:cubicBezTo>
                        <a:pt x="20155" y="1225"/>
                        <a:pt x="20058" y="1257"/>
                        <a:pt x="19958" y="1286"/>
                      </a:cubicBezTo>
                      <a:cubicBezTo>
                        <a:pt x="19929" y="1296"/>
                        <a:pt x="19900" y="1305"/>
                        <a:pt x="19874" y="1312"/>
                      </a:cubicBezTo>
                      <a:cubicBezTo>
                        <a:pt x="19749" y="1347"/>
                        <a:pt x="19617" y="1373"/>
                        <a:pt x="19491" y="1347"/>
                      </a:cubicBezTo>
                      <a:cubicBezTo>
                        <a:pt x="19491" y="1344"/>
                        <a:pt x="19491" y="1341"/>
                        <a:pt x="19488" y="1341"/>
                      </a:cubicBezTo>
                      <a:cubicBezTo>
                        <a:pt x="19472" y="1299"/>
                        <a:pt x="19430" y="1254"/>
                        <a:pt x="19385" y="1257"/>
                      </a:cubicBezTo>
                      <a:cubicBezTo>
                        <a:pt x="19382" y="1257"/>
                        <a:pt x="19378" y="1257"/>
                        <a:pt x="19375" y="1257"/>
                      </a:cubicBezTo>
                      <a:cubicBezTo>
                        <a:pt x="19353" y="1260"/>
                        <a:pt x="19333" y="1279"/>
                        <a:pt x="19311" y="1279"/>
                      </a:cubicBezTo>
                      <a:cubicBezTo>
                        <a:pt x="19282" y="1279"/>
                        <a:pt x="19266" y="1241"/>
                        <a:pt x="19263" y="1215"/>
                      </a:cubicBezTo>
                      <a:cubicBezTo>
                        <a:pt x="19256" y="1164"/>
                        <a:pt x="19295" y="1112"/>
                        <a:pt x="19336" y="1083"/>
                      </a:cubicBezTo>
                      <a:cubicBezTo>
                        <a:pt x="19359" y="1070"/>
                        <a:pt x="19382" y="1061"/>
                        <a:pt x="19408" y="1061"/>
                      </a:cubicBezTo>
                      <a:cubicBezTo>
                        <a:pt x="19436" y="1061"/>
                        <a:pt x="19478" y="1074"/>
                        <a:pt x="19488" y="1102"/>
                      </a:cubicBezTo>
                      <a:cubicBezTo>
                        <a:pt x="19501" y="1135"/>
                        <a:pt x="19468" y="1151"/>
                        <a:pt x="19452" y="1170"/>
                      </a:cubicBezTo>
                      <a:cubicBezTo>
                        <a:pt x="19436" y="1183"/>
                        <a:pt x="19440" y="1206"/>
                        <a:pt x="19449" y="1225"/>
                      </a:cubicBezTo>
                      <a:cubicBezTo>
                        <a:pt x="19456" y="1241"/>
                        <a:pt x="19472" y="1254"/>
                        <a:pt x="19488" y="1263"/>
                      </a:cubicBezTo>
                      <a:cubicBezTo>
                        <a:pt x="19501" y="1276"/>
                        <a:pt x="19517" y="1299"/>
                        <a:pt x="19559" y="1299"/>
                      </a:cubicBezTo>
                      <a:cubicBezTo>
                        <a:pt x="19646" y="1302"/>
                        <a:pt x="19733" y="1292"/>
                        <a:pt x="19820" y="1276"/>
                      </a:cubicBezTo>
                      <a:cubicBezTo>
                        <a:pt x="19903" y="1263"/>
                        <a:pt x="19984" y="1244"/>
                        <a:pt x="20061" y="1215"/>
                      </a:cubicBezTo>
                      <a:cubicBezTo>
                        <a:pt x="20132" y="1186"/>
                        <a:pt x="20200" y="1154"/>
                        <a:pt x="20270" y="1135"/>
                      </a:cubicBezTo>
                      <a:cubicBezTo>
                        <a:pt x="20367" y="1109"/>
                        <a:pt x="20467" y="1112"/>
                        <a:pt x="20560" y="1144"/>
                      </a:cubicBezTo>
                      <a:cubicBezTo>
                        <a:pt x="20602" y="1157"/>
                        <a:pt x="20644" y="1177"/>
                        <a:pt x="20683" y="1206"/>
                      </a:cubicBezTo>
                      <a:cubicBezTo>
                        <a:pt x="20715" y="1228"/>
                        <a:pt x="20741" y="1257"/>
                        <a:pt x="20766" y="1289"/>
                      </a:cubicBezTo>
                      <a:cubicBezTo>
                        <a:pt x="20738" y="1286"/>
                        <a:pt x="20705" y="1283"/>
                        <a:pt x="20673" y="1279"/>
                      </a:cubicBezTo>
                      <a:cubicBezTo>
                        <a:pt x="20670" y="1276"/>
                        <a:pt x="20666" y="1276"/>
                        <a:pt x="20663" y="1276"/>
                      </a:cubicBezTo>
                      <a:cubicBezTo>
                        <a:pt x="20660" y="1273"/>
                        <a:pt x="20660" y="1270"/>
                        <a:pt x="20657" y="1267"/>
                      </a:cubicBezTo>
                      <a:cubicBezTo>
                        <a:pt x="20628" y="1225"/>
                        <a:pt x="20573" y="1215"/>
                        <a:pt x="20525" y="1209"/>
                      </a:cubicBezTo>
                      <a:moveTo>
                        <a:pt x="20622" y="1054"/>
                      </a:moveTo>
                      <a:lnTo>
                        <a:pt x="20622" y="1054"/>
                      </a:lnTo>
                      <a:cubicBezTo>
                        <a:pt x="20551" y="1016"/>
                        <a:pt x="20470" y="993"/>
                        <a:pt x="20386" y="993"/>
                      </a:cubicBezTo>
                      <a:cubicBezTo>
                        <a:pt x="20300" y="993"/>
                        <a:pt x="20213" y="1016"/>
                        <a:pt x="20125" y="1041"/>
                      </a:cubicBezTo>
                      <a:cubicBezTo>
                        <a:pt x="20035" y="1067"/>
                        <a:pt x="19945" y="1096"/>
                        <a:pt x="19855" y="1122"/>
                      </a:cubicBezTo>
                      <a:cubicBezTo>
                        <a:pt x="19884" y="1093"/>
                        <a:pt x="19916" y="1067"/>
                        <a:pt x="19949" y="1045"/>
                      </a:cubicBezTo>
                      <a:cubicBezTo>
                        <a:pt x="19955" y="1045"/>
                        <a:pt x="19958" y="1041"/>
                        <a:pt x="19961" y="1038"/>
                      </a:cubicBezTo>
                      <a:cubicBezTo>
                        <a:pt x="19961" y="1035"/>
                        <a:pt x="19961" y="1035"/>
                        <a:pt x="19965" y="1035"/>
                      </a:cubicBezTo>
                      <a:cubicBezTo>
                        <a:pt x="20132" y="920"/>
                        <a:pt x="20338" y="843"/>
                        <a:pt x="20522" y="852"/>
                      </a:cubicBezTo>
                      <a:cubicBezTo>
                        <a:pt x="20615" y="859"/>
                        <a:pt x="20705" y="888"/>
                        <a:pt x="20789" y="923"/>
                      </a:cubicBezTo>
                      <a:cubicBezTo>
                        <a:pt x="20776" y="939"/>
                        <a:pt x="20766" y="959"/>
                        <a:pt x="20757" y="977"/>
                      </a:cubicBezTo>
                      <a:cubicBezTo>
                        <a:pt x="20744" y="1006"/>
                        <a:pt x="20734" y="1041"/>
                        <a:pt x="20705" y="1061"/>
                      </a:cubicBezTo>
                      <a:cubicBezTo>
                        <a:pt x="20689" y="1070"/>
                        <a:pt x="20670" y="1074"/>
                        <a:pt x="20654" y="1074"/>
                      </a:cubicBezTo>
                      <a:cubicBezTo>
                        <a:pt x="20644" y="1067"/>
                        <a:pt x="20631" y="1061"/>
                        <a:pt x="20622" y="1054"/>
                      </a:cubicBezTo>
                      <a:moveTo>
                        <a:pt x="20332" y="791"/>
                      </a:moveTo>
                      <a:lnTo>
                        <a:pt x="20332" y="791"/>
                      </a:lnTo>
                      <a:cubicBezTo>
                        <a:pt x="20332" y="788"/>
                        <a:pt x="20332" y="788"/>
                        <a:pt x="20332" y="785"/>
                      </a:cubicBezTo>
                      <a:cubicBezTo>
                        <a:pt x="20354" y="756"/>
                        <a:pt x="20380" y="727"/>
                        <a:pt x="20409" y="701"/>
                      </a:cubicBezTo>
                      <a:cubicBezTo>
                        <a:pt x="20464" y="646"/>
                        <a:pt x="20528" y="601"/>
                        <a:pt x="20599" y="569"/>
                      </a:cubicBezTo>
                      <a:cubicBezTo>
                        <a:pt x="20679" y="537"/>
                        <a:pt x="20766" y="534"/>
                        <a:pt x="20850" y="534"/>
                      </a:cubicBezTo>
                      <a:lnTo>
                        <a:pt x="20854" y="534"/>
                      </a:lnTo>
                      <a:cubicBezTo>
                        <a:pt x="20776" y="546"/>
                        <a:pt x="20699" y="572"/>
                        <a:pt x="20628" y="601"/>
                      </a:cubicBezTo>
                      <a:cubicBezTo>
                        <a:pt x="20525" y="640"/>
                        <a:pt x="20438" y="720"/>
                        <a:pt x="20383" y="814"/>
                      </a:cubicBezTo>
                      <a:cubicBezTo>
                        <a:pt x="20383" y="817"/>
                        <a:pt x="20380" y="820"/>
                        <a:pt x="20380" y="823"/>
                      </a:cubicBezTo>
                      <a:cubicBezTo>
                        <a:pt x="20377" y="823"/>
                        <a:pt x="20374" y="823"/>
                        <a:pt x="20370" y="827"/>
                      </a:cubicBezTo>
                      <a:cubicBezTo>
                        <a:pt x="20348" y="830"/>
                        <a:pt x="20329" y="833"/>
                        <a:pt x="20306" y="836"/>
                      </a:cubicBezTo>
                      <a:cubicBezTo>
                        <a:pt x="20312" y="820"/>
                        <a:pt x="20322" y="804"/>
                        <a:pt x="20332" y="791"/>
                      </a:cubicBezTo>
                      <a:moveTo>
                        <a:pt x="21804" y="926"/>
                      </a:moveTo>
                      <a:lnTo>
                        <a:pt x="21804" y="926"/>
                      </a:lnTo>
                      <a:cubicBezTo>
                        <a:pt x="21823" y="923"/>
                        <a:pt x="21848" y="914"/>
                        <a:pt x="21858" y="894"/>
                      </a:cubicBezTo>
                      <a:cubicBezTo>
                        <a:pt x="21865" y="875"/>
                        <a:pt x="21858" y="856"/>
                        <a:pt x="21855" y="836"/>
                      </a:cubicBezTo>
                      <a:cubicBezTo>
                        <a:pt x="21848" y="814"/>
                        <a:pt x="21845" y="794"/>
                        <a:pt x="21871" y="782"/>
                      </a:cubicBezTo>
                      <a:cubicBezTo>
                        <a:pt x="21881" y="778"/>
                        <a:pt x="21887" y="778"/>
                        <a:pt x="21894" y="778"/>
                      </a:cubicBezTo>
                      <a:cubicBezTo>
                        <a:pt x="21913" y="778"/>
                        <a:pt x="21936" y="791"/>
                        <a:pt x="21948" y="807"/>
                      </a:cubicBezTo>
                      <a:cubicBezTo>
                        <a:pt x="21971" y="823"/>
                        <a:pt x="21984" y="849"/>
                        <a:pt x="21984" y="878"/>
                      </a:cubicBezTo>
                      <a:cubicBezTo>
                        <a:pt x="21980" y="904"/>
                        <a:pt x="21964" y="920"/>
                        <a:pt x="21948" y="936"/>
                      </a:cubicBezTo>
                      <a:cubicBezTo>
                        <a:pt x="21945" y="939"/>
                        <a:pt x="21942" y="943"/>
                        <a:pt x="21939" y="946"/>
                      </a:cubicBezTo>
                      <a:cubicBezTo>
                        <a:pt x="21929" y="955"/>
                        <a:pt x="21916" y="967"/>
                        <a:pt x="21897" y="986"/>
                      </a:cubicBezTo>
                      <a:cubicBezTo>
                        <a:pt x="21887" y="993"/>
                        <a:pt x="21878" y="999"/>
                        <a:pt x="21868" y="1009"/>
                      </a:cubicBezTo>
                      <a:cubicBezTo>
                        <a:pt x="21868" y="1006"/>
                        <a:pt x="21865" y="1006"/>
                        <a:pt x="21861" y="1003"/>
                      </a:cubicBezTo>
                      <a:cubicBezTo>
                        <a:pt x="21710" y="939"/>
                        <a:pt x="21578" y="846"/>
                        <a:pt x="21427" y="782"/>
                      </a:cubicBezTo>
                      <a:cubicBezTo>
                        <a:pt x="21288" y="717"/>
                        <a:pt x="21130" y="685"/>
                        <a:pt x="20979" y="707"/>
                      </a:cubicBezTo>
                      <a:cubicBezTo>
                        <a:pt x="20937" y="714"/>
                        <a:pt x="20895" y="727"/>
                        <a:pt x="20857" y="740"/>
                      </a:cubicBezTo>
                      <a:cubicBezTo>
                        <a:pt x="20818" y="753"/>
                        <a:pt x="20782" y="775"/>
                        <a:pt x="20750" y="798"/>
                      </a:cubicBezTo>
                      <a:cubicBezTo>
                        <a:pt x="20741" y="804"/>
                        <a:pt x="20731" y="814"/>
                        <a:pt x="20722" y="820"/>
                      </a:cubicBezTo>
                      <a:cubicBezTo>
                        <a:pt x="20709" y="827"/>
                        <a:pt x="20696" y="836"/>
                        <a:pt x="20683" y="846"/>
                      </a:cubicBezTo>
                      <a:cubicBezTo>
                        <a:pt x="20670" y="843"/>
                        <a:pt x="20654" y="836"/>
                        <a:pt x="20638" y="833"/>
                      </a:cubicBezTo>
                      <a:cubicBezTo>
                        <a:pt x="20609" y="827"/>
                        <a:pt x="20580" y="823"/>
                        <a:pt x="20551" y="820"/>
                      </a:cubicBezTo>
                      <a:cubicBezTo>
                        <a:pt x="20638" y="753"/>
                        <a:pt x="20725" y="688"/>
                        <a:pt x="20828" y="653"/>
                      </a:cubicBezTo>
                      <a:cubicBezTo>
                        <a:pt x="20940" y="614"/>
                        <a:pt x="21066" y="624"/>
                        <a:pt x="21182" y="646"/>
                      </a:cubicBezTo>
                      <a:cubicBezTo>
                        <a:pt x="21298" y="669"/>
                        <a:pt x="21404" y="714"/>
                        <a:pt x="21507" y="769"/>
                      </a:cubicBezTo>
                      <a:cubicBezTo>
                        <a:pt x="21578" y="807"/>
                        <a:pt x="21646" y="862"/>
                        <a:pt x="21720" y="901"/>
                      </a:cubicBezTo>
                      <a:cubicBezTo>
                        <a:pt x="21739" y="920"/>
                        <a:pt x="21765" y="930"/>
                        <a:pt x="21791" y="930"/>
                      </a:cubicBezTo>
                      <a:cubicBezTo>
                        <a:pt x="21794" y="930"/>
                        <a:pt x="21800" y="926"/>
                        <a:pt x="21804" y="926"/>
                      </a:cubicBezTo>
                      <a:moveTo>
                        <a:pt x="21681" y="833"/>
                      </a:moveTo>
                      <a:lnTo>
                        <a:pt x="21681" y="833"/>
                      </a:lnTo>
                      <a:cubicBezTo>
                        <a:pt x="21636" y="804"/>
                        <a:pt x="21607" y="782"/>
                        <a:pt x="21562" y="756"/>
                      </a:cubicBezTo>
                      <a:cubicBezTo>
                        <a:pt x="21481" y="711"/>
                        <a:pt x="21395" y="669"/>
                        <a:pt x="21307" y="643"/>
                      </a:cubicBezTo>
                      <a:cubicBezTo>
                        <a:pt x="21143" y="588"/>
                        <a:pt x="20966" y="569"/>
                        <a:pt x="20802" y="630"/>
                      </a:cubicBezTo>
                      <a:cubicBezTo>
                        <a:pt x="20795" y="634"/>
                        <a:pt x="20792" y="637"/>
                        <a:pt x="20786" y="637"/>
                      </a:cubicBezTo>
                      <a:cubicBezTo>
                        <a:pt x="20696" y="675"/>
                        <a:pt x="20612" y="733"/>
                        <a:pt x="20544" y="804"/>
                      </a:cubicBezTo>
                      <a:cubicBezTo>
                        <a:pt x="20541" y="807"/>
                        <a:pt x="20534" y="810"/>
                        <a:pt x="20531" y="814"/>
                      </a:cubicBezTo>
                      <a:cubicBezTo>
                        <a:pt x="20525" y="817"/>
                        <a:pt x="20522" y="817"/>
                        <a:pt x="20515" y="817"/>
                      </a:cubicBezTo>
                      <a:cubicBezTo>
                        <a:pt x="20480" y="817"/>
                        <a:pt x="20445" y="820"/>
                        <a:pt x="20409" y="820"/>
                      </a:cubicBezTo>
                      <a:cubicBezTo>
                        <a:pt x="20473" y="707"/>
                        <a:pt x="20596" y="640"/>
                        <a:pt x="20722" y="598"/>
                      </a:cubicBezTo>
                      <a:cubicBezTo>
                        <a:pt x="20873" y="550"/>
                        <a:pt x="21040" y="537"/>
                        <a:pt x="21191" y="585"/>
                      </a:cubicBezTo>
                      <a:cubicBezTo>
                        <a:pt x="21256" y="608"/>
                        <a:pt x="21488" y="704"/>
                        <a:pt x="21543" y="720"/>
                      </a:cubicBezTo>
                      <a:cubicBezTo>
                        <a:pt x="21555" y="724"/>
                        <a:pt x="21659" y="746"/>
                        <a:pt x="21697" y="756"/>
                      </a:cubicBezTo>
                      <a:cubicBezTo>
                        <a:pt x="21684" y="778"/>
                        <a:pt x="21678" y="804"/>
                        <a:pt x="21681" y="833"/>
                      </a:cubicBezTo>
                      <a:moveTo>
                        <a:pt x="22045" y="662"/>
                      </a:moveTo>
                      <a:lnTo>
                        <a:pt x="22045" y="662"/>
                      </a:lnTo>
                      <a:cubicBezTo>
                        <a:pt x="22071" y="659"/>
                        <a:pt x="22084" y="646"/>
                        <a:pt x="22093" y="624"/>
                      </a:cubicBezTo>
                      <a:cubicBezTo>
                        <a:pt x="22103" y="608"/>
                        <a:pt x="22116" y="601"/>
                        <a:pt x="22132" y="601"/>
                      </a:cubicBezTo>
                      <a:cubicBezTo>
                        <a:pt x="22142" y="601"/>
                        <a:pt x="22155" y="608"/>
                        <a:pt x="22161" y="621"/>
                      </a:cubicBezTo>
                      <a:cubicBezTo>
                        <a:pt x="22177" y="646"/>
                        <a:pt x="22171" y="685"/>
                        <a:pt x="22142" y="698"/>
                      </a:cubicBezTo>
                      <a:cubicBezTo>
                        <a:pt x="22125" y="704"/>
                        <a:pt x="22109" y="704"/>
                        <a:pt x="22090" y="707"/>
                      </a:cubicBezTo>
                      <a:cubicBezTo>
                        <a:pt x="22080" y="707"/>
                        <a:pt x="22071" y="704"/>
                        <a:pt x="22064" y="704"/>
                      </a:cubicBezTo>
                      <a:cubicBezTo>
                        <a:pt x="21997" y="701"/>
                        <a:pt x="21945" y="659"/>
                        <a:pt x="21881" y="653"/>
                      </a:cubicBezTo>
                      <a:cubicBezTo>
                        <a:pt x="21874" y="653"/>
                        <a:pt x="21871" y="653"/>
                        <a:pt x="21868" y="653"/>
                      </a:cubicBezTo>
                      <a:cubicBezTo>
                        <a:pt x="21810" y="650"/>
                        <a:pt x="21749" y="682"/>
                        <a:pt x="21713" y="727"/>
                      </a:cubicBezTo>
                      <a:cubicBezTo>
                        <a:pt x="21697" y="724"/>
                        <a:pt x="21665" y="714"/>
                        <a:pt x="21659" y="714"/>
                      </a:cubicBezTo>
                      <a:cubicBezTo>
                        <a:pt x="21639" y="711"/>
                        <a:pt x="21617" y="704"/>
                        <a:pt x="21597" y="698"/>
                      </a:cubicBezTo>
                      <a:cubicBezTo>
                        <a:pt x="21555" y="688"/>
                        <a:pt x="21514" y="675"/>
                        <a:pt x="21472" y="662"/>
                      </a:cubicBezTo>
                      <a:cubicBezTo>
                        <a:pt x="21391" y="634"/>
                        <a:pt x="21311" y="598"/>
                        <a:pt x="21230" y="566"/>
                      </a:cubicBezTo>
                      <a:cubicBezTo>
                        <a:pt x="21224" y="563"/>
                        <a:pt x="21214" y="559"/>
                        <a:pt x="21208" y="556"/>
                      </a:cubicBezTo>
                      <a:cubicBezTo>
                        <a:pt x="21089" y="505"/>
                        <a:pt x="20966" y="495"/>
                        <a:pt x="20837" y="498"/>
                      </a:cubicBezTo>
                      <a:cubicBezTo>
                        <a:pt x="20831" y="498"/>
                        <a:pt x="20824" y="498"/>
                        <a:pt x="20818" y="498"/>
                      </a:cubicBezTo>
                      <a:cubicBezTo>
                        <a:pt x="20860" y="457"/>
                        <a:pt x="20944" y="453"/>
                        <a:pt x="20998" y="453"/>
                      </a:cubicBezTo>
                      <a:cubicBezTo>
                        <a:pt x="21085" y="450"/>
                        <a:pt x="21172" y="460"/>
                        <a:pt x="21259" y="479"/>
                      </a:cubicBezTo>
                      <a:cubicBezTo>
                        <a:pt x="21343" y="495"/>
                        <a:pt x="21423" y="524"/>
                        <a:pt x="21507" y="546"/>
                      </a:cubicBezTo>
                      <a:cubicBezTo>
                        <a:pt x="21507" y="550"/>
                        <a:pt x="21511" y="550"/>
                        <a:pt x="21511" y="550"/>
                      </a:cubicBezTo>
                      <a:cubicBezTo>
                        <a:pt x="21527" y="553"/>
                        <a:pt x="21543" y="559"/>
                        <a:pt x="21555" y="563"/>
                      </a:cubicBezTo>
                      <a:cubicBezTo>
                        <a:pt x="21691" y="605"/>
                        <a:pt x="21832" y="634"/>
                        <a:pt x="21968" y="611"/>
                      </a:cubicBezTo>
                      <a:cubicBezTo>
                        <a:pt x="21977" y="640"/>
                        <a:pt x="22003" y="666"/>
                        <a:pt x="22042" y="662"/>
                      </a:cubicBezTo>
                      <a:lnTo>
                        <a:pt x="22042" y="662"/>
                      </a:lnTo>
                      <a:lnTo>
                        <a:pt x="22045" y="662"/>
                      </a:lnTo>
                      <a:moveTo>
                        <a:pt x="21900" y="521"/>
                      </a:moveTo>
                      <a:lnTo>
                        <a:pt x="21900" y="521"/>
                      </a:lnTo>
                      <a:cubicBezTo>
                        <a:pt x="21942" y="521"/>
                        <a:pt x="21961" y="498"/>
                        <a:pt x="21971" y="485"/>
                      </a:cubicBezTo>
                      <a:cubicBezTo>
                        <a:pt x="21987" y="476"/>
                        <a:pt x="22003" y="463"/>
                        <a:pt x="22013" y="447"/>
                      </a:cubicBezTo>
                      <a:cubicBezTo>
                        <a:pt x="22023" y="427"/>
                        <a:pt x="22026" y="405"/>
                        <a:pt x="22010" y="392"/>
                      </a:cubicBezTo>
                      <a:cubicBezTo>
                        <a:pt x="21990" y="373"/>
                        <a:pt x="21961" y="357"/>
                        <a:pt x="21971" y="325"/>
                      </a:cubicBezTo>
                      <a:cubicBezTo>
                        <a:pt x="21984" y="295"/>
                        <a:pt x="22023" y="283"/>
                        <a:pt x="22055" y="283"/>
                      </a:cubicBezTo>
                      <a:cubicBezTo>
                        <a:pt x="22077" y="283"/>
                        <a:pt x="22103" y="292"/>
                        <a:pt x="22122" y="305"/>
                      </a:cubicBezTo>
                      <a:cubicBezTo>
                        <a:pt x="22168" y="334"/>
                        <a:pt x="22206" y="385"/>
                        <a:pt x="22200" y="440"/>
                      </a:cubicBezTo>
                      <a:cubicBezTo>
                        <a:pt x="22196" y="463"/>
                        <a:pt x="22177" y="501"/>
                        <a:pt x="22151" y="501"/>
                      </a:cubicBezTo>
                      <a:cubicBezTo>
                        <a:pt x="22129" y="501"/>
                        <a:pt x="22109" y="482"/>
                        <a:pt x="22087" y="479"/>
                      </a:cubicBezTo>
                      <a:cubicBezTo>
                        <a:pt x="22084" y="479"/>
                        <a:pt x="22080" y="479"/>
                        <a:pt x="22074" y="479"/>
                      </a:cubicBezTo>
                      <a:cubicBezTo>
                        <a:pt x="22029" y="476"/>
                        <a:pt x="21987" y="521"/>
                        <a:pt x="21971" y="563"/>
                      </a:cubicBezTo>
                      <a:cubicBezTo>
                        <a:pt x="21971" y="566"/>
                        <a:pt x="21971" y="566"/>
                        <a:pt x="21968" y="569"/>
                      </a:cubicBezTo>
                      <a:cubicBezTo>
                        <a:pt x="21842" y="595"/>
                        <a:pt x="21710" y="569"/>
                        <a:pt x="21588" y="534"/>
                      </a:cubicBezTo>
                      <a:cubicBezTo>
                        <a:pt x="21559" y="527"/>
                        <a:pt x="21530" y="518"/>
                        <a:pt x="21501" y="508"/>
                      </a:cubicBezTo>
                      <a:cubicBezTo>
                        <a:pt x="21404" y="479"/>
                        <a:pt x="21304" y="447"/>
                        <a:pt x="21204" y="431"/>
                      </a:cubicBezTo>
                      <a:cubicBezTo>
                        <a:pt x="21114" y="418"/>
                        <a:pt x="21024" y="418"/>
                        <a:pt x="20937" y="431"/>
                      </a:cubicBezTo>
                      <a:cubicBezTo>
                        <a:pt x="20889" y="437"/>
                        <a:pt x="20834" y="450"/>
                        <a:pt x="20802" y="489"/>
                      </a:cubicBezTo>
                      <a:cubicBezTo>
                        <a:pt x="20802" y="492"/>
                        <a:pt x="20799" y="495"/>
                        <a:pt x="20795" y="498"/>
                      </a:cubicBezTo>
                      <a:cubicBezTo>
                        <a:pt x="20792" y="498"/>
                        <a:pt x="20789" y="501"/>
                        <a:pt x="20786" y="501"/>
                      </a:cubicBezTo>
                      <a:cubicBezTo>
                        <a:pt x="20754" y="505"/>
                        <a:pt x="20725" y="508"/>
                        <a:pt x="20692" y="511"/>
                      </a:cubicBezTo>
                      <a:cubicBezTo>
                        <a:pt x="20718" y="479"/>
                        <a:pt x="20747" y="450"/>
                        <a:pt x="20779" y="427"/>
                      </a:cubicBezTo>
                      <a:cubicBezTo>
                        <a:pt x="20815" y="402"/>
                        <a:pt x="20857" y="379"/>
                        <a:pt x="20902" y="366"/>
                      </a:cubicBezTo>
                      <a:cubicBezTo>
                        <a:pt x="20992" y="334"/>
                        <a:pt x="21095" y="331"/>
                        <a:pt x="21188" y="357"/>
                      </a:cubicBezTo>
                      <a:cubicBezTo>
                        <a:pt x="21259" y="379"/>
                        <a:pt x="21330" y="408"/>
                        <a:pt x="21401" y="437"/>
                      </a:cubicBezTo>
                      <a:cubicBezTo>
                        <a:pt x="21478" y="466"/>
                        <a:pt x="21559" y="485"/>
                        <a:pt x="21639" y="498"/>
                      </a:cubicBezTo>
                      <a:cubicBezTo>
                        <a:pt x="21726" y="514"/>
                        <a:pt x="21813" y="527"/>
                        <a:pt x="21900" y="521"/>
                      </a:cubicBezTo>
                      <a:moveTo>
                        <a:pt x="21517" y="1431"/>
                      </a:moveTo>
                      <a:lnTo>
                        <a:pt x="21517" y="1431"/>
                      </a:lnTo>
                      <a:cubicBezTo>
                        <a:pt x="21511" y="1431"/>
                        <a:pt x="21507" y="1431"/>
                        <a:pt x="21504" y="1431"/>
                      </a:cubicBezTo>
                      <a:cubicBezTo>
                        <a:pt x="21439" y="1434"/>
                        <a:pt x="21385" y="1479"/>
                        <a:pt x="21320" y="1483"/>
                      </a:cubicBezTo>
                      <a:cubicBezTo>
                        <a:pt x="21311" y="1483"/>
                        <a:pt x="21301" y="1486"/>
                        <a:pt x="21291" y="1483"/>
                      </a:cubicBezTo>
                      <a:cubicBezTo>
                        <a:pt x="21275" y="1483"/>
                        <a:pt x="21256" y="1483"/>
                        <a:pt x="21243" y="1476"/>
                      </a:cubicBezTo>
                      <a:cubicBezTo>
                        <a:pt x="21214" y="1463"/>
                        <a:pt x="21208" y="1424"/>
                        <a:pt x="21221" y="1399"/>
                      </a:cubicBezTo>
                      <a:cubicBezTo>
                        <a:pt x="21230" y="1386"/>
                        <a:pt x="21240" y="1379"/>
                        <a:pt x="21253" y="1379"/>
                      </a:cubicBezTo>
                      <a:cubicBezTo>
                        <a:pt x="21266" y="1376"/>
                        <a:pt x="21282" y="1386"/>
                        <a:pt x="21288" y="1402"/>
                      </a:cubicBezTo>
                      <a:cubicBezTo>
                        <a:pt x="21301" y="1424"/>
                        <a:pt x="21314" y="1437"/>
                        <a:pt x="21340" y="1441"/>
                      </a:cubicBezTo>
                      <a:lnTo>
                        <a:pt x="21340" y="1441"/>
                      </a:lnTo>
                      <a:lnTo>
                        <a:pt x="21340" y="1441"/>
                      </a:lnTo>
                      <a:cubicBezTo>
                        <a:pt x="21378" y="1444"/>
                        <a:pt x="21404" y="1418"/>
                        <a:pt x="21414" y="1386"/>
                      </a:cubicBezTo>
                      <a:cubicBezTo>
                        <a:pt x="21552" y="1411"/>
                        <a:pt x="21694" y="1383"/>
                        <a:pt x="21826" y="1341"/>
                      </a:cubicBezTo>
                      <a:cubicBezTo>
                        <a:pt x="21842" y="1338"/>
                        <a:pt x="21855" y="1331"/>
                        <a:pt x="21871" y="1328"/>
                      </a:cubicBezTo>
                      <a:cubicBezTo>
                        <a:pt x="21874" y="1328"/>
                        <a:pt x="21874" y="1328"/>
                        <a:pt x="21878" y="1325"/>
                      </a:cubicBezTo>
                      <a:cubicBezTo>
                        <a:pt x="21958" y="1299"/>
                        <a:pt x="22042" y="1273"/>
                        <a:pt x="22125" y="1254"/>
                      </a:cubicBezTo>
                      <a:cubicBezTo>
                        <a:pt x="22209" y="1238"/>
                        <a:pt x="22300" y="1228"/>
                        <a:pt x="22386" y="1231"/>
                      </a:cubicBezTo>
                      <a:cubicBezTo>
                        <a:pt x="22438" y="1231"/>
                        <a:pt x="22525" y="1231"/>
                        <a:pt x="22564" y="1276"/>
                      </a:cubicBezTo>
                      <a:cubicBezTo>
                        <a:pt x="22557" y="1276"/>
                        <a:pt x="22551" y="1276"/>
                        <a:pt x="22544" y="1276"/>
                      </a:cubicBezTo>
                      <a:cubicBezTo>
                        <a:pt x="22419" y="1273"/>
                        <a:pt x="22296" y="1283"/>
                        <a:pt x="22177" y="1331"/>
                      </a:cubicBezTo>
                      <a:cubicBezTo>
                        <a:pt x="22168" y="1334"/>
                        <a:pt x="22161" y="1338"/>
                        <a:pt x="22151" y="1341"/>
                      </a:cubicBezTo>
                      <a:cubicBezTo>
                        <a:pt x="22074" y="1376"/>
                        <a:pt x="21993" y="1411"/>
                        <a:pt x="21910" y="1441"/>
                      </a:cubicBezTo>
                      <a:cubicBezTo>
                        <a:pt x="21871" y="1454"/>
                        <a:pt x="21829" y="1466"/>
                        <a:pt x="21787" y="1476"/>
                      </a:cubicBezTo>
                      <a:cubicBezTo>
                        <a:pt x="21765" y="1483"/>
                        <a:pt x="21746" y="1486"/>
                        <a:pt x="21723" y="1492"/>
                      </a:cubicBezTo>
                      <a:cubicBezTo>
                        <a:pt x="21716" y="1492"/>
                        <a:pt x="21684" y="1502"/>
                        <a:pt x="21668" y="1505"/>
                      </a:cubicBezTo>
                      <a:cubicBezTo>
                        <a:pt x="21633" y="1460"/>
                        <a:pt x="21572" y="1428"/>
                        <a:pt x="21517" y="1431"/>
                      </a:cubicBezTo>
                      <a:moveTo>
                        <a:pt x="22448" y="1209"/>
                      </a:moveTo>
                      <a:lnTo>
                        <a:pt x="22448" y="1209"/>
                      </a:lnTo>
                      <a:cubicBezTo>
                        <a:pt x="22357" y="1196"/>
                        <a:pt x="22267" y="1196"/>
                        <a:pt x="22180" y="1209"/>
                      </a:cubicBezTo>
                      <a:cubicBezTo>
                        <a:pt x="22077" y="1225"/>
                        <a:pt x="21980" y="1257"/>
                        <a:pt x="21881" y="1286"/>
                      </a:cubicBezTo>
                      <a:cubicBezTo>
                        <a:pt x="21852" y="1296"/>
                        <a:pt x="21826" y="1305"/>
                        <a:pt x="21797" y="1312"/>
                      </a:cubicBezTo>
                      <a:cubicBezTo>
                        <a:pt x="21671" y="1347"/>
                        <a:pt x="21539" y="1373"/>
                        <a:pt x="21414" y="1347"/>
                      </a:cubicBezTo>
                      <a:cubicBezTo>
                        <a:pt x="21414" y="1344"/>
                        <a:pt x="21414" y="1341"/>
                        <a:pt x="21411" y="1341"/>
                      </a:cubicBezTo>
                      <a:cubicBezTo>
                        <a:pt x="21398" y="1299"/>
                        <a:pt x="21356" y="1254"/>
                        <a:pt x="21307" y="1257"/>
                      </a:cubicBezTo>
                      <a:cubicBezTo>
                        <a:pt x="21304" y="1257"/>
                        <a:pt x="21301" y="1257"/>
                        <a:pt x="21298" y="1257"/>
                      </a:cubicBezTo>
                      <a:cubicBezTo>
                        <a:pt x="21275" y="1260"/>
                        <a:pt x="21256" y="1279"/>
                        <a:pt x="21234" y="1279"/>
                      </a:cubicBezTo>
                      <a:cubicBezTo>
                        <a:pt x="21204" y="1279"/>
                        <a:pt x="21188" y="1241"/>
                        <a:pt x="21185" y="1215"/>
                      </a:cubicBezTo>
                      <a:cubicBezTo>
                        <a:pt x="21179" y="1164"/>
                        <a:pt x="21217" y="1112"/>
                        <a:pt x="21259" y="1083"/>
                      </a:cubicBezTo>
                      <a:cubicBezTo>
                        <a:pt x="21282" y="1070"/>
                        <a:pt x="21304" y="1061"/>
                        <a:pt x="21330" y="1061"/>
                      </a:cubicBezTo>
                      <a:cubicBezTo>
                        <a:pt x="21359" y="1061"/>
                        <a:pt x="21401" y="1074"/>
                        <a:pt x="21411" y="1102"/>
                      </a:cubicBezTo>
                      <a:cubicBezTo>
                        <a:pt x="21423" y="1135"/>
                        <a:pt x="21391" y="1151"/>
                        <a:pt x="21375" y="1170"/>
                      </a:cubicBezTo>
                      <a:cubicBezTo>
                        <a:pt x="21359" y="1183"/>
                        <a:pt x="21362" y="1206"/>
                        <a:pt x="21372" y="1225"/>
                      </a:cubicBezTo>
                      <a:cubicBezTo>
                        <a:pt x="21378" y="1241"/>
                        <a:pt x="21395" y="1254"/>
                        <a:pt x="21411" y="1263"/>
                      </a:cubicBezTo>
                      <a:cubicBezTo>
                        <a:pt x="21423" y="1276"/>
                        <a:pt x="21439" y="1299"/>
                        <a:pt x="21481" y="1299"/>
                      </a:cubicBezTo>
                      <a:cubicBezTo>
                        <a:pt x="21568" y="1302"/>
                        <a:pt x="21655" y="1292"/>
                        <a:pt x="21742" y="1276"/>
                      </a:cubicBezTo>
                      <a:cubicBezTo>
                        <a:pt x="21826" y="1263"/>
                        <a:pt x="21907" y="1244"/>
                        <a:pt x="21984" y="1215"/>
                      </a:cubicBezTo>
                      <a:cubicBezTo>
                        <a:pt x="22055" y="1186"/>
                        <a:pt x="22122" y="1154"/>
                        <a:pt x="22193" y="1135"/>
                      </a:cubicBezTo>
                      <a:cubicBezTo>
                        <a:pt x="22290" y="1109"/>
                        <a:pt x="22390" y="1112"/>
                        <a:pt x="22483" y="1144"/>
                      </a:cubicBezTo>
                      <a:cubicBezTo>
                        <a:pt x="22525" y="1157"/>
                        <a:pt x="22567" y="1177"/>
                        <a:pt x="22605" y="1206"/>
                      </a:cubicBezTo>
                      <a:cubicBezTo>
                        <a:pt x="22637" y="1228"/>
                        <a:pt x="22663" y="1257"/>
                        <a:pt x="22689" y="1289"/>
                      </a:cubicBezTo>
                      <a:cubicBezTo>
                        <a:pt x="22660" y="1286"/>
                        <a:pt x="22628" y="1283"/>
                        <a:pt x="22596" y="1279"/>
                      </a:cubicBezTo>
                      <a:cubicBezTo>
                        <a:pt x="22593" y="1276"/>
                        <a:pt x="22589" y="1276"/>
                        <a:pt x="22586" y="1276"/>
                      </a:cubicBezTo>
                      <a:cubicBezTo>
                        <a:pt x="22583" y="1273"/>
                        <a:pt x="22583" y="1270"/>
                        <a:pt x="22580" y="1267"/>
                      </a:cubicBezTo>
                      <a:cubicBezTo>
                        <a:pt x="22551" y="1225"/>
                        <a:pt x="22496" y="1215"/>
                        <a:pt x="22448" y="1209"/>
                      </a:cubicBezTo>
                      <a:moveTo>
                        <a:pt x="22544" y="1054"/>
                      </a:moveTo>
                      <a:lnTo>
                        <a:pt x="22544" y="1054"/>
                      </a:lnTo>
                      <a:cubicBezTo>
                        <a:pt x="22473" y="1016"/>
                        <a:pt x="22393" y="993"/>
                        <a:pt x="22309" y="993"/>
                      </a:cubicBezTo>
                      <a:cubicBezTo>
                        <a:pt x="22222" y="993"/>
                        <a:pt x="22135" y="1016"/>
                        <a:pt x="22048" y="1041"/>
                      </a:cubicBezTo>
                      <a:cubicBezTo>
                        <a:pt x="21958" y="1067"/>
                        <a:pt x="21868" y="1096"/>
                        <a:pt x="21778" y="1122"/>
                      </a:cubicBezTo>
                      <a:cubicBezTo>
                        <a:pt x="21807" y="1093"/>
                        <a:pt x="21839" y="1067"/>
                        <a:pt x="21871" y="1045"/>
                      </a:cubicBezTo>
                      <a:cubicBezTo>
                        <a:pt x="21878" y="1045"/>
                        <a:pt x="21881" y="1041"/>
                        <a:pt x="21884" y="1038"/>
                      </a:cubicBezTo>
                      <a:cubicBezTo>
                        <a:pt x="21884" y="1035"/>
                        <a:pt x="21887" y="1035"/>
                        <a:pt x="21887" y="1035"/>
                      </a:cubicBezTo>
                      <a:cubicBezTo>
                        <a:pt x="22055" y="920"/>
                        <a:pt x="22261" y="843"/>
                        <a:pt x="22444" y="852"/>
                      </a:cubicBezTo>
                      <a:cubicBezTo>
                        <a:pt x="22538" y="859"/>
                        <a:pt x="22628" y="888"/>
                        <a:pt x="22712" y="923"/>
                      </a:cubicBezTo>
                      <a:cubicBezTo>
                        <a:pt x="22699" y="939"/>
                        <a:pt x="22689" y="959"/>
                        <a:pt x="22680" y="977"/>
                      </a:cubicBezTo>
                      <a:cubicBezTo>
                        <a:pt x="22667" y="1006"/>
                        <a:pt x="22657" y="1041"/>
                        <a:pt x="22628" y="1061"/>
                      </a:cubicBezTo>
                      <a:cubicBezTo>
                        <a:pt x="22612" y="1070"/>
                        <a:pt x="22596" y="1074"/>
                        <a:pt x="22577" y="1074"/>
                      </a:cubicBezTo>
                      <a:cubicBezTo>
                        <a:pt x="22567" y="1067"/>
                        <a:pt x="22554" y="1061"/>
                        <a:pt x="22544" y="1054"/>
                      </a:cubicBezTo>
                      <a:moveTo>
                        <a:pt x="22254" y="791"/>
                      </a:moveTo>
                      <a:lnTo>
                        <a:pt x="22254" y="791"/>
                      </a:lnTo>
                      <a:cubicBezTo>
                        <a:pt x="22254" y="788"/>
                        <a:pt x="22254" y="788"/>
                        <a:pt x="22254" y="785"/>
                      </a:cubicBezTo>
                      <a:cubicBezTo>
                        <a:pt x="22277" y="756"/>
                        <a:pt x="22303" y="727"/>
                        <a:pt x="22332" y="701"/>
                      </a:cubicBezTo>
                      <a:cubicBezTo>
                        <a:pt x="22386" y="646"/>
                        <a:pt x="22451" y="601"/>
                        <a:pt x="22522" y="569"/>
                      </a:cubicBezTo>
                      <a:cubicBezTo>
                        <a:pt x="22602" y="537"/>
                        <a:pt x="22689" y="534"/>
                        <a:pt x="22773" y="534"/>
                      </a:cubicBezTo>
                      <a:lnTo>
                        <a:pt x="22776" y="534"/>
                      </a:lnTo>
                      <a:cubicBezTo>
                        <a:pt x="22699" y="546"/>
                        <a:pt x="22621" y="572"/>
                        <a:pt x="22551" y="601"/>
                      </a:cubicBezTo>
                      <a:cubicBezTo>
                        <a:pt x="22448" y="640"/>
                        <a:pt x="22364" y="720"/>
                        <a:pt x="22306" y="814"/>
                      </a:cubicBezTo>
                      <a:cubicBezTo>
                        <a:pt x="22306" y="817"/>
                        <a:pt x="22303" y="820"/>
                        <a:pt x="22303" y="823"/>
                      </a:cubicBezTo>
                      <a:cubicBezTo>
                        <a:pt x="22300" y="823"/>
                        <a:pt x="22296" y="823"/>
                        <a:pt x="22293" y="827"/>
                      </a:cubicBezTo>
                      <a:cubicBezTo>
                        <a:pt x="22270" y="830"/>
                        <a:pt x="22251" y="833"/>
                        <a:pt x="22229" y="836"/>
                      </a:cubicBezTo>
                      <a:cubicBezTo>
                        <a:pt x="22235" y="820"/>
                        <a:pt x="22245" y="804"/>
                        <a:pt x="22254" y="791"/>
                      </a:cubicBezTo>
                      <a:moveTo>
                        <a:pt x="23726" y="926"/>
                      </a:moveTo>
                      <a:lnTo>
                        <a:pt x="23726" y="926"/>
                      </a:lnTo>
                      <a:cubicBezTo>
                        <a:pt x="23746" y="923"/>
                        <a:pt x="23771" y="914"/>
                        <a:pt x="23781" y="894"/>
                      </a:cubicBezTo>
                      <a:cubicBezTo>
                        <a:pt x="23787" y="875"/>
                        <a:pt x="23781" y="856"/>
                        <a:pt x="23778" y="836"/>
                      </a:cubicBezTo>
                      <a:cubicBezTo>
                        <a:pt x="23771" y="814"/>
                        <a:pt x="23768" y="794"/>
                        <a:pt x="23797" y="782"/>
                      </a:cubicBezTo>
                      <a:cubicBezTo>
                        <a:pt x="23803" y="778"/>
                        <a:pt x="23810" y="778"/>
                        <a:pt x="23816" y="778"/>
                      </a:cubicBezTo>
                      <a:cubicBezTo>
                        <a:pt x="23836" y="778"/>
                        <a:pt x="23858" y="791"/>
                        <a:pt x="23871" y="807"/>
                      </a:cubicBezTo>
                      <a:cubicBezTo>
                        <a:pt x="23894" y="823"/>
                        <a:pt x="23907" y="849"/>
                        <a:pt x="23907" y="878"/>
                      </a:cubicBezTo>
                      <a:cubicBezTo>
                        <a:pt x="23903" y="904"/>
                        <a:pt x="23887" y="920"/>
                        <a:pt x="23871" y="936"/>
                      </a:cubicBezTo>
                      <a:cubicBezTo>
                        <a:pt x="23868" y="939"/>
                        <a:pt x="23865" y="943"/>
                        <a:pt x="23861" y="946"/>
                      </a:cubicBezTo>
                      <a:cubicBezTo>
                        <a:pt x="23852" y="955"/>
                        <a:pt x="23839" y="967"/>
                        <a:pt x="23819" y="986"/>
                      </a:cubicBezTo>
                      <a:cubicBezTo>
                        <a:pt x="23810" y="993"/>
                        <a:pt x="23800" y="999"/>
                        <a:pt x="23791" y="1009"/>
                      </a:cubicBezTo>
                      <a:cubicBezTo>
                        <a:pt x="23791" y="1006"/>
                        <a:pt x="23787" y="1006"/>
                        <a:pt x="23784" y="1003"/>
                      </a:cubicBezTo>
                      <a:cubicBezTo>
                        <a:pt x="23633" y="939"/>
                        <a:pt x="23501" y="846"/>
                        <a:pt x="23349" y="782"/>
                      </a:cubicBezTo>
                      <a:cubicBezTo>
                        <a:pt x="23211" y="717"/>
                        <a:pt x="23053" y="685"/>
                        <a:pt x="22902" y="707"/>
                      </a:cubicBezTo>
                      <a:cubicBezTo>
                        <a:pt x="22860" y="714"/>
                        <a:pt x="22818" y="727"/>
                        <a:pt x="22779" y="740"/>
                      </a:cubicBezTo>
                      <a:cubicBezTo>
                        <a:pt x="22741" y="753"/>
                        <a:pt x="22705" y="775"/>
                        <a:pt x="22673" y="798"/>
                      </a:cubicBezTo>
                      <a:cubicBezTo>
                        <a:pt x="22663" y="804"/>
                        <a:pt x="22654" y="814"/>
                        <a:pt x="22647" y="820"/>
                      </a:cubicBezTo>
                      <a:cubicBezTo>
                        <a:pt x="22631" y="827"/>
                        <a:pt x="22618" y="836"/>
                        <a:pt x="22605" y="846"/>
                      </a:cubicBezTo>
                      <a:cubicBezTo>
                        <a:pt x="22593" y="843"/>
                        <a:pt x="22577" y="836"/>
                        <a:pt x="22560" y="833"/>
                      </a:cubicBezTo>
                      <a:cubicBezTo>
                        <a:pt x="22531" y="827"/>
                        <a:pt x="22502" y="823"/>
                        <a:pt x="22473" y="820"/>
                      </a:cubicBezTo>
                      <a:cubicBezTo>
                        <a:pt x="22560" y="753"/>
                        <a:pt x="22647" y="688"/>
                        <a:pt x="22750" y="653"/>
                      </a:cubicBezTo>
                      <a:cubicBezTo>
                        <a:pt x="22863" y="614"/>
                        <a:pt x="22989" y="624"/>
                        <a:pt x="23105" y="646"/>
                      </a:cubicBezTo>
                      <a:cubicBezTo>
                        <a:pt x="23221" y="669"/>
                        <a:pt x="23327" y="714"/>
                        <a:pt x="23430" y="769"/>
                      </a:cubicBezTo>
                      <a:cubicBezTo>
                        <a:pt x="23501" y="807"/>
                        <a:pt x="23568" y="862"/>
                        <a:pt x="23642" y="901"/>
                      </a:cubicBezTo>
                      <a:cubicBezTo>
                        <a:pt x="23662" y="920"/>
                        <a:pt x="23687" y="930"/>
                        <a:pt x="23713" y="930"/>
                      </a:cubicBezTo>
                      <a:cubicBezTo>
                        <a:pt x="23716" y="930"/>
                        <a:pt x="23723" y="926"/>
                        <a:pt x="23726" y="926"/>
                      </a:cubicBezTo>
                      <a:moveTo>
                        <a:pt x="23604" y="833"/>
                      </a:moveTo>
                      <a:lnTo>
                        <a:pt x="23604" y="833"/>
                      </a:lnTo>
                      <a:cubicBezTo>
                        <a:pt x="23559" y="804"/>
                        <a:pt x="23530" y="782"/>
                        <a:pt x="23485" y="756"/>
                      </a:cubicBezTo>
                      <a:cubicBezTo>
                        <a:pt x="23404" y="711"/>
                        <a:pt x="23317" y="669"/>
                        <a:pt x="23230" y="643"/>
                      </a:cubicBezTo>
                      <a:cubicBezTo>
                        <a:pt x="23066" y="588"/>
                        <a:pt x="22889" y="569"/>
                        <a:pt x="22725" y="630"/>
                      </a:cubicBezTo>
                      <a:cubicBezTo>
                        <a:pt x="22718" y="634"/>
                        <a:pt x="22715" y="637"/>
                        <a:pt x="22709" y="637"/>
                      </a:cubicBezTo>
                      <a:cubicBezTo>
                        <a:pt x="22618" y="675"/>
                        <a:pt x="22535" y="733"/>
                        <a:pt x="22467" y="804"/>
                      </a:cubicBezTo>
                      <a:cubicBezTo>
                        <a:pt x="22464" y="807"/>
                        <a:pt x="22457" y="810"/>
                        <a:pt x="22454" y="814"/>
                      </a:cubicBezTo>
                      <a:cubicBezTo>
                        <a:pt x="22448" y="817"/>
                        <a:pt x="22444" y="817"/>
                        <a:pt x="22438" y="817"/>
                      </a:cubicBezTo>
                      <a:cubicBezTo>
                        <a:pt x="22403" y="817"/>
                        <a:pt x="22367" y="820"/>
                        <a:pt x="22332" y="820"/>
                      </a:cubicBezTo>
                      <a:cubicBezTo>
                        <a:pt x="22396" y="707"/>
                        <a:pt x="22518" y="640"/>
                        <a:pt x="22644" y="598"/>
                      </a:cubicBezTo>
                      <a:cubicBezTo>
                        <a:pt x="22795" y="550"/>
                        <a:pt x="22963" y="537"/>
                        <a:pt x="23114" y="585"/>
                      </a:cubicBezTo>
                      <a:cubicBezTo>
                        <a:pt x="23179" y="608"/>
                        <a:pt x="23410" y="704"/>
                        <a:pt x="23465" y="720"/>
                      </a:cubicBezTo>
                      <a:cubicBezTo>
                        <a:pt x="23478" y="724"/>
                        <a:pt x="23581" y="746"/>
                        <a:pt x="23620" y="756"/>
                      </a:cubicBezTo>
                      <a:cubicBezTo>
                        <a:pt x="23607" y="778"/>
                        <a:pt x="23601" y="804"/>
                        <a:pt x="23604" y="833"/>
                      </a:cubicBezTo>
                      <a:moveTo>
                        <a:pt x="23968" y="662"/>
                      </a:moveTo>
                      <a:lnTo>
                        <a:pt x="23968" y="662"/>
                      </a:lnTo>
                      <a:cubicBezTo>
                        <a:pt x="23994" y="659"/>
                        <a:pt x="24006" y="646"/>
                        <a:pt x="24016" y="624"/>
                      </a:cubicBezTo>
                      <a:cubicBezTo>
                        <a:pt x="24026" y="608"/>
                        <a:pt x="24039" y="601"/>
                        <a:pt x="24055" y="601"/>
                      </a:cubicBezTo>
                      <a:cubicBezTo>
                        <a:pt x="24064" y="601"/>
                        <a:pt x="24077" y="608"/>
                        <a:pt x="24084" y="621"/>
                      </a:cubicBezTo>
                      <a:cubicBezTo>
                        <a:pt x="24100" y="646"/>
                        <a:pt x="24093" y="685"/>
                        <a:pt x="24064" y="698"/>
                      </a:cubicBezTo>
                      <a:cubicBezTo>
                        <a:pt x="24048" y="704"/>
                        <a:pt x="24032" y="704"/>
                        <a:pt x="24013" y="707"/>
                      </a:cubicBezTo>
                      <a:cubicBezTo>
                        <a:pt x="24003" y="707"/>
                        <a:pt x="23994" y="704"/>
                        <a:pt x="23987" y="704"/>
                      </a:cubicBezTo>
                      <a:cubicBezTo>
                        <a:pt x="23919" y="701"/>
                        <a:pt x="23868" y="659"/>
                        <a:pt x="23803" y="653"/>
                      </a:cubicBezTo>
                      <a:cubicBezTo>
                        <a:pt x="23797" y="653"/>
                        <a:pt x="23794" y="653"/>
                        <a:pt x="23791" y="653"/>
                      </a:cubicBezTo>
                      <a:cubicBezTo>
                        <a:pt x="23733" y="650"/>
                        <a:pt x="23671" y="682"/>
                        <a:pt x="23636" y="727"/>
                      </a:cubicBezTo>
                      <a:cubicBezTo>
                        <a:pt x="23620" y="724"/>
                        <a:pt x="23588" y="714"/>
                        <a:pt x="23581" y="714"/>
                      </a:cubicBezTo>
                      <a:cubicBezTo>
                        <a:pt x="23562" y="711"/>
                        <a:pt x="23539" y="704"/>
                        <a:pt x="23520" y="698"/>
                      </a:cubicBezTo>
                      <a:cubicBezTo>
                        <a:pt x="23478" y="688"/>
                        <a:pt x="23436" y="675"/>
                        <a:pt x="23394" y="662"/>
                      </a:cubicBezTo>
                      <a:cubicBezTo>
                        <a:pt x="23314" y="634"/>
                        <a:pt x="23234" y="598"/>
                        <a:pt x="23153" y="566"/>
                      </a:cubicBezTo>
                      <a:cubicBezTo>
                        <a:pt x="23146" y="563"/>
                        <a:pt x="23137" y="559"/>
                        <a:pt x="23130" y="556"/>
                      </a:cubicBezTo>
                      <a:cubicBezTo>
                        <a:pt x="23011" y="505"/>
                        <a:pt x="22889" y="495"/>
                        <a:pt x="22760" y="498"/>
                      </a:cubicBezTo>
                      <a:cubicBezTo>
                        <a:pt x="22753" y="498"/>
                        <a:pt x="22747" y="498"/>
                        <a:pt x="22741" y="498"/>
                      </a:cubicBezTo>
                      <a:cubicBezTo>
                        <a:pt x="22782" y="457"/>
                        <a:pt x="22869" y="453"/>
                        <a:pt x="22921" y="453"/>
                      </a:cubicBezTo>
                      <a:cubicBezTo>
                        <a:pt x="23008" y="450"/>
                        <a:pt x="23095" y="460"/>
                        <a:pt x="23182" y="479"/>
                      </a:cubicBezTo>
                      <a:cubicBezTo>
                        <a:pt x="23266" y="495"/>
                        <a:pt x="23346" y="524"/>
                        <a:pt x="23430" y="546"/>
                      </a:cubicBezTo>
                      <a:cubicBezTo>
                        <a:pt x="23430" y="550"/>
                        <a:pt x="23433" y="550"/>
                        <a:pt x="23433" y="550"/>
                      </a:cubicBezTo>
                      <a:cubicBezTo>
                        <a:pt x="23449" y="553"/>
                        <a:pt x="23465" y="559"/>
                        <a:pt x="23478" y="563"/>
                      </a:cubicBezTo>
                      <a:cubicBezTo>
                        <a:pt x="23614" y="605"/>
                        <a:pt x="23755" y="634"/>
                        <a:pt x="23891" y="611"/>
                      </a:cubicBezTo>
                      <a:cubicBezTo>
                        <a:pt x="23900" y="640"/>
                        <a:pt x="23926" y="666"/>
                        <a:pt x="23964" y="662"/>
                      </a:cubicBezTo>
                      <a:lnTo>
                        <a:pt x="23964" y="662"/>
                      </a:lnTo>
                      <a:lnTo>
                        <a:pt x="23968" y="662"/>
                      </a:lnTo>
                      <a:moveTo>
                        <a:pt x="23823" y="521"/>
                      </a:moveTo>
                      <a:lnTo>
                        <a:pt x="23823" y="521"/>
                      </a:lnTo>
                      <a:cubicBezTo>
                        <a:pt x="23865" y="521"/>
                        <a:pt x="23884" y="498"/>
                        <a:pt x="23894" y="485"/>
                      </a:cubicBezTo>
                      <a:cubicBezTo>
                        <a:pt x="23910" y="476"/>
                        <a:pt x="23926" y="463"/>
                        <a:pt x="23935" y="447"/>
                      </a:cubicBezTo>
                      <a:cubicBezTo>
                        <a:pt x="23945" y="427"/>
                        <a:pt x="23948" y="405"/>
                        <a:pt x="23932" y="392"/>
                      </a:cubicBezTo>
                      <a:cubicBezTo>
                        <a:pt x="23913" y="373"/>
                        <a:pt x="23884" y="357"/>
                        <a:pt x="23894" y="325"/>
                      </a:cubicBezTo>
                      <a:cubicBezTo>
                        <a:pt x="23907" y="295"/>
                        <a:pt x="23945" y="283"/>
                        <a:pt x="23977" y="283"/>
                      </a:cubicBezTo>
                      <a:cubicBezTo>
                        <a:pt x="24000" y="283"/>
                        <a:pt x="24026" y="292"/>
                        <a:pt x="24045" y="305"/>
                      </a:cubicBezTo>
                      <a:cubicBezTo>
                        <a:pt x="24090" y="334"/>
                        <a:pt x="24129" y="385"/>
                        <a:pt x="24122" y="440"/>
                      </a:cubicBezTo>
                      <a:cubicBezTo>
                        <a:pt x="24119" y="463"/>
                        <a:pt x="24100" y="501"/>
                        <a:pt x="24074" y="501"/>
                      </a:cubicBezTo>
                      <a:cubicBezTo>
                        <a:pt x="24051" y="501"/>
                        <a:pt x="24032" y="482"/>
                        <a:pt x="24010" y="479"/>
                      </a:cubicBezTo>
                      <a:cubicBezTo>
                        <a:pt x="24006" y="479"/>
                        <a:pt x="24003" y="479"/>
                        <a:pt x="23997" y="479"/>
                      </a:cubicBezTo>
                      <a:cubicBezTo>
                        <a:pt x="23951" y="476"/>
                        <a:pt x="23910" y="521"/>
                        <a:pt x="23894" y="563"/>
                      </a:cubicBezTo>
                      <a:cubicBezTo>
                        <a:pt x="23894" y="566"/>
                        <a:pt x="23894" y="566"/>
                        <a:pt x="23891" y="569"/>
                      </a:cubicBezTo>
                      <a:cubicBezTo>
                        <a:pt x="23765" y="595"/>
                        <a:pt x="23633" y="569"/>
                        <a:pt x="23510" y="534"/>
                      </a:cubicBezTo>
                      <a:cubicBezTo>
                        <a:pt x="23482" y="527"/>
                        <a:pt x="23452" y="518"/>
                        <a:pt x="23423" y="508"/>
                      </a:cubicBezTo>
                      <a:cubicBezTo>
                        <a:pt x="23327" y="479"/>
                        <a:pt x="23227" y="447"/>
                        <a:pt x="23127" y="431"/>
                      </a:cubicBezTo>
                      <a:cubicBezTo>
                        <a:pt x="23037" y="418"/>
                        <a:pt x="22947" y="418"/>
                        <a:pt x="22860" y="431"/>
                      </a:cubicBezTo>
                      <a:cubicBezTo>
                        <a:pt x="22812" y="437"/>
                        <a:pt x="22757" y="450"/>
                        <a:pt x="22725" y="489"/>
                      </a:cubicBezTo>
                      <a:cubicBezTo>
                        <a:pt x="22725" y="492"/>
                        <a:pt x="22721" y="495"/>
                        <a:pt x="22718" y="498"/>
                      </a:cubicBezTo>
                      <a:cubicBezTo>
                        <a:pt x="22715" y="498"/>
                        <a:pt x="22712" y="501"/>
                        <a:pt x="22709" y="501"/>
                      </a:cubicBezTo>
                      <a:cubicBezTo>
                        <a:pt x="22676" y="505"/>
                        <a:pt x="22647" y="508"/>
                        <a:pt x="22615" y="511"/>
                      </a:cubicBezTo>
                      <a:cubicBezTo>
                        <a:pt x="22641" y="479"/>
                        <a:pt x="22670" y="450"/>
                        <a:pt x="22702" y="427"/>
                      </a:cubicBezTo>
                      <a:cubicBezTo>
                        <a:pt x="22737" y="402"/>
                        <a:pt x="22779" y="379"/>
                        <a:pt x="22825" y="366"/>
                      </a:cubicBezTo>
                      <a:cubicBezTo>
                        <a:pt x="22918" y="334"/>
                        <a:pt x="23018" y="331"/>
                        <a:pt x="23111" y="357"/>
                      </a:cubicBezTo>
                      <a:cubicBezTo>
                        <a:pt x="23185" y="379"/>
                        <a:pt x="23253" y="408"/>
                        <a:pt x="23324" y="437"/>
                      </a:cubicBezTo>
                      <a:cubicBezTo>
                        <a:pt x="23401" y="466"/>
                        <a:pt x="23482" y="485"/>
                        <a:pt x="23562" y="498"/>
                      </a:cubicBezTo>
                      <a:cubicBezTo>
                        <a:pt x="23649" y="514"/>
                        <a:pt x="23736" y="527"/>
                        <a:pt x="23823" y="521"/>
                      </a:cubicBezTo>
                      <a:moveTo>
                        <a:pt x="23439" y="1431"/>
                      </a:moveTo>
                      <a:lnTo>
                        <a:pt x="23439" y="1431"/>
                      </a:lnTo>
                      <a:cubicBezTo>
                        <a:pt x="23433" y="1431"/>
                        <a:pt x="23430" y="1431"/>
                        <a:pt x="23427" y="1431"/>
                      </a:cubicBezTo>
                      <a:cubicBezTo>
                        <a:pt x="23362" y="1434"/>
                        <a:pt x="23307" y="1479"/>
                        <a:pt x="23243" y="1483"/>
                      </a:cubicBezTo>
                      <a:cubicBezTo>
                        <a:pt x="23234" y="1483"/>
                        <a:pt x="23224" y="1486"/>
                        <a:pt x="23214" y="1483"/>
                      </a:cubicBezTo>
                      <a:cubicBezTo>
                        <a:pt x="23198" y="1483"/>
                        <a:pt x="23179" y="1483"/>
                        <a:pt x="23166" y="1476"/>
                      </a:cubicBezTo>
                      <a:cubicBezTo>
                        <a:pt x="23137" y="1463"/>
                        <a:pt x="23130" y="1424"/>
                        <a:pt x="23143" y="1399"/>
                      </a:cubicBezTo>
                      <a:cubicBezTo>
                        <a:pt x="23153" y="1386"/>
                        <a:pt x="23162" y="1379"/>
                        <a:pt x="23175" y="1379"/>
                      </a:cubicBezTo>
                      <a:cubicBezTo>
                        <a:pt x="23188" y="1376"/>
                        <a:pt x="23204" y="1386"/>
                        <a:pt x="23211" y="1402"/>
                      </a:cubicBezTo>
                      <a:cubicBezTo>
                        <a:pt x="23224" y="1424"/>
                        <a:pt x="23237" y="1437"/>
                        <a:pt x="23262" y="1441"/>
                      </a:cubicBezTo>
                      <a:lnTo>
                        <a:pt x="23262" y="1441"/>
                      </a:lnTo>
                      <a:lnTo>
                        <a:pt x="23262" y="1441"/>
                      </a:lnTo>
                      <a:cubicBezTo>
                        <a:pt x="23301" y="1444"/>
                        <a:pt x="23330" y="1418"/>
                        <a:pt x="23337" y="1386"/>
                      </a:cubicBezTo>
                      <a:cubicBezTo>
                        <a:pt x="23475" y="1411"/>
                        <a:pt x="23617" y="1383"/>
                        <a:pt x="23749" y="1341"/>
                      </a:cubicBezTo>
                      <a:cubicBezTo>
                        <a:pt x="23765" y="1338"/>
                        <a:pt x="23778" y="1331"/>
                        <a:pt x="23794" y="1328"/>
                      </a:cubicBezTo>
                      <a:cubicBezTo>
                        <a:pt x="23797" y="1328"/>
                        <a:pt x="23797" y="1328"/>
                        <a:pt x="23800" y="1325"/>
                      </a:cubicBezTo>
                      <a:cubicBezTo>
                        <a:pt x="23881" y="1299"/>
                        <a:pt x="23964" y="1273"/>
                        <a:pt x="24048" y="1254"/>
                      </a:cubicBezTo>
                      <a:cubicBezTo>
                        <a:pt x="24132" y="1238"/>
                        <a:pt x="24222" y="1228"/>
                        <a:pt x="24309" y="1231"/>
                      </a:cubicBezTo>
                      <a:cubicBezTo>
                        <a:pt x="24360" y="1231"/>
                        <a:pt x="24448" y="1231"/>
                        <a:pt x="24486" y="1276"/>
                      </a:cubicBezTo>
                      <a:cubicBezTo>
                        <a:pt x="24480" y="1276"/>
                        <a:pt x="24473" y="1276"/>
                        <a:pt x="24467" y="1276"/>
                      </a:cubicBezTo>
                      <a:cubicBezTo>
                        <a:pt x="24341" y="1273"/>
                        <a:pt x="24219" y="1283"/>
                        <a:pt x="24100" y="1331"/>
                      </a:cubicBezTo>
                      <a:cubicBezTo>
                        <a:pt x="24090" y="1334"/>
                        <a:pt x="24084" y="1338"/>
                        <a:pt x="24074" y="1341"/>
                      </a:cubicBezTo>
                      <a:cubicBezTo>
                        <a:pt x="23997" y="1376"/>
                        <a:pt x="23916" y="1411"/>
                        <a:pt x="23832" y="1441"/>
                      </a:cubicBezTo>
                      <a:cubicBezTo>
                        <a:pt x="23794" y="1454"/>
                        <a:pt x="23752" y="1466"/>
                        <a:pt x="23710" y="1476"/>
                      </a:cubicBezTo>
                      <a:cubicBezTo>
                        <a:pt x="23687" y="1483"/>
                        <a:pt x="23668" y="1486"/>
                        <a:pt x="23646" y="1492"/>
                      </a:cubicBezTo>
                      <a:cubicBezTo>
                        <a:pt x="23639" y="1492"/>
                        <a:pt x="23607" y="1502"/>
                        <a:pt x="23591" y="1505"/>
                      </a:cubicBezTo>
                      <a:cubicBezTo>
                        <a:pt x="23555" y="1460"/>
                        <a:pt x="23494" y="1428"/>
                        <a:pt x="23439" y="1431"/>
                      </a:cubicBezTo>
                      <a:moveTo>
                        <a:pt x="24370" y="1209"/>
                      </a:moveTo>
                      <a:lnTo>
                        <a:pt x="24370" y="1209"/>
                      </a:lnTo>
                      <a:cubicBezTo>
                        <a:pt x="24280" y="1196"/>
                        <a:pt x="24190" y="1196"/>
                        <a:pt x="24103" y="1209"/>
                      </a:cubicBezTo>
                      <a:cubicBezTo>
                        <a:pt x="24000" y="1225"/>
                        <a:pt x="23903" y="1257"/>
                        <a:pt x="23803" y="1286"/>
                      </a:cubicBezTo>
                      <a:cubicBezTo>
                        <a:pt x="23775" y="1296"/>
                        <a:pt x="23749" y="1305"/>
                        <a:pt x="23720" y="1312"/>
                      </a:cubicBezTo>
                      <a:cubicBezTo>
                        <a:pt x="23594" y="1347"/>
                        <a:pt x="23462" y="1373"/>
                        <a:pt x="23337" y="1347"/>
                      </a:cubicBezTo>
                      <a:cubicBezTo>
                        <a:pt x="23337" y="1344"/>
                        <a:pt x="23337" y="1341"/>
                        <a:pt x="23333" y="1341"/>
                      </a:cubicBezTo>
                      <a:cubicBezTo>
                        <a:pt x="23320" y="1299"/>
                        <a:pt x="23278" y="1254"/>
                        <a:pt x="23230" y="1257"/>
                      </a:cubicBezTo>
                      <a:cubicBezTo>
                        <a:pt x="23227" y="1257"/>
                        <a:pt x="23224" y="1257"/>
                        <a:pt x="23221" y="1257"/>
                      </a:cubicBezTo>
                      <a:cubicBezTo>
                        <a:pt x="23198" y="1260"/>
                        <a:pt x="23179" y="1279"/>
                        <a:pt x="23156" y="1279"/>
                      </a:cubicBezTo>
                      <a:cubicBezTo>
                        <a:pt x="23127" y="1279"/>
                        <a:pt x="23111" y="1241"/>
                        <a:pt x="23108" y="1215"/>
                      </a:cubicBezTo>
                      <a:cubicBezTo>
                        <a:pt x="23101" y="1164"/>
                        <a:pt x="23140" y="1112"/>
                        <a:pt x="23182" y="1083"/>
                      </a:cubicBezTo>
                      <a:cubicBezTo>
                        <a:pt x="23204" y="1070"/>
                        <a:pt x="23227" y="1061"/>
                        <a:pt x="23253" y="1061"/>
                      </a:cubicBezTo>
                      <a:cubicBezTo>
                        <a:pt x="23282" y="1061"/>
                        <a:pt x="23324" y="1074"/>
                        <a:pt x="23333" y="1102"/>
                      </a:cubicBezTo>
                      <a:cubicBezTo>
                        <a:pt x="23346" y="1135"/>
                        <a:pt x="23317" y="1151"/>
                        <a:pt x="23298" y="1170"/>
                      </a:cubicBezTo>
                      <a:cubicBezTo>
                        <a:pt x="23282" y="1183"/>
                        <a:pt x="23285" y="1206"/>
                        <a:pt x="23294" y="1225"/>
                      </a:cubicBezTo>
                      <a:cubicBezTo>
                        <a:pt x="23301" y="1241"/>
                        <a:pt x="23317" y="1254"/>
                        <a:pt x="23333" y="1263"/>
                      </a:cubicBezTo>
                      <a:cubicBezTo>
                        <a:pt x="23346" y="1276"/>
                        <a:pt x="23362" y="1299"/>
                        <a:pt x="23404" y="1299"/>
                      </a:cubicBezTo>
                      <a:cubicBezTo>
                        <a:pt x="23491" y="1302"/>
                        <a:pt x="23578" y="1292"/>
                        <a:pt x="23665" y="1276"/>
                      </a:cubicBezTo>
                      <a:cubicBezTo>
                        <a:pt x="23749" y="1263"/>
                        <a:pt x="23829" y="1244"/>
                        <a:pt x="23907" y="1215"/>
                      </a:cubicBezTo>
                      <a:cubicBezTo>
                        <a:pt x="23977" y="1186"/>
                        <a:pt x="24045" y="1154"/>
                        <a:pt x="24116" y="1135"/>
                      </a:cubicBezTo>
                      <a:cubicBezTo>
                        <a:pt x="24212" y="1109"/>
                        <a:pt x="24312" y="1112"/>
                        <a:pt x="24406" y="1144"/>
                      </a:cubicBezTo>
                      <a:cubicBezTo>
                        <a:pt x="24448" y="1157"/>
                        <a:pt x="24489" y="1177"/>
                        <a:pt x="24528" y="1206"/>
                      </a:cubicBezTo>
                      <a:cubicBezTo>
                        <a:pt x="24560" y="1228"/>
                        <a:pt x="24586" y="1257"/>
                        <a:pt x="24612" y="1289"/>
                      </a:cubicBezTo>
                      <a:cubicBezTo>
                        <a:pt x="24583" y="1286"/>
                        <a:pt x="24551" y="1283"/>
                        <a:pt x="24518" y="1279"/>
                      </a:cubicBezTo>
                      <a:cubicBezTo>
                        <a:pt x="24515" y="1276"/>
                        <a:pt x="24512" y="1276"/>
                        <a:pt x="24509" y="1276"/>
                      </a:cubicBezTo>
                      <a:cubicBezTo>
                        <a:pt x="24506" y="1273"/>
                        <a:pt x="24506" y="1270"/>
                        <a:pt x="24502" y="1267"/>
                      </a:cubicBezTo>
                      <a:cubicBezTo>
                        <a:pt x="24473" y="1225"/>
                        <a:pt x="24419" y="1215"/>
                        <a:pt x="24370" y="1209"/>
                      </a:cubicBezTo>
                      <a:moveTo>
                        <a:pt x="24467" y="1054"/>
                      </a:moveTo>
                      <a:lnTo>
                        <a:pt x="24467" y="1054"/>
                      </a:lnTo>
                      <a:cubicBezTo>
                        <a:pt x="24396" y="1016"/>
                        <a:pt x="24316" y="993"/>
                        <a:pt x="24232" y="993"/>
                      </a:cubicBezTo>
                      <a:cubicBezTo>
                        <a:pt x="24145" y="993"/>
                        <a:pt x="24058" y="1016"/>
                        <a:pt x="23971" y="1041"/>
                      </a:cubicBezTo>
                      <a:cubicBezTo>
                        <a:pt x="23881" y="1067"/>
                        <a:pt x="23791" y="1096"/>
                        <a:pt x="23700" y="1122"/>
                      </a:cubicBezTo>
                      <a:cubicBezTo>
                        <a:pt x="23729" y="1093"/>
                        <a:pt x="23762" y="1067"/>
                        <a:pt x="23794" y="1045"/>
                      </a:cubicBezTo>
                      <a:cubicBezTo>
                        <a:pt x="23800" y="1045"/>
                        <a:pt x="23803" y="1041"/>
                        <a:pt x="23807" y="1038"/>
                      </a:cubicBezTo>
                      <a:cubicBezTo>
                        <a:pt x="23807" y="1035"/>
                        <a:pt x="23810" y="1035"/>
                        <a:pt x="23810" y="1035"/>
                      </a:cubicBezTo>
                      <a:cubicBezTo>
                        <a:pt x="23977" y="920"/>
                        <a:pt x="24183" y="843"/>
                        <a:pt x="24367" y="852"/>
                      </a:cubicBezTo>
                      <a:cubicBezTo>
                        <a:pt x="24460" y="859"/>
                        <a:pt x="24551" y="888"/>
                        <a:pt x="24634" y="923"/>
                      </a:cubicBezTo>
                      <a:cubicBezTo>
                        <a:pt x="24621" y="939"/>
                        <a:pt x="24612" y="959"/>
                        <a:pt x="24602" y="977"/>
                      </a:cubicBezTo>
                      <a:cubicBezTo>
                        <a:pt x="24592" y="1006"/>
                        <a:pt x="24580" y="1041"/>
                        <a:pt x="24551" y="1061"/>
                      </a:cubicBezTo>
                      <a:cubicBezTo>
                        <a:pt x="24535" y="1070"/>
                        <a:pt x="24518" y="1074"/>
                        <a:pt x="24499" y="1074"/>
                      </a:cubicBezTo>
                      <a:cubicBezTo>
                        <a:pt x="24489" y="1067"/>
                        <a:pt x="24476" y="1061"/>
                        <a:pt x="24467" y="1054"/>
                      </a:cubicBezTo>
                      <a:moveTo>
                        <a:pt x="24177" y="791"/>
                      </a:moveTo>
                      <a:lnTo>
                        <a:pt x="24177" y="791"/>
                      </a:lnTo>
                      <a:cubicBezTo>
                        <a:pt x="24177" y="788"/>
                        <a:pt x="24177" y="788"/>
                        <a:pt x="24177" y="785"/>
                      </a:cubicBezTo>
                      <a:cubicBezTo>
                        <a:pt x="24200" y="756"/>
                        <a:pt x="24225" y="727"/>
                        <a:pt x="24254" y="701"/>
                      </a:cubicBezTo>
                      <a:cubicBezTo>
                        <a:pt x="24309" y="646"/>
                        <a:pt x="24373" y="601"/>
                        <a:pt x="24444" y="569"/>
                      </a:cubicBezTo>
                      <a:cubicBezTo>
                        <a:pt x="24525" y="537"/>
                        <a:pt x="24612" y="534"/>
                        <a:pt x="24696" y="534"/>
                      </a:cubicBezTo>
                      <a:lnTo>
                        <a:pt x="24699" y="534"/>
                      </a:lnTo>
                      <a:cubicBezTo>
                        <a:pt x="24621" y="546"/>
                        <a:pt x="24544" y="572"/>
                        <a:pt x="24473" y="601"/>
                      </a:cubicBezTo>
                      <a:cubicBezTo>
                        <a:pt x="24370" y="640"/>
                        <a:pt x="24287" y="720"/>
                        <a:pt x="24228" y="814"/>
                      </a:cubicBezTo>
                      <a:cubicBezTo>
                        <a:pt x="24228" y="817"/>
                        <a:pt x="24225" y="820"/>
                        <a:pt x="24225" y="823"/>
                      </a:cubicBezTo>
                      <a:cubicBezTo>
                        <a:pt x="24222" y="823"/>
                        <a:pt x="24219" y="823"/>
                        <a:pt x="24216" y="827"/>
                      </a:cubicBezTo>
                      <a:cubicBezTo>
                        <a:pt x="24193" y="830"/>
                        <a:pt x="24174" y="833"/>
                        <a:pt x="24151" y="836"/>
                      </a:cubicBezTo>
                      <a:cubicBezTo>
                        <a:pt x="24158" y="820"/>
                        <a:pt x="24167" y="804"/>
                        <a:pt x="24177" y="791"/>
                      </a:cubicBezTo>
                      <a:moveTo>
                        <a:pt x="25526" y="833"/>
                      </a:moveTo>
                      <a:lnTo>
                        <a:pt x="25526" y="833"/>
                      </a:lnTo>
                      <a:cubicBezTo>
                        <a:pt x="25481" y="804"/>
                        <a:pt x="25453" y="782"/>
                        <a:pt x="25407" y="756"/>
                      </a:cubicBezTo>
                      <a:cubicBezTo>
                        <a:pt x="25327" y="711"/>
                        <a:pt x="25240" y="669"/>
                        <a:pt x="25153" y="643"/>
                      </a:cubicBezTo>
                      <a:cubicBezTo>
                        <a:pt x="24989" y="588"/>
                        <a:pt x="24812" y="569"/>
                        <a:pt x="24647" y="630"/>
                      </a:cubicBezTo>
                      <a:cubicBezTo>
                        <a:pt x="24641" y="634"/>
                        <a:pt x="24638" y="637"/>
                        <a:pt x="24631" y="637"/>
                      </a:cubicBezTo>
                      <a:cubicBezTo>
                        <a:pt x="24541" y="675"/>
                        <a:pt x="24457" y="733"/>
                        <a:pt x="24390" y="804"/>
                      </a:cubicBezTo>
                      <a:cubicBezTo>
                        <a:pt x="24386" y="807"/>
                        <a:pt x="24380" y="810"/>
                        <a:pt x="24377" y="814"/>
                      </a:cubicBezTo>
                      <a:cubicBezTo>
                        <a:pt x="24370" y="817"/>
                        <a:pt x="24367" y="817"/>
                        <a:pt x="24360" y="817"/>
                      </a:cubicBezTo>
                      <a:cubicBezTo>
                        <a:pt x="24325" y="817"/>
                        <a:pt x="24290" y="820"/>
                        <a:pt x="24254" y="820"/>
                      </a:cubicBezTo>
                      <a:cubicBezTo>
                        <a:pt x="24319" y="707"/>
                        <a:pt x="24441" y="640"/>
                        <a:pt x="24567" y="598"/>
                      </a:cubicBezTo>
                      <a:cubicBezTo>
                        <a:pt x="24718" y="550"/>
                        <a:pt x="24885" y="537"/>
                        <a:pt x="25037" y="585"/>
                      </a:cubicBezTo>
                      <a:cubicBezTo>
                        <a:pt x="25101" y="608"/>
                        <a:pt x="25333" y="704"/>
                        <a:pt x="25388" y="720"/>
                      </a:cubicBezTo>
                      <a:cubicBezTo>
                        <a:pt x="25401" y="724"/>
                        <a:pt x="25504" y="746"/>
                        <a:pt x="25542" y="756"/>
                      </a:cubicBezTo>
                      <a:cubicBezTo>
                        <a:pt x="25530" y="778"/>
                        <a:pt x="25523" y="804"/>
                        <a:pt x="25526" y="833"/>
                      </a:cubicBezTo>
                      <a:moveTo>
                        <a:pt x="25890" y="662"/>
                      </a:moveTo>
                      <a:lnTo>
                        <a:pt x="25890" y="662"/>
                      </a:lnTo>
                      <a:cubicBezTo>
                        <a:pt x="25916" y="659"/>
                        <a:pt x="25929" y="646"/>
                        <a:pt x="25939" y="624"/>
                      </a:cubicBezTo>
                      <a:cubicBezTo>
                        <a:pt x="25948" y="608"/>
                        <a:pt x="25961" y="601"/>
                        <a:pt x="25977" y="601"/>
                      </a:cubicBezTo>
                      <a:cubicBezTo>
                        <a:pt x="25987" y="601"/>
                        <a:pt x="26000" y="608"/>
                        <a:pt x="26006" y="621"/>
                      </a:cubicBezTo>
                      <a:cubicBezTo>
                        <a:pt x="26022" y="646"/>
                        <a:pt x="26016" y="685"/>
                        <a:pt x="25987" y="698"/>
                      </a:cubicBezTo>
                      <a:cubicBezTo>
                        <a:pt x="25971" y="704"/>
                        <a:pt x="25955" y="704"/>
                        <a:pt x="25939" y="707"/>
                      </a:cubicBezTo>
                      <a:cubicBezTo>
                        <a:pt x="25926" y="707"/>
                        <a:pt x="25916" y="704"/>
                        <a:pt x="25910" y="704"/>
                      </a:cubicBezTo>
                      <a:cubicBezTo>
                        <a:pt x="25842" y="701"/>
                        <a:pt x="25790" y="659"/>
                        <a:pt x="25726" y="653"/>
                      </a:cubicBezTo>
                      <a:cubicBezTo>
                        <a:pt x="25720" y="653"/>
                        <a:pt x="25717" y="653"/>
                        <a:pt x="25713" y="653"/>
                      </a:cubicBezTo>
                      <a:cubicBezTo>
                        <a:pt x="25655" y="650"/>
                        <a:pt x="25594" y="682"/>
                        <a:pt x="25559" y="727"/>
                      </a:cubicBezTo>
                      <a:cubicBezTo>
                        <a:pt x="25542" y="724"/>
                        <a:pt x="25510" y="714"/>
                        <a:pt x="25504" y="714"/>
                      </a:cubicBezTo>
                      <a:cubicBezTo>
                        <a:pt x="25485" y="711"/>
                        <a:pt x="25462" y="704"/>
                        <a:pt x="25443" y="698"/>
                      </a:cubicBezTo>
                      <a:cubicBezTo>
                        <a:pt x="25401" y="688"/>
                        <a:pt x="25359" y="675"/>
                        <a:pt x="25317" y="662"/>
                      </a:cubicBezTo>
                      <a:cubicBezTo>
                        <a:pt x="25237" y="634"/>
                        <a:pt x="25156" y="598"/>
                        <a:pt x="25076" y="566"/>
                      </a:cubicBezTo>
                      <a:cubicBezTo>
                        <a:pt x="25069" y="563"/>
                        <a:pt x="25060" y="559"/>
                        <a:pt x="25053" y="556"/>
                      </a:cubicBezTo>
                      <a:cubicBezTo>
                        <a:pt x="24934" y="505"/>
                        <a:pt x="24812" y="495"/>
                        <a:pt x="24683" y="498"/>
                      </a:cubicBezTo>
                      <a:cubicBezTo>
                        <a:pt x="24676" y="498"/>
                        <a:pt x="24670" y="498"/>
                        <a:pt x="24663" y="498"/>
                      </a:cubicBezTo>
                      <a:cubicBezTo>
                        <a:pt x="24705" y="457"/>
                        <a:pt x="24792" y="453"/>
                        <a:pt x="24844" y="453"/>
                      </a:cubicBezTo>
                      <a:cubicBezTo>
                        <a:pt x="24931" y="450"/>
                        <a:pt x="25017" y="460"/>
                        <a:pt x="25105" y="479"/>
                      </a:cubicBezTo>
                      <a:cubicBezTo>
                        <a:pt x="25188" y="495"/>
                        <a:pt x="25269" y="524"/>
                        <a:pt x="25353" y="546"/>
                      </a:cubicBezTo>
                      <a:cubicBezTo>
                        <a:pt x="25353" y="550"/>
                        <a:pt x="25356" y="550"/>
                        <a:pt x="25356" y="550"/>
                      </a:cubicBezTo>
                      <a:cubicBezTo>
                        <a:pt x="25372" y="553"/>
                        <a:pt x="25388" y="559"/>
                        <a:pt x="25401" y="563"/>
                      </a:cubicBezTo>
                      <a:cubicBezTo>
                        <a:pt x="25536" y="605"/>
                        <a:pt x="25678" y="634"/>
                        <a:pt x="25813" y="611"/>
                      </a:cubicBezTo>
                      <a:cubicBezTo>
                        <a:pt x="25823" y="640"/>
                        <a:pt x="25849" y="666"/>
                        <a:pt x="25887" y="662"/>
                      </a:cubicBezTo>
                      <a:lnTo>
                        <a:pt x="25887" y="662"/>
                      </a:lnTo>
                      <a:lnTo>
                        <a:pt x="25890" y="662"/>
                      </a:lnTo>
                      <a:moveTo>
                        <a:pt x="25746" y="521"/>
                      </a:moveTo>
                      <a:lnTo>
                        <a:pt x="25746" y="521"/>
                      </a:lnTo>
                      <a:cubicBezTo>
                        <a:pt x="25787" y="521"/>
                        <a:pt x="25807" y="498"/>
                        <a:pt x="25816" y="485"/>
                      </a:cubicBezTo>
                      <a:cubicBezTo>
                        <a:pt x="25832" y="476"/>
                        <a:pt x="25849" y="463"/>
                        <a:pt x="25858" y="447"/>
                      </a:cubicBezTo>
                      <a:cubicBezTo>
                        <a:pt x="25868" y="427"/>
                        <a:pt x="25871" y="405"/>
                        <a:pt x="25855" y="392"/>
                      </a:cubicBezTo>
                      <a:cubicBezTo>
                        <a:pt x="25836" y="373"/>
                        <a:pt x="25807" y="357"/>
                        <a:pt x="25816" y="325"/>
                      </a:cubicBezTo>
                      <a:cubicBezTo>
                        <a:pt x="25829" y="295"/>
                        <a:pt x="25868" y="283"/>
                        <a:pt x="25900" y="283"/>
                      </a:cubicBezTo>
                      <a:cubicBezTo>
                        <a:pt x="25922" y="283"/>
                        <a:pt x="25948" y="292"/>
                        <a:pt x="25968" y="305"/>
                      </a:cubicBezTo>
                      <a:cubicBezTo>
                        <a:pt x="26013" y="334"/>
                        <a:pt x="26051" y="385"/>
                        <a:pt x="26045" y="440"/>
                      </a:cubicBezTo>
                      <a:cubicBezTo>
                        <a:pt x="26042" y="463"/>
                        <a:pt x="26022" y="501"/>
                        <a:pt x="25997" y="501"/>
                      </a:cubicBezTo>
                      <a:cubicBezTo>
                        <a:pt x="25974" y="501"/>
                        <a:pt x="25955" y="482"/>
                        <a:pt x="25932" y="479"/>
                      </a:cubicBezTo>
                      <a:cubicBezTo>
                        <a:pt x="25929" y="479"/>
                        <a:pt x="25926" y="479"/>
                        <a:pt x="25919" y="479"/>
                      </a:cubicBezTo>
                      <a:cubicBezTo>
                        <a:pt x="25874" y="476"/>
                        <a:pt x="25832" y="521"/>
                        <a:pt x="25816" y="563"/>
                      </a:cubicBezTo>
                      <a:cubicBezTo>
                        <a:pt x="25816" y="566"/>
                        <a:pt x="25816" y="566"/>
                        <a:pt x="25813" y="569"/>
                      </a:cubicBezTo>
                      <a:cubicBezTo>
                        <a:pt x="25687" y="595"/>
                        <a:pt x="25555" y="569"/>
                        <a:pt x="25433" y="534"/>
                      </a:cubicBezTo>
                      <a:cubicBezTo>
                        <a:pt x="25404" y="527"/>
                        <a:pt x="25375" y="518"/>
                        <a:pt x="25346" y="508"/>
                      </a:cubicBezTo>
                      <a:cubicBezTo>
                        <a:pt x="25249" y="479"/>
                        <a:pt x="25150" y="447"/>
                        <a:pt x="25050" y="431"/>
                      </a:cubicBezTo>
                      <a:cubicBezTo>
                        <a:pt x="24960" y="418"/>
                        <a:pt x="24869" y="418"/>
                        <a:pt x="24783" y="431"/>
                      </a:cubicBezTo>
                      <a:cubicBezTo>
                        <a:pt x="24734" y="437"/>
                        <a:pt x="24680" y="450"/>
                        <a:pt x="24651" y="489"/>
                      </a:cubicBezTo>
                      <a:cubicBezTo>
                        <a:pt x="24647" y="492"/>
                        <a:pt x="24644" y="495"/>
                        <a:pt x="24641" y="498"/>
                      </a:cubicBezTo>
                      <a:cubicBezTo>
                        <a:pt x="24638" y="498"/>
                        <a:pt x="24634" y="501"/>
                        <a:pt x="24631" y="501"/>
                      </a:cubicBezTo>
                      <a:cubicBezTo>
                        <a:pt x="24602" y="505"/>
                        <a:pt x="24570" y="508"/>
                        <a:pt x="24538" y="511"/>
                      </a:cubicBezTo>
                      <a:cubicBezTo>
                        <a:pt x="24564" y="479"/>
                        <a:pt x="24592" y="450"/>
                        <a:pt x="24625" y="427"/>
                      </a:cubicBezTo>
                      <a:cubicBezTo>
                        <a:pt x="24660" y="402"/>
                        <a:pt x="24702" y="379"/>
                        <a:pt x="24747" y="366"/>
                      </a:cubicBezTo>
                      <a:cubicBezTo>
                        <a:pt x="24840" y="334"/>
                        <a:pt x="24940" y="331"/>
                        <a:pt x="25034" y="357"/>
                      </a:cubicBezTo>
                      <a:cubicBezTo>
                        <a:pt x="25108" y="379"/>
                        <a:pt x="25175" y="408"/>
                        <a:pt x="25246" y="437"/>
                      </a:cubicBezTo>
                      <a:cubicBezTo>
                        <a:pt x="25324" y="466"/>
                        <a:pt x="25404" y="485"/>
                        <a:pt x="25488" y="498"/>
                      </a:cubicBezTo>
                      <a:cubicBezTo>
                        <a:pt x="25572" y="514"/>
                        <a:pt x="25658" y="527"/>
                        <a:pt x="25746" y="521"/>
                      </a:cubicBezTo>
                      <a:moveTo>
                        <a:pt x="25713" y="1009"/>
                      </a:moveTo>
                      <a:lnTo>
                        <a:pt x="25713" y="1009"/>
                      </a:lnTo>
                      <a:cubicBezTo>
                        <a:pt x="25713" y="1006"/>
                        <a:pt x="25710" y="1006"/>
                        <a:pt x="25707" y="1003"/>
                      </a:cubicBezTo>
                      <a:cubicBezTo>
                        <a:pt x="25555" y="939"/>
                        <a:pt x="25423" y="846"/>
                        <a:pt x="25272" y="782"/>
                      </a:cubicBezTo>
                      <a:cubicBezTo>
                        <a:pt x="25133" y="717"/>
                        <a:pt x="24976" y="685"/>
                        <a:pt x="24824" y="707"/>
                      </a:cubicBezTo>
                      <a:cubicBezTo>
                        <a:pt x="24783" y="714"/>
                        <a:pt x="24741" y="727"/>
                        <a:pt x="24702" y="740"/>
                      </a:cubicBezTo>
                      <a:cubicBezTo>
                        <a:pt x="24663" y="753"/>
                        <a:pt x="24628" y="775"/>
                        <a:pt x="24596" y="798"/>
                      </a:cubicBezTo>
                      <a:cubicBezTo>
                        <a:pt x="24586" y="804"/>
                        <a:pt x="24576" y="814"/>
                        <a:pt x="24570" y="820"/>
                      </a:cubicBezTo>
                      <a:cubicBezTo>
                        <a:pt x="24554" y="827"/>
                        <a:pt x="24541" y="836"/>
                        <a:pt x="24528" y="846"/>
                      </a:cubicBezTo>
                      <a:cubicBezTo>
                        <a:pt x="24515" y="843"/>
                        <a:pt x="24499" y="836"/>
                        <a:pt x="24483" y="833"/>
                      </a:cubicBezTo>
                      <a:cubicBezTo>
                        <a:pt x="24454" y="827"/>
                        <a:pt x="24425" y="823"/>
                        <a:pt x="24396" y="820"/>
                      </a:cubicBezTo>
                      <a:cubicBezTo>
                        <a:pt x="24483" y="753"/>
                        <a:pt x="24570" y="688"/>
                        <a:pt x="24673" y="653"/>
                      </a:cubicBezTo>
                      <a:cubicBezTo>
                        <a:pt x="24786" y="614"/>
                        <a:pt x="24911" y="624"/>
                        <a:pt x="25027" y="646"/>
                      </a:cubicBezTo>
                      <a:cubicBezTo>
                        <a:pt x="25143" y="669"/>
                        <a:pt x="25249" y="714"/>
                        <a:pt x="25353" y="769"/>
                      </a:cubicBezTo>
                      <a:cubicBezTo>
                        <a:pt x="25427" y="807"/>
                        <a:pt x="25491" y="862"/>
                        <a:pt x="25565" y="901"/>
                      </a:cubicBezTo>
                      <a:cubicBezTo>
                        <a:pt x="25585" y="920"/>
                        <a:pt x="25610" y="930"/>
                        <a:pt x="25636" y="930"/>
                      </a:cubicBezTo>
                      <a:cubicBezTo>
                        <a:pt x="25639" y="930"/>
                        <a:pt x="25646" y="926"/>
                        <a:pt x="25649" y="926"/>
                      </a:cubicBezTo>
                      <a:cubicBezTo>
                        <a:pt x="25668" y="923"/>
                        <a:pt x="25694" y="914"/>
                        <a:pt x="25704" y="894"/>
                      </a:cubicBezTo>
                      <a:cubicBezTo>
                        <a:pt x="25710" y="875"/>
                        <a:pt x="25704" y="856"/>
                        <a:pt x="25700" y="836"/>
                      </a:cubicBezTo>
                      <a:cubicBezTo>
                        <a:pt x="25694" y="814"/>
                        <a:pt x="25691" y="794"/>
                        <a:pt x="25720" y="782"/>
                      </a:cubicBezTo>
                      <a:cubicBezTo>
                        <a:pt x="25726" y="778"/>
                        <a:pt x="25733" y="778"/>
                        <a:pt x="25739" y="778"/>
                      </a:cubicBezTo>
                      <a:cubicBezTo>
                        <a:pt x="25758" y="778"/>
                        <a:pt x="25781" y="791"/>
                        <a:pt x="25794" y="807"/>
                      </a:cubicBezTo>
                      <a:cubicBezTo>
                        <a:pt x="25816" y="823"/>
                        <a:pt x="25829" y="849"/>
                        <a:pt x="25829" y="878"/>
                      </a:cubicBezTo>
                      <a:cubicBezTo>
                        <a:pt x="25826" y="904"/>
                        <a:pt x="25810" y="920"/>
                        <a:pt x="25794" y="936"/>
                      </a:cubicBezTo>
                      <a:cubicBezTo>
                        <a:pt x="25790" y="939"/>
                        <a:pt x="25787" y="946"/>
                        <a:pt x="25784" y="949"/>
                      </a:cubicBezTo>
                      <a:cubicBezTo>
                        <a:pt x="25774" y="959"/>
                        <a:pt x="25758" y="970"/>
                        <a:pt x="25742" y="986"/>
                      </a:cubicBezTo>
                      <a:cubicBezTo>
                        <a:pt x="25733" y="993"/>
                        <a:pt x="25723" y="999"/>
                        <a:pt x="25713" y="1009"/>
                      </a:cubicBezTo>
                      <a:moveTo>
                        <a:pt x="24667" y="321"/>
                      </a:moveTo>
                      <a:lnTo>
                        <a:pt x="24667" y="321"/>
                      </a:lnTo>
                      <a:cubicBezTo>
                        <a:pt x="24766" y="260"/>
                        <a:pt x="24873" y="237"/>
                        <a:pt x="24985" y="253"/>
                      </a:cubicBezTo>
                      <a:cubicBezTo>
                        <a:pt x="25159" y="279"/>
                        <a:pt x="25317" y="350"/>
                        <a:pt x="25485" y="392"/>
                      </a:cubicBezTo>
                      <a:cubicBezTo>
                        <a:pt x="25514" y="398"/>
                        <a:pt x="25542" y="405"/>
                        <a:pt x="25572" y="411"/>
                      </a:cubicBezTo>
                      <a:cubicBezTo>
                        <a:pt x="25588" y="414"/>
                        <a:pt x="25604" y="414"/>
                        <a:pt x="25620" y="418"/>
                      </a:cubicBezTo>
                      <a:cubicBezTo>
                        <a:pt x="25623" y="418"/>
                        <a:pt x="25633" y="418"/>
                        <a:pt x="25642" y="421"/>
                      </a:cubicBezTo>
                      <a:cubicBezTo>
                        <a:pt x="25649" y="444"/>
                        <a:pt x="25662" y="466"/>
                        <a:pt x="25681" y="482"/>
                      </a:cubicBezTo>
                      <a:cubicBezTo>
                        <a:pt x="25613" y="479"/>
                        <a:pt x="25546" y="469"/>
                        <a:pt x="25475" y="460"/>
                      </a:cubicBezTo>
                      <a:cubicBezTo>
                        <a:pt x="25391" y="447"/>
                        <a:pt x="25311" y="418"/>
                        <a:pt x="25230" y="389"/>
                      </a:cubicBezTo>
                      <a:cubicBezTo>
                        <a:pt x="25159" y="363"/>
                        <a:pt x="25092" y="331"/>
                        <a:pt x="25021" y="312"/>
                      </a:cubicBezTo>
                      <a:cubicBezTo>
                        <a:pt x="24931" y="292"/>
                        <a:pt x="24831" y="299"/>
                        <a:pt x="24744" y="328"/>
                      </a:cubicBezTo>
                      <a:cubicBezTo>
                        <a:pt x="24654" y="360"/>
                        <a:pt x="24554" y="424"/>
                        <a:pt x="24515" y="514"/>
                      </a:cubicBezTo>
                      <a:cubicBezTo>
                        <a:pt x="24499" y="518"/>
                        <a:pt x="24486" y="521"/>
                        <a:pt x="24470" y="527"/>
                      </a:cubicBezTo>
                      <a:cubicBezTo>
                        <a:pt x="24515" y="444"/>
                        <a:pt x="24586" y="373"/>
                        <a:pt x="24667" y="321"/>
                      </a:cubicBezTo>
                      <a:moveTo>
                        <a:pt x="23758" y="331"/>
                      </a:moveTo>
                      <a:lnTo>
                        <a:pt x="23758" y="331"/>
                      </a:lnTo>
                      <a:cubicBezTo>
                        <a:pt x="23775" y="305"/>
                        <a:pt x="23800" y="295"/>
                        <a:pt x="23823" y="279"/>
                      </a:cubicBezTo>
                      <a:cubicBezTo>
                        <a:pt x="23845" y="260"/>
                        <a:pt x="23849" y="237"/>
                        <a:pt x="23852" y="209"/>
                      </a:cubicBezTo>
                      <a:cubicBezTo>
                        <a:pt x="23855" y="176"/>
                        <a:pt x="23874" y="147"/>
                        <a:pt x="23907" y="134"/>
                      </a:cubicBezTo>
                      <a:cubicBezTo>
                        <a:pt x="23935" y="121"/>
                        <a:pt x="23964" y="125"/>
                        <a:pt x="23994" y="131"/>
                      </a:cubicBezTo>
                      <a:cubicBezTo>
                        <a:pt x="24000" y="134"/>
                        <a:pt x="24006" y="131"/>
                        <a:pt x="24010" y="125"/>
                      </a:cubicBezTo>
                      <a:cubicBezTo>
                        <a:pt x="24023" y="89"/>
                        <a:pt x="24016" y="54"/>
                        <a:pt x="24051" y="35"/>
                      </a:cubicBezTo>
                      <a:cubicBezTo>
                        <a:pt x="24080" y="22"/>
                        <a:pt x="24113" y="28"/>
                        <a:pt x="24139" y="41"/>
                      </a:cubicBezTo>
                      <a:cubicBezTo>
                        <a:pt x="24193" y="73"/>
                        <a:pt x="24228" y="125"/>
                        <a:pt x="24251" y="183"/>
                      </a:cubicBezTo>
                      <a:cubicBezTo>
                        <a:pt x="24274" y="234"/>
                        <a:pt x="24299" y="283"/>
                        <a:pt x="24351" y="312"/>
                      </a:cubicBezTo>
                      <a:cubicBezTo>
                        <a:pt x="24390" y="334"/>
                        <a:pt x="24448" y="350"/>
                        <a:pt x="24480" y="312"/>
                      </a:cubicBezTo>
                      <a:cubicBezTo>
                        <a:pt x="24496" y="295"/>
                        <a:pt x="24499" y="266"/>
                        <a:pt x="24496" y="247"/>
                      </a:cubicBezTo>
                      <a:cubicBezTo>
                        <a:pt x="24493" y="231"/>
                        <a:pt x="24483" y="202"/>
                        <a:pt x="24464" y="199"/>
                      </a:cubicBezTo>
                      <a:cubicBezTo>
                        <a:pt x="24457" y="199"/>
                        <a:pt x="24451" y="202"/>
                        <a:pt x="24448" y="205"/>
                      </a:cubicBezTo>
                      <a:cubicBezTo>
                        <a:pt x="24438" y="212"/>
                        <a:pt x="24432" y="218"/>
                        <a:pt x="24419" y="221"/>
                      </a:cubicBezTo>
                      <a:cubicBezTo>
                        <a:pt x="24399" y="231"/>
                        <a:pt x="24373" y="234"/>
                        <a:pt x="24354" y="221"/>
                      </a:cubicBezTo>
                      <a:cubicBezTo>
                        <a:pt x="24325" y="199"/>
                        <a:pt x="24325" y="131"/>
                        <a:pt x="24360" y="112"/>
                      </a:cubicBezTo>
                      <a:cubicBezTo>
                        <a:pt x="24390" y="96"/>
                        <a:pt x="24428" y="112"/>
                        <a:pt x="24457" y="128"/>
                      </a:cubicBezTo>
                      <a:cubicBezTo>
                        <a:pt x="24473" y="138"/>
                        <a:pt x="24489" y="151"/>
                        <a:pt x="24502" y="164"/>
                      </a:cubicBezTo>
                      <a:cubicBezTo>
                        <a:pt x="24522" y="186"/>
                        <a:pt x="24528" y="212"/>
                        <a:pt x="24541" y="237"/>
                      </a:cubicBezTo>
                      <a:cubicBezTo>
                        <a:pt x="24551" y="263"/>
                        <a:pt x="24570" y="289"/>
                        <a:pt x="24596" y="302"/>
                      </a:cubicBezTo>
                      <a:cubicBezTo>
                        <a:pt x="24608" y="308"/>
                        <a:pt x="24618" y="312"/>
                        <a:pt x="24628" y="312"/>
                      </a:cubicBezTo>
                      <a:cubicBezTo>
                        <a:pt x="24573" y="350"/>
                        <a:pt x="24525" y="402"/>
                        <a:pt x="24489" y="457"/>
                      </a:cubicBezTo>
                      <a:cubicBezTo>
                        <a:pt x="24486" y="457"/>
                        <a:pt x="24483" y="457"/>
                        <a:pt x="24480" y="457"/>
                      </a:cubicBezTo>
                      <a:cubicBezTo>
                        <a:pt x="24428" y="473"/>
                        <a:pt x="24354" y="418"/>
                        <a:pt x="24319" y="382"/>
                      </a:cubicBezTo>
                      <a:cubicBezTo>
                        <a:pt x="24277" y="341"/>
                        <a:pt x="24245" y="286"/>
                        <a:pt x="24219" y="231"/>
                      </a:cubicBezTo>
                      <a:cubicBezTo>
                        <a:pt x="24190" y="170"/>
                        <a:pt x="24116" y="121"/>
                        <a:pt x="24064" y="180"/>
                      </a:cubicBezTo>
                      <a:cubicBezTo>
                        <a:pt x="24016" y="147"/>
                        <a:pt x="23926" y="154"/>
                        <a:pt x="23900" y="212"/>
                      </a:cubicBezTo>
                      <a:cubicBezTo>
                        <a:pt x="23897" y="218"/>
                        <a:pt x="23907" y="225"/>
                        <a:pt x="23910" y="218"/>
                      </a:cubicBezTo>
                      <a:cubicBezTo>
                        <a:pt x="23939" y="170"/>
                        <a:pt x="24019" y="167"/>
                        <a:pt x="24058" y="202"/>
                      </a:cubicBezTo>
                      <a:cubicBezTo>
                        <a:pt x="24064" y="209"/>
                        <a:pt x="24071" y="205"/>
                        <a:pt x="24074" y="202"/>
                      </a:cubicBezTo>
                      <a:cubicBezTo>
                        <a:pt x="24113" y="151"/>
                        <a:pt x="24167" y="183"/>
                        <a:pt x="24193" y="221"/>
                      </a:cubicBezTo>
                      <a:cubicBezTo>
                        <a:pt x="24203" y="241"/>
                        <a:pt x="24212" y="263"/>
                        <a:pt x="24222" y="286"/>
                      </a:cubicBezTo>
                      <a:cubicBezTo>
                        <a:pt x="24245" y="325"/>
                        <a:pt x="24267" y="360"/>
                        <a:pt x="24299" y="392"/>
                      </a:cubicBezTo>
                      <a:cubicBezTo>
                        <a:pt x="24335" y="434"/>
                        <a:pt x="24415" y="492"/>
                        <a:pt x="24476" y="479"/>
                      </a:cubicBezTo>
                      <a:cubicBezTo>
                        <a:pt x="24467" y="498"/>
                        <a:pt x="24457" y="514"/>
                        <a:pt x="24448" y="534"/>
                      </a:cubicBezTo>
                      <a:cubicBezTo>
                        <a:pt x="24448" y="537"/>
                        <a:pt x="24415" y="546"/>
                        <a:pt x="24409" y="550"/>
                      </a:cubicBezTo>
                      <a:cubicBezTo>
                        <a:pt x="24399" y="556"/>
                        <a:pt x="24386" y="559"/>
                        <a:pt x="24377" y="566"/>
                      </a:cubicBezTo>
                      <a:cubicBezTo>
                        <a:pt x="24303" y="537"/>
                        <a:pt x="24264" y="473"/>
                        <a:pt x="24228" y="402"/>
                      </a:cubicBezTo>
                      <a:cubicBezTo>
                        <a:pt x="24206" y="353"/>
                        <a:pt x="24180" y="299"/>
                        <a:pt x="24116" y="305"/>
                      </a:cubicBezTo>
                      <a:cubicBezTo>
                        <a:pt x="24113" y="305"/>
                        <a:pt x="24109" y="308"/>
                        <a:pt x="24113" y="312"/>
                      </a:cubicBezTo>
                      <a:cubicBezTo>
                        <a:pt x="24129" y="318"/>
                        <a:pt x="24142" y="321"/>
                        <a:pt x="24155" y="328"/>
                      </a:cubicBezTo>
                      <a:cubicBezTo>
                        <a:pt x="24180" y="344"/>
                        <a:pt x="24193" y="376"/>
                        <a:pt x="24203" y="398"/>
                      </a:cubicBezTo>
                      <a:cubicBezTo>
                        <a:pt x="24216" y="427"/>
                        <a:pt x="24228" y="460"/>
                        <a:pt x="24248" y="489"/>
                      </a:cubicBezTo>
                      <a:cubicBezTo>
                        <a:pt x="24274" y="527"/>
                        <a:pt x="24306" y="563"/>
                        <a:pt x="24351" y="582"/>
                      </a:cubicBezTo>
                      <a:cubicBezTo>
                        <a:pt x="24335" y="592"/>
                        <a:pt x="24319" y="605"/>
                        <a:pt x="24306" y="614"/>
                      </a:cubicBezTo>
                      <a:cubicBezTo>
                        <a:pt x="24261" y="646"/>
                        <a:pt x="24216" y="688"/>
                        <a:pt x="24187" y="737"/>
                      </a:cubicBezTo>
                      <a:cubicBezTo>
                        <a:pt x="24187" y="740"/>
                        <a:pt x="24177" y="753"/>
                        <a:pt x="24167" y="772"/>
                      </a:cubicBezTo>
                      <a:lnTo>
                        <a:pt x="24164" y="772"/>
                      </a:lnTo>
                      <a:cubicBezTo>
                        <a:pt x="24116" y="785"/>
                        <a:pt x="24067" y="798"/>
                        <a:pt x="24016" y="785"/>
                      </a:cubicBezTo>
                      <a:cubicBezTo>
                        <a:pt x="23974" y="775"/>
                        <a:pt x="23939" y="756"/>
                        <a:pt x="23900" y="740"/>
                      </a:cubicBezTo>
                      <a:cubicBezTo>
                        <a:pt x="23849" y="717"/>
                        <a:pt x="23794" y="701"/>
                        <a:pt x="23746" y="730"/>
                      </a:cubicBezTo>
                      <a:cubicBezTo>
                        <a:pt x="23742" y="733"/>
                        <a:pt x="23746" y="737"/>
                        <a:pt x="23749" y="737"/>
                      </a:cubicBezTo>
                      <a:cubicBezTo>
                        <a:pt x="23823" y="704"/>
                        <a:pt x="23903" y="766"/>
                        <a:pt x="23971" y="794"/>
                      </a:cubicBezTo>
                      <a:cubicBezTo>
                        <a:pt x="24035" y="820"/>
                        <a:pt x="24090" y="814"/>
                        <a:pt x="24151" y="798"/>
                      </a:cubicBezTo>
                      <a:cubicBezTo>
                        <a:pt x="24142" y="820"/>
                        <a:pt x="24129" y="843"/>
                        <a:pt x="24132" y="843"/>
                      </a:cubicBezTo>
                      <a:cubicBezTo>
                        <a:pt x="24071" y="859"/>
                        <a:pt x="24016" y="881"/>
                        <a:pt x="23955" y="910"/>
                      </a:cubicBezTo>
                      <a:cubicBezTo>
                        <a:pt x="23939" y="917"/>
                        <a:pt x="23923" y="926"/>
                        <a:pt x="23907" y="936"/>
                      </a:cubicBezTo>
                      <a:cubicBezTo>
                        <a:pt x="23916" y="923"/>
                        <a:pt x="23923" y="914"/>
                        <a:pt x="23929" y="898"/>
                      </a:cubicBezTo>
                      <a:cubicBezTo>
                        <a:pt x="23929" y="894"/>
                        <a:pt x="23932" y="891"/>
                        <a:pt x="23932" y="891"/>
                      </a:cubicBezTo>
                      <a:cubicBezTo>
                        <a:pt x="23942" y="839"/>
                        <a:pt x="23910" y="791"/>
                        <a:pt x="23868" y="769"/>
                      </a:cubicBezTo>
                      <a:cubicBezTo>
                        <a:pt x="23852" y="759"/>
                        <a:pt x="23829" y="753"/>
                        <a:pt x="23810" y="753"/>
                      </a:cubicBezTo>
                      <a:cubicBezTo>
                        <a:pt x="23781" y="753"/>
                        <a:pt x="23758" y="766"/>
                        <a:pt x="23746" y="791"/>
                      </a:cubicBezTo>
                      <a:cubicBezTo>
                        <a:pt x="23736" y="823"/>
                        <a:pt x="23778" y="881"/>
                        <a:pt x="23736" y="898"/>
                      </a:cubicBezTo>
                      <a:cubicBezTo>
                        <a:pt x="23729" y="901"/>
                        <a:pt x="23723" y="901"/>
                        <a:pt x="23713" y="901"/>
                      </a:cubicBezTo>
                      <a:cubicBezTo>
                        <a:pt x="23691" y="901"/>
                        <a:pt x="23668" y="888"/>
                        <a:pt x="23652" y="872"/>
                      </a:cubicBezTo>
                      <a:cubicBezTo>
                        <a:pt x="23630" y="849"/>
                        <a:pt x="23630" y="817"/>
                        <a:pt x="23636" y="788"/>
                      </a:cubicBezTo>
                      <a:cubicBezTo>
                        <a:pt x="23652" y="733"/>
                        <a:pt x="23700" y="694"/>
                        <a:pt x="23755" y="682"/>
                      </a:cubicBezTo>
                      <a:cubicBezTo>
                        <a:pt x="23765" y="682"/>
                        <a:pt x="23771" y="678"/>
                        <a:pt x="23778" y="678"/>
                      </a:cubicBezTo>
                      <a:cubicBezTo>
                        <a:pt x="23829" y="678"/>
                        <a:pt x="23874" y="707"/>
                        <a:pt x="23926" y="720"/>
                      </a:cubicBezTo>
                      <a:cubicBezTo>
                        <a:pt x="23948" y="727"/>
                        <a:pt x="23977" y="733"/>
                        <a:pt x="24006" y="733"/>
                      </a:cubicBezTo>
                      <a:cubicBezTo>
                        <a:pt x="24032" y="733"/>
                        <a:pt x="24061" y="730"/>
                        <a:pt x="24084" y="717"/>
                      </a:cubicBezTo>
                      <a:cubicBezTo>
                        <a:pt x="24126" y="691"/>
                        <a:pt x="24129" y="627"/>
                        <a:pt x="24096" y="592"/>
                      </a:cubicBezTo>
                      <a:cubicBezTo>
                        <a:pt x="24084" y="582"/>
                        <a:pt x="24067" y="576"/>
                        <a:pt x="24051" y="576"/>
                      </a:cubicBezTo>
                      <a:cubicBezTo>
                        <a:pt x="24045" y="576"/>
                        <a:pt x="24039" y="576"/>
                        <a:pt x="24032" y="579"/>
                      </a:cubicBezTo>
                      <a:cubicBezTo>
                        <a:pt x="24010" y="585"/>
                        <a:pt x="24000" y="601"/>
                        <a:pt x="23990" y="621"/>
                      </a:cubicBezTo>
                      <a:cubicBezTo>
                        <a:pt x="23984" y="634"/>
                        <a:pt x="23971" y="637"/>
                        <a:pt x="23961" y="637"/>
                      </a:cubicBezTo>
                      <a:cubicBezTo>
                        <a:pt x="23939" y="637"/>
                        <a:pt x="23919" y="621"/>
                        <a:pt x="23916" y="601"/>
                      </a:cubicBezTo>
                      <a:cubicBezTo>
                        <a:pt x="23910" y="572"/>
                        <a:pt x="23932" y="543"/>
                        <a:pt x="23951" y="524"/>
                      </a:cubicBezTo>
                      <a:cubicBezTo>
                        <a:pt x="23964" y="511"/>
                        <a:pt x="23981" y="505"/>
                        <a:pt x="23994" y="505"/>
                      </a:cubicBezTo>
                      <a:cubicBezTo>
                        <a:pt x="24003" y="505"/>
                        <a:pt x="24013" y="505"/>
                        <a:pt x="24023" y="511"/>
                      </a:cubicBezTo>
                      <a:cubicBezTo>
                        <a:pt x="24039" y="518"/>
                        <a:pt x="24055" y="527"/>
                        <a:pt x="24074" y="527"/>
                      </a:cubicBezTo>
                      <a:cubicBezTo>
                        <a:pt x="24077" y="527"/>
                        <a:pt x="24080" y="527"/>
                        <a:pt x="24084" y="527"/>
                      </a:cubicBezTo>
                      <a:cubicBezTo>
                        <a:pt x="24132" y="518"/>
                        <a:pt x="24151" y="457"/>
                        <a:pt x="24148" y="414"/>
                      </a:cubicBezTo>
                      <a:cubicBezTo>
                        <a:pt x="24142" y="366"/>
                        <a:pt x="24109" y="321"/>
                        <a:pt x="24074" y="295"/>
                      </a:cubicBezTo>
                      <a:cubicBezTo>
                        <a:pt x="24045" y="273"/>
                        <a:pt x="24013" y="260"/>
                        <a:pt x="23977" y="260"/>
                      </a:cubicBezTo>
                      <a:cubicBezTo>
                        <a:pt x="23961" y="257"/>
                        <a:pt x="23945" y="260"/>
                        <a:pt x="23929" y="266"/>
                      </a:cubicBezTo>
                      <a:cubicBezTo>
                        <a:pt x="23881" y="283"/>
                        <a:pt x="23849" y="331"/>
                        <a:pt x="23881" y="379"/>
                      </a:cubicBezTo>
                      <a:cubicBezTo>
                        <a:pt x="23887" y="385"/>
                        <a:pt x="23894" y="395"/>
                        <a:pt x="23903" y="402"/>
                      </a:cubicBezTo>
                      <a:cubicBezTo>
                        <a:pt x="23913" y="408"/>
                        <a:pt x="23919" y="411"/>
                        <a:pt x="23916" y="427"/>
                      </a:cubicBezTo>
                      <a:cubicBezTo>
                        <a:pt x="23907" y="457"/>
                        <a:pt x="23871" y="473"/>
                        <a:pt x="23842" y="479"/>
                      </a:cubicBezTo>
                      <a:cubicBezTo>
                        <a:pt x="23836" y="479"/>
                        <a:pt x="23829" y="479"/>
                        <a:pt x="23826" y="479"/>
                      </a:cubicBezTo>
                      <a:cubicBezTo>
                        <a:pt x="23819" y="479"/>
                        <a:pt x="23813" y="479"/>
                        <a:pt x="23807" y="476"/>
                      </a:cubicBezTo>
                      <a:cubicBezTo>
                        <a:pt x="23771" y="469"/>
                        <a:pt x="23746" y="440"/>
                        <a:pt x="23742" y="402"/>
                      </a:cubicBezTo>
                      <a:cubicBezTo>
                        <a:pt x="23739" y="376"/>
                        <a:pt x="23746" y="353"/>
                        <a:pt x="23758" y="331"/>
                      </a:cubicBezTo>
                      <a:moveTo>
                        <a:pt x="22744" y="321"/>
                      </a:moveTo>
                      <a:lnTo>
                        <a:pt x="22744" y="321"/>
                      </a:lnTo>
                      <a:cubicBezTo>
                        <a:pt x="22844" y="260"/>
                        <a:pt x="22950" y="237"/>
                        <a:pt x="23063" y="253"/>
                      </a:cubicBezTo>
                      <a:cubicBezTo>
                        <a:pt x="23237" y="279"/>
                        <a:pt x="23394" y="350"/>
                        <a:pt x="23562" y="392"/>
                      </a:cubicBezTo>
                      <a:cubicBezTo>
                        <a:pt x="23591" y="398"/>
                        <a:pt x="23620" y="405"/>
                        <a:pt x="23649" y="411"/>
                      </a:cubicBezTo>
                      <a:cubicBezTo>
                        <a:pt x="23665" y="414"/>
                        <a:pt x="23681" y="414"/>
                        <a:pt x="23697" y="418"/>
                      </a:cubicBezTo>
                      <a:cubicBezTo>
                        <a:pt x="23700" y="418"/>
                        <a:pt x="23710" y="418"/>
                        <a:pt x="23720" y="421"/>
                      </a:cubicBezTo>
                      <a:cubicBezTo>
                        <a:pt x="23726" y="444"/>
                        <a:pt x="23739" y="466"/>
                        <a:pt x="23758" y="482"/>
                      </a:cubicBezTo>
                      <a:cubicBezTo>
                        <a:pt x="23691" y="479"/>
                        <a:pt x="23623" y="469"/>
                        <a:pt x="23552" y="460"/>
                      </a:cubicBezTo>
                      <a:cubicBezTo>
                        <a:pt x="23469" y="447"/>
                        <a:pt x="23388" y="418"/>
                        <a:pt x="23307" y="389"/>
                      </a:cubicBezTo>
                      <a:cubicBezTo>
                        <a:pt x="23237" y="363"/>
                        <a:pt x="23169" y="331"/>
                        <a:pt x="23098" y="312"/>
                      </a:cubicBezTo>
                      <a:cubicBezTo>
                        <a:pt x="23008" y="292"/>
                        <a:pt x="22908" y="299"/>
                        <a:pt x="22821" y="328"/>
                      </a:cubicBezTo>
                      <a:cubicBezTo>
                        <a:pt x="22731" y="360"/>
                        <a:pt x="22631" y="424"/>
                        <a:pt x="22593" y="514"/>
                      </a:cubicBezTo>
                      <a:cubicBezTo>
                        <a:pt x="22577" y="518"/>
                        <a:pt x="22564" y="521"/>
                        <a:pt x="22548" y="527"/>
                      </a:cubicBezTo>
                      <a:cubicBezTo>
                        <a:pt x="22593" y="444"/>
                        <a:pt x="22663" y="373"/>
                        <a:pt x="22744" y="321"/>
                      </a:cubicBezTo>
                      <a:moveTo>
                        <a:pt x="21836" y="331"/>
                      </a:moveTo>
                      <a:lnTo>
                        <a:pt x="21836" y="331"/>
                      </a:lnTo>
                      <a:cubicBezTo>
                        <a:pt x="21852" y="305"/>
                        <a:pt x="21878" y="295"/>
                        <a:pt x="21900" y="279"/>
                      </a:cubicBezTo>
                      <a:cubicBezTo>
                        <a:pt x="21923" y="260"/>
                        <a:pt x="21926" y="237"/>
                        <a:pt x="21929" y="209"/>
                      </a:cubicBezTo>
                      <a:cubicBezTo>
                        <a:pt x="21932" y="176"/>
                        <a:pt x="21952" y="147"/>
                        <a:pt x="21984" y="134"/>
                      </a:cubicBezTo>
                      <a:cubicBezTo>
                        <a:pt x="22013" y="121"/>
                        <a:pt x="22042" y="125"/>
                        <a:pt x="22071" y="131"/>
                      </a:cubicBezTo>
                      <a:cubicBezTo>
                        <a:pt x="22077" y="134"/>
                        <a:pt x="22084" y="131"/>
                        <a:pt x="22087" y="125"/>
                      </a:cubicBezTo>
                      <a:cubicBezTo>
                        <a:pt x="22100" y="89"/>
                        <a:pt x="22093" y="54"/>
                        <a:pt x="22129" y="35"/>
                      </a:cubicBezTo>
                      <a:cubicBezTo>
                        <a:pt x="22158" y="22"/>
                        <a:pt x="22190" y="28"/>
                        <a:pt x="22216" y="41"/>
                      </a:cubicBezTo>
                      <a:cubicBezTo>
                        <a:pt x="22270" y="73"/>
                        <a:pt x="22306" y="125"/>
                        <a:pt x="22328" y="183"/>
                      </a:cubicBezTo>
                      <a:cubicBezTo>
                        <a:pt x="22351" y="234"/>
                        <a:pt x="22377" y="283"/>
                        <a:pt x="22428" y="312"/>
                      </a:cubicBezTo>
                      <a:cubicBezTo>
                        <a:pt x="22464" y="334"/>
                        <a:pt x="22525" y="350"/>
                        <a:pt x="22557" y="312"/>
                      </a:cubicBezTo>
                      <a:cubicBezTo>
                        <a:pt x="22573" y="295"/>
                        <a:pt x="22577" y="266"/>
                        <a:pt x="22573" y="247"/>
                      </a:cubicBezTo>
                      <a:cubicBezTo>
                        <a:pt x="22570" y="231"/>
                        <a:pt x="22560" y="202"/>
                        <a:pt x="22541" y="199"/>
                      </a:cubicBezTo>
                      <a:cubicBezTo>
                        <a:pt x="22535" y="199"/>
                        <a:pt x="22528" y="202"/>
                        <a:pt x="22525" y="205"/>
                      </a:cubicBezTo>
                      <a:cubicBezTo>
                        <a:pt x="22515" y="212"/>
                        <a:pt x="22509" y="218"/>
                        <a:pt x="22496" y="221"/>
                      </a:cubicBezTo>
                      <a:cubicBezTo>
                        <a:pt x="22477" y="231"/>
                        <a:pt x="22451" y="234"/>
                        <a:pt x="22432" y="221"/>
                      </a:cubicBezTo>
                      <a:cubicBezTo>
                        <a:pt x="22403" y="199"/>
                        <a:pt x="22403" y="131"/>
                        <a:pt x="22438" y="112"/>
                      </a:cubicBezTo>
                      <a:cubicBezTo>
                        <a:pt x="22467" y="96"/>
                        <a:pt x="22505" y="112"/>
                        <a:pt x="22531" y="128"/>
                      </a:cubicBezTo>
                      <a:cubicBezTo>
                        <a:pt x="22551" y="138"/>
                        <a:pt x="22567" y="151"/>
                        <a:pt x="22580" y="164"/>
                      </a:cubicBezTo>
                      <a:cubicBezTo>
                        <a:pt x="22599" y="186"/>
                        <a:pt x="22605" y="212"/>
                        <a:pt x="22618" y="237"/>
                      </a:cubicBezTo>
                      <a:cubicBezTo>
                        <a:pt x="22628" y="263"/>
                        <a:pt x="22647" y="289"/>
                        <a:pt x="22673" y="302"/>
                      </a:cubicBezTo>
                      <a:cubicBezTo>
                        <a:pt x="22686" y="308"/>
                        <a:pt x="22696" y="312"/>
                        <a:pt x="22705" y="312"/>
                      </a:cubicBezTo>
                      <a:cubicBezTo>
                        <a:pt x="22650" y="350"/>
                        <a:pt x="22602" y="402"/>
                        <a:pt x="22567" y="457"/>
                      </a:cubicBezTo>
                      <a:cubicBezTo>
                        <a:pt x="22564" y="457"/>
                        <a:pt x="22560" y="457"/>
                        <a:pt x="22557" y="457"/>
                      </a:cubicBezTo>
                      <a:cubicBezTo>
                        <a:pt x="22505" y="473"/>
                        <a:pt x="22432" y="418"/>
                        <a:pt x="22396" y="382"/>
                      </a:cubicBezTo>
                      <a:cubicBezTo>
                        <a:pt x="22354" y="341"/>
                        <a:pt x="22322" y="286"/>
                        <a:pt x="22296" y="231"/>
                      </a:cubicBezTo>
                      <a:cubicBezTo>
                        <a:pt x="22267" y="170"/>
                        <a:pt x="22193" y="121"/>
                        <a:pt x="22142" y="180"/>
                      </a:cubicBezTo>
                      <a:cubicBezTo>
                        <a:pt x="22093" y="147"/>
                        <a:pt x="22003" y="154"/>
                        <a:pt x="21977" y="212"/>
                      </a:cubicBezTo>
                      <a:cubicBezTo>
                        <a:pt x="21974" y="218"/>
                        <a:pt x="21984" y="225"/>
                        <a:pt x="21987" y="218"/>
                      </a:cubicBezTo>
                      <a:cubicBezTo>
                        <a:pt x="22016" y="170"/>
                        <a:pt x="22096" y="167"/>
                        <a:pt x="22135" y="202"/>
                      </a:cubicBezTo>
                      <a:cubicBezTo>
                        <a:pt x="22142" y="209"/>
                        <a:pt x="22148" y="205"/>
                        <a:pt x="22151" y="202"/>
                      </a:cubicBezTo>
                      <a:cubicBezTo>
                        <a:pt x="22190" y="151"/>
                        <a:pt x="22245" y="183"/>
                        <a:pt x="22270" y="221"/>
                      </a:cubicBezTo>
                      <a:cubicBezTo>
                        <a:pt x="22280" y="241"/>
                        <a:pt x="22290" y="263"/>
                        <a:pt x="22300" y="286"/>
                      </a:cubicBezTo>
                      <a:cubicBezTo>
                        <a:pt x="22322" y="325"/>
                        <a:pt x="22345" y="360"/>
                        <a:pt x="22377" y="392"/>
                      </a:cubicBezTo>
                      <a:cubicBezTo>
                        <a:pt x="22412" y="434"/>
                        <a:pt x="22493" y="492"/>
                        <a:pt x="22554" y="479"/>
                      </a:cubicBezTo>
                      <a:cubicBezTo>
                        <a:pt x="22544" y="498"/>
                        <a:pt x="22535" y="514"/>
                        <a:pt x="22525" y="534"/>
                      </a:cubicBezTo>
                      <a:cubicBezTo>
                        <a:pt x="22525" y="537"/>
                        <a:pt x="22493" y="546"/>
                        <a:pt x="22486" y="550"/>
                      </a:cubicBezTo>
                      <a:cubicBezTo>
                        <a:pt x="22477" y="556"/>
                        <a:pt x="22464" y="559"/>
                        <a:pt x="22454" y="566"/>
                      </a:cubicBezTo>
                      <a:cubicBezTo>
                        <a:pt x="22380" y="537"/>
                        <a:pt x="22341" y="473"/>
                        <a:pt x="22306" y="402"/>
                      </a:cubicBezTo>
                      <a:cubicBezTo>
                        <a:pt x="22283" y="353"/>
                        <a:pt x="22258" y="299"/>
                        <a:pt x="22193" y="305"/>
                      </a:cubicBezTo>
                      <a:cubicBezTo>
                        <a:pt x="22190" y="305"/>
                        <a:pt x="22187" y="308"/>
                        <a:pt x="22190" y="312"/>
                      </a:cubicBezTo>
                      <a:cubicBezTo>
                        <a:pt x="22203" y="318"/>
                        <a:pt x="22219" y="321"/>
                        <a:pt x="22232" y="328"/>
                      </a:cubicBezTo>
                      <a:cubicBezTo>
                        <a:pt x="22258" y="344"/>
                        <a:pt x="22270" y="376"/>
                        <a:pt x="22280" y="398"/>
                      </a:cubicBezTo>
                      <a:cubicBezTo>
                        <a:pt x="22293" y="427"/>
                        <a:pt x="22306" y="460"/>
                        <a:pt x="22325" y="489"/>
                      </a:cubicBezTo>
                      <a:cubicBezTo>
                        <a:pt x="22351" y="527"/>
                        <a:pt x="22383" y="563"/>
                        <a:pt x="22428" y="582"/>
                      </a:cubicBezTo>
                      <a:cubicBezTo>
                        <a:pt x="22412" y="592"/>
                        <a:pt x="22396" y="605"/>
                        <a:pt x="22380" y="614"/>
                      </a:cubicBezTo>
                      <a:cubicBezTo>
                        <a:pt x="22338" y="646"/>
                        <a:pt x="22293" y="688"/>
                        <a:pt x="22264" y="737"/>
                      </a:cubicBezTo>
                      <a:cubicBezTo>
                        <a:pt x="22264" y="740"/>
                        <a:pt x="22254" y="753"/>
                        <a:pt x="22245" y="772"/>
                      </a:cubicBezTo>
                      <a:lnTo>
                        <a:pt x="22241" y="772"/>
                      </a:lnTo>
                      <a:cubicBezTo>
                        <a:pt x="22193" y="785"/>
                        <a:pt x="22145" y="798"/>
                        <a:pt x="22093" y="785"/>
                      </a:cubicBezTo>
                      <a:cubicBezTo>
                        <a:pt x="22052" y="775"/>
                        <a:pt x="22013" y="756"/>
                        <a:pt x="21977" y="740"/>
                      </a:cubicBezTo>
                      <a:cubicBezTo>
                        <a:pt x="21926" y="717"/>
                        <a:pt x="21871" y="701"/>
                        <a:pt x="21823" y="730"/>
                      </a:cubicBezTo>
                      <a:cubicBezTo>
                        <a:pt x="21820" y="733"/>
                        <a:pt x="21823" y="737"/>
                        <a:pt x="21826" y="737"/>
                      </a:cubicBezTo>
                      <a:cubicBezTo>
                        <a:pt x="21900" y="704"/>
                        <a:pt x="21980" y="766"/>
                        <a:pt x="22048" y="794"/>
                      </a:cubicBezTo>
                      <a:cubicBezTo>
                        <a:pt x="22113" y="820"/>
                        <a:pt x="22168" y="814"/>
                        <a:pt x="22229" y="798"/>
                      </a:cubicBezTo>
                      <a:cubicBezTo>
                        <a:pt x="22219" y="820"/>
                        <a:pt x="22206" y="843"/>
                        <a:pt x="22209" y="843"/>
                      </a:cubicBezTo>
                      <a:cubicBezTo>
                        <a:pt x="22148" y="859"/>
                        <a:pt x="22093" y="881"/>
                        <a:pt x="22032" y="910"/>
                      </a:cubicBezTo>
                      <a:cubicBezTo>
                        <a:pt x="22016" y="917"/>
                        <a:pt x="22000" y="926"/>
                        <a:pt x="21984" y="936"/>
                      </a:cubicBezTo>
                      <a:cubicBezTo>
                        <a:pt x="21993" y="923"/>
                        <a:pt x="22000" y="914"/>
                        <a:pt x="22006" y="898"/>
                      </a:cubicBezTo>
                      <a:cubicBezTo>
                        <a:pt x="22006" y="894"/>
                        <a:pt x="22010" y="891"/>
                        <a:pt x="22010" y="891"/>
                      </a:cubicBezTo>
                      <a:cubicBezTo>
                        <a:pt x="22019" y="839"/>
                        <a:pt x="21987" y="791"/>
                        <a:pt x="21945" y="769"/>
                      </a:cubicBezTo>
                      <a:cubicBezTo>
                        <a:pt x="21929" y="759"/>
                        <a:pt x="21907" y="753"/>
                        <a:pt x="21887" y="753"/>
                      </a:cubicBezTo>
                      <a:cubicBezTo>
                        <a:pt x="21858" y="753"/>
                        <a:pt x="21836" y="766"/>
                        <a:pt x="21823" y="791"/>
                      </a:cubicBezTo>
                      <a:cubicBezTo>
                        <a:pt x="21813" y="823"/>
                        <a:pt x="21855" y="881"/>
                        <a:pt x="21813" y="898"/>
                      </a:cubicBezTo>
                      <a:cubicBezTo>
                        <a:pt x="21807" y="901"/>
                        <a:pt x="21797" y="901"/>
                        <a:pt x="21791" y="901"/>
                      </a:cubicBezTo>
                      <a:cubicBezTo>
                        <a:pt x="21768" y="901"/>
                        <a:pt x="21746" y="888"/>
                        <a:pt x="21729" y="872"/>
                      </a:cubicBezTo>
                      <a:cubicBezTo>
                        <a:pt x="21707" y="849"/>
                        <a:pt x="21707" y="817"/>
                        <a:pt x="21713" y="788"/>
                      </a:cubicBezTo>
                      <a:cubicBezTo>
                        <a:pt x="21729" y="733"/>
                        <a:pt x="21778" y="694"/>
                        <a:pt x="21832" y="682"/>
                      </a:cubicBezTo>
                      <a:cubicBezTo>
                        <a:pt x="21842" y="682"/>
                        <a:pt x="21848" y="678"/>
                        <a:pt x="21855" y="678"/>
                      </a:cubicBezTo>
                      <a:cubicBezTo>
                        <a:pt x="21907" y="678"/>
                        <a:pt x="21952" y="707"/>
                        <a:pt x="22003" y="720"/>
                      </a:cubicBezTo>
                      <a:cubicBezTo>
                        <a:pt x="22026" y="727"/>
                        <a:pt x="22055" y="733"/>
                        <a:pt x="22084" y="733"/>
                      </a:cubicBezTo>
                      <a:cubicBezTo>
                        <a:pt x="22109" y="733"/>
                        <a:pt x="22138" y="730"/>
                        <a:pt x="22161" y="717"/>
                      </a:cubicBezTo>
                      <a:cubicBezTo>
                        <a:pt x="22203" y="691"/>
                        <a:pt x="22206" y="627"/>
                        <a:pt x="22174" y="592"/>
                      </a:cubicBezTo>
                      <a:cubicBezTo>
                        <a:pt x="22161" y="582"/>
                        <a:pt x="22145" y="576"/>
                        <a:pt x="22129" y="576"/>
                      </a:cubicBezTo>
                      <a:cubicBezTo>
                        <a:pt x="22122" y="576"/>
                        <a:pt x="22116" y="576"/>
                        <a:pt x="22109" y="579"/>
                      </a:cubicBezTo>
                      <a:cubicBezTo>
                        <a:pt x="22087" y="585"/>
                        <a:pt x="22077" y="601"/>
                        <a:pt x="22068" y="621"/>
                      </a:cubicBezTo>
                      <a:cubicBezTo>
                        <a:pt x="22058" y="634"/>
                        <a:pt x="22048" y="637"/>
                        <a:pt x="22039" y="637"/>
                      </a:cubicBezTo>
                      <a:cubicBezTo>
                        <a:pt x="22016" y="637"/>
                        <a:pt x="21997" y="621"/>
                        <a:pt x="21993" y="601"/>
                      </a:cubicBezTo>
                      <a:cubicBezTo>
                        <a:pt x="21987" y="572"/>
                        <a:pt x="22010" y="543"/>
                        <a:pt x="22029" y="524"/>
                      </a:cubicBezTo>
                      <a:cubicBezTo>
                        <a:pt x="22042" y="511"/>
                        <a:pt x="22058" y="505"/>
                        <a:pt x="22071" y="505"/>
                      </a:cubicBezTo>
                      <a:cubicBezTo>
                        <a:pt x="22080" y="505"/>
                        <a:pt x="22090" y="505"/>
                        <a:pt x="22100" y="511"/>
                      </a:cubicBezTo>
                      <a:cubicBezTo>
                        <a:pt x="22116" y="518"/>
                        <a:pt x="22132" y="527"/>
                        <a:pt x="22151" y="527"/>
                      </a:cubicBezTo>
                      <a:cubicBezTo>
                        <a:pt x="22155" y="527"/>
                        <a:pt x="22158" y="527"/>
                        <a:pt x="22161" y="527"/>
                      </a:cubicBezTo>
                      <a:cubicBezTo>
                        <a:pt x="22209" y="518"/>
                        <a:pt x="22229" y="457"/>
                        <a:pt x="22225" y="414"/>
                      </a:cubicBezTo>
                      <a:cubicBezTo>
                        <a:pt x="22219" y="366"/>
                        <a:pt x="22187" y="321"/>
                        <a:pt x="22151" y="295"/>
                      </a:cubicBezTo>
                      <a:cubicBezTo>
                        <a:pt x="22122" y="273"/>
                        <a:pt x="22090" y="260"/>
                        <a:pt x="22055" y="260"/>
                      </a:cubicBezTo>
                      <a:cubicBezTo>
                        <a:pt x="22039" y="257"/>
                        <a:pt x="22023" y="260"/>
                        <a:pt x="22006" y="266"/>
                      </a:cubicBezTo>
                      <a:cubicBezTo>
                        <a:pt x="21958" y="283"/>
                        <a:pt x="21926" y="331"/>
                        <a:pt x="21958" y="379"/>
                      </a:cubicBezTo>
                      <a:cubicBezTo>
                        <a:pt x="21964" y="385"/>
                        <a:pt x="21971" y="395"/>
                        <a:pt x="21980" y="402"/>
                      </a:cubicBezTo>
                      <a:cubicBezTo>
                        <a:pt x="21990" y="408"/>
                        <a:pt x="21997" y="411"/>
                        <a:pt x="21993" y="427"/>
                      </a:cubicBezTo>
                      <a:cubicBezTo>
                        <a:pt x="21984" y="457"/>
                        <a:pt x="21948" y="473"/>
                        <a:pt x="21920" y="479"/>
                      </a:cubicBezTo>
                      <a:cubicBezTo>
                        <a:pt x="21913" y="479"/>
                        <a:pt x="21907" y="479"/>
                        <a:pt x="21903" y="479"/>
                      </a:cubicBezTo>
                      <a:cubicBezTo>
                        <a:pt x="21887" y="479"/>
                        <a:pt x="21871" y="473"/>
                        <a:pt x="21858" y="466"/>
                      </a:cubicBezTo>
                      <a:cubicBezTo>
                        <a:pt x="21836" y="453"/>
                        <a:pt x="21823" y="431"/>
                        <a:pt x="21820" y="402"/>
                      </a:cubicBezTo>
                      <a:cubicBezTo>
                        <a:pt x="21816" y="376"/>
                        <a:pt x="21823" y="353"/>
                        <a:pt x="21836" y="331"/>
                      </a:cubicBezTo>
                      <a:moveTo>
                        <a:pt x="20821" y="321"/>
                      </a:moveTo>
                      <a:lnTo>
                        <a:pt x="20821" y="321"/>
                      </a:lnTo>
                      <a:cubicBezTo>
                        <a:pt x="20921" y="260"/>
                        <a:pt x="21027" y="237"/>
                        <a:pt x="21140" y="253"/>
                      </a:cubicBezTo>
                      <a:cubicBezTo>
                        <a:pt x="21314" y="279"/>
                        <a:pt x="21472" y="350"/>
                        <a:pt x="21639" y="392"/>
                      </a:cubicBezTo>
                      <a:cubicBezTo>
                        <a:pt x="21668" y="398"/>
                        <a:pt x="21697" y="405"/>
                        <a:pt x="21726" y="411"/>
                      </a:cubicBezTo>
                      <a:cubicBezTo>
                        <a:pt x="21742" y="414"/>
                        <a:pt x="21758" y="414"/>
                        <a:pt x="21775" y="418"/>
                      </a:cubicBezTo>
                      <a:cubicBezTo>
                        <a:pt x="21778" y="418"/>
                        <a:pt x="21787" y="418"/>
                        <a:pt x="21797" y="421"/>
                      </a:cubicBezTo>
                      <a:cubicBezTo>
                        <a:pt x="21804" y="444"/>
                        <a:pt x="21816" y="466"/>
                        <a:pt x="21836" y="482"/>
                      </a:cubicBezTo>
                      <a:cubicBezTo>
                        <a:pt x="21768" y="479"/>
                        <a:pt x="21700" y="469"/>
                        <a:pt x="21630" y="460"/>
                      </a:cubicBezTo>
                      <a:cubicBezTo>
                        <a:pt x="21546" y="447"/>
                        <a:pt x="21465" y="418"/>
                        <a:pt x="21385" y="389"/>
                      </a:cubicBezTo>
                      <a:cubicBezTo>
                        <a:pt x="21314" y="363"/>
                        <a:pt x="21246" y="331"/>
                        <a:pt x="21175" y="312"/>
                      </a:cubicBezTo>
                      <a:cubicBezTo>
                        <a:pt x="21085" y="292"/>
                        <a:pt x="20986" y="299"/>
                        <a:pt x="20898" y="328"/>
                      </a:cubicBezTo>
                      <a:cubicBezTo>
                        <a:pt x="20808" y="360"/>
                        <a:pt x="20709" y="424"/>
                        <a:pt x="20670" y="514"/>
                      </a:cubicBezTo>
                      <a:cubicBezTo>
                        <a:pt x="20654" y="518"/>
                        <a:pt x="20641" y="521"/>
                        <a:pt x="20625" y="527"/>
                      </a:cubicBezTo>
                      <a:cubicBezTo>
                        <a:pt x="20670" y="444"/>
                        <a:pt x="20741" y="373"/>
                        <a:pt x="20821" y="321"/>
                      </a:cubicBezTo>
                      <a:moveTo>
                        <a:pt x="19913" y="331"/>
                      </a:moveTo>
                      <a:lnTo>
                        <a:pt x="19913" y="331"/>
                      </a:lnTo>
                      <a:cubicBezTo>
                        <a:pt x="19929" y="305"/>
                        <a:pt x="19955" y="295"/>
                        <a:pt x="19977" y="279"/>
                      </a:cubicBezTo>
                      <a:cubicBezTo>
                        <a:pt x="20000" y="260"/>
                        <a:pt x="20003" y="237"/>
                        <a:pt x="20006" y="209"/>
                      </a:cubicBezTo>
                      <a:cubicBezTo>
                        <a:pt x="20009" y="176"/>
                        <a:pt x="20029" y="147"/>
                        <a:pt x="20061" y="134"/>
                      </a:cubicBezTo>
                      <a:cubicBezTo>
                        <a:pt x="20090" y="121"/>
                        <a:pt x="20119" y="125"/>
                        <a:pt x="20148" y="131"/>
                      </a:cubicBezTo>
                      <a:cubicBezTo>
                        <a:pt x="20155" y="134"/>
                        <a:pt x="20161" y="131"/>
                        <a:pt x="20164" y="125"/>
                      </a:cubicBezTo>
                      <a:cubicBezTo>
                        <a:pt x="20177" y="89"/>
                        <a:pt x="20171" y="54"/>
                        <a:pt x="20206" y="35"/>
                      </a:cubicBezTo>
                      <a:cubicBezTo>
                        <a:pt x="20235" y="22"/>
                        <a:pt x="20267" y="28"/>
                        <a:pt x="20293" y="41"/>
                      </a:cubicBezTo>
                      <a:cubicBezTo>
                        <a:pt x="20348" y="73"/>
                        <a:pt x="20383" y="125"/>
                        <a:pt x="20406" y="183"/>
                      </a:cubicBezTo>
                      <a:cubicBezTo>
                        <a:pt x="20428" y="234"/>
                        <a:pt x="20454" y="283"/>
                        <a:pt x="20506" y="312"/>
                      </a:cubicBezTo>
                      <a:cubicBezTo>
                        <a:pt x="20541" y="334"/>
                        <a:pt x="20602" y="350"/>
                        <a:pt x="20634" y="312"/>
                      </a:cubicBezTo>
                      <a:cubicBezTo>
                        <a:pt x="20650" y="295"/>
                        <a:pt x="20654" y="266"/>
                        <a:pt x="20650" y="247"/>
                      </a:cubicBezTo>
                      <a:cubicBezTo>
                        <a:pt x="20647" y="231"/>
                        <a:pt x="20638" y="202"/>
                        <a:pt x="20618" y="199"/>
                      </a:cubicBezTo>
                      <a:cubicBezTo>
                        <a:pt x="20612" y="199"/>
                        <a:pt x="20606" y="202"/>
                        <a:pt x="20602" y="205"/>
                      </a:cubicBezTo>
                      <a:cubicBezTo>
                        <a:pt x="20593" y="212"/>
                        <a:pt x="20586" y="218"/>
                        <a:pt x="20573" y="221"/>
                      </a:cubicBezTo>
                      <a:cubicBezTo>
                        <a:pt x="20554" y="231"/>
                        <a:pt x="20528" y="234"/>
                        <a:pt x="20509" y="221"/>
                      </a:cubicBezTo>
                      <a:cubicBezTo>
                        <a:pt x="20480" y="199"/>
                        <a:pt x="20480" y="131"/>
                        <a:pt x="20515" y="112"/>
                      </a:cubicBezTo>
                      <a:cubicBezTo>
                        <a:pt x="20544" y="96"/>
                        <a:pt x="20583" y="112"/>
                        <a:pt x="20609" y="128"/>
                      </a:cubicBezTo>
                      <a:cubicBezTo>
                        <a:pt x="20628" y="138"/>
                        <a:pt x="20644" y="151"/>
                        <a:pt x="20657" y="164"/>
                      </a:cubicBezTo>
                      <a:cubicBezTo>
                        <a:pt x="20676" y="186"/>
                        <a:pt x="20683" y="212"/>
                        <a:pt x="20696" y="237"/>
                      </a:cubicBezTo>
                      <a:cubicBezTo>
                        <a:pt x="20705" y="263"/>
                        <a:pt x="20725" y="289"/>
                        <a:pt x="20750" y="302"/>
                      </a:cubicBezTo>
                      <a:cubicBezTo>
                        <a:pt x="20763" y="308"/>
                        <a:pt x="20773" y="312"/>
                        <a:pt x="20782" y="312"/>
                      </a:cubicBezTo>
                      <a:cubicBezTo>
                        <a:pt x="20728" y="350"/>
                        <a:pt x="20679" y="402"/>
                        <a:pt x="20644" y="457"/>
                      </a:cubicBezTo>
                      <a:cubicBezTo>
                        <a:pt x="20641" y="457"/>
                        <a:pt x="20638" y="457"/>
                        <a:pt x="20634" y="457"/>
                      </a:cubicBezTo>
                      <a:cubicBezTo>
                        <a:pt x="20583" y="473"/>
                        <a:pt x="20509" y="418"/>
                        <a:pt x="20473" y="382"/>
                      </a:cubicBezTo>
                      <a:cubicBezTo>
                        <a:pt x="20432" y="341"/>
                        <a:pt x="20399" y="286"/>
                        <a:pt x="20374" y="231"/>
                      </a:cubicBezTo>
                      <a:cubicBezTo>
                        <a:pt x="20345" y="170"/>
                        <a:pt x="20270" y="121"/>
                        <a:pt x="20219" y="180"/>
                      </a:cubicBezTo>
                      <a:cubicBezTo>
                        <a:pt x="20171" y="147"/>
                        <a:pt x="20081" y="154"/>
                        <a:pt x="20055" y="212"/>
                      </a:cubicBezTo>
                      <a:cubicBezTo>
                        <a:pt x="20052" y="218"/>
                        <a:pt x="20061" y="225"/>
                        <a:pt x="20065" y="218"/>
                      </a:cubicBezTo>
                      <a:cubicBezTo>
                        <a:pt x="20093" y="170"/>
                        <a:pt x="20174" y="167"/>
                        <a:pt x="20213" y="202"/>
                      </a:cubicBezTo>
                      <a:cubicBezTo>
                        <a:pt x="20219" y="209"/>
                        <a:pt x="20225" y="205"/>
                        <a:pt x="20229" y="202"/>
                      </a:cubicBezTo>
                      <a:cubicBezTo>
                        <a:pt x="20267" y="151"/>
                        <a:pt x="20322" y="183"/>
                        <a:pt x="20348" y="221"/>
                      </a:cubicBezTo>
                      <a:cubicBezTo>
                        <a:pt x="20357" y="241"/>
                        <a:pt x="20367" y="263"/>
                        <a:pt x="20377" y="286"/>
                      </a:cubicBezTo>
                      <a:cubicBezTo>
                        <a:pt x="20399" y="325"/>
                        <a:pt x="20422" y="360"/>
                        <a:pt x="20454" y="392"/>
                      </a:cubicBezTo>
                      <a:cubicBezTo>
                        <a:pt x="20490" y="434"/>
                        <a:pt x="20570" y="492"/>
                        <a:pt x="20631" y="479"/>
                      </a:cubicBezTo>
                      <a:cubicBezTo>
                        <a:pt x="20622" y="498"/>
                        <a:pt x="20612" y="514"/>
                        <a:pt x="20602" y="534"/>
                      </a:cubicBezTo>
                      <a:cubicBezTo>
                        <a:pt x="20602" y="537"/>
                        <a:pt x="20570" y="546"/>
                        <a:pt x="20564" y="550"/>
                      </a:cubicBezTo>
                      <a:cubicBezTo>
                        <a:pt x="20554" y="556"/>
                        <a:pt x="20541" y="559"/>
                        <a:pt x="20531" y="566"/>
                      </a:cubicBezTo>
                      <a:cubicBezTo>
                        <a:pt x="20457" y="537"/>
                        <a:pt x="20419" y="473"/>
                        <a:pt x="20383" y="402"/>
                      </a:cubicBezTo>
                      <a:cubicBezTo>
                        <a:pt x="20361" y="353"/>
                        <a:pt x="20335" y="299"/>
                        <a:pt x="20270" y="305"/>
                      </a:cubicBezTo>
                      <a:cubicBezTo>
                        <a:pt x="20267" y="305"/>
                        <a:pt x="20264" y="308"/>
                        <a:pt x="20267" y="312"/>
                      </a:cubicBezTo>
                      <a:cubicBezTo>
                        <a:pt x="20280" y="318"/>
                        <a:pt x="20296" y="321"/>
                        <a:pt x="20309" y="328"/>
                      </a:cubicBezTo>
                      <a:cubicBezTo>
                        <a:pt x="20335" y="344"/>
                        <a:pt x="20348" y="376"/>
                        <a:pt x="20357" y="398"/>
                      </a:cubicBezTo>
                      <a:cubicBezTo>
                        <a:pt x="20370" y="427"/>
                        <a:pt x="20383" y="460"/>
                        <a:pt x="20402" y="489"/>
                      </a:cubicBezTo>
                      <a:cubicBezTo>
                        <a:pt x="20428" y="527"/>
                        <a:pt x="20461" y="563"/>
                        <a:pt x="20506" y="582"/>
                      </a:cubicBezTo>
                      <a:cubicBezTo>
                        <a:pt x="20490" y="592"/>
                        <a:pt x="20473" y="605"/>
                        <a:pt x="20457" y="614"/>
                      </a:cubicBezTo>
                      <a:cubicBezTo>
                        <a:pt x="20415" y="646"/>
                        <a:pt x="20370" y="688"/>
                        <a:pt x="20341" y="737"/>
                      </a:cubicBezTo>
                      <a:cubicBezTo>
                        <a:pt x="20341" y="740"/>
                        <a:pt x="20332" y="753"/>
                        <a:pt x="20322" y="772"/>
                      </a:cubicBezTo>
                      <a:lnTo>
                        <a:pt x="20319" y="772"/>
                      </a:lnTo>
                      <a:cubicBezTo>
                        <a:pt x="20270" y="785"/>
                        <a:pt x="20222" y="798"/>
                        <a:pt x="20171" y="785"/>
                      </a:cubicBezTo>
                      <a:cubicBezTo>
                        <a:pt x="20129" y="775"/>
                        <a:pt x="20090" y="756"/>
                        <a:pt x="20052" y="740"/>
                      </a:cubicBezTo>
                      <a:cubicBezTo>
                        <a:pt x="20003" y="717"/>
                        <a:pt x="19949" y="701"/>
                        <a:pt x="19900" y="730"/>
                      </a:cubicBezTo>
                      <a:cubicBezTo>
                        <a:pt x="19897" y="733"/>
                        <a:pt x="19900" y="737"/>
                        <a:pt x="19903" y="737"/>
                      </a:cubicBezTo>
                      <a:cubicBezTo>
                        <a:pt x="19977" y="704"/>
                        <a:pt x="20058" y="766"/>
                        <a:pt x="20125" y="794"/>
                      </a:cubicBezTo>
                      <a:cubicBezTo>
                        <a:pt x="20190" y="820"/>
                        <a:pt x="20245" y="814"/>
                        <a:pt x="20306" y="798"/>
                      </a:cubicBezTo>
                      <a:cubicBezTo>
                        <a:pt x="20296" y="820"/>
                        <a:pt x="20283" y="843"/>
                        <a:pt x="20287" y="843"/>
                      </a:cubicBezTo>
                      <a:cubicBezTo>
                        <a:pt x="20225" y="859"/>
                        <a:pt x="20171" y="881"/>
                        <a:pt x="20109" y="910"/>
                      </a:cubicBezTo>
                      <a:cubicBezTo>
                        <a:pt x="20093" y="917"/>
                        <a:pt x="20077" y="926"/>
                        <a:pt x="20061" y="936"/>
                      </a:cubicBezTo>
                      <a:cubicBezTo>
                        <a:pt x="20071" y="923"/>
                        <a:pt x="20077" y="914"/>
                        <a:pt x="20084" y="898"/>
                      </a:cubicBezTo>
                      <a:cubicBezTo>
                        <a:pt x="20084" y="894"/>
                        <a:pt x="20087" y="891"/>
                        <a:pt x="20087" y="891"/>
                      </a:cubicBezTo>
                      <a:cubicBezTo>
                        <a:pt x="20097" y="839"/>
                        <a:pt x="20065" y="791"/>
                        <a:pt x="20022" y="769"/>
                      </a:cubicBezTo>
                      <a:cubicBezTo>
                        <a:pt x="20006" y="759"/>
                        <a:pt x="19984" y="753"/>
                        <a:pt x="19965" y="753"/>
                      </a:cubicBezTo>
                      <a:cubicBezTo>
                        <a:pt x="19936" y="753"/>
                        <a:pt x="19910" y="766"/>
                        <a:pt x="19900" y="791"/>
                      </a:cubicBezTo>
                      <a:cubicBezTo>
                        <a:pt x="19890" y="823"/>
                        <a:pt x="19932" y="881"/>
                        <a:pt x="19890" y="898"/>
                      </a:cubicBezTo>
                      <a:cubicBezTo>
                        <a:pt x="19884" y="901"/>
                        <a:pt x="19874" y="901"/>
                        <a:pt x="19868" y="901"/>
                      </a:cubicBezTo>
                      <a:cubicBezTo>
                        <a:pt x="19845" y="901"/>
                        <a:pt x="19823" y="888"/>
                        <a:pt x="19807" y="872"/>
                      </a:cubicBezTo>
                      <a:cubicBezTo>
                        <a:pt x="19784" y="849"/>
                        <a:pt x="19784" y="817"/>
                        <a:pt x="19791" y="788"/>
                      </a:cubicBezTo>
                      <a:cubicBezTo>
                        <a:pt x="19807" y="733"/>
                        <a:pt x="19855" y="694"/>
                        <a:pt x="19910" y="682"/>
                      </a:cubicBezTo>
                      <a:cubicBezTo>
                        <a:pt x="19920" y="682"/>
                        <a:pt x="19926" y="678"/>
                        <a:pt x="19932" y="678"/>
                      </a:cubicBezTo>
                      <a:cubicBezTo>
                        <a:pt x="19984" y="678"/>
                        <a:pt x="20029" y="707"/>
                        <a:pt x="20081" y="720"/>
                      </a:cubicBezTo>
                      <a:cubicBezTo>
                        <a:pt x="20103" y="727"/>
                        <a:pt x="20132" y="733"/>
                        <a:pt x="20161" y="733"/>
                      </a:cubicBezTo>
                      <a:cubicBezTo>
                        <a:pt x="20187" y="733"/>
                        <a:pt x="20216" y="730"/>
                        <a:pt x="20238" y="717"/>
                      </a:cubicBezTo>
                      <a:cubicBezTo>
                        <a:pt x="20280" y="691"/>
                        <a:pt x="20283" y="627"/>
                        <a:pt x="20251" y="592"/>
                      </a:cubicBezTo>
                      <a:cubicBezTo>
                        <a:pt x="20238" y="582"/>
                        <a:pt x="20222" y="576"/>
                        <a:pt x="20206" y="576"/>
                      </a:cubicBezTo>
                      <a:cubicBezTo>
                        <a:pt x="20200" y="576"/>
                        <a:pt x="20193" y="576"/>
                        <a:pt x="20187" y="579"/>
                      </a:cubicBezTo>
                      <a:cubicBezTo>
                        <a:pt x="20164" y="585"/>
                        <a:pt x="20155" y="601"/>
                        <a:pt x="20145" y="621"/>
                      </a:cubicBezTo>
                      <a:cubicBezTo>
                        <a:pt x="20135" y="634"/>
                        <a:pt x="20125" y="637"/>
                        <a:pt x="20116" y="637"/>
                      </a:cubicBezTo>
                      <a:cubicBezTo>
                        <a:pt x="20093" y="637"/>
                        <a:pt x="20074" y="621"/>
                        <a:pt x="20071" y="601"/>
                      </a:cubicBezTo>
                      <a:cubicBezTo>
                        <a:pt x="20065" y="572"/>
                        <a:pt x="20087" y="543"/>
                        <a:pt x="20106" y="524"/>
                      </a:cubicBezTo>
                      <a:cubicBezTo>
                        <a:pt x="20119" y="511"/>
                        <a:pt x="20135" y="505"/>
                        <a:pt x="20148" y="505"/>
                      </a:cubicBezTo>
                      <a:cubicBezTo>
                        <a:pt x="20158" y="505"/>
                        <a:pt x="20167" y="505"/>
                        <a:pt x="20177" y="511"/>
                      </a:cubicBezTo>
                      <a:cubicBezTo>
                        <a:pt x="20193" y="518"/>
                        <a:pt x="20209" y="527"/>
                        <a:pt x="20229" y="527"/>
                      </a:cubicBezTo>
                      <a:cubicBezTo>
                        <a:pt x="20232" y="527"/>
                        <a:pt x="20235" y="527"/>
                        <a:pt x="20238" y="527"/>
                      </a:cubicBezTo>
                      <a:cubicBezTo>
                        <a:pt x="20287" y="518"/>
                        <a:pt x="20306" y="457"/>
                        <a:pt x="20303" y="414"/>
                      </a:cubicBezTo>
                      <a:cubicBezTo>
                        <a:pt x="20296" y="366"/>
                        <a:pt x="20264" y="321"/>
                        <a:pt x="20229" y="295"/>
                      </a:cubicBezTo>
                      <a:cubicBezTo>
                        <a:pt x="20200" y="273"/>
                        <a:pt x="20167" y="260"/>
                        <a:pt x="20132" y="260"/>
                      </a:cubicBezTo>
                      <a:cubicBezTo>
                        <a:pt x="20116" y="257"/>
                        <a:pt x="20100" y="260"/>
                        <a:pt x="20084" y="266"/>
                      </a:cubicBezTo>
                      <a:cubicBezTo>
                        <a:pt x="20035" y="283"/>
                        <a:pt x="20003" y="331"/>
                        <a:pt x="20035" y="379"/>
                      </a:cubicBezTo>
                      <a:cubicBezTo>
                        <a:pt x="20042" y="385"/>
                        <a:pt x="20048" y="395"/>
                        <a:pt x="20058" y="402"/>
                      </a:cubicBezTo>
                      <a:cubicBezTo>
                        <a:pt x="20068" y="408"/>
                        <a:pt x="20074" y="411"/>
                        <a:pt x="20071" y="427"/>
                      </a:cubicBezTo>
                      <a:cubicBezTo>
                        <a:pt x="20061" y="457"/>
                        <a:pt x="20026" y="473"/>
                        <a:pt x="19997" y="479"/>
                      </a:cubicBezTo>
                      <a:cubicBezTo>
                        <a:pt x="19990" y="479"/>
                        <a:pt x="19984" y="479"/>
                        <a:pt x="19981" y="479"/>
                      </a:cubicBezTo>
                      <a:cubicBezTo>
                        <a:pt x="19968" y="479"/>
                        <a:pt x="19955" y="476"/>
                        <a:pt x="19942" y="469"/>
                      </a:cubicBezTo>
                      <a:cubicBezTo>
                        <a:pt x="19916" y="457"/>
                        <a:pt x="19900" y="434"/>
                        <a:pt x="19897" y="402"/>
                      </a:cubicBezTo>
                      <a:cubicBezTo>
                        <a:pt x="19894" y="376"/>
                        <a:pt x="19900" y="353"/>
                        <a:pt x="19913" y="331"/>
                      </a:cubicBezTo>
                      <a:moveTo>
                        <a:pt x="18899" y="321"/>
                      </a:moveTo>
                      <a:lnTo>
                        <a:pt x="18899" y="321"/>
                      </a:lnTo>
                      <a:cubicBezTo>
                        <a:pt x="18999" y="260"/>
                        <a:pt x="19105" y="237"/>
                        <a:pt x="19217" y="253"/>
                      </a:cubicBezTo>
                      <a:cubicBezTo>
                        <a:pt x="19391" y="279"/>
                        <a:pt x="19549" y="350"/>
                        <a:pt x="19717" y="392"/>
                      </a:cubicBezTo>
                      <a:cubicBezTo>
                        <a:pt x="19745" y="398"/>
                        <a:pt x="19775" y="405"/>
                        <a:pt x="19804" y="411"/>
                      </a:cubicBezTo>
                      <a:cubicBezTo>
                        <a:pt x="19820" y="414"/>
                        <a:pt x="19836" y="414"/>
                        <a:pt x="19852" y="418"/>
                      </a:cubicBezTo>
                      <a:cubicBezTo>
                        <a:pt x="19855" y="418"/>
                        <a:pt x="19865" y="418"/>
                        <a:pt x="19874" y="421"/>
                      </a:cubicBezTo>
                      <a:cubicBezTo>
                        <a:pt x="19881" y="444"/>
                        <a:pt x="19894" y="466"/>
                        <a:pt x="19913" y="482"/>
                      </a:cubicBezTo>
                      <a:cubicBezTo>
                        <a:pt x="19845" y="479"/>
                        <a:pt x="19775" y="469"/>
                        <a:pt x="19707" y="460"/>
                      </a:cubicBezTo>
                      <a:cubicBezTo>
                        <a:pt x="19623" y="447"/>
                        <a:pt x="19540" y="418"/>
                        <a:pt x="19462" y="389"/>
                      </a:cubicBezTo>
                      <a:cubicBezTo>
                        <a:pt x="19391" y="363"/>
                        <a:pt x="19324" y="331"/>
                        <a:pt x="19253" y="312"/>
                      </a:cubicBezTo>
                      <a:cubicBezTo>
                        <a:pt x="19163" y="292"/>
                        <a:pt x="19063" y="299"/>
                        <a:pt x="18976" y="328"/>
                      </a:cubicBezTo>
                      <a:cubicBezTo>
                        <a:pt x="18886" y="360"/>
                        <a:pt x="18786" y="424"/>
                        <a:pt x="18747" y="514"/>
                      </a:cubicBezTo>
                      <a:cubicBezTo>
                        <a:pt x="18731" y="518"/>
                        <a:pt x="18718" y="521"/>
                        <a:pt x="18702" y="527"/>
                      </a:cubicBezTo>
                      <a:cubicBezTo>
                        <a:pt x="18747" y="444"/>
                        <a:pt x="18818" y="373"/>
                        <a:pt x="18899" y="321"/>
                      </a:cubicBezTo>
                      <a:moveTo>
                        <a:pt x="17990" y="331"/>
                      </a:moveTo>
                      <a:lnTo>
                        <a:pt x="17990" y="331"/>
                      </a:lnTo>
                      <a:cubicBezTo>
                        <a:pt x="18006" y="305"/>
                        <a:pt x="18032" y="295"/>
                        <a:pt x="18055" y="279"/>
                      </a:cubicBezTo>
                      <a:cubicBezTo>
                        <a:pt x="18077" y="260"/>
                        <a:pt x="18081" y="237"/>
                        <a:pt x="18084" y="209"/>
                      </a:cubicBezTo>
                      <a:cubicBezTo>
                        <a:pt x="18087" y="176"/>
                        <a:pt x="18106" y="147"/>
                        <a:pt x="18138" y="134"/>
                      </a:cubicBezTo>
                      <a:cubicBezTo>
                        <a:pt x="18164" y="121"/>
                        <a:pt x="18197" y="125"/>
                        <a:pt x="18226" y="131"/>
                      </a:cubicBezTo>
                      <a:cubicBezTo>
                        <a:pt x="18232" y="134"/>
                        <a:pt x="18238" y="131"/>
                        <a:pt x="18242" y="125"/>
                      </a:cubicBezTo>
                      <a:cubicBezTo>
                        <a:pt x="18254" y="89"/>
                        <a:pt x="18248" y="54"/>
                        <a:pt x="18283" y="35"/>
                      </a:cubicBezTo>
                      <a:cubicBezTo>
                        <a:pt x="18312" y="22"/>
                        <a:pt x="18345" y="28"/>
                        <a:pt x="18370" y="41"/>
                      </a:cubicBezTo>
                      <a:cubicBezTo>
                        <a:pt x="18425" y="73"/>
                        <a:pt x="18461" y="125"/>
                        <a:pt x="18483" y="183"/>
                      </a:cubicBezTo>
                      <a:cubicBezTo>
                        <a:pt x="18506" y="234"/>
                        <a:pt x="18531" y="283"/>
                        <a:pt x="18583" y="312"/>
                      </a:cubicBezTo>
                      <a:cubicBezTo>
                        <a:pt x="18618" y="334"/>
                        <a:pt x="18679" y="350"/>
                        <a:pt x="18712" y="312"/>
                      </a:cubicBezTo>
                      <a:cubicBezTo>
                        <a:pt x="18728" y="295"/>
                        <a:pt x="18731" y="266"/>
                        <a:pt x="18728" y="247"/>
                      </a:cubicBezTo>
                      <a:cubicBezTo>
                        <a:pt x="18725" y="231"/>
                        <a:pt x="18715" y="202"/>
                        <a:pt x="18696" y="199"/>
                      </a:cubicBezTo>
                      <a:cubicBezTo>
                        <a:pt x="18689" y="199"/>
                        <a:pt x="18683" y="202"/>
                        <a:pt x="18679" y="205"/>
                      </a:cubicBezTo>
                      <a:cubicBezTo>
                        <a:pt x="18670" y="212"/>
                        <a:pt x="18663" y="218"/>
                        <a:pt x="18651" y="221"/>
                      </a:cubicBezTo>
                      <a:cubicBezTo>
                        <a:pt x="18631" y="231"/>
                        <a:pt x="18606" y="234"/>
                        <a:pt x="18586" y="221"/>
                      </a:cubicBezTo>
                      <a:cubicBezTo>
                        <a:pt x="18557" y="199"/>
                        <a:pt x="18557" y="131"/>
                        <a:pt x="18593" y="112"/>
                      </a:cubicBezTo>
                      <a:cubicBezTo>
                        <a:pt x="18622" y="96"/>
                        <a:pt x="18660" y="112"/>
                        <a:pt x="18686" y="128"/>
                      </a:cubicBezTo>
                      <a:cubicBezTo>
                        <a:pt x="18705" y="138"/>
                        <a:pt x="18721" y="151"/>
                        <a:pt x="18734" y="164"/>
                      </a:cubicBezTo>
                      <a:cubicBezTo>
                        <a:pt x="18754" y="186"/>
                        <a:pt x="18760" y="212"/>
                        <a:pt x="18773" y="237"/>
                      </a:cubicBezTo>
                      <a:cubicBezTo>
                        <a:pt x="18783" y="263"/>
                        <a:pt x="18802" y="289"/>
                        <a:pt x="18828" y="302"/>
                      </a:cubicBezTo>
                      <a:cubicBezTo>
                        <a:pt x="18837" y="308"/>
                        <a:pt x="18850" y="312"/>
                        <a:pt x="18860" y="312"/>
                      </a:cubicBezTo>
                      <a:cubicBezTo>
                        <a:pt x="18805" y="350"/>
                        <a:pt x="18757" y="402"/>
                        <a:pt x="18721" y="457"/>
                      </a:cubicBezTo>
                      <a:cubicBezTo>
                        <a:pt x="18718" y="457"/>
                        <a:pt x="18715" y="457"/>
                        <a:pt x="18712" y="457"/>
                      </a:cubicBezTo>
                      <a:cubicBezTo>
                        <a:pt x="18660" y="473"/>
                        <a:pt x="18586" y="418"/>
                        <a:pt x="18551" y="382"/>
                      </a:cubicBezTo>
                      <a:cubicBezTo>
                        <a:pt x="18509" y="341"/>
                        <a:pt x="18477" y="286"/>
                        <a:pt x="18451" y="231"/>
                      </a:cubicBezTo>
                      <a:cubicBezTo>
                        <a:pt x="18422" y="170"/>
                        <a:pt x="18348" y="121"/>
                        <a:pt x="18296" y="180"/>
                      </a:cubicBezTo>
                      <a:cubicBezTo>
                        <a:pt x="18248" y="147"/>
                        <a:pt x="18158" y="154"/>
                        <a:pt x="18132" y="212"/>
                      </a:cubicBezTo>
                      <a:cubicBezTo>
                        <a:pt x="18129" y="218"/>
                        <a:pt x="18138" y="225"/>
                        <a:pt x="18142" y="218"/>
                      </a:cubicBezTo>
                      <a:cubicBezTo>
                        <a:pt x="18171" y="170"/>
                        <a:pt x="18251" y="167"/>
                        <a:pt x="18290" y="202"/>
                      </a:cubicBezTo>
                      <a:cubicBezTo>
                        <a:pt x="18296" y="209"/>
                        <a:pt x="18303" y="205"/>
                        <a:pt x="18306" y="202"/>
                      </a:cubicBezTo>
                      <a:cubicBezTo>
                        <a:pt x="18345" y="151"/>
                        <a:pt x="18399" y="183"/>
                        <a:pt x="18425" y="221"/>
                      </a:cubicBezTo>
                      <a:cubicBezTo>
                        <a:pt x="18435" y="241"/>
                        <a:pt x="18444" y="263"/>
                        <a:pt x="18454" y="286"/>
                      </a:cubicBezTo>
                      <a:cubicBezTo>
                        <a:pt x="18477" y="325"/>
                        <a:pt x="18499" y="360"/>
                        <a:pt x="18531" y="392"/>
                      </a:cubicBezTo>
                      <a:cubicBezTo>
                        <a:pt x="18567" y="434"/>
                        <a:pt x="18644" y="492"/>
                        <a:pt x="18708" y="479"/>
                      </a:cubicBezTo>
                      <a:cubicBezTo>
                        <a:pt x="18699" y="498"/>
                        <a:pt x="18689" y="514"/>
                        <a:pt x="18679" y="534"/>
                      </a:cubicBezTo>
                      <a:cubicBezTo>
                        <a:pt x="18679" y="537"/>
                        <a:pt x="18647" y="546"/>
                        <a:pt x="18641" y="550"/>
                      </a:cubicBezTo>
                      <a:cubicBezTo>
                        <a:pt x="18631" y="556"/>
                        <a:pt x="18618" y="559"/>
                        <a:pt x="18609" y="566"/>
                      </a:cubicBezTo>
                      <a:cubicBezTo>
                        <a:pt x="18535" y="537"/>
                        <a:pt x="18496" y="473"/>
                        <a:pt x="18461" y="402"/>
                      </a:cubicBezTo>
                      <a:cubicBezTo>
                        <a:pt x="18438" y="353"/>
                        <a:pt x="18412" y="299"/>
                        <a:pt x="18348" y="305"/>
                      </a:cubicBezTo>
                      <a:cubicBezTo>
                        <a:pt x="18345" y="305"/>
                        <a:pt x="18342" y="308"/>
                        <a:pt x="18345" y="312"/>
                      </a:cubicBezTo>
                      <a:cubicBezTo>
                        <a:pt x="18358" y="318"/>
                        <a:pt x="18374" y="321"/>
                        <a:pt x="18386" y="328"/>
                      </a:cubicBezTo>
                      <a:cubicBezTo>
                        <a:pt x="18412" y="344"/>
                        <a:pt x="18425" y="376"/>
                        <a:pt x="18435" y="398"/>
                      </a:cubicBezTo>
                      <a:cubicBezTo>
                        <a:pt x="18448" y="427"/>
                        <a:pt x="18461" y="460"/>
                        <a:pt x="18480" y="489"/>
                      </a:cubicBezTo>
                      <a:cubicBezTo>
                        <a:pt x="18506" y="527"/>
                        <a:pt x="18538" y="563"/>
                        <a:pt x="18583" y="582"/>
                      </a:cubicBezTo>
                      <a:cubicBezTo>
                        <a:pt x="18567" y="592"/>
                        <a:pt x="18551" y="605"/>
                        <a:pt x="18535" y="614"/>
                      </a:cubicBezTo>
                      <a:cubicBezTo>
                        <a:pt x="18493" y="646"/>
                        <a:pt x="18448" y="688"/>
                        <a:pt x="18419" y="737"/>
                      </a:cubicBezTo>
                      <a:cubicBezTo>
                        <a:pt x="18419" y="740"/>
                        <a:pt x="18409" y="753"/>
                        <a:pt x="18399" y="772"/>
                      </a:cubicBezTo>
                      <a:lnTo>
                        <a:pt x="18396" y="772"/>
                      </a:lnTo>
                      <a:cubicBezTo>
                        <a:pt x="18348" y="785"/>
                        <a:pt x="18299" y="798"/>
                        <a:pt x="18248" y="785"/>
                      </a:cubicBezTo>
                      <a:cubicBezTo>
                        <a:pt x="18206" y="775"/>
                        <a:pt x="18167" y="756"/>
                        <a:pt x="18129" y="740"/>
                      </a:cubicBezTo>
                      <a:cubicBezTo>
                        <a:pt x="18081" y="717"/>
                        <a:pt x="18026" y="701"/>
                        <a:pt x="17978" y="730"/>
                      </a:cubicBezTo>
                      <a:cubicBezTo>
                        <a:pt x="17974" y="733"/>
                        <a:pt x="17978" y="737"/>
                        <a:pt x="17981" y="737"/>
                      </a:cubicBezTo>
                      <a:cubicBezTo>
                        <a:pt x="18055" y="704"/>
                        <a:pt x="18135" y="766"/>
                        <a:pt x="18203" y="794"/>
                      </a:cubicBezTo>
                      <a:cubicBezTo>
                        <a:pt x="18267" y="820"/>
                        <a:pt x="18322" y="814"/>
                        <a:pt x="18383" y="798"/>
                      </a:cubicBezTo>
                      <a:cubicBezTo>
                        <a:pt x="18374" y="820"/>
                        <a:pt x="18361" y="843"/>
                        <a:pt x="18364" y="843"/>
                      </a:cubicBezTo>
                      <a:cubicBezTo>
                        <a:pt x="18303" y="859"/>
                        <a:pt x="18248" y="881"/>
                        <a:pt x="18187" y="910"/>
                      </a:cubicBezTo>
                      <a:cubicBezTo>
                        <a:pt x="18171" y="917"/>
                        <a:pt x="18154" y="926"/>
                        <a:pt x="18138" y="936"/>
                      </a:cubicBezTo>
                      <a:cubicBezTo>
                        <a:pt x="18148" y="923"/>
                        <a:pt x="18154" y="914"/>
                        <a:pt x="18161" y="898"/>
                      </a:cubicBezTo>
                      <a:cubicBezTo>
                        <a:pt x="18161" y="894"/>
                        <a:pt x="18164" y="891"/>
                        <a:pt x="18164" y="891"/>
                      </a:cubicBezTo>
                      <a:cubicBezTo>
                        <a:pt x="18174" y="839"/>
                        <a:pt x="18142" y="791"/>
                        <a:pt x="18100" y="769"/>
                      </a:cubicBezTo>
                      <a:cubicBezTo>
                        <a:pt x="18084" y="759"/>
                        <a:pt x="18061" y="753"/>
                        <a:pt x="18042" y="753"/>
                      </a:cubicBezTo>
                      <a:cubicBezTo>
                        <a:pt x="18013" y="753"/>
                        <a:pt x="17987" y="766"/>
                        <a:pt x="17978" y="791"/>
                      </a:cubicBezTo>
                      <a:cubicBezTo>
                        <a:pt x="17968" y="823"/>
                        <a:pt x="18010" y="881"/>
                        <a:pt x="17968" y="898"/>
                      </a:cubicBezTo>
                      <a:cubicBezTo>
                        <a:pt x="17961" y="901"/>
                        <a:pt x="17952" y="901"/>
                        <a:pt x="17945" y="901"/>
                      </a:cubicBezTo>
                      <a:cubicBezTo>
                        <a:pt x="17923" y="901"/>
                        <a:pt x="17900" y="888"/>
                        <a:pt x="17884" y="872"/>
                      </a:cubicBezTo>
                      <a:cubicBezTo>
                        <a:pt x="17862" y="849"/>
                        <a:pt x="17862" y="817"/>
                        <a:pt x="17868" y="788"/>
                      </a:cubicBezTo>
                      <a:cubicBezTo>
                        <a:pt x="17884" y="733"/>
                        <a:pt x="17932" y="694"/>
                        <a:pt x="17987" y="682"/>
                      </a:cubicBezTo>
                      <a:cubicBezTo>
                        <a:pt x="17997" y="682"/>
                        <a:pt x="18003" y="678"/>
                        <a:pt x="18010" y="678"/>
                      </a:cubicBezTo>
                      <a:cubicBezTo>
                        <a:pt x="18061" y="678"/>
                        <a:pt x="18106" y="707"/>
                        <a:pt x="18158" y="720"/>
                      </a:cubicBezTo>
                      <a:cubicBezTo>
                        <a:pt x="18180" y="727"/>
                        <a:pt x="18209" y="733"/>
                        <a:pt x="18238" y="733"/>
                      </a:cubicBezTo>
                      <a:cubicBezTo>
                        <a:pt x="18264" y="733"/>
                        <a:pt x="18293" y="730"/>
                        <a:pt x="18316" y="717"/>
                      </a:cubicBezTo>
                      <a:cubicBezTo>
                        <a:pt x="18358" y="691"/>
                        <a:pt x="18361" y="627"/>
                        <a:pt x="18329" y="592"/>
                      </a:cubicBezTo>
                      <a:cubicBezTo>
                        <a:pt x="18316" y="582"/>
                        <a:pt x="18299" y="576"/>
                        <a:pt x="18283" y="576"/>
                      </a:cubicBezTo>
                      <a:cubicBezTo>
                        <a:pt x="18277" y="576"/>
                        <a:pt x="18270" y="576"/>
                        <a:pt x="18264" y="579"/>
                      </a:cubicBezTo>
                      <a:cubicBezTo>
                        <a:pt x="18242" y="585"/>
                        <a:pt x="18232" y="601"/>
                        <a:pt x="18222" y="621"/>
                      </a:cubicBezTo>
                      <a:cubicBezTo>
                        <a:pt x="18213" y="634"/>
                        <a:pt x="18203" y="637"/>
                        <a:pt x="18190" y="637"/>
                      </a:cubicBezTo>
                      <a:cubicBezTo>
                        <a:pt x="18171" y="637"/>
                        <a:pt x="18151" y="621"/>
                        <a:pt x="18148" y="601"/>
                      </a:cubicBezTo>
                      <a:cubicBezTo>
                        <a:pt x="18142" y="572"/>
                        <a:pt x="18164" y="543"/>
                        <a:pt x="18184" y="524"/>
                      </a:cubicBezTo>
                      <a:cubicBezTo>
                        <a:pt x="18197" y="511"/>
                        <a:pt x="18213" y="505"/>
                        <a:pt x="18226" y="505"/>
                      </a:cubicBezTo>
                      <a:cubicBezTo>
                        <a:pt x="18235" y="505"/>
                        <a:pt x="18245" y="505"/>
                        <a:pt x="18254" y="511"/>
                      </a:cubicBezTo>
                      <a:cubicBezTo>
                        <a:pt x="18270" y="518"/>
                        <a:pt x="18287" y="527"/>
                        <a:pt x="18306" y="527"/>
                      </a:cubicBezTo>
                      <a:cubicBezTo>
                        <a:pt x="18309" y="527"/>
                        <a:pt x="18312" y="527"/>
                        <a:pt x="18316" y="527"/>
                      </a:cubicBezTo>
                      <a:cubicBezTo>
                        <a:pt x="18364" y="518"/>
                        <a:pt x="18383" y="457"/>
                        <a:pt x="18380" y="414"/>
                      </a:cubicBezTo>
                      <a:cubicBezTo>
                        <a:pt x="18374" y="366"/>
                        <a:pt x="18342" y="321"/>
                        <a:pt x="18306" y="295"/>
                      </a:cubicBezTo>
                      <a:cubicBezTo>
                        <a:pt x="18277" y="273"/>
                        <a:pt x="18245" y="260"/>
                        <a:pt x="18209" y="260"/>
                      </a:cubicBezTo>
                      <a:cubicBezTo>
                        <a:pt x="18193" y="257"/>
                        <a:pt x="18177" y="260"/>
                        <a:pt x="18161" y="266"/>
                      </a:cubicBezTo>
                      <a:cubicBezTo>
                        <a:pt x="18113" y="283"/>
                        <a:pt x="18081" y="331"/>
                        <a:pt x="18113" y="379"/>
                      </a:cubicBezTo>
                      <a:cubicBezTo>
                        <a:pt x="18119" y="385"/>
                        <a:pt x="18126" y="395"/>
                        <a:pt x="18135" y="402"/>
                      </a:cubicBezTo>
                      <a:cubicBezTo>
                        <a:pt x="18145" y="408"/>
                        <a:pt x="18151" y="411"/>
                        <a:pt x="18148" y="427"/>
                      </a:cubicBezTo>
                      <a:cubicBezTo>
                        <a:pt x="18138" y="457"/>
                        <a:pt x="18103" y="473"/>
                        <a:pt x="18074" y="479"/>
                      </a:cubicBezTo>
                      <a:cubicBezTo>
                        <a:pt x="18068" y="479"/>
                        <a:pt x="18061" y="479"/>
                        <a:pt x="18058" y="479"/>
                      </a:cubicBezTo>
                      <a:cubicBezTo>
                        <a:pt x="18045" y="479"/>
                        <a:pt x="18035" y="476"/>
                        <a:pt x="18026" y="473"/>
                      </a:cubicBezTo>
                      <a:cubicBezTo>
                        <a:pt x="17997" y="460"/>
                        <a:pt x="17978" y="434"/>
                        <a:pt x="17974" y="402"/>
                      </a:cubicBezTo>
                      <a:cubicBezTo>
                        <a:pt x="17971" y="376"/>
                        <a:pt x="17978" y="353"/>
                        <a:pt x="17990" y="331"/>
                      </a:cubicBezTo>
                      <a:moveTo>
                        <a:pt x="16976" y="321"/>
                      </a:moveTo>
                      <a:lnTo>
                        <a:pt x="16976" y="321"/>
                      </a:lnTo>
                      <a:cubicBezTo>
                        <a:pt x="17076" y="260"/>
                        <a:pt x="17182" y="237"/>
                        <a:pt x="17295" y="253"/>
                      </a:cubicBezTo>
                      <a:cubicBezTo>
                        <a:pt x="17469" y="279"/>
                        <a:pt x="17626" y="350"/>
                        <a:pt x="17794" y="392"/>
                      </a:cubicBezTo>
                      <a:cubicBezTo>
                        <a:pt x="17823" y="398"/>
                        <a:pt x="17852" y="405"/>
                        <a:pt x="17881" y="411"/>
                      </a:cubicBezTo>
                      <a:cubicBezTo>
                        <a:pt x="17897" y="414"/>
                        <a:pt x="17913" y="414"/>
                        <a:pt x="17929" y="418"/>
                      </a:cubicBezTo>
                      <a:cubicBezTo>
                        <a:pt x="17932" y="418"/>
                        <a:pt x="17942" y="418"/>
                        <a:pt x="17952" y="421"/>
                      </a:cubicBezTo>
                      <a:cubicBezTo>
                        <a:pt x="17958" y="444"/>
                        <a:pt x="17971" y="466"/>
                        <a:pt x="17990" y="482"/>
                      </a:cubicBezTo>
                      <a:cubicBezTo>
                        <a:pt x="17923" y="479"/>
                        <a:pt x="17852" y="469"/>
                        <a:pt x="17784" y="460"/>
                      </a:cubicBezTo>
                      <a:cubicBezTo>
                        <a:pt x="17701" y="447"/>
                        <a:pt x="17617" y="418"/>
                        <a:pt x="17540" y="389"/>
                      </a:cubicBezTo>
                      <a:cubicBezTo>
                        <a:pt x="17469" y="363"/>
                        <a:pt x="17401" y="331"/>
                        <a:pt x="17330" y="312"/>
                      </a:cubicBezTo>
                      <a:cubicBezTo>
                        <a:pt x="17237" y="292"/>
                        <a:pt x="17140" y="299"/>
                        <a:pt x="17053" y="328"/>
                      </a:cubicBezTo>
                      <a:cubicBezTo>
                        <a:pt x="16963" y="360"/>
                        <a:pt x="16860" y="424"/>
                        <a:pt x="16824" y="514"/>
                      </a:cubicBezTo>
                      <a:cubicBezTo>
                        <a:pt x="16808" y="518"/>
                        <a:pt x="16796" y="521"/>
                        <a:pt x="16780" y="527"/>
                      </a:cubicBezTo>
                      <a:cubicBezTo>
                        <a:pt x="16824" y="444"/>
                        <a:pt x="16896" y="373"/>
                        <a:pt x="16976" y="321"/>
                      </a:cubicBezTo>
                      <a:moveTo>
                        <a:pt x="16068" y="331"/>
                      </a:moveTo>
                      <a:lnTo>
                        <a:pt x="16068" y="331"/>
                      </a:lnTo>
                      <a:cubicBezTo>
                        <a:pt x="16084" y="305"/>
                        <a:pt x="16110" y="295"/>
                        <a:pt x="16132" y="279"/>
                      </a:cubicBezTo>
                      <a:cubicBezTo>
                        <a:pt x="16155" y="260"/>
                        <a:pt x="16158" y="237"/>
                        <a:pt x="16161" y="209"/>
                      </a:cubicBezTo>
                      <a:cubicBezTo>
                        <a:pt x="16164" y="176"/>
                        <a:pt x="16183" y="147"/>
                        <a:pt x="16216" y="134"/>
                      </a:cubicBezTo>
                      <a:cubicBezTo>
                        <a:pt x="16242" y="121"/>
                        <a:pt x="16274" y="125"/>
                        <a:pt x="16303" y="131"/>
                      </a:cubicBezTo>
                      <a:cubicBezTo>
                        <a:pt x="16309" y="134"/>
                        <a:pt x="16316" y="131"/>
                        <a:pt x="16319" y="125"/>
                      </a:cubicBezTo>
                      <a:cubicBezTo>
                        <a:pt x="16332" y="89"/>
                        <a:pt x="16325" y="54"/>
                        <a:pt x="16361" y="35"/>
                      </a:cubicBezTo>
                      <a:cubicBezTo>
                        <a:pt x="16390" y="22"/>
                        <a:pt x="16422" y="28"/>
                        <a:pt x="16448" y="41"/>
                      </a:cubicBezTo>
                      <a:cubicBezTo>
                        <a:pt x="16503" y="73"/>
                        <a:pt x="16538" y="125"/>
                        <a:pt x="16560" y="183"/>
                      </a:cubicBezTo>
                      <a:cubicBezTo>
                        <a:pt x="16583" y="234"/>
                        <a:pt x="16609" y="283"/>
                        <a:pt x="16660" y="312"/>
                      </a:cubicBezTo>
                      <a:cubicBezTo>
                        <a:pt x="16696" y="334"/>
                        <a:pt x="16757" y="350"/>
                        <a:pt x="16789" y="312"/>
                      </a:cubicBezTo>
                      <a:cubicBezTo>
                        <a:pt x="16805" y="295"/>
                        <a:pt x="16808" y="266"/>
                        <a:pt x="16805" y="247"/>
                      </a:cubicBezTo>
                      <a:cubicBezTo>
                        <a:pt x="16802" y="231"/>
                        <a:pt x="16792" y="202"/>
                        <a:pt x="16773" y="199"/>
                      </a:cubicBezTo>
                      <a:cubicBezTo>
                        <a:pt x="16767" y="199"/>
                        <a:pt x="16760" y="202"/>
                        <a:pt x="16757" y="205"/>
                      </a:cubicBezTo>
                      <a:cubicBezTo>
                        <a:pt x="16747" y="212"/>
                        <a:pt x="16741" y="218"/>
                        <a:pt x="16728" y="221"/>
                      </a:cubicBezTo>
                      <a:cubicBezTo>
                        <a:pt x="16708" y="231"/>
                        <a:pt x="16683" y="234"/>
                        <a:pt x="16664" y="221"/>
                      </a:cubicBezTo>
                      <a:cubicBezTo>
                        <a:pt x="16635" y="199"/>
                        <a:pt x="16635" y="131"/>
                        <a:pt x="16670" y="112"/>
                      </a:cubicBezTo>
                      <a:cubicBezTo>
                        <a:pt x="16699" y="96"/>
                        <a:pt x="16738" y="112"/>
                        <a:pt x="16763" y="128"/>
                      </a:cubicBezTo>
                      <a:cubicBezTo>
                        <a:pt x="16783" y="138"/>
                        <a:pt x="16799" y="151"/>
                        <a:pt x="16812" y="164"/>
                      </a:cubicBezTo>
                      <a:cubicBezTo>
                        <a:pt x="16831" y="186"/>
                        <a:pt x="16837" y="212"/>
                        <a:pt x="16850" y="237"/>
                      </a:cubicBezTo>
                      <a:cubicBezTo>
                        <a:pt x="16860" y="263"/>
                        <a:pt x="16879" y="289"/>
                        <a:pt x="16905" y="302"/>
                      </a:cubicBezTo>
                      <a:cubicBezTo>
                        <a:pt x="16915" y="308"/>
                        <a:pt x="16928" y="312"/>
                        <a:pt x="16937" y="312"/>
                      </a:cubicBezTo>
                      <a:cubicBezTo>
                        <a:pt x="16883" y="350"/>
                        <a:pt x="16834" y="402"/>
                        <a:pt x="16799" y="457"/>
                      </a:cubicBezTo>
                      <a:cubicBezTo>
                        <a:pt x="16796" y="457"/>
                        <a:pt x="16792" y="457"/>
                        <a:pt x="16789" y="457"/>
                      </a:cubicBezTo>
                      <a:cubicBezTo>
                        <a:pt x="16738" y="473"/>
                        <a:pt x="16664" y="418"/>
                        <a:pt x="16628" y="382"/>
                      </a:cubicBezTo>
                      <a:cubicBezTo>
                        <a:pt x="16586" y="341"/>
                        <a:pt x="16554" y="286"/>
                        <a:pt x="16528" y="231"/>
                      </a:cubicBezTo>
                      <a:cubicBezTo>
                        <a:pt x="16499" y="170"/>
                        <a:pt x="16425" y="121"/>
                        <a:pt x="16374" y="180"/>
                      </a:cubicBezTo>
                      <a:cubicBezTo>
                        <a:pt x="16325" y="147"/>
                        <a:pt x="16235" y="154"/>
                        <a:pt x="16209" y="212"/>
                      </a:cubicBezTo>
                      <a:cubicBezTo>
                        <a:pt x="16206" y="218"/>
                        <a:pt x="16216" y="225"/>
                        <a:pt x="16219" y="218"/>
                      </a:cubicBezTo>
                      <a:cubicBezTo>
                        <a:pt x="16248" y="170"/>
                        <a:pt x="16328" y="167"/>
                        <a:pt x="16367" y="202"/>
                      </a:cubicBezTo>
                      <a:cubicBezTo>
                        <a:pt x="16374" y="209"/>
                        <a:pt x="16380" y="205"/>
                        <a:pt x="16383" y="202"/>
                      </a:cubicBezTo>
                      <a:cubicBezTo>
                        <a:pt x="16422" y="151"/>
                        <a:pt x="16477" y="183"/>
                        <a:pt x="16503" y="221"/>
                      </a:cubicBezTo>
                      <a:cubicBezTo>
                        <a:pt x="16512" y="241"/>
                        <a:pt x="16522" y="263"/>
                        <a:pt x="16531" y="286"/>
                      </a:cubicBezTo>
                      <a:cubicBezTo>
                        <a:pt x="16554" y="325"/>
                        <a:pt x="16576" y="360"/>
                        <a:pt x="16609" y="392"/>
                      </a:cubicBezTo>
                      <a:cubicBezTo>
                        <a:pt x="16644" y="434"/>
                        <a:pt x="16721" y="492"/>
                        <a:pt x="16786" y="479"/>
                      </a:cubicBezTo>
                      <a:cubicBezTo>
                        <a:pt x="16776" y="498"/>
                        <a:pt x="16767" y="514"/>
                        <a:pt x="16757" y="534"/>
                      </a:cubicBezTo>
                      <a:cubicBezTo>
                        <a:pt x="16757" y="537"/>
                        <a:pt x="16725" y="546"/>
                        <a:pt x="16718" y="550"/>
                      </a:cubicBezTo>
                      <a:cubicBezTo>
                        <a:pt x="16708" y="556"/>
                        <a:pt x="16696" y="559"/>
                        <a:pt x="16686" y="566"/>
                      </a:cubicBezTo>
                      <a:cubicBezTo>
                        <a:pt x="16612" y="537"/>
                        <a:pt x="16573" y="473"/>
                        <a:pt x="16538" y="402"/>
                      </a:cubicBezTo>
                      <a:cubicBezTo>
                        <a:pt x="16515" y="353"/>
                        <a:pt x="16490" y="299"/>
                        <a:pt x="16425" y="305"/>
                      </a:cubicBezTo>
                      <a:cubicBezTo>
                        <a:pt x="16422" y="305"/>
                        <a:pt x="16419" y="308"/>
                        <a:pt x="16422" y="312"/>
                      </a:cubicBezTo>
                      <a:cubicBezTo>
                        <a:pt x="16435" y="318"/>
                        <a:pt x="16451" y="321"/>
                        <a:pt x="16464" y="328"/>
                      </a:cubicBezTo>
                      <a:cubicBezTo>
                        <a:pt x="16490" y="344"/>
                        <a:pt x="16503" y="376"/>
                        <a:pt x="16512" y="398"/>
                      </a:cubicBezTo>
                      <a:cubicBezTo>
                        <a:pt x="16525" y="427"/>
                        <a:pt x="16538" y="460"/>
                        <a:pt x="16557" y="489"/>
                      </a:cubicBezTo>
                      <a:cubicBezTo>
                        <a:pt x="16583" y="527"/>
                        <a:pt x="16615" y="563"/>
                        <a:pt x="16660" y="582"/>
                      </a:cubicBezTo>
                      <a:cubicBezTo>
                        <a:pt x="16644" y="592"/>
                        <a:pt x="16628" y="605"/>
                        <a:pt x="16612" y="614"/>
                      </a:cubicBezTo>
                      <a:cubicBezTo>
                        <a:pt x="16570" y="646"/>
                        <a:pt x="16525" y="688"/>
                        <a:pt x="16496" y="737"/>
                      </a:cubicBezTo>
                      <a:cubicBezTo>
                        <a:pt x="16493" y="740"/>
                        <a:pt x="16486" y="753"/>
                        <a:pt x="16477" y="772"/>
                      </a:cubicBezTo>
                      <a:cubicBezTo>
                        <a:pt x="16473" y="772"/>
                        <a:pt x="16473" y="772"/>
                        <a:pt x="16473" y="772"/>
                      </a:cubicBezTo>
                      <a:cubicBezTo>
                        <a:pt x="16425" y="785"/>
                        <a:pt x="16377" y="798"/>
                        <a:pt x="16325" y="785"/>
                      </a:cubicBezTo>
                      <a:cubicBezTo>
                        <a:pt x="16283" y="775"/>
                        <a:pt x="16245" y="756"/>
                        <a:pt x="16206" y="740"/>
                      </a:cubicBezTo>
                      <a:cubicBezTo>
                        <a:pt x="16158" y="717"/>
                        <a:pt x="16103" y="701"/>
                        <a:pt x="16055" y="730"/>
                      </a:cubicBezTo>
                      <a:cubicBezTo>
                        <a:pt x="16051" y="733"/>
                        <a:pt x="16051" y="737"/>
                        <a:pt x="16058" y="737"/>
                      </a:cubicBezTo>
                      <a:cubicBezTo>
                        <a:pt x="16132" y="704"/>
                        <a:pt x="16213" y="766"/>
                        <a:pt x="16280" y="794"/>
                      </a:cubicBezTo>
                      <a:cubicBezTo>
                        <a:pt x="16345" y="820"/>
                        <a:pt x="16399" y="814"/>
                        <a:pt x="16460" y="798"/>
                      </a:cubicBezTo>
                      <a:cubicBezTo>
                        <a:pt x="16448" y="820"/>
                        <a:pt x="16438" y="843"/>
                        <a:pt x="16441" y="843"/>
                      </a:cubicBezTo>
                      <a:cubicBezTo>
                        <a:pt x="16377" y="859"/>
                        <a:pt x="16325" y="881"/>
                        <a:pt x="16264" y="910"/>
                      </a:cubicBezTo>
                      <a:cubicBezTo>
                        <a:pt x="16248" y="917"/>
                        <a:pt x="16232" y="926"/>
                        <a:pt x="16216" y="936"/>
                      </a:cubicBezTo>
                      <a:cubicBezTo>
                        <a:pt x="16226" y="923"/>
                        <a:pt x="16232" y="914"/>
                        <a:pt x="16239" y="898"/>
                      </a:cubicBezTo>
                      <a:cubicBezTo>
                        <a:pt x="16239" y="894"/>
                        <a:pt x="16242" y="891"/>
                        <a:pt x="16242" y="891"/>
                      </a:cubicBezTo>
                      <a:cubicBezTo>
                        <a:pt x="16251" y="839"/>
                        <a:pt x="16219" y="791"/>
                        <a:pt x="16177" y="769"/>
                      </a:cubicBezTo>
                      <a:cubicBezTo>
                        <a:pt x="16161" y="759"/>
                        <a:pt x="16139" y="753"/>
                        <a:pt x="16119" y="753"/>
                      </a:cubicBezTo>
                      <a:cubicBezTo>
                        <a:pt x="16090" y="753"/>
                        <a:pt x="16064" y="766"/>
                        <a:pt x="16055" y="791"/>
                      </a:cubicBezTo>
                      <a:cubicBezTo>
                        <a:pt x="16045" y="823"/>
                        <a:pt x="16087" y="881"/>
                        <a:pt x="16045" y="898"/>
                      </a:cubicBezTo>
                      <a:cubicBezTo>
                        <a:pt x="16039" y="901"/>
                        <a:pt x="16029" y="901"/>
                        <a:pt x="16023" y="901"/>
                      </a:cubicBezTo>
                      <a:cubicBezTo>
                        <a:pt x="16000" y="901"/>
                        <a:pt x="15974" y="888"/>
                        <a:pt x="15961" y="872"/>
                      </a:cubicBezTo>
                      <a:cubicBezTo>
                        <a:pt x="15939" y="849"/>
                        <a:pt x="15939" y="817"/>
                        <a:pt x="15945" y="788"/>
                      </a:cubicBezTo>
                      <a:cubicBezTo>
                        <a:pt x="15961" y="733"/>
                        <a:pt x="16010" y="694"/>
                        <a:pt x="16064" y="682"/>
                      </a:cubicBezTo>
                      <a:cubicBezTo>
                        <a:pt x="16074" y="682"/>
                        <a:pt x="16081" y="678"/>
                        <a:pt x="16087" y="678"/>
                      </a:cubicBezTo>
                      <a:cubicBezTo>
                        <a:pt x="16139" y="678"/>
                        <a:pt x="16183" y="707"/>
                        <a:pt x="16235" y="720"/>
                      </a:cubicBezTo>
                      <a:cubicBezTo>
                        <a:pt x="16258" y="727"/>
                        <a:pt x="16287" y="733"/>
                        <a:pt x="16312" y="733"/>
                      </a:cubicBezTo>
                      <a:cubicBezTo>
                        <a:pt x="16341" y="733"/>
                        <a:pt x="16371" y="730"/>
                        <a:pt x="16393" y="717"/>
                      </a:cubicBezTo>
                      <a:cubicBezTo>
                        <a:pt x="16435" y="691"/>
                        <a:pt x="16438" y="627"/>
                        <a:pt x="16406" y="592"/>
                      </a:cubicBezTo>
                      <a:cubicBezTo>
                        <a:pt x="16393" y="582"/>
                        <a:pt x="16377" y="576"/>
                        <a:pt x="16361" y="576"/>
                      </a:cubicBezTo>
                      <a:cubicBezTo>
                        <a:pt x="16354" y="576"/>
                        <a:pt x="16348" y="576"/>
                        <a:pt x="16341" y="579"/>
                      </a:cubicBezTo>
                      <a:cubicBezTo>
                        <a:pt x="16319" y="585"/>
                        <a:pt x="16309" y="601"/>
                        <a:pt x="16299" y="621"/>
                      </a:cubicBezTo>
                      <a:cubicBezTo>
                        <a:pt x="16290" y="634"/>
                        <a:pt x="16280" y="637"/>
                        <a:pt x="16267" y="637"/>
                      </a:cubicBezTo>
                      <a:cubicBezTo>
                        <a:pt x="16248" y="637"/>
                        <a:pt x="16229" y="621"/>
                        <a:pt x="16226" y="601"/>
                      </a:cubicBezTo>
                      <a:cubicBezTo>
                        <a:pt x="16219" y="572"/>
                        <a:pt x="16242" y="543"/>
                        <a:pt x="16261" y="524"/>
                      </a:cubicBezTo>
                      <a:cubicBezTo>
                        <a:pt x="16274" y="511"/>
                        <a:pt x="16290" y="505"/>
                        <a:pt x="16303" y="505"/>
                      </a:cubicBezTo>
                      <a:cubicBezTo>
                        <a:pt x="16312" y="505"/>
                        <a:pt x="16322" y="505"/>
                        <a:pt x="16332" y="511"/>
                      </a:cubicBezTo>
                      <a:cubicBezTo>
                        <a:pt x="16348" y="518"/>
                        <a:pt x="16364" y="527"/>
                        <a:pt x="16383" y="527"/>
                      </a:cubicBezTo>
                      <a:cubicBezTo>
                        <a:pt x="16387" y="527"/>
                        <a:pt x="16390" y="527"/>
                        <a:pt x="16393" y="527"/>
                      </a:cubicBezTo>
                      <a:cubicBezTo>
                        <a:pt x="16441" y="518"/>
                        <a:pt x="16460" y="457"/>
                        <a:pt x="16457" y="414"/>
                      </a:cubicBezTo>
                      <a:cubicBezTo>
                        <a:pt x="16451" y="366"/>
                        <a:pt x="16419" y="321"/>
                        <a:pt x="16383" y="295"/>
                      </a:cubicBezTo>
                      <a:cubicBezTo>
                        <a:pt x="16354" y="273"/>
                        <a:pt x="16319" y="260"/>
                        <a:pt x="16287" y="260"/>
                      </a:cubicBezTo>
                      <a:cubicBezTo>
                        <a:pt x="16271" y="257"/>
                        <a:pt x="16255" y="260"/>
                        <a:pt x="16239" y="266"/>
                      </a:cubicBezTo>
                      <a:cubicBezTo>
                        <a:pt x="16190" y="283"/>
                        <a:pt x="16158" y="331"/>
                        <a:pt x="16190" y="379"/>
                      </a:cubicBezTo>
                      <a:cubicBezTo>
                        <a:pt x="16196" y="385"/>
                        <a:pt x="16203" y="395"/>
                        <a:pt x="16213" y="402"/>
                      </a:cubicBezTo>
                      <a:cubicBezTo>
                        <a:pt x="16222" y="408"/>
                        <a:pt x="16229" y="411"/>
                        <a:pt x="16226" y="427"/>
                      </a:cubicBezTo>
                      <a:cubicBezTo>
                        <a:pt x="16216" y="457"/>
                        <a:pt x="16180" y="473"/>
                        <a:pt x="16151" y="479"/>
                      </a:cubicBezTo>
                      <a:cubicBezTo>
                        <a:pt x="16145" y="479"/>
                        <a:pt x="16139" y="479"/>
                        <a:pt x="16135" y="479"/>
                      </a:cubicBezTo>
                      <a:cubicBezTo>
                        <a:pt x="16126" y="479"/>
                        <a:pt x="16116" y="476"/>
                        <a:pt x="16106" y="473"/>
                      </a:cubicBezTo>
                      <a:cubicBezTo>
                        <a:pt x="16077" y="463"/>
                        <a:pt x="16055" y="437"/>
                        <a:pt x="16051" y="402"/>
                      </a:cubicBezTo>
                      <a:cubicBezTo>
                        <a:pt x="16048" y="376"/>
                        <a:pt x="16055" y="353"/>
                        <a:pt x="16068" y="331"/>
                      </a:cubicBezTo>
                      <a:moveTo>
                        <a:pt x="15053" y="321"/>
                      </a:moveTo>
                      <a:lnTo>
                        <a:pt x="15053" y="321"/>
                      </a:lnTo>
                      <a:cubicBezTo>
                        <a:pt x="15153" y="260"/>
                        <a:pt x="15259" y="237"/>
                        <a:pt x="15372" y="253"/>
                      </a:cubicBezTo>
                      <a:cubicBezTo>
                        <a:pt x="15546" y="279"/>
                        <a:pt x="15704" y="350"/>
                        <a:pt x="15871" y="392"/>
                      </a:cubicBezTo>
                      <a:cubicBezTo>
                        <a:pt x="15900" y="398"/>
                        <a:pt x="15929" y="405"/>
                        <a:pt x="15958" y="411"/>
                      </a:cubicBezTo>
                      <a:cubicBezTo>
                        <a:pt x="15974" y="414"/>
                        <a:pt x="15990" y="414"/>
                        <a:pt x="16007" y="418"/>
                      </a:cubicBezTo>
                      <a:cubicBezTo>
                        <a:pt x="16010" y="418"/>
                        <a:pt x="16019" y="418"/>
                        <a:pt x="16029" y="421"/>
                      </a:cubicBezTo>
                      <a:cubicBezTo>
                        <a:pt x="16035" y="444"/>
                        <a:pt x="16048" y="466"/>
                        <a:pt x="16068" y="482"/>
                      </a:cubicBezTo>
                      <a:cubicBezTo>
                        <a:pt x="16000" y="479"/>
                        <a:pt x="15929" y="469"/>
                        <a:pt x="15862" y="460"/>
                      </a:cubicBezTo>
                      <a:cubicBezTo>
                        <a:pt x="15778" y="447"/>
                        <a:pt x="15694" y="418"/>
                        <a:pt x="15617" y="389"/>
                      </a:cubicBezTo>
                      <a:cubicBezTo>
                        <a:pt x="15546" y="363"/>
                        <a:pt x="15478" y="331"/>
                        <a:pt x="15407" y="312"/>
                      </a:cubicBezTo>
                      <a:cubicBezTo>
                        <a:pt x="15314" y="292"/>
                        <a:pt x="15217" y="299"/>
                        <a:pt x="15130" y="328"/>
                      </a:cubicBezTo>
                      <a:cubicBezTo>
                        <a:pt x="15040" y="360"/>
                        <a:pt x="14937" y="424"/>
                        <a:pt x="14902" y="514"/>
                      </a:cubicBezTo>
                      <a:cubicBezTo>
                        <a:pt x="14886" y="518"/>
                        <a:pt x="14873" y="521"/>
                        <a:pt x="14857" y="527"/>
                      </a:cubicBezTo>
                      <a:cubicBezTo>
                        <a:pt x="14902" y="444"/>
                        <a:pt x="14973" y="373"/>
                        <a:pt x="15053" y="321"/>
                      </a:cubicBezTo>
                      <a:moveTo>
                        <a:pt x="14145" y="331"/>
                      </a:moveTo>
                      <a:lnTo>
                        <a:pt x="14145" y="331"/>
                      </a:lnTo>
                      <a:cubicBezTo>
                        <a:pt x="14161" y="305"/>
                        <a:pt x="14187" y="295"/>
                        <a:pt x="14209" y="279"/>
                      </a:cubicBezTo>
                      <a:cubicBezTo>
                        <a:pt x="14232" y="260"/>
                        <a:pt x="14235" y="237"/>
                        <a:pt x="14238" y="209"/>
                      </a:cubicBezTo>
                      <a:cubicBezTo>
                        <a:pt x="14242" y="176"/>
                        <a:pt x="14261" y="147"/>
                        <a:pt x="14293" y="134"/>
                      </a:cubicBezTo>
                      <a:cubicBezTo>
                        <a:pt x="14319" y="121"/>
                        <a:pt x="14351" y="125"/>
                        <a:pt x="14380" y="131"/>
                      </a:cubicBezTo>
                      <a:cubicBezTo>
                        <a:pt x="14387" y="134"/>
                        <a:pt x="14393" y="131"/>
                        <a:pt x="14396" y="125"/>
                      </a:cubicBezTo>
                      <a:cubicBezTo>
                        <a:pt x="14406" y="89"/>
                        <a:pt x="14403" y="54"/>
                        <a:pt x="14438" y="35"/>
                      </a:cubicBezTo>
                      <a:cubicBezTo>
                        <a:pt x="14467" y="22"/>
                        <a:pt x="14499" y="28"/>
                        <a:pt x="14525" y="41"/>
                      </a:cubicBezTo>
                      <a:cubicBezTo>
                        <a:pt x="14580" y="73"/>
                        <a:pt x="14615" y="125"/>
                        <a:pt x="14638" y="183"/>
                      </a:cubicBezTo>
                      <a:cubicBezTo>
                        <a:pt x="14660" y="234"/>
                        <a:pt x="14686" y="283"/>
                        <a:pt x="14737" y="312"/>
                      </a:cubicBezTo>
                      <a:cubicBezTo>
                        <a:pt x="14773" y="334"/>
                        <a:pt x="14834" y="350"/>
                        <a:pt x="14866" y="312"/>
                      </a:cubicBezTo>
                      <a:cubicBezTo>
                        <a:pt x="14882" y="295"/>
                        <a:pt x="14886" y="266"/>
                        <a:pt x="14882" y="247"/>
                      </a:cubicBezTo>
                      <a:cubicBezTo>
                        <a:pt x="14879" y="231"/>
                        <a:pt x="14866" y="202"/>
                        <a:pt x="14850" y="199"/>
                      </a:cubicBezTo>
                      <a:cubicBezTo>
                        <a:pt x="14844" y="199"/>
                        <a:pt x="14837" y="202"/>
                        <a:pt x="14834" y="205"/>
                      </a:cubicBezTo>
                      <a:cubicBezTo>
                        <a:pt x="14825" y="212"/>
                        <a:pt x="14818" y="218"/>
                        <a:pt x="14805" y="221"/>
                      </a:cubicBezTo>
                      <a:cubicBezTo>
                        <a:pt x="14786" y="231"/>
                        <a:pt x="14760" y="234"/>
                        <a:pt x="14741" y="221"/>
                      </a:cubicBezTo>
                      <a:cubicBezTo>
                        <a:pt x="14712" y="199"/>
                        <a:pt x="14712" y="131"/>
                        <a:pt x="14747" y="112"/>
                      </a:cubicBezTo>
                      <a:cubicBezTo>
                        <a:pt x="14776" y="96"/>
                        <a:pt x="14815" y="112"/>
                        <a:pt x="14841" y="128"/>
                      </a:cubicBezTo>
                      <a:cubicBezTo>
                        <a:pt x="14860" y="138"/>
                        <a:pt x="14876" y="151"/>
                        <a:pt x="14889" y="164"/>
                      </a:cubicBezTo>
                      <a:cubicBezTo>
                        <a:pt x="14908" y="186"/>
                        <a:pt x="14915" y="212"/>
                        <a:pt x="14925" y="237"/>
                      </a:cubicBezTo>
                      <a:cubicBezTo>
                        <a:pt x="14937" y="263"/>
                        <a:pt x="14957" y="289"/>
                        <a:pt x="14982" y="302"/>
                      </a:cubicBezTo>
                      <a:cubicBezTo>
                        <a:pt x="14992" y="308"/>
                        <a:pt x="15005" y="312"/>
                        <a:pt x="15014" y="312"/>
                      </a:cubicBezTo>
                      <a:cubicBezTo>
                        <a:pt x="14960" y="350"/>
                        <a:pt x="14912" y="402"/>
                        <a:pt x="14876" y="457"/>
                      </a:cubicBezTo>
                      <a:cubicBezTo>
                        <a:pt x="14873" y="457"/>
                        <a:pt x="14869" y="457"/>
                        <a:pt x="14866" y="457"/>
                      </a:cubicBezTo>
                      <a:cubicBezTo>
                        <a:pt x="14815" y="473"/>
                        <a:pt x="14737" y="418"/>
                        <a:pt x="14705" y="382"/>
                      </a:cubicBezTo>
                      <a:cubicBezTo>
                        <a:pt x="14664" y="341"/>
                        <a:pt x="14631" y="286"/>
                        <a:pt x="14605" y="231"/>
                      </a:cubicBezTo>
                      <a:cubicBezTo>
                        <a:pt x="14577" y="170"/>
                        <a:pt x="14502" y="121"/>
                        <a:pt x="14451" y="180"/>
                      </a:cubicBezTo>
                      <a:cubicBezTo>
                        <a:pt x="14403" y="147"/>
                        <a:pt x="14312" y="154"/>
                        <a:pt x="14287" y="212"/>
                      </a:cubicBezTo>
                      <a:cubicBezTo>
                        <a:pt x="14284" y="218"/>
                        <a:pt x="14290" y="225"/>
                        <a:pt x="14296" y="218"/>
                      </a:cubicBezTo>
                      <a:cubicBezTo>
                        <a:pt x="14325" y="170"/>
                        <a:pt x="14406" y="167"/>
                        <a:pt x="14444" y="202"/>
                      </a:cubicBezTo>
                      <a:cubicBezTo>
                        <a:pt x="14451" y="209"/>
                        <a:pt x="14457" y="205"/>
                        <a:pt x="14461" y="202"/>
                      </a:cubicBezTo>
                      <a:cubicBezTo>
                        <a:pt x="14499" y="151"/>
                        <a:pt x="14554" y="183"/>
                        <a:pt x="14580" y="221"/>
                      </a:cubicBezTo>
                      <a:cubicBezTo>
                        <a:pt x="14589" y="241"/>
                        <a:pt x="14599" y="263"/>
                        <a:pt x="14609" y="286"/>
                      </a:cubicBezTo>
                      <a:cubicBezTo>
                        <a:pt x="14631" y="325"/>
                        <a:pt x="14654" y="360"/>
                        <a:pt x="14683" y="392"/>
                      </a:cubicBezTo>
                      <a:cubicBezTo>
                        <a:pt x="14721" y="434"/>
                        <a:pt x="14799" y="492"/>
                        <a:pt x="14863" y="479"/>
                      </a:cubicBezTo>
                      <a:cubicBezTo>
                        <a:pt x="14853" y="498"/>
                        <a:pt x="14844" y="514"/>
                        <a:pt x="14834" y="534"/>
                      </a:cubicBezTo>
                      <a:cubicBezTo>
                        <a:pt x="14834" y="537"/>
                        <a:pt x="14802" y="546"/>
                        <a:pt x="14796" y="550"/>
                      </a:cubicBezTo>
                      <a:cubicBezTo>
                        <a:pt x="14786" y="556"/>
                        <a:pt x="14773" y="559"/>
                        <a:pt x="14763" y="566"/>
                      </a:cubicBezTo>
                      <a:cubicBezTo>
                        <a:pt x="14689" y="537"/>
                        <a:pt x="14651" y="473"/>
                        <a:pt x="14615" y="402"/>
                      </a:cubicBezTo>
                      <a:cubicBezTo>
                        <a:pt x="14593" y="353"/>
                        <a:pt x="14564" y="299"/>
                        <a:pt x="14502" y="305"/>
                      </a:cubicBezTo>
                      <a:cubicBezTo>
                        <a:pt x="14499" y="305"/>
                        <a:pt x="14496" y="308"/>
                        <a:pt x="14499" y="312"/>
                      </a:cubicBezTo>
                      <a:cubicBezTo>
                        <a:pt x="14512" y="318"/>
                        <a:pt x="14528" y="321"/>
                        <a:pt x="14541" y="328"/>
                      </a:cubicBezTo>
                      <a:cubicBezTo>
                        <a:pt x="14567" y="344"/>
                        <a:pt x="14580" y="376"/>
                        <a:pt x="14589" y="398"/>
                      </a:cubicBezTo>
                      <a:cubicBezTo>
                        <a:pt x="14602" y="427"/>
                        <a:pt x="14615" y="460"/>
                        <a:pt x="14635" y="489"/>
                      </a:cubicBezTo>
                      <a:cubicBezTo>
                        <a:pt x="14660" y="527"/>
                        <a:pt x="14693" y="563"/>
                        <a:pt x="14737" y="582"/>
                      </a:cubicBezTo>
                      <a:cubicBezTo>
                        <a:pt x="14721" y="592"/>
                        <a:pt x="14705" y="605"/>
                        <a:pt x="14689" y="614"/>
                      </a:cubicBezTo>
                      <a:cubicBezTo>
                        <a:pt x="14648" y="646"/>
                        <a:pt x="14602" y="688"/>
                        <a:pt x="14573" y="737"/>
                      </a:cubicBezTo>
                      <a:cubicBezTo>
                        <a:pt x="14570" y="740"/>
                        <a:pt x="14564" y="753"/>
                        <a:pt x="14554" y="772"/>
                      </a:cubicBezTo>
                      <a:cubicBezTo>
                        <a:pt x="14551" y="772"/>
                        <a:pt x="14551" y="772"/>
                        <a:pt x="14551" y="772"/>
                      </a:cubicBezTo>
                      <a:cubicBezTo>
                        <a:pt x="14502" y="785"/>
                        <a:pt x="14454" y="798"/>
                        <a:pt x="14403" y="785"/>
                      </a:cubicBezTo>
                      <a:cubicBezTo>
                        <a:pt x="14361" y="775"/>
                        <a:pt x="14322" y="756"/>
                        <a:pt x="14284" y="740"/>
                      </a:cubicBezTo>
                      <a:cubicBezTo>
                        <a:pt x="14235" y="717"/>
                        <a:pt x="14180" y="701"/>
                        <a:pt x="14132" y="730"/>
                      </a:cubicBezTo>
                      <a:cubicBezTo>
                        <a:pt x="14129" y="733"/>
                        <a:pt x="14129" y="737"/>
                        <a:pt x="14132" y="737"/>
                      </a:cubicBezTo>
                      <a:cubicBezTo>
                        <a:pt x="14209" y="704"/>
                        <a:pt x="14290" y="766"/>
                        <a:pt x="14357" y="794"/>
                      </a:cubicBezTo>
                      <a:cubicBezTo>
                        <a:pt x="14422" y="820"/>
                        <a:pt x="14477" y="814"/>
                        <a:pt x="14538" y="798"/>
                      </a:cubicBezTo>
                      <a:cubicBezTo>
                        <a:pt x="14525" y="820"/>
                        <a:pt x="14515" y="843"/>
                        <a:pt x="14519" y="843"/>
                      </a:cubicBezTo>
                      <a:cubicBezTo>
                        <a:pt x="14454" y="859"/>
                        <a:pt x="14403" y="881"/>
                        <a:pt x="14341" y="910"/>
                      </a:cubicBezTo>
                      <a:cubicBezTo>
                        <a:pt x="14325" y="917"/>
                        <a:pt x="14309" y="926"/>
                        <a:pt x="14293" y="936"/>
                      </a:cubicBezTo>
                      <a:cubicBezTo>
                        <a:pt x="14303" y="923"/>
                        <a:pt x="14312" y="907"/>
                        <a:pt x="14316" y="891"/>
                      </a:cubicBezTo>
                      <a:cubicBezTo>
                        <a:pt x="14325" y="839"/>
                        <a:pt x="14293" y="791"/>
                        <a:pt x="14251" y="769"/>
                      </a:cubicBezTo>
                      <a:cubicBezTo>
                        <a:pt x="14248" y="766"/>
                        <a:pt x="14242" y="762"/>
                        <a:pt x="14235" y="759"/>
                      </a:cubicBezTo>
                      <a:cubicBezTo>
                        <a:pt x="14196" y="743"/>
                        <a:pt x="14142" y="746"/>
                        <a:pt x="14126" y="788"/>
                      </a:cubicBezTo>
                      <a:cubicBezTo>
                        <a:pt x="14113" y="823"/>
                        <a:pt x="14158" y="878"/>
                        <a:pt x="14116" y="894"/>
                      </a:cubicBezTo>
                      <a:cubicBezTo>
                        <a:pt x="14100" y="901"/>
                        <a:pt x="14084" y="901"/>
                        <a:pt x="14068" y="894"/>
                      </a:cubicBezTo>
                      <a:cubicBezTo>
                        <a:pt x="14058" y="891"/>
                        <a:pt x="14045" y="881"/>
                        <a:pt x="14036" y="872"/>
                      </a:cubicBezTo>
                      <a:cubicBezTo>
                        <a:pt x="14016" y="849"/>
                        <a:pt x="14013" y="817"/>
                        <a:pt x="14023" y="788"/>
                      </a:cubicBezTo>
                      <a:cubicBezTo>
                        <a:pt x="14036" y="733"/>
                        <a:pt x="14087" y="694"/>
                        <a:pt x="14142" y="682"/>
                      </a:cubicBezTo>
                      <a:cubicBezTo>
                        <a:pt x="14180" y="672"/>
                        <a:pt x="14212" y="685"/>
                        <a:pt x="14248" y="698"/>
                      </a:cubicBezTo>
                      <a:cubicBezTo>
                        <a:pt x="14258" y="701"/>
                        <a:pt x="14264" y="704"/>
                        <a:pt x="14274" y="707"/>
                      </a:cubicBezTo>
                      <a:cubicBezTo>
                        <a:pt x="14287" y="714"/>
                        <a:pt x="14300" y="717"/>
                        <a:pt x="14312" y="720"/>
                      </a:cubicBezTo>
                      <a:cubicBezTo>
                        <a:pt x="14357" y="737"/>
                        <a:pt x="14425" y="743"/>
                        <a:pt x="14467" y="717"/>
                      </a:cubicBezTo>
                      <a:cubicBezTo>
                        <a:pt x="14509" y="691"/>
                        <a:pt x="14515" y="627"/>
                        <a:pt x="14480" y="592"/>
                      </a:cubicBezTo>
                      <a:cubicBezTo>
                        <a:pt x="14473" y="585"/>
                        <a:pt x="14464" y="582"/>
                        <a:pt x="14457" y="579"/>
                      </a:cubicBezTo>
                      <a:cubicBezTo>
                        <a:pt x="14441" y="572"/>
                        <a:pt x="14428" y="569"/>
                        <a:pt x="14412" y="576"/>
                      </a:cubicBezTo>
                      <a:cubicBezTo>
                        <a:pt x="14387" y="582"/>
                        <a:pt x="14380" y="598"/>
                        <a:pt x="14367" y="617"/>
                      </a:cubicBezTo>
                      <a:cubicBezTo>
                        <a:pt x="14357" y="634"/>
                        <a:pt x="14341" y="637"/>
                        <a:pt x="14325" y="634"/>
                      </a:cubicBezTo>
                      <a:cubicBezTo>
                        <a:pt x="14312" y="627"/>
                        <a:pt x="14303" y="614"/>
                        <a:pt x="14300" y="601"/>
                      </a:cubicBezTo>
                      <a:cubicBezTo>
                        <a:pt x="14296" y="572"/>
                        <a:pt x="14316" y="543"/>
                        <a:pt x="14338" y="524"/>
                      </a:cubicBezTo>
                      <a:cubicBezTo>
                        <a:pt x="14357" y="505"/>
                        <a:pt x="14380" y="498"/>
                        <a:pt x="14406" y="508"/>
                      </a:cubicBezTo>
                      <a:cubicBezTo>
                        <a:pt x="14412" y="514"/>
                        <a:pt x="14422" y="518"/>
                        <a:pt x="14432" y="521"/>
                      </a:cubicBezTo>
                      <a:cubicBezTo>
                        <a:pt x="14441" y="527"/>
                        <a:pt x="14454" y="530"/>
                        <a:pt x="14467" y="527"/>
                      </a:cubicBezTo>
                      <a:cubicBezTo>
                        <a:pt x="14515" y="518"/>
                        <a:pt x="14538" y="457"/>
                        <a:pt x="14532" y="414"/>
                      </a:cubicBezTo>
                      <a:cubicBezTo>
                        <a:pt x="14528" y="366"/>
                        <a:pt x="14496" y="321"/>
                        <a:pt x="14457" y="295"/>
                      </a:cubicBezTo>
                      <a:cubicBezTo>
                        <a:pt x="14444" y="283"/>
                        <a:pt x="14428" y="276"/>
                        <a:pt x="14412" y="270"/>
                      </a:cubicBezTo>
                      <a:cubicBezTo>
                        <a:pt x="14380" y="253"/>
                        <a:pt x="14345" y="250"/>
                        <a:pt x="14309" y="263"/>
                      </a:cubicBezTo>
                      <a:cubicBezTo>
                        <a:pt x="14261" y="279"/>
                        <a:pt x="14225" y="328"/>
                        <a:pt x="14261" y="376"/>
                      </a:cubicBezTo>
                      <a:cubicBezTo>
                        <a:pt x="14264" y="385"/>
                        <a:pt x="14274" y="392"/>
                        <a:pt x="14280" y="398"/>
                      </a:cubicBezTo>
                      <a:cubicBezTo>
                        <a:pt x="14293" y="405"/>
                        <a:pt x="14300" y="408"/>
                        <a:pt x="14293" y="424"/>
                      </a:cubicBezTo>
                      <a:cubicBezTo>
                        <a:pt x="14284" y="453"/>
                        <a:pt x="14251" y="469"/>
                        <a:pt x="14222" y="476"/>
                      </a:cubicBezTo>
                      <a:cubicBezTo>
                        <a:pt x="14209" y="476"/>
                        <a:pt x="14193" y="476"/>
                        <a:pt x="14180" y="473"/>
                      </a:cubicBezTo>
                      <a:cubicBezTo>
                        <a:pt x="14152" y="463"/>
                        <a:pt x="14132" y="437"/>
                        <a:pt x="14129" y="402"/>
                      </a:cubicBezTo>
                      <a:cubicBezTo>
                        <a:pt x="14126" y="376"/>
                        <a:pt x="14132" y="353"/>
                        <a:pt x="14145" y="331"/>
                      </a:cubicBezTo>
                      <a:moveTo>
                        <a:pt x="13122" y="318"/>
                      </a:moveTo>
                      <a:lnTo>
                        <a:pt x="13122" y="318"/>
                      </a:lnTo>
                      <a:cubicBezTo>
                        <a:pt x="13222" y="257"/>
                        <a:pt x="13328" y="234"/>
                        <a:pt x="13444" y="250"/>
                      </a:cubicBezTo>
                      <a:cubicBezTo>
                        <a:pt x="13615" y="276"/>
                        <a:pt x="13776" y="347"/>
                        <a:pt x="13940" y="389"/>
                      </a:cubicBezTo>
                      <a:cubicBezTo>
                        <a:pt x="13969" y="395"/>
                        <a:pt x="13998" y="402"/>
                        <a:pt x="14029" y="408"/>
                      </a:cubicBezTo>
                      <a:cubicBezTo>
                        <a:pt x="14042" y="411"/>
                        <a:pt x="14058" y="414"/>
                        <a:pt x="14074" y="414"/>
                      </a:cubicBezTo>
                      <a:cubicBezTo>
                        <a:pt x="14077" y="414"/>
                        <a:pt x="14090" y="418"/>
                        <a:pt x="14100" y="418"/>
                      </a:cubicBezTo>
                      <a:cubicBezTo>
                        <a:pt x="14106" y="440"/>
                        <a:pt x="14119" y="463"/>
                        <a:pt x="14139" y="479"/>
                      </a:cubicBezTo>
                      <a:cubicBezTo>
                        <a:pt x="14068" y="479"/>
                        <a:pt x="14000" y="466"/>
                        <a:pt x="13930" y="457"/>
                      </a:cubicBezTo>
                      <a:cubicBezTo>
                        <a:pt x="13847" y="444"/>
                        <a:pt x="13766" y="414"/>
                        <a:pt x="13685" y="385"/>
                      </a:cubicBezTo>
                      <a:cubicBezTo>
                        <a:pt x="13618" y="360"/>
                        <a:pt x="13547" y="328"/>
                        <a:pt x="13476" y="308"/>
                      </a:cubicBezTo>
                      <a:cubicBezTo>
                        <a:pt x="13386" y="289"/>
                        <a:pt x="13286" y="295"/>
                        <a:pt x="13199" y="328"/>
                      </a:cubicBezTo>
                      <a:cubicBezTo>
                        <a:pt x="13112" y="357"/>
                        <a:pt x="13009" y="424"/>
                        <a:pt x="12971" y="514"/>
                      </a:cubicBezTo>
                      <a:cubicBezTo>
                        <a:pt x="12958" y="514"/>
                        <a:pt x="12942" y="521"/>
                        <a:pt x="12929" y="524"/>
                      </a:cubicBezTo>
                      <a:cubicBezTo>
                        <a:pt x="12971" y="440"/>
                        <a:pt x="13045" y="369"/>
                        <a:pt x="13122" y="318"/>
                      </a:cubicBezTo>
                      <a:moveTo>
                        <a:pt x="12214" y="328"/>
                      </a:moveTo>
                      <a:lnTo>
                        <a:pt x="12214" y="328"/>
                      </a:lnTo>
                      <a:cubicBezTo>
                        <a:pt x="12230" y="302"/>
                        <a:pt x="12255" y="292"/>
                        <a:pt x="12278" y="276"/>
                      </a:cubicBezTo>
                      <a:cubicBezTo>
                        <a:pt x="12304" y="257"/>
                        <a:pt x="12304" y="234"/>
                        <a:pt x="12307" y="205"/>
                      </a:cubicBezTo>
                      <a:cubicBezTo>
                        <a:pt x="12310" y="173"/>
                        <a:pt x="12333" y="144"/>
                        <a:pt x="12362" y="131"/>
                      </a:cubicBezTo>
                      <a:cubicBezTo>
                        <a:pt x="12391" y="118"/>
                        <a:pt x="12420" y="121"/>
                        <a:pt x="12449" y="128"/>
                      </a:cubicBezTo>
                      <a:cubicBezTo>
                        <a:pt x="12455" y="131"/>
                        <a:pt x="12462" y="128"/>
                        <a:pt x="12465" y="121"/>
                      </a:cubicBezTo>
                      <a:cubicBezTo>
                        <a:pt x="12478" y="86"/>
                        <a:pt x="12471" y="54"/>
                        <a:pt x="12510" y="35"/>
                      </a:cubicBezTo>
                      <a:cubicBezTo>
                        <a:pt x="12536" y="19"/>
                        <a:pt x="12568" y="25"/>
                        <a:pt x="12594" y="41"/>
                      </a:cubicBezTo>
                      <a:cubicBezTo>
                        <a:pt x="12648" y="70"/>
                        <a:pt x="12684" y="125"/>
                        <a:pt x="12706" y="180"/>
                      </a:cubicBezTo>
                      <a:cubicBezTo>
                        <a:pt x="12729" y="231"/>
                        <a:pt x="12755" y="279"/>
                        <a:pt x="12806" y="308"/>
                      </a:cubicBezTo>
                      <a:cubicBezTo>
                        <a:pt x="12845" y="331"/>
                        <a:pt x="12903" y="347"/>
                        <a:pt x="12935" y="308"/>
                      </a:cubicBezTo>
                      <a:cubicBezTo>
                        <a:pt x="12951" y="292"/>
                        <a:pt x="12955" y="266"/>
                        <a:pt x="12951" y="244"/>
                      </a:cubicBezTo>
                      <a:cubicBezTo>
                        <a:pt x="12948" y="228"/>
                        <a:pt x="12938" y="199"/>
                        <a:pt x="12919" y="196"/>
                      </a:cubicBezTo>
                      <a:cubicBezTo>
                        <a:pt x="12912" y="196"/>
                        <a:pt x="12909" y="199"/>
                        <a:pt x="12903" y="202"/>
                      </a:cubicBezTo>
                      <a:cubicBezTo>
                        <a:pt x="12893" y="209"/>
                        <a:pt x="12887" y="215"/>
                        <a:pt x="12874" y="221"/>
                      </a:cubicBezTo>
                      <a:cubicBezTo>
                        <a:pt x="12855" y="228"/>
                        <a:pt x="12829" y="231"/>
                        <a:pt x="12810" y="218"/>
                      </a:cubicBezTo>
                      <a:cubicBezTo>
                        <a:pt x="12780" y="196"/>
                        <a:pt x="12780" y="128"/>
                        <a:pt x="12816" y="109"/>
                      </a:cubicBezTo>
                      <a:cubicBezTo>
                        <a:pt x="12845" y="96"/>
                        <a:pt x="12887" y="109"/>
                        <a:pt x="12912" y="125"/>
                      </a:cubicBezTo>
                      <a:cubicBezTo>
                        <a:pt x="12929" y="134"/>
                        <a:pt x="12945" y="147"/>
                        <a:pt x="12958" y="164"/>
                      </a:cubicBezTo>
                      <a:cubicBezTo>
                        <a:pt x="12977" y="183"/>
                        <a:pt x="12983" y="212"/>
                        <a:pt x="12996" y="234"/>
                      </a:cubicBezTo>
                      <a:cubicBezTo>
                        <a:pt x="13009" y="260"/>
                        <a:pt x="13025" y="286"/>
                        <a:pt x="13051" y="302"/>
                      </a:cubicBezTo>
                      <a:cubicBezTo>
                        <a:pt x="13064" y="305"/>
                        <a:pt x="13074" y="308"/>
                        <a:pt x="13087" y="308"/>
                      </a:cubicBezTo>
                      <a:cubicBezTo>
                        <a:pt x="13028" y="350"/>
                        <a:pt x="12983" y="398"/>
                        <a:pt x="12945" y="453"/>
                      </a:cubicBezTo>
                      <a:cubicBezTo>
                        <a:pt x="12942" y="453"/>
                        <a:pt x="12942" y="453"/>
                        <a:pt x="12938" y="453"/>
                      </a:cubicBezTo>
                      <a:cubicBezTo>
                        <a:pt x="12883" y="469"/>
                        <a:pt x="12810" y="414"/>
                        <a:pt x="12774" y="379"/>
                      </a:cubicBezTo>
                      <a:cubicBezTo>
                        <a:pt x="12732" y="337"/>
                        <a:pt x="12703" y="283"/>
                        <a:pt x="12674" y="228"/>
                      </a:cubicBezTo>
                      <a:cubicBezTo>
                        <a:pt x="12645" y="167"/>
                        <a:pt x="12571" y="118"/>
                        <a:pt x="12520" y="180"/>
                      </a:cubicBezTo>
                      <a:cubicBezTo>
                        <a:pt x="12471" y="144"/>
                        <a:pt x="12381" y="151"/>
                        <a:pt x="12355" y="209"/>
                      </a:cubicBezTo>
                      <a:cubicBezTo>
                        <a:pt x="12352" y="215"/>
                        <a:pt x="12362" y="221"/>
                        <a:pt x="12365" y="215"/>
                      </a:cubicBezTo>
                      <a:cubicBezTo>
                        <a:pt x="12394" y="167"/>
                        <a:pt x="12474" y="164"/>
                        <a:pt x="12516" y="199"/>
                      </a:cubicBezTo>
                      <a:cubicBezTo>
                        <a:pt x="12520" y="205"/>
                        <a:pt x="12526" y="202"/>
                        <a:pt x="12533" y="199"/>
                      </a:cubicBezTo>
                      <a:cubicBezTo>
                        <a:pt x="12568" y="147"/>
                        <a:pt x="12623" y="180"/>
                        <a:pt x="12648" y="218"/>
                      </a:cubicBezTo>
                      <a:cubicBezTo>
                        <a:pt x="12661" y="241"/>
                        <a:pt x="12668" y="263"/>
                        <a:pt x="12678" y="283"/>
                      </a:cubicBezTo>
                      <a:cubicBezTo>
                        <a:pt x="12700" y="321"/>
                        <a:pt x="12726" y="357"/>
                        <a:pt x="12755" y="392"/>
                      </a:cubicBezTo>
                      <a:cubicBezTo>
                        <a:pt x="12790" y="431"/>
                        <a:pt x="12871" y="489"/>
                        <a:pt x="12932" y="476"/>
                      </a:cubicBezTo>
                      <a:cubicBezTo>
                        <a:pt x="12922" y="495"/>
                        <a:pt x="12912" y="511"/>
                        <a:pt x="12906" y="530"/>
                      </a:cubicBezTo>
                      <a:cubicBezTo>
                        <a:pt x="12903" y="537"/>
                        <a:pt x="12871" y="543"/>
                        <a:pt x="12864" y="546"/>
                      </a:cubicBezTo>
                      <a:cubicBezTo>
                        <a:pt x="12855" y="553"/>
                        <a:pt x="12845" y="559"/>
                        <a:pt x="12832" y="563"/>
                      </a:cubicBezTo>
                      <a:cubicBezTo>
                        <a:pt x="12758" y="534"/>
                        <a:pt x="12719" y="469"/>
                        <a:pt x="12687" y="398"/>
                      </a:cubicBezTo>
                      <a:cubicBezTo>
                        <a:pt x="12661" y="350"/>
                        <a:pt x="12635" y="295"/>
                        <a:pt x="12571" y="302"/>
                      </a:cubicBezTo>
                      <a:cubicBezTo>
                        <a:pt x="12568" y="302"/>
                        <a:pt x="12568" y="305"/>
                        <a:pt x="12571" y="308"/>
                      </a:cubicBezTo>
                      <a:cubicBezTo>
                        <a:pt x="12584" y="315"/>
                        <a:pt x="12600" y="318"/>
                        <a:pt x="12613" y="325"/>
                      </a:cubicBezTo>
                      <a:cubicBezTo>
                        <a:pt x="12635" y="341"/>
                        <a:pt x="12648" y="373"/>
                        <a:pt x="12658" y="395"/>
                      </a:cubicBezTo>
                      <a:cubicBezTo>
                        <a:pt x="12674" y="427"/>
                        <a:pt x="12687" y="457"/>
                        <a:pt x="12703" y="485"/>
                      </a:cubicBezTo>
                      <a:cubicBezTo>
                        <a:pt x="12729" y="524"/>
                        <a:pt x="12764" y="559"/>
                        <a:pt x="12806" y="579"/>
                      </a:cubicBezTo>
                      <a:cubicBezTo>
                        <a:pt x="12790" y="588"/>
                        <a:pt x="12774" y="601"/>
                        <a:pt x="12761" y="611"/>
                      </a:cubicBezTo>
                      <a:cubicBezTo>
                        <a:pt x="12716" y="646"/>
                        <a:pt x="12671" y="685"/>
                        <a:pt x="12642" y="733"/>
                      </a:cubicBezTo>
                      <a:cubicBezTo>
                        <a:pt x="12642" y="737"/>
                        <a:pt x="12632" y="750"/>
                        <a:pt x="12623" y="769"/>
                      </a:cubicBezTo>
                      <a:lnTo>
                        <a:pt x="12623" y="769"/>
                      </a:lnTo>
                      <a:cubicBezTo>
                        <a:pt x="12571" y="782"/>
                        <a:pt x="12523" y="794"/>
                        <a:pt x="12471" y="782"/>
                      </a:cubicBezTo>
                      <a:cubicBezTo>
                        <a:pt x="12430" y="772"/>
                        <a:pt x="12394" y="753"/>
                        <a:pt x="12355" y="737"/>
                      </a:cubicBezTo>
                      <a:cubicBezTo>
                        <a:pt x="12304" y="717"/>
                        <a:pt x="12252" y="698"/>
                        <a:pt x="12201" y="727"/>
                      </a:cubicBezTo>
                      <a:cubicBezTo>
                        <a:pt x="12198" y="730"/>
                        <a:pt x="12201" y="733"/>
                        <a:pt x="12204" y="733"/>
                      </a:cubicBezTo>
                      <a:cubicBezTo>
                        <a:pt x="12278" y="701"/>
                        <a:pt x="12358" y="762"/>
                        <a:pt x="12430" y="791"/>
                      </a:cubicBezTo>
                      <a:cubicBezTo>
                        <a:pt x="12491" y="817"/>
                        <a:pt x="12546" y="810"/>
                        <a:pt x="12610" y="794"/>
                      </a:cubicBezTo>
                      <a:cubicBezTo>
                        <a:pt x="12597" y="817"/>
                        <a:pt x="12587" y="839"/>
                        <a:pt x="12587" y="839"/>
                      </a:cubicBezTo>
                      <a:cubicBezTo>
                        <a:pt x="12526" y="856"/>
                        <a:pt x="12471" y="878"/>
                        <a:pt x="12413" y="907"/>
                      </a:cubicBezTo>
                      <a:cubicBezTo>
                        <a:pt x="12394" y="914"/>
                        <a:pt x="12378" y="923"/>
                        <a:pt x="12362" y="933"/>
                      </a:cubicBezTo>
                      <a:cubicBezTo>
                        <a:pt x="12371" y="923"/>
                        <a:pt x="12381" y="910"/>
                        <a:pt x="12384" y="894"/>
                      </a:cubicBezTo>
                      <a:cubicBezTo>
                        <a:pt x="12388" y="891"/>
                        <a:pt x="12388" y="888"/>
                        <a:pt x="12388" y="888"/>
                      </a:cubicBezTo>
                      <a:cubicBezTo>
                        <a:pt x="12397" y="839"/>
                        <a:pt x="12365" y="791"/>
                        <a:pt x="12323" y="766"/>
                      </a:cubicBezTo>
                      <a:cubicBezTo>
                        <a:pt x="12307" y="756"/>
                        <a:pt x="12285" y="750"/>
                        <a:pt x="12265" y="750"/>
                      </a:cubicBezTo>
                      <a:cubicBezTo>
                        <a:pt x="12239" y="750"/>
                        <a:pt x="12214" y="762"/>
                        <a:pt x="12204" y="788"/>
                      </a:cubicBezTo>
                      <a:cubicBezTo>
                        <a:pt x="12191" y="823"/>
                        <a:pt x="12233" y="878"/>
                        <a:pt x="12194" y="894"/>
                      </a:cubicBezTo>
                      <a:cubicBezTo>
                        <a:pt x="12185" y="898"/>
                        <a:pt x="12178" y="898"/>
                        <a:pt x="12169" y="898"/>
                      </a:cubicBezTo>
                      <a:cubicBezTo>
                        <a:pt x="12146" y="898"/>
                        <a:pt x="12123" y="888"/>
                        <a:pt x="12107" y="869"/>
                      </a:cubicBezTo>
                      <a:cubicBezTo>
                        <a:pt x="12085" y="846"/>
                        <a:pt x="12085" y="814"/>
                        <a:pt x="12094" y="785"/>
                      </a:cubicBezTo>
                      <a:cubicBezTo>
                        <a:pt x="12107" y="730"/>
                        <a:pt x="12159" y="691"/>
                        <a:pt x="12210" y="678"/>
                      </a:cubicBezTo>
                      <a:cubicBezTo>
                        <a:pt x="12220" y="678"/>
                        <a:pt x="12226" y="675"/>
                        <a:pt x="12236" y="675"/>
                      </a:cubicBezTo>
                      <a:cubicBezTo>
                        <a:pt x="12288" y="675"/>
                        <a:pt x="12330" y="704"/>
                        <a:pt x="12381" y="717"/>
                      </a:cubicBezTo>
                      <a:cubicBezTo>
                        <a:pt x="12404" y="727"/>
                        <a:pt x="12433" y="730"/>
                        <a:pt x="12462" y="730"/>
                      </a:cubicBezTo>
                      <a:cubicBezTo>
                        <a:pt x="12491" y="730"/>
                        <a:pt x="12516" y="727"/>
                        <a:pt x="12539" y="714"/>
                      </a:cubicBezTo>
                      <a:cubicBezTo>
                        <a:pt x="12581" y="688"/>
                        <a:pt x="12584" y="624"/>
                        <a:pt x="12552" y="592"/>
                      </a:cubicBezTo>
                      <a:cubicBezTo>
                        <a:pt x="12539" y="579"/>
                        <a:pt x="12523" y="572"/>
                        <a:pt x="12507" y="572"/>
                      </a:cubicBezTo>
                      <a:cubicBezTo>
                        <a:pt x="12500" y="572"/>
                        <a:pt x="12494" y="572"/>
                        <a:pt x="12491" y="576"/>
                      </a:cubicBezTo>
                      <a:cubicBezTo>
                        <a:pt x="12465" y="582"/>
                        <a:pt x="12458" y="598"/>
                        <a:pt x="12446" y="617"/>
                      </a:cubicBezTo>
                      <a:cubicBezTo>
                        <a:pt x="12439" y="630"/>
                        <a:pt x="12426" y="637"/>
                        <a:pt x="12417" y="637"/>
                      </a:cubicBezTo>
                      <a:cubicBezTo>
                        <a:pt x="12397" y="634"/>
                        <a:pt x="12375" y="617"/>
                        <a:pt x="12371" y="598"/>
                      </a:cubicBezTo>
                      <a:cubicBezTo>
                        <a:pt x="12365" y="569"/>
                        <a:pt x="12388" y="540"/>
                        <a:pt x="12407" y="521"/>
                      </a:cubicBezTo>
                      <a:cubicBezTo>
                        <a:pt x="12423" y="508"/>
                        <a:pt x="12436" y="501"/>
                        <a:pt x="12452" y="501"/>
                      </a:cubicBezTo>
                      <a:cubicBezTo>
                        <a:pt x="12458" y="501"/>
                        <a:pt x="12468" y="505"/>
                        <a:pt x="12478" y="508"/>
                      </a:cubicBezTo>
                      <a:cubicBezTo>
                        <a:pt x="12494" y="514"/>
                        <a:pt x="12513" y="524"/>
                        <a:pt x="12529" y="524"/>
                      </a:cubicBezTo>
                      <a:cubicBezTo>
                        <a:pt x="12533" y="524"/>
                        <a:pt x="12536" y="524"/>
                        <a:pt x="12539" y="524"/>
                      </a:cubicBezTo>
                      <a:cubicBezTo>
                        <a:pt x="12587" y="514"/>
                        <a:pt x="12607" y="453"/>
                        <a:pt x="12603" y="411"/>
                      </a:cubicBezTo>
                      <a:cubicBezTo>
                        <a:pt x="12597" y="363"/>
                        <a:pt x="12568" y="321"/>
                        <a:pt x="12529" y="292"/>
                      </a:cubicBezTo>
                      <a:cubicBezTo>
                        <a:pt x="12500" y="270"/>
                        <a:pt x="12468" y="257"/>
                        <a:pt x="12433" y="257"/>
                      </a:cubicBezTo>
                      <a:cubicBezTo>
                        <a:pt x="12417" y="257"/>
                        <a:pt x="12400" y="257"/>
                        <a:pt x="12388" y="263"/>
                      </a:cubicBezTo>
                      <a:cubicBezTo>
                        <a:pt x="12336" y="279"/>
                        <a:pt x="12304" y="328"/>
                        <a:pt x="12336" y="376"/>
                      </a:cubicBezTo>
                      <a:cubicBezTo>
                        <a:pt x="12342" y="385"/>
                        <a:pt x="12349" y="392"/>
                        <a:pt x="12358" y="398"/>
                      </a:cubicBezTo>
                      <a:cubicBezTo>
                        <a:pt x="12368" y="405"/>
                        <a:pt x="12375" y="408"/>
                        <a:pt x="12371" y="424"/>
                      </a:cubicBezTo>
                      <a:cubicBezTo>
                        <a:pt x="12362" y="453"/>
                        <a:pt x="12326" y="469"/>
                        <a:pt x="12298" y="476"/>
                      </a:cubicBezTo>
                      <a:cubicBezTo>
                        <a:pt x="12294" y="476"/>
                        <a:pt x="12288" y="476"/>
                        <a:pt x="12281" y="476"/>
                      </a:cubicBezTo>
                      <a:cubicBezTo>
                        <a:pt x="12275" y="476"/>
                        <a:pt x="12268" y="476"/>
                        <a:pt x="12259" y="473"/>
                      </a:cubicBezTo>
                      <a:cubicBezTo>
                        <a:pt x="12226" y="466"/>
                        <a:pt x="12201" y="437"/>
                        <a:pt x="12198" y="398"/>
                      </a:cubicBezTo>
                      <a:cubicBezTo>
                        <a:pt x="12194" y="373"/>
                        <a:pt x="12201" y="350"/>
                        <a:pt x="12214" y="328"/>
                      </a:cubicBezTo>
                      <a:moveTo>
                        <a:pt x="11199" y="318"/>
                      </a:moveTo>
                      <a:lnTo>
                        <a:pt x="11199" y="318"/>
                      </a:lnTo>
                      <a:cubicBezTo>
                        <a:pt x="11299" y="257"/>
                        <a:pt x="11405" y="234"/>
                        <a:pt x="11521" y="250"/>
                      </a:cubicBezTo>
                      <a:cubicBezTo>
                        <a:pt x="11692" y="276"/>
                        <a:pt x="11853" y="347"/>
                        <a:pt x="12017" y="389"/>
                      </a:cubicBezTo>
                      <a:cubicBezTo>
                        <a:pt x="12046" y="395"/>
                        <a:pt x="12075" y="402"/>
                        <a:pt x="12107" y="408"/>
                      </a:cubicBezTo>
                      <a:cubicBezTo>
                        <a:pt x="12120" y="411"/>
                        <a:pt x="12136" y="414"/>
                        <a:pt x="12153" y="414"/>
                      </a:cubicBezTo>
                      <a:cubicBezTo>
                        <a:pt x="12156" y="414"/>
                        <a:pt x="12165" y="418"/>
                        <a:pt x="12175" y="418"/>
                      </a:cubicBezTo>
                      <a:cubicBezTo>
                        <a:pt x="12182" y="440"/>
                        <a:pt x="12194" y="463"/>
                        <a:pt x="12217" y="479"/>
                      </a:cubicBezTo>
                      <a:cubicBezTo>
                        <a:pt x="12146" y="476"/>
                        <a:pt x="12078" y="466"/>
                        <a:pt x="12008" y="457"/>
                      </a:cubicBezTo>
                      <a:cubicBezTo>
                        <a:pt x="11924" y="444"/>
                        <a:pt x="11843" y="414"/>
                        <a:pt x="11763" y="385"/>
                      </a:cubicBezTo>
                      <a:cubicBezTo>
                        <a:pt x="11692" y="360"/>
                        <a:pt x="11624" y="328"/>
                        <a:pt x="11553" y="308"/>
                      </a:cubicBezTo>
                      <a:cubicBezTo>
                        <a:pt x="11463" y="289"/>
                        <a:pt x="11364" y="295"/>
                        <a:pt x="11276" y="328"/>
                      </a:cubicBezTo>
                      <a:cubicBezTo>
                        <a:pt x="11189" y="357"/>
                        <a:pt x="11087" y="424"/>
                        <a:pt x="11048" y="514"/>
                      </a:cubicBezTo>
                      <a:cubicBezTo>
                        <a:pt x="11035" y="514"/>
                        <a:pt x="11019" y="521"/>
                        <a:pt x="11006" y="524"/>
                      </a:cubicBezTo>
                      <a:cubicBezTo>
                        <a:pt x="11048" y="440"/>
                        <a:pt x="11122" y="369"/>
                        <a:pt x="11199" y="318"/>
                      </a:cubicBezTo>
                      <a:moveTo>
                        <a:pt x="10291" y="328"/>
                      </a:moveTo>
                      <a:lnTo>
                        <a:pt x="10291" y="328"/>
                      </a:lnTo>
                      <a:cubicBezTo>
                        <a:pt x="10307" y="302"/>
                        <a:pt x="10333" y="292"/>
                        <a:pt x="10355" y="276"/>
                      </a:cubicBezTo>
                      <a:cubicBezTo>
                        <a:pt x="10381" y="257"/>
                        <a:pt x="10381" y="234"/>
                        <a:pt x="10384" y="205"/>
                      </a:cubicBezTo>
                      <a:cubicBezTo>
                        <a:pt x="10387" y="173"/>
                        <a:pt x="10410" y="144"/>
                        <a:pt x="10439" y="131"/>
                      </a:cubicBezTo>
                      <a:cubicBezTo>
                        <a:pt x="10468" y="118"/>
                        <a:pt x="10497" y="121"/>
                        <a:pt x="10526" y="128"/>
                      </a:cubicBezTo>
                      <a:cubicBezTo>
                        <a:pt x="10532" y="131"/>
                        <a:pt x="10539" y="128"/>
                        <a:pt x="10542" y="121"/>
                      </a:cubicBezTo>
                      <a:cubicBezTo>
                        <a:pt x="10555" y="86"/>
                        <a:pt x="10549" y="54"/>
                        <a:pt x="10587" y="35"/>
                      </a:cubicBezTo>
                      <a:cubicBezTo>
                        <a:pt x="10613" y="19"/>
                        <a:pt x="10645" y="25"/>
                        <a:pt x="10671" y="41"/>
                      </a:cubicBezTo>
                      <a:cubicBezTo>
                        <a:pt x="10726" y="70"/>
                        <a:pt x="10761" y="125"/>
                        <a:pt x="10784" y="180"/>
                      </a:cubicBezTo>
                      <a:cubicBezTo>
                        <a:pt x="10806" y="231"/>
                        <a:pt x="10832" y="279"/>
                        <a:pt x="10884" y="308"/>
                      </a:cubicBezTo>
                      <a:cubicBezTo>
                        <a:pt x="10922" y="331"/>
                        <a:pt x="10980" y="347"/>
                        <a:pt x="11012" y="308"/>
                      </a:cubicBezTo>
                      <a:cubicBezTo>
                        <a:pt x="11028" y="292"/>
                        <a:pt x="11032" y="266"/>
                        <a:pt x="11028" y="244"/>
                      </a:cubicBezTo>
                      <a:cubicBezTo>
                        <a:pt x="11025" y="228"/>
                        <a:pt x="11016" y="199"/>
                        <a:pt x="10996" y="196"/>
                      </a:cubicBezTo>
                      <a:cubicBezTo>
                        <a:pt x="10990" y="196"/>
                        <a:pt x="10987" y="199"/>
                        <a:pt x="10980" y="202"/>
                      </a:cubicBezTo>
                      <a:cubicBezTo>
                        <a:pt x="10971" y="209"/>
                        <a:pt x="10964" y="215"/>
                        <a:pt x="10951" y="221"/>
                      </a:cubicBezTo>
                      <a:cubicBezTo>
                        <a:pt x="10932" y="228"/>
                        <a:pt x="10906" y="231"/>
                        <a:pt x="10887" y="218"/>
                      </a:cubicBezTo>
                      <a:cubicBezTo>
                        <a:pt x="10858" y="196"/>
                        <a:pt x="10858" y="128"/>
                        <a:pt x="10893" y="109"/>
                      </a:cubicBezTo>
                      <a:cubicBezTo>
                        <a:pt x="10922" y="96"/>
                        <a:pt x="10964" y="109"/>
                        <a:pt x="10990" y="125"/>
                      </a:cubicBezTo>
                      <a:cubicBezTo>
                        <a:pt x="11006" y="134"/>
                        <a:pt x="11022" y="147"/>
                        <a:pt x="11035" y="164"/>
                      </a:cubicBezTo>
                      <a:cubicBezTo>
                        <a:pt x="11054" y="183"/>
                        <a:pt x="11061" y="212"/>
                        <a:pt x="11074" y="234"/>
                      </a:cubicBezTo>
                      <a:cubicBezTo>
                        <a:pt x="11087" y="260"/>
                        <a:pt x="11103" y="286"/>
                        <a:pt x="11128" y="302"/>
                      </a:cubicBezTo>
                      <a:cubicBezTo>
                        <a:pt x="11141" y="305"/>
                        <a:pt x="11151" y="308"/>
                        <a:pt x="11164" y="308"/>
                      </a:cubicBezTo>
                      <a:cubicBezTo>
                        <a:pt x="11106" y="350"/>
                        <a:pt x="11057" y="398"/>
                        <a:pt x="11022" y="453"/>
                      </a:cubicBezTo>
                      <a:cubicBezTo>
                        <a:pt x="11019" y="453"/>
                        <a:pt x="11019" y="453"/>
                        <a:pt x="11016" y="453"/>
                      </a:cubicBezTo>
                      <a:cubicBezTo>
                        <a:pt x="10961" y="469"/>
                        <a:pt x="10887" y="414"/>
                        <a:pt x="10851" y="379"/>
                      </a:cubicBezTo>
                      <a:cubicBezTo>
                        <a:pt x="10809" y="337"/>
                        <a:pt x="10780" y="283"/>
                        <a:pt x="10752" y="228"/>
                      </a:cubicBezTo>
                      <a:cubicBezTo>
                        <a:pt x="10723" y="167"/>
                        <a:pt x="10648" y="118"/>
                        <a:pt x="10597" y="180"/>
                      </a:cubicBezTo>
                      <a:cubicBezTo>
                        <a:pt x="10549" y="144"/>
                        <a:pt x="10459" y="151"/>
                        <a:pt x="10433" y="209"/>
                      </a:cubicBezTo>
                      <a:cubicBezTo>
                        <a:pt x="10430" y="215"/>
                        <a:pt x="10439" y="221"/>
                        <a:pt x="10443" y="215"/>
                      </a:cubicBezTo>
                      <a:cubicBezTo>
                        <a:pt x="10471" y="167"/>
                        <a:pt x="10552" y="164"/>
                        <a:pt x="10594" y="199"/>
                      </a:cubicBezTo>
                      <a:cubicBezTo>
                        <a:pt x="10597" y="205"/>
                        <a:pt x="10603" y="202"/>
                        <a:pt x="10610" y="199"/>
                      </a:cubicBezTo>
                      <a:cubicBezTo>
                        <a:pt x="10645" y="147"/>
                        <a:pt x="10700" y="180"/>
                        <a:pt x="10726" y="218"/>
                      </a:cubicBezTo>
                      <a:cubicBezTo>
                        <a:pt x="10739" y="241"/>
                        <a:pt x="10745" y="263"/>
                        <a:pt x="10755" y="283"/>
                      </a:cubicBezTo>
                      <a:cubicBezTo>
                        <a:pt x="10777" y="321"/>
                        <a:pt x="10803" y="357"/>
                        <a:pt x="10832" y="392"/>
                      </a:cubicBezTo>
                      <a:cubicBezTo>
                        <a:pt x="10868" y="431"/>
                        <a:pt x="10948" y="489"/>
                        <a:pt x="11009" y="476"/>
                      </a:cubicBezTo>
                      <a:cubicBezTo>
                        <a:pt x="11000" y="495"/>
                        <a:pt x="10990" y="511"/>
                        <a:pt x="10984" y="530"/>
                      </a:cubicBezTo>
                      <a:cubicBezTo>
                        <a:pt x="10980" y="537"/>
                        <a:pt x="10948" y="543"/>
                        <a:pt x="10942" y="546"/>
                      </a:cubicBezTo>
                      <a:cubicBezTo>
                        <a:pt x="10932" y="553"/>
                        <a:pt x="10919" y="559"/>
                        <a:pt x="10909" y="563"/>
                      </a:cubicBezTo>
                      <a:cubicBezTo>
                        <a:pt x="10835" y="534"/>
                        <a:pt x="10797" y="469"/>
                        <a:pt x="10764" y="398"/>
                      </a:cubicBezTo>
                      <a:cubicBezTo>
                        <a:pt x="10739" y="350"/>
                        <a:pt x="10713" y="295"/>
                        <a:pt x="10648" y="302"/>
                      </a:cubicBezTo>
                      <a:cubicBezTo>
                        <a:pt x="10645" y="302"/>
                        <a:pt x="10645" y="305"/>
                        <a:pt x="10648" y="308"/>
                      </a:cubicBezTo>
                      <a:cubicBezTo>
                        <a:pt x="10661" y="315"/>
                        <a:pt x="10677" y="318"/>
                        <a:pt x="10690" y="325"/>
                      </a:cubicBezTo>
                      <a:cubicBezTo>
                        <a:pt x="10713" y="341"/>
                        <a:pt x="10726" y="373"/>
                        <a:pt x="10735" y="395"/>
                      </a:cubicBezTo>
                      <a:cubicBezTo>
                        <a:pt x="10752" y="427"/>
                        <a:pt x="10764" y="457"/>
                        <a:pt x="10780" y="485"/>
                      </a:cubicBezTo>
                      <a:cubicBezTo>
                        <a:pt x="10806" y="524"/>
                        <a:pt x="10842" y="559"/>
                        <a:pt x="10884" y="579"/>
                      </a:cubicBezTo>
                      <a:cubicBezTo>
                        <a:pt x="10868" y="588"/>
                        <a:pt x="10851" y="601"/>
                        <a:pt x="10839" y="611"/>
                      </a:cubicBezTo>
                      <a:cubicBezTo>
                        <a:pt x="10793" y="646"/>
                        <a:pt x="10748" y="685"/>
                        <a:pt x="10719" y="733"/>
                      </a:cubicBezTo>
                      <a:cubicBezTo>
                        <a:pt x="10719" y="737"/>
                        <a:pt x="10710" y="750"/>
                        <a:pt x="10700" y="769"/>
                      </a:cubicBezTo>
                      <a:lnTo>
                        <a:pt x="10700" y="769"/>
                      </a:lnTo>
                      <a:cubicBezTo>
                        <a:pt x="10648" y="782"/>
                        <a:pt x="10600" y="794"/>
                        <a:pt x="10549" y="782"/>
                      </a:cubicBezTo>
                      <a:cubicBezTo>
                        <a:pt x="10507" y="772"/>
                        <a:pt x="10471" y="753"/>
                        <a:pt x="10433" y="737"/>
                      </a:cubicBezTo>
                      <a:cubicBezTo>
                        <a:pt x="10381" y="717"/>
                        <a:pt x="10330" y="698"/>
                        <a:pt x="10278" y="727"/>
                      </a:cubicBezTo>
                      <a:cubicBezTo>
                        <a:pt x="10275" y="730"/>
                        <a:pt x="10278" y="733"/>
                        <a:pt x="10281" y="733"/>
                      </a:cubicBezTo>
                      <a:cubicBezTo>
                        <a:pt x="10355" y="701"/>
                        <a:pt x="10436" y="762"/>
                        <a:pt x="10507" y="791"/>
                      </a:cubicBezTo>
                      <a:cubicBezTo>
                        <a:pt x="10568" y="817"/>
                        <a:pt x="10623" y="810"/>
                        <a:pt x="10687" y="794"/>
                      </a:cubicBezTo>
                      <a:cubicBezTo>
                        <a:pt x="10674" y="817"/>
                        <a:pt x="10664" y="839"/>
                        <a:pt x="10664" y="839"/>
                      </a:cubicBezTo>
                      <a:cubicBezTo>
                        <a:pt x="10603" y="856"/>
                        <a:pt x="10549" y="878"/>
                        <a:pt x="10491" y="907"/>
                      </a:cubicBezTo>
                      <a:cubicBezTo>
                        <a:pt x="10471" y="914"/>
                        <a:pt x="10455" y="923"/>
                        <a:pt x="10439" y="933"/>
                      </a:cubicBezTo>
                      <a:cubicBezTo>
                        <a:pt x="10449" y="923"/>
                        <a:pt x="10459" y="910"/>
                        <a:pt x="10462" y="894"/>
                      </a:cubicBezTo>
                      <a:cubicBezTo>
                        <a:pt x="10465" y="891"/>
                        <a:pt x="10465" y="888"/>
                        <a:pt x="10465" y="888"/>
                      </a:cubicBezTo>
                      <a:cubicBezTo>
                        <a:pt x="10475" y="839"/>
                        <a:pt x="10443" y="791"/>
                        <a:pt x="10400" y="766"/>
                      </a:cubicBezTo>
                      <a:cubicBezTo>
                        <a:pt x="10384" y="756"/>
                        <a:pt x="10362" y="750"/>
                        <a:pt x="10343" y="750"/>
                      </a:cubicBezTo>
                      <a:cubicBezTo>
                        <a:pt x="10317" y="750"/>
                        <a:pt x="10291" y="762"/>
                        <a:pt x="10281" y="788"/>
                      </a:cubicBezTo>
                      <a:cubicBezTo>
                        <a:pt x="10268" y="823"/>
                        <a:pt x="10310" y="878"/>
                        <a:pt x="10272" y="894"/>
                      </a:cubicBezTo>
                      <a:cubicBezTo>
                        <a:pt x="10262" y="898"/>
                        <a:pt x="10255" y="898"/>
                        <a:pt x="10246" y="898"/>
                      </a:cubicBezTo>
                      <a:cubicBezTo>
                        <a:pt x="10223" y="898"/>
                        <a:pt x="10201" y="888"/>
                        <a:pt x="10185" y="869"/>
                      </a:cubicBezTo>
                      <a:cubicBezTo>
                        <a:pt x="10162" y="846"/>
                        <a:pt x="10162" y="814"/>
                        <a:pt x="10169" y="785"/>
                      </a:cubicBezTo>
                      <a:cubicBezTo>
                        <a:pt x="10185" y="730"/>
                        <a:pt x="10236" y="691"/>
                        <a:pt x="10288" y="678"/>
                      </a:cubicBezTo>
                      <a:cubicBezTo>
                        <a:pt x="10298" y="678"/>
                        <a:pt x="10304" y="675"/>
                        <a:pt x="10314" y="675"/>
                      </a:cubicBezTo>
                      <a:cubicBezTo>
                        <a:pt x="10365" y="675"/>
                        <a:pt x="10407" y="704"/>
                        <a:pt x="10459" y="717"/>
                      </a:cubicBezTo>
                      <a:cubicBezTo>
                        <a:pt x="10481" y="727"/>
                        <a:pt x="10510" y="730"/>
                        <a:pt x="10539" y="730"/>
                      </a:cubicBezTo>
                      <a:cubicBezTo>
                        <a:pt x="10568" y="730"/>
                        <a:pt x="10594" y="727"/>
                        <a:pt x="10616" y="714"/>
                      </a:cubicBezTo>
                      <a:cubicBezTo>
                        <a:pt x="10658" y="688"/>
                        <a:pt x="10661" y="624"/>
                        <a:pt x="10629" y="592"/>
                      </a:cubicBezTo>
                      <a:cubicBezTo>
                        <a:pt x="10616" y="579"/>
                        <a:pt x="10600" y="572"/>
                        <a:pt x="10584" y="572"/>
                      </a:cubicBezTo>
                      <a:cubicBezTo>
                        <a:pt x="10578" y="572"/>
                        <a:pt x="10571" y="572"/>
                        <a:pt x="10568" y="576"/>
                      </a:cubicBezTo>
                      <a:cubicBezTo>
                        <a:pt x="10542" y="582"/>
                        <a:pt x="10536" y="598"/>
                        <a:pt x="10523" y="617"/>
                      </a:cubicBezTo>
                      <a:cubicBezTo>
                        <a:pt x="10516" y="630"/>
                        <a:pt x="10503" y="637"/>
                        <a:pt x="10494" y="637"/>
                      </a:cubicBezTo>
                      <a:cubicBezTo>
                        <a:pt x="10475" y="634"/>
                        <a:pt x="10452" y="617"/>
                        <a:pt x="10449" y="598"/>
                      </a:cubicBezTo>
                      <a:cubicBezTo>
                        <a:pt x="10443" y="569"/>
                        <a:pt x="10465" y="540"/>
                        <a:pt x="10484" y="521"/>
                      </a:cubicBezTo>
                      <a:cubicBezTo>
                        <a:pt x="10500" y="508"/>
                        <a:pt x="10513" y="501"/>
                        <a:pt x="10529" y="501"/>
                      </a:cubicBezTo>
                      <a:cubicBezTo>
                        <a:pt x="10536" y="501"/>
                        <a:pt x="10545" y="505"/>
                        <a:pt x="10555" y="508"/>
                      </a:cubicBezTo>
                      <a:cubicBezTo>
                        <a:pt x="10571" y="514"/>
                        <a:pt x="10591" y="524"/>
                        <a:pt x="10607" y="524"/>
                      </a:cubicBezTo>
                      <a:cubicBezTo>
                        <a:pt x="10610" y="524"/>
                        <a:pt x="10613" y="524"/>
                        <a:pt x="10616" y="524"/>
                      </a:cubicBezTo>
                      <a:cubicBezTo>
                        <a:pt x="10664" y="514"/>
                        <a:pt x="10684" y="453"/>
                        <a:pt x="10681" y="411"/>
                      </a:cubicBezTo>
                      <a:cubicBezTo>
                        <a:pt x="10674" y="363"/>
                        <a:pt x="10645" y="321"/>
                        <a:pt x="10607" y="292"/>
                      </a:cubicBezTo>
                      <a:cubicBezTo>
                        <a:pt x="10578" y="270"/>
                        <a:pt x="10545" y="257"/>
                        <a:pt x="10510" y="257"/>
                      </a:cubicBezTo>
                      <a:cubicBezTo>
                        <a:pt x="10494" y="257"/>
                        <a:pt x="10478" y="257"/>
                        <a:pt x="10465" y="263"/>
                      </a:cubicBezTo>
                      <a:cubicBezTo>
                        <a:pt x="10413" y="279"/>
                        <a:pt x="10381" y="328"/>
                        <a:pt x="10413" y="376"/>
                      </a:cubicBezTo>
                      <a:cubicBezTo>
                        <a:pt x="10420" y="385"/>
                        <a:pt x="10426" y="392"/>
                        <a:pt x="10436" y="398"/>
                      </a:cubicBezTo>
                      <a:cubicBezTo>
                        <a:pt x="10446" y="405"/>
                        <a:pt x="10452" y="408"/>
                        <a:pt x="10449" y="424"/>
                      </a:cubicBezTo>
                      <a:cubicBezTo>
                        <a:pt x="10439" y="453"/>
                        <a:pt x="10404" y="469"/>
                        <a:pt x="10375" y="476"/>
                      </a:cubicBezTo>
                      <a:cubicBezTo>
                        <a:pt x="10371" y="476"/>
                        <a:pt x="10365" y="476"/>
                        <a:pt x="10359" y="476"/>
                      </a:cubicBezTo>
                      <a:cubicBezTo>
                        <a:pt x="10352" y="476"/>
                        <a:pt x="10346" y="476"/>
                        <a:pt x="10339" y="473"/>
                      </a:cubicBezTo>
                      <a:cubicBezTo>
                        <a:pt x="10304" y="466"/>
                        <a:pt x="10278" y="437"/>
                        <a:pt x="10275" y="398"/>
                      </a:cubicBezTo>
                      <a:cubicBezTo>
                        <a:pt x="10272" y="373"/>
                        <a:pt x="10278" y="350"/>
                        <a:pt x="10291" y="328"/>
                      </a:cubicBezTo>
                      <a:moveTo>
                        <a:pt x="9277" y="318"/>
                      </a:moveTo>
                      <a:lnTo>
                        <a:pt x="9277" y="318"/>
                      </a:lnTo>
                      <a:cubicBezTo>
                        <a:pt x="9376" y="257"/>
                        <a:pt x="9483" y="234"/>
                        <a:pt x="9598" y="250"/>
                      </a:cubicBezTo>
                      <a:cubicBezTo>
                        <a:pt x="9769" y="276"/>
                        <a:pt x="9927" y="347"/>
                        <a:pt x="10095" y="389"/>
                      </a:cubicBezTo>
                      <a:cubicBezTo>
                        <a:pt x="10123" y="395"/>
                        <a:pt x="10152" y="402"/>
                        <a:pt x="10185" y="408"/>
                      </a:cubicBezTo>
                      <a:cubicBezTo>
                        <a:pt x="10198" y="411"/>
                        <a:pt x="10214" y="414"/>
                        <a:pt x="10230" y="414"/>
                      </a:cubicBezTo>
                      <a:cubicBezTo>
                        <a:pt x="10233" y="414"/>
                        <a:pt x="10243" y="418"/>
                        <a:pt x="10252" y="418"/>
                      </a:cubicBezTo>
                      <a:cubicBezTo>
                        <a:pt x="10259" y="440"/>
                        <a:pt x="10272" y="463"/>
                        <a:pt x="10294" y="479"/>
                      </a:cubicBezTo>
                      <a:cubicBezTo>
                        <a:pt x="10223" y="476"/>
                        <a:pt x="10156" y="466"/>
                        <a:pt x="10085" y="457"/>
                      </a:cubicBezTo>
                      <a:cubicBezTo>
                        <a:pt x="10001" y="444"/>
                        <a:pt x="9921" y="414"/>
                        <a:pt x="9840" y="385"/>
                      </a:cubicBezTo>
                      <a:cubicBezTo>
                        <a:pt x="9769" y="360"/>
                        <a:pt x="9702" y="328"/>
                        <a:pt x="9631" y="308"/>
                      </a:cubicBezTo>
                      <a:cubicBezTo>
                        <a:pt x="9541" y="289"/>
                        <a:pt x="9441" y="295"/>
                        <a:pt x="9354" y="328"/>
                      </a:cubicBezTo>
                      <a:cubicBezTo>
                        <a:pt x="9264" y="357"/>
                        <a:pt x="9164" y="424"/>
                        <a:pt x="9125" y="514"/>
                      </a:cubicBezTo>
                      <a:cubicBezTo>
                        <a:pt x="9109" y="514"/>
                        <a:pt x="9096" y="521"/>
                        <a:pt x="9083" y="524"/>
                      </a:cubicBezTo>
                      <a:cubicBezTo>
                        <a:pt x="9125" y="440"/>
                        <a:pt x="9199" y="369"/>
                        <a:pt x="9277" y="318"/>
                      </a:cubicBezTo>
                      <a:moveTo>
                        <a:pt x="8368" y="328"/>
                      </a:moveTo>
                      <a:lnTo>
                        <a:pt x="8368" y="328"/>
                      </a:lnTo>
                      <a:cubicBezTo>
                        <a:pt x="8384" y="302"/>
                        <a:pt x="8410" y="292"/>
                        <a:pt x="8433" y="276"/>
                      </a:cubicBezTo>
                      <a:cubicBezTo>
                        <a:pt x="8455" y="257"/>
                        <a:pt x="8459" y="234"/>
                        <a:pt x="8462" y="205"/>
                      </a:cubicBezTo>
                      <a:cubicBezTo>
                        <a:pt x="8465" y="173"/>
                        <a:pt x="8488" y="144"/>
                        <a:pt x="8516" y="131"/>
                      </a:cubicBezTo>
                      <a:cubicBezTo>
                        <a:pt x="8545" y="118"/>
                        <a:pt x="8574" y="121"/>
                        <a:pt x="8604" y="128"/>
                      </a:cubicBezTo>
                      <a:cubicBezTo>
                        <a:pt x="8610" y="131"/>
                        <a:pt x="8616" y="128"/>
                        <a:pt x="8620" y="121"/>
                      </a:cubicBezTo>
                      <a:cubicBezTo>
                        <a:pt x="8632" y="86"/>
                        <a:pt x="8626" y="54"/>
                        <a:pt x="8665" y="35"/>
                      </a:cubicBezTo>
                      <a:cubicBezTo>
                        <a:pt x="8690" y="19"/>
                        <a:pt x="8723" y="25"/>
                        <a:pt x="8748" y="41"/>
                      </a:cubicBezTo>
                      <a:cubicBezTo>
                        <a:pt x="8803" y="70"/>
                        <a:pt x="8839" y="125"/>
                        <a:pt x="8861" y="180"/>
                      </a:cubicBezTo>
                      <a:cubicBezTo>
                        <a:pt x="8884" y="231"/>
                        <a:pt x="8909" y="279"/>
                        <a:pt x="8961" y="308"/>
                      </a:cubicBezTo>
                      <a:cubicBezTo>
                        <a:pt x="9000" y="331"/>
                        <a:pt x="9057" y="347"/>
                        <a:pt x="9090" y="308"/>
                      </a:cubicBezTo>
                      <a:cubicBezTo>
                        <a:pt x="9106" y="292"/>
                        <a:pt x="9109" y="266"/>
                        <a:pt x="9106" y="244"/>
                      </a:cubicBezTo>
                      <a:cubicBezTo>
                        <a:pt x="9103" y="228"/>
                        <a:pt x="9093" y="199"/>
                        <a:pt x="9073" y="196"/>
                      </a:cubicBezTo>
                      <a:cubicBezTo>
                        <a:pt x="9067" y="196"/>
                        <a:pt x="9064" y="199"/>
                        <a:pt x="9057" y="202"/>
                      </a:cubicBezTo>
                      <a:cubicBezTo>
                        <a:pt x="9048" y="209"/>
                        <a:pt x="9041" y="215"/>
                        <a:pt x="9029" y="221"/>
                      </a:cubicBezTo>
                      <a:cubicBezTo>
                        <a:pt x="9009" y="228"/>
                        <a:pt x="8984" y="231"/>
                        <a:pt x="8964" y="218"/>
                      </a:cubicBezTo>
                      <a:cubicBezTo>
                        <a:pt x="8935" y="196"/>
                        <a:pt x="8935" y="128"/>
                        <a:pt x="8971" y="109"/>
                      </a:cubicBezTo>
                      <a:cubicBezTo>
                        <a:pt x="9000" y="96"/>
                        <a:pt x="9038" y="109"/>
                        <a:pt x="9067" y="125"/>
                      </a:cubicBezTo>
                      <a:cubicBezTo>
                        <a:pt x="9083" y="134"/>
                        <a:pt x="9099" y="147"/>
                        <a:pt x="9112" y="164"/>
                      </a:cubicBezTo>
                      <a:cubicBezTo>
                        <a:pt x="9132" y="183"/>
                        <a:pt x="9138" y="212"/>
                        <a:pt x="9151" y="234"/>
                      </a:cubicBezTo>
                      <a:cubicBezTo>
                        <a:pt x="9164" y="260"/>
                        <a:pt x="9180" y="286"/>
                        <a:pt x="9206" y="302"/>
                      </a:cubicBezTo>
                      <a:cubicBezTo>
                        <a:pt x="9218" y="305"/>
                        <a:pt x="9228" y="308"/>
                        <a:pt x="9241" y="308"/>
                      </a:cubicBezTo>
                      <a:cubicBezTo>
                        <a:pt x="9183" y="350"/>
                        <a:pt x="9135" y="398"/>
                        <a:pt x="9099" y="453"/>
                      </a:cubicBezTo>
                      <a:cubicBezTo>
                        <a:pt x="9096" y="453"/>
                        <a:pt x="9096" y="453"/>
                        <a:pt x="9090" y="453"/>
                      </a:cubicBezTo>
                      <a:cubicBezTo>
                        <a:pt x="9038" y="469"/>
                        <a:pt x="8964" y="414"/>
                        <a:pt x="8929" y="379"/>
                      </a:cubicBezTo>
                      <a:cubicBezTo>
                        <a:pt x="8887" y="337"/>
                        <a:pt x="8858" y="283"/>
                        <a:pt x="8829" y="228"/>
                      </a:cubicBezTo>
                      <a:cubicBezTo>
                        <a:pt x="8800" y="167"/>
                        <a:pt x="8726" y="118"/>
                        <a:pt x="8674" y="180"/>
                      </a:cubicBezTo>
                      <a:cubicBezTo>
                        <a:pt x="8626" y="144"/>
                        <a:pt x="8536" y="151"/>
                        <a:pt x="8510" y="209"/>
                      </a:cubicBezTo>
                      <a:cubicBezTo>
                        <a:pt x="8507" y="215"/>
                        <a:pt x="8516" y="221"/>
                        <a:pt x="8520" y="215"/>
                      </a:cubicBezTo>
                      <a:cubicBezTo>
                        <a:pt x="8549" y="167"/>
                        <a:pt x="8629" y="164"/>
                        <a:pt x="8671" y="199"/>
                      </a:cubicBezTo>
                      <a:cubicBezTo>
                        <a:pt x="8674" y="205"/>
                        <a:pt x="8681" y="202"/>
                        <a:pt x="8687" y="199"/>
                      </a:cubicBezTo>
                      <a:cubicBezTo>
                        <a:pt x="8723" y="147"/>
                        <a:pt x="8777" y="180"/>
                        <a:pt x="8803" y="218"/>
                      </a:cubicBezTo>
                      <a:cubicBezTo>
                        <a:pt x="8816" y="241"/>
                        <a:pt x="8822" y="263"/>
                        <a:pt x="8832" y="283"/>
                      </a:cubicBezTo>
                      <a:cubicBezTo>
                        <a:pt x="8855" y="321"/>
                        <a:pt x="8880" y="357"/>
                        <a:pt x="8909" y="392"/>
                      </a:cubicBezTo>
                      <a:cubicBezTo>
                        <a:pt x="8945" y="431"/>
                        <a:pt x="9025" y="489"/>
                        <a:pt x="9086" y="476"/>
                      </a:cubicBezTo>
                      <a:cubicBezTo>
                        <a:pt x="9077" y="495"/>
                        <a:pt x="9067" y="511"/>
                        <a:pt x="9061" y="530"/>
                      </a:cubicBezTo>
                      <a:cubicBezTo>
                        <a:pt x="9057" y="537"/>
                        <a:pt x="9025" y="543"/>
                        <a:pt x="9019" y="546"/>
                      </a:cubicBezTo>
                      <a:cubicBezTo>
                        <a:pt x="9009" y="553"/>
                        <a:pt x="8996" y="559"/>
                        <a:pt x="8987" y="563"/>
                      </a:cubicBezTo>
                      <a:cubicBezTo>
                        <a:pt x="8913" y="534"/>
                        <a:pt x="8874" y="469"/>
                        <a:pt x="8839" y="398"/>
                      </a:cubicBezTo>
                      <a:cubicBezTo>
                        <a:pt x="8816" y="350"/>
                        <a:pt x="8790" y="295"/>
                        <a:pt x="8726" y="302"/>
                      </a:cubicBezTo>
                      <a:cubicBezTo>
                        <a:pt x="8723" y="302"/>
                        <a:pt x="8723" y="305"/>
                        <a:pt x="8723" y="308"/>
                      </a:cubicBezTo>
                      <a:cubicBezTo>
                        <a:pt x="8739" y="315"/>
                        <a:pt x="8752" y="318"/>
                        <a:pt x="8768" y="325"/>
                      </a:cubicBezTo>
                      <a:cubicBezTo>
                        <a:pt x="8790" y="341"/>
                        <a:pt x="8803" y="373"/>
                        <a:pt x="8813" y="395"/>
                      </a:cubicBezTo>
                      <a:cubicBezTo>
                        <a:pt x="8829" y="427"/>
                        <a:pt x="8842" y="457"/>
                        <a:pt x="8858" y="485"/>
                      </a:cubicBezTo>
                      <a:cubicBezTo>
                        <a:pt x="8884" y="524"/>
                        <a:pt x="8919" y="559"/>
                        <a:pt x="8961" y="579"/>
                      </a:cubicBezTo>
                      <a:cubicBezTo>
                        <a:pt x="8945" y="588"/>
                        <a:pt x="8929" y="601"/>
                        <a:pt x="8916" y="611"/>
                      </a:cubicBezTo>
                      <a:cubicBezTo>
                        <a:pt x="8871" y="646"/>
                        <a:pt x="8826" y="685"/>
                        <a:pt x="8797" y="733"/>
                      </a:cubicBezTo>
                      <a:cubicBezTo>
                        <a:pt x="8797" y="737"/>
                        <a:pt x="8787" y="750"/>
                        <a:pt x="8777" y="769"/>
                      </a:cubicBezTo>
                      <a:lnTo>
                        <a:pt x="8777" y="769"/>
                      </a:lnTo>
                      <a:cubicBezTo>
                        <a:pt x="8726" y="782"/>
                        <a:pt x="8677" y="794"/>
                        <a:pt x="8626" y="782"/>
                      </a:cubicBezTo>
                      <a:cubicBezTo>
                        <a:pt x="8584" y="772"/>
                        <a:pt x="8549" y="753"/>
                        <a:pt x="8510" y="737"/>
                      </a:cubicBezTo>
                      <a:cubicBezTo>
                        <a:pt x="8459" y="717"/>
                        <a:pt x="8407" y="698"/>
                        <a:pt x="8356" y="727"/>
                      </a:cubicBezTo>
                      <a:cubicBezTo>
                        <a:pt x="8352" y="730"/>
                        <a:pt x="8356" y="733"/>
                        <a:pt x="8359" y="733"/>
                      </a:cubicBezTo>
                      <a:cubicBezTo>
                        <a:pt x="8433" y="701"/>
                        <a:pt x="8513" y="762"/>
                        <a:pt x="8584" y="791"/>
                      </a:cubicBezTo>
                      <a:cubicBezTo>
                        <a:pt x="8645" y="817"/>
                        <a:pt x="8700" y="810"/>
                        <a:pt x="8764" y="794"/>
                      </a:cubicBezTo>
                      <a:cubicBezTo>
                        <a:pt x="8752" y="817"/>
                        <a:pt x="8742" y="839"/>
                        <a:pt x="8742" y="839"/>
                      </a:cubicBezTo>
                      <a:cubicBezTo>
                        <a:pt x="8681" y="856"/>
                        <a:pt x="8626" y="878"/>
                        <a:pt x="8568" y="907"/>
                      </a:cubicBezTo>
                      <a:cubicBezTo>
                        <a:pt x="8549" y="914"/>
                        <a:pt x="8532" y="923"/>
                        <a:pt x="8516" y="933"/>
                      </a:cubicBezTo>
                      <a:cubicBezTo>
                        <a:pt x="8526" y="923"/>
                        <a:pt x="8536" y="910"/>
                        <a:pt x="8539" y="894"/>
                      </a:cubicBezTo>
                      <a:cubicBezTo>
                        <a:pt x="8542" y="891"/>
                        <a:pt x="8542" y="888"/>
                        <a:pt x="8542" y="888"/>
                      </a:cubicBezTo>
                      <a:cubicBezTo>
                        <a:pt x="8552" y="839"/>
                        <a:pt x="8520" y="791"/>
                        <a:pt x="8478" y="766"/>
                      </a:cubicBezTo>
                      <a:cubicBezTo>
                        <a:pt x="8462" y="756"/>
                        <a:pt x="8439" y="750"/>
                        <a:pt x="8420" y="750"/>
                      </a:cubicBezTo>
                      <a:cubicBezTo>
                        <a:pt x="8394" y="750"/>
                        <a:pt x="8368" y="762"/>
                        <a:pt x="8359" y="788"/>
                      </a:cubicBezTo>
                      <a:cubicBezTo>
                        <a:pt x="8346" y="823"/>
                        <a:pt x="8388" y="878"/>
                        <a:pt x="8346" y="894"/>
                      </a:cubicBezTo>
                      <a:cubicBezTo>
                        <a:pt x="8339" y="898"/>
                        <a:pt x="8333" y="898"/>
                        <a:pt x="8323" y="898"/>
                      </a:cubicBezTo>
                      <a:cubicBezTo>
                        <a:pt x="8301" y="898"/>
                        <a:pt x="8278" y="888"/>
                        <a:pt x="8262" y="869"/>
                      </a:cubicBezTo>
                      <a:cubicBezTo>
                        <a:pt x="8240" y="846"/>
                        <a:pt x="8240" y="814"/>
                        <a:pt x="8246" y="785"/>
                      </a:cubicBezTo>
                      <a:cubicBezTo>
                        <a:pt x="8262" y="730"/>
                        <a:pt x="8314" y="691"/>
                        <a:pt x="8365" y="678"/>
                      </a:cubicBezTo>
                      <a:cubicBezTo>
                        <a:pt x="8375" y="678"/>
                        <a:pt x="8381" y="675"/>
                        <a:pt x="8391" y="675"/>
                      </a:cubicBezTo>
                      <a:cubicBezTo>
                        <a:pt x="8442" y="675"/>
                        <a:pt x="8484" y="704"/>
                        <a:pt x="8536" y="717"/>
                      </a:cubicBezTo>
                      <a:cubicBezTo>
                        <a:pt x="8558" y="727"/>
                        <a:pt x="8587" y="730"/>
                        <a:pt x="8616" y="730"/>
                      </a:cubicBezTo>
                      <a:cubicBezTo>
                        <a:pt x="8645" y="730"/>
                        <a:pt x="8671" y="727"/>
                        <a:pt x="8694" y="714"/>
                      </a:cubicBezTo>
                      <a:cubicBezTo>
                        <a:pt x="8736" y="688"/>
                        <a:pt x="8739" y="624"/>
                        <a:pt x="8706" y="592"/>
                      </a:cubicBezTo>
                      <a:cubicBezTo>
                        <a:pt x="8694" y="579"/>
                        <a:pt x="8677" y="572"/>
                        <a:pt x="8661" y="572"/>
                      </a:cubicBezTo>
                      <a:cubicBezTo>
                        <a:pt x="8655" y="572"/>
                        <a:pt x="8648" y="572"/>
                        <a:pt x="8645" y="576"/>
                      </a:cubicBezTo>
                      <a:cubicBezTo>
                        <a:pt x="8620" y="582"/>
                        <a:pt x="8610" y="598"/>
                        <a:pt x="8600" y="617"/>
                      </a:cubicBezTo>
                      <a:cubicBezTo>
                        <a:pt x="8594" y="630"/>
                        <a:pt x="8581" y="637"/>
                        <a:pt x="8571" y="637"/>
                      </a:cubicBezTo>
                      <a:cubicBezTo>
                        <a:pt x="8552" y="634"/>
                        <a:pt x="8529" y="617"/>
                        <a:pt x="8526" y="598"/>
                      </a:cubicBezTo>
                      <a:cubicBezTo>
                        <a:pt x="8520" y="569"/>
                        <a:pt x="8542" y="540"/>
                        <a:pt x="8561" y="521"/>
                      </a:cubicBezTo>
                      <a:cubicBezTo>
                        <a:pt x="8578" y="508"/>
                        <a:pt x="8591" y="501"/>
                        <a:pt x="8607" y="501"/>
                      </a:cubicBezTo>
                      <a:cubicBezTo>
                        <a:pt x="8613" y="501"/>
                        <a:pt x="8623" y="505"/>
                        <a:pt x="8632" y="508"/>
                      </a:cubicBezTo>
                      <a:cubicBezTo>
                        <a:pt x="8648" y="514"/>
                        <a:pt x="8668" y="524"/>
                        <a:pt x="8684" y="524"/>
                      </a:cubicBezTo>
                      <a:cubicBezTo>
                        <a:pt x="8687" y="524"/>
                        <a:pt x="8690" y="524"/>
                        <a:pt x="8694" y="524"/>
                      </a:cubicBezTo>
                      <a:cubicBezTo>
                        <a:pt x="8742" y="514"/>
                        <a:pt x="8761" y="453"/>
                        <a:pt x="8758" y="411"/>
                      </a:cubicBezTo>
                      <a:cubicBezTo>
                        <a:pt x="8752" y="363"/>
                        <a:pt x="8723" y="321"/>
                        <a:pt x="8684" y="292"/>
                      </a:cubicBezTo>
                      <a:cubicBezTo>
                        <a:pt x="8655" y="270"/>
                        <a:pt x="8623" y="257"/>
                        <a:pt x="8587" y="257"/>
                      </a:cubicBezTo>
                      <a:cubicBezTo>
                        <a:pt x="8571" y="257"/>
                        <a:pt x="8555" y="257"/>
                        <a:pt x="8542" y="263"/>
                      </a:cubicBezTo>
                      <a:cubicBezTo>
                        <a:pt x="8491" y="279"/>
                        <a:pt x="8459" y="328"/>
                        <a:pt x="8491" y="376"/>
                      </a:cubicBezTo>
                      <a:cubicBezTo>
                        <a:pt x="8497" y="385"/>
                        <a:pt x="8504" y="392"/>
                        <a:pt x="8513" y="398"/>
                      </a:cubicBezTo>
                      <a:cubicBezTo>
                        <a:pt x="8523" y="405"/>
                        <a:pt x="8529" y="408"/>
                        <a:pt x="8526" y="424"/>
                      </a:cubicBezTo>
                      <a:cubicBezTo>
                        <a:pt x="8516" y="453"/>
                        <a:pt x="8481" y="469"/>
                        <a:pt x="8452" y="476"/>
                      </a:cubicBezTo>
                      <a:cubicBezTo>
                        <a:pt x="8449" y="476"/>
                        <a:pt x="8442" y="476"/>
                        <a:pt x="8436" y="476"/>
                      </a:cubicBezTo>
                      <a:cubicBezTo>
                        <a:pt x="8420" y="476"/>
                        <a:pt x="8404" y="473"/>
                        <a:pt x="8391" y="463"/>
                      </a:cubicBezTo>
                      <a:cubicBezTo>
                        <a:pt x="8372" y="450"/>
                        <a:pt x="8356" y="427"/>
                        <a:pt x="8352" y="398"/>
                      </a:cubicBezTo>
                      <a:cubicBezTo>
                        <a:pt x="8349" y="373"/>
                        <a:pt x="8356" y="350"/>
                        <a:pt x="8368" y="328"/>
                      </a:cubicBezTo>
                      <a:moveTo>
                        <a:pt x="7354" y="318"/>
                      </a:moveTo>
                      <a:lnTo>
                        <a:pt x="7354" y="318"/>
                      </a:lnTo>
                      <a:cubicBezTo>
                        <a:pt x="7454" y="257"/>
                        <a:pt x="7560" y="234"/>
                        <a:pt x="7676" y="250"/>
                      </a:cubicBezTo>
                      <a:cubicBezTo>
                        <a:pt x="7847" y="276"/>
                        <a:pt x="8004" y="347"/>
                        <a:pt x="8172" y="389"/>
                      </a:cubicBezTo>
                      <a:cubicBezTo>
                        <a:pt x="8201" y="395"/>
                        <a:pt x="8230" y="402"/>
                        <a:pt x="8262" y="408"/>
                      </a:cubicBezTo>
                      <a:cubicBezTo>
                        <a:pt x="8275" y="411"/>
                        <a:pt x="8291" y="414"/>
                        <a:pt x="8307" y="414"/>
                      </a:cubicBezTo>
                      <a:cubicBezTo>
                        <a:pt x="8310" y="414"/>
                        <a:pt x="8320" y="418"/>
                        <a:pt x="8330" y="418"/>
                      </a:cubicBezTo>
                      <a:cubicBezTo>
                        <a:pt x="8336" y="440"/>
                        <a:pt x="8349" y="463"/>
                        <a:pt x="8372" y="479"/>
                      </a:cubicBezTo>
                      <a:cubicBezTo>
                        <a:pt x="8301" y="476"/>
                        <a:pt x="8233" y="466"/>
                        <a:pt x="8162" y="457"/>
                      </a:cubicBezTo>
                      <a:cubicBezTo>
                        <a:pt x="8079" y="444"/>
                        <a:pt x="7998" y="414"/>
                        <a:pt x="7917" y="385"/>
                      </a:cubicBezTo>
                      <a:cubicBezTo>
                        <a:pt x="7847" y="360"/>
                        <a:pt x="7779" y="328"/>
                        <a:pt x="7708" y="308"/>
                      </a:cubicBezTo>
                      <a:cubicBezTo>
                        <a:pt x="7618" y="289"/>
                        <a:pt x="7518" y="295"/>
                        <a:pt x="7431" y="328"/>
                      </a:cubicBezTo>
                      <a:cubicBezTo>
                        <a:pt x="7341" y="357"/>
                        <a:pt x="7241" y="424"/>
                        <a:pt x="7202" y="514"/>
                      </a:cubicBezTo>
                      <a:cubicBezTo>
                        <a:pt x="7186" y="514"/>
                        <a:pt x="7174" y="521"/>
                        <a:pt x="7161" y="524"/>
                      </a:cubicBezTo>
                      <a:cubicBezTo>
                        <a:pt x="7202" y="440"/>
                        <a:pt x="7273" y="369"/>
                        <a:pt x="7354" y="318"/>
                      </a:cubicBezTo>
                      <a:moveTo>
                        <a:pt x="6446" y="328"/>
                      </a:moveTo>
                      <a:lnTo>
                        <a:pt x="6446" y="328"/>
                      </a:lnTo>
                      <a:cubicBezTo>
                        <a:pt x="6462" y="302"/>
                        <a:pt x="6488" y="292"/>
                        <a:pt x="6510" y="276"/>
                      </a:cubicBezTo>
                      <a:cubicBezTo>
                        <a:pt x="6533" y="257"/>
                        <a:pt x="6536" y="234"/>
                        <a:pt x="6539" y="205"/>
                      </a:cubicBezTo>
                      <a:cubicBezTo>
                        <a:pt x="6542" y="173"/>
                        <a:pt x="6565" y="144"/>
                        <a:pt x="6594" y="131"/>
                      </a:cubicBezTo>
                      <a:cubicBezTo>
                        <a:pt x="6623" y="118"/>
                        <a:pt x="6652" y="121"/>
                        <a:pt x="6681" y="128"/>
                      </a:cubicBezTo>
                      <a:cubicBezTo>
                        <a:pt x="6687" y="131"/>
                        <a:pt x="6694" y="128"/>
                        <a:pt x="6697" y="121"/>
                      </a:cubicBezTo>
                      <a:cubicBezTo>
                        <a:pt x="6710" y="86"/>
                        <a:pt x="6703" y="54"/>
                        <a:pt x="6742" y="35"/>
                      </a:cubicBezTo>
                      <a:cubicBezTo>
                        <a:pt x="6768" y="19"/>
                        <a:pt x="6800" y="25"/>
                        <a:pt x="6826" y="41"/>
                      </a:cubicBezTo>
                      <a:cubicBezTo>
                        <a:pt x="6881" y="70"/>
                        <a:pt x="6916" y="125"/>
                        <a:pt x="6938" y="180"/>
                      </a:cubicBezTo>
                      <a:cubicBezTo>
                        <a:pt x="6961" y="231"/>
                        <a:pt x="6987" y="279"/>
                        <a:pt x="7038" y="308"/>
                      </a:cubicBezTo>
                      <a:cubicBezTo>
                        <a:pt x="7077" y="331"/>
                        <a:pt x="7135" y="347"/>
                        <a:pt x="7167" y="308"/>
                      </a:cubicBezTo>
                      <a:cubicBezTo>
                        <a:pt x="7183" y="292"/>
                        <a:pt x="7186" y="266"/>
                        <a:pt x="7183" y="244"/>
                      </a:cubicBezTo>
                      <a:cubicBezTo>
                        <a:pt x="7180" y="228"/>
                        <a:pt x="7170" y="199"/>
                        <a:pt x="7151" y="196"/>
                      </a:cubicBezTo>
                      <a:cubicBezTo>
                        <a:pt x="7145" y="196"/>
                        <a:pt x="7141" y="199"/>
                        <a:pt x="7135" y="202"/>
                      </a:cubicBezTo>
                      <a:cubicBezTo>
                        <a:pt x="7125" y="209"/>
                        <a:pt x="7119" y="215"/>
                        <a:pt x="7106" y="221"/>
                      </a:cubicBezTo>
                      <a:cubicBezTo>
                        <a:pt x="7086" y="228"/>
                        <a:pt x="7061" y="231"/>
                        <a:pt x="7042" y="218"/>
                      </a:cubicBezTo>
                      <a:cubicBezTo>
                        <a:pt x="7013" y="196"/>
                        <a:pt x="7013" y="128"/>
                        <a:pt x="7048" y="109"/>
                      </a:cubicBezTo>
                      <a:cubicBezTo>
                        <a:pt x="7077" y="96"/>
                        <a:pt x="7115" y="109"/>
                        <a:pt x="7145" y="125"/>
                      </a:cubicBezTo>
                      <a:cubicBezTo>
                        <a:pt x="7161" y="134"/>
                        <a:pt x="7177" y="147"/>
                        <a:pt x="7190" y="164"/>
                      </a:cubicBezTo>
                      <a:cubicBezTo>
                        <a:pt x="7209" y="183"/>
                        <a:pt x="7215" y="212"/>
                        <a:pt x="7228" y="234"/>
                      </a:cubicBezTo>
                      <a:cubicBezTo>
                        <a:pt x="7241" y="260"/>
                        <a:pt x="7257" y="286"/>
                        <a:pt x="7283" y="302"/>
                      </a:cubicBezTo>
                      <a:cubicBezTo>
                        <a:pt x="7296" y="305"/>
                        <a:pt x="7306" y="308"/>
                        <a:pt x="7318" y="308"/>
                      </a:cubicBezTo>
                      <a:cubicBezTo>
                        <a:pt x="7260" y="350"/>
                        <a:pt x="7212" y="398"/>
                        <a:pt x="7177" y="453"/>
                      </a:cubicBezTo>
                      <a:cubicBezTo>
                        <a:pt x="7174" y="453"/>
                        <a:pt x="7174" y="453"/>
                        <a:pt x="7167" y="453"/>
                      </a:cubicBezTo>
                      <a:cubicBezTo>
                        <a:pt x="7115" y="469"/>
                        <a:pt x="7042" y="414"/>
                        <a:pt x="7006" y="379"/>
                      </a:cubicBezTo>
                      <a:cubicBezTo>
                        <a:pt x="6964" y="337"/>
                        <a:pt x="6935" y="283"/>
                        <a:pt x="6906" y="228"/>
                      </a:cubicBezTo>
                      <a:cubicBezTo>
                        <a:pt x="6877" y="167"/>
                        <a:pt x="6803" y="118"/>
                        <a:pt x="6752" y="180"/>
                      </a:cubicBezTo>
                      <a:cubicBezTo>
                        <a:pt x="6703" y="144"/>
                        <a:pt x="6613" y="151"/>
                        <a:pt x="6587" y="209"/>
                      </a:cubicBezTo>
                      <a:cubicBezTo>
                        <a:pt x="6584" y="215"/>
                        <a:pt x="6594" y="221"/>
                        <a:pt x="6597" y="215"/>
                      </a:cubicBezTo>
                      <a:cubicBezTo>
                        <a:pt x="6626" y="167"/>
                        <a:pt x="6706" y="164"/>
                        <a:pt x="6748" y="199"/>
                      </a:cubicBezTo>
                      <a:cubicBezTo>
                        <a:pt x="6752" y="205"/>
                        <a:pt x="6758" y="202"/>
                        <a:pt x="6765" y="199"/>
                      </a:cubicBezTo>
                      <a:cubicBezTo>
                        <a:pt x="6800" y="147"/>
                        <a:pt x="6855" y="180"/>
                        <a:pt x="6881" y="218"/>
                      </a:cubicBezTo>
                      <a:cubicBezTo>
                        <a:pt x="6893" y="241"/>
                        <a:pt x="6900" y="263"/>
                        <a:pt x="6909" y="283"/>
                      </a:cubicBezTo>
                      <a:cubicBezTo>
                        <a:pt x="6932" y="321"/>
                        <a:pt x="6958" y="357"/>
                        <a:pt x="6987" y="392"/>
                      </a:cubicBezTo>
                      <a:cubicBezTo>
                        <a:pt x="7022" y="431"/>
                        <a:pt x="7103" y="489"/>
                        <a:pt x="7164" y="476"/>
                      </a:cubicBezTo>
                      <a:cubicBezTo>
                        <a:pt x="7154" y="495"/>
                        <a:pt x="7145" y="511"/>
                        <a:pt x="7138" y="530"/>
                      </a:cubicBezTo>
                      <a:cubicBezTo>
                        <a:pt x="7135" y="537"/>
                        <a:pt x="7103" y="543"/>
                        <a:pt x="7096" y="546"/>
                      </a:cubicBezTo>
                      <a:cubicBezTo>
                        <a:pt x="7086" y="553"/>
                        <a:pt x="7074" y="559"/>
                        <a:pt x="7064" y="563"/>
                      </a:cubicBezTo>
                      <a:cubicBezTo>
                        <a:pt x="6990" y="534"/>
                        <a:pt x="6951" y="469"/>
                        <a:pt x="6916" y="398"/>
                      </a:cubicBezTo>
                      <a:cubicBezTo>
                        <a:pt x="6893" y="350"/>
                        <a:pt x="6868" y="295"/>
                        <a:pt x="6803" y="302"/>
                      </a:cubicBezTo>
                      <a:cubicBezTo>
                        <a:pt x="6800" y="302"/>
                        <a:pt x="6797" y="305"/>
                        <a:pt x="6800" y="308"/>
                      </a:cubicBezTo>
                      <a:cubicBezTo>
                        <a:pt x="6816" y="315"/>
                        <a:pt x="6829" y="318"/>
                        <a:pt x="6845" y="325"/>
                      </a:cubicBezTo>
                      <a:cubicBezTo>
                        <a:pt x="6868" y="341"/>
                        <a:pt x="6881" y="373"/>
                        <a:pt x="6890" y="395"/>
                      </a:cubicBezTo>
                      <a:cubicBezTo>
                        <a:pt x="6906" y="427"/>
                        <a:pt x="6919" y="457"/>
                        <a:pt x="6935" y="485"/>
                      </a:cubicBezTo>
                      <a:cubicBezTo>
                        <a:pt x="6961" y="524"/>
                        <a:pt x="6996" y="559"/>
                        <a:pt x="7038" y="579"/>
                      </a:cubicBezTo>
                      <a:cubicBezTo>
                        <a:pt x="7022" y="588"/>
                        <a:pt x="7006" y="601"/>
                        <a:pt x="6993" y="611"/>
                      </a:cubicBezTo>
                      <a:cubicBezTo>
                        <a:pt x="6948" y="646"/>
                        <a:pt x="6903" y="685"/>
                        <a:pt x="6874" y="733"/>
                      </a:cubicBezTo>
                      <a:cubicBezTo>
                        <a:pt x="6874" y="737"/>
                        <a:pt x="6864" y="750"/>
                        <a:pt x="6855" y="769"/>
                      </a:cubicBezTo>
                      <a:lnTo>
                        <a:pt x="6851" y="769"/>
                      </a:lnTo>
                      <a:cubicBezTo>
                        <a:pt x="6803" y="782"/>
                        <a:pt x="6755" y="794"/>
                        <a:pt x="6703" y="782"/>
                      </a:cubicBezTo>
                      <a:cubicBezTo>
                        <a:pt x="6661" y="772"/>
                        <a:pt x="6626" y="753"/>
                        <a:pt x="6587" y="737"/>
                      </a:cubicBezTo>
                      <a:cubicBezTo>
                        <a:pt x="6536" y="717"/>
                        <a:pt x="6484" y="698"/>
                        <a:pt x="6433" y="727"/>
                      </a:cubicBezTo>
                      <a:cubicBezTo>
                        <a:pt x="6429" y="730"/>
                        <a:pt x="6433" y="733"/>
                        <a:pt x="6436" y="733"/>
                      </a:cubicBezTo>
                      <a:cubicBezTo>
                        <a:pt x="6510" y="701"/>
                        <a:pt x="6591" y="762"/>
                        <a:pt x="6661" y="791"/>
                      </a:cubicBezTo>
                      <a:cubicBezTo>
                        <a:pt x="6723" y="817"/>
                        <a:pt x="6777" y="810"/>
                        <a:pt x="6842" y="794"/>
                      </a:cubicBezTo>
                      <a:cubicBezTo>
                        <a:pt x="6829" y="817"/>
                        <a:pt x="6819" y="839"/>
                        <a:pt x="6819" y="839"/>
                      </a:cubicBezTo>
                      <a:cubicBezTo>
                        <a:pt x="6758" y="856"/>
                        <a:pt x="6703" y="878"/>
                        <a:pt x="6645" y="907"/>
                      </a:cubicBezTo>
                      <a:cubicBezTo>
                        <a:pt x="6626" y="914"/>
                        <a:pt x="6610" y="923"/>
                        <a:pt x="6594" y="933"/>
                      </a:cubicBezTo>
                      <a:cubicBezTo>
                        <a:pt x="6603" y="923"/>
                        <a:pt x="6613" y="910"/>
                        <a:pt x="6616" y="894"/>
                      </a:cubicBezTo>
                      <a:cubicBezTo>
                        <a:pt x="6620" y="891"/>
                        <a:pt x="6620" y="888"/>
                        <a:pt x="6620" y="888"/>
                      </a:cubicBezTo>
                      <a:cubicBezTo>
                        <a:pt x="6629" y="839"/>
                        <a:pt x="6597" y="791"/>
                        <a:pt x="6555" y="766"/>
                      </a:cubicBezTo>
                      <a:cubicBezTo>
                        <a:pt x="6539" y="756"/>
                        <a:pt x="6517" y="750"/>
                        <a:pt x="6497" y="750"/>
                      </a:cubicBezTo>
                      <a:cubicBezTo>
                        <a:pt x="6471" y="750"/>
                        <a:pt x="6446" y="762"/>
                        <a:pt x="6436" y="788"/>
                      </a:cubicBezTo>
                      <a:cubicBezTo>
                        <a:pt x="6423" y="823"/>
                        <a:pt x="6465" y="878"/>
                        <a:pt x="6423" y="894"/>
                      </a:cubicBezTo>
                      <a:cubicBezTo>
                        <a:pt x="6417" y="898"/>
                        <a:pt x="6410" y="898"/>
                        <a:pt x="6401" y="898"/>
                      </a:cubicBezTo>
                      <a:cubicBezTo>
                        <a:pt x="6378" y="898"/>
                        <a:pt x="6356" y="888"/>
                        <a:pt x="6339" y="869"/>
                      </a:cubicBezTo>
                      <a:cubicBezTo>
                        <a:pt x="6317" y="846"/>
                        <a:pt x="6317" y="814"/>
                        <a:pt x="6323" y="785"/>
                      </a:cubicBezTo>
                      <a:cubicBezTo>
                        <a:pt x="6339" y="730"/>
                        <a:pt x="6391" y="691"/>
                        <a:pt x="6442" y="678"/>
                      </a:cubicBezTo>
                      <a:cubicBezTo>
                        <a:pt x="6452" y="678"/>
                        <a:pt x="6458" y="675"/>
                        <a:pt x="6465" y="675"/>
                      </a:cubicBezTo>
                      <a:cubicBezTo>
                        <a:pt x="6520" y="675"/>
                        <a:pt x="6561" y="704"/>
                        <a:pt x="6613" y="717"/>
                      </a:cubicBezTo>
                      <a:cubicBezTo>
                        <a:pt x="6636" y="727"/>
                        <a:pt x="6665" y="730"/>
                        <a:pt x="6694" y="730"/>
                      </a:cubicBezTo>
                      <a:cubicBezTo>
                        <a:pt x="6723" y="730"/>
                        <a:pt x="6748" y="727"/>
                        <a:pt x="6771" y="714"/>
                      </a:cubicBezTo>
                      <a:cubicBezTo>
                        <a:pt x="6813" y="688"/>
                        <a:pt x="6816" y="624"/>
                        <a:pt x="6784" y="592"/>
                      </a:cubicBezTo>
                      <a:cubicBezTo>
                        <a:pt x="6771" y="579"/>
                        <a:pt x="6755" y="572"/>
                        <a:pt x="6739" y="572"/>
                      </a:cubicBezTo>
                      <a:cubicBezTo>
                        <a:pt x="6732" y="572"/>
                        <a:pt x="6726" y="572"/>
                        <a:pt x="6723" y="576"/>
                      </a:cubicBezTo>
                      <a:cubicBezTo>
                        <a:pt x="6697" y="582"/>
                        <a:pt x="6687" y="598"/>
                        <a:pt x="6677" y="617"/>
                      </a:cubicBezTo>
                      <a:cubicBezTo>
                        <a:pt x="6671" y="630"/>
                        <a:pt x="6658" y="637"/>
                        <a:pt x="6649" y="637"/>
                      </a:cubicBezTo>
                      <a:cubicBezTo>
                        <a:pt x="6629" y="634"/>
                        <a:pt x="6607" y="617"/>
                        <a:pt x="6603" y="598"/>
                      </a:cubicBezTo>
                      <a:cubicBezTo>
                        <a:pt x="6597" y="569"/>
                        <a:pt x="6620" y="540"/>
                        <a:pt x="6639" y="521"/>
                      </a:cubicBezTo>
                      <a:cubicBezTo>
                        <a:pt x="6655" y="508"/>
                        <a:pt x="6668" y="501"/>
                        <a:pt x="6684" y="501"/>
                      </a:cubicBezTo>
                      <a:cubicBezTo>
                        <a:pt x="6690" y="501"/>
                        <a:pt x="6700" y="505"/>
                        <a:pt x="6710" y="508"/>
                      </a:cubicBezTo>
                      <a:cubicBezTo>
                        <a:pt x="6726" y="514"/>
                        <a:pt x="6745" y="524"/>
                        <a:pt x="6761" y="524"/>
                      </a:cubicBezTo>
                      <a:cubicBezTo>
                        <a:pt x="6765" y="524"/>
                        <a:pt x="6768" y="524"/>
                        <a:pt x="6771" y="524"/>
                      </a:cubicBezTo>
                      <a:cubicBezTo>
                        <a:pt x="6819" y="514"/>
                        <a:pt x="6838" y="453"/>
                        <a:pt x="6835" y="411"/>
                      </a:cubicBezTo>
                      <a:cubicBezTo>
                        <a:pt x="6829" y="363"/>
                        <a:pt x="6800" y="321"/>
                        <a:pt x="6761" y="292"/>
                      </a:cubicBezTo>
                      <a:cubicBezTo>
                        <a:pt x="6732" y="270"/>
                        <a:pt x="6700" y="257"/>
                        <a:pt x="6665" y="257"/>
                      </a:cubicBezTo>
                      <a:cubicBezTo>
                        <a:pt x="6649" y="257"/>
                        <a:pt x="6633" y="257"/>
                        <a:pt x="6616" y="263"/>
                      </a:cubicBezTo>
                      <a:cubicBezTo>
                        <a:pt x="6568" y="279"/>
                        <a:pt x="6536" y="328"/>
                        <a:pt x="6568" y="376"/>
                      </a:cubicBezTo>
                      <a:cubicBezTo>
                        <a:pt x="6574" y="385"/>
                        <a:pt x="6581" y="392"/>
                        <a:pt x="6591" y="398"/>
                      </a:cubicBezTo>
                      <a:cubicBezTo>
                        <a:pt x="6600" y="405"/>
                        <a:pt x="6607" y="408"/>
                        <a:pt x="6603" y="424"/>
                      </a:cubicBezTo>
                      <a:cubicBezTo>
                        <a:pt x="6594" y="453"/>
                        <a:pt x="6558" y="469"/>
                        <a:pt x="6529" y="476"/>
                      </a:cubicBezTo>
                      <a:cubicBezTo>
                        <a:pt x="6523" y="476"/>
                        <a:pt x="6520" y="476"/>
                        <a:pt x="6513" y="476"/>
                      </a:cubicBezTo>
                      <a:cubicBezTo>
                        <a:pt x="6501" y="476"/>
                        <a:pt x="6488" y="473"/>
                        <a:pt x="6475" y="466"/>
                      </a:cubicBezTo>
                      <a:cubicBezTo>
                        <a:pt x="6452" y="457"/>
                        <a:pt x="6433" y="431"/>
                        <a:pt x="6429" y="398"/>
                      </a:cubicBezTo>
                      <a:cubicBezTo>
                        <a:pt x="6426" y="373"/>
                        <a:pt x="6433" y="350"/>
                        <a:pt x="6446" y="328"/>
                      </a:cubicBezTo>
                      <a:moveTo>
                        <a:pt x="5431" y="318"/>
                      </a:moveTo>
                      <a:lnTo>
                        <a:pt x="5431" y="318"/>
                      </a:lnTo>
                      <a:cubicBezTo>
                        <a:pt x="5531" y="257"/>
                        <a:pt x="5637" y="234"/>
                        <a:pt x="5753" y="250"/>
                      </a:cubicBezTo>
                      <a:cubicBezTo>
                        <a:pt x="5924" y="276"/>
                        <a:pt x="6082" y="347"/>
                        <a:pt x="6249" y="389"/>
                      </a:cubicBezTo>
                      <a:cubicBezTo>
                        <a:pt x="6278" y="395"/>
                        <a:pt x="6307" y="402"/>
                        <a:pt x="6339" y="408"/>
                      </a:cubicBezTo>
                      <a:cubicBezTo>
                        <a:pt x="6352" y="411"/>
                        <a:pt x="6368" y="414"/>
                        <a:pt x="6385" y="414"/>
                      </a:cubicBezTo>
                      <a:cubicBezTo>
                        <a:pt x="6388" y="414"/>
                        <a:pt x="6397" y="418"/>
                        <a:pt x="6407" y="418"/>
                      </a:cubicBezTo>
                      <a:cubicBezTo>
                        <a:pt x="6413" y="440"/>
                        <a:pt x="6426" y="463"/>
                        <a:pt x="6449" y="479"/>
                      </a:cubicBezTo>
                      <a:cubicBezTo>
                        <a:pt x="6378" y="476"/>
                        <a:pt x="6310" y="466"/>
                        <a:pt x="6240" y="457"/>
                      </a:cubicBezTo>
                      <a:cubicBezTo>
                        <a:pt x="6156" y="444"/>
                        <a:pt x="6075" y="414"/>
                        <a:pt x="5995" y="385"/>
                      </a:cubicBezTo>
                      <a:cubicBezTo>
                        <a:pt x="5924" y="360"/>
                        <a:pt x="5856" y="328"/>
                        <a:pt x="5785" y="308"/>
                      </a:cubicBezTo>
                      <a:cubicBezTo>
                        <a:pt x="5695" y="289"/>
                        <a:pt x="5595" y="295"/>
                        <a:pt x="5508" y="328"/>
                      </a:cubicBezTo>
                      <a:cubicBezTo>
                        <a:pt x="5418" y="357"/>
                        <a:pt x="5319" y="424"/>
                        <a:pt x="5280" y="514"/>
                      </a:cubicBezTo>
                      <a:cubicBezTo>
                        <a:pt x="5264" y="514"/>
                        <a:pt x="5251" y="521"/>
                        <a:pt x="5235" y="524"/>
                      </a:cubicBezTo>
                      <a:cubicBezTo>
                        <a:pt x="5280" y="440"/>
                        <a:pt x="5351" y="369"/>
                        <a:pt x="5431" y="318"/>
                      </a:cubicBezTo>
                      <a:moveTo>
                        <a:pt x="4523" y="328"/>
                      </a:moveTo>
                      <a:lnTo>
                        <a:pt x="4523" y="328"/>
                      </a:lnTo>
                      <a:cubicBezTo>
                        <a:pt x="4539" y="302"/>
                        <a:pt x="4565" y="292"/>
                        <a:pt x="4587" y="276"/>
                      </a:cubicBezTo>
                      <a:cubicBezTo>
                        <a:pt x="4610" y="257"/>
                        <a:pt x="4613" y="234"/>
                        <a:pt x="4616" y="205"/>
                      </a:cubicBezTo>
                      <a:cubicBezTo>
                        <a:pt x="4620" y="173"/>
                        <a:pt x="4642" y="144"/>
                        <a:pt x="4671" y="131"/>
                      </a:cubicBezTo>
                      <a:cubicBezTo>
                        <a:pt x="4700" y="118"/>
                        <a:pt x="4729" y="121"/>
                        <a:pt x="4758" y="128"/>
                      </a:cubicBezTo>
                      <a:cubicBezTo>
                        <a:pt x="4765" y="131"/>
                        <a:pt x="4771" y="128"/>
                        <a:pt x="4774" y="121"/>
                      </a:cubicBezTo>
                      <a:cubicBezTo>
                        <a:pt x="4787" y="86"/>
                        <a:pt x="4781" y="54"/>
                        <a:pt x="4819" y="35"/>
                      </a:cubicBezTo>
                      <a:cubicBezTo>
                        <a:pt x="4845" y="19"/>
                        <a:pt x="4877" y="25"/>
                        <a:pt x="4903" y="41"/>
                      </a:cubicBezTo>
                      <a:cubicBezTo>
                        <a:pt x="4958" y="70"/>
                        <a:pt x="4993" y="125"/>
                        <a:pt x="5016" y="180"/>
                      </a:cubicBezTo>
                      <a:cubicBezTo>
                        <a:pt x="5038" y="231"/>
                        <a:pt x="5064" y="279"/>
                        <a:pt x="5115" y="308"/>
                      </a:cubicBezTo>
                      <a:cubicBezTo>
                        <a:pt x="5154" y="331"/>
                        <a:pt x="5212" y="347"/>
                        <a:pt x="5244" y="308"/>
                      </a:cubicBezTo>
                      <a:cubicBezTo>
                        <a:pt x="5260" y="292"/>
                        <a:pt x="5264" y="266"/>
                        <a:pt x="5260" y="244"/>
                      </a:cubicBezTo>
                      <a:cubicBezTo>
                        <a:pt x="5257" y="228"/>
                        <a:pt x="5247" y="199"/>
                        <a:pt x="5228" y="196"/>
                      </a:cubicBezTo>
                      <a:cubicBezTo>
                        <a:pt x="5222" y="196"/>
                        <a:pt x="5215" y="199"/>
                        <a:pt x="5212" y="202"/>
                      </a:cubicBezTo>
                      <a:cubicBezTo>
                        <a:pt x="5203" y="209"/>
                        <a:pt x="5196" y="215"/>
                        <a:pt x="5183" y="221"/>
                      </a:cubicBezTo>
                      <a:cubicBezTo>
                        <a:pt x="5164" y="228"/>
                        <a:pt x="5138" y="231"/>
                        <a:pt x="5119" y="218"/>
                      </a:cubicBezTo>
                      <a:cubicBezTo>
                        <a:pt x="5090" y="196"/>
                        <a:pt x="5090" y="128"/>
                        <a:pt x="5125" y="109"/>
                      </a:cubicBezTo>
                      <a:cubicBezTo>
                        <a:pt x="5154" y="96"/>
                        <a:pt x="5193" y="109"/>
                        <a:pt x="5222" y="125"/>
                      </a:cubicBezTo>
                      <a:cubicBezTo>
                        <a:pt x="5238" y="134"/>
                        <a:pt x="5254" y="147"/>
                        <a:pt x="5267" y="164"/>
                      </a:cubicBezTo>
                      <a:cubicBezTo>
                        <a:pt x="5286" y="183"/>
                        <a:pt x="5293" y="212"/>
                        <a:pt x="5306" y="234"/>
                      </a:cubicBezTo>
                      <a:cubicBezTo>
                        <a:pt x="5319" y="260"/>
                        <a:pt x="5335" y="286"/>
                        <a:pt x="5360" y="302"/>
                      </a:cubicBezTo>
                      <a:cubicBezTo>
                        <a:pt x="5373" y="305"/>
                        <a:pt x="5383" y="308"/>
                        <a:pt x="5392" y="308"/>
                      </a:cubicBezTo>
                      <a:cubicBezTo>
                        <a:pt x="5338" y="350"/>
                        <a:pt x="5290" y="398"/>
                        <a:pt x="5254" y="453"/>
                      </a:cubicBezTo>
                      <a:cubicBezTo>
                        <a:pt x="5251" y="453"/>
                        <a:pt x="5251" y="453"/>
                        <a:pt x="5244" y="453"/>
                      </a:cubicBezTo>
                      <a:cubicBezTo>
                        <a:pt x="5193" y="469"/>
                        <a:pt x="5119" y="414"/>
                        <a:pt x="5083" y="379"/>
                      </a:cubicBezTo>
                      <a:cubicBezTo>
                        <a:pt x="5042" y="337"/>
                        <a:pt x="5012" y="283"/>
                        <a:pt x="4983" y="228"/>
                      </a:cubicBezTo>
                      <a:cubicBezTo>
                        <a:pt x="4955" y="167"/>
                        <a:pt x="4880" y="118"/>
                        <a:pt x="4829" y="180"/>
                      </a:cubicBezTo>
                      <a:cubicBezTo>
                        <a:pt x="4781" y="144"/>
                        <a:pt x="4690" y="151"/>
                        <a:pt x="4665" y="209"/>
                      </a:cubicBezTo>
                      <a:cubicBezTo>
                        <a:pt x="4662" y="215"/>
                        <a:pt x="4671" y="221"/>
                        <a:pt x="4674" y="215"/>
                      </a:cubicBezTo>
                      <a:cubicBezTo>
                        <a:pt x="4703" y="167"/>
                        <a:pt x="4784" y="164"/>
                        <a:pt x="4826" y="199"/>
                      </a:cubicBezTo>
                      <a:cubicBezTo>
                        <a:pt x="4829" y="205"/>
                        <a:pt x="4835" y="202"/>
                        <a:pt x="4842" y="199"/>
                      </a:cubicBezTo>
                      <a:cubicBezTo>
                        <a:pt x="4877" y="147"/>
                        <a:pt x="4932" y="180"/>
                        <a:pt x="4958" y="218"/>
                      </a:cubicBezTo>
                      <a:cubicBezTo>
                        <a:pt x="4971" y="241"/>
                        <a:pt x="4977" y="263"/>
                        <a:pt x="4987" y="283"/>
                      </a:cubicBezTo>
                      <a:cubicBezTo>
                        <a:pt x="5009" y="321"/>
                        <a:pt x="5035" y="357"/>
                        <a:pt x="5064" y="392"/>
                      </a:cubicBezTo>
                      <a:cubicBezTo>
                        <a:pt x="5099" y="431"/>
                        <a:pt x="5180" y="489"/>
                        <a:pt x="5241" y="476"/>
                      </a:cubicBezTo>
                      <a:cubicBezTo>
                        <a:pt x="5231" y="495"/>
                        <a:pt x="5222" y="511"/>
                        <a:pt x="5215" y="530"/>
                      </a:cubicBezTo>
                      <a:cubicBezTo>
                        <a:pt x="5212" y="537"/>
                        <a:pt x="5180" y="543"/>
                        <a:pt x="5174" y="546"/>
                      </a:cubicBezTo>
                      <a:cubicBezTo>
                        <a:pt x="5164" y="553"/>
                        <a:pt x="5151" y="559"/>
                        <a:pt x="5141" y="563"/>
                      </a:cubicBezTo>
                      <a:cubicBezTo>
                        <a:pt x="5067" y="534"/>
                        <a:pt x="5029" y="469"/>
                        <a:pt x="4993" y="398"/>
                      </a:cubicBezTo>
                      <a:cubicBezTo>
                        <a:pt x="4971" y="350"/>
                        <a:pt x="4945" y="295"/>
                        <a:pt x="4880" y="302"/>
                      </a:cubicBezTo>
                      <a:cubicBezTo>
                        <a:pt x="4877" y="302"/>
                        <a:pt x="4874" y="305"/>
                        <a:pt x="4877" y="308"/>
                      </a:cubicBezTo>
                      <a:cubicBezTo>
                        <a:pt x="4893" y="315"/>
                        <a:pt x="4906" y="318"/>
                        <a:pt x="4922" y="325"/>
                      </a:cubicBezTo>
                      <a:cubicBezTo>
                        <a:pt x="4945" y="341"/>
                        <a:pt x="4958" y="373"/>
                        <a:pt x="4967" y="395"/>
                      </a:cubicBezTo>
                      <a:cubicBezTo>
                        <a:pt x="4983" y="427"/>
                        <a:pt x="4996" y="457"/>
                        <a:pt x="5012" y="485"/>
                      </a:cubicBezTo>
                      <a:cubicBezTo>
                        <a:pt x="5038" y="524"/>
                        <a:pt x="5074" y="559"/>
                        <a:pt x="5115" y="579"/>
                      </a:cubicBezTo>
                      <a:cubicBezTo>
                        <a:pt x="5099" y="588"/>
                        <a:pt x="5083" y="601"/>
                        <a:pt x="5071" y="611"/>
                      </a:cubicBezTo>
                      <a:cubicBezTo>
                        <a:pt x="5025" y="646"/>
                        <a:pt x="4980" y="685"/>
                        <a:pt x="4951" y="733"/>
                      </a:cubicBezTo>
                      <a:cubicBezTo>
                        <a:pt x="4951" y="737"/>
                        <a:pt x="4942" y="750"/>
                        <a:pt x="4932" y="769"/>
                      </a:cubicBezTo>
                      <a:lnTo>
                        <a:pt x="4929" y="769"/>
                      </a:lnTo>
                      <a:cubicBezTo>
                        <a:pt x="4880" y="782"/>
                        <a:pt x="4832" y="794"/>
                        <a:pt x="4781" y="782"/>
                      </a:cubicBezTo>
                      <a:cubicBezTo>
                        <a:pt x="4739" y="772"/>
                        <a:pt x="4703" y="753"/>
                        <a:pt x="4665" y="737"/>
                      </a:cubicBezTo>
                      <a:cubicBezTo>
                        <a:pt x="4613" y="717"/>
                        <a:pt x="4562" y="698"/>
                        <a:pt x="4510" y="727"/>
                      </a:cubicBezTo>
                      <a:cubicBezTo>
                        <a:pt x="4507" y="730"/>
                        <a:pt x="4510" y="733"/>
                        <a:pt x="4513" y="733"/>
                      </a:cubicBezTo>
                      <a:cubicBezTo>
                        <a:pt x="4587" y="701"/>
                        <a:pt x="4668" y="762"/>
                        <a:pt x="4739" y="791"/>
                      </a:cubicBezTo>
                      <a:cubicBezTo>
                        <a:pt x="4800" y="817"/>
                        <a:pt x="4855" y="810"/>
                        <a:pt x="4919" y="794"/>
                      </a:cubicBezTo>
                      <a:cubicBezTo>
                        <a:pt x="4906" y="817"/>
                        <a:pt x="4897" y="839"/>
                        <a:pt x="4897" y="839"/>
                      </a:cubicBezTo>
                      <a:cubicBezTo>
                        <a:pt x="4835" y="856"/>
                        <a:pt x="4781" y="878"/>
                        <a:pt x="4719" y="907"/>
                      </a:cubicBezTo>
                      <a:cubicBezTo>
                        <a:pt x="4703" y="914"/>
                        <a:pt x="4687" y="923"/>
                        <a:pt x="4671" y="933"/>
                      </a:cubicBezTo>
                      <a:cubicBezTo>
                        <a:pt x="4681" y="923"/>
                        <a:pt x="4690" y="910"/>
                        <a:pt x="4694" y="894"/>
                      </a:cubicBezTo>
                      <a:cubicBezTo>
                        <a:pt x="4697" y="891"/>
                        <a:pt x="4697" y="888"/>
                        <a:pt x="4697" y="888"/>
                      </a:cubicBezTo>
                      <a:cubicBezTo>
                        <a:pt x="4706" y="839"/>
                        <a:pt x="4674" y="791"/>
                        <a:pt x="4633" y="766"/>
                      </a:cubicBezTo>
                      <a:cubicBezTo>
                        <a:pt x="4616" y="756"/>
                        <a:pt x="4594" y="750"/>
                        <a:pt x="4574" y="750"/>
                      </a:cubicBezTo>
                      <a:cubicBezTo>
                        <a:pt x="4549" y="750"/>
                        <a:pt x="4523" y="762"/>
                        <a:pt x="4510" y="788"/>
                      </a:cubicBezTo>
                      <a:cubicBezTo>
                        <a:pt x="4500" y="823"/>
                        <a:pt x="4542" y="878"/>
                        <a:pt x="4500" y="894"/>
                      </a:cubicBezTo>
                      <a:cubicBezTo>
                        <a:pt x="4494" y="898"/>
                        <a:pt x="4488" y="898"/>
                        <a:pt x="4478" y="898"/>
                      </a:cubicBezTo>
                      <a:cubicBezTo>
                        <a:pt x="4455" y="898"/>
                        <a:pt x="4433" y="888"/>
                        <a:pt x="4417" y="869"/>
                      </a:cubicBezTo>
                      <a:cubicBezTo>
                        <a:pt x="4394" y="846"/>
                        <a:pt x="4394" y="814"/>
                        <a:pt x="4401" y="785"/>
                      </a:cubicBezTo>
                      <a:cubicBezTo>
                        <a:pt x="4417" y="730"/>
                        <a:pt x="4468" y="691"/>
                        <a:pt x="4520" y="678"/>
                      </a:cubicBezTo>
                      <a:cubicBezTo>
                        <a:pt x="4530" y="678"/>
                        <a:pt x="4536" y="675"/>
                        <a:pt x="4542" y="675"/>
                      </a:cubicBezTo>
                      <a:cubicBezTo>
                        <a:pt x="4597" y="675"/>
                        <a:pt x="4639" y="704"/>
                        <a:pt x="4690" y="717"/>
                      </a:cubicBezTo>
                      <a:cubicBezTo>
                        <a:pt x="4713" y="727"/>
                        <a:pt x="4742" y="730"/>
                        <a:pt x="4771" y="730"/>
                      </a:cubicBezTo>
                      <a:cubicBezTo>
                        <a:pt x="4800" y="730"/>
                        <a:pt x="4826" y="727"/>
                        <a:pt x="4848" y="714"/>
                      </a:cubicBezTo>
                      <a:cubicBezTo>
                        <a:pt x="4890" y="688"/>
                        <a:pt x="4893" y="624"/>
                        <a:pt x="4861" y="592"/>
                      </a:cubicBezTo>
                      <a:cubicBezTo>
                        <a:pt x="4848" y="579"/>
                        <a:pt x="4832" y="572"/>
                        <a:pt x="4816" y="572"/>
                      </a:cubicBezTo>
                      <a:cubicBezTo>
                        <a:pt x="4810" y="572"/>
                        <a:pt x="4803" y="572"/>
                        <a:pt x="4800" y="576"/>
                      </a:cubicBezTo>
                      <a:cubicBezTo>
                        <a:pt x="4774" y="582"/>
                        <a:pt x="4765" y="598"/>
                        <a:pt x="4755" y="617"/>
                      </a:cubicBezTo>
                      <a:cubicBezTo>
                        <a:pt x="4748" y="630"/>
                        <a:pt x="4735" y="637"/>
                        <a:pt x="4726" y="637"/>
                      </a:cubicBezTo>
                      <a:cubicBezTo>
                        <a:pt x="4706" y="634"/>
                        <a:pt x="4684" y="617"/>
                        <a:pt x="4681" y="598"/>
                      </a:cubicBezTo>
                      <a:cubicBezTo>
                        <a:pt x="4674" y="569"/>
                        <a:pt x="4697" y="540"/>
                        <a:pt x="4716" y="521"/>
                      </a:cubicBezTo>
                      <a:cubicBezTo>
                        <a:pt x="4732" y="508"/>
                        <a:pt x="4745" y="501"/>
                        <a:pt x="4758" y="501"/>
                      </a:cubicBezTo>
                      <a:cubicBezTo>
                        <a:pt x="4768" y="501"/>
                        <a:pt x="4778" y="505"/>
                        <a:pt x="4787" y="508"/>
                      </a:cubicBezTo>
                      <a:cubicBezTo>
                        <a:pt x="4803" y="514"/>
                        <a:pt x="4822" y="524"/>
                        <a:pt x="4839" y="524"/>
                      </a:cubicBezTo>
                      <a:cubicBezTo>
                        <a:pt x="4842" y="524"/>
                        <a:pt x="4845" y="524"/>
                        <a:pt x="4848" y="524"/>
                      </a:cubicBezTo>
                      <a:cubicBezTo>
                        <a:pt x="4897" y="514"/>
                        <a:pt x="4916" y="453"/>
                        <a:pt x="4913" y="411"/>
                      </a:cubicBezTo>
                      <a:cubicBezTo>
                        <a:pt x="4906" y="363"/>
                        <a:pt x="4877" y="321"/>
                        <a:pt x="4839" y="292"/>
                      </a:cubicBezTo>
                      <a:cubicBezTo>
                        <a:pt x="4810" y="270"/>
                        <a:pt x="4778" y="257"/>
                        <a:pt x="4742" y="257"/>
                      </a:cubicBezTo>
                      <a:cubicBezTo>
                        <a:pt x="4726" y="257"/>
                        <a:pt x="4710" y="257"/>
                        <a:pt x="4694" y="263"/>
                      </a:cubicBezTo>
                      <a:cubicBezTo>
                        <a:pt x="4645" y="279"/>
                        <a:pt x="4613" y="328"/>
                        <a:pt x="4645" y="376"/>
                      </a:cubicBezTo>
                      <a:cubicBezTo>
                        <a:pt x="4652" y="385"/>
                        <a:pt x="4658" y="392"/>
                        <a:pt x="4668" y="398"/>
                      </a:cubicBezTo>
                      <a:cubicBezTo>
                        <a:pt x="4678" y="405"/>
                        <a:pt x="4684" y="408"/>
                        <a:pt x="4681" y="424"/>
                      </a:cubicBezTo>
                      <a:cubicBezTo>
                        <a:pt x="4671" y="453"/>
                        <a:pt x="4636" y="469"/>
                        <a:pt x="4607" y="476"/>
                      </a:cubicBezTo>
                      <a:cubicBezTo>
                        <a:pt x="4600" y="476"/>
                        <a:pt x="4597" y="476"/>
                        <a:pt x="4590" y="476"/>
                      </a:cubicBezTo>
                      <a:cubicBezTo>
                        <a:pt x="4578" y="476"/>
                        <a:pt x="4568" y="473"/>
                        <a:pt x="4558" y="469"/>
                      </a:cubicBezTo>
                      <a:cubicBezTo>
                        <a:pt x="4530" y="460"/>
                        <a:pt x="4510" y="434"/>
                        <a:pt x="4507" y="398"/>
                      </a:cubicBezTo>
                      <a:cubicBezTo>
                        <a:pt x="4504" y="373"/>
                        <a:pt x="4510" y="350"/>
                        <a:pt x="4523" y="328"/>
                      </a:cubicBezTo>
                      <a:moveTo>
                        <a:pt x="3508" y="318"/>
                      </a:moveTo>
                      <a:lnTo>
                        <a:pt x="3508" y="318"/>
                      </a:lnTo>
                      <a:cubicBezTo>
                        <a:pt x="3608" y="257"/>
                        <a:pt x="3715" y="234"/>
                        <a:pt x="3831" y="250"/>
                      </a:cubicBezTo>
                      <a:cubicBezTo>
                        <a:pt x="4001" y="276"/>
                        <a:pt x="4159" y="347"/>
                        <a:pt x="4326" y="389"/>
                      </a:cubicBezTo>
                      <a:cubicBezTo>
                        <a:pt x="4355" y="395"/>
                        <a:pt x="4385" y="402"/>
                        <a:pt x="4417" y="408"/>
                      </a:cubicBezTo>
                      <a:cubicBezTo>
                        <a:pt x="4430" y="411"/>
                        <a:pt x="4446" y="414"/>
                        <a:pt x="4462" y="414"/>
                      </a:cubicBezTo>
                      <a:cubicBezTo>
                        <a:pt x="4465" y="414"/>
                        <a:pt x="4475" y="418"/>
                        <a:pt x="4484" y="418"/>
                      </a:cubicBezTo>
                      <a:cubicBezTo>
                        <a:pt x="4491" y="440"/>
                        <a:pt x="4504" y="463"/>
                        <a:pt x="4526" y="479"/>
                      </a:cubicBezTo>
                      <a:cubicBezTo>
                        <a:pt x="4455" y="476"/>
                        <a:pt x="4388" y="466"/>
                        <a:pt x="4317" y="457"/>
                      </a:cubicBezTo>
                      <a:cubicBezTo>
                        <a:pt x="4233" y="444"/>
                        <a:pt x="4153" y="414"/>
                        <a:pt x="4072" y="385"/>
                      </a:cubicBezTo>
                      <a:cubicBezTo>
                        <a:pt x="4001" y="360"/>
                        <a:pt x="3933" y="328"/>
                        <a:pt x="3863" y="308"/>
                      </a:cubicBezTo>
                      <a:cubicBezTo>
                        <a:pt x="3773" y="289"/>
                        <a:pt x="3673" y="295"/>
                        <a:pt x="3586" y="328"/>
                      </a:cubicBezTo>
                      <a:cubicBezTo>
                        <a:pt x="3496" y="357"/>
                        <a:pt x="3396" y="424"/>
                        <a:pt x="3357" y="514"/>
                      </a:cubicBezTo>
                      <a:cubicBezTo>
                        <a:pt x="3341" y="514"/>
                        <a:pt x="3328" y="521"/>
                        <a:pt x="3312" y="524"/>
                      </a:cubicBezTo>
                      <a:cubicBezTo>
                        <a:pt x="3357" y="440"/>
                        <a:pt x="3428" y="369"/>
                        <a:pt x="3508" y="318"/>
                      </a:cubicBezTo>
                      <a:moveTo>
                        <a:pt x="2600" y="328"/>
                      </a:moveTo>
                      <a:lnTo>
                        <a:pt x="2600" y="328"/>
                      </a:lnTo>
                      <a:cubicBezTo>
                        <a:pt x="2616" y="302"/>
                        <a:pt x="2642" y="292"/>
                        <a:pt x="2665" y="276"/>
                      </a:cubicBezTo>
                      <a:cubicBezTo>
                        <a:pt x="2687" y="257"/>
                        <a:pt x="2691" y="234"/>
                        <a:pt x="2694" y="205"/>
                      </a:cubicBezTo>
                      <a:cubicBezTo>
                        <a:pt x="2697" y="173"/>
                        <a:pt x="2719" y="144"/>
                        <a:pt x="2748" y="131"/>
                      </a:cubicBezTo>
                      <a:cubicBezTo>
                        <a:pt x="2777" y="118"/>
                        <a:pt x="2807" y="121"/>
                        <a:pt x="2835" y="128"/>
                      </a:cubicBezTo>
                      <a:cubicBezTo>
                        <a:pt x="2842" y="131"/>
                        <a:pt x="2848" y="128"/>
                        <a:pt x="2851" y="121"/>
                      </a:cubicBezTo>
                      <a:cubicBezTo>
                        <a:pt x="2864" y="86"/>
                        <a:pt x="2858" y="54"/>
                        <a:pt x="2893" y="35"/>
                      </a:cubicBezTo>
                      <a:cubicBezTo>
                        <a:pt x="2922" y="19"/>
                        <a:pt x="2955" y="25"/>
                        <a:pt x="2980" y="41"/>
                      </a:cubicBezTo>
                      <a:cubicBezTo>
                        <a:pt x="3035" y="70"/>
                        <a:pt x="3071" y="125"/>
                        <a:pt x="3093" y="180"/>
                      </a:cubicBezTo>
                      <a:cubicBezTo>
                        <a:pt x="3116" y="231"/>
                        <a:pt x="3141" y="279"/>
                        <a:pt x="3193" y="308"/>
                      </a:cubicBezTo>
                      <a:cubicBezTo>
                        <a:pt x="3232" y="331"/>
                        <a:pt x="3289" y="347"/>
                        <a:pt x="3322" y="308"/>
                      </a:cubicBezTo>
                      <a:cubicBezTo>
                        <a:pt x="3338" y="292"/>
                        <a:pt x="3341" y="266"/>
                        <a:pt x="3338" y="244"/>
                      </a:cubicBezTo>
                      <a:cubicBezTo>
                        <a:pt x="3335" y="228"/>
                        <a:pt x="3325" y="199"/>
                        <a:pt x="3306" y="196"/>
                      </a:cubicBezTo>
                      <a:cubicBezTo>
                        <a:pt x="3299" y="196"/>
                        <a:pt x="3293" y="199"/>
                        <a:pt x="3289" y="202"/>
                      </a:cubicBezTo>
                      <a:cubicBezTo>
                        <a:pt x="3280" y="209"/>
                        <a:pt x="3273" y="215"/>
                        <a:pt x="3260" y="221"/>
                      </a:cubicBezTo>
                      <a:cubicBezTo>
                        <a:pt x="3241" y="228"/>
                        <a:pt x="3216" y="231"/>
                        <a:pt x="3196" y="218"/>
                      </a:cubicBezTo>
                      <a:cubicBezTo>
                        <a:pt x="3167" y="196"/>
                        <a:pt x="3167" y="128"/>
                        <a:pt x="3203" y="109"/>
                      </a:cubicBezTo>
                      <a:cubicBezTo>
                        <a:pt x="3232" y="96"/>
                        <a:pt x="3270" y="109"/>
                        <a:pt x="3299" y="125"/>
                      </a:cubicBezTo>
                      <a:cubicBezTo>
                        <a:pt x="3315" y="134"/>
                        <a:pt x="3332" y="147"/>
                        <a:pt x="3344" y="164"/>
                      </a:cubicBezTo>
                      <a:cubicBezTo>
                        <a:pt x="3364" y="183"/>
                        <a:pt x="3370" y="212"/>
                        <a:pt x="3383" y="234"/>
                      </a:cubicBezTo>
                      <a:cubicBezTo>
                        <a:pt x="3396" y="260"/>
                        <a:pt x="3412" y="286"/>
                        <a:pt x="3438" y="302"/>
                      </a:cubicBezTo>
                      <a:cubicBezTo>
                        <a:pt x="3451" y="305"/>
                        <a:pt x="3460" y="308"/>
                        <a:pt x="3470" y="308"/>
                      </a:cubicBezTo>
                      <a:cubicBezTo>
                        <a:pt x="3415" y="350"/>
                        <a:pt x="3367" y="398"/>
                        <a:pt x="3332" y="453"/>
                      </a:cubicBezTo>
                      <a:cubicBezTo>
                        <a:pt x="3328" y="453"/>
                        <a:pt x="3325" y="453"/>
                        <a:pt x="3322" y="453"/>
                      </a:cubicBezTo>
                      <a:cubicBezTo>
                        <a:pt x="3270" y="469"/>
                        <a:pt x="3196" y="414"/>
                        <a:pt x="3161" y="379"/>
                      </a:cubicBezTo>
                      <a:cubicBezTo>
                        <a:pt x="3119" y="337"/>
                        <a:pt x="3090" y="283"/>
                        <a:pt x="3061" y="228"/>
                      </a:cubicBezTo>
                      <a:cubicBezTo>
                        <a:pt x="3032" y="167"/>
                        <a:pt x="2958" y="118"/>
                        <a:pt x="2906" y="180"/>
                      </a:cubicBezTo>
                      <a:cubicBezTo>
                        <a:pt x="2858" y="144"/>
                        <a:pt x="2768" y="151"/>
                        <a:pt x="2742" y="209"/>
                      </a:cubicBezTo>
                      <a:cubicBezTo>
                        <a:pt x="2739" y="215"/>
                        <a:pt x="2748" y="221"/>
                        <a:pt x="2752" y="215"/>
                      </a:cubicBezTo>
                      <a:cubicBezTo>
                        <a:pt x="2781" y="167"/>
                        <a:pt x="2861" y="164"/>
                        <a:pt x="2900" y="199"/>
                      </a:cubicBezTo>
                      <a:cubicBezTo>
                        <a:pt x="2906" y="205"/>
                        <a:pt x="2913" y="202"/>
                        <a:pt x="2919" y="199"/>
                      </a:cubicBezTo>
                      <a:cubicBezTo>
                        <a:pt x="2955" y="147"/>
                        <a:pt x="3009" y="180"/>
                        <a:pt x="3035" y="218"/>
                      </a:cubicBezTo>
                      <a:cubicBezTo>
                        <a:pt x="3048" y="241"/>
                        <a:pt x="3054" y="263"/>
                        <a:pt x="3064" y="283"/>
                      </a:cubicBezTo>
                      <a:cubicBezTo>
                        <a:pt x="3087" y="321"/>
                        <a:pt x="3112" y="357"/>
                        <a:pt x="3141" y="392"/>
                      </a:cubicBezTo>
                      <a:cubicBezTo>
                        <a:pt x="3177" y="431"/>
                        <a:pt x="3257" y="489"/>
                        <a:pt x="3319" y="476"/>
                      </a:cubicBezTo>
                      <a:cubicBezTo>
                        <a:pt x="3309" y="495"/>
                        <a:pt x="3299" y="511"/>
                        <a:pt x="3293" y="530"/>
                      </a:cubicBezTo>
                      <a:cubicBezTo>
                        <a:pt x="3289" y="537"/>
                        <a:pt x="3257" y="543"/>
                        <a:pt x="3251" y="546"/>
                      </a:cubicBezTo>
                      <a:cubicBezTo>
                        <a:pt x="3241" y="553"/>
                        <a:pt x="3228" y="559"/>
                        <a:pt x="3219" y="563"/>
                      </a:cubicBezTo>
                      <a:cubicBezTo>
                        <a:pt x="3144" y="534"/>
                        <a:pt x="3106" y="469"/>
                        <a:pt x="3071" y="398"/>
                      </a:cubicBezTo>
                      <a:cubicBezTo>
                        <a:pt x="3048" y="350"/>
                        <a:pt x="3022" y="295"/>
                        <a:pt x="2958" y="302"/>
                      </a:cubicBezTo>
                      <a:cubicBezTo>
                        <a:pt x="2955" y="302"/>
                        <a:pt x="2951" y="305"/>
                        <a:pt x="2955" y="308"/>
                      </a:cubicBezTo>
                      <a:cubicBezTo>
                        <a:pt x="2971" y="315"/>
                        <a:pt x="2984" y="318"/>
                        <a:pt x="3000" y="325"/>
                      </a:cubicBezTo>
                      <a:cubicBezTo>
                        <a:pt x="3022" y="341"/>
                        <a:pt x="3035" y="373"/>
                        <a:pt x="3045" y="395"/>
                      </a:cubicBezTo>
                      <a:cubicBezTo>
                        <a:pt x="3061" y="427"/>
                        <a:pt x="3074" y="457"/>
                        <a:pt x="3090" y="485"/>
                      </a:cubicBezTo>
                      <a:cubicBezTo>
                        <a:pt x="3116" y="524"/>
                        <a:pt x="3151" y="559"/>
                        <a:pt x="3193" y="579"/>
                      </a:cubicBezTo>
                      <a:cubicBezTo>
                        <a:pt x="3177" y="588"/>
                        <a:pt x="3161" y="601"/>
                        <a:pt x="3148" y="611"/>
                      </a:cubicBezTo>
                      <a:cubicBezTo>
                        <a:pt x="3103" y="646"/>
                        <a:pt x="3058" y="685"/>
                        <a:pt x="3029" y="733"/>
                      </a:cubicBezTo>
                      <a:cubicBezTo>
                        <a:pt x="3029" y="737"/>
                        <a:pt x="3019" y="750"/>
                        <a:pt x="3009" y="769"/>
                      </a:cubicBezTo>
                      <a:lnTo>
                        <a:pt x="3006" y="769"/>
                      </a:lnTo>
                      <a:cubicBezTo>
                        <a:pt x="2958" y="782"/>
                        <a:pt x="2909" y="794"/>
                        <a:pt x="2858" y="782"/>
                      </a:cubicBezTo>
                      <a:cubicBezTo>
                        <a:pt x="2816" y="772"/>
                        <a:pt x="2781" y="753"/>
                        <a:pt x="2742" y="737"/>
                      </a:cubicBezTo>
                      <a:cubicBezTo>
                        <a:pt x="2691" y="717"/>
                        <a:pt x="2639" y="698"/>
                        <a:pt x="2587" y="727"/>
                      </a:cubicBezTo>
                      <a:cubicBezTo>
                        <a:pt x="2584" y="730"/>
                        <a:pt x="2587" y="733"/>
                        <a:pt x="2591" y="733"/>
                      </a:cubicBezTo>
                      <a:cubicBezTo>
                        <a:pt x="2665" y="701"/>
                        <a:pt x="2745" y="762"/>
                        <a:pt x="2816" y="791"/>
                      </a:cubicBezTo>
                      <a:cubicBezTo>
                        <a:pt x="2877" y="817"/>
                        <a:pt x="2932" y="810"/>
                        <a:pt x="2996" y="794"/>
                      </a:cubicBezTo>
                      <a:cubicBezTo>
                        <a:pt x="2984" y="817"/>
                        <a:pt x="2974" y="839"/>
                        <a:pt x="2974" y="839"/>
                      </a:cubicBezTo>
                      <a:cubicBezTo>
                        <a:pt x="2913" y="856"/>
                        <a:pt x="2858" y="878"/>
                        <a:pt x="2797" y="907"/>
                      </a:cubicBezTo>
                      <a:cubicBezTo>
                        <a:pt x="2781" y="914"/>
                        <a:pt x="2764" y="923"/>
                        <a:pt x="2748" y="933"/>
                      </a:cubicBezTo>
                      <a:cubicBezTo>
                        <a:pt x="2758" y="923"/>
                        <a:pt x="2768" y="910"/>
                        <a:pt x="2771" y="894"/>
                      </a:cubicBezTo>
                      <a:cubicBezTo>
                        <a:pt x="2774" y="891"/>
                        <a:pt x="2774" y="888"/>
                        <a:pt x="2774" y="888"/>
                      </a:cubicBezTo>
                      <a:cubicBezTo>
                        <a:pt x="2784" y="839"/>
                        <a:pt x="2752" y="791"/>
                        <a:pt x="2710" y="766"/>
                      </a:cubicBezTo>
                      <a:cubicBezTo>
                        <a:pt x="2694" y="756"/>
                        <a:pt x="2671" y="750"/>
                        <a:pt x="2652" y="750"/>
                      </a:cubicBezTo>
                      <a:cubicBezTo>
                        <a:pt x="2626" y="750"/>
                        <a:pt x="2600" y="762"/>
                        <a:pt x="2587" y="788"/>
                      </a:cubicBezTo>
                      <a:cubicBezTo>
                        <a:pt x="2578" y="823"/>
                        <a:pt x="2619" y="878"/>
                        <a:pt x="2578" y="894"/>
                      </a:cubicBezTo>
                      <a:cubicBezTo>
                        <a:pt x="2571" y="898"/>
                        <a:pt x="2565" y="898"/>
                        <a:pt x="2555" y="898"/>
                      </a:cubicBezTo>
                      <a:cubicBezTo>
                        <a:pt x="2533" y="898"/>
                        <a:pt x="2510" y="888"/>
                        <a:pt x="2494" y="869"/>
                      </a:cubicBezTo>
                      <a:cubicBezTo>
                        <a:pt x="2471" y="846"/>
                        <a:pt x="2471" y="814"/>
                        <a:pt x="2478" y="785"/>
                      </a:cubicBezTo>
                      <a:cubicBezTo>
                        <a:pt x="2494" y="730"/>
                        <a:pt x="2542" y="691"/>
                        <a:pt x="2597" y="678"/>
                      </a:cubicBezTo>
                      <a:cubicBezTo>
                        <a:pt x="2607" y="678"/>
                        <a:pt x="2613" y="675"/>
                        <a:pt x="2619" y="675"/>
                      </a:cubicBezTo>
                      <a:cubicBezTo>
                        <a:pt x="2671" y="675"/>
                        <a:pt x="2716" y="704"/>
                        <a:pt x="2768" y="717"/>
                      </a:cubicBezTo>
                      <a:cubicBezTo>
                        <a:pt x="2790" y="727"/>
                        <a:pt x="2819" y="730"/>
                        <a:pt x="2848" y="730"/>
                      </a:cubicBezTo>
                      <a:cubicBezTo>
                        <a:pt x="2874" y="730"/>
                        <a:pt x="2903" y="727"/>
                        <a:pt x="2926" y="714"/>
                      </a:cubicBezTo>
                      <a:cubicBezTo>
                        <a:pt x="2967" y="688"/>
                        <a:pt x="2971" y="624"/>
                        <a:pt x="2939" y="592"/>
                      </a:cubicBezTo>
                      <a:cubicBezTo>
                        <a:pt x="2926" y="579"/>
                        <a:pt x="2909" y="572"/>
                        <a:pt x="2893" y="572"/>
                      </a:cubicBezTo>
                      <a:cubicBezTo>
                        <a:pt x="2887" y="572"/>
                        <a:pt x="2880" y="572"/>
                        <a:pt x="2877" y="576"/>
                      </a:cubicBezTo>
                      <a:cubicBezTo>
                        <a:pt x="2851" y="582"/>
                        <a:pt x="2842" y="598"/>
                        <a:pt x="2832" y="617"/>
                      </a:cubicBezTo>
                      <a:cubicBezTo>
                        <a:pt x="2826" y="630"/>
                        <a:pt x="2813" y="637"/>
                        <a:pt x="2803" y="637"/>
                      </a:cubicBezTo>
                      <a:cubicBezTo>
                        <a:pt x="2784" y="634"/>
                        <a:pt x="2761" y="617"/>
                        <a:pt x="2758" y="598"/>
                      </a:cubicBezTo>
                      <a:cubicBezTo>
                        <a:pt x="2752" y="569"/>
                        <a:pt x="2774" y="540"/>
                        <a:pt x="2794" y="521"/>
                      </a:cubicBezTo>
                      <a:cubicBezTo>
                        <a:pt x="2810" y="508"/>
                        <a:pt x="2823" y="501"/>
                        <a:pt x="2835" y="501"/>
                      </a:cubicBezTo>
                      <a:cubicBezTo>
                        <a:pt x="2845" y="501"/>
                        <a:pt x="2855" y="505"/>
                        <a:pt x="2864" y="508"/>
                      </a:cubicBezTo>
                      <a:cubicBezTo>
                        <a:pt x="2880" y="514"/>
                        <a:pt x="2900" y="524"/>
                        <a:pt x="2916" y="524"/>
                      </a:cubicBezTo>
                      <a:cubicBezTo>
                        <a:pt x="2919" y="524"/>
                        <a:pt x="2922" y="524"/>
                        <a:pt x="2926" y="524"/>
                      </a:cubicBezTo>
                      <a:cubicBezTo>
                        <a:pt x="2974" y="514"/>
                        <a:pt x="2993" y="453"/>
                        <a:pt x="2990" y="411"/>
                      </a:cubicBezTo>
                      <a:cubicBezTo>
                        <a:pt x="2984" y="363"/>
                        <a:pt x="2955" y="321"/>
                        <a:pt x="2916" y="292"/>
                      </a:cubicBezTo>
                      <a:cubicBezTo>
                        <a:pt x="2887" y="270"/>
                        <a:pt x="2855" y="257"/>
                        <a:pt x="2819" y="257"/>
                      </a:cubicBezTo>
                      <a:cubicBezTo>
                        <a:pt x="2803" y="257"/>
                        <a:pt x="2787" y="257"/>
                        <a:pt x="2771" y="263"/>
                      </a:cubicBezTo>
                      <a:cubicBezTo>
                        <a:pt x="2723" y="279"/>
                        <a:pt x="2691" y="328"/>
                        <a:pt x="2723" y="376"/>
                      </a:cubicBezTo>
                      <a:cubicBezTo>
                        <a:pt x="2729" y="385"/>
                        <a:pt x="2735" y="392"/>
                        <a:pt x="2745" y="398"/>
                      </a:cubicBezTo>
                      <a:cubicBezTo>
                        <a:pt x="2755" y="405"/>
                        <a:pt x="2761" y="408"/>
                        <a:pt x="2758" y="424"/>
                      </a:cubicBezTo>
                      <a:cubicBezTo>
                        <a:pt x="2748" y="453"/>
                        <a:pt x="2713" y="469"/>
                        <a:pt x="2684" y="476"/>
                      </a:cubicBezTo>
                      <a:cubicBezTo>
                        <a:pt x="2678" y="476"/>
                        <a:pt x="2675" y="476"/>
                        <a:pt x="2668" y="476"/>
                      </a:cubicBezTo>
                      <a:cubicBezTo>
                        <a:pt x="2658" y="476"/>
                        <a:pt x="2649" y="476"/>
                        <a:pt x="2639" y="473"/>
                      </a:cubicBezTo>
                      <a:cubicBezTo>
                        <a:pt x="2610" y="460"/>
                        <a:pt x="2587" y="434"/>
                        <a:pt x="2584" y="398"/>
                      </a:cubicBezTo>
                      <a:cubicBezTo>
                        <a:pt x="2581" y="373"/>
                        <a:pt x="2587" y="350"/>
                        <a:pt x="2600" y="328"/>
                      </a:cubicBezTo>
                      <a:moveTo>
                        <a:pt x="1586" y="318"/>
                      </a:moveTo>
                      <a:lnTo>
                        <a:pt x="1586" y="318"/>
                      </a:lnTo>
                      <a:cubicBezTo>
                        <a:pt x="1686" y="257"/>
                        <a:pt x="1792" y="234"/>
                        <a:pt x="1908" y="250"/>
                      </a:cubicBezTo>
                      <a:cubicBezTo>
                        <a:pt x="2078" y="276"/>
                        <a:pt x="2236" y="347"/>
                        <a:pt x="2404" y="389"/>
                      </a:cubicBezTo>
                      <a:cubicBezTo>
                        <a:pt x="2433" y="395"/>
                        <a:pt x="2462" y="402"/>
                        <a:pt x="2494" y="408"/>
                      </a:cubicBezTo>
                      <a:cubicBezTo>
                        <a:pt x="2507" y="411"/>
                        <a:pt x="2523" y="414"/>
                        <a:pt x="2539" y="414"/>
                      </a:cubicBezTo>
                      <a:cubicBezTo>
                        <a:pt x="2542" y="414"/>
                        <a:pt x="2552" y="418"/>
                        <a:pt x="2562" y="418"/>
                      </a:cubicBezTo>
                      <a:cubicBezTo>
                        <a:pt x="2568" y="440"/>
                        <a:pt x="2581" y="463"/>
                        <a:pt x="2603" y="479"/>
                      </a:cubicBezTo>
                      <a:cubicBezTo>
                        <a:pt x="2533" y="476"/>
                        <a:pt x="2465" y="466"/>
                        <a:pt x="2394" y="457"/>
                      </a:cubicBezTo>
                      <a:cubicBezTo>
                        <a:pt x="2310" y="444"/>
                        <a:pt x="2230" y="414"/>
                        <a:pt x="2150" y="385"/>
                      </a:cubicBezTo>
                      <a:cubicBezTo>
                        <a:pt x="2078" y="360"/>
                        <a:pt x="2011" y="328"/>
                        <a:pt x="1940" y="308"/>
                      </a:cubicBezTo>
                      <a:cubicBezTo>
                        <a:pt x="1850" y="289"/>
                        <a:pt x="1750" y="295"/>
                        <a:pt x="1663" y="328"/>
                      </a:cubicBezTo>
                      <a:cubicBezTo>
                        <a:pt x="1573" y="357"/>
                        <a:pt x="1473" y="424"/>
                        <a:pt x="1434" y="514"/>
                      </a:cubicBezTo>
                      <a:cubicBezTo>
                        <a:pt x="1418" y="514"/>
                        <a:pt x="1405" y="521"/>
                        <a:pt x="1389" y="524"/>
                      </a:cubicBezTo>
                      <a:cubicBezTo>
                        <a:pt x="1434" y="440"/>
                        <a:pt x="1505" y="369"/>
                        <a:pt x="1586" y="318"/>
                      </a:cubicBezTo>
                      <a:moveTo>
                        <a:pt x="787" y="766"/>
                      </a:moveTo>
                      <a:lnTo>
                        <a:pt x="787" y="766"/>
                      </a:lnTo>
                      <a:cubicBezTo>
                        <a:pt x="748" y="743"/>
                        <a:pt x="684" y="740"/>
                        <a:pt x="665" y="788"/>
                      </a:cubicBezTo>
                      <a:cubicBezTo>
                        <a:pt x="655" y="823"/>
                        <a:pt x="697" y="878"/>
                        <a:pt x="655" y="894"/>
                      </a:cubicBezTo>
                      <a:cubicBezTo>
                        <a:pt x="626" y="907"/>
                        <a:pt x="591" y="894"/>
                        <a:pt x="568" y="869"/>
                      </a:cubicBezTo>
                      <a:cubicBezTo>
                        <a:pt x="549" y="846"/>
                        <a:pt x="546" y="814"/>
                        <a:pt x="555" y="785"/>
                      </a:cubicBezTo>
                      <a:cubicBezTo>
                        <a:pt x="571" y="730"/>
                        <a:pt x="620" y="691"/>
                        <a:pt x="674" y="678"/>
                      </a:cubicBezTo>
                      <a:cubicBezTo>
                        <a:pt x="736" y="666"/>
                        <a:pt x="787" y="701"/>
                        <a:pt x="845" y="717"/>
                      </a:cubicBezTo>
                      <a:cubicBezTo>
                        <a:pt x="890" y="733"/>
                        <a:pt x="958" y="740"/>
                        <a:pt x="1000" y="714"/>
                      </a:cubicBezTo>
                      <a:cubicBezTo>
                        <a:pt x="1045" y="688"/>
                        <a:pt x="1048" y="624"/>
                        <a:pt x="1013" y="592"/>
                      </a:cubicBezTo>
                      <a:cubicBezTo>
                        <a:pt x="996" y="576"/>
                        <a:pt x="974" y="569"/>
                        <a:pt x="955" y="576"/>
                      </a:cubicBezTo>
                      <a:cubicBezTo>
                        <a:pt x="929" y="582"/>
                        <a:pt x="919" y="598"/>
                        <a:pt x="909" y="617"/>
                      </a:cubicBezTo>
                      <a:cubicBezTo>
                        <a:pt x="890" y="653"/>
                        <a:pt x="839" y="630"/>
                        <a:pt x="832" y="598"/>
                      </a:cubicBezTo>
                      <a:cubicBezTo>
                        <a:pt x="829" y="569"/>
                        <a:pt x="852" y="540"/>
                        <a:pt x="871" y="521"/>
                      </a:cubicBezTo>
                      <a:cubicBezTo>
                        <a:pt x="893" y="501"/>
                        <a:pt x="916" y="495"/>
                        <a:pt x="942" y="508"/>
                      </a:cubicBezTo>
                      <a:cubicBezTo>
                        <a:pt x="961" y="518"/>
                        <a:pt x="980" y="527"/>
                        <a:pt x="1003" y="524"/>
                      </a:cubicBezTo>
                      <a:cubicBezTo>
                        <a:pt x="1048" y="514"/>
                        <a:pt x="1071" y="453"/>
                        <a:pt x="1064" y="411"/>
                      </a:cubicBezTo>
                      <a:cubicBezTo>
                        <a:pt x="1061" y="363"/>
                        <a:pt x="1029" y="321"/>
                        <a:pt x="990" y="292"/>
                      </a:cubicBezTo>
                      <a:cubicBezTo>
                        <a:pt x="951" y="260"/>
                        <a:pt x="900" y="247"/>
                        <a:pt x="848" y="263"/>
                      </a:cubicBezTo>
                      <a:cubicBezTo>
                        <a:pt x="800" y="279"/>
                        <a:pt x="768" y="328"/>
                        <a:pt x="800" y="376"/>
                      </a:cubicBezTo>
                      <a:cubicBezTo>
                        <a:pt x="806" y="385"/>
                        <a:pt x="813" y="392"/>
                        <a:pt x="823" y="398"/>
                      </a:cubicBezTo>
                      <a:cubicBezTo>
                        <a:pt x="832" y="405"/>
                        <a:pt x="839" y="408"/>
                        <a:pt x="836" y="424"/>
                      </a:cubicBezTo>
                      <a:cubicBezTo>
                        <a:pt x="826" y="453"/>
                        <a:pt x="790" y="469"/>
                        <a:pt x="761" y="476"/>
                      </a:cubicBezTo>
                      <a:cubicBezTo>
                        <a:pt x="710" y="482"/>
                        <a:pt x="668" y="450"/>
                        <a:pt x="661" y="398"/>
                      </a:cubicBezTo>
                      <a:cubicBezTo>
                        <a:pt x="658" y="373"/>
                        <a:pt x="665" y="350"/>
                        <a:pt x="678" y="328"/>
                      </a:cubicBezTo>
                      <a:cubicBezTo>
                        <a:pt x="694" y="302"/>
                        <a:pt x="720" y="292"/>
                        <a:pt x="742" y="276"/>
                      </a:cubicBezTo>
                      <a:cubicBezTo>
                        <a:pt x="764" y="257"/>
                        <a:pt x="768" y="234"/>
                        <a:pt x="771" y="205"/>
                      </a:cubicBezTo>
                      <a:cubicBezTo>
                        <a:pt x="774" y="173"/>
                        <a:pt x="797" y="144"/>
                        <a:pt x="826" y="131"/>
                      </a:cubicBezTo>
                      <a:cubicBezTo>
                        <a:pt x="855" y="118"/>
                        <a:pt x="884" y="121"/>
                        <a:pt x="913" y="128"/>
                      </a:cubicBezTo>
                      <a:cubicBezTo>
                        <a:pt x="919" y="131"/>
                        <a:pt x="926" y="128"/>
                        <a:pt x="929" y="121"/>
                      </a:cubicBezTo>
                      <a:cubicBezTo>
                        <a:pt x="942" y="86"/>
                        <a:pt x="935" y="54"/>
                        <a:pt x="971" y="35"/>
                      </a:cubicBezTo>
                      <a:cubicBezTo>
                        <a:pt x="1000" y="19"/>
                        <a:pt x="1032" y="25"/>
                        <a:pt x="1058" y="41"/>
                      </a:cubicBezTo>
                      <a:cubicBezTo>
                        <a:pt x="1112" y="70"/>
                        <a:pt x="1148" y="125"/>
                        <a:pt x="1170" y="180"/>
                      </a:cubicBezTo>
                      <a:cubicBezTo>
                        <a:pt x="1193" y="231"/>
                        <a:pt x="1219" y="279"/>
                        <a:pt x="1270" y="308"/>
                      </a:cubicBezTo>
                      <a:cubicBezTo>
                        <a:pt x="1309" y="331"/>
                        <a:pt x="1367" y="347"/>
                        <a:pt x="1399" y="308"/>
                      </a:cubicBezTo>
                      <a:cubicBezTo>
                        <a:pt x="1415" y="292"/>
                        <a:pt x="1418" y="266"/>
                        <a:pt x="1415" y="244"/>
                      </a:cubicBezTo>
                      <a:cubicBezTo>
                        <a:pt x="1412" y="228"/>
                        <a:pt x="1402" y="199"/>
                        <a:pt x="1383" y="196"/>
                      </a:cubicBezTo>
                      <a:cubicBezTo>
                        <a:pt x="1377" y="196"/>
                        <a:pt x="1370" y="199"/>
                        <a:pt x="1367" y="202"/>
                      </a:cubicBezTo>
                      <a:cubicBezTo>
                        <a:pt x="1357" y="209"/>
                        <a:pt x="1351" y="215"/>
                        <a:pt x="1338" y="221"/>
                      </a:cubicBezTo>
                      <a:cubicBezTo>
                        <a:pt x="1318" y="228"/>
                        <a:pt x="1293" y="231"/>
                        <a:pt x="1273" y="218"/>
                      </a:cubicBezTo>
                      <a:cubicBezTo>
                        <a:pt x="1245" y="196"/>
                        <a:pt x="1245" y="128"/>
                        <a:pt x="1280" y="109"/>
                      </a:cubicBezTo>
                      <a:cubicBezTo>
                        <a:pt x="1309" y="96"/>
                        <a:pt x="1348" y="109"/>
                        <a:pt x="1377" y="125"/>
                      </a:cubicBezTo>
                      <a:cubicBezTo>
                        <a:pt x="1393" y="134"/>
                        <a:pt x="1409" y="147"/>
                        <a:pt x="1421" y="164"/>
                      </a:cubicBezTo>
                      <a:cubicBezTo>
                        <a:pt x="1441" y="183"/>
                        <a:pt x="1447" y="212"/>
                        <a:pt x="1460" y="234"/>
                      </a:cubicBezTo>
                      <a:cubicBezTo>
                        <a:pt x="1473" y="260"/>
                        <a:pt x="1489" y="286"/>
                        <a:pt x="1515" y="302"/>
                      </a:cubicBezTo>
                      <a:cubicBezTo>
                        <a:pt x="1528" y="305"/>
                        <a:pt x="1537" y="308"/>
                        <a:pt x="1547" y="308"/>
                      </a:cubicBezTo>
                      <a:cubicBezTo>
                        <a:pt x="1493" y="350"/>
                        <a:pt x="1444" y="398"/>
                        <a:pt x="1409" y="453"/>
                      </a:cubicBezTo>
                      <a:cubicBezTo>
                        <a:pt x="1405" y="453"/>
                        <a:pt x="1402" y="453"/>
                        <a:pt x="1399" y="453"/>
                      </a:cubicBezTo>
                      <a:cubicBezTo>
                        <a:pt x="1348" y="469"/>
                        <a:pt x="1273" y="414"/>
                        <a:pt x="1238" y="379"/>
                      </a:cubicBezTo>
                      <a:cubicBezTo>
                        <a:pt x="1196" y="337"/>
                        <a:pt x="1167" y="283"/>
                        <a:pt x="1138" y="228"/>
                      </a:cubicBezTo>
                      <a:cubicBezTo>
                        <a:pt x="1109" y="167"/>
                        <a:pt x="1035" y="118"/>
                        <a:pt x="984" y="180"/>
                      </a:cubicBezTo>
                      <a:cubicBezTo>
                        <a:pt x="935" y="144"/>
                        <a:pt x="845" y="151"/>
                        <a:pt x="819" y="209"/>
                      </a:cubicBezTo>
                      <a:cubicBezTo>
                        <a:pt x="816" y="215"/>
                        <a:pt x="826" y="221"/>
                        <a:pt x="829" y="215"/>
                      </a:cubicBezTo>
                      <a:cubicBezTo>
                        <a:pt x="858" y="167"/>
                        <a:pt x="939" y="164"/>
                        <a:pt x="977" y="199"/>
                      </a:cubicBezTo>
                      <a:cubicBezTo>
                        <a:pt x="984" y="205"/>
                        <a:pt x="990" y="202"/>
                        <a:pt x="996" y="199"/>
                      </a:cubicBezTo>
                      <a:cubicBezTo>
                        <a:pt x="1032" y="147"/>
                        <a:pt x="1087" y="180"/>
                        <a:pt x="1112" y="218"/>
                      </a:cubicBezTo>
                      <a:cubicBezTo>
                        <a:pt x="1125" y="241"/>
                        <a:pt x="1132" y="263"/>
                        <a:pt x="1141" y="283"/>
                      </a:cubicBezTo>
                      <a:cubicBezTo>
                        <a:pt x="1164" y="321"/>
                        <a:pt x="1190" y="357"/>
                        <a:pt x="1219" y="392"/>
                      </a:cubicBezTo>
                      <a:cubicBezTo>
                        <a:pt x="1254" y="431"/>
                        <a:pt x="1335" y="489"/>
                        <a:pt x="1396" y="476"/>
                      </a:cubicBezTo>
                      <a:cubicBezTo>
                        <a:pt x="1386" y="495"/>
                        <a:pt x="1377" y="511"/>
                        <a:pt x="1370" y="530"/>
                      </a:cubicBezTo>
                      <a:cubicBezTo>
                        <a:pt x="1367" y="537"/>
                        <a:pt x="1335" y="543"/>
                        <a:pt x="1328" y="546"/>
                      </a:cubicBezTo>
                      <a:cubicBezTo>
                        <a:pt x="1318" y="553"/>
                        <a:pt x="1305" y="559"/>
                        <a:pt x="1296" y="563"/>
                      </a:cubicBezTo>
                      <a:cubicBezTo>
                        <a:pt x="1222" y="534"/>
                        <a:pt x="1183" y="469"/>
                        <a:pt x="1148" y="398"/>
                      </a:cubicBezTo>
                      <a:cubicBezTo>
                        <a:pt x="1125" y="350"/>
                        <a:pt x="1100" y="295"/>
                        <a:pt x="1035" y="302"/>
                      </a:cubicBezTo>
                      <a:cubicBezTo>
                        <a:pt x="1032" y="302"/>
                        <a:pt x="1029" y="305"/>
                        <a:pt x="1032" y="308"/>
                      </a:cubicBezTo>
                      <a:cubicBezTo>
                        <a:pt x="1048" y="315"/>
                        <a:pt x="1061" y="318"/>
                        <a:pt x="1077" y="325"/>
                      </a:cubicBezTo>
                      <a:cubicBezTo>
                        <a:pt x="1100" y="341"/>
                        <a:pt x="1112" y="373"/>
                        <a:pt x="1122" y="395"/>
                      </a:cubicBezTo>
                      <a:cubicBezTo>
                        <a:pt x="1138" y="427"/>
                        <a:pt x="1151" y="457"/>
                        <a:pt x="1167" y="485"/>
                      </a:cubicBezTo>
                      <a:cubicBezTo>
                        <a:pt x="1193" y="524"/>
                        <a:pt x="1228" y="559"/>
                        <a:pt x="1270" y="579"/>
                      </a:cubicBezTo>
                      <a:cubicBezTo>
                        <a:pt x="1254" y="588"/>
                        <a:pt x="1238" y="601"/>
                        <a:pt x="1225" y="611"/>
                      </a:cubicBezTo>
                      <a:cubicBezTo>
                        <a:pt x="1180" y="646"/>
                        <a:pt x="1135" y="685"/>
                        <a:pt x="1106" y="733"/>
                      </a:cubicBezTo>
                      <a:cubicBezTo>
                        <a:pt x="1106" y="737"/>
                        <a:pt x="1096" y="750"/>
                        <a:pt x="1087" y="769"/>
                      </a:cubicBezTo>
                      <a:lnTo>
                        <a:pt x="1084" y="769"/>
                      </a:lnTo>
                      <a:cubicBezTo>
                        <a:pt x="1035" y="782"/>
                        <a:pt x="987" y="794"/>
                        <a:pt x="935" y="782"/>
                      </a:cubicBezTo>
                      <a:cubicBezTo>
                        <a:pt x="893" y="772"/>
                        <a:pt x="858" y="753"/>
                        <a:pt x="819" y="737"/>
                      </a:cubicBezTo>
                      <a:cubicBezTo>
                        <a:pt x="768" y="717"/>
                        <a:pt x="713" y="698"/>
                        <a:pt x="665" y="727"/>
                      </a:cubicBezTo>
                      <a:cubicBezTo>
                        <a:pt x="661" y="730"/>
                        <a:pt x="665" y="733"/>
                        <a:pt x="668" y="733"/>
                      </a:cubicBezTo>
                      <a:cubicBezTo>
                        <a:pt x="742" y="701"/>
                        <a:pt x="823" y="762"/>
                        <a:pt x="893" y="791"/>
                      </a:cubicBezTo>
                      <a:cubicBezTo>
                        <a:pt x="955" y="817"/>
                        <a:pt x="1009" y="810"/>
                        <a:pt x="1071" y="794"/>
                      </a:cubicBezTo>
                      <a:cubicBezTo>
                        <a:pt x="1061" y="817"/>
                        <a:pt x="1051" y="839"/>
                        <a:pt x="1051" y="839"/>
                      </a:cubicBezTo>
                      <a:cubicBezTo>
                        <a:pt x="990" y="856"/>
                        <a:pt x="935" y="878"/>
                        <a:pt x="874" y="907"/>
                      </a:cubicBezTo>
                      <a:cubicBezTo>
                        <a:pt x="858" y="914"/>
                        <a:pt x="842" y="923"/>
                        <a:pt x="826" y="933"/>
                      </a:cubicBezTo>
                      <a:cubicBezTo>
                        <a:pt x="839" y="920"/>
                        <a:pt x="848" y="904"/>
                        <a:pt x="852" y="888"/>
                      </a:cubicBezTo>
                      <a:cubicBezTo>
                        <a:pt x="861" y="839"/>
                        <a:pt x="826" y="791"/>
                        <a:pt x="787" y="766"/>
                      </a:cubicBezTo>
                      <a:moveTo>
                        <a:pt x="1286" y="852"/>
                      </a:moveTo>
                      <a:lnTo>
                        <a:pt x="1286" y="852"/>
                      </a:lnTo>
                      <a:cubicBezTo>
                        <a:pt x="1380" y="856"/>
                        <a:pt x="1470" y="885"/>
                        <a:pt x="1554" y="920"/>
                      </a:cubicBezTo>
                      <a:cubicBezTo>
                        <a:pt x="1541" y="936"/>
                        <a:pt x="1531" y="955"/>
                        <a:pt x="1521" y="974"/>
                      </a:cubicBezTo>
                      <a:cubicBezTo>
                        <a:pt x="1512" y="1003"/>
                        <a:pt x="1499" y="1038"/>
                        <a:pt x="1470" y="1058"/>
                      </a:cubicBezTo>
                      <a:cubicBezTo>
                        <a:pt x="1454" y="1067"/>
                        <a:pt x="1438" y="1070"/>
                        <a:pt x="1418" y="1070"/>
                      </a:cubicBezTo>
                      <a:cubicBezTo>
                        <a:pt x="1409" y="1064"/>
                        <a:pt x="1399" y="1058"/>
                        <a:pt x="1386" y="1054"/>
                      </a:cubicBezTo>
                      <a:cubicBezTo>
                        <a:pt x="1315" y="1012"/>
                        <a:pt x="1235" y="990"/>
                        <a:pt x="1151" y="990"/>
                      </a:cubicBezTo>
                      <a:cubicBezTo>
                        <a:pt x="1064" y="993"/>
                        <a:pt x="977" y="1012"/>
                        <a:pt x="890" y="1038"/>
                      </a:cubicBezTo>
                      <a:cubicBezTo>
                        <a:pt x="800" y="1064"/>
                        <a:pt x="710" y="1093"/>
                        <a:pt x="620" y="1118"/>
                      </a:cubicBezTo>
                      <a:cubicBezTo>
                        <a:pt x="800" y="955"/>
                        <a:pt x="1061" y="836"/>
                        <a:pt x="1286" y="852"/>
                      </a:cubicBezTo>
                      <a:moveTo>
                        <a:pt x="427" y="1196"/>
                      </a:moveTo>
                      <a:lnTo>
                        <a:pt x="427" y="1196"/>
                      </a:lnTo>
                      <a:cubicBezTo>
                        <a:pt x="436" y="1193"/>
                        <a:pt x="449" y="1193"/>
                        <a:pt x="452" y="1193"/>
                      </a:cubicBezTo>
                      <a:cubicBezTo>
                        <a:pt x="468" y="1190"/>
                        <a:pt x="481" y="1190"/>
                        <a:pt x="497" y="1186"/>
                      </a:cubicBezTo>
                      <a:cubicBezTo>
                        <a:pt x="526" y="1180"/>
                        <a:pt x="555" y="1173"/>
                        <a:pt x="584" y="1167"/>
                      </a:cubicBezTo>
                      <a:cubicBezTo>
                        <a:pt x="752" y="1125"/>
                        <a:pt x="913" y="1054"/>
                        <a:pt x="1084" y="1029"/>
                      </a:cubicBezTo>
                      <a:cubicBezTo>
                        <a:pt x="1199" y="1012"/>
                        <a:pt x="1305" y="1035"/>
                        <a:pt x="1405" y="1096"/>
                      </a:cubicBezTo>
                      <a:cubicBezTo>
                        <a:pt x="1483" y="1148"/>
                        <a:pt x="1554" y="1218"/>
                        <a:pt x="1599" y="1302"/>
                      </a:cubicBezTo>
                      <a:cubicBezTo>
                        <a:pt x="1586" y="1296"/>
                        <a:pt x="1570" y="1292"/>
                        <a:pt x="1557" y="1289"/>
                      </a:cubicBezTo>
                      <a:cubicBezTo>
                        <a:pt x="1518" y="1199"/>
                        <a:pt x="1415" y="1135"/>
                        <a:pt x="1328" y="1102"/>
                      </a:cubicBezTo>
                      <a:cubicBezTo>
                        <a:pt x="1241" y="1074"/>
                        <a:pt x="1141" y="1067"/>
                        <a:pt x="1051" y="1086"/>
                      </a:cubicBezTo>
                      <a:cubicBezTo>
                        <a:pt x="977" y="1106"/>
                        <a:pt x="909" y="1138"/>
                        <a:pt x="842" y="1164"/>
                      </a:cubicBezTo>
                      <a:cubicBezTo>
                        <a:pt x="761" y="1193"/>
                        <a:pt x="681" y="1222"/>
                        <a:pt x="597" y="1234"/>
                      </a:cubicBezTo>
                      <a:cubicBezTo>
                        <a:pt x="526" y="1244"/>
                        <a:pt x="459" y="1254"/>
                        <a:pt x="388" y="1257"/>
                      </a:cubicBezTo>
                      <a:cubicBezTo>
                        <a:pt x="407" y="1241"/>
                        <a:pt x="420" y="1218"/>
                        <a:pt x="427" y="1196"/>
                      </a:cubicBezTo>
                      <a:moveTo>
                        <a:pt x="140" y="1254"/>
                      </a:moveTo>
                      <a:lnTo>
                        <a:pt x="140" y="1254"/>
                      </a:lnTo>
                      <a:cubicBezTo>
                        <a:pt x="117" y="1257"/>
                        <a:pt x="98" y="1276"/>
                        <a:pt x="75" y="1276"/>
                      </a:cubicBezTo>
                      <a:cubicBezTo>
                        <a:pt x="47" y="1279"/>
                        <a:pt x="27" y="1238"/>
                        <a:pt x="24" y="1215"/>
                      </a:cubicBezTo>
                      <a:cubicBezTo>
                        <a:pt x="17" y="1161"/>
                        <a:pt x="56" y="1109"/>
                        <a:pt x="101" y="1080"/>
                      </a:cubicBezTo>
                      <a:cubicBezTo>
                        <a:pt x="120" y="1067"/>
                        <a:pt x="146" y="1058"/>
                        <a:pt x="172" y="1058"/>
                      </a:cubicBezTo>
                      <a:cubicBezTo>
                        <a:pt x="201" y="1058"/>
                        <a:pt x="243" y="1070"/>
                        <a:pt x="252" y="1099"/>
                      </a:cubicBezTo>
                      <a:cubicBezTo>
                        <a:pt x="265" y="1131"/>
                        <a:pt x="236" y="1148"/>
                        <a:pt x="217" y="1167"/>
                      </a:cubicBezTo>
                      <a:cubicBezTo>
                        <a:pt x="201" y="1180"/>
                        <a:pt x="204" y="1202"/>
                        <a:pt x="214" y="1222"/>
                      </a:cubicBezTo>
                      <a:cubicBezTo>
                        <a:pt x="223" y="1238"/>
                        <a:pt x="236" y="1251"/>
                        <a:pt x="256" y="1260"/>
                      </a:cubicBezTo>
                      <a:cubicBezTo>
                        <a:pt x="265" y="1273"/>
                        <a:pt x="282" y="1296"/>
                        <a:pt x="327" y="1296"/>
                      </a:cubicBezTo>
                      <a:cubicBezTo>
                        <a:pt x="414" y="1302"/>
                        <a:pt x="500" y="1289"/>
                        <a:pt x="584" y="1273"/>
                      </a:cubicBezTo>
                      <a:cubicBezTo>
                        <a:pt x="668" y="1260"/>
                        <a:pt x="748" y="1241"/>
                        <a:pt x="826" y="1212"/>
                      </a:cubicBezTo>
                      <a:cubicBezTo>
                        <a:pt x="897" y="1183"/>
                        <a:pt x="964" y="1154"/>
                        <a:pt x="1038" y="1131"/>
                      </a:cubicBezTo>
                      <a:cubicBezTo>
                        <a:pt x="1132" y="1106"/>
                        <a:pt x="1232" y="1109"/>
                        <a:pt x="1325" y="1141"/>
                      </a:cubicBezTo>
                      <a:cubicBezTo>
                        <a:pt x="1367" y="1154"/>
                        <a:pt x="1409" y="1177"/>
                        <a:pt x="1447" y="1202"/>
                      </a:cubicBezTo>
                      <a:cubicBezTo>
                        <a:pt x="1480" y="1225"/>
                        <a:pt x="1505" y="1254"/>
                        <a:pt x="1531" y="1286"/>
                      </a:cubicBezTo>
                      <a:cubicBezTo>
                        <a:pt x="1502" y="1283"/>
                        <a:pt x="1470" y="1279"/>
                        <a:pt x="1438" y="1276"/>
                      </a:cubicBezTo>
                      <a:cubicBezTo>
                        <a:pt x="1434" y="1276"/>
                        <a:pt x="1431" y="1273"/>
                        <a:pt x="1431" y="1273"/>
                      </a:cubicBezTo>
                      <a:cubicBezTo>
                        <a:pt x="1428" y="1270"/>
                        <a:pt x="1425" y="1267"/>
                        <a:pt x="1421" y="1263"/>
                      </a:cubicBezTo>
                      <a:cubicBezTo>
                        <a:pt x="1393" y="1225"/>
                        <a:pt x="1338" y="1212"/>
                        <a:pt x="1289" y="1206"/>
                      </a:cubicBezTo>
                      <a:cubicBezTo>
                        <a:pt x="1199" y="1193"/>
                        <a:pt x="1109" y="1193"/>
                        <a:pt x="1022" y="1206"/>
                      </a:cubicBezTo>
                      <a:cubicBezTo>
                        <a:pt x="919" y="1222"/>
                        <a:pt x="823" y="1254"/>
                        <a:pt x="723" y="1283"/>
                      </a:cubicBezTo>
                      <a:cubicBezTo>
                        <a:pt x="694" y="1292"/>
                        <a:pt x="668" y="1302"/>
                        <a:pt x="639" y="1309"/>
                      </a:cubicBezTo>
                      <a:cubicBezTo>
                        <a:pt x="513" y="1344"/>
                        <a:pt x="381" y="1370"/>
                        <a:pt x="256" y="1344"/>
                      </a:cubicBezTo>
                      <a:cubicBezTo>
                        <a:pt x="252" y="1341"/>
                        <a:pt x="252" y="1341"/>
                        <a:pt x="252" y="1338"/>
                      </a:cubicBezTo>
                      <a:cubicBezTo>
                        <a:pt x="236" y="1292"/>
                        <a:pt x="188" y="1244"/>
                        <a:pt x="140" y="1254"/>
                      </a:cubicBezTo>
                      <a:moveTo>
                        <a:pt x="510" y="1502"/>
                      </a:moveTo>
                      <a:lnTo>
                        <a:pt x="510" y="1502"/>
                      </a:lnTo>
                      <a:cubicBezTo>
                        <a:pt x="472" y="1454"/>
                        <a:pt x="404" y="1421"/>
                        <a:pt x="346" y="1428"/>
                      </a:cubicBezTo>
                      <a:cubicBezTo>
                        <a:pt x="282" y="1434"/>
                        <a:pt x="227" y="1476"/>
                        <a:pt x="162" y="1479"/>
                      </a:cubicBezTo>
                      <a:cubicBezTo>
                        <a:pt x="137" y="1483"/>
                        <a:pt x="107" y="1483"/>
                        <a:pt x="82" y="1473"/>
                      </a:cubicBezTo>
                      <a:cubicBezTo>
                        <a:pt x="53" y="1460"/>
                        <a:pt x="47" y="1421"/>
                        <a:pt x="63" y="1395"/>
                      </a:cubicBezTo>
                      <a:cubicBezTo>
                        <a:pt x="79" y="1367"/>
                        <a:pt x="117" y="1370"/>
                        <a:pt x="130" y="1399"/>
                      </a:cubicBezTo>
                      <a:cubicBezTo>
                        <a:pt x="143" y="1421"/>
                        <a:pt x="156" y="1434"/>
                        <a:pt x="182" y="1437"/>
                      </a:cubicBezTo>
                      <a:cubicBezTo>
                        <a:pt x="220" y="1441"/>
                        <a:pt x="246" y="1415"/>
                        <a:pt x="256" y="1386"/>
                      </a:cubicBezTo>
                      <a:cubicBezTo>
                        <a:pt x="391" y="1408"/>
                        <a:pt x="536" y="1379"/>
                        <a:pt x="668" y="1338"/>
                      </a:cubicBezTo>
                      <a:cubicBezTo>
                        <a:pt x="684" y="1334"/>
                        <a:pt x="700" y="1328"/>
                        <a:pt x="713" y="1325"/>
                      </a:cubicBezTo>
                      <a:cubicBezTo>
                        <a:pt x="716" y="1325"/>
                        <a:pt x="716" y="1325"/>
                        <a:pt x="720" y="1322"/>
                      </a:cubicBezTo>
                      <a:cubicBezTo>
                        <a:pt x="800" y="1299"/>
                        <a:pt x="884" y="1270"/>
                        <a:pt x="968" y="1254"/>
                      </a:cubicBezTo>
                      <a:cubicBezTo>
                        <a:pt x="1054" y="1234"/>
                        <a:pt x="1141" y="1225"/>
                        <a:pt x="1228" y="1228"/>
                      </a:cubicBezTo>
                      <a:cubicBezTo>
                        <a:pt x="1280" y="1228"/>
                        <a:pt x="1367" y="1231"/>
                        <a:pt x="1405" y="1273"/>
                      </a:cubicBezTo>
                      <a:cubicBezTo>
                        <a:pt x="1399" y="1273"/>
                        <a:pt x="1393" y="1273"/>
                        <a:pt x="1389" y="1273"/>
                      </a:cubicBezTo>
                      <a:cubicBezTo>
                        <a:pt x="1261" y="1270"/>
                        <a:pt x="1138" y="1279"/>
                        <a:pt x="1019" y="1331"/>
                      </a:cubicBezTo>
                      <a:cubicBezTo>
                        <a:pt x="1009" y="1334"/>
                        <a:pt x="1003" y="1338"/>
                        <a:pt x="996" y="1341"/>
                      </a:cubicBezTo>
                      <a:cubicBezTo>
                        <a:pt x="916" y="1373"/>
                        <a:pt x="836" y="1408"/>
                        <a:pt x="752" y="1437"/>
                      </a:cubicBezTo>
                      <a:cubicBezTo>
                        <a:pt x="713" y="1450"/>
                        <a:pt x="671" y="1463"/>
                        <a:pt x="629" y="1473"/>
                      </a:cubicBezTo>
                      <a:cubicBezTo>
                        <a:pt x="607" y="1479"/>
                        <a:pt x="588" y="1486"/>
                        <a:pt x="565" y="1489"/>
                      </a:cubicBezTo>
                      <a:cubicBezTo>
                        <a:pt x="559" y="1489"/>
                        <a:pt x="526" y="1499"/>
                        <a:pt x="510" y="1502"/>
                      </a:cubicBezTo>
                      <a:moveTo>
                        <a:pt x="1586" y="1608"/>
                      </a:moveTo>
                      <a:lnTo>
                        <a:pt x="1586" y="1608"/>
                      </a:lnTo>
                      <a:cubicBezTo>
                        <a:pt x="1573" y="1611"/>
                        <a:pt x="1557" y="1618"/>
                        <a:pt x="1541" y="1621"/>
                      </a:cubicBezTo>
                      <a:cubicBezTo>
                        <a:pt x="1528" y="1611"/>
                        <a:pt x="1515" y="1602"/>
                        <a:pt x="1502" y="1595"/>
                      </a:cubicBezTo>
                      <a:cubicBezTo>
                        <a:pt x="1493" y="1589"/>
                        <a:pt x="1483" y="1579"/>
                        <a:pt x="1476" y="1572"/>
                      </a:cubicBezTo>
                      <a:cubicBezTo>
                        <a:pt x="1441" y="1550"/>
                        <a:pt x="1409" y="1527"/>
                        <a:pt x="1370" y="1515"/>
                      </a:cubicBezTo>
                      <a:cubicBezTo>
                        <a:pt x="1331" y="1502"/>
                        <a:pt x="1289" y="1489"/>
                        <a:pt x="1248" y="1483"/>
                      </a:cubicBezTo>
                      <a:cubicBezTo>
                        <a:pt x="1093" y="1460"/>
                        <a:pt x="939" y="1492"/>
                        <a:pt x="797" y="1556"/>
                      </a:cubicBezTo>
                      <a:cubicBezTo>
                        <a:pt x="649" y="1621"/>
                        <a:pt x="513" y="1714"/>
                        <a:pt x="365" y="1779"/>
                      </a:cubicBezTo>
                      <a:cubicBezTo>
                        <a:pt x="362" y="1782"/>
                        <a:pt x="359" y="1782"/>
                        <a:pt x="356" y="1785"/>
                      </a:cubicBezTo>
                      <a:cubicBezTo>
                        <a:pt x="314" y="1750"/>
                        <a:pt x="282" y="1717"/>
                        <a:pt x="275" y="1711"/>
                      </a:cubicBezTo>
                      <a:cubicBezTo>
                        <a:pt x="259" y="1695"/>
                        <a:pt x="243" y="1679"/>
                        <a:pt x="240" y="1653"/>
                      </a:cubicBezTo>
                      <a:cubicBezTo>
                        <a:pt x="240" y="1624"/>
                        <a:pt x="252" y="1598"/>
                        <a:pt x="275" y="1582"/>
                      </a:cubicBezTo>
                      <a:cubicBezTo>
                        <a:pt x="294" y="1563"/>
                        <a:pt x="327" y="1547"/>
                        <a:pt x="352" y="1556"/>
                      </a:cubicBezTo>
                      <a:cubicBezTo>
                        <a:pt x="381" y="1569"/>
                        <a:pt x="378" y="1589"/>
                        <a:pt x="372" y="1611"/>
                      </a:cubicBezTo>
                      <a:cubicBezTo>
                        <a:pt x="365" y="1631"/>
                        <a:pt x="362" y="1650"/>
                        <a:pt x="368" y="1669"/>
                      </a:cubicBezTo>
                      <a:cubicBezTo>
                        <a:pt x="378" y="1688"/>
                        <a:pt x="401" y="1698"/>
                        <a:pt x="423" y="1701"/>
                      </a:cubicBezTo>
                      <a:cubicBezTo>
                        <a:pt x="449" y="1704"/>
                        <a:pt x="478" y="1698"/>
                        <a:pt x="500" y="1679"/>
                      </a:cubicBezTo>
                      <a:cubicBezTo>
                        <a:pt x="575" y="1640"/>
                        <a:pt x="645" y="1585"/>
                        <a:pt x="720" y="1543"/>
                      </a:cubicBezTo>
                      <a:cubicBezTo>
                        <a:pt x="819" y="1489"/>
                        <a:pt x="929" y="1444"/>
                        <a:pt x="1041" y="1421"/>
                      </a:cubicBezTo>
                      <a:cubicBezTo>
                        <a:pt x="1157" y="1399"/>
                        <a:pt x="1283" y="1389"/>
                        <a:pt x="1396" y="1428"/>
                      </a:cubicBezTo>
                      <a:cubicBezTo>
                        <a:pt x="1499" y="1463"/>
                        <a:pt x="1586" y="1527"/>
                        <a:pt x="1673" y="1595"/>
                      </a:cubicBezTo>
                      <a:cubicBezTo>
                        <a:pt x="1644" y="1598"/>
                        <a:pt x="1615" y="1602"/>
                        <a:pt x="1586" y="1608"/>
                      </a:cubicBezTo>
                      <a:moveTo>
                        <a:pt x="1711" y="1592"/>
                      </a:moveTo>
                      <a:lnTo>
                        <a:pt x="1711" y="1592"/>
                      </a:lnTo>
                      <a:cubicBezTo>
                        <a:pt x="1705" y="1592"/>
                        <a:pt x="1698" y="1592"/>
                        <a:pt x="1695" y="1589"/>
                      </a:cubicBezTo>
                      <a:cubicBezTo>
                        <a:pt x="1689" y="1585"/>
                        <a:pt x="1686" y="1582"/>
                        <a:pt x="1682" y="1579"/>
                      </a:cubicBezTo>
                      <a:cubicBezTo>
                        <a:pt x="1612" y="1508"/>
                        <a:pt x="1531" y="1450"/>
                        <a:pt x="1441" y="1411"/>
                      </a:cubicBezTo>
                      <a:cubicBezTo>
                        <a:pt x="1434" y="1411"/>
                        <a:pt x="1428" y="1408"/>
                        <a:pt x="1425" y="1405"/>
                      </a:cubicBezTo>
                      <a:cubicBezTo>
                        <a:pt x="1261" y="1344"/>
                        <a:pt x="1080" y="1363"/>
                        <a:pt x="919" y="1418"/>
                      </a:cubicBezTo>
                      <a:cubicBezTo>
                        <a:pt x="829" y="1444"/>
                        <a:pt x="745" y="1486"/>
                        <a:pt x="665" y="1531"/>
                      </a:cubicBezTo>
                      <a:cubicBezTo>
                        <a:pt x="620" y="1556"/>
                        <a:pt x="588" y="1579"/>
                        <a:pt x="542" y="1608"/>
                      </a:cubicBezTo>
                      <a:cubicBezTo>
                        <a:pt x="546" y="1579"/>
                        <a:pt x="539" y="1553"/>
                        <a:pt x="529" y="1531"/>
                      </a:cubicBezTo>
                      <a:cubicBezTo>
                        <a:pt x="565" y="1524"/>
                        <a:pt x="671" y="1499"/>
                        <a:pt x="681" y="1495"/>
                      </a:cubicBezTo>
                      <a:cubicBezTo>
                        <a:pt x="739" y="1479"/>
                        <a:pt x="968" y="1383"/>
                        <a:pt x="1032" y="1360"/>
                      </a:cubicBezTo>
                      <a:cubicBezTo>
                        <a:pt x="1186" y="1312"/>
                        <a:pt x="1354" y="1325"/>
                        <a:pt x="1505" y="1373"/>
                      </a:cubicBezTo>
                      <a:cubicBezTo>
                        <a:pt x="1631" y="1415"/>
                        <a:pt x="1753" y="1483"/>
                        <a:pt x="1818" y="1595"/>
                      </a:cubicBezTo>
                      <a:cubicBezTo>
                        <a:pt x="1782" y="1595"/>
                        <a:pt x="1747" y="1592"/>
                        <a:pt x="1711" y="1592"/>
                      </a:cubicBezTo>
                      <a:moveTo>
                        <a:pt x="1856" y="1602"/>
                      </a:moveTo>
                      <a:lnTo>
                        <a:pt x="1856" y="1602"/>
                      </a:lnTo>
                      <a:cubicBezTo>
                        <a:pt x="1853" y="1598"/>
                        <a:pt x="1850" y="1598"/>
                        <a:pt x="1847" y="1598"/>
                      </a:cubicBezTo>
                      <a:cubicBezTo>
                        <a:pt x="1843" y="1595"/>
                        <a:pt x="1843" y="1592"/>
                        <a:pt x="1840" y="1589"/>
                      </a:cubicBezTo>
                      <a:cubicBezTo>
                        <a:pt x="1786" y="1495"/>
                        <a:pt x="1698" y="1415"/>
                        <a:pt x="1599" y="1376"/>
                      </a:cubicBezTo>
                      <a:cubicBezTo>
                        <a:pt x="1525" y="1347"/>
                        <a:pt x="1450" y="1322"/>
                        <a:pt x="1370" y="1309"/>
                      </a:cubicBezTo>
                      <a:cubicBezTo>
                        <a:pt x="1373" y="1309"/>
                        <a:pt x="1373" y="1309"/>
                        <a:pt x="1377" y="1309"/>
                      </a:cubicBezTo>
                      <a:cubicBezTo>
                        <a:pt x="1460" y="1309"/>
                        <a:pt x="1547" y="1315"/>
                        <a:pt x="1625" y="1344"/>
                      </a:cubicBezTo>
                      <a:cubicBezTo>
                        <a:pt x="1695" y="1376"/>
                        <a:pt x="1763" y="1421"/>
                        <a:pt x="1818" y="1476"/>
                      </a:cubicBezTo>
                      <a:cubicBezTo>
                        <a:pt x="1843" y="1502"/>
                        <a:pt x="1873" y="1531"/>
                        <a:pt x="1892" y="1560"/>
                      </a:cubicBezTo>
                      <a:cubicBezTo>
                        <a:pt x="1892" y="1563"/>
                        <a:pt x="1895" y="1563"/>
                        <a:pt x="1895" y="1566"/>
                      </a:cubicBezTo>
                      <a:cubicBezTo>
                        <a:pt x="1905" y="1579"/>
                        <a:pt x="1914" y="1595"/>
                        <a:pt x="1918" y="1611"/>
                      </a:cubicBezTo>
                      <a:cubicBezTo>
                        <a:pt x="1898" y="1608"/>
                        <a:pt x="1876" y="1605"/>
                        <a:pt x="1856" y="1602"/>
                      </a:cubicBezTo>
                      <a:moveTo>
                        <a:pt x="2114" y="1685"/>
                      </a:moveTo>
                      <a:lnTo>
                        <a:pt x="2114" y="1685"/>
                      </a:lnTo>
                      <a:cubicBezTo>
                        <a:pt x="2056" y="1656"/>
                        <a:pt x="2001" y="1634"/>
                        <a:pt x="1937" y="1618"/>
                      </a:cubicBezTo>
                      <a:cubicBezTo>
                        <a:pt x="1940" y="1618"/>
                        <a:pt x="1930" y="1595"/>
                        <a:pt x="1918" y="1572"/>
                      </a:cubicBezTo>
                      <a:cubicBezTo>
                        <a:pt x="1982" y="1589"/>
                        <a:pt x="2034" y="1595"/>
                        <a:pt x="2098" y="1569"/>
                      </a:cubicBezTo>
                      <a:cubicBezTo>
                        <a:pt x="2166" y="1540"/>
                        <a:pt x="2246" y="1479"/>
                        <a:pt x="2323" y="1511"/>
                      </a:cubicBezTo>
                      <a:cubicBezTo>
                        <a:pt x="2327" y="1511"/>
                        <a:pt x="2330" y="1508"/>
                        <a:pt x="2327" y="1505"/>
                      </a:cubicBezTo>
                      <a:cubicBezTo>
                        <a:pt x="2275" y="1476"/>
                        <a:pt x="2223" y="1492"/>
                        <a:pt x="2172" y="1515"/>
                      </a:cubicBezTo>
                      <a:cubicBezTo>
                        <a:pt x="2133" y="1531"/>
                        <a:pt x="2095" y="1550"/>
                        <a:pt x="2056" y="1560"/>
                      </a:cubicBezTo>
                      <a:cubicBezTo>
                        <a:pt x="2005" y="1572"/>
                        <a:pt x="1956" y="1560"/>
                        <a:pt x="1905" y="1547"/>
                      </a:cubicBezTo>
                      <a:lnTo>
                        <a:pt x="1905" y="1547"/>
                      </a:lnTo>
                      <a:cubicBezTo>
                        <a:pt x="1895" y="1527"/>
                        <a:pt x="1885" y="1515"/>
                        <a:pt x="1885" y="1511"/>
                      </a:cubicBezTo>
                      <a:cubicBezTo>
                        <a:pt x="1856" y="1463"/>
                        <a:pt x="1808" y="1421"/>
                        <a:pt x="1766" y="1389"/>
                      </a:cubicBezTo>
                      <a:cubicBezTo>
                        <a:pt x="1750" y="1379"/>
                        <a:pt x="1737" y="1367"/>
                        <a:pt x="1721" y="1357"/>
                      </a:cubicBezTo>
                      <a:cubicBezTo>
                        <a:pt x="1763" y="1338"/>
                        <a:pt x="1795" y="1302"/>
                        <a:pt x="1824" y="1263"/>
                      </a:cubicBezTo>
                      <a:cubicBezTo>
                        <a:pt x="1840" y="1234"/>
                        <a:pt x="1853" y="1202"/>
                        <a:pt x="1866" y="1173"/>
                      </a:cubicBezTo>
                      <a:cubicBezTo>
                        <a:pt x="1879" y="1151"/>
                        <a:pt x="1892" y="1118"/>
                        <a:pt x="1914" y="1102"/>
                      </a:cubicBezTo>
                      <a:cubicBezTo>
                        <a:pt x="1927" y="1096"/>
                        <a:pt x="1943" y="1093"/>
                        <a:pt x="1956" y="1086"/>
                      </a:cubicBezTo>
                      <a:cubicBezTo>
                        <a:pt x="1959" y="1083"/>
                        <a:pt x="1959" y="1080"/>
                        <a:pt x="1956" y="1080"/>
                      </a:cubicBezTo>
                      <a:cubicBezTo>
                        <a:pt x="1892" y="1074"/>
                        <a:pt x="1866" y="1128"/>
                        <a:pt x="1840" y="1177"/>
                      </a:cubicBezTo>
                      <a:cubicBezTo>
                        <a:pt x="1808" y="1247"/>
                        <a:pt x="1769" y="1312"/>
                        <a:pt x="1695" y="1341"/>
                      </a:cubicBezTo>
                      <a:cubicBezTo>
                        <a:pt x="1682" y="1334"/>
                        <a:pt x="1673" y="1331"/>
                        <a:pt x="1660" y="1325"/>
                      </a:cubicBezTo>
                      <a:cubicBezTo>
                        <a:pt x="1657" y="1322"/>
                        <a:pt x="1625" y="1312"/>
                        <a:pt x="1621" y="1309"/>
                      </a:cubicBezTo>
                      <a:cubicBezTo>
                        <a:pt x="1615" y="1289"/>
                        <a:pt x="1605" y="1273"/>
                        <a:pt x="1596" y="1254"/>
                      </a:cubicBezTo>
                      <a:cubicBezTo>
                        <a:pt x="1657" y="1267"/>
                        <a:pt x="1734" y="1209"/>
                        <a:pt x="1773" y="1167"/>
                      </a:cubicBezTo>
                      <a:cubicBezTo>
                        <a:pt x="1802" y="1135"/>
                        <a:pt x="1827" y="1099"/>
                        <a:pt x="1847" y="1061"/>
                      </a:cubicBezTo>
                      <a:cubicBezTo>
                        <a:pt x="1860" y="1038"/>
                        <a:pt x="1866" y="1016"/>
                        <a:pt x="1879" y="996"/>
                      </a:cubicBezTo>
                      <a:cubicBezTo>
                        <a:pt x="1905" y="959"/>
                        <a:pt x="1959" y="926"/>
                        <a:pt x="1995" y="977"/>
                      </a:cubicBezTo>
                      <a:cubicBezTo>
                        <a:pt x="1998" y="980"/>
                        <a:pt x="2008" y="983"/>
                        <a:pt x="2011" y="977"/>
                      </a:cubicBezTo>
                      <a:cubicBezTo>
                        <a:pt x="2050" y="943"/>
                        <a:pt x="2133" y="946"/>
                        <a:pt x="2162" y="993"/>
                      </a:cubicBezTo>
                      <a:cubicBezTo>
                        <a:pt x="2166" y="999"/>
                        <a:pt x="2172" y="993"/>
                        <a:pt x="2172" y="986"/>
                      </a:cubicBezTo>
                      <a:cubicBezTo>
                        <a:pt x="2146" y="930"/>
                        <a:pt x="2056" y="923"/>
                        <a:pt x="2005" y="955"/>
                      </a:cubicBezTo>
                      <a:cubicBezTo>
                        <a:pt x="1956" y="898"/>
                        <a:pt x="1879" y="946"/>
                        <a:pt x="1850" y="1006"/>
                      </a:cubicBezTo>
                      <a:cubicBezTo>
                        <a:pt x="1824" y="1061"/>
                        <a:pt x="1795" y="1115"/>
                        <a:pt x="1750" y="1157"/>
                      </a:cubicBezTo>
                      <a:cubicBezTo>
                        <a:pt x="1718" y="1193"/>
                        <a:pt x="1644" y="1247"/>
                        <a:pt x="1589" y="1231"/>
                      </a:cubicBezTo>
                      <a:cubicBezTo>
                        <a:pt x="1586" y="1231"/>
                        <a:pt x="1583" y="1231"/>
                        <a:pt x="1583" y="1231"/>
                      </a:cubicBezTo>
                      <a:cubicBezTo>
                        <a:pt x="1544" y="1177"/>
                        <a:pt x="1496" y="1125"/>
                        <a:pt x="1441" y="1086"/>
                      </a:cubicBezTo>
                      <a:cubicBezTo>
                        <a:pt x="1454" y="1086"/>
                        <a:pt x="1463" y="1083"/>
                        <a:pt x="1473" y="1077"/>
                      </a:cubicBezTo>
                      <a:cubicBezTo>
                        <a:pt x="1502" y="1064"/>
                        <a:pt x="1518" y="1038"/>
                        <a:pt x="1531" y="1012"/>
                      </a:cubicBezTo>
                      <a:cubicBezTo>
                        <a:pt x="1544" y="986"/>
                        <a:pt x="1550" y="962"/>
                        <a:pt x="1566" y="939"/>
                      </a:cubicBezTo>
                      <a:cubicBezTo>
                        <a:pt x="1570" y="936"/>
                        <a:pt x="1573" y="933"/>
                        <a:pt x="1576" y="930"/>
                      </a:cubicBezTo>
                      <a:cubicBezTo>
                        <a:pt x="1583" y="933"/>
                        <a:pt x="1586" y="936"/>
                        <a:pt x="1592" y="936"/>
                      </a:cubicBezTo>
                      <a:cubicBezTo>
                        <a:pt x="1596" y="926"/>
                        <a:pt x="1605" y="917"/>
                        <a:pt x="1618" y="907"/>
                      </a:cubicBezTo>
                      <a:cubicBezTo>
                        <a:pt x="1615" y="907"/>
                        <a:pt x="1612" y="907"/>
                        <a:pt x="1612" y="907"/>
                      </a:cubicBezTo>
                      <a:cubicBezTo>
                        <a:pt x="1612" y="904"/>
                        <a:pt x="1615" y="904"/>
                        <a:pt x="1615" y="904"/>
                      </a:cubicBezTo>
                      <a:cubicBezTo>
                        <a:pt x="1641" y="888"/>
                        <a:pt x="1682" y="872"/>
                        <a:pt x="1711" y="888"/>
                      </a:cubicBezTo>
                      <a:cubicBezTo>
                        <a:pt x="1744" y="907"/>
                        <a:pt x="1747" y="974"/>
                        <a:pt x="1715" y="996"/>
                      </a:cubicBezTo>
                      <a:cubicBezTo>
                        <a:pt x="1698" y="1009"/>
                        <a:pt x="1673" y="1006"/>
                        <a:pt x="1653" y="996"/>
                      </a:cubicBezTo>
                      <a:cubicBezTo>
                        <a:pt x="1641" y="993"/>
                        <a:pt x="1634" y="986"/>
                        <a:pt x="1625" y="980"/>
                      </a:cubicBezTo>
                      <a:cubicBezTo>
                        <a:pt x="1618" y="977"/>
                        <a:pt x="1615" y="974"/>
                        <a:pt x="1608" y="974"/>
                      </a:cubicBezTo>
                      <a:cubicBezTo>
                        <a:pt x="1589" y="977"/>
                        <a:pt x="1576" y="1006"/>
                        <a:pt x="1576" y="1022"/>
                      </a:cubicBezTo>
                      <a:cubicBezTo>
                        <a:pt x="1573" y="1041"/>
                        <a:pt x="1576" y="1070"/>
                        <a:pt x="1589" y="1086"/>
                      </a:cubicBezTo>
                      <a:cubicBezTo>
                        <a:pt x="1625" y="1125"/>
                        <a:pt x="1682" y="1109"/>
                        <a:pt x="1721" y="1086"/>
                      </a:cubicBezTo>
                      <a:cubicBezTo>
                        <a:pt x="1773" y="1058"/>
                        <a:pt x="1798" y="1009"/>
                        <a:pt x="1818" y="959"/>
                      </a:cubicBezTo>
                      <a:cubicBezTo>
                        <a:pt x="1834" y="920"/>
                        <a:pt x="1856" y="885"/>
                        <a:pt x="1885" y="856"/>
                      </a:cubicBezTo>
                      <a:cubicBezTo>
                        <a:pt x="1889" y="856"/>
                        <a:pt x="1892" y="856"/>
                        <a:pt x="1895" y="856"/>
                      </a:cubicBezTo>
                      <a:cubicBezTo>
                        <a:pt x="1895" y="852"/>
                        <a:pt x="1898" y="846"/>
                        <a:pt x="1902" y="843"/>
                      </a:cubicBezTo>
                      <a:cubicBezTo>
                        <a:pt x="1911" y="833"/>
                        <a:pt x="1921" y="827"/>
                        <a:pt x="1934" y="817"/>
                      </a:cubicBezTo>
                      <a:cubicBezTo>
                        <a:pt x="1959" y="804"/>
                        <a:pt x="1992" y="798"/>
                        <a:pt x="2018" y="810"/>
                      </a:cubicBezTo>
                      <a:cubicBezTo>
                        <a:pt x="2056" y="830"/>
                        <a:pt x="2050" y="865"/>
                        <a:pt x="2062" y="901"/>
                      </a:cubicBezTo>
                      <a:cubicBezTo>
                        <a:pt x="2066" y="907"/>
                        <a:pt x="2072" y="910"/>
                        <a:pt x="2078" y="907"/>
                      </a:cubicBezTo>
                      <a:cubicBezTo>
                        <a:pt x="2107" y="901"/>
                        <a:pt x="2137" y="898"/>
                        <a:pt x="2166" y="910"/>
                      </a:cubicBezTo>
                      <a:cubicBezTo>
                        <a:pt x="2194" y="923"/>
                        <a:pt x="2217" y="952"/>
                        <a:pt x="2220" y="983"/>
                      </a:cubicBezTo>
                      <a:cubicBezTo>
                        <a:pt x="2223" y="1012"/>
                        <a:pt x="2223" y="1035"/>
                        <a:pt x="2249" y="1054"/>
                      </a:cubicBezTo>
                      <a:cubicBezTo>
                        <a:pt x="2272" y="1070"/>
                        <a:pt x="2298" y="1080"/>
                        <a:pt x="2314" y="1106"/>
                      </a:cubicBezTo>
                      <a:cubicBezTo>
                        <a:pt x="2327" y="1128"/>
                        <a:pt x="2333" y="1151"/>
                        <a:pt x="2330" y="1177"/>
                      </a:cubicBezTo>
                      <a:cubicBezTo>
                        <a:pt x="2327" y="1190"/>
                        <a:pt x="2323" y="1202"/>
                        <a:pt x="2317" y="1215"/>
                      </a:cubicBezTo>
                      <a:cubicBezTo>
                        <a:pt x="2301" y="1238"/>
                        <a:pt x="2275" y="1254"/>
                        <a:pt x="2246" y="1254"/>
                      </a:cubicBezTo>
                      <a:cubicBezTo>
                        <a:pt x="2240" y="1254"/>
                        <a:pt x="2233" y="1254"/>
                        <a:pt x="2227" y="1254"/>
                      </a:cubicBezTo>
                      <a:cubicBezTo>
                        <a:pt x="2201" y="1247"/>
                        <a:pt x="2166" y="1231"/>
                        <a:pt x="2156" y="1202"/>
                      </a:cubicBezTo>
                      <a:cubicBezTo>
                        <a:pt x="2150" y="1186"/>
                        <a:pt x="2156" y="1183"/>
                        <a:pt x="2169" y="1177"/>
                      </a:cubicBezTo>
                      <a:cubicBezTo>
                        <a:pt x="2178" y="1170"/>
                        <a:pt x="2185" y="1161"/>
                        <a:pt x="2191" y="1154"/>
                      </a:cubicBezTo>
                      <a:cubicBezTo>
                        <a:pt x="2223" y="1106"/>
                        <a:pt x="2188" y="1058"/>
                        <a:pt x="2140" y="1041"/>
                      </a:cubicBezTo>
                      <a:cubicBezTo>
                        <a:pt x="2124" y="1035"/>
                        <a:pt x="2111" y="1032"/>
                        <a:pt x="2095" y="1035"/>
                      </a:cubicBezTo>
                      <a:cubicBezTo>
                        <a:pt x="2059" y="1035"/>
                        <a:pt x="2027" y="1048"/>
                        <a:pt x="1998" y="1070"/>
                      </a:cubicBezTo>
                      <a:cubicBezTo>
                        <a:pt x="1959" y="1096"/>
                        <a:pt x="1927" y="1141"/>
                        <a:pt x="1924" y="1190"/>
                      </a:cubicBezTo>
                      <a:cubicBezTo>
                        <a:pt x="1918" y="1231"/>
                        <a:pt x="1940" y="1292"/>
                        <a:pt x="1988" y="1302"/>
                      </a:cubicBezTo>
                      <a:cubicBezTo>
                        <a:pt x="1992" y="1302"/>
                        <a:pt x="1992" y="1302"/>
                        <a:pt x="1995" y="1302"/>
                      </a:cubicBezTo>
                      <a:cubicBezTo>
                        <a:pt x="2014" y="1302"/>
                        <a:pt x="2030" y="1292"/>
                        <a:pt x="2050" y="1286"/>
                      </a:cubicBezTo>
                      <a:cubicBezTo>
                        <a:pt x="2059" y="1279"/>
                        <a:pt x="2069" y="1279"/>
                        <a:pt x="2075" y="1279"/>
                      </a:cubicBezTo>
                      <a:cubicBezTo>
                        <a:pt x="2091" y="1279"/>
                        <a:pt x="2104" y="1286"/>
                        <a:pt x="2117" y="1299"/>
                      </a:cubicBezTo>
                      <a:cubicBezTo>
                        <a:pt x="2140" y="1318"/>
                        <a:pt x="2159" y="1347"/>
                        <a:pt x="2156" y="1376"/>
                      </a:cubicBezTo>
                      <a:cubicBezTo>
                        <a:pt x="2153" y="1395"/>
                        <a:pt x="2130" y="1411"/>
                        <a:pt x="2111" y="1411"/>
                      </a:cubicBezTo>
                      <a:cubicBezTo>
                        <a:pt x="2098" y="1411"/>
                        <a:pt x="2088" y="1408"/>
                        <a:pt x="2082" y="1395"/>
                      </a:cubicBezTo>
                      <a:cubicBezTo>
                        <a:pt x="2069" y="1376"/>
                        <a:pt x="2062" y="1360"/>
                        <a:pt x="2037" y="1354"/>
                      </a:cubicBezTo>
                      <a:cubicBezTo>
                        <a:pt x="2030" y="1350"/>
                        <a:pt x="2027" y="1350"/>
                        <a:pt x="2021" y="1350"/>
                      </a:cubicBezTo>
                      <a:cubicBezTo>
                        <a:pt x="2005" y="1350"/>
                        <a:pt x="1988" y="1357"/>
                        <a:pt x="1975" y="1367"/>
                      </a:cubicBezTo>
                      <a:cubicBezTo>
                        <a:pt x="1940" y="1402"/>
                        <a:pt x="1946" y="1466"/>
                        <a:pt x="1988" y="1492"/>
                      </a:cubicBezTo>
                      <a:cubicBezTo>
                        <a:pt x="2011" y="1505"/>
                        <a:pt x="2037" y="1508"/>
                        <a:pt x="2066" y="1508"/>
                      </a:cubicBezTo>
                      <a:cubicBezTo>
                        <a:pt x="2095" y="1508"/>
                        <a:pt x="2124" y="1505"/>
                        <a:pt x="2146" y="1495"/>
                      </a:cubicBezTo>
                      <a:cubicBezTo>
                        <a:pt x="2194" y="1483"/>
                        <a:pt x="2240" y="1454"/>
                        <a:pt x="2291" y="1454"/>
                      </a:cubicBezTo>
                      <a:cubicBezTo>
                        <a:pt x="2301" y="1454"/>
                        <a:pt x="2307" y="1457"/>
                        <a:pt x="2314" y="1457"/>
                      </a:cubicBezTo>
                      <a:cubicBezTo>
                        <a:pt x="2368" y="1470"/>
                        <a:pt x="2420" y="1508"/>
                        <a:pt x="2433" y="1563"/>
                      </a:cubicBezTo>
                      <a:cubicBezTo>
                        <a:pt x="2443" y="1592"/>
                        <a:pt x="2439" y="1624"/>
                        <a:pt x="2420" y="1647"/>
                      </a:cubicBezTo>
                      <a:cubicBezTo>
                        <a:pt x="2404" y="1663"/>
                        <a:pt x="2381" y="1676"/>
                        <a:pt x="2355" y="1676"/>
                      </a:cubicBezTo>
                      <a:cubicBezTo>
                        <a:pt x="2349" y="1676"/>
                        <a:pt x="2343" y="1676"/>
                        <a:pt x="2333" y="1672"/>
                      </a:cubicBezTo>
                      <a:cubicBezTo>
                        <a:pt x="2294" y="1656"/>
                        <a:pt x="2336" y="1598"/>
                        <a:pt x="2323" y="1566"/>
                      </a:cubicBezTo>
                      <a:cubicBezTo>
                        <a:pt x="2314" y="1540"/>
                        <a:pt x="2288" y="1527"/>
                        <a:pt x="2262" y="1527"/>
                      </a:cubicBezTo>
                      <a:cubicBezTo>
                        <a:pt x="2240" y="1527"/>
                        <a:pt x="2220" y="1534"/>
                        <a:pt x="2204" y="1543"/>
                      </a:cubicBezTo>
                      <a:cubicBezTo>
                        <a:pt x="2162" y="1566"/>
                        <a:pt x="2130" y="1615"/>
                        <a:pt x="2140" y="1666"/>
                      </a:cubicBezTo>
                      <a:cubicBezTo>
                        <a:pt x="2140" y="1666"/>
                        <a:pt x="2140" y="1669"/>
                        <a:pt x="2143" y="1672"/>
                      </a:cubicBezTo>
                      <a:cubicBezTo>
                        <a:pt x="2146" y="1688"/>
                        <a:pt x="2156" y="1698"/>
                        <a:pt x="2166" y="1711"/>
                      </a:cubicBezTo>
                      <a:cubicBezTo>
                        <a:pt x="2150" y="1701"/>
                        <a:pt x="2130" y="1692"/>
                        <a:pt x="2114" y="1685"/>
                      </a:cubicBezTo>
                      <a:moveTo>
                        <a:pt x="3508" y="1608"/>
                      </a:moveTo>
                      <a:lnTo>
                        <a:pt x="3508" y="1608"/>
                      </a:lnTo>
                      <a:cubicBezTo>
                        <a:pt x="3496" y="1611"/>
                        <a:pt x="3480" y="1618"/>
                        <a:pt x="3464" y="1621"/>
                      </a:cubicBezTo>
                      <a:cubicBezTo>
                        <a:pt x="3451" y="1611"/>
                        <a:pt x="3438" y="1602"/>
                        <a:pt x="3425" y="1595"/>
                      </a:cubicBezTo>
                      <a:cubicBezTo>
                        <a:pt x="3415" y="1589"/>
                        <a:pt x="3405" y="1579"/>
                        <a:pt x="3399" y="1572"/>
                      </a:cubicBezTo>
                      <a:cubicBezTo>
                        <a:pt x="3364" y="1550"/>
                        <a:pt x="3332" y="1527"/>
                        <a:pt x="3293" y="1515"/>
                      </a:cubicBezTo>
                      <a:cubicBezTo>
                        <a:pt x="3254" y="1502"/>
                        <a:pt x="3212" y="1489"/>
                        <a:pt x="3170" y="1483"/>
                      </a:cubicBezTo>
                      <a:cubicBezTo>
                        <a:pt x="3016" y="1460"/>
                        <a:pt x="2861" y="1492"/>
                        <a:pt x="2719" y="1556"/>
                      </a:cubicBezTo>
                      <a:cubicBezTo>
                        <a:pt x="2571" y="1621"/>
                        <a:pt x="2436" y="1714"/>
                        <a:pt x="2288" y="1779"/>
                      </a:cubicBezTo>
                      <a:cubicBezTo>
                        <a:pt x="2285" y="1782"/>
                        <a:pt x="2282" y="1782"/>
                        <a:pt x="2278" y="1785"/>
                      </a:cubicBezTo>
                      <a:cubicBezTo>
                        <a:pt x="2269" y="1775"/>
                        <a:pt x="2259" y="1769"/>
                        <a:pt x="2252" y="1763"/>
                      </a:cubicBezTo>
                      <a:cubicBezTo>
                        <a:pt x="2233" y="1743"/>
                        <a:pt x="2217" y="1730"/>
                        <a:pt x="2207" y="1721"/>
                      </a:cubicBezTo>
                      <a:cubicBezTo>
                        <a:pt x="2207" y="1717"/>
                        <a:pt x="2204" y="1714"/>
                        <a:pt x="2201" y="1711"/>
                      </a:cubicBezTo>
                      <a:cubicBezTo>
                        <a:pt x="2185" y="1695"/>
                        <a:pt x="2166" y="1679"/>
                        <a:pt x="2166" y="1653"/>
                      </a:cubicBezTo>
                      <a:cubicBezTo>
                        <a:pt x="2162" y="1624"/>
                        <a:pt x="2178" y="1598"/>
                        <a:pt x="2198" y="1582"/>
                      </a:cubicBezTo>
                      <a:cubicBezTo>
                        <a:pt x="2214" y="1566"/>
                        <a:pt x="2233" y="1553"/>
                        <a:pt x="2256" y="1553"/>
                      </a:cubicBezTo>
                      <a:cubicBezTo>
                        <a:pt x="2262" y="1553"/>
                        <a:pt x="2269" y="1553"/>
                        <a:pt x="2275" y="1556"/>
                      </a:cubicBezTo>
                      <a:cubicBezTo>
                        <a:pt x="2304" y="1569"/>
                        <a:pt x="2301" y="1589"/>
                        <a:pt x="2294" y="1611"/>
                      </a:cubicBezTo>
                      <a:cubicBezTo>
                        <a:pt x="2288" y="1631"/>
                        <a:pt x="2285" y="1650"/>
                        <a:pt x="2291" y="1669"/>
                      </a:cubicBezTo>
                      <a:cubicBezTo>
                        <a:pt x="2301" y="1688"/>
                        <a:pt x="2323" y="1698"/>
                        <a:pt x="2346" y="1701"/>
                      </a:cubicBezTo>
                      <a:cubicBezTo>
                        <a:pt x="2349" y="1701"/>
                        <a:pt x="2352" y="1704"/>
                        <a:pt x="2355" y="1704"/>
                      </a:cubicBezTo>
                      <a:cubicBezTo>
                        <a:pt x="2381" y="1704"/>
                        <a:pt x="2407" y="1695"/>
                        <a:pt x="2426" y="1676"/>
                      </a:cubicBezTo>
                      <a:cubicBezTo>
                        <a:pt x="2500" y="1637"/>
                        <a:pt x="2568" y="1582"/>
                        <a:pt x="2642" y="1543"/>
                      </a:cubicBezTo>
                      <a:cubicBezTo>
                        <a:pt x="2742" y="1489"/>
                        <a:pt x="2851" y="1444"/>
                        <a:pt x="2964" y="1421"/>
                      </a:cubicBezTo>
                      <a:cubicBezTo>
                        <a:pt x="3080" y="1399"/>
                        <a:pt x="3206" y="1389"/>
                        <a:pt x="3319" y="1428"/>
                      </a:cubicBezTo>
                      <a:cubicBezTo>
                        <a:pt x="3421" y="1463"/>
                        <a:pt x="3508" y="1527"/>
                        <a:pt x="3596" y="1595"/>
                      </a:cubicBezTo>
                      <a:cubicBezTo>
                        <a:pt x="3566" y="1598"/>
                        <a:pt x="3537" y="1602"/>
                        <a:pt x="3508" y="1608"/>
                      </a:cubicBezTo>
                      <a:moveTo>
                        <a:pt x="3634" y="1592"/>
                      </a:moveTo>
                      <a:lnTo>
                        <a:pt x="3634" y="1592"/>
                      </a:lnTo>
                      <a:cubicBezTo>
                        <a:pt x="3628" y="1592"/>
                        <a:pt x="3621" y="1592"/>
                        <a:pt x="3618" y="1589"/>
                      </a:cubicBezTo>
                      <a:cubicBezTo>
                        <a:pt x="3612" y="1585"/>
                        <a:pt x="3608" y="1582"/>
                        <a:pt x="3605" y="1579"/>
                      </a:cubicBezTo>
                      <a:cubicBezTo>
                        <a:pt x="3534" y="1508"/>
                        <a:pt x="3454" y="1450"/>
                        <a:pt x="3364" y="1411"/>
                      </a:cubicBezTo>
                      <a:cubicBezTo>
                        <a:pt x="3357" y="1411"/>
                        <a:pt x="3351" y="1408"/>
                        <a:pt x="3348" y="1405"/>
                      </a:cubicBezTo>
                      <a:cubicBezTo>
                        <a:pt x="3183" y="1344"/>
                        <a:pt x="3003" y="1363"/>
                        <a:pt x="2842" y="1418"/>
                      </a:cubicBezTo>
                      <a:cubicBezTo>
                        <a:pt x="2752" y="1444"/>
                        <a:pt x="2668" y="1486"/>
                        <a:pt x="2587" y="1531"/>
                      </a:cubicBezTo>
                      <a:cubicBezTo>
                        <a:pt x="2542" y="1556"/>
                        <a:pt x="2510" y="1579"/>
                        <a:pt x="2468" y="1608"/>
                      </a:cubicBezTo>
                      <a:cubicBezTo>
                        <a:pt x="2471" y="1579"/>
                        <a:pt x="2465" y="1553"/>
                        <a:pt x="2452" y="1531"/>
                      </a:cubicBezTo>
                      <a:cubicBezTo>
                        <a:pt x="2487" y="1521"/>
                        <a:pt x="2594" y="1499"/>
                        <a:pt x="2603" y="1495"/>
                      </a:cubicBezTo>
                      <a:cubicBezTo>
                        <a:pt x="2662" y="1479"/>
                        <a:pt x="2890" y="1383"/>
                        <a:pt x="2955" y="1360"/>
                      </a:cubicBezTo>
                      <a:cubicBezTo>
                        <a:pt x="3109" y="1312"/>
                        <a:pt x="3276" y="1325"/>
                        <a:pt x="3428" y="1373"/>
                      </a:cubicBezTo>
                      <a:cubicBezTo>
                        <a:pt x="3553" y="1415"/>
                        <a:pt x="3676" y="1483"/>
                        <a:pt x="3740" y="1595"/>
                      </a:cubicBezTo>
                      <a:cubicBezTo>
                        <a:pt x="3705" y="1595"/>
                        <a:pt x="3669" y="1592"/>
                        <a:pt x="3634" y="1592"/>
                      </a:cubicBezTo>
                      <a:moveTo>
                        <a:pt x="3779" y="1602"/>
                      </a:moveTo>
                      <a:lnTo>
                        <a:pt x="3779" y="1602"/>
                      </a:lnTo>
                      <a:cubicBezTo>
                        <a:pt x="3776" y="1598"/>
                        <a:pt x="3773" y="1598"/>
                        <a:pt x="3769" y="1598"/>
                      </a:cubicBezTo>
                      <a:cubicBezTo>
                        <a:pt x="3766" y="1595"/>
                        <a:pt x="3766" y="1592"/>
                        <a:pt x="3763" y="1589"/>
                      </a:cubicBezTo>
                      <a:cubicBezTo>
                        <a:pt x="3708" y="1495"/>
                        <a:pt x="3621" y="1415"/>
                        <a:pt x="3521" y="1376"/>
                      </a:cubicBezTo>
                      <a:cubicBezTo>
                        <a:pt x="3447" y="1347"/>
                        <a:pt x="3373" y="1322"/>
                        <a:pt x="3293" y="1309"/>
                      </a:cubicBezTo>
                      <a:cubicBezTo>
                        <a:pt x="3296" y="1309"/>
                        <a:pt x="3296" y="1309"/>
                        <a:pt x="3299" y="1309"/>
                      </a:cubicBezTo>
                      <a:cubicBezTo>
                        <a:pt x="3383" y="1309"/>
                        <a:pt x="3470" y="1315"/>
                        <a:pt x="3547" y="1344"/>
                      </a:cubicBezTo>
                      <a:cubicBezTo>
                        <a:pt x="3618" y="1376"/>
                        <a:pt x="3686" y="1421"/>
                        <a:pt x="3740" y="1476"/>
                      </a:cubicBezTo>
                      <a:cubicBezTo>
                        <a:pt x="3766" y="1502"/>
                        <a:pt x="3795" y="1531"/>
                        <a:pt x="3814" y="1560"/>
                      </a:cubicBezTo>
                      <a:cubicBezTo>
                        <a:pt x="3814" y="1563"/>
                        <a:pt x="3818" y="1563"/>
                        <a:pt x="3818" y="1566"/>
                      </a:cubicBezTo>
                      <a:cubicBezTo>
                        <a:pt x="3827" y="1579"/>
                        <a:pt x="3837" y="1595"/>
                        <a:pt x="3840" y="1611"/>
                      </a:cubicBezTo>
                      <a:cubicBezTo>
                        <a:pt x="3821" y="1608"/>
                        <a:pt x="3801" y="1605"/>
                        <a:pt x="3779" y="1602"/>
                      </a:cubicBezTo>
                      <a:moveTo>
                        <a:pt x="4037" y="1685"/>
                      </a:moveTo>
                      <a:lnTo>
                        <a:pt x="4037" y="1685"/>
                      </a:lnTo>
                      <a:cubicBezTo>
                        <a:pt x="3979" y="1656"/>
                        <a:pt x="3924" y="1634"/>
                        <a:pt x="3860" y="1618"/>
                      </a:cubicBezTo>
                      <a:cubicBezTo>
                        <a:pt x="3863" y="1618"/>
                        <a:pt x="3853" y="1595"/>
                        <a:pt x="3840" y="1572"/>
                      </a:cubicBezTo>
                      <a:cubicBezTo>
                        <a:pt x="3905" y="1589"/>
                        <a:pt x="3956" y="1595"/>
                        <a:pt x="4021" y="1569"/>
                      </a:cubicBezTo>
                      <a:cubicBezTo>
                        <a:pt x="4088" y="1540"/>
                        <a:pt x="4169" y="1479"/>
                        <a:pt x="4246" y="1511"/>
                      </a:cubicBezTo>
                      <a:cubicBezTo>
                        <a:pt x="4249" y="1511"/>
                        <a:pt x="4253" y="1508"/>
                        <a:pt x="4249" y="1505"/>
                      </a:cubicBezTo>
                      <a:cubicBezTo>
                        <a:pt x="4198" y="1476"/>
                        <a:pt x="4146" y="1492"/>
                        <a:pt x="4095" y="1515"/>
                      </a:cubicBezTo>
                      <a:cubicBezTo>
                        <a:pt x="4056" y="1531"/>
                        <a:pt x="4017" y="1550"/>
                        <a:pt x="3979" y="1560"/>
                      </a:cubicBezTo>
                      <a:cubicBezTo>
                        <a:pt x="3927" y="1572"/>
                        <a:pt x="3879" y="1560"/>
                        <a:pt x="3827" y="1547"/>
                      </a:cubicBezTo>
                      <a:lnTo>
                        <a:pt x="3827" y="1547"/>
                      </a:lnTo>
                      <a:cubicBezTo>
                        <a:pt x="3818" y="1527"/>
                        <a:pt x="3808" y="1515"/>
                        <a:pt x="3808" y="1511"/>
                      </a:cubicBezTo>
                      <a:cubicBezTo>
                        <a:pt x="3779" y="1463"/>
                        <a:pt x="3731" y="1421"/>
                        <a:pt x="3689" y="1389"/>
                      </a:cubicBezTo>
                      <a:cubicBezTo>
                        <a:pt x="3673" y="1379"/>
                        <a:pt x="3660" y="1367"/>
                        <a:pt x="3644" y="1357"/>
                      </a:cubicBezTo>
                      <a:cubicBezTo>
                        <a:pt x="3686" y="1338"/>
                        <a:pt x="3721" y="1302"/>
                        <a:pt x="3747" y="1263"/>
                      </a:cubicBezTo>
                      <a:cubicBezTo>
                        <a:pt x="3763" y="1234"/>
                        <a:pt x="3776" y="1202"/>
                        <a:pt x="3789" y="1173"/>
                      </a:cubicBezTo>
                      <a:cubicBezTo>
                        <a:pt x="3801" y="1151"/>
                        <a:pt x="3814" y="1118"/>
                        <a:pt x="3837" y="1102"/>
                      </a:cubicBezTo>
                      <a:cubicBezTo>
                        <a:pt x="3850" y="1096"/>
                        <a:pt x="3866" y="1093"/>
                        <a:pt x="3879" y="1086"/>
                      </a:cubicBezTo>
                      <a:cubicBezTo>
                        <a:pt x="3882" y="1083"/>
                        <a:pt x="3882" y="1080"/>
                        <a:pt x="3879" y="1080"/>
                      </a:cubicBezTo>
                      <a:cubicBezTo>
                        <a:pt x="3814" y="1074"/>
                        <a:pt x="3789" y="1128"/>
                        <a:pt x="3763" y="1177"/>
                      </a:cubicBezTo>
                      <a:cubicBezTo>
                        <a:pt x="3731" y="1247"/>
                        <a:pt x="3692" y="1312"/>
                        <a:pt x="3618" y="1341"/>
                      </a:cubicBezTo>
                      <a:cubicBezTo>
                        <a:pt x="3605" y="1334"/>
                        <a:pt x="3596" y="1331"/>
                        <a:pt x="3586" y="1325"/>
                      </a:cubicBezTo>
                      <a:cubicBezTo>
                        <a:pt x="3579" y="1322"/>
                        <a:pt x="3547" y="1312"/>
                        <a:pt x="3544" y="1309"/>
                      </a:cubicBezTo>
                      <a:cubicBezTo>
                        <a:pt x="3537" y="1289"/>
                        <a:pt x="3528" y="1273"/>
                        <a:pt x="3518" y="1254"/>
                      </a:cubicBezTo>
                      <a:cubicBezTo>
                        <a:pt x="3579" y="1267"/>
                        <a:pt x="3657" y="1209"/>
                        <a:pt x="3695" y="1167"/>
                      </a:cubicBezTo>
                      <a:cubicBezTo>
                        <a:pt x="3724" y="1135"/>
                        <a:pt x="3750" y="1099"/>
                        <a:pt x="3769" y="1061"/>
                      </a:cubicBezTo>
                      <a:cubicBezTo>
                        <a:pt x="3782" y="1038"/>
                        <a:pt x="3789" y="1016"/>
                        <a:pt x="3801" y="996"/>
                      </a:cubicBezTo>
                      <a:cubicBezTo>
                        <a:pt x="3827" y="959"/>
                        <a:pt x="3882" y="926"/>
                        <a:pt x="3917" y="977"/>
                      </a:cubicBezTo>
                      <a:cubicBezTo>
                        <a:pt x="3921" y="980"/>
                        <a:pt x="3930" y="983"/>
                        <a:pt x="3933" y="977"/>
                      </a:cubicBezTo>
                      <a:cubicBezTo>
                        <a:pt x="3972" y="943"/>
                        <a:pt x="4056" y="946"/>
                        <a:pt x="4085" y="993"/>
                      </a:cubicBezTo>
                      <a:cubicBezTo>
                        <a:pt x="4088" y="999"/>
                        <a:pt x="4095" y="993"/>
                        <a:pt x="4095" y="986"/>
                      </a:cubicBezTo>
                      <a:cubicBezTo>
                        <a:pt x="4069" y="930"/>
                        <a:pt x="3979" y="923"/>
                        <a:pt x="3927" y="955"/>
                      </a:cubicBezTo>
                      <a:cubicBezTo>
                        <a:pt x="3879" y="898"/>
                        <a:pt x="3801" y="946"/>
                        <a:pt x="3773" y="1006"/>
                      </a:cubicBezTo>
                      <a:cubicBezTo>
                        <a:pt x="3747" y="1061"/>
                        <a:pt x="3718" y="1115"/>
                        <a:pt x="3673" y="1157"/>
                      </a:cubicBezTo>
                      <a:cubicBezTo>
                        <a:pt x="3641" y="1193"/>
                        <a:pt x="3566" y="1247"/>
                        <a:pt x="3512" y="1231"/>
                      </a:cubicBezTo>
                      <a:cubicBezTo>
                        <a:pt x="3508" y="1231"/>
                        <a:pt x="3505" y="1231"/>
                        <a:pt x="3505" y="1231"/>
                      </a:cubicBezTo>
                      <a:cubicBezTo>
                        <a:pt x="3467" y="1177"/>
                        <a:pt x="3418" y="1125"/>
                        <a:pt x="3364" y="1086"/>
                      </a:cubicBezTo>
                      <a:cubicBezTo>
                        <a:pt x="3376" y="1086"/>
                        <a:pt x="3386" y="1083"/>
                        <a:pt x="3396" y="1077"/>
                      </a:cubicBezTo>
                      <a:cubicBezTo>
                        <a:pt x="3425" y="1064"/>
                        <a:pt x="3441" y="1038"/>
                        <a:pt x="3454" y="1012"/>
                      </a:cubicBezTo>
                      <a:cubicBezTo>
                        <a:pt x="3467" y="986"/>
                        <a:pt x="3473" y="962"/>
                        <a:pt x="3489" y="939"/>
                      </a:cubicBezTo>
                      <a:cubicBezTo>
                        <a:pt x="3492" y="936"/>
                        <a:pt x="3496" y="933"/>
                        <a:pt x="3499" y="930"/>
                      </a:cubicBezTo>
                      <a:cubicBezTo>
                        <a:pt x="3505" y="933"/>
                        <a:pt x="3508" y="936"/>
                        <a:pt x="3515" y="936"/>
                      </a:cubicBezTo>
                      <a:cubicBezTo>
                        <a:pt x="3518" y="926"/>
                        <a:pt x="3528" y="917"/>
                        <a:pt x="3541" y="907"/>
                      </a:cubicBezTo>
                      <a:cubicBezTo>
                        <a:pt x="3537" y="907"/>
                        <a:pt x="3534" y="907"/>
                        <a:pt x="3534" y="907"/>
                      </a:cubicBezTo>
                      <a:cubicBezTo>
                        <a:pt x="3534" y="904"/>
                        <a:pt x="3537" y="904"/>
                        <a:pt x="3537" y="904"/>
                      </a:cubicBezTo>
                      <a:cubicBezTo>
                        <a:pt x="3563" y="888"/>
                        <a:pt x="3605" y="872"/>
                        <a:pt x="3634" y="888"/>
                      </a:cubicBezTo>
                      <a:cubicBezTo>
                        <a:pt x="3669" y="907"/>
                        <a:pt x="3669" y="974"/>
                        <a:pt x="3637" y="996"/>
                      </a:cubicBezTo>
                      <a:cubicBezTo>
                        <a:pt x="3621" y="1009"/>
                        <a:pt x="3596" y="1006"/>
                        <a:pt x="3576" y="996"/>
                      </a:cubicBezTo>
                      <a:cubicBezTo>
                        <a:pt x="3563" y="993"/>
                        <a:pt x="3557" y="986"/>
                        <a:pt x="3547" y="980"/>
                      </a:cubicBezTo>
                      <a:cubicBezTo>
                        <a:pt x="3541" y="977"/>
                        <a:pt x="3537" y="974"/>
                        <a:pt x="3531" y="974"/>
                      </a:cubicBezTo>
                      <a:cubicBezTo>
                        <a:pt x="3512" y="977"/>
                        <a:pt x="3499" y="1006"/>
                        <a:pt x="3499" y="1022"/>
                      </a:cubicBezTo>
                      <a:cubicBezTo>
                        <a:pt x="3496" y="1041"/>
                        <a:pt x="3499" y="1070"/>
                        <a:pt x="3515" y="1086"/>
                      </a:cubicBezTo>
                      <a:cubicBezTo>
                        <a:pt x="3547" y="1125"/>
                        <a:pt x="3605" y="1109"/>
                        <a:pt x="3644" y="1086"/>
                      </a:cubicBezTo>
                      <a:cubicBezTo>
                        <a:pt x="3695" y="1058"/>
                        <a:pt x="3721" y="1009"/>
                        <a:pt x="3740" y="959"/>
                      </a:cubicBezTo>
                      <a:cubicBezTo>
                        <a:pt x="3757" y="920"/>
                        <a:pt x="3779" y="885"/>
                        <a:pt x="3808" y="856"/>
                      </a:cubicBezTo>
                      <a:cubicBezTo>
                        <a:pt x="3811" y="856"/>
                        <a:pt x="3814" y="856"/>
                        <a:pt x="3818" y="856"/>
                      </a:cubicBezTo>
                      <a:cubicBezTo>
                        <a:pt x="3818" y="852"/>
                        <a:pt x="3821" y="846"/>
                        <a:pt x="3824" y="843"/>
                      </a:cubicBezTo>
                      <a:cubicBezTo>
                        <a:pt x="3834" y="833"/>
                        <a:pt x="3844" y="827"/>
                        <a:pt x="3856" y="817"/>
                      </a:cubicBezTo>
                      <a:cubicBezTo>
                        <a:pt x="3882" y="804"/>
                        <a:pt x="3914" y="798"/>
                        <a:pt x="3940" y="810"/>
                      </a:cubicBezTo>
                      <a:cubicBezTo>
                        <a:pt x="3979" y="830"/>
                        <a:pt x="3972" y="865"/>
                        <a:pt x="3985" y="901"/>
                      </a:cubicBezTo>
                      <a:cubicBezTo>
                        <a:pt x="3989" y="907"/>
                        <a:pt x="3995" y="910"/>
                        <a:pt x="4001" y="907"/>
                      </a:cubicBezTo>
                      <a:cubicBezTo>
                        <a:pt x="4030" y="901"/>
                        <a:pt x="4059" y="898"/>
                        <a:pt x="4088" y="910"/>
                      </a:cubicBezTo>
                      <a:cubicBezTo>
                        <a:pt x="4117" y="923"/>
                        <a:pt x="4140" y="952"/>
                        <a:pt x="4143" y="983"/>
                      </a:cubicBezTo>
                      <a:cubicBezTo>
                        <a:pt x="4146" y="1012"/>
                        <a:pt x="4146" y="1035"/>
                        <a:pt x="4172" y="1054"/>
                      </a:cubicBezTo>
                      <a:cubicBezTo>
                        <a:pt x="4194" y="1070"/>
                        <a:pt x="4220" y="1080"/>
                        <a:pt x="4236" y="1106"/>
                      </a:cubicBezTo>
                      <a:cubicBezTo>
                        <a:pt x="4246" y="1122"/>
                        <a:pt x="4249" y="1138"/>
                        <a:pt x="4253" y="1157"/>
                      </a:cubicBezTo>
                      <a:lnTo>
                        <a:pt x="4253" y="1157"/>
                      </a:lnTo>
                      <a:lnTo>
                        <a:pt x="4253" y="1157"/>
                      </a:lnTo>
                      <a:cubicBezTo>
                        <a:pt x="4253" y="1161"/>
                        <a:pt x="4246" y="1164"/>
                        <a:pt x="4246" y="1177"/>
                      </a:cubicBezTo>
                      <a:cubicBezTo>
                        <a:pt x="4243" y="1222"/>
                        <a:pt x="4207" y="1251"/>
                        <a:pt x="4165" y="1254"/>
                      </a:cubicBezTo>
                      <a:cubicBezTo>
                        <a:pt x="4162" y="1254"/>
                        <a:pt x="4156" y="1254"/>
                        <a:pt x="4149" y="1254"/>
                      </a:cubicBezTo>
                      <a:cubicBezTo>
                        <a:pt x="4124" y="1247"/>
                        <a:pt x="4088" y="1231"/>
                        <a:pt x="4078" y="1202"/>
                      </a:cubicBezTo>
                      <a:cubicBezTo>
                        <a:pt x="4072" y="1186"/>
                        <a:pt x="4082" y="1183"/>
                        <a:pt x="4091" y="1177"/>
                      </a:cubicBezTo>
                      <a:cubicBezTo>
                        <a:pt x="4101" y="1170"/>
                        <a:pt x="4108" y="1161"/>
                        <a:pt x="4114" y="1154"/>
                      </a:cubicBezTo>
                      <a:cubicBezTo>
                        <a:pt x="4146" y="1106"/>
                        <a:pt x="4111" y="1058"/>
                        <a:pt x="4062" y="1041"/>
                      </a:cubicBezTo>
                      <a:cubicBezTo>
                        <a:pt x="4046" y="1035"/>
                        <a:pt x="4033" y="1032"/>
                        <a:pt x="4017" y="1035"/>
                      </a:cubicBezTo>
                      <a:cubicBezTo>
                        <a:pt x="3982" y="1035"/>
                        <a:pt x="3950" y="1048"/>
                        <a:pt x="3921" y="1070"/>
                      </a:cubicBezTo>
                      <a:cubicBezTo>
                        <a:pt x="3882" y="1096"/>
                        <a:pt x="3850" y="1141"/>
                        <a:pt x="3847" y="1190"/>
                      </a:cubicBezTo>
                      <a:cubicBezTo>
                        <a:pt x="3840" y="1231"/>
                        <a:pt x="3863" y="1292"/>
                        <a:pt x="3911" y="1302"/>
                      </a:cubicBezTo>
                      <a:cubicBezTo>
                        <a:pt x="3914" y="1302"/>
                        <a:pt x="3914" y="1302"/>
                        <a:pt x="3917" y="1302"/>
                      </a:cubicBezTo>
                      <a:cubicBezTo>
                        <a:pt x="3937" y="1302"/>
                        <a:pt x="3953" y="1292"/>
                        <a:pt x="3972" y="1286"/>
                      </a:cubicBezTo>
                      <a:cubicBezTo>
                        <a:pt x="3982" y="1279"/>
                        <a:pt x="3992" y="1279"/>
                        <a:pt x="3998" y="1279"/>
                      </a:cubicBezTo>
                      <a:cubicBezTo>
                        <a:pt x="4014" y="1279"/>
                        <a:pt x="4027" y="1286"/>
                        <a:pt x="4040" y="1299"/>
                      </a:cubicBezTo>
                      <a:cubicBezTo>
                        <a:pt x="4062" y="1318"/>
                        <a:pt x="4085" y="1347"/>
                        <a:pt x="4078" y="1376"/>
                      </a:cubicBezTo>
                      <a:cubicBezTo>
                        <a:pt x="4075" y="1395"/>
                        <a:pt x="4053" y="1411"/>
                        <a:pt x="4033" y="1411"/>
                      </a:cubicBezTo>
                      <a:cubicBezTo>
                        <a:pt x="4024" y="1411"/>
                        <a:pt x="4011" y="1408"/>
                        <a:pt x="4005" y="1395"/>
                      </a:cubicBezTo>
                      <a:cubicBezTo>
                        <a:pt x="3992" y="1376"/>
                        <a:pt x="3985" y="1360"/>
                        <a:pt x="3959" y="1354"/>
                      </a:cubicBezTo>
                      <a:cubicBezTo>
                        <a:pt x="3953" y="1350"/>
                        <a:pt x="3950" y="1350"/>
                        <a:pt x="3943" y="1350"/>
                      </a:cubicBezTo>
                      <a:cubicBezTo>
                        <a:pt x="3927" y="1350"/>
                        <a:pt x="3911" y="1357"/>
                        <a:pt x="3898" y="1367"/>
                      </a:cubicBezTo>
                      <a:cubicBezTo>
                        <a:pt x="3863" y="1402"/>
                        <a:pt x="3869" y="1466"/>
                        <a:pt x="3911" y="1492"/>
                      </a:cubicBezTo>
                      <a:cubicBezTo>
                        <a:pt x="3933" y="1505"/>
                        <a:pt x="3959" y="1508"/>
                        <a:pt x="3989" y="1508"/>
                      </a:cubicBezTo>
                      <a:cubicBezTo>
                        <a:pt x="4017" y="1508"/>
                        <a:pt x="4046" y="1505"/>
                        <a:pt x="4069" y="1495"/>
                      </a:cubicBezTo>
                      <a:cubicBezTo>
                        <a:pt x="4117" y="1483"/>
                        <a:pt x="4162" y="1454"/>
                        <a:pt x="4214" y="1454"/>
                      </a:cubicBezTo>
                      <a:cubicBezTo>
                        <a:pt x="4223" y="1454"/>
                        <a:pt x="4230" y="1457"/>
                        <a:pt x="4236" y="1457"/>
                      </a:cubicBezTo>
                      <a:cubicBezTo>
                        <a:pt x="4291" y="1470"/>
                        <a:pt x="4343" y="1508"/>
                        <a:pt x="4355" y="1563"/>
                      </a:cubicBezTo>
                      <a:cubicBezTo>
                        <a:pt x="4365" y="1592"/>
                        <a:pt x="4362" y="1624"/>
                        <a:pt x="4343" y="1647"/>
                      </a:cubicBezTo>
                      <a:cubicBezTo>
                        <a:pt x="4326" y="1663"/>
                        <a:pt x="4304" y="1676"/>
                        <a:pt x="4281" y="1676"/>
                      </a:cubicBezTo>
                      <a:cubicBezTo>
                        <a:pt x="4272" y="1676"/>
                        <a:pt x="4265" y="1676"/>
                        <a:pt x="4256" y="1672"/>
                      </a:cubicBezTo>
                      <a:cubicBezTo>
                        <a:pt x="4217" y="1656"/>
                        <a:pt x="4259" y="1598"/>
                        <a:pt x="4246" y="1566"/>
                      </a:cubicBezTo>
                      <a:cubicBezTo>
                        <a:pt x="4236" y="1540"/>
                        <a:pt x="4210" y="1527"/>
                        <a:pt x="4185" y="1527"/>
                      </a:cubicBezTo>
                      <a:cubicBezTo>
                        <a:pt x="4162" y="1527"/>
                        <a:pt x="4143" y="1534"/>
                        <a:pt x="4127" y="1543"/>
                      </a:cubicBezTo>
                      <a:cubicBezTo>
                        <a:pt x="4085" y="1566"/>
                        <a:pt x="4053" y="1615"/>
                        <a:pt x="4062" y="1666"/>
                      </a:cubicBezTo>
                      <a:cubicBezTo>
                        <a:pt x="4062" y="1666"/>
                        <a:pt x="4062" y="1669"/>
                        <a:pt x="4066" y="1672"/>
                      </a:cubicBezTo>
                      <a:cubicBezTo>
                        <a:pt x="4069" y="1688"/>
                        <a:pt x="4078" y="1698"/>
                        <a:pt x="4088" y="1711"/>
                      </a:cubicBezTo>
                      <a:cubicBezTo>
                        <a:pt x="4072" y="1701"/>
                        <a:pt x="4053" y="1692"/>
                        <a:pt x="4037" y="1685"/>
                      </a:cubicBezTo>
                      <a:moveTo>
                        <a:pt x="5435" y="1608"/>
                      </a:moveTo>
                      <a:lnTo>
                        <a:pt x="5435" y="1608"/>
                      </a:lnTo>
                      <a:cubicBezTo>
                        <a:pt x="5418" y="1611"/>
                        <a:pt x="5402" y="1618"/>
                        <a:pt x="5386" y="1621"/>
                      </a:cubicBezTo>
                      <a:cubicBezTo>
                        <a:pt x="5373" y="1611"/>
                        <a:pt x="5360" y="1602"/>
                        <a:pt x="5347" y="1595"/>
                      </a:cubicBezTo>
                      <a:cubicBezTo>
                        <a:pt x="5338" y="1589"/>
                        <a:pt x="5328" y="1579"/>
                        <a:pt x="5322" y="1572"/>
                      </a:cubicBezTo>
                      <a:cubicBezTo>
                        <a:pt x="5286" y="1550"/>
                        <a:pt x="5254" y="1527"/>
                        <a:pt x="5215" y="1515"/>
                      </a:cubicBezTo>
                      <a:cubicBezTo>
                        <a:pt x="5177" y="1502"/>
                        <a:pt x="5135" y="1489"/>
                        <a:pt x="5093" y="1483"/>
                      </a:cubicBezTo>
                      <a:cubicBezTo>
                        <a:pt x="4938" y="1460"/>
                        <a:pt x="4784" y="1492"/>
                        <a:pt x="4642" y="1556"/>
                      </a:cubicBezTo>
                      <a:cubicBezTo>
                        <a:pt x="4494" y="1621"/>
                        <a:pt x="4359" y="1714"/>
                        <a:pt x="4210" y="1779"/>
                      </a:cubicBezTo>
                      <a:cubicBezTo>
                        <a:pt x="4207" y="1782"/>
                        <a:pt x="4204" y="1782"/>
                        <a:pt x="4201" y="1785"/>
                      </a:cubicBezTo>
                      <a:cubicBezTo>
                        <a:pt x="4191" y="1775"/>
                        <a:pt x="4182" y="1769"/>
                        <a:pt x="4175" y="1763"/>
                      </a:cubicBezTo>
                      <a:cubicBezTo>
                        <a:pt x="4156" y="1743"/>
                        <a:pt x="4140" y="1730"/>
                        <a:pt x="4133" y="1721"/>
                      </a:cubicBezTo>
                      <a:cubicBezTo>
                        <a:pt x="4130" y="1717"/>
                        <a:pt x="4127" y="1714"/>
                        <a:pt x="4124" y="1711"/>
                      </a:cubicBezTo>
                      <a:cubicBezTo>
                        <a:pt x="4108" y="1695"/>
                        <a:pt x="4088" y="1679"/>
                        <a:pt x="4088" y="1653"/>
                      </a:cubicBezTo>
                      <a:cubicBezTo>
                        <a:pt x="4085" y="1624"/>
                        <a:pt x="4101" y="1598"/>
                        <a:pt x="4121" y="1582"/>
                      </a:cubicBezTo>
                      <a:cubicBezTo>
                        <a:pt x="4137" y="1566"/>
                        <a:pt x="4156" y="1553"/>
                        <a:pt x="4178" y="1553"/>
                      </a:cubicBezTo>
                      <a:cubicBezTo>
                        <a:pt x="4185" y="1553"/>
                        <a:pt x="4191" y="1553"/>
                        <a:pt x="4198" y="1556"/>
                      </a:cubicBezTo>
                      <a:cubicBezTo>
                        <a:pt x="4227" y="1569"/>
                        <a:pt x="4223" y="1589"/>
                        <a:pt x="4217" y="1611"/>
                      </a:cubicBezTo>
                      <a:cubicBezTo>
                        <a:pt x="4210" y="1631"/>
                        <a:pt x="4207" y="1650"/>
                        <a:pt x="4214" y="1669"/>
                      </a:cubicBezTo>
                      <a:cubicBezTo>
                        <a:pt x="4223" y="1688"/>
                        <a:pt x="4246" y="1698"/>
                        <a:pt x="4269" y="1701"/>
                      </a:cubicBezTo>
                      <a:cubicBezTo>
                        <a:pt x="4272" y="1701"/>
                        <a:pt x="4275" y="1704"/>
                        <a:pt x="4278" y="1704"/>
                      </a:cubicBezTo>
                      <a:cubicBezTo>
                        <a:pt x="4304" y="1704"/>
                        <a:pt x="4330" y="1695"/>
                        <a:pt x="4349" y="1676"/>
                      </a:cubicBezTo>
                      <a:cubicBezTo>
                        <a:pt x="4423" y="1637"/>
                        <a:pt x="4491" y="1582"/>
                        <a:pt x="4565" y="1543"/>
                      </a:cubicBezTo>
                      <a:cubicBezTo>
                        <a:pt x="4665" y="1489"/>
                        <a:pt x="4774" y="1444"/>
                        <a:pt x="4887" y="1421"/>
                      </a:cubicBezTo>
                      <a:cubicBezTo>
                        <a:pt x="5003" y="1399"/>
                        <a:pt x="5128" y="1389"/>
                        <a:pt x="5241" y="1428"/>
                      </a:cubicBezTo>
                      <a:cubicBezTo>
                        <a:pt x="5344" y="1463"/>
                        <a:pt x="5435" y="1527"/>
                        <a:pt x="5518" y="1595"/>
                      </a:cubicBezTo>
                      <a:cubicBezTo>
                        <a:pt x="5489" y="1598"/>
                        <a:pt x="5460" y="1602"/>
                        <a:pt x="5435" y="1608"/>
                      </a:cubicBezTo>
                      <a:moveTo>
                        <a:pt x="5557" y="1592"/>
                      </a:moveTo>
                      <a:lnTo>
                        <a:pt x="5557" y="1592"/>
                      </a:lnTo>
                      <a:cubicBezTo>
                        <a:pt x="5550" y="1592"/>
                        <a:pt x="5544" y="1592"/>
                        <a:pt x="5541" y="1589"/>
                      </a:cubicBezTo>
                      <a:cubicBezTo>
                        <a:pt x="5534" y="1585"/>
                        <a:pt x="5531" y="1582"/>
                        <a:pt x="5528" y="1579"/>
                      </a:cubicBezTo>
                      <a:cubicBezTo>
                        <a:pt x="5457" y="1508"/>
                        <a:pt x="5376" y="1450"/>
                        <a:pt x="5286" y="1411"/>
                      </a:cubicBezTo>
                      <a:cubicBezTo>
                        <a:pt x="5280" y="1411"/>
                        <a:pt x="5273" y="1408"/>
                        <a:pt x="5270" y="1405"/>
                      </a:cubicBezTo>
                      <a:cubicBezTo>
                        <a:pt x="5106" y="1344"/>
                        <a:pt x="4926" y="1363"/>
                        <a:pt x="4765" y="1418"/>
                      </a:cubicBezTo>
                      <a:cubicBezTo>
                        <a:pt x="4674" y="1444"/>
                        <a:pt x="4590" y="1486"/>
                        <a:pt x="4510" y="1531"/>
                      </a:cubicBezTo>
                      <a:cubicBezTo>
                        <a:pt x="4465" y="1556"/>
                        <a:pt x="4433" y="1579"/>
                        <a:pt x="4391" y="1608"/>
                      </a:cubicBezTo>
                      <a:cubicBezTo>
                        <a:pt x="4394" y="1579"/>
                        <a:pt x="4388" y="1553"/>
                        <a:pt x="4375" y="1531"/>
                      </a:cubicBezTo>
                      <a:cubicBezTo>
                        <a:pt x="4414" y="1521"/>
                        <a:pt x="4517" y="1499"/>
                        <a:pt x="4526" y="1495"/>
                      </a:cubicBezTo>
                      <a:cubicBezTo>
                        <a:pt x="4584" y="1479"/>
                        <a:pt x="4813" y="1383"/>
                        <a:pt x="4877" y="1360"/>
                      </a:cubicBezTo>
                      <a:cubicBezTo>
                        <a:pt x="5032" y="1312"/>
                        <a:pt x="5199" y="1325"/>
                        <a:pt x="5351" y="1373"/>
                      </a:cubicBezTo>
                      <a:cubicBezTo>
                        <a:pt x="5476" y="1415"/>
                        <a:pt x="5599" y="1483"/>
                        <a:pt x="5663" y="1595"/>
                      </a:cubicBezTo>
                      <a:cubicBezTo>
                        <a:pt x="5628" y="1595"/>
                        <a:pt x="5592" y="1592"/>
                        <a:pt x="5557" y="1592"/>
                      </a:cubicBezTo>
                      <a:moveTo>
                        <a:pt x="5702" y="1602"/>
                      </a:moveTo>
                      <a:lnTo>
                        <a:pt x="5702" y="1602"/>
                      </a:lnTo>
                      <a:cubicBezTo>
                        <a:pt x="5699" y="1598"/>
                        <a:pt x="5695" y="1598"/>
                        <a:pt x="5692" y="1598"/>
                      </a:cubicBezTo>
                      <a:cubicBezTo>
                        <a:pt x="5689" y="1595"/>
                        <a:pt x="5689" y="1592"/>
                        <a:pt x="5686" y="1589"/>
                      </a:cubicBezTo>
                      <a:cubicBezTo>
                        <a:pt x="5631" y="1495"/>
                        <a:pt x="5544" y="1415"/>
                        <a:pt x="5444" y="1376"/>
                      </a:cubicBezTo>
                      <a:cubicBezTo>
                        <a:pt x="5370" y="1347"/>
                        <a:pt x="5296" y="1322"/>
                        <a:pt x="5215" y="1309"/>
                      </a:cubicBezTo>
                      <a:cubicBezTo>
                        <a:pt x="5219" y="1309"/>
                        <a:pt x="5219" y="1309"/>
                        <a:pt x="5222" y="1309"/>
                      </a:cubicBezTo>
                      <a:cubicBezTo>
                        <a:pt x="5306" y="1309"/>
                        <a:pt x="5392" y="1315"/>
                        <a:pt x="5470" y="1344"/>
                      </a:cubicBezTo>
                      <a:cubicBezTo>
                        <a:pt x="5541" y="1376"/>
                        <a:pt x="5608" y="1421"/>
                        <a:pt x="5663" y="1476"/>
                      </a:cubicBezTo>
                      <a:cubicBezTo>
                        <a:pt x="5689" y="1502"/>
                        <a:pt x="5718" y="1531"/>
                        <a:pt x="5737" y="1560"/>
                      </a:cubicBezTo>
                      <a:cubicBezTo>
                        <a:pt x="5737" y="1563"/>
                        <a:pt x="5740" y="1563"/>
                        <a:pt x="5740" y="1566"/>
                      </a:cubicBezTo>
                      <a:cubicBezTo>
                        <a:pt x="5750" y="1579"/>
                        <a:pt x="5760" y="1595"/>
                        <a:pt x="5763" y="1611"/>
                      </a:cubicBezTo>
                      <a:cubicBezTo>
                        <a:pt x="5744" y="1608"/>
                        <a:pt x="5724" y="1605"/>
                        <a:pt x="5702" y="1602"/>
                      </a:cubicBezTo>
                      <a:moveTo>
                        <a:pt x="5959" y="1685"/>
                      </a:moveTo>
                      <a:lnTo>
                        <a:pt x="5959" y="1685"/>
                      </a:lnTo>
                      <a:cubicBezTo>
                        <a:pt x="5901" y="1656"/>
                        <a:pt x="5847" y="1634"/>
                        <a:pt x="5782" y="1618"/>
                      </a:cubicBezTo>
                      <a:cubicBezTo>
                        <a:pt x="5785" y="1618"/>
                        <a:pt x="5776" y="1595"/>
                        <a:pt x="5763" y="1572"/>
                      </a:cubicBezTo>
                      <a:cubicBezTo>
                        <a:pt x="5827" y="1589"/>
                        <a:pt x="5879" y="1595"/>
                        <a:pt x="5943" y="1569"/>
                      </a:cubicBezTo>
                      <a:cubicBezTo>
                        <a:pt x="6011" y="1540"/>
                        <a:pt x="6092" y="1479"/>
                        <a:pt x="6169" y="1511"/>
                      </a:cubicBezTo>
                      <a:cubicBezTo>
                        <a:pt x="6172" y="1511"/>
                        <a:pt x="6175" y="1508"/>
                        <a:pt x="6172" y="1505"/>
                      </a:cubicBezTo>
                      <a:cubicBezTo>
                        <a:pt x="6120" y="1476"/>
                        <a:pt x="6069" y="1492"/>
                        <a:pt x="6017" y="1515"/>
                      </a:cubicBezTo>
                      <a:cubicBezTo>
                        <a:pt x="5979" y="1531"/>
                        <a:pt x="5943" y="1550"/>
                        <a:pt x="5901" y="1560"/>
                      </a:cubicBezTo>
                      <a:cubicBezTo>
                        <a:pt x="5850" y="1572"/>
                        <a:pt x="5801" y="1560"/>
                        <a:pt x="5750" y="1547"/>
                      </a:cubicBezTo>
                      <a:lnTo>
                        <a:pt x="5750" y="1547"/>
                      </a:lnTo>
                      <a:cubicBezTo>
                        <a:pt x="5740" y="1527"/>
                        <a:pt x="5731" y="1515"/>
                        <a:pt x="5731" y="1511"/>
                      </a:cubicBezTo>
                      <a:cubicBezTo>
                        <a:pt x="5702" y="1463"/>
                        <a:pt x="5653" y="1421"/>
                        <a:pt x="5612" y="1389"/>
                      </a:cubicBezTo>
                      <a:cubicBezTo>
                        <a:pt x="5599" y="1379"/>
                        <a:pt x="5583" y="1367"/>
                        <a:pt x="5567" y="1357"/>
                      </a:cubicBezTo>
                      <a:cubicBezTo>
                        <a:pt x="5608" y="1338"/>
                        <a:pt x="5644" y="1302"/>
                        <a:pt x="5669" y="1263"/>
                      </a:cubicBezTo>
                      <a:cubicBezTo>
                        <a:pt x="5686" y="1234"/>
                        <a:pt x="5699" y="1202"/>
                        <a:pt x="5711" y="1173"/>
                      </a:cubicBezTo>
                      <a:cubicBezTo>
                        <a:pt x="5724" y="1151"/>
                        <a:pt x="5737" y="1118"/>
                        <a:pt x="5760" y="1102"/>
                      </a:cubicBezTo>
                      <a:cubicBezTo>
                        <a:pt x="5772" y="1096"/>
                        <a:pt x="5789" y="1093"/>
                        <a:pt x="5801" y="1086"/>
                      </a:cubicBezTo>
                      <a:cubicBezTo>
                        <a:pt x="5805" y="1083"/>
                        <a:pt x="5805" y="1080"/>
                        <a:pt x="5801" y="1080"/>
                      </a:cubicBezTo>
                      <a:cubicBezTo>
                        <a:pt x="5737" y="1074"/>
                        <a:pt x="5711" y="1128"/>
                        <a:pt x="5686" y="1177"/>
                      </a:cubicBezTo>
                      <a:cubicBezTo>
                        <a:pt x="5653" y="1247"/>
                        <a:pt x="5615" y="1312"/>
                        <a:pt x="5541" y="1341"/>
                      </a:cubicBezTo>
                      <a:cubicBezTo>
                        <a:pt x="5528" y="1334"/>
                        <a:pt x="5518" y="1331"/>
                        <a:pt x="5508" y="1325"/>
                      </a:cubicBezTo>
                      <a:cubicBezTo>
                        <a:pt x="5502" y="1322"/>
                        <a:pt x="5470" y="1312"/>
                        <a:pt x="5467" y="1309"/>
                      </a:cubicBezTo>
                      <a:cubicBezTo>
                        <a:pt x="5460" y="1289"/>
                        <a:pt x="5451" y="1273"/>
                        <a:pt x="5441" y="1254"/>
                      </a:cubicBezTo>
                      <a:cubicBezTo>
                        <a:pt x="5502" y="1267"/>
                        <a:pt x="5579" y="1209"/>
                        <a:pt x="5618" y="1167"/>
                      </a:cubicBezTo>
                      <a:cubicBezTo>
                        <a:pt x="5647" y="1135"/>
                        <a:pt x="5673" y="1099"/>
                        <a:pt x="5692" y="1061"/>
                      </a:cubicBezTo>
                      <a:cubicBezTo>
                        <a:pt x="5705" y="1038"/>
                        <a:pt x="5711" y="1016"/>
                        <a:pt x="5724" y="996"/>
                      </a:cubicBezTo>
                      <a:cubicBezTo>
                        <a:pt x="5750" y="959"/>
                        <a:pt x="5805" y="926"/>
                        <a:pt x="5840" y="977"/>
                      </a:cubicBezTo>
                      <a:cubicBezTo>
                        <a:pt x="5844" y="980"/>
                        <a:pt x="5853" y="983"/>
                        <a:pt x="5856" y="977"/>
                      </a:cubicBezTo>
                      <a:cubicBezTo>
                        <a:pt x="5898" y="943"/>
                        <a:pt x="5979" y="946"/>
                        <a:pt x="6008" y="993"/>
                      </a:cubicBezTo>
                      <a:cubicBezTo>
                        <a:pt x="6011" y="999"/>
                        <a:pt x="6017" y="993"/>
                        <a:pt x="6017" y="986"/>
                      </a:cubicBezTo>
                      <a:cubicBezTo>
                        <a:pt x="5992" y="930"/>
                        <a:pt x="5901" y="923"/>
                        <a:pt x="5850" y="955"/>
                      </a:cubicBezTo>
                      <a:cubicBezTo>
                        <a:pt x="5801" y="898"/>
                        <a:pt x="5724" y="946"/>
                        <a:pt x="5695" y="1006"/>
                      </a:cubicBezTo>
                      <a:cubicBezTo>
                        <a:pt x="5669" y="1061"/>
                        <a:pt x="5640" y="1115"/>
                        <a:pt x="5595" y="1157"/>
                      </a:cubicBezTo>
                      <a:cubicBezTo>
                        <a:pt x="5563" y="1193"/>
                        <a:pt x="5489" y="1247"/>
                        <a:pt x="5435" y="1231"/>
                      </a:cubicBezTo>
                      <a:cubicBezTo>
                        <a:pt x="5431" y="1231"/>
                        <a:pt x="5428" y="1231"/>
                        <a:pt x="5428" y="1231"/>
                      </a:cubicBezTo>
                      <a:cubicBezTo>
                        <a:pt x="5389" y="1177"/>
                        <a:pt x="5341" y="1125"/>
                        <a:pt x="5286" y="1086"/>
                      </a:cubicBezTo>
                      <a:cubicBezTo>
                        <a:pt x="5299" y="1086"/>
                        <a:pt x="5309" y="1083"/>
                        <a:pt x="5319" y="1077"/>
                      </a:cubicBezTo>
                      <a:cubicBezTo>
                        <a:pt x="5347" y="1064"/>
                        <a:pt x="5363" y="1038"/>
                        <a:pt x="5376" y="1012"/>
                      </a:cubicBezTo>
                      <a:cubicBezTo>
                        <a:pt x="5389" y="986"/>
                        <a:pt x="5396" y="962"/>
                        <a:pt x="5415" y="939"/>
                      </a:cubicBezTo>
                      <a:cubicBezTo>
                        <a:pt x="5415" y="936"/>
                        <a:pt x="5418" y="933"/>
                        <a:pt x="5422" y="930"/>
                      </a:cubicBezTo>
                      <a:cubicBezTo>
                        <a:pt x="5428" y="933"/>
                        <a:pt x="5431" y="936"/>
                        <a:pt x="5438" y="936"/>
                      </a:cubicBezTo>
                      <a:cubicBezTo>
                        <a:pt x="5441" y="926"/>
                        <a:pt x="5451" y="917"/>
                        <a:pt x="5463" y="907"/>
                      </a:cubicBezTo>
                      <a:cubicBezTo>
                        <a:pt x="5460" y="907"/>
                        <a:pt x="5457" y="907"/>
                        <a:pt x="5457" y="907"/>
                      </a:cubicBezTo>
                      <a:cubicBezTo>
                        <a:pt x="5457" y="904"/>
                        <a:pt x="5460" y="904"/>
                        <a:pt x="5460" y="904"/>
                      </a:cubicBezTo>
                      <a:cubicBezTo>
                        <a:pt x="5486" y="888"/>
                        <a:pt x="5528" y="872"/>
                        <a:pt x="5557" y="888"/>
                      </a:cubicBezTo>
                      <a:cubicBezTo>
                        <a:pt x="5592" y="907"/>
                        <a:pt x="5592" y="974"/>
                        <a:pt x="5560" y="996"/>
                      </a:cubicBezTo>
                      <a:cubicBezTo>
                        <a:pt x="5544" y="1009"/>
                        <a:pt x="5518" y="1006"/>
                        <a:pt x="5499" y="996"/>
                      </a:cubicBezTo>
                      <a:cubicBezTo>
                        <a:pt x="5486" y="993"/>
                        <a:pt x="5479" y="986"/>
                        <a:pt x="5470" y="980"/>
                      </a:cubicBezTo>
                      <a:cubicBezTo>
                        <a:pt x="5463" y="977"/>
                        <a:pt x="5460" y="974"/>
                        <a:pt x="5454" y="974"/>
                      </a:cubicBezTo>
                      <a:cubicBezTo>
                        <a:pt x="5435" y="977"/>
                        <a:pt x="5422" y="1006"/>
                        <a:pt x="5422" y="1022"/>
                      </a:cubicBezTo>
                      <a:cubicBezTo>
                        <a:pt x="5418" y="1041"/>
                        <a:pt x="5422" y="1070"/>
                        <a:pt x="5438" y="1086"/>
                      </a:cubicBezTo>
                      <a:cubicBezTo>
                        <a:pt x="5470" y="1125"/>
                        <a:pt x="5528" y="1109"/>
                        <a:pt x="5567" y="1086"/>
                      </a:cubicBezTo>
                      <a:cubicBezTo>
                        <a:pt x="5618" y="1058"/>
                        <a:pt x="5644" y="1009"/>
                        <a:pt x="5666" y="959"/>
                      </a:cubicBezTo>
                      <a:cubicBezTo>
                        <a:pt x="5682" y="920"/>
                        <a:pt x="5702" y="885"/>
                        <a:pt x="5731" y="856"/>
                      </a:cubicBezTo>
                      <a:cubicBezTo>
                        <a:pt x="5734" y="856"/>
                        <a:pt x="5737" y="856"/>
                        <a:pt x="5740" y="856"/>
                      </a:cubicBezTo>
                      <a:cubicBezTo>
                        <a:pt x="5740" y="852"/>
                        <a:pt x="5744" y="846"/>
                        <a:pt x="5747" y="843"/>
                      </a:cubicBezTo>
                      <a:cubicBezTo>
                        <a:pt x="5756" y="833"/>
                        <a:pt x="5766" y="827"/>
                        <a:pt x="5779" y="817"/>
                      </a:cubicBezTo>
                      <a:cubicBezTo>
                        <a:pt x="5805" y="804"/>
                        <a:pt x="5837" y="798"/>
                        <a:pt x="5863" y="810"/>
                      </a:cubicBezTo>
                      <a:cubicBezTo>
                        <a:pt x="5901" y="830"/>
                        <a:pt x="5895" y="865"/>
                        <a:pt x="5908" y="901"/>
                      </a:cubicBezTo>
                      <a:cubicBezTo>
                        <a:pt x="5911" y="907"/>
                        <a:pt x="5917" y="910"/>
                        <a:pt x="5924" y="907"/>
                      </a:cubicBezTo>
                      <a:cubicBezTo>
                        <a:pt x="5953" y="901"/>
                        <a:pt x="5982" y="898"/>
                        <a:pt x="6011" y="910"/>
                      </a:cubicBezTo>
                      <a:cubicBezTo>
                        <a:pt x="6040" y="923"/>
                        <a:pt x="6062" y="952"/>
                        <a:pt x="6066" y="983"/>
                      </a:cubicBezTo>
                      <a:cubicBezTo>
                        <a:pt x="6069" y="1012"/>
                        <a:pt x="6069" y="1035"/>
                        <a:pt x="6095" y="1054"/>
                      </a:cubicBezTo>
                      <a:cubicBezTo>
                        <a:pt x="6117" y="1070"/>
                        <a:pt x="6143" y="1080"/>
                        <a:pt x="6159" y="1106"/>
                      </a:cubicBezTo>
                      <a:cubicBezTo>
                        <a:pt x="6169" y="1122"/>
                        <a:pt x="6175" y="1141"/>
                        <a:pt x="6175" y="1161"/>
                      </a:cubicBezTo>
                      <a:cubicBezTo>
                        <a:pt x="6172" y="1164"/>
                        <a:pt x="6172" y="1167"/>
                        <a:pt x="6169" y="1177"/>
                      </a:cubicBezTo>
                      <a:cubicBezTo>
                        <a:pt x="6165" y="1222"/>
                        <a:pt x="6130" y="1251"/>
                        <a:pt x="6088" y="1254"/>
                      </a:cubicBezTo>
                      <a:cubicBezTo>
                        <a:pt x="6085" y="1254"/>
                        <a:pt x="6079" y="1254"/>
                        <a:pt x="6072" y="1254"/>
                      </a:cubicBezTo>
                      <a:cubicBezTo>
                        <a:pt x="6046" y="1247"/>
                        <a:pt x="6011" y="1231"/>
                        <a:pt x="6001" y="1202"/>
                      </a:cubicBezTo>
                      <a:cubicBezTo>
                        <a:pt x="5995" y="1186"/>
                        <a:pt x="6004" y="1183"/>
                        <a:pt x="6014" y="1177"/>
                      </a:cubicBezTo>
                      <a:cubicBezTo>
                        <a:pt x="6024" y="1170"/>
                        <a:pt x="6030" y="1161"/>
                        <a:pt x="6037" y="1154"/>
                      </a:cubicBezTo>
                      <a:cubicBezTo>
                        <a:pt x="6069" y="1106"/>
                        <a:pt x="6033" y="1058"/>
                        <a:pt x="5985" y="1041"/>
                      </a:cubicBezTo>
                      <a:cubicBezTo>
                        <a:pt x="5972" y="1035"/>
                        <a:pt x="5956" y="1032"/>
                        <a:pt x="5940" y="1035"/>
                      </a:cubicBezTo>
                      <a:cubicBezTo>
                        <a:pt x="5904" y="1035"/>
                        <a:pt x="5872" y="1048"/>
                        <a:pt x="5844" y="1070"/>
                      </a:cubicBezTo>
                      <a:cubicBezTo>
                        <a:pt x="5805" y="1096"/>
                        <a:pt x="5776" y="1141"/>
                        <a:pt x="5769" y="1190"/>
                      </a:cubicBezTo>
                      <a:cubicBezTo>
                        <a:pt x="5763" y="1231"/>
                        <a:pt x="5785" y="1292"/>
                        <a:pt x="5834" y="1302"/>
                      </a:cubicBezTo>
                      <a:cubicBezTo>
                        <a:pt x="5837" y="1302"/>
                        <a:pt x="5837" y="1302"/>
                        <a:pt x="5840" y="1302"/>
                      </a:cubicBezTo>
                      <a:cubicBezTo>
                        <a:pt x="5860" y="1302"/>
                        <a:pt x="5876" y="1292"/>
                        <a:pt x="5895" y="1286"/>
                      </a:cubicBezTo>
                      <a:cubicBezTo>
                        <a:pt x="5904" y="1279"/>
                        <a:pt x="5914" y="1279"/>
                        <a:pt x="5921" y="1279"/>
                      </a:cubicBezTo>
                      <a:cubicBezTo>
                        <a:pt x="5937" y="1279"/>
                        <a:pt x="5950" y="1286"/>
                        <a:pt x="5963" y="1299"/>
                      </a:cubicBezTo>
                      <a:cubicBezTo>
                        <a:pt x="5985" y="1318"/>
                        <a:pt x="6008" y="1347"/>
                        <a:pt x="6001" y="1376"/>
                      </a:cubicBezTo>
                      <a:cubicBezTo>
                        <a:pt x="5998" y="1395"/>
                        <a:pt x="5976" y="1411"/>
                        <a:pt x="5956" y="1411"/>
                      </a:cubicBezTo>
                      <a:cubicBezTo>
                        <a:pt x="5947" y="1411"/>
                        <a:pt x="5934" y="1408"/>
                        <a:pt x="5927" y="1395"/>
                      </a:cubicBezTo>
                      <a:cubicBezTo>
                        <a:pt x="5914" y="1376"/>
                        <a:pt x="5908" y="1360"/>
                        <a:pt x="5882" y="1354"/>
                      </a:cubicBezTo>
                      <a:cubicBezTo>
                        <a:pt x="5876" y="1350"/>
                        <a:pt x="5872" y="1350"/>
                        <a:pt x="5866" y="1350"/>
                      </a:cubicBezTo>
                      <a:cubicBezTo>
                        <a:pt x="5850" y="1350"/>
                        <a:pt x="5834" y="1357"/>
                        <a:pt x="5821" y="1367"/>
                      </a:cubicBezTo>
                      <a:cubicBezTo>
                        <a:pt x="5785" y="1402"/>
                        <a:pt x="5792" y="1466"/>
                        <a:pt x="5834" y="1492"/>
                      </a:cubicBezTo>
                      <a:cubicBezTo>
                        <a:pt x="5856" y="1505"/>
                        <a:pt x="5882" y="1508"/>
                        <a:pt x="5911" y="1508"/>
                      </a:cubicBezTo>
                      <a:cubicBezTo>
                        <a:pt x="5940" y="1508"/>
                        <a:pt x="5969" y="1505"/>
                        <a:pt x="5992" y="1495"/>
                      </a:cubicBezTo>
                      <a:cubicBezTo>
                        <a:pt x="6040" y="1483"/>
                        <a:pt x="6085" y="1454"/>
                        <a:pt x="6136" y="1454"/>
                      </a:cubicBezTo>
                      <a:cubicBezTo>
                        <a:pt x="6146" y="1454"/>
                        <a:pt x="6153" y="1457"/>
                        <a:pt x="6159" y="1457"/>
                      </a:cubicBezTo>
                      <a:cubicBezTo>
                        <a:pt x="6214" y="1470"/>
                        <a:pt x="6265" y="1508"/>
                        <a:pt x="6278" y="1563"/>
                      </a:cubicBezTo>
                      <a:cubicBezTo>
                        <a:pt x="6288" y="1592"/>
                        <a:pt x="6285" y="1624"/>
                        <a:pt x="6265" y="1647"/>
                      </a:cubicBezTo>
                      <a:cubicBezTo>
                        <a:pt x="6249" y="1663"/>
                        <a:pt x="6227" y="1676"/>
                        <a:pt x="6204" y="1676"/>
                      </a:cubicBezTo>
                      <a:cubicBezTo>
                        <a:pt x="6194" y="1676"/>
                        <a:pt x="6188" y="1676"/>
                        <a:pt x="6178" y="1672"/>
                      </a:cubicBezTo>
                      <a:cubicBezTo>
                        <a:pt x="6140" y="1656"/>
                        <a:pt x="6181" y="1598"/>
                        <a:pt x="6169" y="1566"/>
                      </a:cubicBezTo>
                      <a:cubicBezTo>
                        <a:pt x="6159" y="1540"/>
                        <a:pt x="6133" y="1527"/>
                        <a:pt x="6108" y="1527"/>
                      </a:cubicBezTo>
                      <a:cubicBezTo>
                        <a:pt x="6085" y="1527"/>
                        <a:pt x="6066" y="1534"/>
                        <a:pt x="6049" y="1543"/>
                      </a:cubicBezTo>
                      <a:cubicBezTo>
                        <a:pt x="6008" y="1566"/>
                        <a:pt x="5976" y="1615"/>
                        <a:pt x="5985" y="1666"/>
                      </a:cubicBezTo>
                      <a:cubicBezTo>
                        <a:pt x="5985" y="1666"/>
                        <a:pt x="5985" y="1669"/>
                        <a:pt x="5988" y="1672"/>
                      </a:cubicBezTo>
                      <a:cubicBezTo>
                        <a:pt x="5992" y="1688"/>
                        <a:pt x="6001" y="1698"/>
                        <a:pt x="6011" y="1711"/>
                      </a:cubicBezTo>
                      <a:cubicBezTo>
                        <a:pt x="5995" y="1701"/>
                        <a:pt x="5976" y="1692"/>
                        <a:pt x="5959" y="1685"/>
                      </a:cubicBezTo>
                      <a:moveTo>
                        <a:pt x="7357" y="1608"/>
                      </a:moveTo>
                      <a:lnTo>
                        <a:pt x="7357" y="1608"/>
                      </a:lnTo>
                      <a:cubicBezTo>
                        <a:pt x="7341" y="1611"/>
                        <a:pt x="7325" y="1618"/>
                        <a:pt x="7309" y="1621"/>
                      </a:cubicBezTo>
                      <a:cubicBezTo>
                        <a:pt x="7296" y="1611"/>
                        <a:pt x="7283" y="1602"/>
                        <a:pt x="7270" y="1595"/>
                      </a:cubicBezTo>
                      <a:cubicBezTo>
                        <a:pt x="7260" y="1589"/>
                        <a:pt x="7251" y="1579"/>
                        <a:pt x="7244" y="1572"/>
                      </a:cubicBezTo>
                      <a:cubicBezTo>
                        <a:pt x="7209" y="1550"/>
                        <a:pt x="7177" y="1527"/>
                        <a:pt x="7138" y="1515"/>
                      </a:cubicBezTo>
                      <a:cubicBezTo>
                        <a:pt x="7099" y="1502"/>
                        <a:pt x="7058" y="1489"/>
                        <a:pt x="7016" y="1483"/>
                      </a:cubicBezTo>
                      <a:cubicBezTo>
                        <a:pt x="6861" y="1460"/>
                        <a:pt x="6706" y="1492"/>
                        <a:pt x="6565" y="1556"/>
                      </a:cubicBezTo>
                      <a:cubicBezTo>
                        <a:pt x="6417" y="1621"/>
                        <a:pt x="6281" y="1714"/>
                        <a:pt x="6133" y="1779"/>
                      </a:cubicBezTo>
                      <a:cubicBezTo>
                        <a:pt x="6130" y="1782"/>
                        <a:pt x="6127" y="1782"/>
                        <a:pt x="6124" y="1785"/>
                      </a:cubicBezTo>
                      <a:cubicBezTo>
                        <a:pt x="6114" y="1775"/>
                        <a:pt x="6104" y="1769"/>
                        <a:pt x="6098" y="1763"/>
                      </a:cubicBezTo>
                      <a:cubicBezTo>
                        <a:pt x="6079" y="1743"/>
                        <a:pt x="6062" y="1730"/>
                        <a:pt x="6056" y="1721"/>
                      </a:cubicBezTo>
                      <a:cubicBezTo>
                        <a:pt x="6053" y="1717"/>
                        <a:pt x="6049" y="1714"/>
                        <a:pt x="6046" y="1711"/>
                      </a:cubicBezTo>
                      <a:cubicBezTo>
                        <a:pt x="6030" y="1695"/>
                        <a:pt x="6011" y="1679"/>
                        <a:pt x="6011" y="1653"/>
                      </a:cubicBezTo>
                      <a:cubicBezTo>
                        <a:pt x="6008" y="1624"/>
                        <a:pt x="6024" y="1598"/>
                        <a:pt x="6043" y="1582"/>
                      </a:cubicBezTo>
                      <a:cubicBezTo>
                        <a:pt x="6059" y="1566"/>
                        <a:pt x="6079" y="1553"/>
                        <a:pt x="6101" y="1553"/>
                      </a:cubicBezTo>
                      <a:cubicBezTo>
                        <a:pt x="6108" y="1553"/>
                        <a:pt x="6114" y="1553"/>
                        <a:pt x="6120" y="1556"/>
                      </a:cubicBezTo>
                      <a:cubicBezTo>
                        <a:pt x="6149" y="1569"/>
                        <a:pt x="6146" y="1589"/>
                        <a:pt x="6140" y="1611"/>
                      </a:cubicBezTo>
                      <a:cubicBezTo>
                        <a:pt x="6133" y="1631"/>
                        <a:pt x="6130" y="1650"/>
                        <a:pt x="6136" y="1669"/>
                      </a:cubicBezTo>
                      <a:cubicBezTo>
                        <a:pt x="6146" y="1688"/>
                        <a:pt x="6169" y="1698"/>
                        <a:pt x="6191" y="1701"/>
                      </a:cubicBezTo>
                      <a:cubicBezTo>
                        <a:pt x="6194" y="1701"/>
                        <a:pt x="6198" y="1704"/>
                        <a:pt x="6201" y="1704"/>
                      </a:cubicBezTo>
                      <a:cubicBezTo>
                        <a:pt x="6227" y="1704"/>
                        <a:pt x="6252" y="1695"/>
                        <a:pt x="6272" y="1676"/>
                      </a:cubicBezTo>
                      <a:cubicBezTo>
                        <a:pt x="6346" y="1637"/>
                        <a:pt x="6413" y="1582"/>
                        <a:pt x="6488" y="1543"/>
                      </a:cubicBezTo>
                      <a:cubicBezTo>
                        <a:pt x="6591" y="1489"/>
                        <a:pt x="6697" y="1444"/>
                        <a:pt x="6810" y="1421"/>
                      </a:cubicBezTo>
                      <a:cubicBezTo>
                        <a:pt x="6926" y="1399"/>
                        <a:pt x="7051" y="1389"/>
                        <a:pt x="7164" y="1428"/>
                      </a:cubicBezTo>
                      <a:cubicBezTo>
                        <a:pt x="7267" y="1463"/>
                        <a:pt x="7357" y="1527"/>
                        <a:pt x="7441" y="1595"/>
                      </a:cubicBezTo>
                      <a:cubicBezTo>
                        <a:pt x="7412" y="1598"/>
                        <a:pt x="7383" y="1602"/>
                        <a:pt x="7357" y="1608"/>
                      </a:cubicBezTo>
                      <a:moveTo>
                        <a:pt x="7479" y="1592"/>
                      </a:moveTo>
                      <a:lnTo>
                        <a:pt x="7479" y="1592"/>
                      </a:lnTo>
                      <a:cubicBezTo>
                        <a:pt x="7473" y="1592"/>
                        <a:pt x="7467" y="1592"/>
                        <a:pt x="7463" y="1589"/>
                      </a:cubicBezTo>
                      <a:cubicBezTo>
                        <a:pt x="7457" y="1585"/>
                        <a:pt x="7454" y="1582"/>
                        <a:pt x="7450" y="1579"/>
                      </a:cubicBezTo>
                      <a:cubicBezTo>
                        <a:pt x="7380" y="1508"/>
                        <a:pt x="7299" y="1450"/>
                        <a:pt x="7209" y="1411"/>
                      </a:cubicBezTo>
                      <a:cubicBezTo>
                        <a:pt x="7202" y="1411"/>
                        <a:pt x="7196" y="1408"/>
                        <a:pt x="7193" y="1405"/>
                      </a:cubicBezTo>
                      <a:cubicBezTo>
                        <a:pt x="7029" y="1344"/>
                        <a:pt x="6851" y="1363"/>
                        <a:pt x="6687" y="1418"/>
                      </a:cubicBezTo>
                      <a:cubicBezTo>
                        <a:pt x="6597" y="1444"/>
                        <a:pt x="6513" y="1486"/>
                        <a:pt x="6433" y="1531"/>
                      </a:cubicBezTo>
                      <a:cubicBezTo>
                        <a:pt x="6388" y="1556"/>
                        <a:pt x="6356" y="1579"/>
                        <a:pt x="6313" y="1608"/>
                      </a:cubicBezTo>
                      <a:cubicBezTo>
                        <a:pt x="6317" y="1579"/>
                        <a:pt x="6310" y="1553"/>
                        <a:pt x="6297" y="1531"/>
                      </a:cubicBezTo>
                      <a:cubicBezTo>
                        <a:pt x="6336" y="1521"/>
                        <a:pt x="6439" y="1499"/>
                        <a:pt x="6449" y="1495"/>
                      </a:cubicBezTo>
                      <a:cubicBezTo>
                        <a:pt x="6507" y="1479"/>
                        <a:pt x="6736" y="1383"/>
                        <a:pt x="6800" y="1360"/>
                      </a:cubicBezTo>
                      <a:cubicBezTo>
                        <a:pt x="6954" y="1312"/>
                        <a:pt x="7122" y="1325"/>
                        <a:pt x="7273" y="1373"/>
                      </a:cubicBezTo>
                      <a:cubicBezTo>
                        <a:pt x="7399" y="1415"/>
                        <a:pt x="7521" y="1483"/>
                        <a:pt x="7586" y="1595"/>
                      </a:cubicBezTo>
                      <a:cubicBezTo>
                        <a:pt x="7550" y="1595"/>
                        <a:pt x="7515" y="1592"/>
                        <a:pt x="7479" y="1592"/>
                      </a:cubicBezTo>
                      <a:moveTo>
                        <a:pt x="7624" y="1602"/>
                      </a:moveTo>
                      <a:lnTo>
                        <a:pt x="7624" y="1602"/>
                      </a:lnTo>
                      <a:cubicBezTo>
                        <a:pt x="7621" y="1598"/>
                        <a:pt x="7618" y="1598"/>
                        <a:pt x="7615" y="1598"/>
                      </a:cubicBezTo>
                      <a:cubicBezTo>
                        <a:pt x="7611" y="1595"/>
                        <a:pt x="7611" y="1592"/>
                        <a:pt x="7608" y="1589"/>
                      </a:cubicBezTo>
                      <a:cubicBezTo>
                        <a:pt x="7554" y="1495"/>
                        <a:pt x="7467" y="1415"/>
                        <a:pt x="7367" y="1376"/>
                      </a:cubicBezTo>
                      <a:cubicBezTo>
                        <a:pt x="7293" y="1347"/>
                        <a:pt x="7218" y="1322"/>
                        <a:pt x="7138" y="1309"/>
                      </a:cubicBezTo>
                      <a:cubicBezTo>
                        <a:pt x="7141" y="1309"/>
                        <a:pt x="7141" y="1309"/>
                        <a:pt x="7145" y="1309"/>
                      </a:cubicBezTo>
                      <a:cubicBezTo>
                        <a:pt x="7228" y="1309"/>
                        <a:pt x="7315" y="1315"/>
                        <a:pt x="7393" y="1344"/>
                      </a:cubicBezTo>
                      <a:cubicBezTo>
                        <a:pt x="7463" y="1376"/>
                        <a:pt x="7531" y="1421"/>
                        <a:pt x="7586" y="1476"/>
                      </a:cubicBezTo>
                      <a:cubicBezTo>
                        <a:pt x="7611" y="1502"/>
                        <a:pt x="7640" y="1531"/>
                        <a:pt x="7660" y="1560"/>
                      </a:cubicBezTo>
                      <a:cubicBezTo>
                        <a:pt x="7663" y="1563"/>
                        <a:pt x="7663" y="1563"/>
                        <a:pt x="7663" y="1566"/>
                      </a:cubicBezTo>
                      <a:cubicBezTo>
                        <a:pt x="7673" y="1579"/>
                        <a:pt x="7682" y="1595"/>
                        <a:pt x="7686" y="1611"/>
                      </a:cubicBezTo>
                      <a:cubicBezTo>
                        <a:pt x="7666" y="1608"/>
                        <a:pt x="7647" y="1605"/>
                        <a:pt x="7624" y="1602"/>
                      </a:cubicBezTo>
                      <a:moveTo>
                        <a:pt x="7882" y="1685"/>
                      </a:moveTo>
                      <a:lnTo>
                        <a:pt x="7882" y="1685"/>
                      </a:lnTo>
                      <a:cubicBezTo>
                        <a:pt x="7824" y="1656"/>
                        <a:pt x="7769" y="1634"/>
                        <a:pt x="7705" y="1618"/>
                      </a:cubicBezTo>
                      <a:cubicBezTo>
                        <a:pt x="7708" y="1618"/>
                        <a:pt x="7699" y="1595"/>
                        <a:pt x="7686" y="1572"/>
                      </a:cubicBezTo>
                      <a:cubicBezTo>
                        <a:pt x="7750" y="1589"/>
                        <a:pt x="7802" y="1595"/>
                        <a:pt x="7866" y="1569"/>
                      </a:cubicBezTo>
                      <a:cubicBezTo>
                        <a:pt x="7934" y="1540"/>
                        <a:pt x="8014" y="1479"/>
                        <a:pt x="8091" y="1511"/>
                      </a:cubicBezTo>
                      <a:cubicBezTo>
                        <a:pt x="8095" y="1511"/>
                        <a:pt x="8098" y="1508"/>
                        <a:pt x="8095" y="1505"/>
                      </a:cubicBezTo>
                      <a:cubicBezTo>
                        <a:pt x="8043" y="1476"/>
                        <a:pt x="7991" y="1492"/>
                        <a:pt x="7940" y="1515"/>
                      </a:cubicBezTo>
                      <a:cubicBezTo>
                        <a:pt x="7901" y="1531"/>
                        <a:pt x="7866" y="1550"/>
                        <a:pt x="7824" y="1560"/>
                      </a:cubicBezTo>
                      <a:cubicBezTo>
                        <a:pt x="7772" y="1572"/>
                        <a:pt x="7724" y="1560"/>
                        <a:pt x="7673" y="1547"/>
                      </a:cubicBezTo>
                      <a:lnTo>
                        <a:pt x="7673" y="1547"/>
                      </a:lnTo>
                      <a:cubicBezTo>
                        <a:pt x="7663" y="1527"/>
                        <a:pt x="7653" y="1515"/>
                        <a:pt x="7653" y="1511"/>
                      </a:cubicBezTo>
                      <a:cubicBezTo>
                        <a:pt x="7624" y="1463"/>
                        <a:pt x="7579" y="1421"/>
                        <a:pt x="7534" y="1389"/>
                      </a:cubicBezTo>
                      <a:cubicBezTo>
                        <a:pt x="7521" y="1379"/>
                        <a:pt x="7505" y="1367"/>
                        <a:pt x="7489" y="1357"/>
                      </a:cubicBezTo>
                      <a:cubicBezTo>
                        <a:pt x="7531" y="1338"/>
                        <a:pt x="7566" y="1302"/>
                        <a:pt x="7592" y="1263"/>
                      </a:cubicBezTo>
                      <a:cubicBezTo>
                        <a:pt x="7608" y="1234"/>
                        <a:pt x="7621" y="1202"/>
                        <a:pt x="7637" y="1173"/>
                      </a:cubicBezTo>
                      <a:cubicBezTo>
                        <a:pt x="7647" y="1151"/>
                        <a:pt x="7660" y="1118"/>
                        <a:pt x="7682" y="1102"/>
                      </a:cubicBezTo>
                      <a:cubicBezTo>
                        <a:pt x="7695" y="1096"/>
                        <a:pt x="7711" y="1093"/>
                        <a:pt x="7724" y="1086"/>
                      </a:cubicBezTo>
                      <a:cubicBezTo>
                        <a:pt x="7727" y="1083"/>
                        <a:pt x="7727" y="1080"/>
                        <a:pt x="7724" y="1080"/>
                      </a:cubicBezTo>
                      <a:cubicBezTo>
                        <a:pt x="7660" y="1074"/>
                        <a:pt x="7634" y="1128"/>
                        <a:pt x="7608" y="1177"/>
                      </a:cubicBezTo>
                      <a:cubicBezTo>
                        <a:pt x="7576" y="1247"/>
                        <a:pt x="7538" y="1312"/>
                        <a:pt x="7463" y="1341"/>
                      </a:cubicBezTo>
                      <a:cubicBezTo>
                        <a:pt x="7450" y="1334"/>
                        <a:pt x="7441" y="1331"/>
                        <a:pt x="7431" y="1325"/>
                      </a:cubicBezTo>
                      <a:cubicBezTo>
                        <a:pt x="7425" y="1322"/>
                        <a:pt x="7393" y="1312"/>
                        <a:pt x="7389" y="1309"/>
                      </a:cubicBezTo>
                      <a:cubicBezTo>
                        <a:pt x="7383" y="1289"/>
                        <a:pt x="7373" y="1273"/>
                        <a:pt x="7363" y="1254"/>
                      </a:cubicBezTo>
                      <a:cubicBezTo>
                        <a:pt x="7425" y="1267"/>
                        <a:pt x="7502" y="1209"/>
                        <a:pt x="7541" y="1167"/>
                      </a:cubicBezTo>
                      <a:cubicBezTo>
                        <a:pt x="7570" y="1135"/>
                        <a:pt x="7595" y="1099"/>
                        <a:pt x="7615" y="1061"/>
                      </a:cubicBezTo>
                      <a:cubicBezTo>
                        <a:pt x="7627" y="1038"/>
                        <a:pt x="7634" y="1016"/>
                        <a:pt x="7647" y="996"/>
                      </a:cubicBezTo>
                      <a:cubicBezTo>
                        <a:pt x="7673" y="959"/>
                        <a:pt x="7727" y="926"/>
                        <a:pt x="7763" y="977"/>
                      </a:cubicBezTo>
                      <a:cubicBezTo>
                        <a:pt x="7766" y="980"/>
                        <a:pt x="7776" y="983"/>
                        <a:pt x="7779" y="977"/>
                      </a:cubicBezTo>
                      <a:cubicBezTo>
                        <a:pt x="7821" y="943"/>
                        <a:pt x="7901" y="946"/>
                        <a:pt x="7930" y="993"/>
                      </a:cubicBezTo>
                      <a:cubicBezTo>
                        <a:pt x="7934" y="999"/>
                        <a:pt x="7940" y="993"/>
                        <a:pt x="7940" y="986"/>
                      </a:cubicBezTo>
                      <a:cubicBezTo>
                        <a:pt x="7914" y="930"/>
                        <a:pt x="7824" y="923"/>
                        <a:pt x="7776" y="955"/>
                      </a:cubicBezTo>
                      <a:cubicBezTo>
                        <a:pt x="7724" y="898"/>
                        <a:pt x="7647" y="946"/>
                        <a:pt x="7618" y="1006"/>
                      </a:cubicBezTo>
                      <a:cubicBezTo>
                        <a:pt x="7592" y="1061"/>
                        <a:pt x="7563" y="1115"/>
                        <a:pt x="7518" y="1157"/>
                      </a:cubicBezTo>
                      <a:cubicBezTo>
                        <a:pt x="7486" y="1193"/>
                        <a:pt x="7412" y="1247"/>
                        <a:pt x="7357" y="1231"/>
                      </a:cubicBezTo>
                      <a:cubicBezTo>
                        <a:pt x="7354" y="1231"/>
                        <a:pt x="7351" y="1231"/>
                        <a:pt x="7351" y="1231"/>
                      </a:cubicBezTo>
                      <a:cubicBezTo>
                        <a:pt x="7312" y="1177"/>
                        <a:pt x="7264" y="1125"/>
                        <a:pt x="7209" y="1086"/>
                      </a:cubicBezTo>
                      <a:cubicBezTo>
                        <a:pt x="7222" y="1086"/>
                        <a:pt x="7231" y="1083"/>
                        <a:pt x="7241" y="1077"/>
                      </a:cubicBezTo>
                      <a:cubicBezTo>
                        <a:pt x="7270" y="1064"/>
                        <a:pt x="7286" y="1038"/>
                        <a:pt x="7299" y="1012"/>
                      </a:cubicBezTo>
                      <a:cubicBezTo>
                        <a:pt x="7312" y="986"/>
                        <a:pt x="7318" y="962"/>
                        <a:pt x="7338" y="939"/>
                      </a:cubicBezTo>
                      <a:cubicBezTo>
                        <a:pt x="7338" y="936"/>
                        <a:pt x="7341" y="933"/>
                        <a:pt x="7344" y="930"/>
                      </a:cubicBezTo>
                      <a:cubicBezTo>
                        <a:pt x="7351" y="933"/>
                        <a:pt x="7354" y="936"/>
                        <a:pt x="7360" y="936"/>
                      </a:cubicBezTo>
                      <a:cubicBezTo>
                        <a:pt x="7363" y="926"/>
                        <a:pt x="7373" y="917"/>
                        <a:pt x="7386" y="907"/>
                      </a:cubicBezTo>
                      <a:cubicBezTo>
                        <a:pt x="7383" y="907"/>
                        <a:pt x="7380" y="907"/>
                        <a:pt x="7380" y="907"/>
                      </a:cubicBezTo>
                      <a:cubicBezTo>
                        <a:pt x="7380" y="904"/>
                        <a:pt x="7383" y="904"/>
                        <a:pt x="7383" y="904"/>
                      </a:cubicBezTo>
                      <a:cubicBezTo>
                        <a:pt x="7409" y="888"/>
                        <a:pt x="7450" y="872"/>
                        <a:pt x="7479" y="888"/>
                      </a:cubicBezTo>
                      <a:cubicBezTo>
                        <a:pt x="7515" y="907"/>
                        <a:pt x="7515" y="974"/>
                        <a:pt x="7486" y="996"/>
                      </a:cubicBezTo>
                      <a:cubicBezTo>
                        <a:pt x="7467" y="1009"/>
                        <a:pt x="7441" y="1006"/>
                        <a:pt x="7422" y="996"/>
                      </a:cubicBezTo>
                      <a:cubicBezTo>
                        <a:pt x="7409" y="993"/>
                        <a:pt x="7402" y="986"/>
                        <a:pt x="7393" y="980"/>
                      </a:cubicBezTo>
                      <a:cubicBezTo>
                        <a:pt x="7386" y="977"/>
                        <a:pt x="7383" y="974"/>
                        <a:pt x="7376" y="974"/>
                      </a:cubicBezTo>
                      <a:cubicBezTo>
                        <a:pt x="7357" y="977"/>
                        <a:pt x="7344" y="1006"/>
                        <a:pt x="7344" y="1022"/>
                      </a:cubicBezTo>
                      <a:cubicBezTo>
                        <a:pt x="7341" y="1041"/>
                        <a:pt x="7344" y="1070"/>
                        <a:pt x="7360" y="1086"/>
                      </a:cubicBezTo>
                      <a:cubicBezTo>
                        <a:pt x="7393" y="1125"/>
                        <a:pt x="7450" y="1109"/>
                        <a:pt x="7489" y="1086"/>
                      </a:cubicBezTo>
                      <a:cubicBezTo>
                        <a:pt x="7541" y="1058"/>
                        <a:pt x="7566" y="1009"/>
                        <a:pt x="7589" y="959"/>
                      </a:cubicBezTo>
                      <a:cubicBezTo>
                        <a:pt x="7605" y="920"/>
                        <a:pt x="7624" y="885"/>
                        <a:pt x="7653" y="856"/>
                      </a:cubicBezTo>
                      <a:cubicBezTo>
                        <a:pt x="7657" y="856"/>
                        <a:pt x="7660" y="856"/>
                        <a:pt x="7663" y="856"/>
                      </a:cubicBezTo>
                      <a:cubicBezTo>
                        <a:pt x="7663" y="852"/>
                        <a:pt x="7666" y="846"/>
                        <a:pt x="7670" y="843"/>
                      </a:cubicBezTo>
                      <a:cubicBezTo>
                        <a:pt x="7679" y="833"/>
                        <a:pt x="7689" y="827"/>
                        <a:pt x="7702" y="817"/>
                      </a:cubicBezTo>
                      <a:cubicBezTo>
                        <a:pt x="7727" y="804"/>
                        <a:pt x="7759" y="798"/>
                        <a:pt x="7785" y="810"/>
                      </a:cubicBezTo>
                      <a:cubicBezTo>
                        <a:pt x="7824" y="830"/>
                        <a:pt x="7818" y="865"/>
                        <a:pt x="7831" y="901"/>
                      </a:cubicBezTo>
                      <a:cubicBezTo>
                        <a:pt x="7834" y="907"/>
                        <a:pt x="7840" y="910"/>
                        <a:pt x="7847" y="907"/>
                      </a:cubicBezTo>
                      <a:cubicBezTo>
                        <a:pt x="7875" y="901"/>
                        <a:pt x="7904" y="898"/>
                        <a:pt x="7934" y="910"/>
                      </a:cubicBezTo>
                      <a:cubicBezTo>
                        <a:pt x="7963" y="923"/>
                        <a:pt x="7985" y="952"/>
                        <a:pt x="7988" y="983"/>
                      </a:cubicBezTo>
                      <a:cubicBezTo>
                        <a:pt x="7991" y="1012"/>
                        <a:pt x="7991" y="1035"/>
                        <a:pt x="8017" y="1054"/>
                      </a:cubicBezTo>
                      <a:cubicBezTo>
                        <a:pt x="8040" y="1070"/>
                        <a:pt x="8066" y="1080"/>
                        <a:pt x="8082" y="1106"/>
                      </a:cubicBezTo>
                      <a:cubicBezTo>
                        <a:pt x="8091" y="1122"/>
                        <a:pt x="8098" y="1141"/>
                        <a:pt x="8098" y="1157"/>
                      </a:cubicBezTo>
                      <a:cubicBezTo>
                        <a:pt x="8088" y="1161"/>
                        <a:pt x="8095" y="1167"/>
                        <a:pt x="8095" y="1177"/>
                      </a:cubicBezTo>
                      <a:cubicBezTo>
                        <a:pt x="8088" y="1222"/>
                        <a:pt x="8056" y="1251"/>
                        <a:pt x="8011" y="1254"/>
                      </a:cubicBezTo>
                      <a:cubicBezTo>
                        <a:pt x="8008" y="1254"/>
                        <a:pt x="8001" y="1254"/>
                        <a:pt x="7995" y="1254"/>
                      </a:cubicBezTo>
                      <a:cubicBezTo>
                        <a:pt x="7969" y="1247"/>
                        <a:pt x="7934" y="1231"/>
                        <a:pt x="7924" y="1202"/>
                      </a:cubicBezTo>
                      <a:cubicBezTo>
                        <a:pt x="7917" y="1186"/>
                        <a:pt x="7927" y="1183"/>
                        <a:pt x="7937" y="1177"/>
                      </a:cubicBezTo>
                      <a:cubicBezTo>
                        <a:pt x="7947" y="1170"/>
                        <a:pt x="7953" y="1161"/>
                        <a:pt x="7959" y="1154"/>
                      </a:cubicBezTo>
                      <a:cubicBezTo>
                        <a:pt x="7991" y="1106"/>
                        <a:pt x="7956" y="1058"/>
                        <a:pt x="7908" y="1041"/>
                      </a:cubicBezTo>
                      <a:cubicBezTo>
                        <a:pt x="7895" y="1035"/>
                        <a:pt x="7879" y="1032"/>
                        <a:pt x="7863" y="1035"/>
                      </a:cubicBezTo>
                      <a:cubicBezTo>
                        <a:pt x="7827" y="1035"/>
                        <a:pt x="7795" y="1048"/>
                        <a:pt x="7766" y="1070"/>
                      </a:cubicBezTo>
                      <a:cubicBezTo>
                        <a:pt x="7727" y="1096"/>
                        <a:pt x="7699" y="1141"/>
                        <a:pt x="7692" y="1190"/>
                      </a:cubicBezTo>
                      <a:cubicBezTo>
                        <a:pt x="7686" y="1231"/>
                        <a:pt x="7708" y="1292"/>
                        <a:pt x="7756" y="1302"/>
                      </a:cubicBezTo>
                      <a:cubicBezTo>
                        <a:pt x="7759" y="1302"/>
                        <a:pt x="7759" y="1302"/>
                        <a:pt x="7763" y="1302"/>
                      </a:cubicBezTo>
                      <a:cubicBezTo>
                        <a:pt x="7782" y="1302"/>
                        <a:pt x="7798" y="1292"/>
                        <a:pt x="7818" y="1286"/>
                      </a:cubicBezTo>
                      <a:cubicBezTo>
                        <a:pt x="7827" y="1279"/>
                        <a:pt x="7837" y="1279"/>
                        <a:pt x="7843" y="1279"/>
                      </a:cubicBezTo>
                      <a:cubicBezTo>
                        <a:pt x="7859" y="1279"/>
                        <a:pt x="7872" y="1286"/>
                        <a:pt x="7888" y="1299"/>
                      </a:cubicBezTo>
                      <a:cubicBezTo>
                        <a:pt x="7908" y="1318"/>
                        <a:pt x="7930" y="1347"/>
                        <a:pt x="7924" y="1376"/>
                      </a:cubicBezTo>
                      <a:cubicBezTo>
                        <a:pt x="7921" y="1395"/>
                        <a:pt x="7898" y="1411"/>
                        <a:pt x="7879" y="1411"/>
                      </a:cubicBezTo>
                      <a:cubicBezTo>
                        <a:pt x="7869" y="1411"/>
                        <a:pt x="7856" y="1408"/>
                        <a:pt x="7850" y="1395"/>
                      </a:cubicBezTo>
                      <a:cubicBezTo>
                        <a:pt x="7837" y="1376"/>
                        <a:pt x="7831" y="1360"/>
                        <a:pt x="7805" y="1354"/>
                      </a:cubicBezTo>
                      <a:cubicBezTo>
                        <a:pt x="7798" y="1350"/>
                        <a:pt x="7795" y="1350"/>
                        <a:pt x="7789" y="1350"/>
                      </a:cubicBezTo>
                      <a:cubicBezTo>
                        <a:pt x="7772" y="1350"/>
                        <a:pt x="7756" y="1357"/>
                        <a:pt x="7743" y="1367"/>
                      </a:cubicBezTo>
                      <a:cubicBezTo>
                        <a:pt x="7708" y="1402"/>
                        <a:pt x="7715" y="1466"/>
                        <a:pt x="7756" y="1492"/>
                      </a:cubicBezTo>
                      <a:cubicBezTo>
                        <a:pt x="7779" y="1505"/>
                        <a:pt x="7805" y="1508"/>
                        <a:pt x="7834" y="1508"/>
                      </a:cubicBezTo>
                      <a:cubicBezTo>
                        <a:pt x="7863" y="1508"/>
                        <a:pt x="7892" y="1505"/>
                        <a:pt x="7914" y="1495"/>
                      </a:cubicBezTo>
                      <a:cubicBezTo>
                        <a:pt x="7963" y="1483"/>
                        <a:pt x="8008" y="1454"/>
                        <a:pt x="8059" y="1454"/>
                      </a:cubicBezTo>
                      <a:cubicBezTo>
                        <a:pt x="8069" y="1454"/>
                        <a:pt x="8075" y="1457"/>
                        <a:pt x="8082" y="1457"/>
                      </a:cubicBezTo>
                      <a:cubicBezTo>
                        <a:pt x="8136" y="1470"/>
                        <a:pt x="8188" y="1508"/>
                        <a:pt x="8201" y="1563"/>
                      </a:cubicBezTo>
                      <a:cubicBezTo>
                        <a:pt x="8211" y="1592"/>
                        <a:pt x="8207" y="1624"/>
                        <a:pt x="8188" y="1647"/>
                      </a:cubicBezTo>
                      <a:cubicBezTo>
                        <a:pt x="8172" y="1663"/>
                        <a:pt x="8149" y="1676"/>
                        <a:pt x="8127" y="1676"/>
                      </a:cubicBezTo>
                      <a:cubicBezTo>
                        <a:pt x="8117" y="1676"/>
                        <a:pt x="8111" y="1676"/>
                        <a:pt x="8101" y="1672"/>
                      </a:cubicBezTo>
                      <a:cubicBezTo>
                        <a:pt x="8062" y="1656"/>
                        <a:pt x="8104" y="1598"/>
                        <a:pt x="8091" y="1566"/>
                      </a:cubicBezTo>
                      <a:cubicBezTo>
                        <a:pt x="8082" y="1540"/>
                        <a:pt x="8056" y="1527"/>
                        <a:pt x="8030" y="1527"/>
                      </a:cubicBezTo>
                      <a:cubicBezTo>
                        <a:pt x="8011" y="1527"/>
                        <a:pt x="7988" y="1534"/>
                        <a:pt x="7972" y="1543"/>
                      </a:cubicBezTo>
                      <a:cubicBezTo>
                        <a:pt x="7930" y="1566"/>
                        <a:pt x="7898" y="1615"/>
                        <a:pt x="7908" y="1666"/>
                      </a:cubicBezTo>
                      <a:cubicBezTo>
                        <a:pt x="7908" y="1666"/>
                        <a:pt x="7908" y="1669"/>
                        <a:pt x="7911" y="1672"/>
                      </a:cubicBezTo>
                      <a:cubicBezTo>
                        <a:pt x="7914" y="1688"/>
                        <a:pt x="7924" y="1698"/>
                        <a:pt x="7934" y="1711"/>
                      </a:cubicBezTo>
                      <a:cubicBezTo>
                        <a:pt x="7917" y="1701"/>
                        <a:pt x="7898" y="1692"/>
                        <a:pt x="7882" y="1685"/>
                      </a:cubicBezTo>
                      <a:moveTo>
                        <a:pt x="9280" y="1608"/>
                      </a:moveTo>
                      <a:lnTo>
                        <a:pt x="9280" y="1608"/>
                      </a:lnTo>
                      <a:cubicBezTo>
                        <a:pt x="9264" y="1611"/>
                        <a:pt x="9248" y="1618"/>
                        <a:pt x="9231" y="1621"/>
                      </a:cubicBezTo>
                      <a:cubicBezTo>
                        <a:pt x="9218" y="1611"/>
                        <a:pt x="9206" y="1602"/>
                        <a:pt x="9193" y="1595"/>
                      </a:cubicBezTo>
                      <a:cubicBezTo>
                        <a:pt x="9183" y="1589"/>
                        <a:pt x="9173" y="1579"/>
                        <a:pt x="9167" y="1572"/>
                      </a:cubicBezTo>
                      <a:cubicBezTo>
                        <a:pt x="9132" y="1550"/>
                        <a:pt x="9099" y="1527"/>
                        <a:pt x="9061" y="1515"/>
                      </a:cubicBezTo>
                      <a:cubicBezTo>
                        <a:pt x="9022" y="1502"/>
                        <a:pt x="8980" y="1489"/>
                        <a:pt x="8938" y="1483"/>
                      </a:cubicBezTo>
                      <a:cubicBezTo>
                        <a:pt x="8784" y="1460"/>
                        <a:pt x="8629" y="1492"/>
                        <a:pt x="8488" y="1556"/>
                      </a:cubicBezTo>
                      <a:cubicBezTo>
                        <a:pt x="8339" y="1621"/>
                        <a:pt x="8204" y="1714"/>
                        <a:pt x="8056" y="1779"/>
                      </a:cubicBezTo>
                      <a:cubicBezTo>
                        <a:pt x="8053" y="1782"/>
                        <a:pt x="8049" y="1782"/>
                        <a:pt x="8046" y="1785"/>
                      </a:cubicBezTo>
                      <a:cubicBezTo>
                        <a:pt x="8037" y="1775"/>
                        <a:pt x="8027" y="1769"/>
                        <a:pt x="8020" y="1763"/>
                      </a:cubicBezTo>
                      <a:cubicBezTo>
                        <a:pt x="8001" y="1743"/>
                        <a:pt x="7985" y="1730"/>
                        <a:pt x="7979" y="1721"/>
                      </a:cubicBezTo>
                      <a:cubicBezTo>
                        <a:pt x="7975" y="1717"/>
                        <a:pt x="7972" y="1714"/>
                        <a:pt x="7969" y="1711"/>
                      </a:cubicBezTo>
                      <a:cubicBezTo>
                        <a:pt x="7953" y="1695"/>
                        <a:pt x="7934" y="1679"/>
                        <a:pt x="7934" y="1653"/>
                      </a:cubicBezTo>
                      <a:cubicBezTo>
                        <a:pt x="7930" y="1624"/>
                        <a:pt x="7947" y="1598"/>
                        <a:pt x="7966" y="1582"/>
                      </a:cubicBezTo>
                      <a:cubicBezTo>
                        <a:pt x="7982" y="1566"/>
                        <a:pt x="8001" y="1553"/>
                        <a:pt x="8024" y="1553"/>
                      </a:cubicBezTo>
                      <a:cubicBezTo>
                        <a:pt x="8030" y="1553"/>
                        <a:pt x="8037" y="1553"/>
                        <a:pt x="8043" y="1556"/>
                      </a:cubicBezTo>
                      <a:cubicBezTo>
                        <a:pt x="8072" y="1569"/>
                        <a:pt x="8069" y="1589"/>
                        <a:pt x="8062" y="1611"/>
                      </a:cubicBezTo>
                      <a:cubicBezTo>
                        <a:pt x="8059" y="1631"/>
                        <a:pt x="8053" y="1650"/>
                        <a:pt x="8059" y="1669"/>
                      </a:cubicBezTo>
                      <a:cubicBezTo>
                        <a:pt x="8069" y="1688"/>
                        <a:pt x="8091" y="1698"/>
                        <a:pt x="8114" y="1701"/>
                      </a:cubicBezTo>
                      <a:cubicBezTo>
                        <a:pt x="8117" y="1701"/>
                        <a:pt x="8120" y="1704"/>
                        <a:pt x="8124" y="1704"/>
                      </a:cubicBezTo>
                      <a:cubicBezTo>
                        <a:pt x="8149" y="1704"/>
                        <a:pt x="8175" y="1695"/>
                        <a:pt x="8195" y="1676"/>
                      </a:cubicBezTo>
                      <a:cubicBezTo>
                        <a:pt x="8268" y="1637"/>
                        <a:pt x="8336" y="1582"/>
                        <a:pt x="8410" y="1543"/>
                      </a:cubicBezTo>
                      <a:cubicBezTo>
                        <a:pt x="8513" y="1489"/>
                        <a:pt x="8620" y="1444"/>
                        <a:pt x="8732" y="1421"/>
                      </a:cubicBezTo>
                      <a:cubicBezTo>
                        <a:pt x="8848" y="1399"/>
                        <a:pt x="8974" y="1389"/>
                        <a:pt x="9086" y="1428"/>
                      </a:cubicBezTo>
                      <a:cubicBezTo>
                        <a:pt x="9189" y="1463"/>
                        <a:pt x="9280" y="1527"/>
                        <a:pt x="9363" y="1595"/>
                      </a:cubicBezTo>
                      <a:cubicBezTo>
                        <a:pt x="9334" y="1598"/>
                        <a:pt x="9305" y="1602"/>
                        <a:pt x="9280" y="1608"/>
                      </a:cubicBezTo>
                      <a:moveTo>
                        <a:pt x="9402" y="1592"/>
                      </a:moveTo>
                      <a:lnTo>
                        <a:pt x="9402" y="1592"/>
                      </a:lnTo>
                      <a:cubicBezTo>
                        <a:pt x="9396" y="1592"/>
                        <a:pt x="9389" y="1592"/>
                        <a:pt x="9386" y="1589"/>
                      </a:cubicBezTo>
                      <a:cubicBezTo>
                        <a:pt x="9380" y="1585"/>
                        <a:pt x="9376" y="1582"/>
                        <a:pt x="9373" y="1579"/>
                      </a:cubicBezTo>
                      <a:cubicBezTo>
                        <a:pt x="9302" y="1508"/>
                        <a:pt x="9222" y="1450"/>
                        <a:pt x="9132" y="1411"/>
                      </a:cubicBezTo>
                      <a:cubicBezTo>
                        <a:pt x="9125" y="1411"/>
                        <a:pt x="9119" y="1408"/>
                        <a:pt x="9116" y="1405"/>
                      </a:cubicBezTo>
                      <a:cubicBezTo>
                        <a:pt x="8951" y="1344"/>
                        <a:pt x="8774" y="1363"/>
                        <a:pt x="8610" y="1418"/>
                      </a:cubicBezTo>
                      <a:cubicBezTo>
                        <a:pt x="8520" y="1444"/>
                        <a:pt x="8436" y="1486"/>
                        <a:pt x="8356" y="1531"/>
                      </a:cubicBezTo>
                      <a:cubicBezTo>
                        <a:pt x="8310" y="1556"/>
                        <a:pt x="8278" y="1579"/>
                        <a:pt x="8236" y="1608"/>
                      </a:cubicBezTo>
                      <a:cubicBezTo>
                        <a:pt x="8240" y="1579"/>
                        <a:pt x="8233" y="1553"/>
                        <a:pt x="8220" y="1531"/>
                      </a:cubicBezTo>
                      <a:cubicBezTo>
                        <a:pt x="8259" y="1521"/>
                        <a:pt x="8362" y="1499"/>
                        <a:pt x="8372" y="1495"/>
                      </a:cubicBezTo>
                      <a:cubicBezTo>
                        <a:pt x="8429" y="1479"/>
                        <a:pt x="8658" y="1383"/>
                        <a:pt x="8723" y="1360"/>
                      </a:cubicBezTo>
                      <a:cubicBezTo>
                        <a:pt x="8877" y="1312"/>
                        <a:pt x="9045" y="1325"/>
                        <a:pt x="9196" y="1373"/>
                      </a:cubicBezTo>
                      <a:cubicBezTo>
                        <a:pt x="9322" y="1415"/>
                        <a:pt x="9444" y="1483"/>
                        <a:pt x="9508" y="1595"/>
                      </a:cubicBezTo>
                      <a:cubicBezTo>
                        <a:pt x="9473" y="1595"/>
                        <a:pt x="9438" y="1592"/>
                        <a:pt x="9402" y="1592"/>
                      </a:cubicBezTo>
                      <a:moveTo>
                        <a:pt x="9547" y="1602"/>
                      </a:moveTo>
                      <a:lnTo>
                        <a:pt x="9547" y="1602"/>
                      </a:lnTo>
                      <a:cubicBezTo>
                        <a:pt x="9544" y="1598"/>
                        <a:pt x="9541" y="1598"/>
                        <a:pt x="9537" y="1598"/>
                      </a:cubicBezTo>
                      <a:cubicBezTo>
                        <a:pt x="9534" y="1595"/>
                        <a:pt x="9534" y="1592"/>
                        <a:pt x="9531" y="1589"/>
                      </a:cubicBezTo>
                      <a:cubicBezTo>
                        <a:pt x="9476" y="1495"/>
                        <a:pt x="9389" y="1415"/>
                        <a:pt x="9289" y="1376"/>
                      </a:cubicBezTo>
                      <a:cubicBezTo>
                        <a:pt x="9215" y="1347"/>
                        <a:pt x="9141" y="1322"/>
                        <a:pt x="9061" y="1309"/>
                      </a:cubicBezTo>
                      <a:cubicBezTo>
                        <a:pt x="9064" y="1309"/>
                        <a:pt x="9064" y="1309"/>
                        <a:pt x="9067" y="1309"/>
                      </a:cubicBezTo>
                      <a:cubicBezTo>
                        <a:pt x="9151" y="1309"/>
                        <a:pt x="9238" y="1315"/>
                        <a:pt x="9315" y="1344"/>
                      </a:cubicBezTo>
                      <a:cubicBezTo>
                        <a:pt x="9386" y="1376"/>
                        <a:pt x="9454" y="1421"/>
                        <a:pt x="9508" y="1476"/>
                      </a:cubicBezTo>
                      <a:cubicBezTo>
                        <a:pt x="9534" y="1502"/>
                        <a:pt x="9563" y="1531"/>
                        <a:pt x="9582" y="1560"/>
                      </a:cubicBezTo>
                      <a:cubicBezTo>
                        <a:pt x="9586" y="1563"/>
                        <a:pt x="9586" y="1563"/>
                        <a:pt x="9586" y="1566"/>
                      </a:cubicBezTo>
                      <a:cubicBezTo>
                        <a:pt x="9595" y="1579"/>
                        <a:pt x="9605" y="1595"/>
                        <a:pt x="9611" y="1611"/>
                      </a:cubicBezTo>
                      <a:cubicBezTo>
                        <a:pt x="9589" y="1608"/>
                        <a:pt x="9570" y="1605"/>
                        <a:pt x="9547" y="1602"/>
                      </a:cubicBezTo>
                      <a:moveTo>
                        <a:pt x="9805" y="1685"/>
                      </a:moveTo>
                      <a:lnTo>
                        <a:pt x="9805" y="1685"/>
                      </a:lnTo>
                      <a:cubicBezTo>
                        <a:pt x="9747" y="1656"/>
                        <a:pt x="9692" y="1634"/>
                        <a:pt x="9631" y="1618"/>
                      </a:cubicBezTo>
                      <a:cubicBezTo>
                        <a:pt x="9631" y="1618"/>
                        <a:pt x="9621" y="1595"/>
                        <a:pt x="9608" y="1572"/>
                      </a:cubicBezTo>
                      <a:cubicBezTo>
                        <a:pt x="9673" y="1589"/>
                        <a:pt x="9724" y="1595"/>
                        <a:pt x="9789" y="1569"/>
                      </a:cubicBezTo>
                      <a:cubicBezTo>
                        <a:pt x="9859" y="1540"/>
                        <a:pt x="9937" y="1479"/>
                        <a:pt x="10014" y="1511"/>
                      </a:cubicBezTo>
                      <a:cubicBezTo>
                        <a:pt x="10017" y="1511"/>
                        <a:pt x="10020" y="1508"/>
                        <a:pt x="10017" y="1505"/>
                      </a:cubicBezTo>
                      <a:cubicBezTo>
                        <a:pt x="9966" y="1476"/>
                        <a:pt x="9914" y="1492"/>
                        <a:pt x="9863" y="1515"/>
                      </a:cubicBezTo>
                      <a:cubicBezTo>
                        <a:pt x="9824" y="1531"/>
                        <a:pt x="9789" y="1550"/>
                        <a:pt x="9747" y="1560"/>
                      </a:cubicBezTo>
                      <a:cubicBezTo>
                        <a:pt x="9695" y="1572"/>
                        <a:pt x="9647" y="1560"/>
                        <a:pt x="9595" y="1547"/>
                      </a:cubicBezTo>
                      <a:lnTo>
                        <a:pt x="9595" y="1547"/>
                      </a:lnTo>
                      <a:cubicBezTo>
                        <a:pt x="9586" y="1527"/>
                        <a:pt x="9576" y="1515"/>
                        <a:pt x="9576" y="1511"/>
                      </a:cubicBezTo>
                      <a:cubicBezTo>
                        <a:pt x="9547" y="1463"/>
                        <a:pt x="9502" y="1421"/>
                        <a:pt x="9457" y="1389"/>
                      </a:cubicBezTo>
                      <a:cubicBezTo>
                        <a:pt x="9444" y="1379"/>
                        <a:pt x="9428" y="1367"/>
                        <a:pt x="9412" y="1357"/>
                      </a:cubicBezTo>
                      <a:cubicBezTo>
                        <a:pt x="9454" y="1338"/>
                        <a:pt x="9489" y="1302"/>
                        <a:pt x="9515" y="1263"/>
                      </a:cubicBezTo>
                      <a:cubicBezTo>
                        <a:pt x="9531" y="1234"/>
                        <a:pt x="9544" y="1202"/>
                        <a:pt x="9560" y="1173"/>
                      </a:cubicBezTo>
                      <a:cubicBezTo>
                        <a:pt x="9570" y="1151"/>
                        <a:pt x="9582" y="1118"/>
                        <a:pt x="9605" y="1102"/>
                      </a:cubicBezTo>
                      <a:cubicBezTo>
                        <a:pt x="9618" y="1096"/>
                        <a:pt x="9634" y="1093"/>
                        <a:pt x="9647" y="1086"/>
                      </a:cubicBezTo>
                      <a:cubicBezTo>
                        <a:pt x="9650" y="1083"/>
                        <a:pt x="9650" y="1080"/>
                        <a:pt x="9647" y="1080"/>
                      </a:cubicBezTo>
                      <a:cubicBezTo>
                        <a:pt x="9582" y="1074"/>
                        <a:pt x="9557" y="1128"/>
                        <a:pt x="9531" y="1177"/>
                      </a:cubicBezTo>
                      <a:cubicBezTo>
                        <a:pt x="9499" y="1247"/>
                        <a:pt x="9460" y="1312"/>
                        <a:pt x="9386" y="1341"/>
                      </a:cubicBezTo>
                      <a:cubicBezTo>
                        <a:pt x="9373" y="1334"/>
                        <a:pt x="9363" y="1331"/>
                        <a:pt x="9354" y="1325"/>
                      </a:cubicBezTo>
                      <a:cubicBezTo>
                        <a:pt x="9347" y="1322"/>
                        <a:pt x="9315" y="1312"/>
                        <a:pt x="9312" y="1309"/>
                      </a:cubicBezTo>
                      <a:cubicBezTo>
                        <a:pt x="9305" y="1289"/>
                        <a:pt x="9296" y="1273"/>
                        <a:pt x="9286" y="1254"/>
                      </a:cubicBezTo>
                      <a:cubicBezTo>
                        <a:pt x="9347" y="1267"/>
                        <a:pt x="9425" y="1209"/>
                        <a:pt x="9463" y="1167"/>
                      </a:cubicBezTo>
                      <a:cubicBezTo>
                        <a:pt x="9492" y="1135"/>
                        <a:pt x="9518" y="1099"/>
                        <a:pt x="9537" y="1061"/>
                      </a:cubicBezTo>
                      <a:cubicBezTo>
                        <a:pt x="9550" y="1038"/>
                        <a:pt x="9557" y="1016"/>
                        <a:pt x="9570" y="996"/>
                      </a:cubicBezTo>
                      <a:cubicBezTo>
                        <a:pt x="9595" y="959"/>
                        <a:pt x="9650" y="926"/>
                        <a:pt x="9686" y="977"/>
                      </a:cubicBezTo>
                      <a:cubicBezTo>
                        <a:pt x="9689" y="980"/>
                        <a:pt x="9698" y="983"/>
                        <a:pt x="9702" y="977"/>
                      </a:cubicBezTo>
                      <a:cubicBezTo>
                        <a:pt x="9743" y="943"/>
                        <a:pt x="9824" y="946"/>
                        <a:pt x="9853" y="993"/>
                      </a:cubicBezTo>
                      <a:cubicBezTo>
                        <a:pt x="9856" y="999"/>
                        <a:pt x="9866" y="993"/>
                        <a:pt x="9863" y="986"/>
                      </a:cubicBezTo>
                      <a:cubicBezTo>
                        <a:pt x="9837" y="930"/>
                        <a:pt x="9747" y="923"/>
                        <a:pt x="9698" y="955"/>
                      </a:cubicBezTo>
                      <a:cubicBezTo>
                        <a:pt x="9647" y="898"/>
                        <a:pt x="9570" y="946"/>
                        <a:pt x="9541" y="1006"/>
                      </a:cubicBezTo>
                      <a:cubicBezTo>
                        <a:pt x="9515" y="1061"/>
                        <a:pt x="9486" y="1115"/>
                        <a:pt x="9441" y="1157"/>
                      </a:cubicBezTo>
                      <a:cubicBezTo>
                        <a:pt x="9409" y="1193"/>
                        <a:pt x="9334" y="1247"/>
                        <a:pt x="9280" y="1231"/>
                      </a:cubicBezTo>
                      <a:cubicBezTo>
                        <a:pt x="9277" y="1231"/>
                        <a:pt x="9273" y="1231"/>
                        <a:pt x="9273" y="1231"/>
                      </a:cubicBezTo>
                      <a:cubicBezTo>
                        <a:pt x="9235" y="1177"/>
                        <a:pt x="9189" y="1125"/>
                        <a:pt x="9132" y="1086"/>
                      </a:cubicBezTo>
                      <a:cubicBezTo>
                        <a:pt x="9145" y="1086"/>
                        <a:pt x="9154" y="1083"/>
                        <a:pt x="9164" y="1077"/>
                      </a:cubicBezTo>
                      <a:cubicBezTo>
                        <a:pt x="9193" y="1064"/>
                        <a:pt x="9209" y="1038"/>
                        <a:pt x="9222" y="1012"/>
                      </a:cubicBezTo>
                      <a:cubicBezTo>
                        <a:pt x="9235" y="986"/>
                        <a:pt x="9241" y="962"/>
                        <a:pt x="9261" y="939"/>
                      </a:cubicBezTo>
                      <a:cubicBezTo>
                        <a:pt x="9261" y="936"/>
                        <a:pt x="9264" y="933"/>
                        <a:pt x="9267" y="930"/>
                      </a:cubicBezTo>
                      <a:cubicBezTo>
                        <a:pt x="9273" y="933"/>
                        <a:pt x="9277" y="936"/>
                        <a:pt x="9283" y="936"/>
                      </a:cubicBezTo>
                      <a:cubicBezTo>
                        <a:pt x="9286" y="926"/>
                        <a:pt x="9296" y="917"/>
                        <a:pt x="9309" y="907"/>
                      </a:cubicBezTo>
                      <a:cubicBezTo>
                        <a:pt x="9305" y="907"/>
                        <a:pt x="9302" y="907"/>
                        <a:pt x="9302" y="907"/>
                      </a:cubicBezTo>
                      <a:cubicBezTo>
                        <a:pt x="9302" y="904"/>
                        <a:pt x="9305" y="904"/>
                        <a:pt x="9305" y="904"/>
                      </a:cubicBezTo>
                      <a:cubicBezTo>
                        <a:pt x="9331" y="888"/>
                        <a:pt x="9373" y="872"/>
                        <a:pt x="9402" y="888"/>
                      </a:cubicBezTo>
                      <a:cubicBezTo>
                        <a:pt x="9438" y="907"/>
                        <a:pt x="9438" y="974"/>
                        <a:pt x="9409" y="996"/>
                      </a:cubicBezTo>
                      <a:cubicBezTo>
                        <a:pt x="9389" y="1009"/>
                        <a:pt x="9363" y="1006"/>
                        <a:pt x="9344" y="996"/>
                      </a:cubicBezTo>
                      <a:cubicBezTo>
                        <a:pt x="9331" y="993"/>
                        <a:pt x="9325" y="986"/>
                        <a:pt x="9315" y="980"/>
                      </a:cubicBezTo>
                      <a:cubicBezTo>
                        <a:pt x="9309" y="977"/>
                        <a:pt x="9305" y="974"/>
                        <a:pt x="9299" y="974"/>
                      </a:cubicBezTo>
                      <a:cubicBezTo>
                        <a:pt x="9280" y="977"/>
                        <a:pt x="9267" y="1006"/>
                        <a:pt x="9267" y="1022"/>
                      </a:cubicBezTo>
                      <a:cubicBezTo>
                        <a:pt x="9264" y="1041"/>
                        <a:pt x="9267" y="1070"/>
                        <a:pt x="9283" y="1086"/>
                      </a:cubicBezTo>
                      <a:cubicBezTo>
                        <a:pt x="9315" y="1125"/>
                        <a:pt x="9373" y="1109"/>
                        <a:pt x="9412" y="1086"/>
                      </a:cubicBezTo>
                      <a:cubicBezTo>
                        <a:pt x="9463" y="1058"/>
                        <a:pt x="9489" y="1009"/>
                        <a:pt x="9512" y="959"/>
                      </a:cubicBezTo>
                      <a:cubicBezTo>
                        <a:pt x="9528" y="920"/>
                        <a:pt x="9547" y="885"/>
                        <a:pt x="9576" y="856"/>
                      </a:cubicBezTo>
                      <a:cubicBezTo>
                        <a:pt x="9579" y="856"/>
                        <a:pt x="9582" y="856"/>
                        <a:pt x="9586" y="856"/>
                      </a:cubicBezTo>
                      <a:cubicBezTo>
                        <a:pt x="9586" y="852"/>
                        <a:pt x="9589" y="846"/>
                        <a:pt x="9592" y="843"/>
                      </a:cubicBezTo>
                      <a:cubicBezTo>
                        <a:pt x="9602" y="833"/>
                        <a:pt x="9611" y="827"/>
                        <a:pt x="9624" y="817"/>
                      </a:cubicBezTo>
                      <a:cubicBezTo>
                        <a:pt x="9650" y="804"/>
                        <a:pt x="9682" y="798"/>
                        <a:pt x="9708" y="810"/>
                      </a:cubicBezTo>
                      <a:cubicBezTo>
                        <a:pt x="9747" y="830"/>
                        <a:pt x="9740" y="865"/>
                        <a:pt x="9753" y="901"/>
                      </a:cubicBezTo>
                      <a:cubicBezTo>
                        <a:pt x="9756" y="907"/>
                        <a:pt x="9763" y="910"/>
                        <a:pt x="9769" y="907"/>
                      </a:cubicBezTo>
                      <a:cubicBezTo>
                        <a:pt x="9798" y="901"/>
                        <a:pt x="9827" y="898"/>
                        <a:pt x="9856" y="910"/>
                      </a:cubicBezTo>
                      <a:cubicBezTo>
                        <a:pt x="9885" y="923"/>
                        <a:pt x="9908" y="952"/>
                        <a:pt x="9911" y="983"/>
                      </a:cubicBezTo>
                      <a:cubicBezTo>
                        <a:pt x="9914" y="1012"/>
                        <a:pt x="9914" y="1035"/>
                        <a:pt x="9940" y="1054"/>
                      </a:cubicBezTo>
                      <a:cubicBezTo>
                        <a:pt x="9962" y="1070"/>
                        <a:pt x="9988" y="1080"/>
                        <a:pt x="10004" y="1106"/>
                      </a:cubicBezTo>
                      <a:cubicBezTo>
                        <a:pt x="10014" y="1122"/>
                        <a:pt x="10020" y="1141"/>
                        <a:pt x="10020" y="1161"/>
                      </a:cubicBezTo>
                      <a:cubicBezTo>
                        <a:pt x="10014" y="1161"/>
                        <a:pt x="10017" y="1167"/>
                        <a:pt x="10017" y="1177"/>
                      </a:cubicBezTo>
                      <a:cubicBezTo>
                        <a:pt x="10011" y="1222"/>
                        <a:pt x="9979" y="1254"/>
                        <a:pt x="9934" y="1254"/>
                      </a:cubicBezTo>
                      <a:cubicBezTo>
                        <a:pt x="9930" y="1254"/>
                        <a:pt x="9924" y="1254"/>
                        <a:pt x="9918" y="1254"/>
                      </a:cubicBezTo>
                      <a:cubicBezTo>
                        <a:pt x="9892" y="1247"/>
                        <a:pt x="9856" y="1231"/>
                        <a:pt x="9846" y="1202"/>
                      </a:cubicBezTo>
                      <a:cubicBezTo>
                        <a:pt x="9840" y="1186"/>
                        <a:pt x="9850" y="1183"/>
                        <a:pt x="9859" y="1177"/>
                      </a:cubicBezTo>
                      <a:cubicBezTo>
                        <a:pt x="9869" y="1170"/>
                        <a:pt x="9875" y="1161"/>
                        <a:pt x="9882" y="1154"/>
                      </a:cubicBezTo>
                      <a:cubicBezTo>
                        <a:pt x="9914" y="1106"/>
                        <a:pt x="9879" y="1058"/>
                        <a:pt x="9830" y="1041"/>
                      </a:cubicBezTo>
                      <a:cubicBezTo>
                        <a:pt x="9818" y="1035"/>
                        <a:pt x="9802" y="1032"/>
                        <a:pt x="9786" y="1035"/>
                      </a:cubicBezTo>
                      <a:cubicBezTo>
                        <a:pt x="9750" y="1035"/>
                        <a:pt x="9718" y="1048"/>
                        <a:pt x="9689" y="1070"/>
                      </a:cubicBezTo>
                      <a:cubicBezTo>
                        <a:pt x="9650" y="1096"/>
                        <a:pt x="9621" y="1141"/>
                        <a:pt x="9615" y="1190"/>
                      </a:cubicBezTo>
                      <a:cubicBezTo>
                        <a:pt x="9608" y="1231"/>
                        <a:pt x="9631" y="1292"/>
                        <a:pt x="9679" y="1302"/>
                      </a:cubicBezTo>
                      <a:cubicBezTo>
                        <a:pt x="9682" y="1302"/>
                        <a:pt x="9686" y="1302"/>
                        <a:pt x="9686" y="1302"/>
                      </a:cubicBezTo>
                      <a:cubicBezTo>
                        <a:pt x="9705" y="1302"/>
                        <a:pt x="9721" y="1292"/>
                        <a:pt x="9740" y="1286"/>
                      </a:cubicBezTo>
                      <a:cubicBezTo>
                        <a:pt x="9750" y="1279"/>
                        <a:pt x="9760" y="1279"/>
                        <a:pt x="9766" y="1279"/>
                      </a:cubicBezTo>
                      <a:cubicBezTo>
                        <a:pt x="9782" y="1279"/>
                        <a:pt x="9795" y="1286"/>
                        <a:pt x="9811" y="1299"/>
                      </a:cubicBezTo>
                      <a:cubicBezTo>
                        <a:pt x="9830" y="1318"/>
                        <a:pt x="9853" y="1347"/>
                        <a:pt x="9846" y="1376"/>
                      </a:cubicBezTo>
                      <a:cubicBezTo>
                        <a:pt x="9843" y="1395"/>
                        <a:pt x="9821" y="1411"/>
                        <a:pt x="9802" y="1411"/>
                      </a:cubicBezTo>
                      <a:cubicBezTo>
                        <a:pt x="9792" y="1411"/>
                        <a:pt x="9779" y="1408"/>
                        <a:pt x="9773" y="1395"/>
                      </a:cubicBezTo>
                      <a:cubicBezTo>
                        <a:pt x="9760" y="1376"/>
                        <a:pt x="9753" y="1360"/>
                        <a:pt x="9727" y="1354"/>
                      </a:cubicBezTo>
                      <a:cubicBezTo>
                        <a:pt x="9721" y="1350"/>
                        <a:pt x="9718" y="1350"/>
                        <a:pt x="9711" y="1350"/>
                      </a:cubicBezTo>
                      <a:cubicBezTo>
                        <a:pt x="9695" y="1350"/>
                        <a:pt x="9679" y="1357"/>
                        <a:pt x="9666" y="1367"/>
                      </a:cubicBezTo>
                      <a:cubicBezTo>
                        <a:pt x="9631" y="1402"/>
                        <a:pt x="9637" y="1466"/>
                        <a:pt x="9679" y="1492"/>
                      </a:cubicBezTo>
                      <a:cubicBezTo>
                        <a:pt x="9702" y="1505"/>
                        <a:pt x="9727" y="1508"/>
                        <a:pt x="9756" y="1508"/>
                      </a:cubicBezTo>
                      <a:cubicBezTo>
                        <a:pt x="9786" y="1508"/>
                        <a:pt x="9814" y="1505"/>
                        <a:pt x="9837" y="1495"/>
                      </a:cubicBezTo>
                      <a:cubicBezTo>
                        <a:pt x="9888" y="1483"/>
                        <a:pt x="9930" y="1454"/>
                        <a:pt x="9982" y="1454"/>
                      </a:cubicBezTo>
                      <a:cubicBezTo>
                        <a:pt x="9991" y="1454"/>
                        <a:pt x="9998" y="1457"/>
                        <a:pt x="10004" y="1457"/>
                      </a:cubicBezTo>
                      <a:cubicBezTo>
                        <a:pt x="10059" y="1470"/>
                        <a:pt x="10111" y="1508"/>
                        <a:pt x="10123" y="1563"/>
                      </a:cubicBezTo>
                      <a:cubicBezTo>
                        <a:pt x="10133" y="1592"/>
                        <a:pt x="10130" y="1624"/>
                        <a:pt x="10111" y="1647"/>
                      </a:cubicBezTo>
                      <a:cubicBezTo>
                        <a:pt x="10095" y="1663"/>
                        <a:pt x="10072" y="1676"/>
                        <a:pt x="10050" y="1676"/>
                      </a:cubicBezTo>
                      <a:cubicBezTo>
                        <a:pt x="10040" y="1676"/>
                        <a:pt x="10033" y="1676"/>
                        <a:pt x="10024" y="1672"/>
                      </a:cubicBezTo>
                      <a:cubicBezTo>
                        <a:pt x="9985" y="1656"/>
                        <a:pt x="10027" y="1598"/>
                        <a:pt x="10014" y="1566"/>
                      </a:cubicBezTo>
                      <a:cubicBezTo>
                        <a:pt x="10004" y="1540"/>
                        <a:pt x="9979" y="1527"/>
                        <a:pt x="9953" y="1527"/>
                      </a:cubicBezTo>
                      <a:cubicBezTo>
                        <a:pt x="9934" y="1527"/>
                        <a:pt x="9911" y="1534"/>
                        <a:pt x="9895" y="1543"/>
                      </a:cubicBezTo>
                      <a:cubicBezTo>
                        <a:pt x="9853" y="1566"/>
                        <a:pt x="9821" y="1615"/>
                        <a:pt x="9830" y="1666"/>
                      </a:cubicBezTo>
                      <a:cubicBezTo>
                        <a:pt x="9830" y="1666"/>
                        <a:pt x="9830" y="1669"/>
                        <a:pt x="9834" y="1672"/>
                      </a:cubicBezTo>
                      <a:cubicBezTo>
                        <a:pt x="9837" y="1688"/>
                        <a:pt x="9846" y="1698"/>
                        <a:pt x="9856" y="1711"/>
                      </a:cubicBezTo>
                      <a:cubicBezTo>
                        <a:pt x="9840" y="1701"/>
                        <a:pt x="9821" y="1692"/>
                        <a:pt x="9805" y="1685"/>
                      </a:cubicBezTo>
                      <a:moveTo>
                        <a:pt x="11202" y="1608"/>
                      </a:moveTo>
                      <a:lnTo>
                        <a:pt x="11202" y="1608"/>
                      </a:lnTo>
                      <a:cubicBezTo>
                        <a:pt x="11186" y="1611"/>
                        <a:pt x="11170" y="1618"/>
                        <a:pt x="11154" y="1621"/>
                      </a:cubicBezTo>
                      <a:cubicBezTo>
                        <a:pt x="11141" y="1611"/>
                        <a:pt x="11128" y="1602"/>
                        <a:pt x="11116" y="1595"/>
                      </a:cubicBezTo>
                      <a:cubicBezTo>
                        <a:pt x="11106" y="1589"/>
                        <a:pt x="11096" y="1579"/>
                        <a:pt x="11090" y="1572"/>
                      </a:cubicBezTo>
                      <a:cubicBezTo>
                        <a:pt x="11054" y="1550"/>
                        <a:pt x="11022" y="1527"/>
                        <a:pt x="10984" y="1515"/>
                      </a:cubicBezTo>
                      <a:cubicBezTo>
                        <a:pt x="10945" y="1502"/>
                        <a:pt x="10903" y="1489"/>
                        <a:pt x="10861" y="1483"/>
                      </a:cubicBezTo>
                      <a:cubicBezTo>
                        <a:pt x="10707" y="1460"/>
                        <a:pt x="10552" y="1492"/>
                        <a:pt x="10410" y="1556"/>
                      </a:cubicBezTo>
                      <a:cubicBezTo>
                        <a:pt x="10262" y="1621"/>
                        <a:pt x="10127" y="1714"/>
                        <a:pt x="9979" y="1779"/>
                      </a:cubicBezTo>
                      <a:cubicBezTo>
                        <a:pt x="9975" y="1782"/>
                        <a:pt x="9972" y="1782"/>
                        <a:pt x="9969" y="1785"/>
                      </a:cubicBezTo>
                      <a:cubicBezTo>
                        <a:pt x="9959" y="1775"/>
                        <a:pt x="9950" y="1769"/>
                        <a:pt x="9943" y="1763"/>
                      </a:cubicBezTo>
                      <a:cubicBezTo>
                        <a:pt x="9924" y="1743"/>
                        <a:pt x="9908" y="1730"/>
                        <a:pt x="9901" y="1721"/>
                      </a:cubicBezTo>
                      <a:cubicBezTo>
                        <a:pt x="9898" y="1717"/>
                        <a:pt x="9895" y="1714"/>
                        <a:pt x="9892" y="1711"/>
                      </a:cubicBezTo>
                      <a:cubicBezTo>
                        <a:pt x="9875" y="1695"/>
                        <a:pt x="9856" y="1679"/>
                        <a:pt x="9856" y="1653"/>
                      </a:cubicBezTo>
                      <a:cubicBezTo>
                        <a:pt x="9853" y="1624"/>
                        <a:pt x="9869" y="1598"/>
                        <a:pt x="9888" y="1582"/>
                      </a:cubicBezTo>
                      <a:cubicBezTo>
                        <a:pt x="9905" y="1566"/>
                        <a:pt x="9924" y="1553"/>
                        <a:pt x="9946" y="1553"/>
                      </a:cubicBezTo>
                      <a:cubicBezTo>
                        <a:pt x="9953" y="1553"/>
                        <a:pt x="9959" y="1553"/>
                        <a:pt x="9966" y="1556"/>
                      </a:cubicBezTo>
                      <a:cubicBezTo>
                        <a:pt x="9995" y="1569"/>
                        <a:pt x="9991" y="1589"/>
                        <a:pt x="9985" y="1611"/>
                      </a:cubicBezTo>
                      <a:cubicBezTo>
                        <a:pt x="9982" y="1631"/>
                        <a:pt x="9975" y="1650"/>
                        <a:pt x="9982" y="1669"/>
                      </a:cubicBezTo>
                      <a:cubicBezTo>
                        <a:pt x="9991" y="1688"/>
                        <a:pt x="10014" y="1698"/>
                        <a:pt x="10037" y="1701"/>
                      </a:cubicBezTo>
                      <a:cubicBezTo>
                        <a:pt x="10040" y="1701"/>
                        <a:pt x="10043" y="1704"/>
                        <a:pt x="10046" y="1704"/>
                      </a:cubicBezTo>
                      <a:cubicBezTo>
                        <a:pt x="10072" y="1704"/>
                        <a:pt x="10098" y="1695"/>
                        <a:pt x="10117" y="1676"/>
                      </a:cubicBezTo>
                      <a:cubicBezTo>
                        <a:pt x="10191" y="1637"/>
                        <a:pt x="10259" y="1582"/>
                        <a:pt x="10333" y="1543"/>
                      </a:cubicBezTo>
                      <a:cubicBezTo>
                        <a:pt x="10436" y="1489"/>
                        <a:pt x="10542" y="1444"/>
                        <a:pt x="10655" y="1421"/>
                      </a:cubicBezTo>
                      <a:cubicBezTo>
                        <a:pt x="10771" y="1399"/>
                        <a:pt x="10896" y="1389"/>
                        <a:pt x="11009" y="1428"/>
                      </a:cubicBezTo>
                      <a:cubicBezTo>
                        <a:pt x="11112" y="1463"/>
                        <a:pt x="11202" y="1527"/>
                        <a:pt x="11286" y="1595"/>
                      </a:cubicBezTo>
                      <a:cubicBezTo>
                        <a:pt x="11257" y="1598"/>
                        <a:pt x="11228" y="1602"/>
                        <a:pt x="11202" y="1608"/>
                      </a:cubicBezTo>
                      <a:moveTo>
                        <a:pt x="11325" y="1592"/>
                      </a:moveTo>
                      <a:lnTo>
                        <a:pt x="11325" y="1592"/>
                      </a:lnTo>
                      <a:cubicBezTo>
                        <a:pt x="11318" y="1592"/>
                        <a:pt x="11312" y="1592"/>
                        <a:pt x="11309" y="1589"/>
                      </a:cubicBezTo>
                      <a:cubicBezTo>
                        <a:pt x="11302" y="1585"/>
                        <a:pt x="11299" y="1582"/>
                        <a:pt x="11296" y="1579"/>
                      </a:cubicBezTo>
                      <a:cubicBezTo>
                        <a:pt x="11225" y="1508"/>
                        <a:pt x="11144" y="1450"/>
                        <a:pt x="11054" y="1411"/>
                      </a:cubicBezTo>
                      <a:cubicBezTo>
                        <a:pt x="11048" y="1411"/>
                        <a:pt x="11041" y="1408"/>
                        <a:pt x="11038" y="1405"/>
                      </a:cubicBezTo>
                      <a:cubicBezTo>
                        <a:pt x="10874" y="1344"/>
                        <a:pt x="10697" y="1363"/>
                        <a:pt x="10532" y="1418"/>
                      </a:cubicBezTo>
                      <a:cubicBezTo>
                        <a:pt x="10446" y="1444"/>
                        <a:pt x="10359" y="1486"/>
                        <a:pt x="10278" y="1531"/>
                      </a:cubicBezTo>
                      <a:cubicBezTo>
                        <a:pt x="10233" y="1556"/>
                        <a:pt x="10201" y="1579"/>
                        <a:pt x="10159" y="1608"/>
                      </a:cubicBezTo>
                      <a:cubicBezTo>
                        <a:pt x="10162" y="1579"/>
                        <a:pt x="10156" y="1553"/>
                        <a:pt x="10143" y="1531"/>
                      </a:cubicBezTo>
                      <a:cubicBezTo>
                        <a:pt x="10182" y="1521"/>
                        <a:pt x="10285" y="1499"/>
                        <a:pt x="10294" y="1495"/>
                      </a:cubicBezTo>
                      <a:cubicBezTo>
                        <a:pt x="10352" y="1479"/>
                        <a:pt x="10581" y="1383"/>
                        <a:pt x="10645" y="1360"/>
                      </a:cubicBezTo>
                      <a:cubicBezTo>
                        <a:pt x="10800" y="1312"/>
                        <a:pt x="10967" y="1325"/>
                        <a:pt x="11119" y="1373"/>
                      </a:cubicBezTo>
                      <a:cubicBezTo>
                        <a:pt x="11244" y="1415"/>
                        <a:pt x="11367" y="1483"/>
                        <a:pt x="11431" y="1595"/>
                      </a:cubicBezTo>
                      <a:cubicBezTo>
                        <a:pt x="11396" y="1595"/>
                        <a:pt x="11360" y="1592"/>
                        <a:pt x="11325" y="1592"/>
                      </a:cubicBezTo>
                      <a:moveTo>
                        <a:pt x="11470" y="1602"/>
                      </a:moveTo>
                      <a:lnTo>
                        <a:pt x="11470" y="1602"/>
                      </a:lnTo>
                      <a:cubicBezTo>
                        <a:pt x="11466" y="1598"/>
                        <a:pt x="11463" y="1598"/>
                        <a:pt x="11460" y="1598"/>
                      </a:cubicBezTo>
                      <a:cubicBezTo>
                        <a:pt x="11457" y="1595"/>
                        <a:pt x="11457" y="1592"/>
                        <a:pt x="11454" y="1589"/>
                      </a:cubicBezTo>
                      <a:cubicBezTo>
                        <a:pt x="11399" y="1495"/>
                        <a:pt x="11312" y="1415"/>
                        <a:pt x="11212" y="1376"/>
                      </a:cubicBezTo>
                      <a:cubicBezTo>
                        <a:pt x="11138" y="1347"/>
                        <a:pt x="11064" y="1322"/>
                        <a:pt x="10984" y="1309"/>
                      </a:cubicBezTo>
                      <a:cubicBezTo>
                        <a:pt x="10987" y="1309"/>
                        <a:pt x="10990" y="1309"/>
                        <a:pt x="10990" y="1309"/>
                      </a:cubicBezTo>
                      <a:cubicBezTo>
                        <a:pt x="11074" y="1309"/>
                        <a:pt x="11160" y="1315"/>
                        <a:pt x="11238" y="1344"/>
                      </a:cubicBezTo>
                      <a:cubicBezTo>
                        <a:pt x="11309" y="1376"/>
                        <a:pt x="11376" y="1421"/>
                        <a:pt x="11431" y="1476"/>
                      </a:cubicBezTo>
                      <a:cubicBezTo>
                        <a:pt x="11457" y="1502"/>
                        <a:pt x="11486" y="1531"/>
                        <a:pt x="11505" y="1560"/>
                      </a:cubicBezTo>
                      <a:cubicBezTo>
                        <a:pt x="11508" y="1563"/>
                        <a:pt x="11508" y="1563"/>
                        <a:pt x="11508" y="1566"/>
                      </a:cubicBezTo>
                      <a:cubicBezTo>
                        <a:pt x="11518" y="1579"/>
                        <a:pt x="11528" y="1595"/>
                        <a:pt x="11534" y="1611"/>
                      </a:cubicBezTo>
                      <a:cubicBezTo>
                        <a:pt x="11512" y="1608"/>
                        <a:pt x="11492" y="1605"/>
                        <a:pt x="11470" y="1602"/>
                      </a:cubicBezTo>
                      <a:moveTo>
                        <a:pt x="11727" y="1685"/>
                      </a:moveTo>
                      <a:lnTo>
                        <a:pt x="11727" y="1685"/>
                      </a:lnTo>
                      <a:cubicBezTo>
                        <a:pt x="11669" y="1656"/>
                        <a:pt x="11615" y="1634"/>
                        <a:pt x="11553" y="1618"/>
                      </a:cubicBezTo>
                      <a:cubicBezTo>
                        <a:pt x="11553" y="1618"/>
                        <a:pt x="11544" y="1595"/>
                        <a:pt x="11531" y="1572"/>
                      </a:cubicBezTo>
                      <a:cubicBezTo>
                        <a:pt x="11595" y="1589"/>
                        <a:pt x="11647" y="1595"/>
                        <a:pt x="11711" y="1569"/>
                      </a:cubicBezTo>
                      <a:cubicBezTo>
                        <a:pt x="11782" y="1540"/>
                        <a:pt x="11859" y="1479"/>
                        <a:pt x="11937" y="1511"/>
                      </a:cubicBezTo>
                      <a:cubicBezTo>
                        <a:pt x="11940" y="1511"/>
                        <a:pt x="11943" y="1508"/>
                        <a:pt x="11940" y="1505"/>
                      </a:cubicBezTo>
                      <a:cubicBezTo>
                        <a:pt x="11889" y="1476"/>
                        <a:pt x="11837" y="1492"/>
                        <a:pt x="11785" y="1515"/>
                      </a:cubicBezTo>
                      <a:cubicBezTo>
                        <a:pt x="11747" y="1531"/>
                        <a:pt x="11711" y="1550"/>
                        <a:pt x="11669" y="1560"/>
                      </a:cubicBezTo>
                      <a:cubicBezTo>
                        <a:pt x="11618" y="1572"/>
                        <a:pt x="11569" y="1560"/>
                        <a:pt x="11518" y="1547"/>
                      </a:cubicBezTo>
                      <a:lnTo>
                        <a:pt x="11518" y="1547"/>
                      </a:lnTo>
                      <a:cubicBezTo>
                        <a:pt x="11508" y="1527"/>
                        <a:pt x="11499" y="1515"/>
                        <a:pt x="11499" y="1511"/>
                      </a:cubicBezTo>
                      <a:cubicBezTo>
                        <a:pt x="11470" y="1463"/>
                        <a:pt x="11425" y="1421"/>
                        <a:pt x="11380" y="1389"/>
                      </a:cubicBezTo>
                      <a:cubicBezTo>
                        <a:pt x="11367" y="1379"/>
                        <a:pt x="11351" y="1367"/>
                        <a:pt x="11334" y="1357"/>
                      </a:cubicBezTo>
                      <a:cubicBezTo>
                        <a:pt x="11376" y="1338"/>
                        <a:pt x="11412" y="1302"/>
                        <a:pt x="11437" y="1263"/>
                      </a:cubicBezTo>
                      <a:cubicBezTo>
                        <a:pt x="11454" y="1234"/>
                        <a:pt x="11466" y="1202"/>
                        <a:pt x="11483" y="1173"/>
                      </a:cubicBezTo>
                      <a:cubicBezTo>
                        <a:pt x="11492" y="1151"/>
                        <a:pt x="11505" y="1118"/>
                        <a:pt x="11528" y="1102"/>
                      </a:cubicBezTo>
                      <a:cubicBezTo>
                        <a:pt x="11541" y="1096"/>
                        <a:pt x="11557" y="1093"/>
                        <a:pt x="11569" y="1086"/>
                      </a:cubicBezTo>
                      <a:cubicBezTo>
                        <a:pt x="11573" y="1083"/>
                        <a:pt x="11573" y="1080"/>
                        <a:pt x="11569" y="1080"/>
                      </a:cubicBezTo>
                      <a:cubicBezTo>
                        <a:pt x="11505" y="1074"/>
                        <a:pt x="11479" y="1128"/>
                        <a:pt x="11454" y="1177"/>
                      </a:cubicBezTo>
                      <a:cubicBezTo>
                        <a:pt x="11421" y="1247"/>
                        <a:pt x="11383" y="1312"/>
                        <a:pt x="11309" y="1341"/>
                      </a:cubicBezTo>
                      <a:cubicBezTo>
                        <a:pt x="11296" y="1334"/>
                        <a:pt x="11286" y="1331"/>
                        <a:pt x="11276" y="1325"/>
                      </a:cubicBezTo>
                      <a:cubicBezTo>
                        <a:pt x="11270" y="1322"/>
                        <a:pt x="11238" y="1312"/>
                        <a:pt x="11235" y="1309"/>
                      </a:cubicBezTo>
                      <a:cubicBezTo>
                        <a:pt x="11228" y="1289"/>
                        <a:pt x="11219" y="1273"/>
                        <a:pt x="11209" y="1254"/>
                      </a:cubicBezTo>
                      <a:cubicBezTo>
                        <a:pt x="11270" y="1267"/>
                        <a:pt x="11351" y="1209"/>
                        <a:pt x="11386" y="1167"/>
                      </a:cubicBezTo>
                      <a:cubicBezTo>
                        <a:pt x="11415" y="1135"/>
                        <a:pt x="11441" y="1099"/>
                        <a:pt x="11463" y="1061"/>
                      </a:cubicBezTo>
                      <a:cubicBezTo>
                        <a:pt x="11473" y="1038"/>
                        <a:pt x="11479" y="1016"/>
                        <a:pt x="11492" y="996"/>
                      </a:cubicBezTo>
                      <a:cubicBezTo>
                        <a:pt x="11518" y="959"/>
                        <a:pt x="11573" y="926"/>
                        <a:pt x="11608" y="977"/>
                      </a:cubicBezTo>
                      <a:cubicBezTo>
                        <a:pt x="11611" y="980"/>
                        <a:pt x="11621" y="983"/>
                        <a:pt x="11624" y="977"/>
                      </a:cubicBezTo>
                      <a:cubicBezTo>
                        <a:pt x="11666" y="943"/>
                        <a:pt x="11747" y="946"/>
                        <a:pt x="11776" y="993"/>
                      </a:cubicBezTo>
                      <a:cubicBezTo>
                        <a:pt x="11779" y="999"/>
                        <a:pt x="11789" y="993"/>
                        <a:pt x="11785" y="986"/>
                      </a:cubicBezTo>
                      <a:cubicBezTo>
                        <a:pt x="11760" y="930"/>
                        <a:pt x="11669" y="923"/>
                        <a:pt x="11621" y="955"/>
                      </a:cubicBezTo>
                      <a:cubicBezTo>
                        <a:pt x="11569" y="898"/>
                        <a:pt x="11496" y="946"/>
                        <a:pt x="11463" y="1006"/>
                      </a:cubicBezTo>
                      <a:cubicBezTo>
                        <a:pt x="11437" y="1061"/>
                        <a:pt x="11409" y="1115"/>
                        <a:pt x="11367" y="1157"/>
                      </a:cubicBezTo>
                      <a:cubicBezTo>
                        <a:pt x="11331" y="1193"/>
                        <a:pt x="11257" y="1247"/>
                        <a:pt x="11202" y="1231"/>
                      </a:cubicBezTo>
                      <a:cubicBezTo>
                        <a:pt x="11199" y="1231"/>
                        <a:pt x="11196" y="1231"/>
                        <a:pt x="11196" y="1231"/>
                      </a:cubicBezTo>
                      <a:cubicBezTo>
                        <a:pt x="11157" y="1177"/>
                        <a:pt x="11112" y="1125"/>
                        <a:pt x="11054" y="1086"/>
                      </a:cubicBezTo>
                      <a:cubicBezTo>
                        <a:pt x="11067" y="1086"/>
                        <a:pt x="11077" y="1083"/>
                        <a:pt x="11087" y="1077"/>
                      </a:cubicBezTo>
                      <a:cubicBezTo>
                        <a:pt x="11116" y="1064"/>
                        <a:pt x="11132" y="1038"/>
                        <a:pt x="11144" y="1012"/>
                      </a:cubicBezTo>
                      <a:cubicBezTo>
                        <a:pt x="11157" y="986"/>
                        <a:pt x="11164" y="962"/>
                        <a:pt x="11183" y="939"/>
                      </a:cubicBezTo>
                      <a:cubicBezTo>
                        <a:pt x="11183" y="936"/>
                        <a:pt x="11186" y="933"/>
                        <a:pt x="11189" y="930"/>
                      </a:cubicBezTo>
                      <a:cubicBezTo>
                        <a:pt x="11196" y="933"/>
                        <a:pt x="11199" y="936"/>
                        <a:pt x="11206" y="936"/>
                      </a:cubicBezTo>
                      <a:cubicBezTo>
                        <a:pt x="11209" y="926"/>
                        <a:pt x="11219" y="917"/>
                        <a:pt x="11232" y="907"/>
                      </a:cubicBezTo>
                      <a:cubicBezTo>
                        <a:pt x="11228" y="907"/>
                        <a:pt x="11225" y="907"/>
                        <a:pt x="11225" y="907"/>
                      </a:cubicBezTo>
                      <a:cubicBezTo>
                        <a:pt x="11225" y="904"/>
                        <a:pt x="11228" y="904"/>
                        <a:pt x="11228" y="904"/>
                      </a:cubicBezTo>
                      <a:cubicBezTo>
                        <a:pt x="11254" y="888"/>
                        <a:pt x="11296" y="872"/>
                        <a:pt x="11325" y="888"/>
                      </a:cubicBezTo>
                      <a:cubicBezTo>
                        <a:pt x="11360" y="907"/>
                        <a:pt x="11360" y="974"/>
                        <a:pt x="11331" y="996"/>
                      </a:cubicBezTo>
                      <a:cubicBezTo>
                        <a:pt x="11312" y="1009"/>
                        <a:pt x="11286" y="1006"/>
                        <a:pt x="11267" y="996"/>
                      </a:cubicBezTo>
                      <a:cubicBezTo>
                        <a:pt x="11254" y="993"/>
                        <a:pt x="11248" y="986"/>
                        <a:pt x="11238" y="980"/>
                      </a:cubicBezTo>
                      <a:cubicBezTo>
                        <a:pt x="11232" y="977"/>
                        <a:pt x="11228" y="974"/>
                        <a:pt x="11222" y="974"/>
                      </a:cubicBezTo>
                      <a:cubicBezTo>
                        <a:pt x="11202" y="977"/>
                        <a:pt x="11189" y="1006"/>
                        <a:pt x="11189" y="1022"/>
                      </a:cubicBezTo>
                      <a:cubicBezTo>
                        <a:pt x="11186" y="1041"/>
                        <a:pt x="11189" y="1070"/>
                        <a:pt x="11206" y="1086"/>
                      </a:cubicBezTo>
                      <a:cubicBezTo>
                        <a:pt x="11238" y="1125"/>
                        <a:pt x="11296" y="1109"/>
                        <a:pt x="11334" y="1086"/>
                      </a:cubicBezTo>
                      <a:cubicBezTo>
                        <a:pt x="11386" y="1058"/>
                        <a:pt x="11412" y="1009"/>
                        <a:pt x="11434" y="959"/>
                      </a:cubicBezTo>
                      <a:cubicBezTo>
                        <a:pt x="11450" y="920"/>
                        <a:pt x="11470" y="885"/>
                        <a:pt x="11499" y="856"/>
                      </a:cubicBezTo>
                      <a:cubicBezTo>
                        <a:pt x="11502" y="856"/>
                        <a:pt x="11505" y="856"/>
                        <a:pt x="11508" y="856"/>
                      </a:cubicBezTo>
                      <a:cubicBezTo>
                        <a:pt x="11508" y="852"/>
                        <a:pt x="11512" y="846"/>
                        <a:pt x="11515" y="843"/>
                      </a:cubicBezTo>
                      <a:cubicBezTo>
                        <a:pt x="11525" y="833"/>
                        <a:pt x="11534" y="827"/>
                        <a:pt x="11547" y="817"/>
                      </a:cubicBezTo>
                      <a:cubicBezTo>
                        <a:pt x="11573" y="804"/>
                        <a:pt x="11605" y="798"/>
                        <a:pt x="11631" y="810"/>
                      </a:cubicBezTo>
                      <a:cubicBezTo>
                        <a:pt x="11669" y="830"/>
                        <a:pt x="11663" y="865"/>
                        <a:pt x="11676" y="901"/>
                      </a:cubicBezTo>
                      <a:cubicBezTo>
                        <a:pt x="11679" y="907"/>
                        <a:pt x="11685" y="910"/>
                        <a:pt x="11692" y="907"/>
                      </a:cubicBezTo>
                      <a:cubicBezTo>
                        <a:pt x="11721" y="901"/>
                        <a:pt x="11750" y="898"/>
                        <a:pt x="11779" y="910"/>
                      </a:cubicBezTo>
                      <a:cubicBezTo>
                        <a:pt x="11808" y="923"/>
                        <a:pt x="11830" y="952"/>
                        <a:pt x="11834" y="983"/>
                      </a:cubicBezTo>
                      <a:cubicBezTo>
                        <a:pt x="11837" y="1012"/>
                        <a:pt x="11837" y="1035"/>
                        <a:pt x="11863" y="1054"/>
                      </a:cubicBezTo>
                      <a:cubicBezTo>
                        <a:pt x="11885" y="1070"/>
                        <a:pt x="11911" y="1080"/>
                        <a:pt x="11927" y="1106"/>
                      </a:cubicBezTo>
                      <a:cubicBezTo>
                        <a:pt x="11937" y="1122"/>
                        <a:pt x="11943" y="1141"/>
                        <a:pt x="11943" y="1161"/>
                      </a:cubicBezTo>
                      <a:cubicBezTo>
                        <a:pt x="11940" y="1164"/>
                        <a:pt x="11943" y="1167"/>
                        <a:pt x="11940" y="1177"/>
                      </a:cubicBezTo>
                      <a:cubicBezTo>
                        <a:pt x="11937" y="1222"/>
                        <a:pt x="11901" y="1254"/>
                        <a:pt x="11859" y="1254"/>
                      </a:cubicBezTo>
                      <a:cubicBezTo>
                        <a:pt x="11853" y="1254"/>
                        <a:pt x="11846" y="1254"/>
                        <a:pt x="11840" y="1254"/>
                      </a:cubicBezTo>
                      <a:cubicBezTo>
                        <a:pt x="11814" y="1247"/>
                        <a:pt x="11779" y="1231"/>
                        <a:pt x="11769" y="1202"/>
                      </a:cubicBezTo>
                      <a:cubicBezTo>
                        <a:pt x="11763" y="1186"/>
                        <a:pt x="11773" y="1183"/>
                        <a:pt x="11782" y="1177"/>
                      </a:cubicBezTo>
                      <a:cubicBezTo>
                        <a:pt x="11792" y="1170"/>
                        <a:pt x="11798" y="1161"/>
                        <a:pt x="11805" y="1154"/>
                      </a:cubicBezTo>
                      <a:cubicBezTo>
                        <a:pt x="11837" y="1106"/>
                        <a:pt x="11805" y="1058"/>
                        <a:pt x="11753" y="1041"/>
                      </a:cubicBezTo>
                      <a:cubicBezTo>
                        <a:pt x="11740" y="1035"/>
                        <a:pt x="11724" y="1032"/>
                        <a:pt x="11708" y="1035"/>
                      </a:cubicBezTo>
                      <a:cubicBezTo>
                        <a:pt x="11673" y="1035"/>
                        <a:pt x="11641" y="1048"/>
                        <a:pt x="11611" y="1070"/>
                      </a:cubicBezTo>
                      <a:cubicBezTo>
                        <a:pt x="11573" y="1096"/>
                        <a:pt x="11544" y="1141"/>
                        <a:pt x="11537" y="1190"/>
                      </a:cubicBezTo>
                      <a:cubicBezTo>
                        <a:pt x="11531" y="1231"/>
                        <a:pt x="11553" y="1292"/>
                        <a:pt x="11602" y="1302"/>
                      </a:cubicBezTo>
                      <a:cubicBezTo>
                        <a:pt x="11605" y="1302"/>
                        <a:pt x="11608" y="1302"/>
                        <a:pt x="11608" y="1302"/>
                      </a:cubicBezTo>
                      <a:cubicBezTo>
                        <a:pt x="11628" y="1302"/>
                        <a:pt x="11644" y="1292"/>
                        <a:pt x="11663" y="1286"/>
                      </a:cubicBezTo>
                      <a:cubicBezTo>
                        <a:pt x="11673" y="1279"/>
                        <a:pt x="11682" y="1279"/>
                        <a:pt x="11689" y="1279"/>
                      </a:cubicBezTo>
                      <a:cubicBezTo>
                        <a:pt x="11705" y="1279"/>
                        <a:pt x="11718" y="1286"/>
                        <a:pt x="11734" y="1299"/>
                      </a:cubicBezTo>
                      <a:cubicBezTo>
                        <a:pt x="11753" y="1318"/>
                        <a:pt x="11776" y="1347"/>
                        <a:pt x="11769" y="1376"/>
                      </a:cubicBezTo>
                      <a:cubicBezTo>
                        <a:pt x="11766" y="1395"/>
                        <a:pt x="11744" y="1411"/>
                        <a:pt x="11724" y="1411"/>
                      </a:cubicBezTo>
                      <a:cubicBezTo>
                        <a:pt x="11714" y="1411"/>
                        <a:pt x="11701" y="1408"/>
                        <a:pt x="11695" y="1395"/>
                      </a:cubicBezTo>
                      <a:cubicBezTo>
                        <a:pt x="11682" y="1376"/>
                        <a:pt x="11676" y="1360"/>
                        <a:pt x="11650" y="1354"/>
                      </a:cubicBezTo>
                      <a:cubicBezTo>
                        <a:pt x="11644" y="1350"/>
                        <a:pt x="11641" y="1350"/>
                        <a:pt x="11634" y="1350"/>
                      </a:cubicBezTo>
                      <a:cubicBezTo>
                        <a:pt x="11618" y="1350"/>
                        <a:pt x="11602" y="1357"/>
                        <a:pt x="11589" y="1367"/>
                      </a:cubicBezTo>
                      <a:cubicBezTo>
                        <a:pt x="11553" y="1402"/>
                        <a:pt x="11560" y="1466"/>
                        <a:pt x="11602" y="1492"/>
                      </a:cubicBezTo>
                      <a:cubicBezTo>
                        <a:pt x="11624" y="1505"/>
                        <a:pt x="11650" y="1508"/>
                        <a:pt x="11679" y="1508"/>
                      </a:cubicBezTo>
                      <a:cubicBezTo>
                        <a:pt x="11708" y="1508"/>
                        <a:pt x="11737" y="1505"/>
                        <a:pt x="11760" y="1495"/>
                      </a:cubicBezTo>
                      <a:cubicBezTo>
                        <a:pt x="11811" y="1483"/>
                        <a:pt x="11853" y="1454"/>
                        <a:pt x="11905" y="1454"/>
                      </a:cubicBezTo>
                      <a:cubicBezTo>
                        <a:pt x="11914" y="1454"/>
                        <a:pt x="11921" y="1457"/>
                        <a:pt x="11927" y="1457"/>
                      </a:cubicBezTo>
                      <a:cubicBezTo>
                        <a:pt x="11982" y="1470"/>
                        <a:pt x="12033" y="1508"/>
                        <a:pt x="12046" y="1563"/>
                      </a:cubicBezTo>
                      <a:cubicBezTo>
                        <a:pt x="12056" y="1592"/>
                        <a:pt x="12053" y="1624"/>
                        <a:pt x="12033" y="1647"/>
                      </a:cubicBezTo>
                      <a:cubicBezTo>
                        <a:pt x="12017" y="1663"/>
                        <a:pt x="11995" y="1676"/>
                        <a:pt x="11972" y="1676"/>
                      </a:cubicBezTo>
                      <a:cubicBezTo>
                        <a:pt x="11962" y="1676"/>
                        <a:pt x="11956" y="1676"/>
                        <a:pt x="11946" y="1672"/>
                      </a:cubicBezTo>
                      <a:cubicBezTo>
                        <a:pt x="11908" y="1656"/>
                        <a:pt x="11950" y="1598"/>
                        <a:pt x="11937" y="1566"/>
                      </a:cubicBezTo>
                      <a:cubicBezTo>
                        <a:pt x="11927" y="1540"/>
                        <a:pt x="11901" y="1527"/>
                        <a:pt x="11876" y="1527"/>
                      </a:cubicBezTo>
                      <a:cubicBezTo>
                        <a:pt x="11856" y="1527"/>
                        <a:pt x="11834" y="1534"/>
                        <a:pt x="11817" y="1543"/>
                      </a:cubicBezTo>
                      <a:cubicBezTo>
                        <a:pt x="11776" y="1566"/>
                        <a:pt x="11744" y="1615"/>
                        <a:pt x="11753" y="1666"/>
                      </a:cubicBezTo>
                      <a:cubicBezTo>
                        <a:pt x="11753" y="1666"/>
                        <a:pt x="11753" y="1669"/>
                        <a:pt x="11756" y="1672"/>
                      </a:cubicBezTo>
                      <a:cubicBezTo>
                        <a:pt x="11760" y="1688"/>
                        <a:pt x="11769" y="1698"/>
                        <a:pt x="11779" y="1711"/>
                      </a:cubicBezTo>
                      <a:cubicBezTo>
                        <a:pt x="11763" y="1701"/>
                        <a:pt x="11744" y="1692"/>
                        <a:pt x="11727" y="1685"/>
                      </a:cubicBezTo>
                      <a:moveTo>
                        <a:pt x="13125" y="1608"/>
                      </a:moveTo>
                      <a:lnTo>
                        <a:pt x="13125" y="1608"/>
                      </a:lnTo>
                      <a:cubicBezTo>
                        <a:pt x="13109" y="1611"/>
                        <a:pt x="13093" y="1618"/>
                        <a:pt x="13077" y="1621"/>
                      </a:cubicBezTo>
                      <a:cubicBezTo>
                        <a:pt x="13064" y="1611"/>
                        <a:pt x="13051" y="1602"/>
                        <a:pt x="13038" y="1595"/>
                      </a:cubicBezTo>
                      <a:cubicBezTo>
                        <a:pt x="13028" y="1589"/>
                        <a:pt x="13022" y="1579"/>
                        <a:pt x="13012" y="1572"/>
                      </a:cubicBezTo>
                      <a:cubicBezTo>
                        <a:pt x="12977" y="1550"/>
                        <a:pt x="12945" y="1527"/>
                        <a:pt x="12906" y="1515"/>
                      </a:cubicBezTo>
                      <a:cubicBezTo>
                        <a:pt x="12867" y="1502"/>
                        <a:pt x="12826" y="1489"/>
                        <a:pt x="12784" y="1483"/>
                      </a:cubicBezTo>
                      <a:cubicBezTo>
                        <a:pt x="12629" y="1460"/>
                        <a:pt x="12474" y="1492"/>
                        <a:pt x="12333" y="1556"/>
                      </a:cubicBezTo>
                      <a:cubicBezTo>
                        <a:pt x="12185" y="1621"/>
                        <a:pt x="12049" y="1714"/>
                        <a:pt x="11901" y="1779"/>
                      </a:cubicBezTo>
                      <a:cubicBezTo>
                        <a:pt x="11898" y="1782"/>
                        <a:pt x="11895" y="1782"/>
                        <a:pt x="11892" y="1785"/>
                      </a:cubicBezTo>
                      <a:cubicBezTo>
                        <a:pt x="11882" y="1775"/>
                        <a:pt x="11872" y="1769"/>
                        <a:pt x="11866" y="1763"/>
                      </a:cubicBezTo>
                      <a:cubicBezTo>
                        <a:pt x="11846" y="1743"/>
                        <a:pt x="11830" y="1730"/>
                        <a:pt x="11824" y="1721"/>
                      </a:cubicBezTo>
                      <a:cubicBezTo>
                        <a:pt x="11821" y="1717"/>
                        <a:pt x="11817" y="1714"/>
                        <a:pt x="11814" y="1711"/>
                      </a:cubicBezTo>
                      <a:cubicBezTo>
                        <a:pt x="11798" y="1695"/>
                        <a:pt x="11779" y="1679"/>
                        <a:pt x="11779" y="1653"/>
                      </a:cubicBezTo>
                      <a:cubicBezTo>
                        <a:pt x="11776" y="1624"/>
                        <a:pt x="11792" y="1598"/>
                        <a:pt x="11811" y="1582"/>
                      </a:cubicBezTo>
                      <a:cubicBezTo>
                        <a:pt x="11827" y="1566"/>
                        <a:pt x="11846" y="1553"/>
                        <a:pt x="11869" y="1553"/>
                      </a:cubicBezTo>
                      <a:cubicBezTo>
                        <a:pt x="11876" y="1553"/>
                        <a:pt x="11882" y="1553"/>
                        <a:pt x="11889" y="1556"/>
                      </a:cubicBezTo>
                      <a:cubicBezTo>
                        <a:pt x="11917" y="1569"/>
                        <a:pt x="11914" y="1589"/>
                        <a:pt x="11908" y="1611"/>
                      </a:cubicBezTo>
                      <a:cubicBezTo>
                        <a:pt x="11905" y="1631"/>
                        <a:pt x="11898" y="1650"/>
                        <a:pt x="11905" y="1669"/>
                      </a:cubicBezTo>
                      <a:cubicBezTo>
                        <a:pt x="11914" y="1688"/>
                        <a:pt x="11937" y="1698"/>
                        <a:pt x="11959" y="1701"/>
                      </a:cubicBezTo>
                      <a:cubicBezTo>
                        <a:pt x="11962" y="1701"/>
                        <a:pt x="11966" y="1704"/>
                        <a:pt x="11969" y="1704"/>
                      </a:cubicBezTo>
                      <a:cubicBezTo>
                        <a:pt x="11995" y="1704"/>
                        <a:pt x="12021" y="1695"/>
                        <a:pt x="12040" y="1676"/>
                      </a:cubicBezTo>
                      <a:cubicBezTo>
                        <a:pt x="12114" y="1637"/>
                        <a:pt x="12182" y="1582"/>
                        <a:pt x="12255" y="1543"/>
                      </a:cubicBezTo>
                      <a:cubicBezTo>
                        <a:pt x="12358" y="1489"/>
                        <a:pt x="12465" y="1444"/>
                        <a:pt x="12578" y="1421"/>
                      </a:cubicBezTo>
                      <a:cubicBezTo>
                        <a:pt x="12694" y="1399"/>
                        <a:pt x="12819" y="1389"/>
                        <a:pt x="12932" y="1428"/>
                      </a:cubicBezTo>
                      <a:cubicBezTo>
                        <a:pt x="13035" y="1463"/>
                        <a:pt x="13125" y="1527"/>
                        <a:pt x="13209" y="1595"/>
                      </a:cubicBezTo>
                      <a:cubicBezTo>
                        <a:pt x="13180" y="1598"/>
                        <a:pt x="13151" y="1602"/>
                        <a:pt x="13125" y="1608"/>
                      </a:cubicBezTo>
                      <a:moveTo>
                        <a:pt x="13247" y="1592"/>
                      </a:moveTo>
                      <a:lnTo>
                        <a:pt x="13247" y="1592"/>
                      </a:lnTo>
                      <a:cubicBezTo>
                        <a:pt x="13241" y="1592"/>
                        <a:pt x="13235" y="1592"/>
                        <a:pt x="13231" y="1589"/>
                      </a:cubicBezTo>
                      <a:cubicBezTo>
                        <a:pt x="13225" y="1585"/>
                        <a:pt x="13222" y="1582"/>
                        <a:pt x="13219" y="1579"/>
                      </a:cubicBezTo>
                      <a:cubicBezTo>
                        <a:pt x="13148" y="1508"/>
                        <a:pt x="13067" y="1450"/>
                        <a:pt x="12977" y="1411"/>
                      </a:cubicBezTo>
                      <a:cubicBezTo>
                        <a:pt x="12971" y="1411"/>
                        <a:pt x="12964" y="1408"/>
                        <a:pt x="12961" y="1405"/>
                      </a:cubicBezTo>
                      <a:cubicBezTo>
                        <a:pt x="12797" y="1344"/>
                        <a:pt x="12619" y="1363"/>
                        <a:pt x="12455" y="1418"/>
                      </a:cubicBezTo>
                      <a:cubicBezTo>
                        <a:pt x="12368" y="1444"/>
                        <a:pt x="12281" y="1486"/>
                        <a:pt x="12201" y="1531"/>
                      </a:cubicBezTo>
                      <a:cubicBezTo>
                        <a:pt x="12156" y="1556"/>
                        <a:pt x="12123" y="1579"/>
                        <a:pt x="12082" y="1608"/>
                      </a:cubicBezTo>
                      <a:cubicBezTo>
                        <a:pt x="12085" y="1579"/>
                        <a:pt x="12078" y="1553"/>
                        <a:pt x="12065" y="1531"/>
                      </a:cubicBezTo>
                      <a:cubicBezTo>
                        <a:pt x="12104" y="1521"/>
                        <a:pt x="12207" y="1499"/>
                        <a:pt x="12217" y="1495"/>
                      </a:cubicBezTo>
                      <a:cubicBezTo>
                        <a:pt x="12275" y="1479"/>
                        <a:pt x="12507" y="1383"/>
                        <a:pt x="12568" y="1360"/>
                      </a:cubicBezTo>
                      <a:cubicBezTo>
                        <a:pt x="12722" y="1312"/>
                        <a:pt x="12890" y="1325"/>
                        <a:pt x="13041" y="1373"/>
                      </a:cubicBezTo>
                      <a:cubicBezTo>
                        <a:pt x="13167" y="1415"/>
                        <a:pt x="13289" y="1483"/>
                        <a:pt x="13354" y="1595"/>
                      </a:cubicBezTo>
                      <a:cubicBezTo>
                        <a:pt x="13318" y="1595"/>
                        <a:pt x="13283" y="1592"/>
                        <a:pt x="13247" y="1592"/>
                      </a:cubicBezTo>
                      <a:moveTo>
                        <a:pt x="13392" y="1602"/>
                      </a:moveTo>
                      <a:lnTo>
                        <a:pt x="13392" y="1602"/>
                      </a:lnTo>
                      <a:cubicBezTo>
                        <a:pt x="13389" y="1598"/>
                        <a:pt x="13386" y="1598"/>
                        <a:pt x="13383" y="1598"/>
                      </a:cubicBezTo>
                      <a:cubicBezTo>
                        <a:pt x="13380" y="1595"/>
                        <a:pt x="13380" y="1592"/>
                        <a:pt x="13376" y="1589"/>
                      </a:cubicBezTo>
                      <a:cubicBezTo>
                        <a:pt x="13322" y="1495"/>
                        <a:pt x="13235" y="1415"/>
                        <a:pt x="13135" y="1376"/>
                      </a:cubicBezTo>
                      <a:cubicBezTo>
                        <a:pt x="13061" y="1347"/>
                        <a:pt x="12987" y="1322"/>
                        <a:pt x="12906" y="1309"/>
                      </a:cubicBezTo>
                      <a:cubicBezTo>
                        <a:pt x="12909" y="1309"/>
                        <a:pt x="12912" y="1309"/>
                        <a:pt x="12912" y="1309"/>
                      </a:cubicBezTo>
                      <a:cubicBezTo>
                        <a:pt x="12996" y="1309"/>
                        <a:pt x="13083" y="1315"/>
                        <a:pt x="13160" y="1344"/>
                      </a:cubicBezTo>
                      <a:cubicBezTo>
                        <a:pt x="13231" y="1376"/>
                        <a:pt x="13299" y="1421"/>
                        <a:pt x="13354" y="1476"/>
                      </a:cubicBezTo>
                      <a:cubicBezTo>
                        <a:pt x="13380" y="1502"/>
                        <a:pt x="13408" y="1531"/>
                        <a:pt x="13428" y="1560"/>
                      </a:cubicBezTo>
                      <a:cubicBezTo>
                        <a:pt x="13431" y="1563"/>
                        <a:pt x="13431" y="1563"/>
                        <a:pt x="13431" y="1566"/>
                      </a:cubicBezTo>
                      <a:cubicBezTo>
                        <a:pt x="13441" y="1579"/>
                        <a:pt x="13450" y="1595"/>
                        <a:pt x="13457" y="1611"/>
                      </a:cubicBezTo>
                      <a:cubicBezTo>
                        <a:pt x="13434" y="1608"/>
                        <a:pt x="13415" y="1605"/>
                        <a:pt x="13392" y="1602"/>
                      </a:cubicBezTo>
                      <a:moveTo>
                        <a:pt x="13650" y="1685"/>
                      </a:moveTo>
                      <a:lnTo>
                        <a:pt x="13650" y="1685"/>
                      </a:lnTo>
                      <a:cubicBezTo>
                        <a:pt x="13592" y="1656"/>
                        <a:pt x="13537" y="1634"/>
                        <a:pt x="13476" y="1618"/>
                      </a:cubicBezTo>
                      <a:cubicBezTo>
                        <a:pt x="13476" y="1618"/>
                        <a:pt x="13467" y="1595"/>
                        <a:pt x="13454" y="1572"/>
                      </a:cubicBezTo>
                      <a:cubicBezTo>
                        <a:pt x="13518" y="1589"/>
                        <a:pt x="13569" y="1595"/>
                        <a:pt x="13634" y="1569"/>
                      </a:cubicBezTo>
                      <a:cubicBezTo>
                        <a:pt x="13705" y="1540"/>
                        <a:pt x="13785" y="1479"/>
                        <a:pt x="13859" y="1511"/>
                      </a:cubicBezTo>
                      <a:cubicBezTo>
                        <a:pt x="13863" y="1511"/>
                        <a:pt x="13866" y="1508"/>
                        <a:pt x="13863" y="1505"/>
                      </a:cubicBezTo>
                      <a:cubicBezTo>
                        <a:pt x="13811" y="1476"/>
                        <a:pt x="13760" y="1492"/>
                        <a:pt x="13708" y="1515"/>
                      </a:cubicBezTo>
                      <a:cubicBezTo>
                        <a:pt x="13669" y="1531"/>
                        <a:pt x="13634" y="1550"/>
                        <a:pt x="13592" y="1560"/>
                      </a:cubicBezTo>
                      <a:cubicBezTo>
                        <a:pt x="13540" y="1572"/>
                        <a:pt x="13492" y="1560"/>
                        <a:pt x="13441" y="1547"/>
                      </a:cubicBezTo>
                      <a:lnTo>
                        <a:pt x="13441" y="1547"/>
                      </a:lnTo>
                      <a:cubicBezTo>
                        <a:pt x="13431" y="1527"/>
                        <a:pt x="13421" y="1515"/>
                        <a:pt x="13421" y="1511"/>
                      </a:cubicBezTo>
                      <a:cubicBezTo>
                        <a:pt x="13392" y="1463"/>
                        <a:pt x="13347" y="1421"/>
                        <a:pt x="13302" y="1389"/>
                      </a:cubicBezTo>
                      <a:cubicBezTo>
                        <a:pt x="13289" y="1379"/>
                        <a:pt x="13273" y="1367"/>
                        <a:pt x="13257" y="1357"/>
                      </a:cubicBezTo>
                      <a:cubicBezTo>
                        <a:pt x="13299" y="1338"/>
                        <a:pt x="13335" y="1302"/>
                        <a:pt x="13360" y="1263"/>
                      </a:cubicBezTo>
                      <a:cubicBezTo>
                        <a:pt x="13376" y="1234"/>
                        <a:pt x="13389" y="1202"/>
                        <a:pt x="13405" y="1173"/>
                      </a:cubicBezTo>
                      <a:cubicBezTo>
                        <a:pt x="13415" y="1151"/>
                        <a:pt x="13428" y="1118"/>
                        <a:pt x="13450" y="1102"/>
                      </a:cubicBezTo>
                      <a:cubicBezTo>
                        <a:pt x="13463" y="1096"/>
                        <a:pt x="13479" y="1093"/>
                        <a:pt x="13492" y="1086"/>
                      </a:cubicBezTo>
                      <a:cubicBezTo>
                        <a:pt x="13496" y="1083"/>
                        <a:pt x="13496" y="1080"/>
                        <a:pt x="13492" y="1080"/>
                      </a:cubicBezTo>
                      <a:cubicBezTo>
                        <a:pt x="13428" y="1074"/>
                        <a:pt x="13402" y="1128"/>
                        <a:pt x="13376" y="1177"/>
                      </a:cubicBezTo>
                      <a:cubicBezTo>
                        <a:pt x="13344" y="1247"/>
                        <a:pt x="13305" y="1312"/>
                        <a:pt x="13231" y="1341"/>
                      </a:cubicBezTo>
                      <a:cubicBezTo>
                        <a:pt x="13219" y="1334"/>
                        <a:pt x="13209" y="1331"/>
                        <a:pt x="13199" y="1325"/>
                      </a:cubicBezTo>
                      <a:cubicBezTo>
                        <a:pt x="13193" y="1322"/>
                        <a:pt x="13160" y="1312"/>
                        <a:pt x="13157" y="1309"/>
                      </a:cubicBezTo>
                      <a:cubicBezTo>
                        <a:pt x="13151" y="1289"/>
                        <a:pt x="13141" y="1273"/>
                        <a:pt x="13131" y="1254"/>
                      </a:cubicBezTo>
                      <a:cubicBezTo>
                        <a:pt x="13193" y="1267"/>
                        <a:pt x="13273" y="1209"/>
                        <a:pt x="13309" y="1167"/>
                      </a:cubicBezTo>
                      <a:cubicBezTo>
                        <a:pt x="13338" y="1135"/>
                        <a:pt x="13363" y="1099"/>
                        <a:pt x="13386" y="1061"/>
                      </a:cubicBezTo>
                      <a:cubicBezTo>
                        <a:pt x="13396" y="1038"/>
                        <a:pt x="13402" y="1016"/>
                        <a:pt x="13415" y="996"/>
                      </a:cubicBezTo>
                      <a:cubicBezTo>
                        <a:pt x="13441" y="959"/>
                        <a:pt x="13496" y="926"/>
                        <a:pt x="13531" y="977"/>
                      </a:cubicBezTo>
                      <a:cubicBezTo>
                        <a:pt x="13534" y="980"/>
                        <a:pt x="13544" y="983"/>
                        <a:pt x="13547" y="977"/>
                      </a:cubicBezTo>
                      <a:cubicBezTo>
                        <a:pt x="13589" y="943"/>
                        <a:pt x="13669" y="946"/>
                        <a:pt x="13698" y="993"/>
                      </a:cubicBezTo>
                      <a:cubicBezTo>
                        <a:pt x="13702" y="999"/>
                        <a:pt x="13711" y="993"/>
                        <a:pt x="13708" y="986"/>
                      </a:cubicBezTo>
                      <a:cubicBezTo>
                        <a:pt x="13682" y="930"/>
                        <a:pt x="13592" y="923"/>
                        <a:pt x="13544" y="955"/>
                      </a:cubicBezTo>
                      <a:cubicBezTo>
                        <a:pt x="13492" y="898"/>
                        <a:pt x="13418" y="946"/>
                        <a:pt x="13386" y="1006"/>
                      </a:cubicBezTo>
                      <a:cubicBezTo>
                        <a:pt x="13360" y="1061"/>
                        <a:pt x="13331" y="1115"/>
                        <a:pt x="13289" y="1157"/>
                      </a:cubicBezTo>
                      <a:cubicBezTo>
                        <a:pt x="13254" y="1193"/>
                        <a:pt x="13180" y="1247"/>
                        <a:pt x="13125" y="1231"/>
                      </a:cubicBezTo>
                      <a:cubicBezTo>
                        <a:pt x="13122" y="1231"/>
                        <a:pt x="13119" y="1231"/>
                        <a:pt x="13119" y="1231"/>
                      </a:cubicBezTo>
                      <a:cubicBezTo>
                        <a:pt x="13080" y="1177"/>
                        <a:pt x="13035" y="1125"/>
                        <a:pt x="12977" y="1086"/>
                      </a:cubicBezTo>
                      <a:cubicBezTo>
                        <a:pt x="12990" y="1086"/>
                        <a:pt x="12999" y="1083"/>
                        <a:pt x="13009" y="1077"/>
                      </a:cubicBezTo>
                      <a:cubicBezTo>
                        <a:pt x="13038" y="1064"/>
                        <a:pt x="13054" y="1038"/>
                        <a:pt x="13067" y="1012"/>
                      </a:cubicBezTo>
                      <a:cubicBezTo>
                        <a:pt x="13080" y="986"/>
                        <a:pt x="13087" y="962"/>
                        <a:pt x="13106" y="939"/>
                      </a:cubicBezTo>
                      <a:cubicBezTo>
                        <a:pt x="13106" y="936"/>
                        <a:pt x="13109" y="933"/>
                        <a:pt x="13112" y="930"/>
                      </a:cubicBezTo>
                      <a:cubicBezTo>
                        <a:pt x="13119" y="933"/>
                        <a:pt x="13122" y="936"/>
                        <a:pt x="13128" y="936"/>
                      </a:cubicBezTo>
                      <a:cubicBezTo>
                        <a:pt x="13131" y="926"/>
                        <a:pt x="13141" y="917"/>
                        <a:pt x="13154" y="907"/>
                      </a:cubicBezTo>
                      <a:cubicBezTo>
                        <a:pt x="13151" y="907"/>
                        <a:pt x="13148" y="907"/>
                        <a:pt x="13148" y="907"/>
                      </a:cubicBezTo>
                      <a:cubicBezTo>
                        <a:pt x="13148" y="904"/>
                        <a:pt x="13151" y="904"/>
                        <a:pt x="13151" y="904"/>
                      </a:cubicBezTo>
                      <a:cubicBezTo>
                        <a:pt x="13177" y="888"/>
                        <a:pt x="13219" y="872"/>
                        <a:pt x="13247" y="888"/>
                      </a:cubicBezTo>
                      <a:cubicBezTo>
                        <a:pt x="13283" y="907"/>
                        <a:pt x="13283" y="974"/>
                        <a:pt x="13254" y="996"/>
                      </a:cubicBezTo>
                      <a:cubicBezTo>
                        <a:pt x="13235" y="1009"/>
                        <a:pt x="13209" y="1006"/>
                        <a:pt x="13190" y="996"/>
                      </a:cubicBezTo>
                      <a:cubicBezTo>
                        <a:pt x="13177" y="993"/>
                        <a:pt x="13170" y="986"/>
                        <a:pt x="13160" y="980"/>
                      </a:cubicBezTo>
                      <a:cubicBezTo>
                        <a:pt x="13154" y="977"/>
                        <a:pt x="13151" y="974"/>
                        <a:pt x="13144" y="974"/>
                      </a:cubicBezTo>
                      <a:cubicBezTo>
                        <a:pt x="13125" y="977"/>
                        <a:pt x="13115" y="1006"/>
                        <a:pt x="13112" y="1022"/>
                      </a:cubicBezTo>
                      <a:cubicBezTo>
                        <a:pt x="13109" y="1041"/>
                        <a:pt x="13112" y="1070"/>
                        <a:pt x="13128" y="1086"/>
                      </a:cubicBezTo>
                      <a:cubicBezTo>
                        <a:pt x="13160" y="1125"/>
                        <a:pt x="13219" y="1109"/>
                        <a:pt x="13257" y="1086"/>
                      </a:cubicBezTo>
                      <a:cubicBezTo>
                        <a:pt x="13309" y="1058"/>
                        <a:pt x="13335" y="1009"/>
                        <a:pt x="13357" y="959"/>
                      </a:cubicBezTo>
                      <a:cubicBezTo>
                        <a:pt x="13373" y="920"/>
                        <a:pt x="13392" y="885"/>
                        <a:pt x="13421" y="856"/>
                      </a:cubicBezTo>
                      <a:cubicBezTo>
                        <a:pt x="13424" y="856"/>
                        <a:pt x="13428" y="856"/>
                        <a:pt x="13431" y="856"/>
                      </a:cubicBezTo>
                      <a:cubicBezTo>
                        <a:pt x="13434" y="852"/>
                        <a:pt x="13434" y="846"/>
                        <a:pt x="13437" y="843"/>
                      </a:cubicBezTo>
                      <a:cubicBezTo>
                        <a:pt x="13447" y="833"/>
                        <a:pt x="13457" y="827"/>
                        <a:pt x="13470" y="817"/>
                      </a:cubicBezTo>
                      <a:cubicBezTo>
                        <a:pt x="13496" y="804"/>
                        <a:pt x="13528" y="798"/>
                        <a:pt x="13553" y="810"/>
                      </a:cubicBezTo>
                      <a:cubicBezTo>
                        <a:pt x="13592" y="830"/>
                        <a:pt x="13586" y="865"/>
                        <a:pt x="13599" y="901"/>
                      </a:cubicBezTo>
                      <a:cubicBezTo>
                        <a:pt x="13602" y="907"/>
                        <a:pt x="13608" y="910"/>
                        <a:pt x="13615" y="907"/>
                      </a:cubicBezTo>
                      <a:cubicBezTo>
                        <a:pt x="13644" y="901"/>
                        <a:pt x="13672" y="898"/>
                        <a:pt x="13702" y="910"/>
                      </a:cubicBezTo>
                      <a:cubicBezTo>
                        <a:pt x="13731" y="923"/>
                        <a:pt x="13753" y="952"/>
                        <a:pt x="13756" y="983"/>
                      </a:cubicBezTo>
                      <a:cubicBezTo>
                        <a:pt x="13760" y="1012"/>
                        <a:pt x="13760" y="1035"/>
                        <a:pt x="13785" y="1054"/>
                      </a:cubicBezTo>
                      <a:cubicBezTo>
                        <a:pt x="13808" y="1070"/>
                        <a:pt x="13834" y="1080"/>
                        <a:pt x="13850" y="1106"/>
                      </a:cubicBezTo>
                      <a:cubicBezTo>
                        <a:pt x="13863" y="1128"/>
                        <a:pt x="13869" y="1151"/>
                        <a:pt x="13866" y="1177"/>
                      </a:cubicBezTo>
                      <a:cubicBezTo>
                        <a:pt x="13859" y="1228"/>
                        <a:pt x="13817" y="1260"/>
                        <a:pt x="13766" y="1254"/>
                      </a:cubicBezTo>
                      <a:cubicBezTo>
                        <a:pt x="13756" y="1251"/>
                        <a:pt x="13750" y="1251"/>
                        <a:pt x="13744" y="1247"/>
                      </a:cubicBezTo>
                      <a:cubicBezTo>
                        <a:pt x="13724" y="1238"/>
                        <a:pt x="13705" y="1225"/>
                        <a:pt x="13698" y="1206"/>
                      </a:cubicBezTo>
                      <a:cubicBezTo>
                        <a:pt x="13695" y="1190"/>
                        <a:pt x="13702" y="1186"/>
                        <a:pt x="13711" y="1177"/>
                      </a:cubicBezTo>
                      <a:cubicBezTo>
                        <a:pt x="13721" y="1170"/>
                        <a:pt x="13727" y="1164"/>
                        <a:pt x="13734" y="1157"/>
                      </a:cubicBezTo>
                      <a:cubicBezTo>
                        <a:pt x="13766" y="1109"/>
                        <a:pt x="13734" y="1061"/>
                        <a:pt x="13685" y="1045"/>
                      </a:cubicBezTo>
                      <a:cubicBezTo>
                        <a:pt x="13682" y="1041"/>
                        <a:pt x="13679" y="1041"/>
                        <a:pt x="13676" y="1041"/>
                      </a:cubicBezTo>
                      <a:cubicBezTo>
                        <a:pt x="13628" y="1022"/>
                        <a:pt x="13576" y="1038"/>
                        <a:pt x="13534" y="1070"/>
                      </a:cubicBezTo>
                      <a:cubicBezTo>
                        <a:pt x="13499" y="1096"/>
                        <a:pt x="13467" y="1141"/>
                        <a:pt x="13460" y="1190"/>
                      </a:cubicBezTo>
                      <a:cubicBezTo>
                        <a:pt x="13457" y="1228"/>
                        <a:pt x="13476" y="1286"/>
                        <a:pt x="13518" y="1299"/>
                      </a:cubicBezTo>
                      <a:cubicBezTo>
                        <a:pt x="13521" y="1302"/>
                        <a:pt x="13528" y="1302"/>
                        <a:pt x="13531" y="1305"/>
                      </a:cubicBezTo>
                      <a:cubicBezTo>
                        <a:pt x="13553" y="1309"/>
                        <a:pt x="13573" y="1296"/>
                        <a:pt x="13592" y="1289"/>
                      </a:cubicBezTo>
                      <a:cubicBezTo>
                        <a:pt x="13608" y="1283"/>
                        <a:pt x="13621" y="1279"/>
                        <a:pt x="13637" y="1286"/>
                      </a:cubicBezTo>
                      <a:cubicBezTo>
                        <a:pt x="13644" y="1289"/>
                        <a:pt x="13650" y="1292"/>
                        <a:pt x="13656" y="1299"/>
                      </a:cubicBezTo>
                      <a:cubicBezTo>
                        <a:pt x="13676" y="1318"/>
                        <a:pt x="13698" y="1347"/>
                        <a:pt x="13692" y="1376"/>
                      </a:cubicBezTo>
                      <a:cubicBezTo>
                        <a:pt x="13689" y="1399"/>
                        <a:pt x="13660" y="1418"/>
                        <a:pt x="13637" y="1411"/>
                      </a:cubicBezTo>
                      <a:cubicBezTo>
                        <a:pt x="13634" y="1408"/>
                        <a:pt x="13628" y="1405"/>
                        <a:pt x="13624" y="1399"/>
                      </a:cubicBezTo>
                      <a:cubicBezTo>
                        <a:pt x="13615" y="1379"/>
                        <a:pt x="13605" y="1363"/>
                        <a:pt x="13582" y="1357"/>
                      </a:cubicBezTo>
                      <a:cubicBezTo>
                        <a:pt x="13579" y="1354"/>
                        <a:pt x="13576" y="1354"/>
                        <a:pt x="13573" y="1354"/>
                      </a:cubicBezTo>
                      <a:cubicBezTo>
                        <a:pt x="13550" y="1347"/>
                        <a:pt x="13528" y="1354"/>
                        <a:pt x="13512" y="1367"/>
                      </a:cubicBezTo>
                      <a:cubicBezTo>
                        <a:pt x="13479" y="1402"/>
                        <a:pt x="13483" y="1466"/>
                        <a:pt x="13524" y="1492"/>
                      </a:cubicBezTo>
                      <a:cubicBezTo>
                        <a:pt x="13531" y="1495"/>
                        <a:pt x="13537" y="1499"/>
                        <a:pt x="13544" y="1499"/>
                      </a:cubicBezTo>
                      <a:cubicBezTo>
                        <a:pt x="13586" y="1518"/>
                        <a:pt x="13647" y="1511"/>
                        <a:pt x="13689" y="1499"/>
                      </a:cubicBezTo>
                      <a:cubicBezTo>
                        <a:pt x="13747" y="1483"/>
                        <a:pt x="13798" y="1447"/>
                        <a:pt x="13859" y="1460"/>
                      </a:cubicBezTo>
                      <a:cubicBezTo>
                        <a:pt x="13869" y="1463"/>
                        <a:pt x="13876" y="1463"/>
                        <a:pt x="13882" y="1466"/>
                      </a:cubicBezTo>
                      <a:cubicBezTo>
                        <a:pt x="13924" y="1486"/>
                        <a:pt x="13959" y="1521"/>
                        <a:pt x="13972" y="1563"/>
                      </a:cubicBezTo>
                      <a:cubicBezTo>
                        <a:pt x="13979" y="1592"/>
                        <a:pt x="13979" y="1624"/>
                        <a:pt x="13959" y="1647"/>
                      </a:cubicBezTo>
                      <a:cubicBezTo>
                        <a:pt x="13937" y="1669"/>
                        <a:pt x="13904" y="1682"/>
                        <a:pt x="13876" y="1672"/>
                      </a:cubicBezTo>
                      <a:cubicBezTo>
                        <a:pt x="13840" y="1653"/>
                        <a:pt x="13879" y="1602"/>
                        <a:pt x="13869" y="1569"/>
                      </a:cubicBezTo>
                      <a:cubicBezTo>
                        <a:pt x="13859" y="1550"/>
                        <a:pt x="13847" y="1540"/>
                        <a:pt x="13830" y="1534"/>
                      </a:cubicBezTo>
                      <a:cubicBezTo>
                        <a:pt x="13805" y="1521"/>
                        <a:pt x="13766" y="1527"/>
                        <a:pt x="13740" y="1543"/>
                      </a:cubicBezTo>
                      <a:cubicBezTo>
                        <a:pt x="13702" y="1566"/>
                        <a:pt x="13666" y="1615"/>
                        <a:pt x="13676" y="1666"/>
                      </a:cubicBezTo>
                      <a:cubicBezTo>
                        <a:pt x="13679" y="1682"/>
                        <a:pt x="13689" y="1698"/>
                        <a:pt x="13702" y="1711"/>
                      </a:cubicBezTo>
                      <a:cubicBezTo>
                        <a:pt x="13685" y="1701"/>
                        <a:pt x="13666" y="1692"/>
                        <a:pt x="13650" y="1685"/>
                      </a:cubicBezTo>
                      <a:moveTo>
                        <a:pt x="15053" y="1611"/>
                      </a:moveTo>
                      <a:lnTo>
                        <a:pt x="15053" y="1611"/>
                      </a:lnTo>
                      <a:cubicBezTo>
                        <a:pt x="15040" y="1615"/>
                        <a:pt x="15024" y="1618"/>
                        <a:pt x="15008" y="1624"/>
                      </a:cubicBezTo>
                      <a:cubicBezTo>
                        <a:pt x="14995" y="1615"/>
                        <a:pt x="14982" y="1605"/>
                        <a:pt x="14969" y="1595"/>
                      </a:cubicBezTo>
                      <a:cubicBezTo>
                        <a:pt x="14960" y="1589"/>
                        <a:pt x="14950" y="1582"/>
                        <a:pt x="14941" y="1576"/>
                      </a:cubicBezTo>
                      <a:cubicBezTo>
                        <a:pt x="14908" y="1553"/>
                        <a:pt x="14876" y="1531"/>
                        <a:pt x="14837" y="1518"/>
                      </a:cubicBezTo>
                      <a:cubicBezTo>
                        <a:pt x="14796" y="1502"/>
                        <a:pt x="14757" y="1492"/>
                        <a:pt x="14715" y="1486"/>
                      </a:cubicBezTo>
                      <a:cubicBezTo>
                        <a:pt x="14560" y="1463"/>
                        <a:pt x="14406" y="1495"/>
                        <a:pt x="14264" y="1560"/>
                      </a:cubicBezTo>
                      <a:cubicBezTo>
                        <a:pt x="14116" y="1624"/>
                        <a:pt x="13982" y="1717"/>
                        <a:pt x="13830" y="1782"/>
                      </a:cubicBezTo>
                      <a:cubicBezTo>
                        <a:pt x="13830" y="1785"/>
                        <a:pt x="13827" y="1785"/>
                        <a:pt x="13824" y="1788"/>
                      </a:cubicBezTo>
                      <a:cubicBezTo>
                        <a:pt x="13782" y="1753"/>
                        <a:pt x="13750" y="1721"/>
                        <a:pt x="13744" y="1714"/>
                      </a:cubicBezTo>
                      <a:cubicBezTo>
                        <a:pt x="13727" y="1698"/>
                        <a:pt x="13708" y="1679"/>
                        <a:pt x="13708" y="1656"/>
                      </a:cubicBezTo>
                      <a:cubicBezTo>
                        <a:pt x="13705" y="1627"/>
                        <a:pt x="13721" y="1602"/>
                        <a:pt x="13744" y="1582"/>
                      </a:cubicBezTo>
                      <a:cubicBezTo>
                        <a:pt x="13763" y="1566"/>
                        <a:pt x="13792" y="1550"/>
                        <a:pt x="13817" y="1560"/>
                      </a:cubicBezTo>
                      <a:cubicBezTo>
                        <a:pt x="13840" y="1569"/>
                        <a:pt x="13837" y="1589"/>
                        <a:pt x="13834" y="1611"/>
                      </a:cubicBezTo>
                      <a:cubicBezTo>
                        <a:pt x="13827" y="1631"/>
                        <a:pt x="13821" y="1650"/>
                        <a:pt x="13827" y="1669"/>
                      </a:cubicBezTo>
                      <a:cubicBezTo>
                        <a:pt x="13834" y="1682"/>
                        <a:pt x="13850" y="1692"/>
                        <a:pt x="13866" y="1698"/>
                      </a:cubicBezTo>
                      <a:cubicBezTo>
                        <a:pt x="13872" y="1701"/>
                        <a:pt x="13882" y="1704"/>
                        <a:pt x="13892" y="1704"/>
                      </a:cubicBezTo>
                      <a:cubicBezTo>
                        <a:pt x="13917" y="1708"/>
                        <a:pt x="13946" y="1698"/>
                        <a:pt x="13969" y="1682"/>
                      </a:cubicBezTo>
                      <a:cubicBezTo>
                        <a:pt x="14042" y="1643"/>
                        <a:pt x="14110" y="1589"/>
                        <a:pt x="14187" y="1547"/>
                      </a:cubicBezTo>
                      <a:cubicBezTo>
                        <a:pt x="14287" y="1492"/>
                        <a:pt x="14396" y="1447"/>
                        <a:pt x="14509" y="1424"/>
                      </a:cubicBezTo>
                      <a:cubicBezTo>
                        <a:pt x="14625" y="1399"/>
                        <a:pt x="14750" y="1389"/>
                        <a:pt x="14863" y="1428"/>
                      </a:cubicBezTo>
                      <a:cubicBezTo>
                        <a:pt x="14966" y="1463"/>
                        <a:pt x="15053" y="1531"/>
                        <a:pt x="15140" y="1598"/>
                      </a:cubicBezTo>
                      <a:cubicBezTo>
                        <a:pt x="15111" y="1602"/>
                        <a:pt x="15082" y="1605"/>
                        <a:pt x="15053" y="1611"/>
                      </a:cubicBezTo>
                      <a:moveTo>
                        <a:pt x="15179" y="1595"/>
                      </a:moveTo>
                      <a:lnTo>
                        <a:pt x="15179" y="1595"/>
                      </a:lnTo>
                      <a:cubicBezTo>
                        <a:pt x="15172" y="1592"/>
                        <a:pt x="15166" y="1592"/>
                        <a:pt x="15163" y="1592"/>
                      </a:cubicBezTo>
                      <a:cubicBezTo>
                        <a:pt x="15156" y="1589"/>
                        <a:pt x="15153" y="1585"/>
                        <a:pt x="15147" y="1579"/>
                      </a:cubicBezTo>
                      <a:cubicBezTo>
                        <a:pt x="15079" y="1511"/>
                        <a:pt x="14998" y="1454"/>
                        <a:pt x="14908" y="1415"/>
                      </a:cubicBezTo>
                      <a:cubicBezTo>
                        <a:pt x="14902" y="1415"/>
                        <a:pt x="14895" y="1411"/>
                        <a:pt x="14889" y="1408"/>
                      </a:cubicBezTo>
                      <a:cubicBezTo>
                        <a:pt x="14728" y="1347"/>
                        <a:pt x="14548" y="1367"/>
                        <a:pt x="14387" y="1418"/>
                      </a:cubicBezTo>
                      <a:cubicBezTo>
                        <a:pt x="14296" y="1447"/>
                        <a:pt x="14212" y="1486"/>
                        <a:pt x="14132" y="1534"/>
                      </a:cubicBezTo>
                      <a:cubicBezTo>
                        <a:pt x="14084" y="1560"/>
                        <a:pt x="14055" y="1582"/>
                        <a:pt x="14010" y="1611"/>
                      </a:cubicBezTo>
                      <a:cubicBezTo>
                        <a:pt x="14013" y="1582"/>
                        <a:pt x="14007" y="1556"/>
                        <a:pt x="13995" y="1534"/>
                      </a:cubicBezTo>
                      <a:cubicBezTo>
                        <a:pt x="14029" y="1524"/>
                        <a:pt x="14135" y="1499"/>
                        <a:pt x="14148" y="1495"/>
                      </a:cubicBezTo>
                      <a:cubicBezTo>
                        <a:pt x="14203" y="1483"/>
                        <a:pt x="14435" y="1386"/>
                        <a:pt x="14499" y="1363"/>
                      </a:cubicBezTo>
                      <a:cubicBezTo>
                        <a:pt x="14654" y="1315"/>
                        <a:pt x="14821" y="1328"/>
                        <a:pt x="14973" y="1376"/>
                      </a:cubicBezTo>
                      <a:cubicBezTo>
                        <a:pt x="15095" y="1415"/>
                        <a:pt x="15221" y="1486"/>
                        <a:pt x="15285" y="1598"/>
                      </a:cubicBezTo>
                      <a:cubicBezTo>
                        <a:pt x="15250" y="1598"/>
                        <a:pt x="15214" y="1595"/>
                        <a:pt x="15179" y="1595"/>
                      </a:cubicBezTo>
                      <a:moveTo>
                        <a:pt x="15324" y="1602"/>
                      </a:moveTo>
                      <a:lnTo>
                        <a:pt x="15324" y="1602"/>
                      </a:lnTo>
                      <a:cubicBezTo>
                        <a:pt x="15321" y="1602"/>
                        <a:pt x="15317" y="1602"/>
                        <a:pt x="15314" y="1598"/>
                      </a:cubicBezTo>
                      <a:cubicBezTo>
                        <a:pt x="15311" y="1598"/>
                        <a:pt x="15311" y="1595"/>
                        <a:pt x="15308" y="1592"/>
                      </a:cubicBezTo>
                      <a:cubicBezTo>
                        <a:pt x="15253" y="1499"/>
                        <a:pt x="15166" y="1418"/>
                        <a:pt x="15063" y="1376"/>
                      </a:cubicBezTo>
                      <a:cubicBezTo>
                        <a:pt x="14992" y="1347"/>
                        <a:pt x="14915" y="1325"/>
                        <a:pt x="14837" y="1309"/>
                      </a:cubicBezTo>
                      <a:cubicBezTo>
                        <a:pt x="14841" y="1309"/>
                        <a:pt x="14841" y="1309"/>
                        <a:pt x="14844" y="1309"/>
                      </a:cubicBezTo>
                      <a:cubicBezTo>
                        <a:pt x="14928" y="1312"/>
                        <a:pt x="15014" y="1315"/>
                        <a:pt x="15092" y="1347"/>
                      </a:cubicBezTo>
                      <a:cubicBezTo>
                        <a:pt x="15163" y="1379"/>
                        <a:pt x="15227" y="1424"/>
                        <a:pt x="15285" y="1479"/>
                      </a:cubicBezTo>
                      <a:cubicBezTo>
                        <a:pt x="15311" y="1505"/>
                        <a:pt x="15340" y="1534"/>
                        <a:pt x="15359" y="1563"/>
                      </a:cubicBezTo>
                      <a:cubicBezTo>
                        <a:pt x="15359" y="1566"/>
                        <a:pt x="15359" y="1566"/>
                        <a:pt x="15362" y="1569"/>
                      </a:cubicBezTo>
                      <a:cubicBezTo>
                        <a:pt x="15372" y="1582"/>
                        <a:pt x="15378" y="1598"/>
                        <a:pt x="15385" y="1615"/>
                      </a:cubicBezTo>
                      <a:cubicBezTo>
                        <a:pt x="15366" y="1611"/>
                        <a:pt x="15343" y="1608"/>
                        <a:pt x="15324" y="1602"/>
                      </a:cubicBezTo>
                      <a:moveTo>
                        <a:pt x="15582" y="1688"/>
                      </a:moveTo>
                      <a:lnTo>
                        <a:pt x="15582" y="1688"/>
                      </a:lnTo>
                      <a:cubicBezTo>
                        <a:pt x="15523" y="1656"/>
                        <a:pt x="15469" y="1637"/>
                        <a:pt x="15404" y="1621"/>
                      </a:cubicBezTo>
                      <a:cubicBezTo>
                        <a:pt x="15407" y="1618"/>
                        <a:pt x="15398" y="1598"/>
                        <a:pt x="15385" y="1576"/>
                      </a:cubicBezTo>
                      <a:cubicBezTo>
                        <a:pt x="15449" y="1592"/>
                        <a:pt x="15501" y="1598"/>
                        <a:pt x="15565" y="1572"/>
                      </a:cubicBezTo>
                      <a:cubicBezTo>
                        <a:pt x="15633" y="1543"/>
                        <a:pt x="15714" y="1483"/>
                        <a:pt x="15791" y="1515"/>
                      </a:cubicBezTo>
                      <a:cubicBezTo>
                        <a:pt x="15794" y="1515"/>
                        <a:pt x="15794" y="1508"/>
                        <a:pt x="15794" y="1508"/>
                      </a:cubicBezTo>
                      <a:cubicBezTo>
                        <a:pt x="15742" y="1479"/>
                        <a:pt x="15688" y="1495"/>
                        <a:pt x="15639" y="1518"/>
                      </a:cubicBezTo>
                      <a:cubicBezTo>
                        <a:pt x="15601" y="1534"/>
                        <a:pt x="15562" y="1553"/>
                        <a:pt x="15523" y="1563"/>
                      </a:cubicBezTo>
                      <a:cubicBezTo>
                        <a:pt x="15472" y="1576"/>
                        <a:pt x="15424" y="1563"/>
                        <a:pt x="15372" y="1550"/>
                      </a:cubicBezTo>
                      <a:lnTo>
                        <a:pt x="15372" y="1550"/>
                      </a:lnTo>
                      <a:cubicBezTo>
                        <a:pt x="15362" y="1531"/>
                        <a:pt x="15353" y="1515"/>
                        <a:pt x="15350" y="1515"/>
                      </a:cubicBezTo>
                      <a:cubicBezTo>
                        <a:pt x="15321" y="1466"/>
                        <a:pt x="15275" y="1424"/>
                        <a:pt x="15234" y="1392"/>
                      </a:cubicBezTo>
                      <a:cubicBezTo>
                        <a:pt x="15217" y="1379"/>
                        <a:pt x="15201" y="1370"/>
                        <a:pt x="15185" y="1360"/>
                      </a:cubicBezTo>
                      <a:cubicBezTo>
                        <a:pt x="15230" y="1341"/>
                        <a:pt x="15262" y="1305"/>
                        <a:pt x="15288" y="1263"/>
                      </a:cubicBezTo>
                      <a:cubicBezTo>
                        <a:pt x="15308" y="1238"/>
                        <a:pt x="15321" y="1206"/>
                        <a:pt x="15333" y="1177"/>
                      </a:cubicBezTo>
                      <a:cubicBezTo>
                        <a:pt x="15346" y="1151"/>
                        <a:pt x="15359" y="1122"/>
                        <a:pt x="15382" y="1106"/>
                      </a:cubicBezTo>
                      <a:cubicBezTo>
                        <a:pt x="15394" y="1099"/>
                        <a:pt x="15411" y="1096"/>
                        <a:pt x="15424" y="1086"/>
                      </a:cubicBezTo>
                      <a:cubicBezTo>
                        <a:pt x="15427" y="1086"/>
                        <a:pt x="15424" y="1083"/>
                        <a:pt x="15420" y="1080"/>
                      </a:cubicBezTo>
                      <a:cubicBezTo>
                        <a:pt x="15359" y="1077"/>
                        <a:pt x="15333" y="1131"/>
                        <a:pt x="15308" y="1180"/>
                      </a:cubicBezTo>
                      <a:cubicBezTo>
                        <a:pt x="15275" y="1251"/>
                        <a:pt x="15234" y="1315"/>
                        <a:pt x="15159" y="1344"/>
                      </a:cubicBezTo>
                      <a:cubicBezTo>
                        <a:pt x="15150" y="1338"/>
                        <a:pt x="15140" y="1331"/>
                        <a:pt x="15127" y="1328"/>
                      </a:cubicBezTo>
                      <a:cubicBezTo>
                        <a:pt x="15121" y="1325"/>
                        <a:pt x="15092" y="1315"/>
                        <a:pt x="15089" y="1312"/>
                      </a:cubicBezTo>
                      <a:cubicBezTo>
                        <a:pt x="15082" y="1292"/>
                        <a:pt x="15073" y="1273"/>
                        <a:pt x="15063" y="1257"/>
                      </a:cubicBezTo>
                      <a:cubicBezTo>
                        <a:pt x="15124" y="1267"/>
                        <a:pt x="15201" y="1212"/>
                        <a:pt x="15240" y="1170"/>
                      </a:cubicBezTo>
                      <a:cubicBezTo>
                        <a:pt x="15269" y="1138"/>
                        <a:pt x="15295" y="1099"/>
                        <a:pt x="15314" y="1064"/>
                      </a:cubicBezTo>
                      <a:cubicBezTo>
                        <a:pt x="15327" y="1041"/>
                        <a:pt x="15333" y="1019"/>
                        <a:pt x="15346" y="999"/>
                      </a:cubicBezTo>
                      <a:cubicBezTo>
                        <a:pt x="15369" y="962"/>
                        <a:pt x="15427" y="930"/>
                        <a:pt x="15462" y="977"/>
                      </a:cubicBezTo>
                      <a:cubicBezTo>
                        <a:pt x="15466" y="983"/>
                        <a:pt x="15472" y="986"/>
                        <a:pt x="15478" y="980"/>
                      </a:cubicBezTo>
                      <a:cubicBezTo>
                        <a:pt x="15517" y="943"/>
                        <a:pt x="15598" y="949"/>
                        <a:pt x="15630" y="996"/>
                      </a:cubicBezTo>
                      <a:cubicBezTo>
                        <a:pt x="15633" y="1003"/>
                        <a:pt x="15639" y="996"/>
                        <a:pt x="15636" y="990"/>
                      </a:cubicBezTo>
                      <a:cubicBezTo>
                        <a:pt x="15610" y="930"/>
                        <a:pt x="15523" y="923"/>
                        <a:pt x="15472" y="959"/>
                      </a:cubicBezTo>
                      <a:cubicBezTo>
                        <a:pt x="15420" y="901"/>
                        <a:pt x="15346" y="949"/>
                        <a:pt x="15317" y="1009"/>
                      </a:cubicBezTo>
                      <a:cubicBezTo>
                        <a:pt x="15292" y="1061"/>
                        <a:pt x="15259" y="1115"/>
                        <a:pt x="15217" y="1161"/>
                      </a:cubicBezTo>
                      <a:cubicBezTo>
                        <a:pt x="15185" y="1196"/>
                        <a:pt x="15108" y="1251"/>
                        <a:pt x="15057" y="1234"/>
                      </a:cubicBezTo>
                      <a:cubicBezTo>
                        <a:pt x="15053" y="1231"/>
                        <a:pt x="15050" y="1234"/>
                        <a:pt x="15047" y="1234"/>
                      </a:cubicBezTo>
                      <a:cubicBezTo>
                        <a:pt x="15011" y="1180"/>
                        <a:pt x="14963" y="1128"/>
                        <a:pt x="14908" y="1090"/>
                      </a:cubicBezTo>
                      <a:cubicBezTo>
                        <a:pt x="14918" y="1090"/>
                        <a:pt x="14931" y="1086"/>
                        <a:pt x="14941" y="1080"/>
                      </a:cubicBezTo>
                      <a:cubicBezTo>
                        <a:pt x="14969" y="1067"/>
                        <a:pt x="14985" y="1041"/>
                        <a:pt x="14998" y="1016"/>
                      </a:cubicBezTo>
                      <a:cubicBezTo>
                        <a:pt x="15008" y="990"/>
                        <a:pt x="15018" y="964"/>
                        <a:pt x="15034" y="943"/>
                      </a:cubicBezTo>
                      <a:cubicBezTo>
                        <a:pt x="15037" y="939"/>
                        <a:pt x="15040" y="936"/>
                        <a:pt x="15044" y="933"/>
                      </a:cubicBezTo>
                      <a:cubicBezTo>
                        <a:pt x="15050" y="936"/>
                        <a:pt x="15053" y="939"/>
                        <a:pt x="15060" y="939"/>
                      </a:cubicBezTo>
                      <a:cubicBezTo>
                        <a:pt x="15063" y="930"/>
                        <a:pt x="15073" y="917"/>
                        <a:pt x="15082" y="910"/>
                      </a:cubicBezTo>
                      <a:cubicBezTo>
                        <a:pt x="15082" y="910"/>
                        <a:pt x="15079" y="910"/>
                        <a:pt x="15076" y="907"/>
                      </a:cubicBezTo>
                      <a:cubicBezTo>
                        <a:pt x="15079" y="907"/>
                        <a:pt x="15079" y="907"/>
                        <a:pt x="15082" y="907"/>
                      </a:cubicBezTo>
                      <a:cubicBezTo>
                        <a:pt x="15108" y="891"/>
                        <a:pt x="15150" y="875"/>
                        <a:pt x="15179" y="891"/>
                      </a:cubicBezTo>
                      <a:cubicBezTo>
                        <a:pt x="15211" y="910"/>
                        <a:pt x="15214" y="977"/>
                        <a:pt x="15182" y="999"/>
                      </a:cubicBezTo>
                      <a:cubicBezTo>
                        <a:pt x="15166" y="1009"/>
                        <a:pt x="15140" y="1006"/>
                        <a:pt x="15118" y="999"/>
                      </a:cubicBezTo>
                      <a:cubicBezTo>
                        <a:pt x="15108" y="996"/>
                        <a:pt x="15101" y="990"/>
                        <a:pt x="15092" y="983"/>
                      </a:cubicBezTo>
                      <a:cubicBezTo>
                        <a:pt x="15085" y="977"/>
                        <a:pt x="15079" y="977"/>
                        <a:pt x="15073" y="977"/>
                      </a:cubicBezTo>
                      <a:cubicBezTo>
                        <a:pt x="15057" y="980"/>
                        <a:pt x="15044" y="1009"/>
                        <a:pt x="15040" y="1022"/>
                      </a:cubicBezTo>
                      <a:cubicBezTo>
                        <a:pt x="15037" y="1045"/>
                        <a:pt x="15044" y="1074"/>
                        <a:pt x="15057" y="1090"/>
                      </a:cubicBezTo>
                      <a:cubicBezTo>
                        <a:pt x="15089" y="1128"/>
                        <a:pt x="15150" y="1109"/>
                        <a:pt x="15185" y="1090"/>
                      </a:cubicBezTo>
                      <a:cubicBezTo>
                        <a:pt x="15237" y="1061"/>
                        <a:pt x="15262" y="1012"/>
                        <a:pt x="15285" y="962"/>
                      </a:cubicBezTo>
                      <a:cubicBezTo>
                        <a:pt x="15301" y="923"/>
                        <a:pt x="15324" y="888"/>
                        <a:pt x="15353" y="859"/>
                      </a:cubicBezTo>
                      <a:cubicBezTo>
                        <a:pt x="15356" y="859"/>
                        <a:pt x="15359" y="859"/>
                        <a:pt x="15362" y="859"/>
                      </a:cubicBezTo>
                      <a:cubicBezTo>
                        <a:pt x="15362" y="852"/>
                        <a:pt x="15366" y="849"/>
                        <a:pt x="15366" y="846"/>
                      </a:cubicBezTo>
                      <a:cubicBezTo>
                        <a:pt x="15375" y="836"/>
                        <a:pt x="15388" y="827"/>
                        <a:pt x="15398" y="820"/>
                      </a:cubicBezTo>
                      <a:cubicBezTo>
                        <a:pt x="15424" y="807"/>
                        <a:pt x="15456" y="801"/>
                        <a:pt x="15485" y="814"/>
                      </a:cubicBezTo>
                      <a:cubicBezTo>
                        <a:pt x="15520" y="833"/>
                        <a:pt x="15517" y="869"/>
                        <a:pt x="15530" y="901"/>
                      </a:cubicBezTo>
                      <a:cubicBezTo>
                        <a:pt x="15530" y="910"/>
                        <a:pt x="15536" y="914"/>
                        <a:pt x="15546" y="910"/>
                      </a:cubicBezTo>
                      <a:cubicBezTo>
                        <a:pt x="15572" y="904"/>
                        <a:pt x="15604" y="901"/>
                        <a:pt x="15630" y="914"/>
                      </a:cubicBezTo>
                      <a:cubicBezTo>
                        <a:pt x="15662" y="926"/>
                        <a:pt x="15684" y="955"/>
                        <a:pt x="15688" y="986"/>
                      </a:cubicBezTo>
                      <a:cubicBezTo>
                        <a:pt x="15691" y="1016"/>
                        <a:pt x="15691" y="1038"/>
                        <a:pt x="15714" y="1058"/>
                      </a:cubicBezTo>
                      <a:cubicBezTo>
                        <a:pt x="15736" y="1074"/>
                        <a:pt x="15765" y="1083"/>
                        <a:pt x="15778" y="1109"/>
                      </a:cubicBezTo>
                      <a:cubicBezTo>
                        <a:pt x="15791" y="1128"/>
                        <a:pt x="15797" y="1154"/>
                        <a:pt x="15797" y="1180"/>
                      </a:cubicBezTo>
                      <a:cubicBezTo>
                        <a:pt x="15794" y="1193"/>
                        <a:pt x="15791" y="1206"/>
                        <a:pt x="15784" y="1215"/>
                      </a:cubicBezTo>
                      <a:cubicBezTo>
                        <a:pt x="15768" y="1241"/>
                        <a:pt x="15742" y="1257"/>
                        <a:pt x="15714" y="1257"/>
                      </a:cubicBezTo>
                      <a:cubicBezTo>
                        <a:pt x="15707" y="1257"/>
                        <a:pt x="15701" y="1257"/>
                        <a:pt x="15694" y="1257"/>
                      </a:cubicBezTo>
                      <a:cubicBezTo>
                        <a:pt x="15668" y="1251"/>
                        <a:pt x="15633" y="1234"/>
                        <a:pt x="15623" y="1206"/>
                      </a:cubicBezTo>
                      <a:cubicBezTo>
                        <a:pt x="15617" y="1190"/>
                        <a:pt x="15623" y="1186"/>
                        <a:pt x="15636" y="1177"/>
                      </a:cubicBezTo>
                      <a:cubicBezTo>
                        <a:pt x="15642" y="1170"/>
                        <a:pt x="15652" y="1164"/>
                        <a:pt x="15659" y="1157"/>
                      </a:cubicBezTo>
                      <a:cubicBezTo>
                        <a:pt x="15691" y="1109"/>
                        <a:pt x="15655" y="1061"/>
                        <a:pt x="15607" y="1045"/>
                      </a:cubicBezTo>
                      <a:cubicBezTo>
                        <a:pt x="15591" y="1038"/>
                        <a:pt x="15575" y="1035"/>
                        <a:pt x="15562" y="1035"/>
                      </a:cubicBezTo>
                      <a:cubicBezTo>
                        <a:pt x="15526" y="1038"/>
                        <a:pt x="15491" y="1051"/>
                        <a:pt x="15466" y="1070"/>
                      </a:cubicBezTo>
                      <a:cubicBezTo>
                        <a:pt x="15427" y="1099"/>
                        <a:pt x="15394" y="1144"/>
                        <a:pt x="15391" y="1190"/>
                      </a:cubicBezTo>
                      <a:cubicBezTo>
                        <a:pt x="15385" y="1231"/>
                        <a:pt x="15407" y="1296"/>
                        <a:pt x="15453" y="1305"/>
                      </a:cubicBezTo>
                      <a:cubicBezTo>
                        <a:pt x="15456" y="1305"/>
                        <a:pt x="15459" y="1305"/>
                        <a:pt x="15462" y="1305"/>
                      </a:cubicBezTo>
                      <a:cubicBezTo>
                        <a:pt x="15482" y="1305"/>
                        <a:pt x="15498" y="1296"/>
                        <a:pt x="15514" y="1289"/>
                      </a:cubicBezTo>
                      <a:cubicBezTo>
                        <a:pt x="15523" y="1283"/>
                        <a:pt x="15533" y="1283"/>
                        <a:pt x="15543" y="1283"/>
                      </a:cubicBezTo>
                      <a:cubicBezTo>
                        <a:pt x="15559" y="1283"/>
                        <a:pt x="15572" y="1289"/>
                        <a:pt x="15585" y="1302"/>
                      </a:cubicBezTo>
                      <a:cubicBezTo>
                        <a:pt x="15604" y="1318"/>
                        <a:pt x="15626" y="1350"/>
                        <a:pt x="15623" y="1379"/>
                      </a:cubicBezTo>
                      <a:cubicBezTo>
                        <a:pt x="15617" y="1399"/>
                        <a:pt x="15598" y="1415"/>
                        <a:pt x="15578" y="1415"/>
                      </a:cubicBezTo>
                      <a:cubicBezTo>
                        <a:pt x="15565" y="1415"/>
                        <a:pt x="15556" y="1411"/>
                        <a:pt x="15549" y="1399"/>
                      </a:cubicBezTo>
                      <a:cubicBezTo>
                        <a:pt x="15536" y="1379"/>
                        <a:pt x="15530" y="1363"/>
                        <a:pt x="15504" y="1354"/>
                      </a:cubicBezTo>
                      <a:cubicBezTo>
                        <a:pt x="15498" y="1354"/>
                        <a:pt x="15491" y="1354"/>
                        <a:pt x="15488" y="1354"/>
                      </a:cubicBezTo>
                      <a:cubicBezTo>
                        <a:pt x="15469" y="1354"/>
                        <a:pt x="15453" y="1360"/>
                        <a:pt x="15443" y="1370"/>
                      </a:cubicBezTo>
                      <a:cubicBezTo>
                        <a:pt x="15407" y="1405"/>
                        <a:pt x="15411" y="1470"/>
                        <a:pt x="15456" y="1495"/>
                      </a:cubicBezTo>
                      <a:cubicBezTo>
                        <a:pt x="15475" y="1508"/>
                        <a:pt x="15504" y="1511"/>
                        <a:pt x="15533" y="1511"/>
                      </a:cubicBezTo>
                      <a:cubicBezTo>
                        <a:pt x="15562" y="1511"/>
                        <a:pt x="15591" y="1505"/>
                        <a:pt x="15614" y="1499"/>
                      </a:cubicBezTo>
                      <a:cubicBezTo>
                        <a:pt x="15662" y="1483"/>
                        <a:pt x="15707" y="1457"/>
                        <a:pt x="15758" y="1457"/>
                      </a:cubicBezTo>
                      <a:cubicBezTo>
                        <a:pt x="15765" y="1457"/>
                        <a:pt x="15775" y="1457"/>
                        <a:pt x="15781" y="1460"/>
                      </a:cubicBezTo>
                      <a:cubicBezTo>
                        <a:pt x="15836" y="1473"/>
                        <a:pt x="15884" y="1511"/>
                        <a:pt x="15900" y="1566"/>
                      </a:cubicBezTo>
                      <a:cubicBezTo>
                        <a:pt x="15910" y="1595"/>
                        <a:pt x="15907" y="1624"/>
                        <a:pt x="15887" y="1650"/>
                      </a:cubicBezTo>
                      <a:cubicBezTo>
                        <a:pt x="15871" y="1666"/>
                        <a:pt x="15849" y="1679"/>
                        <a:pt x="15823" y="1679"/>
                      </a:cubicBezTo>
                      <a:cubicBezTo>
                        <a:pt x="15816" y="1679"/>
                        <a:pt x="15807" y="1679"/>
                        <a:pt x="15800" y="1676"/>
                      </a:cubicBezTo>
                      <a:cubicBezTo>
                        <a:pt x="15758" y="1656"/>
                        <a:pt x="15804" y="1602"/>
                        <a:pt x="15791" y="1569"/>
                      </a:cubicBezTo>
                      <a:cubicBezTo>
                        <a:pt x="15781" y="1543"/>
                        <a:pt x="15755" y="1531"/>
                        <a:pt x="15730" y="1531"/>
                      </a:cubicBezTo>
                      <a:cubicBezTo>
                        <a:pt x="15707" y="1531"/>
                        <a:pt x="15688" y="1537"/>
                        <a:pt x="15671" y="1547"/>
                      </a:cubicBezTo>
                      <a:cubicBezTo>
                        <a:pt x="15630" y="1569"/>
                        <a:pt x="15594" y="1618"/>
                        <a:pt x="15604" y="1669"/>
                      </a:cubicBezTo>
                      <a:cubicBezTo>
                        <a:pt x="15604" y="1669"/>
                        <a:pt x="15607" y="1672"/>
                        <a:pt x="15610" y="1676"/>
                      </a:cubicBezTo>
                      <a:cubicBezTo>
                        <a:pt x="15614" y="1692"/>
                        <a:pt x="15620" y="1701"/>
                        <a:pt x="15630" y="1714"/>
                      </a:cubicBezTo>
                      <a:cubicBezTo>
                        <a:pt x="15614" y="1704"/>
                        <a:pt x="15598" y="1695"/>
                        <a:pt x="15582" y="1688"/>
                      </a:cubicBezTo>
                      <a:moveTo>
                        <a:pt x="16976" y="1611"/>
                      </a:moveTo>
                      <a:lnTo>
                        <a:pt x="16976" y="1611"/>
                      </a:lnTo>
                      <a:cubicBezTo>
                        <a:pt x="16963" y="1615"/>
                        <a:pt x="16947" y="1618"/>
                        <a:pt x="16931" y="1624"/>
                      </a:cubicBezTo>
                      <a:cubicBezTo>
                        <a:pt x="16918" y="1615"/>
                        <a:pt x="16905" y="1605"/>
                        <a:pt x="16892" y="1595"/>
                      </a:cubicBezTo>
                      <a:cubicBezTo>
                        <a:pt x="16883" y="1589"/>
                        <a:pt x="16873" y="1582"/>
                        <a:pt x="16863" y="1576"/>
                      </a:cubicBezTo>
                      <a:cubicBezTo>
                        <a:pt x="16831" y="1553"/>
                        <a:pt x="16799" y="1531"/>
                        <a:pt x="16760" y="1518"/>
                      </a:cubicBezTo>
                      <a:cubicBezTo>
                        <a:pt x="16718" y="1502"/>
                        <a:pt x="16680" y="1492"/>
                        <a:pt x="16638" y="1486"/>
                      </a:cubicBezTo>
                      <a:cubicBezTo>
                        <a:pt x="16483" y="1463"/>
                        <a:pt x="16328" y="1495"/>
                        <a:pt x="16187" y="1560"/>
                      </a:cubicBezTo>
                      <a:cubicBezTo>
                        <a:pt x="16039" y="1624"/>
                        <a:pt x="15903" y="1717"/>
                        <a:pt x="15752" y="1782"/>
                      </a:cubicBezTo>
                      <a:cubicBezTo>
                        <a:pt x="15752" y="1785"/>
                        <a:pt x="15749" y="1785"/>
                        <a:pt x="15746" y="1785"/>
                      </a:cubicBezTo>
                      <a:cubicBezTo>
                        <a:pt x="15736" y="1779"/>
                        <a:pt x="15726" y="1772"/>
                        <a:pt x="15720" y="1763"/>
                      </a:cubicBezTo>
                      <a:cubicBezTo>
                        <a:pt x="15701" y="1747"/>
                        <a:pt x="15684" y="1734"/>
                        <a:pt x="15675" y="1724"/>
                      </a:cubicBezTo>
                      <a:cubicBezTo>
                        <a:pt x="15671" y="1721"/>
                        <a:pt x="15671" y="1717"/>
                        <a:pt x="15668" y="1714"/>
                      </a:cubicBezTo>
                      <a:cubicBezTo>
                        <a:pt x="15652" y="1698"/>
                        <a:pt x="15633" y="1679"/>
                        <a:pt x="15633" y="1656"/>
                      </a:cubicBezTo>
                      <a:cubicBezTo>
                        <a:pt x="15630" y="1627"/>
                        <a:pt x="15646" y="1602"/>
                        <a:pt x="15665" y="1582"/>
                      </a:cubicBezTo>
                      <a:cubicBezTo>
                        <a:pt x="15681" y="1569"/>
                        <a:pt x="15701" y="1556"/>
                        <a:pt x="15723" y="1556"/>
                      </a:cubicBezTo>
                      <a:cubicBezTo>
                        <a:pt x="15730" y="1556"/>
                        <a:pt x="15736" y="1556"/>
                        <a:pt x="15742" y="1560"/>
                      </a:cubicBezTo>
                      <a:cubicBezTo>
                        <a:pt x="15768" y="1569"/>
                        <a:pt x="15768" y="1592"/>
                        <a:pt x="15762" y="1615"/>
                      </a:cubicBezTo>
                      <a:cubicBezTo>
                        <a:pt x="15755" y="1634"/>
                        <a:pt x="15749" y="1653"/>
                        <a:pt x="15758" y="1669"/>
                      </a:cubicBezTo>
                      <a:cubicBezTo>
                        <a:pt x="15765" y="1692"/>
                        <a:pt x="15791" y="1701"/>
                        <a:pt x="15813" y="1704"/>
                      </a:cubicBezTo>
                      <a:cubicBezTo>
                        <a:pt x="15816" y="1704"/>
                        <a:pt x="15820" y="1704"/>
                        <a:pt x="15823" y="1704"/>
                      </a:cubicBezTo>
                      <a:cubicBezTo>
                        <a:pt x="15849" y="1708"/>
                        <a:pt x="15874" y="1695"/>
                        <a:pt x="15894" y="1679"/>
                      </a:cubicBezTo>
                      <a:cubicBezTo>
                        <a:pt x="15968" y="1640"/>
                        <a:pt x="16035" y="1585"/>
                        <a:pt x="16110" y="1547"/>
                      </a:cubicBezTo>
                      <a:cubicBezTo>
                        <a:pt x="16209" y="1492"/>
                        <a:pt x="16319" y="1447"/>
                        <a:pt x="16432" y="1424"/>
                      </a:cubicBezTo>
                      <a:cubicBezTo>
                        <a:pt x="16548" y="1399"/>
                        <a:pt x="16673" y="1389"/>
                        <a:pt x="16786" y="1428"/>
                      </a:cubicBezTo>
                      <a:cubicBezTo>
                        <a:pt x="16889" y="1463"/>
                        <a:pt x="16976" y="1531"/>
                        <a:pt x="17063" y="1598"/>
                      </a:cubicBezTo>
                      <a:cubicBezTo>
                        <a:pt x="17034" y="1602"/>
                        <a:pt x="17005" y="1605"/>
                        <a:pt x="16976" y="1611"/>
                      </a:cubicBezTo>
                      <a:moveTo>
                        <a:pt x="17101" y="1595"/>
                      </a:moveTo>
                      <a:lnTo>
                        <a:pt x="17101" y="1595"/>
                      </a:lnTo>
                      <a:cubicBezTo>
                        <a:pt x="17095" y="1592"/>
                        <a:pt x="17089" y="1592"/>
                        <a:pt x="17085" y="1592"/>
                      </a:cubicBezTo>
                      <a:cubicBezTo>
                        <a:pt x="17079" y="1589"/>
                        <a:pt x="17076" y="1585"/>
                        <a:pt x="17069" y="1579"/>
                      </a:cubicBezTo>
                      <a:cubicBezTo>
                        <a:pt x="17002" y="1511"/>
                        <a:pt x="16921" y="1454"/>
                        <a:pt x="16831" y="1415"/>
                      </a:cubicBezTo>
                      <a:cubicBezTo>
                        <a:pt x="16824" y="1415"/>
                        <a:pt x="16818" y="1411"/>
                        <a:pt x="16812" y="1408"/>
                      </a:cubicBezTo>
                      <a:cubicBezTo>
                        <a:pt x="16651" y="1347"/>
                        <a:pt x="16470" y="1367"/>
                        <a:pt x="16309" y="1418"/>
                      </a:cubicBezTo>
                      <a:cubicBezTo>
                        <a:pt x="16219" y="1447"/>
                        <a:pt x="16135" y="1486"/>
                        <a:pt x="16055" y="1534"/>
                      </a:cubicBezTo>
                      <a:cubicBezTo>
                        <a:pt x="16007" y="1560"/>
                        <a:pt x="15978" y="1582"/>
                        <a:pt x="15932" y="1611"/>
                      </a:cubicBezTo>
                      <a:cubicBezTo>
                        <a:pt x="15936" y="1582"/>
                        <a:pt x="15932" y="1556"/>
                        <a:pt x="15919" y="1534"/>
                      </a:cubicBezTo>
                      <a:cubicBezTo>
                        <a:pt x="15955" y="1524"/>
                        <a:pt x="16058" y="1499"/>
                        <a:pt x="16071" y="1495"/>
                      </a:cubicBezTo>
                      <a:cubicBezTo>
                        <a:pt x="16126" y="1483"/>
                        <a:pt x="16358" y="1386"/>
                        <a:pt x="16422" y="1363"/>
                      </a:cubicBezTo>
                      <a:cubicBezTo>
                        <a:pt x="16576" y="1315"/>
                        <a:pt x="16744" y="1328"/>
                        <a:pt x="16896" y="1376"/>
                      </a:cubicBezTo>
                      <a:cubicBezTo>
                        <a:pt x="17018" y="1415"/>
                        <a:pt x="17143" y="1486"/>
                        <a:pt x="17208" y="1598"/>
                      </a:cubicBezTo>
                      <a:cubicBezTo>
                        <a:pt x="17172" y="1598"/>
                        <a:pt x="17137" y="1595"/>
                        <a:pt x="17101" y="1595"/>
                      </a:cubicBezTo>
                      <a:moveTo>
                        <a:pt x="17246" y="1602"/>
                      </a:moveTo>
                      <a:lnTo>
                        <a:pt x="17246" y="1602"/>
                      </a:lnTo>
                      <a:cubicBezTo>
                        <a:pt x="17243" y="1602"/>
                        <a:pt x="17240" y="1602"/>
                        <a:pt x="17237" y="1598"/>
                      </a:cubicBezTo>
                      <a:cubicBezTo>
                        <a:pt x="17233" y="1598"/>
                        <a:pt x="17233" y="1595"/>
                        <a:pt x="17230" y="1592"/>
                      </a:cubicBezTo>
                      <a:cubicBezTo>
                        <a:pt x="17176" y="1499"/>
                        <a:pt x="17089" y="1418"/>
                        <a:pt x="16985" y="1376"/>
                      </a:cubicBezTo>
                      <a:cubicBezTo>
                        <a:pt x="16915" y="1347"/>
                        <a:pt x="16837" y="1325"/>
                        <a:pt x="16760" y="1309"/>
                      </a:cubicBezTo>
                      <a:cubicBezTo>
                        <a:pt x="16763" y="1309"/>
                        <a:pt x="16763" y="1309"/>
                        <a:pt x="16767" y="1309"/>
                      </a:cubicBezTo>
                      <a:cubicBezTo>
                        <a:pt x="16850" y="1312"/>
                        <a:pt x="16937" y="1315"/>
                        <a:pt x="17015" y="1347"/>
                      </a:cubicBezTo>
                      <a:cubicBezTo>
                        <a:pt x="17085" y="1379"/>
                        <a:pt x="17150" y="1424"/>
                        <a:pt x="17208" y="1479"/>
                      </a:cubicBezTo>
                      <a:cubicBezTo>
                        <a:pt x="17233" y="1505"/>
                        <a:pt x="17262" y="1534"/>
                        <a:pt x="17282" y="1563"/>
                      </a:cubicBezTo>
                      <a:cubicBezTo>
                        <a:pt x="17282" y="1566"/>
                        <a:pt x="17285" y="1566"/>
                        <a:pt x="17285" y="1566"/>
                      </a:cubicBezTo>
                      <a:cubicBezTo>
                        <a:pt x="17295" y="1582"/>
                        <a:pt x="17301" y="1598"/>
                        <a:pt x="17308" y="1615"/>
                      </a:cubicBezTo>
                      <a:cubicBezTo>
                        <a:pt x="17288" y="1611"/>
                        <a:pt x="17266" y="1608"/>
                        <a:pt x="17246" y="1602"/>
                      </a:cubicBezTo>
                      <a:moveTo>
                        <a:pt x="17504" y="1688"/>
                      </a:moveTo>
                      <a:lnTo>
                        <a:pt x="17504" y="1688"/>
                      </a:lnTo>
                      <a:cubicBezTo>
                        <a:pt x="17446" y="1656"/>
                        <a:pt x="17391" y="1637"/>
                        <a:pt x="17327" y="1621"/>
                      </a:cubicBezTo>
                      <a:cubicBezTo>
                        <a:pt x="17330" y="1618"/>
                        <a:pt x="17321" y="1598"/>
                        <a:pt x="17308" y="1576"/>
                      </a:cubicBezTo>
                      <a:cubicBezTo>
                        <a:pt x="17372" y="1592"/>
                        <a:pt x="17424" y="1598"/>
                        <a:pt x="17488" y="1572"/>
                      </a:cubicBezTo>
                      <a:cubicBezTo>
                        <a:pt x="17556" y="1543"/>
                        <a:pt x="17636" y="1483"/>
                        <a:pt x="17713" y="1515"/>
                      </a:cubicBezTo>
                      <a:cubicBezTo>
                        <a:pt x="17717" y="1515"/>
                        <a:pt x="17717" y="1508"/>
                        <a:pt x="17717" y="1508"/>
                      </a:cubicBezTo>
                      <a:cubicBezTo>
                        <a:pt x="17665" y="1479"/>
                        <a:pt x="17610" y="1495"/>
                        <a:pt x="17562" y="1518"/>
                      </a:cubicBezTo>
                      <a:cubicBezTo>
                        <a:pt x="17523" y="1534"/>
                        <a:pt x="17485" y="1553"/>
                        <a:pt x="17446" y="1563"/>
                      </a:cubicBezTo>
                      <a:cubicBezTo>
                        <a:pt x="17395" y="1576"/>
                        <a:pt x="17346" y="1563"/>
                        <a:pt x="17295" y="1550"/>
                      </a:cubicBezTo>
                      <a:lnTo>
                        <a:pt x="17295" y="1550"/>
                      </a:lnTo>
                      <a:cubicBezTo>
                        <a:pt x="17285" y="1531"/>
                        <a:pt x="17275" y="1515"/>
                        <a:pt x="17272" y="1515"/>
                      </a:cubicBezTo>
                      <a:cubicBezTo>
                        <a:pt x="17243" y="1466"/>
                        <a:pt x="17198" y="1424"/>
                        <a:pt x="17156" y="1392"/>
                      </a:cubicBezTo>
                      <a:cubicBezTo>
                        <a:pt x="17140" y="1379"/>
                        <a:pt x="17124" y="1370"/>
                        <a:pt x="17111" y="1360"/>
                      </a:cubicBezTo>
                      <a:cubicBezTo>
                        <a:pt x="17153" y="1341"/>
                        <a:pt x="17185" y="1305"/>
                        <a:pt x="17211" y="1263"/>
                      </a:cubicBezTo>
                      <a:cubicBezTo>
                        <a:pt x="17230" y="1238"/>
                        <a:pt x="17243" y="1206"/>
                        <a:pt x="17256" y="1177"/>
                      </a:cubicBezTo>
                      <a:cubicBezTo>
                        <a:pt x="17269" y="1151"/>
                        <a:pt x="17282" y="1122"/>
                        <a:pt x="17304" y="1106"/>
                      </a:cubicBezTo>
                      <a:cubicBezTo>
                        <a:pt x="17317" y="1099"/>
                        <a:pt x="17333" y="1096"/>
                        <a:pt x="17346" y="1086"/>
                      </a:cubicBezTo>
                      <a:cubicBezTo>
                        <a:pt x="17349" y="1086"/>
                        <a:pt x="17346" y="1083"/>
                        <a:pt x="17346" y="1080"/>
                      </a:cubicBezTo>
                      <a:cubicBezTo>
                        <a:pt x="17282" y="1077"/>
                        <a:pt x="17256" y="1131"/>
                        <a:pt x="17230" y="1180"/>
                      </a:cubicBezTo>
                      <a:cubicBezTo>
                        <a:pt x="17198" y="1251"/>
                        <a:pt x="17156" y="1315"/>
                        <a:pt x="17082" y="1344"/>
                      </a:cubicBezTo>
                      <a:cubicBezTo>
                        <a:pt x="17072" y="1338"/>
                        <a:pt x="17063" y="1331"/>
                        <a:pt x="17050" y="1328"/>
                      </a:cubicBezTo>
                      <a:cubicBezTo>
                        <a:pt x="17044" y="1325"/>
                        <a:pt x="17015" y="1315"/>
                        <a:pt x="17011" y="1312"/>
                      </a:cubicBezTo>
                      <a:cubicBezTo>
                        <a:pt x="17005" y="1292"/>
                        <a:pt x="16995" y="1273"/>
                        <a:pt x="16985" y="1257"/>
                      </a:cubicBezTo>
                      <a:cubicBezTo>
                        <a:pt x="17047" y="1267"/>
                        <a:pt x="17124" y="1212"/>
                        <a:pt x="17163" y="1170"/>
                      </a:cubicBezTo>
                      <a:cubicBezTo>
                        <a:pt x="17192" y="1138"/>
                        <a:pt x="17217" y="1099"/>
                        <a:pt x="17237" y="1064"/>
                      </a:cubicBezTo>
                      <a:cubicBezTo>
                        <a:pt x="17250" y="1041"/>
                        <a:pt x="17256" y="1019"/>
                        <a:pt x="17269" y="999"/>
                      </a:cubicBezTo>
                      <a:cubicBezTo>
                        <a:pt x="17292" y="962"/>
                        <a:pt x="17349" y="930"/>
                        <a:pt x="17385" y="977"/>
                      </a:cubicBezTo>
                      <a:cubicBezTo>
                        <a:pt x="17388" y="983"/>
                        <a:pt x="17395" y="986"/>
                        <a:pt x="17401" y="980"/>
                      </a:cubicBezTo>
                      <a:cubicBezTo>
                        <a:pt x="17440" y="943"/>
                        <a:pt x="17523" y="949"/>
                        <a:pt x="17552" y="996"/>
                      </a:cubicBezTo>
                      <a:cubicBezTo>
                        <a:pt x="17556" y="1003"/>
                        <a:pt x="17562" y="996"/>
                        <a:pt x="17559" y="990"/>
                      </a:cubicBezTo>
                      <a:cubicBezTo>
                        <a:pt x="17533" y="930"/>
                        <a:pt x="17446" y="923"/>
                        <a:pt x="17395" y="959"/>
                      </a:cubicBezTo>
                      <a:cubicBezTo>
                        <a:pt x="17343" y="901"/>
                        <a:pt x="17269" y="949"/>
                        <a:pt x="17240" y="1009"/>
                      </a:cubicBezTo>
                      <a:cubicBezTo>
                        <a:pt x="17214" y="1061"/>
                        <a:pt x="17182" y="1115"/>
                        <a:pt x="17140" y="1161"/>
                      </a:cubicBezTo>
                      <a:cubicBezTo>
                        <a:pt x="17108" y="1196"/>
                        <a:pt x="17031" y="1251"/>
                        <a:pt x="16979" y="1234"/>
                      </a:cubicBezTo>
                      <a:cubicBezTo>
                        <a:pt x="16976" y="1231"/>
                        <a:pt x="16973" y="1234"/>
                        <a:pt x="16969" y="1234"/>
                      </a:cubicBezTo>
                      <a:cubicBezTo>
                        <a:pt x="16934" y="1180"/>
                        <a:pt x="16886" y="1128"/>
                        <a:pt x="16831" y="1090"/>
                      </a:cubicBezTo>
                      <a:cubicBezTo>
                        <a:pt x="16840" y="1090"/>
                        <a:pt x="16853" y="1086"/>
                        <a:pt x="16863" y="1080"/>
                      </a:cubicBezTo>
                      <a:cubicBezTo>
                        <a:pt x="16892" y="1067"/>
                        <a:pt x="16908" y="1041"/>
                        <a:pt x="16921" y="1016"/>
                      </a:cubicBezTo>
                      <a:cubicBezTo>
                        <a:pt x="16931" y="990"/>
                        <a:pt x="16940" y="964"/>
                        <a:pt x="16956" y="943"/>
                      </a:cubicBezTo>
                      <a:cubicBezTo>
                        <a:pt x="16960" y="939"/>
                        <a:pt x="16963" y="936"/>
                        <a:pt x="16966" y="933"/>
                      </a:cubicBezTo>
                      <a:cubicBezTo>
                        <a:pt x="16973" y="936"/>
                        <a:pt x="16976" y="939"/>
                        <a:pt x="16982" y="939"/>
                      </a:cubicBezTo>
                      <a:cubicBezTo>
                        <a:pt x="16985" y="930"/>
                        <a:pt x="16995" y="917"/>
                        <a:pt x="17005" y="910"/>
                      </a:cubicBezTo>
                      <a:cubicBezTo>
                        <a:pt x="17005" y="910"/>
                        <a:pt x="17002" y="910"/>
                        <a:pt x="17002" y="907"/>
                      </a:cubicBezTo>
                      <a:lnTo>
                        <a:pt x="17005" y="907"/>
                      </a:lnTo>
                      <a:cubicBezTo>
                        <a:pt x="17031" y="891"/>
                        <a:pt x="17072" y="875"/>
                        <a:pt x="17101" y="891"/>
                      </a:cubicBezTo>
                      <a:cubicBezTo>
                        <a:pt x="17134" y="910"/>
                        <a:pt x="17137" y="977"/>
                        <a:pt x="17105" y="999"/>
                      </a:cubicBezTo>
                      <a:cubicBezTo>
                        <a:pt x="17089" y="1009"/>
                        <a:pt x="17063" y="1006"/>
                        <a:pt x="17040" y="999"/>
                      </a:cubicBezTo>
                      <a:cubicBezTo>
                        <a:pt x="17031" y="996"/>
                        <a:pt x="17024" y="990"/>
                        <a:pt x="17015" y="983"/>
                      </a:cubicBezTo>
                      <a:cubicBezTo>
                        <a:pt x="17008" y="977"/>
                        <a:pt x="17005" y="977"/>
                        <a:pt x="16998" y="977"/>
                      </a:cubicBezTo>
                      <a:cubicBezTo>
                        <a:pt x="16979" y="980"/>
                        <a:pt x="16966" y="1009"/>
                        <a:pt x="16963" y="1022"/>
                      </a:cubicBezTo>
                      <a:cubicBezTo>
                        <a:pt x="16960" y="1045"/>
                        <a:pt x="16966" y="1074"/>
                        <a:pt x="16979" y="1090"/>
                      </a:cubicBezTo>
                      <a:cubicBezTo>
                        <a:pt x="17011" y="1128"/>
                        <a:pt x="17072" y="1109"/>
                        <a:pt x="17108" y="1090"/>
                      </a:cubicBezTo>
                      <a:cubicBezTo>
                        <a:pt x="17160" y="1061"/>
                        <a:pt x="17185" y="1012"/>
                        <a:pt x="17208" y="962"/>
                      </a:cubicBezTo>
                      <a:cubicBezTo>
                        <a:pt x="17224" y="923"/>
                        <a:pt x="17246" y="888"/>
                        <a:pt x="17275" y="859"/>
                      </a:cubicBezTo>
                      <a:cubicBezTo>
                        <a:pt x="17279" y="859"/>
                        <a:pt x="17282" y="859"/>
                        <a:pt x="17285" y="859"/>
                      </a:cubicBezTo>
                      <a:cubicBezTo>
                        <a:pt x="17285" y="852"/>
                        <a:pt x="17288" y="849"/>
                        <a:pt x="17288" y="846"/>
                      </a:cubicBezTo>
                      <a:cubicBezTo>
                        <a:pt x="17298" y="836"/>
                        <a:pt x="17311" y="827"/>
                        <a:pt x="17321" y="820"/>
                      </a:cubicBezTo>
                      <a:cubicBezTo>
                        <a:pt x="17349" y="807"/>
                        <a:pt x="17378" y="801"/>
                        <a:pt x="17407" y="814"/>
                      </a:cubicBezTo>
                      <a:cubicBezTo>
                        <a:pt x="17443" y="833"/>
                        <a:pt x="17440" y="869"/>
                        <a:pt x="17453" y="901"/>
                      </a:cubicBezTo>
                      <a:cubicBezTo>
                        <a:pt x="17453" y="910"/>
                        <a:pt x="17462" y="914"/>
                        <a:pt x="17469" y="910"/>
                      </a:cubicBezTo>
                      <a:cubicBezTo>
                        <a:pt x="17494" y="904"/>
                        <a:pt x="17527" y="901"/>
                        <a:pt x="17552" y="914"/>
                      </a:cubicBezTo>
                      <a:cubicBezTo>
                        <a:pt x="17585" y="926"/>
                        <a:pt x="17607" y="955"/>
                        <a:pt x="17610" y="986"/>
                      </a:cubicBezTo>
                      <a:cubicBezTo>
                        <a:pt x="17613" y="1016"/>
                        <a:pt x="17613" y="1038"/>
                        <a:pt x="17636" y="1058"/>
                      </a:cubicBezTo>
                      <a:cubicBezTo>
                        <a:pt x="17659" y="1074"/>
                        <a:pt x="17688" y="1083"/>
                        <a:pt x="17701" y="1109"/>
                      </a:cubicBezTo>
                      <a:cubicBezTo>
                        <a:pt x="17710" y="1125"/>
                        <a:pt x="17717" y="1141"/>
                        <a:pt x="17720" y="1161"/>
                      </a:cubicBezTo>
                      <a:lnTo>
                        <a:pt x="17720" y="1161"/>
                      </a:lnTo>
                      <a:lnTo>
                        <a:pt x="17720" y="1161"/>
                      </a:lnTo>
                      <a:cubicBezTo>
                        <a:pt x="17720" y="1164"/>
                        <a:pt x="17713" y="1167"/>
                        <a:pt x="17713" y="1180"/>
                      </a:cubicBezTo>
                      <a:cubicBezTo>
                        <a:pt x="17707" y="1225"/>
                        <a:pt x="17675" y="1254"/>
                        <a:pt x="17633" y="1257"/>
                      </a:cubicBezTo>
                      <a:cubicBezTo>
                        <a:pt x="17626" y="1257"/>
                        <a:pt x="17623" y="1257"/>
                        <a:pt x="17617" y="1257"/>
                      </a:cubicBezTo>
                      <a:cubicBezTo>
                        <a:pt x="17591" y="1251"/>
                        <a:pt x="17556" y="1234"/>
                        <a:pt x="17546" y="1206"/>
                      </a:cubicBezTo>
                      <a:cubicBezTo>
                        <a:pt x="17540" y="1190"/>
                        <a:pt x="17546" y="1186"/>
                        <a:pt x="17559" y="1177"/>
                      </a:cubicBezTo>
                      <a:cubicBezTo>
                        <a:pt x="17565" y="1170"/>
                        <a:pt x="17575" y="1164"/>
                        <a:pt x="17581" y="1157"/>
                      </a:cubicBezTo>
                      <a:cubicBezTo>
                        <a:pt x="17613" y="1109"/>
                        <a:pt x="17578" y="1061"/>
                        <a:pt x="17530" y="1045"/>
                      </a:cubicBezTo>
                      <a:cubicBezTo>
                        <a:pt x="17514" y="1038"/>
                        <a:pt x="17497" y="1035"/>
                        <a:pt x="17485" y="1035"/>
                      </a:cubicBezTo>
                      <a:cubicBezTo>
                        <a:pt x="17449" y="1038"/>
                        <a:pt x="17414" y="1051"/>
                        <a:pt x="17388" y="1070"/>
                      </a:cubicBezTo>
                      <a:cubicBezTo>
                        <a:pt x="17349" y="1099"/>
                        <a:pt x="17317" y="1144"/>
                        <a:pt x="17314" y="1190"/>
                      </a:cubicBezTo>
                      <a:cubicBezTo>
                        <a:pt x="17308" y="1231"/>
                        <a:pt x="17330" y="1296"/>
                        <a:pt x="17375" y="1305"/>
                      </a:cubicBezTo>
                      <a:cubicBezTo>
                        <a:pt x="17378" y="1305"/>
                        <a:pt x="17382" y="1305"/>
                        <a:pt x="17385" y="1305"/>
                      </a:cubicBezTo>
                      <a:cubicBezTo>
                        <a:pt x="17404" y="1305"/>
                        <a:pt x="17420" y="1296"/>
                        <a:pt x="17437" y="1289"/>
                      </a:cubicBezTo>
                      <a:cubicBezTo>
                        <a:pt x="17446" y="1283"/>
                        <a:pt x="17456" y="1283"/>
                        <a:pt x="17465" y="1283"/>
                      </a:cubicBezTo>
                      <a:cubicBezTo>
                        <a:pt x="17481" y="1283"/>
                        <a:pt x="17494" y="1289"/>
                        <a:pt x="17507" y="1302"/>
                      </a:cubicBezTo>
                      <a:cubicBezTo>
                        <a:pt x="17527" y="1318"/>
                        <a:pt x="17549" y="1350"/>
                        <a:pt x="17546" y="1379"/>
                      </a:cubicBezTo>
                      <a:cubicBezTo>
                        <a:pt x="17540" y="1399"/>
                        <a:pt x="17520" y="1415"/>
                        <a:pt x="17501" y="1415"/>
                      </a:cubicBezTo>
                      <a:cubicBezTo>
                        <a:pt x="17488" y="1415"/>
                        <a:pt x="17478" y="1411"/>
                        <a:pt x="17472" y="1399"/>
                      </a:cubicBezTo>
                      <a:cubicBezTo>
                        <a:pt x="17459" y="1379"/>
                        <a:pt x="17453" y="1363"/>
                        <a:pt x="17427" y="1354"/>
                      </a:cubicBezTo>
                      <a:cubicBezTo>
                        <a:pt x="17420" y="1354"/>
                        <a:pt x="17414" y="1354"/>
                        <a:pt x="17411" y="1354"/>
                      </a:cubicBezTo>
                      <a:cubicBezTo>
                        <a:pt x="17391" y="1354"/>
                        <a:pt x="17375" y="1360"/>
                        <a:pt x="17365" y="1370"/>
                      </a:cubicBezTo>
                      <a:cubicBezTo>
                        <a:pt x="17330" y="1405"/>
                        <a:pt x="17333" y="1470"/>
                        <a:pt x="17378" y="1495"/>
                      </a:cubicBezTo>
                      <a:cubicBezTo>
                        <a:pt x="17398" y="1508"/>
                        <a:pt x="17427" y="1511"/>
                        <a:pt x="17456" y="1511"/>
                      </a:cubicBezTo>
                      <a:cubicBezTo>
                        <a:pt x="17485" y="1511"/>
                        <a:pt x="17514" y="1505"/>
                        <a:pt x="17536" y="1499"/>
                      </a:cubicBezTo>
                      <a:cubicBezTo>
                        <a:pt x="17585" y="1483"/>
                        <a:pt x="17630" y="1457"/>
                        <a:pt x="17681" y="1457"/>
                      </a:cubicBezTo>
                      <a:cubicBezTo>
                        <a:pt x="17688" y="1457"/>
                        <a:pt x="17697" y="1457"/>
                        <a:pt x="17704" y="1460"/>
                      </a:cubicBezTo>
                      <a:cubicBezTo>
                        <a:pt x="17758" y="1473"/>
                        <a:pt x="17807" y="1511"/>
                        <a:pt x="17823" y="1566"/>
                      </a:cubicBezTo>
                      <a:cubicBezTo>
                        <a:pt x="17833" y="1595"/>
                        <a:pt x="17829" y="1624"/>
                        <a:pt x="17810" y="1650"/>
                      </a:cubicBezTo>
                      <a:cubicBezTo>
                        <a:pt x="17794" y="1666"/>
                        <a:pt x="17771" y="1679"/>
                        <a:pt x="17746" y="1679"/>
                      </a:cubicBezTo>
                      <a:cubicBezTo>
                        <a:pt x="17739" y="1679"/>
                        <a:pt x="17729" y="1679"/>
                        <a:pt x="17723" y="1676"/>
                      </a:cubicBezTo>
                      <a:cubicBezTo>
                        <a:pt x="17681" y="1656"/>
                        <a:pt x="17726" y="1602"/>
                        <a:pt x="17713" y="1569"/>
                      </a:cubicBezTo>
                      <a:cubicBezTo>
                        <a:pt x="17704" y="1543"/>
                        <a:pt x="17678" y="1531"/>
                        <a:pt x="17652" y="1531"/>
                      </a:cubicBezTo>
                      <a:cubicBezTo>
                        <a:pt x="17630" y="1531"/>
                        <a:pt x="17610" y="1537"/>
                        <a:pt x="17594" y="1547"/>
                      </a:cubicBezTo>
                      <a:cubicBezTo>
                        <a:pt x="17552" y="1569"/>
                        <a:pt x="17517" y="1618"/>
                        <a:pt x="17527" y="1669"/>
                      </a:cubicBezTo>
                      <a:cubicBezTo>
                        <a:pt x="17527" y="1669"/>
                        <a:pt x="17530" y="1672"/>
                        <a:pt x="17533" y="1676"/>
                      </a:cubicBezTo>
                      <a:cubicBezTo>
                        <a:pt x="17536" y="1692"/>
                        <a:pt x="17543" y="1701"/>
                        <a:pt x="17552" y="1714"/>
                      </a:cubicBezTo>
                      <a:cubicBezTo>
                        <a:pt x="17536" y="1704"/>
                        <a:pt x="17520" y="1695"/>
                        <a:pt x="17504" y="1688"/>
                      </a:cubicBezTo>
                      <a:moveTo>
                        <a:pt x="18899" y="1611"/>
                      </a:moveTo>
                      <a:lnTo>
                        <a:pt x="18899" y="1611"/>
                      </a:lnTo>
                      <a:cubicBezTo>
                        <a:pt x="18886" y="1615"/>
                        <a:pt x="18870" y="1618"/>
                        <a:pt x="18853" y="1624"/>
                      </a:cubicBezTo>
                      <a:cubicBezTo>
                        <a:pt x="18841" y="1615"/>
                        <a:pt x="18828" y="1605"/>
                        <a:pt x="18815" y="1595"/>
                      </a:cubicBezTo>
                      <a:cubicBezTo>
                        <a:pt x="18805" y="1589"/>
                        <a:pt x="18795" y="1582"/>
                        <a:pt x="18786" y="1576"/>
                      </a:cubicBezTo>
                      <a:cubicBezTo>
                        <a:pt x="18754" y="1553"/>
                        <a:pt x="18721" y="1531"/>
                        <a:pt x="18683" y="1518"/>
                      </a:cubicBezTo>
                      <a:cubicBezTo>
                        <a:pt x="18641" y="1502"/>
                        <a:pt x="18602" y="1492"/>
                        <a:pt x="18560" y="1486"/>
                      </a:cubicBezTo>
                      <a:cubicBezTo>
                        <a:pt x="18406" y="1463"/>
                        <a:pt x="18251" y="1495"/>
                        <a:pt x="18110" y="1560"/>
                      </a:cubicBezTo>
                      <a:cubicBezTo>
                        <a:pt x="17961" y="1624"/>
                        <a:pt x="17826" y="1717"/>
                        <a:pt x="17675" y="1782"/>
                      </a:cubicBezTo>
                      <a:cubicBezTo>
                        <a:pt x="17675" y="1785"/>
                        <a:pt x="17672" y="1785"/>
                        <a:pt x="17668" y="1785"/>
                      </a:cubicBezTo>
                      <a:cubicBezTo>
                        <a:pt x="17659" y="1779"/>
                        <a:pt x="17649" y="1772"/>
                        <a:pt x="17642" y="1763"/>
                      </a:cubicBezTo>
                      <a:cubicBezTo>
                        <a:pt x="17623" y="1747"/>
                        <a:pt x="17607" y="1734"/>
                        <a:pt x="17597" y="1724"/>
                      </a:cubicBezTo>
                      <a:cubicBezTo>
                        <a:pt x="17594" y="1721"/>
                        <a:pt x="17594" y="1717"/>
                        <a:pt x="17591" y="1714"/>
                      </a:cubicBezTo>
                      <a:cubicBezTo>
                        <a:pt x="17575" y="1698"/>
                        <a:pt x="17556" y="1679"/>
                        <a:pt x="17556" y="1656"/>
                      </a:cubicBezTo>
                      <a:cubicBezTo>
                        <a:pt x="17552" y="1627"/>
                        <a:pt x="17569" y="1602"/>
                        <a:pt x="17588" y="1582"/>
                      </a:cubicBezTo>
                      <a:cubicBezTo>
                        <a:pt x="17604" y="1569"/>
                        <a:pt x="17623" y="1556"/>
                        <a:pt x="17646" y="1556"/>
                      </a:cubicBezTo>
                      <a:cubicBezTo>
                        <a:pt x="17652" y="1556"/>
                        <a:pt x="17659" y="1556"/>
                        <a:pt x="17665" y="1560"/>
                      </a:cubicBezTo>
                      <a:cubicBezTo>
                        <a:pt x="17691" y="1569"/>
                        <a:pt x="17691" y="1592"/>
                        <a:pt x="17685" y="1615"/>
                      </a:cubicBezTo>
                      <a:cubicBezTo>
                        <a:pt x="17678" y="1634"/>
                        <a:pt x="17672" y="1653"/>
                        <a:pt x="17681" y="1669"/>
                      </a:cubicBezTo>
                      <a:cubicBezTo>
                        <a:pt x="17688" y="1692"/>
                        <a:pt x="17713" y="1701"/>
                        <a:pt x="17736" y="1704"/>
                      </a:cubicBezTo>
                      <a:cubicBezTo>
                        <a:pt x="17739" y="1704"/>
                        <a:pt x="17742" y="1704"/>
                        <a:pt x="17746" y="1704"/>
                      </a:cubicBezTo>
                      <a:cubicBezTo>
                        <a:pt x="17771" y="1708"/>
                        <a:pt x="17797" y="1695"/>
                        <a:pt x="17817" y="1679"/>
                      </a:cubicBezTo>
                      <a:cubicBezTo>
                        <a:pt x="17890" y="1640"/>
                        <a:pt x="17958" y="1585"/>
                        <a:pt x="18032" y="1547"/>
                      </a:cubicBezTo>
                      <a:cubicBezTo>
                        <a:pt x="18132" y="1492"/>
                        <a:pt x="18242" y="1447"/>
                        <a:pt x="18354" y="1424"/>
                      </a:cubicBezTo>
                      <a:cubicBezTo>
                        <a:pt x="18470" y="1399"/>
                        <a:pt x="18596" y="1389"/>
                        <a:pt x="18708" y="1428"/>
                      </a:cubicBezTo>
                      <a:cubicBezTo>
                        <a:pt x="18811" y="1463"/>
                        <a:pt x="18899" y="1531"/>
                        <a:pt x="18986" y="1598"/>
                      </a:cubicBezTo>
                      <a:cubicBezTo>
                        <a:pt x="18956" y="1602"/>
                        <a:pt x="18927" y="1605"/>
                        <a:pt x="18899" y="1611"/>
                      </a:cubicBezTo>
                      <a:moveTo>
                        <a:pt x="19024" y="1595"/>
                      </a:moveTo>
                      <a:lnTo>
                        <a:pt x="19024" y="1595"/>
                      </a:lnTo>
                      <a:cubicBezTo>
                        <a:pt x="19018" y="1592"/>
                        <a:pt x="19011" y="1592"/>
                        <a:pt x="19008" y="1592"/>
                      </a:cubicBezTo>
                      <a:cubicBezTo>
                        <a:pt x="19002" y="1589"/>
                        <a:pt x="18999" y="1585"/>
                        <a:pt x="18992" y="1579"/>
                      </a:cubicBezTo>
                      <a:cubicBezTo>
                        <a:pt x="18924" y="1511"/>
                        <a:pt x="18844" y="1454"/>
                        <a:pt x="18754" y="1415"/>
                      </a:cubicBezTo>
                      <a:cubicBezTo>
                        <a:pt x="18747" y="1415"/>
                        <a:pt x="18741" y="1411"/>
                        <a:pt x="18734" y="1408"/>
                      </a:cubicBezTo>
                      <a:cubicBezTo>
                        <a:pt x="18573" y="1347"/>
                        <a:pt x="18393" y="1367"/>
                        <a:pt x="18232" y="1418"/>
                      </a:cubicBezTo>
                      <a:cubicBezTo>
                        <a:pt x="18142" y="1447"/>
                        <a:pt x="18058" y="1486"/>
                        <a:pt x="17978" y="1534"/>
                      </a:cubicBezTo>
                      <a:cubicBezTo>
                        <a:pt x="17932" y="1560"/>
                        <a:pt x="17900" y="1582"/>
                        <a:pt x="17855" y="1611"/>
                      </a:cubicBezTo>
                      <a:cubicBezTo>
                        <a:pt x="17858" y="1582"/>
                        <a:pt x="17855" y="1556"/>
                        <a:pt x="17842" y="1534"/>
                      </a:cubicBezTo>
                      <a:cubicBezTo>
                        <a:pt x="17878" y="1524"/>
                        <a:pt x="17981" y="1499"/>
                        <a:pt x="17994" y="1495"/>
                      </a:cubicBezTo>
                      <a:cubicBezTo>
                        <a:pt x="18048" y="1483"/>
                        <a:pt x="18280" y="1386"/>
                        <a:pt x="18345" y="1363"/>
                      </a:cubicBezTo>
                      <a:cubicBezTo>
                        <a:pt x="18499" y="1315"/>
                        <a:pt x="18667" y="1328"/>
                        <a:pt x="18818" y="1376"/>
                      </a:cubicBezTo>
                      <a:cubicBezTo>
                        <a:pt x="18940" y="1415"/>
                        <a:pt x="19066" y="1486"/>
                        <a:pt x="19131" y="1598"/>
                      </a:cubicBezTo>
                      <a:cubicBezTo>
                        <a:pt x="19095" y="1598"/>
                        <a:pt x="19060" y="1595"/>
                        <a:pt x="19024" y="1595"/>
                      </a:cubicBezTo>
                      <a:moveTo>
                        <a:pt x="19169" y="1602"/>
                      </a:moveTo>
                      <a:lnTo>
                        <a:pt x="19169" y="1602"/>
                      </a:lnTo>
                      <a:cubicBezTo>
                        <a:pt x="19166" y="1602"/>
                        <a:pt x="19163" y="1602"/>
                        <a:pt x="19159" y="1598"/>
                      </a:cubicBezTo>
                      <a:cubicBezTo>
                        <a:pt x="19156" y="1598"/>
                        <a:pt x="19156" y="1595"/>
                        <a:pt x="19153" y="1592"/>
                      </a:cubicBezTo>
                      <a:cubicBezTo>
                        <a:pt x="19098" y="1499"/>
                        <a:pt x="19011" y="1418"/>
                        <a:pt x="18908" y="1376"/>
                      </a:cubicBezTo>
                      <a:cubicBezTo>
                        <a:pt x="18837" y="1347"/>
                        <a:pt x="18760" y="1325"/>
                        <a:pt x="18683" y="1309"/>
                      </a:cubicBezTo>
                      <a:cubicBezTo>
                        <a:pt x="18686" y="1309"/>
                        <a:pt x="18686" y="1309"/>
                        <a:pt x="18689" y="1309"/>
                      </a:cubicBezTo>
                      <a:cubicBezTo>
                        <a:pt x="18773" y="1312"/>
                        <a:pt x="18860" y="1315"/>
                        <a:pt x="18937" y="1347"/>
                      </a:cubicBezTo>
                      <a:cubicBezTo>
                        <a:pt x="19008" y="1379"/>
                        <a:pt x="19072" y="1424"/>
                        <a:pt x="19131" y="1479"/>
                      </a:cubicBezTo>
                      <a:cubicBezTo>
                        <a:pt x="19156" y="1505"/>
                        <a:pt x="19185" y="1534"/>
                        <a:pt x="19204" y="1563"/>
                      </a:cubicBezTo>
                      <a:cubicBezTo>
                        <a:pt x="19204" y="1566"/>
                        <a:pt x="19208" y="1566"/>
                        <a:pt x="19208" y="1569"/>
                      </a:cubicBezTo>
                      <a:cubicBezTo>
                        <a:pt x="19217" y="1582"/>
                        <a:pt x="19224" y="1598"/>
                        <a:pt x="19230" y="1615"/>
                      </a:cubicBezTo>
                      <a:cubicBezTo>
                        <a:pt x="19211" y="1611"/>
                        <a:pt x="19188" y="1608"/>
                        <a:pt x="19169" y="1602"/>
                      </a:cubicBezTo>
                      <a:moveTo>
                        <a:pt x="19427" y="1688"/>
                      </a:moveTo>
                      <a:lnTo>
                        <a:pt x="19427" y="1688"/>
                      </a:lnTo>
                      <a:cubicBezTo>
                        <a:pt x="19369" y="1656"/>
                        <a:pt x="19314" y="1637"/>
                        <a:pt x="19250" y="1621"/>
                      </a:cubicBezTo>
                      <a:cubicBezTo>
                        <a:pt x="19253" y="1618"/>
                        <a:pt x="19243" y="1598"/>
                        <a:pt x="19230" y="1576"/>
                      </a:cubicBezTo>
                      <a:cubicBezTo>
                        <a:pt x="19295" y="1592"/>
                        <a:pt x="19346" y="1598"/>
                        <a:pt x="19411" y="1572"/>
                      </a:cubicBezTo>
                      <a:cubicBezTo>
                        <a:pt x="19478" y="1543"/>
                        <a:pt x="19559" y="1483"/>
                        <a:pt x="19636" y="1515"/>
                      </a:cubicBezTo>
                      <a:cubicBezTo>
                        <a:pt x="19639" y="1515"/>
                        <a:pt x="19639" y="1508"/>
                        <a:pt x="19639" y="1508"/>
                      </a:cubicBezTo>
                      <a:cubicBezTo>
                        <a:pt x="19588" y="1479"/>
                        <a:pt x="19533" y="1495"/>
                        <a:pt x="19485" y="1518"/>
                      </a:cubicBezTo>
                      <a:cubicBezTo>
                        <a:pt x="19446" y="1534"/>
                        <a:pt x="19408" y="1553"/>
                        <a:pt x="19369" y="1563"/>
                      </a:cubicBezTo>
                      <a:cubicBezTo>
                        <a:pt x="19317" y="1576"/>
                        <a:pt x="19269" y="1563"/>
                        <a:pt x="19217" y="1550"/>
                      </a:cubicBezTo>
                      <a:lnTo>
                        <a:pt x="19217" y="1550"/>
                      </a:lnTo>
                      <a:cubicBezTo>
                        <a:pt x="19208" y="1531"/>
                        <a:pt x="19198" y="1515"/>
                        <a:pt x="19195" y="1515"/>
                      </a:cubicBezTo>
                      <a:cubicBezTo>
                        <a:pt x="19166" y="1466"/>
                        <a:pt x="19121" y="1424"/>
                        <a:pt x="19079" y="1392"/>
                      </a:cubicBezTo>
                      <a:cubicBezTo>
                        <a:pt x="19063" y="1379"/>
                        <a:pt x="19047" y="1370"/>
                        <a:pt x="19034" y="1360"/>
                      </a:cubicBezTo>
                      <a:cubicBezTo>
                        <a:pt x="19076" y="1341"/>
                        <a:pt x="19108" y="1305"/>
                        <a:pt x="19134" y="1263"/>
                      </a:cubicBezTo>
                      <a:cubicBezTo>
                        <a:pt x="19153" y="1238"/>
                        <a:pt x="19166" y="1206"/>
                        <a:pt x="19179" y="1177"/>
                      </a:cubicBezTo>
                      <a:cubicBezTo>
                        <a:pt x="19192" y="1151"/>
                        <a:pt x="19204" y="1122"/>
                        <a:pt x="19227" y="1106"/>
                      </a:cubicBezTo>
                      <a:cubicBezTo>
                        <a:pt x="19240" y="1099"/>
                        <a:pt x="19256" y="1096"/>
                        <a:pt x="19269" y="1086"/>
                      </a:cubicBezTo>
                      <a:cubicBezTo>
                        <a:pt x="19272" y="1086"/>
                        <a:pt x="19269" y="1083"/>
                        <a:pt x="19269" y="1080"/>
                      </a:cubicBezTo>
                      <a:cubicBezTo>
                        <a:pt x="19204" y="1077"/>
                        <a:pt x="19179" y="1131"/>
                        <a:pt x="19153" y="1180"/>
                      </a:cubicBezTo>
                      <a:cubicBezTo>
                        <a:pt x="19121" y="1251"/>
                        <a:pt x="19079" y="1315"/>
                        <a:pt x="19005" y="1344"/>
                      </a:cubicBezTo>
                      <a:cubicBezTo>
                        <a:pt x="18995" y="1338"/>
                        <a:pt x="18986" y="1331"/>
                        <a:pt x="18973" y="1328"/>
                      </a:cubicBezTo>
                      <a:cubicBezTo>
                        <a:pt x="18966" y="1325"/>
                        <a:pt x="18937" y="1315"/>
                        <a:pt x="18934" y="1312"/>
                      </a:cubicBezTo>
                      <a:cubicBezTo>
                        <a:pt x="18927" y="1292"/>
                        <a:pt x="18918" y="1273"/>
                        <a:pt x="18908" y="1257"/>
                      </a:cubicBezTo>
                      <a:cubicBezTo>
                        <a:pt x="18969" y="1267"/>
                        <a:pt x="19047" y="1212"/>
                        <a:pt x="19085" y="1170"/>
                      </a:cubicBezTo>
                      <a:cubicBezTo>
                        <a:pt x="19114" y="1138"/>
                        <a:pt x="19140" y="1099"/>
                        <a:pt x="19159" y="1064"/>
                      </a:cubicBezTo>
                      <a:cubicBezTo>
                        <a:pt x="19172" y="1041"/>
                        <a:pt x="19179" y="1019"/>
                        <a:pt x="19192" y="999"/>
                      </a:cubicBezTo>
                      <a:cubicBezTo>
                        <a:pt x="19214" y="962"/>
                        <a:pt x="19272" y="930"/>
                        <a:pt x="19308" y="977"/>
                      </a:cubicBezTo>
                      <a:cubicBezTo>
                        <a:pt x="19311" y="983"/>
                        <a:pt x="19317" y="986"/>
                        <a:pt x="19324" y="980"/>
                      </a:cubicBezTo>
                      <a:cubicBezTo>
                        <a:pt x="19362" y="943"/>
                        <a:pt x="19446" y="949"/>
                        <a:pt x="19475" y="996"/>
                      </a:cubicBezTo>
                      <a:cubicBezTo>
                        <a:pt x="19478" y="1003"/>
                        <a:pt x="19485" y="996"/>
                        <a:pt x="19481" y="990"/>
                      </a:cubicBezTo>
                      <a:cubicBezTo>
                        <a:pt x="19456" y="930"/>
                        <a:pt x="19369" y="923"/>
                        <a:pt x="19317" y="959"/>
                      </a:cubicBezTo>
                      <a:cubicBezTo>
                        <a:pt x="19266" y="901"/>
                        <a:pt x="19192" y="949"/>
                        <a:pt x="19163" y="1009"/>
                      </a:cubicBezTo>
                      <a:cubicBezTo>
                        <a:pt x="19137" y="1061"/>
                        <a:pt x="19105" y="1115"/>
                        <a:pt x="19063" y="1161"/>
                      </a:cubicBezTo>
                      <a:cubicBezTo>
                        <a:pt x="19031" y="1196"/>
                        <a:pt x="18953" y="1251"/>
                        <a:pt x="18902" y="1234"/>
                      </a:cubicBezTo>
                      <a:cubicBezTo>
                        <a:pt x="18899" y="1231"/>
                        <a:pt x="18895" y="1234"/>
                        <a:pt x="18892" y="1234"/>
                      </a:cubicBezTo>
                      <a:cubicBezTo>
                        <a:pt x="18857" y="1180"/>
                        <a:pt x="18808" y="1128"/>
                        <a:pt x="18754" y="1090"/>
                      </a:cubicBezTo>
                      <a:cubicBezTo>
                        <a:pt x="18763" y="1090"/>
                        <a:pt x="18776" y="1086"/>
                        <a:pt x="18786" y="1080"/>
                      </a:cubicBezTo>
                      <a:cubicBezTo>
                        <a:pt x="18815" y="1067"/>
                        <a:pt x="18831" y="1041"/>
                        <a:pt x="18844" y="1016"/>
                      </a:cubicBezTo>
                      <a:cubicBezTo>
                        <a:pt x="18853" y="990"/>
                        <a:pt x="18863" y="964"/>
                        <a:pt x="18879" y="943"/>
                      </a:cubicBezTo>
                      <a:cubicBezTo>
                        <a:pt x="18883" y="939"/>
                        <a:pt x="18886" y="936"/>
                        <a:pt x="18889" y="933"/>
                      </a:cubicBezTo>
                      <a:cubicBezTo>
                        <a:pt x="18895" y="936"/>
                        <a:pt x="18899" y="939"/>
                        <a:pt x="18905" y="939"/>
                      </a:cubicBezTo>
                      <a:cubicBezTo>
                        <a:pt x="18908" y="930"/>
                        <a:pt x="18918" y="917"/>
                        <a:pt x="18927" y="910"/>
                      </a:cubicBezTo>
                      <a:cubicBezTo>
                        <a:pt x="18927" y="910"/>
                        <a:pt x="18924" y="910"/>
                        <a:pt x="18924" y="907"/>
                      </a:cubicBezTo>
                      <a:lnTo>
                        <a:pt x="18927" y="907"/>
                      </a:lnTo>
                      <a:cubicBezTo>
                        <a:pt x="18953" y="891"/>
                        <a:pt x="18995" y="875"/>
                        <a:pt x="19024" y="891"/>
                      </a:cubicBezTo>
                      <a:cubicBezTo>
                        <a:pt x="19056" y="910"/>
                        <a:pt x="19060" y="977"/>
                        <a:pt x="19027" y="999"/>
                      </a:cubicBezTo>
                      <a:cubicBezTo>
                        <a:pt x="19011" y="1009"/>
                        <a:pt x="18986" y="1006"/>
                        <a:pt x="18963" y="999"/>
                      </a:cubicBezTo>
                      <a:cubicBezTo>
                        <a:pt x="18953" y="996"/>
                        <a:pt x="18947" y="990"/>
                        <a:pt x="18937" y="983"/>
                      </a:cubicBezTo>
                      <a:cubicBezTo>
                        <a:pt x="18931" y="977"/>
                        <a:pt x="18927" y="977"/>
                        <a:pt x="18921" y="977"/>
                      </a:cubicBezTo>
                      <a:cubicBezTo>
                        <a:pt x="18902" y="980"/>
                        <a:pt x="18889" y="1009"/>
                        <a:pt x="18886" y="1022"/>
                      </a:cubicBezTo>
                      <a:cubicBezTo>
                        <a:pt x="18883" y="1045"/>
                        <a:pt x="18889" y="1074"/>
                        <a:pt x="18902" y="1090"/>
                      </a:cubicBezTo>
                      <a:cubicBezTo>
                        <a:pt x="18934" y="1128"/>
                        <a:pt x="18995" y="1109"/>
                        <a:pt x="19031" y="1090"/>
                      </a:cubicBezTo>
                      <a:cubicBezTo>
                        <a:pt x="19082" y="1061"/>
                        <a:pt x="19108" y="1012"/>
                        <a:pt x="19131" y="962"/>
                      </a:cubicBezTo>
                      <a:cubicBezTo>
                        <a:pt x="19147" y="923"/>
                        <a:pt x="19169" y="888"/>
                        <a:pt x="19198" y="859"/>
                      </a:cubicBezTo>
                      <a:cubicBezTo>
                        <a:pt x="19201" y="859"/>
                        <a:pt x="19204" y="859"/>
                        <a:pt x="19208" y="859"/>
                      </a:cubicBezTo>
                      <a:cubicBezTo>
                        <a:pt x="19208" y="852"/>
                        <a:pt x="19211" y="849"/>
                        <a:pt x="19211" y="846"/>
                      </a:cubicBezTo>
                      <a:cubicBezTo>
                        <a:pt x="19224" y="836"/>
                        <a:pt x="19233" y="827"/>
                        <a:pt x="19243" y="820"/>
                      </a:cubicBezTo>
                      <a:cubicBezTo>
                        <a:pt x="19272" y="807"/>
                        <a:pt x="19301" y="801"/>
                        <a:pt x="19330" y="814"/>
                      </a:cubicBezTo>
                      <a:cubicBezTo>
                        <a:pt x="19365" y="833"/>
                        <a:pt x="19362" y="869"/>
                        <a:pt x="19375" y="901"/>
                      </a:cubicBezTo>
                      <a:cubicBezTo>
                        <a:pt x="19375" y="910"/>
                        <a:pt x="19385" y="914"/>
                        <a:pt x="19391" y="910"/>
                      </a:cubicBezTo>
                      <a:cubicBezTo>
                        <a:pt x="19417" y="904"/>
                        <a:pt x="19449" y="901"/>
                        <a:pt x="19475" y="914"/>
                      </a:cubicBezTo>
                      <a:cubicBezTo>
                        <a:pt x="19507" y="926"/>
                        <a:pt x="19530" y="955"/>
                        <a:pt x="19533" y="986"/>
                      </a:cubicBezTo>
                      <a:cubicBezTo>
                        <a:pt x="19536" y="1016"/>
                        <a:pt x="19536" y="1038"/>
                        <a:pt x="19559" y="1058"/>
                      </a:cubicBezTo>
                      <a:cubicBezTo>
                        <a:pt x="19584" y="1074"/>
                        <a:pt x="19610" y="1083"/>
                        <a:pt x="19623" y="1109"/>
                      </a:cubicBezTo>
                      <a:cubicBezTo>
                        <a:pt x="19636" y="1125"/>
                        <a:pt x="19639" y="1144"/>
                        <a:pt x="19643" y="1164"/>
                      </a:cubicBezTo>
                      <a:cubicBezTo>
                        <a:pt x="19639" y="1167"/>
                        <a:pt x="19636" y="1170"/>
                        <a:pt x="19636" y="1180"/>
                      </a:cubicBezTo>
                      <a:cubicBezTo>
                        <a:pt x="19633" y="1225"/>
                        <a:pt x="19597" y="1254"/>
                        <a:pt x="19556" y="1257"/>
                      </a:cubicBezTo>
                      <a:cubicBezTo>
                        <a:pt x="19549" y="1257"/>
                        <a:pt x="19546" y="1257"/>
                        <a:pt x="19540" y="1257"/>
                      </a:cubicBezTo>
                      <a:cubicBezTo>
                        <a:pt x="19514" y="1251"/>
                        <a:pt x="19478" y="1234"/>
                        <a:pt x="19468" y="1206"/>
                      </a:cubicBezTo>
                      <a:cubicBezTo>
                        <a:pt x="19462" y="1190"/>
                        <a:pt x="19468" y="1186"/>
                        <a:pt x="19481" y="1177"/>
                      </a:cubicBezTo>
                      <a:cubicBezTo>
                        <a:pt x="19488" y="1170"/>
                        <a:pt x="19498" y="1164"/>
                        <a:pt x="19504" y="1157"/>
                      </a:cubicBezTo>
                      <a:cubicBezTo>
                        <a:pt x="19536" y="1109"/>
                        <a:pt x="19501" y="1061"/>
                        <a:pt x="19452" y="1045"/>
                      </a:cubicBezTo>
                      <a:cubicBezTo>
                        <a:pt x="19436" y="1038"/>
                        <a:pt x="19420" y="1035"/>
                        <a:pt x="19408" y="1035"/>
                      </a:cubicBezTo>
                      <a:cubicBezTo>
                        <a:pt x="19372" y="1038"/>
                        <a:pt x="19336" y="1051"/>
                        <a:pt x="19311" y="1070"/>
                      </a:cubicBezTo>
                      <a:cubicBezTo>
                        <a:pt x="19272" y="1099"/>
                        <a:pt x="19240" y="1144"/>
                        <a:pt x="19237" y="1190"/>
                      </a:cubicBezTo>
                      <a:cubicBezTo>
                        <a:pt x="19230" y="1231"/>
                        <a:pt x="19253" y="1296"/>
                        <a:pt x="19298" y="1305"/>
                      </a:cubicBezTo>
                      <a:cubicBezTo>
                        <a:pt x="19301" y="1305"/>
                        <a:pt x="19304" y="1305"/>
                        <a:pt x="19308" y="1305"/>
                      </a:cubicBezTo>
                      <a:cubicBezTo>
                        <a:pt x="19327" y="1305"/>
                        <a:pt x="19343" y="1296"/>
                        <a:pt x="19359" y="1289"/>
                      </a:cubicBezTo>
                      <a:cubicBezTo>
                        <a:pt x="19369" y="1283"/>
                        <a:pt x="19378" y="1283"/>
                        <a:pt x="19388" y="1283"/>
                      </a:cubicBezTo>
                      <a:cubicBezTo>
                        <a:pt x="19404" y="1283"/>
                        <a:pt x="19417" y="1289"/>
                        <a:pt x="19430" y="1302"/>
                      </a:cubicBezTo>
                      <a:cubicBezTo>
                        <a:pt x="19449" y="1318"/>
                        <a:pt x="19472" y="1350"/>
                        <a:pt x="19468" y="1379"/>
                      </a:cubicBezTo>
                      <a:cubicBezTo>
                        <a:pt x="19462" y="1399"/>
                        <a:pt x="19443" y="1415"/>
                        <a:pt x="19424" y="1415"/>
                      </a:cubicBezTo>
                      <a:cubicBezTo>
                        <a:pt x="19411" y="1415"/>
                        <a:pt x="19401" y="1411"/>
                        <a:pt x="19395" y="1399"/>
                      </a:cubicBezTo>
                      <a:cubicBezTo>
                        <a:pt x="19382" y="1379"/>
                        <a:pt x="19375" y="1363"/>
                        <a:pt x="19349" y="1354"/>
                      </a:cubicBezTo>
                      <a:cubicBezTo>
                        <a:pt x="19343" y="1354"/>
                        <a:pt x="19336" y="1354"/>
                        <a:pt x="19333" y="1354"/>
                      </a:cubicBezTo>
                      <a:cubicBezTo>
                        <a:pt x="19314" y="1354"/>
                        <a:pt x="19298" y="1360"/>
                        <a:pt x="19288" y="1370"/>
                      </a:cubicBezTo>
                      <a:cubicBezTo>
                        <a:pt x="19253" y="1405"/>
                        <a:pt x="19256" y="1470"/>
                        <a:pt x="19301" y="1495"/>
                      </a:cubicBezTo>
                      <a:cubicBezTo>
                        <a:pt x="19320" y="1508"/>
                        <a:pt x="19349" y="1511"/>
                        <a:pt x="19378" y="1511"/>
                      </a:cubicBezTo>
                      <a:cubicBezTo>
                        <a:pt x="19408" y="1511"/>
                        <a:pt x="19436" y="1505"/>
                        <a:pt x="19459" y="1499"/>
                      </a:cubicBezTo>
                      <a:cubicBezTo>
                        <a:pt x="19507" y="1483"/>
                        <a:pt x="19552" y="1457"/>
                        <a:pt x="19604" y="1457"/>
                      </a:cubicBezTo>
                      <a:cubicBezTo>
                        <a:pt x="19610" y="1457"/>
                        <a:pt x="19620" y="1457"/>
                        <a:pt x="19626" y="1460"/>
                      </a:cubicBezTo>
                      <a:cubicBezTo>
                        <a:pt x="19681" y="1473"/>
                        <a:pt x="19729" y="1511"/>
                        <a:pt x="19745" y="1566"/>
                      </a:cubicBezTo>
                      <a:cubicBezTo>
                        <a:pt x="19755" y="1595"/>
                        <a:pt x="19752" y="1624"/>
                        <a:pt x="19733" y="1650"/>
                      </a:cubicBezTo>
                      <a:cubicBezTo>
                        <a:pt x="19717" y="1666"/>
                        <a:pt x="19694" y="1679"/>
                        <a:pt x="19668" y="1679"/>
                      </a:cubicBezTo>
                      <a:cubicBezTo>
                        <a:pt x="19662" y="1679"/>
                        <a:pt x="19652" y="1679"/>
                        <a:pt x="19646" y="1676"/>
                      </a:cubicBezTo>
                      <a:cubicBezTo>
                        <a:pt x="19604" y="1656"/>
                        <a:pt x="19649" y="1602"/>
                        <a:pt x="19636" y="1569"/>
                      </a:cubicBezTo>
                      <a:cubicBezTo>
                        <a:pt x="19626" y="1543"/>
                        <a:pt x="19601" y="1531"/>
                        <a:pt x="19575" y="1531"/>
                      </a:cubicBezTo>
                      <a:cubicBezTo>
                        <a:pt x="19552" y="1531"/>
                        <a:pt x="19533" y="1537"/>
                        <a:pt x="19517" y="1547"/>
                      </a:cubicBezTo>
                      <a:cubicBezTo>
                        <a:pt x="19475" y="1569"/>
                        <a:pt x="19440" y="1618"/>
                        <a:pt x="19449" y="1669"/>
                      </a:cubicBezTo>
                      <a:cubicBezTo>
                        <a:pt x="19452" y="1669"/>
                        <a:pt x="19452" y="1672"/>
                        <a:pt x="19456" y="1676"/>
                      </a:cubicBezTo>
                      <a:cubicBezTo>
                        <a:pt x="19459" y="1692"/>
                        <a:pt x="19468" y="1701"/>
                        <a:pt x="19475" y="1714"/>
                      </a:cubicBezTo>
                      <a:cubicBezTo>
                        <a:pt x="19459" y="1704"/>
                        <a:pt x="19443" y="1695"/>
                        <a:pt x="19427" y="1688"/>
                      </a:cubicBezTo>
                      <a:moveTo>
                        <a:pt x="20821" y="1611"/>
                      </a:moveTo>
                      <a:lnTo>
                        <a:pt x="20821" y="1611"/>
                      </a:lnTo>
                      <a:cubicBezTo>
                        <a:pt x="20808" y="1615"/>
                        <a:pt x="20792" y="1618"/>
                        <a:pt x="20776" y="1624"/>
                      </a:cubicBezTo>
                      <a:cubicBezTo>
                        <a:pt x="20763" y="1615"/>
                        <a:pt x="20750" y="1605"/>
                        <a:pt x="20738" y="1595"/>
                      </a:cubicBezTo>
                      <a:cubicBezTo>
                        <a:pt x="20728" y="1589"/>
                        <a:pt x="20718" y="1582"/>
                        <a:pt x="20709" y="1576"/>
                      </a:cubicBezTo>
                      <a:cubicBezTo>
                        <a:pt x="20676" y="1553"/>
                        <a:pt x="20644" y="1531"/>
                        <a:pt x="20606" y="1518"/>
                      </a:cubicBezTo>
                      <a:cubicBezTo>
                        <a:pt x="20564" y="1502"/>
                        <a:pt x="20525" y="1492"/>
                        <a:pt x="20483" y="1486"/>
                      </a:cubicBezTo>
                      <a:cubicBezTo>
                        <a:pt x="20329" y="1463"/>
                        <a:pt x="20174" y="1495"/>
                        <a:pt x="20032" y="1560"/>
                      </a:cubicBezTo>
                      <a:cubicBezTo>
                        <a:pt x="19884" y="1624"/>
                        <a:pt x="19749" y="1717"/>
                        <a:pt x="19597" y="1782"/>
                      </a:cubicBezTo>
                      <a:cubicBezTo>
                        <a:pt x="19597" y="1785"/>
                        <a:pt x="19594" y="1785"/>
                        <a:pt x="19591" y="1785"/>
                      </a:cubicBezTo>
                      <a:cubicBezTo>
                        <a:pt x="19581" y="1779"/>
                        <a:pt x="19572" y="1772"/>
                        <a:pt x="19565" y="1763"/>
                      </a:cubicBezTo>
                      <a:cubicBezTo>
                        <a:pt x="19546" y="1747"/>
                        <a:pt x="19530" y="1734"/>
                        <a:pt x="19520" y="1724"/>
                      </a:cubicBezTo>
                      <a:cubicBezTo>
                        <a:pt x="19517" y="1721"/>
                        <a:pt x="19517" y="1717"/>
                        <a:pt x="19514" y="1714"/>
                      </a:cubicBezTo>
                      <a:cubicBezTo>
                        <a:pt x="19498" y="1698"/>
                        <a:pt x="19478" y="1679"/>
                        <a:pt x="19478" y="1656"/>
                      </a:cubicBezTo>
                      <a:cubicBezTo>
                        <a:pt x="19475" y="1627"/>
                        <a:pt x="19491" y="1602"/>
                        <a:pt x="19510" y="1582"/>
                      </a:cubicBezTo>
                      <a:cubicBezTo>
                        <a:pt x="19527" y="1569"/>
                        <a:pt x="19546" y="1556"/>
                        <a:pt x="19568" y="1556"/>
                      </a:cubicBezTo>
                      <a:cubicBezTo>
                        <a:pt x="19575" y="1556"/>
                        <a:pt x="19581" y="1556"/>
                        <a:pt x="19588" y="1560"/>
                      </a:cubicBezTo>
                      <a:cubicBezTo>
                        <a:pt x="19617" y="1569"/>
                        <a:pt x="19613" y="1592"/>
                        <a:pt x="19607" y="1615"/>
                      </a:cubicBezTo>
                      <a:cubicBezTo>
                        <a:pt x="19601" y="1634"/>
                        <a:pt x="19594" y="1653"/>
                        <a:pt x="19604" y="1669"/>
                      </a:cubicBezTo>
                      <a:cubicBezTo>
                        <a:pt x="19610" y="1692"/>
                        <a:pt x="19636" y="1701"/>
                        <a:pt x="19659" y="1704"/>
                      </a:cubicBezTo>
                      <a:cubicBezTo>
                        <a:pt x="19662" y="1704"/>
                        <a:pt x="19665" y="1704"/>
                        <a:pt x="19668" y="1704"/>
                      </a:cubicBezTo>
                      <a:cubicBezTo>
                        <a:pt x="19694" y="1708"/>
                        <a:pt x="19720" y="1695"/>
                        <a:pt x="19739" y="1679"/>
                      </a:cubicBezTo>
                      <a:cubicBezTo>
                        <a:pt x="19813" y="1640"/>
                        <a:pt x="19881" y="1585"/>
                        <a:pt x="19955" y="1547"/>
                      </a:cubicBezTo>
                      <a:cubicBezTo>
                        <a:pt x="20055" y="1492"/>
                        <a:pt x="20164" y="1447"/>
                        <a:pt x="20277" y="1424"/>
                      </a:cubicBezTo>
                      <a:cubicBezTo>
                        <a:pt x="20393" y="1399"/>
                        <a:pt x="20518" y="1389"/>
                        <a:pt x="20631" y="1428"/>
                      </a:cubicBezTo>
                      <a:cubicBezTo>
                        <a:pt x="20734" y="1463"/>
                        <a:pt x="20821" y="1531"/>
                        <a:pt x="20908" y="1598"/>
                      </a:cubicBezTo>
                      <a:cubicBezTo>
                        <a:pt x="20879" y="1602"/>
                        <a:pt x="20850" y="1605"/>
                        <a:pt x="20821" y="1611"/>
                      </a:cubicBezTo>
                      <a:moveTo>
                        <a:pt x="20947" y="1595"/>
                      </a:moveTo>
                      <a:lnTo>
                        <a:pt x="20947" y="1595"/>
                      </a:lnTo>
                      <a:cubicBezTo>
                        <a:pt x="20940" y="1592"/>
                        <a:pt x="20934" y="1592"/>
                        <a:pt x="20931" y="1592"/>
                      </a:cubicBezTo>
                      <a:cubicBezTo>
                        <a:pt x="20924" y="1589"/>
                        <a:pt x="20921" y="1585"/>
                        <a:pt x="20915" y="1579"/>
                      </a:cubicBezTo>
                      <a:cubicBezTo>
                        <a:pt x="20847" y="1511"/>
                        <a:pt x="20766" y="1454"/>
                        <a:pt x="20676" y="1415"/>
                      </a:cubicBezTo>
                      <a:cubicBezTo>
                        <a:pt x="20670" y="1415"/>
                        <a:pt x="20663" y="1411"/>
                        <a:pt x="20657" y="1408"/>
                      </a:cubicBezTo>
                      <a:cubicBezTo>
                        <a:pt x="20496" y="1347"/>
                        <a:pt x="20316" y="1367"/>
                        <a:pt x="20155" y="1418"/>
                      </a:cubicBezTo>
                      <a:cubicBezTo>
                        <a:pt x="20065" y="1447"/>
                        <a:pt x="19981" y="1486"/>
                        <a:pt x="19900" y="1534"/>
                      </a:cubicBezTo>
                      <a:cubicBezTo>
                        <a:pt x="19855" y="1560"/>
                        <a:pt x="19823" y="1582"/>
                        <a:pt x="19778" y="1611"/>
                      </a:cubicBezTo>
                      <a:cubicBezTo>
                        <a:pt x="19781" y="1582"/>
                        <a:pt x="19778" y="1556"/>
                        <a:pt x="19765" y="1534"/>
                      </a:cubicBezTo>
                      <a:cubicBezTo>
                        <a:pt x="19800" y="1524"/>
                        <a:pt x="19903" y="1499"/>
                        <a:pt x="19916" y="1495"/>
                      </a:cubicBezTo>
                      <a:cubicBezTo>
                        <a:pt x="19971" y="1483"/>
                        <a:pt x="20203" y="1386"/>
                        <a:pt x="20267" y="1363"/>
                      </a:cubicBezTo>
                      <a:cubicBezTo>
                        <a:pt x="20422" y="1315"/>
                        <a:pt x="20589" y="1328"/>
                        <a:pt x="20741" y="1376"/>
                      </a:cubicBezTo>
                      <a:cubicBezTo>
                        <a:pt x="20863" y="1415"/>
                        <a:pt x="20989" y="1486"/>
                        <a:pt x="21053" y="1598"/>
                      </a:cubicBezTo>
                      <a:cubicBezTo>
                        <a:pt x="21018" y="1598"/>
                        <a:pt x="20982" y="1595"/>
                        <a:pt x="20947" y="1595"/>
                      </a:cubicBezTo>
                      <a:moveTo>
                        <a:pt x="21092" y="1602"/>
                      </a:moveTo>
                      <a:lnTo>
                        <a:pt x="21092" y="1602"/>
                      </a:lnTo>
                      <a:cubicBezTo>
                        <a:pt x="21089" y="1602"/>
                        <a:pt x="21085" y="1602"/>
                        <a:pt x="21082" y="1598"/>
                      </a:cubicBezTo>
                      <a:cubicBezTo>
                        <a:pt x="21079" y="1598"/>
                        <a:pt x="21079" y="1595"/>
                        <a:pt x="21076" y="1592"/>
                      </a:cubicBezTo>
                      <a:cubicBezTo>
                        <a:pt x="21021" y="1499"/>
                        <a:pt x="20934" y="1418"/>
                        <a:pt x="20831" y="1376"/>
                      </a:cubicBezTo>
                      <a:cubicBezTo>
                        <a:pt x="20760" y="1347"/>
                        <a:pt x="20683" y="1325"/>
                        <a:pt x="20606" y="1309"/>
                      </a:cubicBezTo>
                      <a:cubicBezTo>
                        <a:pt x="20609" y="1309"/>
                        <a:pt x="20609" y="1309"/>
                        <a:pt x="20612" y="1309"/>
                      </a:cubicBezTo>
                      <a:cubicBezTo>
                        <a:pt x="20696" y="1312"/>
                        <a:pt x="20782" y="1315"/>
                        <a:pt x="20860" y="1347"/>
                      </a:cubicBezTo>
                      <a:cubicBezTo>
                        <a:pt x="20931" y="1379"/>
                        <a:pt x="20995" y="1424"/>
                        <a:pt x="21053" y="1479"/>
                      </a:cubicBezTo>
                      <a:cubicBezTo>
                        <a:pt x="21079" y="1505"/>
                        <a:pt x="21108" y="1534"/>
                        <a:pt x="21127" y="1563"/>
                      </a:cubicBezTo>
                      <a:cubicBezTo>
                        <a:pt x="21127" y="1566"/>
                        <a:pt x="21130" y="1566"/>
                        <a:pt x="21130" y="1569"/>
                      </a:cubicBezTo>
                      <a:cubicBezTo>
                        <a:pt x="21140" y="1582"/>
                        <a:pt x="21147" y="1598"/>
                        <a:pt x="21153" y="1615"/>
                      </a:cubicBezTo>
                      <a:cubicBezTo>
                        <a:pt x="21134" y="1611"/>
                        <a:pt x="21111" y="1608"/>
                        <a:pt x="21092" y="1602"/>
                      </a:cubicBezTo>
                      <a:moveTo>
                        <a:pt x="21349" y="1688"/>
                      </a:moveTo>
                      <a:lnTo>
                        <a:pt x="21349" y="1688"/>
                      </a:lnTo>
                      <a:cubicBezTo>
                        <a:pt x="21291" y="1656"/>
                        <a:pt x="21237" y="1637"/>
                        <a:pt x="21172" y="1621"/>
                      </a:cubicBezTo>
                      <a:cubicBezTo>
                        <a:pt x="21175" y="1618"/>
                        <a:pt x="21166" y="1598"/>
                        <a:pt x="21153" y="1576"/>
                      </a:cubicBezTo>
                      <a:cubicBezTo>
                        <a:pt x="21217" y="1592"/>
                        <a:pt x="21269" y="1598"/>
                        <a:pt x="21333" y="1572"/>
                      </a:cubicBezTo>
                      <a:cubicBezTo>
                        <a:pt x="21401" y="1543"/>
                        <a:pt x="21481" y="1483"/>
                        <a:pt x="21559" y="1515"/>
                      </a:cubicBezTo>
                      <a:cubicBezTo>
                        <a:pt x="21562" y="1515"/>
                        <a:pt x="21562" y="1508"/>
                        <a:pt x="21562" y="1508"/>
                      </a:cubicBezTo>
                      <a:cubicBezTo>
                        <a:pt x="21511" y="1479"/>
                        <a:pt x="21456" y="1495"/>
                        <a:pt x="21407" y="1518"/>
                      </a:cubicBezTo>
                      <a:cubicBezTo>
                        <a:pt x="21369" y="1534"/>
                        <a:pt x="21330" y="1553"/>
                        <a:pt x="21291" y="1563"/>
                      </a:cubicBezTo>
                      <a:cubicBezTo>
                        <a:pt x="21240" y="1576"/>
                        <a:pt x="21191" y="1563"/>
                        <a:pt x="21140" y="1550"/>
                      </a:cubicBezTo>
                      <a:lnTo>
                        <a:pt x="21140" y="1550"/>
                      </a:lnTo>
                      <a:cubicBezTo>
                        <a:pt x="21130" y="1531"/>
                        <a:pt x="21121" y="1515"/>
                        <a:pt x="21118" y="1515"/>
                      </a:cubicBezTo>
                      <a:cubicBezTo>
                        <a:pt x="21089" y="1466"/>
                        <a:pt x="21043" y="1424"/>
                        <a:pt x="21002" y="1392"/>
                      </a:cubicBezTo>
                      <a:cubicBezTo>
                        <a:pt x="20986" y="1379"/>
                        <a:pt x="20969" y="1370"/>
                        <a:pt x="20956" y="1360"/>
                      </a:cubicBezTo>
                      <a:cubicBezTo>
                        <a:pt x="20998" y="1341"/>
                        <a:pt x="21031" y="1305"/>
                        <a:pt x="21056" y="1263"/>
                      </a:cubicBezTo>
                      <a:cubicBezTo>
                        <a:pt x="21076" y="1238"/>
                        <a:pt x="21089" y="1206"/>
                        <a:pt x="21102" y="1177"/>
                      </a:cubicBezTo>
                      <a:cubicBezTo>
                        <a:pt x="21114" y="1151"/>
                        <a:pt x="21127" y="1122"/>
                        <a:pt x="21150" y="1106"/>
                      </a:cubicBezTo>
                      <a:cubicBezTo>
                        <a:pt x="21163" y="1099"/>
                        <a:pt x="21179" y="1096"/>
                        <a:pt x="21191" y="1086"/>
                      </a:cubicBezTo>
                      <a:cubicBezTo>
                        <a:pt x="21195" y="1086"/>
                        <a:pt x="21195" y="1083"/>
                        <a:pt x="21191" y="1080"/>
                      </a:cubicBezTo>
                      <a:cubicBezTo>
                        <a:pt x="21127" y="1077"/>
                        <a:pt x="21102" y="1131"/>
                        <a:pt x="21076" y="1180"/>
                      </a:cubicBezTo>
                      <a:cubicBezTo>
                        <a:pt x="21043" y="1251"/>
                        <a:pt x="21002" y="1315"/>
                        <a:pt x="20927" y="1344"/>
                      </a:cubicBezTo>
                      <a:cubicBezTo>
                        <a:pt x="20918" y="1338"/>
                        <a:pt x="20908" y="1331"/>
                        <a:pt x="20895" y="1328"/>
                      </a:cubicBezTo>
                      <a:cubicBezTo>
                        <a:pt x="20892" y="1325"/>
                        <a:pt x="20860" y="1315"/>
                        <a:pt x="20857" y="1312"/>
                      </a:cubicBezTo>
                      <a:cubicBezTo>
                        <a:pt x="20850" y="1292"/>
                        <a:pt x="20841" y="1273"/>
                        <a:pt x="20831" y="1257"/>
                      </a:cubicBezTo>
                      <a:cubicBezTo>
                        <a:pt x="20892" y="1267"/>
                        <a:pt x="20969" y="1212"/>
                        <a:pt x="21008" y="1170"/>
                      </a:cubicBezTo>
                      <a:cubicBezTo>
                        <a:pt x="21037" y="1138"/>
                        <a:pt x="21063" y="1099"/>
                        <a:pt x="21082" y="1064"/>
                      </a:cubicBezTo>
                      <a:cubicBezTo>
                        <a:pt x="21095" y="1041"/>
                        <a:pt x="21102" y="1019"/>
                        <a:pt x="21114" y="999"/>
                      </a:cubicBezTo>
                      <a:cubicBezTo>
                        <a:pt x="21137" y="962"/>
                        <a:pt x="21195" y="930"/>
                        <a:pt x="21230" y="977"/>
                      </a:cubicBezTo>
                      <a:cubicBezTo>
                        <a:pt x="21234" y="983"/>
                        <a:pt x="21240" y="986"/>
                        <a:pt x="21246" y="980"/>
                      </a:cubicBezTo>
                      <a:cubicBezTo>
                        <a:pt x="21285" y="943"/>
                        <a:pt x="21369" y="949"/>
                        <a:pt x="21398" y="996"/>
                      </a:cubicBezTo>
                      <a:cubicBezTo>
                        <a:pt x="21401" y="1003"/>
                        <a:pt x="21407" y="996"/>
                        <a:pt x="21404" y="990"/>
                      </a:cubicBezTo>
                      <a:cubicBezTo>
                        <a:pt x="21378" y="930"/>
                        <a:pt x="21291" y="923"/>
                        <a:pt x="21240" y="959"/>
                      </a:cubicBezTo>
                      <a:cubicBezTo>
                        <a:pt x="21188" y="901"/>
                        <a:pt x="21114" y="949"/>
                        <a:pt x="21085" y="1009"/>
                      </a:cubicBezTo>
                      <a:cubicBezTo>
                        <a:pt x="21059" y="1061"/>
                        <a:pt x="21027" y="1115"/>
                        <a:pt x="20986" y="1161"/>
                      </a:cubicBezTo>
                      <a:cubicBezTo>
                        <a:pt x="20953" y="1196"/>
                        <a:pt x="20876" y="1251"/>
                        <a:pt x="20824" y="1234"/>
                      </a:cubicBezTo>
                      <a:cubicBezTo>
                        <a:pt x="20821" y="1231"/>
                        <a:pt x="20818" y="1234"/>
                        <a:pt x="20818" y="1234"/>
                      </a:cubicBezTo>
                      <a:cubicBezTo>
                        <a:pt x="20779" y="1180"/>
                        <a:pt x="20731" y="1128"/>
                        <a:pt x="20676" y="1090"/>
                      </a:cubicBezTo>
                      <a:cubicBezTo>
                        <a:pt x="20689" y="1090"/>
                        <a:pt x="20699" y="1086"/>
                        <a:pt x="20709" y="1080"/>
                      </a:cubicBezTo>
                      <a:cubicBezTo>
                        <a:pt x="20738" y="1067"/>
                        <a:pt x="20754" y="1041"/>
                        <a:pt x="20766" y="1016"/>
                      </a:cubicBezTo>
                      <a:cubicBezTo>
                        <a:pt x="20776" y="990"/>
                        <a:pt x="20786" y="964"/>
                        <a:pt x="20802" y="943"/>
                      </a:cubicBezTo>
                      <a:cubicBezTo>
                        <a:pt x="20805" y="939"/>
                        <a:pt x="20808" y="936"/>
                        <a:pt x="20811" y="933"/>
                      </a:cubicBezTo>
                      <a:cubicBezTo>
                        <a:pt x="20818" y="936"/>
                        <a:pt x="20821" y="939"/>
                        <a:pt x="20828" y="939"/>
                      </a:cubicBezTo>
                      <a:cubicBezTo>
                        <a:pt x="20831" y="930"/>
                        <a:pt x="20841" y="917"/>
                        <a:pt x="20850" y="910"/>
                      </a:cubicBezTo>
                      <a:cubicBezTo>
                        <a:pt x="20850" y="910"/>
                        <a:pt x="20847" y="910"/>
                        <a:pt x="20847" y="907"/>
                      </a:cubicBezTo>
                      <a:lnTo>
                        <a:pt x="20850" y="907"/>
                      </a:lnTo>
                      <a:cubicBezTo>
                        <a:pt x="20876" y="891"/>
                        <a:pt x="20918" y="875"/>
                        <a:pt x="20947" y="891"/>
                      </a:cubicBezTo>
                      <a:cubicBezTo>
                        <a:pt x="20979" y="910"/>
                        <a:pt x="20982" y="977"/>
                        <a:pt x="20950" y="999"/>
                      </a:cubicBezTo>
                      <a:cubicBezTo>
                        <a:pt x="20934" y="1009"/>
                        <a:pt x="20908" y="1006"/>
                        <a:pt x="20886" y="999"/>
                      </a:cubicBezTo>
                      <a:cubicBezTo>
                        <a:pt x="20876" y="996"/>
                        <a:pt x="20870" y="990"/>
                        <a:pt x="20860" y="983"/>
                      </a:cubicBezTo>
                      <a:cubicBezTo>
                        <a:pt x="20854" y="977"/>
                        <a:pt x="20850" y="977"/>
                        <a:pt x="20844" y="977"/>
                      </a:cubicBezTo>
                      <a:cubicBezTo>
                        <a:pt x="20824" y="980"/>
                        <a:pt x="20811" y="1009"/>
                        <a:pt x="20808" y="1022"/>
                      </a:cubicBezTo>
                      <a:cubicBezTo>
                        <a:pt x="20805" y="1045"/>
                        <a:pt x="20811" y="1074"/>
                        <a:pt x="20824" y="1090"/>
                      </a:cubicBezTo>
                      <a:cubicBezTo>
                        <a:pt x="20857" y="1128"/>
                        <a:pt x="20918" y="1109"/>
                        <a:pt x="20953" y="1090"/>
                      </a:cubicBezTo>
                      <a:cubicBezTo>
                        <a:pt x="21005" y="1061"/>
                        <a:pt x="21031" y="1012"/>
                        <a:pt x="21053" y="962"/>
                      </a:cubicBezTo>
                      <a:cubicBezTo>
                        <a:pt x="21069" y="923"/>
                        <a:pt x="21092" y="888"/>
                        <a:pt x="21121" y="859"/>
                      </a:cubicBezTo>
                      <a:cubicBezTo>
                        <a:pt x="21124" y="859"/>
                        <a:pt x="21127" y="859"/>
                        <a:pt x="21130" y="859"/>
                      </a:cubicBezTo>
                      <a:cubicBezTo>
                        <a:pt x="21130" y="852"/>
                        <a:pt x="21134" y="849"/>
                        <a:pt x="21134" y="846"/>
                      </a:cubicBezTo>
                      <a:cubicBezTo>
                        <a:pt x="21147" y="836"/>
                        <a:pt x="21156" y="827"/>
                        <a:pt x="21166" y="820"/>
                      </a:cubicBezTo>
                      <a:cubicBezTo>
                        <a:pt x="21195" y="807"/>
                        <a:pt x="21224" y="801"/>
                        <a:pt x="21253" y="814"/>
                      </a:cubicBezTo>
                      <a:cubicBezTo>
                        <a:pt x="21288" y="833"/>
                        <a:pt x="21285" y="869"/>
                        <a:pt x="21298" y="901"/>
                      </a:cubicBezTo>
                      <a:cubicBezTo>
                        <a:pt x="21298" y="910"/>
                        <a:pt x="21307" y="914"/>
                        <a:pt x="21314" y="910"/>
                      </a:cubicBezTo>
                      <a:cubicBezTo>
                        <a:pt x="21340" y="904"/>
                        <a:pt x="21372" y="901"/>
                        <a:pt x="21398" y="914"/>
                      </a:cubicBezTo>
                      <a:cubicBezTo>
                        <a:pt x="21430" y="926"/>
                        <a:pt x="21452" y="955"/>
                        <a:pt x="21456" y="986"/>
                      </a:cubicBezTo>
                      <a:cubicBezTo>
                        <a:pt x="21459" y="1016"/>
                        <a:pt x="21459" y="1038"/>
                        <a:pt x="21485" y="1058"/>
                      </a:cubicBezTo>
                      <a:cubicBezTo>
                        <a:pt x="21507" y="1074"/>
                        <a:pt x="21533" y="1083"/>
                        <a:pt x="21546" y="1109"/>
                      </a:cubicBezTo>
                      <a:cubicBezTo>
                        <a:pt x="21555" y="1125"/>
                        <a:pt x="21562" y="1144"/>
                        <a:pt x="21565" y="1161"/>
                      </a:cubicBezTo>
                      <a:cubicBezTo>
                        <a:pt x="21555" y="1164"/>
                        <a:pt x="21562" y="1167"/>
                        <a:pt x="21559" y="1180"/>
                      </a:cubicBezTo>
                      <a:cubicBezTo>
                        <a:pt x="21555" y="1225"/>
                        <a:pt x="21520" y="1254"/>
                        <a:pt x="21478" y="1257"/>
                      </a:cubicBezTo>
                      <a:cubicBezTo>
                        <a:pt x="21475" y="1257"/>
                        <a:pt x="21468" y="1257"/>
                        <a:pt x="21462" y="1257"/>
                      </a:cubicBezTo>
                      <a:cubicBezTo>
                        <a:pt x="21436" y="1251"/>
                        <a:pt x="21401" y="1234"/>
                        <a:pt x="21391" y="1206"/>
                      </a:cubicBezTo>
                      <a:cubicBezTo>
                        <a:pt x="21385" y="1190"/>
                        <a:pt x="21391" y="1186"/>
                        <a:pt x="21404" y="1177"/>
                      </a:cubicBezTo>
                      <a:cubicBezTo>
                        <a:pt x="21411" y="1170"/>
                        <a:pt x="21420" y="1164"/>
                        <a:pt x="21427" y="1157"/>
                      </a:cubicBezTo>
                      <a:cubicBezTo>
                        <a:pt x="21459" y="1109"/>
                        <a:pt x="21423" y="1061"/>
                        <a:pt x="21375" y="1045"/>
                      </a:cubicBezTo>
                      <a:cubicBezTo>
                        <a:pt x="21359" y="1038"/>
                        <a:pt x="21343" y="1035"/>
                        <a:pt x="21330" y="1035"/>
                      </a:cubicBezTo>
                      <a:cubicBezTo>
                        <a:pt x="21295" y="1038"/>
                        <a:pt x="21259" y="1051"/>
                        <a:pt x="21234" y="1070"/>
                      </a:cubicBezTo>
                      <a:cubicBezTo>
                        <a:pt x="21195" y="1099"/>
                        <a:pt x="21163" y="1144"/>
                        <a:pt x="21159" y="1190"/>
                      </a:cubicBezTo>
                      <a:cubicBezTo>
                        <a:pt x="21153" y="1231"/>
                        <a:pt x="21175" y="1296"/>
                        <a:pt x="21221" y="1305"/>
                      </a:cubicBezTo>
                      <a:cubicBezTo>
                        <a:pt x="21224" y="1305"/>
                        <a:pt x="21227" y="1305"/>
                        <a:pt x="21230" y="1305"/>
                      </a:cubicBezTo>
                      <a:cubicBezTo>
                        <a:pt x="21250" y="1305"/>
                        <a:pt x="21266" y="1296"/>
                        <a:pt x="21282" y="1289"/>
                      </a:cubicBezTo>
                      <a:cubicBezTo>
                        <a:pt x="21295" y="1283"/>
                        <a:pt x="21301" y="1283"/>
                        <a:pt x="21311" y="1283"/>
                      </a:cubicBezTo>
                      <a:cubicBezTo>
                        <a:pt x="21327" y="1283"/>
                        <a:pt x="21340" y="1289"/>
                        <a:pt x="21353" y="1302"/>
                      </a:cubicBezTo>
                      <a:cubicBezTo>
                        <a:pt x="21375" y="1318"/>
                        <a:pt x="21395" y="1350"/>
                        <a:pt x="21391" y="1379"/>
                      </a:cubicBezTo>
                      <a:cubicBezTo>
                        <a:pt x="21385" y="1399"/>
                        <a:pt x="21366" y="1415"/>
                        <a:pt x="21346" y="1415"/>
                      </a:cubicBezTo>
                      <a:cubicBezTo>
                        <a:pt x="21333" y="1415"/>
                        <a:pt x="21323" y="1411"/>
                        <a:pt x="21317" y="1399"/>
                      </a:cubicBezTo>
                      <a:cubicBezTo>
                        <a:pt x="21304" y="1379"/>
                        <a:pt x="21298" y="1363"/>
                        <a:pt x="21272" y="1354"/>
                      </a:cubicBezTo>
                      <a:cubicBezTo>
                        <a:pt x="21266" y="1354"/>
                        <a:pt x="21259" y="1354"/>
                        <a:pt x="21256" y="1354"/>
                      </a:cubicBezTo>
                      <a:cubicBezTo>
                        <a:pt x="21237" y="1354"/>
                        <a:pt x="21221" y="1360"/>
                        <a:pt x="21211" y="1370"/>
                      </a:cubicBezTo>
                      <a:cubicBezTo>
                        <a:pt x="21175" y="1405"/>
                        <a:pt x="21182" y="1470"/>
                        <a:pt x="21224" y="1495"/>
                      </a:cubicBezTo>
                      <a:cubicBezTo>
                        <a:pt x="21243" y="1508"/>
                        <a:pt x="21272" y="1511"/>
                        <a:pt x="21301" y="1511"/>
                      </a:cubicBezTo>
                      <a:cubicBezTo>
                        <a:pt x="21330" y="1511"/>
                        <a:pt x="21359" y="1505"/>
                        <a:pt x="21382" y="1499"/>
                      </a:cubicBezTo>
                      <a:cubicBezTo>
                        <a:pt x="21430" y="1483"/>
                        <a:pt x="21475" y="1457"/>
                        <a:pt x="21527" y="1457"/>
                      </a:cubicBezTo>
                      <a:cubicBezTo>
                        <a:pt x="21533" y="1457"/>
                        <a:pt x="21543" y="1457"/>
                        <a:pt x="21549" y="1460"/>
                      </a:cubicBezTo>
                      <a:cubicBezTo>
                        <a:pt x="21604" y="1473"/>
                        <a:pt x="21652" y="1511"/>
                        <a:pt x="21668" y="1566"/>
                      </a:cubicBezTo>
                      <a:cubicBezTo>
                        <a:pt x="21678" y="1595"/>
                        <a:pt x="21675" y="1624"/>
                        <a:pt x="21655" y="1650"/>
                      </a:cubicBezTo>
                      <a:cubicBezTo>
                        <a:pt x="21639" y="1666"/>
                        <a:pt x="21617" y="1679"/>
                        <a:pt x="21591" y="1679"/>
                      </a:cubicBezTo>
                      <a:cubicBezTo>
                        <a:pt x="21584" y="1679"/>
                        <a:pt x="21578" y="1679"/>
                        <a:pt x="21568" y="1676"/>
                      </a:cubicBezTo>
                      <a:cubicBezTo>
                        <a:pt x="21527" y="1656"/>
                        <a:pt x="21572" y="1602"/>
                        <a:pt x="21559" y="1569"/>
                      </a:cubicBezTo>
                      <a:cubicBezTo>
                        <a:pt x="21549" y="1543"/>
                        <a:pt x="21523" y="1531"/>
                        <a:pt x="21498" y="1531"/>
                      </a:cubicBezTo>
                      <a:cubicBezTo>
                        <a:pt x="21475" y="1531"/>
                        <a:pt x="21456" y="1537"/>
                        <a:pt x="21439" y="1547"/>
                      </a:cubicBezTo>
                      <a:cubicBezTo>
                        <a:pt x="21398" y="1569"/>
                        <a:pt x="21362" y="1618"/>
                        <a:pt x="21372" y="1669"/>
                      </a:cubicBezTo>
                      <a:cubicBezTo>
                        <a:pt x="21375" y="1669"/>
                        <a:pt x="21375" y="1672"/>
                        <a:pt x="21378" y="1676"/>
                      </a:cubicBezTo>
                      <a:cubicBezTo>
                        <a:pt x="21382" y="1692"/>
                        <a:pt x="21391" y="1701"/>
                        <a:pt x="21398" y="1714"/>
                      </a:cubicBezTo>
                      <a:cubicBezTo>
                        <a:pt x="21382" y="1704"/>
                        <a:pt x="21366" y="1695"/>
                        <a:pt x="21349" y="1688"/>
                      </a:cubicBezTo>
                      <a:moveTo>
                        <a:pt x="22744" y="1611"/>
                      </a:moveTo>
                      <a:lnTo>
                        <a:pt x="22744" y="1611"/>
                      </a:lnTo>
                      <a:cubicBezTo>
                        <a:pt x="22731" y="1615"/>
                        <a:pt x="22715" y="1618"/>
                        <a:pt x="22699" y="1624"/>
                      </a:cubicBezTo>
                      <a:cubicBezTo>
                        <a:pt x="22686" y="1615"/>
                        <a:pt x="22673" y="1605"/>
                        <a:pt x="22660" y="1595"/>
                      </a:cubicBezTo>
                      <a:cubicBezTo>
                        <a:pt x="22650" y="1589"/>
                        <a:pt x="22641" y="1582"/>
                        <a:pt x="22631" y="1576"/>
                      </a:cubicBezTo>
                      <a:cubicBezTo>
                        <a:pt x="22599" y="1553"/>
                        <a:pt x="22567" y="1531"/>
                        <a:pt x="22528" y="1518"/>
                      </a:cubicBezTo>
                      <a:cubicBezTo>
                        <a:pt x="22486" y="1502"/>
                        <a:pt x="22448" y="1492"/>
                        <a:pt x="22406" y="1486"/>
                      </a:cubicBezTo>
                      <a:cubicBezTo>
                        <a:pt x="22251" y="1463"/>
                        <a:pt x="22096" y="1495"/>
                        <a:pt x="21955" y="1560"/>
                      </a:cubicBezTo>
                      <a:cubicBezTo>
                        <a:pt x="21807" y="1624"/>
                        <a:pt x="21671" y="1717"/>
                        <a:pt x="21523" y="1782"/>
                      </a:cubicBezTo>
                      <a:cubicBezTo>
                        <a:pt x="21520" y="1785"/>
                        <a:pt x="21517" y="1785"/>
                        <a:pt x="21514" y="1785"/>
                      </a:cubicBezTo>
                      <a:cubicBezTo>
                        <a:pt x="21504" y="1779"/>
                        <a:pt x="21494" y="1772"/>
                        <a:pt x="21488" y="1763"/>
                      </a:cubicBezTo>
                      <a:cubicBezTo>
                        <a:pt x="21468" y="1747"/>
                        <a:pt x="21452" y="1734"/>
                        <a:pt x="21443" y="1724"/>
                      </a:cubicBezTo>
                      <a:cubicBezTo>
                        <a:pt x="21439" y="1721"/>
                        <a:pt x="21439" y="1717"/>
                        <a:pt x="21436" y="1714"/>
                      </a:cubicBezTo>
                      <a:cubicBezTo>
                        <a:pt x="21420" y="1698"/>
                        <a:pt x="21401" y="1679"/>
                        <a:pt x="21401" y="1656"/>
                      </a:cubicBezTo>
                      <a:cubicBezTo>
                        <a:pt x="21398" y="1627"/>
                        <a:pt x="21414" y="1602"/>
                        <a:pt x="21433" y="1582"/>
                      </a:cubicBezTo>
                      <a:cubicBezTo>
                        <a:pt x="21449" y="1569"/>
                        <a:pt x="21468" y="1556"/>
                        <a:pt x="21491" y="1556"/>
                      </a:cubicBezTo>
                      <a:cubicBezTo>
                        <a:pt x="21498" y="1556"/>
                        <a:pt x="21504" y="1556"/>
                        <a:pt x="21511" y="1560"/>
                      </a:cubicBezTo>
                      <a:cubicBezTo>
                        <a:pt x="21539" y="1569"/>
                        <a:pt x="21536" y="1592"/>
                        <a:pt x="21530" y="1615"/>
                      </a:cubicBezTo>
                      <a:cubicBezTo>
                        <a:pt x="21523" y="1634"/>
                        <a:pt x="21517" y="1653"/>
                        <a:pt x="21527" y="1669"/>
                      </a:cubicBezTo>
                      <a:cubicBezTo>
                        <a:pt x="21533" y="1692"/>
                        <a:pt x="21559" y="1701"/>
                        <a:pt x="21581" y="1704"/>
                      </a:cubicBezTo>
                      <a:cubicBezTo>
                        <a:pt x="21584" y="1704"/>
                        <a:pt x="21588" y="1704"/>
                        <a:pt x="21591" y="1704"/>
                      </a:cubicBezTo>
                      <a:cubicBezTo>
                        <a:pt x="21617" y="1708"/>
                        <a:pt x="21643" y="1695"/>
                        <a:pt x="21662" y="1679"/>
                      </a:cubicBezTo>
                      <a:cubicBezTo>
                        <a:pt x="21736" y="1640"/>
                        <a:pt x="21804" y="1585"/>
                        <a:pt x="21878" y="1547"/>
                      </a:cubicBezTo>
                      <a:cubicBezTo>
                        <a:pt x="21977" y="1492"/>
                        <a:pt x="22087" y="1447"/>
                        <a:pt x="22200" y="1424"/>
                      </a:cubicBezTo>
                      <a:cubicBezTo>
                        <a:pt x="22316" y="1399"/>
                        <a:pt x="22441" y="1389"/>
                        <a:pt x="22554" y="1428"/>
                      </a:cubicBezTo>
                      <a:cubicBezTo>
                        <a:pt x="22657" y="1463"/>
                        <a:pt x="22744" y="1531"/>
                        <a:pt x="22831" y="1598"/>
                      </a:cubicBezTo>
                      <a:cubicBezTo>
                        <a:pt x="22802" y="1602"/>
                        <a:pt x="22773" y="1605"/>
                        <a:pt x="22744" y="1611"/>
                      </a:cubicBezTo>
                      <a:moveTo>
                        <a:pt x="22869" y="1595"/>
                      </a:moveTo>
                      <a:lnTo>
                        <a:pt x="22869" y="1595"/>
                      </a:lnTo>
                      <a:cubicBezTo>
                        <a:pt x="22863" y="1592"/>
                        <a:pt x="22857" y="1592"/>
                        <a:pt x="22853" y="1592"/>
                      </a:cubicBezTo>
                      <a:cubicBezTo>
                        <a:pt x="22847" y="1589"/>
                        <a:pt x="22844" y="1585"/>
                        <a:pt x="22837" y="1579"/>
                      </a:cubicBezTo>
                      <a:cubicBezTo>
                        <a:pt x="22770" y="1511"/>
                        <a:pt x="22689" y="1454"/>
                        <a:pt x="22599" y="1415"/>
                      </a:cubicBezTo>
                      <a:cubicBezTo>
                        <a:pt x="22593" y="1415"/>
                        <a:pt x="22586" y="1411"/>
                        <a:pt x="22580" y="1408"/>
                      </a:cubicBezTo>
                      <a:cubicBezTo>
                        <a:pt x="22419" y="1347"/>
                        <a:pt x="22238" y="1367"/>
                        <a:pt x="22077" y="1418"/>
                      </a:cubicBezTo>
                      <a:cubicBezTo>
                        <a:pt x="21987" y="1447"/>
                        <a:pt x="21903" y="1486"/>
                        <a:pt x="21823" y="1534"/>
                      </a:cubicBezTo>
                      <a:cubicBezTo>
                        <a:pt x="21778" y="1560"/>
                        <a:pt x="21746" y="1582"/>
                        <a:pt x="21700" y="1611"/>
                      </a:cubicBezTo>
                      <a:cubicBezTo>
                        <a:pt x="21704" y="1582"/>
                        <a:pt x="21700" y="1556"/>
                        <a:pt x="21688" y="1534"/>
                      </a:cubicBezTo>
                      <a:cubicBezTo>
                        <a:pt x="21723" y="1524"/>
                        <a:pt x="21829" y="1499"/>
                        <a:pt x="21839" y="1495"/>
                      </a:cubicBezTo>
                      <a:cubicBezTo>
                        <a:pt x="21894" y="1483"/>
                        <a:pt x="22125" y="1386"/>
                        <a:pt x="22190" y="1363"/>
                      </a:cubicBezTo>
                      <a:cubicBezTo>
                        <a:pt x="22345" y="1315"/>
                        <a:pt x="22512" y="1328"/>
                        <a:pt x="22663" y="1376"/>
                      </a:cubicBezTo>
                      <a:cubicBezTo>
                        <a:pt x="22786" y="1415"/>
                        <a:pt x="22911" y="1486"/>
                        <a:pt x="22976" y="1598"/>
                      </a:cubicBezTo>
                      <a:cubicBezTo>
                        <a:pt x="22940" y="1598"/>
                        <a:pt x="22905" y="1595"/>
                        <a:pt x="22869" y="1595"/>
                      </a:cubicBezTo>
                      <a:moveTo>
                        <a:pt x="23014" y="1602"/>
                      </a:moveTo>
                      <a:lnTo>
                        <a:pt x="23014" y="1602"/>
                      </a:lnTo>
                      <a:cubicBezTo>
                        <a:pt x="23011" y="1602"/>
                        <a:pt x="23008" y="1602"/>
                        <a:pt x="23005" y="1598"/>
                      </a:cubicBezTo>
                      <a:cubicBezTo>
                        <a:pt x="23002" y="1598"/>
                        <a:pt x="23002" y="1595"/>
                        <a:pt x="22998" y="1592"/>
                      </a:cubicBezTo>
                      <a:cubicBezTo>
                        <a:pt x="22944" y="1499"/>
                        <a:pt x="22857" y="1418"/>
                        <a:pt x="22753" y="1376"/>
                      </a:cubicBezTo>
                      <a:cubicBezTo>
                        <a:pt x="22683" y="1347"/>
                        <a:pt x="22605" y="1325"/>
                        <a:pt x="22528" y="1309"/>
                      </a:cubicBezTo>
                      <a:cubicBezTo>
                        <a:pt x="22531" y="1309"/>
                        <a:pt x="22531" y="1309"/>
                        <a:pt x="22535" y="1309"/>
                      </a:cubicBezTo>
                      <a:cubicBezTo>
                        <a:pt x="22618" y="1312"/>
                        <a:pt x="22705" y="1315"/>
                        <a:pt x="22782" y="1347"/>
                      </a:cubicBezTo>
                      <a:cubicBezTo>
                        <a:pt x="22853" y="1379"/>
                        <a:pt x="22918" y="1424"/>
                        <a:pt x="22976" y="1479"/>
                      </a:cubicBezTo>
                      <a:cubicBezTo>
                        <a:pt x="23002" y="1505"/>
                        <a:pt x="23030" y="1534"/>
                        <a:pt x="23050" y="1563"/>
                      </a:cubicBezTo>
                      <a:cubicBezTo>
                        <a:pt x="23050" y="1566"/>
                        <a:pt x="23053" y="1566"/>
                        <a:pt x="23053" y="1569"/>
                      </a:cubicBezTo>
                      <a:cubicBezTo>
                        <a:pt x="23063" y="1582"/>
                        <a:pt x="23069" y="1598"/>
                        <a:pt x="23076" y="1615"/>
                      </a:cubicBezTo>
                      <a:cubicBezTo>
                        <a:pt x="23056" y="1611"/>
                        <a:pt x="23034" y="1608"/>
                        <a:pt x="23014" y="1602"/>
                      </a:cubicBezTo>
                      <a:moveTo>
                        <a:pt x="23272" y="1688"/>
                      </a:moveTo>
                      <a:lnTo>
                        <a:pt x="23272" y="1688"/>
                      </a:lnTo>
                      <a:cubicBezTo>
                        <a:pt x="23214" y="1656"/>
                        <a:pt x="23159" y="1637"/>
                        <a:pt x="23095" y="1621"/>
                      </a:cubicBezTo>
                      <a:cubicBezTo>
                        <a:pt x="23098" y="1618"/>
                        <a:pt x="23089" y="1598"/>
                        <a:pt x="23076" y="1576"/>
                      </a:cubicBezTo>
                      <a:cubicBezTo>
                        <a:pt x="23140" y="1592"/>
                        <a:pt x="23192" y="1598"/>
                        <a:pt x="23256" y="1572"/>
                      </a:cubicBezTo>
                      <a:cubicBezTo>
                        <a:pt x="23324" y="1543"/>
                        <a:pt x="23404" y="1483"/>
                        <a:pt x="23482" y="1515"/>
                      </a:cubicBezTo>
                      <a:cubicBezTo>
                        <a:pt x="23485" y="1515"/>
                        <a:pt x="23485" y="1508"/>
                        <a:pt x="23485" y="1508"/>
                      </a:cubicBezTo>
                      <a:cubicBezTo>
                        <a:pt x="23433" y="1479"/>
                        <a:pt x="23378" y="1495"/>
                        <a:pt x="23330" y="1518"/>
                      </a:cubicBezTo>
                      <a:cubicBezTo>
                        <a:pt x="23291" y="1534"/>
                        <a:pt x="23253" y="1553"/>
                        <a:pt x="23214" y="1563"/>
                      </a:cubicBezTo>
                      <a:cubicBezTo>
                        <a:pt x="23162" y="1576"/>
                        <a:pt x="23114" y="1563"/>
                        <a:pt x="23063" y="1550"/>
                      </a:cubicBezTo>
                      <a:lnTo>
                        <a:pt x="23063" y="1550"/>
                      </a:lnTo>
                      <a:cubicBezTo>
                        <a:pt x="23053" y="1531"/>
                        <a:pt x="23043" y="1515"/>
                        <a:pt x="23040" y="1515"/>
                      </a:cubicBezTo>
                      <a:cubicBezTo>
                        <a:pt x="23011" y="1466"/>
                        <a:pt x="22966" y="1424"/>
                        <a:pt x="22924" y="1392"/>
                      </a:cubicBezTo>
                      <a:cubicBezTo>
                        <a:pt x="22908" y="1379"/>
                        <a:pt x="22892" y="1370"/>
                        <a:pt x="22879" y="1360"/>
                      </a:cubicBezTo>
                      <a:cubicBezTo>
                        <a:pt x="22921" y="1341"/>
                        <a:pt x="22953" y="1305"/>
                        <a:pt x="22979" y="1263"/>
                      </a:cubicBezTo>
                      <a:cubicBezTo>
                        <a:pt x="22998" y="1238"/>
                        <a:pt x="23011" y="1206"/>
                        <a:pt x="23024" y="1177"/>
                      </a:cubicBezTo>
                      <a:cubicBezTo>
                        <a:pt x="23037" y="1151"/>
                        <a:pt x="23050" y="1122"/>
                        <a:pt x="23072" y="1106"/>
                      </a:cubicBezTo>
                      <a:cubicBezTo>
                        <a:pt x="23085" y="1099"/>
                        <a:pt x="23101" y="1096"/>
                        <a:pt x="23114" y="1086"/>
                      </a:cubicBezTo>
                      <a:cubicBezTo>
                        <a:pt x="23118" y="1086"/>
                        <a:pt x="23118" y="1083"/>
                        <a:pt x="23114" y="1080"/>
                      </a:cubicBezTo>
                      <a:cubicBezTo>
                        <a:pt x="23050" y="1077"/>
                        <a:pt x="23024" y="1131"/>
                        <a:pt x="22998" y="1180"/>
                      </a:cubicBezTo>
                      <a:cubicBezTo>
                        <a:pt x="22966" y="1251"/>
                        <a:pt x="22924" y="1315"/>
                        <a:pt x="22853" y="1344"/>
                      </a:cubicBezTo>
                      <a:cubicBezTo>
                        <a:pt x="22841" y="1338"/>
                        <a:pt x="22831" y="1331"/>
                        <a:pt x="22818" y="1328"/>
                      </a:cubicBezTo>
                      <a:cubicBezTo>
                        <a:pt x="22815" y="1325"/>
                        <a:pt x="22782" y="1315"/>
                        <a:pt x="22779" y="1312"/>
                      </a:cubicBezTo>
                      <a:cubicBezTo>
                        <a:pt x="22773" y="1292"/>
                        <a:pt x="22763" y="1273"/>
                        <a:pt x="22753" y="1257"/>
                      </a:cubicBezTo>
                      <a:cubicBezTo>
                        <a:pt x="22815" y="1267"/>
                        <a:pt x="22892" y="1212"/>
                        <a:pt x="22931" y="1170"/>
                      </a:cubicBezTo>
                      <a:cubicBezTo>
                        <a:pt x="22960" y="1138"/>
                        <a:pt x="22985" y="1099"/>
                        <a:pt x="23005" y="1064"/>
                      </a:cubicBezTo>
                      <a:cubicBezTo>
                        <a:pt x="23018" y="1041"/>
                        <a:pt x="23024" y="1019"/>
                        <a:pt x="23037" y="999"/>
                      </a:cubicBezTo>
                      <a:cubicBezTo>
                        <a:pt x="23059" y="962"/>
                        <a:pt x="23118" y="930"/>
                        <a:pt x="23153" y="977"/>
                      </a:cubicBezTo>
                      <a:cubicBezTo>
                        <a:pt x="23156" y="983"/>
                        <a:pt x="23162" y="986"/>
                        <a:pt x="23169" y="980"/>
                      </a:cubicBezTo>
                      <a:cubicBezTo>
                        <a:pt x="23208" y="943"/>
                        <a:pt x="23291" y="949"/>
                        <a:pt x="23320" y="996"/>
                      </a:cubicBezTo>
                      <a:cubicBezTo>
                        <a:pt x="23324" y="1003"/>
                        <a:pt x="23330" y="996"/>
                        <a:pt x="23330" y="990"/>
                      </a:cubicBezTo>
                      <a:cubicBezTo>
                        <a:pt x="23301" y="930"/>
                        <a:pt x="23214" y="923"/>
                        <a:pt x="23162" y="959"/>
                      </a:cubicBezTo>
                      <a:cubicBezTo>
                        <a:pt x="23111" y="901"/>
                        <a:pt x="23037" y="949"/>
                        <a:pt x="23008" y="1009"/>
                      </a:cubicBezTo>
                      <a:cubicBezTo>
                        <a:pt x="22982" y="1061"/>
                        <a:pt x="22950" y="1115"/>
                        <a:pt x="22908" y="1161"/>
                      </a:cubicBezTo>
                      <a:cubicBezTo>
                        <a:pt x="22876" y="1196"/>
                        <a:pt x="22799" y="1251"/>
                        <a:pt x="22747" y="1234"/>
                      </a:cubicBezTo>
                      <a:cubicBezTo>
                        <a:pt x="22744" y="1231"/>
                        <a:pt x="22741" y="1234"/>
                        <a:pt x="22741" y="1234"/>
                      </a:cubicBezTo>
                      <a:cubicBezTo>
                        <a:pt x="22702" y="1180"/>
                        <a:pt x="22654" y="1128"/>
                        <a:pt x="22599" y="1090"/>
                      </a:cubicBezTo>
                      <a:cubicBezTo>
                        <a:pt x="22612" y="1090"/>
                        <a:pt x="22621" y="1086"/>
                        <a:pt x="22631" y="1080"/>
                      </a:cubicBezTo>
                      <a:cubicBezTo>
                        <a:pt x="22660" y="1067"/>
                        <a:pt x="22676" y="1041"/>
                        <a:pt x="22689" y="1016"/>
                      </a:cubicBezTo>
                      <a:cubicBezTo>
                        <a:pt x="22699" y="990"/>
                        <a:pt x="22709" y="964"/>
                        <a:pt x="22725" y="943"/>
                      </a:cubicBezTo>
                      <a:cubicBezTo>
                        <a:pt x="22728" y="939"/>
                        <a:pt x="22731" y="936"/>
                        <a:pt x="22734" y="933"/>
                      </a:cubicBezTo>
                      <a:cubicBezTo>
                        <a:pt x="22741" y="936"/>
                        <a:pt x="22744" y="939"/>
                        <a:pt x="22750" y="939"/>
                      </a:cubicBezTo>
                      <a:cubicBezTo>
                        <a:pt x="22753" y="930"/>
                        <a:pt x="22763" y="917"/>
                        <a:pt x="22773" y="910"/>
                      </a:cubicBezTo>
                      <a:cubicBezTo>
                        <a:pt x="22773" y="910"/>
                        <a:pt x="22770" y="910"/>
                        <a:pt x="22770" y="907"/>
                      </a:cubicBezTo>
                      <a:lnTo>
                        <a:pt x="22773" y="907"/>
                      </a:lnTo>
                      <a:cubicBezTo>
                        <a:pt x="22799" y="891"/>
                        <a:pt x="22841" y="875"/>
                        <a:pt x="22869" y="891"/>
                      </a:cubicBezTo>
                      <a:cubicBezTo>
                        <a:pt x="22902" y="910"/>
                        <a:pt x="22905" y="977"/>
                        <a:pt x="22873" y="999"/>
                      </a:cubicBezTo>
                      <a:cubicBezTo>
                        <a:pt x="22857" y="1009"/>
                        <a:pt x="22831" y="1006"/>
                        <a:pt x="22812" y="999"/>
                      </a:cubicBezTo>
                      <a:cubicBezTo>
                        <a:pt x="22799" y="996"/>
                        <a:pt x="22792" y="990"/>
                        <a:pt x="22782" y="983"/>
                      </a:cubicBezTo>
                      <a:cubicBezTo>
                        <a:pt x="22776" y="977"/>
                        <a:pt x="22773" y="977"/>
                        <a:pt x="22766" y="977"/>
                      </a:cubicBezTo>
                      <a:cubicBezTo>
                        <a:pt x="22747" y="980"/>
                        <a:pt x="22734" y="1009"/>
                        <a:pt x="22731" y="1022"/>
                      </a:cubicBezTo>
                      <a:cubicBezTo>
                        <a:pt x="22728" y="1045"/>
                        <a:pt x="22734" y="1074"/>
                        <a:pt x="22747" y="1090"/>
                      </a:cubicBezTo>
                      <a:cubicBezTo>
                        <a:pt x="22779" y="1128"/>
                        <a:pt x="22841" y="1109"/>
                        <a:pt x="22879" y="1090"/>
                      </a:cubicBezTo>
                      <a:cubicBezTo>
                        <a:pt x="22927" y="1061"/>
                        <a:pt x="22953" y="1012"/>
                        <a:pt x="22976" y="962"/>
                      </a:cubicBezTo>
                      <a:cubicBezTo>
                        <a:pt x="22992" y="923"/>
                        <a:pt x="23014" y="888"/>
                        <a:pt x="23043" y="859"/>
                      </a:cubicBezTo>
                      <a:cubicBezTo>
                        <a:pt x="23047" y="859"/>
                        <a:pt x="23050" y="859"/>
                        <a:pt x="23053" y="859"/>
                      </a:cubicBezTo>
                      <a:cubicBezTo>
                        <a:pt x="23053" y="852"/>
                        <a:pt x="23056" y="849"/>
                        <a:pt x="23056" y="846"/>
                      </a:cubicBezTo>
                      <a:cubicBezTo>
                        <a:pt x="23069" y="836"/>
                        <a:pt x="23079" y="827"/>
                        <a:pt x="23089" y="820"/>
                      </a:cubicBezTo>
                      <a:cubicBezTo>
                        <a:pt x="23118" y="807"/>
                        <a:pt x="23146" y="801"/>
                        <a:pt x="23175" y="814"/>
                      </a:cubicBezTo>
                      <a:cubicBezTo>
                        <a:pt x="23211" y="833"/>
                        <a:pt x="23208" y="869"/>
                        <a:pt x="23221" y="901"/>
                      </a:cubicBezTo>
                      <a:cubicBezTo>
                        <a:pt x="23221" y="910"/>
                        <a:pt x="23230" y="914"/>
                        <a:pt x="23237" y="910"/>
                      </a:cubicBezTo>
                      <a:cubicBezTo>
                        <a:pt x="23262" y="904"/>
                        <a:pt x="23294" y="901"/>
                        <a:pt x="23320" y="914"/>
                      </a:cubicBezTo>
                      <a:cubicBezTo>
                        <a:pt x="23353" y="926"/>
                        <a:pt x="23375" y="955"/>
                        <a:pt x="23378" y="986"/>
                      </a:cubicBezTo>
                      <a:cubicBezTo>
                        <a:pt x="23382" y="1016"/>
                        <a:pt x="23382" y="1038"/>
                        <a:pt x="23407" y="1058"/>
                      </a:cubicBezTo>
                      <a:cubicBezTo>
                        <a:pt x="23430" y="1074"/>
                        <a:pt x="23456" y="1083"/>
                        <a:pt x="23469" y="1109"/>
                      </a:cubicBezTo>
                      <a:cubicBezTo>
                        <a:pt x="23482" y="1125"/>
                        <a:pt x="23485" y="1144"/>
                        <a:pt x="23488" y="1161"/>
                      </a:cubicBezTo>
                      <a:cubicBezTo>
                        <a:pt x="23482" y="1164"/>
                        <a:pt x="23485" y="1170"/>
                        <a:pt x="23485" y="1180"/>
                      </a:cubicBezTo>
                      <a:cubicBezTo>
                        <a:pt x="23478" y="1225"/>
                        <a:pt x="23446" y="1254"/>
                        <a:pt x="23401" y="1257"/>
                      </a:cubicBezTo>
                      <a:cubicBezTo>
                        <a:pt x="23398" y="1257"/>
                        <a:pt x="23391" y="1257"/>
                        <a:pt x="23385" y="1257"/>
                      </a:cubicBezTo>
                      <a:cubicBezTo>
                        <a:pt x="23359" y="1251"/>
                        <a:pt x="23324" y="1234"/>
                        <a:pt x="23314" y="1206"/>
                      </a:cubicBezTo>
                      <a:cubicBezTo>
                        <a:pt x="23307" y="1190"/>
                        <a:pt x="23314" y="1186"/>
                        <a:pt x="23327" y="1177"/>
                      </a:cubicBezTo>
                      <a:cubicBezTo>
                        <a:pt x="23333" y="1170"/>
                        <a:pt x="23343" y="1164"/>
                        <a:pt x="23349" y="1157"/>
                      </a:cubicBezTo>
                      <a:cubicBezTo>
                        <a:pt x="23382" y="1109"/>
                        <a:pt x="23346" y="1061"/>
                        <a:pt x="23298" y="1045"/>
                      </a:cubicBezTo>
                      <a:cubicBezTo>
                        <a:pt x="23282" y="1038"/>
                        <a:pt x="23266" y="1035"/>
                        <a:pt x="23253" y="1035"/>
                      </a:cubicBezTo>
                      <a:cubicBezTo>
                        <a:pt x="23217" y="1038"/>
                        <a:pt x="23182" y="1051"/>
                        <a:pt x="23156" y="1070"/>
                      </a:cubicBezTo>
                      <a:cubicBezTo>
                        <a:pt x="23118" y="1099"/>
                        <a:pt x="23085" y="1144"/>
                        <a:pt x="23082" y="1190"/>
                      </a:cubicBezTo>
                      <a:cubicBezTo>
                        <a:pt x="23076" y="1231"/>
                        <a:pt x="23098" y="1296"/>
                        <a:pt x="23143" y="1305"/>
                      </a:cubicBezTo>
                      <a:cubicBezTo>
                        <a:pt x="23146" y="1305"/>
                        <a:pt x="23150" y="1305"/>
                        <a:pt x="23153" y="1305"/>
                      </a:cubicBezTo>
                      <a:cubicBezTo>
                        <a:pt x="23172" y="1305"/>
                        <a:pt x="23188" y="1296"/>
                        <a:pt x="23204" y="1289"/>
                      </a:cubicBezTo>
                      <a:cubicBezTo>
                        <a:pt x="23217" y="1283"/>
                        <a:pt x="23224" y="1283"/>
                        <a:pt x="23234" y="1283"/>
                      </a:cubicBezTo>
                      <a:cubicBezTo>
                        <a:pt x="23250" y="1283"/>
                        <a:pt x="23262" y="1289"/>
                        <a:pt x="23275" y="1302"/>
                      </a:cubicBezTo>
                      <a:cubicBezTo>
                        <a:pt x="23298" y="1318"/>
                        <a:pt x="23317" y="1350"/>
                        <a:pt x="23314" y="1379"/>
                      </a:cubicBezTo>
                      <a:cubicBezTo>
                        <a:pt x="23311" y="1399"/>
                        <a:pt x="23288" y="1415"/>
                        <a:pt x="23269" y="1415"/>
                      </a:cubicBezTo>
                      <a:cubicBezTo>
                        <a:pt x="23256" y="1415"/>
                        <a:pt x="23246" y="1411"/>
                        <a:pt x="23240" y="1399"/>
                      </a:cubicBezTo>
                      <a:cubicBezTo>
                        <a:pt x="23227" y="1379"/>
                        <a:pt x="23221" y="1363"/>
                        <a:pt x="23195" y="1354"/>
                      </a:cubicBezTo>
                      <a:cubicBezTo>
                        <a:pt x="23188" y="1354"/>
                        <a:pt x="23182" y="1354"/>
                        <a:pt x="23179" y="1354"/>
                      </a:cubicBezTo>
                      <a:cubicBezTo>
                        <a:pt x="23159" y="1354"/>
                        <a:pt x="23143" y="1360"/>
                        <a:pt x="23134" y="1370"/>
                      </a:cubicBezTo>
                      <a:cubicBezTo>
                        <a:pt x="23098" y="1405"/>
                        <a:pt x="23105" y="1470"/>
                        <a:pt x="23146" y="1495"/>
                      </a:cubicBezTo>
                      <a:cubicBezTo>
                        <a:pt x="23166" y="1508"/>
                        <a:pt x="23195" y="1511"/>
                        <a:pt x="23224" y="1511"/>
                      </a:cubicBezTo>
                      <a:cubicBezTo>
                        <a:pt x="23253" y="1511"/>
                        <a:pt x="23282" y="1505"/>
                        <a:pt x="23304" y="1499"/>
                      </a:cubicBezTo>
                      <a:cubicBezTo>
                        <a:pt x="23353" y="1483"/>
                        <a:pt x="23398" y="1457"/>
                        <a:pt x="23449" y="1457"/>
                      </a:cubicBezTo>
                      <a:cubicBezTo>
                        <a:pt x="23456" y="1457"/>
                        <a:pt x="23465" y="1457"/>
                        <a:pt x="23472" y="1460"/>
                      </a:cubicBezTo>
                      <a:cubicBezTo>
                        <a:pt x="23526" y="1473"/>
                        <a:pt x="23575" y="1511"/>
                        <a:pt x="23591" y="1566"/>
                      </a:cubicBezTo>
                      <a:cubicBezTo>
                        <a:pt x="23601" y="1595"/>
                        <a:pt x="23597" y="1624"/>
                        <a:pt x="23578" y="1650"/>
                      </a:cubicBezTo>
                      <a:cubicBezTo>
                        <a:pt x="23562" y="1666"/>
                        <a:pt x="23539" y="1679"/>
                        <a:pt x="23514" y="1679"/>
                      </a:cubicBezTo>
                      <a:cubicBezTo>
                        <a:pt x="23507" y="1679"/>
                        <a:pt x="23501" y="1679"/>
                        <a:pt x="23491" y="1676"/>
                      </a:cubicBezTo>
                      <a:cubicBezTo>
                        <a:pt x="23449" y="1656"/>
                        <a:pt x="23494" y="1602"/>
                        <a:pt x="23482" y="1569"/>
                      </a:cubicBezTo>
                      <a:cubicBezTo>
                        <a:pt x="23472" y="1543"/>
                        <a:pt x="23446" y="1531"/>
                        <a:pt x="23420" y="1531"/>
                      </a:cubicBezTo>
                      <a:cubicBezTo>
                        <a:pt x="23398" y="1531"/>
                        <a:pt x="23378" y="1537"/>
                        <a:pt x="23362" y="1547"/>
                      </a:cubicBezTo>
                      <a:cubicBezTo>
                        <a:pt x="23320" y="1569"/>
                        <a:pt x="23285" y="1618"/>
                        <a:pt x="23294" y="1669"/>
                      </a:cubicBezTo>
                      <a:cubicBezTo>
                        <a:pt x="23298" y="1669"/>
                        <a:pt x="23298" y="1672"/>
                        <a:pt x="23301" y="1676"/>
                      </a:cubicBezTo>
                      <a:cubicBezTo>
                        <a:pt x="23304" y="1692"/>
                        <a:pt x="23314" y="1701"/>
                        <a:pt x="23320" y="1714"/>
                      </a:cubicBezTo>
                      <a:cubicBezTo>
                        <a:pt x="23304" y="1704"/>
                        <a:pt x="23288" y="1695"/>
                        <a:pt x="23272" y="1688"/>
                      </a:cubicBezTo>
                      <a:moveTo>
                        <a:pt x="24667" y="1611"/>
                      </a:moveTo>
                      <a:lnTo>
                        <a:pt x="24667" y="1611"/>
                      </a:lnTo>
                      <a:cubicBezTo>
                        <a:pt x="24654" y="1615"/>
                        <a:pt x="24638" y="1618"/>
                        <a:pt x="24621" y="1624"/>
                      </a:cubicBezTo>
                      <a:cubicBezTo>
                        <a:pt x="24608" y="1615"/>
                        <a:pt x="24596" y="1605"/>
                        <a:pt x="24583" y="1595"/>
                      </a:cubicBezTo>
                      <a:cubicBezTo>
                        <a:pt x="24573" y="1589"/>
                        <a:pt x="24564" y="1582"/>
                        <a:pt x="24554" y="1576"/>
                      </a:cubicBezTo>
                      <a:cubicBezTo>
                        <a:pt x="24522" y="1553"/>
                        <a:pt x="24489" y="1531"/>
                        <a:pt x="24451" y="1518"/>
                      </a:cubicBezTo>
                      <a:cubicBezTo>
                        <a:pt x="24412" y="1502"/>
                        <a:pt x="24370" y="1492"/>
                        <a:pt x="24328" y="1486"/>
                      </a:cubicBezTo>
                      <a:cubicBezTo>
                        <a:pt x="24174" y="1463"/>
                        <a:pt x="24019" y="1495"/>
                        <a:pt x="23878" y="1560"/>
                      </a:cubicBezTo>
                      <a:cubicBezTo>
                        <a:pt x="23729" y="1624"/>
                        <a:pt x="23594" y="1717"/>
                        <a:pt x="23446" y="1782"/>
                      </a:cubicBezTo>
                      <a:cubicBezTo>
                        <a:pt x="23443" y="1785"/>
                        <a:pt x="23439" y="1785"/>
                        <a:pt x="23436" y="1785"/>
                      </a:cubicBezTo>
                      <a:cubicBezTo>
                        <a:pt x="23427" y="1779"/>
                        <a:pt x="23417" y="1772"/>
                        <a:pt x="23410" y="1763"/>
                      </a:cubicBezTo>
                      <a:cubicBezTo>
                        <a:pt x="23391" y="1747"/>
                        <a:pt x="23375" y="1734"/>
                        <a:pt x="23366" y="1724"/>
                      </a:cubicBezTo>
                      <a:cubicBezTo>
                        <a:pt x="23366" y="1721"/>
                        <a:pt x="23362" y="1717"/>
                        <a:pt x="23359" y="1714"/>
                      </a:cubicBezTo>
                      <a:cubicBezTo>
                        <a:pt x="23343" y="1698"/>
                        <a:pt x="23324" y="1679"/>
                        <a:pt x="23324" y="1656"/>
                      </a:cubicBezTo>
                      <a:cubicBezTo>
                        <a:pt x="23320" y="1627"/>
                        <a:pt x="23337" y="1602"/>
                        <a:pt x="23356" y="1582"/>
                      </a:cubicBezTo>
                      <a:cubicBezTo>
                        <a:pt x="23372" y="1569"/>
                        <a:pt x="23391" y="1556"/>
                        <a:pt x="23414" y="1556"/>
                      </a:cubicBezTo>
                      <a:cubicBezTo>
                        <a:pt x="23420" y="1556"/>
                        <a:pt x="23427" y="1556"/>
                        <a:pt x="23433" y="1560"/>
                      </a:cubicBezTo>
                      <a:cubicBezTo>
                        <a:pt x="23462" y="1569"/>
                        <a:pt x="23459" y="1592"/>
                        <a:pt x="23452" y="1615"/>
                      </a:cubicBezTo>
                      <a:cubicBezTo>
                        <a:pt x="23446" y="1634"/>
                        <a:pt x="23439" y="1653"/>
                        <a:pt x="23449" y="1669"/>
                      </a:cubicBezTo>
                      <a:cubicBezTo>
                        <a:pt x="23456" y="1692"/>
                        <a:pt x="23482" y="1701"/>
                        <a:pt x="23504" y="1704"/>
                      </a:cubicBezTo>
                      <a:cubicBezTo>
                        <a:pt x="23507" y="1704"/>
                        <a:pt x="23510" y="1704"/>
                        <a:pt x="23514" y="1704"/>
                      </a:cubicBezTo>
                      <a:cubicBezTo>
                        <a:pt x="23539" y="1708"/>
                        <a:pt x="23565" y="1695"/>
                        <a:pt x="23584" y="1679"/>
                      </a:cubicBezTo>
                      <a:cubicBezTo>
                        <a:pt x="23659" y="1640"/>
                        <a:pt x="23726" y="1585"/>
                        <a:pt x="23800" y="1547"/>
                      </a:cubicBezTo>
                      <a:cubicBezTo>
                        <a:pt x="23900" y="1492"/>
                        <a:pt x="24010" y="1447"/>
                        <a:pt x="24122" y="1424"/>
                      </a:cubicBezTo>
                      <a:cubicBezTo>
                        <a:pt x="24238" y="1399"/>
                        <a:pt x="24364" y="1389"/>
                        <a:pt x="24476" y="1428"/>
                      </a:cubicBezTo>
                      <a:cubicBezTo>
                        <a:pt x="24580" y="1463"/>
                        <a:pt x="24667" y="1531"/>
                        <a:pt x="24753" y="1598"/>
                      </a:cubicBezTo>
                      <a:cubicBezTo>
                        <a:pt x="24724" y="1602"/>
                        <a:pt x="24696" y="1605"/>
                        <a:pt x="24667" y="1611"/>
                      </a:cubicBezTo>
                      <a:moveTo>
                        <a:pt x="24792" y="1595"/>
                      </a:moveTo>
                      <a:lnTo>
                        <a:pt x="24792" y="1595"/>
                      </a:lnTo>
                      <a:cubicBezTo>
                        <a:pt x="24786" y="1592"/>
                        <a:pt x="24779" y="1592"/>
                        <a:pt x="24776" y="1592"/>
                      </a:cubicBezTo>
                      <a:cubicBezTo>
                        <a:pt x="24770" y="1589"/>
                        <a:pt x="24766" y="1585"/>
                        <a:pt x="24763" y="1579"/>
                      </a:cubicBezTo>
                      <a:cubicBezTo>
                        <a:pt x="24692" y="1511"/>
                        <a:pt x="24612" y="1454"/>
                        <a:pt x="24522" y="1415"/>
                      </a:cubicBezTo>
                      <a:cubicBezTo>
                        <a:pt x="24515" y="1415"/>
                        <a:pt x="24509" y="1411"/>
                        <a:pt x="24502" y="1408"/>
                      </a:cubicBezTo>
                      <a:cubicBezTo>
                        <a:pt x="24341" y="1347"/>
                        <a:pt x="24161" y="1367"/>
                        <a:pt x="24000" y="1418"/>
                      </a:cubicBezTo>
                      <a:cubicBezTo>
                        <a:pt x="23910" y="1447"/>
                        <a:pt x="23826" y="1486"/>
                        <a:pt x="23746" y="1534"/>
                      </a:cubicBezTo>
                      <a:cubicBezTo>
                        <a:pt x="23700" y="1560"/>
                        <a:pt x="23668" y="1582"/>
                        <a:pt x="23623" y="1611"/>
                      </a:cubicBezTo>
                      <a:cubicBezTo>
                        <a:pt x="23626" y="1582"/>
                        <a:pt x="23623" y="1556"/>
                        <a:pt x="23610" y="1534"/>
                      </a:cubicBezTo>
                      <a:cubicBezTo>
                        <a:pt x="23646" y="1524"/>
                        <a:pt x="23752" y="1499"/>
                        <a:pt x="23762" y="1495"/>
                      </a:cubicBezTo>
                      <a:cubicBezTo>
                        <a:pt x="23816" y="1483"/>
                        <a:pt x="24048" y="1386"/>
                        <a:pt x="24113" y="1363"/>
                      </a:cubicBezTo>
                      <a:cubicBezTo>
                        <a:pt x="24267" y="1315"/>
                        <a:pt x="24435" y="1328"/>
                        <a:pt x="24586" y="1376"/>
                      </a:cubicBezTo>
                      <a:cubicBezTo>
                        <a:pt x="24708" y="1415"/>
                        <a:pt x="24834" y="1486"/>
                        <a:pt x="24898" y="1598"/>
                      </a:cubicBezTo>
                      <a:cubicBezTo>
                        <a:pt x="24863" y="1598"/>
                        <a:pt x="24828" y="1595"/>
                        <a:pt x="24792" y="1595"/>
                      </a:cubicBezTo>
                      <a:moveTo>
                        <a:pt x="24937" y="1602"/>
                      </a:moveTo>
                      <a:lnTo>
                        <a:pt x="24937" y="1602"/>
                      </a:lnTo>
                      <a:cubicBezTo>
                        <a:pt x="24934" y="1602"/>
                        <a:pt x="24931" y="1602"/>
                        <a:pt x="24928" y="1598"/>
                      </a:cubicBezTo>
                      <a:cubicBezTo>
                        <a:pt x="24924" y="1598"/>
                        <a:pt x="24924" y="1595"/>
                        <a:pt x="24921" y="1592"/>
                      </a:cubicBezTo>
                      <a:cubicBezTo>
                        <a:pt x="24866" y="1499"/>
                        <a:pt x="24779" y="1418"/>
                        <a:pt x="24680" y="1376"/>
                      </a:cubicBezTo>
                      <a:cubicBezTo>
                        <a:pt x="24605" y="1347"/>
                        <a:pt x="24528" y="1325"/>
                        <a:pt x="24451" y="1309"/>
                      </a:cubicBezTo>
                      <a:cubicBezTo>
                        <a:pt x="24454" y="1309"/>
                        <a:pt x="24454" y="1309"/>
                        <a:pt x="24457" y="1309"/>
                      </a:cubicBezTo>
                      <a:cubicBezTo>
                        <a:pt x="24541" y="1312"/>
                        <a:pt x="24628" y="1315"/>
                        <a:pt x="24705" y="1347"/>
                      </a:cubicBezTo>
                      <a:cubicBezTo>
                        <a:pt x="24776" y="1379"/>
                        <a:pt x="24840" y="1424"/>
                        <a:pt x="24898" y="1479"/>
                      </a:cubicBezTo>
                      <a:cubicBezTo>
                        <a:pt x="24924" y="1505"/>
                        <a:pt x="24953" y="1534"/>
                        <a:pt x="24973" y="1563"/>
                      </a:cubicBezTo>
                      <a:cubicBezTo>
                        <a:pt x="24973" y="1566"/>
                        <a:pt x="24976" y="1566"/>
                        <a:pt x="24976" y="1569"/>
                      </a:cubicBezTo>
                      <a:cubicBezTo>
                        <a:pt x="24985" y="1582"/>
                        <a:pt x="24992" y="1598"/>
                        <a:pt x="24998" y="1615"/>
                      </a:cubicBezTo>
                      <a:cubicBezTo>
                        <a:pt x="24979" y="1611"/>
                        <a:pt x="24956" y="1608"/>
                        <a:pt x="24937" y="1602"/>
                      </a:cubicBezTo>
                      <a:moveTo>
                        <a:pt x="25195" y="1688"/>
                      </a:moveTo>
                      <a:lnTo>
                        <a:pt x="25195" y="1688"/>
                      </a:lnTo>
                      <a:cubicBezTo>
                        <a:pt x="25137" y="1656"/>
                        <a:pt x="25082" y="1637"/>
                        <a:pt x="25017" y="1621"/>
                      </a:cubicBezTo>
                      <a:cubicBezTo>
                        <a:pt x="25021" y="1618"/>
                        <a:pt x="25011" y="1598"/>
                        <a:pt x="24998" y="1576"/>
                      </a:cubicBezTo>
                      <a:cubicBezTo>
                        <a:pt x="25063" y="1592"/>
                        <a:pt x="25114" y="1598"/>
                        <a:pt x="25179" y="1572"/>
                      </a:cubicBezTo>
                      <a:cubicBezTo>
                        <a:pt x="25246" y="1543"/>
                        <a:pt x="25327" y="1483"/>
                        <a:pt x="25404" y="1515"/>
                      </a:cubicBezTo>
                      <a:cubicBezTo>
                        <a:pt x="25407" y="1515"/>
                        <a:pt x="25410" y="1508"/>
                        <a:pt x="25407" y="1508"/>
                      </a:cubicBezTo>
                      <a:cubicBezTo>
                        <a:pt x="25356" y="1479"/>
                        <a:pt x="25304" y="1495"/>
                        <a:pt x="25253" y="1518"/>
                      </a:cubicBezTo>
                      <a:cubicBezTo>
                        <a:pt x="25214" y="1534"/>
                        <a:pt x="25175" y="1553"/>
                        <a:pt x="25137" y="1563"/>
                      </a:cubicBezTo>
                      <a:cubicBezTo>
                        <a:pt x="25085" y="1576"/>
                        <a:pt x="25037" y="1563"/>
                        <a:pt x="24985" y="1550"/>
                      </a:cubicBezTo>
                      <a:lnTo>
                        <a:pt x="24985" y="1550"/>
                      </a:lnTo>
                      <a:cubicBezTo>
                        <a:pt x="24976" y="1531"/>
                        <a:pt x="24966" y="1515"/>
                        <a:pt x="24963" y="1515"/>
                      </a:cubicBezTo>
                      <a:cubicBezTo>
                        <a:pt x="24934" y="1466"/>
                        <a:pt x="24889" y="1424"/>
                        <a:pt x="24847" y="1392"/>
                      </a:cubicBezTo>
                      <a:cubicBezTo>
                        <a:pt x="24831" y="1379"/>
                        <a:pt x="24818" y="1370"/>
                        <a:pt x="24802" y="1360"/>
                      </a:cubicBezTo>
                      <a:cubicBezTo>
                        <a:pt x="24844" y="1341"/>
                        <a:pt x="24876" y="1305"/>
                        <a:pt x="24902" y="1263"/>
                      </a:cubicBezTo>
                      <a:cubicBezTo>
                        <a:pt x="24921" y="1238"/>
                        <a:pt x="24934" y="1206"/>
                        <a:pt x="24947" y="1177"/>
                      </a:cubicBezTo>
                      <a:cubicBezTo>
                        <a:pt x="24960" y="1151"/>
                        <a:pt x="24973" y="1122"/>
                        <a:pt x="24995" y="1106"/>
                      </a:cubicBezTo>
                      <a:cubicBezTo>
                        <a:pt x="25008" y="1099"/>
                        <a:pt x="25024" y="1096"/>
                        <a:pt x="25037" y="1086"/>
                      </a:cubicBezTo>
                      <a:cubicBezTo>
                        <a:pt x="25040" y="1086"/>
                        <a:pt x="25040" y="1083"/>
                        <a:pt x="25037" y="1080"/>
                      </a:cubicBezTo>
                      <a:cubicBezTo>
                        <a:pt x="24973" y="1077"/>
                        <a:pt x="24947" y="1131"/>
                        <a:pt x="24921" y="1180"/>
                      </a:cubicBezTo>
                      <a:cubicBezTo>
                        <a:pt x="24889" y="1251"/>
                        <a:pt x="24847" y="1315"/>
                        <a:pt x="24776" y="1344"/>
                      </a:cubicBezTo>
                      <a:cubicBezTo>
                        <a:pt x="24763" y="1338"/>
                        <a:pt x="24753" y="1331"/>
                        <a:pt x="24741" y="1328"/>
                      </a:cubicBezTo>
                      <a:cubicBezTo>
                        <a:pt x="24737" y="1325"/>
                        <a:pt x="24705" y="1315"/>
                        <a:pt x="24702" y="1312"/>
                      </a:cubicBezTo>
                      <a:cubicBezTo>
                        <a:pt x="24696" y="1292"/>
                        <a:pt x="24686" y="1273"/>
                        <a:pt x="24676" y="1257"/>
                      </a:cubicBezTo>
                      <a:cubicBezTo>
                        <a:pt x="24737" y="1267"/>
                        <a:pt x="24815" y="1212"/>
                        <a:pt x="24853" y="1170"/>
                      </a:cubicBezTo>
                      <a:cubicBezTo>
                        <a:pt x="24882" y="1138"/>
                        <a:pt x="24908" y="1099"/>
                        <a:pt x="24928" y="1064"/>
                      </a:cubicBezTo>
                      <a:cubicBezTo>
                        <a:pt x="24940" y="1041"/>
                        <a:pt x="24947" y="1019"/>
                        <a:pt x="24960" y="999"/>
                      </a:cubicBezTo>
                      <a:cubicBezTo>
                        <a:pt x="24982" y="962"/>
                        <a:pt x="25040" y="930"/>
                        <a:pt x="25076" y="977"/>
                      </a:cubicBezTo>
                      <a:cubicBezTo>
                        <a:pt x="25079" y="983"/>
                        <a:pt x="25089" y="986"/>
                        <a:pt x="25092" y="980"/>
                      </a:cubicBezTo>
                      <a:cubicBezTo>
                        <a:pt x="25130" y="943"/>
                        <a:pt x="25214" y="949"/>
                        <a:pt x="25243" y="996"/>
                      </a:cubicBezTo>
                      <a:cubicBezTo>
                        <a:pt x="25246" y="1003"/>
                        <a:pt x="25253" y="996"/>
                        <a:pt x="25253" y="990"/>
                      </a:cubicBezTo>
                      <a:cubicBezTo>
                        <a:pt x="25227" y="930"/>
                        <a:pt x="25137" y="923"/>
                        <a:pt x="25085" y="959"/>
                      </a:cubicBezTo>
                      <a:cubicBezTo>
                        <a:pt x="25034" y="901"/>
                        <a:pt x="24960" y="949"/>
                        <a:pt x="24931" y="1009"/>
                      </a:cubicBezTo>
                      <a:cubicBezTo>
                        <a:pt x="24905" y="1061"/>
                        <a:pt x="24873" y="1115"/>
                        <a:pt x="24831" y="1161"/>
                      </a:cubicBezTo>
                      <a:cubicBezTo>
                        <a:pt x="24799" y="1196"/>
                        <a:pt x="24721" y="1251"/>
                        <a:pt x="24670" y="1234"/>
                      </a:cubicBezTo>
                      <a:cubicBezTo>
                        <a:pt x="24667" y="1231"/>
                        <a:pt x="24663" y="1234"/>
                        <a:pt x="24663" y="1234"/>
                      </a:cubicBezTo>
                      <a:cubicBezTo>
                        <a:pt x="24625" y="1180"/>
                        <a:pt x="24576" y="1128"/>
                        <a:pt x="24522" y="1090"/>
                      </a:cubicBezTo>
                      <a:cubicBezTo>
                        <a:pt x="24535" y="1090"/>
                        <a:pt x="24544" y="1086"/>
                        <a:pt x="24554" y="1080"/>
                      </a:cubicBezTo>
                      <a:cubicBezTo>
                        <a:pt x="24583" y="1067"/>
                        <a:pt x="24599" y="1041"/>
                        <a:pt x="24612" y="1016"/>
                      </a:cubicBezTo>
                      <a:cubicBezTo>
                        <a:pt x="24621" y="990"/>
                        <a:pt x="24631" y="964"/>
                        <a:pt x="24647" y="943"/>
                      </a:cubicBezTo>
                      <a:cubicBezTo>
                        <a:pt x="24651" y="939"/>
                        <a:pt x="24654" y="936"/>
                        <a:pt x="24657" y="933"/>
                      </a:cubicBezTo>
                      <a:cubicBezTo>
                        <a:pt x="24663" y="936"/>
                        <a:pt x="24667" y="939"/>
                        <a:pt x="24673" y="939"/>
                      </a:cubicBezTo>
                      <a:cubicBezTo>
                        <a:pt x="24676" y="930"/>
                        <a:pt x="24686" y="917"/>
                        <a:pt x="24696" y="910"/>
                      </a:cubicBezTo>
                      <a:cubicBezTo>
                        <a:pt x="24696" y="910"/>
                        <a:pt x="24692" y="910"/>
                        <a:pt x="24692" y="907"/>
                      </a:cubicBezTo>
                      <a:lnTo>
                        <a:pt x="24696" y="907"/>
                      </a:lnTo>
                      <a:cubicBezTo>
                        <a:pt x="24721" y="891"/>
                        <a:pt x="24763" y="875"/>
                        <a:pt x="24792" y="891"/>
                      </a:cubicBezTo>
                      <a:cubicBezTo>
                        <a:pt x="24824" y="910"/>
                        <a:pt x="24828" y="977"/>
                        <a:pt x="24796" y="999"/>
                      </a:cubicBezTo>
                      <a:cubicBezTo>
                        <a:pt x="24779" y="1009"/>
                        <a:pt x="24753" y="1006"/>
                        <a:pt x="24734" y="999"/>
                      </a:cubicBezTo>
                      <a:cubicBezTo>
                        <a:pt x="24721" y="996"/>
                        <a:pt x="24715" y="990"/>
                        <a:pt x="24705" y="983"/>
                      </a:cubicBezTo>
                      <a:cubicBezTo>
                        <a:pt x="24699" y="977"/>
                        <a:pt x="24696" y="977"/>
                        <a:pt x="24689" y="977"/>
                      </a:cubicBezTo>
                      <a:cubicBezTo>
                        <a:pt x="24670" y="980"/>
                        <a:pt x="24657" y="1009"/>
                        <a:pt x="24657" y="1022"/>
                      </a:cubicBezTo>
                      <a:cubicBezTo>
                        <a:pt x="24651" y="1045"/>
                        <a:pt x="24657" y="1074"/>
                        <a:pt x="24670" y="1090"/>
                      </a:cubicBezTo>
                      <a:cubicBezTo>
                        <a:pt x="24705" y="1128"/>
                        <a:pt x="24763" y="1109"/>
                        <a:pt x="24802" y="1090"/>
                      </a:cubicBezTo>
                      <a:cubicBezTo>
                        <a:pt x="24850" y="1061"/>
                        <a:pt x="24876" y="1012"/>
                        <a:pt x="24898" y="962"/>
                      </a:cubicBezTo>
                      <a:cubicBezTo>
                        <a:pt x="24915" y="923"/>
                        <a:pt x="24937" y="888"/>
                        <a:pt x="24966" y="859"/>
                      </a:cubicBezTo>
                      <a:cubicBezTo>
                        <a:pt x="24969" y="859"/>
                        <a:pt x="24973" y="859"/>
                        <a:pt x="24976" y="859"/>
                      </a:cubicBezTo>
                      <a:cubicBezTo>
                        <a:pt x="24976" y="852"/>
                        <a:pt x="24979" y="849"/>
                        <a:pt x="24979" y="846"/>
                      </a:cubicBezTo>
                      <a:cubicBezTo>
                        <a:pt x="24992" y="836"/>
                        <a:pt x="25001" y="827"/>
                        <a:pt x="25011" y="820"/>
                      </a:cubicBezTo>
                      <a:cubicBezTo>
                        <a:pt x="25040" y="807"/>
                        <a:pt x="25072" y="801"/>
                        <a:pt x="25098" y="814"/>
                      </a:cubicBezTo>
                      <a:cubicBezTo>
                        <a:pt x="25133" y="833"/>
                        <a:pt x="25130" y="869"/>
                        <a:pt x="25143" y="901"/>
                      </a:cubicBezTo>
                      <a:cubicBezTo>
                        <a:pt x="25146" y="910"/>
                        <a:pt x="25153" y="914"/>
                        <a:pt x="25159" y="910"/>
                      </a:cubicBezTo>
                      <a:cubicBezTo>
                        <a:pt x="25185" y="904"/>
                        <a:pt x="25217" y="901"/>
                        <a:pt x="25243" y="914"/>
                      </a:cubicBezTo>
                      <a:cubicBezTo>
                        <a:pt x="25275" y="926"/>
                        <a:pt x="25298" y="955"/>
                        <a:pt x="25301" y="986"/>
                      </a:cubicBezTo>
                      <a:cubicBezTo>
                        <a:pt x="25304" y="1016"/>
                        <a:pt x="25304" y="1038"/>
                        <a:pt x="25330" y="1058"/>
                      </a:cubicBezTo>
                      <a:cubicBezTo>
                        <a:pt x="25353" y="1074"/>
                        <a:pt x="25378" y="1083"/>
                        <a:pt x="25391" y="1109"/>
                      </a:cubicBezTo>
                      <a:cubicBezTo>
                        <a:pt x="25404" y="1125"/>
                        <a:pt x="25407" y="1144"/>
                        <a:pt x="25410" y="1164"/>
                      </a:cubicBezTo>
                      <a:cubicBezTo>
                        <a:pt x="25404" y="1164"/>
                        <a:pt x="25407" y="1170"/>
                        <a:pt x="25407" y="1180"/>
                      </a:cubicBezTo>
                      <a:cubicBezTo>
                        <a:pt x="25404" y="1225"/>
                        <a:pt x="25369" y="1254"/>
                        <a:pt x="25324" y="1257"/>
                      </a:cubicBezTo>
                      <a:cubicBezTo>
                        <a:pt x="25320" y="1257"/>
                        <a:pt x="25314" y="1257"/>
                        <a:pt x="25307" y="1257"/>
                      </a:cubicBezTo>
                      <a:cubicBezTo>
                        <a:pt x="25282" y="1251"/>
                        <a:pt x="25246" y="1234"/>
                        <a:pt x="25237" y="1206"/>
                      </a:cubicBezTo>
                      <a:cubicBezTo>
                        <a:pt x="25230" y="1190"/>
                        <a:pt x="25237" y="1186"/>
                        <a:pt x="25249" y="1177"/>
                      </a:cubicBezTo>
                      <a:cubicBezTo>
                        <a:pt x="25256" y="1170"/>
                        <a:pt x="25265" y="1164"/>
                        <a:pt x="25272" y="1157"/>
                      </a:cubicBezTo>
                      <a:cubicBezTo>
                        <a:pt x="25304" y="1109"/>
                        <a:pt x="25269" y="1061"/>
                        <a:pt x="25221" y="1045"/>
                      </a:cubicBezTo>
                      <a:cubicBezTo>
                        <a:pt x="25205" y="1038"/>
                        <a:pt x="25188" y="1035"/>
                        <a:pt x="25175" y="1035"/>
                      </a:cubicBezTo>
                      <a:cubicBezTo>
                        <a:pt x="25140" y="1038"/>
                        <a:pt x="25105" y="1051"/>
                        <a:pt x="25079" y="1070"/>
                      </a:cubicBezTo>
                      <a:cubicBezTo>
                        <a:pt x="25040" y="1099"/>
                        <a:pt x="25008" y="1144"/>
                        <a:pt x="25005" y="1190"/>
                      </a:cubicBezTo>
                      <a:cubicBezTo>
                        <a:pt x="24998" y="1231"/>
                        <a:pt x="25021" y="1296"/>
                        <a:pt x="25066" y="1305"/>
                      </a:cubicBezTo>
                      <a:cubicBezTo>
                        <a:pt x="25069" y="1305"/>
                        <a:pt x="25072" y="1305"/>
                        <a:pt x="25076" y="1305"/>
                      </a:cubicBezTo>
                      <a:cubicBezTo>
                        <a:pt x="25095" y="1305"/>
                        <a:pt x="25111" y="1296"/>
                        <a:pt x="25127" y="1289"/>
                      </a:cubicBezTo>
                      <a:cubicBezTo>
                        <a:pt x="25140" y="1283"/>
                        <a:pt x="25146" y="1283"/>
                        <a:pt x="25156" y="1283"/>
                      </a:cubicBezTo>
                      <a:cubicBezTo>
                        <a:pt x="25172" y="1283"/>
                        <a:pt x="25185" y="1289"/>
                        <a:pt x="25198" y="1302"/>
                      </a:cubicBezTo>
                      <a:cubicBezTo>
                        <a:pt x="25221" y="1318"/>
                        <a:pt x="25240" y="1350"/>
                        <a:pt x="25237" y="1379"/>
                      </a:cubicBezTo>
                      <a:cubicBezTo>
                        <a:pt x="25233" y="1399"/>
                        <a:pt x="25211" y="1415"/>
                        <a:pt x="25192" y="1415"/>
                      </a:cubicBezTo>
                      <a:cubicBezTo>
                        <a:pt x="25179" y="1415"/>
                        <a:pt x="25169" y="1411"/>
                        <a:pt x="25162" y="1399"/>
                      </a:cubicBezTo>
                      <a:cubicBezTo>
                        <a:pt x="25150" y="1379"/>
                        <a:pt x="25143" y="1363"/>
                        <a:pt x="25117" y="1354"/>
                      </a:cubicBezTo>
                      <a:cubicBezTo>
                        <a:pt x="25111" y="1354"/>
                        <a:pt x="25105" y="1354"/>
                        <a:pt x="25101" y="1354"/>
                      </a:cubicBezTo>
                      <a:cubicBezTo>
                        <a:pt x="25082" y="1354"/>
                        <a:pt x="25066" y="1360"/>
                        <a:pt x="25056" y="1370"/>
                      </a:cubicBezTo>
                      <a:cubicBezTo>
                        <a:pt x="25021" y="1405"/>
                        <a:pt x="25027" y="1470"/>
                        <a:pt x="25069" y="1495"/>
                      </a:cubicBezTo>
                      <a:cubicBezTo>
                        <a:pt x="25089" y="1508"/>
                        <a:pt x="25117" y="1511"/>
                        <a:pt x="25146" y="1511"/>
                      </a:cubicBezTo>
                      <a:cubicBezTo>
                        <a:pt x="25175" y="1511"/>
                        <a:pt x="25205" y="1505"/>
                        <a:pt x="25227" y="1499"/>
                      </a:cubicBezTo>
                      <a:cubicBezTo>
                        <a:pt x="25275" y="1483"/>
                        <a:pt x="25320" y="1457"/>
                        <a:pt x="25372" y="1457"/>
                      </a:cubicBezTo>
                      <a:cubicBezTo>
                        <a:pt x="25378" y="1457"/>
                        <a:pt x="25388" y="1457"/>
                        <a:pt x="25394" y="1460"/>
                      </a:cubicBezTo>
                      <a:cubicBezTo>
                        <a:pt x="25449" y="1473"/>
                        <a:pt x="25497" y="1511"/>
                        <a:pt x="25514" y="1566"/>
                      </a:cubicBezTo>
                      <a:cubicBezTo>
                        <a:pt x="25523" y="1595"/>
                        <a:pt x="25520" y="1624"/>
                        <a:pt x="25501" y="1650"/>
                      </a:cubicBezTo>
                      <a:cubicBezTo>
                        <a:pt x="25485" y="1666"/>
                        <a:pt x="25462" y="1679"/>
                        <a:pt x="25436" y="1679"/>
                      </a:cubicBezTo>
                      <a:cubicBezTo>
                        <a:pt x="25430" y="1679"/>
                        <a:pt x="25423" y="1679"/>
                        <a:pt x="25414" y="1676"/>
                      </a:cubicBezTo>
                      <a:cubicBezTo>
                        <a:pt x="25372" y="1656"/>
                        <a:pt x="25417" y="1602"/>
                        <a:pt x="25404" y="1569"/>
                      </a:cubicBezTo>
                      <a:cubicBezTo>
                        <a:pt x="25394" y="1543"/>
                        <a:pt x="25369" y="1531"/>
                        <a:pt x="25343" y="1531"/>
                      </a:cubicBezTo>
                      <a:cubicBezTo>
                        <a:pt x="25320" y="1531"/>
                        <a:pt x="25301" y="1537"/>
                        <a:pt x="25285" y="1547"/>
                      </a:cubicBezTo>
                      <a:cubicBezTo>
                        <a:pt x="25243" y="1569"/>
                        <a:pt x="25208" y="1618"/>
                        <a:pt x="25217" y="1669"/>
                      </a:cubicBezTo>
                      <a:cubicBezTo>
                        <a:pt x="25221" y="1669"/>
                        <a:pt x="25221" y="1672"/>
                        <a:pt x="25224" y="1676"/>
                      </a:cubicBezTo>
                      <a:cubicBezTo>
                        <a:pt x="25227" y="1692"/>
                        <a:pt x="25237" y="1701"/>
                        <a:pt x="25243" y="1714"/>
                      </a:cubicBezTo>
                      <a:cubicBezTo>
                        <a:pt x="25227" y="1704"/>
                        <a:pt x="25211" y="1695"/>
                        <a:pt x="25195" y="1688"/>
                      </a:cubicBezTo>
                      <a:moveTo>
                        <a:pt x="26589" y="1611"/>
                      </a:moveTo>
                      <a:lnTo>
                        <a:pt x="26589" y="1611"/>
                      </a:lnTo>
                      <a:cubicBezTo>
                        <a:pt x="26576" y="1615"/>
                        <a:pt x="26560" y="1618"/>
                        <a:pt x="26544" y="1624"/>
                      </a:cubicBezTo>
                      <a:cubicBezTo>
                        <a:pt x="26531" y="1615"/>
                        <a:pt x="26519" y="1605"/>
                        <a:pt x="26506" y="1595"/>
                      </a:cubicBezTo>
                      <a:cubicBezTo>
                        <a:pt x="26496" y="1589"/>
                        <a:pt x="26486" y="1582"/>
                        <a:pt x="26476" y="1576"/>
                      </a:cubicBezTo>
                      <a:cubicBezTo>
                        <a:pt x="26444" y="1553"/>
                        <a:pt x="26412" y="1531"/>
                        <a:pt x="26374" y="1518"/>
                      </a:cubicBezTo>
                      <a:cubicBezTo>
                        <a:pt x="26335" y="1502"/>
                        <a:pt x="26293" y="1492"/>
                        <a:pt x="26251" y="1486"/>
                      </a:cubicBezTo>
                      <a:cubicBezTo>
                        <a:pt x="26097" y="1463"/>
                        <a:pt x="25942" y="1495"/>
                        <a:pt x="25800" y="1560"/>
                      </a:cubicBezTo>
                      <a:cubicBezTo>
                        <a:pt x="25652" y="1624"/>
                        <a:pt x="25517" y="1717"/>
                        <a:pt x="25369" y="1782"/>
                      </a:cubicBezTo>
                      <a:cubicBezTo>
                        <a:pt x="25365" y="1785"/>
                        <a:pt x="25362" y="1785"/>
                        <a:pt x="25359" y="1785"/>
                      </a:cubicBezTo>
                      <a:cubicBezTo>
                        <a:pt x="25349" y="1779"/>
                        <a:pt x="25340" y="1772"/>
                        <a:pt x="25333" y="1763"/>
                      </a:cubicBezTo>
                      <a:cubicBezTo>
                        <a:pt x="25314" y="1747"/>
                        <a:pt x="25298" y="1734"/>
                        <a:pt x="25288" y="1724"/>
                      </a:cubicBezTo>
                      <a:cubicBezTo>
                        <a:pt x="25288" y="1721"/>
                        <a:pt x="25285" y="1717"/>
                        <a:pt x="25282" y="1714"/>
                      </a:cubicBezTo>
                      <a:cubicBezTo>
                        <a:pt x="25265" y="1698"/>
                        <a:pt x="25246" y="1679"/>
                        <a:pt x="25246" y="1656"/>
                      </a:cubicBezTo>
                      <a:cubicBezTo>
                        <a:pt x="25243" y="1627"/>
                        <a:pt x="25259" y="1602"/>
                        <a:pt x="25278" y="1582"/>
                      </a:cubicBezTo>
                      <a:cubicBezTo>
                        <a:pt x="25295" y="1569"/>
                        <a:pt x="25314" y="1556"/>
                        <a:pt x="25337" y="1556"/>
                      </a:cubicBezTo>
                      <a:cubicBezTo>
                        <a:pt x="25343" y="1556"/>
                        <a:pt x="25349" y="1556"/>
                        <a:pt x="25356" y="1560"/>
                      </a:cubicBezTo>
                      <a:cubicBezTo>
                        <a:pt x="25385" y="1569"/>
                        <a:pt x="25381" y="1592"/>
                        <a:pt x="25375" y="1615"/>
                      </a:cubicBezTo>
                      <a:cubicBezTo>
                        <a:pt x="25369" y="1634"/>
                        <a:pt x="25362" y="1653"/>
                        <a:pt x="25372" y="1669"/>
                      </a:cubicBezTo>
                      <a:cubicBezTo>
                        <a:pt x="25378" y="1692"/>
                        <a:pt x="25404" y="1701"/>
                        <a:pt x="25427" y="1704"/>
                      </a:cubicBezTo>
                      <a:cubicBezTo>
                        <a:pt x="25430" y="1704"/>
                        <a:pt x="25433" y="1704"/>
                        <a:pt x="25436" y="1704"/>
                      </a:cubicBezTo>
                      <a:cubicBezTo>
                        <a:pt x="25462" y="1708"/>
                        <a:pt x="25488" y="1695"/>
                        <a:pt x="25507" y="1679"/>
                      </a:cubicBezTo>
                      <a:cubicBezTo>
                        <a:pt x="25581" y="1640"/>
                        <a:pt x="25649" y="1585"/>
                        <a:pt x="25723" y="1547"/>
                      </a:cubicBezTo>
                      <a:cubicBezTo>
                        <a:pt x="25823" y="1492"/>
                        <a:pt x="25932" y="1447"/>
                        <a:pt x="26045" y="1424"/>
                      </a:cubicBezTo>
                      <a:cubicBezTo>
                        <a:pt x="26161" y="1399"/>
                        <a:pt x="26287" y="1389"/>
                        <a:pt x="26399" y="1428"/>
                      </a:cubicBezTo>
                      <a:cubicBezTo>
                        <a:pt x="26502" y="1463"/>
                        <a:pt x="26589" y="1531"/>
                        <a:pt x="26676" y="1598"/>
                      </a:cubicBezTo>
                      <a:cubicBezTo>
                        <a:pt x="26647" y="1602"/>
                        <a:pt x="26618" y="1605"/>
                        <a:pt x="26589" y="1611"/>
                      </a:cubicBezTo>
                      <a:moveTo>
                        <a:pt x="26715" y="1595"/>
                      </a:moveTo>
                      <a:lnTo>
                        <a:pt x="26715" y="1595"/>
                      </a:lnTo>
                      <a:cubicBezTo>
                        <a:pt x="26708" y="1592"/>
                        <a:pt x="26702" y="1592"/>
                        <a:pt x="26699" y="1592"/>
                      </a:cubicBezTo>
                      <a:cubicBezTo>
                        <a:pt x="26692" y="1589"/>
                        <a:pt x="26689" y="1585"/>
                        <a:pt x="26686" y="1579"/>
                      </a:cubicBezTo>
                      <a:cubicBezTo>
                        <a:pt x="26615" y="1511"/>
                        <a:pt x="26535" y="1454"/>
                        <a:pt x="26444" y="1415"/>
                      </a:cubicBezTo>
                      <a:cubicBezTo>
                        <a:pt x="26438" y="1415"/>
                        <a:pt x="26431" y="1411"/>
                        <a:pt x="26425" y="1408"/>
                      </a:cubicBezTo>
                      <a:cubicBezTo>
                        <a:pt x="26264" y="1347"/>
                        <a:pt x="26084" y="1367"/>
                        <a:pt x="25922" y="1418"/>
                      </a:cubicBezTo>
                      <a:cubicBezTo>
                        <a:pt x="25832" y="1447"/>
                        <a:pt x="25749" y="1486"/>
                        <a:pt x="25668" y="1534"/>
                      </a:cubicBezTo>
                      <a:cubicBezTo>
                        <a:pt x="25623" y="1560"/>
                        <a:pt x="25591" y="1582"/>
                        <a:pt x="25546" y="1611"/>
                      </a:cubicBezTo>
                      <a:cubicBezTo>
                        <a:pt x="25549" y="1582"/>
                        <a:pt x="25546" y="1556"/>
                        <a:pt x="25533" y="1534"/>
                      </a:cubicBezTo>
                      <a:cubicBezTo>
                        <a:pt x="25568" y="1524"/>
                        <a:pt x="25674" y="1499"/>
                        <a:pt x="25684" y="1495"/>
                      </a:cubicBezTo>
                      <a:cubicBezTo>
                        <a:pt x="25739" y="1483"/>
                        <a:pt x="25971" y="1386"/>
                        <a:pt x="26035" y="1363"/>
                      </a:cubicBezTo>
                      <a:cubicBezTo>
                        <a:pt x="26190" y="1315"/>
                        <a:pt x="26357" y="1328"/>
                        <a:pt x="26509" y="1376"/>
                      </a:cubicBezTo>
                      <a:cubicBezTo>
                        <a:pt x="26631" y="1415"/>
                        <a:pt x="26757" y="1486"/>
                        <a:pt x="26821" y="1598"/>
                      </a:cubicBezTo>
                      <a:cubicBezTo>
                        <a:pt x="26786" y="1598"/>
                        <a:pt x="26750" y="1595"/>
                        <a:pt x="26715" y="1595"/>
                      </a:cubicBezTo>
                      <a:moveTo>
                        <a:pt x="26860" y="1602"/>
                      </a:moveTo>
                      <a:lnTo>
                        <a:pt x="26860" y="1602"/>
                      </a:lnTo>
                      <a:cubicBezTo>
                        <a:pt x="26856" y="1602"/>
                        <a:pt x="26853" y="1602"/>
                        <a:pt x="26850" y="1598"/>
                      </a:cubicBezTo>
                      <a:cubicBezTo>
                        <a:pt x="26847" y="1598"/>
                        <a:pt x="26847" y="1595"/>
                        <a:pt x="26844" y="1592"/>
                      </a:cubicBezTo>
                      <a:cubicBezTo>
                        <a:pt x="26789" y="1499"/>
                        <a:pt x="26702" y="1418"/>
                        <a:pt x="26602" y="1376"/>
                      </a:cubicBezTo>
                      <a:cubicBezTo>
                        <a:pt x="26528" y="1347"/>
                        <a:pt x="26451" y="1325"/>
                        <a:pt x="26374" y="1309"/>
                      </a:cubicBezTo>
                      <a:cubicBezTo>
                        <a:pt x="26377" y="1309"/>
                        <a:pt x="26377" y="1309"/>
                        <a:pt x="26380" y="1309"/>
                      </a:cubicBezTo>
                      <a:cubicBezTo>
                        <a:pt x="26463" y="1312"/>
                        <a:pt x="26551" y="1315"/>
                        <a:pt x="26628" y="1347"/>
                      </a:cubicBezTo>
                      <a:cubicBezTo>
                        <a:pt x="26699" y="1379"/>
                        <a:pt x="26763" y="1424"/>
                        <a:pt x="26821" y="1479"/>
                      </a:cubicBezTo>
                      <a:cubicBezTo>
                        <a:pt x="26847" y="1505"/>
                        <a:pt x="26876" y="1534"/>
                        <a:pt x="26895" y="1563"/>
                      </a:cubicBezTo>
                      <a:cubicBezTo>
                        <a:pt x="26895" y="1566"/>
                        <a:pt x="26899" y="1566"/>
                        <a:pt x="26899" y="1569"/>
                      </a:cubicBezTo>
                      <a:cubicBezTo>
                        <a:pt x="26908" y="1582"/>
                        <a:pt x="26915" y="1598"/>
                        <a:pt x="26921" y="1615"/>
                      </a:cubicBezTo>
                      <a:cubicBezTo>
                        <a:pt x="26902" y="1611"/>
                        <a:pt x="26879" y="1608"/>
                        <a:pt x="26860" y="1602"/>
                      </a:cubicBezTo>
                      <a:moveTo>
                        <a:pt x="27021" y="814"/>
                      </a:moveTo>
                      <a:lnTo>
                        <a:pt x="27021" y="814"/>
                      </a:lnTo>
                      <a:cubicBezTo>
                        <a:pt x="27056" y="833"/>
                        <a:pt x="27053" y="869"/>
                        <a:pt x="27066" y="901"/>
                      </a:cubicBezTo>
                      <a:cubicBezTo>
                        <a:pt x="27069" y="910"/>
                        <a:pt x="27076" y="914"/>
                        <a:pt x="27082" y="910"/>
                      </a:cubicBezTo>
                      <a:cubicBezTo>
                        <a:pt x="27108" y="904"/>
                        <a:pt x="27140" y="901"/>
                        <a:pt x="27166" y="914"/>
                      </a:cubicBezTo>
                      <a:cubicBezTo>
                        <a:pt x="27198" y="926"/>
                        <a:pt x="27220" y="955"/>
                        <a:pt x="27224" y="986"/>
                      </a:cubicBezTo>
                      <a:cubicBezTo>
                        <a:pt x="27227" y="1016"/>
                        <a:pt x="27227" y="1038"/>
                        <a:pt x="27253" y="1058"/>
                      </a:cubicBezTo>
                      <a:cubicBezTo>
                        <a:pt x="27275" y="1074"/>
                        <a:pt x="27301" y="1083"/>
                        <a:pt x="27314" y="1109"/>
                      </a:cubicBezTo>
                      <a:cubicBezTo>
                        <a:pt x="27327" y="1128"/>
                        <a:pt x="27333" y="1154"/>
                        <a:pt x="27333" y="1180"/>
                      </a:cubicBezTo>
                      <a:cubicBezTo>
                        <a:pt x="27327" y="1231"/>
                        <a:pt x="27282" y="1263"/>
                        <a:pt x="27230" y="1257"/>
                      </a:cubicBezTo>
                      <a:cubicBezTo>
                        <a:pt x="27204" y="1251"/>
                        <a:pt x="27169" y="1234"/>
                        <a:pt x="27159" y="1206"/>
                      </a:cubicBezTo>
                      <a:cubicBezTo>
                        <a:pt x="27153" y="1190"/>
                        <a:pt x="27159" y="1186"/>
                        <a:pt x="27172" y="1177"/>
                      </a:cubicBezTo>
                      <a:cubicBezTo>
                        <a:pt x="27179" y="1170"/>
                        <a:pt x="27188" y="1164"/>
                        <a:pt x="27195" y="1157"/>
                      </a:cubicBezTo>
                      <a:cubicBezTo>
                        <a:pt x="27227" y="1109"/>
                        <a:pt x="27192" y="1061"/>
                        <a:pt x="27143" y="1045"/>
                      </a:cubicBezTo>
                      <a:cubicBezTo>
                        <a:pt x="27095" y="1025"/>
                        <a:pt x="27043" y="1041"/>
                        <a:pt x="27001" y="1070"/>
                      </a:cubicBezTo>
                      <a:cubicBezTo>
                        <a:pt x="26966" y="1099"/>
                        <a:pt x="26934" y="1144"/>
                        <a:pt x="26927" y="1190"/>
                      </a:cubicBezTo>
                      <a:cubicBezTo>
                        <a:pt x="26924" y="1231"/>
                        <a:pt x="26944" y="1296"/>
                        <a:pt x="26992" y="1305"/>
                      </a:cubicBezTo>
                      <a:cubicBezTo>
                        <a:pt x="27014" y="1309"/>
                        <a:pt x="27034" y="1296"/>
                        <a:pt x="27050" y="1289"/>
                      </a:cubicBezTo>
                      <a:cubicBezTo>
                        <a:pt x="27079" y="1276"/>
                        <a:pt x="27101" y="1283"/>
                        <a:pt x="27124" y="1302"/>
                      </a:cubicBezTo>
                      <a:cubicBezTo>
                        <a:pt x="27143" y="1318"/>
                        <a:pt x="27166" y="1350"/>
                        <a:pt x="27159" y="1379"/>
                      </a:cubicBezTo>
                      <a:cubicBezTo>
                        <a:pt x="27153" y="1411"/>
                        <a:pt x="27104" y="1431"/>
                        <a:pt x="27085" y="1399"/>
                      </a:cubicBezTo>
                      <a:cubicBezTo>
                        <a:pt x="27072" y="1379"/>
                        <a:pt x="27066" y="1363"/>
                        <a:pt x="27040" y="1354"/>
                      </a:cubicBezTo>
                      <a:cubicBezTo>
                        <a:pt x="27018" y="1347"/>
                        <a:pt x="26995" y="1354"/>
                        <a:pt x="26979" y="1370"/>
                      </a:cubicBezTo>
                      <a:cubicBezTo>
                        <a:pt x="26947" y="1405"/>
                        <a:pt x="26950" y="1470"/>
                        <a:pt x="26992" y="1495"/>
                      </a:cubicBezTo>
                      <a:cubicBezTo>
                        <a:pt x="27037" y="1518"/>
                        <a:pt x="27104" y="1511"/>
                        <a:pt x="27150" y="1499"/>
                      </a:cubicBezTo>
                      <a:cubicBezTo>
                        <a:pt x="27208" y="1483"/>
                        <a:pt x="27256" y="1447"/>
                        <a:pt x="27320" y="1460"/>
                      </a:cubicBezTo>
                      <a:cubicBezTo>
                        <a:pt x="27375" y="1473"/>
                        <a:pt x="27423" y="1511"/>
                        <a:pt x="27440" y="1566"/>
                      </a:cubicBezTo>
                      <a:cubicBezTo>
                        <a:pt x="27446" y="1595"/>
                        <a:pt x="27446" y="1624"/>
                        <a:pt x="27423" y="1650"/>
                      </a:cubicBezTo>
                      <a:cubicBezTo>
                        <a:pt x="27404" y="1672"/>
                        <a:pt x="27369" y="1688"/>
                        <a:pt x="27336" y="1676"/>
                      </a:cubicBezTo>
                      <a:cubicBezTo>
                        <a:pt x="27295" y="1656"/>
                        <a:pt x="27340" y="1602"/>
                        <a:pt x="27327" y="1569"/>
                      </a:cubicBezTo>
                      <a:cubicBezTo>
                        <a:pt x="27311" y="1521"/>
                        <a:pt x="27243" y="1524"/>
                        <a:pt x="27208" y="1547"/>
                      </a:cubicBezTo>
                      <a:cubicBezTo>
                        <a:pt x="27166" y="1569"/>
                        <a:pt x="27133" y="1618"/>
                        <a:pt x="27143" y="1669"/>
                      </a:cubicBezTo>
                      <a:cubicBezTo>
                        <a:pt x="27146" y="1685"/>
                        <a:pt x="27156" y="1701"/>
                        <a:pt x="27169" y="1714"/>
                      </a:cubicBezTo>
                      <a:cubicBezTo>
                        <a:pt x="27150" y="1704"/>
                        <a:pt x="27133" y="1695"/>
                        <a:pt x="27117" y="1688"/>
                      </a:cubicBezTo>
                      <a:cubicBezTo>
                        <a:pt x="27060" y="1656"/>
                        <a:pt x="27005" y="1637"/>
                        <a:pt x="26940" y="1621"/>
                      </a:cubicBezTo>
                      <a:cubicBezTo>
                        <a:pt x="26944" y="1618"/>
                        <a:pt x="26934" y="1598"/>
                        <a:pt x="26921" y="1576"/>
                      </a:cubicBezTo>
                      <a:cubicBezTo>
                        <a:pt x="26985" y="1592"/>
                        <a:pt x="27037" y="1598"/>
                        <a:pt x="27101" y="1572"/>
                      </a:cubicBezTo>
                      <a:cubicBezTo>
                        <a:pt x="27169" y="1543"/>
                        <a:pt x="27249" y="1483"/>
                        <a:pt x="27327" y="1515"/>
                      </a:cubicBezTo>
                      <a:cubicBezTo>
                        <a:pt x="27330" y="1515"/>
                        <a:pt x="27333" y="1508"/>
                        <a:pt x="27330" y="1508"/>
                      </a:cubicBezTo>
                      <a:cubicBezTo>
                        <a:pt x="27278" y="1479"/>
                        <a:pt x="27227" y="1495"/>
                        <a:pt x="27176" y="1518"/>
                      </a:cubicBezTo>
                      <a:cubicBezTo>
                        <a:pt x="27137" y="1534"/>
                        <a:pt x="27098" y="1553"/>
                        <a:pt x="27060" y="1563"/>
                      </a:cubicBezTo>
                      <a:cubicBezTo>
                        <a:pt x="27008" y="1576"/>
                        <a:pt x="26960" y="1563"/>
                        <a:pt x="26908" y="1550"/>
                      </a:cubicBezTo>
                      <a:lnTo>
                        <a:pt x="26908" y="1550"/>
                      </a:lnTo>
                      <a:cubicBezTo>
                        <a:pt x="26899" y="1531"/>
                        <a:pt x="26889" y="1515"/>
                        <a:pt x="26886" y="1515"/>
                      </a:cubicBezTo>
                      <a:cubicBezTo>
                        <a:pt x="26856" y="1466"/>
                        <a:pt x="26811" y="1424"/>
                        <a:pt x="26770" y="1392"/>
                      </a:cubicBezTo>
                      <a:cubicBezTo>
                        <a:pt x="26754" y="1379"/>
                        <a:pt x="26741" y="1370"/>
                        <a:pt x="26724" y="1360"/>
                      </a:cubicBezTo>
                      <a:cubicBezTo>
                        <a:pt x="26766" y="1341"/>
                        <a:pt x="26799" y="1305"/>
                        <a:pt x="26824" y="1263"/>
                      </a:cubicBezTo>
                      <a:cubicBezTo>
                        <a:pt x="26844" y="1238"/>
                        <a:pt x="26856" y="1206"/>
                        <a:pt x="26869" y="1177"/>
                      </a:cubicBezTo>
                      <a:cubicBezTo>
                        <a:pt x="26882" y="1151"/>
                        <a:pt x="26895" y="1122"/>
                        <a:pt x="26918" y="1106"/>
                      </a:cubicBezTo>
                      <a:cubicBezTo>
                        <a:pt x="26931" y="1099"/>
                        <a:pt x="26947" y="1096"/>
                        <a:pt x="26960" y="1086"/>
                      </a:cubicBezTo>
                      <a:cubicBezTo>
                        <a:pt x="26963" y="1086"/>
                        <a:pt x="26963" y="1083"/>
                        <a:pt x="26960" y="1080"/>
                      </a:cubicBezTo>
                      <a:cubicBezTo>
                        <a:pt x="26895" y="1077"/>
                        <a:pt x="26869" y="1131"/>
                        <a:pt x="26844" y="1180"/>
                      </a:cubicBezTo>
                      <a:cubicBezTo>
                        <a:pt x="26811" y="1251"/>
                        <a:pt x="26773" y="1315"/>
                        <a:pt x="26699" y="1344"/>
                      </a:cubicBezTo>
                      <a:cubicBezTo>
                        <a:pt x="26686" y="1338"/>
                        <a:pt x="26676" y="1331"/>
                        <a:pt x="26663" y="1328"/>
                      </a:cubicBezTo>
                      <a:cubicBezTo>
                        <a:pt x="26660" y="1325"/>
                        <a:pt x="26628" y="1315"/>
                        <a:pt x="26625" y="1312"/>
                      </a:cubicBezTo>
                      <a:cubicBezTo>
                        <a:pt x="26618" y="1292"/>
                        <a:pt x="26609" y="1273"/>
                        <a:pt x="26599" y="1257"/>
                      </a:cubicBezTo>
                      <a:cubicBezTo>
                        <a:pt x="26660" y="1267"/>
                        <a:pt x="26737" y="1212"/>
                        <a:pt x="26776" y="1170"/>
                      </a:cubicBezTo>
                      <a:cubicBezTo>
                        <a:pt x="26805" y="1138"/>
                        <a:pt x="26831" y="1099"/>
                        <a:pt x="26850" y="1064"/>
                      </a:cubicBezTo>
                      <a:cubicBezTo>
                        <a:pt x="26863" y="1041"/>
                        <a:pt x="26869" y="1019"/>
                        <a:pt x="26882" y="999"/>
                      </a:cubicBezTo>
                      <a:cubicBezTo>
                        <a:pt x="26905" y="962"/>
                        <a:pt x="26963" y="930"/>
                        <a:pt x="26998" y="977"/>
                      </a:cubicBezTo>
                      <a:cubicBezTo>
                        <a:pt x="27001" y="983"/>
                        <a:pt x="27011" y="986"/>
                        <a:pt x="27014" y="980"/>
                      </a:cubicBezTo>
                      <a:cubicBezTo>
                        <a:pt x="27053" y="943"/>
                        <a:pt x="27137" y="949"/>
                        <a:pt x="27166" y="996"/>
                      </a:cubicBezTo>
                      <a:cubicBezTo>
                        <a:pt x="27169" y="1003"/>
                        <a:pt x="27176" y="996"/>
                        <a:pt x="27176" y="990"/>
                      </a:cubicBezTo>
                      <a:cubicBezTo>
                        <a:pt x="27150" y="930"/>
                        <a:pt x="27060" y="923"/>
                        <a:pt x="27008" y="959"/>
                      </a:cubicBezTo>
                      <a:cubicBezTo>
                        <a:pt x="26956" y="901"/>
                        <a:pt x="26882" y="949"/>
                        <a:pt x="26853" y="1009"/>
                      </a:cubicBezTo>
                      <a:cubicBezTo>
                        <a:pt x="26828" y="1061"/>
                        <a:pt x="26795" y="1115"/>
                        <a:pt x="26754" y="1161"/>
                      </a:cubicBezTo>
                      <a:cubicBezTo>
                        <a:pt x="26721" y="1196"/>
                        <a:pt x="26644" y="1251"/>
                        <a:pt x="26592" y="1234"/>
                      </a:cubicBezTo>
                      <a:cubicBezTo>
                        <a:pt x="26589" y="1231"/>
                        <a:pt x="26586" y="1234"/>
                        <a:pt x="26586" y="1234"/>
                      </a:cubicBezTo>
                      <a:cubicBezTo>
                        <a:pt x="26547" y="1180"/>
                        <a:pt x="26499" y="1128"/>
                        <a:pt x="26444" y="1090"/>
                      </a:cubicBezTo>
                      <a:cubicBezTo>
                        <a:pt x="26457" y="1090"/>
                        <a:pt x="26467" y="1086"/>
                        <a:pt x="26476" y="1080"/>
                      </a:cubicBezTo>
                      <a:cubicBezTo>
                        <a:pt x="26506" y="1067"/>
                        <a:pt x="26522" y="1041"/>
                        <a:pt x="26535" y="1016"/>
                      </a:cubicBezTo>
                      <a:cubicBezTo>
                        <a:pt x="26547" y="990"/>
                        <a:pt x="26554" y="964"/>
                        <a:pt x="26570" y="943"/>
                      </a:cubicBezTo>
                      <a:cubicBezTo>
                        <a:pt x="26573" y="939"/>
                        <a:pt x="26576" y="936"/>
                        <a:pt x="26579" y="933"/>
                      </a:cubicBezTo>
                      <a:cubicBezTo>
                        <a:pt x="26586" y="936"/>
                        <a:pt x="26589" y="939"/>
                        <a:pt x="26596" y="939"/>
                      </a:cubicBezTo>
                      <a:cubicBezTo>
                        <a:pt x="26599" y="930"/>
                        <a:pt x="26609" y="917"/>
                        <a:pt x="26618" y="910"/>
                      </a:cubicBezTo>
                      <a:cubicBezTo>
                        <a:pt x="26618" y="910"/>
                        <a:pt x="26615" y="910"/>
                        <a:pt x="26615" y="907"/>
                      </a:cubicBezTo>
                      <a:lnTo>
                        <a:pt x="26618" y="907"/>
                      </a:lnTo>
                      <a:cubicBezTo>
                        <a:pt x="26644" y="891"/>
                        <a:pt x="26686" y="875"/>
                        <a:pt x="26715" y="891"/>
                      </a:cubicBezTo>
                      <a:cubicBezTo>
                        <a:pt x="26747" y="910"/>
                        <a:pt x="26750" y="977"/>
                        <a:pt x="26718" y="999"/>
                      </a:cubicBezTo>
                      <a:cubicBezTo>
                        <a:pt x="26702" y="1009"/>
                        <a:pt x="26676" y="1006"/>
                        <a:pt x="26657" y="999"/>
                      </a:cubicBezTo>
                      <a:cubicBezTo>
                        <a:pt x="26644" y="996"/>
                        <a:pt x="26638" y="990"/>
                        <a:pt x="26628" y="983"/>
                      </a:cubicBezTo>
                      <a:cubicBezTo>
                        <a:pt x="26621" y="977"/>
                        <a:pt x="26618" y="977"/>
                        <a:pt x="26612" y="977"/>
                      </a:cubicBezTo>
                      <a:cubicBezTo>
                        <a:pt x="26592" y="980"/>
                        <a:pt x="26579" y="1009"/>
                        <a:pt x="26579" y="1022"/>
                      </a:cubicBezTo>
                      <a:cubicBezTo>
                        <a:pt x="26573" y="1045"/>
                        <a:pt x="26579" y="1074"/>
                        <a:pt x="26592" y="1090"/>
                      </a:cubicBezTo>
                      <a:cubicBezTo>
                        <a:pt x="26628" y="1128"/>
                        <a:pt x="26686" y="1109"/>
                        <a:pt x="26724" y="1090"/>
                      </a:cubicBezTo>
                      <a:cubicBezTo>
                        <a:pt x="26773" y="1061"/>
                        <a:pt x="26799" y="1012"/>
                        <a:pt x="26821" y="962"/>
                      </a:cubicBezTo>
                      <a:cubicBezTo>
                        <a:pt x="26837" y="923"/>
                        <a:pt x="26860" y="888"/>
                        <a:pt x="26889" y="859"/>
                      </a:cubicBezTo>
                      <a:cubicBezTo>
                        <a:pt x="26892" y="859"/>
                        <a:pt x="26895" y="859"/>
                        <a:pt x="26899" y="859"/>
                      </a:cubicBezTo>
                      <a:cubicBezTo>
                        <a:pt x="26899" y="852"/>
                        <a:pt x="26902" y="849"/>
                        <a:pt x="26902" y="846"/>
                      </a:cubicBezTo>
                      <a:cubicBezTo>
                        <a:pt x="26915" y="836"/>
                        <a:pt x="26924" y="827"/>
                        <a:pt x="26937" y="820"/>
                      </a:cubicBezTo>
                      <a:cubicBezTo>
                        <a:pt x="26963" y="807"/>
                        <a:pt x="26995" y="801"/>
                        <a:pt x="27021" y="814"/>
                      </a:cubicBezTo>
                      <a:moveTo>
                        <a:pt x="26811" y="856"/>
                      </a:moveTo>
                      <a:lnTo>
                        <a:pt x="26811" y="856"/>
                      </a:lnTo>
                      <a:cubicBezTo>
                        <a:pt x="26824" y="856"/>
                        <a:pt x="26840" y="856"/>
                        <a:pt x="26853" y="856"/>
                      </a:cubicBezTo>
                      <a:cubicBezTo>
                        <a:pt x="26840" y="872"/>
                        <a:pt x="26831" y="888"/>
                        <a:pt x="26821" y="904"/>
                      </a:cubicBezTo>
                      <a:cubicBezTo>
                        <a:pt x="26789" y="959"/>
                        <a:pt x="26779" y="1022"/>
                        <a:pt x="26721" y="1061"/>
                      </a:cubicBezTo>
                      <a:cubicBezTo>
                        <a:pt x="26699" y="1077"/>
                        <a:pt x="26673" y="1090"/>
                        <a:pt x="26644" y="1086"/>
                      </a:cubicBezTo>
                      <a:cubicBezTo>
                        <a:pt x="26612" y="1086"/>
                        <a:pt x="26596" y="1054"/>
                        <a:pt x="26602" y="1025"/>
                      </a:cubicBezTo>
                      <a:cubicBezTo>
                        <a:pt x="26605" y="1019"/>
                        <a:pt x="26605" y="1016"/>
                        <a:pt x="26609" y="1012"/>
                      </a:cubicBezTo>
                      <a:cubicBezTo>
                        <a:pt x="26609" y="1009"/>
                        <a:pt x="26612" y="1006"/>
                        <a:pt x="26615" y="1006"/>
                      </a:cubicBezTo>
                      <a:lnTo>
                        <a:pt x="26618" y="1006"/>
                      </a:lnTo>
                      <a:cubicBezTo>
                        <a:pt x="26625" y="1016"/>
                        <a:pt x="26634" y="1019"/>
                        <a:pt x="26644" y="1022"/>
                      </a:cubicBezTo>
                      <a:cubicBezTo>
                        <a:pt x="26663" y="1029"/>
                        <a:pt x="26686" y="1035"/>
                        <a:pt x="26708" y="1029"/>
                      </a:cubicBezTo>
                      <a:cubicBezTo>
                        <a:pt x="26757" y="1019"/>
                        <a:pt x="26770" y="970"/>
                        <a:pt x="26763" y="926"/>
                      </a:cubicBezTo>
                      <a:cubicBezTo>
                        <a:pt x="26757" y="891"/>
                        <a:pt x="26737" y="872"/>
                        <a:pt x="26712" y="865"/>
                      </a:cubicBezTo>
                      <a:cubicBezTo>
                        <a:pt x="26744" y="859"/>
                        <a:pt x="26776" y="856"/>
                        <a:pt x="26811" y="856"/>
                      </a:cubicBezTo>
                      <a:moveTo>
                        <a:pt x="26557" y="923"/>
                      </a:moveTo>
                      <a:lnTo>
                        <a:pt x="26557" y="923"/>
                      </a:lnTo>
                      <a:cubicBezTo>
                        <a:pt x="26544" y="939"/>
                        <a:pt x="26535" y="959"/>
                        <a:pt x="26525" y="977"/>
                      </a:cubicBezTo>
                      <a:cubicBezTo>
                        <a:pt x="26515" y="1006"/>
                        <a:pt x="26502" y="1041"/>
                        <a:pt x="26473" y="1061"/>
                      </a:cubicBezTo>
                      <a:cubicBezTo>
                        <a:pt x="26457" y="1070"/>
                        <a:pt x="26441" y="1074"/>
                        <a:pt x="26422" y="1074"/>
                      </a:cubicBezTo>
                      <a:cubicBezTo>
                        <a:pt x="26412" y="1067"/>
                        <a:pt x="26403" y="1061"/>
                        <a:pt x="26390" y="1054"/>
                      </a:cubicBezTo>
                      <a:cubicBezTo>
                        <a:pt x="26319" y="1016"/>
                        <a:pt x="26238" y="993"/>
                        <a:pt x="26154" y="993"/>
                      </a:cubicBezTo>
                      <a:cubicBezTo>
                        <a:pt x="26067" y="993"/>
                        <a:pt x="25981" y="1016"/>
                        <a:pt x="25894" y="1041"/>
                      </a:cubicBezTo>
                      <a:cubicBezTo>
                        <a:pt x="25803" y="1067"/>
                        <a:pt x="25713" y="1096"/>
                        <a:pt x="25623" y="1122"/>
                      </a:cubicBezTo>
                      <a:cubicBezTo>
                        <a:pt x="25652" y="1093"/>
                        <a:pt x="25684" y="1067"/>
                        <a:pt x="25717" y="1045"/>
                      </a:cubicBezTo>
                      <a:cubicBezTo>
                        <a:pt x="25723" y="1045"/>
                        <a:pt x="25726" y="1041"/>
                        <a:pt x="25729" y="1038"/>
                      </a:cubicBezTo>
                      <a:cubicBezTo>
                        <a:pt x="25729" y="1035"/>
                        <a:pt x="25733" y="1035"/>
                        <a:pt x="25733" y="1035"/>
                      </a:cubicBezTo>
                      <a:cubicBezTo>
                        <a:pt x="25900" y="920"/>
                        <a:pt x="26106" y="843"/>
                        <a:pt x="26290" y="852"/>
                      </a:cubicBezTo>
                      <a:cubicBezTo>
                        <a:pt x="26383" y="859"/>
                        <a:pt x="26473" y="888"/>
                        <a:pt x="26557" y="923"/>
                      </a:cubicBezTo>
                      <a:moveTo>
                        <a:pt x="27494" y="904"/>
                      </a:moveTo>
                      <a:lnTo>
                        <a:pt x="27494" y="904"/>
                      </a:lnTo>
                      <a:cubicBezTo>
                        <a:pt x="27517" y="923"/>
                        <a:pt x="27543" y="930"/>
                        <a:pt x="27572" y="926"/>
                      </a:cubicBezTo>
                      <a:cubicBezTo>
                        <a:pt x="27591" y="923"/>
                        <a:pt x="27617" y="914"/>
                        <a:pt x="27626" y="894"/>
                      </a:cubicBezTo>
                      <a:cubicBezTo>
                        <a:pt x="27633" y="875"/>
                        <a:pt x="27626" y="856"/>
                        <a:pt x="27623" y="836"/>
                      </a:cubicBezTo>
                      <a:cubicBezTo>
                        <a:pt x="27617" y="814"/>
                        <a:pt x="27613" y="794"/>
                        <a:pt x="27642" y="782"/>
                      </a:cubicBezTo>
                      <a:cubicBezTo>
                        <a:pt x="27668" y="772"/>
                        <a:pt x="27700" y="788"/>
                        <a:pt x="27720" y="807"/>
                      </a:cubicBezTo>
                      <a:cubicBezTo>
                        <a:pt x="27739" y="823"/>
                        <a:pt x="27755" y="849"/>
                        <a:pt x="27752" y="878"/>
                      </a:cubicBezTo>
                      <a:cubicBezTo>
                        <a:pt x="27752" y="904"/>
                        <a:pt x="27733" y="920"/>
                        <a:pt x="27717" y="936"/>
                      </a:cubicBezTo>
                      <a:cubicBezTo>
                        <a:pt x="27713" y="943"/>
                        <a:pt x="27678" y="974"/>
                        <a:pt x="27639" y="1009"/>
                      </a:cubicBezTo>
                      <a:cubicBezTo>
                        <a:pt x="27636" y="1006"/>
                        <a:pt x="27633" y="1006"/>
                        <a:pt x="27629" y="1003"/>
                      </a:cubicBezTo>
                      <a:cubicBezTo>
                        <a:pt x="27478" y="939"/>
                        <a:pt x="27346" y="846"/>
                        <a:pt x="27195" y="782"/>
                      </a:cubicBezTo>
                      <a:cubicBezTo>
                        <a:pt x="27056" y="717"/>
                        <a:pt x="26899" y="685"/>
                        <a:pt x="26747" y="707"/>
                      </a:cubicBezTo>
                      <a:cubicBezTo>
                        <a:pt x="26705" y="714"/>
                        <a:pt x="26663" y="727"/>
                        <a:pt x="26625" y="740"/>
                      </a:cubicBezTo>
                      <a:cubicBezTo>
                        <a:pt x="26586" y="753"/>
                        <a:pt x="26554" y="775"/>
                        <a:pt x="26519" y="798"/>
                      </a:cubicBezTo>
                      <a:cubicBezTo>
                        <a:pt x="26509" y="804"/>
                        <a:pt x="26499" y="814"/>
                        <a:pt x="26493" y="820"/>
                      </a:cubicBezTo>
                      <a:cubicBezTo>
                        <a:pt x="26480" y="827"/>
                        <a:pt x="26463" y="836"/>
                        <a:pt x="26451" y="846"/>
                      </a:cubicBezTo>
                      <a:cubicBezTo>
                        <a:pt x="26438" y="843"/>
                        <a:pt x="26422" y="836"/>
                        <a:pt x="26406" y="833"/>
                      </a:cubicBezTo>
                      <a:cubicBezTo>
                        <a:pt x="26377" y="827"/>
                        <a:pt x="26348" y="823"/>
                        <a:pt x="26319" y="820"/>
                      </a:cubicBezTo>
                      <a:cubicBezTo>
                        <a:pt x="26406" y="753"/>
                        <a:pt x="26493" y="688"/>
                        <a:pt x="26596" y="653"/>
                      </a:cubicBezTo>
                      <a:cubicBezTo>
                        <a:pt x="26708" y="614"/>
                        <a:pt x="26837" y="624"/>
                        <a:pt x="26950" y="646"/>
                      </a:cubicBezTo>
                      <a:cubicBezTo>
                        <a:pt x="27066" y="669"/>
                        <a:pt x="27172" y="714"/>
                        <a:pt x="27275" y="769"/>
                      </a:cubicBezTo>
                      <a:cubicBezTo>
                        <a:pt x="27349" y="810"/>
                        <a:pt x="27417" y="865"/>
                        <a:pt x="27494" y="904"/>
                      </a:cubicBezTo>
                      <a:moveTo>
                        <a:pt x="27910" y="698"/>
                      </a:moveTo>
                      <a:lnTo>
                        <a:pt x="27910" y="698"/>
                      </a:lnTo>
                      <a:cubicBezTo>
                        <a:pt x="27887" y="707"/>
                        <a:pt x="27858" y="707"/>
                        <a:pt x="27833" y="704"/>
                      </a:cubicBezTo>
                      <a:cubicBezTo>
                        <a:pt x="27765" y="701"/>
                        <a:pt x="27713" y="659"/>
                        <a:pt x="27649" y="653"/>
                      </a:cubicBezTo>
                      <a:cubicBezTo>
                        <a:pt x="27588" y="646"/>
                        <a:pt x="27523" y="678"/>
                        <a:pt x="27485" y="727"/>
                      </a:cubicBezTo>
                      <a:cubicBezTo>
                        <a:pt x="27468" y="724"/>
                        <a:pt x="27433" y="714"/>
                        <a:pt x="27430" y="714"/>
                      </a:cubicBezTo>
                      <a:cubicBezTo>
                        <a:pt x="27407" y="711"/>
                        <a:pt x="27385" y="704"/>
                        <a:pt x="27365" y="698"/>
                      </a:cubicBezTo>
                      <a:cubicBezTo>
                        <a:pt x="27324" y="688"/>
                        <a:pt x="27282" y="675"/>
                        <a:pt x="27240" y="662"/>
                      </a:cubicBezTo>
                      <a:cubicBezTo>
                        <a:pt x="27159" y="634"/>
                        <a:pt x="27079" y="598"/>
                        <a:pt x="26998" y="566"/>
                      </a:cubicBezTo>
                      <a:cubicBezTo>
                        <a:pt x="26992" y="563"/>
                        <a:pt x="26982" y="559"/>
                        <a:pt x="26976" y="556"/>
                      </a:cubicBezTo>
                      <a:cubicBezTo>
                        <a:pt x="26856" y="505"/>
                        <a:pt x="26734" y="495"/>
                        <a:pt x="26605" y="498"/>
                      </a:cubicBezTo>
                      <a:cubicBezTo>
                        <a:pt x="26599" y="498"/>
                        <a:pt x="26592" y="498"/>
                        <a:pt x="26586" y="498"/>
                      </a:cubicBezTo>
                      <a:cubicBezTo>
                        <a:pt x="26628" y="457"/>
                        <a:pt x="26715" y="453"/>
                        <a:pt x="26766" y="453"/>
                      </a:cubicBezTo>
                      <a:cubicBezTo>
                        <a:pt x="26853" y="450"/>
                        <a:pt x="26940" y="460"/>
                        <a:pt x="27027" y="479"/>
                      </a:cubicBezTo>
                      <a:cubicBezTo>
                        <a:pt x="27111" y="495"/>
                        <a:pt x="27192" y="524"/>
                        <a:pt x="27275" y="546"/>
                      </a:cubicBezTo>
                      <a:cubicBezTo>
                        <a:pt x="27275" y="550"/>
                        <a:pt x="27278" y="550"/>
                        <a:pt x="27278" y="550"/>
                      </a:cubicBezTo>
                      <a:cubicBezTo>
                        <a:pt x="27295" y="553"/>
                        <a:pt x="27311" y="559"/>
                        <a:pt x="27324" y="563"/>
                      </a:cubicBezTo>
                      <a:cubicBezTo>
                        <a:pt x="27459" y="605"/>
                        <a:pt x="27601" y="634"/>
                        <a:pt x="27739" y="611"/>
                      </a:cubicBezTo>
                      <a:cubicBezTo>
                        <a:pt x="27745" y="640"/>
                        <a:pt x="27774" y="666"/>
                        <a:pt x="27813" y="662"/>
                      </a:cubicBezTo>
                      <a:cubicBezTo>
                        <a:pt x="27839" y="659"/>
                        <a:pt x="27852" y="646"/>
                        <a:pt x="27861" y="624"/>
                      </a:cubicBezTo>
                      <a:cubicBezTo>
                        <a:pt x="27877" y="595"/>
                        <a:pt x="27913" y="592"/>
                        <a:pt x="27932" y="621"/>
                      </a:cubicBezTo>
                      <a:cubicBezTo>
                        <a:pt x="27945" y="646"/>
                        <a:pt x="27939" y="685"/>
                        <a:pt x="27910" y="6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3354" name="Google Shape;3354;p30"/>
          <p:cNvGrpSpPr/>
          <p:nvPr/>
        </p:nvGrpSpPr>
        <p:grpSpPr>
          <a:xfrm>
            <a:off x="5643259" y="2024717"/>
            <a:ext cx="2680816" cy="2032528"/>
            <a:chOff x="3351316" y="3091280"/>
            <a:chExt cx="1444716" cy="1095348"/>
          </a:xfrm>
        </p:grpSpPr>
        <p:sp>
          <p:nvSpPr>
            <p:cNvPr id="3355" name="Google Shape;3355;p30"/>
            <p:cNvSpPr/>
            <p:nvPr/>
          </p:nvSpPr>
          <p:spPr>
            <a:xfrm>
              <a:off x="4242821" y="3688496"/>
              <a:ext cx="112316" cy="187643"/>
            </a:xfrm>
            <a:custGeom>
              <a:avLst/>
              <a:gdLst/>
              <a:ahLst/>
              <a:cxnLst/>
              <a:rect l="l" t="t" r="r" b="b"/>
              <a:pathLst>
                <a:path w="416" h="695" extrusionOk="0">
                  <a:moveTo>
                    <a:pt x="388" y="693"/>
                  </a:moveTo>
                  <a:cubicBezTo>
                    <a:pt x="397" y="693"/>
                    <a:pt x="407" y="694"/>
                    <a:pt x="416" y="695"/>
                  </a:cubicBezTo>
                  <a:lnTo>
                    <a:pt x="0" y="0"/>
                  </a:lnTo>
                  <a:cubicBezTo>
                    <a:pt x="4" y="26"/>
                    <a:pt x="9" y="52"/>
                    <a:pt x="14" y="78"/>
                  </a:cubicBezTo>
                  <a:lnTo>
                    <a:pt x="368" y="694"/>
                  </a:lnTo>
                  <a:cubicBezTo>
                    <a:pt x="374" y="693"/>
                    <a:pt x="381" y="693"/>
                    <a:pt x="388" y="6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30"/>
            <p:cNvSpPr/>
            <p:nvPr/>
          </p:nvSpPr>
          <p:spPr>
            <a:xfrm>
              <a:off x="4238771" y="3537032"/>
              <a:ext cx="284299" cy="365296"/>
            </a:xfrm>
            <a:custGeom>
              <a:avLst/>
              <a:gdLst/>
              <a:ahLst/>
              <a:cxnLst/>
              <a:rect l="l" t="t" r="r" b="b"/>
              <a:pathLst>
                <a:path w="1053" h="1353" extrusionOk="0">
                  <a:moveTo>
                    <a:pt x="1053" y="1334"/>
                  </a:moveTo>
                  <a:lnTo>
                    <a:pt x="4" y="0"/>
                  </a:lnTo>
                  <a:cubicBezTo>
                    <a:pt x="3" y="8"/>
                    <a:pt x="2" y="16"/>
                    <a:pt x="0" y="24"/>
                  </a:cubicBezTo>
                  <a:lnTo>
                    <a:pt x="1012" y="1353"/>
                  </a:lnTo>
                  <a:lnTo>
                    <a:pt x="1053" y="13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30"/>
            <p:cNvSpPr/>
            <p:nvPr/>
          </p:nvSpPr>
          <p:spPr>
            <a:xfrm>
              <a:off x="3926933" y="4113999"/>
              <a:ext cx="84777" cy="14579"/>
            </a:xfrm>
            <a:custGeom>
              <a:avLst/>
              <a:gdLst/>
              <a:ahLst/>
              <a:cxnLst/>
              <a:rect l="l" t="t" r="r" b="b"/>
              <a:pathLst>
                <a:path w="314" h="54" extrusionOk="0">
                  <a:moveTo>
                    <a:pt x="305" y="5"/>
                  </a:moveTo>
                  <a:lnTo>
                    <a:pt x="301" y="0"/>
                  </a:lnTo>
                  <a:cubicBezTo>
                    <a:pt x="198" y="1"/>
                    <a:pt x="98" y="1"/>
                    <a:pt x="0" y="0"/>
                  </a:cubicBezTo>
                  <a:cubicBezTo>
                    <a:pt x="6" y="5"/>
                    <a:pt x="12" y="10"/>
                    <a:pt x="17" y="15"/>
                  </a:cubicBezTo>
                  <a:cubicBezTo>
                    <a:pt x="30" y="27"/>
                    <a:pt x="43" y="40"/>
                    <a:pt x="55" y="53"/>
                  </a:cubicBezTo>
                  <a:cubicBezTo>
                    <a:pt x="141" y="54"/>
                    <a:pt x="228" y="54"/>
                    <a:pt x="314" y="53"/>
                  </a:cubicBezTo>
                  <a:cubicBezTo>
                    <a:pt x="306" y="34"/>
                    <a:pt x="302" y="17"/>
                    <a:pt x="305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30"/>
            <p:cNvSpPr/>
            <p:nvPr/>
          </p:nvSpPr>
          <p:spPr>
            <a:xfrm>
              <a:off x="3811108" y="4108869"/>
              <a:ext cx="87747" cy="18359"/>
            </a:xfrm>
            <a:custGeom>
              <a:avLst/>
              <a:gdLst/>
              <a:ahLst/>
              <a:cxnLst/>
              <a:rect l="l" t="t" r="r" b="b"/>
              <a:pathLst>
                <a:path w="325" h="68" extrusionOk="0">
                  <a:moveTo>
                    <a:pt x="0" y="0"/>
                  </a:moveTo>
                  <a:cubicBezTo>
                    <a:pt x="5" y="4"/>
                    <a:pt x="9" y="8"/>
                    <a:pt x="13" y="12"/>
                  </a:cubicBezTo>
                  <a:cubicBezTo>
                    <a:pt x="28" y="25"/>
                    <a:pt x="43" y="41"/>
                    <a:pt x="56" y="56"/>
                  </a:cubicBezTo>
                  <a:cubicBezTo>
                    <a:pt x="145" y="61"/>
                    <a:pt x="235" y="66"/>
                    <a:pt x="325" y="68"/>
                  </a:cubicBezTo>
                  <a:cubicBezTo>
                    <a:pt x="315" y="48"/>
                    <a:pt x="308" y="30"/>
                    <a:pt x="309" y="16"/>
                  </a:cubicBezTo>
                  <a:cubicBezTo>
                    <a:pt x="201" y="13"/>
                    <a:pt x="98" y="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30"/>
            <p:cNvSpPr/>
            <p:nvPr/>
          </p:nvSpPr>
          <p:spPr>
            <a:xfrm>
              <a:off x="4242281" y="4096990"/>
              <a:ext cx="92607" cy="15659"/>
            </a:xfrm>
            <a:custGeom>
              <a:avLst/>
              <a:gdLst/>
              <a:ahLst/>
              <a:cxnLst/>
              <a:rect l="l" t="t" r="r" b="b"/>
              <a:pathLst>
                <a:path w="343" h="58" extrusionOk="0">
                  <a:moveTo>
                    <a:pt x="178" y="14"/>
                  </a:moveTo>
                  <a:cubicBezTo>
                    <a:pt x="119" y="19"/>
                    <a:pt x="60" y="23"/>
                    <a:pt x="0" y="27"/>
                  </a:cubicBezTo>
                  <a:lnTo>
                    <a:pt x="10" y="38"/>
                  </a:lnTo>
                  <a:cubicBezTo>
                    <a:pt x="22" y="36"/>
                    <a:pt x="40" y="44"/>
                    <a:pt x="58" y="58"/>
                  </a:cubicBezTo>
                  <a:cubicBezTo>
                    <a:pt x="158" y="46"/>
                    <a:pt x="253" y="33"/>
                    <a:pt x="343" y="19"/>
                  </a:cubicBezTo>
                  <a:lnTo>
                    <a:pt x="328" y="0"/>
                  </a:lnTo>
                  <a:cubicBezTo>
                    <a:pt x="276" y="6"/>
                    <a:pt x="226" y="11"/>
                    <a:pt x="178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30"/>
            <p:cNvSpPr/>
            <p:nvPr/>
          </p:nvSpPr>
          <p:spPr>
            <a:xfrm>
              <a:off x="4347307" y="4081060"/>
              <a:ext cx="83697" cy="18359"/>
            </a:xfrm>
            <a:custGeom>
              <a:avLst/>
              <a:gdLst/>
              <a:ahLst/>
              <a:cxnLst/>
              <a:rect l="l" t="t" r="r" b="b"/>
              <a:pathLst>
                <a:path w="310" h="68" extrusionOk="0">
                  <a:moveTo>
                    <a:pt x="14" y="68"/>
                  </a:moveTo>
                  <a:cubicBezTo>
                    <a:pt x="121" y="49"/>
                    <a:pt x="220" y="29"/>
                    <a:pt x="310" y="7"/>
                  </a:cubicBezTo>
                  <a:lnTo>
                    <a:pt x="305" y="0"/>
                  </a:lnTo>
                  <a:cubicBezTo>
                    <a:pt x="203" y="22"/>
                    <a:pt x="100" y="39"/>
                    <a:pt x="0" y="52"/>
                  </a:cubicBezTo>
                  <a:lnTo>
                    <a:pt x="14" y="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30"/>
            <p:cNvSpPr/>
            <p:nvPr/>
          </p:nvSpPr>
          <p:spPr>
            <a:xfrm>
              <a:off x="4444503" y="4067021"/>
              <a:ext cx="40499" cy="12150"/>
            </a:xfrm>
            <a:custGeom>
              <a:avLst/>
              <a:gdLst/>
              <a:ahLst/>
              <a:cxnLst/>
              <a:rect l="l" t="t" r="r" b="b"/>
              <a:pathLst>
                <a:path w="150" h="45" extrusionOk="0">
                  <a:moveTo>
                    <a:pt x="150" y="0"/>
                  </a:moveTo>
                  <a:cubicBezTo>
                    <a:pt x="101" y="14"/>
                    <a:pt x="51" y="28"/>
                    <a:pt x="0" y="40"/>
                  </a:cubicBezTo>
                  <a:lnTo>
                    <a:pt x="4" y="45"/>
                  </a:lnTo>
                  <a:cubicBezTo>
                    <a:pt x="55" y="31"/>
                    <a:pt x="104" y="16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30"/>
            <p:cNvSpPr/>
            <p:nvPr/>
          </p:nvSpPr>
          <p:spPr>
            <a:xfrm>
              <a:off x="4139955" y="4105359"/>
              <a:ext cx="93147" cy="16469"/>
            </a:xfrm>
            <a:custGeom>
              <a:avLst/>
              <a:gdLst/>
              <a:ahLst/>
              <a:cxnLst/>
              <a:rect l="l" t="t" r="r" b="b"/>
              <a:pathLst>
                <a:path w="345" h="61" extrusionOk="0">
                  <a:moveTo>
                    <a:pt x="0" y="18"/>
                  </a:moveTo>
                  <a:lnTo>
                    <a:pt x="17" y="37"/>
                  </a:lnTo>
                  <a:cubicBezTo>
                    <a:pt x="31" y="36"/>
                    <a:pt x="50" y="45"/>
                    <a:pt x="72" y="61"/>
                  </a:cubicBezTo>
                  <a:cubicBezTo>
                    <a:pt x="165" y="54"/>
                    <a:pt x="256" y="46"/>
                    <a:pt x="345" y="37"/>
                  </a:cubicBezTo>
                  <a:lnTo>
                    <a:pt x="315" y="0"/>
                  </a:lnTo>
                  <a:cubicBezTo>
                    <a:pt x="210" y="7"/>
                    <a:pt x="105" y="13"/>
                    <a:pt x="0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30"/>
            <p:cNvSpPr/>
            <p:nvPr/>
          </p:nvSpPr>
          <p:spPr>
            <a:xfrm>
              <a:off x="3351316" y="3559171"/>
              <a:ext cx="1444716" cy="627457"/>
            </a:xfrm>
            <a:custGeom>
              <a:avLst/>
              <a:gdLst/>
              <a:ahLst/>
              <a:cxnLst/>
              <a:rect l="l" t="t" r="r" b="b"/>
              <a:pathLst>
                <a:path w="5351" h="2324" extrusionOk="0">
                  <a:moveTo>
                    <a:pt x="5042" y="479"/>
                  </a:moveTo>
                  <a:cubicBezTo>
                    <a:pt x="4931" y="622"/>
                    <a:pt x="4910" y="905"/>
                    <a:pt x="4697" y="1082"/>
                  </a:cubicBezTo>
                  <a:cubicBezTo>
                    <a:pt x="4500" y="1244"/>
                    <a:pt x="4276" y="1327"/>
                    <a:pt x="3944" y="1347"/>
                  </a:cubicBezTo>
                  <a:cubicBezTo>
                    <a:pt x="3927" y="1348"/>
                    <a:pt x="3909" y="1349"/>
                    <a:pt x="3892" y="1350"/>
                  </a:cubicBezTo>
                  <a:cubicBezTo>
                    <a:pt x="3893" y="1358"/>
                    <a:pt x="3894" y="1367"/>
                    <a:pt x="3894" y="1375"/>
                  </a:cubicBezTo>
                  <a:cubicBezTo>
                    <a:pt x="3894" y="1382"/>
                    <a:pt x="3893" y="1389"/>
                    <a:pt x="3893" y="1396"/>
                  </a:cubicBezTo>
                  <a:cubicBezTo>
                    <a:pt x="3889" y="1432"/>
                    <a:pt x="3876" y="1466"/>
                    <a:pt x="3855" y="1494"/>
                  </a:cubicBezTo>
                  <a:cubicBezTo>
                    <a:pt x="3841" y="1513"/>
                    <a:pt x="3824" y="1531"/>
                    <a:pt x="3804" y="1544"/>
                  </a:cubicBezTo>
                  <a:cubicBezTo>
                    <a:pt x="3787" y="1556"/>
                    <a:pt x="3768" y="1564"/>
                    <a:pt x="3748" y="1570"/>
                  </a:cubicBezTo>
                  <a:cubicBezTo>
                    <a:pt x="3746" y="1571"/>
                    <a:pt x="3744" y="1572"/>
                    <a:pt x="3741" y="1572"/>
                  </a:cubicBezTo>
                  <a:cubicBezTo>
                    <a:pt x="3732" y="1575"/>
                    <a:pt x="3722" y="1577"/>
                    <a:pt x="3713" y="1578"/>
                  </a:cubicBezTo>
                  <a:cubicBezTo>
                    <a:pt x="3710" y="1578"/>
                    <a:pt x="3708" y="1578"/>
                    <a:pt x="3705" y="1578"/>
                  </a:cubicBezTo>
                  <a:cubicBezTo>
                    <a:pt x="3700" y="1579"/>
                    <a:pt x="3695" y="1579"/>
                    <a:pt x="3690" y="1579"/>
                  </a:cubicBezTo>
                  <a:cubicBezTo>
                    <a:pt x="3663" y="1579"/>
                    <a:pt x="3638" y="1574"/>
                    <a:pt x="3614" y="1564"/>
                  </a:cubicBezTo>
                  <a:cubicBezTo>
                    <a:pt x="3591" y="1555"/>
                    <a:pt x="3569" y="1541"/>
                    <a:pt x="3551" y="1524"/>
                  </a:cubicBezTo>
                  <a:cubicBezTo>
                    <a:pt x="3516" y="1491"/>
                    <a:pt x="3492" y="1446"/>
                    <a:pt x="3487" y="1396"/>
                  </a:cubicBezTo>
                  <a:cubicBezTo>
                    <a:pt x="3487" y="1389"/>
                    <a:pt x="3486" y="1382"/>
                    <a:pt x="3486" y="1375"/>
                  </a:cubicBezTo>
                  <a:cubicBezTo>
                    <a:pt x="3486" y="1374"/>
                    <a:pt x="3486" y="1372"/>
                    <a:pt x="3486" y="1371"/>
                  </a:cubicBezTo>
                  <a:cubicBezTo>
                    <a:pt x="3476" y="1371"/>
                    <a:pt x="3465" y="1372"/>
                    <a:pt x="3455" y="1372"/>
                  </a:cubicBezTo>
                  <a:cubicBezTo>
                    <a:pt x="3456" y="1380"/>
                    <a:pt x="3456" y="1388"/>
                    <a:pt x="3456" y="1396"/>
                  </a:cubicBezTo>
                  <a:cubicBezTo>
                    <a:pt x="3456" y="1403"/>
                    <a:pt x="3456" y="1410"/>
                    <a:pt x="3455" y="1417"/>
                  </a:cubicBezTo>
                  <a:cubicBezTo>
                    <a:pt x="3450" y="1462"/>
                    <a:pt x="3431" y="1503"/>
                    <a:pt x="3401" y="1535"/>
                  </a:cubicBezTo>
                  <a:cubicBezTo>
                    <a:pt x="3384" y="1553"/>
                    <a:pt x="3364" y="1568"/>
                    <a:pt x="3341" y="1579"/>
                  </a:cubicBezTo>
                  <a:cubicBezTo>
                    <a:pt x="3339" y="1580"/>
                    <a:pt x="3337" y="1581"/>
                    <a:pt x="3335" y="1582"/>
                  </a:cubicBezTo>
                  <a:cubicBezTo>
                    <a:pt x="3333" y="1583"/>
                    <a:pt x="3331" y="1584"/>
                    <a:pt x="3329" y="1585"/>
                  </a:cubicBezTo>
                  <a:cubicBezTo>
                    <a:pt x="3322" y="1587"/>
                    <a:pt x="3316" y="1590"/>
                    <a:pt x="3310" y="1591"/>
                  </a:cubicBezTo>
                  <a:cubicBezTo>
                    <a:pt x="3308" y="1592"/>
                    <a:pt x="3305" y="1592"/>
                    <a:pt x="3303" y="1593"/>
                  </a:cubicBezTo>
                  <a:cubicBezTo>
                    <a:pt x="3287" y="1597"/>
                    <a:pt x="3270" y="1600"/>
                    <a:pt x="3252" y="1600"/>
                  </a:cubicBezTo>
                  <a:cubicBezTo>
                    <a:pt x="3233" y="1600"/>
                    <a:pt x="3215" y="1597"/>
                    <a:pt x="3198" y="1592"/>
                  </a:cubicBezTo>
                  <a:cubicBezTo>
                    <a:pt x="3169" y="1584"/>
                    <a:pt x="3142" y="1570"/>
                    <a:pt x="3120" y="1551"/>
                  </a:cubicBezTo>
                  <a:cubicBezTo>
                    <a:pt x="3081" y="1518"/>
                    <a:pt x="3055" y="1470"/>
                    <a:pt x="3050" y="1417"/>
                  </a:cubicBezTo>
                  <a:cubicBezTo>
                    <a:pt x="3049" y="1410"/>
                    <a:pt x="3049" y="1403"/>
                    <a:pt x="3049" y="1396"/>
                  </a:cubicBezTo>
                  <a:cubicBezTo>
                    <a:pt x="3049" y="1393"/>
                    <a:pt x="3049" y="1391"/>
                    <a:pt x="3049" y="1389"/>
                  </a:cubicBezTo>
                  <a:cubicBezTo>
                    <a:pt x="3049" y="1379"/>
                    <a:pt x="3050" y="1371"/>
                    <a:pt x="3052" y="1362"/>
                  </a:cubicBezTo>
                  <a:cubicBezTo>
                    <a:pt x="3068" y="1266"/>
                    <a:pt x="3152" y="1192"/>
                    <a:pt x="3252" y="1192"/>
                  </a:cubicBezTo>
                  <a:cubicBezTo>
                    <a:pt x="3280" y="1192"/>
                    <a:pt x="3307" y="1198"/>
                    <a:pt x="3331" y="1208"/>
                  </a:cubicBezTo>
                  <a:lnTo>
                    <a:pt x="3331" y="1124"/>
                  </a:lnTo>
                  <a:cubicBezTo>
                    <a:pt x="2848" y="1157"/>
                    <a:pt x="2347" y="1156"/>
                    <a:pt x="1832" y="1124"/>
                  </a:cubicBezTo>
                  <a:lnTo>
                    <a:pt x="1832" y="1248"/>
                  </a:lnTo>
                  <a:cubicBezTo>
                    <a:pt x="1860" y="1233"/>
                    <a:pt x="1892" y="1225"/>
                    <a:pt x="1926" y="1225"/>
                  </a:cubicBezTo>
                  <a:cubicBezTo>
                    <a:pt x="2019" y="1225"/>
                    <a:pt x="2098" y="1287"/>
                    <a:pt x="2122" y="1372"/>
                  </a:cubicBezTo>
                  <a:cubicBezTo>
                    <a:pt x="2124" y="1381"/>
                    <a:pt x="2126" y="1390"/>
                    <a:pt x="2128" y="1399"/>
                  </a:cubicBezTo>
                  <a:cubicBezTo>
                    <a:pt x="2129" y="1409"/>
                    <a:pt x="2130" y="1418"/>
                    <a:pt x="2130" y="1428"/>
                  </a:cubicBezTo>
                  <a:cubicBezTo>
                    <a:pt x="2130" y="1436"/>
                    <a:pt x="2130" y="1443"/>
                    <a:pt x="2129" y="1450"/>
                  </a:cubicBezTo>
                  <a:cubicBezTo>
                    <a:pt x="2124" y="1491"/>
                    <a:pt x="2108" y="1528"/>
                    <a:pt x="2083" y="1558"/>
                  </a:cubicBezTo>
                  <a:cubicBezTo>
                    <a:pt x="2082" y="1560"/>
                    <a:pt x="2081" y="1561"/>
                    <a:pt x="2080" y="1562"/>
                  </a:cubicBezTo>
                  <a:cubicBezTo>
                    <a:pt x="2078" y="1564"/>
                    <a:pt x="2077" y="1565"/>
                    <a:pt x="2076" y="1566"/>
                  </a:cubicBezTo>
                  <a:cubicBezTo>
                    <a:pt x="2070" y="1573"/>
                    <a:pt x="2064" y="1579"/>
                    <a:pt x="2057" y="1584"/>
                  </a:cubicBezTo>
                  <a:cubicBezTo>
                    <a:pt x="2056" y="1585"/>
                    <a:pt x="2054" y="1587"/>
                    <a:pt x="2053" y="1588"/>
                  </a:cubicBezTo>
                  <a:cubicBezTo>
                    <a:pt x="2048" y="1592"/>
                    <a:pt x="2043" y="1595"/>
                    <a:pt x="2037" y="1599"/>
                  </a:cubicBezTo>
                  <a:cubicBezTo>
                    <a:pt x="2005" y="1620"/>
                    <a:pt x="1967" y="1632"/>
                    <a:pt x="1926" y="1632"/>
                  </a:cubicBezTo>
                  <a:cubicBezTo>
                    <a:pt x="1877" y="1632"/>
                    <a:pt x="1831" y="1614"/>
                    <a:pt x="1796" y="1585"/>
                  </a:cubicBezTo>
                  <a:cubicBezTo>
                    <a:pt x="1780" y="1571"/>
                    <a:pt x="1766" y="1556"/>
                    <a:pt x="1755" y="1539"/>
                  </a:cubicBezTo>
                  <a:cubicBezTo>
                    <a:pt x="1738" y="1513"/>
                    <a:pt x="1727" y="1483"/>
                    <a:pt x="1724" y="1450"/>
                  </a:cubicBezTo>
                  <a:cubicBezTo>
                    <a:pt x="1723" y="1443"/>
                    <a:pt x="1723" y="1436"/>
                    <a:pt x="1723" y="1428"/>
                  </a:cubicBezTo>
                  <a:cubicBezTo>
                    <a:pt x="1723" y="1414"/>
                    <a:pt x="1724" y="1400"/>
                    <a:pt x="1727" y="1386"/>
                  </a:cubicBezTo>
                  <a:cubicBezTo>
                    <a:pt x="1715" y="1385"/>
                    <a:pt x="1703" y="1385"/>
                    <a:pt x="1691" y="1384"/>
                  </a:cubicBezTo>
                  <a:cubicBezTo>
                    <a:pt x="1692" y="1392"/>
                    <a:pt x="1692" y="1400"/>
                    <a:pt x="1692" y="1408"/>
                  </a:cubicBezTo>
                  <a:cubicBezTo>
                    <a:pt x="1692" y="1415"/>
                    <a:pt x="1692" y="1422"/>
                    <a:pt x="1691" y="1429"/>
                  </a:cubicBezTo>
                  <a:cubicBezTo>
                    <a:pt x="1687" y="1466"/>
                    <a:pt x="1673" y="1501"/>
                    <a:pt x="1652" y="1530"/>
                  </a:cubicBezTo>
                  <a:cubicBezTo>
                    <a:pt x="1650" y="1532"/>
                    <a:pt x="1648" y="1534"/>
                    <a:pt x="1647" y="1536"/>
                  </a:cubicBezTo>
                  <a:cubicBezTo>
                    <a:pt x="1645" y="1538"/>
                    <a:pt x="1644" y="1539"/>
                    <a:pt x="1643" y="1541"/>
                  </a:cubicBezTo>
                  <a:cubicBezTo>
                    <a:pt x="1637" y="1547"/>
                    <a:pt x="1631" y="1553"/>
                    <a:pt x="1625" y="1559"/>
                  </a:cubicBezTo>
                  <a:cubicBezTo>
                    <a:pt x="1624" y="1560"/>
                    <a:pt x="1622" y="1561"/>
                    <a:pt x="1621" y="1562"/>
                  </a:cubicBezTo>
                  <a:cubicBezTo>
                    <a:pt x="1619" y="1564"/>
                    <a:pt x="1616" y="1566"/>
                    <a:pt x="1614" y="1568"/>
                  </a:cubicBezTo>
                  <a:cubicBezTo>
                    <a:pt x="1579" y="1595"/>
                    <a:pt x="1536" y="1611"/>
                    <a:pt x="1489" y="1611"/>
                  </a:cubicBezTo>
                  <a:cubicBezTo>
                    <a:pt x="1423" y="1611"/>
                    <a:pt x="1365" y="1581"/>
                    <a:pt x="1328" y="1533"/>
                  </a:cubicBezTo>
                  <a:cubicBezTo>
                    <a:pt x="1317" y="1519"/>
                    <a:pt x="1308" y="1503"/>
                    <a:pt x="1301" y="1487"/>
                  </a:cubicBezTo>
                  <a:cubicBezTo>
                    <a:pt x="1293" y="1468"/>
                    <a:pt x="1288" y="1449"/>
                    <a:pt x="1286" y="1429"/>
                  </a:cubicBezTo>
                  <a:cubicBezTo>
                    <a:pt x="1285" y="1422"/>
                    <a:pt x="1285" y="1415"/>
                    <a:pt x="1285" y="1408"/>
                  </a:cubicBezTo>
                  <a:cubicBezTo>
                    <a:pt x="1285" y="1388"/>
                    <a:pt x="1288" y="1369"/>
                    <a:pt x="1293" y="1351"/>
                  </a:cubicBezTo>
                  <a:cubicBezTo>
                    <a:pt x="1288" y="1350"/>
                    <a:pt x="1282" y="1350"/>
                    <a:pt x="1277" y="1349"/>
                  </a:cubicBezTo>
                  <a:cubicBezTo>
                    <a:pt x="1277" y="1351"/>
                    <a:pt x="1277" y="1352"/>
                    <a:pt x="1277" y="1354"/>
                  </a:cubicBezTo>
                  <a:cubicBezTo>
                    <a:pt x="1277" y="1360"/>
                    <a:pt x="1277" y="1367"/>
                    <a:pt x="1276" y="1373"/>
                  </a:cubicBezTo>
                  <a:cubicBezTo>
                    <a:pt x="1272" y="1412"/>
                    <a:pt x="1258" y="1447"/>
                    <a:pt x="1236" y="1476"/>
                  </a:cubicBezTo>
                  <a:cubicBezTo>
                    <a:pt x="1227" y="1487"/>
                    <a:pt x="1218" y="1497"/>
                    <a:pt x="1207" y="1507"/>
                  </a:cubicBezTo>
                  <a:cubicBezTo>
                    <a:pt x="1206" y="1508"/>
                    <a:pt x="1205" y="1509"/>
                    <a:pt x="1203" y="1510"/>
                  </a:cubicBezTo>
                  <a:cubicBezTo>
                    <a:pt x="1202" y="1511"/>
                    <a:pt x="1201" y="1512"/>
                    <a:pt x="1200" y="1513"/>
                  </a:cubicBezTo>
                  <a:cubicBezTo>
                    <a:pt x="1194" y="1517"/>
                    <a:pt x="1189" y="1521"/>
                    <a:pt x="1183" y="1525"/>
                  </a:cubicBezTo>
                  <a:cubicBezTo>
                    <a:pt x="1181" y="1526"/>
                    <a:pt x="1180" y="1527"/>
                    <a:pt x="1178" y="1528"/>
                  </a:cubicBezTo>
                  <a:cubicBezTo>
                    <a:pt x="1147" y="1546"/>
                    <a:pt x="1112" y="1557"/>
                    <a:pt x="1073" y="1557"/>
                  </a:cubicBezTo>
                  <a:cubicBezTo>
                    <a:pt x="994" y="1557"/>
                    <a:pt x="925" y="1512"/>
                    <a:pt x="892" y="1446"/>
                  </a:cubicBezTo>
                  <a:cubicBezTo>
                    <a:pt x="884" y="1431"/>
                    <a:pt x="879" y="1416"/>
                    <a:pt x="875" y="1399"/>
                  </a:cubicBezTo>
                  <a:cubicBezTo>
                    <a:pt x="873" y="1391"/>
                    <a:pt x="871" y="1382"/>
                    <a:pt x="871" y="1373"/>
                  </a:cubicBezTo>
                  <a:cubicBezTo>
                    <a:pt x="870" y="1367"/>
                    <a:pt x="870" y="1360"/>
                    <a:pt x="870" y="1354"/>
                  </a:cubicBezTo>
                  <a:cubicBezTo>
                    <a:pt x="870" y="1329"/>
                    <a:pt x="874" y="1305"/>
                    <a:pt x="883" y="1283"/>
                  </a:cubicBezTo>
                  <a:cubicBezTo>
                    <a:pt x="585" y="1213"/>
                    <a:pt x="395" y="1114"/>
                    <a:pt x="287" y="984"/>
                  </a:cubicBezTo>
                  <a:cubicBezTo>
                    <a:pt x="238" y="924"/>
                    <a:pt x="222" y="860"/>
                    <a:pt x="243" y="787"/>
                  </a:cubicBezTo>
                  <a:lnTo>
                    <a:pt x="313" y="548"/>
                  </a:lnTo>
                  <a:cubicBezTo>
                    <a:pt x="363" y="537"/>
                    <a:pt x="373" y="457"/>
                    <a:pt x="372" y="358"/>
                  </a:cubicBezTo>
                  <a:cubicBezTo>
                    <a:pt x="395" y="364"/>
                    <a:pt x="398" y="388"/>
                    <a:pt x="398" y="415"/>
                  </a:cubicBezTo>
                  <a:cubicBezTo>
                    <a:pt x="430" y="358"/>
                    <a:pt x="412" y="295"/>
                    <a:pt x="386" y="231"/>
                  </a:cubicBezTo>
                  <a:cubicBezTo>
                    <a:pt x="401" y="248"/>
                    <a:pt x="416" y="264"/>
                    <a:pt x="431" y="281"/>
                  </a:cubicBezTo>
                  <a:cubicBezTo>
                    <a:pt x="436" y="217"/>
                    <a:pt x="411" y="168"/>
                    <a:pt x="321" y="152"/>
                  </a:cubicBezTo>
                  <a:cubicBezTo>
                    <a:pt x="326" y="141"/>
                    <a:pt x="349" y="125"/>
                    <a:pt x="390" y="103"/>
                  </a:cubicBezTo>
                  <a:cubicBezTo>
                    <a:pt x="347" y="91"/>
                    <a:pt x="309" y="92"/>
                    <a:pt x="252" y="107"/>
                  </a:cubicBezTo>
                  <a:cubicBezTo>
                    <a:pt x="284" y="88"/>
                    <a:pt x="317" y="70"/>
                    <a:pt x="350" y="51"/>
                  </a:cubicBezTo>
                  <a:cubicBezTo>
                    <a:pt x="309" y="31"/>
                    <a:pt x="258" y="37"/>
                    <a:pt x="196" y="69"/>
                  </a:cubicBezTo>
                  <a:cubicBezTo>
                    <a:pt x="197" y="46"/>
                    <a:pt x="213" y="23"/>
                    <a:pt x="265" y="0"/>
                  </a:cubicBezTo>
                  <a:cubicBezTo>
                    <a:pt x="204" y="-4"/>
                    <a:pt x="157" y="11"/>
                    <a:pt x="143" y="65"/>
                  </a:cubicBezTo>
                  <a:cubicBezTo>
                    <a:pt x="90" y="77"/>
                    <a:pt x="71" y="113"/>
                    <a:pt x="86" y="172"/>
                  </a:cubicBezTo>
                  <a:cubicBezTo>
                    <a:pt x="25" y="232"/>
                    <a:pt x="19" y="292"/>
                    <a:pt x="69" y="339"/>
                  </a:cubicBezTo>
                  <a:cubicBezTo>
                    <a:pt x="84" y="313"/>
                    <a:pt x="109" y="281"/>
                    <a:pt x="145" y="261"/>
                  </a:cubicBezTo>
                  <a:cubicBezTo>
                    <a:pt x="146" y="297"/>
                    <a:pt x="132" y="320"/>
                    <a:pt x="116" y="349"/>
                  </a:cubicBezTo>
                  <a:cubicBezTo>
                    <a:pt x="134" y="353"/>
                    <a:pt x="145" y="350"/>
                    <a:pt x="157" y="342"/>
                  </a:cubicBezTo>
                  <a:cubicBezTo>
                    <a:pt x="186" y="248"/>
                    <a:pt x="268" y="269"/>
                    <a:pt x="261" y="380"/>
                  </a:cubicBezTo>
                  <a:cubicBezTo>
                    <a:pt x="255" y="477"/>
                    <a:pt x="168" y="716"/>
                    <a:pt x="112" y="818"/>
                  </a:cubicBezTo>
                  <a:cubicBezTo>
                    <a:pt x="-170" y="1325"/>
                    <a:pt x="102" y="1745"/>
                    <a:pt x="695" y="1922"/>
                  </a:cubicBezTo>
                  <a:cubicBezTo>
                    <a:pt x="955" y="1999"/>
                    <a:pt x="1265" y="2050"/>
                    <a:pt x="1593" y="2079"/>
                  </a:cubicBezTo>
                  <a:cubicBezTo>
                    <a:pt x="1582" y="2057"/>
                    <a:pt x="1577" y="2038"/>
                    <a:pt x="1579" y="2025"/>
                  </a:cubicBezTo>
                  <a:lnTo>
                    <a:pt x="1578" y="2025"/>
                  </a:lnTo>
                  <a:cubicBezTo>
                    <a:pt x="1120" y="1977"/>
                    <a:pt x="768" y="1914"/>
                    <a:pt x="469" y="1763"/>
                  </a:cubicBezTo>
                  <a:cubicBezTo>
                    <a:pt x="382" y="1719"/>
                    <a:pt x="51" y="1510"/>
                    <a:pt x="61" y="1164"/>
                  </a:cubicBezTo>
                  <a:cubicBezTo>
                    <a:pt x="108" y="1546"/>
                    <a:pt x="521" y="1771"/>
                    <a:pt x="713" y="1826"/>
                  </a:cubicBezTo>
                  <a:cubicBezTo>
                    <a:pt x="991" y="1905"/>
                    <a:pt x="1270" y="1956"/>
                    <a:pt x="1552" y="1988"/>
                  </a:cubicBezTo>
                  <a:lnTo>
                    <a:pt x="1204" y="1559"/>
                  </a:lnTo>
                  <a:cubicBezTo>
                    <a:pt x="1205" y="1558"/>
                    <a:pt x="1206" y="1557"/>
                    <a:pt x="1208" y="1555"/>
                  </a:cubicBezTo>
                  <a:lnTo>
                    <a:pt x="1571" y="1990"/>
                  </a:lnTo>
                  <a:lnTo>
                    <a:pt x="1597" y="2022"/>
                  </a:lnTo>
                  <a:lnTo>
                    <a:pt x="1597" y="2022"/>
                  </a:lnTo>
                  <a:cubicBezTo>
                    <a:pt x="1596" y="2023"/>
                    <a:pt x="1595" y="2025"/>
                    <a:pt x="1595" y="2026"/>
                  </a:cubicBezTo>
                  <a:cubicBezTo>
                    <a:pt x="1590" y="2037"/>
                    <a:pt x="1596" y="2056"/>
                    <a:pt x="1609" y="2081"/>
                  </a:cubicBezTo>
                  <a:cubicBezTo>
                    <a:pt x="1642" y="2142"/>
                    <a:pt x="1714" y="2231"/>
                    <a:pt x="1731" y="2249"/>
                  </a:cubicBezTo>
                  <a:cubicBezTo>
                    <a:pt x="1737" y="2256"/>
                    <a:pt x="1748" y="2257"/>
                    <a:pt x="1755" y="2252"/>
                  </a:cubicBezTo>
                  <a:lnTo>
                    <a:pt x="1783" y="2228"/>
                  </a:lnTo>
                  <a:lnTo>
                    <a:pt x="1786" y="2225"/>
                  </a:lnTo>
                  <a:lnTo>
                    <a:pt x="1815" y="2201"/>
                  </a:lnTo>
                  <a:cubicBezTo>
                    <a:pt x="1821" y="2196"/>
                    <a:pt x="1822" y="2185"/>
                    <a:pt x="1816" y="2178"/>
                  </a:cubicBezTo>
                  <a:cubicBezTo>
                    <a:pt x="1807" y="2166"/>
                    <a:pt x="1775" y="2128"/>
                    <a:pt x="1739" y="2090"/>
                  </a:cubicBezTo>
                  <a:cubicBezTo>
                    <a:pt x="1720" y="2070"/>
                    <a:pt x="1699" y="2050"/>
                    <a:pt x="1680" y="2034"/>
                  </a:cubicBezTo>
                  <a:cubicBezTo>
                    <a:pt x="1652" y="2011"/>
                    <a:pt x="1628" y="1997"/>
                    <a:pt x="1617" y="2006"/>
                  </a:cubicBezTo>
                  <a:lnTo>
                    <a:pt x="1607" y="1994"/>
                  </a:lnTo>
                  <a:lnTo>
                    <a:pt x="1225" y="1537"/>
                  </a:lnTo>
                  <a:cubicBezTo>
                    <a:pt x="1227" y="1535"/>
                    <a:pt x="1228" y="1534"/>
                    <a:pt x="1229" y="1532"/>
                  </a:cubicBezTo>
                  <a:lnTo>
                    <a:pt x="1623" y="1991"/>
                  </a:lnTo>
                  <a:cubicBezTo>
                    <a:pt x="1631" y="1990"/>
                    <a:pt x="1640" y="1993"/>
                    <a:pt x="1651" y="1998"/>
                  </a:cubicBezTo>
                  <a:cubicBezTo>
                    <a:pt x="1765" y="2009"/>
                    <a:pt x="1879" y="2017"/>
                    <a:pt x="1994" y="2022"/>
                  </a:cubicBezTo>
                  <a:lnTo>
                    <a:pt x="1644" y="1591"/>
                  </a:lnTo>
                  <a:cubicBezTo>
                    <a:pt x="1645" y="1589"/>
                    <a:pt x="1646" y="1588"/>
                    <a:pt x="1647" y="1586"/>
                  </a:cubicBezTo>
                  <a:lnTo>
                    <a:pt x="2012" y="2022"/>
                  </a:lnTo>
                  <a:lnTo>
                    <a:pt x="2031" y="2045"/>
                  </a:lnTo>
                  <a:lnTo>
                    <a:pt x="2031" y="2045"/>
                  </a:lnTo>
                  <a:cubicBezTo>
                    <a:pt x="2028" y="2047"/>
                    <a:pt x="2027" y="2049"/>
                    <a:pt x="2027" y="2052"/>
                  </a:cubicBezTo>
                  <a:cubicBezTo>
                    <a:pt x="2024" y="2064"/>
                    <a:pt x="2031" y="2083"/>
                    <a:pt x="2044" y="2105"/>
                  </a:cubicBezTo>
                  <a:cubicBezTo>
                    <a:pt x="2077" y="2167"/>
                    <a:pt x="2148" y="2254"/>
                    <a:pt x="2164" y="2272"/>
                  </a:cubicBezTo>
                  <a:cubicBezTo>
                    <a:pt x="2171" y="2279"/>
                    <a:pt x="2181" y="2280"/>
                    <a:pt x="2188" y="2274"/>
                  </a:cubicBezTo>
                  <a:lnTo>
                    <a:pt x="2216" y="2251"/>
                  </a:lnTo>
                  <a:lnTo>
                    <a:pt x="2220" y="2248"/>
                  </a:lnTo>
                  <a:lnTo>
                    <a:pt x="2248" y="2224"/>
                  </a:lnTo>
                  <a:cubicBezTo>
                    <a:pt x="2255" y="2218"/>
                    <a:pt x="2256" y="2208"/>
                    <a:pt x="2250" y="2200"/>
                  </a:cubicBezTo>
                  <a:cubicBezTo>
                    <a:pt x="2240" y="2188"/>
                    <a:pt x="2206" y="2147"/>
                    <a:pt x="2167" y="2108"/>
                  </a:cubicBezTo>
                  <a:cubicBezTo>
                    <a:pt x="2148" y="2088"/>
                    <a:pt x="2128" y="2069"/>
                    <a:pt x="2110" y="2055"/>
                  </a:cubicBezTo>
                  <a:cubicBezTo>
                    <a:pt x="2084" y="2033"/>
                    <a:pt x="2061" y="2020"/>
                    <a:pt x="2051" y="2029"/>
                  </a:cubicBezTo>
                  <a:lnTo>
                    <a:pt x="2046" y="2024"/>
                  </a:lnTo>
                  <a:lnTo>
                    <a:pt x="1671" y="1574"/>
                  </a:lnTo>
                  <a:lnTo>
                    <a:pt x="1662" y="1564"/>
                  </a:lnTo>
                  <a:cubicBezTo>
                    <a:pt x="1663" y="1562"/>
                    <a:pt x="1664" y="1560"/>
                    <a:pt x="1665" y="1558"/>
                  </a:cubicBezTo>
                  <a:cubicBezTo>
                    <a:pt x="1670" y="1550"/>
                    <a:pt x="1674" y="1541"/>
                    <a:pt x="1677" y="1532"/>
                  </a:cubicBezTo>
                  <a:cubicBezTo>
                    <a:pt x="1695" y="1534"/>
                    <a:pt x="1713" y="1535"/>
                    <a:pt x="1732" y="1537"/>
                  </a:cubicBezTo>
                  <a:cubicBezTo>
                    <a:pt x="1736" y="1553"/>
                    <a:pt x="1743" y="1567"/>
                    <a:pt x="1750" y="1581"/>
                  </a:cubicBezTo>
                  <a:cubicBezTo>
                    <a:pt x="1726" y="1579"/>
                    <a:pt x="1703" y="1577"/>
                    <a:pt x="1680" y="1575"/>
                  </a:cubicBezTo>
                  <a:lnTo>
                    <a:pt x="2057" y="2014"/>
                  </a:lnTo>
                  <a:cubicBezTo>
                    <a:pt x="2066" y="2013"/>
                    <a:pt x="2079" y="2017"/>
                    <a:pt x="2092" y="2025"/>
                  </a:cubicBezTo>
                  <a:cubicBezTo>
                    <a:pt x="2198" y="2029"/>
                    <a:pt x="2304" y="2030"/>
                    <a:pt x="2412" y="2029"/>
                  </a:cubicBezTo>
                  <a:lnTo>
                    <a:pt x="2077" y="1617"/>
                  </a:lnTo>
                  <a:cubicBezTo>
                    <a:pt x="2078" y="1616"/>
                    <a:pt x="2080" y="1614"/>
                    <a:pt x="2081" y="1613"/>
                  </a:cubicBezTo>
                  <a:lnTo>
                    <a:pt x="2429" y="2029"/>
                  </a:lnTo>
                  <a:lnTo>
                    <a:pt x="2450" y="2055"/>
                  </a:lnTo>
                  <a:lnTo>
                    <a:pt x="2455" y="2061"/>
                  </a:lnTo>
                  <a:lnTo>
                    <a:pt x="2455" y="2061"/>
                  </a:lnTo>
                  <a:cubicBezTo>
                    <a:pt x="2446" y="2068"/>
                    <a:pt x="2451" y="2085"/>
                    <a:pt x="2461" y="2108"/>
                  </a:cubicBezTo>
                  <a:cubicBezTo>
                    <a:pt x="2491" y="2169"/>
                    <a:pt x="2571" y="2268"/>
                    <a:pt x="2589" y="2288"/>
                  </a:cubicBezTo>
                  <a:cubicBezTo>
                    <a:pt x="2595" y="2295"/>
                    <a:pt x="2605" y="2296"/>
                    <a:pt x="2612" y="2290"/>
                  </a:cubicBezTo>
                  <a:lnTo>
                    <a:pt x="2641" y="2267"/>
                  </a:lnTo>
                  <a:lnTo>
                    <a:pt x="2644" y="2264"/>
                  </a:lnTo>
                  <a:lnTo>
                    <a:pt x="2672" y="2240"/>
                  </a:lnTo>
                  <a:cubicBezTo>
                    <a:pt x="2679" y="2234"/>
                    <a:pt x="2680" y="2224"/>
                    <a:pt x="2674" y="2216"/>
                  </a:cubicBezTo>
                  <a:cubicBezTo>
                    <a:pt x="2663" y="2201"/>
                    <a:pt x="2618" y="2149"/>
                    <a:pt x="2573" y="2105"/>
                  </a:cubicBezTo>
                  <a:cubicBezTo>
                    <a:pt x="2552" y="2084"/>
                    <a:pt x="2530" y="2066"/>
                    <a:pt x="2512" y="2054"/>
                  </a:cubicBezTo>
                  <a:cubicBezTo>
                    <a:pt x="2496" y="2043"/>
                    <a:pt x="2482" y="2039"/>
                    <a:pt x="2475" y="2045"/>
                  </a:cubicBezTo>
                  <a:lnTo>
                    <a:pt x="2462" y="2029"/>
                  </a:lnTo>
                  <a:lnTo>
                    <a:pt x="2105" y="1602"/>
                  </a:lnTo>
                  <a:lnTo>
                    <a:pt x="2096" y="1591"/>
                  </a:lnTo>
                  <a:cubicBezTo>
                    <a:pt x="2098" y="1590"/>
                    <a:pt x="2099" y="1588"/>
                    <a:pt x="2100" y="1586"/>
                  </a:cubicBezTo>
                  <a:cubicBezTo>
                    <a:pt x="2105" y="1577"/>
                    <a:pt x="2109" y="1569"/>
                    <a:pt x="2113" y="1559"/>
                  </a:cubicBezTo>
                  <a:cubicBezTo>
                    <a:pt x="2134" y="1560"/>
                    <a:pt x="2155" y="1561"/>
                    <a:pt x="2176" y="1562"/>
                  </a:cubicBezTo>
                  <a:cubicBezTo>
                    <a:pt x="2182" y="1577"/>
                    <a:pt x="2190" y="1591"/>
                    <a:pt x="2200" y="1605"/>
                  </a:cubicBezTo>
                  <a:cubicBezTo>
                    <a:pt x="2171" y="1604"/>
                    <a:pt x="2142" y="1603"/>
                    <a:pt x="2114" y="1602"/>
                  </a:cubicBezTo>
                  <a:lnTo>
                    <a:pt x="2480" y="2028"/>
                  </a:lnTo>
                  <a:cubicBezTo>
                    <a:pt x="2597" y="2027"/>
                    <a:pt x="2716" y="2024"/>
                    <a:pt x="2835" y="2018"/>
                  </a:cubicBezTo>
                  <a:lnTo>
                    <a:pt x="2514" y="1623"/>
                  </a:lnTo>
                  <a:cubicBezTo>
                    <a:pt x="2515" y="1621"/>
                    <a:pt x="2516" y="1620"/>
                    <a:pt x="2517" y="1619"/>
                  </a:cubicBezTo>
                  <a:lnTo>
                    <a:pt x="2851" y="2018"/>
                  </a:lnTo>
                  <a:lnTo>
                    <a:pt x="2872" y="2043"/>
                  </a:lnTo>
                  <a:lnTo>
                    <a:pt x="2911" y="2090"/>
                  </a:lnTo>
                  <a:lnTo>
                    <a:pt x="2912" y="2091"/>
                  </a:lnTo>
                  <a:lnTo>
                    <a:pt x="2912" y="2091"/>
                  </a:lnTo>
                  <a:cubicBezTo>
                    <a:pt x="2880" y="2117"/>
                    <a:pt x="3021" y="2292"/>
                    <a:pt x="3045" y="2318"/>
                  </a:cubicBezTo>
                  <a:cubicBezTo>
                    <a:pt x="3052" y="2325"/>
                    <a:pt x="3062" y="2326"/>
                    <a:pt x="3069" y="2321"/>
                  </a:cubicBezTo>
                  <a:lnTo>
                    <a:pt x="3097" y="2297"/>
                  </a:lnTo>
                  <a:lnTo>
                    <a:pt x="3101" y="2294"/>
                  </a:lnTo>
                  <a:lnTo>
                    <a:pt x="3129" y="2270"/>
                  </a:lnTo>
                  <a:cubicBezTo>
                    <a:pt x="3136" y="2265"/>
                    <a:pt x="3137" y="2254"/>
                    <a:pt x="3131" y="2247"/>
                  </a:cubicBezTo>
                  <a:cubicBezTo>
                    <a:pt x="3115" y="2225"/>
                    <a:pt x="3027" y="2123"/>
                    <a:pt x="2971" y="2086"/>
                  </a:cubicBezTo>
                  <a:cubicBezTo>
                    <a:pt x="2954" y="2074"/>
                    <a:pt x="2939" y="2069"/>
                    <a:pt x="2932" y="2075"/>
                  </a:cubicBezTo>
                  <a:lnTo>
                    <a:pt x="2904" y="2042"/>
                  </a:lnTo>
                  <a:lnTo>
                    <a:pt x="2883" y="2016"/>
                  </a:lnTo>
                  <a:lnTo>
                    <a:pt x="2543" y="1609"/>
                  </a:lnTo>
                  <a:lnTo>
                    <a:pt x="2533" y="1597"/>
                  </a:lnTo>
                  <a:cubicBezTo>
                    <a:pt x="2534" y="1596"/>
                    <a:pt x="2535" y="1594"/>
                    <a:pt x="2536" y="1592"/>
                  </a:cubicBezTo>
                  <a:cubicBezTo>
                    <a:pt x="2541" y="1584"/>
                    <a:pt x="2545" y="1575"/>
                    <a:pt x="2549" y="1566"/>
                  </a:cubicBezTo>
                  <a:cubicBezTo>
                    <a:pt x="2578" y="1566"/>
                    <a:pt x="2606" y="1566"/>
                    <a:pt x="2634" y="1565"/>
                  </a:cubicBezTo>
                  <a:cubicBezTo>
                    <a:pt x="2643" y="1581"/>
                    <a:pt x="2654" y="1595"/>
                    <a:pt x="2666" y="1608"/>
                  </a:cubicBezTo>
                  <a:cubicBezTo>
                    <a:pt x="2627" y="1609"/>
                    <a:pt x="2589" y="1609"/>
                    <a:pt x="2550" y="1609"/>
                  </a:cubicBezTo>
                  <a:lnTo>
                    <a:pt x="2899" y="2016"/>
                  </a:lnTo>
                  <a:cubicBezTo>
                    <a:pt x="3004" y="2011"/>
                    <a:pt x="3109" y="2005"/>
                    <a:pt x="3215" y="1998"/>
                  </a:cubicBezTo>
                  <a:lnTo>
                    <a:pt x="2921" y="1636"/>
                  </a:lnTo>
                  <a:cubicBezTo>
                    <a:pt x="2922" y="1635"/>
                    <a:pt x="2924" y="1633"/>
                    <a:pt x="2926" y="1632"/>
                  </a:cubicBezTo>
                  <a:lnTo>
                    <a:pt x="3230" y="1997"/>
                  </a:lnTo>
                  <a:lnTo>
                    <a:pt x="3252" y="2022"/>
                  </a:lnTo>
                  <a:lnTo>
                    <a:pt x="3282" y="2058"/>
                  </a:lnTo>
                  <a:lnTo>
                    <a:pt x="3284" y="2060"/>
                  </a:lnTo>
                  <a:lnTo>
                    <a:pt x="3284" y="2060"/>
                  </a:lnTo>
                  <a:cubicBezTo>
                    <a:pt x="3252" y="2087"/>
                    <a:pt x="3393" y="2261"/>
                    <a:pt x="3417" y="2288"/>
                  </a:cubicBezTo>
                  <a:cubicBezTo>
                    <a:pt x="3424" y="2295"/>
                    <a:pt x="3434" y="2296"/>
                    <a:pt x="3441" y="2290"/>
                  </a:cubicBezTo>
                  <a:lnTo>
                    <a:pt x="3469" y="2266"/>
                  </a:lnTo>
                  <a:lnTo>
                    <a:pt x="3473" y="2263"/>
                  </a:lnTo>
                  <a:lnTo>
                    <a:pt x="3501" y="2240"/>
                  </a:lnTo>
                  <a:cubicBezTo>
                    <a:pt x="3508" y="2234"/>
                    <a:pt x="3509" y="2224"/>
                    <a:pt x="3503" y="2216"/>
                  </a:cubicBezTo>
                  <a:cubicBezTo>
                    <a:pt x="3486" y="2194"/>
                    <a:pt x="3393" y="2085"/>
                    <a:pt x="3338" y="2052"/>
                  </a:cubicBezTo>
                  <a:cubicBezTo>
                    <a:pt x="3323" y="2043"/>
                    <a:pt x="3310" y="2039"/>
                    <a:pt x="3304" y="2045"/>
                  </a:cubicBezTo>
                  <a:lnTo>
                    <a:pt x="3283" y="2020"/>
                  </a:lnTo>
                  <a:lnTo>
                    <a:pt x="3262" y="1995"/>
                  </a:lnTo>
                  <a:lnTo>
                    <a:pt x="2945" y="1616"/>
                  </a:lnTo>
                  <a:cubicBezTo>
                    <a:pt x="2947" y="1614"/>
                    <a:pt x="2949" y="1613"/>
                    <a:pt x="2950" y="1611"/>
                  </a:cubicBezTo>
                  <a:lnTo>
                    <a:pt x="3279" y="1994"/>
                  </a:lnTo>
                  <a:cubicBezTo>
                    <a:pt x="3360" y="1988"/>
                    <a:pt x="3441" y="1983"/>
                    <a:pt x="3524" y="1976"/>
                  </a:cubicBezTo>
                  <a:cubicBezTo>
                    <a:pt x="3552" y="1974"/>
                    <a:pt x="3581" y="1972"/>
                    <a:pt x="3609" y="1969"/>
                  </a:cubicBezTo>
                  <a:lnTo>
                    <a:pt x="3337" y="1634"/>
                  </a:lnTo>
                  <a:cubicBezTo>
                    <a:pt x="3339" y="1633"/>
                    <a:pt x="3341" y="1632"/>
                    <a:pt x="3343" y="1631"/>
                  </a:cubicBezTo>
                  <a:lnTo>
                    <a:pt x="3624" y="1968"/>
                  </a:lnTo>
                  <a:lnTo>
                    <a:pt x="3643" y="1990"/>
                  </a:lnTo>
                  <a:lnTo>
                    <a:pt x="3657" y="2008"/>
                  </a:lnTo>
                  <a:lnTo>
                    <a:pt x="3688" y="2045"/>
                  </a:lnTo>
                  <a:lnTo>
                    <a:pt x="3688" y="2045"/>
                  </a:lnTo>
                  <a:cubicBezTo>
                    <a:pt x="3657" y="2071"/>
                    <a:pt x="3798" y="2245"/>
                    <a:pt x="3822" y="2272"/>
                  </a:cubicBezTo>
                  <a:cubicBezTo>
                    <a:pt x="3828" y="2279"/>
                    <a:pt x="3838" y="2280"/>
                    <a:pt x="3845" y="2274"/>
                  </a:cubicBezTo>
                  <a:lnTo>
                    <a:pt x="3874" y="2251"/>
                  </a:lnTo>
                  <a:lnTo>
                    <a:pt x="3877" y="2248"/>
                  </a:lnTo>
                  <a:lnTo>
                    <a:pt x="3905" y="2224"/>
                  </a:lnTo>
                  <a:cubicBezTo>
                    <a:pt x="3912" y="2218"/>
                    <a:pt x="3913" y="2208"/>
                    <a:pt x="3907" y="2200"/>
                  </a:cubicBezTo>
                  <a:cubicBezTo>
                    <a:pt x="3886" y="2172"/>
                    <a:pt x="3739" y="2002"/>
                    <a:pt x="3708" y="2029"/>
                  </a:cubicBezTo>
                  <a:lnTo>
                    <a:pt x="3687" y="2003"/>
                  </a:lnTo>
                  <a:lnTo>
                    <a:pt x="3673" y="1987"/>
                  </a:lnTo>
                  <a:lnTo>
                    <a:pt x="3654" y="1964"/>
                  </a:lnTo>
                  <a:lnTo>
                    <a:pt x="3365" y="1618"/>
                  </a:lnTo>
                  <a:cubicBezTo>
                    <a:pt x="3367" y="1617"/>
                    <a:pt x="3369" y="1615"/>
                    <a:pt x="3371" y="1614"/>
                  </a:cubicBezTo>
                  <a:lnTo>
                    <a:pt x="3670" y="1962"/>
                  </a:lnTo>
                  <a:cubicBezTo>
                    <a:pt x="3779" y="1950"/>
                    <a:pt x="3882" y="1934"/>
                    <a:pt x="3978" y="1913"/>
                  </a:cubicBezTo>
                  <a:lnTo>
                    <a:pt x="3743" y="1625"/>
                  </a:lnTo>
                  <a:cubicBezTo>
                    <a:pt x="3745" y="1624"/>
                    <a:pt x="3748" y="1623"/>
                    <a:pt x="3750" y="1623"/>
                  </a:cubicBezTo>
                  <a:lnTo>
                    <a:pt x="3990" y="1911"/>
                  </a:lnTo>
                  <a:lnTo>
                    <a:pt x="4007" y="1930"/>
                  </a:lnTo>
                  <a:lnTo>
                    <a:pt x="4012" y="1937"/>
                  </a:lnTo>
                  <a:lnTo>
                    <a:pt x="4083" y="2022"/>
                  </a:lnTo>
                  <a:lnTo>
                    <a:pt x="4083" y="2022"/>
                  </a:lnTo>
                  <a:cubicBezTo>
                    <a:pt x="4052" y="2048"/>
                    <a:pt x="4193" y="2223"/>
                    <a:pt x="4217" y="2249"/>
                  </a:cubicBezTo>
                  <a:cubicBezTo>
                    <a:pt x="4223" y="2256"/>
                    <a:pt x="4234" y="2257"/>
                    <a:pt x="4241" y="2251"/>
                  </a:cubicBezTo>
                  <a:lnTo>
                    <a:pt x="4269" y="2228"/>
                  </a:lnTo>
                  <a:lnTo>
                    <a:pt x="4272" y="2225"/>
                  </a:lnTo>
                  <a:lnTo>
                    <a:pt x="4301" y="2201"/>
                  </a:lnTo>
                  <a:cubicBezTo>
                    <a:pt x="4308" y="2196"/>
                    <a:pt x="4308" y="2185"/>
                    <a:pt x="4302" y="2177"/>
                  </a:cubicBezTo>
                  <a:cubicBezTo>
                    <a:pt x="4281" y="2149"/>
                    <a:pt x="4135" y="1980"/>
                    <a:pt x="4103" y="2006"/>
                  </a:cubicBezTo>
                  <a:lnTo>
                    <a:pt x="4040" y="1930"/>
                  </a:lnTo>
                  <a:lnTo>
                    <a:pt x="4035" y="1924"/>
                  </a:lnTo>
                  <a:lnTo>
                    <a:pt x="4018" y="1904"/>
                  </a:lnTo>
                  <a:lnTo>
                    <a:pt x="3775" y="1612"/>
                  </a:lnTo>
                  <a:cubicBezTo>
                    <a:pt x="3777" y="1611"/>
                    <a:pt x="3779" y="1610"/>
                    <a:pt x="3781" y="1609"/>
                  </a:cubicBezTo>
                  <a:lnTo>
                    <a:pt x="4032" y="1901"/>
                  </a:lnTo>
                  <a:cubicBezTo>
                    <a:pt x="4271" y="1845"/>
                    <a:pt x="4466" y="1762"/>
                    <a:pt x="4606" y="1655"/>
                  </a:cubicBezTo>
                  <a:cubicBezTo>
                    <a:pt x="4967" y="1361"/>
                    <a:pt x="5005" y="970"/>
                    <a:pt x="5027" y="836"/>
                  </a:cubicBezTo>
                  <a:cubicBezTo>
                    <a:pt x="5039" y="768"/>
                    <a:pt x="5040" y="627"/>
                    <a:pt x="5092" y="538"/>
                  </a:cubicBezTo>
                  <a:cubicBezTo>
                    <a:pt x="5130" y="472"/>
                    <a:pt x="5214" y="432"/>
                    <a:pt x="5272" y="505"/>
                  </a:cubicBezTo>
                  <a:cubicBezTo>
                    <a:pt x="5312" y="555"/>
                    <a:pt x="5305" y="633"/>
                    <a:pt x="5278" y="676"/>
                  </a:cubicBezTo>
                  <a:cubicBezTo>
                    <a:pt x="5220" y="751"/>
                    <a:pt x="5143" y="698"/>
                    <a:pt x="5140" y="635"/>
                  </a:cubicBezTo>
                  <a:cubicBezTo>
                    <a:pt x="5147" y="667"/>
                    <a:pt x="5168" y="691"/>
                    <a:pt x="5198" y="691"/>
                  </a:cubicBezTo>
                  <a:cubicBezTo>
                    <a:pt x="5229" y="691"/>
                    <a:pt x="5259" y="658"/>
                    <a:pt x="5258" y="618"/>
                  </a:cubicBezTo>
                  <a:lnTo>
                    <a:pt x="5258" y="617"/>
                  </a:lnTo>
                  <a:cubicBezTo>
                    <a:pt x="5261" y="537"/>
                    <a:pt x="5178" y="487"/>
                    <a:pt x="5122" y="566"/>
                  </a:cubicBezTo>
                  <a:cubicBezTo>
                    <a:pt x="5039" y="684"/>
                    <a:pt x="5204" y="834"/>
                    <a:pt x="5313" y="706"/>
                  </a:cubicBezTo>
                  <a:cubicBezTo>
                    <a:pt x="5362" y="637"/>
                    <a:pt x="5365" y="525"/>
                    <a:pt x="5311" y="465"/>
                  </a:cubicBezTo>
                  <a:cubicBezTo>
                    <a:pt x="5242" y="370"/>
                    <a:pt x="5093" y="414"/>
                    <a:pt x="5042" y="479"/>
                  </a:cubicBezTo>
                  <a:moveTo>
                    <a:pt x="162" y="176"/>
                  </a:moveTo>
                  <a:cubicBezTo>
                    <a:pt x="152" y="176"/>
                    <a:pt x="144" y="167"/>
                    <a:pt x="144" y="157"/>
                  </a:cubicBezTo>
                  <a:cubicBezTo>
                    <a:pt x="144" y="147"/>
                    <a:pt x="151" y="138"/>
                    <a:pt x="162" y="138"/>
                  </a:cubicBezTo>
                  <a:cubicBezTo>
                    <a:pt x="172" y="138"/>
                    <a:pt x="181" y="147"/>
                    <a:pt x="181" y="157"/>
                  </a:cubicBezTo>
                  <a:cubicBezTo>
                    <a:pt x="181" y="167"/>
                    <a:pt x="173" y="176"/>
                    <a:pt x="162" y="176"/>
                  </a:cubicBezTo>
                  <a:moveTo>
                    <a:pt x="152" y="1246"/>
                  </a:moveTo>
                  <a:cubicBezTo>
                    <a:pt x="203" y="1381"/>
                    <a:pt x="295" y="1469"/>
                    <a:pt x="398" y="1545"/>
                  </a:cubicBezTo>
                  <a:cubicBezTo>
                    <a:pt x="288" y="1471"/>
                    <a:pt x="186" y="1403"/>
                    <a:pt x="152" y="1246"/>
                  </a:cubicBezTo>
                  <a:moveTo>
                    <a:pt x="151" y="1110"/>
                  </a:moveTo>
                  <a:cubicBezTo>
                    <a:pt x="257" y="1290"/>
                    <a:pt x="467" y="1463"/>
                    <a:pt x="765" y="1556"/>
                  </a:cubicBezTo>
                  <a:cubicBezTo>
                    <a:pt x="556" y="1500"/>
                    <a:pt x="211" y="1346"/>
                    <a:pt x="151" y="1110"/>
                  </a:cubicBezTo>
                  <a:moveTo>
                    <a:pt x="255" y="1137"/>
                  </a:moveTo>
                  <a:cubicBezTo>
                    <a:pt x="418" y="1248"/>
                    <a:pt x="628" y="1333"/>
                    <a:pt x="870" y="1398"/>
                  </a:cubicBezTo>
                  <a:cubicBezTo>
                    <a:pt x="870" y="1413"/>
                    <a:pt x="872" y="1427"/>
                    <a:pt x="875" y="1441"/>
                  </a:cubicBezTo>
                  <a:cubicBezTo>
                    <a:pt x="640" y="1375"/>
                    <a:pt x="439" y="1282"/>
                    <a:pt x="255" y="1137"/>
                  </a:cubicBezTo>
                  <a:moveTo>
                    <a:pt x="1239" y="1519"/>
                  </a:moveTo>
                  <a:cubicBezTo>
                    <a:pt x="1247" y="1507"/>
                    <a:pt x="1254" y="1494"/>
                    <a:pt x="1260" y="1480"/>
                  </a:cubicBezTo>
                  <a:cubicBezTo>
                    <a:pt x="1269" y="1482"/>
                    <a:pt x="1279" y="1483"/>
                    <a:pt x="1288" y="1485"/>
                  </a:cubicBezTo>
                  <a:cubicBezTo>
                    <a:pt x="1290" y="1500"/>
                    <a:pt x="1294" y="1515"/>
                    <a:pt x="1299" y="1529"/>
                  </a:cubicBezTo>
                  <a:cubicBezTo>
                    <a:pt x="1279" y="1526"/>
                    <a:pt x="1259" y="1522"/>
                    <a:pt x="1239" y="1519"/>
                  </a:cubicBezTo>
                  <a:moveTo>
                    <a:pt x="2566" y="1454"/>
                  </a:moveTo>
                  <a:cubicBezTo>
                    <a:pt x="2562" y="1497"/>
                    <a:pt x="2544" y="1536"/>
                    <a:pt x="2517" y="1566"/>
                  </a:cubicBezTo>
                  <a:cubicBezTo>
                    <a:pt x="2517" y="1567"/>
                    <a:pt x="2516" y="1567"/>
                    <a:pt x="2516" y="1568"/>
                  </a:cubicBezTo>
                  <a:cubicBezTo>
                    <a:pt x="2514" y="1569"/>
                    <a:pt x="2513" y="1571"/>
                    <a:pt x="2512" y="1572"/>
                  </a:cubicBezTo>
                  <a:cubicBezTo>
                    <a:pt x="2506" y="1578"/>
                    <a:pt x="2500" y="1584"/>
                    <a:pt x="2493" y="1590"/>
                  </a:cubicBezTo>
                  <a:cubicBezTo>
                    <a:pt x="2492" y="1591"/>
                    <a:pt x="2491" y="1592"/>
                    <a:pt x="2489" y="1593"/>
                  </a:cubicBezTo>
                  <a:cubicBezTo>
                    <a:pt x="2482" y="1599"/>
                    <a:pt x="2474" y="1604"/>
                    <a:pt x="2466" y="1609"/>
                  </a:cubicBezTo>
                  <a:cubicBezTo>
                    <a:pt x="2436" y="1626"/>
                    <a:pt x="2401" y="1636"/>
                    <a:pt x="2364" y="1636"/>
                  </a:cubicBezTo>
                  <a:cubicBezTo>
                    <a:pt x="2325" y="1636"/>
                    <a:pt x="2289" y="1625"/>
                    <a:pt x="2258" y="1606"/>
                  </a:cubicBezTo>
                  <a:cubicBezTo>
                    <a:pt x="2238" y="1594"/>
                    <a:pt x="2221" y="1580"/>
                    <a:pt x="2207" y="1562"/>
                  </a:cubicBezTo>
                  <a:cubicBezTo>
                    <a:pt x="2182" y="1532"/>
                    <a:pt x="2166" y="1495"/>
                    <a:pt x="2161" y="1454"/>
                  </a:cubicBezTo>
                  <a:cubicBezTo>
                    <a:pt x="2161" y="1447"/>
                    <a:pt x="2160" y="1440"/>
                    <a:pt x="2160" y="1433"/>
                  </a:cubicBezTo>
                  <a:cubicBezTo>
                    <a:pt x="2160" y="1421"/>
                    <a:pt x="2161" y="1410"/>
                    <a:pt x="2163" y="1400"/>
                  </a:cubicBezTo>
                  <a:cubicBezTo>
                    <a:pt x="2165" y="1391"/>
                    <a:pt x="2166" y="1382"/>
                    <a:pt x="2169" y="1373"/>
                  </a:cubicBezTo>
                  <a:cubicBezTo>
                    <a:pt x="2194" y="1290"/>
                    <a:pt x="2272" y="1229"/>
                    <a:pt x="2364" y="1229"/>
                  </a:cubicBezTo>
                  <a:cubicBezTo>
                    <a:pt x="2456" y="1229"/>
                    <a:pt x="2533" y="1290"/>
                    <a:pt x="2559" y="1373"/>
                  </a:cubicBezTo>
                  <a:cubicBezTo>
                    <a:pt x="2561" y="1382"/>
                    <a:pt x="2563" y="1391"/>
                    <a:pt x="2565" y="1400"/>
                  </a:cubicBezTo>
                  <a:cubicBezTo>
                    <a:pt x="2566" y="1410"/>
                    <a:pt x="2568" y="1421"/>
                    <a:pt x="2568" y="1433"/>
                  </a:cubicBezTo>
                  <a:cubicBezTo>
                    <a:pt x="2568" y="1440"/>
                    <a:pt x="2567" y="1447"/>
                    <a:pt x="2566" y="1454"/>
                  </a:cubicBezTo>
                  <a:moveTo>
                    <a:pt x="2924" y="1580"/>
                  </a:moveTo>
                  <a:cubicBezTo>
                    <a:pt x="2922" y="1582"/>
                    <a:pt x="2920" y="1583"/>
                    <a:pt x="2919" y="1584"/>
                  </a:cubicBezTo>
                  <a:cubicBezTo>
                    <a:pt x="2911" y="1588"/>
                    <a:pt x="2904" y="1592"/>
                    <a:pt x="2896" y="1596"/>
                  </a:cubicBezTo>
                  <a:cubicBezTo>
                    <a:pt x="2894" y="1597"/>
                    <a:pt x="2892" y="1598"/>
                    <a:pt x="2891" y="1599"/>
                  </a:cubicBezTo>
                  <a:cubicBezTo>
                    <a:pt x="2886" y="1601"/>
                    <a:pt x="2881" y="1603"/>
                    <a:pt x="2876" y="1604"/>
                  </a:cubicBezTo>
                  <a:cubicBezTo>
                    <a:pt x="2855" y="1611"/>
                    <a:pt x="2833" y="1616"/>
                    <a:pt x="2810" y="1616"/>
                  </a:cubicBezTo>
                  <a:cubicBezTo>
                    <a:pt x="2789" y="1616"/>
                    <a:pt x="2770" y="1613"/>
                    <a:pt x="2751" y="1607"/>
                  </a:cubicBezTo>
                  <a:cubicBezTo>
                    <a:pt x="2723" y="1598"/>
                    <a:pt x="2697" y="1584"/>
                    <a:pt x="2675" y="1565"/>
                  </a:cubicBezTo>
                  <a:cubicBezTo>
                    <a:pt x="2638" y="1532"/>
                    <a:pt x="2612" y="1486"/>
                    <a:pt x="2607" y="1433"/>
                  </a:cubicBezTo>
                  <a:cubicBezTo>
                    <a:pt x="2606" y="1426"/>
                    <a:pt x="2606" y="1419"/>
                    <a:pt x="2606" y="1412"/>
                  </a:cubicBezTo>
                  <a:cubicBezTo>
                    <a:pt x="2606" y="1408"/>
                    <a:pt x="2606" y="1403"/>
                    <a:pt x="2607" y="1399"/>
                  </a:cubicBezTo>
                  <a:cubicBezTo>
                    <a:pt x="2607" y="1390"/>
                    <a:pt x="2608" y="1381"/>
                    <a:pt x="2610" y="1372"/>
                  </a:cubicBezTo>
                  <a:cubicBezTo>
                    <a:pt x="2628" y="1279"/>
                    <a:pt x="2711" y="1208"/>
                    <a:pt x="2810" y="1208"/>
                  </a:cubicBezTo>
                  <a:cubicBezTo>
                    <a:pt x="2905" y="1208"/>
                    <a:pt x="2985" y="1274"/>
                    <a:pt x="3007" y="1363"/>
                  </a:cubicBezTo>
                  <a:cubicBezTo>
                    <a:pt x="3009" y="1372"/>
                    <a:pt x="3011" y="1381"/>
                    <a:pt x="3012" y="1390"/>
                  </a:cubicBezTo>
                  <a:cubicBezTo>
                    <a:pt x="3013" y="1397"/>
                    <a:pt x="3013" y="1404"/>
                    <a:pt x="3013" y="1412"/>
                  </a:cubicBezTo>
                  <a:cubicBezTo>
                    <a:pt x="3013" y="1419"/>
                    <a:pt x="3013" y="1426"/>
                    <a:pt x="3012" y="1433"/>
                  </a:cubicBezTo>
                  <a:cubicBezTo>
                    <a:pt x="3007" y="1482"/>
                    <a:pt x="2985" y="1525"/>
                    <a:pt x="2952" y="1558"/>
                  </a:cubicBezTo>
                  <a:cubicBezTo>
                    <a:pt x="2943" y="1566"/>
                    <a:pt x="2934" y="1574"/>
                    <a:pt x="2924" y="1580"/>
                  </a:cubicBezTo>
                  <a:moveTo>
                    <a:pt x="2959" y="1602"/>
                  </a:moveTo>
                  <a:cubicBezTo>
                    <a:pt x="2971" y="1588"/>
                    <a:pt x="2981" y="1573"/>
                    <a:pt x="2990" y="1556"/>
                  </a:cubicBezTo>
                  <a:cubicBezTo>
                    <a:pt x="3020" y="1555"/>
                    <a:pt x="3050" y="1554"/>
                    <a:pt x="3080" y="1552"/>
                  </a:cubicBezTo>
                  <a:cubicBezTo>
                    <a:pt x="3089" y="1569"/>
                    <a:pt x="3101" y="1583"/>
                    <a:pt x="3114" y="1596"/>
                  </a:cubicBezTo>
                  <a:cubicBezTo>
                    <a:pt x="3062" y="1598"/>
                    <a:pt x="3010" y="1600"/>
                    <a:pt x="2959" y="1602"/>
                  </a:cubicBezTo>
                  <a:moveTo>
                    <a:pt x="3406" y="1580"/>
                  </a:moveTo>
                  <a:cubicBezTo>
                    <a:pt x="3418" y="1566"/>
                    <a:pt x="3428" y="1550"/>
                    <a:pt x="3436" y="1532"/>
                  </a:cubicBezTo>
                  <a:cubicBezTo>
                    <a:pt x="3462" y="1530"/>
                    <a:pt x="3488" y="1529"/>
                    <a:pt x="3515" y="1527"/>
                  </a:cubicBezTo>
                  <a:cubicBezTo>
                    <a:pt x="3524" y="1542"/>
                    <a:pt x="3534" y="1557"/>
                    <a:pt x="3547" y="1570"/>
                  </a:cubicBezTo>
                  <a:cubicBezTo>
                    <a:pt x="3500" y="1573"/>
                    <a:pt x="3453" y="1577"/>
                    <a:pt x="3406" y="1580"/>
                  </a:cubicBezTo>
                  <a:moveTo>
                    <a:pt x="3859" y="1537"/>
                  </a:moveTo>
                  <a:cubicBezTo>
                    <a:pt x="3868" y="1522"/>
                    <a:pt x="3876" y="1507"/>
                    <a:pt x="3881" y="1490"/>
                  </a:cubicBezTo>
                  <a:cubicBezTo>
                    <a:pt x="4252" y="1439"/>
                    <a:pt x="4539" y="1347"/>
                    <a:pt x="4716" y="1182"/>
                  </a:cubicBezTo>
                  <a:cubicBezTo>
                    <a:pt x="4576" y="1388"/>
                    <a:pt x="4211" y="1487"/>
                    <a:pt x="3859" y="15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30"/>
            <p:cNvSpPr/>
            <p:nvPr/>
          </p:nvSpPr>
          <p:spPr>
            <a:xfrm>
              <a:off x="4036009" y="4111029"/>
              <a:ext cx="96656" cy="16469"/>
            </a:xfrm>
            <a:custGeom>
              <a:avLst/>
              <a:gdLst/>
              <a:ahLst/>
              <a:cxnLst/>
              <a:rect l="l" t="t" r="r" b="b"/>
              <a:pathLst>
                <a:path w="358" h="61" extrusionOk="0">
                  <a:moveTo>
                    <a:pt x="0" y="10"/>
                  </a:moveTo>
                  <a:cubicBezTo>
                    <a:pt x="12" y="19"/>
                    <a:pt x="25" y="30"/>
                    <a:pt x="38" y="42"/>
                  </a:cubicBezTo>
                  <a:cubicBezTo>
                    <a:pt x="44" y="48"/>
                    <a:pt x="50" y="54"/>
                    <a:pt x="57" y="61"/>
                  </a:cubicBezTo>
                  <a:cubicBezTo>
                    <a:pt x="158" y="58"/>
                    <a:pt x="259" y="53"/>
                    <a:pt x="358" y="47"/>
                  </a:cubicBezTo>
                  <a:lnTo>
                    <a:pt x="320" y="0"/>
                  </a:lnTo>
                  <a:cubicBezTo>
                    <a:pt x="212" y="4"/>
                    <a:pt x="105" y="8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30"/>
            <p:cNvSpPr/>
            <p:nvPr/>
          </p:nvSpPr>
          <p:spPr>
            <a:xfrm>
              <a:off x="3586206" y="3091280"/>
              <a:ext cx="887997" cy="790801"/>
            </a:xfrm>
            <a:custGeom>
              <a:avLst/>
              <a:gdLst/>
              <a:ahLst/>
              <a:cxnLst/>
              <a:rect l="l" t="t" r="r" b="b"/>
              <a:pathLst>
                <a:path w="3289" h="2929" extrusionOk="0">
                  <a:moveTo>
                    <a:pt x="3003" y="575"/>
                  </a:moveTo>
                  <a:cubicBezTo>
                    <a:pt x="2716" y="611"/>
                    <a:pt x="2429" y="648"/>
                    <a:pt x="2139" y="687"/>
                  </a:cubicBezTo>
                  <a:lnTo>
                    <a:pt x="3258" y="486"/>
                  </a:lnTo>
                  <a:cubicBezTo>
                    <a:pt x="3306" y="476"/>
                    <a:pt x="3295" y="429"/>
                    <a:pt x="3255" y="437"/>
                  </a:cubicBezTo>
                  <a:lnTo>
                    <a:pt x="3192" y="448"/>
                  </a:lnTo>
                  <a:lnTo>
                    <a:pt x="1781" y="448"/>
                  </a:lnTo>
                  <a:lnTo>
                    <a:pt x="3049" y="475"/>
                  </a:lnTo>
                  <a:lnTo>
                    <a:pt x="1706" y="722"/>
                  </a:lnTo>
                  <a:lnTo>
                    <a:pt x="1706" y="716"/>
                  </a:lnTo>
                  <a:cubicBezTo>
                    <a:pt x="1728" y="712"/>
                    <a:pt x="1743" y="703"/>
                    <a:pt x="1743" y="692"/>
                  </a:cubicBezTo>
                  <a:cubicBezTo>
                    <a:pt x="1742" y="681"/>
                    <a:pt x="1727" y="672"/>
                    <a:pt x="1706" y="667"/>
                  </a:cubicBezTo>
                  <a:lnTo>
                    <a:pt x="1707" y="468"/>
                  </a:lnTo>
                  <a:cubicBezTo>
                    <a:pt x="1727" y="466"/>
                    <a:pt x="1741" y="458"/>
                    <a:pt x="1741" y="448"/>
                  </a:cubicBezTo>
                  <a:cubicBezTo>
                    <a:pt x="1740" y="439"/>
                    <a:pt x="1726" y="431"/>
                    <a:pt x="1707" y="428"/>
                  </a:cubicBezTo>
                  <a:lnTo>
                    <a:pt x="1709" y="1"/>
                  </a:lnTo>
                  <a:lnTo>
                    <a:pt x="1687" y="0"/>
                  </a:lnTo>
                  <a:lnTo>
                    <a:pt x="1679" y="200"/>
                  </a:lnTo>
                  <a:cubicBezTo>
                    <a:pt x="1668" y="146"/>
                    <a:pt x="1667" y="89"/>
                    <a:pt x="1668" y="33"/>
                  </a:cubicBezTo>
                  <a:cubicBezTo>
                    <a:pt x="1259" y="17"/>
                    <a:pt x="1214" y="156"/>
                    <a:pt x="1231" y="460"/>
                  </a:cubicBezTo>
                  <a:cubicBezTo>
                    <a:pt x="1251" y="429"/>
                    <a:pt x="1267" y="399"/>
                    <a:pt x="1278" y="370"/>
                  </a:cubicBezTo>
                  <a:cubicBezTo>
                    <a:pt x="1283" y="130"/>
                    <a:pt x="1441" y="109"/>
                    <a:pt x="1679" y="208"/>
                  </a:cubicBezTo>
                  <a:lnTo>
                    <a:pt x="1670" y="428"/>
                  </a:lnTo>
                  <a:cubicBezTo>
                    <a:pt x="1653" y="431"/>
                    <a:pt x="1642" y="438"/>
                    <a:pt x="1642" y="447"/>
                  </a:cubicBezTo>
                  <a:cubicBezTo>
                    <a:pt x="1642" y="455"/>
                    <a:pt x="1653" y="462"/>
                    <a:pt x="1669" y="466"/>
                  </a:cubicBezTo>
                  <a:lnTo>
                    <a:pt x="1661" y="666"/>
                  </a:lnTo>
                  <a:cubicBezTo>
                    <a:pt x="1638" y="669"/>
                    <a:pt x="1621" y="679"/>
                    <a:pt x="1621" y="690"/>
                  </a:cubicBezTo>
                  <a:cubicBezTo>
                    <a:pt x="1621" y="701"/>
                    <a:pt x="1637" y="711"/>
                    <a:pt x="1659" y="715"/>
                  </a:cubicBezTo>
                  <a:lnTo>
                    <a:pt x="1659" y="731"/>
                  </a:lnTo>
                  <a:lnTo>
                    <a:pt x="631" y="920"/>
                  </a:lnTo>
                  <a:lnTo>
                    <a:pt x="1605" y="483"/>
                  </a:lnTo>
                  <a:lnTo>
                    <a:pt x="527" y="935"/>
                  </a:lnTo>
                  <a:lnTo>
                    <a:pt x="541" y="937"/>
                  </a:lnTo>
                  <a:cubicBezTo>
                    <a:pt x="535" y="938"/>
                    <a:pt x="530" y="938"/>
                    <a:pt x="524" y="939"/>
                  </a:cubicBezTo>
                  <a:cubicBezTo>
                    <a:pt x="524" y="940"/>
                    <a:pt x="524" y="940"/>
                    <a:pt x="524" y="940"/>
                  </a:cubicBezTo>
                  <a:lnTo>
                    <a:pt x="432" y="957"/>
                  </a:lnTo>
                  <a:cubicBezTo>
                    <a:pt x="392" y="965"/>
                    <a:pt x="393" y="1001"/>
                    <a:pt x="431" y="994"/>
                  </a:cubicBezTo>
                  <a:lnTo>
                    <a:pt x="487" y="984"/>
                  </a:lnTo>
                  <a:cubicBezTo>
                    <a:pt x="-156" y="1749"/>
                    <a:pt x="-47" y="2460"/>
                    <a:pt x="166" y="2843"/>
                  </a:cubicBezTo>
                  <a:cubicBezTo>
                    <a:pt x="42" y="1900"/>
                    <a:pt x="692" y="1961"/>
                    <a:pt x="1596" y="2367"/>
                  </a:cubicBezTo>
                  <a:lnTo>
                    <a:pt x="1578" y="2845"/>
                  </a:lnTo>
                  <a:cubicBezTo>
                    <a:pt x="1617" y="2846"/>
                    <a:pt x="1656" y="2846"/>
                    <a:pt x="1695" y="2846"/>
                  </a:cubicBezTo>
                  <a:lnTo>
                    <a:pt x="1697" y="2414"/>
                  </a:lnTo>
                  <a:cubicBezTo>
                    <a:pt x="2006" y="2558"/>
                    <a:pt x="2340" y="2738"/>
                    <a:pt x="2682" y="2929"/>
                  </a:cubicBezTo>
                  <a:cubicBezTo>
                    <a:pt x="2115" y="1924"/>
                    <a:pt x="2387" y="1145"/>
                    <a:pt x="3003" y="575"/>
                  </a:cubicBezTo>
                  <a:moveTo>
                    <a:pt x="186" y="1548"/>
                  </a:moveTo>
                  <a:cubicBezTo>
                    <a:pt x="90" y="1704"/>
                    <a:pt x="82" y="1889"/>
                    <a:pt x="76" y="2035"/>
                  </a:cubicBezTo>
                  <a:cubicBezTo>
                    <a:pt x="43" y="1873"/>
                    <a:pt x="92" y="1656"/>
                    <a:pt x="186" y="1548"/>
                  </a:cubicBezTo>
                  <a:moveTo>
                    <a:pt x="133" y="2036"/>
                  </a:moveTo>
                  <a:cubicBezTo>
                    <a:pt x="99" y="1883"/>
                    <a:pt x="123" y="1648"/>
                    <a:pt x="246" y="1521"/>
                  </a:cubicBezTo>
                  <a:cubicBezTo>
                    <a:pt x="143" y="1690"/>
                    <a:pt x="132" y="1883"/>
                    <a:pt x="133" y="2036"/>
                  </a:cubicBezTo>
                  <a:moveTo>
                    <a:pt x="307" y="1493"/>
                  </a:moveTo>
                  <a:cubicBezTo>
                    <a:pt x="195" y="1675"/>
                    <a:pt x="181" y="1877"/>
                    <a:pt x="190" y="2037"/>
                  </a:cubicBezTo>
                  <a:cubicBezTo>
                    <a:pt x="156" y="1892"/>
                    <a:pt x="155" y="1641"/>
                    <a:pt x="307" y="1493"/>
                  </a:cubicBezTo>
                  <a:moveTo>
                    <a:pt x="376" y="2055"/>
                  </a:moveTo>
                  <a:cubicBezTo>
                    <a:pt x="363" y="2020"/>
                    <a:pt x="349" y="1973"/>
                    <a:pt x="336" y="1898"/>
                  </a:cubicBezTo>
                  <a:cubicBezTo>
                    <a:pt x="335" y="1923"/>
                    <a:pt x="336" y="2014"/>
                    <a:pt x="338" y="2070"/>
                  </a:cubicBezTo>
                  <a:cubicBezTo>
                    <a:pt x="326" y="2037"/>
                    <a:pt x="313" y="1992"/>
                    <a:pt x="300" y="1919"/>
                  </a:cubicBezTo>
                  <a:cubicBezTo>
                    <a:pt x="298" y="1944"/>
                    <a:pt x="298" y="2030"/>
                    <a:pt x="300" y="2085"/>
                  </a:cubicBezTo>
                  <a:cubicBezTo>
                    <a:pt x="289" y="2053"/>
                    <a:pt x="277" y="2011"/>
                    <a:pt x="263" y="1940"/>
                  </a:cubicBezTo>
                  <a:cubicBezTo>
                    <a:pt x="262" y="1964"/>
                    <a:pt x="261" y="2046"/>
                    <a:pt x="262" y="2100"/>
                  </a:cubicBezTo>
                  <a:cubicBezTo>
                    <a:pt x="252" y="2070"/>
                    <a:pt x="240" y="2030"/>
                    <a:pt x="227" y="1962"/>
                  </a:cubicBezTo>
                  <a:cubicBezTo>
                    <a:pt x="226" y="1988"/>
                    <a:pt x="223" y="2085"/>
                    <a:pt x="225" y="2135"/>
                  </a:cubicBezTo>
                  <a:cubicBezTo>
                    <a:pt x="147" y="1622"/>
                    <a:pt x="402" y="1362"/>
                    <a:pt x="802" y="939"/>
                  </a:cubicBezTo>
                  <a:cubicBezTo>
                    <a:pt x="804" y="938"/>
                    <a:pt x="805" y="938"/>
                    <a:pt x="807" y="938"/>
                  </a:cubicBezTo>
                  <a:cubicBezTo>
                    <a:pt x="770" y="980"/>
                    <a:pt x="705" y="1057"/>
                    <a:pt x="691" y="1082"/>
                  </a:cubicBezTo>
                  <a:cubicBezTo>
                    <a:pt x="759" y="1007"/>
                    <a:pt x="811" y="963"/>
                    <a:pt x="847" y="931"/>
                  </a:cubicBezTo>
                  <a:cubicBezTo>
                    <a:pt x="848" y="931"/>
                    <a:pt x="849" y="931"/>
                    <a:pt x="849" y="930"/>
                  </a:cubicBezTo>
                  <a:cubicBezTo>
                    <a:pt x="812" y="973"/>
                    <a:pt x="746" y="1051"/>
                    <a:pt x="731" y="1076"/>
                  </a:cubicBezTo>
                  <a:cubicBezTo>
                    <a:pt x="796" y="1007"/>
                    <a:pt x="845" y="964"/>
                    <a:pt x="882" y="934"/>
                  </a:cubicBezTo>
                  <a:cubicBezTo>
                    <a:pt x="843" y="978"/>
                    <a:pt x="785" y="1047"/>
                    <a:pt x="771" y="1070"/>
                  </a:cubicBezTo>
                  <a:cubicBezTo>
                    <a:pt x="832" y="1007"/>
                    <a:pt x="878" y="967"/>
                    <a:pt x="915" y="939"/>
                  </a:cubicBezTo>
                  <a:cubicBezTo>
                    <a:pt x="876" y="983"/>
                    <a:pt x="825" y="1042"/>
                    <a:pt x="811" y="1063"/>
                  </a:cubicBezTo>
                  <a:cubicBezTo>
                    <a:pt x="880" y="995"/>
                    <a:pt x="930" y="954"/>
                    <a:pt x="969" y="926"/>
                  </a:cubicBezTo>
                  <a:cubicBezTo>
                    <a:pt x="570" y="1299"/>
                    <a:pt x="401" y="1567"/>
                    <a:pt x="409" y="1856"/>
                  </a:cubicBezTo>
                  <a:lnTo>
                    <a:pt x="409" y="1855"/>
                  </a:lnTo>
                  <a:cubicBezTo>
                    <a:pt x="408" y="1882"/>
                    <a:pt x="410" y="1982"/>
                    <a:pt x="414" y="2040"/>
                  </a:cubicBezTo>
                  <a:cubicBezTo>
                    <a:pt x="400" y="2004"/>
                    <a:pt x="386" y="1954"/>
                    <a:pt x="372" y="1876"/>
                  </a:cubicBezTo>
                  <a:cubicBezTo>
                    <a:pt x="371" y="1902"/>
                    <a:pt x="373" y="1998"/>
                    <a:pt x="376" y="2055"/>
                  </a:cubicBezTo>
                  <a:moveTo>
                    <a:pt x="563" y="1476"/>
                  </a:moveTo>
                  <a:cubicBezTo>
                    <a:pt x="468" y="1631"/>
                    <a:pt x="460" y="1816"/>
                    <a:pt x="453" y="1962"/>
                  </a:cubicBezTo>
                  <a:cubicBezTo>
                    <a:pt x="420" y="1801"/>
                    <a:pt x="469" y="1583"/>
                    <a:pt x="563" y="1476"/>
                  </a:cubicBezTo>
                  <a:moveTo>
                    <a:pt x="623" y="1456"/>
                  </a:moveTo>
                  <a:cubicBezTo>
                    <a:pt x="522" y="1620"/>
                    <a:pt x="512" y="1811"/>
                    <a:pt x="511" y="1961"/>
                  </a:cubicBezTo>
                  <a:cubicBezTo>
                    <a:pt x="477" y="1805"/>
                    <a:pt x="510" y="1577"/>
                    <a:pt x="623" y="1456"/>
                  </a:cubicBezTo>
                  <a:moveTo>
                    <a:pt x="683" y="1436"/>
                  </a:moveTo>
                  <a:cubicBezTo>
                    <a:pt x="577" y="1609"/>
                    <a:pt x="565" y="1805"/>
                    <a:pt x="569" y="1960"/>
                  </a:cubicBezTo>
                  <a:cubicBezTo>
                    <a:pt x="535" y="1810"/>
                    <a:pt x="551" y="1570"/>
                    <a:pt x="683" y="1436"/>
                  </a:cubicBezTo>
                  <a:moveTo>
                    <a:pt x="743" y="1416"/>
                  </a:moveTo>
                  <a:cubicBezTo>
                    <a:pt x="631" y="1598"/>
                    <a:pt x="617" y="1800"/>
                    <a:pt x="626" y="1960"/>
                  </a:cubicBezTo>
                  <a:cubicBezTo>
                    <a:pt x="592" y="1815"/>
                    <a:pt x="591" y="1564"/>
                    <a:pt x="743" y="1416"/>
                  </a:cubicBezTo>
                  <a:moveTo>
                    <a:pt x="855" y="2065"/>
                  </a:moveTo>
                  <a:cubicBezTo>
                    <a:pt x="838" y="2028"/>
                    <a:pt x="818" y="1980"/>
                    <a:pt x="796" y="1874"/>
                  </a:cubicBezTo>
                  <a:cubicBezTo>
                    <a:pt x="795" y="1904"/>
                    <a:pt x="803" y="2015"/>
                    <a:pt x="808" y="2056"/>
                  </a:cubicBezTo>
                  <a:cubicBezTo>
                    <a:pt x="807" y="2056"/>
                    <a:pt x="807" y="2056"/>
                    <a:pt x="806" y="2056"/>
                  </a:cubicBezTo>
                  <a:cubicBezTo>
                    <a:pt x="791" y="2019"/>
                    <a:pt x="774" y="1972"/>
                    <a:pt x="753" y="1868"/>
                  </a:cubicBezTo>
                  <a:cubicBezTo>
                    <a:pt x="751" y="1898"/>
                    <a:pt x="756" y="2008"/>
                    <a:pt x="760" y="2048"/>
                  </a:cubicBezTo>
                  <a:cubicBezTo>
                    <a:pt x="759" y="2048"/>
                    <a:pt x="759" y="2048"/>
                    <a:pt x="758" y="2048"/>
                  </a:cubicBezTo>
                  <a:cubicBezTo>
                    <a:pt x="744" y="2011"/>
                    <a:pt x="730" y="1965"/>
                    <a:pt x="709" y="1862"/>
                  </a:cubicBezTo>
                  <a:cubicBezTo>
                    <a:pt x="708" y="1892"/>
                    <a:pt x="709" y="2003"/>
                    <a:pt x="713" y="2041"/>
                  </a:cubicBezTo>
                  <a:cubicBezTo>
                    <a:pt x="712" y="2041"/>
                    <a:pt x="711" y="2041"/>
                    <a:pt x="709" y="2041"/>
                  </a:cubicBezTo>
                  <a:cubicBezTo>
                    <a:pt x="697" y="2004"/>
                    <a:pt x="686" y="1959"/>
                    <a:pt x="665" y="1856"/>
                  </a:cubicBezTo>
                  <a:cubicBezTo>
                    <a:pt x="664" y="1887"/>
                    <a:pt x="662" y="2003"/>
                    <a:pt x="666" y="2036"/>
                  </a:cubicBezTo>
                  <a:cubicBezTo>
                    <a:pt x="665" y="2036"/>
                    <a:pt x="665" y="2036"/>
                    <a:pt x="665" y="2036"/>
                  </a:cubicBezTo>
                  <a:cubicBezTo>
                    <a:pt x="599" y="1538"/>
                    <a:pt x="837" y="1289"/>
                    <a:pt x="1243" y="868"/>
                  </a:cubicBezTo>
                  <a:cubicBezTo>
                    <a:pt x="1210" y="905"/>
                    <a:pt x="1132" y="997"/>
                    <a:pt x="1117" y="1024"/>
                  </a:cubicBezTo>
                  <a:cubicBezTo>
                    <a:pt x="1197" y="937"/>
                    <a:pt x="1253" y="891"/>
                    <a:pt x="1290" y="858"/>
                  </a:cubicBezTo>
                  <a:lnTo>
                    <a:pt x="1290" y="858"/>
                  </a:lnTo>
                  <a:cubicBezTo>
                    <a:pt x="1260" y="892"/>
                    <a:pt x="1176" y="992"/>
                    <a:pt x="1160" y="1021"/>
                  </a:cubicBezTo>
                  <a:cubicBezTo>
                    <a:pt x="1239" y="934"/>
                    <a:pt x="1293" y="888"/>
                    <a:pt x="1331" y="856"/>
                  </a:cubicBezTo>
                  <a:cubicBezTo>
                    <a:pt x="1298" y="894"/>
                    <a:pt x="1219" y="990"/>
                    <a:pt x="1203" y="1018"/>
                  </a:cubicBezTo>
                  <a:cubicBezTo>
                    <a:pt x="1282" y="932"/>
                    <a:pt x="1333" y="886"/>
                    <a:pt x="1371" y="855"/>
                  </a:cubicBezTo>
                  <a:cubicBezTo>
                    <a:pt x="1337" y="895"/>
                    <a:pt x="1262" y="988"/>
                    <a:pt x="1246" y="1015"/>
                  </a:cubicBezTo>
                  <a:cubicBezTo>
                    <a:pt x="1324" y="930"/>
                    <a:pt x="1373" y="883"/>
                    <a:pt x="1412" y="853"/>
                  </a:cubicBezTo>
                  <a:cubicBezTo>
                    <a:pt x="1376" y="895"/>
                    <a:pt x="1305" y="985"/>
                    <a:pt x="1289" y="1013"/>
                  </a:cubicBezTo>
                  <a:cubicBezTo>
                    <a:pt x="1368" y="926"/>
                    <a:pt x="1415" y="879"/>
                    <a:pt x="1454" y="849"/>
                  </a:cubicBezTo>
                  <a:cubicBezTo>
                    <a:pt x="1037" y="1274"/>
                    <a:pt x="842" y="1652"/>
                    <a:pt x="883" y="2030"/>
                  </a:cubicBezTo>
                  <a:cubicBezTo>
                    <a:pt x="869" y="1997"/>
                    <a:pt x="854" y="1951"/>
                    <a:pt x="840" y="1880"/>
                  </a:cubicBezTo>
                  <a:cubicBezTo>
                    <a:pt x="839" y="1911"/>
                    <a:pt x="849" y="2023"/>
                    <a:pt x="855" y="2065"/>
                  </a:cubicBezTo>
                  <a:moveTo>
                    <a:pt x="1076" y="1415"/>
                  </a:moveTo>
                  <a:cubicBezTo>
                    <a:pt x="963" y="1580"/>
                    <a:pt x="944" y="1782"/>
                    <a:pt x="929" y="1941"/>
                  </a:cubicBezTo>
                  <a:cubicBezTo>
                    <a:pt x="902" y="1763"/>
                    <a:pt x="967" y="1528"/>
                    <a:pt x="1076" y="1415"/>
                  </a:cubicBezTo>
                  <a:moveTo>
                    <a:pt x="1143" y="1396"/>
                  </a:moveTo>
                  <a:cubicBezTo>
                    <a:pt x="1023" y="1571"/>
                    <a:pt x="1002" y="1779"/>
                    <a:pt x="993" y="1943"/>
                  </a:cubicBezTo>
                  <a:cubicBezTo>
                    <a:pt x="965" y="1771"/>
                    <a:pt x="1012" y="1523"/>
                    <a:pt x="1143" y="1396"/>
                  </a:cubicBezTo>
                  <a:moveTo>
                    <a:pt x="1209" y="1378"/>
                  </a:moveTo>
                  <a:cubicBezTo>
                    <a:pt x="1084" y="1562"/>
                    <a:pt x="1060" y="1776"/>
                    <a:pt x="1056" y="1946"/>
                  </a:cubicBezTo>
                  <a:cubicBezTo>
                    <a:pt x="1027" y="1779"/>
                    <a:pt x="1057" y="1518"/>
                    <a:pt x="1209" y="1378"/>
                  </a:cubicBezTo>
                  <a:moveTo>
                    <a:pt x="1276" y="1359"/>
                  </a:moveTo>
                  <a:cubicBezTo>
                    <a:pt x="1144" y="1553"/>
                    <a:pt x="1118" y="1773"/>
                    <a:pt x="1119" y="1948"/>
                  </a:cubicBezTo>
                  <a:cubicBezTo>
                    <a:pt x="1090" y="1787"/>
                    <a:pt x="1102" y="1513"/>
                    <a:pt x="1276" y="1359"/>
                  </a:cubicBezTo>
                  <a:moveTo>
                    <a:pt x="1392" y="2232"/>
                  </a:moveTo>
                  <a:cubicBezTo>
                    <a:pt x="1371" y="2186"/>
                    <a:pt x="1347" y="2127"/>
                    <a:pt x="1322" y="2002"/>
                  </a:cubicBezTo>
                  <a:cubicBezTo>
                    <a:pt x="1320" y="2037"/>
                    <a:pt x="1330" y="2168"/>
                    <a:pt x="1336" y="2213"/>
                  </a:cubicBezTo>
                  <a:lnTo>
                    <a:pt x="1335" y="2213"/>
                  </a:lnTo>
                  <a:cubicBezTo>
                    <a:pt x="1316" y="2167"/>
                    <a:pt x="1295" y="2109"/>
                    <a:pt x="1269" y="1983"/>
                  </a:cubicBezTo>
                  <a:cubicBezTo>
                    <a:pt x="1268" y="2018"/>
                    <a:pt x="1273" y="2150"/>
                    <a:pt x="1279" y="2192"/>
                  </a:cubicBezTo>
                  <a:cubicBezTo>
                    <a:pt x="1279" y="2192"/>
                    <a:pt x="1278" y="2191"/>
                    <a:pt x="1277" y="2191"/>
                  </a:cubicBezTo>
                  <a:cubicBezTo>
                    <a:pt x="1260" y="2145"/>
                    <a:pt x="1243" y="2090"/>
                    <a:pt x="1217" y="1964"/>
                  </a:cubicBezTo>
                  <a:cubicBezTo>
                    <a:pt x="1215" y="1999"/>
                    <a:pt x="1217" y="2135"/>
                    <a:pt x="1222" y="2171"/>
                  </a:cubicBezTo>
                  <a:lnTo>
                    <a:pt x="1220" y="2170"/>
                  </a:lnTo>
                  <a:cubicBezTo>
                    <a:pt x="1204" y="2124"/>
                    <a:pt x="1191" y="2071"/>
                    <a:pt x="1165" y="1945"/>
                  </a:cubicBezTo>
                  <a:cubicBezTo>
                    <a:pt x="1163" y="1981"/>
                    <a:pt x="1160" y="2117"/>
                    <a:pt x="1166" y="2150"/>
                  </a:cubicBezTo>
                  <a:cubicBezTo>
                    <a:pt x="1166" y="2151"/>
                    <a:pt x="1166" y="2151"/>
                    <a:pt x="1166" y="2152"/>
                  </a:cubicBezTo>
                  <a:cubicBezTo>
                    <a:pt x="1166" y="2151"/>
                    <a:pt x="1166" y="2151"/>
                    <a:pt x="1166" y="2150"/>
                  </a:cubicBezTo>
                  <a:cubicBezTo>
                    <a:pt x="1066" y="1617"/>
                    <a:pt x="1286" y="1323"/>
                    <a:pt x="1652" y="899"/>
                  </a:cubicBezTo>
                  <a:cubicBezTo>
                    <a:pt x="1669" y="879"/>
                    <a:pt x="1687" y="859"/>
                    <a:pt x="1705" y="838"/>
                  </a:cubicBezTo>
                  <a:cubicBezTo>
                    <a:pt x="1714" y="828"/>
                    <a:pt x="1723" y="818"/>
                    <a:pt x="1732" y="808"/>
                  </a:cubicBezTo>
                  <a:cubicBezTo>
                    <a:pt x="1724" y="818"/>
                    <a:pt x="1715" y="830"/>
                    <a:pt x="1705" y="843"/>
                  </a:cubicBezTo>
                  <a:cubicBezTo>
                    <a:pt x="1687" y="867"/>
                    <a:pt x="1667" y="895"/>
                    <a:pt x="1651" y="917"/>
                  </a:cubicBezTo>
                  <a:cubicBezTo>
                    <a:pt x="1641" y="932"/>
                    <a:pt x="1633" y="944"/>
                    <a:pt x="1630" y="952"/>
                  </a:cubicBezTo>
                  <a:cubicBezTo>
                    <a:pt x="1637" y="943"/>
                    <a:pt x="1644" y="935"/>
                    <a:pt x="1651" y="926"/>
                  </a:cubicBezTo>
                  <a:cubicBezTo>
                    <a:pt x="1671" y="904"/>
                    <a:pt x="1688" y="884"/>
                    <a:pt x="1705" y="867"/>
                  </a:cubicBezTo>
                  <a:cubicBezTo>
                    <a:pt x="1740" y="830"/>
                    <a:pt x="1768" y="805"/>
                    <a:pt x="1789" y="784"/>
                  </a:cubicBezTo>
                  <a:cubicBezTo>
                    <a:pt x="1772" y="806"/>
                    <a:pt x="1733" y="857"/>
                    <a:pt x="1705" y="898"/>
                  </a:cubicBezTo>
                  <a:cubicBezTo>
                    <a:pt x="1690" y="920"/>
                    <a:pt x="1677" y="939"/>
                    <a:pt x="1672" y="949"/>
                  </a:cubicBezTo>
                  <a:cubicBezTo>
                    <a:pt x="1684" y="935"/>
                    <a:pt x="1694" y="923"/>
                    <a:pt x="1705" y="911"/>
                  </a:cubicBezTo>
                  <a:cubicBezTo>
                    <a:pt x="1759" y="848"/>
                    <a:pt x="1799" y="811"/>
                    <a:pt x="1827" y="784"/>
                  </a:cubicBezTo>
                  <a:cubicBezTo>
                    <a:pt x="1799" y="822"/>
                    <a:pt x="1729" y="918"/>
                    <a:pt x="1715" y="946"/>
                  </a:cubicBezTo>
                  <a:cubicBezTo>
                    <a:pt x="1786" y="860"/>
                    <a:pt x="1832" y="814"/>
                    <a:pt x="1867" y="783"/>
                  </a:cubicBezTo>
                  <a:cubicBezTo>
                    <a:pt x="1837" y="823"/>
                    <a:pt x="1771" y="916"/>
                    <a:pt x="1758" y="943"/>
                  </a:cubicBezTo>
                  <a:cubicBezTo>
                    <a:pt x="1828" y="858"/>
                    <a:pt x="1872" y="811"/>
                    <a:pt x="1908" y="781"/>
                  </a:cubicBezTo>
                  <a:cubicBezTo>
                    <a:pt x="1877" y="823"/>
                    <a:pt x="1814" y="913"/>
                    <a:pt x="1801" y="941"/>
                  </a:cubicBezTo>
                  <a:cubicBezTo>
                    <a:pt x="1883" y="841"/>
                    <a:pt x="1926" y="794"/>
                    <a:pt x="1966" y="764"/>
                  </a:cubicBezTo>
                  <a:cubicBezTo>
                    <a:pt x="1865" y="874"/>
                    <a:pt x="1778" y="984"/>
                    <a:pt x="1704" y="1093"/>
                  </a:cubicBezTo>
                  <a:cubicBezTo>
                    <a:pt x="1682" y="1125"/>
                    <a:pt x="1661" y="1158"/>
                    <a:pt x="1641" y="1190"/>
                  </a:cubicBezTo>
                  <a:cubicBezTo>
                    <a:pt x="1419" y="1556"/>
                    <a:pt x="1351" y="1915"/>
                    <a:pt x="1447" y="2248"/>
                  </a:cubicBezTo>
                  <a:cubicBezTo>
                    <a:pt x="1424" y="2202"/>
                    <a:pt x="1398" y="2140"/>
                    <a:pt x="1374" y="2021"/>
                  </a:cubicBezTo>
                  <a:cubicBezTo>
                    <a:pt x="1372" y="2056"/>
                    <a:pt x="1385" y="2184"/>
                    <a:pt x="1392" y="2232"/>
                  </a:cubicBezTo>
                  <a:moveTo>
                    <a:pt x="1635" y="1335"/>
                  </a:moveTo>
                  <a:cubicBezTo>
                    <a:pt x="1639" y="1330"/>
                    <a:pt x="1643" y="1326"/>
                    <a:pt x="1647" y="1322"/>
                  </a:cubicBezTo>
                  <a:cubicBezTo>
                    <a:pt x="1643" y="1328"/>
                    <a:pt x="1639" y="1334"/>
                    <a:pt x="1635" y="1339"/>
                  </a:cubicBezTo>
                  <a:cubicBezTo>
                    <a:pt x="1506" y="1522"/>
                    <a:pt x="1474" y="1747"/>
                    <a:pt x="1448" y="1926"/>
                  </a:cubicBezTo>
                  <a:cubicBezTo>
                    <a:pt x="1427" y="1724"/>
                    <a:pt x="1510" y="1464"/>
                    <a:pt x="1635" y="1335"/>
                  </a:cubicBezTo>
                  <a:moveTo>
                    <a:pt x="1632" y="1420"/>
                  </a:moveTo>
                  <a:cubicBezTo>
                    <a:pt x="1653" y="1386"/>
                    <a:pt x="1676" y="1354"/>
                    <a:pt x="1703" y="1327"/>
                  </a:cubicBezTo>
                  <a:cubicBezTo>
                    <a:pt x="1710" y="1319"/>
                    <a:pt x="1718" y="1312"/>
                    <a:pt x="1726" y="1304"/>
                  </a:cubicBezTo>
                  <a:cubicBezTo>
                    <a:pt x="1718" y="1315"/>
                    <a:pt x="1710" y="1326"/>
                    <a:pt x="1702" y="1338"/>
                  </a:cubicBezTo>
                  <a:cubicBezTo>
                    <a:pt x="1674" y="1380"/>
                    <a:pt x="1650" y="1423"/>
                    <a:pt x="1630" y="1468"/>
                  </a:cubicBezTo>
                  <a:cubicBezTo>
                    <a:pt x="1560" y="1625"/>
                    <a:pt x="1536" y="1792"/>
                    <a:pt x="1521" y="1932"/>
                  </a:cubicBezTo>
                  <a:cubicBezTo>
                    <a:pt x="1504" y="1776"/>
                    <a:pt x="1541" y="1570"/>
                    <a:pt x="1632" y="1420"/>
                  </a:cubicBezTo>
                  <a:moveTo>
                    <a:pt x="1595" y="1938"/>
                  </a:moveTo>
                  <a:cubicBezTo>
                    <a:pt x="1582" y="1837"/>
                    <a:pt x="1590" y="1706"/>
                    <a:pt x="1626" y="1582"/>
                  </a:cubicBezTo>
                  <a:cubicBezTo>
                    <a:pt x="1644" y="1521"/>
                    <a:pt x="1669" y="1461"/>
                    <a:pt x="1702" y="1408"/>
                  </a:cubicBezTo>
                  <a:cubicBezTo>
                    <a:pt x="1730" y="1362"/>
                    <a:pt x="1764" y="1320"/>
                    <a:pt x="1805" y="1286"/>
                  </a:cubicBezTo>
                  <a:cubicBezTo>
                    <a:pt x="1763" y="1343"/>
                    <a:pt x="1729" y="1402"/>
                    <a:pt x="1702" y="1462"/>
                  </a:cubicBezTo>
                  <a:cubicBezTo>
                    <a:pt x="1662" y="1551"/>
                    <a:pt x="1637" y="1643"/>
                    <a:pt x="1620" y="1731"/>
                  </a:cubicBezTo>
                  <a:cubicBezTo>
                    <a:pt x="1607" y="1803"/>
                    <a:pt x="1600" y="1874"/>
                    <a:pt x="1595" y="1938"/>
                  </a:cubicBezTo>
                  <a:moveTo>
                    <a:pt x="1701" y="1550"/>
                  </a:moveTo>
                  <a:cubicBezTo>
                    <a:pt x="1735" y="1443"/>
                    <a:pt x="1792" y="1342"/>
                    <a:pt x="1884" y="1268"/>
                  </a:cubicBezTo>
                  <a:cubicBezTo>
                    <a:pt x="1786" y="1399"/>
                    <a:pt x="1731" y="1542"/>
                    <a:pt x="1701" y="1679"/>
                  </a:cubicBezTo>
                  <a:cubicBezTo>
                    <a:pt x="1681" y="1772"/>
                    <a:pt x="1672" y="1862"/>
                    <a:pt x="1669" y="1945"/>
                  </a:cubicBezTo>
                  <a:cubicBezTo>
                    <a:pt x="1654" y="1838"/>
                    <a:pt x="1658" y="1689"/>
                    <a:pt x="1701" y="1550"/>
                  </a:cubicBezTo>
                  <a:moveTo>
                    <a:pt x="2018" y="2506"/>
                  </a:moveTo>
                  <a:cubicBezTo>
                    <a:pt x="1995" y="2459"/>
                    <a:pt x="1967" y="2396"/>
                    <a:pt x="1941" y="2273"/>
                  </a:cubicBezTo>
                  <a:cubicBezTo>
                    <a:pt x="1940" y="2308"/>
                    <a:pt x="1954" y="2438"/>
                    <a:pt x="1961" y="2486"/>
                  </a:cubicBezTo>
                  <a:cubicBezTo>
                    <a:pt x="1940" y="2438"/>
                    <a:pt x="1912" y="2374"/>
                    <a:pt x="1887" y="2251"/>
                  </a:cubicBezTo>
                  <a:cubicBezTo>
                    <a:pt x="1885" y="2285"/>
                    <a:pt x="1897" y="2416"/>
                    <a:pt x="1904" y="2461"/>
                  </a:cubicBezTo>
                  <a:cubicBezTo>
                    <a:pt x="1903" y="2461"/>
                    <a:pt x="1903" y="2461"/>
                    <a:pt x="1902" y="2461"/>
                  </a:cubicBezTo>
                  <a:cubicBezTo>
                    <a:pt x="1882" y="2414"/>
                    <a:pt x="1857" y="2349"/>
                    <a:pt x="1832" y="2229"/>
                  </a:cubicBezTo>
                  <a:cubicBezTo>
                    <a:pt x="1831" y="2262"/>
                    <a:pt x="1839" y="2387"/>
                    <a:pt x="1845" y="2434"/>
                  </a:cubicBezTo>
                  <a:cubicBezTo>
                    <a:pt x="1844" y="2433"/>
                    <a:pt x="1843" y="2432"/>
                    <a:pt x="1842" y="2432"/>
                  </a:cubicBezTo>
                  <a:cubicBezTo>
                    <a:pt x="1824" y="2385"/>
                    <a:pt x="1801" y="2320"/>
                    <a:pt x="1778" y="2207"/>
                  </a:cubicBezTo>
                  <a:cubicBezTo>
                    <a:pt x="1776" y="2239"/>
                    <a:pt x="1782" y="2359"/>
                    <a:pt x="1787" y="2406"/>
                  </a:cubicBezTo>
                  <a:cubicBezTo>
                    <a:pt x="1786" y="2405"/>
                    <a:pt x="1784" y="2405"/>
                    <a:pt x="1782" y="2404"/>
                  </a:cubicBezTo>
                  <a:cubicBezTo>
                    <a:pt x="1766" y="2357"/>
                    <a:pt x="1745" y="2293"/>
                    <a:pt x="1723" y="2184"/>
                  </a:cubicBezTo>
                  <a:cubicBezTo>
                    <a:pt x="1722" y="2216"/>
                    <a:pt x="1725" y="2332"/>
                    <a:pt x="1729" y="2379"/>
                  </a:cubicBezTo>
                  <a:cubicBezTo>
                    <a:pt x="1728" y="2379"/>
                    <a:pt x="1727" y="2378"/>
                    <a:pt x="1726" y="2378"/>
                  </a:cubicBezTo>
                  <a:cubicBezTo>
                    <a:pt x="1712" y="2309"/>
                    <a:pt x="1703" y="2242"/>
                    <a:pt x="1698" y="2175"/>
                  </a:cubicBezTo>
                  <a:cubicBezTo>
                    <a:pt x="1692" y="2091"/>
                    <a:pt x="1693" y="2009"/>
                    <a:pt x="1700" y="1928"/>
                  </a:cubicBezTo>
                  <a:cubicBezTo>
                    <a:pt x="1737" y="1504"/>
                    <a:pt x="1950" y="1124"/>
                    <a:pt x="2248" y="754"/>
                  </a:cubicBezTo>
                  <a:cubicBezTo>
                    <a:pt x="2219" y="801"/>
                    <a:pt x="2178" y="870"/>
                    <a:pt x="2171" y="893"/>
                  </a:cubicBezTo>
                  <a:cubicBezTo>
                    <a:pt x="2231" y="804"/>
                    <a:pt x="2279" y="755"/>
                    <a:pt x="2310" y="720"/>
                  </a:cubicBezTo>
                  <a:cubicBezTo>
                    <a:pt x="2284" y="761"/>
                    <a:pt x="2224" y="861"/>
                    <a:pt x="2214" y="890"/>
                  </a:cubicBezTo>
                  <a:cubicBezTo>
                    <a:pt x="2274" y="802"/>
                    <a:pt x="2319" y="753"/>
                    <a:pt x="2351" y="718"/>
                  </a:cubicBezTo>
                  <a:cubicBezTo>
                    <a:pt x="2324" y="762"/>
                    <a:pt x="2268" y="858"/>
                    <a:pt x="2258" y="887"/>
                  </a:cubicBezTo>
                  <a:cubicBezTo>
                    <a:pt x="2318" y="799"/>
                    <a:pt x="2360" y="750"/>
                    <a:pt x="2393" y="716"/>
                  </a:cubicBezTo>
                  <a:cubicBezTo>
                    <a:pt x="2365" y="762"/>
                    <a:pt x="2312" y="855"/>
                    <a:pt x="2302" y="884"/>
                  </a:cubicBezTo>
                  <a:cubicBezTo>
                    <a:pt x="2362" y="796"/>
                    <a:pt x="2402" y="746"/>
                    <a:pt x="2435" y="713"/>
                  </a:cubicBezTo>
                  <a:cubicBezTo>
                    <a:pt x="2407" y="760"/>
                    <a:pt x="2355" y="852"/>
                    <a:pt x="2346" y="881"/>
                  </a:cubicBezTo>
                  <a:cubicBezTo>
                    <a:pt x="2421" y="771"/>
                    <a:pt x="2460" y="721"/>
                    <a:pt x="2500" y="689"/>
                  </a:cubicBezTo>
                  <a:cubicBezTo>
                    <a:pt x="2087" y="1176"/>
                    <a:pt x="1861" y="1989"/>
                    <a:pt x="2090" y="2554"/>
                  </a:cubicBezTo>
                  <a:cubicBezTo>
                    <a:pt x="2063" y="2504"/>
                    <a:pt x="2026" y="2442"/>
                    <a:pt x="1996" y="2295"/>
                  </a:cubicBezTo>
                  <a:cubicBezTo>
                    <a:pt x="1995" y="2329"/>
                    <a:pt x="2010" y="2454"/>
                    <a:pt x="2018" y="2506"/>
                  </a:cubicBezTo>
                  <a:moveTo>
                    <a:pt x="2257" y="1230"/>
                  </a:moveTo>
                  <a:cubicBezTo>
                    <a:pt x="2111" y="1451"/>
                    <a:pt x="2089" y="1719"/>
                    <a:pt x="2071" y="1930"/>
                  </a:cubicBezTo>
                  <a:cubicBezTo>
                    <a:pt x="2032" y="1694"/>
                    <a:pt x="2115" y="1381"/>
                    <a:pt x="2257" y="1230"/>
                  </a:cubicBezTo>
                  <a:moveTo>
                    <a:pt x="2346" y="1205"/>
                  </a:moveTo>
                  <a:cubicBezTo>
                    <a:pt x="2190" y="1438"/>
                    <a:pt x="2166" y="1714"/>
                    <a:pt x="2155" y="1932"/>
                  </a:cubicBezTo>
                  <a:cubicBezTo>
                    <a:pt x="2116" y="1704"/>
                    <a:pt x="2175" y="1374"/>
                    <a:pt x="2346" y="1205"/>
                  </a:cubicBezTo>
                  <a:moveTo>
                    <a:pt x="2434" y="1179"/>
                  </a:moveTo>
                  <a:cubicBezTo>
                    <a:pt x="2270" y="1425"/>
                    <a:pt x="2242" y="1709"/>
                    <a:pt x="2239" y="1934"/>
                  </a:cubicBezTo>
                  <a:cubicBezTo>
                    <a:pt x="2199" y="1714"/>
                    <a:pt x="2234" y="1367"/>
                    <a:pt x="2434" y="1179"/>
                  </a:cubicBezTo>
                  <a:moveTo>
                    <a:pt x="2522" y="1153"/>
                  </a:moveTo>
                  <a:cubicBezTo>
                    <a:pt x="2350" y="1412"/>
                    <a:pt x="2318" y="1704"/>
                    <a:pt x="2323" y="1936"/>
                  </a:cubicBezTo>
                  <a:cubicBezTo>
                    <a:pt x="2282" y="1724"/>
                    <a:pt x="2294" y="1360"/>
                    <a:pt x="2522" y="11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30"/>
            <p:cNvSpPr/>
            <p:nvPr/>
          </p:nvSpPr>
          <p:spPr>
            <a:xfrm>
              <a:off x="3797608" y="3202785"/>
              <a:ext cx="27539" cy="65338"/>
            </a:xfrm>
            <a:custGeom>
              <a:avLst/>
              <a:gdLst/>
              <a:ahLst/>
              <a:cxnLst/>
              <a:rect l="l" t="t" r="r" b="b"/>
              <a:pathLst>
                <a:path w="102" h="242" extrusionOk="0">
                  <a:moveTo>
                    <a:pt x="0" y="65"/>
                  </a:moveTo>
                  <a:cubicBezTo>
                    <a:pt x="13" y="106"/>
                    <a:pt x="28" y="165"/>
                    <a:pt x="49" y="242"/>
                  </a:cubicBezTo>
                  <a:cubicBezTo>
                    <a:pt x="72" y="238"/>
                    <a:pt x="90" y="226"/>
                    <a:pt x="102" y="211"/>
                  </a:cubicBezTo>
                  <a:cubicBezTo>
                    <a:pt x="87" y="145"/>
                    <a:pt x="32" y="52"/>
                    <a:pt x="10" y="0"/>
                  </a:cubicBezTo>
                  <a:cubicBezTo>
                    <a:pt x="6" y="23"/>
                    <a:pt x="2" y="44"/>
                    <a:pt x="0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2100" rIns="90000" bIns="421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30"/>
            <p:cNvSpPr/>
            <p:nvPr/>
          </p:nvSpPr>
          <p:spPr>
            <a:xfrm>
              <a:off x="3744420" y="3262723"/>
              <a:ext cx="81537" cy="23759"/>
            </a:xfrm>
            <a:custGeom>
              <a:avLst/>
              <a:gdLst/>
              <a:ahLst/>
              <a:cxnLst/>
              <a:rect l="l" t="t" r="r" b="b"/>
              <a:pathLst>
                <a:path w="302" h="88" extrusionOk="0">
                  <a:moveTo>
                    <a:pt x="282" y="52"/>
                  </a:moveTo>
                  <a:cubicBezTo>
                    <a:pt x="292" y="38"/>
                    <a:pt x="299" y="21"/>
                    <a:pt x="302" y="0"/>
                  </a:cubicBezTo>
                  <a:cubicBezTo>
                    <a:pt x="241" y="59"/>
                    <a:pt x="125" y="68"/>
                    <a:pt x="0" y="73"/>
                  </a:cubicBezTo>
                  <a:cubicBezTo>
                    <a:pt x="105" y="94"/>
                    <a:pt x="227" y="96"/>
                    <a:pt x="282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30"/>
            <p:cNvSpPr/>
            <p:nvPr/>
          </p:nvSpPr>
          <p:spPr>
            <a:xfrm>
              <a:off x="3804628" y="3190906"/>
              <a:ext cx="108806" cy="36719"/>
            </a:xfrm>
            <a:custGeom>
              <a:avLst/>
              <a:gdLst/>
              <a:ahLst/>
              <a:cxnLst/>
              <a:rect l="l" t="t" r="r" b="b"/>
              <a:pathLst>
                <a:path w="403" h="136" extrusionOk="0">
                  <a:moveTo>
                    <a:pt x="403" y="103"/>
                  </a:moveTo>
                  <a:lnTo>
                    <a:pt x="403" y="0"/>
                  </a:lnTo>
                  <a:cubicBezTo>
                    <a:pt x="282" y="76"/>
                    <a:pt x="134" y="-12"/>
                    <a:pt x="0" y="40"/>
                  </a:cubicBezTo>
                  <a:lnTo>
                    <a:pt x="31" y="112"/>
                  </a:lnTo>
                  <a:cubicBezTo>
                    <a:pt x="132" y="59"/>
                    <a:pt x="276" y="194"/>
                    <a:pt x="403" y="1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950" rIns="90000" bIns="395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30"/>
            <p:cNvSpPr/>
            <p:nvPr/>
          </p:nvSpPr>
          <p:spPr>
            <a:xfrm>
              <a:off x="3633185" y="3778402"/>
              <a:ext cx="127705" cy="107456"/>
            </a:xfrm>
            <a:custGeom>
              <a:avLst/>
              <a:gdLst/>
              <a:ahLst/>
              <a:cxnLst/>
              <a:rect l="l" t="t" r="r" b="b"/>
              <a:pathLst>
                <a:path w="473" h="398" extrusionOk="0">
                  <a:moveTo>
                    <a:pt x="445" y="392"/>
                  </a:moveTo>
                  <a:cubicBezTo>
                    <a:pt x="454" y="392"/>
                    <a:pt x="464" y="393"/>
                    <a:pt x="473" y="394"/>
                  </a:cubicBezTo>
                  <a:cubicBezTo>
                    <a:pt x="312" y="297"/>
                    <a:pt x="151" y="172"/>
                    <a:pt x="23" y="0"/>
                  </a:cubicBezTo>
                  <a:cubicBezTo>
                    <a:pt x="-9" y="85"/>
                    <a:pt x="-6" y="215"/>
                    <a:pt x="20" y="302"/>
                  </a:cubicBezTo>
                  <a:cubicBezTo>
                    <a:pt x="139" y="377"/>
                    <a:pt x="274" y="391"/>
                    <a:pt x="399" y="398"/>
                  </a:cubicBezTo>
                  <a:cubicBezTo>
                    <a:pt x="414" y="394"/>
                    <a:pt x="429" y="392"/>
                    <a:pt x="445" y="3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30"/>
            <p:cNvSpPr/>
            <p:nvPr/>
          </p:nvSpPr>
          <p:spPr>
            <a:xfrm>
              <a:off x="3816237" y="3864259"/>
              <a:ext cx="27539" cy="10800"/>
            </a:xfrm>
            <a:custGeom>
              <a:avLst/>
              <a:gdLst/>
              <a:ahLst/>
              <a:cxnLst/>
              <a:rect l="l" t="t" r="r" b="b"/>
              <a:pathLst>
                <a:path w="102" h="40" extrusionOk="0">
                  <a:moveTo>
                    <a:pt x="102" y="5"/>
                  </a:moveTo>
                  <a:cubicBezTo>
                    <a:pt x="82" y="3"/>
                    <a:pt x="62" y="2"/>
                    <a:pt x="43" y="0"/>
                  </a:cubicBezTo>
                  <a:cubicBezTo>
                    <a:pt x="-5" y="-5"/>
                    <a:pt x="-20" y="24"/>
                    <a:pt x="40" y="32"/>
                  </a:cubicBezTo>
                  <a:cubicBezTo>
                    <a:pt x="59" y="35"/>
                    <a:pt x="81" y="37"/>
                    <a:pt x="102" y="40"/>
                  </a:cubicBezTo>
                  <a:lnTo>
                    <a:pt x="102" y="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30"/>
            <p:cNvSpPr/>
            <p:nvPr/>
          </p:nvSpPr>
          <p:spPr>
            <a:xfrm>
              <a:off x="4252540" y="3865069"/>
              <a:ext cx="21599" cy="10260"/>
            </a:xfrm>
            <a:custGeom>
              <a:avLst/>
              <a:gdLst/>
              <a:ahLst/>
              <a:cxnLst/>
              <a:rect l="l" t="t" r="r" b="b"/>
              <a:pathLst>
                <a:path w="80" h="38" extrusionOk="0">
                  <a:moveTo>
                    <a:pt x="38" y="0"/>
                  </a:moveTo>
                  <a:cubicBezTo>
                    <a:pt x="26" y="2"/>
                    <a:pt x="13" y="3"/>
                    <a:pt x="0" y="4"/>
                  </a:cubicBezTo>
                  <a:lnTo>
                    <a:pt x="0" y="38"/>
                  </a:lnTo>
                  <a:cubicBezTo>
                    <a:pt x="14" y="36"/>
                    <a:pt x="28" y="35"/>
                    <a:pt x="41" y="33"/>
                  </a:cubicBezTo>
                  <a:cubicBezTo>
                    <a:pt x="101" y="25"/>
                    <a:pt x="86" y="-4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30"/>
            <p:cNvSpPr/>
            <p:nvPr/>
          </p:nvSpPr>
          <p:spPr>
            <a:xfrm>
              <a:off x="3603216" y="3886668"/>
              <a:ext cx="75867" cy="75867"/>
            </a:xfrm>
            <a:custGeom>
              <a:avLst/>
              <a:gdLst/>
              <a:ahLst/>
              <a:cxnLst/>
              <a:rect l="l" t="t" r="r" b="b"/>
              <a:pathLst>
                <a:path w="281" h="281" extrusionOk="0">
                  <a:moveTo>
                    <a:pt x="140" y="0"/>
                  </a:moveTo>
                  <a:cubicBezTo>
                    <a:pt x="83" y="0"/>
                    <a:pt x="34" y="34"/>
                    <a:pt x="12" y="83"/>
                  </a:cubicBezTo>
                  <a:cubicBezTo>
                    <a:pt x="4" y="101"/>
                    <a:pt x="0" y="120"/>
                    <a:pt x="0" y="141"/>
                  </a:cubicBezTo>
                  <a:cubicBezTo>
                    <a:pt x="0" y="164"/>
                    <a:pt x="6" y="186"/>
                    <a:pt x="16" y="205"/>
                  </a:cubicBezTo>
                  <a:cubicBezTo>
                    <a:pt x="27" y="227"/>
                    <a:pt x="45" y="246"/>
                    <a:pt x="66" y="260"/>
                  </a:cubicBezTo>
                  <a:cubicBezTo>
                    <a:pt x="88" y="273"/>
                    <a:pt x="113" y="281"/>
                    <a:pt x="140" y="281"/>
                  </a:cubicBezTo>
                  <a:cubicBezTo>
                    <a:pt x="147" y="281"/>
                    <a:pt x="152" y="280"/>
                    <a:pt x="158" y="280"/>
                  </a:cubicBezTo>
                  <a:cubicBezTo>
                    <a:pt x="175" y="277"/>
                    <a:pt x="190" y="273"/>
                    <a:pt x="205" y="265"/>
                  </a:cubicBezTo>
                  <a:cubicBezTo>
                    <a:pt x="206" y="264"/>
                    <a:pt x="207" y="264"/>
                    <a:pt x="209" y="263"/>
                  </a:cubicBezTo>
                  <a:cubicBezTo>
                    <a:pt x="215" y="259"/>
                    <a:pt x="222" y="255"/>
                    <a:pt x="228" y="250"/>
                  </a:cubicBezTo>
                  <a:cubicBezTo>
                    <a:pt x="228" y="250"/>
                    <a:pt x="229" y="249"/>
                    <a:pt x="230" y="248"/>
                  </a:cubicBezTo>
                  <a:cubicBezTo>
                    <a:pt x="231" y="248"/>
                    <a:pt x="232" y="247"/>
                    <a:pt x="233" y="246"/>
                  </a:cubicBezTo>
                  <a:cubicBezTo>
                    <a:pt x="262" y="220"/>
                    <a:pt x="281" y="183"/>
                    <a:pt x="281" y="141"/>
                  </a:cubicBezTo>
                  <a:cubicBezTo>
                    <a:pt x="281" y="136"/>
                    <a:pt x="280" y="132"/>
                    <a:pt x="280" y="128"/>
                  </a:cubicBezTo>
                  <a:cubicBezTo>
                    <a:pt x="273" y="56"/>
                    <a:pt x="214" y="0"/>
                    <a:pt x="140" y="0"/>
                  </a:cubicBezTo>
                  <a:moveTo>
                    <a:pt x="173" y="176"/>
                  </a:moveTo>
                  <a:cubicBezTo>
                    <a:pt x="172" y="176"/>
                    <a:pt x="171" y="177"/>
                    <a:pt x="171" y="178"/>
                  </a:cubicBezTo>
                  <a:cubicBezTo>
                    <a:pt x="164" y="183"/>
                    <a:pt x="155" y="187"/>
                    <a:pt x="146" y="188"/>
                  </a:cubicBezTo>
                  <a:cubicBezTo>
                    <a:pt x="145" y="188"/>
                    <a:pt x="144" y="189"/>
                    <a:pt x="142" y="189"/>
                  </a:cubicBezTo>
                  <a:cubicBezTo>
                    <a:pt x="142" y="189"/>
                    <a:pt x="141" y="189"/>
                    <a:pt x="140" y="189"/>
                  </a:cubicBezTo>
                  <a:cubicBezTo>
                    <a:pt x="114" y="189"/>
                    <a:pt x="92" y="167"/>
                    <a:pt x="92" y="141"/>
                  </a:cubicBezTo>
                  <a:cubicBezTo>
                    <a:pt x="92" y="137"/>
                    <a:pt x="93" y="133"/>
                    <a:pt x="94" y="129"/>
                  </a:cubicBezTo>
                  <a:cubicBezTo>
                    <a:pt x="94" y="128"/>
                    <a:pt x="94" y="127"/>
                    <a:pt x="95" y="126"/>
                  </a:cubicBezTo>
                  <a:cubicBezTo>
                    <a:pt x="97" y="118"/>
                    <a:pt x="102" y="110"/>
                    <a:pt x="109" y="104"/>
                  </a:cubicBezTo>
                  <a:cubicBezTo>
                    <a:pt x="110" y="104"/>
                    <a:pt x="110" y="103"/>
                    <a:pt x="111" y="103"/>
                  </a:cubicBezTo>
                  <a:cubicBezTo>
                    <a:pt x="111" y="103"/>
                    <a:pt x="111" y="102"/>
                    <a:pt x="112" y="102"/>
                  </a:cubicBezTo>
                  <a:cubicBezTo>
                    <a:pt x="120" y="96"/>
                    <a:pt x="129" y="92"/>
                    <a:pt x="140" y="92"/>
                  </a:cubicBezTo>
                  <a:cubicBezTo>
                    <a:pt x="157" y="92"/>
                    <a:pt x="172" y="101"/>
                    <a:pt x="180" y="114"/>
                  </a:cubicBezTo>
                  <a:cubicBezTo>
                    <a:pt x="185" y="121"/>
                    <a:pt x="188" y="131"/>
                    <a:pt x="188" y="141"/>
                  </a:cubicBezTo>
                  <a:cubicBezTo>
                    <a:pt x="188" y="155"/>
                    <a:pt x="183" y="167"/>
                    <a:pt x="173" y="1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30"/>
            <p:cNvSpPr/>
            <p:nvPr/>
          </p:nvSpPr>
          <p:spPr>
            <a:xfrm>
              <a:off x="3715261" y="3901247"/>
              <a:ext cx="76137" cy="76137"/>
            </a:xfrm>
            <a:custGeom>
              <a:avLst/>
              <a:gdLst/>
              <a:ahLst/>
              <a:cxnLst/>
              <a:rect l="l" t="t" r="r" b="b"/>
              <a:pathLst>
                <a:path w="282" h="282" extrusionOk="0">
                  <a:moveTo>
                    <a:pt x="141" y="282"/>
                  </a:moveTo>
                  <a:cubicBezTo>
                    <a:pt x="171" y="282"/>
                    <a:pt x="200" y="271"/>
                    <a:pt x="223" y="255"/>
                  </a:cubicBezTo>
                  <a:cubicBezTo>
                    <a:pt x="226" y="252"/>
                    <a:pt x="230" y="249"/>
                    <a:pt x="233" y="246"/>
                  </a:cubicBezTo>
                  <a:cubicBezTo>
                    <a:pt x="234" y="245"/>
                    <a:pt x="235" y="244"/>
                    <a:pt x="237" y="243"/>
                  </a:cubicBezTo>
                  <a:cubicBezTo>
                    <a:pt x="243" y="237"/>
                    <a:pt x="249" y="231"/>
                    <a:pt x="254" y="224"/>
                  </a:cubicBezTo>
                  <a:cubicBezTo>
                    <a:pt x="255" y="223"/>
                    <a:pt x="256" y="222"/>
                    <a:pt x="257" y="220"/>
                  </a:cubicBezTo>
                  <a:cubicBezTo>
                    <a:pt x="272" y="198"/>
                    <a:pt x="282" y="170"/>
                    <a:pt x="282" y="141"/>
                  </a:cubicBezTo>
                  <a:cubicBezTo>
                    <a:pt x="282" y="131"/>
                    <a:pt x="281" y="122"/>
                    <a:pt x="279" y="113"/>
                  </a:cubicBezTo>
                  <a:cubicBezTo>
                    <a:pt x="266" y="49"/>
                    <a:pt x="209" y="0"/>
                    <a:pt x="141" y="0"/>
                  </a:cubicBezTo>
                  <a:cubicBezTo>
                    <a:pt x="81" y="0"/>
                    <a:pt x="30" y="38"/>
                    <a:pt x="10" y="91"/>
                  </a:cubicBezTo>
                  <a:cubicBezTo>
                    <a:pt x="4" y="107"/>
                    <a:pt x="0" y="123"/>
                    <a:pt x="0" y="141"/>
                  </a:cubicBezTo>
                  <a:cubicBezTo>
                    <a:pt x="0" y="176"/>
                    <a:pt x="13" y="207"/>
                    <a:pt x="34" y="232"/>
                  </a:cubicBezTo>
                  <a:cubicBezTo>
                    <a:pt x="60" y="262"/>
                    <a:pt x="98" y="282"/>
                    <a:pt x="141" y="282"/>
                  </a:cubicBezTo>
                  <a:moveTo>
                    <a:pt x="114" y="101"/>
                  </a:moveTo>
                  <a:cubicBezTo>
                    <a:pt x="122" y="96"/>
                    <a:pt x="131" y="93"/>
                    <a:pt x="141" y="93"/>
                  </a:cubicBezTo>
                  <a:cubicBezTo>
                    <a:pt x="154" y="93"/>
                    <a:pt x="165" y="98"/>
                    <a:pt x="174" y="106"/>
                  </a:cubicBezTo>
                  <a:cubicBezTo>
                    <a:pt x="183" y="115"/>
                    <a:pt x="189" y="127"/>
                    <a:pt x="189" y="141"/>
                  </a:cubicBezTo>
                  <a:lnTo>
                    <a:pt x="189" y="141"/>
                  </a:lnTo>
                  <a:cubicBezTo>
                    <a:pt x="189" y="143"/>
                    <a:pt x="189" y="144"/>
                    <a:pt x="188" y="146"/>
                  </a:cubicBezTo>
                  <a:cubicBezTo>
                    <a:pt x="187" y="156"/>
                    <a:pt x="183" y="165"/>
                    <a:pt x="177" y="172"/>
                  </a:cubicBezTo>
                  <a:cubicBezTo>
                    <a:pt x="176" y="173"/>
                    <a:pt x="176" y="174"/>
                    <a:pt x="175" y="175"/>
                  </a:cubicBezTo>
                  <a:cubicBezTo>
                    <a:pt x="166" y="184"/>
                    <a:pt x="154" y="189"/>
                    <a:pt x="141" y="189"/>
                  </a:cubicBezTo>
                  <a:cubicBezTo>
                    <a:pt x="114" y="189"/>
                    <a:pt x="93" y="167"/>
                    <a:pt x="93" y="141"/>
                  </a:cubicBezTo>
                  <a:cubicBezTo>
                    <a:pt x="93" y="124"/>
                    <a:pt x="101" y="110"/>
                    <a:pt x="114" y="1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30"/>
            <p:cNvSpPr/>
            <p:nvPr/>
          </p:nvSpPr>
          <p:spPr>
            <a:xfrm>
              <a:off x="3833517" y="3906917"/>
              <a:ext cx="75867" cy="75867"/>
            </a:xfrm>
            <a:custGeom>
              <a:avLst/>
              <a:gdLst/>
              <a:ahLst/>
              <a:cxnLst/>
              <a:rect l="l" t="t" r="r" b="b"/>
              <a:pathLst>
                <a:path w="281" h="281" extrusionOk="0">
                  <a:moveTo>
                    <a:pt x="63" y="258"/>
                  </a:moveTo>
                  <a:cubicBezTo>
                    <a:pt x="85" y="272"/>
                    <a:pt x="112" y="281"/>
                    <a:pt x="140" y="281"/>
                  </a:cubicBezTo>
                  <a:cubicBezTo>
                    <a:pt x="163" y="281"/>
                    <a:pt x="184" y="275"/>
                    <a:pt x="203" y="266"/>
                  </a:cubicBezTo>
                  <a:cubicBezTo>
                    <a:pt x="211" y="262"/>
                    <a:pt x="219" y="256"/>
                    <a:pt x="227" y="251"/>
                  </a:cubicBezTo>
                  <a:cubicBezTo>
                    <a:pt x="228" y="250"/>
                    <a:pt x="229" y="249"/>
                    <a:pt x="231" y="248"/>
                  </a:cubicBezTo>
                  <a:cubicBezTo>
                    <a:pt x="237" y="242"/>
                    <a:pt x="243" y="236"/>
                    <a:pt x="249" y="229"/>
                  </a:cubicBezTo>
                  <a:cubicBezTo>
                    <a:pt x="250" y="228"/>
                    <a:pt x="251" y="227"/>
                    <a:pt x="252" y="225"/>
                  </a:cubicBezTo>
                  <a:cubicBezTo>
                    <a:pt x="270" y="202"/>
                    <a:pt x="281" y="173"/>
                    <a:pt x="281" y="140"/>
                  </a:cubicBezTo>
                  <a:cubicBezTo>
                    <a:pt x="281" y="130"/>
                    <a:pt x="280" y="120"/>
                    <a:pt x="278" y="110"/>
                  </a:cubicBezTo>
                  <a:cubicBezTo>
                    <a:pt x="275" y="101"/>
                    <a:pt x="272" y="92"/>
                    <a:pt x="269" y="83"/>
                  </a:cubicBezTo>
                  <a:cubicBezTo>
                    <a:pt x="247" y="34"/>
                    <a:pt x="198" y="0"/>
                    <a:pt x="140" y="0"/>
                  </a:cubicBezTo>
                  <a:cubicBezTo>
                    <a:pt x="104" y="0"/>
                    <a:pt x="71" y="14"/>
                    <a:pt x="46" y="37"/>
                  </a:cubicBezTo>
                  <a:cubicBezTo>
                    <a:pt x="27" y="54"/>
                    <a:pt x="13" y="76"/>
                    <a:pt x="6" y="101"/>
                  </a:cubicBezTo>
                  <a:cubicBezTo>
                    <a:pt x="2" y="114"/>
                    <a:pt x="0" y="127"/>
                    <a:pt x="0" y="140"/>
                  </a:cubicBezTo>
                  <a:cubicBezTo>
                    <a:pt x="0" y="189"/>
                    <a:pt x="25" y="232"/>
                    <a:pt x="63" y="258"/>
                  </a:cubicBezTo>
                  <a:moveTo>
                    <a:pt x="108" y="105"/>
                  </a:moveTo>
                  <a:cubicBezTo>
                    <a:pt x="116" y="97"/>
                    <a:pt x="128" y="92"/>
                    <a:pt x="140" y="92"/>
                  </a:cubicBezTo>
                  <a:cubicBezTo>
                    <a:pt x="154" y="92"/>
                    <a:pt x="166" y="98"/>
                    <a:pt x="175" y="107"/>
                  </a:cubicBezTo>
                  <a:cubicBezTo>
                    <a:pt x="183" y="116"/>
                    <a:pt x="188" y="128"/>
                    <a:pt x="188" y="140"/>
                  </a:cubicBezTo>
                  <a:cubicBezTo>
                    <a:pt x="188" y="144"/>
                    <a:pt x="188" y="147"/>
                    <a:pt x="187" y="150"/>
                  </a:cubicBezTo>
                  <a:cubicBezTo>
                    <a:pt x="187" y="152"/>
                    <a:pt x="187" y="153"/>
                    <a:pt x="186" y="154"/>
                  </a:cubicBezTo>
                  <a:cubicBezTo>
                    <a:pt x="183" y="163"/>
                    <a:pt x="178" y="171"/>
                    <a:pt x="172" y="177"/>
                  </a:cubicBezTo>
                  <a:cubicBezTo>
                    <a:pt x="171" y="178"/>
                    <a:pt x="170" y="178"/>
                    <a:pt x="169" y="179"/>
                  </a:cubicBezTo>
                  <a:cubicBezTo>
                    <a:pt x="161" y="185"/>
                    <a:pt x="151" y="189"/>
                    <a:pt x="140" y="189"/>
                  </a:cubicBezTo>
                  <a:cubicBezTo>
                    <a:pt x="114" y="189"/>
                    <a:pt x="92" y="167"/>
                    <a:pt x="92" y="140"/>
                  </a:cubicBezTo>
                  <a:cubicBezTo>
                    <a:pt x="92" y="126"/>
                    <a:pt x="98" y="114"/>
                    <a:pt x="108" y="1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30"/>
            <p:cNvSpPr/>
            <p:nvPr/>
          </p:nvSpPr>
          <p:spPr>
            <a:xfrm>
              <a:off x="3951502" y="3907997"/>
              <a:ext cx="76137" cy="75867"/>
            </a:xfrm>
            <a:custGeom>
              <a:avLst/>
              <a:gdLst/>
              <a:ahLst/>
              <a:cxnLst/>
              <a:rect l="l" t="t" r="r" b="b"/>
              <a:pathLst>
                <a:path w="282" h="281" extrusionOk="0">
                  <a:moveTo>
                    <a:pt x="268" y="82"/>
                  </a:moveTo>
                  <a:cubicBezTo>
                    <a:pt x="246" y="33"/>
                    <a:pt x="197" y="0"/>
                    <a:pt x="141" y="0"/>
                  </a:cubicBezTo>
                  <a:cubicBezTo>
                    <a:pt x="84" y="0"/>
                    <a:pt x="36" y="34"/>
                    <a:pt x="13" y="82"/>
                  </a:cubicBezTo>
                  <a:cubicBezTo>
                    <a:pt x="9" y="90"/>
                    <a:pt x="6" y="99"/>
                    <a:pt x="4" y="108"/>
                  </a:cubicBezTo>
                  <a:cubicBezTo>
                    <a:pt x="2" y="119"/>
                    <a:pt x="0" y="129"/>
                    <a:pt x="0" y="141"/>
                  </a:cubicBezTo>
                  <a:cubicBezTo>
                    <a:pt x="0" y="202"/>
                    <a:pt x="39" y="253"/>
                    <a:pt x="94" y="273"/>
                  </a:cubicBezTo>
                  <a:cubicBezTo>
                    <a:pt x="109" y="278"/>
                    <a:pt x="124" y="281"/>
                    <a:pt x="141" y="281"/>
                  </a:cubicBezTo>
                  <a:cubicBezTo>
                    <a:pt x="156" y="281"/>
                    <a:pt x="170" y="278"/>
                    <a:pt x="184" y="274"/>
                  </a:cubicBezTo>
                  <a:cubicBezTo>
                    <a:pt x="199" y="269"/>
                    <a:pt x="214" y="261"/>
                    <a:pt x="226" y="252"/>
                  </a:cubicBezTo>
                  <a:cubicBezTo>
                    <a:pt x="227" y="251"/>
                    <a:pt x="229" y="250"/>
                    <a:pt x="230" y="249"/>
                  </a:cubicBezTo>
                  <a:cubicBezTo>
                    <a:pt x="236" y="243"/>
                    <a:pt x="242" y="238"/>
                    <a:pt x="248" y="231"/>
                  </a:cubicBezTo>
                  <a:cubicBezTo>
                    <a:pt x="249" y="230"/>
                    <a:pt x="250" y="229"/>
                    <a:pt x="251" y="227"/>
                  </a:cubicBezTo>
                  <a:cubicBezTo>
                    <a:pt x="270" y="203"/>
                    <a:pt x="282" y="174"/>
                    <a:pt x="282" y="141"/>
                  </a:cubicBezTo>
                  <a:cubicBezTo>
                    <a:pt x="282" y="129"/>
                    <a:pt x="280" y="119"/>
                    <a:pt x="277" y="108"/>
                  </a:cubicBezTo>
                  <a:cubicBezTo>
                    <a:pt x="275" y="99"/>
                    <a:pt x="272" y="90"/>
                    <a:pt x="268" y="82"/>
                  </a:cubicBezTo>
                  <a:moveTo>
                    <a:pt x="187" y="153"/>
                  </a:moveTo>
                  <a:cubicBezTo>
                    <a:pt x="187" y="154"/>
                    <a:pt x="186" y="156"/>
                    <a:pt x="186" y="157"/>
                  </a:cubicBezTo>
                  <a:cubicBezTo>
                    <a:pt x="183" y="165"/>
                    <a:pt x="177" y="173"/>
                    <a:pt x="171" y="178"/>
                  </a:cubicBezTo>
                  <a:cubicBezTo>
                    <a:pt x="170" y="179"/>
                    <a:pt x="169" y="180"/>
                    <a:pt x="168" y="180"/>
                  </a:cubicBezTo>
                  <a:cubicBezTo>
                    <a:pt x="160" y="186"/>
                    <a:pt x="151" y="189"/>
                    <a:pt x="141" y="189"/>
                  </a:cubicBezTo>
                  <a:cubicBezTo>
                    <a:pt x="114" y="189"/>
                    <a:pt x="93" y="167"/>
                    <a:pt x="93" y="141"/>
                  </a:cubicBezTo>
                  <a:cubicBezTo>
                    <a:pt x="93" y="128"/>
                    <a:pt x="97" y="117"/>
                    <a:pt x="105" y="109"/>
                  </a:cubicBezTo>
                  <a:cubicBezTo>
                    <a:pt x="114" y="99"/>
                    <a:pt x="126" y="92"/>
                    <a:pt x="141" y="92"/>
                  </a:cubicBezTo>
                  <a:cubicBezTo>
                    <a:pt x="155" y="92"/>
                    <a:pt x="168" y="99"/>
                    <a:pt x="177" y="109"/>
                  </a:cubicBezTo>
                  <a:cubicBezTo>
                    <a:pt x="184" y="117"/>
                    <a:pt x="189" y="128"/>
                    <a:pt x="189" y="141"/>
                  </a:cubicBezTo>
                  <a:cubicBezTo>
                    <a:pt x="189" y="145"/>
                    <a:pt x="188" y="149"/>
                    <a:pt x="187" y="1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30"/>
            <p:cNvSpPr/>
            <p:nvPr/>
          </p:nvSpPr>
          <p:spPr>
            <a:xfrm>
              <a:off x="4071917" y="3902327"/>
              <a:ext cx="75867" cy="76137"/>
            </a:xfrm>
            <a:custGeom>
              <a:avLst/>
              <a:gdLst/>
              <a:ahLst/>
              <a:cxnLst/>
              <a:rect l="l" t="t" r="r" b="b"/>
              <a:pathLst>
                <a:path w="281" h="282" extrusionOk="0">
                  <a:moveTo>
                    <a:pt x="273" y="94"/>
                  </a:moveTo>
                  <a:cubicBezTo>
                    <a:pt x="253" y="40"/>
                    <a:pt x="202" y="0"/>
                    <a:pt x="141" y="0"/>
                  </a:cubicBezTo>
                  <a:cubicBezTo>
                    <a:pt x="77" y="0"/>
                    <a:pt x="24" y="43"/>
                    <a:pt x="6" y="100"/>
                  </a:cubicBezTo>
                  <a:cubicBezTo>
                    <a:pt x="4" y="109"/>
                    <a:pt x="2" y="118"/>
                    <a:pt x="1" y="127"/>
                  </a:cubicBezTo>
                  <a:cubicBezTo>
                    <a:pt x="1" y="132"/>
                    <a:pt x="0" y="136"/>
                    <a:pt x="0" y="141"/>
                  </a:cubicBezTo>
                  <a:cubicBezTo>
                    <a:pt x="0" y="219"/>
                    <a:pt x="63" y="282"/>
                    <a:pt x="141" y="282"/>
                  </a:cubicBezTo>
                  <a:cubicBezTo>
                    <a:pt x="154" y="282"/>
                    <a:pt x="167" y="279"/>
                    <a:pt x="179" y="276"/>
                  </a:cubicBezTo>
                  <a:cubicBezTo>
                    <a:pt x="181" y="275"/>
                    <a:pt x="183" y="275"/>
                    <a:pt x="184" y="274"/>
                  </a:cubicBezTo>
                  <a:cubicBezTo>
                    <a:pt x="193" y="271"/>
                    <a:pt x="201" y="268"/>
                    <a:pt x="209" y="263"/>
                  </a:cubicBezTo>
                  <a:cubicBezTo>
                    <a:pt x="210" y="262"/>
                    <a:pt x="212" y="262"/>
                    <a:pt x="213" y="261"/>
                  </a:cubicBezTo>
                  <a:cubicBezTo>
                    <a:pt x="254" y="236"/>
                    <a:pt x="281" y="192"/>
                    <a:pt x="281" y="141"/>
                  </a:cubicBezTo>
                  <a:cubicBezTo>
                    <a:pt x="281" y="134"/>
                    <a:pt x="280" y="127"/>
                    <a:pt x="279" y="121"/>
                  </a:cubicBezTo>
                  <a:cubicBezTo>
                    <a:pt x="278" y="112"/>
                    <a:pt x="276" y="103"/>
                    <a:pt x="273" y="94"/>
                  </a:cubicBezTo>
                  <a:moveTo>
                    <a:pt x="151" y="188"/>
                  </a:moveTo>
                  <a:cubicBezTo>
                    <a:pt x="149" y="188"/>
                    <a:pt x="148" y="188"/>
                    <a:pt x="146" y="189"/>
                  </a:cubicBezTo>
                  <a:cubicBezTo>
                    <a:pt x="144" y="189"/>
                    <a:pt x="142" y="189"/>
                    <a:pt x="141" y="189"/>
                  </a:cubicBezTo>
                  <a:cubicBezTo>
                    <a:pt x="127" y="189"/>
                    <a:pt x="114" y="183"/>
                    <a:pt x="106" y="174"/>
                  </a:cubicBezTo>
                  <a:lnTo>
                    <a:pt x="106" y="174"/>
                  </a:lnTo>
                  <a:cubicBezTo>
                    <a:pt x="98" y="165"/>
                    <a:pt x="92" y="154"/>
                    <a:pt x="92" y="141"/>
                  </a:cubicBezTo>
                  <a:cubicBezTo>
                    <a:pt x="92" y="135"/>
                    <a:pt x="94" y="130"/>
                    <a:pt x="95" y="125"/>
                  </a:cubicBezTo>
                  <a:cubicBezTo>
                    <a:pt x="99" y="113"/>
                    <a:pt x="108" y="104"/>
                    <a:pt x="119" y="98"/>
                  </a:cubicBezTo>
                  <a:cubicBezTo>
                    <a:pt x="125" y="95"/>
                    <a:pt x="133" y="93"/>
                    <a:pt x="141" y="93"/>
                  </a:cubicBezTo>
                  <a:cubicBezTo>
                    <a:pt x="148" y="93"/>
                    <a:pt x="154" y="94"/>
                    <a:pt x="161" y="97"/>
                  </a:cubicBezTo>
                  <a:cubicBezTo>
                    <a:pt x="172" y="102"/>
                    <a:pt x="181" y="112"/>
                    <a:pt x="185" y="123"/>
                  </a:cubicBezTo>
                  <a:cubicBezTo>
                    <a:pt x="187" y="129"/>
                    <a:pt x="189" y="135"/>
                    <a:pt x="189" y="141"/>
                  </a:cubicBezTo>
                  <a:cubicBezTo>
                    <a:pt x="189" y="164"/>
                    <a:pt x="172" y="183"/>
                    <a:pt x="151" y="1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30"/>
            <p:cNvSpPr/>
            <p:nvPr/>
          </p:nvSpPr>
          <p:spPr>
            <a:xfrm>
              <a:off x="4191523" y="3898008"/>
              <a:ext cx="75867" cy="76137"/>
            </a:xfrm>
            <a:custGeom>
              <a:avLst/>
              <a:gdLst/>
              <a:ahLst/>
              <a:cxnLst/>
              <a:rect l="l" t="t" r="r" b="b"/>
              <a:pathLst>
                <a:path w="281" h="282" extrusionOk="0">
                  <a:moveTo>
                    <a:pt x="219" y="24"/>
                  </a:moveTo>
                  <a:cubicBezTo>
                    <a:pt x="197" y="9"/>
                    <a:pt x="170" y="0"/>
                    <a:pt x="140" y="0"/>
                  </a:cubicBezTo>
                  <a:cubicBezTo>
                    <a:pt x="75" y="0"/>
                    <a:pt x="21" y="45"/>
                    <a:pt x="5" y="105"/>
                  </a:cubicBezTo>
                  <a:cubicBezTo>
                    <a:pt x="3" y="113"/>
                    <a:pt x="1" y="122"/>
                    <a:pt x="1" y="131"/>
                  </a:cubicBezTo>
                  <a:cubicBezTo>
                    <a:pt x="0" y="135"/>
                    <a:pt x="0" y="138"/>
                    <a:pt x="0" y="141"/>
                  </a:cubicBezTo>
                  <a:cubicBezTo>
                    <a:pt x="0" y="219"/>
                    <a:pt x="63" y="282"/>
                    <a:pt x="140" y="282"/>
                  </a:cubicBezTo>
                  <a:cubicBezTo>
                    <a:pt x="142" y="282"/>
                    <a:pt x="143" y="281"/>
                    <a:pt x="145" y="281"/>
                  </a:cubicBezTo>
                  <a:cubicBezTo>
                    <a:pt x="147" y="281"/>
                    <a:pt x="149" y="281"/>
                    <a:pt x="151" y="281"/>
                  </a:cubicBezTo>
                  <a:cubicBezTo>
                    <a:pt x="161" y="280"/>
                    <a:pt x="171" y="278"/>
                    <a:pt x="180" y="275"/>
                  </a:cubicBezTo>
                  <a:cubicBezTo>
                    <a:pt x="182" y="275"/>
                    <a:pt x="184" y="274"/>
                    <a:pt x="186" y="274"/>
                  </a:cubicBezTo>
                  <a:cubicBezTo>
                    <a:pt x="241" y="255"/>
                    <a:pt x="281" y="203"/>
                    <a:pt x="281" y="141"/>
                  </a:cubicBezTo>
                  <a:cubicBezTo>
                    <a:pt x="281" y="134"/>
                    <a:pt x="280" y="127"/>
                    <a:pt x="279" y="120"/>
                  </a:cubicBezTo>
                  <a:cubicBezTo>
                    <a:pt x="273" y="80"/>
                    <a:pt x="251" y="46"/>
                    <a:pt x="219" y="24"/>
                  </a:cubicBezTo>
                  <a:moveTo>
                    <a:pt x="140" y="189"/>
                  </a:moveTo>
                  <a:cubicBezTo>
                    <a:pt x="114" y="189"/>
                    <a:pt x="92" y="168"/>
                    <a:pt x="92" y="141"/>
                  </a:cubicBezTo>
                  <a:cubicBezTo>
                    <a:pt x="92" y="136"/>
                    <a:pt x="93" y="132"/>
                    <a:pt x="94" y="128"/>
                  </a:cubicBezTo>
                  <a:cubicBezTo>
                    <a:pt x="98" y="117"/>
                    <a:pt x="105" y="107"/>
                    <a:pt x="114" y="101"/>
                  </a:cubicBezTo>
                  <a:cubicBezTo>
                    <a:pt x="122" y="96"/>
                    <a:pt x="131" y="93"/>
                    <a:pt x="140" y="93"/>
                  </a:cubicBezTo>
                  <a:cubicBezTo>
                    <a:pt x="149" y="93"/>
                    <a:pt x="156" y="95"/>
                    <a:pt x="163" y="99"/>
                  </a:cubicBezTo>
                  <a:cubicBezTo>
                    <a:pt x="173" y="104"/>
                    <a:pt x="181" y="113"/>
                    <a:pt x="185" y="124"/>
                  </a:cubicBezTo>
                  <a:cubicBezTo>
                    <a:pt x="187" y="130"/>
                    <a:pt x="189" y="135"/>
                    <a:pt x="189" y="141"/>
                  </a:cubicBezTo>
                  <a:cubicBezTo>
                    <a:pt x="189" y="168"/>
                    <a:pt x="167" y="189"/>
                    <a:pt x="140" y="1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30"/>
            <p:cNvSpPr/>
            <p:nvPr/>
          </p:nvSpPr>
          <p:spPr>
            <a:xfrm>
              <a:off x="4309508" y="3892608"/>
              <a:ext cx="76137" cy="75867"/>
            </a:xfrm>
            <a:custGeom>
              <a:avLst/>
              <a:gdLst/>
              <a:ahLst/>
              <a:cxnLst/>
              <a:rect l="l" t="t" r="r" b="b"/>
              <a:pathLst>
                <a:path w="282" h="281" extrusionOk="0">
                  <a:moveTo>
                    <a:pt x="100" y="274"/>
                  </a:moveTo>
                  <a:cubicBezTo>
                    <a:pt x="103" y="275"/>
                    <a:pt x="106" y="276"/>
                    <a:pt x="109" y="277"/>
                  </a:cubicBezTo>
                  <a:cubicBezTo>
                    <a:pt x="113" y="278"/>
                    <a:pt x="117" y="279"/>
                    <a:pt x="122" y="279"/>
                  </a:cubicBezTo>
                  <a:cubicBezTo>
                    <a:pt x="128" y="280"/>
                    <a:pt x="134" y="281"/>
                    <a:pt x="141" y="281"/>
                  </a:cubicBezTo>
                  <a:cubicBezTo>
                    <a:pt x="142" y="281"/>
                    <a:pt x="144" y="281"/>
                    <a:pt x="145" y="281"/>
                  </a:cubicBezTo>
                  <a:cubicBezTo>
                    <a:pt x="147" y="281"/>
                    <a:pt x="149" y="280"/>
                    <a:pt x="152" y="280"/>
                  </a:cubicBezTo>
                  <a:cubicBezTo>
                    <a:pt x="164" y="279"/>
                    <a:pt x="176" y="277"/>
                    <a:pt x="187" y="273"/>
                  </a:cubicBezTo>
                  <a:cubicBezTo>
                    <a:pt x="242" y="253"/>
                    <a:pt x="282" y="202"/>
                    <a:pt x="282" y="140"/>
                  </a:cubicBezTo>
                  <a:cubicBezTo>
                    <a:pt x="282" y="133"/>
                    <a:pt x="281" y="126"/>
                    <a:pt x="279" y="118"/>
                  </a:cubicBezTo>
                  <a:cubicBezTo>
                    <a:pt x="273" y="79"/>
                    <a:pt x="251" y="45"/>
                    <a:pt x="220" y="24"/>
                  </a:cubicBezTo>
                  <a:cubicBezTo>
                    <a:pt x="202" y="12"/>
                    <a:pt x="180" y="4"/>
                    <a:pt x="157" y="1"/>
                  </a:cubicBezTo>
                  <a:cubicBezTo>
                    <a:pt x="152" y="1"/>
                    <a:pt x="146" y="0"/>
                    <a:pt x="141" y="0"/>
                  </a:cubicBezTo>
                  <a:cubicBezTo>
                    <a:pt x="66" y="0"/>
                    <a:pt x="5" y="59"/>
                    <a:pt x="1" y="133"/>
                  </a:cubicBezTo>
                  <a:cubicBezTo>
                    <a:pt x="1" y="135"/>
                    <a:pt x="0" y="138"/>
                    <a:pt x="0" y="140"/>
                  </a:cubicBezTo>
                  <a:cubicBezTo>
                    <a:pt x="0" y="204"/>
                    <a:pt x="42" y="257"/>
                    <a:pt x="100" y="274"/>
                  </a:cubicBezTo>
                  <a:moveTo>
                    <a:pt x="95" y="128"/>
                  </a:moveTo>
                  <a:cubicBezTo>
                    <a:pt x="100" y="108"/>
                    <a:pt x="119" y="92"/>
                    <a:pt x="141" y="92"/>
                  </a:cubicBezTo>
                  <a:cubicBezTo>
                    <a:pt x="162" y="92"/>
                    <a:pt x="179" y="105"/>
                    <a:pt x="186" y="123"/>
                  </a:cubicBezTo>
                  <a:cubicBezTo>
                    <a:pt x="188" y="129"/>
                    <a:pt x="189" y="134"/>
                    <a:pt x="189" y="140"/>
                  </a:cubicBezTo>
                  <a:cubicBezTo>
                    <a:pt x="189" y="167"/>
                    <a:pt x="168" y="189"/>
                    <a:pt x="141" y="189"/>
                  </a:cubicBezTo>
                  <a:cubicBezTo>
                    <a:pt x="114" y="189"/>
                    <a:pt x="93" y="167"/>
                    <a:pt x="93" y="140"/>
                  </a:cubicBezTo>
                  <a:cubicBezTo>
                    <a:pt x="93" y="136"/>
                    <a:pt x="93" y="132"/>
                    <a:pt x="95" y="1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30"/>
            <p:cNvSpPr/>
            <p:nvPr/>
          </p:nvSpPr>
          <p:spPr>
            <a:xfrm>
              <a:off x="4526850" y="3943636"/>
              <a:ext cx="144985" cy="108536"/>
            </a:xfrm>
            <a:custGeom>
              <a:avLst/>
              <a:gdLst/>
              <a:ahLst/>
              <a:cxnLst/>
              <a:rect l="l" t="t" r="r" b="b"/>
              <a:pathLst>
                <a:path w="537" h="402" extrusionOk="0">
                  <a:moveTo>
                    <a:pt x="501" y="0"/>
                  </a:moveTo>
                  <a:cubicBezTo>
                    <a:pt x="431" y="100"/>
                    <a:pt x="336" y="199"/>
                    <a:pt x="209" y="286"/>
                  </a:cubicBezTo>
                  <a:cubicBezTo>
                    <a:pt x="151" y="326"/>
                    <a:pt x="85" y="363"/>
                    <a:pt x="10" y="397"/>
                  </a:cubicBezTo>
                  <a:cubicBezTo>
                    <a:pt x="7" y="399"/>
                    <a:pt x="4" y="400"/>
                    <a:pt x="0" y="402"/>
                  </a:cubicBezTo>
                  <a:cubicBezTo>
                    <a:pt x="174" y="368"/>
                    <a:pt x="354" y="343"/>
                    <a:pt x="537" y="338"/>
                  </a:cubicBezTo>
                  <a:cubicBezTo>
                    <a:pt x="482" y="206"/>
                    <a:pt x="479" y="103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30"/>
            <p:cNvSpPr/>
            <p:nvPr/>
          </p:nvSpPr>
          <p:spPr>
            <a:xfrm>
              <a:off x="4451522" y="3227084"/>
              <a:ext cx="124465" cy="651216"/>
            </a:xfrm>
            <a:custGeom>
              <a:avLst/>
              <a:gdLst/>
              <a:ahLst/>
              <a:cxnLst/>
              <a:rect l="l" t="t" r="r" b="b"/>
              <a:pathLst>
                <a:path w="461" h="2412" extrusionOk="0">
                  <a:moveTo>
                    <a:pt x="461" y="2378"/>
                  </a:moveTo>
                  <a:lnTo>
                    <a:pt x="0" y="0"/>
                  </a:lnTo>
                  <a:lnTo>
                    <a:pt x="428" y="2412"/>
                  </a:lnTo>
                  <a:lnTo>
                    <a:pt x="461" y="23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2" name="Google Shape;3382;p31"/>
          <p:cNvPicPr preferRelativeResize="0"/>
          <p:nvPr/>
        </p:nvPicPr>
        <p:blipFill rotWithShape="1">
          <a:blip r:embed="rId2">
            <a:alphaModFix amt="44000"/>
          </a:blip>
          <a:srcRect r="23130"/>
          <a:stretch/>
        </p:blipFill>
        <p:spPr>
          <a:xfrm rot="5400000">
            <a:off x="1906262" y="-1906262"/>
            <a:ext cx="5340075" cy="9152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3" name="Google Shape;3383;p31"/>
          <p:cNvGrpSpPr/>
          <p:nvPr/>
        </p:nvGrpSpPr>
        <p:grpSpPr>
          <a:xfrm>
            <a:off x="-1371800" y="4556148"/>
            <a:ext cx="12106273" cy="1332124"/>
            <a:chOff x="-1371800" y="4556148"/>
            <a:chExt cx="12106273" cy="1332124"/>
          </a:xfrm>
        </p:grpSpPr>
        <p:sp>
          <p:nvSpPr>
            <p:cNvPr id="3384" name="Google Shape;3384;p31"/>
            <p:cNvSpPr/>
            <p:nvPr/>
          </p:nvSpPr>
          <p:spPr>
            <a:xfrm>
              <a:off x="-430513" y="4720672"/>
              <a:ext cx="10118400" cy="11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85" name="Google Shape;3385;p31"/>
            <p:cNvGrpSpPr/>
            <p:nvPr/>
          </p:nvGrpSpPr>
          <p:grpSpPr>
            <a:xfrm>
              <a:off x="-1371800" y="4556148"/>
              <a:ext cx="12106273" cy="834677"/>
              <a:chOff x="-1371800" y="4556148"/>
              <a:chExt cx="12106273" cy="834677"/>
            </a:xfrm>
          </p:grpSpPr>
          <p:sp>
            <p:nvSpPr>
              <p:cNvPr id="3386" name="Google Shape;3386;p31"/>
              <p:cNvSpPr/>
              <p:nvPr/>
            </p:nvSpPr>
            <p:spPr>
              <a:xfrm>
                <a:off x="-771094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2" y="83"/>
                      <a:pt x="689" y="115"/>
                      <a:pt x="761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4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7" name="Google Shape;3387;p31"/>
              <p:cNvSpPr/>
              <p:nvPr/>
            </p:nvSpPr>
            <p:spPr>
              <a:xfrm>
                <a:off x="-741686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6" y="155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1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78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8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8" name="Google Shape;3388;p31"/>
              <p:cNvSpPr/>
              <p:nvPr/>
            </p:nvSpPr>
            <p:spPr>
              <a:xfrm>
                <a:off x="-687194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798" y="252"/>
                      <a:pt x="821" y="258"/>
                      <a:pt x="843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2" y="210"/>
                      <a:pt x="1227" y="210"/>
                    </a:cubicBezTo>
                    <a:cubicBezTo>
                      <a:pt x="1188" y="213"/>
                      <a:pt x="1162" y="188"/>
                      <a:pt x="1152" y="159"/>
                    </a:cubicBezTo>
                    <a:cubicBezTo>
                      <a:pt x="1014" y="181"/>
                      <a:pt x="872" y="152"/>
                      <a:pt x="737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9" name="Google Shape;3389;p31"/>
              <p:cNvSpPr/>
              <p:nvPr/>
            </p:nvSpPr>
            <p:spPr>
              <a:xfrm>
                <a:off x="60553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3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0" name="Google Shape;3390;p31"/>
              <p:cNvSpPr/>
              <p:nvPr/>
            </p:nvSpPr>
            <p:spPr>
              <a:xfrm>
                <a:off x="89962" y="4676809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708" y="155"/>
                    </a:moveTo>
                    <a:lnTo>
                      <a:pt x="708" y="155"/>
                    </a:lnTo>
                    <a:cubicBezTo>
                      <a:pt x="637" y="129"/>
                      <a:pt x="570" y="97"/>
                      <a:pt x="496" y="74"/>
                    </a:cubicBezTo>
                    <a:cubicBezTo>
                      <a:pt x="402" y="49"/>
                      <a:pt x="302" y="52"/>
                      <a:pt x="209" y="84"/>
                    </a:cubicBezTo>
                    <a:cubicBezTo>
                      <a:pt x="164" y="100"/>
                      <a:pt x="125" y="119"/>
                      <a:pt x="87" y="145"/>
                    </a:cubicBezTo>
                    <a:cubicBezTo>
                      <a:pt x="54" y="168"/>
                      <a:pt x="25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6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2" y="206"/>
                    </a:cubicBezTo>
                    <a:cubicBezTo>
                      <a:pt x="141" y="168"/>
                      <a:pt x="196" y="155"/>
                      <a:pt x="244" y="148"/>
                    </a:cubicBezTo>
                    <a:cubicBezTo>
                      <a:pt x="331" y="135"/>
                      <a:pt x="425" y="135"/>
                      <a:pt x="512" y="148"/>
                    </a:cubicBezTo>
                    <a:cubicBezTo>
                      <a:pt x="615" y="165"/>
                      <a:pt x="711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7" y="222"/>
                      <a:pt x="1504" y="181"/>
                      <a:pt x="1507" y="158"/>
                    </a:cubicBezTo>
                    <a:cubicBezTo>
                      <a:pt x="1513" y="103"/>
                      <a:pt x="1475" y="52"/>
                      <a:pt x="1433" y="23"/>
                    </a:cubicBezTo>
                    <a:cubicBezTo>
                      <a:pt x="1410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0" y="181"/>
                      <a:pt x="1298" y="197"/>
                      <a:pt x="1278" y="206"/>
                    </a:cubicBezTo>
                    <a:cubicBezTo>
                      <a:pt x="1269" y="216"/>
                      <a:pt x="1249" y="239"/>
                      <a:pt x="1207" y="242"/>
                    </a:cubicBezTo>
                    <a:cubicBezTo>
                      <a:pt x="1120" y="245"/>
                      <a:pt x="1034" y="232"/>
                      <a:pt x="950" y="219"/>
                    </a:cubicBezTo>
                    <a:cubicBezTo>
                      <a:pt x="866" y="203"/>
                      <a:pt x="785" y="187"/>
                      <a:pt x="708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1" name="Google Shape;3391;p31"/>
              <p:cNvSpPr/>
              <p:nvPr/>
            </p:nvSpPr>
            <p:spPr>
              <a:xfrm>
                <a:off x="144021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799" y="252"/>
                      <a:pt x="821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8" y="207"/>
                      <a:pt x="1179" y="249"/>
                      <a:pt x="1247" y="252"/>
                    </a:cubicBezTo>
                    <a:cubicBezTo>
                      <a:pt x="1273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3" y="97"/>
                    </a:cubicBezTo>
                    <a:lnTo>
                      <a:pt x="689" y="97"/>
                    </a:ln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2" name="Google Shape;3392;p31"/>
              <p:cNvSpPr/>
              <p:nvPr/>
            </p:nvSpPr>
            <p:spPr>
              <a:xfrm>
                <a:off x="892201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3"/>
                    </a:moveTo>
                    <a:lnTo>
                      <a:pt x="273" y="83"/>
                    </a:lnTo>
                    <a:cubicBezTo>
                      <a:pt x="360" y="50"/>
                      <a:pt x="460" y="44"/>
                      <a:pt x="550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0" y="169"/>
                      <a:pt x="921" y="199"/>
                      <a:pt x="1005" y="212"/>
                    </a:cubicBezTo>
                    <a:cubicBezTo>
                      <a:pt x="1075" y="221"/>
                      <a:pt x="1143" y="234"/>
                      <a:pt x="1214" y="234"/>
                    </a:cubicBezTo>
                    <a:cubicBezTo>
                      <a:pt x="1194" y="218"/>
                      <a:pt x="1182" y="195"/>
                      <a:pt x="1175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3" y="169"/>
                      <a:pt x="1117" y="166"/>
                      <a:pt x="1104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8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3" y="112"/>
                      <a:pt x="273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3" name="Google Shape;3393;p31"/>
              <p:cNvSpPr/>
              <p:nvPr/>
            </p:nvSpPr>
            <p:spPr>
              <a:xfrm>
                <a:off x="921177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10" y="84"/>
                    </a:cubicBezTo>
                    <a:cubicBezTo>
                      <a:pt x="165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3" y="226"/>
                      <a:pt x="65" y="222"/>
                      <a:pt x="94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7" y="213"/>
                      <a:pt x="110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6" y="135"/>
                      <a:pt x="512" y="148"/>
                    </a:cubicBezTo>
                    <a:cubicBezTo>
                      <a:pt x="615" y="165"/>
                      <a:pt x="712" y="197"/>
                      <a:pt x="809" y="226"/>
                    </a:cubicBezTo>
                    <a:cubicBezTo>
                      <a:pt x="838" y="235"/>
                      <a:pt x="867" y="245"/>
                      <a:pt x="896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7" y="219"/>
                      <a:pt x="1459" y="222"/>
                    </a:cubicBezTo>
                    <a:cubicBezTo>
                      <a:pt x="1488" y="222"/>
                      <a:pt x="1504" y="181"/>
                      <a:pt x="1508" y="158"/>
                    </a:cubicBezTo>
                    <a:cubicBezTo>
                      <a:pt x="1514" y="103"/>
                      <a:pt x="1475" y="52"/>
                      <a:pt x="1434" y="23"/>
                    </a:cubicBezTo>
                    <a:cubicBezTo>
                      <a:pt x="1411" y="10"/>
                      <a:pt x="1388" y="0"/>
                      <a:pt x="1363" y="0"/>
                    </a:cubicBezTo>
                    <a:cubicBezTo>
                      <a:pt x="1334" y="0"/>
                      <a:pt x="1292" y="13"/>
                      <a:pt x="1282" y="42"/>
                    </a:cubicBezTo>
                    <a:cubicBezTo>
                      <a:pt x="1269" y="74"/>
                      <a:pt x="1298" y="90"/>
                      <a:pt x="1318" y="110"/>
                    </a:cubicBezTo>
                    <a:cubicBezTo>
                      <a:pt x="1334" y="126"/>
                      <a:pt x="1331" y="145"/>
                      <a:pt x="1321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7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4" name="Google Shape;3394;p31"/>
              <p:cNvSpPr/>
              <p:nvPr/>
            </p:nvSpPr>
            <p:spPr>
              <a:xfrm>
                <a:off x="975668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7" y="236"/>
                      <a:pt x="779" y="245"/>
                    </a:cubicBezTo>
                    <a:cubicBezTo>
                      <a:pt x="802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8" y="213"/>
                      <a:pt x="1163" y="188"/>
                      <a:pt x="1153" y="159"/>
                    </a:cubicBezTo>
                    <a:cubicBezTo>
                      <a:pt x="1014" y="181"/>
                      <a:pt x="873" y="152"/>
                      <a:pt x="741" y="110"/>
                    </a:cubicBezTo>
                    <a:cubicBezTo>
                      <a:pt x="725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5" name="Google Shape;3395;p31"/>
              <p:cNvSpPr/>
              <p:nvPr/>
            </p:nvSpPr>
            <p:spPr>
              <a:xfrm>
                <a:off x="1725145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1" y="218"/>
                      <a:pt x="1178" y="195"/>
                      <a:pt x="1172" y="173"/>
                    </a:cubicBezTo>
                    <a:cubicBezTo>
                      <a:pt x="1162" y="173"/>
                      <a:pt x="1149" y="169"/>
                      <a:pt x="1146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3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2" y="124"/>
                      <a:pt x="41" y="195"/>
                      <a:pt x="0" y="279"/>
                    </a:cubicBezTo>
                    <a:cubicBezTo>
                      <a:pt x="13" y="276"/>
                      <a:pt x="25" y="269"/>
                      <a:pt x="41" y="269"/>
                    </a:cubicBezTo>
                    <a:cubicBezTo>
                      <a:pt x="80" y="179"/>
                      <a:pt x="180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6" name="Google Shape;3396;p31"/>
              <p:cNvSpPr/>
              <p:nvPr/>
            </p:nvSpPr>
            <p:spPr>
              <a:xfrm>
                <a:off x="1752824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2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5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5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4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7" name="Google Shape;3397;p31"/>
              <p:cNvSpPr/>
              <p:nvPr/>
            </p:nvSpPr>
            <p:spPr>
              <a:xfrm>
                <a:off x="1807315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801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3" y="210"/>
                      <a:pt x="1227" y="210"/>
                    </a:cubicBezTo>
                    <a:cubicBezTo>
                      <a:pt x="1188" y="213"/>
                      <a:pt x="1162" y="188"/>
                      <a:pt x="1153" y="159"/>
                    </a:cubicBezTo>
                    <a:cubicBezTo>
                      <a:pt x="1014" y="181"/>
                      <a:pt x="872" y="152"/>
                      <a:pt x="740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8" name="Google Shape;3398;p31"/>
              <p:cNvSpPr/>
              <p:nvPr/>
            </p:nvSpPr>
            <p:spPr>
              <a:xfrm>
                <a:off x="2556360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1" y="83"/>
                    </a:moveTo>
                    <a:lnTo>
                      <a:pt x="271" y="83"/>
                    </a:lnTo>
                    <a:cubicBezTo>
                      <a:pt x="358" y="50"/>
                      <a:pt x="458" y="44"/>
                      <a:pt x="548" y="63"/>
                    </a:cubicBezTo>
                    <a:cubicBezTo>
                      <a:pt x="619" y="83"/>
                      <a:pt x="686" y="115"/>
                      <a:pt x="757" y="140"/>
                    </a:cubicBezTo>
                    <a:cubicBezTo>
                      <a:pt x="838" y="169"/>
                      <a:pt x="918" y="199"/>
                      <a:pt x="1002" y="212"/>
                    </a:cubicBezTo>
                    <a:cubicBezTo>
                      <a:pt x="1073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1" y="169"/>
                      <a:pt x="1115" y="166"/>
                      <a:pt x="1102" y="163"/>
                    </a:cubicBezTo>
                    <a:cubicBezTo>
                      <a:pt x="1069" y="157"/>
                      <a:pt x="1040" y="150"/>
                      <a:pt x="1012" y="144"/>
                    </a:cubicBezTo>
                    <a:cubicBezTo>
                      <a:pt x="844" y="102"/>
                      <a:pt x="686" y="31"/>
                      <a:pt x="515" y="5"/>
                    </a:cubicBezTo>
                    <a:cubicBezTo>
                      <a:pt x="400" y="-11"/>
                      <a:pt x="293" y="12"/>
                      <a:pt x="194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6" y="269"/>
                      <a:pt x="42" y="269"/>
                    </a:cubicBezTo>
                    <a:cubicBezTo>
                      <a:pt x="81" y="179"/>
                      <a:pt x="181" y="112"/>
                      <a:pt x="271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9" name="Google Shape;3399;p31"/>
              <p:cNvSpPr/>
              <p:nvPr/>
            </p:nvSpPr>
            <p:spPr>
              <a:xfrm>
                <a:off x="2585768" y="4676809"/>
                <a:ext cx="65044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4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7" y="219"/>
                      <a:pt x="100" y="216"/>
                    </a:cubicBezTo>
                    <a:cubicBezTo>
                      <a:pt x="103" y="213"/>
                      <a:pt x="106" y="210"/>
                      <a:pt x="110" y="206"/>
                    </a:cubicBezTo>
                    <a:cubicBezTo>
                      <a:pt x="138" y="168"/>
                      <a:pt x="193" y="155"/>
                      <a:pt x="242" y="148"/>
                    </a:cubicBezTo>
                    <a:cubicBezTo>
                      <a:pt x="328" y="135"/>
                      <a:pt x="422" y="135"/>
                      <a:pt x="509" y="148"/>
                    </a:cubicBezTo>
                    <a:cubicBezTo>
                      <a:pt x="612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8" y="287"/>
                      <a:pt x="1150" y="313"/>
                      <a:pt x="1275" y="287"/>
                    </a:cubicBezTo>
                    <a:cubicBezTo>
                      <a:pt x="1275" y="284"/>
                      <a:pt x="1279" y="284"/>
                      <a:pt x="1279" y="280"/>
                    </a:cubicBezTo>
                    <a:cubicBezTo>
                      <a:pt x="1295" y="235"/>
                      <a:pt x="1340" y="187"/>
                      <a:pt x="1391" y="197"/>
                    </a:cubicBezTo>
                    <a:cubicBezTo>
                      <a:pt x="1414" y="203"/>
                      <a:pt x="1433" y="219"/>
                      <a:pt x="1456" y="222"/>
                    </a:cubicBezTo>
                    <a:cubicBezTo>
                      <a:pt x="1485" y="222"/>
                      <a:pt x="1504" y="181"/>
                      <a:pt x="1504" y="158"/>
                    </a:cubicBezTo>
                    <a:cubicBezTo>
                      <a:pt x="1510" y="103"/>
                      <a:pt x="1472" y="52"/>
                      <a:pt x="1430" y="23"/>
                    </a:cubicBezTo>
                    <a:cubicBezTo>
                      <a:pt x="1411" y="10"/>
                      <a:pt x="1385" y="0"/>
                      <a:pt x="1359" y="0"/>
                    </a:cubicBezTo>
                    <a:cubicBezTo>
                      <a:pt x="1330" y="0"/>
                      <a:pt x="1288" y="13"/>
                      <a:pt x="1279" y="42"/>
                    </a:cubicBezTo>
                    <a:cubicBezTo>
                      <a:pt x="1266" y="74"/>
                      <a:pt x="1295" y="90"/>
                      <a:pt x="1314" y="110"/>
                    </a:cubicBezTo>
                    <a:cubicBezTo>
                      <a:pt x="1330" y="126"/>
                      <a:pt x="1327" y="145"/>
                      <a:pt x="1317" y="165"/>
                    </a:cubicBezTo>
                    <a:cubicBezTo>
                      <a:pt x="1308" y="181"/>
                      <a:pt x="1295" y="197"/>
                      <a:pt x="1275" y="206"/>
                    </a:cubicBezTo>
                    <a:cubicBezTo>
                      <a:pt x="1266" y="216"/>
                      <a:pt x="1246" y="239"/>
                      <a:pt x="1204" y="242"/>
                    </a:cubicBezTo>
                    <a:cubicBezTo>
                      <a:pt x="1117" y="245"/>
                      <a:pt x="1031" y="232"/>
                      <a:pt x="947" y="219"/>
                    </a:cubicBezTo>
                    <a:cubicBezTo>
                      <a:pt x="863" y="203"/>
                      <a:pt x="783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0" name="Google Shape;3400;p31"/>
              <p:cNvSpPr/>
              <p:nvPr/>
            </p:nvSpPr>
            <p:spPr>
              <a:xfrm>
                <a:off x="2638530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802" y="252"/>
                      <a:pt x="822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82" y="249"/>
                      <a:pt x="1247" y="252"/>
                    </a:cubicBezTo>
                    <a:cubicBezTo>
                      <a:pt x="1272" y="255"/>
                      <a:pt x="1302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6" y="97"/>
                    </a:cubicBezTo>
                    <a:cubicBezTo>
                      <a:pt x="693" y="97"/>
                      <a:pt x="689" y="97"/>
                      <a:pt x="689" y="97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7" y="107"/>
                      <a:pt x="406" y="110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1" name="Google Shape;3401;p31"/>
              <p:cNvSpPr/>
              <p:nvPr/>
            </p:nvSpPr>
            <p:spPr>
              <a:xfrm>
                <a:off x="7631441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2" name="Google Shape;3402;p31"/>
              <p:cNvSpPr/>
              <p:nvPr/>
            </p:nvSpPr>
            <p:spPr>
              <a:xfrm>
                <a:off x="8379621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59" y="141"/>
                    </a:cubicBezTo>
                    <a:cubicBezTo>
                      <a:pt x="840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4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5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3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3" name="Google Shape;3403;p31"/>
              <p:cNvSpPr/>
              <p:nvPr/>
            </p:nvSpPr>
            <p:spPr>
              <a:xfrm>
                <a:off x="840859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70" y="96"/>
                      <a:pt x="496" y="74"/>
                    </a:cubicBezTo>
                    <a:cubicBezTo>
                      <a:pt x="403" y="48"/>
                      <a:pt x="303" y="51"/>
                      <a:pt x="210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7" y="235"/>
                      <a:pt x="867" y="244"/>
                      <a:pt x="895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4" name="Google Shape;3404;p31"/>
              <p:cNvSpPr/>
              <p:nvPr/>
            </p:nvSpPr>
            <p:spPr>
              <a:xfrm>
                <a:off x="8463088" y="4751627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1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5" name="Google Shape;3405;p31"/>
              <p:cNvSpPr/>
              <p:nvPr/>
            </p:nvSpPr>
            <p:spPr>
              <a:xfrm>
                <a:off x="921083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41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5" y="218"/>
                      <a:pt x="1182" y="196"/>
                      <a:pt x="1176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2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6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6" name="Google Shape;3406;p31"/>
              <p:cNvSpPr/>
              <p:nvPr/>
            </p:nvSpPr>
            <p:spPr>
              <a:xfrm>
                <a:off x="9240244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7" y="125"/>
                      <a:pt x="570" y="96"/>
                      <a:pt x="496" y="74"/>
                    </a:cubicBezTo>
                    <a:cubicBezTo>
                      <a:pt x="402" y="48"/>
                      <a:pt x="302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6" y="196"/>
                      <a:pt x="0" y="228"/>
                    </a:cubicBezTo>
                    <a:cubicBezTo>
                      <a:pt x="32" y="225"/>
                      <a:pt x="64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13" y="206"/>
                    </a:cubicBezTo>
                    <a:cubicBezTo>
                      <a:pt x="142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21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4" y="193"/>
                      <a:pt x="1278" y="202"/>
                    </a:cubicBezTo>
                    <a:cubicBezTo>
                      <a:pt x="1269" y="215"/>
                      <a:pt x="1249" y="238"/>
                      <a:pt x="1208" y="238"/>
                    </a:cubicBezTo>
                    <a:cubicBezTo>
                      <a:pt x="1120" y="244"/>
                      <a:pt x="1034" y="231"/>
                      <a:pt x="950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7" name="Google Shape;3407;p31"/>
              <p:cNvSpPr/>
              <p:nvPr/>
            </p:nvSpPr>
            <p:spPr>
              <a:xfrm>
                <a:off x="9294303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4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7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7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90" y="98"/>
                      <a:pt x="690" y="94"/>
                    </a:cubicBezTo>
                    <a:cubicBezTo>
                      <a:pt x="606" y="72"/>
                      <a:pt x="525" y="43"/>
                      <a:pt x="442" y="27"/>
                    </a:cubicBezTo>
                    <a:cubicBezTo>
                      <a:pt x="354" y="8"/>
                      <a:pt x="268" y="-2"/>
                      <a:pt x="181" y="1"/>
                    </a:cubicBezTo>
                    <a:cubicBezTo>
                      <a:pt x="129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9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8" name="Google Shape;3408;p31"/>
              <p:cNvSpPr/>
              <p:nvPr/>
            </p:nvSpPr>
            <p:spPr>
              <a:xfrm>
                <a:off x="8777929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5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9" name="Google Shape;3409;p31"/>
              <p:cNvSpPr/>
              <p:nvPr/>
            </p:nvSpPr>
            <p:spPr>
              <a:xfrm>
                <a:off x="8620076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4" y="96"/>
                      <a:pt x="1302" y="83"/>
                    </a:cubicBezTo>
                    <a:cubicBezTo>
                      <a:pt x="1208" y="51"/>
                      <a:pt x="1108" y="48"/>
                      <a:pt x="1012" y="74"/>
                    </a:cubicBezTo>
                    <a:cubicBezTo>
                      <a:pt x="941" y="93"/>
                      <a:pt x="873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3" y="90"/>
                      <a:pt x="242" y="74"/>
                      <a:pt x="229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4"/>
                      <a:pt x="1398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0" name="Google Shape;3410;p31"/>
              <p:cNvSpPr/>
              <p:nvPr/>
            </p:nvSpPr>
            <p:spPr>
              <a:xfrm>
                <a:off x="8633483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1" y="232"/>
                      <a:pt x="27" y="245"/>
                    </a:cubicBezTo>
                    <a:cubicBezTo>
                      <a:pt x="53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3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1" name="Google Shape;3411;p31"/>
              <p:cNvSpPr/>
              <p:nvPr/>
            </p:nvSpPr>
            <p:spPr>
              <a:xfrm>
                <a:off x="7946282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89" y="79"/>
                      <a:pt x="663" y="63"/>
                    </a:cubicBezTo>
                    <a:cubicBezTo>
                      <a:pt x="754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2" name="Google Shape;3412;p31"/>
              <p:cNvSpPr/>
              <p:nvPr/>
            </p:nvSpPr>
            <p:spPr>
              <a:xfrm>
                <a:off x="7788429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6" y="116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2" y="74"/>
                    </a:cubicBezTo>
                    <a:cubicBezTo>
                      <a:pt x="941" y="93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30" y="202"/>
                    </a:cubicBezTo>
                    <a:cubicBezTo>
                      <a:pt x="214" y="193"/>
                      <a:pt x="197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0" y="90"/>
                      <a:pt x="242" y="74"/>
                      <a:pt x="230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8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700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4"/>
                      <a:pt x="1399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2" y="215"/>
                      <a:pt x="1415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3" name="Google Shape;3413;p31"/>
              <p:cNvSpPr/>
              <p:nvPr/>
            </p:nvSpPr>
            <p:spPr>
              <a:xfrm>
                <a:off x="7801836" y="5088524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8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8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4" y="255"/>
                      <a:pt x="553" y="252"/>
                      <a:pt x="575" y="245"/>
                    </a:cubicBezTo>
                    <a:cubicBezTo>
                      <a:pt x="617" y="235"/>
                      <a:pt x="659" y="223"/>
                      <a:pt x="698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6" y="103"/>
                      <a:pt x="965" y="100"/>
                    </a:cubicBezTo>
                    <a:cubicBezTo>
                      <a:pt x="1084" y="52"/>
                      <a:pt x="1207" y="42"/>
                      <a:pt x="1332" y="45"/>
                    </a:cubicBezTo>
                    <a:cubicBezTo>
                      <a:pt x="1339" y="45"/>
                      <a:pt x="1345" y="45"/>
                      <a:pt x="1352" y="45"/>
                    </a:cubicBezTo>
                    <a:cubicBezTo>
                      <a:pt x="1313" y="0"/>
                      <a:pt x="1226" y="0"/>
                      <a:pt x="1174" y="0"/>
                    </a:cubicBezTo>
                    <a:cubicBezTo>
                      <a:pt x="1088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4" name="Google Shape;3414;p31"/>
              <p:cNvSpPr/>
              <p:nvPr/>
            </p:nvSpPr>
            <p:spPr>
              <a:xfrm>
                <a:off x="2122156" y="4999002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5" y="5"/>
                    </a:cubicBezTo>
                    <a:cubicBezTo>
                      <a:pt x="525" y="30"/>
                      <a:pt x="363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6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0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0" y="278"/>
                    </a:cubicBezTo>
                    <a:cubicBezTo>
                      <a:pt x="1169" y="194"/>
                      <a:pt x="1094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5" name="Google Shape;3415;p31"/>
              <p:cNvSpPr/>
              <p:nvPr/>
            </p:nvSpPr>
            <p:spPr>
              <a:xfrm>
                <a:off x="196430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5" y="119"/>
                      <a:pt x="1343" y="96"/>
                      <a:pt x="1302" y="83"/>
                    </a:cubicBezTo>
                    <a:cubicBezTo>
                      <a:pt x="1208" y="51"/>
                      <a:pt x="1108" y="48"/>
                      <a:pt x="1015" y="73"/>
                    </a:cubicBezTo>
                    <a:cubicBezTo>
                      <a:pt x="941" y="96"/>
                      <a:pt x="873" y="125"/>
                      <a:pt x="802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0" y="244"/>
                      <a:pt x="303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0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8" y="186"/>
                      <a:pt x="213" y="234"/>
                      <a:pt x="229" y="280"/>
                    </a:cubicBezTo>
                    <a:cubicBezTo>
                      <a:pt x="229" y="283"/>
                      <a:pt x="233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5" y="196"/>
                      <a:pt x="1456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6" name="Google Shape;3416;p31"/>
              <p:cNvSpPr/>
              <p:nvPr/>
            </p:nvSpPr>
            <p:spPr>
              <a:xfrm>
                <a:off x="1977278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41" y="180"/>
                      <a:pt x="203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3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8" y="261"/>
                      <a:pt x="512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60" y="222"/>
                      <a:pt x="702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2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7" name="Google Shape;3417;p31"/>
              <p:cNvSpPr/>
              <p:nvPr/>
            </p:nvSpPr>
            <p:spPr>
              <a:xfrm>
                <a:off x="129050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8" name="Google Shape;3418;p31"/>
              <p:cNvSpPr/>
              <p:nvPr/>
            </p:nvSpPr>
            <p:spPr>
              <a:xfrm>
                <a:off x="1132656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8" y="231"/>
                      <a:pt x="390" y="244"/>
                      <a:pt x="304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9" name="Google Shape;3419;p31"/>
              <p:cNvSpPr/>
              <p:nvPr/>
            </p:nvSpPr>
            <p:spPr>
              <a:xfrm>
                <a:off x="1146063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9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4" y="255"/>
                      <a:pt x="82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0" name="Google Shape;3420;p31"/>
              <p:cNvSpPr/>
              <p:nvPr/>
            </p:nvSpPr>
            <p:spPr>
              <a:xfrm>
                <a:off x="458862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3" y="166"/>
                      <a:pt x="81" y="166"/>
                      <a:pt x="65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1" name="Google Shape;3421;p31"/>
              <p:cNvSpPr/>
              <p:nvPr/>
            </p:nvSpPr>
            <p:spPr>
              <a:xfrm>
                <a:off x="301009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5" y="199"/>
                      <a:pt x="117" y="196"/>
                    </a:cubicBezTo>
                    <a:cubicBezTo>
                      <a:pt x="165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999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9" y="215"/>
                    </a:cubicBezTo>
                    <a:cubicBezTo>
                      <a:pt x="1409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2" name="Google Shape;3422;p31"/>
              <p:cNvSpPr/>
              <p:nvPr/>
            </p:nvSpPr>
            <p:spPr>
              <a:xfrm>
                <a:off x="314416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59" y="97"/>
                    </a:cubicBezTo>
                    <a:cubicBezTo>
                      <a:pt x="647" y="100"/>
                      <a:pt x="631" y="106"/>
                      <a:pt x="614" y="110"/>
                    </a:cubicBezTo>
                    <a:cubicBezTo>
                      <a:pt x="482" y="151"/>
                      <a:pt x="341" y="180"/>
                      <a:pt x="202" y="158"/>
                    </a:cubicBezTo>
                    <a:cubicBezTo>
                      <a:pt x="192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3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59" y="222"/>
                      <a:pt x="701" y="209"/>
                    </a:cubicBezTo>
                    <a:cubicBezTo>
                      <a:pt x="782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3" name="Google Shape;3423;p31"/>
              <p:cNvSpPr/>
              <p:nvPr/>
            </p:nvSpPr>
            <p:spPr>
              <a:xfrm>
                <a:off x="-372785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5" y="101"/>
                      <a:pt x="197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2" y="169"/>
                      <a:pt x="49" y="169"/>
                      <a:pt x="39" y="172"/>
                    </a:cubicBezTo>
                    <a:cubicBezTo>
                      <a:pt x="33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8" y="111"/>
                      <a:pt x="1131" y="175"/>
                      <a:pt x="1170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4" name="Google Shape;3424;p31"/>
              <p:cNvSpPr/>
              <p:nvPr/>
            </p:nvSpPr>
            <p:spPr>
              <a:xfrm>
                <a:off x="-530638" y="5013706"/>
                <a:ext cx="65260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7" y="119"/>
                      <a:pt x="1344" y="96"/>
                      <a:pt x="1303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6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2" y="164"/>
                    </a:cubicBezTo>
                    <a:cubicBezTo>
                      <a:pt x="182" y="144"/>
                      <a:pt x="179" y="122"/>
                      <a:pt x="195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1" y="12"/>
                      <a:pt x="179" y="0"/>
                      <a:pt x="150" y="0"/>
                    </a:cubicBezTo>
                    <a:cubicBezTo>
                      <a:pt x="124" y="0"/>
                      <a:pt x="98" y="9"/>
                      <a:pt x="79" y="22"/>
                    </a:cubicBezTo>
                    <a:cubicBezTo>
                      <a:pt x="34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6" y="218"/>
                      <a:pt x="95" y="199"/>
                      <a:pt x="117" y="196"/>
                    </a:cubicBezTo>
                    <a:cubicBezTo>
                      <a:pt x="166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7" y="251"/>
                    </a:cubicBezTo>
                    <a:cubicBezTo>
                      <a:pt x="646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1000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3" y="209"/>
                      <a:pt x="1406" y="212"/>
                      <a:pt x="1409" y="215"/>
                    </a:cubicBezTo>
                    <a:cubicBezTo>
                      <a:pt x="1409" y="215"/>
                      <a:pt x="1415" y="218"/>
                      <a:pt x="1419" y="218"/>
                    </a:cubicBezTo>
                    <a:cubicBezTo>
                      <a:pt x="1447" y="221"/>
                      <a:pt x="1480" y="225"/>
                      <a:pt x="1509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5" name="Google Shape;3425;p31"/>
              <p:cNvSpPr/>
              <p:nvPr/>
            </p:nvSpPr>
            <p:spPr>
              <a:xfrm>
                <a:off x="-51723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1" y="42"/>
                      <a:pt x="747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38" y="180"/>
                      <a:pt x="202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9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4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5" y="261"/>
                      <a:pt x="511" y="261"/>
                    </a:cubicBezTo>
                    <a:cubicBezTo>
                      <a:pt x="534" y="258"/>
                      <a:pt x="554" y="251"/>
                      <a:pt x="576" y="245"/>
                    </a:cubicBezTo>
                    <a:cubicBezTo>
                      <a:pt x="618" y="235"/>
                      <a:pt x="660" y="222"/>
                      <a:pt x="699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3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6" name="Google Shape;3426;p31"/>
              <p:cNvSpPr/>
              <p:nvPr/>
            </p:nvSpPr>
            <p:spPr>
              <a:xfrm>
                <a:off x="-1204000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6" y="5"/>
                    </a:cubicBezTo>
                    <a:cubicBezTo>
                      <a:pt x="525" y="30"/>
                      <a:pt x="364" y="101"/>
                      <a:pt x="196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7" name="Google Shape;3427;p31"/>
              <p:cNvSpPr/>
              <p:nvPr/>
            </p:nvSpPr>
            <p:spPr>
              <a:xfrm>
                <a:off x="-136185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1" y="244"/>
                      <a:pt x="304" y="238"/>
                    </a:cubicBezTo>
                    <a:cubicBezTo>
                      <a:pt x="259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4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70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08" y="215"/>
                      <a:pt x="1411" y="218"/>
                      <a:pt x="1415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2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8" name="Google Shape;3428;p31"/>
              <p:cNvSpPr/>
              <p:nvPr/>
            </p:nvSpPr>
            <p:spPr>
              <a:xfrm>
                <a:off x="-1348446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6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37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3" y="255"/>
                      <a:pt x="83" y="255"/>
                      <a:pt x="108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5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698" y="209"/>
                    </a:cubicBezTo>
                    <a:cubicBezTo>
                      <a:pt x="782" y="180"/>
                      <a:pt x="862" y="145"/>
                      <a:pt x="942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39" y="45"/>
                      <a:pt x="1345" y="45"/>
                      <a:pt x="1351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9" name="Google Shape;3429;p31"/>
              <p:cNvSpPr/>
              <p:nvPr/>
            </p:nvSpPr>
            <p:spPr>
              <a:xfrm>
                <a:off x="3388008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8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7" y="140"/>
                    </a:cubicBezTo>
                    <a:cubicBezTo>
                      <a:pt x="837" y="169"/>
                      <a:pt x="918" y="199"/>
                      <a:pt x="1002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1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0" name="Google Shape;3430;p31"/>
              <p:cNvSpPr/>
              <p:nvPr/>
            </p:nvSpPr>
            <p:spPr>
              <a:xfrm>
                <a:off x="3417416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4" y="129"/>
                      <a:pt x="567" y="97"/>
                      <a:pt x="492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3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6" y="219"/>
                      <a:pt x="99" y="216"/>
                    </a:cubicBezTo>
                    <a:cubicBezTo>
                      <a:pt x="103" y="213"/>
                      <a:pt x="106" y="210"/>
                      <a:pt x="109" y="206"/>
                    </a:cubicBezTo>
                    <a:cubicBezTo>
                      <a:pt x="138" y="168"/>
                      <a:pt x="193" y="155"/>
                      <a:pt x="241" y="148"/>
                    </a:cubicBezTo>
                    <a:cubicBezTo>
                      <a:pt x="328" y="135"/>
                      <a:pt x="422" y="135"/>
                      <a:pt x="508" y="148"/>
                    </a:cubicBezTo>
                    <a:cubicBezTo>
                      <a:pt x="611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3" y="219"/>
                      <a:pt x="1455" y="222"/>
                    </a:cubicBezTo>
                    <a:cubicBezTo>
                      <a:pt x="1484" y="222"/>
                      <a:pt x="1504" y="181"/>
                      <a:pt x="1504" y="158"/>
                    </a:cubicBezTo>
                    <a:cubicBezTo>
                      <a:pt x="1513" y="103"/>
                      <a:pt x="1472" y="52"/>
                      <a:pt x="1429" y="23"/>
                    </a:cubicBezTo>
                    <a:cubicBezTo>
                      <a:pt x="1410" y="10"/>
                      <a:pt x="1384" y="0"/>
                      <a:pt x="1359" y="0"/>
                    </a:cubicBezTo>
                    <a:cubicBezTo>
                      <a:pt x="1330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4" y="110"/>
                    </a:cubicBezTo>
                    <a:cubicBezTo>
                      <a:pt x="1330" y="126"/>
                      <a:pt x="1326" y="145"/>
                      <a:pt x="1317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2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1" name="Google Shape;3431;p31"/>
              <p:cNvSpPr/>
              <p:nvPr/>
            </p:nvSpPr>
            <p:spPr>
              <a:xfrm>
                <a:off x="3471475" y="4750329"/>
                <a:ext cx="584274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1" y="210"/>
                    </a:cubicBezTo>
                    <a:cubicBezTo>
                      <a:pt x="693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1" y="262"/>
                    </a:cubicBezTo>
                    <a:cubicBezTo>
                      <a:pt x="844" y="265"/>
                      <a:pt x="879" y="275"/>
                      <a:pt x="895" y="275"/>
                    </a:cubicBezTo>
                    <a:cubicBezTo>
                      <a:pt x="934" y="226"/>
                      <a:pt x="999" y="194"/>
                      <a:pt x="1060" y="201"/>
                    </a:cubicBezTo>
                    <a:cubicBezTo>
                      <a:pt x="1124" y="207"/>
                      <a:pt x="1179" y="249"/>
                      <a:pt x="1243" y="252"/>
                    </a:cubicBezTo>
                    <a:cubicBezTo>
                      <a:pt x="1269" y="255"/>
                      <a:pt x="1298" y="255"/>
                      <a:pt x="1324" y="245"/>
                    </a:cubicBezTo>
                    <a:cubicBezTo>
                      <a:pt x="1350" y="233"/>
                      <a:pt x="1359" y="194"/>
                      <a:pt x="1343" y="168"/>
                    </a:cubicBezTo>
                    <a:cubicBezTo>
                      <a:pt x="1327" y="139"/>
                      <a:pt x="1288" y="143"/>
                      <a:pt x="1272" y="172"/>
                    </a:cubicBezTo>
                    <a:cubicBezTo>
                      <a:pt x="1263" y="194"/>
                      <a:pt x="1250" y="210"/>
                      <a:pt x="1224" y="210"/>
                    </a:cubicBezTo>
                    <a:cubicBezTo>
                      <a:pt x="1185" y="213"/>
                      <a:pt x="1159" y="188"/>
                      <a:pt x="1150" y="159"/>
                    </a:cubicBezTo>
                    <a:cubicBezTo>
                      <a:pt x="1011" y="181"/>
                      <a:pt x="870" y="152"/>
                      <a:pt x="738" y="110"/>
                    </a:cubicBezTo>
                    <a:cubicBezTo>
                      <a:pt x="722" y="107"/>
                      <a:pt x="706" y="104"/>
                      <a:pt x="693" y="97"/>
                    </a:cubicBezTo>
                    <a:cubicBezTo>
                      <a:pt x="690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6" y="1"/>
                      <a:pt x="39" y="4"/>
                      <a:pt x="0" y="46"/>
                    </a:cubicBezTo>
                    <a:cubicBezTo>
                      <a:pt x="3" y="46"/>
                      <a:pt x="10" y="46"/>
                      <a:pt x="16" y="46"/>
                    </a:cubicBezTo>
                    <a:cubicBezTo>
                      <a:pt x="145" y="43"/>
                      <a:pt x="267" y="52"/>
                      <a:pt x="387" y="104"/>
                    </a:cubicBezTo>
                    <a:cubicBezTo>
                      <a:pt x="396" y="107"/>
                      <a:pt x="403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2" name="Google Shape;3432;p31"/>
              <p:cNvSpPr/>
              <p:nvPr/>
            </p:nvSpPr>
            <p:spPr>
              <a:xfrm>
                <a:off x="4219655" y="4662105"/>
                <a:ext cx="52329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9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1" y="221"/>
                      <a:pt x="1139" y="234"/>
                      <a:pt x="1210" y="234"/>
                    </a:cubicBezTo>
                    <a:cubicBezTo>
                      <a:pt x="1190" y="218"/>
                      <a:pt x="1177" y="195"/>
                      <a:pt x="1171" y="173"/>
                    </a:cubicBezTo>
                    <a:cubicBezTo>
                      <a:pt x="1161" y="173"/>
                      <a:pt x="1148" y="169"/>
                      <a:pt x="1145" y="169"/>
                    </a:cubicBezTo>
                    <a:cubicBezTo>
                      <a:pt x="1129" y="169"/>
                      <a:pt x="1113" y="166"/>
                      <a:pt x="1100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0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3" name="Google Shape;3433;p31"/>
              <p:cNvSpPr/>
              <p:nvPr/>
            </p:nvSpPr>
            <p:spPr>
              <a:xfrm>
                <a:off x="4248631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6" y="155"/>
                    </a:moveTo>
                    <a:lnTo>
                      <a:pt x="706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400" y="49"/>
                      <a:pt x="300" y="52"/>
                      <a:pt x="206" y="84"/>
                    </a:cubicBezTo>
                    <a:cubicBezTo>
                      <a:pt x="164" y="100"/>
                      <a:pt x="123" y="119"/>
                      <a:pt x="84" y="145"/>
                    </a:cubicBezTo>
                    <a:cubicBezTo>
                      <a:pt x="52" y="168"/>
                      <a:pt x="23" y="197"/>
                      <a:pt x="0" y="229"/>
                    </a:cubicBezTo>
                    <a:cubicBezTo>
                      <a:pt x="29" y="226"/>
                      <a:pt x="61" y="222"/>
                      <a:pt x="91" y="219"/>
                    </a:cubicBezTo>
                    <a:cubicBezTo>
                      <a:pt x="94" y="219"/>
                      <a:pt x="97" y="219"/>
                      <a:pt x="100" y="216"/>
                    </a:cubicBezTo>
                    <a:cubicBezTo>
                      <a:pt x="103" y="213"/>
                      <a:pt x="107" y="210"/>
                      <a:pt x="110" y="206"/>
                    </a:cubicBezTo>
                    <a:cubicBezTo>
                      <a:pt x="139" y="168"/>
                      <a:pt x="194" y="155"/>
                      <a:pt x="242" y="148"/>
                    </a:cubicBezTo>
                    <a:cubicBezTo>
                      <a:pt x="329" y="135"/>
                      <a:pt x="422" y="135"/>
                      <a:pt x="509" y="148"/>
                    </a:cubicBezTo>
                    <a:cubicBezTo>
                      <a:pt x="612" y="165"/>
                      <a:pt x="709" y="197"/>
                      <a:pt x="809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2" y="219"/>
                      <a:pt x="1455" y="222"/>
                    </a:cubicBezTo>
                    <a:cubicBezTo>
                      <a:pt x="1484" y="222"/>
                      <a:pt x="1503" y="181"/>
                      <a:pt x="1503" y="158"/>
                    </a:cubicBezTo>
                    <a:cubicBezTo>
                      <a:pt x="1513" y="103"/>
                      <a:pt x="1471" y="52"/>
                      <a:pt x="1429" y="23"/>
                    </a:cubicBezTo>
                    <a:cubicBezTo>
                      <a:pt x="1410" y="10"/>
                      <a:pt x="1384" y="0"/>
                      <a:pt x="1358" y="0"/>
                    </a:cubicBezTo>
                    <a:cubicBezTo>
                      <a:pt x="1329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3" y="110"/>
                    </a:cubicBezTo>
                    <a:cubicBezTo>
                      <a:pt x="1329" y="126"/>
                      <a:pt x="1326" y="145"/>
                      <a:pt x="1316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3" y="187"/>
                      <a:pt x="70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4" name="Google Shape;3434;p31"/>
              <p:cNvSpPr/>
              <p:nvPr/>
            </p:nvSpPr>
            <p:spPr>
              <a:xfrm>
                <a:off x="4303122" y="4750329"/>
                <a:ext cx="583841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0" y="210"/>
                    </a:cubicBezTo>
                    <a:cubicBezTo>
                      <a:pt x="692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0" y="262"/>
                    </a:cubicBezTo>
                    <a:cubicBezTo>
                      <a:pt x="844" y="265"/>
                      <a:pt x="878" y="275"/>
                      <a:pt x="894" y="275"/>
                    </a:cubicBezTo>
                    <a:cubicBezTo>
                      <a:pt x="933" y="226"/>
                      <a:pt x="997" y="194"/>
                      <a:pt x="1058" y="201"/>
                    </a:cubicBezTo>
                    <a:cubicBezTo>
                      <a:pt x="1123" y="207"/>
                      <a:pt x="1178" y="249"/>
                      <a:pt x="1242" y="252"/>
                    </a:cubicBezTo>
                    <a:cubicBezTo>
                      <a:pt x="1268" y="255"/>
                      <a:pt x="1297" y="255"/>
                      <a:pt x="1322" y="245"/>
                    </a:cubicBezTo>
                    <a:cubicBezTo>
                      <a:pt x="1348" y="233"/>
                      <a:pt x="1358" y="194"/>
                      <a:pt x="1342" y="168"/>
                    </a:cubicBezTo>
                    <a:cubicBezTo>
                      <a:pt x="1326" y="139"/>
                      <a:pt x="1287" y="143"/>
                      <a:pt x="1271" y="172"/>
                    </a:cubicBezTo>
                    <a:cubicBezTo>
                      <a:pt x="1261" y="194"/>
                      <a:pt x="1248" y="210"/>
                      <a:pt x="1223" y="210"/>
                    </a:cubicBezTo>
                    <a:cubicBezTo>
                      <a:pt x="1184" y="213"/>
                      <a:pt x="1158" y="188"/>
                      <a:pt x="1149" y="159"/>
                    </a:cubicBezTo>
                    <a:cubicBezTo>
                      <a:pt x="1010" y="181"/>
                      <a:pt x="870" y="152"/>
                      <a:pt x="737" y="110"/>
                    </a:cubicBezTo>
                    <a:cubicBezTo>
                      <a:pt x="721" y="107"/>
                      <a:pt x="705" y="104"/>
                      <a:pt x="692" y="97"/>
                    </a:cubicBezTo>
                    <a:cubicBezTo>
                      <a:pt x="689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5" y="1"/>
                      <a:pt x="38" y="4"/>
                      <a:pt x="0" y="46"/>
                    </a:cubicBezTo>
                    <a:cubicBezTo>
                      <a:pt x="3" y="46"/>
                      <a:pt x="9" y="46"/>
                      <a:pt x="16" y="46"/>
                    </a:cubicBezTo>
                    <a:cubicBezTo>
                      <a:pt x="145" y="43"/>
                      <a:pt x="267" y="52"/>
                      <a:pt x="386" y="104"/>
                    </a:cubicBezTo>
                    <a:cubicBezTo>
                      <a:pt x="396" y="107"/>
                      <a:pt x="402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5" name="Google Shape;3435;p31"/>
              <p:cNvSpPr/>
              <p:nvPr/>
            </p:nvSpPr>
            <p:spPr>
              <a:xfrm>
                <a:off x="505346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6" name="Google Shape;3436;p31"/>
              <p:cNvSpPr/>
              <p:nvPr/>
            </p:nvSpPr>
            <p:spPr>
              <a:xfrm>
                <a:off x="5082873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7" y="125"/>
                      <a:pt x="566" y="96"/>
                      <a:pt x="495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6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0" y="222"/>
                      <a:pt x="93" y="218"/>
                    </a:cubicBezTo>
                    <a:cubicBezTo>
                      <a:pt x="96" y="218"/>
                      <a:pt x="99" y="215"/>
                      <a:pt x="102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1" y="148"/>
                    </a:cubicBezTo>
                    <a:cubicBezTo>
                      <a:pt x="331" y="135"/>
                      <a:pt x="421" y="135"/>
                      <a:pt x="512" y="148"/>
                    </a:cubicBezTo>
                    <a:cubicBezTo>
                      <a:pt x="611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7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7" y="235"/>
                      <a:pt x="1342" y="186"/>
                      <a:pt x="1394" y="196"/>
                    </a:cubicBezTo>
                    <a:cubicBezTo>
                      <a:pt x="1416" y="199"/>
                      <a:pt x="1436" y="218"/>
                      <a:pt x="1458" y="218"/>
                    </a:cubicBezTo>
                    <a:cubicBezTo>
                      <a:pt x="1487" y="222"/>
                      <a:pt x="1503" y="180"/>
                      <a:pt x="1507" y="157"/>
                    </a:cubicBezTo>
                    <a:cubicBezTo>
                      <a:pt x="1513" y="102"/>
                      <a:pt x="1474" y="51"/>
                      <a:pt x="1433" y="22"/>
                    </a:cubicBezTo>
                    <a:cubicBezTo>
                      <a:pt x="1410" y="9"/>
                      <a:pt x="1387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8" y="74"/>
                      <a:pt x="1297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0" y="180"/>
                      <a:pt x="1294" y="193"/>
                      <a:pt x="1278" y="202"/>
                    </a:cubicBezTo>
                    <a:cubicBezTo>
                      <a:pt x="1268" y="215"/>
                      <a:pt x="1249" y="238"/>
                      <a:pt x="1207" y="238"/>
                    </a:cubicBezTo>
                    <a:cubicBezTo>
                      <a:pt x="1120" y="244"/>
                      <a:pt x="1033" y="231"/>
                      <a:pt x="946" y="215"/>
                    </a:cubicBezTo>
                    <a:cubicBezTo>
                      <a:pt x="866" y="202"/>
                      <a:pt x="785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7" name="Google Shape;3437;p31"/>
              <p:cNvSpPr/>
              <p:nvPr/>
            </p:nvSpPr>
            <p:spPr>
              <a:xfrm>
                <a:off x="5136932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0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39" y="5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8" name="Google Shape;3438;p31"/>
              <p:cNvSpPr/>
              <p:nvPr/>
            </p:nvSpPr>
            <p:spPr>
              <a:xfrm>
                <a:off x="5885112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4" y="196"/>
                      <a:pt x="0" y="279"/>
                    </a:cubicBezTo>
                    <a:cubicBezTo>
                      <a:pt x="16" y="273"/>
                      <a:pt x="28" y="270"/>
                      <a:pt x="44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9" name="Google Shape;3439;p31"/>
              <p:cNvSpPr/>
              <p:nvPr/>
            </p:nvSpPr>
            <p:spPr>
              <a:xfrm>
                <a:off x="591408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2" y="167"/>
                      <a:pt x="197" y="154"/>
                      <a:pt x="242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8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0" name="Google Shape;3440;p31"/>
              <p:cNvSpPr/>
              <p:nvPr/>
            </p:nvSpPr>
            <p:spPr>
              <a:xfrm>
                <a:off x="5968579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3" y="252"/>
                    </a:cubicBezTo>
                    <a:cubicBezTo>
                      <a:pt x="1269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2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4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5" y="1"/>
                      <a:pt x="38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1" name="Google Shape;3441;p31"/>
              <p:cNvSpPr/>
              <p:nvPr/>
            </p:nvSpPr>
            <p:spPr>
              <a:xfrm>
                <a:off x="671632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38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2" y="218"/>
                      <a:pt x="1179" y="196"/>
                      <a:pt x="1175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3" y="157"/>
                      <a:pt x="1043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2" name="Google Shape;3442;p31"/>
              <p:cNvSpPr/>
              <p:nvPr/>
            </p:nvSpPr>
            <p:spPr>
              <a:xfrm>
                <a:off x="6745735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8" y="125"/>
                      <a:pt x="566" y="96"/>
                      <a:pt x="496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8" y="286"/>
                    </a:cubicBezTo>
                    <a:cubicBezTo>
                      <a:pt x="1278" y="283"/>
                      <a:pt x="1278" y="283"/>
                      <a:pt x="1282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8" y="202"/>
                    </a:cubicBezTo>
                    <a:cubicBezTo>
                      <a:pt x="1269" y="215"/>
                      <a:pt x="1249" y="238"/>
                      <a:pt x="1207" y="238"/>
                    </a:cubicBezTo>
                    <a:cubicBezTo>
                      <a:pt x="1120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3" name="Google Shape;3443;p31"/>
              <p:cNvSpPr/>
              <p:nvPr/>
            </p:nvSpPr>
            <p:spPr>
              <a:xfrm>
                <a:off x="6799794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2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4" name="Google Shape;3444;p31"/>
              <p:cNvSpPr/>
              <p:nvPr/>
            </p:nvSpPr>
            <p:spPr>
              <a:xfrm>
                <a:off x="754797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1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40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9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5" name="Google Shape;3445;p31"/>
              <p:cNvSpPr/>
              <p:nvPr/>
            </p:nvSpPr>
            <p:spPr>
              <a:xfrm>
                <a:off x="7576949" y="4678539"/>
                <a:ext cx="652605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10" y="83"/>
                    </a:cubicBezTo>
                    <a:cubicBezTo>
                      <a:pt x="165" y="96"/>
                      <a:pt x="123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3" y="225"/>
                      <a:pt x="62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7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9" y="225"/>
                    </a:cubicBezTo>
                    <a:cubicBezTo>
                      <a:pt x="838" y="235"/>
                      <a:pt x="867" y="244"/>
                      <a:pt x="896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7" y="218"/>
                      <a:pt x="1459" y="218"/>
                    </a:cubicBezTo>
                    <a:cubicBezTo>
                      <a:pt x="1488" y="222"/>
                      <a:pt x="1504" y="180"/>
                      <a:pt x="1508" y="157"/>
                    </a:cubicBezTo>
                    <a:cubicBezTo>
                      <a:pt x="1514" y="102"/>
                      <a:pt x="1476" y="51"/>
                      <a:pt x="1433" y="22"/>
                    </a:cubicBezTo>
                    <a:cubicBezTo>
                      <a:pt x="1411" y="9"/>
                      <a:pt x="1388" y="0"/>
                      <a:pt x="1363" y="0"/>
                    </a:cubicBezTo>
                    <a:cubicBezTo>
                      <a:pt x="1334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8" y="109"/>
                    </a:cubicBezTo>
                    <a:cubicBezTo>
                      <a:pt x="1334" y="122"/>
                      <a:pt x="1331" y="144"/>
                      <a:pt x="1321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6" name="Google Shape;3446;p31"/>
              <p:cNvSpPr/>
              <p:nvPr/>
            </p:nvSpPr>
            <p:spPr>
              <a:xfrm>
                <a:off x="7114635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5" y="72"/>
                    </a:moveTo>
                    <a:lnTo>
                      <a:pt x="1015" y="72"/>
                    </a:lnTo>
                    <a:cubicBezTo>
                      <a:pt x="918" y="11"/>
                      <a:pt x="812" y="-11"/>
                      <a:pt x="696" y="5"/>
                    </a:cubicBezTo>
                    <a:cubicBezTo>
                      <a:pt x="525" y="31"/>
                      <a:pt x="364" y="98"/>
                      <a:pt x="197" y="143"/>
                    </a:cubicBezTo>
                    <a:cubicBezTo>
                      <a:pt x="168" y="150"/>
                      <a:pt x="139" y="156"/>
                      <a:pt x="110" y="163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90" y="79"/>
                      <a:pt x="664" y="63"/>
                    </a:cubicBezTo>
                    <a:cubicBezTo>
                      <a:pt x="754" y="40"/>
                      <a:pt x="850" y="50"/>
                      <a:pt x="941" y="79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7" name="Google Shape;3447;p31"/>
              <p:cNvSpPr/>
              <p:nvPr/>
            </p:nvSpPr>
            <p:spPr>
              <a:xfrm>
                <a:off x="6957214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4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7" y="122"/>
                      <a:pt x="193" y="109"/>
                    </a:cubicBezTo>
                    <a:cubicBezTo>
                      <a:pt x="209" y="90"/>
                      <a:pt x="242" y="74"/>
                      <a:pt x="229" y="41"/>
                    </a:cubicBezTo>
                    <a:cubicBezTo>
                      <a:pt x="216" y="13"/>
                      <a:pt x="177" y="0"/>
                      <a:pt x="149" y="0"/>
                    </a:cubicBezTo>
                    <a:cubicBezTo>
                      <a:pt x="123" y="0"/>
                      <a:pt x="97" y="9"/>
                      <a:pt x="77" y="22"/>
                    </a:cubicBezTo>
                    <a:cubicBezTo>
                      <a:pt x="33" y="51"/>
                      <a:pt x="-6" y="103"/>
                      <a:pt x="0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4" y="218"/>
                      <a:pt x="94" y="199"/>
                      <a:pt x="116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29" y="286"/>
                    </a:cubicBezTo>
                    <a:cubicBezTo>
                      <a:pt x="358" y="312"/>
                      <a:pt x="490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1" y="215"/>
                      <a:pt x="1414" y="218"/>
                    </a:cubicBezTo>
                    <a:cubicBezTo>
                      <a:pt x="1446" y="222"/>
                      <a:pt x="1479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8" name="Google Shape;3448;p31"/>
              <p:cNvSpPr/>
              <p:nvPr/>
            </p:nvSpPr>
            <p:spPr>
              <a:xfrm>
                <a:off x="6970621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6" y="213"/>
                      <a:pt x="127" y="210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1" y="145"/>
                      <a:pt x="939" y="110"/>
                    </a:cubicBezTo>
                    <a:cubicBezTo>
                      <a:pt x="948" y="107"/>
                      <a:pt x="955" y="103"/>
                      <a:pt x="964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9" name="Google Shape;3449;p31"/>
              <p:cNvSpPr/>
              <p:nvPr/>
            </p:nvSpPr>
            <p:spPr>
              <a:xfrm>
                <a:off x="6283420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0" y="278"/>
                    </a:cubicBezTo>
                    <a:cubicBezTo>
                      <a:pt x="1165" y="195"/>
                      <a:pt x="1094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0" name="Google Shape;3450;p31"/>
              <p:cNvSpPr/>
              <p:nvPr/>
            </p:nvSpPr>
            <p:spPr>
              <a:xfrm>
                <a:off x="6126000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4" y="116"/>
                      <a:pt x="1342" y="96"/>
                      <a:pt x="1301" y="83"/>
                    </a:cubicBezTo>
                    <a:cubicBezTo>
                      <a:pt x="1207" y="51"/>
                      <a:pt x="1107" y="48"/>
                      <a:pt x="1011" y="74"/>
                    </a:cubicBezTo>
                    <a:cubicBezTo>
                      <a:pt x="940" y="93"/>
                      <a:pt x="872" y="125"/>
                      <a:pt x="801" y="154"/>
                    </a:cubicBezTo>
                    <a:cubicBezTo>
                      <a:pt x="724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299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5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2" y="218"/>
                      <a:pt x="51" y="218"/>
                    </a:cubicBezTo>
                    <a:cubicBezTo>
                      <a:pt x="74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69" y="235"/>
                      <a:pt x="698" y="225"/>
                    </a:cubicBezTo>
                    <a:cubicBezTo>
                      <a:pt x="798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5" y="148"/>
                    </a:cubicBezTo>
                    <a:cubicBezTo>
                      <a:pt x="1314" y="154"/>
                      <a:pt x="1368" y="164"/>
                      <a:pt x="1397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8" y="225"/>
                      <a:pt x="1507" y="228"/>
                    </a:cubicBezTo>
                    <a:cubicBezTo>
                      <a:pt x="1481" y="196"/>
                      <a:pt x="1455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1" name="Google Shape;3451;p31"/>
              <p:cNvSpPr/>
              <p:nvPr/>
            </p:nvSpPr>
            <p:spPr>
              <a:xfrm>
                <a:off x="6138974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8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8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59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1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2" y="0"/>
                      <a:pt x="1226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2" name="Google Shape;3452;p31"/>
              <p:cNvSpPr/>
              <p:nvPr/>
            </p:nvSpPr>
            <p:spPr>
              <a:xfrm>
                <a:off x="5451773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8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3" name="Google Shape;3453;p31"/>
              <p:cNvSpPr/>
              <p:nvPr/>
            </p:nvSpPr>
            <p:spPr>
              <a:xfrm>
                <a:off x="5294352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0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300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6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3" y="218"/>
                      <a:pt x="52" y="218"/>
                    </a:cubicBezTo>
                    <a:cubicBezTo>
                      <a:pt x="71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4" name="Google Shape;3454;p31"/>
              <p:cNvSpPr/>
              <p:nvPr/>
            </p:nvSpPr>
            <p:spPr>
              <a:xfrm>
                <a:off x="5307759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1" y="97"/>
                      <a:pt x="661" y="97"/>
                      <a:pt x="658" y="97"/>
                    </a:cubicBezTo>
                    <a:cubicBezTo>
                      <a:pt x="642" y="100"/>
                      <a:pt x="629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2" y="213"/>
                      <a:pt x="127" y="210"/>
                    </a:cubicBezTo>
                    <a:cubicBezTo>
                      <a:pt x="101" y="206"/>
                      <a:pt x="85" y="193"/>
                      <a:pt x="75" y="171"/>
                    </a:cubicBezTo>
                    <a:cubicBezTo>
                      <a:pt x="62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49" y="255"/>
                      <a:pt x="81" y="255"/>
                      <a:pt x="107" y="252"/>
                    </a:cubicBezTo>
                    <a:cubicBezTo>
                      <a:pt x="172" y="248"/>
                      <a:pt x="226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29" y="255"/>
                      <a:pt x="552" y="252"/>
                      <a:pt x="574" y="245"/>
                    </a:cubicBezTo>
                    <a:cubicBezTo>
                      <a:pt x="616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8" y="110"/>
                    </a:cubicBezTo>
                    <a:cubicBezTo>
                      <a:pt x="948" y="107"/>
                      <a:pt x="954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3" y="0"/>
                    </a:cubicBezTo>
                    <a:cubicBezTo>
                      <a:pt x="1086" y="-3"/>
                      <a:pt x="996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5" name="Google Shape;3455;p31"/>
              <p:cNvSpPr/>
              <p:nvPr/>
            </p:nvSpPr>
            <p:spPr>
              <a:xfrm>
                <a:off x="4620558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3" y="72"/>
                    </a:moveTo>
                    <a:lnTo>
                      <a:pt x="1013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4" y="31"/>
                      <a:pt x="363" y="98"/>
                      <a:pt x="196" y="143"/>
                    </a:cubicBezTo>
                    <a:cubicBezTo>
                      <a:pt x="167" y="150"/>
                      <a:pt x="139" y="156"/>
                      <a:pt x="110" y="163"/>
                    </a:cubicBezTo>
                    <a:cubicBezTo>
                      <a:pt x="93" y="166"/>
                      <a:pt x="77" y="166"/>
                      <a:pt x="65" y="169"/>
                    </a:cubicBezTo>
                    <a:cubicBezTo>
                      <a:pt x="61" y="169"/>
                      <a:pt x="48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5" y="207"/>
                    </a:cubicBezTo>
                    <a:cubicBezTo>
                      <a:pt x="292" y="198"/>
                      <a:pt x="373" y="169"/>
                      <a:pt x="453" y="140"/>
                    </a:cubicBezTo>
                    <a:cubicBezTo>
                      <a:pt x="521" y="111"/>
                      <a:pt x="588" y="79"/>
                      <a:pt x="663" y="63"/>
                    </a:cubicBezTo>
                    <a:cubicBezTo>
                      <a:pt x="753" y="40"/>
                      <a:pt x="849" y="50"/>
                      <a:pt x="940" y="79"/>
                    </a:cubicBezTo>
                    <a:cubicBezTo>
                      <a:pt x="1026" y="111"/>
                      <a:pt x="1129" y="175"/>
                      <a:pt x="1168" y="265"/>
                    </a:cubicBezTo>
                    <a:cubicBezTo>
                      <a:pt x="1181" y="269"/>
                      <a:pt x="1197" y="272"/>
                      <a:pt x="1210" y="278"/>
                    </a:cubicBezTo>
                    <a:cubicBezTo>
                      <a:pt x="1165" y="195"/>
                      <a:pt x="1094" y="124"/>
                      <a:pt x="101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6" name="Google Shape;3456;p31"/>
              <p:cNvSpPr/>
              <p:nvPr/>
            </p:nvSpPr>
            <p:spPr>
              <a:xfrm>
                <a:off x="4462705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1" y="215"/>
                    </a:cubicBezTo>
                    <a:cubicBezTo>
                      <a:pt x="475" y="231"/>
                      <a:pt x="388" y="241"/>
                      <a:pt x="301" y="238"/>
                    </a:cubicBezTo>
                    <a:cubicBezTo>
                      <a:pt x="259" y="238"/>
                      <a:pt x="240" y="215"/>
                      <a:pt x="230" y="202"/>
                    </a:cubicBezTo>
                    <a:cubicBezTo>
                      <a:pt x="214" y="193"/>
                      <a:pt x="198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1" y="90"/>
                      <a:pt x="243" y="74"/>
                      <a:pt x="230" y="41"/>
                    </a:cubicBezTo>
                    <a:cubicBezTo>
                      <a:pt x="217" y="13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4"/>
                    </a:cubicBezTo>
                    <a:cubicBezTo>
                      <a:pt x="5" y="180"/>
                      <a:pt x="24" y="218"/>
                      <a:pt x="49" y="218"/>
                    </a:cubicBezTo>
                    <a:cubicBezTo>
                      <a:pt x="72" y="218"/>
                      <a:pt x="95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0" y="286"/>
                    </a:cubicBezTo>
                    <a:cubicBezTo>
                      <a:pt x="359" y="312"/>
                      <a:pt x="491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7" name="Google Shape;3457;p31"/>
              <p:cNvSpPr/>
              <p:nvPr/>
            </p:nvSpPr>
            <p:spPr>
              <a:xfrm>
                <a:off x="4476112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6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8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7" y="180"/>
                      <a:pt x="199" y="155"/>
                    </a:cubicBezTo>
                    <a:cubicBezTo>
                      <a:pt x="192" y="187"/>
                      <a:pt x="163" y="213"/>
                      <a:pt x="128" y="210"/>
                    </a:cubicBezTo>
                    <a:cubicBezTo>
                      <a:pt x="102" y="206"/>
                      <a:pt x="86" y="193"/>
                      <a:pt x="77" y="171"/>
                    </a:cubicBezTo>
                    <a:cubicBezTo>
                      <a:pt x="64" y="142"/>
                      <a:pt x="25" y="139"/>
                      <a:pt x="9" y="168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9" y="252"/>
                    </a:cubicBezTo>
                    <a:cubicBezTo>
                      <a:pt x="173" y="248"/>
                      <a:pt x="228" y="203"/>
                      <a:pt x="292" y="200"/>
                    </a:cubicBezTo>
                    <a:cubicBezTo>
                      <a:pt x="350" y="193"/>
                      <a:pt x="418" y="226"/>
                      <a:pt x="457" y="274"/>
                    </a:cubicBezTo>
                    <a:cubicBezTo>
                      <a:pt x="470" y="271"/>
                      <a:pt x="504" y="261"/>
                      <a:pt x="510" y="261"/>
                    </a:cubicBezTo>
                    <a:cubicBezTo>
                      <a:pt x="530" y="255"/>
                      <a:pt x="552" y="252"/>
                      <a:pt x="575" y="245"/>
                    </a:cubicBezTo>
                    <a:cubicBezTo>
                      <a:pt x="617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9" y="110"/>
                    </a:cubicBezTo>
                    <a:cubicBezTo>
                      <a:pt x="948" y="107"/>
                      <a:pt x="955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8" name="Google Shape;3458;p31"/>
              <p:cNvSpPr/>
              <p:nvPr/>
            </p:nvSpPr>
            <p:spPr>
              <a:xfrm>
                <a:off x="378501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7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3" y="62"/>
                    </a:cubicBezTo>
                    <a:cubicBezTo>
                      <a:pt x="754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9" name="Google Shape;3459;p31"/>
              <p:cNvSpPr/>
              <p:nvPr/>
            </p:nvSpPr>
            <p:spPr>
              <a:xfrm>
                <a:off x="3628031" y="5013706"/>
                <a:ext cx="651307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297" extrusionOk="0">
                    <a:moveTo>
                      <a:pt x="1422" y="144"/>
                    </a:moveTo>
                    <a:lnTo>
                      <a:pt x="1422" y="144"/>
                    </a:lnTo>
                    <a:cubicBezTo>
                      <a:pt x="1384" y="119"/>
                      <a:pt x="1342" y="96"/>
                      <a:pt x="1300" y="83"/>
                    </a:cubicBezTo>
                    <a:cubicBezTo>
                      <a:pt x="1206" y="51"/>
                      <a:pt x="1107" y="48"/>
                      <a:pt x="1013" y="73"/>
                    </a:cubicBezTo>
                    <a:cubicBezTo>
                      <a:pt x="939" y="96"/>
                      <a:pt x="872" y="125"/>
                      <a:pt x="801" y="154"/>
                    </a:cubicBezTo>
                    <a:cubicBezTo>
                      <a:pt x="724" y="183"/>
                      <a:pt x="643" y="202"/>
                      <a:pt x="559" y="215"/>
                    </a:cubicBezTo>
                    <a:cubicBezTo>
                      <a:pt x="476" y="231"/>
                      <a:pt x="389" y="244"/>
                      <a:pt x="302" y="238"/>
                    </a:cubicBezTo>
                    <a:cubicBezTo>
                      <a:pt x="260" y="238"/>
                      <a:pt x="240" y="215"/>
                      <a:pt x="231" y="202"/>
                    </a:cubicBezTo>
                    <a:cubicBezTo>
                      <a:pt x="212" y="193"/>
                      <a:pt x="199" y="180"/>
                      <a:pt x="189" y="164"/>
                    </a:cubicBezTo>
                    <a:cubicBezTo>
                      <a:pt x="179" y="144"/>
                      <a:pt x="176" y="122"/>
                      <a:pt x="192" y="109"/>
                    </a:cubicBezTo>
                    <a:cubicBezTo>
                      <a:pt x="212" y="90"/>
                      <a:pt x="240" y="73"/>
                      <a:pt x="228" y="41"/>
                    </a:cubicBezTo>
                    <a:cubicBezTo>
                      <a:pt x="218" y="12"/>
                      <a:pt x="176" y="0"/>
                      <a:pt x="147" y="0"/>
                    </a:cubicBezTo>
                    <a:cubicBezTo>
                      <a:pt x="121" y="0"/>
                      <a:pt x="96" y="9"/>
                      <a:pt x="76" y="22"/>
                    </a:cubicBezTo>
                    <a:cubicBezTo>
                      <a:pt x="34" y="51"/>
                      <a:pt x="-8" y="103"/>
                      <a:pt x="2" y="157"/>
                    </a:cubicBezTo>
                    <a:cubicBezTo>
                      <a:pt x="2" y="180"/>
                      <a:pt x="21" y="221"/>
                      <a:pt x="50" y="218"/>
                    </a:cubicBezTo>
                    <a:cubicBezTo>
                      <a:pt x="73" y="218"/>
                      <a:pt x="92" y="199"/>
                      <a:pt x="115" y="196"/>
                    </a:cubicBezTo>
                    <a:cubicBezTo>
                      <a:pt x="166" y="186"/>
                      <a:pt x="212" y="234"/>
                      <a:pt x="228" y="280"/>
                    </a:cubicBezTo>
                    <a:cubicBezTo>
                      <a:pt x="228" y="283"/>
                      <a:pt x="231" y="283"/>
                      <a:pt x="231" y="286"/>
                    </a:cubicBezTo>
                    <a:cubicBezTo>
                      <a:pt x="356" y="312"/>
                      <a:pt x="488" y="286"/>
                      <a:pt x="614" y="251"/>
                    </a:cubicBezTo>
                    <a:cubicBezTo>
                      <a:pt x="643" y="244"/>
                      <a:pt x="672" y="234"/>
                      <a:pt x="698" y="225"/>
                    </a:cubicBezTo>
                    <a:cubicBezTo>
                      <a:pt x="797" y="196"/>
                      <a:pt x="894" y="164"/>
                      <a:pt x="997" y="148"/>
                    </a:cubicBezTo>
                    <a:cubicBezTo>
                      <a:pt x="1084" y="135"/>
                      <a:pt x="1178" y="135"/>
                      <a:pt x="1265" y="148"/>
                    </a:cubicBezTo>
                    <a:cubicBezTo>
                      <a:pt x="1313" y="154"/>
                      <a:pt x="1368" y="167"/>
                      <a:pt x="1397" y="205"/>
                    </a:cubicBezTo>
                    <a:cubicBezTo>
                      <a:pt x="1400" y="209"/>
                      <a:pt x="1403" y="212"/>
                      <a:pt x="1406" y="215"/>
                    </a:cubicBezTo>
                    <a:cubicBezTo>
                      <a:pt x="1410" y="215"/>
                      <a:pt x="1413" y="218"/>
                      <a:pt x="1416" y="218"/>
                    </a:cubicBezTo>
                    <a:cubicBezTo>
                      <a:pt x="1445" y="221"/>
                      <a:pt x="1477" y="225"/>
                      <a:pt x="1506" y="228"/>
                    </a:cubicBezTo>
                    <a:cubicBezTo>
                      <a:pt x="1484" y="196"/>
                      <a:pt x="1454" y="167"/>
                      <a:pt x="142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0" name="Google Shape;3460;p31"/>
              <p:cNvSpPr/>
              <p:nvPr/>
            </p:nvSpPr>
            <p:spPr>
              <a:xfrm>
                <a:off x="364057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30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9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2" y="232"/>
                      <a:pt x="28" y="245"/>
                    </a:cubicBezTo>
                    <a:cubicBezTo>
                      <a:pt x="54" y="255"/>
                      <a:pt x="83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3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42" y="45"/>
                      <a:pt x="1348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8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1" name="Google Shape;3461;p31"/>
              <p:cNvSpPr/>
              <p:nvPr/>
            </p:nvSpPr>
            <p:spPr>
              <a:xfrm>
                <a:off x="2953371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71" y="149"/>
                      <a:pt x="139" y="156"/>
                      <a:pt x="110" y="162"/>
                    </a:cubicBezTo>
                    <a:cubicBezTo>
                      <a:pt x="97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3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2" name="Google Shape;3462;p31"/>
              <p:cNvSpPr/>
              <p:nvPr/>
            </p:nvSpPr>
            <p:spPr>
              <a:xfrm>
                <a:off x="2795518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2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50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7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9" y="186"/>
                      <a:pt x="214" y="234"/>
                      <a:pt x="230" y="280"/>
                    </a:cubicBezTo>
                    <a:cubicBezTo>
                      <a:pt x="230" y="283"/>
                      <a:pt x="233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1000" y="148"/>
                    </a:cubicBezTo>
                    <a:cubicBezTo>
                      <a:pt x="1087" y="135"/>
                      <a:pt x="1180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2" y="215"/>
                      <a:pt x="1415" y="218"/>
                      <a:pt x="1418" y="218"/>
                    </a:cubicBezTo>
                    <a:cubicBezTo>
                      <a:pt x="1447" y="221"/>
                      <a:pt x="1480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3" name="Google Shape;3463;p31"/>
              <p:cNvSpPr/>
              <p:nvPr/>
            </p:nvSpPr>
            <p:spPr>
              <a:xfrm>
                <a:off x="2809357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29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3" y="110"/>
                    </a:cubicBezTo>
                    <a:cubicBezTo>
                      <a:pt x="481" y="151"/>
                      <a:pt x="339" y="180"/>
                      <a:pt x="201" y="158"/>
                    </a:cubicBezTo>
                    <a:cubicBezTo>
                      <a:pt x="191" y="187"/>
                      <a:pt x="166" y="213"/>
                      <a:pt x="127" y="209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2" y="142"/>
                      <a:pt x="24" y="139"/>
                      <a:pt x="8" y="167"/>
                    </a:cubicBezTo>
                    <a:cubicBezTo>
                      <a:pt x="-8" y="193"/>
                      <a:pt x="2" y="232"/>
                      <a:pt x="27" y="245"/>
                    </a:cubicBezTo>
                    <a:cubicBezTo>
                      <a:pt x="53" y="255"/>
                      <a:pt x="82" y="255"/>
                      <a:pt x="108" y="251"/>
                    </a:cubicBezTo>
                    <a:cubicBezTo>
                      <a:pt x="172" y="248"/>
                      <a:pt x="227" y="206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72" y="271"/>
                      <a:pt x="507" y="261"/>
                      <a:pt x="510" y="261"/>
                    </a:cubicBezTo>
                    <a:cubicBezTo>
                      <a:pt x="533" y="258"/>
                      <a:pt x="552" y="251"/>
                      <a:pt x="575" y="245"/>
                    </a:cubicBezTo>
                    <a:cubicBezTo>
                      <a:pt x="617" y="235"/>
                      <a:pt x="659" y="222"/>
                      <a:pt x="700" y="209"/>
                    </a:cubicBezTo>
                    <a:cubicBezTo>
                      <a:pt x="781" y="180"/>
                      <a:pt x="861" y="145"/>
                      <a:pt x="942" y="113"/>
                    </a:cubicBezTo>
                    <a:cubicBezTo>
                      <a:pt x="948" y="110"/>
                      <a:pt x="955" y="106"/>
                      <a:pt x="964" y="103"/>
                    </a:cubicBezTo>
                    <a:cubicBezTo>
                      <a:pt x="1084" y="51"/>
                      <a:pt x="1206" y="42"/>
                      <a:pt x="1335" y="45"/>
                    </a:cubicBezTo>
                    <a:cubicBezTo>
                      <a:pt x="1341" y="45"/>
                      <a:pt x="1344" y="45"/>
                      <a:pt x="1351" y="45"/>
                    </a:cubicBezTo>
                    <a:cubicBezTo>
                      <a:pt x="1312" y="3"/>
                      <a:pt x="1225" y="0"/>
                      <a:pt x="1174" y="0"/>
                    </a:cubicBezTo>
                    <a:cubicBezTo>
                      <a:pt x="1087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464" name="Google Shape;3464;p31"/>
              <p:cNvGrpSpPr/>
              <p:nvPr/>
            </p:nvGrpSpPr>
            <p:grpSpPr>
              <a:xfrm>
                <a:off x="-1371800" y="4556148"/>
                <a:ext cx="12106273" cy="834677"/>
                <a:chOff x="-1371800" y="4556148"/>
                <a:chExt cx="12106273" cy="834677"/>
              </a:xfrm>
            </p:grpSpPr>
            <p:grpSp>
              <p:nvGrpSpPr>
                <p:cNvPr id="3465" name="Google Shape;3465;p31"/>
                <p:cNvGrpSpPr/>
                <p:nvPr/>
              </p:nvGrpSpPr>
              <p:grpSpPr>
                <a:xfrm>
                  <a:off x="-1133939" y="4567393"/>
                  <a:ext cx="11630521" cy="730017"/>
                  <a:chOff x="-1133939" y="6512318"/>
                  <a:chExt cx="11630521" cy="730017"/>
                </a:xfrm>
              </p:grpSpPr>
              <p:sp>
                <p:nvSpPr>
                  <p:cNvPr id="3466" name="Google Shape;3466;p31"/>
                  <p:cNvSpPr/>
                  <p:nvPr/>
                </p:nvSpPr>
                <p:spPr>
                  <a:xfrm>
                    <a:off x="-1133939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7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1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3" y="192"/>
                        </a:cubicBezTo>
                        <a:cubicBezTo>
                          <a:pt x="743" y="205"/>
                          <a:pt x="768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8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1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4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1" y="372"/>
                        </a:cubicBezTo>
                        <a:cubicBezTo>
                          <a:pt x="118" y="424"/>
                          <a:pt x="160" y="456"/>
                          <a:pt x="211" y="450"/>
                        </a:cubicBezTo>
                        <a:cubicBezTo>
                          <a:pt x="240" y="443"/>
                          <a:pt x="276" y="427"/>
                          <a:pt x="286" y="398"/>
                        </a:cubicBezTo>
                        <a:cubicBezTo>
                          <a:pt x="289" y="382"/>
                          <a:pt x="282" y="379"/>
                          <a:pt x="273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298" y="237"/>
                        </a:cubicBezTo>
                        <a:cubicBezTo>
                          <a:pt x="350" y="221"/>
                          <a:pt x="401" y="234"/>
                          <a:pt x="440" y="266"/>
                        </a:cubicBezTo>
                        <a:cubicBezTo>
                          <a:pt x="479" y="295"/>
                          <a:pt x="511" y="337"/>
                          <a:pt x="514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3" y="475"/>
                          <a:pt x="321" y="495"/>
                        </a:cubicBezTo>
                        <a:cubicBezTo>
                          <a:pt x="302" y="514"/>
                          <a:pt x="279" y="543"/>
                          <a:pt x="282" y="572"/>
                        </a:cubicBezTo>
                        <a:cubicBezTo>
                          <a:pt x="289" y="604"/>
                          <a:pt x="340" y="627"/>
                          <a:pt x="359" y="591"/>
                        </a:cubicBezTo>
                        <a:cubicBezTo>
                          <a:pt x="369" y="572"/>
                          <a:pt x="379" y="556"/>
                          <a:pt x="405" y="550"/>
                        </a:cubicBezTo>
                        <a:cubicBezTo>
                          <a:pt x="424" y="543"/>
                          <a:pt x="446" y="550"/>
                          <a:pt x="463" y="566"/>
                        </a:cubicBezTo>
                        <a:cubicBezTo>
                          <a:pt x="498" y="598"/>
                          <a:pt x="495" y="662"/>
                          <a:pt x="450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4" y="714"/>
                          <a:pt x="198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5" y="533"/>
                          <a:pt x="768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5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67" name="Google Shape;3467;p31"/>
                  <p:cNvSpPr/>
                  <p:nvPr/>
                </p:nvSpPr>
                <p:spPr>
                  <a:xfrm>
                    <a:off x="-302725" y="6512318"/>
                    <a:ext cx="431610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7" extrusionOk="0">
                        <a:moveTo>
                          <a:pt x="998" y="282"/>
                        </a:moveTo>
                        <a:lnTo>
                          <a:pt x="998" y="282"/>
                        </a:lnTo>
                        <a:cubicBezTo>
                          <a:pt x="988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60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1" y="173"/>
                          <a:pt x="827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1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5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2" y="514"/>
                          <a:pt x="280" y="543"/>
                          <a:pt x="283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5" y="543"/>
                          <a:pt x="450" y="550"/>
                          <a:pt x="463" y="566"/>
                        </a:cubicBezTo>
                        <a:cubicBezTo>
                          <a:pt x="499" y="598"/>
                          <a:pt x="495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7" y="852"/>
                          <a:pt x="106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5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998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68" name="Google Shape;3468;p31"/>
                  <p:cNvSpPr/>
                  <p:nvPr/>
                </p:nvSpPr>
                <p:spPr>
                  <a:xfrm>
                    <a:off x="528923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1" y="179"/>
                        </a:cubicBezTo>
                        <a:cubicBezTo>
                          <a:pt x="218" y="208"/>
                          <a:pt x="215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299" y="237"/>
                        </a:cubicBezTo>
                        <a:cubicBezTo>
                          <a:pt x="350" y="221"/>
                          <a:pt x="402" y="234"/>
                          <a:pt x="440" y="266"/>
                        </a:cubicBezTo>
                        <a:cubicBezTo>
                          <a:pt x="479" y="295"/>
                          <a:pt x="511" y="337"/>
                          <a:pt x="515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3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3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6" y="852"/>
                          <a:pt x="440" y="830"/>
                          <a:pt x="502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69" name="Google Shape;3469;p31"/>
                  <p:cNvSpPr/>
                  <p:nvPr/>
                </p:nvSpPr>
                <p:spPr>
                  <a:xfrm>
                    <a:off x="1360137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9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3" y="138"/>
                        </a:cubicBezTo>
                        <a:cubicBezTo>
                          <a:pt x="860" y="121"/>
                          <a:pt x="844" y="108"/>
                          <a:pt x="828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6" y="102"/>
                          <a:pt x="696" y="170"/>
                          <a:pt x="725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2" y="189"/>
                          <a:pt x="808" y="183"/>
                          <a:pt x="818" y="176"/>
                        </a:cubicBezTo>
                        <a:cubicBezTo>
                          <a:pt x="824" y="173"/>
                          <a:pt x="828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8" y="321"/>
                          <a:pt x="760" y="305"/>
                          <a:pt x="721" y="282"/>
                        </a:cubicBezTo>
                        <a:cubicBezTo>
                          <a:pt x="670" y="253"/>
                          <a:pt x="644" y="205"/>
                          <a:pt x="621" y="154"/>
                        </a:cubicBezTo>
                        <a:cubicBezTo>
                          <a:pt x="599" y="99"/>
                          <a:pt x="564" y="44"/>
                          <a:pt x="509" y="15"/>
                        </a:cubicBezTo>
                        <a:cubicBezTo>
                          <a:pt x="483" y="-1"/>
                          <a:pt x="451" y="-7"/>
                          <a:pt x="425" y="9"/>
                        </a:cubicBezTo>
                        <a:cubicBezTo>
                          <a:pt x="386" y="28"/>
                          <a:pt x="393" y="60"/>
                          <a:pt x="380" y="95"/>
                        </a:cubicBezTo>
                        <a:cubicBezTo>
                          <a:pt x="377" y="102"/>
                          <a:pt x="370" y="105"/>
                          <a:pt x="364" y="102"/>
                        </a:cubicBezTo>
                        <a:cubicBezTo>
                          <a:pt x="335" y="95"/>
                          <a:pt x="306" y="92"/>
                          <a:pt x="277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6" y="231"/>
                          <a:pt x="193" y="250"/>
                        </a:cubicBezTo>
                        <a:cubicBezTo>
                          <a:pt x="171" y="266"/>
                          <a:pt x="145" y="276"/>
                          <a:pt x="129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1" y="456"/>
                          <a:pt x="212" y="450"/>
                        </a:cubicBezTo>
                        <a:cubicBezTo>
                          <a:pt x="241" y="443"/>
                          <a:pt x="277" y="427"/>
                          <a:pt x="286" y="398"/>
                        </a:cubicBezTo>
                        <a:cubicBezTo>
                          <a:pt x="290" y="382"/>
                          <a:pt x="283" y="379"/>
                          <a:pt x="274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80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3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3" y="514"/>
                          <a:pt x="280" y="543"/>
                          <a:pt x="283" y="572"/>
                        </a:cubicBezTo>
                        <a:cubicBezTo>
                          <a:pt x="290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6" y="550"/>
                        </a:cubicBezTo>
                        <a:cubicBezTo>
                          <a:pt x="425" y="543"/>
                          <a:pt x="451" y="550"/>
                          <a:pt x="464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9" y="714"/>
                          <a:pt x="341" y="707"/>
                          <a:pt x="296" y="691"/>
                        </a:cubicBezTo>
                        <a:cubicBezTo>
                          <a:pt x="238" y="675"/>
                          <a:pt x="187" y="640"/>
                          <a:pt x="125" y="652"/>
                        </a:cubicBezTo>
                        <a:cubicBezTo>
                          <a:pt x="71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2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200" y="717"/>
                          <a:pt x="238" y="740"/>
                        </a:cubicBezTo>
                        <a:cubicBezTo>
                          <a:pt x="277" y="765"/>
                          <a:pt x="312" y="813"/>
                          <a:pt x="303" y="862"/>
                        </a:cubicBezTo>
                        <a:cubicBezTo>
                          <a:pt x="299" y="878"/>
                          <a:pt x="290" y="894"/>
                          <a:pt x="277" y="907"/>
                        </a:cubicBezTo>
                        <a:cubicBezTo>
                          <a:pt x="293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4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9" y="569"/>
                          <a:pt x="721" y="553"/>
                          <a:pt x="747" y="540"/>
                        </a:cubicBezTo>
                        <a:cubicBezTo>
                          <a:pt x="757" y="533"/>
                          <a:pt x="769" y="527"/>
                          <a:pt x="779" y="520"/>
                        </a:cubicBezTo>
                        <a:cubicBezTo>
                          <a:pt x="786" y="517"/>
                          <a:pt x="818" y="511"/>
                          <a:pt x="821" y="504"/>
                        </a:cubicBezTo>
                        <a:cubicBezTo>
                          <a:pt x="857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0" name="Google Shape;3470;p31"/>
                  <p:cNvSpPr/>
                  <p:nvPr/>
                </p:nvSpPr>
                <p:spPr>
                  <a:xfrm>
                    <a:off x="2191785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5" y="9"/>
                        </a:cubicBezTo>
                        <a:cubicBezTo>
                          <a:pt x="386" y="28"/>
                          <a:pt x="392" y="60"/>
                          <a:pt x="380" y="95"/>
                        </a:cubicBezTo>
                        <a:cubicBezTo>
                          <a:pt x="376" y="102"/>
                          <a:pt x="370" y="105"/>
                          <a:pt x="364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302" y="237"/>
                        </a:cubicBezTo>
                        <a:cubicBezTo>
                          <a:pt x="351" y="221"/>
                          <a:pt x="402" y="234"/>
                          <a:pt x="444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5" y="550"/>
                        </a:cubicBezTo>
                        <a:cubicBezTo>
                          <a:pt x="425" y="543"/>
                          <a:pt x="450" y="550"/>
                          <a:pt x="466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1" name="Google Shape;3471;p31"/>
                  <p:cNvSpPr/>
                  <p:nvPr/>
                </p:nvSpPr>
                <p:spPr>
                  <a:xfrm>
                    <a:off x="3023432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1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2" y="234"/>
                          <a:pt x="444" y="266"/>
                        </a:cubicBezTo>
                        <a:cubicBezTo>
                          <a:pt x="479" y="295"/>
                          <a:pt x="511" y="337"/>
                          <a:pt x="518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3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6" y="691"/>
                        </a:cubicBezTo>
                        <a:cubicBezTo>
                          <a:pt x="237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9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5" y="714"/>
                          <a:pt x="199" y="717"/>
                          <a:pt x="237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8" y="881"/>
                        </a:cubicBezTo>
                        <a:cubicBezTo>
                          <a:pt x="386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1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2" name="Google Shape;3472;p31"/>
                  <p:cNvSpPr/>
                  <p:nvPr/>
                </p:nvSpPr>
                <p:spPr>
                  <a:xfrm>
                    <a:off x="3855079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6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4" y="102"/>
                          <a:pt x="694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3" y="173"/>
                          <a:pt x="826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69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0" y="443"/>
                          <a:pt x="276" y="427"/>
                          <a:pt x="285" y="398"/>
                        </a:cubicBezTo>
                        <a:cubicBezTo>
                          <a:pt x="289" y="382"/>
                          <a:pt x="282" y="379"/>
                          <a:pt x="272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1" y="234"/>
                          <a:pt x="443" y="266"/>
                        </a:cubicBezTo>
                        <a:cubicBezTo>
                          <a:pt x="479" y="295"/>
                          <a:pt x="511" y="337"/>
                          <a:pt x="517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5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2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8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4" y="714"/>
                          <a:pt x="199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7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3" name="Google Shape;3473;p31"/>
                  <p:cNvSpPr/>
                  <p:nvPr/>
                </p:nvSpPr>
                <p:spPr>
                  <a:xfrm>
                    <a:off x="4690619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9" y="261"/>
                          <a:pt x="919" y="235"/>
                          <a:pt x="907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48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88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50" y="351"/>
                        </a:cubicBezTo>
                        <a:cubicBezTo>
                          <a:pt x="217" y="303"/>
                          <a:pt x="250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18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2" y="882"/>
                          <a:pt x="105" y="870"/>
                        </a:cubicBezTo>
                        <a:cubicBezTo>
                          <a:pt x="146" y="853"/>
                          <a:pt x="105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6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30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4" name="Google Shape;3474;p31"/>
                  <p:cNvSpPr/>
                  <p:nvPr/>
                </p:nvSpPr>
                <p:spPr>
                  <a:xfrm>
                    <a:off x="5522266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8" y="261"/>
                          <a:pt x="919" y="235"/>
                          <a:pt x="909" y="209"/>
                        </a:cubicBezTo>
                        <a:cubicBezTo>
                          <a:pt x="896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2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7" y="203"/>
                          <a:pt x="787" y="193"/>
                        </a:cubicBezTo>
                        <a:cubicBezTo>
                          <a:pt x="800" y="190"/>
                          <a:pt x="806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51" y="174"/>
                          <a:pt x="861" y="203"/>
                          <a:pt x="864" y="219"/>
                        </a:cubicBezTo>
                        <a:cubicBezTo>
                          <a:pt x="867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19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4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2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7" y="348"/>
                          <a:pt x="110" y="374"/>
                        </a:cubicBezTo>
                        <a:cubicBezTo>
                          <a:pt x="114" y="425"/>
                          <a:pt x="159" y="457"/>
                          <a:pt x="210" y="451"/>
                        </a:cubicBezTo>
                        <a:cubicBezTo>
                          <a:pt x="239" y="445"/>
                          <a:pt x="275" y="429"/>
                          <a:pt x="285" y="399"/>
                        </a:cubicBezTo>
                        <a:cubicBezTo>
                          <a:pt x="288" y="383"/>
                          <a:pt x="281" y="380"/>
                          <a:pt x="272" y="374"/>
                        </a:cubicBezTo>
                        <a:cubicBezTo>
                          <a:pt x="262" y="367"/>
                          <a:pt x="255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0" y="235"/>
                          <a:pt x="439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19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1" y="573"/>
                        </a:cubicBezTo>
                        <a:cubicBezTo>
                          <a:pt x="288" y="606"/>
                          <a:pt x="339" y="625"/>
                          <a:pt x="358" y="593"/>
                        </a:cubicBezTo>
                        <a:cubicBezTo>
                          <a:pt x="368" y="573"/>
                          <a:pt x="378" y="557"/>
                          <a:pt x="400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6" y="676"/>
                          <a:pt x="185" y="641"/>
                          <a:pt x="123" y="654"/>
                        </a:cubicBezTo>
                        <a:cubicBezTo>
                          <a:pt x="69" y="666"/>
                          <a:pt x="17" y="705"/>
                          <a:pt x="4" y="760"/>
                        </a:cubicBezTo>
                        <a:cubicBezTo>
                          <a:pt x="-5" y="789"/>
                          <a:pt x="-2" y="821"/>
                          <a:pt x="17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4" y="853"/>
                          <a:pt x="436" y="831"/>
                          <a:pt x="500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4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5" name="Google Shape;3475;p31"/>
                  <p:cNvSpPr/>
                  <p:nvPr/>
                </p:nvSpPr>
                <p:spPr>
                  <a:xfrm>
                    <a:off x="6353481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4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3" y="206"/>
                          <a:pt x="768" y="203"/>
                          <a:pt x="788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7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4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5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49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3" y="470"/>
                          <a:pt x="340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5" y="763"/>
                          <a:pt x="308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4" y="570"/>
                          <a:pt x="720" y="554"/>
                          <a:pt x="743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6" name="Google Shape;3476;p31"/>
                  <p:cNvSpPr/>
                  <p:nvPr/>
                </p:nvSpPr>
                <p:spPr>
                  <a:xfrm>
                    <a:off x="7185128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7" y="280"/>
                          <a:pt x="964" y="274"/>
                        </a:cubicBezTo>
                        <a:cubicBezTo>
                          <a:pt x="939" y="261"/>
                          <a:pt x="919" y="235"/>
                          <a:pt x="910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2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9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20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7" name="Google Shape;3477;p31"/>
                  <p:cNvSpPr/>
                  <p:nvPr/>
                </p:nvSpPr>
                <p:spPr>
                  <a:xfrm>
                    <a:off x="8016343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8" y="284"/>
                          <a:pt x="978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2" y="136"/>
                        </a:cubicBezTo>
                        <a:cubicBezTo>
                          <a:pt x="859" y="123"/>
                          <a:pt x="843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5" y="103"/>
                          <a:pt x="695" y="171"/>
                          <a:pt x="724" y="193"/>
                        </a:cubicBezTo>
                        <a:cubicBezTo>
                          <a:pt x="743" y="206"/>
                          <a:pt x="769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7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9" y="238"/>
                          <a:pt x="865" y="267"/>
                          <a:pt x="849" y="284"/>
                        </a:cubicBezTo>
                        <a:cubicBezTo>
                          <a:pt x="817" y="322"/>
                          <a:pt x="756" y="306"/>
                          <a:pt x="720" y="284"/>
                        </a:cubicBezTo>
                        <a:cubicBezTo>
                          <a:pt x="669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8" y="13"/>
                        </a:cubicBezTo>
                        <a:cubicBezTo>
                          <a:pt x="482" y="0"/>
                          <a:pt x="450" y="-6"/>
                          <a:pt x="421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6" y="103"/>
                          <a:pt x="369" y="106"/>
                          <a:pt x="363" y="103"/>
                        </a:cubicBezTo>
                        <a:cubicBezTo>
                          <a:pt x="334" y="97"/>
                          <a:pt x="305" y="93"/>
                          <a:pt x="276" y="106"/>
                        </a:cubicBezTo>
                        <a:cubicBezTo>
                          <a:pt x="244" y="119"/>
                          <a:pt x="224" y="148"/>
                          <a:pt x="221" y="181"/>
                        </a:cubicBezTo>
                        <a:cubicBezTo>
                          <a:pt x="218" y="209"/>
                          <a:pt x="215" y="232"/>
                          <a:pt x="192" y="251"/>
                        </a:cubicBezTo>
                        <a:cubicBezTo>
                          <a:pt x="170" y="267"/>
                          <a:pt x="144" y="277"/>
                          <a:pt x="128" y="303"/>
                        </a:cubicBezTo>
                        <a:cubicBezTo>
                          <a:pt x="115" y="325"/>
                          <a:pt x="108" y="348"/>
                          <a:pt x="112" y="374"/>
                        </a:cubicBezTo>
                        <a:cubicBezTo>
                          <a:pt x="115" y="425"/>
                          <a:pt x="160" y="457"/>
                          <a:pt x="212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9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1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4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9" y="606"/>
                          <a:pt x="340" y="625"/>
                          <a:pt x="360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7" y="551"/>
                          <a:pt x="463" y="564"/>
                        </a:cubicBezTo>
                        <a:cubicBezTo>
                          <a:pt x="498" y="599"/>
                          <a:pt x="492" y="663"/>
                          <a:pt x="450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6" y="641"/>
                          <a:pt x="124" y="654"/>
                        </a:cubicBezTo>
                        <a:cubicBezTo>
                          <a:pt x="70" y="666"/>
                          <a:pt x="21" y="705"/>
                          <a:pt x="5" y="760"/>
                        </a:cubicBezTo>
                        <a:cubicBezTo>
                          <a:pt x="-4" y="789"/>
                          <a:pt x="-1" y="821"/>
                          <a:pt x="18" y="844"/>
                        </a:cubicBezTo>
                        <a:cubicBezTo>
                          <a:pt x="41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9" y="718"/>
                          <a:pt x="234" y="741"/>
                        </a:cubicBezTo>
                        <a:cubicBezTo>
                          <a:pt x="276" y="763"/>
                          <a:pt x="311" y="811"/>
                          <a:pt x="302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3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5" y="570"/>
                          <a:pt x="720" y="554"/>
                          <a:pt x="746" y="538"/>
                        </a:cubicBezTo>
                        <a:cubicBezTo>
                          <a:pt x="756" y="535"/>
                          <a:pt x="765" y="528"/>
                          <a:pt x="778" y="522"/>
                        </a:cubicBezTo>
                        <a:cubicBezTo>
                          <a:pt x="785" y="518"/>
                          <a:pt x="817" y="509"/>
                          <a:pt x="817" y="506"/>
                        </a:cubicBezTo>
                        <a:cubicBezTo>
                          <a:pt x="856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8" name="Google Shape;3478;p31"/>
                  <p:cNvSpPr/>
                  <p:nvPr/>
                </p:nvSpPr>
                <p:spPr>
                  <a:xfrm>
                    <a:off x="8847990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9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7" y="322"/>
                          <a:pt x="759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7" y="97"/>
                          <a:pt x="562" y="45"/>
                          <a:pt x="508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3" y="97"/>
                          <a:pt x="304" y="93"/>
                          <a:pt x="276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4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8" y="425"/>
                          <a:pt x="160" y="457"/>
                          <a:pt x="211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8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6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5" y="586"/>
                        </a:cubicBezTo>
                        <a:cubicBezTo>
                          <a:pt x="694" y="570"/>
                          <a:pt x="720" y="554"/>
                          <a:pt x="746" y="538"/>
                        </a:cubicBezTo>
                        <a:cubicBezTo>
                          <a:pt x="755" y="535"/>
                          <a:pt x="768" y="528"/>
                          <a:pt x="778" y="522"/>
                        </a:cubicBezTo>
                        <a:cubicBezTo>
                          <a:pt x="784" y="518"/>
                          <a:pt x="817" y="509"/>
                          <a:pt x="817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9" name="Google Shape;3479;p31"/>
                  <p:cNvSpPr/>
                  <p:nvPr/>
                </p:nvSpPr>
                <p:spPr>
                  <a:xfrm>
                    <a:off x="9679637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2" y="235"/>
                          <a:pt x="909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8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7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40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5" y="470"/>
                          <a:pt x="343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8" y="573"/>
                          <a:pt x="378" y="557"/>
                          <a:pt x="404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6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8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7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5" y="586"/>
                        </a:cubicBezTo>
                        <a:cubicBezTo>
                          <a:pt x="697" y="570"/>
                          <a:pt x="720" y="554"/>
                          <a:pt x="745" y="538"/>
                        </a:cubicBezTo>
                        <a:cubicBezTo>
                          <a:pt x="755" y="535"/>
                          <a:pt x="768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0" name="Google Shape;3480;p31"/>
                  <p:cNvSpPr/>
                  <p:nvPr/>
                </p:nvSpPr>
                <p:spPr>
                  <a:xfrm>
                    <a:off x="10064539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996" y="760"/>
                        </a:moveTo>
                        <a:lnTo>
                          <a:pt x="996" y="760"/>
                        </a:lnTo>
                        <a:cubicBezTo>
                          <a:pt x="979" y="705"/>
                          <a:pt x="931" y="667"/>
                          <a:pt x="876" y="654"/>
                        </a:cubicBezTo>
                        <a:cubicBezTo>
                          <a:pt x="812" y="641"/>
                          <a:pt x="764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500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8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2" y="108"/>
                          <a:pt x="625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80" y="284"/>
                        </a:cubicBezTo>
                        <a:cubicBezTo>
                          <a:pt x="242" y="303"/>
                          <a:pt x="184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4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9" y="124"/>
                          <a:pt x="126" y="137"/>
                        </a:cubicBezTo>
                        <a:cubicBezTo>
                          <a:pt x="110" y="158"/>
                          <a:pt x="103" y="184"/>
                          <a:pt x="91" y="210"/>
                        </a:cubicBezTo>
                        <a:cubicBezTo>
                          <a:pt x="78" y="235"/>
                          <a:pt x="62" y="261"/>
                          <a:pt x="32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5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2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6" y="850"/>
                          <a:pt x="673" y="882"/>
                        </a:cubicBezTo>
                        <a:cubicBezTo>
                          <a:pt x="689" y="889"/>
                          <a:pt x="706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2" y="763"/>
                          <a:pt x="764" y="741"/>
                        </a:cubicBezTo>
                        <a:cubicBezTo>
                          <a:pt x="799" y="718"/>
                          <a:pt x="867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6" y="76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1" name="Google Shape;3481;p31"/>
                  <p:cNvSpPr/>
                  <p:nvPr/>
                </p:nvSpPr>
                <p:spPr>
                  <a:xfrm>
                    <a:off x="9233324" y="6849648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2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0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21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4" y="364"/>
                          <a:pt x="727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4" y="428"/>
                          <a:pt x="760" y="445"/>
                          <a:pt x="785" y="451"/>
                        </a:cubicBezTo>
                        <a:cubicBezTo>
                          <a:pt x="837" y="457"/>
                          <a:pt x="882" y="425"/>
                          <a:pt x="888" y="374"/>
                        </a:cubicBezTo>
                        <a:cubicBezTo>
                          <a:pt x="888" y="348"/>
                          <a:pt x="882" y="322"/>
                          <a:pt x="869" y="303"/>
                        </a:cubicBezTo>
                        <a:cubicBezTo>
                          <a:pt x="856" y="277"/>
                          <a:pt x="831" y="268"/>
                          <a:pt x="808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4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50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6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1" y="303"/>
                          <a:pt x="183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12" y="193"/>
                        </a:cubicBezTo>
                        <a:cubicBezTo>
                          <a:pt x="231" y="200"/>
                          <a:pt x="257" y="203"/>
                          <a:pt x="274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4" y="101"/>
                        </a:cubicBezTo>
                        <a:cubicBezTo>
                          <a:pt x="158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5" y="519"/>
                          <a:pt x="219" y="522"/>
                        </a:cubicBezTo>
                        <a:cubicBezTo>
                          <a:pt x="231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5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6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2" name="Google Shape;3482;p31"/>
                  <p:cNvSpPr/>
                  <p:nvPr/>
                </p:nvSpPr>
                <p:spPr>
                  <a:xfrm>
                    <a:off x="8401677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3" y="712"/>
                          <a:pt x="547" y="689"/>
                        </a:cubicBezTo>
                        <a:cubicBezTo>
                          <a:pt x="506" y="664"/>
                          <a:pt x="502" y="599"/>
                          <a:pt x="535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5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8" y="252"/>
                        </a:cubicBezTo>
                        <a:cubicBezTo>
                          <a:pt x="783" y="232"/>
                          <a:pt x="783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5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2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8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3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6" y="715"/>
                          <a:pt x="883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3" name="Google Shape;3483;p31"/>
                  <p:cNvSpPr/>
                  <p:nvPr/>
                </p:nvSpPr>
                <p:spPr>
                  <a:xfrm>
                    <a:off x="7570030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1"/>
                          <a:pt x="184" y="177"/>
                        </a:cubicBezTo>
                        <a:cubicBezTo>
                          <a:pt x="194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3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4" name="Google Shape;3484;p31"/>
                  <p:cNvSpPr/>
                  <p:nvPr/>
                </p:nvSpPr>
                <p:spPr>
                  <a:xfrm>
                    <a:off x="6738815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8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7" y="371"/>
                        </a:cubicBezTo>
                        <a:cubicBezTo>
                          <a:pt x="714" y="380"/>
                          <a:pt x="708" y="384"/>
                          <a:pt x="714" y="400"/>
                        </a:cubicBezTo>
                        <a:cubicBezTo>
                          <a:pt x="724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69" y="303"/>
                        </a:cubicBezTo>
                        <a:cubicBezTo>
                          <a:pt x="856" y="277"/>
                          <a:pt x="830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1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47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8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09" y="193"/>
                        </a:cubicBezTo>
                        <a:cubicBezTo>
                          <a:pt x="232" y="200"/>
                          <a:pt x="257" y="203"/>
                          <a:pt x="273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2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5" name="Google Shape;3485;p31"/>
                  <p:cNvSpPr/>
                  <p:nvPr/>
                </p:nvSpPr>
                <p:spPr>
                  <a:xfrm>
                    <a:off x="5907168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6" y="664"/>
                          <a:pt x="502" y="599"/>
                          <a:pt x="534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6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70" y="303"/>
                        </a:cubicBezTo>
                        <a:cubicBezTo>
                          <a:pt x="857" y="277"/>
                          <a:pt x="828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6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8" y="1"/>
                          <a:pt x="490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09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6" name="Google Shape;3486;p31"/>
                  <p:cNvSpPr/>
                  <p:nvPr/>
                </p:nvSpPr>
                <p:spPr>
                  <a:xfrm>
                    <a:off x="5075521" y="6849648"/>
                    <a:ext cx="43247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1" y="705"/>
                          <a:pt x="590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86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28" y="268"/>
                          <a:pt x="806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28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6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9" y="284"/>
                        </a:cubicBezTo>
                        <a:cubicBezTo>
                          <a:pt x="136" y="268"/>
                          <a:pt x="129" y="239"/>
                          <a:pt x="132" y="216"/>
                        </a:cubicBezTo>
                        <a:cubicBezTo>
                          <a:pt x="136" y="203"/>
                          <a:pt x="149" y="174"/>
                          <a:pt x="165" y="171"/>
                        </a:cubicBezTo>
                        <a:cubicBezTo>
                          <a:pt x="171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0" y="284"/>
                          <a:pt x="0" y="284"/>
                        </a:cubicBezTo>
                        <a:cubicBezTo>
                          <a:pt x="81" y="338"/>
                          <a:pt x="142" y="416"/>
                          <a:pt x="181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4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0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28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7" name="Google Shape;3487;p31"/>
                  <p:cNvSpPr/>
                  <p:nvPr/>
                </p:nvSpPr>
                <p:spPr>
                  <a:xfrm>
                    <a:off x="424041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6" y="663"/>
                          <a:pt x="502" y="599"/>
                          <a:pt x="535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12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502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0" y="255"/>
                          <a:pt x="783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9" y="451"/>
                        </a:cubicBezTo>
                        <a:cubicBezTo>
                          <a:pt x="840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3" y="232"/>
                          <a:pt x="783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8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3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5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82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8" name="Google Shape;3488;p31"/>
                  <p:cNvSpPr/>
                  <p:nvPr/>
                </p:nvSpPr>
                <p:spPr>
                  <a:xfrm>
                    <a:off x="3408766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6" y="692"/>
                        </a:cubicBezTo>
                        <a:cubicBezTo>
                          <a:pt x="660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503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1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9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41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4"/>
                          <a:pt x="184" y="177"/>
                        </a:cubicBezTo>
                        <a:cubicBezTo>
                          <a:pt x="194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71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9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5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6" y="795"/>
                          <a:pt x="854" y="853"/>
                          <a:pt x="892" y="869"/>
                        </a:cubicBezTo>
                        <a:cubicBezTo>
                          <a:pt x="924" y="882"/>
                          <a:pt x="960" y="866"/>
                          <a:pt x="983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9" name="Google Shape;3489;p31"/>
                  <p:cNvSpPr/>
                  <p:nvPr/>
                </p:nvSpPr>
                <p:spPr>
                  <a:xfrm>
                    <a:off x="2577551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5" y="654"/>
                        </a:moveTo>
                        <a:lnTo>
                          <a:pt x="875" y="654"/>
                        </a:lnTo>
                        <a:cubicBezTo>
                          <a:pt x="814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79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8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6" y="451"/>
                        </a:cubicBezTo>
                        <a:cubicBezTo>
                          <a:pt x="840" y="457"/>
                          <a:pt x="882" y="425"/>
                          <a:pt x="888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4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1" y="203"/>
                          <a:pt x="257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1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4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5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90" name="Google Shape;3490;p31"/>
                  <p:cNvSpPr/>
                  <p:nvPr/>
                </p:nvSpPr>
                <p:spPr>
                  <a:xfrm>
                    <a:off x="174590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6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6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91" name="Google Shape;3491;p31"/>
                  <p:cNvSpPr/>
                  <p:nvPr/>
                </p:nvSpPr>
                <p:spPr>
                  <a:xfrm>
                    <a:off x="914257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6"/>
                          <a:pt x="706" y="692"/>
                        </a:cubicBezTo>
                        <a:cubicBezTo>
                          <a:pt x="661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8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1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6" y="267"/>
                          <a:pt x="132" y="238"/>
                          <a:pt x="136" y="219"/>
                        </a:cubicBezTo>
                        <a:cubicBezTo>
                          <a:pt x="136" y="203"/>
                          <a:pt x="149" y="174"/>
                          <a:pt x="168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4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5" y="795"/>
                          <a:pt x="854" y="853"/>
                          <a:pt x="892" y="869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92" name="Google Shape;3492;p31"/>
                  <p:cNvSpPr/>
                  <p:nvPr/>
                </p:nvSpPr>
                <p:spPr>
                  <a:xfrm>
                    <a:off x="83042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69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5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7" y="46"/>
                          <a:pt x="402" y="98"/>
                          <a:pt x="376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2" y="203"/>
                          <a:pt x="257" y="206"/>
                          <a:pt x="273" y="193"/>
                        </a:cubicBezTo>
                        <a:cubicBezTo>
                          <a:pt x="305" y="171"/>
                          <a:pt x="305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2" y="283"/>
                          <a:pt x="0" y="283"/>
                        </a:cubicBezTo>
                        <a:cubicBezTo>
                          <a:pt x="80" y="341"/>
                          <a:pt x="144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2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1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93" name="Google Shape;3493;p31"/>
                  <p:cNvSpPr/>
                  <p:nvPr/>
                </p:nvSpPr>
                <p:spPr>
                  <a:xfrm>
                    <a:off x="-748605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5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5" y="107"/>
                        </a:cubicBezTo>
                        <a:cubicBezTo>
                          <a:pt x="696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48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2" y="193"/>
                        </a:cubicBezTo>
                        <a:cubicBezTo>
                          <a:pt x="232" y="203"/>
                          <a:pt x="257" y="206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494" name="Google Shape;3494;p31"/>
                <p:cNvSpPr/>
                <p:nvPr/>
              </p:nvSpPr>
              <p:spPr>
                <a:xfrm>
                  <a:off x="10042483" y="4663402"/>
                  <a:ext cx="525025" cy="120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279" extrusionOk="0">
                      <a:moveTo>
                        <a:pt x="274" y="80"/>
                      </a:moveTo>
                      <a:lnTo>
                        <a:pt x="274" y="80"/>
                      </a:lnTo>
                      <a:cubicBezTo>
                        <a:pt x="361" y="51"/>
                        <a:pt x="460" y="44"/>
                        <a:pt x="551" y="64"/>
                      </a:cubicBezTo>
                      <a:cubicBezTo>
                        <a:pt x="621" y="83"/>
                        <a:pt x="689" y="115"/>
                        <a:pt x="760" y="141"/>
                      </a:cubicBezTo>
                      <a:cubicBezTo>
                        <a:pt x="840" y="170"/>
                        <a:pt x="921" y="199"/>
                        <a:pt x="1005" y="212"/>
                      </a:cubicBezTo>
                      <a:cubicBezTo>
                        <a:pt x="1075" y="221"/>
                        <a:pt x="1143" y="231"/>
                        <a:pt x="1214" y="234"/>
                      </a:cubicBezTo>
                      <a:cubicBezTo>
                        <a:pt x="1195" y="218"/>
                        <a:pt x="1182" y="196"/>
                        <a:pt x="1175" y="173"/>
                      </a:cubicBezTo>
                      <a:cubicBezTo>
                        <a:pt x="1163" y="170"/>
                        <a:pt x="1153" y="170"/>
                        <a:pt x="1150" y="170"/>
                      </a:cubicBezTo>
                      <a:cubicBezTo>
                        <a:pt x="1133" y="166"/>
                        <a:pt x="1117" y="166"/>
                        <a:pt x="1101" y="163"/>
                      </a:cubicBezTo>
                      <a:cubicBezTo>
                        <a:pt x="1072" y="157"/>
                        <a:pt x="1043" y="150"/>
                        <a:pt x="1014" y="144"/>
                      </a:cubicBezTo>
                      <a:cubicBezTo>
                        <a:pt x="847" y="102"/>
                        <a:pt x="689" y="31"/>
                        <a:pt x="515" y="5"/>
                      </a:cubicBezTo>
                      <a:cubicBezTo>
                        <a:pt x="402" y="-11"/>
                        <a:pt x="296" y="12"/>
                        <a:pt x="196" y="73"/>
                      </a:cubicBezTo>
                      <a:cubicBezTo>
                        <a:pt x="116" y="125"/>
                        <a:pt x="45" y="196"/>
                        <a:pt x="0" y="279"/>
                      </a:cubicBezTo>
                      <a:cubicBezTo>
                        <a:pt x="16" y="273"/>
                        <a:pt x="29" y="270"/>
                        <a:pt x="45" y="266"/>
                      </a:cubicBezTo>
                      <a:cubicBezTo>
                        <a:pt x="83" y="176"/>
                        <a:pt x="183" y="112"/>
                        <a:pt x="274" y="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95" name="Google Shape;3495;p31"/>
                <p:cNvSpPr/>
                <p:nvPr/>
              </p:nvSpPr>
              <p:spPr>
                <a:xfrm>
                  <a:off x="10071459" y="4678539"/>
                  <a:ext cx="652605" cy="128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6" extrusionOk="0">
                      <a:moveTo>
                        <a:pt x="1433" y="22"/>
                      </a:moveTo>
                      <a:lnTo>
                        <a:pt x="1433" y="22"/>
                      </a:lnTo>
                      <a:cubicBezTo>
                        <a:pt x="1411" y="9"/>
                        <a:pt x="1389" y="0"/>
                        <a:pt x="1363" y="0"/>
                      </a:cubicBezTo>
                      <a:cubicBezTo>
                        <a:pt x="1334" y="0"/>
                        <a:pt x="1292" y="12"/>
                        <a:pt x="1279" y="42"/>
                      </a:cubicBezTo>
                      <a:cubicBezTo>
                        <a:pt x="1269" y="74"/>
                        <a:pt x="1298" y="90"/>
                        <a:pt x="1317" y="109"/>
                      </a:cubicBezTo>
                      <a:cubicBezTo>
                        <a:pt x="1334" y="122"/>
                        <a:pt x="1330" y="144"/>
                        <a:pt x="1321" y="164"/>
                      </a:cubicBezTo>
                      <a:cubicBezTo>
                        <a:pt x="1311" y="180"/>
                        <a:pt x="1295" y="193"/>
                        <a:pt x="1279" y="202"/>
                      </a:cubicBezTo>
                      <a:cubicBezTo>
                        <a:pt x="1269" y="215"/>
                        <a:pt x="1250" y="238"/>
                        <a:pt x="1208" y="238"/>
                      </a:cubicBezTo>
                      <a:cubicBezTo>
                        <a:pt x="1121" y="244"/>
                        <a:pt x="1034" y="231"/>
                        <a:pt x="950" y="215"/>
                      </a:cubicBezTo>
                      <a:cubicBezTo>
                        <a:pt x="867" y="202"/>
                        <a:pt x="786" y="183"/>
                        <a:pt x="709" y="154"/>
                      </a:cubicBezTo>
                      <a:cubicBezTo>
                        <a:pt x="638" y="125"/>
                        <a:pt x="571" y="96"/>
                        <a:pt x="496" y="74"/>
                      </a:cubicBezTo>
                      <a:cubicBezTo>
                        <a:pt x="403" y="48"/>
                        <a:pt x="303" y="51"/>
                        <a:pt x="210" y="83"/>
                      </a:cubicBezTo>
                      <a:cubicBezTo>
                        <a:pt x="165" y="96"/>
                        <a:pt x="126" y="119"/>
                        <a:pt x="87" y="144"/>
                      </a:cubicBezTo>
                      <a:cubicBezTo>
                        <a:pt x="55" y="167"/>
                        <a:pt x="26" y="196"/>
                        <a:pt x="0" y="228"/>
                      </a:cubicBezTo>
                      <a:cubicBezTo>
                        <a:pt x="33" y="225"/>
                        <a:pt x="65" y="222"/>
                        <a:pt x="94" y="218"/>
                      </a:cubicBezTo>
                      <a:cubicBezTo>
                        <a:pt x="97" y="218"/>
                        <a:pt x="100" y="215"/>
                        <a:pt x="103" y="215"/>
                      </a:cubicBezTo>
                      <a:cubicBezTo>
                        <a:pt x="107" y="212"/>
                        <a:pt x="110" y="209"/>
                        <a:pt x="113" y="206"/>
                      </a:cubicBezTo>
                      <a:cubicBezTo>
                        <a:pt x="142" y="167"/>
                        <a:pt x="197" y="154"/>
                        <a:pt x="245" y="148"/>
                      </a:cubicBezTo>
                      <a:cubicBezTo>
                        <a:pt x="332" y="135"/>
                        <a:pt x="422" y="135"/>
                        <a:pt x="512" y="148"/>
                      </a:cubicBezTo>
                      <a:cubicBezTo>
                        <a:pt x="612" y="164"/>
                        <a:pt x="712" y="196"/>
                        <a:pt x="809" y="225"/>
                      </a:cubicBezTo>
                      <a:cubicBezTo>
                        <a:pt x="838" y="235"/>
                        <a:pt x="867" y="244"/>
                        <a:pt x="896" y="251"/>
                      </a:cubicBezTo>
                      <a:cubicBezTo>
                        <a:pt x="1021" y="286"/>
                        <a:pt x="1153" y="312"/>
                        <a:pt x="1279" y="286"/>
                      </a:cubicBezTo>
                      <a:cubicBezTo>
                        <a:pt x="1279" y="283"/>
                        <a:pt x="1279" y="283"/>
                        <a:pt x="1282" y="280"/>
                      </a:cubicBezTo>
                      <a:cubicBezTo>
                        <a:pt x="1298" y="235"/>
                        <a:pt x="1343" y="186"/>
                        <a:pt x="1395" y="196"/>
                      </a:cubicBezTo>
                      <a:cubicBezTo>
                        <a:pt x="1417" y="199"/>
                        <a:pt x="1437" y="218"/>
                        <a:pt x="1459" y="218"/>
                      </a:cubicBezTo>
                      <a:cubicBezTo>
                        <a:pt x="1488" y="222"/>
                        <a:pt x="1505" y="180"/>
                        <a:pt x="1508" y="157"/>
                      </a:cubicBezTo>
                      <a:cubicBezTo>
                        <a:pt x="1514" y="102"/>
                        <a:pt x="1475" y="51"/>
                        <a:pt x="1433" y="2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96" name="Google Shape;3496;p31"/>
                <p:cNvSpPr/>
                <p:nvPr/>
              </p:nvSpPr>
              <p:spPr>
                <a:xfrm>
                  <a:off x="10125951" y="4751627"/>
                  <a:ext cx="585139" cy="11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275" extrusionOk="0">
                      <a:moveTo>
                        <a:pt x="1275" y="172"/>
                      </a:moveTo>
                      <a:lnTo>
                        <a:pt x="1275" y="172"/>
                      </a:lnTo>
                      <a:cubicBezTo>
                        <a:pt x="1266" y="194"/>
                        <a:pt x="1253" y="207"/>
                        <a:pt x="1227" y="210"/>
                      </a:cubicBezTo>
                      <a:cubicBezTo>
                        <a:pt x="1188" y="214"/>
                        <a:pt x="1159" y="188"/>
                        <a:pt x="1153" y="159"/>
                      </a:cubicBezTo>
                      <a:cubicBezTo>
                        <a:pt x="1015" y="182"/>
                        <a:pt x="873" y="153"/>
                        <a:pt x="738" y="111"/>
                      </a:cubicBezTo>
                      <a:cubicBezTo>
                        <a:pt x="725" y="107"/>
                        <a:pt x="709" y="101"/>
                        <a:pt x="692" y="98"/>
                      </a:cubicBezTo>
                      <a:cubicBezTo>
                        <a:pt x="692" y="98"/>
                        <a:pt x="689" y="98"/>
                        <a:pt x="689" y="94"/>
                      </a:cubicBezTo>
                      <a:cubicBezTo>
                        <a:pt x="606" y="72"/>
                        <a:pt x="525" y="43"/>
                        <a:pt x="441" y="27"/>
                      </a:cubicBezTo>
                      <a:cubicBezTo>
                        <a:pt x="354" y="8"/>
                        <a:pt x="267" y="-2"/>
                        <a:pt x="180" y="1"/>
                      </a:cubicBezTo>
                      <a:cubicBezTo>
                        <a:pt x="129" y="1"/>
                        <a:pt x="42" y="5"/>
                        <a:pt x="0" y="46"/>
                      </a:cubicBezTo>
                      <a:cubicBezTo>
                        <a:pt x="6" y="46"/>
                        <a:pt x="13" y="46"/>
                        <a:pt x="19" y="46"/>
                      </a:cubicBezTo>
                      <a:cubicBezTo>
                        <a:pt x="148" y="43"/>
                        <a:pt x="270" y="53"/>
                        <a:pt x="390" y="104"/>
                      </a:cubicBezTo>
                      <a:cubicBezTo>
                        <a:pt x="396" y="107"/>
                        <a:pt x="406" y="111"/>
                        <a:pt x="412" y="114"/>
                      </a:cubicBezTo>
                      <a:cubicBezTo>
                        <a:pt x="493" y="146"/>
                        <a:pt x="573" y="182"/>
                        <a:pt x="654" y="210"/>
                      </a:cubicBezTo>
                      <a:cubicBezTo>
                        <a:pt x="696" y="223"/>
                        <a:pt x="738" y="236"/>
                        <a:pt x="779" y="246"/>
                      </a:cubicBezTo>
                      <a:cubicBezTo>
                        <a:pt x="799" y="252"/>
                        <a:pt x="821" y="259"/>
                        <a:pt x="844" y="262"/>
                      </a:cubicBezTo>
                      <a:cubicBezTo>
                        <a:pt x="847" y="262"/>
                        <a:pt x="882" y="272"/>
                        <a:pt x="899" y="275"/>
                      </a:cubicBezTo>
                      <a:cubicBezTo>
                        <a:pt x="937" y="226"/>
                        <a:pt x="1002" y="194"/>
                        <a:pt x="1063" y="201"/>
                      </a:cubicBezTo>
                      <a:cubicBezTo>
                        <a:pt x="1127" y="207"/>
                        <a:pt x="1179" y="249"/>
                        <a:pt x="1247" y="252"/>
                      </a:cubicBezTo>
                      <a:cubicBezTo>
                        <a:pt x="1272" y="255"/>
                        <a:pt x="1301" y="255"/>
                        <a:pt x="1324" y="246"/>
                      </a:cubicBezTo>
                      <a:cubicBezTo>
                        <a:pt x="1353" y="233"/>
                        <a:pt x="1359" y="194"/>
                        <a:pt x="1346" y="169"/>
                      </a:cubicBezTo>
                      <a:cubicBezTo>
                        <a:pt x="1327" y="140"/>
                        <a:pt x="1291" y="143"/>
                        <a:pt x="1275" y="1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97" name="Google Shape;3497;p31"/>
                <p:cNvSpPr/>
                <p:nvPr/>
              </p:nvSpPr>
              <p:spPr>
                <a:xfrm>
                  <a:off x="9609144" y="5000299"/>
                  <a:ext cx="523727" cy="12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" h="278" extrusionOk="0">
                      <a:moveTo>
                        <a:pt x="1015" y="72"/>
                      </a:moveTo>
                      <a:lnTo>
                        <a:pt x="1015" y="72"/>
                      </a:lnTo>
                      <a:cubicBezTo>
                        <a:pt x="918" y="11"/>
                        <a:pt x="812" y="-11"/>
                        <a:pt x="696" y="5"/>
                      </a:cubicBezTo>
                      <a:cubicBezTo>
                        <a:pt x="525" y="31"/>
                        <a:pt x="364" y="98"/>
                        <a:pt x="197" y="143"/>
                      </a:cubicBezTo>
                      <a:cubicBezTo>
                        <a:pt x="168" y="150"/>
                        <a:pt x="139" y="156"/>
                        <a:pt x="110" y="163"/>
                      </a:cubicBezTo>
                      <a:cubicBezTo>
                        <a:pt x="94" y="166"/>
                        <a:pt x="81" y="166"/>
                        <a:pt x="65" y="169"/>
                      </a:cubicBezTo>
                      <a:cubicBezTo>
                        <a:pt x="62" y="169"/>
                        <a:pt x="49" y="169"/>
                        <a:pt x="39" y="169"/>
                      </a:cubicBezTo>
                      <a:cubicBezTo>
                        <a:pt x="32" y="195"/>
                        <a:pt x="19" y="217"/>
                        <a:pt x="0" y="233"/>
                      </a:cubicBezTo>
                      <a:cubicBezTo>
                        <a:pt x="71" y="230"/>
                        <a:pt x="139" y="220"/>
                        <a:pt x="206" y="207"/>
                      </a:cubicBezTo>
                      <a:cubicBezTo>
                        <a:pt x="293" y="198"/>
                        <a:pt x="374" y="169"/>
                        <a:pt x="454" y="140"/>
                      </a:cubicBezTo>
                      <a:cubicBezTo>
                        <a:pt x="522" y="111"/>
                        <a:pt x="590" y="79"/>
                        <a:pt x="664" y="63"/>
                      </a:cubicBezTo>
                      <a:cubicBezTo>
                        <a:pt x="754" y="40"/>
                        <a:pt x="851" y="50"/>
                        <a:pt x="940" y="79"/>
                      </a:cubicBezTo>
                      <a:cubicBezTo>
                        <a:pt x="1028" y="111"/>
                        <a:pt x="1131" y="175"/>
                        <a:pt x="1169" y="265"/>
                      </a:cubicBezTo>
                      <a:cubicBezTo>
                        <a:pt x="1182" y="269"/>
                        <a:pt x="1198" y="272"/>
                        <a:pt x="1211" y="278"/>
                      </a:cubicBezTo>
                      <a:cubicBezTo>
                        <a:pt x="1166" y="195"/>
                        <a:pt x="1095" y="124"/>
                        <a:pt x="1015" y="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98" name="Google Shape;3498;p31"/>
                <p:cNvSpPr/>
                <p:nvPr/>
              </p:nvSpPr>
              <p:spPr>
                <a:xfrm>
                  <a:off x="9451291" y="5015003"/>
                  <a:ext cx="652605" cy="128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7" extrusionOk="0">
                      <a:moveTo>
                        <a:pt x="1425" y="145"/>
                      </a:moveTo>
                      <a:lnTo>
                        <a:pt x="1425" y="145"/>
                      </a:lnTo>
                      <a:cubicBezTo>
                        <a:pt x="1386" y="116"/>
                        <a:pt x="1344" y="96"/>
                        <a:pt x="1302" y="83"/>
                      </a:cubicBezTo>
                      <a:cubicBezTo>
                        <a:pt x="1209" y="51"/>
                        <a:pt x="1109" y="48"/>
                        <a:pt x="1016" y="74"/>
                      </a:cubicBezTo>
                      <a:cubicBezTo>
                        <a:pt x="942" y="93"/>
                        <a:pt x="874" y="125"/>
                        <a:pt x="803" y="154"/>
                      </a:cubicBezTo>
                      <a:cubicBezTo>
                        <a:pt x="726" y="183"/>
                        <a:pt x="645" y="202"/>
                        <a:pt x="562" y="215"/>
                      </a:cubicBezTo>
                      <a:cubicBezTo>
                        <a:pt x="475" y="231"/>
                        <a:pt x="388" y="241"/>
                        <a:pt x="301" y="238"/>
                      </a:cubicBezTo>
                      <a:cubicBezTo>
                        <a:pt x="259" y="238"/>
                        <a:pt x="243" y="215"/>
                        <a:pt x="230" y="202"/>
                      </a:cubicBezTo>
                      <a:cubicBezTo>
                        <a:pt x="214" y="193"/>
                        <a:pt x="198" y="180"/>
                        <a:pt x="191" y="164"/>
                      </a:cubicBezTo>
                      <a:cubicBezTo>
                        <a:pt x="182" y="145"/>
                        <a:pt x="179" y="122"/>
                        <a:pt x="195" y="109"/>
                      </a:cubicBezTo>
                      <a:cubicBezTo>
                        <a:pt x="214" y="90"/>
                        <a:pt x="243" y="74"/>
                        <a:pt x="230" y="41"/>
                      </a:cubicBezTo>
                      <a:cubicBezTo>
                        <a:pt x="220" y="13"/>
                        <a:pt x="179" y="0"/>
                        <a:pt x="149" y="0"/>
                      </a:cubicBezTo>
                      <a:cubicBezTo>
                        <a:pt x="124" y="0"/>
                        <a:pt x="98" y="9"/>
                        <a:pt x="79" y="22"/>
                      </a:cubicBezTo>
                      <a:cubicBezTo>
                        <a:pt x="34" y="51"/>
                        <a:pt x="-5" y="103"/>
                        <a:pt x="1" y="154"/>
                      </a:cubicBezTo>
                      <a:cubicBezTo>
                        <a:pt x="4" y="180"/>
                        <a:pt x="24" y="218"/>
                        <a:pt x="53" y="218"/>
                      </a:cubicBezTo>
                      <a:cubicBezTo>
                        <a:pt x="75" y="218"/>
                        <a:pt x="95" y="199"/>
                        <a:pt x="117" y="196"/>
                      </a:cubicBezTo>
                      <a:cubicBezTo>
                        <a:pt x="166" y="186"/>
                        <a:pt x="214" y="235"/>
                        <a:pt x="230" y="280"/>
                      </a:cubicBezTo>
                      <a:cubicBezTo>
                        <a:pt x="230" y="280"/>
                        <a:pt x="230" y="283"/>
                        <a:pt x="233" y="286"/>
                      </a:cubicBezTo>
                      <a:cubicBezTo>
                        <a:pt x="359" y="312"/>
                        <a:pt x="491" y="286"/>
                        <a:pt x="616" y="251"/>
                      </a:cubicBezTo>
                      <a:cubicBezTo>
                        <a:pt x="645" y="244"/>
                        <a:pt x="671" y="235"/>
                        <a:pt x="700" y="225"/>
                      </a:cubicBezTo>
                      <a:cubicBezTo>
                        <a:pt x="800" y="196"/>
                        <a:pt x="896" y="164"/>
                        <a:pt x="1000" y="148"/>
                      </a:cubicBezTo>
                      <a:cubicBezTo>
                        <a:pt x="1087" y="135"/>
                        <a:pt x="1177" y="135"/>
                        <a:pt x="1267" y="148"/>
                      </a:cubicBezTo>
                      <a:cubicBezTo>
                        <a:pt x="1315" y="154"/>
                        <a:pt x="1370" y="164"/>
                        <a:pt x="1399" y="206"/>
                      </a:cubicBezTo>
                      <a:cubicBezTo>
                        <a:pt x="1402" y="209"/>
                        <a:pt x="1402" y="212"/>
                        <a:pt x="1405" y="215"/>
                      </a:cubicBezTo>
                      <a:cubicBezTo>
                        <a:pt x="1409" y="215"/>
                        <a:pt x="1412" y="215"/>
                        <a:pt x="1415" y="218"/>
                      </a:cubicBezTo>
                      <a:cubicBezTo>
                        <a:pt x="1447" y="222"/>
                        <a:pt x="1480" y="225"/>
                        <a:pt x="1509" y="228"/>
                      </a:cubicBezTo>
                      <a:cubicBezTo>
                        <a:pt x="1483" y="196"/>
                        <a:pt x="1457" y="167"/>
                        <a:pt x="1425" y="1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99" name="Google Shape;3499;p31"/>
                <p:cNvSpPr/>
                <p:nvPr/>
              </p:nvSpPr>
              <p:spPr>
                <a:xfrm>
                  <a:off x="9464698" y="5088524"/>
                  <a:ext cx="584706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274" extrusionOk="0">
                      <a:moveTo>
                        <a:pt x="914" y="23"/>
                      </a:moveTo>
                      <a:lnTo>
                        <a:pt x="914" y="23"/>
                      </a:lnTo>
                      <a:cubicBezTo>
                        <a:pt x="830" y="42"/>
                        <a:pt x="746" y="68"/>
                        <a:pt x="666" y="94"/>
                      </a:cubicBezTo>
                      <a:cubicBezTo>
                        <a:pt x="663" y="97"/>
                        <a:pt x="663" y="97"/>
                        <a:pt x="660" y="97"/>
                      </a:cubicBezTo>
                      <a:cubicBezTo>
                        <a:pt x="647" y="100"/>
                        <a:pt x="630" y="107"/>
                        <a:pt x="614" y="110"/>
                      </a:cubicBezTo>
                      <a:cubicBezTo>
                        <a:pt x="479" y="152"/>
                        <a:pt x="337" y="180"/>
                        <a:pt x="202" y="155"/>
                      </a:cubicBezTo>
                      <a:cubicBezTo>
                        <a:pt x="192" y="187"/>
                        <a:pt x="167" y="213"/>
                        <a:pt x="128" y="210"/>
                      </a:cubicBezTo>
                      <a:cubicBezTo>
                        <a:pt x="102" y="206"/>
                        <a:pt x="89" y="193"/>
                        <a:pt x="76" y="171"/>
                      </a:cubicBezTo>
                      <a:cubicBezTo>
                        <a:pt x="64" y="142"/>
                        <a:pt x="25" y="139"/>
                        <a:pt x="9" y="168"/>
                      </a:cubicBezTo>
                      <a:cubicBezTo>
                        <a:pt x="-7" y="193"/>
                        <a:pt x="-1" y="232"/>
                        <a:pt x="28" y="245"/>
                      </a:cubicBezTo>
                      <a:cubicBezTo>
                        <a:pt x="54" y="255"/>
                        <a:pt x="83" y="255"/>
                        <a:pt x="109" y="252"/>
                      </a:cubicBezTo>
                      <a:cubicBezTo>
                        <a:pt x="173" y="248"/>
                        <a:pt x="228" y="203"/>
                        <a:pt x="292" y="200"/>
                      </a:cubicBezTo>
                      <a:cubicBezTo>
                        <a:pt x="350" y="193"/>
                        <a:pt x="418" y="226"/>
                        <a:pt x="457" y="274"/>
                      </a:cubicBezTo>
                      <a:cubicBezTo>
                        <a:pt x="469" y="271"/>
                        <a:pt x="505" y="261"/>
                        <a:pt x="511" y="261"/>
                      </a:cubicBezTo>
                      <a:cubicBezTo>
                        <a:pt x="534" y="255"/>
                        <a:pt x="553" y="252"/>
                        <a:pt x="576" y="245"/>
                      </a:cubicBezTo>
                      <a:cubicBezTo>
                        <a:pt x="617" y="235"/>
                        <a:pt x="660" y="223"/>
                        <a:pt x="698" y="210"/>
                      </a:cubicBezTo>
                      <a:cubicBezTo>
                        <a:pt x="782" y="180"/>
                        <a:pt x="862" y="145"/>
                        <a:pt x="940" y="110"/>
                      </a:cubicBezTo>
                      <a:cubicBezTo>
                        <a:pt x="949" y="107"/>
                        <a:pt x="956" y="103"/>
                        <a:pt x="965" y="100"/>
                      </a:cubicBezTo>
                      <a:cubicBezTo>
                        <a:pt x="1085" y="52"/>
                        <a:pt x="1207" y="42"/>
                        <a:pt x="1336" y="45"/>
                      </a:cubicBezTo>
                      <a:cubicBezTo>
                        <a:pt x="1339" y="45"/>
                        <a:pt x="1346" y="45"/>
                        <a:pt x="1352" y="45"/>
                      </a:cubicBezTo>
                      <a:cubicBezTo>
                        <a:pt x="1313" y="0"/>
                        <a:pt x="1226" y="0"/>
                        <a:pt x="1175" y="0"/>
                      </a:cubicBezTo>
                      <a:cubicBezTo>
                        <a:pt x="1088" y="-3"/>
                        <a:pt x="1001" y="7"/>
                        <a:pt x="914" y="2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00" name="Google Shape;3500;p31"/>
                <p:cNvSpPr/>
                <p:nvPr/>
              </p:nvSpPr>
              <p:spPr>
                <a:xfrm>
                  <a:off x="-1371800" y="4556148"/>
                  <a:ext cx="12106273" cy="83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3" h="1930" extrusionOk="0">
                      <a:moveTo>
                        <a:pt x="27881" y="579"/>
                      </a:moveTo>
                      <a:lnTo>
                        <a:pt x="27881" y="579"/>
                      </a:lnTo>
                      <a:cubicBezTo>
                        <a:pt x="27855" y="585"/>
                        <a:pt x="27849" y="601"/>
                        <a:pt x="27836" y="621"/>
                      </a:cubicBezTo>
                      <a:cubicBezTo>
                        <a:pt x="27816" y="653"/>
                        <a:pt x="27768" y="634"/>
                        <a:pt x="27761" y="601"/>
                      </a:cubicBezTo>
                      <a:cubicBezTo>
                        <a:pt x="27755" y="572"/>
                        <a:pt x="27777" y="543"/>
                        <a:pt x="27797" y="524"/>
                      </a:cubicBezTo>
                      <a:cubicBezTo>
                        <a:pt x="27820" y="505"/>
                        <a:pt x="27842" y="498"/>
                        <a:pt x="27871" y="511"/>
                      </a:cubicBezTo>
                      <a:cubicBezTo>
                        <a:pt x="27887" y="518"/>
                        <a:pt x="27906" y="530"/>
                        <a:pt x="27929" y="527"/>
                      </a:cubicBezTo>
                      <a:cubicBezTo>
                        <a:pt x="27977" y="518"/>
                        <a:pt x="27997" y="457"/>
                        <a:pt x="27993" y="414"/>
                      </a:cubicBezTo>
                      <a:cubicBezTo>
                        <a:pt x="27987" y="366"/>
                        <a:pt x="27955" y="321"/>
                        <a:pt x="27919" y="295"/>
                      </a:cubicBezTo>
                      <a:cubicBezTo>
                        <a:pt x="27877" y="263"/>
                        <a:pt x="27826" y="247"/>
                        <a:pt x="27777" y="266"/>
                      </a:cubicBezTo>
                      <a:cubicBezTo>
                        <a:pt x="27729" y="283"/>
                        <a:pt x="27694" y="331"/>
                        <a:pt x="27726" y="379"/>
                      </a:cubicBezTo>
                      <a:cubicBezTo>
                        <a:pt x="27733" y="385"/>
                        <a:pt x="27742" y="395"/>
                        <a:pt x="27749" y="402"/>
                      </a:cubicBezTo>
                      <a:cubicBezTo>
                        <a:pt x="27761" y="408"/>
                        <a:pt x="27768" y="411"/>
                        <a:pt x="27761" y="427"/>
                      </a:cubicBezTo>
                      <a:cubicBezTo>
                        <a:pt x="27752" y="457"/>
                        <a:pt x="27717" y="473"/>
                        <a:pt x="27691" y="479"/>
                      </a:cubicBezTo>
                      <a:cubicBezTo>
                        <a:pt x="27639" y="485"/>
                        <a:pt x="27588" y="453"/>
                        <a:pt x="27581" y="402"/>
                      </a:cubicBezTo>
                      <a:cubicBezTo>
                        <a:pt x="27581" y="392"/>
                        <a:pt x="27578" y="389"/>
                        <a:pt x="27575" y="385"/>
                      </a:cubicBezTo>
                      <a:cubicBezTo>
                        <a:pt x="27578" y="385"/>
                        <a:pt x="27578" y="385"/>
                        <a:pt x="27578" y="385"/>
                      </a:cubicBezTo>
                      <a:cubicBezTo>
                        <a:pt x="27578" y="373"/>
                        <a:pt x="27575" y="385"/>
                        <a:pt x="27575" y="385"/>
                      </a:cubicBezTo>
                      <a:cubicBezTo>
                        <a:pt x="27410" y="366"/>
                        <a:pt x="27259" y="308"/>
                        <a:pt x="27101" y="263"/>
                      </a:cubicBezTo>
                      <a:cubicBezTo>
                        <a:pt x="27018" y="237"/>
                        <a:pt x="26931" y="218"/>
                        <a:pt x="26840" y="215"/>
                      </a:cubicBezTo>
                      <a:cubicBezTo>
                        <a:pt x="26757" y="215"/>
                        <a:pt x="26679" y="237"/>
                        <a:pt x="26605" y="279"/>
                      </a:cubicBezTo>
                      <a:cubicBezTo>
                        <a:pt x="26596" y="283"/>
                        <a:pt x="26586" y="289"/>
                        <a:pt x="26576" y="295"/>
                      </a:cubicBezTo>
                      <a:cubicBezTo>
                        <a:pt x="26557" y="295"/>
                        <a:pt x="26538" y="292"/>
                        <a:pt x="26522" y="283"/>
                      </a:cubicBezTo>
                      <a:cubicBezTo>
                        <a:pt x="26496" y="263"/>
                        <a:pt x="26483" y="228"/>
                        <a:pt x="26470" y="199"/>
                      </a:cubicBezTo>
                      <a:cubicBezTo>
                        <a:pt x="26454" y="160"/>
                        <a:pt x="26431" y="131"/>
                        <a:pt x="26396" y="109"/>
                      </a:cubicBezTo>
                      <a:cubicBezTo>
                        <a:pt x="26338" y="73"/>
                        <a:pt x="26245" y="64"/>
                        <a:pt x="26232" y="147"/>
                      </a:cubicBezTo>
                      <a:cubicBezTo>
                        <a:pt x="26225" y="192"/>
                        <a:pt x="26242" y="241"/>
                        <a:pt x="26290" y="250"/>
                      </a:cubicBezTo>
                      <a:cubicBezTo>
                        <a:pt x="26312" y="257"/>
                        <a:pt x="26335" y="253"/>
                        <a:pt x="26354" y="244"/>
                      </a:cubicBezTo>
                      <a:cubicBezTo>
                        <a:pt x="26364" y="241"/>
                        <a:pt x="26370" y="237"/>
                        <a:pt x="26380" y="231"/>
                      </a:cubicBezTo>
                      <a:cubicBezTo>
                        <a:pt x="26380" y="228"/>
                        <a:pt x="26383" y="228"/>
                        <a:pt x="26383" y="228"/>
                      </a:cubicBezTo>
                      <a:cubicBezTo>
                        <a:pt x="26383" y="228"/>
                        <a:pt x="26386" y="231"/>
                        <a:pt x="26386" y="234"/>
                      </a:cubicBezTo>
                      <a:cubicBezTo>
                        <a:pt x="26390" y="237"/>
                        <a:pt x="26393" y="241"/>
                        <a:pt x="26393" y="247"/>
                      </a:cubicBezTo>
                      <a:cubicBezTo>
                        <a:pt x="26399" y="276"/>
                        <a:pt x="26386" y="308"/>
                        <a:pt x="26351" y="308"/>
                      </a:cubicBezTo>
                      <a:cubicBezTo>
                        <a:pt x="26325" y="312"/>
                        <a:pt x="26296" y="299"/>
                        <a:pt x="26274" y="283"/>
                      </a:cubicBezTo>
                      <a:cubicBezTo>
                        <a:pt x="26219" y="244"/>
                        <a:pt x="26206" y="180"/>
                        <a:pt x="26174" y="125"/>
                      </a:cubicBezTo>
                      <a:cubicBezTo>
                        <a:pt x="26145" y="73"/>
                        <a:pt x="26093" y="15"/>
                        <a:pt x="26032" y="6"/>
                      </a:cubicBezTo>
                      <a:cubicBezTo>
                        <a:pt x="26003" y="-1"/>
                        <a:pt x="25974" y="6"/>
                        <a:pt x="25952" y="22"/>
                      </a:cubicBezTo>
                      <a:cubicBezTo>
                        <a:pt x="25939" y="32"/>
                        <a:pt x="25926" y="44"/>
                        <a:pt x="25919" y="60"/>
                      </a:cubicBezTo>
                      <a:cubicBezTo>
                        <a:pt x="25916" y="73"/>
                        <a:pt x="25913" y="89"/>
                        <a:pt x="25910" y="105"/>
                      </a:cubicBezTo>
                      <a:cubicBezTo>
                        <a:pt x="25862" y="96"/>
                        <a:pt x="25813" y="102"/>
                        <a:pt x="25778" y="141"/>
                      </a:cubicBezTo>
                      <a:cubicBezTo>
                        <a:pt x="25755" y="167"/>
                        <a:pt x="25749" y="192"/>
                        <a:pt x="25746" y="225"/>
                      </a:cubicBezTo>
                      <a:cubicBezTo>
                        <a:pt x="25746" y="244"/>
                        <a:pt x="25739" y="253"/>
                        <a:pt x="25726" y="263"/>
                      </a:cubicBezTo>
                      <a:cubicBezTo>
                        <a:pt x="25713" y="270"/>
                        <a:pt x="25700" y="279"/>
                        <a:pt x="25687" y="286"/>
                      </a:cubicBezTo>
                      <a:cubicBezTo>
                        <a:pt x="25658" y="308"/>
                        <a:pt x="25642" y="347"/>
                        <a:pt x="25639" y="382"/>
                      </a:cubicBezTo>
                      <a:cubicBezTo>
                        <a:pt x="25481" y="363"/>
                        <a:pt x="25333" y="305"/>
                        <a:pt x="25179" y="263"/>
                      </a:cubicBezTo>
                      <a:cubicBezTo>
                        <a:pt x="25095" y="237"/>
                        <a:pt x="25008" y="218"/>
                        <a:pt x="24918" y="215"/>
                      </a:cubicBezTo>
                      <a:cubicBezTo>
                        <a:pt x="24834" y="215"/>
                        <a:pt x="24757" y="237"/>
                        <a:pt x="24683" y="279"/>
                      </a:cubicBezTo>
                      <a:cubicBezTo>
                        <a:pt x="24673" y="283"/>
                        <a:pt x="24663" y="289"/>
                        <a:pt x="24654" y="295"/>
                      </a:cubicBezTo>
                      <a:cubicBezTo>
                        <a:pt x="24634" y="295"/>
                        <a:pt x="24615" y="292"/>
                        <a:pt x="24599" y="283"/>
                      </a:cubicBezTo>
                      <a:cubicBezTo>
                        <a:pt x="24573" y="263"/>
                        <a:pt x="24560" y="228"/>
                        <a:pt x="24548" y="199"/>
                      </a:cubicBezTo>
                      <a:cubicBezTo>
                        <a:pt x="24531" y="160"/>
                        <a:pt x="24509" y="131"/>
                        <a:pt x="24473" y="109"/>
                      </a:cubicBezTo>
                      <a:cubicBezTo>
                        <a:pt x="24415" y="73"/>
                        <a:pt x="24322" y="64"/>
                        <a:pt x="24309" y="147"/>
                      </a:cubicBezTo>
                      <a:cubicBezTo>
                        <a:pt x="24303" y="192"/>
                        <a:pt x="24319" y="241"/>
                        <a:pt x="24367" y="250"/>
                      </a:cubicBezTo>
                      <a:cubicBezTo>
                        <a:pt x="24390" y="257"/>
                        <a:pt x="24412" y="253"/>
                        <a:pt x="24432" y="244"/>
                      </a:cubicBezTo>
                      <a:cubicBezTo>
                        <a:pt x="24441" y="241"/>
                        <a:pt x="24448" y="237"/>
                        <a:pt x="24457" y="231"/>
                      </a:cubicBezTo>
                      <a:cubicBezTo>
                        <a:pt x="24457" y="228"/>
                        <a:pt x="24460" y="228"/>
                        <a:pt x="24460" y="228"/>
                      </a:cubicBezTo>
                      <a:cubicBezTo>
                        <a:pt x="24460" y="228"/>
                        <a:pt x="24464" y="231"/>
                        <a:pt x="24464" y="234"/>
                      </a:cubicBezTo>
                      <a:cubicBezTo>
                        <a:pt x="24467" y="237"/>
                        <a:pt x="24470" y="241"/>
                        <a:pt x="24470" y="247"/>
                      </a:cubicBezTo>
                      <a:cubicBezTo>
                        <a:pt x="24476" y="276"/>
                        <a:pt x="24464" y="308"/>
                        <a:pt x="24428" y="308"/>
                      </a:cubicBezTo>
                      <a:cubicBezTo>
                        <a:pt x="24403" y="312"/>
                        <a:pt x="24373" y="299"/>
                        <a:pt x="24351" y="283"/>
                      </a:cubicBezTo>
                      <a:cubicBezTo>
                        <a:pt x="24296" y="244"/>
                        <a:pt x="24283" y="180"/>
                        <a:pt x="24251" y="125"/>
                      </a:cubicBezTo>
                      <a:cubicBezTo>
                        <a:pt x="24222" y="73"/>
                        <a:pt x="24171" y="15"/>
                        <a:pt x="24109" y="6"/>
                      </a:cubicBezTo>
                      <a:cubicBezTo>
                        <a:pt x="24080" y="-1"/>
                        <a:pt x="24051" y="6"/>
                        <a:pt x="24029" y="22"/>
                      </a:cubicBezTo>
                      <a:cubicBezTo>
                        <a:pt x="24016" y="32"/>
                        <a:pt x="24003" y="44"/>
                        <a:pt x="23997" y="60"/>
                      </a:cubicBezTo>
                      <a:cubicBezTo>
                        <a:pt x="23994" y="73"/>
                        <a:pt x="23990" y="89"/>
                        <a:pt x="23987" y="105"/>
                      </a:cubicBezTo>
                      <a:cubicBezTo>
                        <a:pt x="23939" y="96"/>
                        <a:pt x="23891" y="102"/>
                        <a:pt x="23855" y="141"/>
                      </a:cubicBezTo>
                      <a:cubicBezTo>
                        <a:pt x="23832" y="167"/>
                        <a:pt x="23826" y="192"/>
                        <a:pt x="23823" y="225"/>
                      </a:cubicBezTo>
                      <a:cubicBezTo>
                        <a:pt x="23823" y="244"/>
                        <a:pt x="23816" y="253"/>
                        <a:pt x="23800" y="263"/>
                      </a:cubicBezTo>
                      <a:cubicBezTo>
                        <a:pt x="23791" y="270"/>
                        <a:pt x="23778" y="279"/>
                        <a:pt x="23765" y="286"/>
                      </a:cubicBezTo>
                      <a:cubicBezTo>
                        <a:pt x="23736" y="308"/>
                        <a:pt x="23720" y="347"/>
                        <a:pt x="23716" y="382"/>
                      </a:cubicBezTo>
                      <a:cubicBezTo>
                        <a:pt x="23559" y="363"/>
                        <a:pt x="23410" y="305"/>
                        <a:pt x="23256" y="263"/>
                      </a:cubicBezTo>
                      <a:cubicBezTo>
                        <a:pt x="23172" y="237"/>
                        <a:pt x="23085" y="218"/>
                        <a:pt x="22995" y="215"/>
                      </a:cubicBezTo>
                      <a:cubicBezTo>
                        <a:pt x="22911" y="215"/>
                        <a:pt x="22834" y="237"/>
                        <a:pt x="22760" y="279"/>
                      </a:cubicBezTo>
                      <a:cubicBezTo>
                        <a:pt x="22750" y="283"/>
                        <a:pt x="22741" y="289"/>
                        <a:pt x="22731" y="295"/>
                      </a:cubicBezTo>
                      <a:cubicBezTo>
                        <a:pt x="22712" y="295"/>
                        <a:pt x="22692" y="292"/>
                        <a:pt x="22676" y="283"/>
                      </a:cubicBezTo>
                      <a:cubicBezTo>
                        <a:pt x="22650" y="263"/>
                        <a:pt x="22637" y="228"/>
                        <a:pt x="22625" y="199"/>
                      </a:cubicBezTo>
                      <a:cubicBezTo>
                        <a:pt x="22609" y="160"/>
                        <a:pt x="22586" y="131"/>
                        <a:pt x="22551" y="109"/>
                      </a:cubicBezTo>
                      <a:cubicBezTo>
                        <a:pt x="22493" y="73"/>
                        <a:pt x="22399" y="64"/>
                        <a:pt x="22386" y="147"/>
                      </a:cubicBezTo>
                      <a:cubicBezTo>
                        <a:pt x="22380" y="192"/>
                        <a:pt x="22396" y="241"/>
                        <a:pt x="22444" y="250"/>
                      </a:cubicBezTo>
                      <a:cubicBezTo>
                        <a:pt x="22467" y="257"/>
                        <a:pt x="22489" y="253"/>
                        <a:pt x="22509" y="244"/>
                      </a:cubicBezTo>
                      <a:cubicBezTo>
                        <a:pt x="22518" y="241"/>
                        <a:pt x="22525" y="237"/>
                        <a:pt x="22535" y="231"/>
                      </a:cubicBezTo>
                      <a:cubicBezTo>
                        <a:pt x="22535" y="228"/>
                        <a:pt x="22538" y="228"/>
                        <a:pt x="22538" y="228"/>
                      </a:cubicBezTo>
                      <a:cubicBezTo>
                        <a:pt x="22538" y="228"/>
                        <a:pt x="22541" y="231"/>
                        <a:pt x="22541" y="234"/>
                      </a:cubicBezTo>
                      <a:cubicBezTo>
                        <a:pt x="22544" y="237"/>
                        <a:pt x="22548" y="241"/>
                        <a:pt x="22548" y="247"/>
                      </a:cubicBezTo>
                      <a:cubicBezTo>
                        <a:pt x="22554" y="276"/>
                        <a:pt x="22541" y="308"/>
                        <a:pt x="22505" y="308"/>
                      </a:cubicBezTo>
                      <a:cubicBezTo>
                        <a:pt x="22480" y="312"/>
                        <a:pt x="22451" y="299"/>
                        <a:pt x="22428" y="283"/>
                      </a:cubicBezTo>
                      <a:cubicBezTo>
                        <a:pt x="22373" y="244"/>
                        <a:pt x="22361" y="180"/>
                        <a:pt x="22328" y="125"/>
                      </a:cubicBezTo>
                      <a:cubicBezTo>
                        <a:pt x="22300" y="73"/>
                        <a:pt x="22248" y="15"/>
                        <a:pt x="22187" y="6"/>
                      </a:cubicBezTo>
                      <a:cubicBezTo>
                        <a:pt x="22158" y="-1"/>
                        <a:pt x="22129" y="6"/>
                        <a:pt x="22106" y="22"/>
                      </a:cubicBezTo>
                      <a:cubicBezTo>
                        <a:pt x="22093" y="32"/>
                        <a:pt x="22080" y="44"/>
                        <a:pt x="22074" y="60"/>
                      </a:cubicBezTo>
                      <a:cubicBezTo>
                        <a:pt x="22071" y="73"/>
                        <a:pt x="22068" y="89"/>
                        <a:pt x="22064" y="105"/>
                      </a:cubicBezTo>
                      <a:cubicBezTo>
                        <a:pt x="22016" y="96"/>
                        <a:pt x="21968" y="102"/>
                        <a:pt x="21932" y="141"/>
                      </a:cubicBezTo>
                      <a:cubicBezTo>
                        <a:pt x="21910" y="167"/>
                        <a:pt x="21903" y="192"/>
                        <a:pt x="21900" y="225"/>
                      </a:cubicBezTo>
                      <a:cubicBezTo>
                        <a:pt x="21900" y="244"/>
                        <a:pt x="21894" y="253"/>
                        <a:pt x="21878" y="263"/>
                      </a:cubicBezTo>
                      <a:cubicBezTo>
                        <a:pt x="21868" y="270"/>
                        <a:pt x="21855" y="279"/>
                        <a:pt x="21842" y="286"/>
                      </a:cubicBezTo>
                      <a:cubicBezTo>
                        <a:pt x="21813" y="308"/>
                        <a:pt x="21797" y="347"/>
                        <a:pt x="21794" y="382"/>
                      </a:cubicBezTo>
                      <a:cubicBezTo>
                        <a:pt x="21636" y="363"/>
                        <a:pt x="21488" y="305"/>
                        <a:pt x="21333" y="263"/>
                      </a:cubicBezTo>
                      <a:cubicBezTo>
                        <a:pt x="21250" y="237"/>
                        <a:pt x="21163" y="218"/>
                        <a:pt x="21072" y="215"/>
                      </a:cubicBezTo>
                      <a:cubicBezTo>
                        <a:pt x="20989" y="215"/>
                        <a:pt x="20911" y="237"/>
                        <a:pt x="20837" y="279"/>
                      </a:cubicBezTo>
                      <a:cubicBezTo>
                        <a:pt x="20828" y="283"/>
                        <a:pt x="20818" y="289"/>
                        <a:pt x="20808" y="295"/>
                      </a:cubicBezTo>
                      <a:cubicBezTo>
                        <a:pt x="20789" y="295"/>
                        <a:pt x="20770" y="292"/>
                        <a:pt x="20754" y="283"/>
                      </a:cubicBezTo>
                      <a:cubicBezTo>
                        <a:pt x="20728" y="263"/>
                        <a:pt x="20715" y="228"/>
                        <a:pt x="20702" y="199"/>
                      </a:cubicBezTo>
                      <a:cubicBezTo>
                        <a:pt x="20686" y="160"/>
                        <a:pt x="20663" y="131"/>
                        <a:pt x="20628" y="109"/>
                      </a:cubicBezTo>
                      <a:cubicBezTo>
                        <a:pt x="20570" y="73"/>
                        <a:pt x="20477" y="64"/>
                        <a:pt x="20464" y="147"/>
                      </a:cubicBezTo>
                      <a:cubicBezTo>
                        <a:pt x="20457" y="192"/>
                        <a:pt x="20473" y="241"/>
                        <a:pt x="20522" y="250"/>
                      </a:cubicBezTo>
                      <a:cubicBezTo>
                        <a:pt x="20541" y="257"/>
                        <a:pt x="20564" y="253"/>
                        <a:pt x="20586" y="244"/>
                      </a:cubicBezTo>
                      <a:cubicBezTo>
                        <a:pt x="20596" y="241"/>
                        <a:pt x="20602" y="237"/>
                        <a:pt x="20612" y="231"/>
                      </a:cubicBezTo>
                      <a:cubicBezTo>
                        <a:pt x="20612" y="228"/>
                        <a:pt x="20615" y="228"/>
                        <a:pt x="20615" y="228"/>
                      </a:cubicBezTo>
                      <a:cubicBezTo>
                        <a:pt x="20615" y="228"/>
                        <a:pt x="20618" y="231"/>
                        <a:pt x="20618" y="234"/>
                      </a:cubicBezTo>
                      <a:cubicBezTo>
                        <a:pt x="20622" y="237"/>
                        <a:pt x="20625" y="241"/>
                        <a:pt x="20625" y="247"/>
                      </a:cubicBezTo>
                      <a:cubicBezTo>
                        <a:pt x="20631" y="276"/>
                        <a:pt x="20615" y="308"/>
                        <a:pt x="20583" y="308"/>
                      </a:cubicBezTo>
                      <a:cubicBezTo>
                        <a:pt x="20557" y="312"/>
                        <a:pt x="20528" y="299"/>
                        <a:pt x="20506" y="283"/>
                      </a:cubicBezTo>
                      <a:cubicBezTo>
                        <a:pt x="20451" y="244"/>
                        <a:pt x="20438" y="180"/>
                        <a:pt x="20406" y="125"/>
                      </a:cubicBezTo>
                      <a:cubicBezTo>
                        <a:pt x="20377" y="73"/>
                        <a:pt x="20325" y="15"/>
                        <a:pt x="20264" y="6"/>
                      </a:cubicBezTo>
                      <a:cubicBezTo>
                        <a:pt x="20235" y="-1"/>
                        <a:pt x="20206" y="6"/>
                        <a:pt x="20184" y="22"/>
                      </a:cubicBezTo>
                      <a:cubicBezTo>
                        <a:pt x="20171" y="32"/>
                        <a:pt x="20158" y="44"/>
                        <a:pt x="20151" y="60"/>
                      </a:cubicBezTo>
                      <a:cubicBezTo>
                        <a:pt x="20148" y="73"/>
                        <a:pt x="20145" y="89"/>
                        <a:pt x="20142" y="105"/>
                      </a:cubicBezTo>
                      <a:cubicBezTo>
                        <a:pt x="20093" y="96"/>
                        <a:pt x="20045" y="102"/>
                        <a:pt x="20009" y="141"/>
                      </a:cubicBezTo>
                      <a:cubicBezTo>
                        <a:pt x="19987" y="167"/>
                        <a:pt x="19981" y="192"/>
                        <a:pt x="19977" y="225"/>
                      </a:cubicBezTo>
                      <a:cubicBezTo>
                        <a:pt x="19977" y="244"/>
                        <a:pt x="19971" y="253"/>
                        <a:pt x="19955" y="263"/>
                      </a:cubicBezTo>
                      <a:cubicBezTo>
                        <a:pt x="19945" y="270"/>
                        <a:pt x="19932" y="279"/>
                        <a:pt x="19920" y="286"/>
                      </a:cubicBezTo>
                      <a:cubicBezTo>
                        <a:pt x="19890" y="308"/>
                        <a:pt x="19874" y="347"/>
                        <a:pt x="19871" y="382"/>
                      </a:cubicBezTo>
                      <a:cubicBezTo>
                        <a:pt x="19713" y="363"/>
                        <a:pt x="19565" y="305"/>
                        <a:pt x="19411" y="263"/>
                      </a:cubicBezTo>
                      <a:cubicBezTo>
                        <a:pt x="19327" y="237"/>
                        <a:pt x="19240" y="218"/>
                        <a:pt x="19150" y="215"/>
                      </a:cubicBezTo>
                      <a:cubicBezTo>
                        <a:pt x="19066" y="215"/>
                        <a:pt x="18989" y="237"/>
                        <a:pt x="18915" y="279"/>
                      </a:cubicBezTo>
                      <a:cubicBezTo>
                        <a:pt x="18905" y="283"/>
                        <a:pt x="18895" y="289"/>
                        <a:pt x="18886" y="295"/>
                      </a:cubicBezTo>
                      <a:cubicBezTo>
                        <a:pt x="18866" y="295"/>
                        <a:pt x="18847" y="292"/>
                        <a:pt x="18831" y="283"/>
                      </a:cubicBezTo>
                      <a:cubicBezTo>
                        <a:pt x="18805" y="263"/>
                        <a:pt x="18792" y="228"/>
                        <a:pt x="18779" y="199"/>
                      </a:cubicBezTo>
                      <a:cubicBezTo>
                        <a:pt x="18763" y="160"/>
                        <a:pt x="18741" y="131"/>
                        <a:pt x="18705" y="109"/>
                      </a:cubicBezTo>
                      <a:cubicBezTo>
                        <a:pt x="18647" y="73"/>
                        <a:pt x="18554" y="64"/>
                        <a:pt x="18541" y="147"/>
                      </a:cubicBezTo>
                      <a:cubicBezTo>
                        <a:pt x="18535" y="192"/>
                        <a:pt x="18551" y="241"/>
                        <a:pt x="18599" y="250"/>
                      </a:cubicBezTo>
                      <a:cubicBezTo>
                        <a:pt x="18618" y="257"/>
                        <a:pt x="18641" y="253"/>
                        <a:pt x="18663" y="244"/>
                      </a:cubicBezTo>
                      <a:cubicBezTo>
                        <a:pt x="18673" y="241"/>
                        <a:pt x="18679" y="237"/>
                        <a:pt x="18689" y="231"/>
                      </a:cubicBezTo>
                      <a:cubicBezTo>
                        <a:pt x="18689" y="228"/>
                        <a:pt x="18692" y="228"/>
                        <a:pt x="18692" y="228"/>
                      </a:cubicBezTo>
                      <a:cubicBezTo>
                        <a:pt x="18692" y="228"/>
                        <a:pt x="18696" y="231"/>
                        <a:pt x="18696" y="234"/>
                      </a:cubicBezTo>
                      <a:cubicBezTo>
                        <a:pt x="18699" y="237"/>
                        <a:pt x="18702" y="241"/>
                        <a:pt x="18702" y="247"/>
                      </a:cubicBezTo>
                      <a:cubicBezTo>
                        <a:pt x="18708" y="276"/>
                        <a:pt x="18692" y="308"/>
                        <a:pt x="18660" y="308"/>
                      </a:cubicBezTo>
                      <a:cubicBezTo>
                        <a:pt x="18635" y="312"/>
                        <a:pt x="18606" y="299"/>
                        <a:pt x="18583" y="283"/>
                      </a:cubicBezTo>
                      <a:cubicBezTo>
                        <a:pt x="18528" y="244"/>
                        <a:pt x="18515" y="180"/>
                        <a:pt x="18483" y="125"/>
                      </a:cubicBezTo>
                      <a:cubicBezTo>
                        <a:pt x="18454" y="73"/>
                        <a:pt x="18403" y="15"/>
                        <a:pt x="18342" y="6"/>
                      </a:cubicBezTo>
                      <a:cubicBezTo>
                        <a:pt x="18312" y="-1"/>
                        <a:pt x="18283" y="6"/>
                        <a:pt x="18261" y="22"/>
                      </a:cubicBezTo>
                      <a:cubicBezTo>
                        <a:pt x="18248" y="32"/>
                        <a:pt x="18235" y="44"/>
                        <a:pt x="18229" y="60"/>
                      </a:cubicBezTo>
                      <a:cubicBezTo>
                        <a:pt x="18226" y="73"/>
                        <a:pt x="18222" y="89"/>
                        <a:pt x="18219" y="105"/>
                      </a:cubicBezTo>
                      <a:cubicBezTo>
                        <a:pt x="18171" y="96"/>
                        <a:pt x="18122" y="102"/>
                        <a:pt x="18087" y="141"/>
                      </a:cubicBezTo>
                      <a:cubicBezTo>
                        <a:pt x="18064" y="167"/>
                        <a:pt x="18058" y="192"/>
                        <a:pt x="18055" y="225"/>
                      </a:cubicBezTo>
                      <a:cubicBezTo>
                        <a:pt x="18055" y="244"/>
                        <a:pt x="18048" y="253"/>
                        <a:pt x="18032" y="263"/>
                      </a:cubicBezTo>
                      <a:cubicBezTo>
                        <a:pt x="18022" y="270"/>
                        <a:pt x="18010" y="279"/>
                        <a:pt x="17997" y="286"/>
                      </a:cubicBezTo>
                      <a:cubicBezTo>
                        <a:pt x="17968" y="308"/>
                        <a:pt x="17952" y="347"/>
                        <a:pt x="17949" y="382"/>
                      </a:cubicBezTo>
                      <a:cubicBezTo>
                        <a:pt x="17791" y="363"/>
                        <a:pt x="17642" y="305"/>
                        <a:pt x="17488" y="263"/>
                      </a:cubicBezTo>
                      <a:cubicBezTo>
                        <a:pt x="17404" y="237"/>
                        <a:pt x="17317" y="218"/>
                        <a:pt x="17227" y="215"/>
                      </a:cubicBezTo>
                      <a:cubicBezTo>
                        <a:pt x="17143" y="215"/>
                        <a:pt x="17063" y="237"/>
                        <a:pt x="16992" y="279"/>
                      </a:cubicBezTo>
                      <a:cubicBezTo>
                        <a:pt x="16982" y="283"/>
                        <a:pt x="16973" y="289"/>
                        <a:pt x="16963" y="295"/>
                      </a:cubicBezTo>
                      <a:cubicBezTo>
                        <a:pt x="16944" y="295"/>
                        <a:pt x="16924" y="292"/>
                        <a:pt x="16908" y="283"/>
                      </a:cubicBezTo>
                      <a:cubicBezTo>
                        <a:pt x="16883" y="263"/>
                        <a:pt x="16870" y="228"/>
                        <a:pt x="16857" y="199"/>
                      </a:cubicBezTo>
                      <a:cubicBezTo>
                        <a:pt x="16840" y="160"/>
                        <a:pt x="16818" y="131"/>
                        <a:pt x="16783" y="109"/>
                      </a:cubicBezTo>
                      <a:cubicBezTo>
                        <a:pt x="16725" y="73"/>
                        <a:pt x="16631" y="64"/>
                        <a:pt x="16618" y="147"/>
                      </a:cubicBezTo>
                      <a:cubicBezTo>
                        <a:pt x="16612" y="192"/>
                        <a:pt x="16628" y="241"/>
                        <a:pt x="16676" y="250"/>
                      </a:cubicBezTo>
                      <a:cubicBezTo>
                        <a:pt x="16696" y="257"/>
                        <a:pt x="16718" y="253"/>
                        <a:pt x="16741" y="244"/>
                      </a:cubicBezTo>
                      <a:cubicBezTo>
                        <a:pt x="16751" y="241"/>
                        <a:pt x="16757" y="237"/>
                        <a:pt x="16767" y="231"/>
                      </a:cubicBezTo>
                      <a:cubicBezTo>
                        <a:pt x="16767" y="228"/>
                        <a:pt x="16770" y="228"/>
                        <a:pt x="16770" y="228"/>
                      </a:cubicBezTo>
                      <a:cubicBezTo>
                        <a:pt x="16770" y="228"/>
                        <a:pt x="16773" y="231"/>
                        <a:pt x="16773" y="234"/>
                      </a:cubicBezTo>
                      <a:cubicBezTo>
                        <a:pt x="16776" y="237"/>
                        <a:pt x="16780" y="241"/>
                        <a:pt x="16780" y="247"/>
                      </a:cubicBezTo>
                      <a:cubicBezTo>
                        <a:pt x="16786" y="276"/>
                        <a:pt x="16770" y="308"/>
                        <a:pt x="16738" y="308"/>
                      </a:cubicBezTo>
                      <a:cubicBezTo>
                        <a:pt x="16712" y="312"/>
                        <a:pt x="16683" y="299"/>
                        <a:pt x="16660" y="283"/>
                      </a:cubicBezTo>
                      <a:cubicBezTo>
                        <a:pt x="16605" y="244"/>
                        <a:pt x="16593" y="180"/>
                        <a:pt x="16560" y="125"/>
                      </a:cubicBezTo>
                      <a:cubicBezTo>
                        <a:pt x="16531" y="73"/>
                        <a:pt x="16480" y="15"/>
                        <a:pt x="16419" y="6"/>
                      </a:cubicBezTo>
                      <a:cubicBezTo>
                        <a:pt x="16390" y="-1"/>
                        <a:pt x="16361" y="6"/>
                        <a:pt x="16338" y="22"/>
                      </a:cubicBezTo>
                      <a:cubicBezTo>
                        <a:pt x="16325" y="32"/>
                        <a:pt x="16312" y="44"/>
                        <a:pt x="16306" y="60"/>
                      </a:cubicBezTo>
                      <a:cubicBezTo>
                        <a:pt x="16303" y="73"/>
                        <a:pt x="16299" y="89"/>
                        <a:pt x="16296" y="105"/>
                      </a:cubicBezTo>
                      <a:cubicBezTo>
                        <a:pt x="16248" y="96"/>
                        <a:pt x="16200" y="102"/>
                        <a:pt x="16164" y="141"/>
                      </a:cubicBezTo>
                      <a:cubicBezTo>
                        <a:pt x="16142" y="167"/>
                        <a:pt x="16135" y="192"/>
                        <a:pt x="16132" y="225"/>
                      </a:cubicBezTo>
                      <a:cubicBezTo>
                        <a:pt x="16132" y="244"/>
                        <a:pt x="16126" y="253"/>
                        <a:pt x="16110" y="263"/>
                      </a:cubicBezTo>
                      <a:cubicBezTo>
                        <a:pt x="16100" y="270"/>
                        <a:pt x="16087" y="279"/>
                        <a:pt x="16074" y="286"/>
                      </a:cubicBezTo>
                      <a:cubicBezTo>
                        <a:pt x="16045" y="308"/>
                        <a:pt x="16029" y="347"/>
                        <a:pt x="16026" y="382"/>
                      </a:cubicBezTo>
                      <a:cubicBezTo>
                        <a:pt x="15868" y="363"/>
                        <a:pt x="15720" y="305"/>
                        <a:pt x="15565" y="263"/>
                      </a:cubicBezTo>
                      <a:cubicBezTo>
                        <a:pt x="15482" y="237"/>
                        <a:pt x="15394" y="218"/>
                        <a:pt x="15304" y="215"/>
                      </a:cubicBezTo>
                      <a:cubicBezTo>
                        <a:pt x="15221" y="215"/>
                        <a:pt x="15140" y="237"/>
                        <a:pt x="15069" y="279"/>
                      </a:cubicBezTo>
                      <a:cubicBezTo>
                        <a:pt x="15060" y="283"/>
                        <a:pt x="15050" y="289"/>
                        <a:pt x="15040" y="295"/>
                      </a:cubicBezTo>
                      <a:cubicBezTo>
                        <a:pt x="15021" y="295"/>
                        <a:pt x="15002" y="292"/>
                        <a:pt x="14985" y="283"/>
                      </a:cubicBezTo>
                      <a:cubicBezTo>
                        <a:pt x="14960" y="263"/>
                        <a:pt x="14947" y="228"/>
                        <a:pt x="14934" y="199"/>
                      </a:cubicBezTo>
                      <a:cubicBezTo>
                        <a:pt x="14918" y="160"/>
                        <a:pt x="14895" y="131"/>
                        <a:pt x="14860" y="109"/>
                      </a:cubicBezTo>
                      <a:cubicBezTo>
                        <a:pt x="14802" y="73"/>
                        <a:pt x="14709" y="64"/>
                        <a:pt x="14696" y="147"/>
                      </a:cubicBezTo>
                      <a:cubicBezTo>
                        <a:pt x="14689" y="192"/>
                        <a:pt x="14705" y="241"/>
                        <a:pt x="14754" y="250"/>
                      </a:cubicBezTo>
                      <a:cubicBezTo>
                        <a:pt x="14773" y="257"/>
                        <a:pt x="14796" y="253"/>
                        <a:pt x="14818" y="244"/>
                      </a:cubicBezTo>
                      <a:cubicBezTo>
                        <a:pt x="14828" y="241"/>
                        <a:pt x="14834" y="237"/>
                        <a:pt x="14844" y="231"/>
                      </a:cubicBezTo>
                      <a:cubicBezTo>
                        <a:pt x="14844" y="228"/>
                        <a:pt x="14844" y="228"/>
                        <a:pt x="14847" y="228"/>
                      </a:cubicBezTo>
                      <a:cubicBezTo>
                        <a:pt x="14847" y="228"/>
                        <a:pt x="14850" y="231"/>
                        <a:pt x="14850" y="234"/>
                      </a:cubicBezTo>
                      <a:cubicBezTo>
                        <a:pt x="14853" y="237"/>
                        <a:pt x="14857" y="241"/>
                        <a:pt x="14857" y="247"/>
                      </a:cubicBezTo>
                      <a:cubicBezTo>
                        <a:pt x="14863" y="276"/>
                        <a:pt x="14847" y="308"/>
                        <a:pt x="14815" y="308"/>
                      </a:cubicBezTo>
                      <a:cubicBezTo>
                        <a:pt x="14789" y="312"/>
                        <a:pt x="14760" y="299"/>
                        <a:pt x="14737" y="283"/>
                      </a:cubicBezTo>
                      <a:cubicBezTo>
                        <a:pt x="14683" y="244"/>
                        <a:pt x="14670" y="180"/>
                        <a:pt x="14638" y="125"/>
                      </a:cubicBezTo>
                      <a:cubicBezTo>
                        <a:pt x="14609" y="73"/>
                        <a:pt x="14557" y="15"/>
                        <a:pt x="14496" y="6"/>
                      </a:cubicBezTo>
                      <a:cubicBezTo>
                        <a:pt x="14467" y="-1"/>
                        <a:pt x="14438" y="6"/>
                        <a:pt x="14416" y="22"/>
                      </a:cubicBezTo>
                      <a:cubicBezTo>
                        <a:pt x="14403" y="32"/>
                        <a:pt x="14390" y="44"/>
                        <a:pt x="14383" y="60"/>
                      </a:cubicBezTo>
                      <a:cubicBezTo>
                        <a:pt x="14380" y="73"/>
                        <a:pt x="14377" y="89"/>
                        <a:pt x="14374" y="105"/>
                      </a:cubicBezTo>
                      <a:cubicBezTo>
                        <a:pt x="14325" y="96"/>
                        <a:pt x="14274" y="102"/>
                        <a:pt x="14242" y="141"/>
                      </a:cubicBezTo>
                      <a:cubicBezTo>
                        <a:pt x="14219" y="167"/>
                        <a:pt x="14212" y="192"/>
                        <a:pt x="14209" y="225"/>
                      </a:cubicBezTo>
                      <a:cubicBezTo>
                        <a:pt x="14209" y="244"/>
                        <a:pt x="14203" y="253"/>
                        <a:pt x="14187" y="263"/>
                      </a:cubicBezTo>
                      <a:cubicBezTo>
                        <a:pt x="14177" y="270"/>
                        <a:pt x="14164" y="279"/>
                        <a:pt x="14152" y="286"/>
                      </a:cubicBezTo>
                      <a:cubicBezTo>
                        <a:pt x="14123" y="308"/>
                        <a:pt x="14106" y="344"/>
                        <a:pt x="14103" y="382"/>
                      </a:cubicBezTo>
                      <a:cubicBezTo>
                        <a:pt x="13943" y="363"/>
                        <a:pt x="13792" y="305"/>
                        <a:pt x="13637" y="260"/>
                      </a:cubicBezTo>
                      <a:cubicBezTo>
                        <a:pt x="13550" y="234"/>
                        <a:pt x="13463" y="215"/>
                        <a:pt x="13373" y="212"/>
                      </a:cubicBezTo>
                      <a:cubicBezTo>
                        <a:pt x="13292" y="212"/>
                        <a:pt x="13212" y="234"/>
                        <a:pt x="13138" y="276"/>
                      </a:cubicBezTo>
                      <a:cubicBezTo>
                        <a:pt x="13128" y="279"/>
                        <a:pt x="13119" y="286"/>
                        <a:pt x="13109" y="292"/>
                      </a:cubicBezTo>
                      <a:cubicBezTo>
                        <a:pt x="13090" y="292"/>
                        <a:pt x="13070" y="289"/>
                        <a:pt x="13054" y="279"/>
                      </a:cubicBezTo>
                      <a:cubicBezTo>
                        <a:pt x="13028" y="260"/>
                        <a:pt x="13015" y="228"/>
                        <a:pt x="13006" y="196"/>
                      </a:cubicBezTo>
                      <a:cubicBezTo>
                        <a:pt x="12990" y="157"/>
                        <a:pt x="12967" y="128"/>
                        <a:pt x="12929" y="105"/>
                      </a:cubicBezTo>
                      <a:cubicBezTo>
                        <a:pt x="12874" y="73"/>
                        <a:pt x="12780" y="60"/>
                        <a:pt x="12767" y="144"/>
                      </a:cubicBezTo>
                      <a:cubicBezTo>
                        <a:pt x="12761" y="189"/>
                        <a:pt x="12774" y="237"/>
                        <a:pt x="12822" y="247"/>
                      </a:cubicBezTo>
                      <a:cubicBezTo>
                        <a:pt x="12845" y="253"/>
                        <a:pt x="12867" y="250"/>
                        <a:pt x="12887" y="241"/>
                      </a:cubicBezTo>
                      <a:cubicBezTo>
                        <a:pt x="12896" y="237"/>
                        <a:pt x="12906" y="234"/>
                        <a:pt x="12912" y="228"/>
                      </a:cubicBezTo>
                      <a:cubicBezTo>
                        <a:pt x="12912" y="225"/>
                        <a:pt x="12916" y="225"/>
                        <a:pt x="12916" y="225"/>
                      </a:cubicBezTo>
                      <a:cubicBezTo>
                        <a:pt x="12919" y="228"/>
                        <a:pt x="12919" y="228"/>
                        <a:pt x="12922" y="231"/>
                      </a:cubicBezTo>
                      <a:cubicBezTo>
                        <a:pt x="12922" y="234"/>
                        <a:pt x="12925" y="237"/>
                        <a:pt x="12925" y="244"/>
                      </a:cubicBezTo>
                      <a:cubicBezTo>
                        <a:pt x="12935" y="273"/>
                        <a:pt x="12919" y="305"/>
                        <a:pt x="12883" y="308"/>
                      </a:cubicBezTo>
                      <a:cubicBezTo>
                        <a:pt x="12858" y="308"/>
                        <a:pt x="12829" y="295"/>
                        <a:pt x="12810" y="279"/>
                      </a:cubicBezTo>
                      <a:cubicBezTo>
                        <a:pt x="12751" y="241"/>
                        <a:pt x="12739" y="176"/>
                        <a:pt x="12706" y="121"/>
                      </a:cubicBezTo>
                      <a:cubicBezTo>
                        <a:pt x="12678" y="70"/>
                        <a:pt x="12626" y="12"/>
                        <a:pt x="12565" y="2"/>
                      </a:cubicBezTo>
                      <a:cubicBezTo>
                        <a:pt x="12539" y="-4"/>
                        <a:pt x="12507" y="2"/>
                        <a:pt x="12484" y="19"/>
                      </a:cubicBezTo>
                      <a:cubicBezTo>
                        <a:pt x="12471" y="28"/>
                        <a:pt x="12462" y="41"/>
                        <a:pt x="12455" y="57"/>
                      </a:cubicBezTo>
                      <a:cubicBezTo>
                        <a:pt x="12449" y="70"/>
                        <a:pt x="12449" y="86"/>
                        <a:pt x="12446" y="102"/>
                      </a:cubicBezTo>
                      <a:cubicBezTo>
                        <a:pt x="12394" y="93"/>
                        <a:pt x="12346" y="99"/>
                        <a:pt x="12310" y="141"/>
                      </a:cubicBezTo>
                      <a:cubicBezTo>
                        <a:pt x="12288" y="164"/>
                        <a:pt x="12285" y="189"/>
                        <a:pt x="12281" y="221"/>
                      </a:cubicBezTo>
                      <a:cubicBezTo>
                        <a:pt x="12278" y="241"/>
                        <a:pt x="12272" y="250"/>
                        <a:pt x="12259" y="260"/>
                      </a:cubicBezTo>
                      <a:cubicBezTo>
                        <a:pt x="12246" y="266"/>
                        <a:pt x="12233" y="276"/>
                        <a:pt x="12220" y="283"/>
                      </a:cubicBezTo>
                      <a:cubicBezTo>
                        <a:pt x="12191" y="305"/>
                        <a:pt x="12175" y="344"/>
                        <a:pt x="12172" y="379"/>
                      </a:cubicBezTo>
                      <a:cubicBezTo>
                        <a:pt x="12014" y="360"/>
                        <a:pt x="11866" y="302"/>
                        <a:pt x="11714" y="260"/>
                      </a:cubicBezTo>
                      <a:cubicBezTo>
                        <a:pt x="11628" y="234"/>
                        <a:pt x="11541" y="215"/>
                        <a:pt x="11450" y="212"/>
                      </a:cubicBezTo>
                      <a:cubicBezTo>
                        <a:pt x="11370" y="212"/>
                        <a:pt x="11289" y="234"/>
                        <a:pt x="11215" y="276"/>
                      </a:cubicBezTo>
                      <a:cubicBezTo>
                        <a:pt x="11206" y="279"/>
                        <a:pt x="11196" y="286"/>
                        <a:pt x="11186" y="292"/>
                      </a:cubicBezTo>
                      <a:cubicBezTo>
                        <a:pt x="11167" y="292"/>
                        <a:pt x="11148" y="289"/>
                        <a:pt x="11132" y="279"/>
                      </a:cubicBezTo>
                      <a:cubicBezTo>
                        <a:pt x="11106" y="260"/>
                        <a:pt x="11093" y="228"/>
                        <a:pt x="11080" y="196"/>
                      </a:cubicBezTo>
                      <a:cubicBezTo>
                        <a:pt x="11067" y="157"/>
                        <a:pt x="11044" y="128"/>
                        <a:pt x="11006" y="105"/>
                      </a:cubicBezTo>
                      <a:cubicBezTo>
                        <a:pt x="10951" y="73"/>
                        <a:pt x="10855" y="60"/>
                        <a:pt x="10845" y="144"/>
                      </a:cubicBezTo>
                      <a:cubicBezTo>
                        <a:pt x="10839" y="189"/>
                        <a:pt x="10851" y="237"/>
                        <a:pt x="10900" y="247"/>
                      </a:cubicBezTo>
                      <a:cubicBezTo>
                        <a:pt x="10922" y="253"/>
                        <a:pt x="10945" y="250"/>
                        <a:pt x="10964" y="241"/>
                      </a:cubicBezTo>
                      <a:cubicBezTo>
                        <a:pt x="10974" y="237"/>
                        <a:pt x="10984" y="234"/>
                        <a:pt x="10990" y="228"/>
                      </a:cubicBezTo>
                      <a:cubicBezTo>
                        <a:pt x="10990" y="225"/>
                        <a:pt x="10993" y="225"/>
                        <a:pt x="10993" y="225"/>
                      </a:cubicBezTo>
                      <a:cubicBezTo>
                        <a:pt x="10996" y="228"/>
                        <a:pt x="10996" y="228"/>
                        <a:pt x="11000" y="231"/>
                      </a:cubicBezTo>
                      <a:cubicBezTo>
                        <a:pt x="11000" y="234"/>
                        <a:pt x="11003" y="237"/>
                        <a:pt x="11003" y="244"/>
                      </a:cubicBezTo>
                      <a:cubicBezTo>
                        <a:pt x="11012" y="273"/>
                        <a:pt x="10996" y="305"/>
                        <a:pt x="10961" y="308"/>
                      </a:cubicBezTo>
                      <a:cubicBezTo>
                        <a:pt x="10935" y="308"/>
                        <a:pt x="10906" y="295"/>
                        <a:pt x="10887" y="279"/>
                      </a:cubicBezTo>
                      <a:cubicBezTo>
                        <a:pt x="10829" y="241"/>
                        <a:pt x="10816" y="176"/>
                        <a:pt x="10784" y="121"/>
                      </a:cubicBezTo>
                      <a:cubicBezTo>
                        <a:pt x="10755" y="70"/>
                        <a:pt x="10703" y="12"/>
                        <a:pt x="10642" y="2"/>
                      </a:cubicBezTo>
                      <a:cubicBezTo>
                        <a:pt x="10616" y="-4"/>
                        <a:pt x="10584" y="2"/>
                        <a:pt x="10562" y="19"/>
                      </a:cubicBezTo>
                      <a:cubicBezTo>
                        <a:pt x="10549" y="28"/>
                        <a:pt x="10539" y="41"/>
                        <a:pt x="10532" y="57"/>
                      </a:cubicBezTo>
                      <a:cubicBezTo>
                        <a:pt x="10526" y="70"/>
                        <a:pt x="10526" y="86"/>
                        <a:pt x="10523" y="102"/>
                      </a:cubicBezTo>
                      <a:cubicBezTo>
                        <a:pt x="10471" y="93"/>
                        <a:pt x="10423" y="99"/>
                        <a:pt x="10387" y="141"/>
                      </a:cubicBezTo>
                      <a:cubicBezTo>
                        <a:pt x="10365" y="164"/>
                        <a:pt x="10362" y="189"/>
                        <a:pt x="10359" y="221"/>
                      </a:cubicBezTo>
                      <a:cubicBezTo>
                        <a:pt x="10355" y="241"/>
                        <a:pt x="10349" y="250"/>
                        <a:pt x="10336" y="260"/>
                      </a:cubicBezTo>
                      <a:cubicBezTo>
                        <a:pt x="10323" y="266"/>
                        <a:pt x="10310" y="276"/>
                        <a:pt x="10298" y="283"/>
                      </a:cubicBezTo>
                      <a:cubicBezTo>
                        <a:pt x="10268" y="305"/>
                        <a:pt x="10252" y="344"/>
                        <a:pt x="10249" y="379"/>
                      </a:cubicBezTo>
                      <a:cubicBezTo>
                        <a:pt x="10091" y="360"/>
                        <a:pt x="9943" y="302"/>
                        <a:pt x="9792" y="260"/>
                      </a:cubicBezTo>
                      <a:cubicBezTo>
                        <a:pt x="9705" y="234"/>
                        <a:pt x="9618" y="215"/>
                        <a:pt x="9528" y="212"/>
                      </a:cubicBezTo>
                      <a:cubicBezTo>
                        <a:pt x="9447" y="212"/>
                        <a:pt x="9367" y="234"/>
                        <a:pt x="9293" y="276"/>
                      </a:cubicBezTo>
                      <a:cubicBezTo>
                        <a:pt x="9283" y="279"/>
                        <a:pt x="9273" y="286"/>
                        <a:pt x="9264" y="292"/>
                      </a:cubicBezTo>
                      <a:cubicBezTo>
                        <a:pt x="9244" y="292"/>
                        <a:pt x="9225" y="289"/>
                        <a:pt x="9209" y="279"/>
                      </a:cubicBezTo>
                      <a:cubicBezTo>
                        <a:pt x="9183" y="260"/>
                        <a:pt x="9170" y="228"/>
                        <a:pt x="9157" y="196"/>
                      </a:cubicBezTo>
                      <a:cubicBezTo>
                        <a:pt x="9145" y="157"/>
                        <a:pt x="9122" y="128"/>
                        <a:pt x="9083" y="105"/>
                      </a:cubicBezTo>
                      <a:cubicBezTo>
                        <a:pt x="9029" y="73"/>
                        <a:pt x="8932" y="60"/>
                        <a:pt x="8922" y="144"/>
                      </a:cubicBezTo>
                      <a:cubicBezTo>
                        <a:pt x="8916" y="189"/>
                        <a:pt x="8929" y="237"/>
                        <a:pt x="8977" y="247"/>
                      </a:cubicBezTo>
                      <a:cubicBezTo>
                        <a:pt x="9000" y="253"/>
                        <a:pt x="9022" y="250"/>
                        <a:pt x="9041" y="241"/>
                      </a:cubicBezTo>
                      <a:cubicBezTo>
                        <a:pt x="9051" y="237"/>
                        <a:pt x="9061" y="234"/>
                        <a:pt x="9067" y="228"/>
                      </a:cubicBezTo>
                      <a:cubicBezTo>
                        <a:pt x="9067" y="225"/>
                        <a:pt x="9070" y="225"/>
                        <a:pt x="9070" y="225"/>
                      </a:cubicBezTo>
                      <a:cubicBezTo>
                        <a:pt x="9073" y="228"/>
                        <a:pt x="9073" y="228"/>
                        <a:pt x="9077" y="231"/>
                      </a:cubicBezTo>
                      <a:cubicBezTo>
                        <a:pt x="9077" y="234"/>
                        <a:pt x="9080" y="237"/>
                        <a:pt x="9080" y="244"/>
                      </a:cubicBezTo>
                      <a:cubicBezTo>
                        <a:pt x="9090" y="273"/>
                        <a:pt x="9073" y="305"/>
                        <a:pt x="9038" y="308"/>
                      </a:cubicBezTo>
                      <a:cubicBezTo>
                        <a:pt x="9013" y="308"/>
                        <a:pt x="8984" y="295"/>
                        <a:pt x="8961" y="279"/>
                      </a:cubicBezTo>
                      <a:cubicBezTo>
                        <a:pt x="8906" y="241"/>
                        <a:pt x="8893" y="176"/>
                        <a:pt x="8861" y="121"/>
                      </a:cubicBezTo>
                      <a:cubicBezTo>
                        <a:pt x="8832" y="70"/>
                        <a:pt x="8781" y="12"/>
                        <a:pt x="8719" y="2"/>
                      </a:cubicBezTo>
                      <a:cubicBezTo>
                        <a:pt x="8694" y="-4"/>
                        <a:pt x="8661" y="2"/>
                        <a:pt x="8639" y="19"/>
                      </a:cubicBezTo>
                      <a:cubicBezTo>
                        <a:pt x="8626" y="28"/>
                        <a:pt x="8613" y="41"/>
                        <a:pt x="8610" y="57"/>
                      </a:cubicBezTo>
                      <a:cubicBezTo>
                        <a:pt x="8604" y="70"/>
                        <a:pt x="8604" y="86"/>
                        <a:pt x="8600" y="102"/>
                      </a:cubicBezTo>
                      <a:cubicBezTo>
                        <a:pt x="8549" y="93"/>
                        <a:pt x="8500" y="99"/>
                        <a:pt x="8465" y="141"/>
                      </a:cubicBezTo>
                      <a:cubicBezTo>
                        <a:pt x="8442" y="164"/>
                        <a:pt x="8439" y="189"/>
                        <a:pt x="8436" y="221"/>
                      </a:cubicBezTo>
                      <a:cubicBezTo>
                        <a:pt x="8433" y="241"/>
                        <a:pt x="8426" y="250"/>
                        <a:pt x="8413" y="260"/>
                      </a:cubicBezTo>
                      <a:cubicBezTo>
                        <a:pt x="8400" y="266"/>
                        <a:pt x="8388" y="276"/>
                        <a:pt x="8375" y="283"/>
                      </a:cubicBezTo>
                      <a:cubicBezTo>
                        <a:pt x="8346" y="305"/>
                        <a:pt x="8330" y="344"/>
                        <a:pt x="8327" y="379"/>
                      </a:cubicBezTo>
                      <a:cubicBezTo>
                        <a:pt x="8169" y="360"/>
                        <a:pt x="8020" y="302"/>
                        <a:pt x="7869" y="260"/>
                      </a:cubicBezTo>
                      <a:cubicBezTo>
                        <a:pt x="7782" y="234"/>
                        <a:pt x="7695" y="215"/>
                        <a:pt x="7605" y="212"/>
                      </a:cubicBezTo>
                      <a:cubicBezTo>
                        <a:pt x="7525" y="212"/>
                        <a:pt x="7444" y="234"/>
                        <a:pt x="7370" y="276"/>
                      </a:cubicBezTo>
                      <a:cubicBezTo>
                        <a:pt x="7360" y="279"/>
                        <a:pt x="7351" y="286"/>
                        <a:pt x="7341" y="292"/>
                      </a:cubicBezTo>
                      <a:cubicBezTo>
                        <a:pt x="7322" y="292"/>
                        <a:pt x="7302" y="289"/>
                        <a:pt x="7286" y="279"/>
                      </a:cubicBezTo>
                      <a:cubicBezTo>
                        <a:pt x="7260" y="260"/>
                        <a:pt x="7248" y="228"/>
                        <a:pt x="7235" y="196"/>
                      </a:cubicBezTo>
                      <a:cubicBezTo>
                        <a:pt x="7218" y="157"/>
                        <a:pt x="7199" y="128"/>
                        <a:pt x="7161" y="105"/>
                      </a:cubicBezTo>
                      <a:cubicBezTo>
                        <a:pt x="7106" y="73"/>
                        <a:pt x="7009" y="60"/>
                        <a:pt x="7000" y="144"/>
                      </a:cubicBezTo>
                      <a:cubicBezTo>
                        <a:pt x="6993" y="189"/>
                        <a:pt x="7006" y="237"/>
                        <a:pt x="7054" y="247"/>
                      </a:cubicBezTo>
                      <a:cubicBezTo>
                        <a:pt x="7077" y="253"/>
                        <a:pt x="7099" y="250"/>
                        <a:pt x="7119" y="241"/>
                      </a:cubicBezTo>
                      <a:cubicBezTo>
                        <a:pt x="7128" y="237"/>
                        <a:pt x="7138" y="234"/>
                        <a:pt x="7145" y="228"/>
                      </a:cubicBezTo>
                      <a:cubicBezTo>
                        <a:pt x="7145" y="225"/>
                        <a:pt x="7148" y="225"/>
                        <a:pt x="7148" y="225"/>
                      </a:cubicBezTo>
                      <a:cubicBezTo>
                        <a:pt x="7151" y="228"/>
                        <a:pt x="7151" y="228"/>
                        <a:pt x="7154" y="231"/>
                      </a:cubicBezTo>
                      <a:cubicBezTo>
                        <a:pt x="7154" y="234"/>
                        <a:pt x="7158" y="237"/>
                        <a:pt x="7158" y="244"/>
                      </a:cubicBezTo>
                      <a:cubicBezTo>
                        <a:pt x="7167" y="273"/>
                        <a:pt x="7151" y="305"/>
                        <a:pt x="7115" y="308"/>
                      </a:cubicBezTo>
                      <a:cubicBezTo>
                        <a:pt x="7090" y="308"/>
                        <a:pt x="7061" y="295"/>
                        <a:pt x="7038" y="279"/>
                      </a:cubicBezTo>
                      <a:cubicBezTo>
                        <a:pt x="6983" y="241"/>
                        <a:pt x="6970" y="176"/>
                        <a:pt x="6938" y="121"/>
                      </a:cubicBezTo>
                      <a:cubicBezTo>
                        <a:pt x="6909" y="70"/>
                        <a:pt x="6858" y="12"/>
                        <a:pt x="6797" y="2"/>
                      </a:cubicBezTo>
                      <a:cubicBezTo>
                        <a:pt x="6771" y="-4"/>
                        <a:pt x="6739" y="2"/>
                        <a:pt x="6716" y="19"/>
                      </a:cubicBezTo>
                      <a:cubicBezTo>
                        <a:pt x="6703" y="28"/>
                        <a:pt x="6690" y="41"/>
                        <a:pt x="6687" y="57"/>
                      </a:cubicBezTo>
                      <a:cubicBezTo>
                        <a:pt x="6681" y="70"/>
                        <a:pt x="6681" y="86"/>
                        <a:pt x="6674" y="102"/>
                      </a:cubicBezTo>
                      <a:cubicBezTo>
                        <a:pt x="6626" y="93"/>
                        <a:pt x="6578" y="99"/>
                        <a:pt x="6542" y="141"/>
                      </a:cubicBezTo>
                      <a:cubicBezTo>
                        <a:pt x="6520" y="164"/>
                        <a:pt x="6517" y="189"/>
                        <a:pt x="6513" y="221"/>
                      </a:cubicBezTo>
                      <a:cubicBezTo>
                        <a:pt x="6510" y="241"/>
                        <a:pt x="6504" y="250"/>
                        <a:pt x="6491" y="260"/>
                      </a:cubicBezTo>
                      <a:cubicBezTo>
                        <a:pt x="6478" y="266"/>
                        <a:pt x="6465" y="276"/>
                        <a:pt x="6452" y="283"/>
                      </a:cubicBezTo>
                      <a:cubicBezTo>
                        <a:pt x="6423" y="305"/>
                        <a:pt x="6407" y="344"/>
                        <a:pt x="6404" y="379"/>
                      </a:cubicBezTo>
                      <a:cubicBezTo>
                        <a:pt x="6246" y="360"/>
                        <a:pt x="6098" y="302"/>
                        <a:pt x="5947" y="260"/>
                      </a:cubicBezTo>
                      <a:cubicBezTo>
                        <a:pt x="5860" y="234"/>
                        <a:pt x="5772" y="215"/>
                        <a:pt x="5682" y="212"/>
                      </a:cubicBezTo>
                      <a:cubicBezTo>
                        <a:pt x="5602" y="212"/>
                        <a:pt x="5521" y="234"/>
                        <a:pt x="5447" y="276"/>
                      </a:cubicBezTo>
                      <a:cubicBezTo>
                        <a:pt x="5438" y="279"/>
                        <a:pt x="5428" y="286"/>
                        <a:pt x="5418" y="292"/>
                      </a:cubicBezTo>
                      <a:cubicBezTo>
                        <a:pt x="5399" y="292"/>
                        <a:pt x="5380" y="289"/>
                        <a:pt x="5363" y="279"/>
                      </a:cubicBezTo>
                      <a:cubicBezTo>
                        <a:pt x="5338" y="260"/>
                        <a:pt x="5325" y="228"/>
                        <a:pt x="5312" y="196"/>
                      </a:cubicBezTo>
                      <a:cubicBezTo>
                        <a:pt x="5296" y="157"/>
                        <a:pt x="5273" y="128"/>
                        <a:pt x="5238" y="105"/>
                      </a:cubicBezTo>
                      <a:cubicBezTo>
                        <a:pt x="5183" y="73"/>
                        <a:pt x="5087" y="60"/>
                        <a:pt x="5077" y="144"/>
                      </a:cubicBezTo>
                      <a:cubicBezTo>
                        <a:pt x="5071" y="189"/>
                        <a:pt x="5083" y="237"/>
                        <a:pt x="5132" y="247"/>
                      </a:cubicBezTo>
                      <a:cubicBezTo>
                        <a:pt x="5154" y="253"/>
                        <a:pt x="5177" y="250"/>
                        <a:pt x="5196" y="241"/>
                      </a:cubicBezTo>
                      <a:cubicBezTo>
                        <a:pt x="5206" y="237"/>
                        <a:pt x="5215" y="234"/>
                        <a:pt x="5222" y="228"/>
                      </a:cubicBezTo>
                      <a:cubicBezTo>
                        <a:pt x="5222" y="225"/>
                        <a:pt x="5225" y="225"/>
                        <a:pt x="5225" y="225"/>
                      </a:cubicBezTo>
                      <a:cubicBezTo>
                        <a:pt x="5228" y="228"/>
                        <a:pt x="5228" y="228"/>
                        <a:pt x="5231" y="231"/>
                      </a:cubicBezTo>
                      <a:cubicBezTo>
                        <a:pt x="5231" y="234"/>
                        <a:pt x="5235" y="237"/>
                        <a:pt x="5235" y="244"/>
                      </a:cubicBezTo>
                      <a:cubicBezTo>
                        <a:pt x="5244" y="273"/>
                        <a:pt x="5228" y="305"/>
                        <a:pt x="5193" y="308"/>
                      </a:cubicBezTo>
                      <a:cubicBezTo>
                        <a:pt x="5167" y="308"/>
                        <a:pt x="5138" y="295"/>
                        <a:pt x="5115" y="279"/>
                      </a:cubicBezTo>
                      <a:cubicBezTo>
                        <a:pt x="5061" y="241"/>
                        <a:pt x="5048" y="176"/>
                        <a:pt x="5016" y="121"/>
                      </a:cubicBezTo>
                      <a:cubicBezTo>
                        <a:pt x="4987" y="70"/>
                        <a:pt x="4935" y="12"/>
                        <a:pt x="4874" y="2"/>
                      </a:cubicBezTo>
                      <a:cubicBezTo>
                        <a:pt x="4848" y="-4"/>
                        <a:pt x="4816" y="2"/>
                        <a:pt x="4794" y="19"/>
                      </a:cubicBezTo>
                      <a:cubicBezTo>
                        <a:pt x="4781" y="28"/>
                        <a:pt x="4768" y="41"/>
                        <a:pt x="4765" y="57"/>
                      </a:cubicBezTo>
                      <a:cubicBezTo>
                        <a:pt x="4758" y="70"/>
                        <a:pt x="4758" y="86"/>
                        <a:pt x="4752" y="102"/>
                      </a:cubicBezTo>
                      <a:cubicBezTo>
                        <a:pt x="4703" y="93"/>
                        <a:pt x="4655" y="99"/>
                        <a:pt x="4620" y="141"/>
                      </a:cubicBezTo>
                      <a:cubicBezTo>
                        <a:pt x="4597" y="164"/>
                        <a:pt x="4594" y="189"/>
                        <a:pt x="4590" y="221"/>
                      </a:cubicBezTo>
                      <a:cubicBezTo>
                        <a:pt x="4587" y="241"/>
                        <a:pt x="4581" y="250"/>
                        <a:pt x="4568" y="260"/>
                      </a:cubicBezTo>
                      <a:cubicBezTo>
                        <a:pt x="4555" y="266"/>
                        <a:pt x="4542" y="276"/>
                        <a:pt x="4530" y="283"/>
                      </a:cubicBezTo>
                      <a:cubicBezTo>
                        <a:pt x="4500" y="305"/>
                        <a:pt x="4484" y="344"/>
                        <a:pt x="4481" y="379"/>
                      </a:cubicBezTo>
                      <a:cubicBezTo>
                        <a:pt x="4323" y="360"/>
                        <a:pt x="4175" y="302"/>
                        <a:pt x="4024" y="260"/>
                      </a:cubicBezTo>
                      <a:cubicBezTo>
                        <a:pt x="3937" y="234"/>
                        <a:pt x="3850" y="215"/>
                        <a:pt x="3760" y="212"/>
                      </a:cubicBezTo>
                      <a:cubicBezTo>
                        <a:pt x="3679" y="212"/>
                        <a:pt x="3599" y="234"/>
                        <a:pt x="3525" y="276"/>
                      </a:cubicBezTo>
                      <a:cubicBezTo>
                        <a:pt x="3515" y="279"/>
                        <a:pt x="3505" y="286"/>
                        <a:pt x="3496" y="292"/>
                      </a:cubicBezTo>
                      <a:cubicBezTo>
                        <a:pt x="3476" y="292"/>
                        <a:pt x="3457" y="289"/>
                        <a:pt x="3441" y="279"/>
                      </a:cubicBezTo>
                      <a:cubicBezTo>
                        <a:pt x="3415" y="260"/>
                        <a:pt x="3402" y="228"/>
                        <a:pt x="3389" y="196"/>
                      </a:cubicBezTo>
                      <a:cubicBezTo>
                        <a:pt x="3373" y="157"/>
                        <a:pt x="3351" y="128"/>
                        <a:pt x="3315" y="105"/>
                      </a:cubicBezTo>
                      <a:cubicBezTo>
                        <a:pt x="3260" y="73"/>
                        <a:pt x="3164" y="60"/>
                        <a:pt x="3154" y="144"/>
                      </a:cubicBezTo>
                      <a:cubicBezTo>
                        <a:pt x="3148" y="189"/>
                        <a:pt x="3161" y="237"/>
                        <a:pt x="3209" y="247"/>
                      </a:cubicBezTo>
                      <a:cubicBezTo>
                        <a:pt x="3232" y="253"/>
                        <a:pt x="3254" y="250"/>
                        <a:pt x="3273" y="241"/>
                      </a:cubicBezTo>
                      <a:cubicBezTo>
                        <a:pt x="3283" y="237"/>
                        <a:pt x="3293" y="234"/>
                        <a:pt x="3299" y="228"/>
                      </a:cubicBezTo>
                      <a:cubicBezTo>
                        <a:pt x="3299" y="225"/>
                        <a:pt x="3302" y="225"/>
                        <a:pt x="3302" y="225"/>
                      </a:cubicBezTo>
                      <a:cubicBezTo>
                        <a:pt x="3306" y="228"/>
                        <a:pt x="3306" y="228"/>
                        <a:pt x="3309" y="231"/>
                      </a:cubicBezTo>
                      <a:cubicBezTo>
                        <a:pt x="3309" y="234"/>
                        <a:pt x="3312" y="237"/>
                        <a:pt x="3312" y="244"/>
                      </a:cubicBezTo>
                      <a:cubicBezTo>
                        <a:pt x="3322" y="273"/>
                        <a:pt x="3306" y="305"/>
                        <a:pt x="3270" y="308"/>
                      </a:cubicBezTo>
                      <a:cubicBezTo>
                        <a:pt x="3244" y="308"/>
                        <a:pt x="3216" y="295"/>
                        <a:pt x="3193" y="279"/>
                      </a:cubicBezTo>
                      <a:cubicBezTo>
                        <a:pt x="3138" y="241"/>
                        <a:pt x="3125" y="176"/>
                        <a:pt x="3093" y="121"/>
                      </a:cubicBezTo>
                      <a:cubicBezTo>
                        <a:pt x="3064" y="70"/>
                        <a:pt x="3012" y="12"/>
                        <a:pt x="2951" y="2"/>
                      </a:cubicBezTo>
                      <a:cubicBezTo>
                        <a:pt x="2926" y="-4"/>
                        <a:pt x="2893" y="2"/>
                        <a:pt x="2871" y="19"/>
                      </a:cubicBezTo>
                      <a:cubicBezTo>
                        <a:pt x="2858" y="28"/>
                        <a:pt x="2845" y="41"/>
                        <a:pt x="2842" y="57"/>
                      </a:cubicBezTo>
                      <a:cubicBezTo>
                        <a:pt x="2835" y="70"/>
                        <a:pt x="2835" y="86"/>
                        <a:pt x="2829" y="102"/>
                      </a:cubicBezTo>
                      <a:cubicBezTo>
                        <a:pt x="2781" y="93"/>
                        <a:pt x="2732" y="99"/>
                        <a:pt x="2697" y="141"/>
                      </a:cubicBezTo>
                      <a:cubicBezTo>
                        <a:pt x="2675" y="164"/>
                        <a:pt x="2671" y="189"/>
                        <a:pt x="2668" y="221"/>
                      </a:cubicBezTo>
                      <a:cubicBezTo>
                        <a:pt x="2665" y="241"/>
                        <a:pt x="2658" y="250"/>
                        <a:pt x="2645" y="260"/>
                      </a:cubicBezTo>
                      <a:cubicBezTo>
                        <a:pt x="2632" y="266"/>
                        <a:pt x="2619" y="276"/>
                        <a:pt x="2607" y="283"/>
                      </a:cubicBezTo>
                      <a:cubicBezTo>
                        <a:pt x="2578" y="305"/>
                        <a:pt x="2562" y="344"/>
                        <a:pt x="2559" y="379"/>
                      </a:cubicBezTo>
                      <a:cubicBezTo>
                        <a:pt x="2401" y="360"/>
                        <a:pt x="2252" y="302"/>
                        <a:pt x="2098" y="260"/>
                      </a:cubicBezTo>
                      <a:cubicBezTo>
                        <a:pt x="2014" y="234"/>
                        <a:pt x="1927" y="215"/>
                        <a:pt x="1837" y="212"/>
                      </a:cubicBezTo>
                      <a:cubicBezTo>
                        <a:pt x="1757" y="212"/>
                        <a:pt x="1676" y="234"/>
                        <a:pt x="1602" y="276"/>
                      </a:cubicBezTo>
                      <a:cubicBezTo>
                        <a:pt x="1592" y="279"/>
                        <a:pt x="1583" y="286"/>
                        <a:pt x="1573" y="292"/>
                      </a:cubicBezTo>
                      <a:cubicBezTo>
                        <a:pt x="1554" y="292"/>
                        <a:pt x="1534" y="289"/>
                        <a:pt x="1518" y="279"/>
                      </a:cubicBezTo>
                      <a:cubicBezTo>
                        <a:pt x="1493" y="260"/>
                        <a:pt x="1480" y="228"/>
                        <a:pt x="1467" y="196"/>
                      </a:cubicBezTo>
                      <a:cubicBezTo>
                        <a:pt x="1450" y="157"/>
                        <a:pt x="1428" y="128"/>
                        <a:pt x="1393" y="105"/>
                      </a:cubicBezTo>
                      <a:cubicBezTo>
                        <a:pt x="1338" y="73"/>
                        <a:pt x="1241" y="60"/>
                        <a:pt x="1232" y="144"/>
                      </a:cubicBezTo>
                      <a:cubicBezTo>
                        <a:pt x="1225" y="189"/>
                        <a:pt x="1238" y="237"/>
                        <a:pt x="1286" y="247"/>
                      </a:cubicBezTo>
                      <a:cubicBezTo>
                        <a:pt x="1309" y="253"/>
                        <a:pt x="1331" y="250"/>
                        <a:pt x="1351" y="241"/>
                      </a:cubicBezTo>
                      <a:cubicBezTo>
                        <a:pt x="1361" y="237"/>
                        <a:pt x="1370" y="234"/>
                        <a:pt x="1377" y="228"/>
                      </a:cubicBezTo>
                      <a:cubicBezTo>
                        <a:pt x="1377" y="225"/>
                        <a:pt x="1380" y="225"/>
                        <a:pt x="1380" y="225"/>
                      </a:cubicBezTo>
                      <a:cubicBezTo>
                        <a:pt x="1383" y="228"/>
                        <a:pt x="1383" y="228"/>
                        <a:pt x="1386" y="231"/>
                      </a:cubicBezTo>
                      <a:cubicBezTo>
                        <a:pt x="1386" y="234"/>
                        <a:pt x="1389" y="237"/>
                        <a:pt x="1389" y="244"/>
                      </a:cubicBezTo>
                      <a:cubicBezTo>
                        <a:pt x="1399" y="273"/>
                        <a:pt x="1383" y="305"/>
                        <a:pt x="1348" y="308"/>
                      </a:cubicBezTo>
                      <a:cubicBezTo>
                        <a:pt x="1322" y="308"/>
                        <a:pt x="1293" y="295"/>
                        <a:pt x="1270" y="279"/>
                      </a:cubicBezTo>
                      <a:cubicBezTo>
                        <a:pt x="1216" y="241"/>
                        <a:pt x="1203" y="176"/>
                        <a:pt x="1170" y="121"/>
                      </a:cubicBezTo>
                      <a:cubicBezTo>
                        <a:pt x="1141" y="70"/>
                        <a:pt x="1090" y="12"/>
                        <a:pt x="1029" y="2"/>
                      </a:cubicBezTo>
                      <a:cubicBezTo>
                        <a:pt x="1003" y="-4"/>
                        <a:pt x="971" y="2"/>
                        <a:pt x="948" y="19"/>
                      </a:cubicBezTo>
                      <a:cubicBezTo>
                        <a:pt x="935" y="28"/>
                        <a:pt x="922" y="41"/>
                        <a:pt x="919" y="57"/>
                      </a:cubicBezTo>
                      <a:cubicBezTo>
                        <a:pt x="913" y="70"/>
                        <a:pt x="913" y="86"/>
                        <a:pt x="906" y="102"/>
                      </a:cubicBezTo>
                      <a:cubicBezTo>
                        <a:pt x="858" y="93"/>
                        <a:pt x="810" y="99"/>
                        <a:pt x="774" y="141"/>
                      </a:cubicBezTo>
                      <a:cubicBezTo>
                        <a:pt x="752" y="164"/>
                        <a:pt x="748" y="189"/>
                        <a:pt x="742" y="221"/>
                      </a:cubicBezTo>
                      <a:cubicBezTo>
                        <a:pt x="742" y="241"/>
                        <a:pt x="736" y="250"/>
                        <a:pt x="723" y="260"/>
                      </a:cubicBezTo>
                      <a:cubicBezTo>
                        <a:pt x="710" y="266"/>
                        <a:pt x="697" y="276"/>
                        <a:pt x="684" y="283"/>
                      </a:cubicBezTo>
                      <a:cubicBezTo>
                        <a:pt x="610" y="341"/>
                        <a:pt x="623" y="476"/>
                        <a:pt x="720" y="498"/>
                      </a:cubicBezTo>
                      <a:cubicBezTo>
                        <a:pt x="768" y="508"/>
                        <a:pt x="829" y="489"/>
                        <a:pt x="852" y="444"/>
                      </a:cubicBezTo>
                      <a:cubicBezTo>
                        <a:pt x="861" y="424"/>
                        <a:pt x="864" y="405"/>
                        <a:pt x="848" y="389"/>
                      </a:cubicBezTo>
                      <a:cubicBezTo>
                        <a:pt x="832" y="369"/>
                        <a:pt x="800" y="353"/>
                        <a:pt x="813" y="321"/>
                      </a:cubicBezTo>
                      <a:cubicBezTo>
                        <a:pt x="826" y="292"/>
                        <a:pt x="864" y="279"/>
                        <a:pt x="893" y="279"/>
                      </a:cubicBezTo>
                      <a:cubicBezTo>
                        <a:pt x="919" y="279"/>
                        <a:pt x="945" y="289"/>
                        <a:pt x="964" y="302"/>
                      </a:cubicBezTo>
                      <a:cubicBezTo>
                        <a:pt x="1009" y="331"/>
                        <a:pt x="1048" y="382"/>
                        <a:pt x="1041" y="437"/>
                      </a:cubicBezTo>
                      <a:cubicBezTo>
                        <a:pt x="1038" y="460"/>
                        <a:pt x="1019" y="501"/>
                        <a:pt x="993" y="501"/>
                      </a:cubicBezTo>
                      <a:cubicBezTo>
                        <a:pt x="971" y="498"/>
                        <a:pt x="948" y="482"/>
                        <a:pt x="926" y="476"/>
                      </a:cubicBezTo>
                      <a:cubicBezTo>
                        <a:pt x="877" y="466"/>
                        <a:pt x="829" y="514"/>
                        <a:pt x="813" y="559"/>
                      </a:cubicBezTo>
                      <a:cubicBezTo>
                        <a:pt x="797" y="608"/>
                        <a:pt x="829" y="666"/>
                        <a:pt x="884" y="659"/>
                      </a:cubicBezTo>
                      <a:cubicBezTo>
                        <a:pt x="909" y="659"/>
                        <a:pt x="926" y="643"/>
                        <a:pt x="935" y="621"/>
                      </a:cubicBezTo>
                      <a:cubicBezTo>
                        <a:pt x="948" y="592"/>
                        <a:pt x="987" y="588"/>
                        <a:pt x="1003" y="617"/>
                      </a:cubicBezTo>
                      <a:cubicBezTo>
                        <a:pt x="1019" y="643"/>
                        <a:pt x="1013" y="682"/>
                        <a:pt x="984" y="694"/>
                      </a:cubicBezTo>
                      <a:cubicBezTo>
                        <a:pt x="961" y="704"/>
                        <a:pt x="929" y="704"/>
                        <a:pt x="903" y="701"/>
                      </a:cubicBezTo>
                      <a:cubicBezTo>
                        <a:pt x="839" y="698"/>
                        <a:pt x="784" y="656"/>
                        <a:pt x="720" y="650"/>
                      </a:cubicBezTo>
                      <a:cubicBezTo>
                        <a:pt x="620" y="640"/>
                        <a:pt x="504" y="733"/>
                        <a:pt x="526" y="839"/>
                      </a:cubicBezTo>
                      <a:cubicBezTo>
                        <a:pt x="536" y="891"/>
                        <a:pt x="591" y="933"/>
                        <a:pt x="642" y="923"/>
                      </a:cubicBezTo>
                      <a:cubicBezTo>
                        <a:pt x="665" y="923"/>
                        <a:pt x="691" y="910"/>
                        <a:pt x="697" y="891"/>
                      </a:cubicBezTo>
                      <a:cubicBezTo>
                        <a:pt x="707" y="872"/>
                        <a:pt x="700" y="852"/>
                        <a:pt x="694" y="833"/>
                      </a:cubicBezTo>
                      <a:cubicBezTo>
                        <a:pt x="687" y="810"/>
                        <a:pt x="687" y="791"/>
                        <a:pt x="713" y="778"/>
                      </a:cubicBezTo>
                      <a:cubicBezTo>
                        <a:pt x="742" y="769"/>
                        <a:pt x="771" y="785"/>
                        <a:pt x="790" y="804"/>
                      </a:cubicBezTo>
                      <a:cubicBezTo>
                        <a:pt x="813" y="820"/>
                        <a:pt x="829" y="846"/>
                        <a:pt x="826" y="875"/>
                      </a:cubicBezTo>
                      <a:cubicBezTo>
                        <a:pt x="823" y="901"/>
                        <a:pt x="806" y="917"/>
                        <a:pt x="790" y="933"/>
                      </a:cubicBezTo>
                      <a:cubicBezTo>
                        <a:pt x="784" y="939"/>
                        <a:pt x="777" y="946"/>
                        <a:pt x="774" y="952"/>
                      </a:cubicBezTo>
                      <a:cubicBezTo>
                        <a:pt x="781" y="952"/>
                        <a:pt x="620" y="1074"/>
                        <a:pt x="571" y="1131"/>
                      </a:cubicBezTo>
                      <a:cubicBezTo>
                        <a:pt x="520" y="1141"/>
                        <a:pt x="472" y="1151"/>
                        <a:pt x="420" y="1157"/>
                      </a:cubicBezTo>
                      <a:cubicBezTo>
                        <a:pt x="417" y="1157"/>
                        <a:pt x="417" y="1157"/>
                        <a:pt x="414" y="1157"/>
                      </a:cubicBezTo>
                      <a:lnTo>
                        <a:pt x="417" y="1157"/>
                      </a:lnTo>
                      <a:lnTo>
                        <a:pt x="417" y="1157"/>
                      </a:lnTo>
                      <a:cubicBezTo>
                        <a:pt x="404" y="1161"/>
                        <a:pt x="407" y="1164"/>
                        <a:pt x="407" y="1177"/>
                      </a:cubicBezTo>
                      <a:cubicBezTo>
                        <a:pt x="401" y="1228"/>
                        <a:pt x="356" y="1260"/>
                        <a:pt x="304" y="1254"/>
                      </a:cubicBezTo>
                      <a:cubicBezTo>
                        <a:pt x="275" y="1247"/>
                        <a:pt x="240" y="1231"/>
                        <a:pt x="230" y="1202"/>
                      </a:cubicBezTo>
                      <a:cubicBezTo>
                        <a:pt x="227" y="1186"/>
                        <a:pt x="233" y="1183"/>
                        <a:pt x="243" y="1177"/>
                      </a:cubicBezTo>
                      <a:cubicBezTo>
                        <a:pt x="252" y="1170"/>
                        <a:pt x="259" y="1161"/>
                        <a:pt x="265" y="1154"/>
                      </a:cubicBezTo>
                      <a:cubicBezTo>
                        <a:pt x="298" y="1106"/>
                        <a:pt x="265" y="1058"/>
                        <a:pt x="217" y="1041"/>
                      </a:cubicBezTo>
                      <a:cubicBezTo>
                        <a:pt x="166" y="1022"/>
                        <a:pt x="114" y="1038"/>
                        <a:pt x="75" y="1070"/>
                      </a:cubicBezTo>
                      <a:cubicBezTo>
                        <a:pt x="37" y="1096"/>
                        <a:pt x="4" y="1141"/>
                        <a:pt x="1" y="1190"/>
                      </a:cubicBezTo>
                      <a:cubicBezTo>
                        <a:pt x="-5" y="1231"/>
                        <a:pt x="17" y="1292"/>
                        <a:pt x="66" y="1302"/>
                      </a:cubicBezTo>
                      <a:cubicBezTo>
                        <a:pt x="85" y="1305"/>
                        <a:pt x="104" y="1292"/>
                        <a:pt x="124" y="1286"/>
                      </a:cubicBezTo>
                      <a:cubicBezTo>
                        <a:pt x="153" y="1273"/>
                        <a:pt x="175" y="1279"/>
                        <a:pt x="195" y="1299"/>
                      </a:cubicBezTo>
                      <a:cubicBezTo>
                        <a:pt x="217" y="1318"/>
                        <a:pt x="236" y="1347"/>
                        <a:pt x="233" y="1376"/>
                      </a:cubicBezTo>
                      <a:cubicBezTo>
                        <a:pt x="227" y="1408"/>
                        <a:pt x="175" y="1428"/>
                        <a:pt x="156" y="1395"/>
                      </a:cubicBezTo>
                      <a:cubicBezTo>
                        <a:pt x="146" y="1376"/>
                        <a:pt x="137" y="1360"/>
                        <a:pt x="114" y="1354"/>
                      </a:cubicBezTo>
                      <a:cubicBezTo>
                        <a:pt x="91" y="1347"/>
                        <a:pt x="69" y="1354"/>
                        <a:pt x="53" y="1367"/>
                      </a:cubicBezTo>
                      <a:cubicBezTo>
                        <a:pt x="17" y="1402"/>
                        <a:pt x="24" y="1466"/>
                        <a:pt x="66" y="1492"/>
                      </a:cubicBezTo>
                      <a:cubicBezTo>
                        <a:pt x="107" y="1518"/>
                        <a:pt x="175" y="1511"/>
                        <a:pt x="220" y="1495"/>
                      </a:cubicBezTo>
                      <a:cubicBezTo>
                        <a:pt x="278" y="1479"/>
                        <a:pt x="330" y="1444"/>
                        <a:pt x="391" y="1457"/>
                      </a:cubicBezTo>
                      <a:cubicBezTo>
                        <a:pt x="446" y="1470"/>
                        <a:pt x="497" y="1508"/>
                        <a:pt x="510" y="1563"/>
                      </a:cubicBezTo>
                      <a:cubicBezTo>
                        <a:pt x="520" y="1592"/>
                        <a:pt x="516" y="1624"/>
                        <a:pt x="497" y="1647"/>
                      </a:cubicBezTo>
                      <a:cubicBezTo>
                        <a:pt x="475" y="1669"/>
                        <a:pt x="443" y="1685"/>
                        <a:pt x="410" y="1672"/>
                      </a:cubicBezTo>
                      <a:cubicBezTo>
                        <a:pt x="368" y="1656"/>
                        <a:pt x="410" y="1598"/>
                        <a:pt x="401" y="1566"/>
                      </a:cubicBezTo>
                      <a:cubicBezTo>
                        <a:pt x="381" y="1518"/>
                        <a:pt x="317" y="1521"/>
                        <a:pt x="282" y="1543"/>
                      </a:cubicBezTo>
                      <a:cubicBezTo>
                        <a:pt x="240" y="1566"/>
                        <a:pt x="207" y="1615"/>
                        <a:pt x="217" y="1666"/>
                      </a:cubicBezTo>
                      <a:cubicBezTo>
                        <a:pt x="220" y="1682"/>
                        <a:pt x="304" y="1782"/>
                        <a:pt x="343" y="1814"/>
                      </a:cubicBezTo>
                      <a:cubicBezTo>
                        <a:pt x="346" y="1817"/>
                        <a:pt x="349" y="1820"/>
                        <a:pt x="352" y="1820"/>
                      </a:cubicBezTo>
                      <a:cubicBezTo>
                        <a:pt x="362" y="1824"/>
                        <a:pt x="368" y="1824"/>
                        <a:pt x="375" y="1817"/>
                      </a:cubicBezTo>
                      <a:cubicBezTo>
                        <a:pt x="378" y="1817"/>
                        <a:pt x="381" y="1817"/>
                        <a:pt x="381" y="1814"/>
                      </a:cubicBezTo>
                      <a:cubicBezTo>
                        <a:pt x="516" y="1759"/>
                        <a:pt x="636" y="1679"/>
                        <a:pt x="764" y="1615"/>
                      </a:cubicBezTo>
                      <a:cubicBezTo>
                        <a:pt x="781" y="1608"/>
                        <a:pt x="794" y="1602"/>
                        <a:pt x="810" y="1592"/>
                      </a:cubicBezTo>
                      <a:lnTo>
                        <a:pt x="813" y="1592"/>
                      </a:lnTo>
                      <a:cubicBezTo>
                        <a:pt x="968" y="1521"/>
                        <a:pt x="1138" y="1489"/>
                        <a:pt x="1305" y="1524"/>
                      </a:cubicBezTo>
                      <a:cubicBezTo>
                        <a:pt x="1344" y="1531"/>
                        <a:pt x="1380" y="1543"/>
                        <a:pt x="1418" y="1566"/>
                      </a:cubicBezTo>
                      <a:cubicBezTo>
                        <a:pt x="1434" y="1576"/>
                        <a:pt x="1454" y="1585"/>
                        <a:pt x="1470" y="1595"/>
                      </a:cubicBezTo>
                      <a:cubicBezTo>
                        <a:pt x="1476" y="1602"/>
                        <a:pt x="1515" y="1631"/>
                        <a:pt x="1521" y="1627"/>
                      </a:cubicBezTo>
                      <a:cubicBezTo>
                        <a:pt x="1486" y="1637"/>
                        <a:pt x="1454" y="1650"/>
                        <a:pt x="1418" y="1666"/>
                      </a:cubicBezTo>
                      <a:cubicBezTo>
                        <a:pt x="1364" y="1624"/>
                        <a:pt x="1293" y="1608"/>
                        <a:pt x="1222" y="1602"/>
                      </a:cubicBezTo>
                      <a:cubicBezTo>
                        <a:pt x="1177" y="1598"/>
                        <a:pt x="1125" y="1595"/>
                        <a:pt x="1077" y="1598"/>
                      </a:cubicBezTo>
                      <a:cubicBezTo>
                        <a:pt x="1087" y="1608"/>
                        <a:pt x="1093" y="1621"/>
                        <a:pt x="1096" y="1634"/>
                      </a:cubicBezTo>
                      <a:cubicBezTo>
                        <a:pt x="1125" y="1631"/>
                        <a:pt x="1154" y="1631"/>
                        <a:pt x="1183" y="1631"/>
                      </a:cubicBezTo>
                      <a:cubicBezTo>
                        <a:pt x="1261" y="1631"/>
                        <a:pt x="1328" y="1647"/>
                        <a:pt x="1396" y="1676"/>
                      </a:cubicBezTo>
                      <a:cubicBezTo>
                        <a:pt x="1389" y="1679"/>
                        <a:pt x="1380" y="1682"/>
                        <a:pt x="1373" y="1685"/>
                      </a:cubicBezTo>
                      <a:cubicBezTo>
                        <a:pt x="1386" y="1692"/>
                        <a:pt x="1393" y="1704"/>
                        <a:pt x="1399" y="1714"/>
                      </a:cubicBezTo>
                      <a:cubicBezTo>
                        <a:pt x="1496" y="1669"/>
                        <a:pt x="1599" y="1637"/>
                        <a:pt x="1705" y="1627"/>
                      </a:cubicBezTo>
                      <a:cubicBezTo>
                        <a:pt x="1889" y="1618"/>
                        <a:pt x="2095" y="1695"/>
                        <a:pt x="2262" y="1811"/>
                      </a:cubicBezTo>
                      <a:cubicBezTo>
                        <a:pt x="2262" y="1811"/>
                        <a:pt x="2265" y="1811"/>
                        <a:pt x="2265" y="1814"/>
                      </a:cubicBezTo>
                      <a:cubicBezTo>
                        <a:pt x="2269" y="1817"/>
                        <a:pt x="2272" y="1820"/>
                        <a:pt x="2275" y="1820"/>
                      </a:cubicBezTo>
                      <a:cubicBezTo>
                        <a:pt x="2314" y="1846"/>
                        <a:pt x="2349" y="1878"/>
                        <a:pt x="2381" y="1908"/>
                      </a:cubicBezTo>
                      <a:cubicBezTo>
                        <a:pt x="2397" y="1914"/>
                        <a:pt x="2407" y="1920"/>
                        <a:pt x="2420" y="1927"/>
                      </a:cubicBezTo>
                      <a:cubicBezTo>
                        <a:pt x="2426" y="1924"/>
                        <a:pt x="2426" y="1917"/>
                        <a:pt x="2423" y="1911"/>
                      </a:cubicBezTo>
                      <a:cubicBezTo>
                        <a:pt x="2401" y="1885"/>
                        <a:pt x="2355" y="1846"/>
                        <a:pt x="2314" y="1811"/>
                      </a:cubicBezTo>
                      <a:cubicBezTo>
                        <a:pt x="2443" y="1756"/>
                        <a:pt x="2562" y="1679"/>
                        <a:pt x="2687" y="1615"/>
                      </a:cubicBezTo>
                      <a:cubicBezTo>
                        <a:pt x="2703" y="1608"/>
                        <a:pt x="2716" y="1602"/>
                        <a:pt x="2732" y="1592"/>
                      </a:cubicBezTo>
                      <a:lnTo>
                        <a:pt x="2735" y="1592"/>
                      </a:lnTo>
                      <a:cubicBezTo>
                        <a:pt x="2890" y="1521"/>
                        <a:pt x="3061" y="1489"/>
                        <a:pt x="3228" y="1524"/>
                      </a:cubicBezTo>
                      <a:cubicBezTo>
                        <a:pt x="3267" y="1531"/>
                        <a:pt x="3302" y="1543"/>
                        <a:pt x="3341" y="1566"/>
                      </a:cubicBezTo>
                      <a:cubicBezTo>
                        <a:pt x="3357" y="1576"/>
                        <a:pt x="3376" y="1585"/>
                        <a:pt x="3392" y="1595"/>
                      </a:cubicBezTo>
                      <a:cubicBezTo>
                        <a:pt x="3399" y="1602"/>
                        <a:pt x="3438" y="1631"/>
                        <a:pt x="3444" y="1627"/>
                      </a:cubicBezTo>
                      <a:cubicBezTo>
                        <a:pt x="3409" y="1637"/>
                        <a:pt x="3376" y="1650"/>
                        <a:pt x="3341" y="1666"/>
                      </a:cubicBezTo>
                      <a:cubicBezTo>
                        <a:pt x="3286" y="1624"/>
                        <a:pt x="3216" y="1608"/>
                        <a:pt x="3144" y="1602"/>
                      </a:cubicBezTo>
                      <a:cubicBezTo>
                        <a:pt x="3100" y="1598"/>
                        <a:pt x="3048" y="1595"/>
                        <a:pt x="3000" y="1598"/>
                      </a:cubicBezTo>
                      <a:cubicBezTo>
                        <a:pt x="3009" y="1608"/>
                        <a:pt x="3016" y="1621"/>
                        <a:pt x="3019" y="1634"/>
                      </a:cubicBezTo>
                      <a:cubicBezTo>
                        <a:pt x="3048" y="1631"/>
                        <a:pt x="3077" y="1631"/>
                        <a:pt x="3106" y="1631"/>
                      </a:cubicBezTo>
                      <a:cubicBezTo>
                        <a:pt x="3183" y="1631"/>
                        <a:pt x="3251" y="1647"/>
                        <a:pt x="3319" y="1676"/>
                      </a:cubicBezTo>
                      <a:cubicBezTo>
                        <a:pt x="3312" y="1679"/>
                        <a:pt x="3302" y="1682"/>
                        <a:pt x="3296" y="1685"/>
                      </a:cubicBezTo>
                      <a:cubicBezTo>
                        <a:pt x="3309" y="1692"/>
                        <a:pt x="3315" y="1704"/>
                        <a:pt x="3322" y="1714"/>
                      </a:cubicBezTo>
                      <a:cubicBezTo>
                        <a:pt x="3418" y="1669"/>
                        <a:pt x="3521" y="1637"/>
                        <a:pt x="3628" y="1627"/>
                      </a:cubicBezTo>
                      <a:cubicBezTo>
                        <a:pt x="3811" y="1618"/>
                        <a:pt x="4017" y="1695"/>
                        <a:pt x="4185" y="1811"/>
                      </a:cubicBezTo>
                      <a:lnTo>
                        <a:pt x="4188" y="1814"/>
                      </a:lnTo>
                      <a:cubicBezTo>
                        <a:pt x="4191" y="1817"/>
                        <a:pt x="4194" y="1820"/>
                        <a:pt x="4198" y="1820"/>
                      </a:cubicBezTo>
                      <a:cubicBezTo>
                        <a:pt x="4236" y="1846"/>
                        <a:pt x="4272" y="1878"/>
                        <a:pt x="4304" y="1908"/>
                      </a:cubicBezTo>
                      <a:cubicBezTo>
                        <a:pt x="4320" y="1914"/>
                        <a:pt x="4330" y="1920"/>
                        <a:pt x="4343" y="1927"/>
                      </a:cubicBezTo>
                      <a:cubicBezTo>
                        <a:pt x="4349" y="1924"/>
                        <a:pt x="4349" y="1917"/>
                        <a:pt x="4346" y="1911"/>
                      </a:cubicBezTo>
                      <a:cubicBezTo>
                        <a:pt x="4323" y="1885"/>
                        <a:pt x="4278" y="1846"/>
                        <a:pt x="4236" y="1811"/>
                      </a:cubicBezTo>
                      <a:cubicBezTo>
                        <a:pt x="4365" y="1756"/>
                        <a:pt x="4484" y="1679"/>
                        <a:pt x="4610" y="1615"/>
                      </a:cubicBezTo>
                      <a:cubicBezTo>
                        <a:pt x="4626" y="1608"/>
                        <a:pt x="4639" y="1602"/>
                        <a:pt x="4655" y="1592"/>
                      </a:cubicBezTo>
                      <a:lnTo>
                        <a:pt x="4658" y="1592"/>
                      </a:lnTo>
                      <a:cubicBezTo>
                        <a:pt x="4813" y="1521"/>
                        <a:pt x="4983" y="1489"/>
                        <a:pt x="5151" y="1524"/>
                      </a:cubicBezTo>
                      <a:cubicBezTo>
                        <a:pt x="5190" y="1531"/>
                        <a:pt x="5225" y="1543"/>
                        <a:pt x="5264" y="1566"/>
                      </a:cubicBezTo>
                      <a:cubicBezTo>
                        <a:pt x="5280" y="1576"/>
                        <a:pt x="5299" y="1585"/>
                        <a:pt x="5315" y="1595"/>
                      </a:cubicBezTo>
                      <a:cubicBezTo>
                        <a:pt x="5322" y="1602"/>
                        <a:pt x="5360" y="1631"/>
                        <a:pt x="5367" y="1627"/>
                      </a:cubicBezTo>
                      <a:cubicBezTo>
                        <a:pt x="5331" y="1637"/>
                        <a:pt x="5299" y="1650"/>
                        <a:pt x="5264" y="1666"/>
                      </a:cubicBezTo>
                      <a:cubicBezTo>
                        <a:pt x="5209" y="1624"/>
                        <a:pt x="5138" y="1608"/>
                        <a:pt x="5067" y="1602"/>
                      </a:cubicBezTo>
                      <a:cubicBezTo>
                        <a:pt x="5022" y="1598"/>
                        <a:pt x="4971" y="1595"/>
                        <a:pt x="4922" y="1598"/>
                      </a:cubicBezTo>
                      <a:cubicBezTo>
                        <a:pt x="4932" y="1608"/>
                        <a:pt x="4938" y="1621"/>
                        <a:pt x="4942" y="1634"/>
                      </a:cubicBezTo>
                      <a:cubicBezTo>
                        <a:pt x="4971" y="1631"/>
                        <a:pt x="5000" y="1631"/>
                        <a:pt x="5029" y="1631"/>
                      </a:cubicBezTo>
                      <a:cubicBezTo>
                        <a:pt x="5106" y="1631"/>
                        <a:pt x="5174" y="1647"/>
                        <a:pt x="5241" y="1676"/>
                      </a:cubicBezTo>
                      <a:cubicBezTo>
                        <a:pt x="5235" y="1679"/>
                        <a:pt x="5228" y="1682"/>
                        <a:pt x="5219" y="1685"/>
                      </a:cubicBezTo>
                      <a:cubicBezTo>
                        <a:pt x="5231" y="1692"/>
                        <a:pt x="5238" y="1704"/>
                        <a:pt x="5244" y="1714"/>
                      </a:cubicBezTo>
                      <a:cubicBezTo>
                        <a:pt x="5341" y="1669"/>
                        <a:pt x="5444" y="1637"/>
                        <a:pt x="5550" y="1627"/>
                      </a:cubicBezTo>
                      <a:cubicBezTo>
                        <a:pt x="5734" y="1618"/>
                        <a:pt x="5940" y="1695"/>
                        <a:pt x="6108" y="1811"/>
                      </a:cubicBezTo>
                      <a:cubicBezTo>
                        <a:pt x="6108" y="1811"/>
                        <a:pt x="6111" y="1811"/>
                        <a:pt x="6111" y="1814"/>
                      </a:cubicBezTo>
                      <a:cubicBezTo>
                        <a:pt x="6114" y="1817"/>
                        <a:pt x="6117" y="1820"/>
                        <a:pt x="6120" y="1820"/>
                      </a:cubicBezTo>
                      <a:cubicBezTo>
                        <a:pt x="6159" y="1846"/>
                        <a:pt x="6194" y="1878"/>
                        <a:pt x="6230" y="1908"/>
                      </a:cubicBezTo>
                      <a:cubicBezTo>
                        <a:pt x="6243" y="1914"/>
                        <a:pt x="6252" y="1920"/>
                        <a:pt x="6265" y="1927"/>
                      </a:cubicBezTo>
                      <a:cubicBezTo>
                        <a:pt x="6272" y="1924"/>
                        <a:pt x="6272" y="1917"/>
                        <a:pt x="6269" y="1911"/>
                      </a:cubicBezTo>
                      <a:cubicBezTo>
                        <a:pt x="6246" y="1885"/>
                        <a:pt x="6201" y="1846"/>
                        <a:pt x="6159" y="1811"/>
                      </a:cubicBezTo>
                      <a:cubicBezTo>
                        <a:pt x="6288" y="1756"/>
                        <a:pt x="6407" y="1679"/>
                        <a:pt x="6533" y="1615"/>
                      </a:cubicBezTo>
                      <a:cubicBezTo>
                        <a:pt x="6549" y="1608"/>
                        <a:pt x="6561" y="1602"/>
                        <a:pt x="6578" y="1592"/>
                      </a:cubicBezTo>
                      <a:lnTo>
                        <a:pt x="6581" y="1592"/>
                      </a:lnTo>
                      <a:cubicBezTo>
                        <a:pt x="6736" y="1521"/>
                        <a:pt x="6906" y="1489"/>
                        <a:pt x="7074" y="1524"/>
                      </a:cubicBezTo>
                      <a:cubicBezTo>
                        <a:pt x="7112" y="1531"/>
                        <a:pt x="7148" y="1543"/>
                        <a:pt x="7186" y="1566"/>
                      </a:cubicBezTo>
                      <a:cubicBezTo>
                        <a:pt x="7202" y="1576"/>
                        <a:pt x="7222" y="1585"/>
                        <a:pt x="7238" y="1595"/>
                      </a:cubicBezTo>
                      <a:cubicBezTo>
                        <a:pt x="7248" y="1602"/>
                        <a:pt x="7283" y="1631"/>
                        <a:pt x="7290" y="1627"/>
                      </a:cubicBezTo>
                      <a:cubicBezTo>
                        <a:pt x="7254" y="1637"/>
                        <a:pt x="7222" y="1650"/>
                        <a:pt x="7190" y="1666"/>
                      </a:cubicBezTo>
                      <a:cubicBezTo>
                        <a:pt x="7132" y="1624"/>
                        <a:pt x="7061" y="1608"/>
                        <a:pt x="6990" y="1602"/>
                      </a:cubicBezTo>
                      <a:cubicBezTo>
                        <a:pt x="6945" y="1598"/>
                        <a:pt x="6893" y="1595"/>
                        <a:pt x="6845" y="1598"/>
                      </a:cubicBezTo>
                      <a:cubicBezTo>
                        <a:pt x="6855" y="1608"/>
                        <a:pt x="6861" y="1621"/>
                        <a:pt x="6864" y="1634"/>
                      </a:cubicBezTo>
                      <a:cubicBezTo>
                        <a:pt x="6893" y="1631"/>
                        <a:pt x="6922" y="1631"/>
                        <a:pt x="6951" y="1631"/>
                      </a:cubicBezTo>
                      <a:cubicBezTo>
                        <a:pt x="7029" y="1631"/>
                        <a:pt x="7096" y="1647"/>
                        <a:pt x="7164" y="1676"/>
                      </a:cubicBezTo>
                      <a:cubicBezTo>
                        <a:pt x="7158" y="1679"/>
                        <a:pt x="7151" y="1682"/>
                        <a:pt x="7141" y="1685"/>
                      </a:cubicBezTo>
                      <a:cubicBezTo>
                        <a:pt x="7154" y="1692"/>
                        <a:pt x="7161" y="1704"/>
                        <a:pt x="7167" y="1714"/>
                      </a:cubicBezTo>
                      <a:cubicBezTo>
                        <a:pt x="7264" y="1669"/>
                        <a:pt x="7367" y="1637"/>
                        <a:pt x="7473" y="1627"/>
                      </a:cubicBezTo>
                      <a:cubicBezTo>
                        <a:pt x="7657" y="1618"/>
                        <a:pt x="7863" y="1695"/>
                        <a:pt x="8030" y="1811"/>
                      </a:cubicBezTo>
                      <a:lnTo>
                        <a:pt x="8033" y="1814"/>
                      </a:lnTo>
                      <a:cubicBezTo>
                        <a:pt x="8037" y="1817"/>
                        <a:pt x="8040" y="1820"/>
                        <a:pt x="8043" y="1820"/>
                      </a:cubicBezTo>
                      <a:cubicBezTo>
                        <a:pt x="8082" y="1846"/>
                        <a:pt x="8117" y="1878"/>
                        <a:pt x="8152" y="1908"/>
                      </a:cubicBezTo>
                      <a:cubicBezTo>
                        <a:pt x="8165" y="1914"/>
                        <a:pt x="8178" y="1920"/>
                        <a:pt x="8188" y="1927"/>
                      </a:cubicBezTo>
                      <a:cubicBezTo>
                        <a:pt x="8195" y="1924"/>
                        <a:pt x="8195" y="1917"/>
                        <a:pt x="8191" y="1911"/>
                      </a:cubicBezTo>
                      <a:cubicBezTo>
                        <a:pt x="8169" y="1885"/>
                        <a:pt x="8124" y="1846"/>
                        <a:pt x="8082" y="1811"/>
                      </a:cubicBezTo>
                      <a:cubicBezTo>
                        <a:pt x="8211" y="1756"/>
                        <a:pt x="8330" y="1679"/>
                        <a:pt x="8455" y="1615"/>
                      </a:cubicBezTo>
                      <a:cubicBezTo>
                        <a:pt x="8472" y="1608"/>
                        <a:pt x="8484" y="1602"/>
                        <a:pt x="8500" y="1592"/>
                      </a:cubicBezTo>
                      <a:lnTo>
                        <a:pt x="8504" y="1592"/>
                      </a:lnTo>
                      <a:cubicBezTo>
                        <a:pt x="8658" y="1521"/>
                        <a:pt x="8829" y="1489"/>
                        <a:pt x="8996" y="1524"/>
                      </a:cubicBezTo>
                      <a:cubicBezTo>
                        <a:pt x="9035" y="1531"/>
                        <a:pt x="9070" y="1543"/>
                        <a:pt x="9109" y="1566"/>
                      </a:cubicBezTo>
                      <a:cubicBezTo>
                        <a:pt x="9125" y="1576"/>
                        <a:pt x="9145" y="1585"/>
                        <a:pt x="9161" y="1595"/>
                      </a:cubicBezTo>
                      <a:cubicBezTo>
                        <a:pt x="9170" y="1602"/>
                        <a:pt x="9206" y="1631"/>
                        <a:pt x="9212" y="1627"/>
                      </a:cubicBezTo>
                      <a:cubicBezTo>
                        <a:pt x="9177" y="1637"/>
                        <a:pt x="9145" y="1650"/>
                        <a:pt x="9112" y="1666"/>
                      </a:cubicBezTo>
                      <a:cubicBezTo>
                        <a:pt x="9054" y="1624"/>
                        <a:pt x="8984" y="1608"/>
                        <a:pt x="8913" y="1602"/>
                      </a:cubicBezTo>
                      <a:cubicBezTo>
                        <a:pt x="8868" y="1598"/>
                        <a:pt x="8816" y="1595"/>
                        <a:pt x="8768" y="1598"/>
                      </a:cubicBezTo>
                      <a:cubicBezTo>
                        <a:pt x="8777" y="1608"/>
                        <a:pt x="8784" y="1621"/>
                        <a:pt x="8787" y="1634"/>
                      </a:cubicBezTo>
                      <a:cubicBezTo>
                        <a:pt x="8816" y="1631"/>
                        <a:pt x="8845" y="1631"/>
                        <a:pt x="8874" y="1631"/>
                      </a:cubicBezTo>
                      <a:cubicBezTo>
                        <a:pt x="8951" y="1631"/>
                        <a:pt x="9019" y="1647"/>
                        <a:pt x="9086" y="1676"/>
                      </a:cubicBezTo>
                      <a:cubicBezTo>
                        <a:pt x="9080" y="1679"/>
                        <a:pt x="9073" y="1682"/>
                        <a:pt x="9064" y="1685"/>
                      </a:cubicBezTo>
                      <a:cubicBezTo>
                        <a:pt x="9077" y="1692"/>
                        <a:pt x="9083" y="1704"/>
                        <a:pt x="9090" y="1714"/>
                      </a:cubicBezTo>
                      <a:cubicBezTo>
                        <a:pt x="9186" y="1669"/>
                        <a:pt x="9289" y="1637"/>
                        <a:pt x="9396" y="1627"/>
                      </a:cubicBezTo>
                      <a:cubicBezTo>
                        <a:pt x="9579" y="1618"/>
                        <a:pt x="9786" y="1695"/>
                        <a:pt x="9953" y="1811"/>
                      </a:cubicBezTo>
                      <a:cubicBezTo>
                        <a:pt x="9953" y="1811"/>
                        <a:pt x="9956" y="1811"/>
                        <a:pt x="9956" y="1814"/>
                      </a:cubicBezTo>
                      <a:cubicBezTo>
                        <a:pt x="9959" y="1817"/>
                        <a:pt x="9962" y="1820"/>
                        <a:pt x="9966" y="1820"/>
                      </a:cubicBezTo>
                      <a:cubicBezTo>
                        <a:pt x="10004" y="1846"/>
                        <a:pt x="10040" y="1878"/>
                        <a:pt x="10075" y="1908"/>
                      </a:cubicBezTo>
                      <a:cubicBezTo>
                        <a:pt x="10088" y="1914"/>
                        <a:pt x="10101" y="1920"/>
                        <a:pt x="10111" y="1927"/>
                      </a:cubicBezTo>
                      <a:cubicBezTo>
                        <a:pt x="10117" y="1924"/>
                        <a:pt x="10117" y="1917"/>
                        <a:pt x="10114" y="1911"/>
                      </a:cubicBezTo>
                      <a:cubicBezTo>
                        <a:pt x="10091" y="1885"/>
                        <a:pt x="10046" y="1846"/>
                        <a:pt x="10004" y="1811"/>
                      </a:cubicBezTo>
                      <a:cubicBezTo>
                        <a:pt x="10133" y="1756"/>
                        <a:pt x="10252" y="1679"/>
                        <a:pt x="10378" y="1615"/>
                      </a:cubicBezTo>
                      <a:cubicBezTo>
                        <a:pt x="10394" y="1608"/>
                        <a:pt x="10407" y="1602"/>
                        <a:pt x="10423" y="1592"/>
                      </a:cubicBezTo>
                      <a:lnTo>
                        <a:pt x="10426" y="1592"/>
                      </a:lnTo>
                      <a:cubicBezTo>
                        <a:pt x="10581" y="1521"/>
                        <a:pt x="10752" y="1489"/>
                        <a:pt x="10919" y="1524"/>
                      </a:cubicBezTo>
                      <a:cubicBezTo>
                        <a:pt x="10958" y="1531"/>
                        <a:pt x="10993" y="1543"/>
                        <a:pt x="11032" y="1566"/>
                      </a:cubicBezTo>
                      <a:cubicBezTo>
                        <a:pt x="11048" y="1576"/>
                        <a:pt x="11067" y="1585"/>
                        <a:pt x="11083" y="1595"/>
                      </a:cubicBezTo>
                      <a:cubicBezTo>
                        <a:pt x="11093" y="1602"/>
                        <a:pt x="11128" y="1631"/>
                        <a:pt x="11135" y="1627"/>
                      </a:cubicBezTo>
                      <a:cubicBezTo>
                        <a:pt x="11099" y="1637"/>
                        <a:pt x="11067" y="1650"/>
                        <a:pt x="11035" y="1666"/>
                      </a:cubicBezTo>
                      <a:cubicBezTo>
                        <a:pt x="10977" y="1624"/>
                        <a:pt x="10906" y="1608"/>
                        <a:pt x="10835" y="1602"/>
                      </a:cubicBezTo>
                      <a:cubicBezTo>
                        <a:pt x="10790" y="1598"/>
                        <a:pt x="10739" y="1595"/>
                        <a:pt x="10690" y="1598"/>
                      </a:cubicBezTo>
                      <a:cubicBezTo>
                        <a:pt x="10700" y="1608"/>
                        <a:pt x="10707" y="1621"/>
                        <a:pt x="10710" y="1634"/>
                      </a:cubicBezTo>
                      <a:cubicBezTo>
                        <a:pt x="10739" y="1631"/>
                        <a:pt x="10768" y="1631"/>
                        <a:pt x="10797" y="1631"/>
                      </a:cubicBezTo>
                      <a:cubicBezTo>
                        <a:pt x="10874" y="1631"/>
                        <a:pt x="10942" y="1647"/>
                        <a:pt x="11009" y="1676"/>
                      </a:cubicBezTo>
                      <a:cubicBezTo>
                        <a:pt x="11003" y="1679"/>
                        <a:pt x="10996" y="1682"/>
                        <a:pt x="10987" y="1685"/>
                      </a:cubicBezTo>
                      <a:cubicBezTo>
                        <a:pt x="11000" y="1692"/>
                        <a:pt x="11006" y="1704"/>
                        <a:pt x="11012" y="1714"/>
                      </a:cubicBezTo>
                      <a:cubicBezTo>
                        <a:pt x="11109" y="1669"/>
                        <a:pt x="11212" y="1637"/>
                        <a:pt x="11318" y="1627"/>
                      </a:cubicBezTo>
                      <a:cubicBezTo>
                        <a:pt x="11502" y="1618"/>
                        <a:pt x="11708" y="1695"/>
                        <a:pt x="11876" y="1811"/>
                      </a:cubicBezTo>
                      <a:lnTo>
                        <a:pt x="11879" y="1814"/>
                      </a:lnTo>
                      <a:cubicBezTo>
                        <a:pt x="11882" y="1817"/>
                        <a:pt x="11885" y="1820"/>
                        <a:pt x="11889" y="1820"/>
                      </a:cubicBezTo>
                      <a:cubicBezTo>
                        <a:pt x="11927" y="1846"/>
                        <a:pt x="11962" y="1878"/>
                        <a:pt x="11998" y="1908"/>
                      </a:cubicBezTo>
                      <a:cubicBezTo>
                        <a:pt x="12011" y="1914"/>
                        <a:pt x="12024" y="1920"/>
                        <a:pt x="12033" y="1927"/>
                      </a:cubicBezTo>
                      <a:cubicBezTo>
                        <a:pt x="12040" y="1924"/>
                        <a:pt x="12040" y="1917"/>
                        <a:pt x="12037" y="1911"/>
                      </a:cubicBezTo>
                      <a:cubicBezTo>
                        <a:pt x="12014" y="1885"/>
                        <a:pt x="11969" y="1846"/>
                        <a:pt x="11927" y="1811"/>
                      </a:cubicBezTo>
                      <a:cubicBezTo>
                        <a:pt x="12056" y="1756"/>
                        <a:pt x="12175" y="1679"/>
                        <a:pt x="12301" y="1615"/>
                      </a:cubicBezTo>
                      <a:cubicBezTo>
                        <a:pt x="12317" y="1608"/>
                        <a:pt x="12330" y="1602"/>
                        <a:pt x="12346" y="1592"/>
                      </a:cubicBezTo>
                      <a:lnTo>
                        <a:pt x="12349" y="1592"/>
                      </a:lnTo>
                      <a:cubicBezTo>
                        <a:pt x="12503" y="1521"/>
                        <a:pt x="12674" y="1489"/>
                        <a:pt x="12842" y="1524"/>
                      </a:cubicBezTo>
                      <a:cubicBezTo>
                        <a:pt x="12880" y="1531"/>
                        <a:pt x="12916" y="1543"/>
                        <a:pt x="12955" y="1566"/>
                      </a:cubicBezTo>
                      <a:cubicBezTo>
                        <a:pt x="12971" y="1576"/>
                        <a:pt x="12990" y="1585"/>
                        <a:pt x="13006" y="1595"/>
                      </a:cubicBezTo>
                      <a:cubicBezTo>
                        <a:pt x="13015" y="1602"/>
                        <a:pt x="13051" y="1631"/>
                        <a:pt x="13057" y="1627"/>
                      </a:cubicBezTo>
                      <a:cubicBezTo>
                        <a:pt x="13022" y="1637"/>
                        <a:pt x="12990" y="1650"/>
                        <a:pt x="12958" y="1666"/>
                      </a:cubicBezTo>
                      <a:cubicBezTo>
                        <a:pt x="12900" y="1624"/>
                        <a:pt x="12829" y="1608"/>
                        <a:pt x="12758" y="1602"/>
                      </a:cubicBezTo>
                      <a:cubicBezTo>
                        <a:pt x="12713" y="1598"/>
                        <a:pt x="12661" y="1595"/>
                        <a:pt x="12613" y="1598"/>
                      </a:cubicBezTo>
                      <a:cubicBezTo>
                        <a:pt x="12623" y="1608"/>
                        <a:pt x="12629" y="1621"/>
                        <a:pt x="12632" y="1634"/>
                      </a:cubicBezTo>
                      <a:cubicBezTo>
                        <a:pt x="12661" y="1631"/>
                        <a:pt x="12690" y="1631"/>
                        <a:pt x="12719" y="1631"/>
                      </a:cubicBezTo>
                      <a:cubicBezTo>
                        <a:pt x="12797" y="1631"/>
                        <a:pt x="12864" y="1647"/>
                        <a:pt x="12932" y="1676"/>
                      </a:cubicBezTo>
                      <a:cubicBezTo>
                        <a:pt x="12925" y="1679"/>
                        <a:pt x="12919" y="1682"/>
                        <a:pt x="12909" y="1685"/>
                      </a:cubicBezTo>
                      <a:cubicBezTo>
                        <a:pt x="12922" y="1692"/>
                        <a:pt x="12929" y="1704"/>
                        <a:pt x="12935" y="1714"/>
                      </a:cubicBezTo>
                      <a:cubicBezTo>
                        <a:pt x="13032" y="1669"/>
                        <a:pt x="13135" y="1637"/>
                        <a:pt x="13241" y="1627"/>
                      </a:cubicBezTo>
                      <a:cubicBezTo>
                        <a:pt x="13473" y="1615"/>
                        <a:pt x="13737" y="1740"/>
                        <a:pt x="13921" y="1908"/>
                      </a:cubicBezTo>
                      <a:cubicBezTo>
                        <a:pt x="13933" y="1914"/>
                        <a:pt x="13946" y="1920"/>
                        <a:pt x="13956" y="1927"/>
                      </a:cubicBezTo>
                      <a:cubicBezTo>
                        <a:pt x="13962" y="1924"/>
                        <a:pt x="13962" y="1917"/>
                        <a:pt x="13959" y="1911"/>
                      </a:cubicBezTo>
                      <a:cubicBezTo>
                        <a:pt x="13937" y="1888"/>
                        <a:pt x="13895" y="1849"/>
                        <a:pt x="13856" y="1817"/>
                      </a:cubicBezTo>
                      <a:cubicBezTo>
                        <a:pt x="13985" y="1759"/>
                        <a:pt x="14106" y="1682"/>
                        <a:pt x="14232" y="1618"/>
                      </a:cubicBezTo>
                      <a:cubicBezTo>
                        <a:pt x="14248" y="1611"/>
                        <a:pt x="14261" y="1602"/>
                        <a:pt x="14277" y="1595"/>
                      </a:cubicBezTo>
                      <a:lnTo>
                        <a:pt x="14280" y="1595"/>
                      </a:lnTo>
                      <a:cubicBezTo>
                        <a:pt x="14435" y="1524"/>
                        <a:pt x="14605" y="1492"/>
                        <a:pt x="14770" y="1527"/>
                      </a:cubicBezTo>
                      <a:cubicBezTo>
                        <a:pt x="14812" y="1534"/>
                        <a:pt x="14847" y="1547"/>
                        <a:pt x="14882" y="1566"/>
                      </a:cubicBezTo>
                      <a:cubicBezTo>
                        <a:pt x="14902" y="1576"/>
                        <a:pt x="14918" y="1589"/>
                        <a:pt x="14937" y="1598"/>
                      </a:cubicBezTo>
                      <a:cubicBezTo>
                        <a:pt x="14944" y="1605"/>
                        <a:pt x="14979" y="1631"/>
                        <a:pt x="14989" y="1631"/>
                      </a:cubicBezTo>
                      <a:cubicBezTo>
                        <a:pt x="14953" y="1640"/>
                        <a:pt x="14921" y="1653"/>
                        <a:pt x="14886" y="1669"/>
                      </a:cubicBezTo>
                      <a:cubicBezTo>
                        <a:pt x="14828" y="1627"/>
                        <a:pt x="14757" y="1611"/>
                        <a:pt x="14689" y="1605"/>
                      </a:cubicBezTo>
                      <a:cubicBezTo>
                        <a:pt x="14641" y="1602"/>
                        <a:pt x="14593" y="1598"/>
                        <a:pt x="14544" y="1602"/>
                      </a:cubicBezTo>
                      <a:cubicBezTo>
                        <a:pt x="14554" y="1611"/>
                        <a:pt x="14560" y="1624"/>
                        <a:pt x="14560" y="1637"/>
                      </a:cubicBezTo>
                      <a:cubicBezTo>
                        <a:pt x="14593" y="1634"/>
                        <a:pt x="14622" y="1634"/>
                        <a:pt x="14651" y="1634"/>
                      </a:cubicBezTo>
                      <a:cubicBezTo>
                        <a:pt x="14725" y="1634"/>
                        <a:pt x="14796" y="1647"/>
                        <a:pt x="14863" y="1679"/>
                      </a:cubicBezTo>
                      <a:cubicBezTo>
                        <a:pt x="14857" y="1682"/>
                        <a:pt x="14847" y="1685"/>
                        <a:pt x="14841" y="1688"/>
                      </a:cubicBezTo>
                      <a:cubicBezTo>
                        <a:pt x="14853" y="1695"/>
                        <a:pt x="14860" y="1708"/>
                        <a:pt x="14866" y="1717"/>
                      </a:cubicBezTo>
                      <a:cubicBezTo>
                        <a:pt x="14963" y="1672"/>
                        <a:pt x="15063" y="1637"/>
                        <a:pt x="15172" y="1631"/>
                      </a:cubicBezTo>
                      <a:cubicBezTo>
                        <a:pt x="15356" y="1621"/>
                        <a:pt x="15559" y="1695"/>
                        <a:pt x="15726" y="1814"/>
                      </a:cubicBezTo>
                      <a:cubicBezTo>
                        <a:pt x="15730" y="1814"/>
                        <a:pt x="15730" y="1814"/>
                        <a:pt x="15733" y="1817"/>
                      </a:cubicBezTo>
                      <a:cubicBezTo>
                        <a:pt x="15733" y="1820"/>
                        <a:pt x="15739" y="1820"/>
                        <a:pt x="15742" y="1824"/>
                      </a:cubicBezTo>
                      <a:cubicBezTo>
                        <a:pt x="15781" y="1849"/>
                        <a:pt x="15816" y="1878"/>
                        <a:pt x="15849" y="1911"/>
                      </a:cubicBezTo>
                      <a:cubicBezTo>
                        <a:pt x="15862" y="1917"/>
                        <a:pt x="15874" y="1924"/>
                        <a:pt x="15887" y="1930"/>
                      </a:cubicBezTo>
                      <a:cubicBezTo>
                        <a:pt x="15891" y="1927"/>
                        <a:pt x="15894" y="1920"/>
                        <a:pt x="15887" y="1914"/>
                      </a:cubicBezTo>
                      <a:cubicBezTo>
                        <a:pt x="15868" y="1888"/>
                        <a:pt x="15823" y="1849"/>
                        <a:pt x="15781" y="1814"/>
                      </a:cubicBezTo>
                      <a:cubicBezTo>
                        <a:pt x="15910" y="1759"/>
                        <a:pt x="16029" y="1682"/>
                        <a:pt x="16155" y="1618"/>
                      </a:cubicBezTo>
                      <a:cubicBezTo>
                        <a:pt x="16171" y="1611"/>
                        <a:pt x="16183" y="1602"/>
                        <a:pt x="16200" y="1595"/>
                      </a:cubicBezTo>
                      <a:lnTo>
                        <a:pt x="16203" y="1595"/>
                      </a:lnTo>
                      <a:cubicBezTo>
                        <a:pt x="16358" y="1524"/>
                        <a:pt x="16528" y="1492"/>
                        <a:pt x="16692" y="1527"/>
                      </a:cubicBezTo>
                      <a:cubicBezTo>
                        <a:pt x="16734" y="1534"/>
                        <a:pt x="16770" y="1547"/>
                        <a:pt x="16805" y="1566"/>
                      </a:cubicBezTo>
                      <a:cubicBezTo>
                        <a:pt x="16824" y="1576"/>
                        <a:pt x="16840" y="1589"/>
                        <a:pt x="16860" y="1598"/>
                      </a:cubicBezTo>
                      <a:cubicBezTo>
                        <a:pt x="16866" y="1605"/>
                        <a:pt x="16902" y="1631"/>
                        <a:pt x="16912" y="1631"/>
                      </a:cubicBezTo>
                      <a:cubicBezTo>
                        <a:pt x="16876" y="1640"/>
                        <a:pt x="16844" y="1653"/>
                        <a:pt x="16808" y="1669"/>
                      </a:cubicBezTo>
                      <a:cubicBezTo>
                        <a:pt x="16751" y="1627"/>
                        <a:pt x="16680" y="1611"/>
                        <a:pt x="16612" y="1605"/>
                      </a:cubicBezTo>
                      <a:cubicBezTo>
                        <a:pt x="16564" y="1602"/>
                        <a:pt x="16515" y="1598"/>
                        <a:pt x="16467" y="1602"/>
                      </a:cubicBezTo>
                      <a:cubicBezTo>
                        <a:pt x="16477" y="1611"/>
                        <a:pt x="16483" y="1624"/>
                        <a:pt x="16483" y="1637"/>
                      </a:cubicBezTo>
                      <a:cubicBezTo>
                        <a:pt x="16515" y="1634"/>
                        <a:pt x="16544" y="1634"/>
                        <a:pt x="16573" y="1634"/>
                      </a:cubicBezTo>
                      <a:cubicBezTo>
                        <a:pt x="16647" y="1634"/>
                        <a:pt x="16718" y="1647"/>
                        <a:pt x="16786" y="1679"/>
                      </a:cubicBezTo>
                      <a:cubicBezTo>
                        <a:pt x="16780" y="1682"/>
                        <a:pt x="16770" y="1685"/>
                        <a:pt x="16763" y="1688"/>
                      </a:cubicBezTo>
                      <a:cubicBezTo>
                        <a:pt x="16776" y="1695"/>
                        <a:pt x="16783" y="1708"/>
                        <a:pt x="16789" y="1717"/>
                      </a:cubicBezTo>
                      <a:cubicBezTo>
                        <a:pt x="16886" y="1672"/>
                        <a:pt x="16989" y="1637"/>
                        <a:pt x="17095" y="1631"/>
                      </a:cubicBezTo>
                      <a:cubicBezTo>
                        <a:pt x="17279" y="1621"/>
                        <a:pt x="17481" y="1695"/>
                        <a:pt x="17649" y="1814"/>
                      </a:cubicBezTo>
                      <a:cubicBezTo>
                        <a:pt x="17652" y="1814"/>
                        <a:pt x="17652" y="1814"/>
                        <a:pt x="17655" y="1817"/>
                      </a:cubicBezTo>
                      <a:cubicBezTo>
                        <a:pt x="17659" y="1820"/>
                        <a:pt x="17662" y="1820"/>
                        <a:pt x="17665" y="1824"/>
                      </a:cubicBezTo>
                      <a:cubicBezTo>
                        <a:pt x="17704" y="1849"/>
                        <a:pt x="17739" y="1878"/>
                        <a:pt x="17771" y="1911"/>
                      </a:cubicBezTo>
                      <a:cubicBezTo>
                        <a:pt x="17784" y="1917"/>
                        <a:pt x="17797" y="1924"/>
                        <a:pt x="17810" y="1930"/>
                      </a:cubicBezTo>
                      <a:cubicBezTo>
                        <a:pt x="17813" y="1927"/>
                        <a:pt x="17817" y="1920"/>
                        <a:pt x="17810" y="1914"/>
                      </a:cubicBezTo>
                      <a:cubicBezTo>
                        <a:pt x="17791" y="1888"/>
                        <a:pt x="17746" y="1849"/>
                        <a:pt x="17704" y="1814"/>
                      </a:cubicBezTo>
                      <a:cubicBezTo>
                        <a:pt x="17833" y="1759"/>
                        <a:pt x="17952" y="1682"/>
                        <a:pt x="18077" y="1618"/>
                      </a:cubicBezTo>
                      <a:cubicBezTo>
                        <a:pt x="18094" y="1611"/>
                        <a:pt x="18106" y="1602"/>
                        <a:pt x="18122" y="1595"/>
                      </a:cubicBezTo>
                      <a:lnTo>
                        <a:pt x="18126" y="1595"/>
                      </a:lnTo>
                      <a:cubicBezTo>
                        <a:pt x="18280" y="1524"/>
                        <a:pt x="18451" y="1492"/>
                        <a:pt x="18615" y="1527"/>
                      </a:cubicBezTo>
                      <a:cubicBezTo>
                        <a:pt x="18657" y="1534"/>
                        <a:pt x="18692" y="1547"/>
                        <a:pt x="18728" y="1566"/>
                      </a:cubicBezTo>
                      <a:cubicBezTo>
                        <a:pt x="18747" y="1576"/>
                        <a:pt x="18763" y="1589"/>
                        <a:pt x="18783" y="1598"/>
                      </a:cubicBezTo>
                      <a:cubicBezTo>
                        <a:pt x="18789" y="1605"/>
                        <a:pt x="18824" y="1631"/>
                        <a:pt x="18834" y="1631"/>
                      </a:cubicBezTo>
                      <a:cubicBezTo>
                        <a:pt x="18799" y="1640"/>
                        <a:pt x="18767" y="1653"/>
                        <a:pt x="18731" y="1669"/>
                      </a:cubicBezTo>
                      <a:cubicBezTo>
                        <a:pt x="18673" y="1627"/>
                        <a:pt x="18602" y="1611"/>
                        <a:pt x="18535" y="1605"/>
                      </a:cubicBezTo>
                      <a:cubicBezTo>
                        <a:pt x="18486" y="1602"/>
                        <a:pt x="18438" y="1598"/>
                        <a:pt x="18390" y="1602"/>
                      </a:cubicBezTo>
                      <a:cubicBezTo>
                        <a:pt x="18399" y="1611"/>
                        <a:pt x="18406" y="1624"/>
                        <a:pt x="18406" y="1637"/>
                      </a:cubicBezTo>
                      <a:cubicBezTo>
                        <a:pt x="18438" y="1634"/>
                        <a:pt x="18467" y="1634"/>
                        <a:pt x="18496" y="1634"/>
                      </a:cubicBezTo>
                      <a:cubicBezTo>
                        <a:pt x="18570" y="1634"/>
                        <a:pt x="18641" y="1647"/>
                        <a:pt x="18708" y="1679"/>
                      </a:cubicBezTo>
                      <a:cubicBezTo>
                        <a:pt x="18702" y="1682"/>
                        <a:pt x="18692" y="1685"/>
                        <a:pt x="18686" y="1688"/>
                      </a:cubicBezTo>
                      <a:cubicBezTo>
                        <a:pt x="18699" y="1695"/>
                        <a:pt x="18705" y="1708"/>
                        <a:pt x="18712" y="1717"/>
                      </a:cubicBezTo>
                      <a:cubicBezTo>
                        <a:pt x="18808" y="1672"/>
                        <a:pt x="18911" y="1637"/>
                        <a:pt x="19018" y="1631"/>
                      </a:cubicBezTo>
                      <a:cubicBezTo>
                        <a:pt x="19201" y="1621"/>
                        <a:pt x="19404" y="1695"/>
                        <a:pt x="19572" y="1814"/>
                      </a:cubicBezTo>
                      <a:cubicBezTo>
                        <a:pt x="19575" y="1814"/>
                        <a:pt x="19575" y="1814"/>
                        <a:pt x="19578" y="1817"/>
                      </a:cubicBezTo>
                      <a:cubicBezTo>
                        <a:pt x="19581" y="1820"/>
                        <a:pt x="19584" y="1820"/>
                        <a:pt x="19588" y="1824"/>
                      </a:cubicBezTo>
                      <a:cubicBezTo>
                        <a:pt x="19626" y="1849"/>
                        <a:pt x="19662" y="1878"/>
                        <a:pt x="19694" y="1911"/>
                      </a:cubicBezTo>
                      <a:cubicBezTo>
                        <a:pt x="19707" y="1917"/>
                        <a:pt x="19720" y="1924"/>
                        <a:pt x="19733" y="1930"/>
                      </a:cubicBezTo>
                      <a:cubicBezTo>
                        <a:pt x="19736" y="1927"/>
                        <a:pt x="19739" y="1920"/>
                        <a:pt x="19733" y="1914"/>
                      </a:cubicBezTo>
                      <a:cubicBezTo>
                        <a:pt x="19713" y="1888"/>
                        <a:pt x="19668" y="1849"/>
                        <a:pt x="19626" y="1814"/>
                      </a:cubicBezTo>
                      <a:cubicBezTo>
                        <a:pt x="19755" y="1759"/>
                        <a:pt x="19874" y="1682"/>
                        <a:pt x="20000" y="1618"/>
                      </a:cubicBezTo>
                      <a:cubicBezTo>
                        <a:pt x="20016" y="1611"/>
                        <a:pt x="20029" y="1602"/>
                        <a:pt x="20045" y="1595"/>
                      </a:cubicBezTo>
                      <a:lnTo>
                        <a:pt x="20048" y="1595"/>
                      </a:lnTo>
                      <a:cubicBezTo>
                        <a:pt x="20203" y="1524"/>
                        <a:pt x="20374" y="1492"/>
                        <a:pt x="20538" y="1527"/>
                      </a:cubicBezTo>
                      <a:cubicBezTo>
                        <a:pt x="20580" y="1534"/>
                        <a:pt x="20615" y="1547"/>
                        <a:pt x="20650" y="1566"/>
                      </a:cubicBezTo>
                      <a:cubicBezTo>
                        <a:pt x="20670" y="1576"/>
                        <a:pt x="20689" y="1589"/>
                        <a:pt x="20705" y="1598"/>
                      </a:cubicBezTo>
                      <a:cubicBezTo>
                        <a:pt x="20712" y="1605"/>
                        <a:pt x="20747" y="1631"/>
                        <a:pt x="20757" y="1631"/>
                      </a:cubicBezTo>
                      <a:cubicBezTo>
                        <a:pt x="20722" y="1640"/>
                        <a:pt x="20689" y="1653"/>
                        <a:pt x="20654" y="1669"/>
                      </a:cubicBezTo>
                      <a:cubicBezTo>
                        <a:pt x="20599" y="1627"/>
                        <a:pt x="20525" y="1611"/>
                        <a:pt x="20457" y="1605"/>
                      </a:cubicBezTo>
                      <a:cubicBezTo>
                        <a:pt x="20409" y="1602"/>
                        <a:pt x="20361" y="1598"/>
                        <a:pt x="20312" y="1602"/>
                      </a:cubicBezTo>
                      <a:cubicBezTo>
                        <a:pt x="20322" y="1611"/>
                        <a:pt x="20329" y="1624"/>
                        <a:pt x="20332" y="1637"/>
                      </a:cubicBezTo>
                      <a:cubicBezTo>
                        <a:pt x="20361" y="1634"/>
                        <a:pt x="20390" y="1634"/>
                        <a:pt x="20419" y="1634"/>
                      </a:cubicBezTo>
                      <a:cubicBezTo>
                        <a:pt x="20496" y="1634"/>
                        <a:pt x="20564" y="1647"/>
                        <a:pt x="20631" y="1679"/>
                      </a:cubicBezTo>
                      <a:cubicBezTo>
                        <a:pt x="20625" y="1682"/>
                        <a:pt x="20615" y="1685"/>
                        <a:pt x="20609" y="1688"/>
                      </a:cubicBezTo>
                      <a:cubicBezTo>
                        <a:pt x="20622" y="1695"/>
                        <a:pt x="20628" y="1708"/>
                        <a:pt x="20634" y="1717"/>
                      </a:cubicBezTo>
                      <a:cubicBezTo>
                        <a:pt x="20731" y="1672"/>
                        <a:pt x="20834" y="1637"/>
                        <a:pt x="20940" y="1631"/>
                      </a:cubicBezTo>
                      <a:cubicBezTo>
                        <a:pt x="21124" y="1621"/>
                        <a:pt x="21327" y="1695"/>
                        <a:pt x="21498" y="1814"/>
                      </a:cubicBezTo>
                      <a:lnTo>
                        <a:pt x="21501" y="1817"/>
                      </a:lnTo>
                      <a:cubicBezTo>
                        <a:pt x="21504" y="1820"/>
                        <a:pt x="21507" y="1820"/>
                        <a:pt x="21511" y="1824"/>
                      </a:cubicBezTo>
                      <a:cubicBezTo>
                        <a:pt x="21549" y="1849"/>
                        <a:pt x="21584" y="1878"/>
                        <a:pt x="21617" y="1911"/>
                      </a:cubicBezTo>
                      <a:cubicBezTo>
                        <a:pt x="21630" y="1917"/>
                        <a:pt x="21643" y="1924"/>
                        <a:pt x="21655" y="1930"/>
                      </a:cubicBezTo>
                      <a:cubicBezTo>
                        <a:pt x="21659" y="1927"/>
                        <a:pt x="21662" y="1920"/>
                        <a:pt x="21655" y="1914"/>
                      </a:cubicBezTo>
                      <a:cubicBezTo>
                        <a:pt x="21636" y="1888"/>
                        <a:pt x="21591" y="1849"/>
                        <a:pt x="21549" y="1814"/>
                      </a:cubicBezTo>
                      <a:cubicBezTo>
                        <a:pt x="21678" y="1759"/>
                        <a:pt x="21797" y="1682"/>
                        <a:pt x="21923" y="1618"/>
                      </a:cubicBezTo>
                      <a:cubicBezTo>
                        <a:pt x="21939" y="1611"/>
                        <a:pt x="21952" y="1602"/>
                        <a:pt x="21968" y="1595"/>
                      </a:cubicBezTo>
                      <a:lnTo>
                        <a:pt x="21971" y="1595"/>
                      </a:lnTo>
                      <a:cubicBezTo>
                        <a:pt x="22125" y="1524"/>
                        <a:pt x="22296" y="1492"/>
                        <a:pt x="22461" y="1527"/>
                      </a:cubicBezTo>
                      <a:cubicBezTo>
                        <a:pt x="22502" y="1534"/>
                        <a:pt x="22538" y="1547"/>
                        <a:pt x="22577" y="1566"/>
                      </a:cubicBezTo>
                      <a:cubicBezTo>
                        <a:pt x="22593" y="1576"/>
                        <a:pt x="22612" y="1589"/>
                        <a:pt x="22628" y="1598"/>
                      </a:cubicBezTo>
                      <a:cubicBezTo>
                        <a:pt x="22634" y="1605"/>
                        <a:pt x="22670" y="1631"/>
                        <a:pt x="22680" y="1631"/>
                      </a:cubicBezTo>
                      <a:cubicBezTo>
                        <a:pt x="22644" y="1640"/>
                        <a:pt x="22612" y="1653"/>
                        <a:pt x="22577" y="1669"/>
                      </a:cubicBezTo>
                      <a:cubicBezTo>
                        <a:pt x="22522" y="1627"/>
                        <a:pt x="22448" y="1611"/>
                        <a:pt x="22380" y="1605"/>
                      </a:cubicBezTo>
                      <a:cubicBezTo>
                        <a:pt x="22335" y="1602"/>
                        <a:pt x="22283" y="1598"/>
                        <a:pt x="22235" y="1602"/>
                      </a:cubicBezTo>
                      <a:cubicBezTo>
                        <a:pt x="22245" y="1611"/>
                        <a:pt x="22251" y="1624"/>
                        <a:pt x="22254" y="1637"/>
                      </a:cubicBezTo>
                      <a:cubicBezTo>
                        <a:pt x="22283" y="1634"/>
                        <a:pt x="22312" y="1634"/>
                        <a:pt x="22341" y="1634"/>
                      </a:cubicBezTo>
                      <a:cubicBezTo>
                        <a:pt x="22419" y="1634"/>
                        <a:pt x="22486" y="1647"/>
                        <a:pt x="22554" y="1679"/>
                      </a:cubicBezTo>
                      <a:cubicBezTo>
                        <a:pt x="22548" y="1682"/>
                        <a:pt x="22538" y="1685"/>
                        <a:pt x="22531" y="1688"/>
                      </a:cubicBezTo>
                      <a:cubicBezTo>
                        <a:pt x="22544" y="1695"/>
                        <a:pt x="22551" y="1708"/>
                        <a:pt x="22557" y="1717"/>
                      </a:cubicBezTo>
                      <a:cubicBezTo>
                        <a:pt x="22654" y="1672"/>
                        <a:pt x="22757" y="1637"/>
                        <a:pt x="22863" y="1631"/>
                      </a:cubicBezTo>
                      <a:cubicBezTo>
                        <a:pt x="23047" y="1621"/>
                        <a:pt x="23250" y="1695"/>
                        <a:pt x="23420" y="1814"/>
                      </a:cubicBezTo>
                      <a:lnTo>
                        <a:pt x="23423" y="1817"/>
                      </a:lnTo>
                      <a:cubicBezTo>
                        <a:pt x="23427" y="1820"/>
                        <a:pt x="23430" y="1820"/>
                        <a:pt x="23433" y="1824"/>
                      </a:cubicBezTo>
                      <a:cubicBezTo>
                        <a:pt x="23472" y="1849"/>
                        <a:pt x="23507" y="1878"/>
                        <a:pt x="23539" y="1911"/>
                      </a:cubicBezTo>
                      <a:cubicBezTo>
                        <a:pt x="23552" y="1917"/>
                        <a:pt x="23565" y="1924"/>
                        <a:pt x="23578" y="1930"/>
                      </a:cubicBezTo>
                      <a:cubicBezTo>
                        <a:pt x="23581" y="1927"/>
                        <a:pt x="23584" y="1920"/>
                        <a:pt x="23578" y="1914"/>
                      </a:cubicBezTo>
                      <a:cubicBezTo>
                        <a:pt x="23559" y="1888"/>
                        <a:pt x="23514" y="1849"/>
                        <a:pt x="23472" y="1814"/>
                      </a:cubicBezTo>
                      <a:cubicBezTo>
                        <a:pt x="23601" y="1759"/>
                        <a:pt x="23720" y="1682"/>
                        <a:pt x="23845" y="1618"/>
                      </a:cubicBezTo>
                      <a:cubicBezTo>
                        <a:pt x="23861" y="1611"/>
                        <a:pt x="23874" y="1602"/>
                        <a:pt x="23891" y="1595"/>
                      </a:cubicBezTo>
                      <a:lnTo>
                        <a:pt x="23894" y="1595"/>
                      </a:lnTo>
                      <a:cubicBezTo>
                        <a:pt x="24048" y="1524"/>
                        <a:pt x="24219" y="1492"/>
                        <a:pt x="24383" y="1527"/>
                      </a:cubicBezTo>
                      <a:cubicBezTo>
                        <a:pt x="24425" y="1534"/>
                        <a:pt x="24460" y="1547"/>
                        <a:pt x="24499" y="1566"/>
                      </a:cubicBezTo>
                      <a:cubicBezTo>
                        <a:pt x="24515" y="1576"/>
                        <a:pt x="24535" y="1589"/>
                        <a:pt x="24551" y="1598"/>
                      </a:cubicBezTo>
                      <a:cubicBezTo>
                        <a:pt x="24557" y="1605"/>
                        <a:pt x="24592" y="1631"/>
                        <a:pt x="24602" y="1631"/>
                      </a:cubicBezTo>
                      <a:cubicBezTo>
                        <a:pt x="24567" y="1640"/>
                        <a:pt x="24535" y="1653"/>
                        <a:pt x="24499" y="1669"/>
                      </a:cubicBezTo>
                      <a:cubicBezTo>
                        <a:pt x="24444" y="1627"/>
                        <a:pt x="24370" y="1611"/>
                        <a:pt x="24303" y="1605"/>
                      </a:cubicBezTo>
                      <a:cubicBezTo>
                        <a:pt x="24258" y="1602"/>
                        <a:pt x="24206" y="1598"/>
                        <a:pt x="24158" y="1602"/>
                      </a:cubicBezTo>
                      <a:cubicBezTo>
                        <a:pt x="24167" y="1611"/>
                        <a:pt x="24174" y="1624"/>
                        <a:pt x="24177" y="1637"/>
                      </a:cubicBezTo>
                      <a:cubicBezTo>
                        <a:pt x="24206" y="1634"/>
                        <a:pt x="24235" y="1634"/>
                        <a:pt x="24264" y="1634"/>
                      </a:cubicBezTo>
                      <a:cubicBezTo>
                        <a:pt x="24341" y="1634"/>
                        <a:pt x="24409" y="1647"/>
                        <a:pt x="24476" y="1679"/>
                      </a:cubicBezTo>
                      <a:cubicBezTo>
                        <a:pt x="24470" y="1682"/>
                        <a:pt x="24460" y="1685"/>
                        <a:pt x="24454" y="1688"/>
                      </a:cubicBezTo>
                      <a:cubicBezTo>
                        <a:pt x="24467" y="1695"/>
                        <a:pt x="24473" y="1708"/>
                        <a:pt x="24480" y="1717"/>
                      </a:cubicBezTo>
                      <a:cubicBezTo>
                        <a:pt x="24576" y="1672"/>
                        <a:pt x="24680" y="1637"/>
                        <a:pt x="24786" y="1631"/>
                      </a:cubicBezTo>
                      <a:cubicBezTo>
                        <a:pt x="24969" y="1621"/>
                        <a:pt x="25172" y="1695"/>
                        <a:pt x="25343" y="1814"/>
                      </a:cubicBezTo>
                      <a:lnTo>
                        <a:pt x="25346" y="1817"/>
                      </a:lnTo>
                      <a:cubicBezTo>
                        <a:pt x="25349" y="1820"/>
                        <a:pt x="25353" y="1820"/>
                        <a:pt x="25356" y="1824"/>
                      </a:cubicBezTo>
                      <a:cubicBezTo>
                        <a:pt x="25394" y="1849"/>
                        <a:pt x="25430" y="1878"/>
                        <a:pt x="25462" y="1911"/>
                      </a:cubicBezTo>
                      <a:cubicBezTo>
                        <a:pt x="25475" y="1917"/>
                        <a:pt x="25488" y="1924"/>
                        <a:pt x="25501" y="1930"/>
                      </a:cubicBezTo>
                      <a:cubicBezTo>
                        <a:pt x="25504" y="1927"/>
                        <a:pt x="25507" y="1920"/>
                        <a:pt x="25501" y="1914"/>
                      </a:cubicBezTo>
                      <a:cubicBezTo>
                        <a:pt x="25481" y="1888"/>
                        <a:pt x="25436" y="1849"/>
                        <a:pt x="25394" y="1814"/>
                      </a:cubicBezTo>
                      <a:cubicBezTo>
                        <a:pt x="25523" y="1759"/>
                        <a:pt x="25642" y="1682"/>
                        <a:pt x="25768" y="1618"/>
                      </a:cubicBezTo>
                      <a:cubicBezTo>
                        <a:pt x="25784" y="1611"/>
                        <a:pt x="25797" y="1602"/>
                        <a:pt x="25813" y="1595"/>
                      </a:cubicBezTo>
                      <a:lnTo>
                        <a:pt x="25816" y="1595"/>
                      </a:lnTo>
                      <a:cubicBezTo>
                        <a:pt x="25971" y="1524"/>
                        <a:pt x="26142" y="1492"/>
                        <a:pt x="26309" y="1527"/>
                      </a:cubicBezTo>
                      <a:cubicBezTo>
                        <a:pt x="26348" y="1534"/>
                        <a:pt x="26383" y="1547"/>
                        <a:pt x="26422" y="1566"/>
                      </a:cubicBezTo>
                      <a:cubicBezTo>
                        <a:pt x="26438" y="1576"/>
                        <a:pt x="26457" y="1589"/>
                        <a:pt x="26473" y="1598"/>
                      </a:cubicBezTo>
                      <a:cubicBezTo>
                        <a:pt x="26480" y="1605"/>
                        <a:pt x="26515" y="1631"/>
                        <a:pt x="26525" y="1631"/>
                      </a:cubicBezTo>
                      <a:cubicBezTo>
                        <a:pt x="26489" y="1640"/>
                        <a:pt x="26457" y="1653"/>
                        <a:pt x="26422" y="1669"/>
                      </a:cubicBezTo>
                      <a:cubicBezTo>
                        <a:pt x="26367" y="1627"/>
                        <a:pt x="26293" y="1611"/>
                        <a:pt x="26225" y="1605"/>
                      </a:cubicBezTo>
                      <a:cubicBezTo>
                        <a:pt x="26180" y="1602"/>
                        <a:pt x="26129" y="1598"/>
                        <a:pt x="26080" y="1602"/>
                      </a:cubicBezTo>
                      <a:cubicBezTo>
                        <a:pt x="26090" y="1611"/>
                        <a:pt x="26097" y="1624"/>
                        <a:pt x="26100" y="1637"/>
                      </a:cubicBezTo>
                      <a:cubicBezTo>
                        <a:pt x="26129" y="1634"/>
                        <a:pt x="26158" y="1634"/>
                        <a:pt x="26187" y="1634"/>
                      </a:cubicBezTo>
                      <a:cubicBezTo>
                        <a:pt x="26264" y="1634"/>
                        <a:pt x="26331" y="1647"/>
                        <a:pt x="26399" y="1679"/>
                      </a:cubicBezTo>
                      <a:cubicBezTo>
                        <a:pt x="26393" y="1682"/>
                        <a:pt x="26383" y="1685"/>
                        <a:pt x="26377" y="1688"/>
                      </a:cubicBezTo>
                      <a:cubicBezTo>
                        <a:pt x="26390" y="1695"/>
                        <a:pt x="26396" y="1708"/>
                        <a:pt x="26403" y="1717"/>
                      </a:cubicBezTo>
                      <a:cubicBezTo>
                        <a:pt x="26499" y="1672"/>
                        <a:pt x="26602" y="1637"/>
                        <a:pt x="26708" y="1631"/>
                      </a:cubicBezTo>
                      <a:cubicBezTo>
                        <a:pt x="26937" y="1618"/>
                        <a:pt x="27204" y="1743"/>
                        <a:pt x="27385" y="1911"/>
                      </a:cubicBezTo>
                      <a:cubicBezTo>
                        <a:pt x="27398" y="1917"/>
                        <a:pt x="27410" y="1924"/>
                        <a:pt x="27423" y="1930"/>
                      </a:cubicBezTo>
                      <a:cubicBezTo>
                        <a:pt x="27427" y="1927"/>
                        <a:pt x="27430" y="1920"/>
                        <a:pt x="27423" y="1914"/>
                      </a:cubicBezTo>
                      <a:cubicBezTo>
                        <a:pt x="27378" y="1859"/>
                        <a:pt x="27211" y="1730"/>
                        <a:pt x="27220" y="1734"/>
                      </a:cubicBezTo>
                      <a:cubicBezTo>
                        <a:pt x="27214" y="1727"/>
                        <a:pt x="27211" y="1721"/>
                        <a:pt x="27204" y="1714"/>
                      </a:cubicBezTo>
                      <a:cubicBezTo>
                        <a:pt x="27188" y="1698"/>
                        <a:pt x="27169" y="1679"/>
                        <a:pt x="27169" y="1656"/>
                      </a:cubicBezTo>
                      <a:cubicBezTo>
                        <a:pt x="27166" y="1627"/>
                        <a:pt x="27182" y="1602"/>
                        <a:pt x="27201" y="1582"/>
                      </a:cubicBezTo>
                      <a:cubicBezTo>
                        <a:pt x="27220" y="1566"/>
                        <a:pt x="27253" y="1550"/>
                        <a:pt x="27278" y="1560"/>
                      </a:cubicBezTo>
                      <a:cubicBezTo>
                        <a:pt x="27308" y="1569"/>
                        <a:pt x="27304" y="1592"/>
                        <a:pt x="27298" y="1615"/>
                      </a:cubicBezTo>
                      <a:cubicBezTo>
                        <a:pt x="27295" y="1634"/>
                        <a:pt x="27288" y="1653"/>
                        <a:pt x="27295" y="1669"/>
                      </a:cubicBezTo>
                      <a:cubicBezTo>
                        <a:pt x="27304" y="1692"/>
                        <a:pt x="27330" y="1701"/>
                        <a:pt x="27349" y="1704"/>
                      </a:cubicBezTo>
                      <a:cubicBezTo>
                        <a:pt x="27401" y="1711"/>
                        <a:pt x="27459" y="1672"/>
                        <a:pt x="27468" y="1621"/>
                      </a:cubicBezTo>
                      <a:cubicBezTo>
                        <a:pt x="27491" y="1511"/>
                        <a:pt x="27372" y="1421"/>
                        <a:pt x="27272" y="1431"/>
                      </a:cubicBezTo>
                      <a:cubicBezTo>
                        <a:pt x="27208" y="1434"/>
                        <a:pt x="27156" y="1479"/>
                        <a:pt x="27088" y="1483"/>
                      </a:cubicBezTo>
                      <a:cubicBezTo>
                        <a:pt x="27063" y="1486"/>
                        <a:pt x="27034" y="1486"/>
                        <a:pt x="27011" y="1476"/>
                      </a:cubicBezTo>
                      <a:cubicBezTo>
                        <a:pt x="26982" y="1463"/>
                        <a:pt x="26976" y="1424"/>
                        <a:pt x="26988" y="1399"/>
                      </a:cubicBezTo>
                      <a:cubicBezTo>
                        <a:pt x="27008" y="1370"/>
                        <a:pt x="27043" y="1373"/>
                        <a:pt x="27060" y="1402"/>
                      </a:cubicBezTo>
                      <a:cubicBezTo>
                        <a:pt x="27069" y="1424"/>
                        <a:pt x="27082" y="1437"/>
                        <a:pt x="27108" y="1441"/>
                      </a:cubicBezTo>
                      <a:cubicBezTo>
                        <a:pt x="27166" y="1444"/>
                        <a:pt x="27198" y="1389"/>
                        <a:pt x="27179" y="1341"/>
                      </a:cubicBezTo>
                      <a:cubicBezTo>
                        <a:pt x="27163" y="1296"/>
                        <a:pt x="27117" y="1247"/>
                        <a:pt x="27066" y="1257"/>
                      </a:cubicBezTo>
                      <a:cubicBezTo>
                        <a:pt x="27043" y="1260"/>
                        <a:pt x="27024" y="1279"/>
                        <a:pt x="27001" y="1279"/>
                      </a:cubicBezTo>
                      <a:cubicBezTo>
                        <a:pt x="26972" y="1279"/>
                        <a:pt x="26956" y="1241"/>
                        <a:pt x="26953" y="1215"/>
                      </a:cubicBezTo>
                      <a:cubicBezTo>
                        <a:pt x="26947" y="1164"/>
                        <a:pt x="26985" y="1112"/>
                        <a:pt x="27027" y="1083"/>
                      </a:cubicBezTo>
                      <a:cubicBezTo>
                        <a:pt x="27050" y="1070"/>
                        <a:pt x="27072" y="1061"/>
                        <a:pt x="27098" y="1061"/>
                      </a:cubicBezTo>
                      <a:cubicBezTo>
                        <a:pt x="27127" y="1061"/>
                        <a:pt x="27169" y="1074"/>
                        <a:pt x="27182" y="1102"/>
                      </a:cubicBezTo>
                      <a:cubicBezTo>
                        <a:pt x="27192" y="1135"/>
                        <a:pt x="27163" y="1151"/>
                        <a:pt x="27143" y="1170"/>
                      </a:cubicBezTo>
                      <a:cubicBezTo>
                        <a:pt x="27127" y="1183"/>
                        <a:pt x="27130" y="1206"/>
                        <a:pt x="27140" y="1225"/>
                      </a:cubicBezTo>
                      <a:cubicBezTo>
                        <a:pt x="27166" y="1270"/>
                        <a:pt x="27227" y="1289"/>
                        <a:pt x="27275" y="1279"/>
                      </a:cubicBezTo>
                      <a:cubicBezTo>
                        <a:pt x="27372" y="1257"/>
                        <a:pt x="27381" y="1118"/>
                        <a:pt x="27308" y="1064"/>
                      </a:cubicBezTo>
                      <a:cubicBezTo>
                        <a:pt x="27298" y="1054"/>
                        <a:pt x="27285" y="1048"/>
                        <a:pt x="27272" y="1041"/>
                      </a:cubicBezTo>
                      <a:cubicBezTo>
                        <a:pt x="27256" y="1029"/>
                        <a:pt x="27253" y="1019"/>
                        <a:pt x="27249" y="1003"/>
                      </a:cubicBezTo>
                      <a:cubicBezTo>
                        <a:pt x="27246" y="970"/>
                        <a:pt x="27243" y="946"/>
                        <a:pt x="27220" y="920"/>
                      </a:cubicBezTo>
                      <a:cubicBezTo>
                        <a:pt x="27185" y="881"/>
                        <a:pt x="27137" y="872"/>
                        <a:pt x="27085" y="885"/>
                      </a:cubicBezTo>
                      <a:cubicBezTo>
                        <a:pt x="27082" y="869"/>
                        <a:pt x="27082" y="852"/>
                        <a:pt x="27076" y="839"/>
                      </a:cubicBezTo>
                      <a:cubicBezTo>
                        <a:pt x="27069" y="823"/>
                        <a:pt x="27060" y="810"/>
                        <a:pt x="27047" y="801"/>
                      </a:cubicBezTo>
                      <a:cubicBezTo>
                        <a:pt x="27021" y="782"/>
                        <a:pt x="26992" y="778"/>
                        <a:pt x="26963" y="782"/>
                      </a:cubicBezTo>
                      <a:cubicBezTo>
                        <a:pt x="26937" y="788"/>
                        <a:pt x="26911" y="804"/>
                        <a:pt x="26889" y="823"/>
                      </a:cubicBezTo>
                      <a:cubicBezTo>
                        <a:pt x="26847" y="823"/>
                        <a:pt x="26808" y="823"/>
                        <a:pt x="26773" y="827"/>
                      </a:cubicBezTo>
                      <a:cubicBezTo>
                        <a:pt x="26702" y="833"/>
                        <a:pt x="26631" y="849"/>
                        <a:pt x="26573" y="891"/>
                      </a:cubicBezTo>
                      <a:cubicBezTo>
                        <a:pt x="26541" y="875"/>
                        <a:pt x="26506" y="862"/>
                        <a:pt x="26473" y="852"/>
                      </a:cubicBezTo>
                      <a:cubicBezTo>
                        <a:pt x="26480" y="856"/>
                        <a:pt x="26515" y="827"/>
                        <a:pt x="26525" y="820"/>
                      </a:cubicBezTo>
                      <a:cubicBezTo>
                        <a:pt x="26541" y="810"/>
                        <a:pt x="26557" y="801"/>
                        <a:pt x="26576" y="791"/>
                      </a:cubicBezTo>
                      <a:cubicBezTo>
                        <a:pt x="26612" y="769"/>
                        <a:pt x="26647" y="756"/>
                        <a:pt x="26689" y="750"/>
                      </a:cubicBezTo>
                      <a:cubicBezTo>
                        <a:pt x="26856" y="714"/>
                        <a:pt x="27027" y="746"/>
                        <a:pt x="27179" y="817"/>
                      </a:cubicBezTo>
                      <a:cubicBezTo>
                        <a:pt x="27182" y="817"/>
                        <a:pt x="27182" y="817"/>
                        <a:pt x="27185" y="817"/>
                      </a:cubicBezTo>
                      <a:cubicBezTo>
                        <a:pt x="27198" y="827"/>
                        <a:pt x="27214" y="833"/>
                        <a:pt x="27227" y="839"/>
                      </a:cubicBezTo>
                      <a:cubicBezTo>
                        <a:pt x="27356" y="904"/>
                        <a:pt x="27478" y="983"/>
                        <a:pt x="27610" y="1038"/>
                      </a:cubicBezTo>
                      <a:cubicBezTo>
                        <a:pt x="27613" y="1041"/>
                        <a:pt x="27617" y="1041"/>
                        <a:pt x="27617" y="1041"/>
                      </a:cubicBezTo>
                      <a:cubicBezTo>
                        <a:pt x="27623" y="1048"/>
                        <a:pt x="27633" y="1048"/>
                        <a:pt x="27639" y="1045"/>
                      </a:cubicBezTo>
                      <a:cubicBezTo>
                        <a:pt x="27645" y="1045"/>
                        <a:pt x="27649" y="1041"/>
                        <a:pt x="27652" y="1038"/>
                      </a:cubicBezTo>
                      <a:cubicBezTo>
                        <a:pt x="27691" y="1006"/>
                        <a:pt x="27774" y="907"/>
                        <a:pt x="27777" y="891"/>
                      </a:cubicBezTo>
                      <a:cubicBezTo>
                        <a:pt x="27787" y="839"/>
                        <a:pt x="27755" y="791"/>
                        <a:pt x="27713" y="769"/>
                      </a:cubicBezTo>
                      <a:cubicBezTo>
                        <a:pt x="27678" y="746"/>
                        <a:pt x="27610" y="743"/>
                        <a:pt x="27594" y="791"/>
                      </a:cubicBezTo>
                      <a:cubicBezTo>
                        <a:pt x="27581" y="823"/>
                        <a:pt x="27626" y="881"/>
                        <a:pt x="27584" y="898"/>
                      </a:cubicBezTo>
                      <a:cubicBezTo>
                        <a:pt x="27552" y="910"/>
                        <a:pt x="27517" y="894"/>
                        <a:pt x="27497" y="872"/>
                      </a:cubicBezTo>
                      <a:cubicBezTo>
                        <a:pt x="27475" y="849"/>
                        <a:pt x="27475" y="817"/>
                        <a:pt x="27481" y="788"/>
                      </a:cubicBezTo>
                      <a:cubicBezTo>
                        <a:pt x="27497" y="733"/>
                        <a:pt x="27546" y="694"/>
                        <a:pt x="27601" y="682"/>
                      </a:cubicBezTo>
                      <a:cubicBezTo>
                        <a:pt x="27665" y="669"/>
                        <a:pt x="27713" y="704"/>
                        <a:pt x="27771" y="720"/>
                      </a:cubicBezTo>
                      <a:cubicBezTo>
                        <a:pt x="27816" y="737"/>
                        <a:pt x="27884" y="743"/>
                        <a:pt x="27929" y="717"/>
                      </a:cubicBezTo>
                      <a:cubicBezTo>
                        <a:pt x="27971" y="691"/>
                        <a:pt x="27974" y="627"/>
                        <a:pt x="27942" y="592"/>
                      </a:cubicBezTo>
                      <a:cubicBezTo>
                        <a:pt x="27926" y="579"/>
                        <a:pt x="27903" y="572"/>
                        <a:pt x="27881" y="579"/>
                      </a:cubicBezTo>
                      <a:moveTo>
                        <a:pt x="27668" y="521"/>
                      </a:moveTo>
                      <a:lnTo>
                        <a:pt x="27668" y="521"/>
                      </a:lnTo>
                      <a:cubicBezTo>
                        <a:pt x="27710" y="521"/>
                        <a:pt x="27729" y="498"/>
                        <a:pt x="27739" y="485"/>
                      </a:cubicBezTo>
                      <a:cubicBezTo>
                        <a:pt x="27755" y="476"/>
                        <a:pt x="27771" y="463"/>
                        <a:pt x="27781" y="447"/>
                      </a:cubicBezTo>
                      <a:cubicBezTo>
                        <a:pt x="27790" y="427"/>
                        <a:pt x="27794" y="405"/>
                        <a:pt x="27777" y="392"/>
                      </a:cubicBezTo>
                      <a:cubicBezTo>
                        <a:pt x="27758" y="373"/>
                        <a:pt x="27729" y="357"/>
                        <a:pt x="27739" y="325"/>
                      </a:cubicBezTo>
                      <a:cubicBezTo>
                        <a:pt x="27752" y="295"/>
                        <a:pt x="27794" y="283"/>
                        <a:pt x="27823" y="283"/>
                      </a:cubicBezTo>
                      <a:cubicBezTo>
                        <a:pt x="27849" y="283"/>
                        <a:pt x="27871" y="292"/>
                        <a:pt x="27893" y="305"/>
                      </a:cubicBezTo>
                      <a:cubicBezTo>
                        <a:pt x="27935" y="334"/>
                        <a:pt x="27974" y="385"/>
                        <a:pt x="27968" y="440"/>
                      </a:cubicBezTo>
                      <a:cubicBezTo>
                        <a:pt x="27965" y="463"/>
                        <a:pt x="27948" y="505"/>
                        <a:pt x="27919" y="501"/>
                      </a:cubicBezTo>
                      <a:cubicBezTo>
                        <a:pt x="27897" y="501"/>
                        <a:pt x="27877" y="482"/>
                        <a:pt x="27855" y="479"/>
                      </a:cubicBezTo>
                      <a:cubicBezTo>
                        <a:pt x="27803" y="469"/>
                        <a:pt x="27758" y="518"/>
                        <a:pt x="27742" y="563"/>
                      </a:cubicBezTo>
                      <a:cubicBezTo>
                        <a:pt x="27739" y="566"/>
                        <a:pt x="27739" y="566"/>
                        <a:pt x="27739" y="569"/>
                      </a:cubicBezTo>
                      <a:cubicBezTo>
                        <a:pt x="27613" y="595"/>
                        <a:pt x="27481" y="569"/>
                        <a:pt x="27356" y="534"/>
                      </a:cubicBezTo>
                      <a:cubicBezTo>
                        <a:pt x="27327" y="527"/>
                        <a:pt x="27298" y="518"/>
                        <a:pt x="27269" y="508"/>
                      </a:cubicBezTo>
                      <a:cubicBezTo>
                        <a:pt x="27172" y="479"/>
                        <a:pt x="27072" y="447"/>
                        <a:pt x="26972" y="431"/>
                      </a:cubicBezTo>
                      <a:cubicBezTo>
                        <a:pt x="26882" y="418"/>
                        <a:pt x="26792" y="418"/>
                        <a:pt x="26705" y="431"/>
                      </a:cubicBezTo>
                      <a:cubicBezTo>
                        <a:pt x="26657" y="437"/>
                        <a:pt x="26602" y="450"/>
                        <a:pt x="26573" y="489"/>
                      </a:cubicBezTo>
                      <a:cubicBezTo>
                        <a:pt x="26570" y="492"/>
                        <a:pt x="26567" y="495"/>
                        <a:pt x="26563" y="498"/>
                      </a:cubicBezTo>
                      <a:cubicBezTo>
                        <a:pt x="26560" y="498"/>
                        <a:pt x="26557" y="501"/>
                        <a:pt x="26554" y="501"/>
                      </a:cubicBezTo>
                      <a:cubicBezTo>
                        <a:pt x="26525" y="505"/>
                        <a:pt x="26493" y="508"/>
                        <a:pt x="26460" y="511"/>
                      </a:cubicBezTo>
                      <a:cubicBezTo>
                        <a:pt x="26486" y="479"/>
                        <a:pt x="26515" y="450"/>
                        <a:pt x="26547" y="427"/>
                      </a:cubicBezTo>
                      <a:cubicBezTo>
                        <a:pt x="26586" y="402"/>
                        <a:pt x="26625" y="379"/>
                        <a:pt x="26670" y="366"/>
                      </a:cubicBezTo>
                      <a:cubicBezTo>
                        <a:pt x="26763" y="334"/>
                        <a:pt x="26863" y="331"/>
                        <a:pt x="26956" y="357"/>
                      </a:cubicBezTo>
                      <a:cubicBezTo>
                        <a:pt x="27031" y="379"/>
                        <a:pt x="27098" y="408"/>
                        <a:pt x="27169" y="437"/>
                      </a:cubicBezTo>
                      <a:cubicBezTo>
                        <a:pt x="27246" y="466"/>
                        <a:pt x="27327" y="485"/>
                        <a:pt x="27410" y="498"/>
                      </a:cubicBezTo>
                      <a:cubicBezTo>
                        <a:pt x="27494" y="514"/>
                        <a:pt x="27581" y="527"/>
                        <a:pt x="27668" y="521"/>
                      </a:cubicBezTo>
                      <a:moveTo>
                        <a:pt x="27452" y="833"/>
                      </a:moveTo>
                      <a:lnTo>
                        <a:pt x="27452" y="833"/>
                      </a:lnTo>
                      <a:cubicBezTo>
                        <a:pt x="27407" y="804"/>
                        <a:pt x="27375" y="782"/>
                        <a:pt x="27330" y="756"/>
                      </a:cubicBezTo>
                      <a:cubicBezTo>
                        <a:pt x="27249" y="711"/>
                        <a:pt x="27163" y="669"/>
                        <a:pt x="27076" y="643"/>
                      </a:cubicBezTo>
                      <a:cubicBezTo>
                        <a:pt x="26911" y="588"/>
                        <a:pt x="26734" y="569"/>
                        <a:pt x="26570" y="630"/>
                      </a:cubicBezTo>
                      <a:cubicBezTo>
                        <a:pt x="26563" y="634"/>
                        <a:pt x="26560" y="637"/>
                        <a:pt x="26554" y="637"/>
                      </a:cubicBezTo>
                      <a:cubicBezTo>
                        <a:pt x="26463" y="675"/>
                        <a:pt x="26380" y="733"/>
                        <a:pt x="26312" y="804"/>
                      </a:cubicBezTo>
                      <a:cubicBezTo>
                        <a:pt x="26309" y="807"/>
                        <a:pt x="26303" y="810"/>
                        <a:pt x="26299" y="814"/>
                      </a:cubicBezTo>
                      <a:cubicBezTo>
                        <a:pt x="26293" y="817"/>
                        <a:pt x="26290" y="817"/>
                        <a:pt x="26283" y="817"/>
                      </a:cubicBezTo>
                      <a:cubicBezTo>
                        <a:pt x="26248" y="817"/>
                        <a:pt x="26212" y="820"/>
                        <a:pt x="26177" y="820"/>
                      </a:cubicBezTo>
                      <a:cubicBezTo>
                        <a:pt x="26242" y="707"/>
                        <a:pt x="26364" y="640"/>
                        <a:pt x="26489" y="598"/>
                      </a:cubicBezTo>
                      <a:cubicBezTo>
                        <a:pt x="26641" y="550"/>
                        <a:pt x="26808" y="537"/>
                        <a:pt x="26960" y="585"/>
                      </a:cubicBezTo>
                      <a:cubicBezTo>
                        <a:pt x="27024" y="608"/>
                        <a:pt x="27256" y="704"/>
                        <a:pt x="27311" y="720"/>
                      </a:cubicBezTo>
                      <a:cubicBezTo>
                        <a:pt x="27324" y="724"/>
                        <a:pt x="27430" y="750"/>
                        <a:pt x="27465" y="756"/>
                      </a:cubicBezTo>
                      <a:cubicBezTo>
                        <a:pt x="27452" y="778"/>
                        <a:pt x="27449" y="804"/>
                        <a:pt x="27452" y="833"/>
                      </a:cubicBezTo>
                      <a:moveTo>
                        <a:pt x="26396" y="601"/>
                      </a:moveTo>
                      <a:lnTo>
                        <a:pt x="26396" y="601"/>
                      </a:lnTo>
                      <a:cubicBezTo>
                        <a:pt x="26293" y="640"/>
                        <a:pt x="26209" y="720"/>
                        <a:pt x="26151" y="814"/>
                      </a:cubicBezTo>
                      <a:cubicBezTo>
                        <a:pt x="26151" y="817"/>
                        <a:pt x="26148" y="820"/>
                        <a:pt x="26148" y="823"/>
                      </a:cubicBezTo>
                      <a:cubicBezTo>
                        <a:pt x="26145" y="823"/>
                        <a:pt x="26142" y="823"/>
                        <a:pt x="26138" y="827"/>
                      </a:cubicBezTo>
                      <a:cubicBezTo>
                        <a:pt x="26116" y="830"/>
                        <a:pt x="26097" y="833"/>
                        <a:pt x="26074" y="836"/>
                      </a:cubicBezTo>
                      <a:cubicBezTo>
                        <a:pt x="26080" y="820"/>
                        <a:pt x="26090" y="804"/>
                        <a:pt x="26100" y="791"/>
                      </a:cubicBezTo>
                      <a:cubicBezTo>
                        <a:pt x="26100" y="788"/>
                        <a:pt x="26100" y="788"/>
                        <a:pt x="26100" y="785"/>
                      </a:cubicBezTo>
                      <a:cubicBezTo>
                        <a:pt x="26122" y="756"/>
                        <a:pt x="26148" y="727"/>
                        <a:pt x="26177" y="701"/>
                      </a:cubicBezTo>
                      <a:cubicBezTo>
                        <a:pt x="26232" y="646"/>
                        <a:pt x="26296" y="601"/>
                        <a:pt x="26367" y="569"/>
                      </a:cubicBezTo>
                      <a:cubicBezTo>
                        <a:pt x="26447" y="537"/>
                        <a:pt x="26535" y="534"/>
                        <a:pt x="26618" y="534"/>
                      </a:cubicBezTo>
                      <a:lnTo>
                        <a:pt x="26621" y="534"/>
                      </a:lnTo>
                      <a:cubicBezTo>
                        <a:pt x="26544" y="546"/>
                        <a:pt x="26467" y="572"/>
                        <a:pt x="26396" y="601"/>
                      </a:cubicBezTo>
                      <a:moveTo>
                        <a:pt x="26589" y="321"/>
                      </a:moveTo>
                      <a:lnTo>
                        <a:pt x="26589" y="321"/>
                      </a:lnTo>
                      <a:cubicBezTo>
                        <a:pt x="26689" y="260"/>
                        <a:pt x="26795" y="237"/>
                        <a:pt x="26908" y="253"/>
                      </a:cubicBezTo>
                      <a:cubicBezTo>
                        <a:pt x="27082" y="279"/>
                        <a:pt x="27240" y="350"/>
                        <a:pt x="27407" y="392"/>
                      </a:cubicBezTo>
                      <a:cubicBezTo>
                        <a:pt x="27436" y="398"/>
                        <a:pt x="27465" y="405"/>
                        <a:pt x="27494" y="411"/>
                      </a:cubicBezTo>
                      <a:cubicBezTo>
                        <a:pt x="27510" y="414"/>
                        <a:pt x="27526" y="414"/>
                        <a:pt x="27543" y="418"/>
                      </a:cubicBezTo>
                      <a:cubicBezTo>
                        <a:pt x="27546" y="418"/>
                        <a:pt x="27556" y="418"/>
                        <a:pt x="27568" y="421"/>
                      </a:cubicBezTo>
                      <a:cubicBezTo>
                        <a:pt x="27575" y="444"/>
                        <a:pt x="27588" y="466"/>
                        <a:pt x="27607" y="482"/>
                      </a:cubicBezTo>
                      <a:cubicBezTo>
                        <a:pt x="27536" y="479"/>
                        <a:pt x="27468" y="469"/>
                        <a:pt x="27398" y="460"/>
                      </a:cubicBezTo>
                      <a:cubicBezTo>
                        <a:pt x="27314" y="447"/>
                        <a:pt x="27233" y="418"/>
                        <a:pt x="27153" y="389"/>
                      </a:cubicBezTo>
                      <a:cubicBezTo>
                        <a:pt x="27082" y="363"/>
                        <a:pt x="27014" y="331"/>
                        <a:pt x="26944" y="312"/>
                      </a:cubicBezTo>
                      <a:cubicBezTo>
                        <a:pt x="26853" y="292"/>
                        <a:pt x="26754" y="299"/>
                        <a:pt x="26667" y="328"/>
                      </a:cubicBezTo>
                      <a:cubicBezTo>
                        <a:pt x="26576" y="360"/>
                        <a:pt x="26476" y="424"/>
                        <a:pt x="26438" y="514"/>
                      </a:cubicBezTo>
                      <a:cubicBezTo>
                        <a:pt x="26422" y="518"/>
                        <a:pt x="26409" y="521"/>
                        <a:pt x="26393" y="527"/>
                      </a:cubicBezTo>
                      <a:cubicBezTo>
                        <a:pt x="26438" y="444"/>
                        <a:pt x="26509" y="373"/>
                        <a:pt x="26589" y="321"/>
                      </a:cubicBezTo>
                      <a:moveTo>
                        <a:pt x="25681" y="331"/>
                      </a:moveTo>
                      <a:lnTo>
                        <a:pt x="25681" y="331"/>
                      </a:lnTo>
                      <a:cubicBezTo>
                        <a:pt x="25697" y="305"/>
                        <a:pt x="25723" y="295"/>
                        <a:pt x="25746" y="279"/>
                      </a:cubicBezTo>
                      <a:cubicBezTo>
                        <a:pt x="25768" y="260"/>
                        <a:pt x="25771" y="237"/>
                        <a:pt x="25774" y="209"/>
                      </a:cubicBezTo>
                      <a:cubicBezTo>
                        <a:pt x="25778" y="176"/>
                        <a:pt x="25797" y="147"/>
                        <a:pt x="25829" y="134"/>
                      </a:cubicBezTo>
                      <a:cubicBezTo>
                        <a:pt x="25858" y="121"/>
                        <a:pt x="25887" y="125"/>
                        <a:pt x="25916" y="131"/>
                      </a:cubicBezTo>
                      <a:cubicBezTo>
                        <a:pt x="25922" y="134"/>
                        <a:pt x="25929" y="131"/>
                        <a:pt x="25932" y="125"/>
                      </a:cubicBezTo>
                      <a:cubicBezTo>
                        <a:pt x="25945" y="89"/>
                        <a:pt x="25939" y="54"/>
                        <a:pt x="25974" y="35"/>
                      </a:cubicBezTo>
                      <a:cubicBezTo>
                        <a:pt x="26003" y="22"/>
                        <a:pt x="26035" y="28"/>
                        <a:pt x="26061" y="41"/>
                      </a:cubicBezTo>
                      <a:cubicBezTo>
                        <a:pt x="26116" y="73"/>
                        <a:pt x="26151" y="125"/>
                        <a:pt x="26174" y="183"/>
                      </a:cubicBezTo>
                      <a:cubicBezTo>
                        <a:pt x="26196" y="234"/>
                        <a:pt x="26222" y="283"/>
                        <a:pt x="26274" y="312"/>
                      </a:cubicBezTo>
                      <a:cubicBezTo>
                        <a:pt x="26312" y="334"/>
                        <a:pt x="26370" y="350"/>
                        <a:pt x="26403" y="312"/>
                      </a:cubicBezTo>
                      <a:cubicBezTo>
                        <a:pt x="26419" y="295"/>
                        <a:pt x="26422" y="266"/>
                        <a:pt x="26419" y="247"/>
                      </a:cubicBezTo>
                      <a:cubicBezTo>
                        <a:pt x="26415" y="231"/>
                        <a:pt x="26406" y="202"/>
                        <a:pt x="26386" y="199"/>
                      </a:cubicBezTo>
                      <a:cubicBezTo>
                        <a:pt x="26380" y="199"/>
                        <a:pt x="26374" y="202"/>
                        <a:pt x="26370" y="205"/>
                      </a:cubicBezTo>
                      <a:cubicBezTo>
                        <a:pt x="26361" y="212"/>
                        <a:pt x="26354" y="218"/>
                        <a:pt x="26341" y="221"/>
                      </a:cubicBezTo>
                      <a:cubicBezTo>
                        <a:pt x="26322" y="231"/>
                        <a:pt x="26296" y="234"/>
                        <a:pt x="26277" y="221"/>
                      </a:cubicBezTo>
                      <a:cubicBezTo>
                        <a:pt x="26248" y="199"/>
                        <a:pt x="26248" y="131"/>
                        <a:pt x="26283" y="112"/>
                      </a:cubicBezTo>
                      <a:cubicBezTo>
                        <a:pt x="26312" y="96"/>
                        <a:pt x="26351" y="112"/>
                        <a:pt x="26380" y="128"/>
                      </a:cubicBezTo>
                      <a:cubicBezTo>
                        <a:pt x="26396" y="138"/>
                        <a:pt x="26412" y="151"/>
                        <a:pt x="26425" y="164"/>
                      </a:cubicBezTo>
                      <a:cubicBezTo>
                        <a:pt x="26444" y="186"/>
                        <a:pt x="26451" y="212"/>
                        <a:pt x="26463" y="237"/>
                      </a:cubicBezTo>
                      <a:cubicBezTo>
                        <a:pt x="26476" y="263"/>
                        <a:pt x="26493" y="289"/>
                        <a:pt x="26519" y="302"/>
                      </a:cubicBezTo>
                      <a:cubicBezTo>
                        <a:pt x="26531" y="308"/>
                        <a:pt x="26541" y="312"/>
                        <a:pt x="26551" y="312"/>
                      </a:cubicBezTo>
                      <a:cubicBezTo>
                        <a:pt x="26496" y="350"/>
                        <a:pt x="26447" y="402"/>
                        <a:pt x="26412" y="457"/>
                      </a:cubicBezTo>
                      <a:cubicBezTo>
                        <a:pt x="26409" y="457"/>
                        <a:pt x="26406" y="457"/>
                        <a:pt x="26403" y="457"/>
                      </a:cubicBezTo>
                      <a:cubicBezTo>
                        <a:pt x="26351" y="473"/>
                        <a:pt x="26277" y="418"/>
                        <a:pt x="26242" y="382"/>
                      </a:cubicBezTo>
                      <a:cubicBezTo>
                        <a:pt x="26199" y="341"/>
                        <a:pt x="26167" y="286"/>
                        <a:pt x="26142" y="231"/>
                      </a:cubicBezTo>
                      <a:cubicBezTo>
                        <a:pt x="26113" y="170"/>
                        <a:pt x="26038" y="121"/>
                        <a:pt x="25987" y="180"/>
                      </a:cubicBezTo>
                      <a:cubicBezTo>
                        <a:pt x="25939" y="147"/>
                        <a:pt x="25849" y="154"/>
                        <a:pt x="25823" y="212"/>
                      </a:cubicBezTo>
                      <a:cubicBezTo>
                        <a:pt x="25819" y="218"/>
                        <a:pt x="25829" y="225"/>
                        <a:pt x="25832" y="218"/>
                      </a:cubicBezTo>
                      <a:cubicBezTo>
                        <a:pt x="25862" y="170"/>
                        <a:pt x="25942" y="167"/>
                        <a:pt x="25981" y="202"/>
                      </a:cubicBezTo>
                      <a:cubicBezTo>
                        <a:pt x="25987" y="209"/>
                        <a:pt x="25994" y="205"/>
                        <a:pt x="26000" y="202"/>
                      </a:cubicBezTo>
                      <a:cubicBezTo>
                        <a:pt x="26035" y="151"/>
                        <a:pt x="26090" y="183"/>
                        <a:pt x="26116" y="221"/>
                      </a:cubicBezTo>
                      <a:cubicBezTo>
                        <a:pt x="26126" y="241"/>
                        <a:pt x="26135" y="263"/>
                        <a:pt x="26145" y="286"/>
                      </a:cubicBezTo>
                      <a:cubicBezTo>
                        <a:pt x="26167" y="325"/>
                        <a:pt x="26190" y="360"/>
                        <a:pt x="26222" y="392"/>
                      </a:cubicBezTo>
                      <a:cubicBezTo>
                        <a:pt x="26258" y="434"/>
                        <a:pt x="26338" y="492"/>
                        <a:pt x="26399" y="479"/>
                      </a:cubicBezTo>
                      <a:cubicBezTo>
                        <a:pt x="26390" y="498"/>
                        <a:pt x="26380" y="514"/>
                        <a:pt x="26370" y="534"/>
                      </a:cubicBezTo>
                      <a:cubicBezTo>
                        <a:pt x="26370" y="537"/>
                        <a:pt x="26338" y="546"/>
                        <a:pt x="26331" y="550"/>
                      </a:cubicBezTo>
                      <a:cubicBezTo>
                        <a:pt x="26322" y="556"/>
                        <a:pt x="26309" y="559"/>
                        <a:pt x="26299" y="566"/>
                      </a:cubicBezTo>
                      <a:cubicBezTo>
                        <a:pt x="26225" y="537"/>
                        <a:pt x="26187" y="473"/>
                        <a:pt x="26151" y="402"/>
                      </a:cubicBezTo>
                      <a:cubicBezTo>
                        <a:pt x="26129" y="353"/>
                        <a:pt x="26103" y="299"/>
                        <a:pt x="26038" y="305"/>
                      </a:cubicBezTo>
                      <a:cubicBezTo>
                        <a:pt x="26035" y="305"/>
                        <a:pt x="26032" y="308"/>
                        <a:pt x="26035" y="312"/>
                      </a:cubicBezTo>
                      <a:cubicBezTo>
                        <a:pt x="26051" y="318"/>
                        <a:pt x="26064" y="321"/>
                        <a:pt x="26077" y="328"/>
                      </a:cubicBezTo>
                      <a:cubicBezTo>
                        <a:pt x="26103" y="344"/>
                        <a:pt x="26116" y="376"/>
                        <a:pt x="26126" y="398"/>
                      </a:cubicBezTo>
                      <a:cubicBezTo>
                        <a:pt x="26138" y="427"/>
                        <a:pt x="26154" y="460"/>
                        <a:pt x="26171" y="489"/>
                      </a:cubicBezTo>
                      <a:cubicBezTo>
                        <a:pt x="26196" y="527"/>
                        <a:pt x="26232" y="563"/>
                        <a:pt x="26274" y="582"/>
                      </a:cubicBezTo>
                      <a:cubicBezTo>
                        <a:pt x="26258" y="592"/>
                        <a:pt x="26242" y="605"/>
                        <a:pt x="26229" y="614"/>
                      </a:cubicBezTo>
                      <a:cubicBezTo>
                        <a:pt x="26183" y="646"/>
                        <a:pt x="26138" y="688"/>
                        <a:pt x="26109" y="737"/>
                      </a:cubicBezTo>
                      <a:cubicBezTo>
                        <a:pt x="26109" y="740"/>
                        <a:pt x="26100" y="753"/>
                        <a:pt x="26090" y="772"/>
                      </a:cubicBezTo>
                      <a:lnTo>
                        <a:pt x="26087" y="772"/>
                      </a:lnTo>
                      <a:cubicBezTo>
                        <a:pt x="26038" y="785"/>
                        <a:pt x="25990" y="798"/>
                        <a:pt x="25939" y="785"/>
                      </a:cubicBezTo>
                      <a:cubicBezTo>
                        <a:pt x="25897" y="775"/>
                        <a:pt x="25862" y="756"/>
                        <a:pt x="25823" y="740"/>
                      </a:cubicBezTo>
                      <a:cubicBezTo>
                        <a:pt x="25771" y="717"/>
                        <a:pt x="25717" y="701"/>
                        <a:pt x="25668" y="730"/>
                      </a:cubicBezTo>
                      <a:cubicBezTo>
                        <a:pt x="25665" y="733"/>
                        <a:pt x="25668" y="737"/>
                        <a:pt x="25671" y="737"/>
                      </a:cubicBezTo>
                      <a:cubicBezTo>
                        <a:pt x="25746" y="704"/>
                        <a:pt x="25826" y="766"/>
                        <a:pt x="25894" y="794"/>
                      </a:cubicBezTo>
                      <a:cubicBezTo>
                        <a:pt x="25958" y="820"/>
                        <a:pt x="26013" y="814"/>
                        <a:pt x="26074" y="798"/>
                      </a:cubicBezTo>
                      <a:cubicBezTo>
                        <a:pt x="26064" y="820"/>
                        <a:pt x="26051" y="843"/>
                        <a:pt x="26055" y="843"/>
                      </a:cubicBezTo>
                      <a:cubicBezTo>
                        <a:pt x="25994" y="859"/>
                        <a:pt x="25939" y="881"/>
                        <a:pt x="25878" y="910"/>
                      </a:cubicBezTo>
                      <a:cubicBezTo>
                        <a:pt x="25862" y="917"/>
                        <a:pt x="25845" y="926"/>
                        <a:pt x="25829" y="936"/>
                      </a:cubicBezTo>
                      <a:cubicBezTo>
                        <a:pt x="25839" y="923"/>
                        <a:pt x="25845" y="914"/>
                        <a:pt x="25852" y="898"/>
                      </a:cubicBezTo>
                      <a:cubicBezTo>
                        <a:pt x="25852" y="894"/>
                        <a:pt x="25855" y="891"/>
                        <a:pt x="25855" y="891"/>
                      </a:cubicBezTo>
                      <a:cubicBezTo>
                        <a:pt x="25865" y="839"/>
                        <a:pt x="25832" y="791"/>
                        <a:pt x="25790" y="769"/>
                      </a:cubicBezTo>
                      <a:cubicBezTo>
                        <a:pt x="25774" y="759"/>
                        <a:pt x="25752" y="753"/>
                        <a:pt x="25733" y="753"/>
                      </a:cubicBezTo>
                      <a:cubicBezTo>
                        <a:pt x="25704" y="753"/>
                        <a:pt x="25681" y="766"/>
                        <a:pt x="25668" y="791"/>
                      </a:cubicBezTo>
                      <a:cubicBezTo>
                        <a:pt x="25658" y="823"/>
                        <a:pt x="25700" y="881"/>
                        <a:pt x="25658" y="898"/>
                      </a:cubicBezTo>
                      <a:cubicBezTo>
                        <a:pt x="25652" y="901"/>
                        <a:pt x="25646" y="901"/>
                        <a:pt x="25636" y="901"/>
                      </a:cubicBezTo>
                      <a:cubicBezTo>
                        <a:pt x="25613" y="901"/>
                        <a:pt x="25591" y="888"/>
                        <a:pt x="25575" y="872"/>
                      </a:cubicBezTo>
                      <a:cubicBezTo>
                        <a:pt x="25552" y="849"/>
                        <a:pt x="25552" y="817"/>
                        <a:pt x="25559" y="788"/>
                      </a:cubicBezTo>
                      <a:cubicBezTo>
                        <a:pt x="25575" y="733"/>
                        <a:pt x="25623" y="694"/>
                        <a:pt x="25678" y="682"/>
                      </a:cubicBezTo>
                      <a:cubicBezTo>
                        <a:pt x="25687" y="682"/>
                        <a:pt x="25694" y="678"/>
                        <a:pt x="25700" y="678"/>
                      </a:cubicBezTo>
                      <a:cubicBezTo>
                        <a:pt x="25752" y="678"/>
                        <a:pt x="25797" y="707"/>
                        <a:pt x="25849" y="720"/>
                      </a:cubicBezTo>
                      <a:cubicBezTo>
                        <a:pt x="25871" y="727"/>
                        <a:pt x="25900" y="733"/>
                        <a:pt x="25929" y="733"/>
                      </a:cubicBezTo>
                      <a:cubicBezTo>
                        <a:pt x="25955" y="733"/>
                        <a:pt x="25984" y="730"/>
                        <a:pt x="26006" y="717"/>
                      </a:cubicBezTo>
                      <a:cubicBezTo>
                        <a:pt x="26048" y="691"/>
                        <a:pt x="26051" y="627"/>
                        <a:pt x="26019" y="592"/>
                      </a:cubicBezTo>
                      <a:cubicBezTo>
                        <a:pt x="26006" y="582"/>
                        <a:pt x="25990" y="576"/>
                        <a:pt x="25974" y="576"/>
                      </a:cubicBezTo>
                      <a:cubicBezTo>
                        <a:pt x="25968" y="576"/>
                        <a:pt x="25961" y="576"/>
                        <a:pt x="25958" y="579"/>
                      </a:cubicBezTo>
                      <a:cubicBezTo>
                        <a:pt x="25932" y="585"/>
                        <a:pt x="25922" y="601"/>
                        <a:pt x="25913" y="621"/>
                      </a:cubicBezTo>
                      <a:cubicBezTo>
                        <a:pt x="25906" y="634"/>
                        <a:pt x="25894" y="637"/>
                        <a:pt x="25884" y="637"/>
                      </a:cubicBezTo>
                      <a:cubicBezTo>
                        <a:pt x="25862" y="637"/>
                        <a:pt x="25842" y="621"/>
                        <a:pt x="25839" y="601"/>
                      </a:cubicBezTo>
                      <a:cubicBezTo>
                        <a:pt x="25832" y="572"/>
                        <a:pt x="25855" y="543"/>
                        <a:pt x="25874" y="524"/>
                      </a:cubicBezTo>
                      <a:cubicBezTo>
                        <a:pt x="25887" y="511"/>
                        <a:pt x="25903" y="505"/>
                        <a:pt x="25916" y="505"/>
                      </a:cubicBezTo>
                      <a:cubicBezTo>
                        <a:pt x="25926" y="505"/>
                        <a:pt x="25935" y="505"/>
                        <a:pt x="25945" y="511"/>
                      </a:cubicBezTo>
                      <a:cubicBezTo>
                        <a:pt x="25961" y="518"/>
                        <a:pt x="25977" y="527"/>
                        <a:pt x="25997" y="527"/>
                      </a:cubicBezTo>
                      <a:cubicBezTo>
                        <a:pt x="26000" y="527"/>
                        <a:pt x="26003" y="527"/>
                        <a:pt x="26006" y="527"/>
                      </a:cubicBezTo>
                      <a:cubicBezTo>
                        <a:pt x="26055" y="518"/>
                        <a:pt x="26074" y="457"/>
                        <a:pt x="26071" y="414"/>
                      </a:cubicBezTo>
                      <a:cubicBezTo>
                        <a:pt x="26064" y="366"/>
                        <a:pt x="26032" y="321"/>
                        <a:pt x="25997" y="295"/>
                      </a:cubicBezTo>
                      <a:cubicBezTo>
                        <a:pt x="25968" y="273"/>
                        <a:pt x="25935" y="260"/>
                        <a:pt x="25900" y="260"/>
                      </a:cubicBezTo>
                      <a:cubicBezTo>
                        <a:pt x="25884" y="257"/>
                        <a:pt x="25868" y="260"/>
                        <a:pt x="25852" y="266"/>
                      </a:cubicBezTo>
                      <a:cubicBezTo>
                        <a:pt x="25803" y="283"/>
                        <a:pt x="25771" y="331"/>
                        <a:pt x="25803" y="379"/>
                      </a:cubicBezTo>
                      <a:cubicBezTo>
                        <a:pt x="25810" y="385"/>
                        <a:pt x="25816" y="395"/>
                        <a:pt x="25826" y="402"/>
                      </a:cubicBezTo>
                      <a:cubicBezTo>
                        <a:pt x="25836" y="408"/>
                        <a:pt x="25842" y="411"/>
                        <a:pt x="25839" y="427"/>
                      </a:cubicBezTo>
                      <a:cubicBezTo>
                        <a:pt x="25829" y="457"/>
                        <a:pt x="25794" y="473"/>
                        <a:pt x="25765" y="479"/>
                      </a:cubicBezTo>
                      <a:cubicBezTo>
                        <a:pt x="25758" y="479"/>
                        <a:pt x="25752" y="479"/>
                        <a:pt x="25749" y="479"/>
                      </a:cubicBezTo>
                      <a:cubicBezTo>
                        <a:pt x="25739" y="479"/>
                        <a:pt x="25733" y="479"/>
                        <a:pt x="25726" y="476"/>
                      </a:cubicBezTo>
                      <a:cubicBezTo>
                        <a:pt x="25694" y="466"/>
                        <a:pt x="25668" y="440"/>
                        <a:pt x="25665" y="402"/>
                      </a:cubicBezTo>
                      <a:cubicBezTo>
                        <a:pt x="25662" y="376"/>
                        <a:pt x="25668" y="353"/>
                        <a:pt x="25681" y="331"/>
                      </a:cubicBezTo>
                      <a:moveTo>
                        <a:pt x="26602" y="1305"/>
                      </a:moveTo>
                      <a:lnTo>
                        <a:pt x="26602" y="1305"/>
                      </a:lnTo>
                      <a:cubicBezTo>
                        <a:pt x="26589" y="1299"/>
                        <a:pt x="26573" y="1296"/>
                        <a:pt x="26560" y="1292"/>
                      </a:cubicBezTo>
                      <a:cubicBezTo>
                        <a:pt x="26522" y="1202"/>
                        <a:pt x="26419" y="1138"/>
                        <a:pt x="26331" y="1106"/>
                      </a:cubicBezTo>
                      <a:cubicBezTo>
                        <a:pt x="26242" y="1077"/>
                        <a:pt x="26145" y="1067"/>
                        <a:pt x="26055" y="1090"/>
                      </a:cubicBezTo>
                      <a:cubicBezTo>
                        <a:pt x="25981" y="1106"/>
                        <a:pt x="25913" y="1138"/>
                        <a:pt x="25845" y="1167"/>
                      </a:cubicBezTo>
                      <a:cubicBezTo>
                        <a:pt x="25765" y="1196"/>
                        <a:pt x="25684" y="1225"/>
                        <a:pt x="25597" y="1234"/>
                      </a:cubicBezTo>
                      <a:cubicBezTo>
                        <a:pt x="25530" y="1247"/>
                        <a:pt x="25462" y="1257"/>
                        <a:pt x="25391" y="1260"/>
                      </a:cubicBezTo>
                      <a:cubicBezTo>
                        <a:pt x="25410" y="1244"/>
                        <a:pt x="25423" y="1222"/>
                        <a:pt x="25430" y="1196"/>
                      </a:cubicBezTo>
                      <a:cubicBezTo>
                        <a:pt x="25440" y="1196"/>
                        <a:pt x="25453" y="1196"/>
                        <a:pt x="25456" y="1196"/>
                      </a:cubicBezTo>
                      <a:cubicBezTo>
                        <a:pt x="25472" y="1193"/>
                        <a:pt x="25485" y="1193"/>
                        <a:pt x="25501" y="1190"/>
                      </a:cubicBezTo>
                      <a:cubicBezTo>
                        <a:pt x="25530" y="1183"/>
                        <a:pt x="25559" y="1177"/>
                        <a:pt x="25588" y="1170"/>
                      </a:cubicBezTo>
                      <a:cubicBezTo>
                        <a:pt x="25755" y="1125"/>
                        <a:pt x="25916" y="1058"/>
                        <a:pt x="26087" y="1032"/>
                      </a:cubicBezTo>
                      <a:cubicBezTo>
                        <a:pt x="26203" y="1016"/>
                        <a:pt x="26309" y="1038"/>
                        <a:pt x="26406" y="1099"/>
                      </a:cubicBezTo>
                      <a:cubicBezTo>
                        <a:pt x="26486" y="1151"/>
                        <a:pt x="26557" y="1222"/>
                        <a:pt x="26602" y="1305"/>
                      </a:cubicBezTo>
                      <a:moveTo>
                        <a:pt x="25362" y="1431"/>
                      </a:moveTo>
                      <a:lnTo>
                        <a:pt x="25362" y="1431"/>
                      </a:lnTo>
                      <a:cubicBezTo>
                        <a:pt x="25356" y="1431"/>
                        <a:pt x="25353" y="1431"/>
                        <a:pt x="25349" y="1431"/>
                      </a:cubicBezTo>
                      <a:cubicBezTo>
                        <a:pt x="25285" y="1434"/>
                        <a:pt x="25230" y="1479"/>
                        <a:pt x="25166" y="1483"/>
                      </a:cubicBezTo>
                      <a:cubicBezTo>
                        <a:pt x="25156" y="1483"/>
                        <a:pt x="25146" y="1486"/>
                        <a:pt x="25137" y="1483"/>
                      </a:cubicBezTo>
                      <a:cubicBezTo>
                        <a:pt x="25121" y="1483"/>
                        <a:pt x="25101" y="1483"/>
                        <a:pt x="25089" y="1476"/>
                      </a:cubicBezTo>
                      <a:cubicBezTo>
                        <a:pt x="25060" y="1463"/>
                        <a:pt x="25053" y="1424"/>
                        <a:pt x="25066" y="1399"/>
                      </a:cubicBezTo>
                      <a:cubicBezTo>
                        <a:pt x="25076" y="1386"/>
                        <a:pt x="25085" y="1379"/>
                        <a:pt x="25098" y="1379"/>
                      </a:cubicBezTo>
                      <a:cubicBezTo>
                        <a:pt x="25111" y="1376"/>
                        <a:pt x="25127" y="1386"/>
                        <a:pt x="25133" y="1402"/>
                      </a:cubicBezTo>
                      <a:cubicBezTo>
                        <a:pt x="25146" y="1424"/>
                        <a:pt x="25159" y="1437"/>
                        <a:pt x="25185" y="1441"/>
                      </a:cubicBezTo>
                      <a:lnTo>
                        <a:pt x="25185" y="1441"/>
                      </a:lnTo>
                      <a:lnTo>
                        <a:pt x="25185" y="1441"/>
                      </a:lnTo>
                      <a:cubicBezTo>
                        <a:pt x="25224" y="1444"/>
                        <a:pt x="25253" y="1418"/>
                        <a:pt x="25259" y="1386"/>
                      </a:cubicBezTo>
                      <a:cubicBezTo>
                        <a:pt x="25398" y="1411"/>
                        <a:pt x="25539" y="1383"/>
                        <a:pt x="25671" y="1341"/>
                      </a:cubicBezTo>
                      <a:cubicBezTo>
                        <a:pt x="25687" y="1338"/>
                        <a:pt x="25704" y="1331"/>
                        <a:pt x="25717" y="1328"/>
                      </a:cubicBezTo>
                      <a:cubicBezTo>
                        <a:pt x="25720" y="1328"/>
                        <a:pt x="25720" y="1328"/>
                        <a:pt x="25723" y="1325"/>
                      </a:cubicBezTo>
                      <a:cubicBezTo>
                        <a:pt x="25803" y="1299"/>
                        <a:pt x="25887" y="1273"/>
                        <a:pt x="25971" y="1254"/>
                      </a:cubicBezTo>
                      <a:cubicBezTo>
                        <a:pt x="26058" y="1238"/>
                        <a:pt x="26145" y="1228"/>
                        <a:pt x="26232" y="1231"/>
                      </a:cubicBezTo>
                      <a:cubicBezTo>
                        <a:pt x="26283" y="1231"/>
                        <a:pt x="26370" y="1231"/>
                        <a:pt x="26409" y="1276"/>
                      </a:cubicBezTo>
                      <a:cubicBezTo>
                        <a:pt x="26403" y="1276"/>
                        <a:pt x="26396" y="1276"/>
                        <a:pt x="26393" y="1276"/>
                      </a:cubicBezTo>
                      <a:cubicBezTo>
                        <a:pt x="26264" y="1273"/>
                        <a:pt x="26142" y="1283"/>
                        <a:pt x="26022" y="1331"/>
                      </a:cubicBezTo>
                      <a:cubicBezTo>
                        <a:pt x="26013" y="1334"/>
                        <a:pt x="26006" y="1338"/>
                        <a:pt x="25997" y="1341"/>
                      </a:cubicBezTo>
                      <a:cubicBezTo>
                        <a:pt x="25919" y="1376"/>
                        <a:pt x="25839" y="1411"/>
                        <a:pt x="25755" y="1441"/>
                      </a:cubicBezTo>
                      <a:cubicBezTo>
                        <a:pt x="25717" y="1454"/>
                        <a:pt x="25674" y="1466"/>
                        <a:pt x="25633" y="1476"/>
                      </a:cubicBezTo>
                      <a:cubicBezTo>
                        <a:pt x="25610" y="1483"/>
                        <a:pt x="25591" y="1486"/>
                        <a:pt x="25568" y="1492"/>
                      </a:cubicBezTo>
                      <a:cubicBezTo>
                        <a:pt x="25562" y="1492"/>
                        <a:pt x="25530" y="1502"/>
                        <a:pt x="25514" y="1505"/>
                      </a:cubicBezTo>
                      <a:cubicBezTo>
                        <a:pt x="25478" y="1460"/>
                        <a:pt x="25417" y="1428"/>
                        <a:pt x="25362" y="1431"/>
                      </a:cubicBezTo>
                      <a:moveTo>
                        <a:pt x="26293" y="1209"/>
                      </a:moveTo>
                      <a:lnTo>
                        <a:pt x="26293" y="1209"/>
                      </a:lnTo>
                      <a:cubicBezTo>
                        <a:pt x="26203" y="1196"/>
                        <a:pt x="26113" y="1196"/>
                        <a:pt x="26026" y="1209"/>
                      </a:cubicBezTo>
                      <a:cubicBezTo>
                        <a:pt x="25922" y="1225"/>
                        <a:pt x="25826" y="1257"/>
                        <a:pt x="25726" y="1286"/>
                      </a:cubicBezTo>
                      <a:cubicBezTo>
                        <a:pt x="25697" y="1296"/>
                        <a:pt x="25671" y="1305"/>
                        <a:pt x="25642" y="1312"/>
                      </a:cubicBezTo>
                      <a:cubicBezTo>
                        <a:pt x="25517" y="1347"/>
                        <a:pt x="25385" y="1373"/>
                        <a:pt x="25259" y="1347"/>
                      </a:cubicBezTo>
                      <a:cubicBezTo>
                        <a:pt x="25259" y="1344"/>
                        <a:pt x="25259" y="1341"/>
                        <a:pt x="25256" y="1341"/>
                      </a:cubicBezTo>
                      <a:cubicBezTo>
                        <a:pt x="25243" y="1299"/>
                        <a:pt x="25201" y="1254"/>
                        <a:pt x="25153" y="1257"/>
                      </a:cubicBezTo>
                      <a:cubicBezTo>
                        <a:pt x="25150" y="1257"/>
                        <a:pt x="25146" y="1257"/>
                        <a:pt x="25143" y="1257"/>
                      </a:cubicBezTo>
                      <a:cubicBezTo>
                        <a:pt x="25121" y="1260"/>
                        <a:pt x="25101" y="1279"/>
                        <a:pt x="25079" y="1279"/>
                      </a:cubicBezTo>
                      <a:cubicBezTo>
                        <a:pt x="25050" y="1279"/>
                        <a:pt x="25034" y="1241"/>
                        <a:pt x="25030" y="1215"/>
                      </a:cubicBezTo>
                      <a:cubicBezTo>
                        <a:pt x="25024" y="1164"/>
                        <a:pt x="25063" y="1112"/>
                        <a:pt x="25105" y="1083"/>
                      </a:cubicBezTo>
                      <a:cubicBezTo>
                        <a:pt x="25127" y="1070"/>
                        <a:pt x="25150" y="1061"/>
                        <a:pt x="25175" y="1061"/>
                      </a:cubicBezTo>
                      <a:cubicBezTo>
                        <a:pt x="25205" y="1061"/>
                        <a:pt x="25246" y="1074"/>
                        <a:pt x="25256" y="1102"/>
                      </a:cubicBezTo>
                      <a:cubicBezTo>
                        <a:pt x="25269" y="1135"/>
                        <a:pt x="25240" y="1151"/>
                        <a:pt x="25221" y="1170"/>
                      </a:cubicBezTo>
                      <a:cubicBezTo>
                        <a:pt x="25205" y="1183"/>
                        <a:pt x="25208" y="1206"/>
                        <a:pt x="25217" y="1225"/>
                      </a:cubicBezTo>
                      <a:cubicBezTo>
                        <a:pt x="25224" y="1241"/>
                        <a:pt x="25240" y="1254"/>
                        <a:pt x="25256" y="1263"/>
                      </a:cubicBezTo>
                      <a:cubicBezTo>
                        <a:pt x="25269" y="1276"/>
                        <a:pt x="25285" y="1299"/>
                        <a:pt x="25327" y="1299"/>
                      </a:cubicBezTo>
                      <a:cubicBezTo>
                        <a:pt x="25414" y="1302"/>
                        <a:pt x="25501" y="1292"/>
                        <a:pt x="25588" y="1276"/>
                      </a:cubicBezTo>
                      <a:cubicBezTo>
                        <a:pt x="25671" y="1263"/>
                        <a:pt x="25752" y="1244"/>
                        <a:pt x="25829" y="1215"/>
                      </a:cubicBezTo>
                      <a:cubicBezTo>
                        <a:pt x="25900" y="1186"/>
                        <a:pt x="25968" y="1154"/>
                        <a:pt x="26042" y="1135"/>
                      </a:cubicBezTo>
                      <a:cubicBezTo>
                        <a:pt x="26135" y="1109"/>
                        <a:pt x="26235" y="1112"/>
                        <a:pt x="26328" y="1144"/>
                      </a:cubicBezTo>
                      <a:cubicBezTo>
                        <a:pt x="26370" y="1157"/>
                        <a:pt x="26412" y="1177"/>
                        <a:pt x="26451" y="1206"/>
                      </a:cubicBezTo>
                      <a:cubicBezTo>
                        <a:pt x="26483" y="1228"/>
                        <a:pt x="26509" y="1257"/>
                        <a:pt x="26535" y="1289"/>
                      </a:cubicBezTo>
                      <a:cubicBezTo>
                        <a:pt x="26506" y="1286"/>
                        <a:pt x="26473" y="1283"/>
                        <a:pt x="26441" y="1279"/>
                      </a:cubicBezTo>
                      <a:cubicBezTo>
                        <a:pt x="26438" y="1276"/>
                        <a:pt x="26435" y="1276"/>
                        <a:pt x="26431" y="1276"/>
                      </a:cubicBezTo>
                      <a:cubicBezTo>
                        <a:pt x="26428" y="1273"/>
                        <a:pt x="26428" y="1270"/>
                        <a:pt x="26425" y="1267"/>
                      </a:cubicBezTo>
                      <a:cubicBezTo>
                        <a:pt x="26396" y="1225"/>
                        <a:pt x="26341" y="1215"/>
                        <a:pt x="26293" y="1209"/>
                      </a:cubicBezTo>
                      <a:moveTo>
                        <a:pt x="25575" y="1135"/>
                      </a:moveTo>
                      <a:lnTo>
                        <a:pt x="25575" y="1135"/>
                      </a:lnTo>
                      <a:cubicBezTo>
                        <a:pt x="25526" y="1144"/>
                        <a:pt x="25481" y="1154"/>
                        <a:pt x="25433" y="1157"/>
                      </a:cubicBezTo>
                      <a:cubicBezTo>
                        <a:pt x="25433" y="1122"/>
                        <a:pt x="25417" y="1086"/>
                        <a:pt x="25385" y="1064"/>
                      </a:cubicBezTo>
                      <a:cubicBezTo>
                        <a:pt x="25375" y="1054"/>
                        <a:pt x="25362" y="1048"/>
                        <a:pt x="25349" y="1041"/>
                      </a:cubicBezTo>
                      <a:cubicBezTo>
                        <a:pt x="25333" y="1029"/>
                        <a:pt x="25330" y="1019"/>
                        <a:pt x="25327" y="1003"/>
                      </a:cubicBezTo>
                      <a:cubicBezTo>
                        <a:pt x="25324" y="970"/>
                        <a:pt x="25320" y="946"/>
                        <a:pt x="25298" y="920"/>
                      </a:cubicBezTo>
                      <a:cubicBezTo>
                        <a:pt x="25262" y="881"/>
                        <a:pt x="25211" y="872"/>
                        <a:pt x="25162" y="885"/>
                      </a:cubicBezTo>
                      <a:cubicBezTo>
                        <a:pt x="25159" y="869"/>
                        <a:pt x="25159" y="852"/>
                        <a:pt x="25153" y="839"/>
                      </a:cubicBezTo>
                      <a:cubicBezTo>
                        <a:pt x="25146" y="823"/>
                        <a:pt x="25137" y="810"/>
                        <a:pt x="25124" y="801"/>
                      </a:cubicBezTo>
                      <a:cubicBezTo>
                        <a:pt x="25098" y="782"/>
                        <a:pt x="25069" y="778"/>
                        <a:pt x="25040" y="782"/>
                      </a:cubicBezTo>
                      <a:cubicBezTo>
                        <a:pt x="25014" y="788"/>
                        <a:pt x="24989" y="804"/>
                        <a:pt x="24966" y="823"/>
                      </a:cubicBezTo>
                      <a:cubicBezTo>
                        <a:pt x="24924" y="823"/>
                        <a:pt x="24885" y="823"/>
                        <a:pt x="24850" y="827"/>
                      </a:cubicBezTo>
                      <a:cubicBezTo>
                        <a:pt x="24779" y="833"/>
                        <a:pt x="24708" y="849"/>
                        <a:pt x="24651" y="891"/>
                      </a:cubicBezTo>
                      <a:cubicBezTo>
                        <a:pt x="24618" y="875"/>
                        <a:pt x="24583" y="862"/>
                        <a:pt x="24551" y="852"/>
                      </a:cubicBezTo>
                      <a:cubicBezTo>
                        <a:pt x="24557" y="856"/>
                        <a:pt x="24592" y="827"/>
                        <a:pt x="24602" y="820"/>
                      </a:cubicBezTo>
                      <a:cubicBezTo>
                        <a:pt x="24618" y="810"/>
                        <a:pt x="24634" y="801"/>
                        <a:pt x="24654" y="791"/>
                      </a:cubicBezTo>
                      <a:cubicBezTo>
                        <a:pt x="24689" y="769"/>
                        <a:pt x="24724" y="756"/>
                        <a:pt x="24766" y="750"/>
                      </a:cubicBezTo>
                      <a:cubicBezTo>
                        <a:pt x="24934" y="714"/>
                        <a:pt x="25105" y="746"/>
                        <a:pt x="25256" y="817"/>
                      </a:cubicBezTo>
                      <a:cubicBezTo>
                        <a:pt x="25259" y="817"/>
                        <a:pt x="25259" y="817"/>
                        <a:pt x="25262" y="817"/>
                      </a:cubicBezTo>
                      <a:cubicBezTo>
                        <a:pt x="25275" y="827"/>
                        <a:pt x="25291" y="833"/>
                        <a:pt x="25304" y="839"/>
                      </a:cubicBezTo>
                      <a:cubicBezTo>
                        <a:pt x="25430" y="904"/>
                        <a:pt x="25549" y="980"/>
                        <a:pt x="25681" y="1035"/>
                      </a:cubicBezTo>
                      <a:cubicBezTo>
                        <a:pt x="25639" y="1070"/>
                        <a:pt x="25594" y="1109"/>
                        <a:pt x="25575" y="1135"/>
                      </a:cubicBezTo>
                      <a:moveTo>
                        <a:pt x="24840" y="926"/>
                      </a:moveTo>
                      <a:lnTo>
                        <a:pt x="24840" y="926"/>
                      </a:lnTo>
                      <a:cubicBezTo>
                        <a:pt x="24834" y="891"/>
                        <a:pt x="24815" y="872"/>
                        <a:pt x="24789" y="865"/>
                      </a:cubicBezTo>
                      <a:cubicBezTo>
                        <a:pt x="24821" y="859"/>
                        <a:pt x="24853" y="856"/>
                        <a:pt x="24889" y="856"/>
                      </a:cubicBezTo>
                      <a:cubicBezTo>
                        <a:pt x="24902" y="856"/>
                        <a:pt x="24918" y="856"/>
                        <a:pt x="24931" y="856"/>
                      </a:cubicBezTo>
                      <a:cubicBezTo>
                        <a:pt x="24918" y="872"/>
                        <a:pt x="24908" y="888"/>
                        <a:pt x="24898" y="904"/>
                      </a:cubicBezTo>
                      <a:cubicBezTo>
                        <a:pt x="24866" y="959"/>
                        <a:pt x="24857" y="1022"/>
                        <a:pt x="24799" y="1061"/>
                      </a:cubicBezTo>
                      <a:cubicBezTo>
                        <a:pt x="24776" y="1077"/>
                        <a:pt x="24750" y="1090"/>
                        <a:pt x="24721" y="1086"/>
                      </a:cubicBezTo>
                      <a:cubicBezTo>
                        <a:pt x="24689" y="1086"/>
                        <a:pt x="24673" y="1054"/>
                        <a:pt x="24680" y="1025"/>
                      </a:cubicBezTo>
                      <a:cubicBezTo>
                        <a:pt x="24683" y="1019"/>
                        <a:pt x="24683" y="1016"/>
                        <a:pt x="24686" y="1012"/>
                      </a:cubicBezTo>
                      <a:cubicBezTo>
                        <a:pt x="24686" y="1009"/>
                        <a:pt x="24689" y="1006"/>
                        <a:pt x="24692" y="1006"/>
                      </a:cubicBezTo>
                      <a:lnTo>
                        <a:pt x="24696" y="1006"/>
                      </a:lnTo>
                      <a:cubicBezTo>
                        <a:pt x="24702" y="1016"/>
                        <a:pt x="24712" y="1019"/>
                        <a:pt x="24721" y="1022"/>
                      </a:cubicBezTo>
                      <a:cubicBezTo>
                        <a:pt x="24741" y="1029"/>
                        <a:pt x="24763" y="1035"/>
                        <a:pt x="24786" y="1029"/>
                      </a:cubicBezTo>
                      <a:cubicBezTo>
                        <a:pt x="24834" y="1019"/>
                        <a:pt x="24847" y="970"/>
                        <a:pt x="24840" y="926"/>
                      </a:cubicBezTo>
                      <a:moveTo>
                        <a:pt x="24680" y="1305"/>
                      </a:moveTo>
                      <a:lnTo>
                        <a:pt x="24680" y="1305"/>
                      </a:lnTo>
                      <a:cubicBezTo>
                        <a:pt x="24667" y="1299"/>
                        <a:pt x="24651" y="1296"/>
                        <a:pt x="24638" y="1292"/>
                      </a:cubicBezTo>
                      <a:cubicBezTo>
                        <a:pt x="24599" y="1202"/>
                        <a:pt x="24496" y="1138"/>
                        <a:pt x="24409" y="1106"/>
                      </a:cubicBezTo>
                      <a:cubicBezTo>
                        <a:pt x="24319" y="1077"/>
                        <a:pt x="24222" y="1067"/>
                        <a:pt x="24132" y="1090"/>
                      </a:cubicBezTo>
                      <a:cubicBezTo>
                        <a:pt x="24058" y="1106"/>
                        <a:pt x="23990" y="1138"/>
                        <a:pt x="23923" y="1167"/>
                      </a:cubicBezTo>
                      <a:cubicBezTo>
                        <a:pt x="23842" y="1196"/>
                        <a:pt x="23762" y="1225"/>
                        <a:pt x="23675" y="1234"/>
                      </a:cubicBezTo>
                      <a:cubicBezTo>
                        <a:pt x="23607" y="1247"/>
                        <a:pt x="23539" y="1257"/>
                        <a:pt x="23469" y="1260"/>
                      </a:cubicBezTo>
                      <a:cubicBezTo>
                        <a:pt x="23488" y="1244"/>
                        <a:pt x="23501" y="1222"/>
                        <a:pt x="23507" y="1196"/>
                      </a:cubicBezTo>
                      <a:cubicBezTo>
                        <a:pt x="23517" y="1196"/>
                        <a:pt x="23530" y="1196"/>
                        <a:pt x="23533" y="1196"/>
                      </a:cubicBezTo>
                      <a:cubicBezTo>
                        <a:pt x="23549" y="1193"/>
                        <a:pt x="23562" y="1193"/>
                        <a:pt x="23578" y="1190"/>
                      </a:cubicBezTo>
                      <a:cubicBezTo>
                        <a:pt x="23607" y="1183"/>
                        <a:pt x="23636" y="1177"/>
                        <a:pt x="23665" y="1170"/>
                      </a:cubicBezTo>
                      <a:cubicBezTo>
                        <a:pt x="23832" y="1125"/>
                        <a:pt x="23994" y="1058"/>
                        <a:pt x="24164" y="1032"/>
                      </a:cubicBezTo>
                      <a:cubicBezTo>
                        <a:pt x="24280" y="1016"/>
                        <a:pt x="24386" y="1038"/>
                        <a:pt x="24483" y="1099"/>
                      </a:cubicBezTo>
                      <a:cubicBezTo>
                        <a:pt x="24564" y="1151"/>
                        <a:pt x="24634" y="1222"/>
                        <a:pt x="24680" y="1305"/>
                      </a:cubicBezTo>
                      <a:moveTo>
                        <a:pt x="23043" y="823"/>
                      </a:moveTo>
                      <a:lnTo>
                        <a:pt x="23043" y="823"/>
                      </a:lnTo>
                      <a:cubicBezTo>
                        <a:pt x="23002" y="823"/>
                        <a:pt x="22963" y="823"/>
                        <a:pt x="22924" y="827"/>
                      </a:cubicBezTo>
                      <a:cubicBezTo>
                        <a:pt x="22857" y="833"/>
                        <a:pt x="22786" y="849"/>
                        <a:pt x="22728" y="891"/>
                      </a:cubicBezTo>
                      <a:cubicBezTo>
                        <a:pt x="22696" y="875"/>
                        <a:pt x="22660" y="862"/>
                        <a:pt x="22628" y="852"/>
                      </a:cubicBezTo>
                      <a:cubicBezTo>
                        <a:pt x="22634" y="856"/>
                        <a:pt x="22670" y="827"/>
                        <a:pt x="22676" y="820"/>
                      </a:cubicBezTo>
                      <a:cubicBezTo>
                        <a:pt x="22696" y="810"/>
                        <a:pt x="22712" y="801"/>
                        <a:pt x="22731" y="791"/>
                      </a:cubicBezTo>
                      <a:cubicBezTo>
                        <a:pt x="22766" y="769"/>
                        <a:pt x="22802" y="756"/>
                        <a:pt x="22844" y="750"/>
                      </a:cubicBezTo>
                      <a:cubicBezTo>
                        <a:pt x="23011" y="714"/>
                        <a:pt x="23182" y="746"/>
                        <a:pt x="23333" y="817"/>
                      </a:cubicBezTo>
                      <a:cubicBezTo>
                        <a:pt x="23337" y="817"/>
                        <a:pt x="23337" y="817"/>
                        <a:pt x="23340" y="817"/>
                      </a:cubicBezTo>
                      <a:cubicBezTo>
                        <a:pt x="23353" y="827"/>
                        <a:pt x="23369" y="833"/>
                        <a:pt x="23382" y="839"/>
                      </a:cubicBezTo>
                      <a:cubicBezTo>
                        <a:pt x="23507" y="904"/>
                        <a:pt x="23626" y="980"/>
                        <a:pt x="23758" y="1035"/>
                      </a:cubicBezTo>
                      <a:cubicBezTo>
                        <a:pt x="23716" y="1070"/>
                        <a:pt x="23671" y="1109"/>
                        <a:pt x="23652" y="1135"/>
                      </a:cubicBezTo>
                      <a:cubicBezTo>
                        <a:pt x="23604" y="1144"/>
                        <a:pt x="23559" y="1154"/>
                        <a:pt x="23510" y="1157"/>
                      </a:cubicBezTo>
                      <a:cubicBezTo>
                        <a:pt x="23510" y="1122"/>
                        <a:pt x="23494" y="1086"/>
                        <a:pt x="23462" y="1064"/>
                      </a:cubicBezTo>
                      <a:cubicBezTo>
                        <a:pt x="23452" y="1054"/>
                        <a:pt x="23439" y="1048"/>
                        <a:pt x="23427" y="1041"/>
                      </a:cubicBezTo>
                      <a:cubicBezTo>
                        <a:pt x="23410" y="1029"/>
                        <a:pt x="23407" y="1019"/>
                        <a:pt x="23404" y="1003"/>
                      </a:cubicBezTo>
                      <a:cubicBezTo>
                        <a:pt x="23401" y="970"/>
                        <a:pt x="23398" y="946"/>
                        <a:pt x="23375" y="920"/>
                      </a:cubicBezTo>
                      <a:cubicBezTo>
                        <a:pt x="23340" y="881"/>
                        <a:pt x="23288" y="872"/>
                        <a:pt x="23240" y="885"/>
                      </a:cubicBezTo>
                      <a:cubicBezTo>
                        <a:pt x="23237" y="869"/>
                        <a:pt x="23237" y="852"/>
                        <a:pt x="23230" y="839"/>
                      </a:cubicBezTo>
                      <a:cubicBezTo>
                        <a:pt x="23224" y="823"/>
                        <a:pt x="23214" y="810"/>
                        <a:pt x="23201" y="801"/>
                      </a:cubicBezTo>
                      <a:cubicBezTo>
                        <a:pt x="23175" y="782"/>
                        <a:pt x="23146" y="778"/>
                        <a:pt x="23118" y="782"/>
                      </a:cubicBezTo>
                      <a:cubicBezTo>
                        <a:pt x="23092" y="788"/>
                        <a:pt x="23066" y="804"/>
                        <a:pt x="23043" y="823"/>
                      </a:cubicBezTo>
                      <a:moveTo>
                        <a:pt x="22918" y="926"/>
                      </a:moveTo>
                      <a:lnTo>
                        <a:pt x="22918" y="926"/>
                      </a:lnTo>
                      <a:cubicBezTo>
                        <a:pt x="22911" y="891"/>
                        <a:pt x="22892" y="872"/>
                        <a:pt x="22866" y="865"/>
                      </a:cubicBezTo>
                      <a:cubicBezTo>
                        <a:pt x="22898" y="859"/>
                        <a:pt x="22931" y="856"/>
                        <a:pt x="22963" y="856"/>
                      </a:cubicBezTo>
                      <a:cubicBezTo>
                        <a:pt x="22979" y="856"/>
                        <a:pt x="22995" y="856"/>
                        <a:pt x="23008" y="856"/>
                      </a:cubicBezTo>
                      <a:cubicBezTo>
                        <a:pt x="22995" y="872"/>
                        <a:pt x="22985" y="888"/>
                        <a:pt x="22976" y="904"/>
                      </a:cubicBezTo>
                      <a:cubicBezTo>
                        <a:pt x="22944" y="959"/>
                        <a:pt x="22934" y="1022"/>
                        <a:pt x="22876" y="1061"/>
                      </a:cubicBezTo>
                      <a:cubicBezTo>
                        <a:pt x="22853" y="1077"/>
                        <a:pt x="22828" y="1090"/>
                        <a:pt x="22799" y="1086"/>
                      </a:cubicBezTo>
                      <a:cubicBezTo>
                        <a:pt x="22766" y="1086"/>
                        <a:pt x="22750" y="1054"/>
                        <a:pt x="22757" y="1025"/>
                      </a:cubicBezTo>
                      <a:cubicBezTo>
                        <a:pt x="22760" y="1019"/>
                        <a:pt x="22760" y="1016"/>
                        <a:pt x="22763" y="1012"/>
                      </a:cubicBezTo>
                      <a:cubicBezTo>
                        <a:pt x="22763" y="1009"/>
                        <a:pt x="22766" y="1006"/>
                        <a:pt x="22770" y="1006"/>
                      </a:cubicBezTo>
                      <a:lnTo>
                        <a:pt x="22773" y="1006"/>
                      </a:lnTo>
                      <a:cubicBezTo>
                        <a:pt x="22779" y="1016"/>
                        <a:pt x="22789" y="1019"/>
                        <a:pt x="22799" y="1022"/>
                      </a:cubicBezTo>
                      <a:cubicBezTo>
                        <a:pt x="22818" y="1029"/>
                        <a:pt x="22841" y="1035"/>
                        <a:pt x="22863" y="1029"/>
                      </a:cubicBezTo>
                      <a:cubicBezTo>
                        <a:pt x="22911" y="1019"/>
                        <a:pt x="22924" y="970"/>
                        <a:pt x="22918" y="926"/>
                      </a:cubicBezTo>
                      <a:moveTo>
                        <a:pt x="22757" y="1305"/>
                      </a:moveTo>
                      <a:lnTo>
                        <a:pt x="22757" y="1305"/>
                      </a:lnTo>
                      <a:cubicBezTo>
                        <a:pt x="22744" y="1299"/>
                        <a:pt x="22728" y="1296"/>
                        <a:pt x="22715" y="1292"/>
                      </a:cubicBezTo>
                      <a:cubicBezTo>
                        <a:pt x="22676" y="1202"/>
                        <a:pt x="22573" y="1138"/>
                        <a:pt x="22486" y="1106"/>
                      </a:cubicBezTo>
                      <a:cubicBezTo>
                        <a:pt x="22396" y="1077"/>
                        <a:pt x="22300" y="1067"/>
                        <a:pt x="22209" y="1090"/>
                      </a:cubicBezTo>
                      <a:cubicBezTo>
                        <a:pt x="22135" y="1106"/>
                        <a:pt x="22068" y="1138"/>
                        <a:pt x="22000" y="1167"/>
                      </a:cubicBezTo>
                      <a:cubicBezTo>
                        <a:pt x="21920" y="1196"/>
                        <a:pt x="21839" y="1225"/>
                        <a:pt x="21752" y="1234"/>
                      </a:cubicBezTo>
                      <a:cubicBezTo>
                        <a:pt x="21684" y="1247"/>
                        <a:pt x="21617" y="1257"/>
                        <a:pt x="21546" y="1260"/>
                      </a:cubicBezTo>
                      <a:cubicBezTo>
                        <a:pt x="21565" y="1244"/>
                        <a:pt x="21578" y="1222"/>
                        <a:pt x="21584" y="1196"/>
                      </a:cubicBezTo>
                      <a:cubicBezTo>
                        <a:pt x="21594" y="1196"/>
                        <a:pt x="21607" y="1196"/>
                        <a:pt x="21610" y="1196"/>
                      </a:cubicBezTo>
                      <a:cubicBezTo>
                        <a:pt x="21626" y="1193"/>
                        <a:pt x="21639" y="1193"/>
                        <a:pt x="21655" y="1190"/>
                      </a:cubicBezTo>
                      <a:cubicBezTo>
                        <a:pt x="21684" y="1183"/>
                        <a:pt x="21713" y="1177"/>
                        <a:pt x="21742" y="1170"/>
                      </a:cubicBezTo>
                      <a:cubicBezTo>
                        <a:pt x="21910" y="1125"/>
                        <a:pt x="22071" y="1058"/>
                        <a:pt x="22241" y="1032"/>
                      </a:cubicBezTo>
                      <a:cubicBezTo>
                        <a:pt x="22357" y="1016"/>
                        <a:pt x="22464" y="1038"/>
                        <a:pt x="22560" y="1099"/>
                      </a:cubicBezTo>
                      <a:cubicBezTo>
                        <a:pt x="22641" y="1151"/>
                        <a:pt x="22712" y="1222"/>
                        <a:pt x="22757" y="1305"/>
                      </a:cubicBezTo>
                      <a:moveTo>
                        <a:pt x="21121" y="823"/>
                      </a:moveTo>
                      <a:lnTo>
                        <a:pt x="21121" y="823"/>
                      </a:lnTo>
                      <a:cubicBezTo>
                        <a:pt x="21079" y="823"/>
                        <a:pt x="21040" y="823"/>
                        <a:pt x="21002" y="827"/>
                      </a:cubicBezTo>
                      <a:cubicBezTo>
                        <a:pt x="20934" y="833"/>
                        <a:pt x="20863" y="849"/>
                        <a:pt x="20805" y="891"/>
                      </a:cubicBezTo>
                      <a:cubicBezTo>
                        <a:pt x="20773" y="875"/>
                        <a:pt x="20738" y="862"/>
                        <a:pt x="20705" y="852"/>
                      </a:cubicBezTo>
                      <a:cubicBezTo>
                        <a:pt x="20712" y="856"/>
                        <a:pt x="20747" y="827"/>
                        <a:pt x="20754" y="820"/>
                      </a:cubicBezTo>
                      <a:cubicBezTo>
                        <a:pt x="20773" y="810"/>
                        <a:pt x="20789" y="801"/>
                        <a:pt x="20808" y="791"/>
                      </a:cubicBezTo>
                      <a:cubicBezTo>
                        <a:pt x="20844" y="769"/>
                        <a:pt x="20879" y="756"/>
                        <a:pt x="20921" y="750"/>
                      </a:cubicBezTo>
                      <a:cubicBezTo>
                        <a:pt x="21089" y="714"/>
                        <a:pt x="21259" y="746"/>
                        <a:pt x="21411" y="817"/>
                      </a:cubicBezTo>
                      <a:cubicBezTo>
                        <a:pt x="21414" y="817"/>
                        <a:pt x="21414" y="817"/>
                        <a:pt x="21417" y="817"/>
                      </a:cubicBezTo>
                      <a:cubicBezTo>
                        <a:pt x="21430" y="827"/>
                        <a:pt x="21446" y="833"/>
                        <a:pt x="21459" y="839"/>
                      </a:cubicBezTo>
                      <a:cubicBezTo>
                        <a:pt x="21584" y="904"/>
                        <a:pt x="21704" y="980"/>
                        <a:pt x="21836" y="1035"/>
                      </a:cubicBezTo>
                      <a:cubicBezTo>
                        <a:pt x="21794" y="1070"/>
                        <a:pt x="21749" y="1109"/>
                        <a:pt x="21729" y="1135"/>
                      </a:cubicBezTo>
                      <a:cubicBezTo>
                        <a:pt x="21681" y="1144"/>
                        <a:pt x="21636" y="1154"/>
                        <a:pt x="21588" y="1157"/>
                      </a:cubicBezTo>
                      <a:cubicBezTo>
                        <a:pt x="21588" y="1122"/>
                        <a:pt x="21572" y="1086"/>
                        <a:pt x="21539" y="1064"/>
                      </a:cubicBezTo>
                      <a:cubicBezTo>
                        <a:pt x="21530" y="1054"/>
                        <a:pt x="21517" y="1048"/>
                        <a:pt x="21504" y="1041"/>
                      </a:cubicBezTo>
                      <a:cubicBezTo>
                        <a:pt x="21488" y="1029"/>
                        <a:pt x="21485" y="1019"/>
                        <a:pt x="21481" y="1003"/>
                      </a:cubicBezTo>
                      <a:cubicBezTo>
                        <a:pt x="21478" y="970"/>
                        <a:pt x="21475" y="946"/>
                        <a:pt x="21452" y="920"/>
                      </a:cubicBezTo>
                      <a:cubicBezTo>
                        <a:pt x="21417" y="881"/>
                        <a:pt x="21366" y="872"/>
                        <a:pt x="21317" y="885"/>
                      </a:cubicBezTo>
                      <a:cubicBezTo>
                        <a:pt x="21314" y="869"/>
                        <a:pt x="21314" y="852"/>
                        <a:pt x="21307" y="839"/>
                      </a:cubicBezTo>
                      <a:cubicBezTo>
                        <a:pt x="21301" y="823"/>
                        <a:pt x="21291" y="810"/>
                        <a:pt x="21279" y="801"/>
                      </a:cubicBezTo>
                      <a:cubicBezTo>
                        <a:pt x="21253" y="782"/>
                        <a:pt x="21224" y="778"/>
                        <a:pt x="21195" y="782"/>
                      </a:cubicBezTo>
                      <a:cubicBezTo>
                        <a:pt x="21169" y="788"/>
                        <a:pt x="21143" y="804"/>
                        <a:pt x="21121" y="823"/>
                      </a:cubicBezTo>
                      <a:moveTo>
                        <a:pt x="20995" y="926"/>
                      </a:moveTo>
                      <a:lnTo>
                        <a:pt x="20995" y="926"/>
                      </a:lnTo>
                      <a:cubicBezTo>
                        <a:pt x="20989" y="891"/>
                        <a:pt x="20969" y="872"/>
                        <a:pt x="20944" y="865"/>
                      </a:cubicBezTo>
                      <a:cubicBezTo>
                        <a:pt x="20976" y="859"/>
                        <a:pt x="21008" y="856"/>
                        <a:pt x="21040" y="856"/>
                      </a:cubicBezTo>
                      <a:cubicBezTo>
                        <a:pt x="21056" y="856"/>
                        <a:pt x="21072" y="856"/>
                        <a:pt x="21085" y="856"/>
                      </a:cubicBezTo>
                      <a:cubicBezTo>
                        <a:pt x="21072" y="872"/>
                        <a:pt x="21063" y="888"/>
                        <a:pt x="21053" y="904"/>
                      </a:cubicBezTo>
                      <a:cubicBezTo>
                        <a:pt x="21021" y="959"/>
                        <a:pt x="21011" y="1022"/>
                        <a:pt x="20953" y="1061"/>
                      </a:cubicBezTo>
                      <a:cubicBezTo>
                        <a:pt x="20931" y="1077"/>
                        <a:pt x="20905" y="1090"/>
                        <a:pt x="20876" y="1086"/>
                      </a:cubicBezTo>
                      <a:cubicBezTo>
                        <a:pt x="20844" y="1086"/>
                        <a:pt x="20828" y="1054"/>
                        <a:pt x="20834" y="1025"/>
                      </a:cubicBezTo>
                      <a:cubicBezTo>
                        <a:pt x="20837" y="1019"/>
                        <a:pt x="20837" y="1016"/>
                        <a:pt x="20841" y="1012"/>
                      </a:cubicBezTo>
                      <a:cubicBezTo>
                        <a:pt x="20841" y="1009"/>
                        <a:pt x="20844" y="1006"/>
                        <a:pt x="20847" y="1006"/>
                      </a:cubicBezTo>
                      <a:lnTo>
                        <a:pt x="20850" y="1006"/>
                      </a:lnTo>
                      <a:cubicBezTo>
                        <a:pt x="20857" y="1016"/>
                        <a:pt x="20866" y="1019"/>
                        <a:pt x="20876" y="1022"/>
                      </a:cubicBezTo>
                      <a:cubicBezTo>
                        <a:pt x="20895" y="1029"/>
                        <a:pt x="20918" y="1035"/>
                        <a:pt x="20940" y="1029"/>
                      </a:cubicBezTo>
                      <a:cubicBezTo>
                        <a:pt x="20989" y="1019"/>
                        <a:pt x="21002" y="970"/>
                        <a:pt x="20995" y="926"/>
                      </a:cubicBezTo>
                      <a:moveTo>
                        <a:pt x="20834" y="1305"/>
                      </a:moveTo>
                      <a:lnTo>
                        <a:pt x="20834" y="1305"/>
                      </a:lnTo>
                      <a:cubicBezTo>
                        <a:pt x="20821" y="1299"/>
                        <a:pt x="20805" y="1296"/>
                        <a:pt x="20792" y="1292"/>
                      </a:cubicBezTo>
                      <a:cubicBezTo>
                        <a:pt x="20754" y="1202"/>
                        <a:pt x="20650" y="1138"/>
                        <a:pt x="20564" y="1106"/>
                      </a:cubicBezTo>
                      <a:cubicBezTo>
                        <a:pt x="20473" y="1077"/>
                        <a:pt x="20377" y="1067"/>
                        <a:pt x="20287" y="1090"/>
                      </a:cubicBezTo>
                      <a:cubicBezTo>
                        <a:pt x="20213" y="1106"/>
                        <a:pt x="20145" y="1138"/>
                        <a:pt x="20077" y="1167"/>
                      </a:cubicBezTo>
                      <a:cubicBezTo>
                        <a:pt x="19997" y="1196"/>
                        <a:pt x="19916" y="1225"/>
                        <a:pt x="19829" y="1234"/>
                      </a:cubicBezTo>
                      <a:cubicBezTo>
                        <a:pt x="19762" y="1247"/>
                        <a:pt x="19694" y="1257"/>
                        <a:pt x="19623" y="1260"/>
                      </a:cubicBezTo>
                      <a:cubicBezTo>
                        <a:pt x="19643" y="1244"/>
                        <a:pt x="19655" y="1222"/>
                        <a:pt x="19662" y="1196"/>
                      </a:cubicBezTo>
                      <a:cubicBezTo>
                        <a:pt x="19672" y="1196"/>
                        <a:pt x="19684" y="1196"/>
                        <a:pt x="19688" y="1196"/>
                      </a:cubicBezTo>
                      <a:cubicBezTo>
                        <a:pt x="19704" y="1193"/>
                        <a:pt x="19717" y="1193"/>
                        <a:pt x="19733" y="1190"/>
                      </a:cubicBezTo>
                      <a:cubicBezTo>
                        <a:pt x="19762" y="1183"/>
                        <a:pt x="19791" y="1177"/>
                        <a:pt x="19820" y="1170"/>
                      </a:cubicBezTo>
                      <a:cubicBezTo>
                        <a:pt x="19987" y="1125"/>
                        <a:pt x="20148" y="1058"/>
                        <a:pt x="20319" y="1032"/>
                      </a:cubicBezTo>
                      <a:cubicBezTo>
                        <a:pt x="20435" y="1016"/>
                        <a:pt x="20541" y="1038"/>
                        <a:pt x="20638" y="1099"/>
                      </a:cubicBezTo>
                      <a:cubicBezTo>
                        <a:pt x="20718" y="1151"/>
                        <a:pt x="20789" y="1222"/>
                        <a:pt x="20834" y="1305"/>
                      </a:cubicBezTo>
                      <a:moveTo>
                        <a:pt x="19198" y="823"/>
                      </a:moveTo>
                      <a:lnTo>
                        <a:pt x="19198" y="823"/>
                      </a:lnTo>
                      <a:cubicBezTo>
                        <a:pt x="19156" y="823"/>
                        <a:pt x="19118" y="823"/>
                        <a:pt x="19079" y="827"/>
                      </a:cubicBezTo>
                      <a:cubicBezTo>
                        <a:pt x="19011" y="833"/>
                        <a:pt x="18940" y="849"/>
                        <a:pt x="18883" y="891"/>
                      </a:cubicBezTo>
                      <a:cubicBezTo>
                        <a:pt x="18850" y="875"/>
                        <a:pt x="18815" y="862"/>
                        <a:pt x="18783" y="852"/>
                      </a:cubicBezTo>
                      <a:cubicBezTo>
                        <a:pt x="18789" y="856"/>
                        <a:pt x="18824" y="827"/>
                        <a:pt x="18831" y="820"/>
                      </a:cubicBezTo>
                      <a:cubicBezTo>
                        <a:pt x="18850" y="810"/>
                        <a:pt x="18866" y="801"/>
                        <a:pt x="18886" y="791"/>
                      </a:cubicBezTo>
                      <a:cubicBezTo>
                        <a:pt x="18921" y="769"/>
                        <a:pt x="18956" y="756"/>
                        <a:pt x="18999" y="750"/>
                      </a:cubicBezTo>
                      <a:cubicBezTo>
                        <a:pt x="19166" y="714"/>
                        <a:pt x="19336" y="746"/>
                        <a:pt x="19488" y="817"/>
                      </a:cubicBezTo>
                      <a:cubicBezTo>
                        <a:pt x="19491" y="817"/>
                        <a:pt x="19491" y="817"/>
                        <a:pt x="19494" y="817"/>
                      </a:cubicBezTo>
                      <a:cubicBezTo>
                        <a:pt x="19507" y="827"/>
                        <a:pt x="19523" y="833"/>
                        <a:pt x="19536" y="839"/>
                      </a:cubicBezTo>
                      <a:cubicBezTo>
                        <a:pt x="19662" y="904"/>
                        <a:pt x="19781" y="980"/>
                        <a:pt x="19913" y="1035"/>
                      </a:cubicBezTo>
                      <a:cubicBezTo>
                        <a:pt x="19871" y="1070"/>
                        <a:pt x="19826" y="1109"/>
                        <a:pt x="19807" y="1135"/>
                      </a:cubicBezTo>
                      <a:cubicBezTo>
                        <a:pt x="19758" y="1144"/>
                        <a:pt x="19713" y="1154"/>
                        <a:pt x="19665" y="1157"/>
                      </a:cubicBezTo>
                      <a:cubicBezTo>
                        <a:pt x="19665" y="1122"/>
                        <a:pt x="19649" y="1086"/>
                        <a:pt x="19617" y="1064"/>
                      </a:cubicBezTo>
                      <a:cubicBezTo>
                        <a:pt x="19607" y="1054"/>
                        <a:pt x="19594" y="1048"/>
                        <a:pt x="19581" y="1041"/>
                      </a:cubicBezTo>
                      <a:cubicBezTo>
                        <a:pt x="19565" y="1029"/>
                        <a:pt x="19562" y="1019"/>
                        <a:pt x="19559" y="1003"/>
                      </a:cubicBezTo>
                      <a:cubicBezTo>
                        <a:pt x="19556" y="970"/>
                        <a:pt x="19552" y="946"/>
                        <a:pt x="19530" y="920"/>
                      </a:cubicBezTo>
                      <a:cubicBezTo>
                        <a:pt x="19494" y="881"/>
                        <a:pt x="19443" y="872"/>
                        <a:pt x="19395" y="885"/>
                      </a:cubicBezTo>
                      <a:cubicBezTo>
                        <a:pt x="19391" y="869"/>
                        <a:pt x="19391" y="852"/>
                        <a:pt x="19385" y="839"/>
                      </a:cubicBezTo>
                      <a:cubicBezTo>
                        <a:pt x="19378" y="823"/>
                        <a:pt x="19369" y="810"/>
                        <a:pt x="19356" y="801"/>
                      </a:cubicBezTo>
                      <a:cubicBezTo>
                        <a:pt x="19330" y="782"/>
                        <a:pt x="19301" y="778"/>
                        <a:pt x="19272" y="782"/>
                      </a:cubicBezTo>
                      <a:cubicBezTo>
                        <a:pt x="19246" y="788"/>
                        <a:pt x="19220" y="804"/>
                        <a:pt x="19198" y="823"/>
                      </a:cubicBezTo>
                      <a:moveTo>
                        <a:pt x="19072" y="926"/>
                      </a:moveTo>
                      <a:lnTo>
                        <a:pt x="19072" y="926"/>
                      </a:lnTo>
                      <a:cubicBezTo>
                        <a:pt x="19066" y="891"/>
                        <a:pt x="19047" y="872"/>
                        <a:pt x="19021" y="865"/>
                      </a:cubicBezTo>
                      <a:cubicBezTo>
                        <a:pt x="19053" y="859"/>
                        <a:pt x="19085" y="856"/>
                        <a:pt x="19118" y="856"/>
                      </a:cubicBezTo>
                      <a:cubicBezTo>
                        <a:pt x="19134" y="856"/>
                        <a:pt x="19150" y="856"/>
                        <a:pt x="19163" y="856"/>
                      </a:cubicBezTo>
                      <a:cubicBezTo>
                        <a:pt x="19150" y="872"/>
                        <a:pt x="19140" y="888"/>
                        <a:pt x="19131" y="904"/>
                      </a:cubicBezTo>
                      <a:cubicBezTo>
                        <a:pt x="19098" y="959"/>
                        <a:pt x="19088" y="1022"/>
                        <a:pt x="19031" y="1061"/>
                      </a:cubicBezTo>
                      <a:cubicBezTo>
                        <a:pt x="19008" y="1077"/>
                        <a:pt x="18982" y="1090"/>
                        <a:pt x="18953" y="1086"/>
                      </a:cubicBezTo>
                      <a:cubicBezTo>
                        <a:pt x="18921" y="1086"/>
                        <a:pt x="18905" y="1054"/>
                        <a:pt x="18911" y="1025"/>
                      </a:cubicBezTo>
                      <a:cubicBezTo>
                        <a:pt x="18915" y="1019"/>
                        <a:pt x="18915" y="1016"/>
                        <a:pt x="18918" y="1012"/>
                      </a:cubicBezTo>
                      <a:cubicBezTo>
                        <a:pt x="18918" y="1009"/>
                        <a:pt x="18921" y="1006"/>
                        <a:pt x="18924" y="1006"/>
                      </a:cubicBezTo>
                      <a:lnTo>
                        <a:pt x="18927" y="1006"/>
                      </a:lnTo>
                      <a:cubicBezTo>
                        <a:pt x="18934" y="1016"/>
                        <a:pt x="18944" y="1019"/>
                        <a:pt x="18953" y="1022"/>
                      </a:cubicBezTo>
                      <a:cubicBezTo>
                        <a:pt x="18973" y="1029"/>
                        <a:pt x="18995" y="1035"/>
                        <a:pt x="19018" y="1029"/>
                      </a:cubicBezTo>
                      <a:cubicBezTo>
                        <a:pt x="19066" y="1019"/>
                        <a:pt x="19079" y="970"/>
                        <a:pt x="19072" y="926"/>
                      </a:cubicBezTo>
                      <a:moveTo>
                        <a:pt x="18911" y="1305"/>
                      </a:moveTo>
                      <a:lnTo>
                        <a:pt x="18911" y="1305"/>
                      </a:lnTo>
                      <a:cubicBezTo>
                        <a:pt x="18899" y="1299"/>
                        <a:pt x="18883" y="1296"/>
                        <a:pt x="18870" y="1292"/>
                      </a:cubicBezTo>
                      <a:cubicBezTo>
                        <a:pt x="18831" y="1202"/>
                        <a:pt x="18728" y="1138"/>
                        <a:pt x="18641" y="1106"/>
                      </a:cubicBezTo>
                      <a:cubicBezTo>
                        <a:pt x="18551" y="1077"/>
                        <a:pt x="18454" y="1067"/>
                        <a:pt x="18364" y="1090"/>
                      </a:cubicBezTo>
                      <a:cubicBezTo>
                        <a:pt x="18290" y="1106"/>
                        <a:pt x="18222" y="1138"/>
                        <a:pt x="18154" y="1167"/>
                      </a:cubicBezTo>
                      <a:cubicBezTo>
                        <a:pt x="18074" y="1196"/>
                        <a:pt x="17994" y="1225"/>
                        <a:pt x="17907" y="1234"/>
                      </a:cubicBezTo>
                      <a:cubicBezTo>
                        <a:pt x="17839" y="1247"/>
                        <a:pt x="17771" y="1257"/>
                        <a:pt x="17701" y="1260"/>
                      </a:cubicBezTo>
                      <a:cubicBezTo>
                        <a:pt x="17720" y="1244"/>
                        <a:pt x="17733" y="1222"/>
                        <a:pt x="17739" y="1196"/>
                      </a:cubicBezTo>
                      <a:cubicBezTo>
                        <a:pt x="17749" y="1196"/>
                        <a:pt x="17762" y="1196"/>
                        <a:pt x="17765" y="1196"/>
                      </a:cubicBezTo>
                      <a:cubicBezTo>
                        <a:pt x="17778" y="1193"/>
                        <a:pt x="17794" y="1193"/>
                        <a:pt x="17810" y="1190"/>
                      </a:cubicBezTo>
                      <a:cubicBezTo>
                        <a:pt x="17839" y="1183"/>
                        <a:pt x="17868" y="1177"/>
                        <a:pt x="17897" y="1170"/>
                      </a:cubicBezTo>
                      <a:cubicBezTo>
                        <a:pt x="18064" y="1125"/>
                        <a:pt x="18226" y="1058"/>
                        <a:pt x="18396" y="1032"/>
                      </a:cubicBezTo>
                      <a:cubicBezTo>
                        <a:pt x="18512" y="1016"/>
                        <a:pt x="18618" y="1038"/>
                        <a:pt x="18715" y="1099"/>
                      </a:cubicBezTo>
                      <a:cubicBezTo>
                        <a:pt x="18795" y="1151"/>
                        <a:pt x="18866" y="1222"/>
                        <a:pt x="18911" y="1305"/>
                      </a:cubicBezTo>
                      <a:moveTo>
                        <a:pt x="17272" y="823"/>
                      </a:moveTo>
                      <a:lnTo>
                        <a:pt x="17272" y="823"/>
                      </a:lnTo>
                      <a:cubicBezTo>
                        <a:pt x="17233" y="823"/>
                        <a:pt x="17195" y="823"/>
                        <a:pt x="17156" y="827"/>
                      </a:cubicBezTo>
                      <a:cubicBezTo>
                        <a:pt x="17089" y="833"/>
                        <a:pt x="17018" y="849"/>
                        <a:pt x="16960" y="891"/>
                      </a:cubicBezTo>
                      <a:cubicBezTo>
                        <a:pt x="16928" y="875"/>
                        <a:pt x="16892" y="862"/>
                        <a:pt x="16860" y="852"/>
                      </a:cubicBezTo>
                      <a:cubicBezTo>
                        <a:pt x="16866" y="856"/>
                        <a:pt x="16902" y="827"/>
                        <a:pt x="16908" y="820"/>
                      </a:cubicBezTo>
                      <a:cubicBezTo>
                        <a:pt x="16928" y="810"/>
                        <a:pt x="16944" y="801"/>
                        <a:pt x="16963" y="791"/>
                      </a:cubicBezTo>
                      <a:cubicBezTo>
                        <a:pt x="16998" y="769"/>
                        <a:pt x="17034" y="756"/>
                        <a:pt x="17076" y="750"/>
                      </a:cubicBezTo>
                      <a:cubicBezTo>
                        <a:pt x="17243" y="714"/>
                        <a:pt x="17414" y="746"/>
                        <a:pt x="17565" y="817"/>
                      </a:cubicBezTo>
                      <a:cubicBezTo>
                        <a:pt x="17569" y="817"/>
                        <a:pt x="17569" y="817"/>
                        <a:pt x="17572" y="817"/>
                      </a:cubicBezTo>
                      <a:cubicBezTo>
                        <a:pt x="17585" y="827"/>
                        <a:pt x="17601" y="833"/>
                        <a:pt x="17613" y="839"/>
                      </a:cubicBezTo>
                      <a:cubicBezTo>
                        <a:pt x="17739" y="904"/>
                        <a:pt x="17858" y="980"/>
                        <a:pt x="17990" y="1035"/>
                      </a:cubicBezTo>
                      <a:cubicBezTo>
                        <a:pt x="17949" y="1070"/>
                        <a:pt x="17903" y="1109"/>
                        <a:pt x="17881" y="1135"/>
                      </a:cubicBezTo>
                      <a:cubicBezTo>
                        <a:pt x="17836" y="1144"/>
                        <a:pt x="17791" y="1154"/>
                        <a:pt x="17742" y="1157"/>
                      </a:cubicBezTo>
                      <a:cubicBezTo>
                        <a:pt x="17739" y="1122"/>
                        <a:pt x="17726" y="1086"/>
                        <a:pt x="17694" y="1064"/>
                      </a:cubicBezTo>
                      <a:cubicBezTo>
                        <a:pt x="17685" y="1054"/>
                        <a:pt x="17672" y="1048"/>
                        <a:pt x="17659" y="1041"/>
                      </a:cubicBezTo>
                      <a:cubicBezTo>
                        <a:pt x="17642" y="1029"/>
                        <a:pt x="17639" y="1019"/>
                        <a:pt x="17636" y="1003"/>
                      </a:cubicBezTo>
                      <a:cubicBezTo>
                        <a:pt x="17633" y="970"/>
                        <a:pt x="17630" y="946"/>
                        <a:pt x="17607" y="920"/>
                      </a:cubicBezTo>
                      <a:cubicBezTo>
                        <a:pt x="17572" y="881"/>
                        <a:pt x="17520" y="872"/>
                        <a:pt x="17472" y="885"/>
                      </a:cubicBezTo>
                      <a:cubicBezTo>
                        <a:pt x="17469" y="869"/>
                        <a:pt x="17469" y="852"/>
                        <a:pt x="17462" y="839"/>
                      </a:cubicBezTo>
                      <a:cubicBezTo>
                        <a:pt x="17456" y="823"/>
                        <a:pt x="17446" y="810"/>
                        <a:pt x="17433" y="801"/>
                      </a:cubicBezTo>
                      <a:cubicBezTo>
                        <a:pt x="17407" y="782"/>
                        <a:pt x="17378" y="778"/>
                        <a:pt x="17349" y="782"/>
                      </a:cubicBezTo>
                      <a:cubicBezTo>
                        <a:pt x="17324" y="788"/>
                        <a:pt x="17298" y="804"/>
                        <a:pt x="17272" y="823"/>
                      </a:cubicBezTo>
                      <a:moveTo>
                        <a:pt x="17150" y="926"/>
                      </a:moveTo>
                      <a:lnTo>
                        <a:pt x="17150" y="926"/>
                      </a:lnTo>
                      <a:cubicBezTo>
                        <a:pt x="17143" y="891"/>
                        <a:pt x="17124" y="872"/>
                        <a:pt x="17098" y="865"/>
                      </a:cubicBezTo>
                      <a:cubicBezTo>
                        <a:pt x="17130" y="859"/>
                        <a:pt x="17163" y="856"/>
                        <a:pt x="17195" y="856"/>
                      </a:cubicBezTo>
                      <a:cubicBezTo>
                        <a:pt x="17211" y="856"/>
                        <a:pt x="17227" y="856"/>
                        <a:pt x="17240" y="856"/>
                      </a:cubicBezTo>
                      <a:cubicBezTo>
                        <a:pt x="17227" y="872"/>
                        <a:pt x="17217" y="888"/>
                        <a:pt x="17208" y="904"/>
                      </a:cubicBezTo>
                      <a:cubicBezTo>
                        <a:pt x="17176" y="959"/>
                        <a:pt x="17166" y="1022"/>
                        <a:pt x="17108" y="1061"/>
                      </a:cubicBezTo>
                      <a:cubicBezTo>
                        <a:pt x="17085" y="1077"/>
                        <a:pt x="17060" y="1090"/>
                        <a:pt x="17031" y="1086"/>
                      </a:cubicBezTo>
                      <a:cubicBezTo>
                        <a:pt x="16998" y="1086"/>
                        <a:pt x="16982" y="1054"/>
                        <a:pt x="16989" y="1025"/>
                      </a:cubicBezTo>
                      <a:cubicBezTo>
                        <a:pt x="16992" y="1019"/>
                        <a:pt x="16992" y="1016"/>
                        <a:pt x="16995" y="1012"/>
                      </a:cubicBezTo>
                      <a:cubicBezTo>
                        <a:pt x="16995" y="1009"/>
                        <a:pt x="16998" y="1006"/>
                        <a:pt x="16998" y="1006"/>
                      </a:cubicBezTo>
                      <a:cubicBezTo>
                        <a:pt x="17002" y="1006"/>
                        <a:pt x="17002" y="1006"/>
                        <a:pt x="17005" y="1006"/>
                      </a:cubicBezTo>
                      <a:cubicBezTo>
                        <a:pt x="17011" y="1016"/>
                        <a:pt x="17021" y="1019"/>
                        <a:pt x="17031" y="1022"/>
                      </a:cubicBezTo>
                      <a:cubicBezTo>
                        <a:pt x="17050" y="1029"/>
                        <a:pt x="17072" y="1035"/>
                        <a:pt x="17095" y="1029"/>
                      </a:cubicBezTo>
                      <a:cubicBezTo>
                        <a:pt x="17143" y="1019"/>
                        <a:pt x="17156" y="970"/>
                        <a:pt x="17150" y="926"/>
                      </a:cubicBezTo>
                      <a:moveTo>
                        <a:pt x="16989" y="1305"/>
                      </a:moveTo>
                      <a:lnTo>
                        <a:pt x="16989" y="1305"/>
                      </a:lnTo>
                      <a:cubicBezTo>
                        <a:pt x="16976" y="1299"/>
                        <a:pt x="16960" y="1296"/>
                        <a:pt x="16947" y="1292"/>
                      </a:cubicBezTo>
                      <a:cubicBezTo>
                        <a:pt x="16908" y="1202"/>
                        <a:pt x="16805" y="1138"/>
                        <a:pt x="16718" y="1106"/>
                      </a:cubicBezTo>
                      <a:cubicBezTo>
                        <a:pt x="16628" y="1077"/>
                        <a:pt x="16531" y="1067"/>
                        <a:pt x="16441" y="1090"/>
                      </a:cubicBezTo>
                      <a:cubicBezTo>
                        <a:pt x="16367" y="1106"/>
                        <a:pt x="16299" y="1138"/>
                        <a:pt x="16232" y="1167"/>
                      </a:cubicBezTo>
                      <a:cubicBezTo>
                        <a:pt x="16151" y="1196"/>
                        <a:pt x="16071" y="1225"/>
                        <a:pt x="15984" y="1234"/>
                      </a:cubicBezTo>
                      <a:cubicBezTo>
                        <a:pt x="15916" y="1247"/>
                        <a:pt x="15849" y="1257"/>
                        <a:pt x="15778" y="1260"/>
                      </a:cubicBezTo>
                      <a:cubicBezTo>
                        <a:pt x="15797" y="1244"/>
                        <a:pt x="15810" y="1222"/>
                        <a:pt x="15816" y="1196"/>
                      </a:cubicBezTo>
                      <a:cubicBezTo>
                        <a:pt x="15826" y="1196"/>
                        <a:pt x="15839" y="1196"/>
                        <a:pt x="15842" y="1196"/>
                      </a:cubicBezTo>
                      <a:cubicBezTo>
                        <a:pt x="15855" y="1193"/>
                        <a:pt x="15871" y="1193"/>
                        <a:pt x="15887" y="1190"/>
                      </a:cubicBezTo>
                      <a:cubicBezTo>
                        <a:pt x="15916" y="1183"/>
                        <a:pt x="15945" y="1177"/>
                        <a:pt x="15974" y="1170"/>
                      </a:cubicBezTo>
                      <a:cubicBezTo>
                        <a:pt x="16142" y="1125"/>
                        <a:pt x="16303" y="1058"/>
                        <a:pt x="16473" y="1032"/>
                      </a:cubicBezTo>
                      <a:cubicBezTo>
                        <a:pt x="16589" y="1016"/>
                        <a:pt x="16696" y="1038"/>
                        <a:pt x="16792" y="1099"/>
                      </a:cubicBezTo>
                      <a:cubicBezTo>
                        <a:pt x="16873" y="1151"/>
                        <a:pt x="16944" y="1222"/>
                        <a:pt x="16989" y="1305"/>
                      </a:cubicBezTo>
                      <a:moveTo>
                        <a:pt x="15350" y="823"/>
                      </a:moveTo>
                      <a:lnTo>
                        <a:pt x="15350" y="823"/>
                      </a:lnTo>
                      <a:cubicBezTo>
                        <a:pt x="15311" y="823"/>
                        <a:pt x="15272" y="823"/>
                        <a:pt x="15234" y="827"/>
                      </a:cubicBezTo>
                      <a:cubicBezTo>
                        <a:pt x="15166" y="833"/>
                        <a:pt x="15095" y="849"/>
                        <a:pt x="15037" y="891"/>
                      </a:cubicBezTo>
                      <a:cubicBezTo>
                        <a:pt x="15005" y="875"/>
                        <a:pt x="14969" y="862"/>
                        <a:pt x="14937" y="852"/>
                      </a:cubicBezTo>
                      <a:cubicBezTo>
                        <a:pt x="14944" y="856"/>
                        <a:pt x="14979" y="827"/>
                        <a:pt x="14985" y="820"/>
                      </a:cubicBezTo>
                      <a:cubicBezTo>
                        <a:pt x="15005" y="810"/>
                        <a:pt x="15021" y="801"/>
                        <a:pt x="15040" y="791"/>
                      </a:cubicBezTo>
                      <a:cubicBezTo>
                        <a:pt x="15076" y="769"/>
                        <a:pt x="15111" y="756"/>
                        <a:pt x="15153" y="750"/>
                      </a:cubicBezTo>
                      <a:cubicBezTo>
                        <a:pt x="15321" y="714"/>
                        <a:pt x="15491" y="746"/>
                        <a:pt x="15642" y="817"/>
                      </a:cubicBezTo>
                      <a:cubicBezTo>
                        <a:pt x="15646" y="817"/>
                        <a:pt x="15646" y="817"/>
                        <a:pt x="15649" y="817"/>
                      </a:cubicBezTo>
                      <a:cubicBezTo>
                        <a:pt x="15662" y="827"/>
                        <a:pt x="15678" y="833"/>
                        <a:pt x="15691" y="839"/>
                      </a:cubicBezTo>
                      <a:cubicBezTo>
                        <a:pt x="15816" y="904"/>
                        <a:pt x="15936" y="980"/>
                        <a:pt x="16068" y="1035"/>
                      </a:cubicBezTo>
                      <a:cubicBezTo>
                        <a:pt x="16026" y="1070"/>
                        <a:pt x="15981" y="1109"/>
                        <a:pt x="15958" y="1135"/>
                      </a:cubicBezTo>
                      <a:cubicBezTo>
                        <a:pt x="15913" y="1144"/>
                        <a:pt x="15868" y="1154"/>
                        <a:pt x="15820" y="1157"/>
                      </a:cubicBezTo>
                      <a:cubicBezTo>
                        <a:pt x="15816" y="1122"/>
                        <a:pt x="15804" y="1086"/>
                        <a:pt x="15771" y="1064"/>
                      </a:cubicBezTo>
                      <a:cubicBezTo>
                        <a:pt x="15762" y="1054"/>
                        <a:pt x="15749" y="1048"/>
                        <a:pt x="15736" y="1041"/>
                      </a:cubicBezTo>
                      <a:cubicBezTo>
                        <a:pt x="15720" y="1029"/>
                        <a:pt x="15717" y="1019"/>
                        <a:pt x="15714" y="1003"/>
                      </a:cubicBezTo>
                      <a:cubicBezTo>
                        <a:pt x="15710" y="970"/>
                        <a:pt x="15707" y="946"/>
                        <a:pt x="15684" y="920"/>
                      </a:cubicBezTo>
                      <a:cubicBezTo>
                        <a:pt x="15649" y="881"/>
                        <a:pt x="15598" y="872"/>
                        <a:pt x="15549" y="885"/>
                      </a:cubicBezTo>
                      <a:cubicBezTo>
                        <a:pt x="15546" y="869"/>
                        <a:pt x="15546" y="852"/>
                        <a:pt x="15539" y="839"/>
                      </a:cubicBezTo>
                      <a:cubicBezTo>
                        <a:pt x="15533" y="823"/>
                        <a:pt x="15523" y="810"/>
                        <a:pt x="15507" y="801"/>
                      </a:cubicBezTo>
                      <a:cubicBezTo>
                        <a:pt x="15485" y="782"/>
                        <a:pt x="15456" y="778"/>
                        <a:pt x="15427" y="782"/>
                      </a:cubicBezTo>
                      <a:cubicBezTo>
                        <a:pt x="15401" y="788"/>
                        <a:pt x="15375" y="804"/>
                        <a:pt x="15350" y="823"/>
                      </a:cubicBezTo>
                      <a:moveTo>
                        <a:pt x="15227" y="926"/>
                      </a:moveTo>
                      <a:lnTo>
                        <a:pt x="15227" y="926"/>
                      </a:lnTo>
                      <a:cubicBezTo>
                        <a:pt x="15221" y="891"/>
                        <a:pt x="15201" y="872"/>
                        <a:pt x="15176" y="865"/>
                      </a:cubicBezTo>
                      <a:cubicBezTo>
                        <a:pt x="15208" y="859"/>
                        <a:pt x="15240" y="856"/>
                        <a:pt x="15272" y="856"/>
                      </a:cubicBezTo>
                      <a:cubicBezTo>
                        <a:pt x="15288" y="856"/>
                        <a:pt x="15304" y="856"/>
                        <a:pt x="15317" y="856"/>
                      </a:cubicBezTo>
                      <a:cubicBezTo>
                        <a:pt x="15304" y="872"/>
                        <a:pt x="15295" y="888"/>
                        <a:pt x="15285" y="904"/>
                      </a:cubicBezTo>
                      <a:cubicBezTo>
                        <a:pt x="15253" y="959"/>
                        <a:pt x="15243" y="1022"/>
                        <a:pt x="15185" y="1061"/>
                      </a:cubicBezTo>
                      <a:cubicBezTo>
                        <a:pt x="15163" y="1077"/>
                        <a:pt x="15137" y="1090"/>
                        <a:pt x="15108" y="1086"/>
                      </a:cubicBezTo>
                      <a:cubicBezTo>
                        <a:pt x="15076" y="1086"/>
                        <a:pt x="15060" y="1054"/>
                        <a:pt x="15066" y="1025"/>
                      </a:cubicBezTo>
                      <a:cubicBezTo>
                        <a:pt x="15069" y="1019"/>
                        <a:pt x="15069" y="1016"/>
                        <a:pt x="15073" y="1012"/>
                      </a:cubicBezTo>
                      <a:cubicBezTo>
                        <a:pt x="15073" y="1009"/>
                        <a:pt x="15076" y="1006"/>
                        <a:pt x="15076" y="1006"/>
                      </a:cubicBezTo>
                      <a:cubicBezTo>
                        <a:pt x="15079" y="1006"/>
                        <a:pt x="15079" y="1006"/>
                        <a:pt x="15082" y="1006"/>
                      </a:cubicBezTo>
                      <a:cubicBezTo>
                        <a:pt x="15089" y="1016"/>
                        <a:pt x="15098" y="1019"/>
                        <a:pt x="15108" y="1022"/>
                      </a:cubicBezTo>
                      <a:cubicBezTo>
                        <a:pt x="15127" y="1029"/>
                        <a:pt x="15150" y="1035"/>
                        <a:pt x="15172" y="1029"/>
                      </a:cubicBezTo>
                      <a:cubicBezTo>
                        <a:pt x="15221" y="1019"/>
                        <a:pt x="15234" y="970"/>
                        <a:pt x="15227" y="926"/>
                      </a:cubicBezTo>
                      <a:moveTo>
                        <a:pt x="15066" y="1305"/>
                      </a:moveTo>
                      <a:lnTo>
                        <a:pt x="15066" y="1305"/>
                      </a:lnTo>
                      <a:cubicBezTo>
                        <a:pt x="15053" y="1299"/>
                        <a:pt x="15037" y="1296"/>
                        <a:pt x="15024" y="1292"/>
                      </a:cubicBezTo>
                      <a:cubicBezTo>
                        <a:pt x="14985" y="1202"/>
                        <a:pt x="14882" y="1138"/>
                        <a:pt x="14796" y="1106"/>
                      </a:cubicBezTo>
                      <a:cubicBezTo>
                        <a:pt x="14705" y="1077"/>
                        <a:pt x="14609" y="1067"/>
                        <a:pt x="14519" y="1090"/>
                      </a:cubicBezTo>
                      <a:cubicBezTo>
                        <a:pt x="14444" y="1106"/>
                        <a:pt x="14377" y="1138"/>
                        <a:pt x="14309" y="1167"/>
                      </a:cubicBezTo>
                      <a:cubicBezTo>
                        <a:pt x="14229" y="1196"/>
                        <a:pt x="14148" y="1225"/>
                        <a:pt x="14061" y="1234"/>
                      </a:cubicBezTo>
                      <a:cubicBezTo>
                        <a:pt x="13995" y="1247"/>
                        <a:pt x="13924" y="1257"/>
                        <a:pt x="13856" y="1260"/>
                      </a:cubicBezTo>
                      <a:cubicBezTo>
                        <a:pt x="13876" y="1244"/>
                        <a:pt x="13888" y="1222"/>
                        <a:pt x="13895" y="1196"/>
                      </a:cubicBezTo>
                      <a:cubicBezTo>
                        <a:pt x="13904" y="1196"/>
                        <a:pt x="13917" y="1196"/>
                        <a:pt x="13921" y="1196"/>
                      </a:cubicBezTo>
                      <a:cubicBezTo>
                        <a:pt x="13933" y="1193"/>
                        <a:pt x="13949" y="1193"/>
                        <a:pt x="13966" y="1190"/>
                      </a:cubicBezTo>
                      <a:cubicBezTo>
                        <a:pt x="13995" y="1183"/>
                        <a:pt x="14023" y="1177"/>
                        <a:pt x="14052" y="1170"/>
                      </a:cubicBezTo>
                      <a:cubicBezTo>
                        <a:pt x="14219" y="1125"/>
                        <a:pt x="14380" y="1058"/>
                        <a:pt x="14551" y="1032"/>
                      </a:cubicBezTo>
                      <a:cubicBezTo>
                        <a:pt x="14667" y="1016"/>
                        <a:pt x="14773" y="1038"/>
                        <a:pt x="14869" y="1099"/>
                      </a:cubicBezTo>
                      <a:cubicBezTo>
                        <a:pt x="14950" y="1151"/>
                        <a:pt x="15021" y="1222"/>
                        <a:pt x="15066" y="1305"/>
                      </a:cubicBezTo>
                      <a:moveTo>
                        <a:pt x="13892" y="1441"/>
                      </a:moveTo>
                      <a:lnTo>
                        <a:pt x="13892" y="1441"/>
                      </a:lnTo>
                      <a:cubicBezTo>
                        <a:pt x="13863" y="1431"/>
                        <a:pt x="13834" y="1424"/>
                        <a:pt x="13805" y="1428"/>
                      </a:cubicBezTo>
                      <a:cubicBezTo>
                        <a:pt x="13740" y="1434"/>
                        <a:pt x="13689" y="1476"/>
                        <a:pt x="13624" y="1479"/>
                      </a:cubicBezTo>
                      <a:cubicBezTo>
                        <a:pt x="13599" y="1483"/>
                        <a:pt x="13573" y="1483"/>
                        <a:pt x="13550" y="1473"/>
                      </a:cubicBezTo>
                      <a:cubicBezTo>
                        <a:pt x="13521" y="1460"/>
                        <a:pt x="13515" y="1424"/>
                        <a:pt x="13531" y="1399"/>
                      </a:cubicBezTo>
                      <a:cubicBezTo>
                        <a:pt x="13540" y="1379"/>
                        <a:pt x="13557" y="1376"/>
                        <a:pt x="13573" y="1379"/>
                      </a:cubicBezTo>
                      <a:cubicBezTo>
                        <a:pt x="13582" y="1383"/>
                        <a:pt x="13589" y="1389"/>
                        <a:pt x="13592" y="1399"/>
                      </a:cubicBezTo>
                      <a:cubicBezTo>
                        <a:pt x="13602" y="1418"/>
                        <a:pt x="13612" y="1431"/>
                        <a:pt x="13628" y="1434"/>
                      </a:cubicBezTo>
                      <a:cubicBezTo>
                        <a:pt x="13634" y="1437"/>
                        <a:pt x="13640" y="1441"/>
                        <a:pt x="13650" y="1441"/>
                      </a:cubicBezTo>
                      <a:cubicBezTo>
                        <a:pt x="13685" y="1444"/>
                        <a:pt x="13714" y="1418"/>
                        <a:pt x="13721" y="1386"/>
                      </a:cubicBezTo>
                      <a:cubicBezTo>
                        <a:pt x="13859" y="1411"/>
                        <a:pt x="14000" y="1383"/>
                        <a:pt x="14135" y="1341"/>
                      </a:cubicBezTo>
                      <a:cubicBezTo>
                        <a:pt x="14152" y="1338"/>
                        <a:pt x="14164" y="1331"/>
                        <a:pt x="14180" y="1328"/>
                      </a:cubicBezTo>
                      <a:cubicBezTo>
                        <a:pt x="14184" y="1328"/>
                        <a:pt x="14184" y="1328"/>
                        <a:pt x="14187" y="1325"/>
                      </a:cubicBezTo>
                      <a:cubicBezTo>
                        <a:pt x="14268" y="1299"/>
                        <a:pt x="14348" y="1273"/>
                        <a:pt x="14435" y="1254"/>
                      </a:cubicBezTo>
                      <a:cubicBezTo>
                        <a:pt x="14519" y="1238"/>
                        <a:pt x="14609" y="1228"/>
                        <a:pt x="14696" y="1231"/>
                      </a:cubicBezTo>
                      <a:cubicBezTo>
                        <a:pt x="14747" y="1231"/>
                        <a:pt x="14834" y="1231"/>
                        <a:pt x="14873" y="1276"/>
                      </a:cubicBezTo>
                      <a:cubicBezTo>
                        <a:pt x="14866" y="1276"/>
                        <a:pt x="14860" y="1276"/>
                        <a:pt x="14853" y="1276"/>
                      </a:cubicBezTo>
                      <a:cubicBezTo>
                        <a:pt x="14728" y="1273"/>
                        <a:pt x="14602" y="1283"/>
                        <a:pt x="14483" y="1331"/>
                      </a:cubicBezTo>
                      <a:cubicBezTo>
                        <a:pt x="14477" y="1334"/>
                        <a:pt x="14470" y="1338"/>
                        <a:pt x="14461" y="1341"/>
                      </a:cubicBezTo>
                      <a:cubicBezTo>
                        <a:pt x="14380" y="1376"/>
                        <a:pt x="14303" y="1411"/>
                        <a:pt x="14219" y="1441"/>
                      </a:cubicBezTo>
                      <a:cubicBezTo>
                        <a:pt x="14180" y="1454"/>
                        <a:pt x="14139" y="1466"/>
                        <a:pt x="14097" y="1476"/>
                      </a:cubicBezTo>
                      <a:cubicBezTo>
                        <a:pt x="14074" y="1483"/>
                        <a:pt x="14052" y="1486"/>
                        <a:pt x="14032" y="1492"/>
                      </a:cubicBezTo>
                      <a:cubicBezTo>
                        <a:pt x="14026" y="1492"/>
                        <a:pt x="13992" y="1502"/>
                        <a:pt x="13979" y="1505"/>
                      </a:cubicBezTo>
                      <a:cubicBezTo>
                        <a:pt x="13956" y="1476"/>
                        <a:pt x="13924" y="1454"/>
                        <a:pt x="13892" y="1441"/>
                      </a:cubicBezTo>
                      <a:moveTo>
                        <a:pt x="14757" y="1209"/>
                      </a:moveTo>
                      <a:lnTo>
                        <a:pt x="14757" y="1209"/>
                      </a:lnTo>
                      <a:cubicBezTo>
                        <a:pt x="14667" y="1196"/>
                        <a:pt x="14577" y="1196"/>
                        <a:pt x="14486" y="1209"/>
                      </a:cubicBezTo>
                      <a:cubicBezTo>
                        <a:pt x="14387" y="1225"/>
                        <a:pt x="14290" y="1257"/>
                        <a:pt x="14190" y="1286"/>
                      </a:cubicBezTo>
                      <a:cubicBezTo>
                        <a:pt x="14161" y="1296"/>
                        <a:pt x="14132" y="1305"/>
                        <a:pt x="14106" y="1312"/>
                      </a:cubicBezTo>
                      <a:cubicBezTo>
                        <a:pt x="13982" y="1347"/>
                        <a:pt x="13850" y="1373"/>
                        <a:pt x="13721" y="1347"/>
                      </a:cubicBezTo>
                      <a:cubicBezTo>
                        <a:pt x="13721" y="1344"/>
                        <a:pt x="13721" y="1341"/>
                        <a:pt x="13721" y="1341"/>
                      </a:cubicBezTo>
                      <a:cubicBezTo>
                        <a:pt x="13708" y="1309"/>
                        <a:pt x="13679" y="1273"/>
                        <a:pt x="13647" y="1260"/>
                      </a:cubicBezTo>
                      <a:cubicBezTo>
                        <a:pt x="13631" y="1254"/>
                        <a:pt x="13615" y="1251"/>
                        <a:pt x="13599" y="1254"/>
                      </a:cubicBezTo>
                      <a:cubicBezTo>
                        <a:pt x="13579" y="1257"/>
                        <a:pt x="13557" y="1276"/>
                        <a:pt x="13534" y="1276"/>
                      </a:cubicBezTo>
                      <a:cubicBezTo>
                        <a:pt x="13531" y="1276"/>
                        <a:pt x="13531" y="1276"/>
                        <a:pt x="13528" y="1276"/>
                      </a:cubicBezTo>
                      <a:cubicBezTo>
                        <a:pt x="13508" y="1267"/>
                        <a:pt x="13496" y="1234"/>
                        <a:pt x="13492" y="1215"/>
                      </a:cubicBezTo>
                      <a:cubicBezTo>
                        <a:pt x="13486" y="1164"/>
                        <a:pt x="13524" y="1112"/>
                        <a:pt x="13569" y="1083"/>
                      </a:cubicBezTo>
                      <a:cubicBezTo>
                        <a:pt x="13589" y="1070"/>
                        <a:pt x="13615" y="1061"/>
                        <a:pt x="13640" y="1061"/>
                      </a:cubicBezTo>
                      <a:cubicBezTo>
                        <a:pt x="13653" y="1061"/>
                        <a:pt x="13666" y="1064"/>
                        <a:pt x="13682" y="1067"/>
                      </a:cubicBezTo>
                      <a:cubicBezTo>
                        <a:pt x="13695" y="1074"/>
                        <a:pt x="13708" y="1083"/>
                        <a:pt x="13714" y="1099"/>
                      </a:cubicBezTo>
                      <a:cubicBezTo>
                        <a:pt x="13727" y="1131"/>
                        <a:pt x="13695" y="1148"/>
                        <a:pt x="13676" y="1167"/>
                      </a:cubicBezTo>
                      <a:cubicBezTo>
                        <a:pt x="13660" y="1180"/>
                        <a:pt x="13663" y="1202"/>
                        <a:pt x="13672" y="1222"/>
                      </a:cubicBezTo>
                      <a:cubicBezTo>
                        <a:pt x="13685" y="1241"/>
                        <a:pt x="13702" y="1257"/>
                        <a:pt x="13724" y="1267"/>
                      </a:cubicBezTo>
                      <a:cubicBezTo>
                        <a:pt x="13734" y="1279"/>
                        <a:pt x="13753" y="1299"/>
                        <a:pt x="13792" y="1299"/>
                      </a:cubicBezTo>
                      <a:cubicBezTo>
                        <a:pt x="13879" y="1302"/>
                        <a:pt x="13966" y="1292"/>
                        <a:pt x="14052" y="1276"/>
                      </a:cubicBezTo>
                      <a:cubicBezTo>
                        <a:pt x="14132" y="1263"/>
                        <a:pt x="14216" y="1244"/>
                        <a:pt x="14293" y="1215"/>
                      </a:cubicBezTo>
                      <a:cubicBezTo>
                        <a:pt x="14364" y="1186"/>
                        <a:pt x="14432" y="1154"/>
                        <a:pt x="14502" y="1135"/>
                      </a:cubicBezTo>
                      <a:cubicBezTo>
                        <a:pt x="14599" y="1109"/>
                        <a:pt x="14699" y="1112"/>
                        <a:pt x="14792" y="1144"/>
                      </a:cubicBezTo>
                      <a:cubicBezTo>
                        <a:pt x="14834" y="1157"/>
                        <a:pt x="14876" y="1177"/>
                        <a:pt x="14915" y="1206"/>
                      </a:cubicBezTo>
                      <a:cubicBezTo>
                        <a:pt x="14947" y="1228"/>
                        <a:pt x="14973" y="1257"/>
                        <a:pt x="14998" y="1289"/>
                      </a:cubicBezTo>
                      <a:cubicBezTo>
                        <a:pt x="14966" y="1286"/>
                        <a:pt x="14937" y="1283"/>
                        <a:pt x="14905" y="1279"/>
                      </a:cubicBezTo>
                      <a:cubicBezTo>
                        <a:pt x="14902" y="1276"/>
                        <a:pt x="14899" y="1276"/>
                        <a:pt x="14895" y="1276"/>
                      </a:cubicBezTo>
                      <a:cubicBezTo>
                        <a:pt x="14892" y="1273"/>
                        <a:pt x="14892" y="1270"/>
                        <a:pt x="14889" y="1267"/>
                      </a:cubicBezTo>
                      <a:cubicBezTo>
                        <a:pt x="14860" y="1225"/>
                        <a:pt x="14805" y="1215"/>
                        <a:pt x="14757" y="1209"/>
                      </a:cubicBezTo>
                      <a:moveTo>
                        <a:pt x="13421" y="820"/>
                      </a:moveTo>
                      <a:lnTo>
                        <a:pt x="13421" y="820"/>
                      </a:lnTo>
                      <a:cubicBezTo>
                        <a:pt x="13383" y="820"/>
                        <a:pt x="13341" y="820"/>
                        <a:pt x="13305" y="823"/>
                      </a:cubicBezTo>
                      <a:cubicBezTo>
                        <a:pt x="13235" y="830"/>
                        <a:pt x="13164" y="846"/>
                        <a:pt x="13106" y="888"/>
                      </a:cubicBezTo>
                      <a:cubicBezTo>
                        <a:pt x="13074" y="872"/>
                        <a:pt x="13041" y="859"/>
                        <a:pt x="13006" y="849"/>
                      </a:cubicBezTo>
                      <a:cubicBezTo>
                        <a:pt x="13012" y="852"/>
                        <a:pt x="13048" y="823"/>
                        <a:pt x="13057" y="817"/>
                      </a:cubicBezTo>
                      <a:cubicBezTo>
                        <a:pt x="13074" y="807"/>
                        <a:pt x="13093" y="798"/>
                        <a:pt x="13109" y="788"/>
                      </a:cubicBezTo>
                      <a:cubicBezTo>
                        <a:pt x="13148" y="766"/>
                        <a:pt x="13183" y="756"/>
                        <a:pt x="13222" y="746"/>
                      </a:cubicBezTo>
                      <a:cubicBezTo>
                        <a:pt x="13389" y="711"/>
                        <a:pt x="13560" y="743"/>
                        <a:pt x="13711" y="814"/>
                      </a:cubicBezTo>
                      <a:cubicBezTo>
                        <a:pt x="13714" y="814"/>
                        <a:pt x="13714" y="814"/>
                        <a:pt x="13718" y="817"/>
                      </a:cubicBezTo>
                      <a:cubicBezTo>
                        <a:pt x="13734" y="823"/>
                        <a:pt x="13747" y="830"/>
                        <a:pt x="13760" y="836"/>
                      </a:cubicBezTo>
                      <a:cubicBezTo>
                        <a:pt x="13888" y="901"/>
                        <a:pt x="14010" y="980"/>
                        <a:pt x="14142" y="1038"/>
                      </a:cubicBezTo>
                      <a:cubicBezTo>
                        <a:pt x="14103" y="1070"/>
                        <a:pt x="14058" y="1109"/>
                        <a:pt x="14036" y="1135"/>
                      </a:cubicBezTo>
                      <a:cubicBezTo>
                        <a:pt x="13988" y="1144"/>
                        <a:pt x="13940" y="1154"/>
                        <a:pt x="13892" y="1161"/>
                      </a:cubicBezTo>
                      <a:cubicBezTo>
                        <a:pt x="13888" y="1122"/>
                        <a:pt x="13872" y="1083"/>
                        <a:pt x="13843" y="1061"/>
                      </a:cubicBezTo>
                      <a:cubicBezTo>
                        <a:pt x="13830" y="1054"/>
                        <a:pt x="13817" y="1045"/>
                        <a:pt x="13805" y="1038"/>
                      </a:cubicBezTo>
                      <a:cubicBezTo>
                        <a:pt x="13792" y="1029"/>
                        <a:pt x="13785" y="1019"/>
                        <a:pt x="13782" y="999"/>
                      </a:cubicBezTo>
                      <a:cubicBezTo>
                        <a:pt x="13779" y="967"/>
                        <a:pt x="13776" y="943"/>
                        <a:pt x="13753" y="917"/>
                      </a:cubicBezTo>
                      <a:cubicBezTo>
                        <a:pt x="13718" y="878"/>
                        <a:pt x="13669" y="872"/>
                        <a:pt x="13618" y="881"/>
                      </a:cubicBezTo>
                      <a:cubicBezTo>
                        <a:pt x="13615" y="865"/>
                        <a:pt x="13615" y="849"/>
                        <a:pt x="13608" y="836"/>
                      </a:cubicBezTo>
                      <a:cubicBezTo>
                        <a:pt x="13602" y="820"/>
                        <a:pt x="13592" y="807"/>
                        <a:pt x="13579" y="798"/>
                      </a:cubicBezTo>
                      <a:cubicBezTo>
                        <a:pt x="13557" y="782"/>
                        <a:pt x="13524" y="775"/>
                        <a:pt x="13499" y="782"/>
                      </a:cubicBezTo>
                      <a:cubicBezTo>
                        <a:pt x="13470" y="785"/>
                        <a:pt x="13444" y="801"/>
                        <a:pt x="13421" y="820"/>
                      </a:cubicBezTo>
                      <a:moveTo>
                        <a:pt x="13296" y="923"/>
                      </a:moveTo>
                      <a:lnTo>
                        <a:pt x="13296" y="923"/>
                      </a:lnTo>
                      <a:cubicBezTo>
                        <a:pt x="13292" y="888"/>
                        <a:pt x="13270" y="869"/>
                        <a:pt x="13247" y="862"/>
                      </a:cubicBezTo>
                      <a:cubicBezTo>
                        <a:pt x="13276" y="856"/>
                        <a:pt x="13309" y="852"/>
                        <a:pt x="13344" y="852"/>
                      </a:cubicBezTo>
                      <a:cubicBezTo>
                        <a:pt x="13357" y="852"/>
                        <a:pt x="13373" y="852"/>
                        <a:pt x="13389" y="852"/>
                      </a:cubicBezTo>
                      <a:cubicBezTo>
                        <a:pt x="13376" y="869"/>
                        <a:pt x="13363" y="885"/>
                        <a:pt x="13354" y="901"/>
                      </a:cubicBezTo>
                      <a:cubicBezTo>
                        <a:pt x="13325" y="955"/>
                        <a:pt x="13312" y="1019"/>
                        <a:pt x="13254" y="1058"/>
                      </a:cubicBezTo>
                      <a:cubicBezTo>
                        <a:pt x="13235" y="1074"/>
                        <a:pt x="13206" y="1086"/>
                        <a:pt x="13177" y="1083"/>
                      </a:cubicBezTo>
                      <a:cubicBezTo>
                        <a:pt x="13144" y="1083"/>
                        <a:pt x="13128" y="1051"/>
                        <a:pt x="13138" y="1022"/>
                      </a:cubicBezTo>
                      <a:cubicBezTo>
                        <a:pt x="13138" y="1016"/>
                        <a:pt x="13141" y="1012"/>
                        <a:pt x="13141" y="1009"/>
                      </a:cubicBezTo>
                      <a:cubicBezTo>
                        <a:pt x="13141" y="1006"/>
                        <a:pt x="13144" y="1003"/>
                        <a:pt x="13148" y="1003"/>
                      </a:cubicBezTo>
                      <a:cubicBezTo>
                        <a:pt x="13148" y="1003"/>
                        <a:pt x="13151" y="1003"/>
                        <a:pt x="13151" y="1006"/>
                      </a:cubicBezTo>
                      <a:cubicBezTo>
                        <a:pt x="13157" y="1012"/>
                        <a:pt x="13167" y="1016"/>
                        <a:pt x="13177" y="1019"/>
                      </a:cubicBezTo>
                      <a:cubicBezTo>
                        <a:pt x="13196" y="1029"/>
                        <a:pt x="13219" y="1032"/>
                        <a:pt x="13241" y="1025"/>
                      </a:cubicBezTo>
                      <a:cubicBezTo>
                        <a:pt x="13289" y="1016"/>
                        <a:pt x="13302" y="967"/>
                        <a:pt x="13296" y="923"/>
                      </a:cubicBezTo>
                      <a:moveTo>
                        <a:pt x="13135" y="1302"/>
                      </a:moveTo>
                      <a:lnTo>
                        <a:pt x="13135" y="1302"/>
                      </a:lnTo>
                      <a:cubicBezTo>
                        <a:pt x="13122" y="1296"/>
                        <a:pt x="13106" y="1292"/>
                        <a:pt x="13093" y="1289"/>
                      </a:cubicBezTo>
                      <a:cubicBezTo>
                        <a:pt x="13054" y="1199"/>
                        <a:pt x="12951" y="1135"/>
                        <a:pt x="12864" y="1102"/>
                      </a:cubicBezTo>
                      <a:cubicBezTo>
                        <a:pt x="12777" y="1074"/>
                        <a:pt x="12678" y="1067"/>
                        <a:pt x="12587" y="1086"/>
                      </a:cubicBezTo>
                      <a:cubicBezTo>
                        <a:pt x="12513" y="1106"/>
                        <a:pt x="12446" y="1138"/>
                        <a:pt x="12378" y="1164"/>
                      </a:cubicBezTo>
                      <a:cubicBezTo>
                        <a:pt x="12298" y="1193"/>
                        <a:pt x="12217" y="1222"/>
                        <a:pt x="12133" y="1234"/>
                      </a:cubicBezTo>
                      <a:cubicBezTo>
                        <a:pt x="12062" y="1244"/>
                        <a:pt x="11995" y="1254"/>
                        <a:pt x="11924" y="1257"/>
                      </a:cubicBezTo>
                      <a:cubicBezTo>
                        <a:pt x="11946" y="1241"/>
                        <a:pt x="11959" y="1218"/>
                        <a:pt x="11962" y="1196"/>
                      </a:cubicBezTo>
                      <a:cubicBezTo>
                        <a:pt x="11975" y="1193"/>
                        <a:pt x="11985" y="1193"/>
                        <a:pt x="11988" y="1193"/>
                      </a:cubicBezTo>
                      <a:cubicBezTo>
                        <a:pt x="12004" y="1190"/>
                        <a:pt x="12021" y="1190"/>
                        <a:pt x="12033" y="1186"/>
                      </a:cubicBezTo>
                      <a:cubicBezTo>
                        <a:pt x="12062" y="1180"/>
                        <a:pt x="12094" y="1173"/>
                        <a:pt x="12123" y="1167"/>
                      </a:cubicBezTo>
                      <a:cubicBezTo>
                        <a:pt x="12288" y="1125"/>
                        <a:pt x="12449" y="1054"/>
                        <a:pt x="12619" y="1029"/>
                      </a:cubicBezTo>
                      <a:cubicBezTo>
                        <a:pt x="12735" y="1012"/>
                        <a:pt x="12842" y="1035"/>
                        <a:pt x="12942" y="1096"/>
                      </a:cubicBezTo>
                      <a:cubicBezTo>
                        <a:pt x="13019" y="1148"/>
                        <a:pt x="13093" y="1218"/>
                        <a:pt x="13135" y="1302"/>
                      </a:cubicBezTo>
                      <a:moveTo>
                        <a:pt x="11499" y="820"/>
                      </a:moveTo>
                      <a:lnTo>
                        <a:pt x="11499" y="820"/>
                      </a:lnTo>
                      <a:cubicBezTo>
                        <a:pt x="11460" y="820"/>
                        <a:pt x="11418" y="820"/>
                        <a:pt x="11383" y="823"/>
                      </a:cubicBezTo>
                      <a:cubicBezTo>
                        <a:pt x="11312" y="830"/>
                        <a:pt x="11241" y="846"/>
                        <a:pt x="11183" y="888"/>
                      </a:cubicBezTo>
                      <a:cubicBezTo>
                        <a:pt x="11151" y="872"/>
                        <a:pt x="11119" y="859"/>
                        <a:pt x="11083" y="849"/>
                      </a:cubicBezTo>
                      <a:cubicBezTo>
                        <a:pt x="11090" y="852"/>
                        <a:pt x="11125" y="823"/>
                        <a:pt x="11135" y="817"/>
                      </a:cubicBezTo>
                      <a:cubicBezTo>
                        <a:pt x="11151" y="807"/>
                        <a:pt x="11170" y="798"/>
                        <a:pt x="11186" y="788"/>
                      </a:cubicBezTo>
                      <a:cubicBezTo>
                        <a:pt x="11222" y="766"/>
                        <a:pt x="11260" y="756"/>
                        <a:pt x="11299" y="746"/>
                      </a:cubicBezTo>
                      <a:cubicBezTo>
                        <a:pt x="11466" y="711"/>
                        <a:pt x="11637" y="743"/>
                        <a:pt x="11789" y="814"/>
                      </a:cubicBezTo>
                      <a:cubicBezTo>
                        <a:pt x="11792" y="814"/>
                        <a:pt x="11792" y="814"/>
                        <a:pt x="11795" y="817"/>
                      </a:cubicBezTo>
                      <a:cubicBezTo>
                        <a:pt x="11811" y="823"/>
                        <a:pt x="11824" y="830"/>
                        <a:pt x="11837" y="836"/>
                      </a:cubicBezTo>
                      <a:cubicBezTo>
                        <a:pt x="11966" y="901"/>
                        <a:pt x="12085" y="977"/>
                        <a:pt x="12214" y="1035"/>
                      </a:cubicBezTo>
                      <a:cubicBezTo>
                        <a:pt x="12172" y="1067"/>
                        <a:pt x="12130" y="1106"/>
                        <a:pt x="12107" y="1131"/>
                      </a:cubicBezTo>
                      <a:cubicBezTo>
                        <a:pt x="12062" y="1141"/>
                        <a:pt x="12014" y="1151"/>
                        <a:pt x="11966" y="1157"/>
                      </a:cubicBezTo>
                      <a:cubicBezTo>
                        <a:pt x="11966" y="1118"/>
                        <a:pt x="11950" y="1083"/>
                        <a:pt x="11921" y="1061"/>
                      </a:cubicBezTo>
                      <a:cubicBezTo>
                        <a:pt x="11908" y="1054"/>
                        <a:pt x="11895" y="1045"/>
                        <a:pt x="11882" y="1038"/>
                      </a:cubicBezTo>
                      <a:cubicBezTo>
                        <a:pt x="11869" y="1029"/>
                        <a:pt x="11863" y="1019"/>
                        <a:pt x="11859" y="999"/>
                      </a:cubicBezTo>
                      <a:cubicBezTo>
                        <a:pt x="11856" y="967"/>
                        <a:pt x="11853" y="943"/>
                        <a:pt x="11830" y="917"/>
                      </a:cubicBezTo>
                      <a:cubicBezTo>
                        <a:pt x="11795" y="878"/>
                        <a:pt x="11747" y="872"/>
                        <a:pt x="11695" y="881"/>
                      </a:cubicBezTo>
                      <a:cubicBezTo>
                        <a:pt x="11692" y="865"/>
                        <a:pt x="11692" y="849"/>
                        <a:pt x="11685" y="836"/>
                      </a:cubicBezTo>
                      <a:cubicBezTo>
                        <a:pt x="11679" y="820"/>
                        <a:pt x="11669" y="807"/>
                        <a:pt x="11657" y="798"/>
                      </a:cubicBezTo>
                      <a:cubicBezTo>
                        <a:pt x="11634" y="782"/>
                        <a:pt x="11602" y="775"/>
                        <a:pt x="11576" y="782"/>
                      </a:cubicBezTo>
                      <a:cubicBezTo>
                        <a:pt x="11547" y="785"/>
                        <a:pt x="11521" y="801"/>
                        <a:pt x="11499" y="820"/>
                      </a:cubicBezTo>
                      <a:moveTo>
                        <a:pt x="11373" y="923"/>
                      </a:moveTo>
                      <a:lnTo>
                        <a:pt x="11373" y="923"/>
                      </a:lnTo>
                      <a:cubicBezTo>
                        <a:pt x="11370" y="888"/>
                        <a:pt x="11347" y="869"/>
                        <a:pt x="11325" y="862"/>
                      </a:cubicBezTo>
                      <a:cubicBezTo>
                        <a:pt x="11354" y="856"/>
                        <a:pt x="11386" y="852"/>
                        <a:pt x="11421" y="852"/>
                      </a:cubicBezTo>
                      <a:cubicBezTo>
                        <a:pt x="11434" y="852"/>
                        <a:pt x="11450" y="852"/>
                        <a:pt x="11466" y="852"/>
                      </a:cubicBezTo>
                      <a:cubicBezTo>
                        <a:pt x="11454" y="869"/>
                        <a:pt x="11441" y="885"/>
                        <a:pt x="11431" y="901"/>
                      </a:cubicBezTo>
                      <a:cubicBezTo>
                        <a:pt x="11402" y="955"/>
                        <a:pt x="11389" y="1019"/>
                        <a:pt x="11331" y="1058"/>
                      </a:cubicBezTo>
                      <a:cubicBezTo>
                        <a:pt x="11312" y="1074"/>
                        <a:pt x="11283" y="1086"/>
                        <a:pt x="11254" y="1083"/>
                      </a:cubicBezTo>
                      <a:cubicBezTo>
                        <a:pt x="11222" y="1083"/>
                        <a:pt x="11206" y="1051"/>
                        <a:pt x="11215" y="1022"/>
                      </a:cubicBezTo>
                      <a:cubicBezTo>
                        <a:pt x="11215" y="1016"/>
                        <a:pt x="11215" y="1012"/>
                        <a:pt x="11219" y="1009"/>
                      </a:cubicBezTo>
                      <a:cubicBezTo>
                        <a:pt x="11219" y="1006"/>
                        <a:pt x="11222" y="1003"/>
                        <a:pt x="11225" y="1003"/>
                      </a:cubicBezTo>
                      <a:lnTo>
                        <a:pt x="11228" y="1006"/>
                      </a:lnTo>
                      <a:cubicBezTo>
                        <a:pt x="11235" y="1012"/>
                        <a:pt x="11244" y="1016"/>
                        <a:pt x="11254" y="1019"/>
                      </a:cubicBezTo>
                      <a:cubicBezTo>
                        <a:pt x="11273" y="1029"/>
                        <a:pt x="11296" y="1032"/>
                        <a:pt x="11318" y="1025"/>
                      </a:cubicBezTo>
                      <a:cubicBezTo>
                        <a:pt x="11367" y="1016"/>
                        <a:pt x="11380" y="967"/>
                        <a:pt x="11373" y="923"/>
                      </a:cubicBezTo>
                      <a:moveTo>
                        <a:pt x="11212" y="1302"/>
                      </a:moveTo>
                      <a:lnTo>
                        <a:pt x="11212" y="1302"/>
                      </a:lnTo>
                      <a:cubicBezTo>
                        <a:pt x="11199" y="1296"/>
                        <a:pt x="11183" y="1292"/>
                        <a:pt x="11170" y="1289"/>
                      </a:cubicBezTo>
                      <a:cubicBezTo>
                        <a:pt x="11132" y="1199"/>
                        <a:pt x="11028" y="1135"/>
                        <a:pt x="10942" y="1102"/>
                      </a:cubicBezTo>
                      <a:cubicBezTo>
                        <a:pt x="10855" y="1074"/>
                        <a:pt x="10755" y="1067"/>
                        <a:pt x="10664" y="1086"/>
                      </a:cubicBezTo>
                      <a:cubicBezTo>
                        <a:pt x="10591" y="1106"/>
                        <a:pt x="10523" y="1138"/>
                        <a:pt x="10455" y="1164"/>
                      </a:cubicBezTo>
                      <a:cubicBezTo>
                        <a:pt x="10375" y="1193"/>
                        <a:pt x="10294" y="1222"/>
                        <a:pt x="10211" y="1234"/>
                      </a:cubicBezTo>
                      <a:cubicBezTo>
                        <a:pt x="10140" y="1244"/>
                        <a:pt x="10072" y="1254"/>
                        <a:pt x="10001" y="1257"/>
                      </a:cubicBezTo>
                      <a:cubicBezTo>
                        <a:pt x="10024" y="1241"/>
                        <a:pt x="10037" y="1218"/>
                        <a:pt x="10040" y="1196"/>
                      </a:cubicBezTo>
                      <a:cubicBezTo>
                        <a:pt x="10053" y="1193"/>
                        <a:pt x="10062" y="1193"/>
                        <a:pt x="10066" y="1193"/>
                      </a:cubicBezTo>
                      <a:cubicBezTo>
                        <a:pt x="10082" y="1190"/>
                        <a:pt x="10098" y="1190"/>
                        <a:pt x="10111" y="1186"/>
                      </a:cubicBezTo>
                      <a:cubicBezTo>
                        <a:pt x="10140" y="1180"/>
                        <a:pt x="10172" y="1173"/>
                        <a:pt x="10201" y="1167"/>
                      </a:cubicBezTo>
                      <a:cubicBezTo>
                        <a:pt x="10365" y="1125"/>
                        <a:pt x="10526" y="1054"/>
                        <a:pt x="10697" y="1029"/>
                      </a:cubicBezTo>
                      <a:cubicBezTo>
                        <a:pt x="10813" y="1012"/>
                        <a:pt x="10919" y="1035"/>
                        <a:pt x="11019" y="1096"/>
                      </a:cubicBezTo>
                      <a:cubicBezTo>
                        <a:pt x="11096" y="1148"/>
                        <a:pt x="11170" y="1218"/>
                        <a:pt x="11212" y="1302"/>
                      </a:cubicBezTo>
                      <a:moveTo>
                        <a:pt x="9576" y="820"/>
                      </a:moveTo>
                      <a:lnTo>
                        <a:pt x="9576" y="820"/>
                      </a:lnTo>
                      <a:cubicBezTo>
                        <a:pt x="9537" y="820"/>
                        <a:pt x="9496" y="820"/>
                        <a:pt x="9460" y="823"/>
                      </a:cubicBezTo>
                      <a:cubicBezTo>
                        <a:pt x="9389" y="830"/>
                        <a:pt x="9318" y="846"/>
                        <a:pt x="9261" y="888"/>
                      </a:cubicBezTo>
                      <a:cubicBezTo>
                        <a:pt x="9228" y="872"/>
                        <a:pt x="9196" y="859"/>
                        <a:pt x="9161" y="849"/>
                      </a:cubicBezTo>
                      <a:cubicBezTo>
                        <a:pt x="9167" y="852"/>
                        <a:pt x="9202" y="823"/>
                        <a:pt x="9212" y="817"/>
                      </a:cubicBezTo>
                      <a:cubicBezTo>
                        <a:pt x="9228" y="807"/>
                        <a:pt x="9248" y="798"/>
                        <a:pt x="9264" y="788"/>
                      </a:cubicBezTo>
                      <a:cubicBezTo>
                        <a:pt x="9299" y="766"/>
                        <a:pt x="9338" y="756"/>
                        <a:pt x="9376" y="746"/>
                      </a:cubicBezTo>
                      <a:cubicBezTo>
                        <a:pt x="9544" y="711"/>
                        <a:pt x="9714" y="743"/>
                        <a:pt x="9866" y="814"/>
                      </a:cubicBezTo>
                      <a:cubicBezTo>
                        <a:pt x="9869" y="814"/>
                        <a:pt x="9869" y="814"/>
                        <a:pt x="9872" y="817"/>
                      </a:cubicBezTo>
                      <a:cubicBezTo>
                        <a:pt x="9885" y="823"/>
                        <a:pt x="9901" y="830"/>
                        <a:pt x="9914" y="836"/>
                      </a:cubicBezTo>
                      <a:cubicBezTo>
                        <a:pt x="10043" y="901"/>
                        <a:pt x="10159" y="977"/>
                        <a:pt x="10291" y="1035"/>
                      </a:cubicBezTo>
                      <a:cubicBezTo>
                        <a:pt x="10249" y="1067"/>
                        <a:pt x="10207" y="1106"/>
                        <a:pt x="10185" y="1131"/>
                      </a:cubicBezTo>
                      <a:cubicBezTo>
                        <a:pt x="10140" y="1141"/>
                        <a:pt x="10091" y="1151"/>
                        <a:pt x="10043" y="1157"/>
                      </a:cubicBezTo>
                      <a:cubicBezTo>
                        <a:pt x="10043" y="1118"/>
                        <a:pt x="10027" y="1083"/>
                        <a:pt x="9998" y="1061"/>
                      </a:cubicBezTo>
                      <a:cubicBezTo>
                        <a:pt x="9985" y="1054"/>
                        <a:pt x="9972" y="1045"/>
                        <a:pt x="9959" y="1038"/>
                      </a:cubicBezTo>
                      <a:cubicBezTo>
                        <a:pt x="9946" y="1029"/>
                        <a:pt x="9940" y="1019"/>
                        <a:pt x="9937" y="999"/>
                      </a:cubicBezTo>
                      <a:cubicBezTo>
                        <a:pt x="9934" y="967"/>
                        <a:pt x="9930" y="943"/>
                        <a:pt x="9908" y="917"/>
                      </a:cubicBezTo>
                      <a:cubicBezTo>
                        <a:pt x="9872" y="878"/>
                        <a:pt x="9824" y="872"/>
                        <a:pt x="9773" y="881"/>
                      </a:cubicBezTo>
                      <a:cubicBezTo>
                        <a:pt x="9769" y="865"/>
                        <a:pt x="9769" y="849"/>
                        <a:pt x="9763" y="836"/>
                      </a:cubicBezTo>
                      <a:cubicBezTo>
                        <a:pt x="9756" y="820"/>
                        <a:pt x="9747" y="807"/>
                        <a:pt x="9734" y="798"/>
                      </a:cubicBezTo>
                      <a:cubicBezTo>
                        <a:pt x="9711" y="782"/>
                        <a:pt x="9679" y="775"/>
                        <a:pt x="9650" y="782"/>
                      </a:cubicBezTo>
                      <a:cubicBezTo>
                        <a:pt x="9624" y="785"/>
                        <a:pt x="9598" y="801"/>
                        <a:pt x="9576" y="820"/>
                      </a:cubicBezTo>
                      <a:moveTo>
                        <a:pt x="9450" y="923"/>
                      </a:moveTo>
                      <a:lnTo>
                        <a:pt x="9450" y="923"/>
                      </a:lnTo>
                      <a:cubicBezTo>
                        <a:pt x="9447" y="888"/>
                        <a:pt x="9425" y="869"/>
                        <a:pt x="9402" y="862"/>
                      </a:cubicBezTo>
                      <a:cubicBezTo>
                        <a:pt x="9431" y="856"/>
                        <a:pt x="9463" y="852"/>
                        <a:pt x="9499" y="852"/>
                      </a:cubicBezTo>
                      <a:cubicBezTo>
                        <a:pt x="9512" y="852"/>
                        <a:pt x="9528" y="852"/>
                        <a:pt x="9544" y="852"/>
                      </a:cubicBezTo>
                      <a:cubicBezTo>
                        <a:pt x="9531" y="869"/>
                        <a:pt x="9518" y="885"/>
                        <a:pt x="9508" y="901"/>
                      </a:cubicBezTo>
                      <a:cubicBezTo>
                        <a:pt x="9479" y="955"/>
                        <a:pt x="9466" y="1019"/>
                        <a:pt x="9409" y="1058"/>
                      </a:cubicBezTo>
                      <a:cubicBezTo>
                        <a:pt x="9389" y="1074"/>
                        <a:pt x="9360" y="1086"/>
                        <a:pt x="9331" y="1083"/>
                      </a:cubicBezTo>
                      <a:cubicBezTo>
                        <a:pt x="9299" y="1083"/>
                        <a:pt x="9283" y="1051"/>
                        <a:pt x="9293" y="1022"/>
                      </a:cubicBezTo>
                      <a:cubicBezTo>
                        <a:pt x="9293" y="1016"/>
                        <a:pt x="9293" y="1012"/>
                        <a:pt x="9296" y="1009"/>
                      </a:cubicBezTo>
                      <a:cubicBezTo>
                        <a:pt x="9296" y="1006"/>
                        <a:pt x="9299" y="1003"/>
                        <a:pt x="9302" y="1003"/>
                      </a:cubicBezTo>
                      <a:lnTo>
                        <a:pt x="9305" y="1006"/>
                      </a:lnTo>
                      <a:cubicBezTo>
                        <a:pt x="9312" y="1012"/>
                        <a:pt x="9322" y="1016"/>
                        <a:pt x="9331" y="1019"/>
                      </a:cubicBezTo>
                      <a:cubicBezTo>
                        <a:pt x="9351" y="1029"/>
                        <a:pt x="9373" y="1032"/>
                        <a:pt x="9396" y="1025"/>
                      </a:cubicBezTo>
                      <a:cubicBezTo>
                        <a:pt x="9444" y="1016"/>
                        <a:pt x="9457" y="967"/>
                        <a:pt x="9450" y="923"/>
                      </a:cubicBezTo>
                      <a:moveTo>
                        <a:pt x="9289" y="1302"/>
                      </a:moveTo>
                      <a:lnTo>
                        <a:pt x="9289" y="1302"/>
                      </a:lnTo>
                      <a:cubicBezTo>
                        <a:pt x="9277" y="1296"/>
                        <a:pt x="9261" y="1292"/>
                        <a:pt x="9248" y="1289"/>
                      </a:cubicBezTo>
                      <a:cubicBezTo>
                        <a:pt x="9209" y="1199"/>
                        <a:pt x="9106" y="1135"/>
                        <a:pt x="9019" y="1102"/>
                      </a:cubicBezTo>
                      <a:cubicBezTo>
                        <a:pt x="8932" y="1074"/>
                        <a:pt x="8832" y="1067"/>
                        <a:pt x="8742" y="1086"/>
                      </a:cubicBezTo>
                      <a:cubicBezTo>
                        <a:pt x="8668" y="1106"/>
                        <a:pt x="8600" y="1138"/>
                        <a:pt x="8532" y="1164"/>
                      </a:cubicBezTo>
                      <a:cubicBezTo>
                        <a:pt x="8452" y="1193"/>
                        <a:pt x="8372" y="1222"/>
                        <a:pt x="8288" y="1234"/>
                      </a:cubicBezTo>
                      <a:cubicBezTo>
                        <a:pt x="8217" y="1244"/>
                        <a:pt x="8149" y="1254"/>
                        <a:pt x="8079" y="1257"/>
                      </a:cubicBezTo>
                      <a:cubicBezTo>
                        <a:pt x="8101" y="1241"/>
                        <a:pt x="8114" y="1218"/>
                        <a:pt x="8117" y="1196"/>
                      </a:cubicBezTo>
                      <a:cubicBezTo>
                        <a:pt x="8130" y="1193"/>
                        <a:pt x="8140" y="1193"/>
                        <a:pt x="8143" y="1193"/>
                      </a:cubicBezTo>
                      <a:cubicBezTo>
                        <a:pt x="8159" y="1190"/>
                        <a:pt x="8175" y="1190"/>
                        <a:pt x="8188" y="1186"/>
                      </a:cubicBezTo>
                      <a:cubicBezTo>
                        <a:pt x="8217" y="1180"/>
                        <a:pt x="8249" y="1173"/>
                        <a:pt x="8278" y="1167"/>
                      </a:cubicBezTo>
                      <a:cubicBezTo>
                        <a:pt x="8442" y="1125"/>
                        <a:pt x="8604" y="1054"/>
                        <a:pt x="8774" y="1029"/>
                      </a:cubicBezTo>
                      <a:cubicBezTo>
                        <a:pt x="8890" y="1012"/>
                        <a:pt x="8996" y="1035"/>
                        <a:pt x="9096" y="1096"/>
                      </a:cubicBezTo>
                      <a:cubicBezTo>
                        <a:pt x="9173" y="1148"/>
                        <a:pt x="9248" y="1218"/>
                        <a:pt x="9289" y="1302"/>
                      </a:cubicBezTo>
                      <a:moveTo>
                        <a:pt x="7653" y="820"/>
                      </a:moveTo>
                      <a:lnTo>
                        <a:pt x="7653" y="820"/>
                      </a:lnTo>
                      <a:cubicBezTo>
                        <a:pt x="7615" y="820"/>
                        <a:pt x="7573" y="820"/>
                        <a:pt x="7538" y="823"/>
                      </a:cubicBezTo>
                      <a:cubicBezTo>
                        <a:pt x="7467" y="830"/>
                        <a:pt x="7396" y="846"/>
                        <a:pt x="7338" y="888"/>
                      </a:cubicBezTo>
                      <a:cubicBezTo>
                        <a:pt x="7306" y="872"/>
                        <a:pt x="7273" y="859"/>
                        <a:pt x="7238" y="849"/>
                      </a:cubicBezTo>
                      <a:cubicBezTo>
                        <a:pt x="7244" y="852"/>
                        <a:pt x="7280" y="823"/>
                        <a:pt x="7290" y="817"/>
                      </a:cubicBezTo>
                      <a:cubicBezTo>
                        <a:pt x="7306" y="807"/>
                        <a:pt x="7325" y="798"/>
                        <a:pt x="7341" y="788"/>
                      </a:cubicBezTo>
                      <a:cubicBezTo>
                        <a:pt x="7376" y="766"/>
                        <a:pt x="7415" y="756"/>
                        <a:pt x="7454" y="746"/>
                      </a:cubicBezTo>
                      <a:cubicBezTo>
                        <a:pt x="7621" y="711"/>
                        <a:pt x="7792" y="743"/>
                        <a:pt x="7943" y="814"/>
                      </a:cubicBezTo>
                      <a:cubicBezTo>
                        <a:pt x="7947" y="814"/>
                        <a:pt x="7947" y="814"/>
                        <a:pt x="7950" y="817"/>
                      </a:cubicBezTo>
                      <a:cubicBezTo>
                        <a:pt x="7963" y="823"/>
                        <a:pt x="7979" y="830"/>
                        <a:pt x="7991" y="836"/>
                      </a:cubicBezTo>
                      <a:cubicBezTo>
                        <a:pt x="8120" y="901"/>
                        <a:pt x="8236" y="977"/>
                        <a:pt x="8368" y="1035"/>
                      </a:cubicBezTo>
                      <a:cubicBezTo>
                        <a:pt x="8327" y="1067"/>
                        <a:pt x="8281" y="1106"/>
                        <a:pt x="8262" y="1131"/>
                      </a:cubicBezTo>
                      <a:cubicBezTo>
                        <a:pt x="8217" y="1141"/>
                        <a:pt x="8169" y="1151"/>
                        <a:pt x="8120" y="1157"/>
                      </a:cubicBezTo>
                      <a:cubicBezTo>
                        <a:pt x="8120" y="1118"/>
                        <a:pt x="8104" y="1083"/>
                        <a:pt x="8075" y="1061"/>
                      </a:cubicBezTo>
                      <a:cubicBezTo>
                        <a:pt x="8062" y="1054"/>
                        <a:pt x="8049" y="1045"/>
                        <a:pt x="8037" y="1038"/>
                      </a:cubicBezTo>
                      <a:cubicBezTo>
                        <a:pt x="8024" y="1029"/>
                        <a:pt x="8017" y="1019"/>
                        <a:pt x="8014" y="999"/>
                      </a:cubicBezTo>
                      <a:cubicBezTo>
                        <a:pt x="8011" y="967"/>
                        <a:pt x="8008" y="943"/>
                        <a:pt x="7985" y="917"/>
                      </a:cubicBezTo>
                      <a:cubicBezTo>
                        <a:pt x="7950" y="878"/>
                        <a:pt x="7901" y="872"/>
                        <a:pt x="7850" y="881"/>
                      </a:cubicBezTo>
                      <a:cubicBezTo>
                        <a:pt x="7847" y="865"/>
                        <a:pt x="7847" y="849"/>
                        <a:pt x="7840" y="836"/>
                      </a:cubicBezTo>
                      <a:cubicBezTo>
                        <a:pt x="7834" y="820"/>
                        <a:pt x="7824" y="807"/>
                        <a:pt x="7811" y="798"/>
                      </a:cubicBezTo>
                      <a:cubicBezTo>
                        <a:pt x="7789" y="782"/>
                        <a:pt x="7756" y="775"/>
                        <a:pt x="7727" y="782"/>
                      </a:cubicBezTo>
                      <a:cubicBezTo>
                        <a:pt x="7702" y="785"/>
                        <a:pt x="7676" y="801"/>
                        <a:pt x="7653" y="820"/>
                      </a:cubicBezTo>
                      <a:moveTo>
                        <a:pt x="7528" y="923"/>
                      </a:moveTo>
                      <a:lnTo>
                        <a:pt x="7528" y="923"/>
                      </a:lnTo>
                      <a:cubicBezTo>
                        <a:pt x="7525" y="888"/>
                        <a:pt x="7502" y="869"/>
                        <a:pt x="7479" y="862"/>
                      </a:cubicBezTo>
                      <a:cubicBezTo>
                        <a:pt x="7508" y="856"/>
                        <a:pt x="7541" y="852"/>
                        <a:pt x="7576" y="852"/>
                      </a:cubicBezTo>
                      <a:cubicBezTo>
                        <a:pt x="7589" y="852"/>
                        <a:pt x="7605" y="852"/>
                        <a:pt x="7621" y="852"/>
                      </a:cubicBezTo>
                      <a:cubicBezTo>
                        <a:pt x="7608" y="869"/>
                        <a:pt x="7595" y="885"/>
                        <a:pt x="7586" y="901"/>
                      </a:cubicBezTo>
                      <a:cubicBezTo>
                        <a:pt x="7557" y="955"/>
                        <a:pt x="7544" y="1019"/>
                        <a:pt x="7486" y="1058"/>
                      </a:cubicBezTo>
                      <a:cubicBezTo>
                        <a:pt x="7467" y="1074"/>
                        <a:pt x="7438" y="1086"/>
                        <a:pt x="7409" y="1083"/>
                      </a:cubicBezTo>
                      <a:cubicBezTo>
                        <a:pt x="7376" y="1083"/>
                        <a:pt x="7360" y="1051"/>
                        <a:pt x="7367" y="1022"/>
                      </a:cubicBezTo>
                      <a:cubicBezTo>
                        <a:pt x="7370" y="1016"/>
                        <a:pt x="7370" y="1012"/>
                        <a:pt x="7373" y="1009"/>
                      </a:cubicBezTo>
                      <a:cubicBezTo>
                        <a:pt x="7373" y="1006"/>
                        <a:pt x="7376" y="1003"/>
                        <a:pt x="7380" y="1003"/>
                      </a:cubicBezTo>
                      <a:lnTo>
                        <a:pt x="7383" y="1006"/>
                      </a:lnTo>
                      <a:cubicBezTo>
                        <a:pt x="7389" y="1012"/>
                        <a:pt x="7399" y="1016"/>
                        <a:pt x="7409" y="1019"/>
                      </a:cubicBezTo>
                      <a:cubicBezTo>
                        <a:pt x="7428" y="1029"/>
                        <a:pt x="7450" y="1032"/>
                        <a:pt x="7473" y="1025"/>
                      </a:cubicBezTo>
                      <a:cubicBezTo>
                        <a:pt x="7521" y="1016"/>
                        <a:pt x="7534" y="967"/>
                        <a:pt x="7528" y="923"/>
                      </a:cubicBezTo>
                      <a:moveTo>
                        <a:pt x="7367" y="1302"/>
                      </a:moveTo>
                      <a:lnTo>
                        <a:pt x="7367" y="1302"/>
                      </a:lnTo>
                      <a:cubicBezTo>
                        <a:pt x="7354" y="1296"/>
                        <a:pt x="7338" y="1292"/>
                        <a:pt x="7325" y="1289"/>
                      </a:cubicBezTo>
                      <a:cubicBezTo>
                        <a:pt x="7286" y="1199"/>
                        <a:pt x="7183" y="1135"/>
                        <a:pt x="7096" y="1102"/>
                      </a:cubicBezTo>
                      <a:cubicBezTo>
                        <a:pt x="7009" y="1074"/>
                        <a:pt x="6909" y="1067"/>
                        <a:pt x="6819" y="1086"/>
                      </a:cubicBezTo>
                      <a:cubicBezTo>
                        <a:pt x="6745" y="1106"/>
                        <a:pt x="6677" y="1138"/>
                        <a:pt x="6610" y="1164"/>
                      </a:cubicBezTo>
                      <a:cubicBezTo>
                        <a:pt x="6529" y="1193"/>
                        <a:pt x="6449" y="1222"/>
                        <a:pt x="6365" y="1234"/>
                      </a:cubicBezTo>
                      <a:cubicBezTo>
                        <a:pt x="6294" y="1244"/>
                        <a:pt x="6227" y="1254"/>
                        <a:pt x="6156" y="1257"/>
                      </a:cubicBezTo>
                      <a:cubicBezTo>
                        <a:pt x="6178" y="1241"/>
                        <a:pt x="6191" y="1218"/>
                        <a:pt x="6194" y="1196"/>
                      </a:cubicBezTo>
                      <a:cubicBezTo>
                        <a:pt x="6207" y="1193"/>
                        <a:pt x="6217" y="1193"/>
                        <a:pt x="6220" y="1193"/>
                      </a:cubicBezTo>
                      <a:cubicBezTo>
                        <a:pt x="6236" y="1190"/>
                        <a:pt x="6249" y="1190"/>
                        <a:pt x="6265" y="1186"/>
                      </a:cubicBezTo>
                      <a:cubicBezTo>
                        <a:pt x="6294" y="1180"/>
                        <a:pt x="6323" y="1173"/>
                        <a:pt x="6356" y="1167"/>
                      </a:cubicBezTo>
                      <a:cubicBezTo>
                        <a:pt x="6520" y="1125"/>
                        <a:pt x="6681" y="1054"/>
                        <a:pt x="6851" y="1029"/>
                      </a:cubicBezTo>
                      <a:cubicBezTo>
                        <a:pt x="6967" y="1012"/>
                        <a:pt x="7074" y="1035"/>
                        <a:pt x="7174" y="1096"/>
                      </a:cubicBezTo>
                      <a:cubicBezTo>
                        <a:pt x="7251" y="1148"/>
                        <a:pt x="7322" y="1218"/>
                        <a:pt x="7367" y="1302"/>
                      </a:cubicBezTo>
                      <a:moveTo>
                        <a:pt x="5731" y="820"/>
                      </a:moveTo>
                      <a:lnTo>
                        <a:pt x="5731" y="820"/>
                      </a:lnTo>
                      <a:cubicBezTo>
                        <a:pt x="5692" y="820"/>
                        <a:pt x="5650" y="820"/>
                        <a:pt x="5615" y="823"/>
                      </a:cubicBezTo>
                      <a:cubicBezTo>
                        <a:pt x="5544" y="830"/>
                        <a:pt x="5473" y="846"/>
                        <a:pt x="5415" y="888"/>
                      </a:cubicBezTo>
                      <a:cubicBezTo>
                        <a:pt x="5383" y="872"/>
                        <a:pt x="5351" y="859"/>
                        <a:pt x="5315" y="849"/>
                      </a:cubicBezTo>
                      <a:cubicBezTo>
                        <a:pt x="5322" y="852"/>
                        <a:pt x="5357" y="823"/>
                        <a:pt x="5367" y="817"/>
                      </a:cubicBezTo>
                      <a:cubicBezTo>
                        <a:pt x="5383" y="807"/>
                        <a:pt x="5402" y="798"/>
                        <a:pt x="5418" y="788"/>
                      </a:cubicBezTo>
                      <a:cubicBezTo>
                        <a:pt x="5454" y="766"/>
                        <a:pt x="5492" y="756"/>
                        <a:pt x="5531" y="746"/>
                      </a:cubicBezTo>
                      <a:cubicBezTo>
                        <a:pt x="5699" y="711"/>
                        <a:pt x="5869" y="743"/>
                        <a:pt x="6020" y="814"/>
                      </a:cubicBezTo>
                      <a:cubicBezTo>
                        <a:pt x="6024" y="814"/>
                        <a:pt x="6024" y="814"/>
                        <a:pt x="6027" y="817"/>
                      </a:cubicBezTo>
                      <a:cubicBezTo>
                        <a:pt x="6040" y="823"/>
                        <a:pt x="6056" y="830"/>
                        <a:pt x="6069" y="836"/>
                      </a:cubicBezTo>
                      <a:cubicBezTo>
                        <a:pt x="6198" y="901"/>
                        <a:pt x="6313" y="977"/>
                        <a:pt x="6446" y="1035"/>
                      </a:cubicBezTo>
                      <a:cubicBezTo>
                        <a:pt x="6404" y="1067"/>
                        <a:pt x="6359" y="1106"/>
                        <a:pt x="6339" y="1131"/>
                      </a:cubicBezTo>
                      <a:cubicBezTo>
                        <a:pt x="6291" y="1141"/>
                        <a:pt x="6246" y="1151"/>
                        <a:pt x="6198" y="1157"/>
                      </a:cubicBezTo>
                      <a:cubicBezTo>
                        <a:pt x="6198" y="1118"/>
                        <a:pt x="6181" y="1083"/>
                        <a:pt x="6153" y="1061"/>
                      </a:cubicBezTo>
                      <a:cubicBezTo>
                        <a:pt x="6140" y="1054"/>
                        <a:pt x="6127" y="1045"/>
                        <a:pt x="6114" y="1038"/>
                      </a:cubicBezTo>
                      <a:cubicBezTo>
                        <a:pt x="6101" y="1029"/>
                        <a:pt x="6095" y="1019"/>
                        <a:pt x="6092" y="999"/>
                      </a:cubicBezTo>
                      <a:cubicBezTo>
                        <a:pt x="6088" y="967"/>
                        <a:pt x="6085" y="943"/>
                        <a:pt x="6062" y="917"/>
                      </a:cubicBezTo>
                      <a:cubicBezTo>
                        <a:pt x="6027" y="878"/>
                        <a:pt x="5979" y="872"/>
                        <a:pt x="5927" y="881"/>
                      </a:cubicBezTo>
                      <a:cubicBezTo>
                        <a:pt x="5924" y="865"/>
                        <a:pt x="5924" y="849"/>
                        <a:pt x="5917" y="836"/>
                      </a:cubicBezTo>
                      <a:cubicBezTo>
                        <a:pt x="5911" y="820"/>
                        <a:pt x="5901" y="807"/>
                        <a:pt x="5888" y="798"/>
                      </a:cubicBezTo>
                      <a:cubicBezTo>
                        <a:pt x="5866" y="782"/>
                        <a:pt x="5834" y="775"/>
                        <a:pt x="5805" y="782"/>
                      </a:cubicBezTo>
                      <a:cubicBezTo>
                        <a:pt x="5779" y="785"/>
                        <a:pt x="5753" y="801"/>
                        <a:pt x="5731" y="820"/>
                      </a:cubicBezTo>
                      <a:moveTo>
                        <a:pt x="5605" y="923"/>
                      </a:moveTo>
                      <a:lnTo>
                        <a:pt x="5605" y="923"/>
                      </a:lnTo>
                      <a:cubicBezTo>
                        <a:pt x="5602" y="888"/>
                        <a:pt x="5579" y="869"/>
                        <a:pt x="5554" y="862"/>
                      </a:cubicBezTo>
                      <a:cubicBezTo>
                        <a:pt x="5586" y="856"/>
                        <a:pt x="5618" y="852"/>
                        <a:pt x="5653" y="852"/>
                      </a:cubicBezTo>
                      <a:cubicBezTo>
                        <a:pt x="5666" y="852"/>
                        <a:pt x="5682" y="852"/>
                        <a:pt x="5699" y="852"/>
                      </a:cubicBezTo>
                      <a:cubicBezTo>
                        <a:pt x="5686" y="869"/>
                        <a:pt x="5673" y="885"/>
                        <a:pt x="5663" y="901"/>
                      </a:cubicBezTo>
                      <a:cubicBezTo>
                        <a:pt x="5631" y="955"/>
                        <a:pt x="5621" y="1019"/>
                        <a:pt x="5563" y="1058"/>
                      </a:cubicBezTo>
                      <a:cubicBezTo>
                        <a:pt x="5544" y="1074"/>
                        <a:pt x="5515" y="1086"/>
                        <a:pt x="5486" y="1083"/>
                      </a:cubicBezTo>
                      <a:cubicBezTo>
                        <a:pt x="5454" y="1083"/>
                        <a:pt x="5438" y="1051"/>
                        <a:pt x="5444" y="1022"/>
                      </a:cubicBezTo>
                      <a:cubicBezTo>
                        <a:pt x="5447" y="1016"/>
                        <a:pt x="5447" y="1012"/>
                        <a:pt x="5451" y="1009"/>
                      </a:cubicBezTo>
                      <a:cubicBezTo>
                        <a:pt x="5451" y="1006"/>
                        <a:pt x="5454" y="1003"/>
                        <a:pt x="5457" y="1003"/>
                      </a:cubicBezTo>
                      <a:lnTo>
                        <a:pt x="5460" y="1006"/>
                      </a:lnTo>
                      <a:cubicBezTo>
                        <a:pt x="5467" y="1012"/>
                        <a:pt x="5476" y="1016"/>
                        <a:pt x="5486" y="1019"/>
                      </a:cubicBezTo>
                      <a:cubicBezTo>
                        <a:pt x="5505" y="1029"/>
                        <a:pt x="5528" y="1032"/>
                        <a:pt x="5550" y="1025"/>
                      </a:cubicBezTo>
                      <a:cubicBezTo>
                        <a:pt x="5599" y="1016"/>
                        <a:pt x="5612" y="967"/>
                        <a:pt x="5605" y="923"/>
                      </a:cubicBezTo>
                      <a:moveTo>
                        <a:pt x="5444" y="1302"/>
                      </a:moveTo>
                      <a:lnTo>
                        <a:pt x="5444" y="1302"/>
                      </a:lnTo>
                      <a:cubicBezTo>
                        <a:pt x="5431" y="1296"/>
                        <a:pt x="5415" y="1292"/>
                        <a:pt x="5402" y="1289"/>
                      </a:cubicBezTo>
                      <a:cubicBezTo>
                        <a:pt x="5363" y="1199"/>
                        <a:pt x="5260" y="1135"/>
                        <a:pt x="5174" y="1102"/>
                      </a:cubicBezTo>
                      <a:cubicBezTo>
                        <a:pt x="5087" y="1074"/>
                        <a:pt x="4987" y="1067"/>
                        <a:pt x="4897" y="1086"/>
                      </a:cubicBezTo>
                      <a:cubicBezTo>
                        <a:pt x="4822" y="1106"/>
                        <a:pt x="4755" y="1138"/>
                        <a:pt x="4687" y="1164"/>
                      </a:cubicBezTo>
                      <a:cubicBezTo>
                        <a:pt x="4607" y="1193"/>
                        <a:pt x="4526" y="1222"/>
                        <a:pt x="4442" y="1234"/>
                      </a:cubicBezTo>
                      <a:cubicBezTo>
                        <a:pt x="4372" y="1244"/>
                        <a:pt x="4304" y="1254"/>
                        <a:pt x="4233" y="1257"/>
                      </a:cubicBezTo>
                      <a:cubicBezTo>
                        <a:pt x="4256" y="1241"/>
                        <a:pt x="4269" y="1218"/>
                        <a:pt x="4272" y="1196"/>
                      </a:cubicBezTo>
                      <a:cubicBezTo>
                        <a:pt x="4285" y="1193"/>
                        <a:pt x="4294" y="1193"/>
                        <a:pt x="4298" y="1193"/>
                      </a:cubicBezTo>
                      <a:cubicBezTo>
                        <a:pt x="4314" y="1190"/>
                        <a:pt x="4326" y="1190"/>
                        <a:pt x="4343" y="1186"/>
                      </a:cubicBezTo>
                      <a:cubicBezTo>
                        <a:pt x="4372" y="1180"/>
                        <a:pt x="4401" y="1173"/>
                        <a:pt x="4433" y="1167"/>
                      </a:cubicBezTo>
                      <a:cubicBezTo>
                        <a:pt x="4597" y="1125"/>
                        <a:pt x="4758" y="1054"/>
                        <a:pt x="4929" y="1029"/>
                      </a:cubicBezTo>
                      <a:cubicBezTo>
                        <a:pt x="5045" y="1012"/>
                        <a:pt x="5151" y="1035"/>
                        <a:pt x="5251" y="1096"/>
                      </a:cubicBezTo>
                      <a:cubicBezTo>
                        <a:pt x="5328" y="1148"/>
                        <a:pt x="5399" y="1218"/>
                        <a:pt x="5444" y="1302"/>
                      </a:cubicBezTo>
                      <a:moveTo>
                        <a:pt x="3808" y="820"/>
                      </a:moveTo>
                      <a:lnTo>
                        <a:pt x="3808" y="820"/>
                      </a:lnTo>
                      <a:cubicBezTo>
                        <a:pt x="3766" y="820"/>
                        <a:pt x="3728" y="820"/>
                        <a:pt x="3692" y="823"/>
                      </a:cubicBezTo>
                      <a:cubicBezTo>
                        <a:pt x="3621" y="830"/>
                        <a:pt x="3550" y="846"/>
                        <a:pt x="3492" y="888"/>
                      </a:cubicBezTo>
                      <a:cubicBezTo>
                        <a:pt x="3460" y="872"/>
                        <a:pt x="3425" y="859"/>
                        <a:pt x="3392" y="849"/>
                      </a:cubicBezTo>
                      <a:cubicBezTo>
                        <a:pt x="3399" y="852"/>
                        <a:pt x="3434" y="823"/>
                        <a:pt x="3444" y="817"/>
                      </a:cubicBezTo>
                      <a:cubicBezTo>
                        <a:pt x="3460" y="807"/>
                        <a:pt x="3480" y="798"/>
                        <a:pt x="3496" y="788"/>
                      </a:cubicBezTo>
                      <a:cubicBezTo>
                        <a:pt x="3531" y="766"/>
                        <a:pt x="3570" y="756"/>
                        <a:pt x="3608" y="746"/>
                      </a:cubicBezTo>
                      <a:cubicBezTo>
                        <a:pt x="3776" y="711"/>
                        <a:pt x="3946" y="743"/>
                        <a:pt x="4098" y="814"/>
                      </a:cubicBezTo>
                      <a:cubicBezTo>
                        <a:pt x="4101" y="814"/>
                        <a:pt x="4101" y="814"/>
                        <a:pt x="4104" y="817"/>
                      </a:cubicBezTo>
                      <a:cubicBezTo>
                        <a:pt x="4117" y="823"/>
                        <a:pt x="4133" y="830"/>
                        <a:pt x="4146" y="836"/>
                      </a:cubicBezTo>
                      <a:cubicBezTo>
                        <a:pt x="4275" y="901"/>
                        <a:pt x="4391" y="977"/>
                        <a:pt x="4523" y="1035"/>
                      </a:cubicBezTo>
                      <a:cubicBezTo>
                        <a:pt x="4481" y="1067"/>
                        <a:pt x="4436" y="1106"/>
                        <a:pt x="4417" y="1131"/>
                      </a:cubicBezTo>
                      <a:cubicBezTo>
                        <a:pt x="4368" y="1141"/>
                        <a:pt x="4323" y="1151"/>
                        <a:pt x="4275" y="1157"/>
                      </a:cubicBezTo>
                      <a:cubicBezTo>
                        <a:pt x="4275" y="1118"/>
                        <a:pt x="4259" y="1083"/>
                        <a:pt x="4230" y="1061"/>
                      </a:cubicBezTo>
                      <a:cubicBezTo>
                        <a:pt x="4217" y="1054"/>
                        <a:pt x="4204" y="1045"/>
                        <a:pt x="4191" y="1038"/>
                      </a:cubicBezTo>
                      <a:cubicBezTo>
                        <a:pt x="4178" y="1029"/>
                        <a:pt x="4172" y="1019"/>
                        <a:pt x="4169" y="999"/>
                      </a:cubicBezTo>
                      <a:cubicBezTo>
                        <a:pt x="4165" y="967"/>
                        <a:pt x="4162" y="943"/>
                        <a:pt x="4140" y="917"/>
                      </a:cubicBezTo>
                      <a:cubicBezTo>
                        <a:pt x="4104" y="878"/>
                        <a:pt x="4056" y="872"/>
                        <a:pt x="4005" y="881"/>
                      </a:cubicBezTo>
                      <a:cubicBezTo>
                        <a:pt x="4001" y="865"/>
                        <a:pt x="4001" y="849"/>
                        <a:pt x="3995" y="836"/>
                      </a:cubicBezTo>
                      <a:cubicBezTo>
                        <a:pt x="3989" y="820"/>
                        <a:pt x="3979" y="807"/>
                        <a:pt x="3966" y="798"/>
                      </a:cubicBezTo>
                      <a:cubicBezTo>
                        <a:pt x="3940" y="782"/>
                        <a:pt x="3911" y="775"/>
                        <a:pt x="3882" y="782"/>
                      </a:cubicBezTo>
                      <a:cubicBezTo>
                        <a:pt x="3856" y="785"/>
                        <a:pt x="3831" y="801"/>
                        <a:pt x="3808" y="820"/>
                      </a:cubicBezTo>
                      <a:moveTo>
                        <a:pt x="3682" y="923"/>
                      </a:moveTo>
                      <a:lnTo>
                        <a:pt x="3682" y="923"/>
                      </a:lnTo>
                      <a:cubicBezTo>
                        <a:pt x="3679" y="888"/>
                        <a:pt x="3657" y="869"/>
                        <a:pt x="3631" y="862"/>
                      </a:cubicBezTo>
                      <a:cubicBezTo>
                        <a:pt x="3663" y="856"/>
                        <a:pt x="3695" y="852"/>
                        <a:pt x="3731" y="852"/>
                      </a:cubicBezTo>
                      <a:cubicBezTo>
                        <a:pt x="3744" y="852"/>
                        <a:pt x="3760" y="852"/>
                        <a:pt x="3776" y="852"/>
                      </a:cubicBezTo>
                      <a:cubicBezTo>
                        <a:pt x="3763" y="869"/>
                        <a:pt x="3750" y="885"/>
                        <a:pt x="3740" y="901"/>
                      </a:cubicBezTo>
                      <a:cubicBezTo>
                        <a:pt x="3708" y="955"/>
                        <a:pt x="3698" y="1019"/>
                        <a:pt x="3641" y="1058"/>
                      </a:cubicBezTo>
                      <a:cubicBezTo>
                        <a:pt x="3621" y="1074"/>
                        <a:pt x="3592" y="1086"/>
                        <a:pt x="3563" y="1083"/>
                      </a:cubicBezTo>
                      <a:cubicBezTo>
                        <a:pt x="3531" y="1083"/>
                        <a:pt x="3515" y="1051"/>
                        <a:pt x="3521" y="1022"/>
                      </a:cubicBezTo>
                      <a:cubicBezTo>
                        <a:pt x="3525" y="1016"/>
                        <a:pt x="3525" y="1012"/>
                        <a:pt x="3528" y="1009"/>
                      </a:cubicBezTo>
                      <a:cubicBezTo>
                        <a:pt x="3528" y="1006"/>
                        <a:pt x="3531" y="1003"/>
                        <a:pt x="3534" y="1003"/>
                      </a:cubicBezTo>
                      <a:lnTo>
                        <a:pt x="3537" y="1006"/>
                      </a:lnTo>
                      <a:cubicBezTo>
                        <a:pt x="3544" y="1012"/>
                        <a:pt x="3553" y="1016"/>
                        <a:pt x="3563" y="1019"/>
                      </a:cubicBezTo>
                      <a:cubicBezTo>
                        <a:pt x="3583" y="1029"/>
                        <a:pt x="3605" y="1032"/>
                        <a:pt x="3628" y="1025"/>
                      </a:cubicBezTo>
                      <a:cubicBezTo>
                        <a:pt x="3676" y="1016"/>
                        <a:pt x="3689" y="967"/>
                        <a:pt x="3682" y="923"/>
                      </a:cubicBezTo>
                      <a:moveTo>
                        <a:pt x="3521" y="1302"/>
                      </a:moveTo>
                      <a:lnTo>
                        <a:pt x="3521" y="1302"/>
                      </a:lnTo>
                      <a:cubicBezTo>
                        <a:pt x="3508" y="1296"/>
                        <a:pt x="3492" y="1292"/>
                        <a:pt x="3480" y="1289"/>
                      </a:cubicBezTo>
                      <a:cubicBezTo>
                        <a:pt x="3441" y="1199"/>
                        <a:pt x="3338" y="1135"/>
                        <a:pt x="3251" y="1102"/>
                      </a:cubicBezTo>
                      <a:cubicBezTo>
                        <a:pt x="3164" y="1074"/>
                        <a:pt x="3064" y="1067"/>
                        <a:pt x="2974" y="1086"/>
                      </a:cubicBezTo>
                      <a:cubicBezTo>
                        <a:pt x="2900" y="1106"/>
                        <a:pt x="2832" y="1138"/>
                        <a:pt x="2764" y="1164"/>
                      </a:cubicBezTo>
                      <a:cubicBezTo>
                        <a:pt x="2684" y="1193"/>
                        <a:pt x="2603" y="1222"/>
                        <a:pt x="2520" y="1234"/>
                      </a:cubicBezTo>
                      <a:cubicBezTo>
                        <a:pt x="2449" y="1244"/>
                        <a:pt x="2381" y="1254"/>
                        <a:pt x="2310" y="1257"/>
                      </a:cubicBezTo>
                      <a:cubicBezTo>
                        <a:pt x="2333" y="1241"/>
                        <a:pt x="2346" y="1218"/>
                        <a:pt x="2349" y="1196"/>
                      </a:cubicBezTo>
                      <a:cubicBezTo>
                        <a:pt x="2362" y="1193"/>
                        <a:pt x="2372" y="1193"/>
                        <a:pt x="2375" y="1193"/>
                      </a:cubicBezTo>
                      <a:cubicBezTo>
                        <a:pt x="2391" y="1190"/>
                        <a:pt x="2404" y="1190"/>
                        <a:pt x="2420" y="1186"/>
                      </a:cubicBezTo>
                      <a:cubicBezTo>
                        <a:pt x="2449" y="1180"/>
                        <a:pt x="2478" y="1173"/>
                        <a:pt x="2507" y="1167"/>
                      </a:cubicBezTo>
                      <a:cubicBezTo>
                        <a:pt x="2675" y="1125"/>
                        <a:pt x="2835" y="1054"/>
                        <a:pt x="3006" y="1029"/>
                      </a:cubicBezTo>
                      <a:cubicBezTo>
                        <a:pt x="3122" y="1012"/>
                        <a:pt x="3228" y="1035"/>
                        <a:pt x="3328" y="1096"/>
                      </a:cubicBezTo>
                      <a:cubicBezTo>
                        <a:pt x="3405" y="1148"/>
                        <a:pt x="3476" y="1218"/>
                        <a:pt x="3521" y="1302"/>
                      </a:cubicBezTo>
                      <a:moveTo>
                        <a:pt x="1885" y="820"/>
                      </a:moveTo>
                      <a:lnTo>
                        <a:pt x="1885" y="820"/>
                      </a:lnTo>
                      <a:cubicBezTo>
                        <a:pt x="1843" y="820"/>
                        <a:pt x="1805" y="820"/>
                        <a:pt x="1769" y="823"/>
                      </a:cubicBezTo>
                      <a:cubicBezTo>
                        <a:pt x="1698" y="830"/>
                        <a:pt x="1628" y="846"/>
                        <a:pt x="1570" y="888"/>
                      </a:cubicBezTo>
                      <a:cubicBezTo>
                        <a:pt x="1537" y="872"/>
                        <a:pt x="1502" y="859"/>
                        <a:pt x="1470" y="849"/>
                      </a:cubicBezTo>
                      <a:cubicBezTo>
                        <a:pt x="1476" y="852"/>
                        <a:pt x="1512" y="823"/>
                        <a:pt x="1521" y="817"/>
                      </a:cubicBezTo>
                      <a:cubicBezTo>
                        <a:pt x="1537" y="807"/>
                        <a:pt x="1554" y="798"/>
                        <a:pt x="1573" y="788"/>
                      </a:cubicBezTo>
                      <a:cubicBezTo>
                        <a:pt x="1608" y="766"/>
                        <a:pt x="1647" y="756"/>
                        <a:pt x="1686" y="746"/>
                      </a:cubicBezTo>
                      <a:cubicBezTo>
                        <a:pt x="1853" y="711"/>
                        <a:pt x="2024" y="743"/>
                        <a:pt x="2175" y="814"/>
                      </a:cubicBezTo>
                      <a:cubicBezTo>
                        <a:pt x="2178" y="814"/>
                        <a:pt x="2178" y="814"/>
                        <a:pt x="2182" y="817"/>
                      </a:cubicBezTo>
                      <a:cubicBezTo>
                        <a:pt x="2194" y="823"/>
                        <a:pt x="2211" y="830"/>
                        <a:pt x="2223" y="836"/>
                      </a:cubicBezTo>
                      <a:cubicBezTo>
                        <a:pt x="2352" y="901"/>
                        <a:pt x="2468" y="977"/>
                        <a:pt x="2600" y="1035"/>
                      </a:cubicBezTo>
                      <a:cubicBezTo>
                        <a:pt x="2559" y="1067"/>
                        <a:pt x="2513" y="1106"/>
                        <a:pt x="2494" y="1131"/>
                      </a:cubicBezTo>
                      <a:cubicBezTo>
                        <a:pt x="2446" y="1141"/>
                        <a:pt x="2401" y="1151"/>
                        <a:pt x="2352" y="1157"/>
                      </a:cubicBezTo>
                      <a:cubicBezTo>
                        <a:pt x="2352" y="1118"/>
                        <a:pt x="2336" y="1083"/>
                        <a:pt x="2307" y="1061"/>
                      </a:cubicBezTo>
                      <a:cubicBezTo>
                        <a:pt x="2294" y="1054"/>
                        <a:pt x="2282" y="1045"/>
                        <a:pt x="2269" y="1038"/>
                      </a:cubicBezTo>
                      <a:cubicBezTo>
                        <a:pt x="2252" y="1029"/>
                        <a:pt x="2249" y="1019"/>
                        <a:pt x="2246" y="999"/>
                      </a:cubicBezTo>
                      <a:cubicBezTo>
                        <a:pt x="2243" y="967"/>
                        <a:pt x="2240" y="943"/>
                        <a:pt x="2217" y="917"/>
                      </a:cubicBezTo>
                      <a:cubicBezTo>
                        <a:pt x="2182" y="878"/>
                        <a:pt x="2133" y="872"/>
                        <a:pt x="2082" y="881"/>
                      </a:cubicBezTo>
                      <a:cubicBezTo>
                        <a:pt x="2078" y="865"/>
                        <a:pt x="2078" y="849"/>
                        <a:pt x="2072" y="836"/>
                      </a:cubicBezTo>
                      <a:cubicBezTo>
                        <a:pt x="2066" y="820"/>
                        <a:pt x="2056" y="807"/>
                        <a:pt x="2043" y="798"/>
                      </a:cubicBezTo>
                      <a:cubicBezTo>
                        <a:pt x="2018" y="782"/>
                        <a:pt x="1988" y="775"/>
                        <a:pt x="1959" y="782"/>
                      </a:cubicBezTo>
                      <a:cubicBezTo>
                        <a:pt x="1934" y="785"/>
                        <a:pt x="1908" y="801"/>
                        <a:pt x="1885" y="820"/>
                      </a:cubicBezTo>
                      <a:moveTo>
                        <a:pt x="1760" y="923"/>
                      </a:moveTo>
                      <a:lnTo>
                        <a:pt x="1760" y="923"/>
                      </a:lnTo>
                      <a:cubicBezTo>
                        <a:pt x="1757" y="888"/>
                        <a:pt x="1734" y="869"/>
                        <a:pt x="1708" y="862"/>
                      </a:cubicBezTo>
                      <a:cubicBezTo>
                        <a:pt x="1741" y="856"/>
                        <a:pt x="1773" y="852"/>
                        <a:pt x="1808" y="852"/>
                      </a:cubicBezTo>
                      <a:cubicBezTo>
                        <a:pt x="1821" y="852"/>
                        <a:pt x="1837" y="852"/>
                        <a:pt x="1853" y="852"/>
                      </a:cubicBezTo>
                      <a:cubicBezTo>
                        <a:pt x="1840" y="869"/>
                        <a:pt x="1827" y="885"/>
                        <a:pt x="1818" y="901"/>
                      </a:cubicBezTo>
                      <a:cubicBezTo>
                        <a:pt x="1786" y="955"/>
                        <a:pt x="1776" y="1019"/>
                        <a:pt x="1718" y="1058"/>
                      </a:cubicBezTo>
                      <a:cubicBezTo>
                        <a:pt x="1698" y="1074"/>
                        <a:pt x="1670" y="1086"/>
                        <a:pt x="1641" y="1083"/>
                      </a:cubicBezTo>
                      <a:cubicBezTo>
                        <a:pt x="1608" y="1083"/>
                        <a:pt x="1592" y="1051"/>
                        <a:pt x="1599" y="1022"/>
                      </a:cubicBezTo>
                      <a:cubicBezTo>
                        <a:pt x="1602" y="1016"/>
                        <a:pt x="1602" y="1012"/>
                        <a:pt x="1605" y="1009"/>
                      </a:cubicBezTo>
                      <a:cubicBezTo>
                        <a:pt x="1605" y="1006"/>
                        <a:pt x="1608" y="1003"/>
                        <a:pt x="1612" y="1003"/>
                      </a:cubicBezTo>
                      <a:lnTo>
                        <a:pt x="1615" y="1006"/>
                      </a:lnTo>
                      <a:cubicBezTo>
                        <a:pt x="1621" y="1012"/>
                        <a:pt x="1631" y="1016"/>
                        <a:pt x="1641" y="1019"/>
                      </a:cubicBezTo>
                      <a:cubicBezTo>
                        <a:pt x="1660" y="1029"/>
                        <a:pt x="1682" y="1032"/>
                        <a:pt x="1705" y="1025"/>
                      </a:cubicBezTo>
                      <a:cubicBezTo>
                        <a:pt x="1753" y="1016"/>
                        <a:pt x="1766" y="967"/>
                        <a:pt x="1760" y="923"/>
                      </a:cubicBezTo>
                      <a:moveTo>
                        <a:pt x="1096" y="788"/>
                      </a:moveTo>
                      <a:lnTo>
                        <a:pt x="1096" y="788"/>
                      </a:lnTo>
                      <a:cubicBezTo>
                        <a:pt x="1096" y="785"/>
                        <a:pt x="1096" y="785"/>
                        <a:pt x="1096" y="785"/>
                      </a:cubicBezTo>
                      <a:cubicBezTo>
                        <a:pt x="1119" y="753"/>
                        <a:pt x="1145" y="724"/>
                        <a:pt x="1173" y="698"/>
                      </a:cubicBezTo>
                      <a:cubicBezTo>
                        <a:pt x="1228" y="643"/>
                        <a:pt x="1293" y="598"/>
                        <a:pt x="1367" y="569"/>
                      </a:cubicBezTo>
                      <a:cubicBezTo>
                        <a:pt x="1444" y="537"/>
                        <a:pt x="1531" y="530"/>
                        <a:pt x="1615" y="530"/>
                      </a:cubicBezTo>
                      <a:lnTo>
                        <a:pt x="1618" y="530"/>
                      </a:lnTo>
                      <a:cubicBezTo>
                        <a:pt x="1541" y="543"/>
                        <a:pt x="1463" y="569"/>
                        <a:pt x="1393" y="598"/>
                      </a:cubicBezTo>
                      <a:cubicBezTo>
                        <a:pt x="1293" y="637"/>
                        <a:pt x="1206" y="717"/>
                        <a:pt x="1148" y="810"/>
                      </a:cubicBezTo>
                      <a:cubicBezTo>
                        <a:pt x="1148" y="814"/>
                        <a:pt x="1145" y="817"/>
                        <a:pt x="1145" y="820"/>
                      </a:cubicBezTo>
                      <a:cubicBezTo>
                        <a:pt x="1141" y="820"/>
                        <a:pt x="1138" y="823"/>
                        <a:pt x="1135" y="823"/>
                      </a:cubicBezTo>
                      <a:cubicBezTo>
                        <a:pt x="1112" y="827"/>
                        <a:pt x="1093" y="830"/>
                        <a:pt x="1071" y="833"/>
                      </a:cubicBezTo>
                      <a:cubicBezTo>
                        <a:pt x="1077" y="817"/>
                        <a:pt x="1087" y="801"/>
                        <a:pt x="1096" y="788"/>
                      </a:cubicBezTo>
                      <a:moveTo>
                        <a:pt x="2810" y="659"/>
                      </a:moveTo>
                      <a:lnTo>
                        <a:pt x="2810" y="659"/>
                      </a:lnTo>
                      <a:cubicBezTo>
                        <a:pt x="2835" y="659"/>
                        <a:pt x="2848" y="643"/>
                        <a:pt x="2858" y="621"/>
                      </a:cubicBezTo>
                      <a:cubicBezTo>
                        <a:pt x="2868" y="605"/>
                        <a:pt x="2880" y="598"/>
                        <a:pt x="2897" y="598"/>
                      </a:cubicBezTo>
                      <a:cubicBezTo>
                        <a:pt x="2909" y="598"/>
                        <a:pt x="2919" y="605"/>
                        <a:pt x="2926" y="617"/>
                      </a:cubicBezTo>
                      <a:cubicBezTo>
                        <a:pt x="2942" y="643"/>
                        <a:pt x="2935" y="682"/>
                        <a:pt x="2906" y="694"/>
                      </a:cubicBezTo>
                      <a:cubicBezTo>
                        <a:pt x="2890" y="701"/>
                        <a:pt x="2874" y="704"/>
                        <a:pt x="2858" y="704"/>
                      </a:cubicBezTo>
                      <a:cubicBezTo>
                        <a:pt x="2848" y="704"/>
                        <a:pt x="2839" y="704"/>
                        <a:pt x="2829" y="701"/>
                      </a:cubicBezTo>
                      <a:cubicBezTo>
                        <a:pt x="2761" y="698"/>
                        <a:pt x="2710" y="656"/>
                        <a:pt x="2645" y="650"/>
                      </a:cubicBezTo>
                      <a:cubicBezTo>
                        <a:pt x="2642" y="650"/>
                        <a:pt x="2636" y="650"/>
                        <a:pt x="2632" y="650"/>
                      </a:cubicBezTo>
                      <a:cubicBezTo>
                        <a:pt x="2575" y="650"/>
                        <a:pt x="2517" y="678"/>
                        <a:pt x="2478" y="724"/>
                      </a:cubicBezTo>
                      <a:cubicBezTo>
                        <a:pt x="2465" y="720"/>
                        <a:pt x="2430" y="714"/>
                        <a:pt x="2426" y="711"/>
                      </a:cubicBezTo>
                      <a:cubicBezTo>
                        <a:pt x="2404" y="707"/>
                        <a:pt x="2381" y="701"/>
                        <a:pt x="2362" y="694"/>
                      </a:cubicBezTo>
                      <a:cubicBezTo>
                        <a:pt x="2320" y="685"/>
                        <a:pt x="2278" y="672"/>
                        <a:pt x="2236" y="659"/>
                      </a:cubicBezTo>
                      <a:cubicBezTo>
                        <a:pt x="2156" y="630"/>
                        <a:pt x="2075" y="595"/>
                        <a:pt x="1995" y="563"/>
                      </a:cubicBezTo>
                      <a:cubicBezTo>
                        <a:pt x="1988" y="559"/>
                        <a:pt x="1979" y="556"/>
                        <a:pt x="1972" y="553"/>
                      </a:cubicBezTo>
                      <a:cubicBezTo>
                        <a:pt x="1853" y="501"/>
                        <a:pt x="1731" y="492"/>
                        <a:pt x="1602" y="495"/>
                      </a:cubicBezTo>
                      <a:cubicBezTo>
                        <a:pt x="1596" y="495"/>
                        <a:pt x="1589" y="495"/>
                        <a:pt x="1583" y="495"/>
                      </a:cubicBezTo>
                      <a:cubicBezTo>
                        <a:pt x="1625" y="453"/>
                        <a:pt x="1711" y="450"/>
                        <a:pt x="1763" y="450"/>
                      </a:cubicBezTo>
                      <a:cubicBezTo>
                        <a:pt x="1850" y="447"/>
                        <a:pt x="1937" y="457"/>
                        <a:pt x="2024" y="476"/>
                      </a:cubicBezTo>
                      <a:cubicBezTo>
                        <a:pt x="2107" y="492"/>
                        <a:pt x="2188" y="521"/>
                        <a:pt x="2272" y="546"/>
                      </a:cubicBezTo>
                      <a:lnTo>
                        <a:pt x="2275" y="546"/>
                      </a:lnTo>
                      <a:cubicBezTo>
                        <a:pt x="2291" y="553"/>
                        <a:pt x="2307" y="556"/>
                        <a:pt x="2320" y="559"/>
                      </a:cubicBezTo>
                      <a:cubicBezTo>
                        <a:pt x="2455" y="601"/>
                        <a:pt x="2597" y="630"/>
                        <a:pt x="2735" y="608"/>
                      </a:cubicBezTo>
                      <a:cubicBezTo>
                        <a:pt x="2742" y="637"/>
                        <a:pt x="2771" y="662"/>
                        <a:pt x="2807" y="659"/>
                      </a:cubicBezTo>
                      <a:lnTo>
                        <a:pt x="2807" y="659"/>
                      </a:lnTo>
                      <a:cubicBezTo>
                        <a:pt x="2810" y="659"/>
                        <a:pt x="2810" y="659"/>
                        <a:pt x="2810" y="659"/>
                      </a:cubicBezTo>
                      <a:moveTo>
                        <a:pt x="2665" y="521"/>
                      </a:moveTo>
                      <a:lnTo>
                        <a:pt x="2665" y="521"/>
                      </a:lnTo>
                      <a:cubicBezTo>
                        <a:pt x="2707" y="518"/>
                        <a:pt x="2726" y="495"/>
                        <a:pt x="2735" y="485"/>
                      </a:cubicBezTo>
                      <a:cubicBezTo>
                        <a:pt x="2755" y="476"/>
                        <a:pt x="2768" y="460"/>
                        <a:pt x="2777" y="444"/>
                      </a:cubicBezTo>
                      <a:cubicBezTo>
                        <a:pt x="2787" y="424"/>
                        <a:pt x="2790" y="405"/>
                        <a:pt x="2774" y="389"/>
                      </a:cubicBezTo>
                      <a:cubicBezTo>
                        <a:pt x="2755" y="369"/>
                        <a:pt x="2726" y="353"/>
                        <a:pt x="2735" y="321"/>
                      </a:cubicBezTo>
                      <a:cubicBezTo>
                        <a:pt x="2748" y="292"/>
                        <a:pt x="2790" y="279"/>
                        <a:pt x="2819" y="279"/>
                      </a:cubicBezTo>
                      <a:cubicBezTo>
                        <a:pt x="2842" y="279"/>
                        <a:pt x="2868" y="289"/>
                        <a:pt x="2887" y="302"/>
                      </a:cubicBezTo>
                      <a:cubicBezTo>
                        <a:pt x="2932" y="331"/>
                        <a:pt x="2971" y="382"/>
                        <a:pt x="2964" y="437"/>
                      </a:cubicBezTo>
                      <a:cubicBezTo>
                        <a:pt x="2961" y="460"/>
                        <a:pt x="2942" y="498"/>
                        <a:pt x="2916" y="498"/>
                      </a:cubicBezTo>
                      <a:cubicBezTo>
                        <a:pt x="2893" y="498"/>
                        <a:pt x="2874" y="482"/>
                        <a:pt x="2851" y="476"/>
                      </a:cubicBezTo>
                      <a:cubicBezTo>
                        <a:pt x="2848" y="476"/>
                        <a:pt x="2845" y="476"/>
                        <a:pt x="2842" y="476"/>
                      </a:cubicBezTo>
                      <a:cubicBezTo>
                        <a:pt x="2794" y="473"/>
                        <a:pt x="2752" y="518"/>
                        <a:pt x="2735" y="559"/>
                      </a:cubicBezTo>
                      <a:cubicBezTo>
                        <a:pt x="2735" y="563"/>
                        <a:pt x="2735" y="566"/>
                        <a:pt x="2735" y="566"/>
                      </a:cubicBezTo>
                      <a:cubicBezTo>
                        <a:pt x="2607" y="592"/>
                        <a:pt x="2478" y="566"/>
                        <a:pt x="2352" y="530"/>
                      </a:cubicBezTo>
                      <a:cubicBezTo>
                        <a:pt x="2323" y="524"/>
                        <a:pt x="2294" y="514"/>
                        <a:pt x="2265" y="505"/>
                      </a:cubicBezTo>
                      <a:cubicBezTo>
                        <a:pt x="2169" y="476"/>
                        <a:pt x="2072" y="444"/>
                        <a:pt x="1969" y="427"/>
                      </a:cubicBezTo>
                      <a:cubicBezTo>
                        <a:pt x="1879" y="414"/>
                        <a:pt x="1789" y="414"/>
                        <a:pt x="1702" y="427"/>
                      </a:cubicBezTo>
                      <a:cubicBezTo>
                        <a:pt x="1653" y="434"/>
                        <a:pt x="1599" y="447"/>
                        <a:pt x="1570" y="485"/>
                      </a:cubicBezTo>
                      <a:cubicBezTo>
                        <a:pt x="1566" y="489"/>
                        <a:pt x="1563" y="492"/>
                        <a:pt x="1560" y="495"/>
                      </a:cubicBezTo>
                      <a:cubicBezTo>
                        <a:pt x="1557" y="498"/>
                        <a:pt x="1554" y="498"/>
                        <a:pt x="1550" y="498"/>
                      </a:cubicBezTo>
                      <a:cubicBezTo>
                        <a:pt x="1521" y="501"/>
                        <a:pt x="1489" y="505"/>
                        <a:pt x="1457" y="508"/>
                      </a:cubicBezTo>
                      <a:cubicBezTo>
                        <a:pt x="1483" y="476"/>
                        <a:pt x="1512" y="447"/>
                        <a:pt x="1544" y="424"/>
                      </a:cubicBezTo>
                      <a:cubicBezTo>
                        <a:pt x="1583" y="398"/>
                        <a:pt x="1621" y="379"/>
                        <a:pt x="1666" y="363"/>
                      </a:cubicBezTo>
                      <a:cubicBezTo>
                        <a:pt x="1760" y="331"/>
                        <a:pt x="1860" y="328"/>
                        <a:pt x="1953" y="353"/>
                      </a:cubicBezTo>
                      <a:cubicBezTo>
                        <a:pt x="2027" y="376"/>
                        <a:pt x="2095" y="408"/>
                        <a:pt x="2166" y="434"/>
                      </a:cubicBezTo>
                      <a:cubicBezTo>
                        <a:pt x="2243" y="466"/>
                        <a:pt x="2323" y="482"/>
                        <a:pt x="2407" y="498"/>
                      </a:cubicBezTo>
                      <a:cubicBezTo>
                        <a:pt x="2491" y="511"/>
                        <a:pt x="2578" y="524"/>
                        <a:pt x="2665" y="521"/>
                      </a:cubicBezTo>
                      <a:moveTo>
                        <a:pt x="1486" y="595"/>
                      </a:moveTo>
                      <a:lnTo>
                        <a:pt x="1486" y="595"/>
                      </a:lnTo>
                      <a:cubicBezTo>
                        <a:pt x="1637" y="546"/>
                        <a:pt x="1805" y="534"/>
                        <a:pt x="1956" y="585"/>
                      </a:cubicBezTo>
                      <a:cubicBezTo>
                        <a:pt x="2021" y="605"/>
                        <a:pt x="2252" y="701"/>
                        <a:pt x="2310" y="717"/>
                      </a:cubicBezTo>
                      <a:cubicBezTo>
                        <a:pt x="2320" y="720"/>
                        <a:pt x="2423" y="743"/>
                        <a:pt x="2462" y="753"/>
                      </a:cubicBezTo>
                      <a:cubicBezTo>
                        <a:pt x="2449" y="775"/>
                        <a:pt x="2443" y="801"/>
                        <a:pt x="2446" y="830"/>
                      </a:cubicBezTo>
                      <a:cubicBezTo>
                        <a:pt x="2404" y="801"/>
                        <a:pt x="2372" y="778"/>
                        <a:pt x="2327" y="753"/>
                      </a:cubicBezTo>
                      <a:cubicBezTo>
                        <a:pt x="2246" y="707"/>
                        <a:pt x="2159" y="666"/>
                        <a:pt x="2072" y="640"/>
                      </a:cubicBezTo>
                      <a:cubicBezTo>
                        <a:pt x="1908" y="588"/>
                        <a:pt x="1731" y="566"/>
                        <a:pt x="1566" y="627"/>
                      </a:cubicBezTo>
                      <a:cubicBezTo>
                        <a:pt x="1560" y="630"/>
                        <a:pt x="1557" y="634"/>
                        <a:pt x="1550" y="637"/>
                      </a:cubicBezTo>
                      <a:cubicBezTo>
                        <a:pt x="1460" y="672"/>
                        <a:pt x="1380" y="730"/>
                        <a:pt x="1309" y="801"/>
                      </a:cubicBezTo>
                      <a:cubicBezTo>
                        <a:pt x="1305" y="804"/>
                        <a:pt x="1302" y="807"/>
                        <a:pt x="1296" y="810"/>
                      </a:cubicBezTo>
                      <a:cubicBezTo>
                        <a:pt x="1289" y="814"/>
                        <a:pt x="1286" y="814"/>
                        <a:pt x="1280" y="814"/>
                      </a:cubicBezTo>
                      <a:cubicBezTo>
                        <a:pt x="1245" y="814"/>
                        <a:pt x="1209" y="817"/>
                        <a:pt x="1173" y="817"/>
                      </a:cubicBezTo>
                      <a:cubicBezTo>
                        <a:pt x="1238" y="704"/>
                        <a:pt x="1361" y="637"/>
                        <a:pt x="1486" y="595"/>
                      </a:cubicBezTo>
                      <a:moveTo>
                        <a:pt x="1596" y="650"/>
                      </a:moveTo>
                      <a:lnTo>
                        <a:pt x="1596" y="650"/>
                      </a:lnTo>
                      <a:cubicBezTo>
                        <a:pt x="1708" y="611"/>
                        <a:pt x="1834" y="621"/>
                        <a:pt x="1946" y="643"/>
                      </a:cubicBezTo>
                      <a:cubicBezTo>
                        <a:pt x="2062" y="666"/>
                        <a:pt x="2169" y="711"/>
                        <a:pt x="2272" y="766"/>
                      </a:cubicBezTo>
                      <a:cubicBezTo>
                        <a:pt x="2346" y="807"/>
                        <a:pt x="2410" y="862"/>
                        <a:pt x="2484" y="901"/>
                      </a:cubicBezTo>
                      <a:cubicBezTo>
                        <a:pt x="2507" y="917"/>
                        <a:pt x="2533" y="926"/>
                        <a:pt x="2555" y="926"/>
                      </a:cubicBezTo>
                      <a:cubicBezTo>
                        <a:pt x="2562" y="926"/>
                        <a:pt x="2565" y="926"/>
                        <a:pt x="2568" y="923"/>
                      </a:cubicBezTo>
                      <a:cubicBezTo>
                        <a:pt x="2587" y="923"/>
                        <a:pt x="2613" y="910"/>
                        <a:pt x="2623" y="891"/>
                      </a:cubicBezTo>
                      <a:cubicBezTo>
                        <a:pt x="2629" y="872"/>
                        <a:pt x="2623" y="852"/>
                        <a:pt x="2619" y="833"/>
                      </a:cubicBezTo>
                      <a:cubicBezTo>
                        <a:pt x="2613" y="810"/>
                        <a:pt x="2610" y="791"/>
                        <a:pt x="2639" y="778"/>
                      </a:cubicBezTo>
                      <a:cubicBezTo>
                        <a:pt x="2645" y="778"/>
                        <a:pt x="2652" y="775"/>
                        <a:pt x="2658" y="775"/>
                      </a:cubicBezTo>
                      <a:cubicBezTo>
                        <a:pt x="2678" y="778"/>
                        <a:pt x="2700" y="788"/>
                        <a:pt x="2716" y="804"/>
                      </a:cubicBezTo>
                      <a:cubicBezTo>
                        <a:pt x="2735" y="820"/>
                        <a:pt x="2752" y="846"/>
                        <a:pt x="2748" y="875"/>
                      </a:cubicBezTo>
                      <a:cubicBezTo>
                        <a:pt x="2748" y="901"/>
                        <a:pt x="2729" y="917"/>
                        <a:pt x="2713" y="933"/>
                      </a:cubicBezTo>
                      <a:cubicBezTo>
                        <a:pt x="2710" y="936"/>
                        <a:pt x="2707" y="939"/>
                        <a:pt x="2703" y="943"/>
                      </a:cubicBezTo>
                      <a:cubicBezTo>
                        <a:pt x="2694" y="952"/>
                        <a:pt x="2681" y="967"/>
                        <a:pt x="2662" y="983"/>
                      </a:cubicBezTo>
                      <a:cubicBezTo>
                        <a:pt x="2652" y="990"/>
                        <a:pt x="2645" y="996"/>
                        <a:pt x="2632" y="1006"/>
                      </a:cubicBezTo>
                      <a:cubicBezTo>
                        <a:pt x="2632" y="1003"/>
                        <a:pt x="2629" y="1003"/>
                        <a:pt x="2626" y="1003"/>
                      </a:cubicBezTo>
                      <a:cubicBezTo>
                        <a:pt x="2478" y="939"/>
                        <a:pt x="2343" y="843"/>
                        <a:pt x="2194" y="778"/>
                      </a:cubicBezTo>
                      <a:cubicBezTo>
                        <a:pt x="2053" y="714"/>
                        <a:pt x="1898" y="682"/>
                        <a:pt x="1744" y="707"/>
                      </a:cubicBezTo>
                      <a:cubicBezTo>
                        <a:pt x="1702" y="714"/>
                        <a:pt x="1660" y="724"/>
                        <a:pt x="1621" y="737"/>
                      </a:cubicBezTo>
                      <a:cubicBezTo>
                        <a:pt x="1583" y="750"/>
                        <a:pt x="1550" y="772"/>
                        <a:pt x="1515" y="798"/>
                      </a:cubicBezTo>
                      <a:cubicBezTo>
                        <a:pt x="1505" y="804"/>
                        <a:pt x="1496" y="810"/>
                        <a:pt x="1489" y="817"/>
                      </a:cubicBezTo>
                      <a:cubicBezTo>
                        <a:pt x="1476" y="827"/>
                        <a:pt x="1463" y="833"/>
                        <a:pt x="1447" y="843"/>
                      </a:cubicBezTo>
                      <a:cubicBezTo>
                        <a:pt x="1434" y="839"/>
                        <a:pt x="1418" y="833"/>
                        <a:pt x="1402" y="830"/>
                      </a:cubicBezTo>
                      <a:cubicBezTo>
                        <a:pt x="1373" y="823"/>
                        <a:pt x="1344" y="820"/>
                        <a:pt x="1318" y="817"/>
                      </a:cubicBezTo>
                      <a:cubicBezTo>
                        <a:pt x="1402" y="753"/>
                        <a:pt x="1489" y="685"/>
                        <a:pt x="1596" y="650"/>
                      </a:cubicBezTo>
                      <a:moveTo>
                        <a:pt x="2282" y="1428"/>
                      </a:moveTo>
                      <a:lnTo>
                        <a:pt x="2282" y="1428"/>
                      </a:lnTo>
                      <a:cubicBezTo>
                        <a:pt x="2278" y="1428"/>
                        <a:pt x="2272" y="1428"/>
                        <a:pt x="2269" y="1428"/>
                      </a:cubicBezTo>
                      <a:cubicBezTo>
                        <a:pt x="2204" y="1434"/>
                        <a:pt x="2150" y="1476"/>
                        <a:pt x="2085" y="1479"/>
                      </a:cubicBezTo>
                      <a:cubicBezTo>
                        <a:pt x="2075" y="1479"/>
                        <a:pt x="2066" y="1483"/>
                        <a:pt x="2056" y="1483"/>
                      </a:cubicBezTo>
                      <a:cubicBezTo>
                        <a:pt x="2040" y="1479"/>
                        <a:pt x="2021" y="1479"/>
                        <a:pt x="2008" y="1473"/>
                      </a:cubicBezTo>
                      <a:cubicBezTo>
                        <a:pt x="1979" y="1460"/>
                        <a:pt x="1972" y="1421"/>
                        <a:pt x="1985" y="1395"/>
                      </a:cubicBezTo>
                      <a:cubicBezTo>
                        <a:pt x="1995" y="1383"/>
                        <a:pt x="2005" y="1376"/>
                        <a:pt x="2018" y="1376"/>
                      </a:cubicBezTo>
                      <a:cubicBezTo>
                        <a:pt x="2030" y="1376"/>
                        <a:pt x="2046" y="1383"/>
                        <a:pt x="2053" y="1399"/>
                      </a:cubicBezTo>
                      <a:cubicBezTo>
                        <a:pt x="2066" y="1421"/>
                        <a:pt x="2078" y="1434"/>
                        <a:pt x="2104" y="1437"/>
                      </a:cubicBezTo>
                      <a:lnTo>
                        <a:pt x="2104" y="1437"/>
                      </a:lnTo>
                      <a:lnTo>
                        <a:pt x="2104" y="1437"/>
                      </a:lnTo>
                      <a:cubicBezTo>
                        <a:pt x="2143" y="1441"/>
                        <a:pt x="2172" y="1415"/>
                        <a:pt x="2178" y="1386"/>
                      </a:cubicBezTo>
                      <a:cubicBezTo>
                        <a:pt x="2317" y="1408"/>
                        <a:pt x="2459" y="1379"/>
                        <a:pt x="2591" y="1338"/>
                      </a:cubicBezTo>
                      <a:cubicBezTo>
                        <a:pt x="2607" y="1334"/>
                        <a:pt x="2623" y="1328"/>
                        <a:pt x="2636" y="1325"/>
                      </a:cubicBezTo>
                      <a:cubicBezTo>
                        <a:pt x="2639" y="1325"/>
                        <a:pt x="2639" y="1325"/>
                        <a:pt x="2642" y="1322"/>
                      </a:cubicBezTo>
                      <a:cubicBezTo>
                        <a:pt x="2723" y="1299"/>
                        <a:pt x="2807" y="1270"/>
                        <a:pt x="2890" y="1254"/>
                      </a:cubicBezTo>
                      <a:cubicBezTo>
                        <a:pt x="2977" y="1234"/>
                        <a:pt x="3064" y="1225"/>
                        <a:pt x="3151" y="1228"/>
                      </a:cubicBezTo>
                      <a:cubicBezTo>
                        <a:pt x="3203" y="1228"/>
                        <a:pt x="3289" y="1231"/>
                        <a:pt x="3328" y="1273"/>
                      </a:cubicBezTo>
                      <a:cubicBezTo>
                        <a:pt x="3322" y="1273"/>
                        <a:pt x="3319" y="1273"/>
                        <a:pt x="3312" y="1273"/>
                      </a:cubicBezTo>
                      <a:cubicBezTo>
                        <a:pt x="3183" y="1270"/>
                        <a:pt x="3061" y="1279"/>
                        <a:pt x="2942" y="1331"/>
                      </a:cubicBezTo>
                      <a:cubicBezTo>
                        <a:pt x="2932" y="1334"/>
                        <a:pt x="2926" y="1338"/>
                        <a:pt x="2919" y="1341"/>
                      </a:cubicBezTo>
                      <a:cubicBezTo>
                        <a:pt x="2839" y="1373"/>
                        <a:pt x="2758" y="1408"/>
                        <a:pt x="2675" y="1437"/>
                      </a:cubicBezTo>
                      <a:cubicBezTo>
                        <a:pt x="2636" y="1450"/>
                        <a:pt x="2594" y="1463"/>
                        <a:pt x="2552" y="1473"/>
                      </a:cubicBezTo>
                      <a:cubicBezTo>
                        <a:pt x="2530" y="1479"/>
                        <a:pt x="2510" y="1486"/>
                        <a:pt x="2487" y="1489"/>
                      </a:cubicBezTo>
                      <a:cubicBezTo>
                        <a:pt x="2484" y="1489"/>
                        <a:pt x="2449" y="1499"/>
                        <a:pt x="2433" y="1502"/>
                      </a:cubicBezTo>
                      <a:cubicBezTo>
                        <a:pt x="2397" y="1457"/>
                        <a:pt x="2336" y="1424"/>
                        <a:pt x="2282" y="1428"/>
                      </a:cubicBezTo>
                      <a:moveTo>
                        <a:pt x="3212" y="1206"/>
                      </a:moveTo>
                      <a:lnTo>
                        <a:pt x="3212" y="1206"/>
                      </a:lnTo>
                      <a:cubicBezTo>
                        <a:pt x="3122" y="1193"/>
                        <a:pt x="3032" y="1193"/>
                        <a:pt x="2945" y="1206"/>
                      </a:cubicBezTo>
                      <a:cubicBezTo>
                        <a:pt x="2842" y="1222"/>
                        <a:pt x="2745" y="1254"/>
                        <a:pt x="2645" y="1283"/>
                      </a:cubicBezTo>
                      <a:cubicBezTo>
                        <a:pt x="2619" y="1292"/>
                        <a:pt x="2591" y="1302"/>
                        <a:pt x="2562" y="1309"/>
                      </a:cubicBezTo>
                      <a:cubicBezTo>
                        <a:pt x="2436" y="1344"/>
                        <a:pt x="2304" y="1370"/>
                        <a:pt x="2178" y="1344"/>
                      </a:cubicBezTo>
                      <a:cubicBezTo>
                        <a:pt x="2178" y="1341"/>
                        <a:pt x="2178" y="1341"/>
                        <a:pt x="2175" y="1338"/>
                      </a:cubicBezTo>
                      <a:cubicBezTo>
                        <a:pt x="2162" y="1296"/>
                        <a:pt x="2120" y="1251"/>
                        <a:pt x="2072" y="1254"/>
                      </a:cubicBezTo>
                      <a:cubicBezTo>
                        <a:pt x="2069" y="1254"/>
                        <a:pt x="2066" y="1254"/>
                        <a:pt x="2062" y="1254"/>
                      </a:cubicBezTo>
                      <a:cubicBezTo>
                        <a:pt x="2040" y="1257"/>
                        <a:pt x="2021" y="1276"/>
                        <a:pt x="1998" y="1276"/>
                      </a:cubicBezTo>
                      <a:cubicBezTo>
                        <a:pt x="1969" y="1276"/>
                        <a:pt x="1953" y="1238"/>
                        <a:pt x="1950" y="1215"/>
                      </a:cubicBezTo>
                      <a:cubicBezTo>
                        <a:pt x="1943" y="1161"/>
                        <a:pt x="1982" y="1109"/>
                        <a:pt x="2024" y="1080"/>
                      </a:cubicBezTo>
                      <a:cubicBezTo>
                        <a:pt x="2046" y="1067"/>
                        <a:pt x="2069" y="1058"/>
                        <a:pt x="2095" y="1058"/>
                      </a:cubicBezTo>
                      <a:cubicBezTo>
                        <a:pt x="2124" y="1058"/>
                        <a:pt x="2166" y="1070"/>
                        <a:pt x="2175" y="1099"/>
                      </a:cubicBezTo>
                      <a:cubicBezTo>
                        <a:pt x="2188" y="1131"/>
                        <a:pt x="2159" y="1148"/>
                        <a:pt x="2140" y="1167"/>
                      </a:cubicBezTo>
                      <a:cubicBezTo>
                        <a:pt x="2124" y="1180"/>
                        <a:pt x="2127" y="1202"/>
                        <a:pt x="2137" y="1222"/>
                      </a:cubicBezTo>
                      <a:cubicBezTo>
                        <a:pt x="2146" y="1238"/>
                        <a:pt x="2159" y="1251"/>
                        <a:pt x="2178" y="1260"/>
                      </a:cubicBezTo>
                      <a:cubicBezTo>
                        <a:pt x="2188" y="1273"/>
                        <a:pt x="2204" y="1296"/>
                        <a:pt x="2249" y="1296"/>
                      </a:cubicBezTo>
                      <a:cubicBezTo>
                        <a:pt x="2336" y="1302"/>
                        <a:pt x="2423" y="1289"/>
                        <a:pt x="2507" y="1273"/>
                      </a:cubicBezTo>
                      <a:cubicBezTo>
                        <a:pt x="2591" y="1260"/>
                        <a:pt x="2671" y="1241"/>
                        <a:pt x="2748" y="1212"/>
                      </a:cubicBezTo>
                      <a:cubicBezTo>
                        <a:pt x="2819" y="1183"/>
                        <a:pt x="2887" y="1154"/>
                        <a:pt x="2961" y="1131"/>
                      </a:cubicBezTo>
                      <a:cubicBezTo>
                        <a:pt x="3054" y="1106"/>
                        <a:pt x="3154" y="1109"/>
                        <a:pt x="3248" y="1141"/>
                      </a:cubicBezTo>
                      <a:cubicBezTo>
                        <a:pt x="3289" y="1154"/>
                        <a:pt x="3332" y="1177"/>
                        <a:pt x="3370" y="1202"/>
                      </a:cubicBezTo>
                      <a:cubicBezTo>
                        <a:pt x="3402" y="1225"/>
                        <a:pt x="3431" y="1254"/>
                        <a:pt x="3454" y="1286"/>
                      </a:cubicBezTo>
                      <a:cubicBezTo>
                        <a:pt x="3425" y="1283"/>
                        <a:pt x="3392" y="1279"/>
                        <a:pt x="3364" y="1276"/>
                      </a:cubicBezTo>
                      <a:cubicBezTo>
                        <a:pt x="3360" y="1276"/>
                        <a:pt x="3354" y="1273"/>
                        <a:pt x="3354" y="1273"/>
                      </a:cubicBezTo>
                      <a:cubicBezTo>
                        <a:pt x="3351" y="1270"/>
                        <a:pt x="3348" y="1267"/>
                        <a:pt x="3344" y="1263"/>
                      </a:cubicBezTo>
                      <a:cubicBezTo>
                        <a:pt x="3315" y="1225"/>
                        <a:pt x="3260" y="1212"/>
                        <a:pt x="3212" y="1206"/>
                      </a:cubicBezTo>
                      <a:moveTo>
                        <a:pt x="3309" y="1054"/>
                      </a:moveTo>
                      <a:lnTo>
                        <a:pt x="3309" y="1054"/>
                      </a:lnTo>
                      <a:cubicBezTo>
                        <a:pt x="3238" y="1012"/>
                        <a:pt x="3157" y="990"/>
                        <a:pt x="3074" y="990"/>
                      </a:cubicBezTo>
                      <a:cubicBezTo>
                        <a:pt x="2987" y="993"/>
                        <a:pt x="2900" y="1012"/>
                        <a:pt x="2813" y="1038"/>
                      </a:cubicBezTo>
                      <a:cubicBezTo>
                        <a:pt x="2723" y="1064"/>
                        <a:pt x="2632" y="1093"/>
                        <a:pt x="2542" y="1118"/>
                      </a:cubicBezTo>
                      <a:cubicBezTo>
                        <a:pt x="2571" y="1090"/>
                        <a:pt x="2603" y="1067"/>
                        <a:pt x="2636" y="1041"/>
                      </a:cubicBezTo>
                      <a:cubicBezTo>
                        <a:pt x="2642" y="1041"/>
                        <a:pt x="2645" y="1038"/>
                        <a:pt x="2649" y="1035"/>
                      </a:cubicBezTo>
                      <a:lnTo>
                        <a:pt x="2652" y="1032"/>
                      </a:lnTo>
                      <a:cubicBezTo>
                        <a:pt x="2819" y="917"/>
                        <a:pt x="3025" y="839"/>
                        <a:pt x="3209" y="852"/>
                      </a:cubicBezTo>
                      <a:cubicBezTo>
                        <a:pt x="3302" y="856"/>
                        <a:pt x="3392" y="885"/>
                        <a:pt x="3476" y="920"/>
                      </a:cubicBezTo>
                      <a:cubicBezTo>
                        <a:pt x="3464" y="936"/>
                        <a:pt x="3454" y="955"/>
                        <a:pt x="3444" y="974"/>
                      </a:cubicBezTo>
                      <a:cubicBezTo>
                        <a:pt x="3434" y="1003"/>
                        <a:pt x="3421" y="1038"/>
                        <a:pt x="3392" y="1058"/>
                      </a:cubicBezTo>
                      <a:cubicBezTo>
                        <a:pt x="3380" y="1067"/>
                        <a:pt x="3360" y="1070"/>
                        <a:pt x="3341" y="1070"/>
                      </a:cubicBezTo>
                      <a:cubicBezTo>
                        <a:pt x="3332" y="1064"/>
                        <a:pt x="3322" y="1058"/>
                        <a:pt x="3309" y="1054"/>
                      </a:cubicBezTo>
                      <a:moveTo>
                        <a:pt x="3019" y="788"/>
                      </a:moveTo>
                      <a:lnTo>
                        <a:pt x="3019" y="788"/>
                      </a:lnTo>
                      <a:cubicBezTo>
                        <a:pt x="3019" y="785"/>
                        <a:pt x="3019" y="785"/>
                        <a:pt x="3019" y="785"/>
                      </a:cubicBezTo>
                      <a:cubicBezTo>
                        <a:pt x="3042" y="753"/>
                        <a:pt x="3067" y="724"/>
                        <a:pt x="3096" y="698"/>
                      </a:cubicBezTo>
                      <a:cubicBezTo>
                        <a:pt x="3151" y="643"/>
                        <a:pt x="3216" y="598"/>
                        <a:pt x="3289" y="569"/>
                      </a:cubicBezTo>
                      <a:cubicBezTo>
                        <a:pt x="3367" y="537"/>
                        <a:pt x="3454" y="530"/>
                        <a:pt x="3537" y="530"/>
                      </a:cubicBezTo>
                      <a:lnTo>
                        <a:pt x="3541" y="530"/>
                      </a:lnTo>
                      <a:cubicBezTo>
                        <a:pt x="3464" y="543"/>
                        <a:pt x="3386" y="569"/>
                        <a:pt x="3315" y="598"/>
                      </a:cubicBezTo>
                      <a:cubicBezTo>
                        <a:pt x="3216" y="637"/>
                        <a:pt x="3128" y="717"/>
                        <a:pt x="3071" y="810"/>
                      </a:cubicBezTo>
                      <a:cubicBezTo>
                        <a:pt x="3071" y="814"/>
                        <a:pt x="3067" y="817"/>
                        <a:pt x="3067" y="820"/>
                      </a:cubicBezTo>
                      <a:cubicBezTo>
                        <a:pt x="3064" y="820"/>
                        <a:pt x="3061" y="823"/>
                        <a:pt x="3058" y="823"/>
                      </a:cubicBezTo>
                      <a:cubicBezTo>
                        <a:pt x="3035" y="827"/>
                        <a:pt x="3016" y="830"/>
                        <a:pt x="2993" y="833"/>
                      </a:cubicBezTo>
                      <a:cubicBezTo>
                        <a:pt x="3000" y="817"/>
                        <a:pt x="3009" y="801"/>
                        <a:pt x="3019" y="788"/>
                      </a:cubicBezTo>
                      <a:moveTo>
                        <a:pt x="4491" y="923"/>
                      </a:moveTo>
                      <a:lnTo>
                        <a:pt x="4491" y="923"/>
                      </a:lnTo>
                      <a:cubicBezTo>
                        <a:pt x="4510" y="923"/>
                        <a:pt x="4536" y="910"/>
                        <a:pt x="4546" y="891"/>
                      </a:cubicBezTo>
                      <a:cubicBezTo>
                        <a:pt x="4552" y="872"/>
                        <a:pt x="4546" y="852"/>
                        <a:pt x="4542" y="833"/>
                      </a:cubicBezTo>
                      <a:cubicBezTo>
                        <a:pt x="4536" y="810"/>
                        <a:pt x="4533" y="791"/>
                        <a:pt x="4562" y="778"/>
                      </a:cubicBezTo>
                      <a:cubicBezTo>
                        <a:pt x="4568" y="778"/>
                        <a:pt x="4574" y="775"/>
                        <a:pt x="4581" y="775"/>
                      </a:cubicBezTo>
                      <a:cubicBezTo>
                        <a:pt x="4600" y="778"/>
                        <a:pt x="4623" y="788"/>
                        <a:pt x="4639" y="804"/>
                      </a:cubicBezTo>
                      <a:cubicBezTo>
                        <a:pt x="4658" y="820"/>
                        <a:pt x="4674" y="846"/>
                        <a:pt x="4671" y="875"/>
                      </a:cubicBezTo>
                      <a:cubicBezTo>
                        <a:pt x="4671" y="901"/>
                        <a:pt x="4652" y="917"/>
                        <a:pt x="4636" y="933"/>
                      </a:cubicBezTo>
                      <a:cubicBezTo>
                        <a:pt x="4633" y="936"/>
                        <a:pt x="4629" y="939"/>
                        <a:pt x="4626" y="943"/>
                      </a:cubicBezTo>
                      <a:cubicBezTo>
                        <a:pt x="4616" y="952"/>
                        <a:pt x="4603" y="967"/>
                        <a:pt x="4584" y="983"/>
                      </a:cubicBezTo>
                      <a:cubicBezTo>
                        <a:pt x="4574" y="990"/>
                        <a:pt x="4568" y="996"/>
                        <a:pt x="4555" y="1006"/>
                      </a:cubicBezTo>
                      <a:cubicBezTo>
                        <a:pt x="4555" y="1003"/>
                        <a:pt x="4552" y="1003"/>
                        <a:pt x="4549" y="1003"/>
                      </a:cubicBezTo>
                      <a:cubicBezTo>
                        <a:pt x="4401" y="939"/>
                        <a:pt x="4265" y="843"/>
                        <a:pt x="4117" y="778"/>
                      </a:cubicBezTo>
                      <a:cubicBezTo>
                        <a:pt x="3976" y="714"/>
                        <a:pt x="3821" y="682"/>
                        <a:pt x="3666" y="707"/>
                      </a:cubicBezTo>
                      <a:cubicBezTo>
                        <a:pt x="3624" y="714"/>
                        <a:pt x="3583" y="724"/>
                        <a:pt x="3544" y="737"/>
                      </a:cubicBezTo>
                      <a:cubicBezTo>
                        <a:pt x="3505" y="750"/>
                        <a:pt x="3473" y="772"/>
                        <a:pt x="3438" y="798"/>
                      </a:cubicBezTo>
                      <a:cubicBezTo>
                        <a:pt x="3428" y="804"/>
                        <a:pt x="3421" y="810"/>
                        <a:pt x="3412" y="817"/>
                      </a:cubicBezTo>
                      <a:cubicBezTo>
                        <a:pt x="3399" y="827"/>
                        <a:pt x="3386" y="833"/>
                        <a:pt x="3370" y="843"/>
                      </a:cubicBezTo>
                      <a:cubicBezTo>
                        <a:pt x="3357" y="839"/>
                        <a:pt x="3341" y="833"/>
                        <a:pt x="3325" y="830"/>
                      </a:cubicBezTo>
                      <a:cubicBezTo>
                        <a:pt x="3296" y="823"/>
                        <a:pt x="3267" y="820"/>
                        <a:pt x="3241" y="817"/>
                      </a:cubicBezTo>
                      <a:cubicBezTo>
                        <a:pt x="3325" y="753"/>
                        <a:pt x="3412" y="685"/>
                        <a:pt x="3518" y="650"/>
                      </a:cubicBezTo>
                      <a:cubicBezTo>
                        <a:pt x="3631" y="611"/>
                        <a:pt x="3757" y="621"/>
                        <a:pt x="3869" y="643"/>
                      </a:cubicBezTo>
                      <a:cubicBezTo>
                        <a:pt x="3985" y="666"/>
                        <a:pt x="4091" y="711"/>
                        <a:pt x="4194" y="766"/>
                      </a:cubicBezTo>
                      <a:cubicBezTo>
                        <a:pt x="4269" y="807"/>
                        <a:pt x="4333" y="862"/>
                        <a:pt x="4407" y="901"/>
                      </a:cubicBezTo>
                      <a:cubicBezTo>
                        <a:pt x="4430" y="917"/>
                        <a:pt x="4455" y="926"/>
                        <a:pt x="4478" y="926"/>
                      </a:cubicBezTo>
                      <a:cubicBezTo>
                        <a:pt x="4484" y="926"/>
                        <a:pt x="4488" y="926"/>
                        <a:pt x="4491" y="923"/>
                      </a:cubicBezTo>
                      <a:moveTo>
                        <a:pt x="4368" y="830"/>
                      </a:moveTo>
                      <a:lnTo>
                        <a:pt x="4368" y="830"/>
                      </a:lnTo>
                      <a:cubicBezTo>
                        <a:pt x="4326" y="801"/>
                        <a:pt x="4294" y="778"/>
                        <a:pt x="4249" y="753"/>
                      </a:cubicBezTo>
                      <a:cubicBezTo>
                        <a:pt x="4169" y="707"/>
                        <a:pt x="4082" y="666"/>
                        <a:pt x="3995" y="640"/>
                      </a:cubicBezTo>
                      <a:cubicBezTo>
                        <a:pt x="3831" y="588"/>
                        <a:pt x="3653" y="566"/>
                        <a:pt x="3489" y="627"/>
                      </a:cubicBezTo>
                      <a:cubicBezTo>
                        <a:pt x="3483" y="630"/>
                        <a:pt x="3480" y="634"/>
                        <a:pt x="3473" y="637"/>
                      </a:cubicBezTo>
                      <a:cubicBezTo>
                        <a:pt x="3383" y="672"/>
                        <a:pt x="3302" y="730"/>
                        <a:pt x="3232" y="801"/>
                      </a:cubicBezTo>
                      <a:cubicBezTo>
                        <a:pt x="3228" y="804"/>
                        <a:pt x="3225" y="807"/>
                        <a:pt x="3219" y="810"/>
                      </a:cubicBezTo>
                      <a:cubicBezTo>
                        <a:pt x="3212" y="814"/>
                        <a:pt x="3209" y="814"/>
                        <a:pt x="3203" y="814"/>
                      </a:cubicBezTo>
                      <a:cubicBezTo>
                        <a:pt x="3167" y="814"/>
                        <a:pt x="3132" y="817"/>
                        <a:pt x="3096" y="817"/>
                      </a:cubicBezTo>
                      <a:cubicBezTo>
                        <a:pt x="3161" y="704"/>
                        <a:pt x="3283" y="637"/>
                        <a:pt x="3409" y="595"/>
                      </a:cubicBezTo>
                      <a:cubicBezTo>
                        <a:pt x="3560" y="546"/>
                        <a:pt x="3728" y="534"/>
                        <a:pt x="3879" y="585"/>
                      </a:cubicBezTo>
                      <a:cubicBezTo>
                        <a:pt x="3943" y="605"/>
                        <a:pt x="4175" y="701"/>
                        <a:pt x="4233" y="717"/>
                      </a:cubicBezTo>
                      <a:cubicBezTo>
                        <a:pt x="4243" y="720"/>
                        <a:pt x="4346" y="743"/>
                        <a:pt x="4385" y="753"/>
                      </a:cubicBezTo>
                      <a:cubicBezTo>
                        <a:pt x="4372" y="775"/>
                        <a:pt x="4365" y="801"/>
                        <a:pt x="4368" y="830"/>
                      </a:cubicBezTo>
                      <a:moveTo>
                        <a:pt x="4732" y="659"/>
                      </a:moveTo>
                      <a:lnTo>
                        <a:pt x="4732" y="659"/>
                      </a:lnTo>
                      <a:cubicBezTo>
                        <a:pt x="4758" y="659"/>
                        <a:pt x="4771" y="643"/>
                        <a:pt x="4781" y="621"/>
                      </a:cubicBezTo>
                      <a:cubicBezTo>
                        <a:pt x="4790" y="605"/>
                        <a:pt x="4803" y="598"/>
                        <a:pt x="4819" y="598"/>
                      </a:cubicBezTo>
                      <a:cubicBezTo>
                        <a:pt x="4832" y="598"/>
                        <a:pt x="4842" y="605"/>
                        <a:pt x="4848" y="617"/>
                      </a:cubicBezTo>
                      <a:cubicBezTo>
                        <a:pt x="4864" y="643"/>
                        <a:pt x="4858" y="682"/>
                        <a:pt x="4829" y="694"/>
                      </a:cubicBezTo>
                      <a:cubicBezTo>
                        <a:pt x="4813" y="701"/>
                        <a:pt x="4797" y="704"/>
                        <a:pt x="4781" y="704"/>
                      </a:cubicBezTo>
                      <a:cubicBezTo>
                        <a:pt x="4771" y="704"/>
                        <a:pt x="4761" y="704"/>
                        <a:pt x="4752" y="701"/>
                      </a:cubicBezTo>
                      <a:cubicBezTo>
                        <a:pt x="4684" y="698"/>
                        <a:pt x="4633" y="656"/>
                        <a:pt x="4568" y="650"/>
                      </a:cubicBezTo>
                      <a:cubicBezTo>
                        <a:pt x="4565" y="650"/>
                        <a:pt x="4558" y="650"/>
                        <a:pt x="4555" y="650"/>
                      </a:cubicBezTo>
                      <a:cubicBezTo>
                        <a:pt x="4497" y="650"/>
                        <a:pt x="4439" y="678"/>
                        <a:pt x="4401" y="724"/>
                      </a:cubicBezTo>
                      <a:cubicBezTo>
                        <a:pt x="4388" y="720"/>
                        <a:pt x="4352" y="714"/>
                        <a:pt x="4349" y="711"/>
                      </a:cubicBezTo>
                      <a:cubicBezTo>
                        <a:pt x="4326" y="707"/>
                        <a:pt x="4304" y="701"/>
                        <a:pt x="4285" y="694"/>
                      </a:cubicBezTo>
                      <a:cubicBezTo>
                        <a:pt x="4243" y="685"/>
                        <a:pt x="4201" y="672"/>
                        <a:pt x="4159" y="659"/>
                      </a:cubicBezTo>
                      <a:cubicBezTo>
                        <a:pt x="4078" y="630"/>
                        <a:pt x="3998" y="595"/>
                        <a:pt x="3917" y="563"/>
                      </a:cubicBezTo>
                      <a:cubicBezTo>
                        <a:pt x="3911" y="559"/>
                        <a:pt x="3901" y="556"/>
                        <a:pt x="3895" y="553"/>
                      </a:cubicBezTo>
                      <a:cubicBezTo>
                        <a:pt x="3776" y="501"/>
                        <a:pt x="3653" y="492"/>
                        <a:pt x="3525" y="495"/>
                      </a:cubicBezTo>
                      <a:cubicBezTo>
                        <a:pt x="3518" y="495"/>
                        <a:pt x="3512" y="495"/>
                        <a:pt x="3505" y="495"/>
                      </a:cubicBezTo>
                      <a:cubicBezTo>
                        <a:pt x="3547" y="453"/>
                        <a:pt x="3634" y="450"/>
                        <a:pt x="3686" y="450"/>
                      </a:cubicBezTo>
                      <a:cubicBezTo>
                        <a:pt x="3773" y="447"/>
                        <a:pt x="3860" y="457"/>
                        <a:pt x="3946" y="476"/>
                      </a:cubicBezTo>
                      <a:cubicBezTo>
                        <a:pt x="4030" y="492"/>
                        <a:pt x="4111" y="521"/>
                        <a:pt x="4194" y="546"/>
                      </a:cubicBezTo>
                      <a:lnTo>
                        <a:pt x="4198" y="546"/>
                      </a:lnTo>
                      <a:cubicBezTo>
                        <a:pt x="4214" y="553"/>
                        <a:pt x="4230" y="556"/>
                        <a:pt x="4246" y="559"/>
                      </a:cubicBezTo>
                      <a:cubicBezTo>
                        <a:pt x="4378" y="601"/>
                        <a:pt x="4520" y="630"/>
                        <a:pt x="4658" y="608"/>
                      </a:cubicBezTo>
                      <a:cubicBezTo>
                        <a:pt x="4665" y="637"/>
                        <a:pt x="4694" y="662"/>
                        <a:pt x="4729" y="659"/>
                      </a:cubicBezTo>
                      <a:lnTo>
                        <a:pt x="4729" y="659"/>
                      </a:lnTo>
                      <a:cubicBezTo>
                        <a:pt x="4732" y="659"/>
                        <a:pt x="4732" y="659"/>
                        <a:pt x="4732" y="659"/>
                      </a:cubicBezTo>
                      <a:moveTo>
                        <a:pt x="4587" y="521"/>
                      </a:moveTo>
                      <a:lnTo>
                        <a:pt x="4587" y="521"/>
                      </a:lnTo>
                      <a:cubicBezTo>
                        <a:pt x="4629" y="518"/>
                        <a:pt x="4649" y="495"/>
                        <a:pt x="4658" y="485"/>
                      </a:cubicBezTo>
                      <a:cubicBezTo>
                        <a:pt x="4678" y="476"/>
                        <a:pt x="4690" y="460"/>
                        <a:pt x="4700" y="444"/>
                      </a:cubicBezTo>
                      <a:cubicBezTo>
                        <a:pt x="4710" y="424"/>
                        <a:pt x="4713" y="405"/>
                        <a:pt x="4697" y="389"/>
                      </a:cubicBezTo>
                      <a:cubicBezTo>
                        <a:pt x="4678" y="369"/>
                        <a:pt x="4649" y="353"/>
                        <a:pt x="4662" y="321"/>
                      </a:cubicBezTo>
                      <a:cubicBezTo>
                        <a:pt x="4671" y="292"/>
                        <a:pt x="4713" y="279"/>
                        <a:pt x="4742" y="279"/>
                      </a:cubicBezTo>
                      <a:cubicBezTo>
                        <a:pt x="4765" y="279"/>
                        <a:pt x="4790" y="289"/>
                        <a:pt x="4813" y="302"/>
                      </a:cubicBezTo>
                      <a:cubicBezTo>
                        <a:pt x="4855" y="331"/>
                        <a:pt x="4893" y="382"/>
                        <a:pt x="4887" y="437"/>
                      </a:cubicBezTo>
                      <a:cubicBezTo>
                        <a:pt x="4884" y="460"/>
                        <a:pt x="4864" y="498"/>
                        <a:pt x="4839" y="498"/>
                      </a:cubicBezTo>
                      <a:cubicBezTo>
                        <a:pt x="4816" y="498"/>
                        <a:pt x="4797" y="482"/>
                        <a:pt x="4774" y="476"/>
                      </a:cubicBezTo>
                      <a:cubicBezTo>
                        <a:pt x="4771" y="476"/>
                        <a:pt x="4768" y="476"/>
                        <a:pt x="4765" y="476"/>
                      </a:cubicBezTo>
                      <a:cubicBezTo>
                        <a:pt x="4716" y="473"/>
                        <a:pt x="4674" y="518"/>
                        <a:pt x="4658" y="559"/>
                      </a:cubicBezTo>
                      <a:cubicBezTo>
                        <a:pt x="4658" y="563"/>
                        <a:pt x="4658" y="566"/>
                        <a:pt x="4658" y="566"/>
                      </a:cubicBezTo>
                      <a:cubicBezTo>
                        <a:pt x="4530" y="592"/>
                        <a:pt x="4401" y="566"/>
                        <a:pt x="4275" y="530"/>
                      </a:cubicBezTo>
                      <a:cubicBezTo>
                        <a:pt x="4246" y="524"/>
                        <a:pt x="4217" y="514"/>
                        <a:pt x="4188" y="505"/>
                      </a:cubicBezTo>
                      <a:cubicBezTo>
                        <a:pt x="4091" y="476"/>
                        <a:pt x="3995" y="444"/>
                        <a:pt x="3892" y="427"/>
                      </a:cubicBezTo>
                      <a:cubicBezTo>
                        <a:pt x="3805" y="414"/>
                        <a:pt x="3711" y="414"/>
                        <a:pt x="3624" y="427"/>
                      </a:cubicBezTo>
                      <a:cubicBezTo>
                        <a:pt x="3576" y="434"/>
                        <a:pt x="3521" y="447"/>
                        <a:pt x="3492" y="485"/>
                      </a:cubicBezTo>
                      <a:cubicBezTo>
                        <a:pt x="3489" y="489"/>
                        <a:pt x="3486" y="492"/>
                        <a:pt x="3483" y="495"/>
                      </a:cubicBezTo>
                      <a:cubicBezTo>
                        <a:pt x="3480" y="498"/>
                        <a:pt x="3476" y="498"/>
                        <a:pt x="3473" y="498"/>
                      </a:cubicBezTo>
                      <a:cubicBezTo>
                        <a:pt x="3444" y="501"/>
                        <a:pt x="3412" y="505"/>
                        <a:pt x="3380" y="508"/>
                      </a:cubicBezTo>
                      <a:cubicBezTo>
                        <a:pt x="3405" y="476"/>
                        <a:pt x="3434" y="447"/>
                        <a:pt x="3467" y="424"/>
                      </a:cubicBezTo>
                      <a:cubicBezTo>
                        <a:pt x="3505" y="398"/>
                        <a:pt x="3544" y="379"/>
                        <a:pt x="3589" y="363"/>
                      </a:cubicBezTo>
                      <a:cubicBezTo>
                        <a:pt x="3682" y="331"/>
                        <a:pt x="3782" y="328"/>
                        <a:pt x="3876" y="353"/>
                      </a:cubicBezTo>
                      <a:cubicBezTo>
                        <a:pt x="3950" y="376"/>
                        <a:pt x="4017" y="408"/>
                        <a:pt x="4088" y="434"/>
                      </a:cubicBezTo>
                      <a:cubicBezTo>
                        <a:pt x="4165" y="466"/>
                        <a:pt x="4246" y="482"/>
                        <a:pt x="4330" y="498"/>
                      </a:cubicBezTo>
                      <a:cubicBezTo>
                        <a:pt x="4414" y="511"/>
                        <a:pt x="4500" y="524"/>
                        <a:pt x="4587" y="521"/>
                      </a:cubicBezTo>
                      <a:moveTo>
                        <a:pt x="4204" y="1428"/>
                      </a:moveTo>
                      <a:lnTo>
                        <a:pt x="4204" y="1428"/>
                      </a:lnTo>
                      <a:cubicBezTo>
                        <a:pt x="4201" y="1428"/>
                        <a:pt x="4194" y="1428"/>
                        <a:pt x="4191" y="1428"/>
                      </a:cubicBezTo>
                      <a:cubicBezTo>
                        <a:pt x="4127" y="1434"/>
                        <a:pt x="4072" y="1476"/>
                        <a:pt x="4008" y="1479"/>
                      </a:cubicBezTo>
                      <a:cubicBezTo>
                        <a:pt x="3998" y="1479"/>
                        <a:pt x="3989" y="1483"/>
                        <a:pt x="3979" y="1483"/>
                      </a:cubicBezTo>
                      <a:cubicBezTo>
                        <a:pt x="3963" y="1479"/>
                        <a:pt x="3943" y="1479"/>
                        <a:pt x="3930" y="1473"/>
                      </a:cubicBezTo>
                      <a:cubicBezTo>
                        <a:pt x="3901" y="1460"/>
                        <a:pt x="3895" y="1421"/>
                        <a:pt x="3908" y="1395"/>
                      </a:cubicBezTo>
                      <a:cubicBezTo>
                        <a:pt x="3917" y="1383"/>
                        <a:pt x="3927" y="1376"/>
                        <a:pt x="3940" y="1376"/>
                      </a:cubicBezTo>
                      <a:cubicBezTo>
                        <a:pt x="3953" y="1376"/>
                        <a:pt x="3969" y="1383"/>
                        <a:pt x="3976" y="1399"/>
                      </a:cubicBezTo>
                      <a:cubicBezTo>
                        <a:pt x="3989" y="1421"/>
                        <a:pt x="4001" y="1434"/>
                        <a:pt x="4027" y="1437"/>
                      </a:cubicBezTo>
                      <a:lnTo>
                        <a:pt x="4027" y="1437"/>
                      </a:lnTo>
                      <a:lnTo>
                        <a:pt x="4027" y="1437"/>
                      </a:lnTo>
                      <a:cubicBezTo>
                        <a:pt x="4066" y="1441"/>
                        <a:pt x="4095" y="1415"/>
                        <a:pt x="4101" y="1386"/>
                      </a:cubicBezTo>
                      <a:cubicBezTo>
                        <a:pt x="4240" y="1408"/>
                        <a:pt x="4381" y="1379"/>
                        <a:pt x="4513" y="1338"/>
                      </a:cubicBezTo>
                      <a:cubicBezTo>
                        <a:pt x="4530" y="1334"/>
                        <a:pt x="4546" y="1328"/>
                        <a:pt x="4558" y="1325"/>
                      </a:cubicBezTo>
                      <a:cubicBezTo>
                        <a:pt x="4562" y="1325"/>
                        <a:pt x="4562" y="1325"/>
                        <a:pt x="4565" y="1322"/>
                      </a:cubicBezTo>
                      <a:cubicBezTo>
                        <a:pt x="4649" y="1299"/>
                        <a:pt x="4729" y="1270"/>
                        <a:pt x="4813" y="1254"/>
                      </a:cubicBezTo>
                      <a:cubicBezTo>
                        <a:pt x="4900" y="1234"/>
                        <a:pt x="4987" y="1225"/>
                        <a:pt x="5074" y="1228"/>
                      </a:cubicBezTo>
                      <a:cubicBezTo>
                        <a:pt x="5125" y="1228"/>
                        <a:pt x="5212" y="1231"/>
                        <a:pt x="5251" y="1273"/>
                      </a:cubicBezTo>
                      <a:cubicBezTo>
                        <a:pt x="5244" y="1273"/>
                        <a:pt x="5241" y="1273"/>
                        <a:pt x="5235" y="1273"/>
                      </a:cubicBezTo>
                      <a:cubicBezTo>
                        <a:pt x="5106" y="1270"/>
                        <a:pt x="4983" y="1279"/>
                        <a:pt x="4864" y="1331"/>
                      </a:cubicBezTo>
                      <a:cubicBezTo>
                        <a:pt x="4855" y="1334"/>
                        <a:pt x="4848" y="1338"/>
                        <a:pt x="4842" y="1341"/>
                      </a:cubicBezTo>
                      <a:cubicBezTo>
                        <a:pt x="4761" y="1373"/>
                        <a:pt x="4681" y="1408"/>
                        <a:pt x="4600" y="1437"/>
                      </a:cubicBezTo>
                      <a:cubicBezTo>
                        <a:pt x="4558" y="1450"/>
                        <a:pt x="4517" y="1463"/>
                        <a:pt x="4475" y="1473"/>
                      </a:cubicBezTo>
                      <a:cubicBezTo>
                        <a:pt x="4452" y="1479"/>
                        <a:pt x="4433" y="1486"/>
                        <a:pt x="4410" y="1489"/>
                      </a:cubicBezTo>
                      <a:cubicBezTo>
                        <a:pt x="4407" y="1489"/>
                        <a:pt x="4372" y="1499"/>
                        <a:pt x="4355" y="1502"/>
                      </a:cubicBezTo>
                      <a:cubicBezTo>
                        <a:pt x="4320" y="1457"/>
                        <a:pt x="4262" y="1424"/>
                        <a:pt x="4204" y="1428"/>
                      </a:cubicBezTo>
                      <a:moveTo>
                        <a:pt x="5135" y="1206"/>
                      </a:moveTo>
                      <a:lnTo>
                        <a:pt x="5135" y="1206"/>
                      </a:lnTo>
                      <a:cubicBezTo>
                        <a:pt x="5045" y="1193"/>
                        <a:pt x="4955" y="1193"/>
                        <a:pt x="4867" y="1206"/>
                      </a:cubicBezTo>
                      <a:cubicBezTo>
                        <a:pt x="4765" y="1222"/>
                        <a:pt x="4668" y="1254"/>
                        <a:pt x="4568" y="1283"/>
                      </a:cubicBezTo>
                      <a:cubicBezTo>
                        <a:pt x="4542" y="1292"/>
                        <a:pt x="4513" y="1302"/>
                        <a:pt x="4484" y="1309"/>
                      </a:cubicBezTo>
                      <a:cubicBezTo>
                        <a:pt x="4359" y="1344"/>
                        <a:pt x="4227" y="1370"/>
                        <a:pt x="4101" y="1344"/>
                      </a:cubicBezTo>
                      <a:cubicBezTo>
                        <a:pt x="4101" y="1341"/>
                        <a:pt x="4101" y="1341"/>
                        <a:pt x="4098" y="1338"/>
                      </a:cubicBezTo>
                      <a:cubicBezTo>
                        <a:pt x="4085" y="1296"/>
                        <a:pt x="4043" y="1251"/>
                        <a:pt x="3995" y="1254"/>
                      </a:cubicBezTo>
                      <a:cubicBezTo>
                        <a:pt x="3992" y="1254"/>
                        <a:pt x="3989" y="1254"/>
                        <a:pt x="3985" y="1254"/>
                      </a:cubicBezTo>
                      <a:cubicBezTo>
                        <a:pt x="3963" y="1257"/>
                        <a:pt x="3943" y="1276"/>
                        <a:pt x="3921" y="1276"/>
                      </a:cubicBezTo>
                      <a:cubicBezTo>
                        <a:pt x="3892" y="1276"/>
                        <a:pt x="3876" y="1238"/>
                        <a:pt x="3873" y="1215"/>
                      </a:cubicBezTo>
                      <a:cubicBezTo>
                        <a:pt x="3866" y="1161"/>
                        <a:pt x="3905" y="1109"/>
                        <a:pt x="3946" y="1080"/>
                      </a:cubicBezTo>
                      <a:cubicBezTo>
                        <a:pt x="3969" y="1067"/>
                        <a:pt x="3992" y="1058"/>
                        <a:pt x="4017" y="1058"/>
                      </a:cubicBezTo>
                      <a:cubicBezTo>
                        <a:pt x="4046" y="1058"/>
                        <a:pt x="4088" y="1070"/>
                        <a:pt x="4098" y="1099"/>
                      </a:cubicBezTo>
                      <a:cubicBezTo>
                        <a:pt x="4111" y="1131"/>
                        <a:pt x="4082" y="1148"/>
                        <a:pt x="4062" y="1167"/>
                      </a:cubicBezTo>
                      <a:cubicBezTo>
                        <a:pt x="4046" y="1180"/>
                        <a:pt x="4049" y="1202"/>
                        <a:pt x="4059" y="1222"/>
                      </a:cubicBezTo>
                      <a:cubicBezTo>
                        <a:pt x="4069" y="1238"/>
                        <a:pt x="4082" y="1251"/>
                        <a:pt x="4101" y="1260"/>
                      </a:cubicBezTo>
                      <a:cubicBezTo>
                        <a:pt x="4111" y="1273"/>
                        <a:pt x="4127" y="1296"/>
                        <a:pt x="4172" y="1296"/>
                      </a:cubicBezTo>
                      <a:cubicBezTo>
                        <a:pt x="4259" y="1302"/>
                        <a:pt x="4346" y="1289"/>
                        <a:pt x="4430" y="1273"/>
                      </a:cubicBezTo>
                      <a:cubicBezTo>
                        <a:pt x="4513" y="1260"/>
                        <a:pt x="4594" y="1241"/>
                        <a:pt x="4671" y="1212"/>
                      </a:cubicBezTo>
                      <a:cubicBezTo>
                        <a:pt x="4742" y="1183"/>
                        <a:pt x="4810" y="1154"/>
                        <a:pt x="4884" y="1131"/>
                      </a:cubicBezTo>
                      <a:cubicBezTo>
                        <a:pt x="4977" y="1106"/>
                        <a:pt x="5077" y="1109"/>
                        <a:pt x="5170" y="1141"/>
                      </a:cubicBezTo>
                      <a:cubicBezTo>
                        <a:pt x="5212" y="1154"/>
                        <a:pt x="5254" y="1177"/>
                        <a:pt x="5293" y="1202"/>
                      </a:cubicBezTo>
                      <a:cubicBezTo>
                        <a:pt x="5325" y="1225"/>
                        <a:pt x="5354" y="1254"/>
                        <a:pt x="5376" y="1286"/>
                      </a:cubicBezTo>
                      <a:cubicBezTo>
                        <a:pt x="5347" y="1283"/>
                        <a:pt x="5315" y="1279"/>
                        <a:pt x="5286" y="1276"/>
                      </a:cubicBezTo>
                      <a:cubicBezTo>
                        <a:pt x="5283" y="1276"/>
                        <a:pt x="5277" y="1273"/>
                        <a:pt x="5277" y="1273"/>
                      </a:cubicBezTo>
                      <a:cubicBezTo>
                        <a:pt x="5273" y="1270"/>
                        <a:pt x="5270" y="1267"/>
                        <a:pt x="5267" y="1263"/>
                      </a:cubicBezTo>
                      <a:cubicBezTo>
                        <a:pt x="5238" y="1225"/>
                        <a:pt x="5183" y="1212"/>
                        <a:pt x="5135" y="1206"/>
                      </a:cubicBezTo>
                      <a:moveTo>
                        <a:pt x="5235" y="1054"/>
                      </a:moveTo>
                      <a:lnTo>
                        <a:pt x="5235" y="1054"/>
                      </a:lnTo>
                      <a:cubicBezTo>
                        <a:pt x="5161" y="1012"/>
                        <a:pt x="5080" y="990"/>
                        <a:pt x="4996" y="990"/>
                      </a:cubicBezTo>
                      <a:cubicBezTo>
                        <a:pt x="4910" y="993"/>
                        <a:pt x="4822" y="1012"/>
                        <a:pt x="4735" y="1038"/>
                      </a:cubicBezTo>
                      <a:cubicBezTo>
                        <a:pt x="4645" y="1064"/>
                        <a:pt x="4555" y="1093"/>
                        <a:pt x="4465" y="1118"/>
                      </a:cubicBezTo>
                      <a:cubicBezTo>
                        <a:pt x="4494" y="1090"/>
                        <a:pt x="4526" y="1067"/>
                        <a:pt x="4558" y="1041"/>
                      </a:cubicBezTo>
                      <a:cubicBezTo>
                        <a:pt x="4565" y="1041"/>
                        <a:pt x="4568" y="1038"/>
                        <a:pt x="4571" y="1035"/>
                      </a:cubicBezTo>
                      <a:lnTo>
                        <a:pt x="4574" y="1032"/>
                      </a:lnTo>
                      <a:cubicBezTo>
                        <a:pt x="4742" y="917"/>
                        <a:pt x="4948" y="839"/>
                        <a:pt x="5132" y="852"/>
                      </a:cubicBezTo>
                      <a:cubicBezTo>
                        <a:pt x="5225" y="856"/>
                        <a:pt x="5315" y="885"/>
                        <a:pt x="5399" y="920"/>
                      </a:cubicBezTo>
                      <a:cubicBezTo>
                        <a:pt x="5386" y="936"/>
                        <a:pt x="5376" y="955"/>
                        <a:pt x="5367" y="974"/>
                      </a:cubicBezTo>
                      <a:cubicBezTo>
                        <a:pt x="5357" y="1003"/>
                        <a:pt x="5344" y="1038"/>
                        <a:pt x="5315" y="1058"/>
                      </a:cubicBezTo>
                      <a:cubicBezTo>
                        <a:pt x="5302" y="1067"/>
                        <a:pt x="5283" y="1070"/>
                        <a:pt x="5264" y="1070"/>
                      </a:cubicBezTo>
                      <a:cubicBezTo>
                        <a:pt x="5254" y="1064"/>
                        <a:pt x="5244" y="1058"/>
                        <a:pt x="5235" y="1054"/>
                      </a:cubicBezTo>
                      <a:moveTo>
                        <a:pt x="4942" y="788"/>
                      </a:moveTo>
                      <a:lnTo>
                        <a:pt x="4942" y="788"/>
                      </a:lnTo>
                      <a:cubicBezTo>
                        <a:pt x="4942" y="785"/>
                        <a:pt x="4942" y="785"/>
                        <a:pt x="4942" y="785"/>
                      </a:cubicBezTo>
                      <a:cubicBezTo>
                        <a:pt x="4964" y="753"/>
                        <a:pt x="4990" y="724"/>
                        <a:pt x="5019" y="698"/>
                      </a:cubicBezTo>
                      <a:cubicBezTo>
                        <a:pt x="5074" y="643"/>
                        <a:pt x="5138" y="598"/>
                        <a:pt x="5212" y="569"/>
                      </a:cubicBezTo>
                      <a:cubicBezTo>
                        <a:pt x="5290" y="537"/>
                        <a:pt x="5376" y="530"/>
                        <a:pt x="5460" y="530"/>
                      </a:cubicBezTo>
                      <a:lnTo>
                        <a:pt x="5463" y="530"/>
                      </a:lnTo>
                      <a:cubicBezTo>
                        <a:pt x="5386" y="543"/>
                        <a:pt x="5309" y="569"/>
                        <a:pt x="5238" y="598"/>
                      </a:cubicBezTo>
                      <a:cubicBezTo>
                        <a:pt x="5138" y="637"/>
                        <a:pt x="5051" y="717"/>
                        <a:pt x="4996" y="810"/>
                      </a:cubicBezTo>
                      <a:cubicBezTo>
                        <a:pt x="4993" y="814"/>
                        <a:pt x="4993" y="817"/>
                        <a:pt x="4990" y="820"/>
                      </a:cubicBezTo>
                      <a:cubicBezTo>
                        <a:pt x="4987" y="820"/>
                        <a:pt x="4983" y="823"/>
                        <a:pt x="4980" y="823"/>
                      </a:cubicBezTo>
                      <a:cubicBezTo>
                        <a:pt x="4958" y="827"/>
                        <a:pt x="4938" y="830"/>
                        <a:pt x="4916" y="833"/>
                      </a:cubicBezTo>
                      <a:cubicBezTo>
                        <a:pt x="4922" y="817"/>
                        <a:pt x="4932" y="801"/>
                        <a:pt x="4942" y="788"/>
                      </a:cubicBezTo>
                      <a:moveTo>
                        <a:pt x="6413" y="923"/>
                      </a:moveTo>
                      <a:lnTo>
                        <a:pt x="6413" y="923"/>
                      </a:lnTo>
                      <a:cubicBezTo>
                        <a:pt x="6433" y="923"/>
                        <a:pt x="6458" y="910"/>
                        <a:pt x="6468" y="891"/>
                      </a:cubicBezTo>
                      <a:cubicBezTo>
                        <a:pt x="6475" y="872"/>
                        <a:pt x="6468" y="852"/>
                        <a:pt x="6465" y="833"/>
                      </a:cubicBezTo>
                      <a:cubicBezTo>
                        <a:pt x="6458" y="810"/>
                        <a:pt x="6455" y="791"/>
                        <a:pt x="6484" y="778"/>
                      </a:cubicBezTo>
                      <a:cubicBezTo>
                        <a:pt x="6491" y="778"/>
                        <a:pt x="6497" y="775"/>
                        <a:pt x="6504" y="775"/>
                      </a:cubicBezTo>
                      <a:cubicBezTo>
                        <a:pt x="6523" y="778"/>
                        <a:pt x="6545" y="788"/>
                        <a:pt x="6561" y="804"/>
                      </a:cubicBezTo>
                      <a:cubicBezTo>
                        <a:pt x="6581" y="820"/>
                        <a:pt x="6597" y="846"/>
                        <a:pt x="6594" y="875"/>
                      </a:cubicBezTo>
                      <a:cubicBezTo>
                        <a:pt x="6594" y="901"/>
                        <a:pt x="6574" y="917"/>
                        <a:pt x="6558" y="933"/>
                      </a:cubicBezTo>
                      <a:cubicBezTo>
                        <a:pt x="6555" y="936"/>
                        <a:pt x="6552" y="939"/>
                        <a:pt x="6549" y="943"/>
                      </a:cubicBezTo>
                      <a:cubicBezTo>
                        <a:pt x="6539" y="952"/>
                        <a:pt x="6526" y="967"/>
                        <a:pt x="6507" y="983"/>
                      </a:cubicBezTo>
                      <a:cubicBezTo>
                        <a:pt x="6497" y="990"/>
                        <a:pt x="6491" y="996"/>
                        <a:pt x="6478" y="1006"/>
                      </a:cubicBezTo>
                      <a:cubicBezTo>
                        <a:pt x="6478" y="1003"/>
                        <a:pt x="6475" y="1003"/>
                        <a:pt x="6471" y="1003"/>
                      </a:cubicBezTo>
                      <a:cubicBezTo>
                        <a:pt x="6323" y="939"/>
                        <a:pt x="6188" y="843"/>
                        <a:pt x="6040" y="778"/>
                      </a:cubicBezTo>
                      <a:cubicBezTo>
                        <a:pt x="5898" y="714"/>
                        <a:pt x="5744" y="682"/>
                        <a:pt x="5589" y="707"/>
                      </a:cubicBezTo>
                      <a:cubicBezTo>
                        <a:pt x="5547" y="714"/>
                        <a:pt x="5505" y="724"/>
                        <a:pt x="5467" y="737"/>
                      </a:cubicBezTo>
                      <a:cubicBezTo>
                        <a:pt x="5428" y="750"/>
                        <a:pt x="5396" y="772"/>
                        <a:pt x="5360" y="798"/>
                      </a:cubicBezTo>
                      <a:cubicBezTo>
                        <a:pt x="5351" y="804"/>
                        <a:pt x="5344" y="810"/>
                        <a:pt x="5335" y="817"/>
                      </a:cubicBezTo>
                      <a:cubicBezTo>
                        <a:pt x="5322" y="827"/>
                        <a:pt x="5309" y="833"/>
                        <a:pt x="5293" y="843"/>
                      </a:cubicBezTo>
                      <a:cubicBezTo>
                        <a:pt x="5280" y="839"/>
                        <a:pt x="5264" y="833"/>
                        <a:pt x="5247" y="830"/>
                      </a:cubicBezTo>
                      <a:cubicBezTo>
                        <a:pt x="5219" y="823"/>
                        <a:pt x="5190" y="820"/>
                        <a:pt x="5164" y="817"/>
                      </a:cubicBezTo>
                      <a:cubicBezTo>
                        <a:pt x="5247" y="753"/>
                        <a:pt x="5335" y="685"/>
                        <a:pt x="5441" y="650"/>
                      </a:cubicBezTo>
                      <a:cubicBezTo>
                        <a:pt x="5554" y="611"/>
                        <a:pt x="5679" y="621"/>
                        <a:pt x="5792" y="643"/>
                      </a:cubicBezTo>
                      <a:cubicBezTo>
                        <a:pt x="5908" y="666"/>
                        <a:pt x="6014" y="711"/>
                        <a:pt x="6117" y="766"/>
                      </a:cubicBezTo>
                      <a:cubicBezTo>
                        <a:pt x="6191" y="807"/>
                        <a:pt x="6256" y="862"/>
                        <a:pt x="6330" y="901"/>
                      </a:cubicBezTo>
                      <a:cubicBezTo>
                        <a:pt x="6352" y="917"/>
                        <a:pt x="6378" y="926"/>
                        <a:pt x="6401" y="926"/>
                      </a:cubicBezTo>
                      <a:cubicBezTo>
                        <a:pt x="6407" y="926"/>
                        <a:pt x="6410" y="926"/>
                        <a:pt x="6413" y="923"/>
                      </a:cubicBezTo>
                      <a:moveTo>
                        <a:pt x="6291" y="830"/>
                      </a:moveTo>
                      <a:lnTo>
                        <a:pt x="6291" y="830"/>
                      </a:lnTo>
                      <a:cubicBezTo>
                        <a:pt x="6249" y="801"/>
                        <a:pt x="6217" y="778"/>
                        <a:pt x="6172" y="753"/>
                      </a:cubicBezTo>
                      <a:cubicBezTo>
                        <a:pt x="6092" y="707"/>
                        <a:pt x="6004" y="666"/>
                        <a:pt x="5917" y="640"/>
                      </a:cubicBezTo>
                      <a:cubicBezTo>
                        <a:pt x="5753" y="588"/>
                        <a:pt x="5576" y="566"/>
                        <a:pt x="5412" y="627"/>
                      </a:cubicBezTo>
                      <a:cubicBezTo>
                        <a:pt x="5405" y="630"/>
                        <a:pt x="5402" y="634"/>
                        <a:pt x="5396" y="637"/>
                      </a:cubicBezTo>
                      <a:cubicBezTo>
                        <a:pt x="5306" y="672"/>
                        <a:pt x="5225" y="730"/>
                        <a:pt x="5154" y="801"/>
                      </a:cubicBezTo>
                      <a:cubicBezTo>
                        <a:pt x="5151" y="804"/>
                        <a:pt x="5148" y="807"/>
                        <a:pt x="5141" y="810"/>
                      </a:cubicBezTo>
                      <a:cubicBezTo>
                        <a:pt x="5135" y="814"/>
                        <a:pt x="5132" y="814"/>
                        <a:pt x="5125" y="814"/>
                      </a:cubicBezTo>
                      <a:cubicBezTo>
                        <a:pt x="5090" y="814"/>
                        <a:pt x="5054" y="817"/>
                        <a:pt x="5019" y="817"/>
                      </a:cubicBezTo>
                      <a:cubicBezTo>
                        <a:pt x="5083" y="704"/>
                        <a:pt x="5206" y="637"/>
                        <a:pt x="5331" y="595"/>
                      </a:cubicBezTo>
                      <a:cubicBezTo>
                        <a:pt x="5483" y="546"/>
                        <a:pt x="5650" y="534"/>
                        <a:pt x="5801" y="585"/>
                      </a:cubicBezTo>
                      <a:cubicBezTo>
                        <a:pt x="5866" y="605"/>
                        <a:pt x="6098" y="701"/>
                        <a:pt x="6156" y="717"/>
                      </a:cubicBezTo>
                      <a:cubicBezTo>
                        <a:pt x="6165" y="720"/>
                        <a:pt x="6269" y="743"/>
                        <a:pt x="6307" y="753"/>
                      </a:cubicBezTo>
                      <a:cubicBezTo>
                        <a:pt x="6294" y="775"/>
                        <a:pt x="6288" y="801"/>
                        <a:pt x="6291" y="830"/>
                      </a:cubicBezTo>
                      <a:moveTo>
                        <a:pt x="6655" y="659"/>
                      </a:moveTo>
                      <a:lnTo>
                        <a:pt x="6655" y="659"/>
                      </a:lnTo>
                      <a:cubicBezTo>
                        <a:pt x="6681" y="659"/>
                        <a:pt x="6694" y="643"/>
                        <a:pt x="6703" y="621"/>
                      </a:cubicBezTo>
                      <a:cubicBezTo>
                        <a:pt x="6713" y="605"/>
                        <a:pt x="6726" y="598"/>
                        <a:pt x="6742" y="598"/>
                      </a:cubicBezTo>
                      <a:cubicBezTo>
                        <a:pt x="6755" y="598"/>
                        <a:pt x="6765" y="605"/>
                        <a:pt x="6771" y="617"/>
                      </a:cubicBezTo>
                      <a:cubicBezTo>
                        <a:pt x="6787" y="643"/>
                        <a:pt x="6781" y="682"/>
                        <a:pt x="6752" y="694"/>
                      </a:cubicBezTo>
                      <a:cubicBezTo>
                        <a:pt x="6736" y="701"/>
                        <a:pt x="6719" y="704"/>
                        <a:pt x="6703" y="704"/>
                      </a:cubicBezTo>
                      <a:cubicBezTo>
                        <a:pt x="6694" y="704"/>
                        <a:pt x="6684" y="704"/>
                        <a:pt x="6674" y="701"/>
                      </a:cubicBezTo>
                      <a:cubicBezTo>
                        <a:pt x="6607" y="698"/>
                        <a:pt x="6555" y="656"/>
                        <a:pt x="6491" y="650"/>
                      </a:cubicBezTo>
                      <a:cubicBezTo>
                        <a:pt x="6488" y="650"/>
                        <a:pt x="6481" y="650"/>
                        <a:pt x="6478" y="650"/>
                      </a:cubicBezTo>
                      <a:cubicBezTo>
                        <a:pt x="6420" y="650"/>
                        <a:pt x="6362" y="678"/>
                        <a:pt x="6323" y="724"/>
                      </a:cubicBezTo>
                      <a:cubicBezTo>
                        <a:pt x="6310" y="720"/>
                        <a:pt x="6275" y="714"/>
                        <a:pt x="6272" y="711"/>
                      </a:cubicBezTo>
                      <a:cubicBezTo>
                        <a:pt x="6249" y="707"/>
                        <a:pt x="6230" y="701"/>
                        <a:pt x="6207" y="694"/>
                      </a:cubicBezTo>
                      <a:cubicBezTo>
                        <a:pt x="6165" y="685"/>
                        <a:pt x="6124" y="672"/>
                        <a:pt x="6082" y="659"/>
                      </a:cubicBezTo>
                      <a:cubicBezTo>
                        <a:pt x="6001" y="630"/>
                        <a:pt x="5921" y="595"/>
                        <a:pt x="5840" y="563"/>
                      </a:cubicBezTo>
                      <a:cubicBezTo>
                        <a:pt x="5834" y="559"/>
                        <a:pt x="5824" y="556"/>
                        <a:pt x="5818" y="553"/>
                      </a:cubicBezTo>
                      <a:cubicBezTo>
                        <a:pt x="5699" y="501"/>
                        <a:pt x="5576" y="492"/>
                        <a:pt x="5447" y="495"/>
                      </a:cubicBezTo>
                      <a:cubicBezTo>
                        <a:pt x="5441" y="495"/>
                        <a:pt x="5435" y="495"/>
                        <a:pt x="5428" y="495"/>
                      </a:cubicBezTo>
                      <a:cubicBezTo>
                        <a:pt x="5470" y="453"/>
                        <a:pt x="5557" y="450"/>
                        <a:pt x="5608" y="450"/>
                      </a:cubicBezTo>
                      <a:cubicBezTo>
                        <a:pt x="5695" y="447"/>
                        <a:pt x="5782" y="457"/>
                        <a:pt x="5869" y="476"/>
                      </a:cubicBezTo>
                      <a:cubicBezTo>
                        <a:pt x="5953" y="492"/>
                        <a:pt x="6033" y="521"/>
                        <a:pt x="6117" y="546"/>
                      </a:cubicBezTo>
                      <a:lnTo>
                        <a:pt x="6120" y="546"/>
                      </a:lnTo>
                      <a:cubicBezTo>
                        <a:pt x="6136" y="553"/>
                        <a:pt x="6153" y="556"/>
                        <a:pt x="6169" y="559"/>
                      </a:cubicBezTo>
                      <a:cubicBezTo>
                        <a:pt x="6301" y="601"/>
                        <a:pt x="6442" y="630"/>
                        <a:pt x="6581" y="608"/>
                      </a:cubicBezTo>
                      <a:cubicBezTo>
                        <a:pt x="6587" y="637"/>
                        <a:pt x="6616" y="662"/>
                        <a:pt x="6652" y="659"/>
                      </a:cubicBezTo>
                      <a:lnTo>
                        <a:pt x="6652" y="659"/>
                      </a:lnTo>
                      <a:cubicBezTo>
                        <a:pt x="6655" y="659"/>
                        <a:pt x="6655" y="659"/>
                        <a:pt x="6655" y="659"/>
                      </a:cubicBezTo>
                      <a:moveTo>
                        <a:pt x="6510" y="521"/>
                      </a:moveTo>
                      <a:lnTo>
                        <a:pt x="6510" y="521"/>
                      </a:lnTo>
                      <a:cubicBezTo>
                        <a:pt x="6552" y="518"/>
                        <a:pt x="6571" y="495"/>
                        <a:pt x="6581" y="485"/>
                      </a:cubicBezTo>
                      <a:cubicBezTo>
                        <a:pt x="6600" y="476"/>
                        <a:pt x="6613" y="460"/>
                        <a:pt x="6623" y="444"/>
                      </a:cubicBezTo>
                      <a:cubicBezTo>
                        <a:pt x="6633" y="424"/>
                        <a:pt x="6636" y="405"/>
                        <a:pt x="6620" y="389"/>
                      </a:cubicBezTo>
                      <a:cubicBezTo>
                        <a:pt x="6600" y="369"/>
                        <a:pt x="6571" y="353"/>
                        <a:pt x="6584" y="321"/>
                      </a:cubicBezTo>
                      <a:cubicBezTo>
                        <a:pt x="6594" y="292"/>
                        <a:pt x="6636" y="279"/>
                        <a:pt x="6665" y="279"/>
                      </a:cubicBezTo>
                      <a:cubicBezTo>
                        <a:pt x="6687" y="279"/>
                        <a:pt x="6713" y="289"/>
                        <a:pt x="6736" y="302"/>
                      </a:cubicBezTo>
                      <a:cubicBezTo>
                        <a:pt x="6777" y="331"/>
                        <a:pt x="6816" y="382"/>
                        <a:pt x="6810" y="437"/>
                      </a:cubicBezTo>
                      <a:cubicBezTo>
                        <a:pt x="6806" y="460"/>
                        <a:pt x="6787" y="498"/>
                        <a:pt x="6761" y="498"/>
                      </a:cubicBezTo>
                      <a:cubicBezTo>
                        <a:pt x="6739" y="498"/>
                        <a:pt x="6719" y="482"/>
                        <a:pt x="6697" y="476"/>
                      </a:cubicBezTo>
                      <a:cubicBezTo>
                        <a:pt x="6694" y="476"/>
                        <a:pt x="6690" y="476"/>
                        <a:pt x="6687" y="476"/>
                      </a:cubicBezTo>
                      <a:cubicBezTo>
                        <a:pt x="6639" y="473"/>
                        <a:pt x="6597" y="518"/>
                        <a:pt x="6581" y="559"/>
                      </a:cubicBezTo>
                      <a:cubicBezTo>
                        <a:pt x="6581" y="563"/>
                        <a:pt x="6581" y="566"/>
                        <a:pt x="6581" y="566"/>
                      </a:cubicBezTo>
                      <a:cubicBezTo>
                        <a:pt x="6452" y="592"/>
                        <a:pt x="6323" y="566"/>
                        <a:pt x="6198" y="530"/>
                      </a:cubicBezTo>
                      <a:cubicBezTo>
                        <a:pt x="6169" y="524"/>
                        <a:pt x="6140" y="514"/>
                        <a:pt x="6111" y="505"/>
                      </a:cubicBezTo>
                      <a:cubicBezTo>
                        <a:pt x="6014" y="476"/>
                        <a:pt x="5917" y="444"/>
                        <a:pt x="5814" y="427"/>
                      </a:cubicBezTo>
                      <a:cubicBezTo>
                        <a:pt x="5728" y="414"/>
                        <a:pt x="5634" y="414"/>
                        <a:pt x="5547" y="427"/>
                      </a:cubicBezTo>
                      <a:cubicBezTo>
                        <a:pt x="5499" y="434"/>
                        <a:pt x="5444" y="447"/>
                        <a:pt x="5415" y="485"/>
                      </a:cubicBezTo>
                      <a:cubicBezTo>
                        <a:pt x="5412" y="489"/>
                        <a:pt x="5409" y="492"/>
                        <a:pt x="5405" y="495"/>
                      </a:cubicBezTo>
                      <a:cubicBezTo>
                        <a:pt x="5402" y="498"/>
                        <a:pt x="5399" y="498"/>
                        <a:pt x="5396" y="498"/>
                      </a:cubicBezTo>
                      <a:cubicBezTo>
                        <a:pt x="5367" y="501"/>
                        <a:pt x="5335" y="505"/>
                        <a:pt x="5302" y="508"/>
                      </a:cubicBezTo>
                      <a:cubicBezTo>
                        <a:pt x="5328" y="476"/>
                        <a:pt x="5357" y="447"/>
                        <a:pt x="5389" y="424"/>
                      </a:cubicBezTo>
                      <a:cubicBezTo>
                        <a:pt x="5428" y="398"/>
                        <a:pt x="5467" y="379"/>
                        <a:pt x="5512" y="363"/>
                      </a:cubicBezTo>
                      <a:cubicBezTo>
                        <a:pt x="5605" y="331"/>
                        <a:pt x="5705" y="328"/>
                        <a:pt x="5798" y="353"/>
                      </a:cubicBezTo>
                      <a:cubicBezTo>
                        <a:pt x="5872" y="376"/>
                        <a:pt x="5940" y="408"/>
                        <a:pt x="6011" y="434"/>
                      </a:cubicBezTo>
                      <a:cubicBezTo>
                        <a:pt x="6088" y="466"/>
                        <a:pt x="6169" y="482"/>
                        <a:pt x="6252" y="498"/>
                      </a:cubicBezTo>
                      <a:cubicBezTo>
                        <a:pt x="6336" y="511"/>
                        <a:pt x="6423" y="524"/>
                        <a:pt x="6510" y="521"/>
                      </a:cubicBezTo>
                      <a:moveTo>
                        <a:pt x="6127" y="1428"/>
                      </a:moveTo>
                      <a:lnTo>
                        <a:pt x="6127" y="1428"/>
                      </a:lnTo>
                      <a:cubicBezTo>
                        <a:pt x="6124" y="1428"/>
                        <a:pt x="6117" y="1428"/>
                        <a:pt x="6114" y="1428"/>
                      </a:cubicBezTo>
                      <a:cubicBezTo>
                        <a:pt x="6049" y="1434"/>
                        <a:pt x="5995" y="1476"/>
                        <a:pt x="5930" y="1479"/>
                      </a:cubicBezTo>
                      <a:cubicBezTo>
                        <a:pt x="5921" y="1479"/>
                        <a:pt x="5911" y="1483"/>
                        <a:pt x="5901" y="1483"/>
                      </a:cubicBezTo>
                      <a:cubicBezTo>
                        <a:pt x="5885" y="1479"/>
                        <a:pt x="5866" y="1479"/>
                        <a:pt x="5853" y="1473"/>
                      </a:cubicBezTo>
                      <a:cubicBezTo>
                        <a:pt x="5824" y="1460"/>
                        <a:pt x="5818" y="1421"/>
                        <a:pt x="5831" y="1395"/>
                      </a:cubicBezTo>
                      <a:cubicBezTo>
                        <a:pt x="5840" y="1383"/>
                        <a:pt x="5850" y="1376"/>
                        <a:pt x="5863" y="1376"/>
                      </a:cubicBezTo>
                      <a:cubicBezTo>
                        <a:pt x="5876" y="1376"/>
                        <a:pt x="5892" y="1383"/>
                        <a:pt x="5898" y="1399"/>
                      </a:cubicBezTo>
                      <a:cubicBezTo>
                        <a:pt x="5911" y="1421"/>
                        <a:pt x="5924" y="1434"/>
                        <a:pt x="5950" y="1437"/>
                      </a:cubicBezTo>
                      <a:lnTo>
                        <a:pt x="5950" y="1437"/>
                      </a:lnTo>
                      <a:lnTo>
                        <a:pt x="5950" y="1437"/>
                      </a:lnTo>
                      <a:cubicBezTo>
                        <a:pt x="5988" y="1441"/>
                        <a:pt x="6017" y="1415"/>
                        <a:pt x="6024" y="1386"/>
                      </a:cubicBezTo>
                      <a:cubicBezTo>
                        <a:pt x="6162" y="1408"/>
                        <a:pt x="6304" y="1379"/>
                        <a:pt x="6436" y="1338"/>
                      </a:cubicBezTo>
                      <a:cubicBezTo>
                        <a:pt x="6452" y="1334"/>
                        <a:pt x="6468" y="1328"/>
                        <a:pt x="6481" y="1325"/>
                      </a:cubicBezTo>
                      <a:cubicBezTo>
                        <a:pt x="6484" y="1325"/>
                        <a:pt x="6484" y="1325"/>
                        <a:pt x="6488" y="1322"/>
                      </a:cubicBezTo>
                      <a:cubicBezTo>
                        <a:pt x="6571" y="1299"/>
                        <a:pt x="6652" y="1270"/>
                        <a:pt x="6736" y="1254"/>
                      </a:cubicBezTo>
                      <a:cubicBezTo>
                        <a:pt x="6822" y="1234"/>
                        <a:pt x="6909" y="1225"/>
                        <a:pt x="6996" y="1228"/>
                      </a:cubicBezTo>
                      <a:cubicBezTo>
                        <a:pt x="7048" y="1228"/>
                        <a:pt x="7135" y="1231"/>
                        <a:pt x="7174" y="1273"/>
                      </a:cubicBezTo>
                      <a:cubicBezTo>
                        <a:pt x="7167" y="1273"/>
                        <a:pt x="7164" y="1273"/>
                        <a:pt x="7158" y="1273"/>
                      </a:cubicBezTo>
                      <a:cubicBezTo>
                        <a:pt x="7029" y="1270"/>
                        <a:pt x="6906" y="1279"/>
                        <a:pt x="6787" y="1331"/>
                      </a:cubicBezTo>
                      <a:cubicBezTo>
                        <a:pt x="6777" y="1334"/>
                        <a:pt x="6771" y="1338"/>
                        <a:pt x="6765" y="1341"/>
                      </a:cubicBezTo>
                      <a:cubicBezTo>
                        <a:pt x="6684" y="1373"/>
                        <a:pt x="6603" y="1408"/>
                        <a:pt x="6523" y="1437"/>
                      </a:cubicBezTo>
                      <a:cubicBezTo>
                        <a:pt x="6481" y="1450"/>
                        <a:pt x="6439" y="1463"/>
                        <a:pt x="6397" y="1473"/>
                      </a:cubicBezTo>
                      <a:cubicBezTo>
                        <a:pt x="6375" y="1479"/>
                        <a:pt x="6356" y="1486"/>
                        <a:pt x="6333" y="1489"/>
                      </a:cubicBezTo>
                      <a:cubicBezTo>
                        <a:pt x="6330" y="1489"/>
                        <a:pt x="6294" y="1499"/>
                        <a:pt x="6278" y="1502"/>
                      </a:cubicBezTo>
                      <a:cubicBezTo>
                        <a:pt x="6243" y="1457"/>
                        <a:pt x="6185" y="1424"/>
                        <a:pt x="6127" y="1428"/>
                      </a:cubicBezTo>
                      <a:moveTo>
                        <a:pt x="7058" y="1206"/>
                      </a:moveTo>
                      <a:lnTo>
                        <a:pt x="7058" y="1206"/>
                      </a:lnTo>
                      <a:cubicBezTo>
                        <a:pt x="6967" y="1193"/>
                        <a:pt x="6877" y="1193"/>
                        <a:pt x="6790" y="1206"/>
                      </a:cubicBezTo>
                      <a:cubicBezTo>
                        <a:pt x="6687" y="1222"/>
                        <a:pt x="6591" y="1254"/>
                        <a:pt x="6491" y="1283"/>
                      </a:cubicBezTo>
                      <a:cubicBezTo>
                        <a:pt x="6465" y="1292"/>
                        <a:pt x="6436" y="1302"/>
                        <a:pt x="6407" y="1309"/>
                      </a:cubicBezTo>
                      <a:cubicBezTo>
                        <a:pt x="6281" y="1344"/>
                        <a:pt x="6153" y="1370"/>
                        <a:pt x="6024" y="1344"/>
                      </a:cubicBezTo>
                      <a:cubicBezTo>
                        <a:pt x="6024" y="1341"/>
                        <a:pt x="6024" y="1341"/>
                        <a:pt x="6020" y="1338"/>
                      </a:cubicBezTo>
                      <a:cubicBezTo>
                        <a:pt x="6008" y="1296"/>
                        <a:pt x="5966" y="1251"/>
                        <a:pt x="5917" y="1254"/>
                      </a:cubicBezTo>
                      <a:cubicBezTo>
                        <a:pt x="5914" y="1254"/>
                        <a:pt x="5911" y="1254"/>
                        <a:pt x="5908" y="1254"/>
                      </a:cubicBezTo>
                      <a:cubicBezTo>
                        <a:pt x="5885" y="1257"/>
                        <a:pt x="5866" y="1276"/>
                        <a:pt x="5844" y="1276"/>
                      </a:cubicBezTo>
                      <a:cubicBezTo>
                        <a:pt x="5814" y="1276"/>
                        <a:pt x="5798" y="1238"/>
                        <a:pt x="5795" y="1215"/>
                      </a:cubicBezTo>
                      <a:cubicBezTo>
                        <a:pt x="5789" y="1161"/>
                        <a:pt x="5827" y="1109"/>
                        <a:pt x="5869" y="1080"/>
                      </a:cubicBezTo>
                      <a:cubicBezTo>
                        <a:pt x="5892" y="1067"/>
                        <a:pt x="5914" y="1058"/>
                        <a:pt x="5940" y="1058"/>
                      </a:cubicBezTo>
                      <a:cubicBezTo>
                        <a:pt x="5969" y="1058"/>
                        <a:pt x="6011" y="1070"/>
                        <a:pt x="6020" y="1099"/>
                      </a:cubicBezTo>
                      <a:cubicBezTo>
                        <a:pt x="6033" y="1131"/>
                        <a:pt x="6004" y="1148"/>
                        <a:pt x="5985" y="1167"/>
                      </a:cubicBezTo>
                      <a:cubicBezTo>
                        <a:pt x="5969" y="1180"/>
                        <a:pt x="5972" y="1202"/>
                        <a:pt x="5982" y="1222"/>
                      </a:cubicBezTo>
                      <a:cubicBezTo>
                        <a:pt x="5992" y="1238"/>
                        <a:pt x="6004" y="1251"/>
                        <a:pt x="6024" y="1260"/>
                      </a:cubicBezTo>
                      <a:cubicBezTo>
                        <a:pt x="6033" y="1273"/>
                        <a:pt x="6049" y="1296"/>
                        <a:pt x="6095" y="1296"/>
                      </a:cubicBezTo>
                      <a:cubicBezTo>
                        <a:pt x="6181" y="1302"/>
                        <a:pt x="6269" y="1289"/>
                        <a:pt x="6352" y="1273"/>
                      </a:cubicBezTo>
                      <a:cubicBezTo>
                        <a:pt x="6436" y="1260"/>
                        <a:pt x="6517" y="1241"/>
                        <a:pt x="6594" y="1212"/>
                      </a:cubicBezTo>
                      <a:cubicBezTo>
                        <a:pt x="6665" y="1183"/>
                        <a:pt x="6732" y="1154"/>
                        <a:pt x="6806" y="1131"/>
                      </a:cubicBezTo>
                      <a:cubicBezTo>
                        <a:pt x="6900" y="1106"/>
                        <a:pt x="7000" y="1109"/>
                        <a:pt x="7093" y="1141"/>
                      </a:cubicBezTo>
                      <a:cubicBezTo>
                        <a:pt x="7135" y="1154"/>
                        <a:pt x="7177" y="1177"/>
                        <a:pt x="7215" y="1202"/>
                      </a:cubicBezTo>
                      <a:cubicBezTo>
                        <a:pt x="7248" y="1225"/>
                        <a:pt x="7277" y="1254"/>
                        <a:pt x="7299" y="1286"/>
                      </a:cubicBezTo>
                      <a:cubicBezTo>
                        <a:pt x="7270" y="1283"/>
                        <a:pt x="7238" y="1279"/>
                        <a:pt x="7209" y="1276"/>
                      </a:cubicBezTo>
                      <a:cubicBezTo>
                        <a:pt x="7206" y="1276"/>
                        <a:pt x="7202" y="1273"/>
                        <a:pt x="7199" y="1273"/>
                      </a:cubicBezTo>
                      <a:cubicBezTo>
                        <a:pt x="7196" y="1270"/>
                        <a:pt x="7193" y="1267"/>
                        <a:pt x="7190" y="1263"/>
                      </a:cubicBezTo>
                      <a:cubicBezTo>
                        <a:pt x="7161" y="1225"/>
                        <a:pt x="7106" y="1212"/>
                        <a:pt x="7058" y="1206"/>
                      </a:cubicBezTo>
                      <a:moveTo>
                        <a:pt x="7158" y="1054"/>
                      </a:moveTo>
                      <a:lnTo>
                        <a:pt x="7158" y="1054"/>
                      </a:lnTo>
                      <a:cubicBezTo>
                        <a:pt x="7083" y="1012"/>
                        <a:pt x="7003" y="990"/>
                        <a:pt x="6919" y="990"/>
                      </a:cubicBezTo>
                      <a:cubicBezTo>
                        <a:pt x="6832" y="993"/>
                        <a:pt x="6745" y="1012"/>
                        <a:pt x="6658" y="1038"/>
                      </a:cubicBezTo>
                      <a:cubicBezTo>
                        <a:pt x="6568" y="1064"/>
                        <a:pt x="6478" y="1093"/>
                        <a:pt x="6388" y="1118"/>
                      </a:cubicBezTo>
                      <a:cubicBezTo>
                        <a:pt x="6417" y="1090"/>
                        <a:pt x="6449" y="1067"/>
                        <a:pt x="6481" y="1041"/>
                      </a:cubicBezTo>
                      <a:cubicBezTo>
                        <a:pt x="6488" y="1041"/>
                        <a:pt x="6491" y="1038"/>
                        <a:pt x="6494" y="1035"/>
                      </a:cubicBezTo>
                      <a:lnTo>
                        <a:pt x="6497" y="1032"/>
                      </a:lnTo>
                      <a:cubicBezTo>
                        <a:pt x="6665" y="917"/>
                        <a:pt x="6871" y="839"/>
                        <a:pt x="7054" y="852"/>
                      </a:cubicBezTo>
                      <a:cubicBezTo>
                        <a:pt x="7148" y="856"/>
                        <a:pt x="7238" y="885"/>
                        <a:pt x="7322" y="920"/>
                      </a:cubicBezTo>
                      <a:cubicBezTo>
                        <a:pt x="7309" y="936"/>
                        <a:pt x="7299" y="955"/>
                        <a:pt x="7290" y="974"/>
                      </a:cubicBezTo>
                      <a:cubicBezTo>
                        <a:pt x="7280" y="1003"/>
                        <a:pt x="7267" y="1038"/>
                        <a:pt x="7238" y="1058"/>
                      </a:cubicBezTo>
                      <a:cubicBezTo>
                        <a:pt x="7225" y="1067"/>
                        <a:pt x="7206" y="1070"/>
                        <a:pt x="7186" y="1070"/>
                      </a:cubicBezTo>
                      <a:cubicBezTo>
                        <a:pt x="7177" y="1064"/>
                        <a:pt x="7167" y="1058"/>
                        <a:pt x="7158" y="1054"/>
                      </a:cubicBezTo>
                      <a:moveTo>
                        <a:pt x="6864" y="788"/>
                      </a:moveTo>
                      <a:lnTo>
                        <a:pt x="6864" y="788"/>
                      </a:lnTo>
                      <a:cubicBezTo>
                        <a:pt x="6864" y="785"/>
                        <a:pt x="6864" y="785"/>
                        <a:pt x="6864" y="785"/>
                      </a:cubicBezTo>
                      <a:cubicBezTo>
                        <a:pt x="6887" y="753"/>
                        <a:pt x="6913" y="724"/>
                        <a:pt x="6942" y="698"/>
                      </a:cubicBezTo>
                      <a:cubicBezTo>
                        <a:pt x="6996" y="643"/>
                        <a:pt x="7061" y="598"/>
                        <a:pt x="7135" y="569"/>
                      </a:cubicBezTo>
                      <a:cubicBezTo>
                        <a:pt x="7212" y="537"/>
                        <a:pt x="7299" y="530"/>
                        <a:pt x="7383" y="530"/>
                      </a:cubicBezTo>
                      <a:lnTo>
                        <a:pt x="7386" y="530"/>
                      </a:lnTo>
                      <a:cubicBezTo>
                        <a:pt x="7309" y="543"/>
                        <a:pt x="7235" y="569"/>
                        <a:pt x="7161" y="598"/>
                      </a:cubicBezTo>
                      <a:cubicBezTo>
                        <a:pt x="7061" y="637"/>
                        <a:pt x="6974" y="717"/>
                        <a:pt x="6919" y="810"/>
                      </a:cubicBezTo>
                      <a:cubicBezTo>
                        <a:pt x="6916" y="814"/>
                        <a:pt x="6916" y="817"/>
                        <a:pt x="6913" y="820"/>
                      </a:cubicBezTo>
                      <a:cubicBezTo>
                        <a:pt x="6909" y="820"/>
                        <a:pt x="6906" y="823"/>
                        <a:pt x="6903" y="823"/>
                      </a:cubicBezTo>
                      <a:cubicBezTo>
                        <a:pt x="6881" y="827"/>
                        <a:pt x="6861" y="830"/>
                        <a:pt x="6838" y="833"/>
                      </a:cubicBezTo>
                      <a:cubicBezTo>
                        <a:pt x="6845" y="817"/>
                        <a:pt x="6855" y="801"/>
                        <a:pt x="6864" y="788"/>
                      </a:cubicBezTo>
                      <a:moveTo>
                        <a:pt x="8336" y="923"/>
                      </a:moveTo>
                      <a:lnTo>
                        <a:pt x="8336" y="923"/>
                      </a:lnTo>
                      <a:cubicBezTo>
                        <a:pt x="8356" y="923"/>
                        <a:pt x="8381" y="910"/>
                        <a:pt x="8391" y="891"/>
                      </a:cubicBezTo>
                      <a:cubicBezTo>
                        <a:pt x="8397" y="872"/>
                        <a:pt x="8391" y="852"/>
                        <a:pt x="8388" y="833"/>
                      </a:cubicBezTo>
                      <a:cubicBezTo>
                        <a:pt x="8381" y="810"/>
                        <a:pt x="8378" y="791"/>
                        <a:pt x="8407" y="778"/>
                      </a:cubicBezTo>
                      <a:cubicBezTo>
                        <a:pt x="8413" y="778"/>
                        <a:pt x="8420" y="775"/>
                        <a:pt x="8426" y="775"/>
                      </a:cubicBezTo>
                      <a:cubicBezTo>
                        <a:pt x="8446" y="778"/>
                        <a:pt x="8468" y="788"/>
                        <a:pt x="8484" y="804"/>
                      </a:cubicBezTo>
                      <a:cubicBezTo>
                        <a:pt x="8504" y="820"/>
                        <a:pt x="8520" y="846"/>
                        <a:pt x="8516" y="875"/>
                      </a:cubicBezTo>
                      <a:cubicBezTo>
                        <a:pt x="8516" y="901"/>
                        <a:pt x="8497" y="917"/>
                        <a:pt x="8481" y="933"/>
                      </a:cubicBezTo>
                      <a:cubicBezTo>
                        <a:pt x="8478" y="936"/>
                        <a:pt x="8475" y="939"/>
                        <a:pt x="8472" y="943"/>
                      </a:cubicBezTo>
                      <a:cubicBezTo>
                        <a:pt x="8462" y="952"/>
                        <a:pt x="8449" y="967"/>
                        <a:pt x="8429" y="983"/>
                      </a:cubicBezTo>
                      <a:cubicBezTo>
                        <a:pt x="8420" y="990"/>
                        <a:pt x="8413" y="996"/>
                        <a:pt x="8404" y="1006"/>
                      </a:cubicBezTo>
                      <a:cubicBezTo>
                        <a:pt x="8400" y="1003"/>
                        <a:pt x="8397" y="1003"/>
                        <a:pt x="8394" y="1003"/>
                      </a:cubicBezTo>
                      <a:cubicBezTo>
                        <a:pt x="8246" y="939"/>
                        <a:pt x="8111" y="843"/>
                        <a:pt x="7963" y="778"/>
                      </a:cubicBezTo>
                      <a:cubicBezTo>
                        <a:pt x="7821" y="714"/>
                        <a:pt x="7666" y="682"/>
                        <a:pt x="7512" y="707"/>
                      </a:cubicBezTo>
                      <a:cubicBezTo>
                        <a:pt x="7470" y="714"/>
                        <a:pt x="7428" y="724"/>
                        <a:pt x="7389" y="737"/>
                      </a:cubicBezTo>
                      <a:cubicBezTo>
                        <a:pt x="7351" y="750"/>
                        <a:pt x="7318" y="772"/>
                        <a:pt x="7283" y="798"/>
                      </a:cubicBezTo>
                      <a:cubicBezTo>
                        <a:pt x="7273" y="804"/>
                        <a:pt x="7267" y="810"/>
                        <a:pt x="7257" y="817"/>
                      </a:cubicBezTo>
                      <a:cubicBezTo>
                        <a:pt x="7244" y="827"/>
                        <a:pt x="7231" y="833"/>
                        <a:pt x="7215" y="843"/>
                      </a:cubicBezTo>
                      <a:cubicBezTo>
                        <a:pt x="7202" y="839"/>
                        <a:pt x="7186" y="833"/>
                        <a:pt x="7170" y="830"/>
                      </a:cubicBezTo>
                      <a:cubicBezTo>
                        <a:pt x="7141" y="823"/>
                        <a:pt x="7112" y="820"/>
                        <a:pt x="7086" y="817"/>
                      </a:cubicBezTo>
                      <a:cubicBezTo>
                        <a:pt x="7170" y="753"/>
                        <a:pt x="7257" y="685"/>
                        <a:pt x="7363" y="650"/>
                      </a:cubicBezTo>
                      <a:cubicBezTo>
                        <a:pt x="7476" y="611"/>
                        <a:pt x="7602" y="621"/>
                        <a:pt x="7715" y="643"/>
                      </a:cubicBezTo>
                      <a:cubicBezTo>
                        <a:pt x="7831" y="666"/>
                        <a:pt x="7937" y="711"/>
                        <a:pt x="8040" y="766"/>
                      </a:cubicBezTo>
                      <a:cubicBezTo>
                        <a:pt x="8114" y="807"/>
                        <a:pt x="8178" y="862"/>
                        <a:pt x="8252" y="901"/>
                      </a:cubicBezTo>
                      <a:cubicBezTo>
                        <a:pt x="8275" y="917"/>
                        <a:pt x="8301" y="926"/>
                        <a:pt x="8323" y="926"/>
                      </a:cubicBezTo>
                      <a:cubicBezTo>
                        <a:pt x="8330" y="926"/>
                        <a:pt x="8333" y="926"/>
                        <a:pt x="8336" y="923"/>
                      </a:cubicBezTo>
                      <a:moveTo>
                        <a:pt x="8214" y="830"/>
                      </a:moveTo>
                      <a:lnTo>
                        <a:pt x="8214" y="830"/>
                      </a:lnTo>
                      <a:cubicBezTo>
                        <a:pt x="8172" y="801"/>
                        <a:pt x="8140" y="778"/>
                        <a:pt x="8095" y="753"/>
                      </a:cubicBezTo>
                      <a:cubicBezTo>
                        <a:pt x="8014" y="707"/>
                        <a:pt x="7927" y="666"/>
                        <a:pt x="7840" y="640"/>
                      </a:cubicBezTo>
                      <a:cubicBezTo>
                        <a:pt x="7676" y="588"/>
                        <a:pt x="7499" y="566"/>
                        <a:pt x="7334" y="627"/>
                      </a:cubicBezTo>
                      <a:cubicBezTo>
                        <a:pt x="7328" y="630"/>
                        <a:pt x="7325" y="634"/>
                        <a:pt x="7318" y="637"/>
                      </a:cubicBezTo>
                      <a:cubicBezTo>
                        <a:pt x="7228" y="672"/>
                        <a:pt x="7148" y="730"/>
                        <a:pt x="7077" y="801"/>
                      </a:cubicBezTo>
                      <a:cubicBezTo>
                        <a:pt x="7074" y="804"/>
                        <a:pt x="7070" y="807"/>
                        <a:pt x="7064" y="810"/>
                      </a:cubicBezTo>
                      <a:cubicBezTo>
                        <a:pt x="7058" y="814"/>
                        <a:pt x="7054" y="814"/>
                        <a:pt x="7048" y="814"/>
                      </a:cubicBezTo>
                      <a:cubicBezTo>
                        <a:pt x="7013" y="814"/>
                        <a:pt x="6977" y="817"/>
                        <a:pt x="6942" y="817"/>
                      </a:cubicBezTo>
                      <a:cubicBezTo>
                        <a:pt x="7006" y="704"/>
                        <a:pt x="7128" y="637"/>
                        <a:pt x="7254" y="595"/>
                      </a:cubicBezTo>
                      <a:cubicBezTo>
                        <a:pt x="7405" y="546"/>
                        <a:pt x="7573" y="534"/>
                        <a:pt x="7724" y="585"/>
                      </a:cubicBezTo>
                      <a:cubicBezTo>
                        <a:pt x="7789" y="605"/>
                        <a:pt x="8020" y="701"/>
                        <a:pt x="8079" y="717"/>
                      </a:cubicBezTo>
                      <a:cubicBezTo>
                        <a:pt x="8088" y="720"/>
                        <a:pt x="8191" y="743"/>
                        <a:pt x="8230" y="753"/>
                      </a:cubicBezTo>
                      <a:cubicBezTo>
                        <a:pt x="8217" y="775"/>
                        <a:pt x="8211" y="801"/>
                        <a:pt x="8214" y="830"/>
                      </a:cubicBezTo>
                      <a:moveTo>
                        <a:pt x="8578" y="659"/>
                      </a:moveTo>
                      <a:lnTo>
                        <a:pt x="8578" y="659"/>
                      </a:lnTo>
                      <a:cubicBezTo>
                        <a:pt x="8604" y="659"/>
                        <a:pt x="8616" y="643"/>
                        <a:pt x="8626" y="621"/>
                      </a:cubicBezTo>
                      <a:cubicBezTo>
                        <a:pt x="8636" y="605"/>
                        <a:pt x="8648" y="598"/>
                        <a:pt x="8665" y="598"/>
                      </a:cubicBezTo>
                      <a:cubicBezTo>
                        <a:pt x="8677" y="598"/>
                        <a:pt x="8687" y="605"/>
                        <a:pt x="8694" y="617"/>
                      </a:cubicBezTo>
                      <a:cubicBezTo>
                        <a:pt x="8710" y="643"/>
                        <a:pt x="8703" y="682"/>
                        <a:pt x="8674" y="694"/>
                      </a:cubicBezTo>
                      <a:cubicBezTo>
                        <a:pt x="8658" y="701"/>
                        <a:pt x="8642" y="704"/>
                        <a:pt x="8626" y="704"/>
                      </a:cubicBezTo>
                      <a:cubicBezTo>
                        <a:pt x="8616" y="704"/>
                        <a:pt x="8607" y="704"/>
                        <a:pt x="8597" y="701"/>
                      </a:cubicBezTo>
                      <a:cubicBezTo>
                        <a:pt x="8529" y="698"/>
                        <a:pt x="8478" y="656"/>
                        <a:pt x="8413" y="650"/>
                      </a:cubicBezTo>
                      <a:cubicBezTo>
                        <a:pt x="8410" y="650"/>
                        <a:pt x="8404" y="650"/>
                        <a:pt x="8400" y="650"/>
                      </a:cubicBezTo>
                      <a:cubicBezTo>
                        <a:pt x="8343" y="650"/>
                        <a:pt x="8284" y="678"/>
                        <a:pt x="8246" y="724"/>
                      </a:cubicBezTo>
                      <a:cubicBezTo>
                        <a:pt x="8233" y="720"/>
                        <a:pt x="8198" y="714"/>
                        <a:pt x="8195" y="711"/>
                      </a:cubicBezTo>
                      <a:cubicBezTo>
                        <a:pt x="8172" y="707"/>
                        <a:pt x="8152" y="701"/>
                        <a:pt x="8130" y="694"/>
                      </a:cubicBezTo>
                      <a:cubicBezTo>
                        <a:pt x="8088" y="685"/>
                        <a:pt x="8046" y="672"/>
                        <a:pt x="8004" y="659"/>
                      </a:cubicBezTo>
                      <a:cubicBezTo>
                        <a:pt x="7924" y="630"/>
                        <a:pt x="7843" y="595"/>
                        <a:pt x="7763" y="563"/>
                      </a:cubicBezTo>
                      <a:cubicBezTo>
                        <a:pt x="7756" y="559"/>
                        <a:pt x="7747" y="556"/>
                        <a:pt x="7740" y="553"/>
                      </a:cubicBezTo>
                      <a:cubicBezTo>
                        <a:pt x="7621" y="501"/>
                        <a:pt x="7499" y="492"/>
                        <a:pt x="7370" y="495"/>
                      </a:cubicBezTo>
                      <a:cubicBezTo>
                        <a:pt x="7363" y="495"/>
                        <a:pt x="7357" y="495"/>
                        <a:pt x="7351" y="495"/>
                      </a:cubicBezTo>
                      <a:cubicBezTo>
                        <a:pt x="7393" y="453"/>
                        <a:pt x="7479" y="450"/>
                        <a:pt x="7531" y="450"/>
                      </a:cubicBezTo>
                      <a:cubicBezTo>
                        <a:pt x="7618" y="447"/>
                        <a:pt x="7705" y="457"/>
                        <a:pt x="7792" y="476"/>
                      </a:cubicBezTo>
                      <a:cubicBezTo>
                        <a:pt x="7875" y="492"/>
                        <a:pt x="7956" y="521"/>
                        <a:pt x="8040" y="546"/>
                      </a:cubicBezTo>
                      <a:lnTo>
                        <a:pt x="8043" y="546"/>
                      </a:lnTo>
                      <a:cubicBezTo>
                        <a:pt x="8059" y="553"/>
                        <a:pt x="8075" y="556"/>
                        <a:pt x="8091" y="559"/>
                      </a:cubicBezTo>
                      <a:cubicBezTo>
                        <a:pt x="8223" y="601"/>
                        <a:pt x="8365" y="630"/>
                        <a:pt x="8504" y="608"/>
                      </a:cubicBezTo>
                      <a:cubicBezTo>
                        <a:pt x="8510" y="637"/>
                        <a:pt x="8539" y="662"/>
                        <a:pt x="8574" y="659"/>
                      </a:cubicBezTo>
                      <a:lnTo>
                        <a:pt x="8574" y="659"/>
                      </a:lnTo>
                      <a:cubicBezTo>
                        <a:pt x="8578" y="659"/>
                        <a:pt x="8578" y="659"/>
                        <a:pt x="8578" y="659"/>
                      </a:cubicBezTo>
                      <a:moveTo>
                        <a:pt x="8433" y="521"/>
                      </a:moveTo>
                      <a:lnTo>
                        <a:pt x="8433" y="521"/>
                      </a:lnTo>
                      <a:cubicBezTo>
                        <a:pt x="8475" y="518"/>
                        <a:pt x="8494" y="495"/>
                        <a:pt x="8504" y="485"/>
                      </a:cubicBezTo>
                      <a:cubicBezTo>
                        <a:pt x="8523" y="476"/>
                        <a:pt x="8536" y="460"/>
                        <a:pt x="8545" y="444"/>
                      </a:cubicBezTo>
                      <a:cubicBezTo>
                        <a:pt x="8555" y="424"/>
                        <a:pt x="8558" y="405"/>
                        <a:pt x="8542" y="389"/>
                      </a:cubicBezTo>
                      <a:cubicBezTo>
                        <a:pt x="8523" y="369"/>
                        <a:pt x="8494" y="353"/>
                        <a:pt x="8507" y="321"/>
                      </a:cubicBezTo>
                      <a:cubicBezTo>
                        <a:pt x="8516" y="292"/>
                        <a:pt x="8558" y="279"/>
                        <a:pt x="8587" y="279"/>
                      </a:cubicBezTo>
                      <a:cubicBezTo>
                        <a:pt x="8613" y="279"/>
                        <a:pt x="8636" y="289"/>
                        <a:pt x="8658" y="302"/>
                      </a:cubicBezTo>
                      <a:cubicBezTo>
                        <a:pt x="8700" y="331"/>
                        <a:pt x="8739" y="382"/>
                        <a:pt x="8732" y="437"/>
                      </a:cubicBezTo>
                      <a:cubicBezTo>
                        <a:pt x="8729" y="460"/>
                        <a:pt x="8710" y="498"/>
                        <a:pt x="8684" y="498"/>
                      </a:cubicBezTo>
                      <a:cubicBezTo>
                        <a:pt x="8661" y="498"/>
                        <a:pt x="8642" y="482"/>
                        <a:pt x="8620" y="476"/>
                      </a:cubicBezTo>
                      <a:cubicBezTo>
                        <a:pt x="8616" y="476"/>
                        <a:pt x="8613" y="476"/>
                        <a:pt x="8610" y="476"/>
                      </a:cubicBezTo>
                      <a:cubicBezTo>
                        <a:pt x="8561" y="473"/>
                        <a:pt x="8520" y="518"/>
                        <a:pt x="8504" y="559"/>
                      </a:cubicBezTo>
                      <a:cubicBezTo>
                        <a:pt x="8504" y="563"/>
                        <a:pt x="8504" y="566"/>
                        <a:pt x="8504" y="566"/>
                      </a:cubicBezTo>
                      <a:cubicBezTo>
                        <a:pt x="8375" y="592"/>
                        <a:pt x="8246" y="566"/>
                        <a:pt x="8120" y="530"/>
                      </a:cubicBezTo>
                      <a:cubicBezTo>
                        <a:pt x="8091" y="524"/>
                        <a:pt x="8062" y="514"/>
                        <a:pt x="8033" y="505"/>
                      </a:cubicBezTo>
                      <a:cubicBezTo>
                        <a:pt x="7937" y="476"/>
                        <a:pt x="7840" y="444"/>
                        <a:pt x="7737" y="427"/>
                      </a:cubicBezTo>
                      <a:cubicBezTo>
                        <a:pt x="7650" y="414"/>
                        <a:pt x="7557" y="414"/>
                        <a:pt x="7470" y="427"/>
                      </a:cubicBezTo>
                      <a:cubicBezTo>
                        <a:pt x="7422" y="434"/>
                        <a:pt x="7367" y="447"/>
                        <a:pt x="7338" y="485"/>
                      </a:cubicBezTo>
                      <a:cubicBezTo>
                        <a:pt x="7334" y="489"/>
                        <a:pt x="7331" y="492"/>
                        <a:pt x="7328" y="495"/>
                      </a:cubicBezTo>
                      <a:cubicBezTo>
                        <a:pt x="7325" y="498"/>
                        <a:pt x="7322" y="498"/>
                        <a:pt x="7318" y="498"/>
                      </a:cubicBezTo>
                      <a:cubicBezTo>
                        <a:pt x="7290" y="501"/>
                        <a:pt x="7257" y="505"/>
                        <a:pt x="7225" y="508"/>
                      </a:cubicBezTo>
                      <a:cubicBezTo>
                        <a:pt x="7251" y="476"/>
                        <a:pt x="7280" y="447"/>
                        <a:pt x="7312" y="424"/>
                      </a:cubicBezTo>
                      <a:cubicBezTo>
                        <a:pt x="7351" y="398"/>
                        <a:pt x="7389" y="379"/>
                        <a:pt x="7434" y="363"/>
                      </a:cubicBezTo>
                      <a:cubicBezTo>
                        <a:pt x="7528" y="331"/>
                        <a:pt x="7627" y="328"/>
                        <a:pt x="7721" y="353"/>
                      </a:cubicBezTo>
                      <a:cubicBezTo>
                        <a:pt x="7795" y="376"/>
                        <a:pt x="7863" y="408"/>
                        <a:pt x="7934" y="434"/>
                      </a:cubicBezTo>
                      <a:cubicBezTo>
                        <a:pt x="8011" y="466"/>
                        <a:pt x="8091" y="482"/>
                        <a:pt x="8175" y="498"/>
                      </a:cubicBezTo>
                      <a:cubicBezTo>
                        <a:pt x="8259" y="511"/>
                        <a:pt x="8346" y="524"/>
                        <a:pt x="8433" y="521"/>
                      </a:cubicBezTo>
                      <a:moveTo>
                        <a:pt x="8049" y="1428"/>
                      </a:moveTo>
                      <a:lnTo>
                        <a:pt x="8049" y="1428"/>
                      </a:lnTo>
                      <a:cubicBezTo>
                        <a:pt x="8046" y="1428"/>
                        <a:pt x="8040" y="1428"/>
                        <a:pt x="8037" y="1428"/>
                      </a:cubicBezTo>
                      <a:cubicBezTo>
                        <a:pt x="7972" y="1434"/>
                        <a:pt x="7917" y="1476"/>
                        <a:pt x="7853" y="1479"/>
                      </a:cubicBezTo>
                      <a:cubicBezTo>
                        <a:pt x="7843" y="1479"/>
                        <a:pt x="7834" y="1483"/>
                        <a:pt x="7824" y="1483"/>
                      </a:cubicBezTo>
                      <a:cubicBezTo>
                        <a:pt x="7808" y="1479"/>
                        <a:pt x="7789" y="1479"/>
                        <a:pt x="7776" y="1473"/>
                      </a:cubicBezTo>
                      <a:cubicBezTo>
                        <a:pt x="7747" y="1460"/>
                        <a:pt x="7740" y="1421"/>
                        <a:pt x="7753" y="1395"/>
                      </a:cubicBezTo>
                      <a:cubicBezTo>
                        <a:pt x="7763" y="1383"/>
                        <a:pt x="7772" y="1376"/>
                        <a:pt x="7785" y="1376"/>
                      </a:cubicBezTo>
                      <a:cubicBezTo>
                        <a:pt x="7798" y="1376"/>
                        <a:pt x="7815" y="1383"/>
                        <a:pt x="7821" y="1399"/>
                      </a:cubicBezTo>
                      <a:cubicBezTo>
                        <a:pt x="7834" y="1421"/>
                        <a:pt x="7847" y="1434"/>
                        <a:pt x="7872" y="1437"/>
                      </a:cubicBezTo>
                      <a:lnTo>
                        <a:pt x="7872" y="1437"/>
                      </a:lnTo>
                      <a:lnTo>
                        <a:pt x="7872" y="1437"/>
                      </a:lnTo>
                      <a:cubicBezTo>
                        <a:pt x="7911" y="1441"/>
                        <a:pt x="7940" y="1415"/>
                        <a:pt x="7947" y="1386"/>
                      </a:cubicBezTo>
                      <a:cubicBezTo>
                        <a:pt x="8085" y="1408"/>
                        <a:pt x="8227" y="1379"/>
                        <a:pt x="8359" y="1338"/>
                      </a:cubicBezTo>
                      <a:cubicBezTo>
                        <a:pt x="8375" y="1334"/>
                        <a:pt x="8391" y="1328"/>
                        <a:pt x="8404" y="1325"/>
                      </a:cubicBezTo>
                      <a:cubicBezTo>
                        <a:pt x="8407" y="1325"/>
                        <a:pt x="8407" y="1325"/>
                        <a:pt x="8410" y="1322"/>
                      </a:cubicBezTo>
                      <a:cubicBezTo>
                        <a:pt x="8494" y="1299"/>
                        <a:pt x="8574" y="1270"/>
                        <a:pt x="8658" y="1254"/>
                      </a:cubicBezTo>
                      <a:cubicBezTo>
                        <a:pt x="8745" y="1234"/>
                        <a:pt x="8832" y="1225"/>
                        <a:pt x="8919" y="1228"/>
                      </a:cubicBezTo>
                      <a:cubicBezTo>
                        <a:pt x="8971" y="1228"/>
                        <a:pt x="9057" y="1231"/>
                        <a:pt x="9096" y="1273"/>
                      </a:cubicBezTo>
                      <a:cubicBezTo>
                        <a:pt x="9090" y="1273"/>
                        <a:pt x="9086" y="1273"/>
                        <a:pt x="9080" y="1273"/>
                      </a:cubicBezTo>
                      <a:cubicBezTo>
                        <a:pt x="8951" y="1270"/>
                        <a:pt x="8829" y="1279"/>
                        <a:pt x="8710" y="1331"/>
                      </a:cubicBezTo>
                      <a:cubicBezTo>
                        <a:pt x="8700" y="1334"/>
                        <a:pt x="8694" y="1338"/>
                        <a:pt x="8687" y="1341"/>
                      </a:cubicBezTo>
                      <a:cubicBezTo>
                        <a:pt x="8607" y="1373"/>
                        <a:pt x="8526" y="1408"/>
                        <a:pt x="8446" y="1437"/>
                      </a:cubicBezTo>
                      <a:cubicBezTo>
                        <a:pt x="8404" y="1450"/>
                        <a:pt x="8362" y="1463"/>
                        <a:pt x="8320" y="1473"/>
                      </a:cubicBezTo>
                      <a:cubicBezTo>
                        <a:pt x="8297" y="1479"/>
                        <a:pt x="8278" y="1486"/>
                        <a:pt x="8256" y="1489"/>
                      </a:cubicBezTo>
                      <a:cubicBezTo>
                        <a:pt x="8252" y="1489"/>
                        <a:pt x="8217" y="1499"/>
                        <a:pt x="8204" y="1502"/>
                      </a:cubicBezTo>
                      <a:cubicBezTo>
                        <a:pt x="8165" y="1457"/>
                        <a:pt x="8107" y="1424"/>
                        <a:pt x="8049" y="1428"/>
                      </a:cubicBezTo>
                      <a:moveTo>
                        <a:pt x="8980" y="1206"/>
                      </a:moveTo>
                      <a:lnTo>
                        <a:pt x="8980" y="1206"/>
                      </a:lnTo>
                      <a:cubicBezTo>
                        <a:pt x="8890" y="1193"/>
                        <a:pt x="8800" y="1193"/>
                        <a:pt x="8713" y="1206"/>
                      </a:cubicBezTo>
                      <a:cubicBezTo>
                        <a:pt x="8610" y="1222"/>
                        <a:pt x="8513" y="1254"/>
                        <a:pt x="8413" y="1283"/>
                      </a:cubicBezTo>
                      <a:cubicBezTo>
                        <a:pt x="8388" y="1292"/>
                        <a:pt x="8359" y="1302"/>
                        <a:pt x="8330" y="1309"/>
                      </a:cubicBezTo>
                      <a:cubicBezTo>
                        <a:pt x="8204" y="1344"/>
                        <a:pt x="8075" y="1370"/>
                        <a:pt x="7947" y="1344"/>
                      </a:cubicBezTo>
                      <a:cubicBezTo>
                        <a:pt x="7947" y="1341"/>
                        <a:pt x="7947" y="1341"/>
                        <a:pt x="7943" y="1338"/>
                      </a:cubicBezTo>
                      <a:cubicBezTo>
                        <a:pt x="7930" y="1296"/>
                        <a:pt x="7888" y="1251"/>
                        <a:pt x="7840" y="1254"/>
                      </a:cubicBezTo>
                      <a:cubicBezTo>
                        <a:pt x="7837" y="1254"/>
                        <a:pt x="7834" y="1254"/>
                        <a:pt x="7831" y="1254"/>
                      </a:cubicBezTo>
                      <a:cubicBezTo>
                        <a:pt x="7808" y="1257"/>
                        <a:pt x="7789" y="1276"/>
                        <a:pt x="7766" y="1276"/>
                      </a:cubicBezTo>
                      <a:cubicBezTo>
                        <a:pt x="7737" y="1276"/>
                        <a:pt x="7721" y="1238"/>
                        <a:pt x="7718" y="1215"/>
                      </a:cubicBezTo>
                      <a:cubicBezTo>
                        <a:pt x="7711" y="1161"/>
                        <a:pt x="7750" y="1109"/>
                        <a:pt x="7792" y="1080"/>
                      </a:cubicBezTo>
                      <a:cubicBezTo>
                        <a:pt x="7815" y="1067"/>
                        <a:pt x="7837" y="1058"/>
                        <a:pt x="7863" y="1058"/>
                      </a:cubicBezTo>
                      <a:cubicBezTo>
                        <a:pt x="7892" y="1058"/>
                        <a:pt x="7934" y="1070"/>
                        <a:pt x="7943" y="1099"/>
                      </a:cubicBezTo>
                      <a:cubicBezTo>
                        <a:pt x="7956" y="1131"/>
                        <a:pt x="7927" y="1148"/>
                        <a:pt x="7908" y="1167"/>
                      </a:cubicBezTo>
                      <a:cubicBezTo>
                        <a:pt x="7892" y="1180"/>
                        <a:pt x="7895" y="1202"/>
                        <a:pt x="7904" y="1222"/>
                      </a:cubicBezTo>
                      <a:cubicBezTo>
                        <a:pt x="7914" y="1238"/>
                        <a:pt x="7927" y="1251"/>
                        <a:pt x="7947" y="1260"/>
                      </a:cubicBezTo>
                      <a:cubicBezTo>
                        <a:pt x="7956" y="1273"/>
                        <a:pt x="7972" y="1296"/>
                        <a:pt x="8017" y="1296"/>
                      </a:cubicBezTo>
                      <a:cubicBezTo>
                        <a:pt x="8104" y="1302"/>
                        <a:pt x="8191" y="1289"/>
                        <a:pt x="8275" y="1273"/>
                      </a:cubicBezTo>
                      <a:cubicBezTo>
                        <a:pt x="8359" y="1260"/>
                        <a:pt x="8439" y="1241"/>
                        <a:pt x="8516" y="1212"/>
                      </a:cubicBezTo>
                      <a:cubicBezTo>
                        <a:pt x="8587" y="1183"/>
                        <a:pt x="8655" y="1154"/>
                        <a:pt x="8729" y="1131"/>
                      </a:cubicBezTo>
                      <a:cubicBezTo>
                        <a:pt x="8822" y="1106"/>
                        <a:pt x="8922" y="1109"/>
                        <a:pt x="9016" y="1141"/>
                      </a:cubicBezTo>
                      <a:cubicBezTo>
                        <a:pt x="9057" y="1154"/>
                        <a:pt x="9099" y="1177"/>
                        <a:pt x="9138" y="1202"/>
                      </a:cubicBezTo>
                      <a:cubicBezTo>
                        <a:pt x="9170" y="1225"/>
                        <a:pt x="9199" y="1254"/>
                        <a:pt x="9222" y="1286"/>
                      </a:cubicBezTo>
                      <a:cubicBezTo>
                        <a:pt x="9193" y="1283"/>
                        <a:pt x="9161" y="1279"/>
                        <a:pt x="9132" y="1276"/>
                      </a:cubicBezTo>
                      <a:cubicBezTo>
                        <a:pt x="9129" y="1276"/>
                        <a:pt x="9125" y="1273"/>
                        <a:pt x="9122" y="1273"/>
                      </a:cubicBezTo>
                      <a:cubicBezTo>
                        <a:pt x="9119" y="1270"/>
                        <a:pt x="9116" y="1267"/>
                        <a:pt x="9112" y="1263"/>
                      </a:cubicBezTo>
                      <a:cubicBezTo>
                        <a:pt x="9083" y="1225"/>
                        <a:pt x="9029" y="1212"/>
                        <a:pt x="8980" y="1206"/>
                      </a:cubicBezTo>
                      <a:moveTo>
                        <a:pt x="9080" y="1054"/>
                      </a:moveTo>
                      <a:lnTo>
                        <a:pt x="9080" y="1054"/>
                      </a:lnTo>
                      <a:cubicBezTo>
                        <a:pt x="9006" y="1012"/>
                        <a:pt x="8925" y="990"/>
                        <a:pt x="8845" y="990"/>
                      </a:cubicBezTo>
                      <a:cubicBezTo>
                        <a:pt x="8755" y="993"/>
                        <a:pt x="8668" y="1012"/>
                        <a:pt x="8581" y="1038"/>
                      </a:cubicBezTo>
                      <a:cubicBezTo>
                        <a:pt x="8491" y="1064"/>
                        <a:pt x="8400" y="1093"/>
                        <a:pt x="8310" y="1118"/>
                      </a:cubicBezTo>
                      <a:cubicBezTo>
                        <a:pt x="8339" y="1090"/>
                        <a:pt x="8372" y="1067"/>
                        <a:pt x="8404" y="1041"/>
                      </a:cubicBezTo>
                      <a:cubicBezTo>
                        <a:pt x="8410" y="1041"/>
                        <a:pt x="8413" y="1038"/>
                        <a:pt x="8416" y="1035"/>
                      </a:cubicBezTo>
                      <a:lnTo>
                        <a:pt x="8420" y="1032"/>
                      </a:lnTo>
                      <a:cubicBezTo>
                        <a:pt x="8587" y="917"/>
                        <a:pt x="8793" y="839"/>
                        <a:pt x="8977" y="852"/>
                      </a:cubicBezTo>
                      <a:cubicBezTo>
                        <a:pt x="9070" y="856"/>
                        <a:pt x="9161" y="885"/>
                        <a:pt x="9244" y="920"/>
                      </a:cubicBezTo>
                      <a:cubicBezTo>
                        <a:pt x="9231" y="936"/>
                        <a:pt x="9222" y="955"/>
                        <a:pt x="9212" y="974"/>
                      </a:cubicBezTo>
                      <a:cubicBezTo>
                        <a:pt x="9202" y="1003"/>
                        <a:pt x="9189" y="1038"/>
                        <a:pt x="9164" y="1058"/>
                      </a:cubicBezTo>
                      <a:cubicBezTo>
                        <a:pt x="9148" y="1067"/>
                        <a:pt x="9129" y="1070"/>
                        <a:pt x="9109" y="1070"/>
                      </a:cubicBezTo>
                      <a:cubicBezTo>
                        <a:pt x="9099" y="1064"/>
                        <a:pt x="9090" y="1058"/>
                        <a:pt x="9080" y="1054"/>
                      </a:cubicBezTo>
                      <a:moveTo>
                        <a:pt x="8787" y="788"/>
                      </a:moveTo>
                      <a:lnTo>
                        <a:pt x="8787" y="788"/>
                      </a:lnTo>
                      <a:cubicBezTo>
                        <a:pt x="8787" y="785"/>
                        <a:pt x="8787" y="785"/>
                        <a:pt x="8787" y="785"/>
                      </a:cubicBezTo>
                      <a:cubicBezTo>
                        <a:pt x="8809" y="753"/>
                        <a:pt x="8835" y="724"/>
                        <a:pt x="8864" y="698"/>
                      </a:cubicBezTo>
                      <a:cubicBezTo>
                        <a:pt x="8919" y="643"/>
                        <a:pt x="8984" y="598"/>
                        <a:pt x="9057" y="569"/>
                      </a:cubicBezTo>
                      <a:cubicBezTo>
                        <a:pt x="9135" y="537"/>
                        <a:pt x="9222" y="530"/>
                        <a:pt x="9305" y="530"/>
                      </a:cubicBezTo>
                      <a:lnTo>
                        <a:pt x="9309" y="530"/>
                      </a:lnTo>
                      <a:cubicBezTo>
                        <a:pt x="9231" y="543"/>
                        <a:pt x="9157" y="569"/>
                        <a:pt x="9083" y="598"/>
                      </a:cubicBezTo>
                      <a:cubicBezTo>
                        <a:pt x="8984" y="637"/>
                        <a:pt x="8897" y="717"/>
                        <a:pt x="8842" y="810"/>
                      </a:cubicBezTo>
                      <a:cubicBezTo>
                        <a:pt x="8839" y="814"/>
                        <a:pt x="8839" y="817"/>
                        <a:pt x="8835" y="820"/>
                      </a:cubicBezTo>
                      <a:cubicBezTo>
                        <a:pt x="8832" y="820"/>
                        <a:pt x="8829" y="823"/>
                        <a:pt x="8826" y="823"/>
                      </a:cubicBezTo>
                      <a:cubicBezTo>
                        <a:pt x="8803" y="827"/>
                        <a:pt x="8784" y="830"/>
                        <a:pt x="8761" y="833"/>
                      </a:cubicBezTo>
                      <a:cubicBezTo>
                        <a:pt x="8768" y="817"/>
                        <a:pt x="8777" y="801"/>
                        <a:pt x="8787" y="788"/>
                      </a:cubicBezTo>
                      <a:moveTo>
                        <a:pt x="10259" y="923"/>
                      </a:moveTo>
                      <a:lnTo>
                        <a:pt x="10259" y="923"/>
                      </a:lnTo>
                      <a:cubicBezTo>
                        <a:pt x="10278" y="923"/>
                        <a:pt x="10304" y="910"/>
                        <a:pt x="10314" y="891"/>
                      </a:cubicBezTo>
                      <a:cubicBezTo>
                        <a:pt x="10320" y="872"/>
                        <a:pt x="10314" y="852"/>
                        <a:pt x="10310" y="833"/>
                      </a:cubicBezTo>
                      <a:cubicBezTo>
                        <a:pt x="10304" y="810"/>
                        <a:pt x="10301" y="791"/>
                        <a:pt x="10330" y="778"/>
                      </a:cubicBezTo>
                      <a:cubicBezTo>
                        <a:pt x="10336" y="778"/>
                        <a:pt x="10343" y="775"/>
                        <a:pt x="10349" y="775"/>
                      </a:cubicBezTo>
                      <a:cubicBezTo>
                        <a:pt x="10368" y="778"/>
                        <a:pt x="10391" y="788"/>
                        <a:pt x="10407" y="804"/>
                      </a:cubicBezTo>
                      <a:cubicBezTo>
                        <a:pt x="10426" y="820"/>
                        <a:pt x="10443" y="846"/>
                        <a:pt x="10439" y="875"/>
                      </a:cubicBezTo>
                      <a:cubicBezTo>
                        <a:pt x="10439" y="901"/>
                        <a:pt x="10420" y="917"/>
                        <a:pt x="10404" y="933"/>
                      </a:cubicBezTo>
                      <a:cubicBezTo>
                        <a:pt x="10400" y="936"/>
                        <a:pt x="10397" y="939"/>
                        <a:pt x="10394" y="943"/>
                      </a:cubicBezTo>
                      <a:cubicBezTo>
                        <a:pt x="10384" y="952"/>
                        <a:pt x="10371" y="967"/>
                        <a:pt x="10352" y="983"/>
                      </a:cubicBezTo>
                      <a:cubicBezTo>
                        <a:pt x="10343" y="990"/>
                        <a:pt x="10336" y="996"/>
                        <a:pt x="10327" y="1006"/>
                      </a:cubicBezTo>
                      <a:cubicBezTo>
                        <a:pt x="10323" y="1003"/>
                        <a:pt x="10320" y="1003"/>
                        <a:pt x="10317" y="1003"/>
                      </a:cubicBezTo>
                      <a:cubicBezTo>
                        <a:pt x="10169" y="939"/>
                        <a:pt x="10033" y="843"/>
                        <a:pt x="9885" y="778"/>
                      </a:cubicBezTo>
                      <a:cubicBezTo>
                        <a:pt x="9743" y="714"/>
                        <a:pt x="9589" y="682"/>
                        <a:pt x="9434" y="707"/>
                      </a:cubicBezTo>
                      <a:cubicBezTo>
                        <a:pt x="9393" y="714"/>
                        <a:pt x="9351" y="724"/>
                        <a:pt x="9312" y="737"/>
                      </a:cubicBezTo>
                      <a:cubicBezTo>
                        <a:pt x="9273" y="750"/>
                        <a:pt x="9241" y="772"/>
                        <a:pt x="9206" y="798"/>
                      </a:cubicBezTo>
                      <a:cubicBezTo>
                        <a:pt x="9196" y="804"/>
                        <a:pt x="9189" y="810"/>
                        <a:pt x="9180" y="817"/>
                      </a:cubicBezTo>
                      <a:cubicBezTo>
                        <a:pt x="9167" y="827"/>
                        <a:pt x="9154" y="833"/>
                        <a:pt x="9138" y="843"/>
                      </a:cubicBezTo>
                      <a:cubicBezTo>
                        <a:pt x="9125" y="839"/>
                        <a:pt x="9109" y="833"/>
                        <a:pt x="9093" y="830"/>
                      </a:cubicBezTo>
                      <a:cubicBezTo>
                        <a:pt x="9064" y="823"/>
                        <a:pt x="9038" y="820"/>
                        <a:pt x="9009" y="817"/>
                      </a:cubicBezTo>
                      <a:cubicBezTo>
                        <a:pt x="9093" y="753"/>
                        <a:pt x="9180" y="685"/>
                        <a:pt x="9286" y="650"/>
                      </a:cubicBezTo>
                      <a:cubicBezTo>
                        <a:pt x="9399" y="611"/>
                        <a:pt x="9525" y="621"/>
                        <a:pt x="9637" y="643"/>
                      </a:cubicBezTo>
                      <a:cubicBezTo>
                        <a:pt x="9753" y="666"/>
                        <a:pt x="9859" y="711"/>
                        <a:pt x="9962" y="766"/>
                      </a:cubicBezTo>
                      <a:cubicBezTo>
                        <a:pt x="10037" y="807"/>
                        <a:pt x="10101" y="862"/>
                        <a:pt x="10175" y="901"/>
                      </a:cubicBezTo>
                      <a:cubicBezTo>
                        <a:pt x="10198" y="917"/>
                        <a:pt x="10223" y="926"/>
                        <a:pt x="10246" y="926"/>
                      </a:cubicBezTo>
                      <a:cubicBezTo>
                        <a:pt x="10252" y="926"/>
                        <a:pt x="10255" y="926"/>
                        <a:pt x="10259" y="923"/>
                      </a:cubicBezTo>
                      <a:moveTo>
                        <a:pt x="10136" y="830"/>
                      </a:moveTo>
                      <a:lnTo>
                        <a:pt x="10136" y="830"/>
                      </a:lnTo>
                      <a:cubicBezTo>
                        <a:pt x="10095" y="801"/>
                        <a:pt x="10062" y="778"/>
                        <a:pt x="10017" y="753"/>
                      </a:cubicBezTo>
                      <a:cubicBezTo>
                        <a:pt x="9937" y="707"/>
                        <a:pt x="9850" y="666"/>
                        <a:pt x="9763" y="640"/>
                      </a:cubicBezTo>
                      <a:cubicBezTo>
                        <a:pt x="9598" y="588"/>
                        <a:pt x="9421" y="566"/>
                        <a:pt x="9257" y="627"/>
                      </a:cubicBezTo>
                      <a:cubicBezTo>
                        <a:pt x="9251" y="630"/>
                        <a:pt x="9248" y="634"/>
                        <a:pt x="9241" y="637"/>
                      </a:cubicBezTo>
                      <a:cubicBezTo>
                        <a:pt x="9151" y="672"/>
                        <a:pt x="9070" y="730"/>
                        <a:pt x="9000" y="801"/>
                      </a:cubicBezTo>
                      <a:cubicBezTo>
                        <a:pt x="8996" y="804"/>
                        <a:pt x="8993" y="807"/>
                        <a:pt x="8987" y="810"/>
                      </a:cubicBezTo>
                      <a:cubicBezTo>
                        <a:pt x="8984" y="814"/>
                        <a:pt x="8977" y="814"/>
                        <a:pt x="8971" y="814"/>
                      </a:cubicBezTo>
                      <a:cubicBezTo>
                        <a:pt x="8935" y="814"/>
                        <a:pt x="8900" y="817"/>
                        <a:pt x="8864" y="817"/>
                      </a:cubicBezTo>
                      <a:cubicBezTo>
                        <a:pt x="8929" y="704"/>
                        <a:pt x="9051" y="637"/>
                        <a:pt x="9177" y="595"/>
                      </a:cubicBezTo>
                      <a:cubicBezTo>
                        <a:pt x="9328" y="546"/>
                        <a:pt x="9496" y="534"/>
                        <a:pt x="9647" y="585"/>
                      </a:cubicBezTo>
                      <a:cubicBezTo>
                        <a:pt x="9711" y="605"/>
                        <a:pt x="9943" y="701"/>
                        <a:pt x="10001" y="717"/>
                      </a:cubicBezTo>
                      <a:cubicBezTo>
                        <a:pt x="10011" y="720"/>
                        <a:pt x="10114" y="743"/>
                        <a:pt x="10152" y="753"/>
                      </a:cubicBezTo>
                      <a:cubicBezTo>
                        <a:pt x="10140" y="775"/>
                        <a:pt x="10133" y="801"/>
                        <a:pt x="10136" y="830"/>
                      </a:cubicBezTo>
                      <a:moveTo>
                        <a:pt x="10500" y="659"/>
                      </a:moveTo>
                      <a:lnTo>
                        <a:pt x="10500" y="659"/>
                      </a:lnTo>
                      <a:cubicBezTo>
                        <a:pt x="10526" y="659"/>
                        <a:pt x="10539" y="643"/>
                        <a:pt x="10549" y="621"/>
                      </a:cubicBezTo>
                      <a:cubicBezTo>
                        <a:pt x="10558" y="605"/>
                        <a:pt x="10571" y="598"/>
                        <a:pt x="10587" y="598"/>
                      </a:cubicBezTo>
                      <a:cubicBezTo>
                        <a:pt x="10600" y="598"/>
                        <a:pt x="10610" y="605"/>
                        <a:pt x="10616" y="617"/>
                      </a:cubicBezTo>
                      <a:cubicBezTo>
                        <a:pt x="10632" y="643"/>
                        <a:pt x="10626" y="682"/>
                        <a:pt x="10597" y="694"/>
                      </a:cubicBezTo>
                      <a:cubicBezTo>
                        <a:pt x="10584" y="701"/>
                        <a:pt x="10565" y="704"/>
                        <a:pt x="10549" y="704"/>
                      </a:cubicBezTo>
                      <a:cubicBezTo>
                        <a:pt x="10539" y="704"/>
                        <a:pt x="10529" y="704"/>
                        <a:pt x="10520" y="701"/>
                      </a:cubicBezTo>
                      <a:cubicBezTo>
                        <a:pt x="10455" y="698"/>
                        <a:pt x="10400" y="656"/>
                        <a:pt x="10336" y="650"/>
                      </a:cubicBezTo>
                      <a:cubicBezTo>
                        <a:pt x="10333" y="650"/>
                        <a:pt x="10327" y="650"/>
                        <a:pt x="10323" y="650"/>
                      </a:cubicBezTo>
                      <a:cubicBezTo>
                        <a:pt x="10265" y="650"/>
                        <a:pt x="10207" y="678"/>
                        <a:pt x="10169" y="724"/>
                      </a:cubicBezTo>
                      <a:cubicBezTo>
                        <a:pt x="10156" y="720"/>
                        <a:pt x="10120" y="714"/>
                        <a:pt x="10117" y="711"/>
                      </a:cubicBezTo>
                      <a:cubicBezTo>
                        <a:pt x="10095" y="707"/>
                        <a:pt x="10075" y="701"/>
                        <a:pt x="10053" y="694"/>
                      </a:cubicBezTo>
                      <a:cubicBezTo>
                        <a:pt x="10011" y="685"/>
                        <a:pt x="9969" y="672"/>
                        <a:pt x="9927" y="659"/>
                      </a:cubicBezTo>
                      <a:cubicBezTo>
                        <a:pt x="9846" y="630"/>
                        <a:pt x="9766" y="595"/>
                        <a:pt x="9686" y="563"/>
                      </a:cubicBezTo>
                      <a:cubicBezTo>
                        <a:pt x="9679" y="559"/>
                        <a:pt x="9670" y="556"/>
                        <a:pt x="9663" y="553"/>
                      </a:cubicBezTo>
                      <a:cubicBezTo>
                        <a:pt x="9544" y="501"/>
                        <a:pt x="9421" y="492"/>
                        <a:pt x="9293" y="495"/>
                      </a:cubicBezTo>
                      <a:cubicBezTo>
                        <a:pt x="9286" y="495"/>
                        <a:pt x="9280" y="495"/>
                        <a:pt x="9273" y="495"/>
                      </a:cubicBezTo>
                      <a:cubicBezTo>
                        <a:pt x="9315" y="453"/>
                        <a:pt x="9402" y="450"/>
                        <a:pt x="9454" y="450"/>
                      </a:cubicBezTo>
                      <a:cubicBezTo>
                        <a:pt x="9541" y="447"/>
                        <a:pt x="9628" y="457"/>
                        <a:pt x="9714" y="476"/>
                      </a:cubicBezTo>
                      <a:cubicBezTo>
                        <a:pt x="9798" y="492"/>
                        <a:pt x="9879" y="521"/>
                        <a:pt x="9962" y="546"/>
                      </a:cubicBezTo>
                      <a:cubicBezTo>
                        <a:pt x="9962" y="546"/>
                        <a:pt x="9966" y="546"/>
                        <a:pt x="9969" y="546"/>
                      </a:cubicBezTo>
                      <a:cubicBezTo>
                        <a:pt x="9982" y="553"/>
                        <a:pt x="9998" y="556"/>
                        <a:pt x="10014" y="559"/>
                      </a:cubicBezTo>
                      <a:cubicBezTo>
                        <a:pt x="10146" y="601"/>
                        <a:pt x="10288" y="630"/>
                        <a:pt x="10426" y="608"/>
                      </a:cubicBezTo>
                      <a:cubicBezTo>
                        <a:pt x="10433" y="637"/>
                        <a:pt x="10462" y="662"/>
                        <a:pt x="10497" y="659"/>
                      </a:cubicBezTo>
                      <a:lnTo>
                        <a:pt x="10497" y="659"/>
                      </a:lnTo>
                      <a:cubicBezTo>
                        <a:pt x="10500" y="659"/>
                        <a:pt x="10500" y="659"/>
                        <a:pt x="10500" y="659"/>
                      </a:cubicBezTo>
                      <a:moveTo>
                        <a:pt x="10355" y="521"/>
                      </a:moveTo>
                      <a:lnTo>
                        <a:pt x="10355" y="521"/>
                      </a:lnTo>
                      <a:cubicBezTo>
                        <a:pt x="10397" y="518"/>
                        <a:pt x="10417" y="495"/>
                        <a:pt x="10426" y="485"/>
                      </a:cubicBezTo>
                      <a:cubicBezTo>
                        <a:pt x="10446" y="476"/>
                        <a:pt x="10459" y="460"/>
                        <a:pt x="10468" y="444"/>
                      </a:cubicBezTo>
                      <a:cubicBezTo>
                        <a:pt x="10478" y="424"/>
                        <a:pt x="10481" y="405"/>
                        <a:pt x="10465" y="389"/>
                      </a:cubicBezTo>
                      <a:cubicBezTo>
                        <a:pt x="10446" y="369"/>
                        <a:pt x="10417" y="353"/>
                        <a:pt x="10430" y="321"/>
                      </a:cubicBezTo>
                      <a:cubicBezTo>
                        <a:pt x="10439" y="292"/>
                        <a:pt x="10481" y="279"/>
                        <a:pt x="10510" y="279"/>
                      </a:cubicBezTo>
                      <a:cubicBezTo>
                        <a:pt x="10536" y="279"/>
                        <a:pt x="10558" y="289"/>
                        <a:pt x="10581" y="302"/>
                      </a:cubicBezTo>
                      <a:cubicBezTo>
                        <a:pt x="10623" y="331"/>
                        <a:pt x="10661" y="382"/>
                        <a:pt x="10655" y="437"/>
                      </a:cubicBezTo>
                      <a:cubicBezTo>
                        <a:pt x="10652" y="460"/>
                        <a:pt x="10632" y="498"/>
                        <a:pt x="10607" y="498"/>
                      </a:cubicBezTo>
                      <a:cubicBezTo>
                        <a:pt x="10584" y="498"/>
                        <a:pt x="10565" y="482"/>
                        <a:pt x="10542" y="476"/>
                      </a:cubicBezTo>
                      <a:cubicBezTo>
                        <a:pt x="10539" y="476"/>
                        <a:pt x="10536" y="476"/>
                        <a:pt x="10532" y="476"/>
                      </a:cubicBezTo>
                      <a:cubicBezTo>
                        <a:pt x="10484" y="473"/>
                        <a:pt x="10443" y="518"/>
                        <a:pt x="10426" y="559"/>
                      </a:cubicBezTo>
                      <a:cubicBezTo>
                        <a:pt x="10426" y="563"/>
                        <a:pt x="10426" y="566"/>
                        <a:pt x="10426" y="566"/>
                      </a:cubicBezTo>
                      <a:cubicBezTo>
                        <a:pt x="10298" y="592"/>
                        <a:pt x="10169" y="566"/>
                        <a:pt x="10043" y="530"/>
                      </a:cubicBezTo>
                      <a:cubicBezTo>
                        <a:pt x="10014" y="524"/>
                        <a:pt x="9985" y="514"/>
                        <a:pt x="9956" y="505"/>
                      </a:cubicBezTo>
                      <a:cubicBezTo>
                        <a:pt x="9859" y="476"/>
                        <a:pt x="9763" y="444"/>
                        <a:pt x="9660" y="427"/>
                      </a:cubicBezTo>
                      <a:cubicBezTo>
                        <a:pt x="9573" y="414"/>
                        <a:pt x="9479" y="414"/>
                        <a:pt x="9393" y="427"/>
                      </a:cubicBezTo>
                      <a:cubicBezTo>
                        <a:pt x="9344" y="434"/>
                        <a:pt x="9289" y="447"/>
                        <a:pt x="9261" y="485"/>
                      </a:cubicBezTo>
                      <a:cubicBezTo>
                        <a:pt x="9257" y="489"/>
                        <a:pt x="9254" y="492"/>
                        <a:pt x="9251" y="495"/>
                      </a:cubicBezTo>
                      <a:cubicBezTo>
                        <a:pt x="9248" y="498"/>
                        <a:pt x="9244" y="498"/>
                        <a:pt x="9241" y="498"/>
                      </a:cubicBezTo>
                      <a:cubicBezTo>
                        <a:pt x="9212" y="501"/>
                        <a:pt x="9180" y="505"/>
                        <a:pt x="9151" y="508"/>
                      </a:cubicBezTo>
                      <a:cubicBezTo>
                        <a:pt x="9173" y="476"/>
                        <a:pt x="9202" y="447"/>
                        <a:pt x="9235" y="424"/>
                      </a:cubicBezTo>
                      <a:cubicBezTo>
                        <a:pt x="9273" y="398"/>
                        <a:pt x="9315" y="379"/>
                        <a:pt x="9357" y="363"/>
                      </a:cubicBezTo>
                      <a:cubicBezTo>
                        <a:pt x="9450" y="331"/>
                        <a:pt x="9550" y="328"/>
                        <a:pt x="9644" y="353"/>
                      </a:cubicBezTo>
                      <a:cubicBezTo>
                        <a:pt x="9718" y="376"/>
                        <a:pt x="9786" y="408"/>
                        <a:pt x="9856" y="434"/>
                      </a:cubicBezTo>
                      <a:cubicBezTo>
                        <a:pt x="9934" y="466"/>
                        <a:pt x="10014" y="482"/>
                        <a:pt x="10098" y="498"/>
                      </a:cubicBezTo>
                      <a:cubicBezTo>
                        <a:pt x="10182" y="511"/>
                        <a:pt x="10268" y="524"/>
                        <a:pt x="10355" y="521"/>
                      </a:cubicBezTo>
                      <a:moveTo>
                        <a:pt x="9972" y="1428"/>
                      </a:moveTo>
                      <a:lnTo>
                        <a:pt x="9972" y="1428"/>
                      </a:lnTo>
                      <a:cubicBezTo>
                        <a:pt x="9969" y="1428"/>
                        <a:pt x="9962" y="1428"/>
                        <a:pt x="9959" y="1428"/>
                      </a:cubicBezTo>
                      <a:cubicBezTo>
                        <a:pt x="9895" y="1434"/>
                        <a:pt x="9840" y="1476"/>
                        <a:pt x="9776" y="1479"/>
                      </a:cubicBezTo>
                      <a:cubicBezTo>
                        <a:pt x="9766" y="1479"/>
                        <a:pt x="9756" y="1483"/>
                        <a:pt x="9747" y="1483"/>
                      </a:cubicBezTo>
                      <a:cubicBezTo>
                        <a:pt x="9730" y="1479"/>
                        <a:pt x="9711" y="1479"/>
                        <a:pt x="9698" y="1473"/>
                      </a:cubicBezTo>
                      <a:cubicBezTo>
                        <a:pt x="9670" y="1460"/>
                        <a:pt x="9663" y="1421"/>
                        <a:pt x="9676" y="1395"/>
                      </a:cubicBezTo>
                      <a:cubicBezTo>
                        <a:pt x="9686" y="1383"/>
                        <a:pt x="9695" y="1376"/>
                        <a:pt x="9708" y="1376"/>
                      </a:cubicBezTo>
                      <a:cubicBezTo>
                        <a:pt x="9721" y="1376"/>
                        <a:pt x="9737" y="1383"/>
                        <a:pt x="9743" y="1399"/>
                      </a:cubicBezTo>
                      <a:cubicBezTo>
                        <a:pt x="9756" y="1421"/>
                        <a:pt x="9769" y="1434"/>
                        <a:pt x="9795" y="1437"/>
                      </a:cubicBezTo>
                      <a:lnTo>
                        <a:pt x="9795" y="1437"/>
                      </a:lnTo>
                      <a:lnTo>
                        <a:pt x="9795" y="1437"/>
                      </a:lnTo>
                      <a:cubicBezTo>
                        <a:pt x="9834" y="1441"/>
                        <a:pt x="9863" y="1415"/>
                        <a:pt x="9869" y="1386"/>
                      </a:cubicBezTo>
                      <a:cubicBezTo>
                        <a:pt x="10007" y="1408"/>
                        <a:pt x="10149" y="1379"/>
                        <a:pt x="10281" y="1338"/>
                      </a:cubicBezTo>
                      <a:cubicBezTo>
                        <a:pt x="10298" y="1334"/>
                        <a:pt x="10314" y="1328"/>
                        <a:pt x="10327" y="1325"/>
                      </a:cubicBezTo>
                      <a:cubicBezTo>
                        <a:pt x="10330" y="1325"/>
                        <a:pt x="10330" y="1325"/>
                        <a:pt x="10333" y="1322"/>
                      </a:cubicBezTo>
                      <a:cubicBezTo>
                        <a:pt x="10417" y="1299"/>
                        <a:pt x="10497" y="1270"/>
                        <a:pt x="10581" y="1254"/>
                      </a:cubicBezTo>
                      <a:cubicBezTo>
                        <a:pt x="10668" y="1234"/>
                        <a:pt x="10755" y="1225"/>
                        <a:pt x="10842" y="1228"/>
                      </a:cubicBezTo>
                      <a:cubicBezTo>
                        <a:pt x="10893" y="1228"/>
                        <a:pt x="10980" y="1231"/>
                        <a:pt x="11019" y="1273"/>
                      </a:cubicBezTo>
                      <a:cubicBezTo>
                        <a:pt x="11012" y="1273"/>
                        <a:pt x="11009" y="1273"/>
                        <a:pt x="11003" y="1273"/>
                      </a:cubicBezTo>
                      <a:cubicBezTo>
                        <a:pt x="10874" y="1270"/>
                        <a:pt x="10752" y="1279"/>
                        <a:pt x="10632" y="1331"/>
                      </a:cubicBezTo>
                      <a:cubicBezTo>
                        <a:pt x="10623" y="1334"/>
                        <a:pt x="10616" y="1338"/>
                        <a:pt x="10610" y="1341"/>
                      </a:cubicBezTo>
                      <a:cubicBezTo>
                        <a:pt x="10529" y="1373"/>
                        <a:pt x="10449" y="1408"/>
                        <a:pt x="10368" y="1437"/>
                      </a:cubicBezTo>
                      <a:cubicBezTo>
                        <a:pt x="10327" y="1450"/>
                        <a:pt x="10285" y="1463"/>
                        <a:pt x="10243" y="1473"/>
                      </a:cubicBezTo>
                      <a:cubicBezTo>
                        <a:pt x="10220" y="1479"/>
                        <a:pt x="10201" y="1486"/>
                        <a:pt x="10178" y="1489"/>
                      </a:cubicBezTo>
                      <a:cubicBezTo>
                        <a:pt x="10175" y="1489"/>
                        <a:pt x="10140" y="1499"/>
                        <a:pt x="10127" y="1502"/>
                      </a:cubicBezTo>
                      <a:cubicBezTo>
                        <a:pt x="10088" y="1457"/>
                        <a:pt x="10030" y="1424"/>
                        <a:pt x="9972" y="1428"/>
                      </a:cubicBezTo>
                      <a:moveTo>
                        <a:pt x="10903" y="1206"/>
                      </a:moveTo>
                      <a:lnTo>
                        <a:pt x="10903" y="1206"/>
                      </a:lnTo>
                      <a:cubicBezTo>
                        <a:pt x="10816" y="1193"/>
                        <a:pt x="10723" y="1193"/>
                        <a:pt x="10636" y="1206"/>
                      </a:cubicBezTo>
                      <a:cubicBezTo>
                        <a:pt x="10532" y="1222"/>
                        <a:pt x="10436" y="1254"/>
                        <a:pt x="10336" y="1283"/>
                      </a:cubicBezTo>
                      <a:cubicBezTo>
                        <a:pt x="10310" y="1292"/>
                        <a:pt x="10281" y="1302"/>
                        <a:pt x="10252" y="1309"/>
                      </a:cubicBezTo>
                      <a:cubicBezTo>
                        <a:pt x="10127" y="1344"/>
                        <a:pt x="9998" y="1370"/>
                        <a:pt x="9869" y="1344"/>
                      </a:cubicBezTo>
                      <a:cubicBezTo>
                        <a:pt x="9869" y="1341"/>
                        <a:pt x="9869" y="1341"/>
                        <a:pt x="9866" y="1338"/>
                      </a:cubicBezTo>
                      <a:cubicBezTo>
                        <a:pt x="9853" y="1296"/>
                        <a:pt x="9811" y="1251"/>
                        <a:pt x="9763" y="1254"/>
                      </a:cubicBezTo>
                      <a:cubicBezTo>
                        <a:pt x="9760" y="1254"/>
                        <a:pt x="9756" y="1254"/>
                        <a:pt x="9753" y="1254"/>
                      </a:cubicBezTo>
                      <a:cubicBezTo>
                        <a:pt x="9730" y="1257"/>
                        <a:pt x="9711" y="1276"/>
                        <a:pt x="9689" y="1276"/>
                      </a:cubicBezTo>
                      <a:cubicBezTo>
                        <a:pt x="9660" y="1276"/>
                        <a:pt x="9644" y="1238"/>
                        <a:pt x="9641" y="1215"/>
                      </a:cubicBezTo>
                      <a:cubicBezTo>
                        <a:pt x="9634" y="1161"/>
                        <a:pt x="9673" y="1109"/>
                        <a:pt x="9714" y="1080"/>
                      </a:cubicBezTo>
                      <a:cubicBezTo>
                        <a:pt x="9737" y="1067"/>
                        <a:pt x="9760" y="1058"/>
                        <a:pt x="9786" y="1058"/>
                      </a:cubicBezTo>
                      <a:cubicBezTo>
                        <a:pt x="9814" y="1058"/>
                        <a:pt x="9856" y="1070"/>
                        <a:pt x="9866" y="1099"/>
                      </a:cubicBezTo>
                      <a:cubicBezTo>
                        <a:pt x="9879" y="1131"/>
                        <a:pt x="9850" y="1148"/>
                        <a:pt x="9830" y="1167"/>
                      </a:cubicBezTo>
                      <a:cubicBezTo>
                        <a:pt x="9814" y="1180"/>
                        <a:pt x="9818" y="1202"/>
                        <a:pt x="9827" y="1222"/>
                      </a:cubicBezTo>
                      <a:cubicBezTo>
                        <a:pt x="9837" y="1238"/>
                        <a:pt x="9850" y="1251"/>
                        <a:pt x="9869" y="1260"/>
                      </a:cubicBezTo>
                      <a:cubicBezTo>
                        <a:pt x="9879" y="1273"/>
                        <a:pt x="9895" y="1296"/>
                        <a:pt x="9940" y="1296"/>
                      </a:cubicBezTo>
                      <a:cubicBezTo>
                        <a:pt x="10027" y="1302"/>
                        <a:pt x="10114" y="1289"/>
                        <a:pt x="10198" y="1273"/>
                      </a:cubicBezTo>
                      <a:cubicBezTo>
                        <a:pt x="10281" y="1260"/>
                        <a:pt x="10362" y="1241"/>
                        <a:pt x="10439" y="1212"/>
                      </a:cubicBezTo>
                      <a:cubicBezTo>
                        <a:pt x="10510" y="1183"/>
                        <a:pt x="10578" y="1154"/>
                        <a:pt x="10652" y="1131"/>
                      </a:cubicBezTo>
                      <a:cubicBezTo>
                        <a:pt x="10745" y="1106"/>
                        <a:pt x="10845" y="1109"/>
                        <a:pt x="10938" y="1141"/>
                      </a:cubicBezTo>
                      <a:cubicBezTo>
                        <a:pt x="10980" y="1154"/>
                        <a:pt x="11022" y="1177"/>
                        <a:pt x="11061" y="1202"/>
                      </a:cubicBezTo>
                      <a:cubicBezTo>
                        <a:pt x="11093" y="1225"/>
                        <a:pt x="11122" y="1254"/>
                        <a:pt x="11144" y="1286"/>
                      </a:cubicBezTo>
                      <a:cubicBezTo>
                        <a:pt x="11116" y="1283"/>
                        <a:pt x="11083" y="1279"/>
                        <a:pt x="11054" y="1276"/>
                      </a:cubicBezTo>
                      <a:cubicBezTo>
                        <a:pt x="11051" y="1276"/>
                        <a:pt x="11048" y="1273"/>
                        <a:pt x="11044" y="1273"/>
                      </a:cubicBezTo>
                      <a:cubicBezTo>
                        <a:pt x="11041" y="1270"/>
                        <a:pt x="11038" y="1267"/>
                        <a:pt x="11035" y="1263"/>
                      </a:cubicBezTo>
                      <a:cubicBezTo>
                        <a:pt x="11006" y="1225"/>
                        <a:pt x="10951" y="1212"/>
                        <a:pt x="10903" y="1206"/>
                      </a:cubicBezTo>
                      <a:moveTo>
                        <a:pt x="11003" y="1054"/>
                      </a:moveTo>
                      <a:lnTo>
                        <a:pt x="11003" y="1054"/>
                      </a:lnTo>
                      <a:cubicBezTo>
                        <a:pt x="10929" y="1012"/>
                        <a:pt x="10848" y="990"/>
                        <a:pt x="10768" y="990"/>
                      </a:cubicBezTo>
                      <a:cubicBezTo>
                        <a:pt x="10677" y="993"/>
                        <a:pt x="10591" y="1012"/>
                        <a:pt x="10503" y="1038"/>
                      </a:cubicBezTo>
                      <a:cubicBezTo>
                        <a:pt x="10413" y="1064"/>
                        <a:pt x="10323" y="1093"/>
                        <a:pt x="10233" y="1118"/>
                      </a:cubicBezTo>
                      <a:cubicBezTo>
                        <a:pt x="10262" y="1090"/>
                        <a:pt x="10294" y="1067"/>
                        <a:pt x="10330" y="1041"/>
                      </a:cubicBezTo>
                      <a:cubicBezTo>
                        <a:pt x="10333" y="1041"/>
                        <a:pt x="10336" y="1038"/>
                        <a:pt x="10339" y="1035"/>
                      </a:cubicBezTo>
                      <a:lnTo>
                        <a:pt x="10343" y="1032"/>
                      </a:lnTo>
                      <a:cubicBezTo>
                        <a:pt x="10510" y="917"/>
                        <a:pt x="10716" y="839"/>
                        <a:pt x="10900" y="852"/>
                      </a:cubicBezTo>
                      <a:cubicBezTo>
                        <a:pt x="10993" y="856"/>
                        <a:pt x="11083" y="885"/>
                        <a:pt x="11167" y="920"/>
                      </a:cubicBezTo>
                      <a:cubicBezTo>
                        <a:pt x="11154" y="936"/>
                        <a:pt x="11144" y="955"/>
                        <a:pt x="11135" y="974"/>
                      </a:cubicBezTo>
                      <a:cubicBezTo>
                        <a:pt x="11125" y="1003"/>
                        <a:pt x="11112" y="1038"/>
                        <a:pt x="11087" y="1058"/>
                      </a:cubicBezTo>
                      <a:cubicBezTo>
                        <a:pt x="11070" y="1067"/>
                        <a:pt x="11051" y="1070"/>
                        <a:pt x="11032" y="1070"/>
                      </a:cubicBezTo>
                      <a:cubicBezTo>
                        <a:pt x="11022" y="1064"/>
                        <a:pt x="11012" y="1058"/>
                        <a:pt x="11003" y="1054"/>
                      </a:cubicBezTo>
                      <a:moveTo>
                        <a:pt x="10710" y="788"/>
                      </a:moveTo>
                      <a:lnTo>
                        <a:pt x="10710" y="788"/>
                      </a:lnTo>
                      <a:cubicBezTo>
                        <a:pt x="10710" y="785"/>
                        <a:pt x="10710" y="785"/>
                        <a:pt x="10713" y="785"/>
                      </a:cubicBezTo>
                      <a:cubicBezTo>
                        <a:pt x="10732" y="753"/>
                        <a:pt x="10761" y="724"/>
                        <a:pt x="10787" y="698"/>
                      </a:cubicBezTo>
                      <a:cubicBezTo>
                        <a:pt x="10842" y="643"/>
                        <a:pt x="10906" y="598"/>
                        <a:pt x="10980" y="569"/>
                      </a:cubicBezTo>
                      <a:cubicBezTo>
                        <a:pt x="11057" y="537"/>
                        <a:pt x="11144" y="530"/>
                        <a:pt x="11228" y="530"/>
                      </a:cubicBezTo>
                      <a:lnTo>
                        <a:pt x="11232" y="530"/>
                      </a:lnTo>
                      <a:cubicBezTo>
                        <a:pt x="11154" y="543"/>
                        <a:pt x="11080" y="569"/>
                        <a:pt x="11006" y="598"/>
                      </a:cubicBezTo>
                      <a:cubicBezTo>
                        <a:pt x="10906" y="637"/>
                        <a:pt x="10819" y="717"/>
                        <a:pt x="10764" y="810"/>
                      </a:cubicBezTo>
                      <a:cubicBezTo>
                        <a:pt x="10761" y="814"/>
                        <a:pt x="10761" y="817"/>
                        <a:pt x="10758" y="820"/>
                      </a:cubicBezTo>
                      <a:cubicBezTo>
                        <a:pt x="10755" y="820"/>
                        <a:pt x="10752" y="823"/>
                        <a:pt x="10748" y="823"/>
                      </a:cubicBezTo>
                      <a:cubicBezTo>
                        <a:pt x="10726" y="827"/>
                        <a:pt x="10707" y="830"/>
                        <a:pt x="10684" y="833"/>
                      </a:cubicBezTo>
                      <a:cubicBezTo>
                        <a:pt x="10690" y="817"/>
                        <a:pt x="10700" y="801"/>
                        <a:pt x="10710" y="788"/>
                      </a:cubicBezTo>
                      <a:moveTo>
                        <a:pt x="12182" y="923"/>
                      </a:moveTo>
                      <a:lnTo>
                        <a:pt x="12182" y="923"/>
                      </a:lnTo>
                      <a:cubicBezTo>
                        <a:pt x="12204" y="923"/>
                        <a:pt x="12226" y="910"/>
                        <a:pt x="12236" y="891"/>
                      </a:cubicBezTo>
                      <a:cubicBezTo>
                        <a:pt x="12243" y="872"/>
                        <a:pt x="12236" y="852"/>
                        <a:pt x="12233" y="833"/>
                      </a:cubicBezTo>
                      <a:cubicBezTo>
                        <a:pt x="12226" y="810"/>
                        <a:pt x="12223" y="791"/>
                        <a:pt x="12252" y="778"/>
                      </a:cubicBezTo>
                      <a:cubicBezTo>
                        <a:pt x="12259" y="778"/>
                        <a:pt x="12265" y="775"/>
                        <a:pt x="12272" y="775"/>
                      </a:cubicBezTo>
                      <a:cubicBezTo>
                        <a:pt x="12291" y="778"/>
                        <a:pt x="12314" y="788"/>
                        <a:pt x="12330" y="804"/>
                      </a:cubicBezTo>
                      <a:cubicBezTo>
                        <a:pt x="12349" y="820"/>
                        <a:pt x="12365" y="846"/>
                        <a:pt x="12362" y="875"/>
                      </a:cubicBezTo>
                      <a:cubicBezTo>
                        <a:pt x="12362" y="901"/>
                        <a:pt x="12342" y="917"/>
                        <a:pt x="12326" y="933"/>
                      </a:cubicBezTo>
                      <a:cubicBezTo>
                        <a:pt x="12323" y="939"/>
                        <a:pt x="12320" y="943"/>
                        <a:pt x="12317" y="946"/>
                      </a:cubicBezTo>
                      <a:cubicBezTo>
                        <a:pt x="12307" y="955"/>
                        <a:pt x="12291" y="967"/>
                        <a:pt x="12275" y="983"/>
                      </a:cubicBezTo>
                      <a:cubicBezTo>
                        <a:pt x="12268" y="990"/>
                        <a:pt x="12259" y="996"/>
                        <a:pt x="12249" y="1006"/>
                      </a:cubicBezTo>
                      <a:cubicBezTo>
                        <a:pt x="12246" y="1003"/>
                        <a:pt x="12243" y="1003"/>
                        <a:pt x="12239" y="1003"/>
                      </a:cubicBezTo>
                      <a:cubicBezTo>
                        <a:pt x="12091" y="939"/>
                        <a:pt x="11956" y="843"/>
                        <a:pt x="11808" y="778"/>
                      </a:cubicBezTo>
                      <a:cubicBezTo>
                        <a:pt x="11666" y="714"/>
                        <a:pt x="11512" y="682"/>
                        <a:pt x="11357" y="707"/>
                      </a:cubicBezTo>
                      <a:cubicBezTo>
                        <a:pt x="11315" y="714"/>
                        <a:pt x="11273" y="724"/>
                        <a:pt x="11235" y="737"/>
                      </a:cubicBezTo>
                      <a:cubicBezTo>
                        <a:pt x="11196" y="750"/>
                        <a:pt x="11164" y="772"/>
                        <a:pt x="11128" y="798"/>
                      </a:cubicBezTo>
                      <a:cubicBezTo>
                        <a:pt x="11119" y="804"/>
                        <a:pt x="11112" y="810"/>
                        <a:pt x="11103" y="817"/>
                      </a:cubicBezTo>
                      <a:cubicBezTo>
                        <a:pt x="11090" y="827"/>
                        <a:pt x="11077" y="833"/>
                        <a:pt x="11061" y="843"/>
                      </a:cubicBezTo>
                      <a:cubicBezTo>
                        <a:pt x="11048" y="839"/>
                        <a:pt x="11032" y="833"/>
                        <a:pt x="11016" y="830"/>
                      </a:cubicBezTo>
                      <a:cubicBezTo>
                        <a:pt x="10987" y="823"/>
                        <a:pt x="10961" y="820"/>
                        <a:pt x="10932" y="817"/>
                      </a:cubicBezTo>
                      <a:cubicBezTo>
                        <a:pt x="11016" y="753"/>
                        <a:pt x="11103" y="685"/>
                        <a:pt x="11209" y="650"/>
                      </a:cubicBezTo>
                      <a:cubicBezTo>
                        <a:pt x="11321" y="611"/>
                        <a:pt x="11447" y="621"/>
                        <a:pt x="11560" y="643"/>
                      </a:cubicBezTo>
                      <a:cubicBezTo>
                        <a:pt x="11676" y="666"/>
                        <a:pt x="11782" y="711"/>
                        <a:pt x="11885" y="766"/>
                      </a:cubicBezTo>
                      <a:cubicBezTo>
                        <a:pt x="11959" y="807"/>
                        <a:pt x="12024" y="862"/>
                        <a:pt x="12098" y="901"/>
                      </a:cubicBezTo>
                      <a:cubicBezTo>
                        <a:pt x="12120" y="917"/>
                        <a:pt x="12146" y="926"/>
                        <a:pt x="12172" y="926"/>
                      </a:cubicBezTo>
                      <a:cubicBezTo>
                        <a:pt x="12175" y="926"/>
                        <a:pt x="12178" y="926"/>
                        <a:pt x="12182" y="923"/>
                      </a:cubicBezTo>
                      <a:moveTo>
                        <a:pt x="12059" y="830"/>
                      </a:moveTo>
                      <a:lnTo>
                        <a:pt x="12059" y="830"/>
                      </a:lnTo>
                      <a:cubicBezTo>
                        <a:pt x="12017" y="801"/>
                        <a:pt x="11985" y="778"/>
                        <a:pt x="11940" y="753"/>
                      </a:cubicBezTo>
                      <a:cubicBezTo>
                        <a:pt x="11859" y="707"/>
                        <a:pt x="11773" y="666"/>
                        <a:pt x="11685" y="640"/>
                      </a:cubicBezTo>
                      <a:cubicBezTo>
                        <a:pt x="11521" y="588"/>
                        <a:pt x="11344" y="566"/>
                        <a:pt x="11180" y="627"/>
                      </a:cubicBezTo>
                      <a:cubicBezTo>
                        <a:pt x="11173" y="630"/>
                        <a:pt x="11170" y="634"/>
                        <a:pt x="11164" y="637"/>
                      </a:cubicBezTo>
                      <a:cubicBezTo>
                        <a:pt x="11074" y="672"/>
                        <a:pt x="10993" y="730"/>
                        <a:pt x="10922" y="801"/>
                      </a:cubicBezTo>
                      <a:cubicBezTo>
                        <a:pt x="10919" y="804"/>
                        <a:pt x="10916" y="807"/>
                        <a:pt x="10909" y="810"/>
                      </a:cubicBezTo>
                      <a:cubicBezTo>
                        <a:pt x="10906" y="814"/>
                        <a:pt x="10900" y="814"/>
                        <a:pt x="10893" y="814"/>
                      </a:cubicBezTo>
                      <a:cubicBezTo>
                        <a:pt x="10858" y="814"/>
                        <a:pt x="10822" y="817"/>
                        <a:pt x="10787" y="817"/>
                      </a:cubicBezTo>
                      <a:cubicBezTo>
                        <a:pt x="10851" y="704"/>
                        <a:pt x="10974" y="637"/>
                        <a:pt x="11099" y="595"/>
                      </a:cubicBezTo>
                      <a:cubicBezTo>
                        <a:pt x="11251" y="546"/>
                        <a:pt x="11418" y="534"/>
                        <a:pt x="11569" y="585"/>
                      </a:cubicBezTo>
                      <a:cubicBezTo>
                        <a:pt x="11634" y="605"/>
                        <a:pt x="11866" y="701"/>
                        <a:pt x="11924" y="717"/>
                      </a:cubicBezTo>
                      <a:cubicBezTo>
                        <a:pt x="11933" y="720"/>
                        <a:pt x="12037" y="743"/>
                        <a:pt x="12075" y="753"/>
                      </a:cubicBezTo>
                      <a:cubicBezTo>
                        <a:pt x="12062" y="775"/>
                        <a:pt x="12056" y="801"/>
                        <a:pt x="12059" y="830"/>
                      </a:cubicBezTo>
                      <a:moveTo>
                        <a:pt x="12423" y="659"/>
                      </a:moveTo>
                      <a:lnTo>
                        <a:pt x="12423" y="659"/>
                      </a:lnTo>
                      <a:cubicBezTo>
                        <a:pt x="12449" y="659"/>
                        <a:pt x="12462" y="643"/>
                        <a:pt x="12471" y="621"/>
                      </a:cubicBezTo>
                      <a:cubicBezTo>
                        <a:pt x="12481" y="605"/>
                        <a:pt x="12494" y="598"/>
                        <a:pt x="12510" y="598"/>
                      </a:cubicBezTo>
                      <a:cubicBezTo>
                        <a:pt x="12523" y="598"/>
                        <a:pt x="12533" y="605"/>
                        <a:pt x="12539" y="617"/>
                      </a:cubicBezTo>
                      <a:cubicBezTo>
                        <a:pt x="12555" y="643"/>
                        <a:pt x="12549" y="682"/>
                        <a:pt x="12520" y="694"/>
                      </a:cubicBezTo>
                      <a:cubicBezTo>
                        <a:pt x="12507" y="701"/>
                        <a:pt x="12487" y="704"/>
                        <a:pt x="12471" y="704"/>
                      </a:cubicBezTo>
                      <a:cubicBezTo>
                        <a:pt x="12462" y="704"/>
                        <a:pt x="12452" y="704"/>
                        <a:pt x="12442" y="701"/>
                      </a:cubicBezTo>
                      <a:cubicBezTo>
                        <a:pt x="12378" y="698"/>
                        <a:pt x="12323" y="656"/>
                        <a:pt x="12259" y="650"/>
                      </a:cubicBezTo>
                      <a:cubicBezTo>
                        <a:pt x="12255" y="650"/>
                        <a:pt x="12249" y="650"/>
                        <a:pt x="12246" y="650"/>
                      </a:cubicBezTo>
                      <a:cubicBezTo>
                        <a:pt x="12188" y="650"/>
                        <a:pt x="12130" y="678"/>
                        <a:pt x="12091" y="724"/>
                      </a:cubicBezTo>
                      <a:cubicBezTo>
                        <a:pt x="12078" y="720"/>
                        <a:pt x="12043" y="714"/>
                        <a:pt x="12040" y="711"/>
                      </a:cubicBezTo>
                      <a:cubicBezTo>
                        <a:pt x="12017" y="707"/>
                        <a:pt x="11998" y="701"/>
                        <a:pt x="11975" y="694"/>
                      </a:cubicBezTo>
                      <a:cubicBezTo>
                        <a:pt x="11933" y="685"/>
                        <a:pt x="11892" y="672"/>
                        <a:pt x="11850" y="659"/>
                      </a:cubicBezTo>
                      <a:cubicBezTo>
                        <a:pt x="11769" y="630"/>
                        <a:pt x="11689" y="595"/>
                        <a:pt x="11608" y="563"/>
                      </a:cubicBezTo>
                      <a:cubicBezTo>
                        <a:pt x="11602" y="559"/>
                        <a:pt x="11595" y="556"/>
                        <a:pt x="11586" y="553"/>
                      </a:cubicBezTo>
                      <a:cubicBezTo>
                        <a:pt x="11466" y="501"/>
                        <a:pt x="11344" y="492"/>
                        <a:pt x="11215" y="495"/>
                      </a:cubicBezTo>
                      <a:cubicBezTo>
                        <a:pt x="11209" y="495"/>
                        <a:pt x="11202" y="495"/>
                        <a:pt x="11199" y="495"/>
                      </a:cubicBezTo>
                      <a:cubicBezTo>
                        <a:pt x="11238" y="453"/>
                        <a:pt x="11325" y="450"/>
                        <a:pt x="11376" y="450"/>
                      </a:cubicBezTo>
                      <a:cubicBezTo>
                        <a:pt x="11463" y="447"/>
                        <a:pt x="11550" y="457"/>
                        <a:pt x="11637" y="476"/>
                      </a:cubicBezTo>
                      <a:cubicBezTo>
                        <a:pt x="11721" y="492"/>
                        <a:pt x="11801" y="521"/>
                        <a:pt x="11885" y="546"/>
                      </a:cubicBezTo>
                      <a:cubicBezTo>
                        <a:pt x="11885" y="546"/>
                        <a:pt x="11889" y="546"/>
                        <a:pt x="11892" y="546"/>
                      </a:cubicBezTo>
                      <a:cubicBezTo>
                        <a:pt x="11905" y="553"/>
                        <a:pt x="11921" y="556"/>
                        <a:pt x="11937" y="559"/>
                      </a:cubicBezTo>
                      <a:cubicBezTo>
                        <a:pt x="12069" y="601"/>
                        <a:pt x="12210" y="630"/>
                        <a:pt x="12349" y="608"/>
                      </a:cubicBezTo>
                      <a:cubicBezTo>
                        <a:pt x="12355" y="637"/>
                        <a:pt x="12384" y="662"/>
                        <a:pt x="12420" y="659"/>
                      </a:cubicBezTo>
                      <a:lnTo>
                        <a:pt x="12423" y="659"/>
                      </a:lnTo>
                      <a:moveTo>
                        <a:pt x="12278" y="521"/>
                      </a:moveTo>
                      <a:lnTo>
                        <a:pt x="12278" y="521"/>
                      </a:lnTo>
                      <a:cubicBezTo>
                        <a:pt x="12320" y="518"/>
                        <a:pt x="12339" y="495"/>
                        <a:pt x="12349" y="485"/>
                      </a:cubicBezTo>
                      <a:cubicBezTo>
                        <a:pt x="12368" y="476"/>
                        <a:pt x="12381" y="460"/>
                        <a:pt x="12391" y="444"/>
                      </a:cubicBezTo>
                      <a:cubicBezTo>
                        <a:pt x="12400" y="424"/>
                        <a:pt x="12404" y="405"/>
                        <a:pt x="12388" y="389"/>
                      </a:cubicBezTo>
                      <a:cubicBezTo>
                        <a:pt x="12368" y="369"/>
                        <a:pt x="12339" y="353"/>
                        <a:pt x="12352" y="321"/>
                      </a:cubicBezTo>
                      <a:cubicBezTo>
                        <a:pt x="12362" y="292"/>
                        <a:pt x="12404" y="279"/>
                        <a:pt x="12433" y="279"/>
                      </a:cubicBezTo>
                      <a:cubicBezTo>
                        <a:pt x="12458" y="279"/>
                        <a:pt x="12481" y="289"/>
                        <a:pt x="12503" y="302"/>
                      </a:cubicBezTo>
                      <a:cubicBezTo>
                        <a:pt x="12546" y="331"/>
                        <a:pt x="12584" y="382"/>
                        <a:pt x="12578" y="437"/>
                      </a:cubicBezTo>
                      <a:cubicBezTo>
                        <a:pt x="12574" y="460"/>
                        <a:pt x="12555" y="498"/>
                        <a:pt x="12529" y="498"/>
                      </a:cubicBezTo>
                      <a:cubicBezTo>
                        <a:pt x="12507" y="498"/>
                        <a:pt x="12487" y="482"/>
                        <a:pt x="12465" y="476"/>
                      </a:cubicBezTo>
                      <a:cubicBezTo>
                        <a:pt x="12462" y="476"/>
                        <a:pt x="12458" y="476"/>
                        <a:pt x="12455" y="476"/>
                      </a:cubicBezTo>
                      <a:cubicBezTo>
                        <a:pt x="12407" y="473"/>
                        <a:pt x="12365" y="518"/>
                        <a:pt x="12349" y="559"/>
                      </a:cubicBezTo>
                      <a:cubicBezTo>
                        <a:pt x="12349" y="563"/>
                        <a:pt x="12349" y="566"/>
                        <a:pt x="12349" y="566"/>
                      </a:cubicBezTo>
                      <a:cubicBezTo>
                        <a:pt x="12220" y="592"/>
                        <a:pt x="12091" y="566"/>
                        <a:pt x="11966" y="530"/>
                      </a:cubicBezTo>
                      <a:cubicBezTo>
                        <a:pt x="11937" y="524"/>
                        <a:pt x="11908" y="514"/>
                        <a:pt x="11879" y="505"/>
                      </a:cubicBezTo>
                      <a:cubicBezTo>
                        <a:pt x="11782" y="476"/>
                        <a:pt x="11685" y="444"/>
                        <a:pt x="11582" y="427"/>
                      </a:cubicBezTo>
                      <a:cubicBezTo>
                        <a:pt x="11496" y="414"/>
                        <a:pt x="11402" y="414"/>
                        <a:pt x="11315" y="427"/>
                      </a:cubicBezTo>
                      <a:cubicBezTo>
                        <a:pt x="11267" y="434"/>
                        <a:pt x="11212" y="447"/>
                        <a:pt x="11183" y="485"/>
                      </a:cubicBezTo>
                      <a:cubicBezTo>
                        <a:pt x="11180" y="489"/>
                        <a:pt x="11177" y="492"/>
                        <a:pt x="11173" y="495"/>
                      </a:cubicBezTo>
                      <a:cubicBezTo>
                        <a:pt x="11170" y="498"/>
                        <a:pt x="11167" y="498"/>
                        <a:pt x="11164" y="498"/>
                      </a:cubicBezTo>
                      <a:cubicBezTo>
                        <a:pt x="11135" y="501"/>
                        <a:pt x="11103" y="505"/>
                        <a:pt x="11074" y="508"/>
                      </a:cubicBezTo>
                      <a:cubicBezTo>
                        <a:pt x="11096" y="476"/>
                        <a:pt x="11125" y="447"/>
                        <a:pt x="11157" y="424"/>
                      </a:cubicBezTo>
                      <a:cubicBezTo>
                        <a:pt x="11196" y="398"/>
                        <a:pt x="11238" y="379"/>
                        <a:pt x="11280" y="363"/>
                      </a:cubicBezTo>
                      <a:cubicBezTo>
                        <a:pt x="11373" y="331"/>
                        <a:pt x="11473" y="328"/>
                        <a:pt x="11566" y="353"/>
                      </a:cubicBezTo>
                      <a:cubicBezTo>
                        <a:pt x="11641" y="376"/>
                        <a:pt x="11708" y="408"/>
                        <a:pt x="11779" y="434"/>
                      </a:cubicBezTo>
                      <a:cubicBezTo>
                        <a:pt x="11856" y="466"/>
                        <a:pt x="11937" y="482"/>
                        <a:pt x="12021" y="498"/>
                      </a:cubicBezTo>
                      <a:cubicBezTo>
                        <a:pt x="12104" y="511"/>
                        <a:pt x="12191" y="524"/>
                        <a:pt x="12278" y="521"/>
                      </a:cubicBezTo>
                      <a:moveTo>
                        <a:pt x="11895" y="1428"/>
                      </a:moveTo>
                      <a:lnTo>
                        <a:pt x="11895" y="1428"/>
                      </a:lnTo>
                      <a:cubicBezTo>
                        <a:pt x="11892" y="1428"/>
                        <a:pt x="11885" y="1428"/>
                        <a:pt x="11882" y="1428"/>
                      </a:cubicBezTo>
                      <a:cubicBezTo>
                        <a:pt x="11817" y="1434"/>
                        <a:pt x="11763" y="1476"/>
                        <a:pt x="11698" y="1479"/>
                      </a:cubicBezTo>
                      <a:cubicBezTo>
                        <a:pt x="11689" y="1479"/>
                        <a:pt x="11679" y="1483"/>
                        <a:pt x="11669" y="1483"/>
                      </a:cubicBezTo>
                      <a:cubicBezTo>
                        <a:pt x="11653" y="1479"/>
                        <a:pt x="11634" y="1479"/>
                        <a:pt x="11621" y="1473"/>
                      </a:cubicBezTo>
                      <a:cubicBezTo>
                        <a:pt x="11592" y="1460"/>
                        <a:pt x="11586" y="1421"/>
                        <a:pt x="11599" y="1395"/>
                      </a:cubicBezTo>
                      <a:cubicBezTo>
                        <a:pt x="11608" y="1383"/>
                        <a:pt x="11618" y="1376"/>
                        <a:pt x="11631" y="1376"/>
                      </a:cubicBezTo>
                      <a:cubicBezTo>
                        <a:pt x="11644" y="1376"/>
                        <a:pt x="11660" y="1383"/>
                        <a:pt x="11669" y="1399"/>
                      </a:cubicBezTo>
                      <a:cubicBezTo>
                        <a:pt x="11679" y="1421"/>
                        <a:pt x="11692" y="1434"/>
                        <a:pt x="11718" y="1437"/>
                      </a:cubicBezTo>
                      <a:lnTo>
                        <a:pt x="11718" y="1437"/>
                      </a:lnTo>
                      <a:lnTo>
                        <a:pt x="11718" y="1437"/>
                      </a:lnTo>
                      <a:cubicBezTo>
                        <a:pt x="11756" y="1441"/>
                        <a:pt x="11785" y="1415"/>
                        <a:pt x="11792" y="1386"/>
                      </a:cubicBezTo>
                      <a:cubicBezTo>
                        <a:pt x="11930" y="1408"/>
                        <a:pt x="12072" y="1379"/>
                        <a:pt x="12204" y="1338"/>
                      </a:cubicBezTo>
                      <a:cubicBezTo>
                        <a:pt x="12220" y="1334"/>
                        <a:pt x="12236" y="1328"/>
                        <a:pt x="12249" y="1325"/>
                      </a:cubicBezTo>
                      <a:cubicBezTo>
                        <a:pt x="12252" y="1325"/>
                        <a:pt x="12252" y="1325"/>
                        <a:pt x="12255" y="1322"/>
                      </a:cubicBezTo>
                      <a:cubicBezTo>
                        <a:pt x="12339" y="1299"/>
                        <a:pt x="12420" y="1270"/>
                        <a:pt x="12503" y="1254"/>
                      </a:cubicBezTo>
                      <a:cubicBezTo>
                        <a:pt x="12590" y="1234"/>
                        <a:pt x="12678" y="1225"/>
                        <a:pt x="12764" y="1228"/>
                      </a:cubicBezTo>
                      <a:cubicBezTo>
                        <a:pt x="12816" y="1228"/>
                        <a:pt x="12903" y="1231"/>
                        <a:pt x="12942" y="1273"/>
                      </a:cubicBezTo>
                      <a:cubicBezTo>
                        <a:pt x="12938" y="1273"/>
                        <a:pt x="12932" y="1273"/>
                        <a:pt x="12925" y="1273"/>
                      </a:cubicBezTo>
                      <a:cubicBezTo>
                        <a:pt x="12797" y="1270"/>
                        <a:pt x="12674" y="1279"/>
                        <a:pt x="12555" y="1331"/>
                      </a:cubicBezTo>
                      <a:cubicBezTo>
                        <a:pt x="12546" y="1334"/>
                        <a:pt x="12539" y="1338"/>
                        <a:pt x="12533" y="1341"/>
                      </a:cubicBezTo>
                      <a:cubicBezTo>
                        <a:pt x="12452" y="1373"/>
                        <a:pt x="12371" y="1408"/>
                        <a:pt x="12291" y="1437"/>
                      </a:cubicBezTo>
                      <a:cubicBezTo>
                        <a:pt x="12249" y="1450"/>
                        <a:pt x="12207" y="1463"/>
                        <a:pt x="12165" y="1473"/>
                      </a:cubicBezTo>
                      <a:cubicBezTo>
                        <a:pt x="12143" y="1479"/>
                        <a:pt x="12123" y="1486"/>
                        <a:pt x="12101" y="1489"/>
                      </a:cubicBezTo>
                      <a:cubicBezTo>
                        <a:pt x="12098" y="1489"/>
                        <a:pt x="12062" y="1499"/>
                        <a:pt x="12049" y="1502"/>
                      </a:cubicBezTo>
                      <a:cubicBezTo>
                        <a:pt x="12011" y="1457"/>
                        <a:pt x="11953" y="1424"/>
                        <a:pt x="11895" y="1428"/>
                      </a:cubicBezTo>
                      <a:moveTo>
                        <a:pt x="12826" y="1206"/>
                      </a:moveTo>
                      <a:lnTo>
                        <a:pt x="12826" y="1206"/>
                      </a:lnTo>
                      <a:cubicBezTo>
                        <a:pt x="12739" y="1193"/>
                        <a:pt x="12645" y="1193"/>
                        <a:pt x="12558" y="1206"/>
                      </a:cubicBezTo>
                      <a:cubicBezTo>
                        <a:pt x="12455" y="1222"/>
                        <a:pt x="12358" y="1254"/>
                        <a:pt x="12259" y="1283"/>
                      </a:cubicBezTo>
                      <a:cubicBezTo>
                        <a:pt x="12233" y="1292"/>
                        <a:pt x="12204" y="1302"/>
                        <a:pt x="12175" y="1309"/>
                      </a:cubicBezTo>
                      <a:cubicBezTo>
                        <a:pt x="12049" y="1344"/>
                        <a:pt x="11921" y="1370"/>
                        <a:pt x="11792" y="1344"/>
                      </a:cubicBezTo>
                      <a:cubicBezTo>
                        <a:pt x="11792" y="1341"/>
                        <a:pt x="11792" y="1341"/>
                        <a:pt x="11789" y="1338"/>
                      </a:cubicBezTo>
                      <a:cubicBezTo>
                        <a:pt x="11776" y="1296"/>
                        <a:pt x="11734" y="1251"/>
                        <a:pt x="11685" y="1254"/>
                      </a:cubicBezTo>
                      <a:cubicBezTo>
                        <a:pt x="11682" y="1254"/>
                        <a:pt x="11679" y="1254"/>
                        <a:pt x="11676" y="1254"/>
                      </a:cubicBezTo>
                      <a:cubicBezTo>
                        <a:pt x="11653" y="1257"/>
                        <a:pt x="11634" y="1276"/>
                        <a:pt x="11611" y="1276"/>
                      </a:cubicBezTo>
                      <a:cubicBezTo>
                        <a:pt x="11582" y="1276"/>
                        <a:pt x="11566" y="1238"/>
                        <a:pt x="11563" y="1215"/>
                      </a:cubicBezTo>
                      <a:cubicBezTo>
                        <a:pt x="11557" y="1161"/>
                        <a:pt x="11595" y="1109"/>
                        <a:pt x="11637" y="1080"/>
                      </a:cubicBezTo>
                      <a:cubicBezTo>
                        <a:pt x="11660" y="1067"/>
                        <a:pt x="11682" y="1058"/>
                        <a:pt x="11708" y="1058"/>
                      </a:cubicBezTo>
                      <a:cubicBezTo>
                        <a:pt x="11737" y="1058"/>
                        <a:pt x="11779" y="1070"/>
                        <a:pt x="11789" y="1099"/>
                      </a:cubicBezTo>
                      <a:cubicBezTo>
                        <a:pt x="11801" y="1131"/>
                        <a:pt x="11773" y="1148"/>
                        <a:pt x="11753" y="1167"/>
                      </a:cubicBezTo>
                      <a:cubicBezTo>
                        <a:pt x="11737" y="1180"/>
                        <a:pt x="11740" y="1202"/>
                        <a:pt x="11750" y="1222"/>
                      </a:cubicBezTo>
                      <a:cubicBezTo>
                        <a:pt x="11760" y="1238"/>
                        <a:pt x="11773" y="1251"/>
                        <a:pt x="11792" y="1260"/>
                      </a:cubicBezTo>
                      <a:cubicBezTo>
                        <a:pt x="11801" y="1273"/>
                        <a:pt x="11821" y="1296"/>
                        <a:pt x="11863" y="1296"/>
                      </a:cubicBezTo>
                      <a:cubicBezTo>
                        <a:pt x="11950" y="1302"/>
                        <a:pt x="12037" y="1289"/>
                        <a:pt x="12120" y="1273"/>
                      </a:cubicBezTo>
                      <a:cubicBezTo>
                        <a:pt x="12204" y="1260"/>
                        <a:pt x="12285" y="1241"/>
                        <a:pt x="12362" y="1212"/>
                      </a:cubicBezTo>
                      <a:cubicBezTo>
                        <a:pt x="12433" y="1183"/>
                        <a:pt x="12500" y="1154"/>
                        <a:pt x="12574" y="1131"/>
                      </a:cubicBezTo>
                      <a:cubicBezTo>
                        <a:pt x="12668" y="1106"/>
                        <a:pt x="12767" y="1109"/>
                        <a:pt x="12861" y="1141"/>
                      </a:cubicBezTo>
                      <a:cubicBezTo>
                        <a:pt x="12903" y="1154"/>
                        <a:pt x="12945" y="1177"/>
                        <a:pt x="12983" y="1202"/>
                      </a:cubicBezTo>
                      <a:cubicBezTo>
                        <a:pt x="13015" y="1225"/>
                        <a:pt x="13045" y="1254"/>
                        <a:pt x="13067" y="1286"/>
                      </a:cubicBezTo>
                      <a:cubicBezTo>
                        <a:pt x="13038" y="1283"/>
                        <a:pt x="13006" y="1279"/>
                        <a:pt x="12977" y="1276"/>
                      </a:cubicBezTo>
                      <a:cubicBezTo>
                        <a:pt x="12974" y="1276"/>
                        <a:pt x="12971" y="1273"/>
                        <a:pt x="12967" y="1273"/>
                      </a:cubicBezTo>
                      <a:cubicBezTo>
                        <a:pt x="12964" y="1270"/>
                        <a:pt x="12961" y="1267"/>
                        <a:pt x="12958" y="1263"/>
                      </a:cubicBezTo>
                      <a:cubicBezTo>
                        <a:pt x="12929" y="1225"/>
                        <a:pt x="12874" y="1212"/>
                        <a:pt x="12826" y="1206"/>
                      </a:cubicBezTo>
                      <a:moveTo>
                        <a:pt x="12925" y="1054"/>
                      </a:moveTo>
                      <a:lnTo>
                        <a:pt x="12925" y="1054"/>
                      </a:lnTo>
                      <a:cubicBezTo>
                        <a:pt x="12851" y="1012"/>
                        <a:pt x="12771" y="990"/>
                        <a:pt x="12690" y="990"/>
                      </a:cubicBezTo>
                      <a:cubicBezTo>
                        <a:pt x="12600" y="993"/>
                        <a:pt x="12513" y="1012"/>
                        <a:pt x="12426" y="1038"/>
                      </a:cubicBezTo>
                      <a:cubicBezTo>
                        <a:pt x="12336" y="1064"/>
                        <a:pt x="12246" y="1093"/>
                        <a:pt x="12156" y="1118"/>
                      </a:cubicBezTo>
                      <a:cubicBezTo>
                        <a:pt x="12185" y="1090"/>
                        <a:pt x="12217" y="1067"/>
                        <a:pt x="12252" y="1041"/>
                      </a:cubicBezTo>
                      <a:cubicBezTo>
                        <a:pt x="12255" y="1041"/>
                        <a:pt x="12259" y="1038"/>
                        <a:pt x="12262" y="1035"/>
                      </a:cubicBezTo>
                      <a:lnTo>
                        <a:pt x="12265" y="1032"/>
                      </a:lnTo>
                      <a:cubicBezTo>
                        <a:pt x="12433" y="917"/>
                        <a:pt x="12639" y="839"/>
                        <a:pt x="12822" y="852"/>
                      </a:cubicBezTo>
                      <a:cubicBezTo>
                        <a:pt x="12916" y="856"/>
                        <a:pt x="13006" y="885"/>
                        <a:pt x="13090" y="920"/>
                      </a:cubicBezTo>
                      <a:cubicBezTo>
                        <a:pt x="13077" y="936"/>
                        <a:pt x="13067" y="955"/>
                        <a:pt x="13057" y="974"/>
                      </a:cubicBezTo>
                      <a:cubicBezTo>
                        <a:pt x="13048" y="1003"/>
                        <a:pt x="13035" y="1038"/>
                        <a:pt x="13009" y="1058"/>
                      </a:cubicBezTo>
                      <a:cubicBezTo>
                        <a:pt x="12993" y="1067"/>
                        <a:pt x="12974" y="1070"/>
                        <a:pt x="12955" y="1070"/>
                      </a:cubicBezTo>
                      <a:cubicBezTo>
                        <a:pt x="12945" y="1064"/>
                        <a:pt x="12935" y="1058"/>
                        <a:pt x="12925" y="1054"/>
                      </a:cubicBezTo>
                      <a:moveTo>
                        <a:pt x="12632" y="788"/>
                      </a:moveTo>
                      <a:lnTo>
                        <a:pt x="12632" y="788"/>
                      </a:lnTo>
                      <a:cubicBezTo>
                        <a:pt x="12632" y="785"/>
                        <a:pt x="12632" y="785"/>
                        <a:pt x="12635" y="785"/>
                      </a:cubicBezTo>
                      <a:cubicBezTo>
                        <a:pt x="12655" y="753"/>
                        <a:pt x="12684" y="724"/>
                        <a:pt x="12710" y="698"/>
                      </a:cubicBezTo>
                      <a:cubicBezTo>
                        <a:pt x="12764" y="643"/>
                        <a:pt x="12829" y="598"/>
                        <a:pt x="12903" y="569"/>
                      </a:cubicBezTo>
                      <a:cubicBezTo>
                        <a:pt x="12980" y="537"/>
                        <a:pt x="13067" y="530"/>
                        <a:pt x="13151" y="530"/>
                      </a:cubicBezTo>
                      <a:cubicBezTo>
                        <a:pt x="13151" y="530"/>
                        <a:pt x="13154" y="530"/>
                        <a:pt x="13157" y="530"/>
                      </a:cubicBezTo>
                      <a:cubicBezTo>
                        <a:pt x="13077" y="543"/>
                        <a:pt x="13003" y="569"/>
                        <a:pt x="12929" y="598"/>
                      </a:cubicBezTo>
                      <a:cubicBezTo>
                        <a:pt x="12829" y="637"/>
                        <a:pt x="12742" y="717"/>
                        <a:pt x="12687" y="810"/>
                      </a:cubicBezTo>
                      <a:cubicBezTo>
                        <a:pt x="12684" y="814"/>
                        <a:pt x="12684" y="817"/>
                        <a:pt x="12681" y="820"/>
                      </a:cubicBezTo>
                      <a:cubicBezTo>
                        <a:pt x="12678" y="820"/>
                        <a:pt x="12674" y="823"/>
                        <a:pt x="12671" y="823"/>
                      </a:cubicBezTo>
                      <a:cubicBezTo>
                        <a:pt x="12648" y="827"/>
                        <a:pt x="12629" y="830"/>
                        <a:pt x="12607" y="833"/>
                      </a:cubicBezTo>
                      <a:cubicBezTo>
                        <a:pt x="12613" y="817"/>
                        <a:pt x="12623" y="801"/>
                        <a:pt x="12632" y="788"/>
                      </a:cubicBezTo>
                      <a:moveTo>
                        <a:pt x="14200" y="521"/>
                      </a:moveTo>
                      <a:lnTo>
                        <a:pt x="14200" y="521"/>
                      </a:lnTo>
                      <a:cubicBezTo>
                        <a:pt x="14232" y="518"/>
                        <a:pt x="14251" y="505"/>
                        <a:pt x="14261" y="495"/>
                      </a:cubicBezTo>
                      <a:cubicBezTo>
                        <a:pt x="14287" y="485"/>
                        <a:pt x="14309" y="469"/>
                        <a:pt x="14319" y="447"/>
                      </a:cubicBezTo>
                      <a:cubicBezTo>
                        <a:pt x="14328" y="427"/>
                        <a:pt x="14332" y="405"/>
                        <a:pt x="14316" y="392"/>
                      </a:cubicBezTo>
                      <a:cubicBezTo>
                        <a:pt x="14296" y="373"/>
                        <a:pt x="14268" y="357"/>
                        <a:pt x="14280" y="325"/>
                      </a:cubicBezTo>
                      <a:cubicBezTo>
                        <a:pt x="14290" y="295"/>
                        <a:pt x="14332" y="283"/>
                        <a:pt x="14361" y="283"/>
                      </a:cubicBezTo>
                      <a:cubicBezTo>
                        <a:pt x="14374" y="283"/>
                        <a:pt x="14390" y="286"/>
                        <a:pt x="14403" y="289"/>
                      </a:cubicBezTo>
                      <a:cubicBezTo>
                        <a:pt x="14409" y="292"/>
                        <a:pt x="14419" y="299"/>
                        <a:pt x="14425" y="302"/>
                      </a:cubicBezTo>
                      <a:cubicBezTo>
                        <a:pt x="14467" y="331"/>
                        <a:pt x="14509" y="382"/>
                        <a:pt x="14499" y="437"/>
                      </a:cubicBezTo>
                      <a:cubicBezTo>
                        <a:pt x="14499" y="460"/>
                        <a:pt x="14480" y="501"/>
                        <a:pt x="14451" y="501"/>
                      </a:cubicBezTo>
                      <a:cubicBezTo>
                        <a:pt x="14444" y="498"/>
                        <a:pt x="14441" y="498"/>
                        <a:pt x="14435" y="498"/>
                      </a:cubicBezTo>
                      <a:cubicBezTo>
                        <a:pt x="14425" y="492"/>
                        <a:pt x="14416" y="485"/>
                        <a:pt x="14403" y="482"/>
                      </a:cubicBezTo>
                      <a:cubicBezTo>
                        <a:pt x="14400" y="479"/>
                        <a:pt x="14393" y="479"/>
                        <a:pt x="14387" y="476"/>
                      </a:cubicBezTo>
                      <a:cubicBezTo>
                        <a:pt x="14335" y="466"/>
                        <a:pt x="14290" y="514"/>
                        <a:pt x="14274" y="559"/>
                      </a:cubicBezTo>
                      <a:cubicBezTo>
                        <a:pt x="14274" y="563"/>
                        <a:pt x="14271" y="563"/>
                        <a:pt x="14271" y="566"/>
                      </a:cubicBezTo>
                      <a:cubicBezTo>
                        <a:pt x="14145" y="592"/>
                        <a:pt x="14013" y="566"/>
                        <a:pt x="13888" y="530"/>
                      </a:cubicBezTo>
                      <a:cubicBezTo>
                        <a:pt x="13859" y="524"/>
                        <a:pt x="13830" y="514"/>
                        <a:pt x="13805" y="505"/>
                      </a:cubicBezTo>
                      <a:cubicBezTo>
                        <a:pt x="13705" y="476"/>
                        <a:pt x="13608" y="444"/>
                        <a:pt x="13505" y="427"/>
                      </a:cubicBezTo>
                      <a:cubicBezTo>
                        <a:pt x="13418" y="414"/>
                        <a:pt x="13325" y="414"/>
                        <a:pt x="13238" y="427"/>
                      </a:cubicBezTo>
                      <a:cubicBezTo>
                        <a:pt x="13190" y="434"/>
                        <a:pt x="13135" y="447"/>
                        <a:pt x="13106" y="485"/>
                      </a:cubicBezTo>
                      <a:cubicBezTo>
                        <a:pt x="13103" y="489"/>
                        <a:pt x="13099" y="492"/>
                        <a:pt x="13096" y="495"/>
                      </a:cubicBezTo>
                      <a:cubicBezTo>
                        <a:pt x="13093" y="498"/>
                        <a:pt x="13090" y="498"/>
                        <a:pt x="13087" y="498"/>
                      </a:cubicBezTo>
                      <a:cubicBezTo>
                        <a:pt x="13057" y="501"/>
                        <a:pt x="13025" y="505"/>
                        <a:pt x="12996" y="508"/>
                      </a:cubicBezTo>
                      <a:cubicBezTo>
                        <a:pt x="13019" y="476"/>
                        <a:pt x="13048" y="447"/>
                        <a:pt x="13080" y="424"/>
                      </a:cubicBezTo>
                      <a:cubicBezTo>
                        <a:pt x="13119" y="398"/>
                        <a:pt x="13160" y="379"/>
                        <a:pt x="13202" y="363"/>
                      </a:cubicBezTo>
                      <a:cubicBezTo>
                        <a:pt x="13296" y="331"/>
                        <a:pt x="13396" y="328"/>
                        <a:pt x="13489" y="353"/>
                      </a:cubicBezTo>
                      <a:cubicBezTo>
                        <a:pt x="13563" y="376"/>
                        <a:pt x="13631" y="408"/>
                        <a:pt x="13702" y="434"/>
                      </a:cubicBezTo>
                      <a:cubicBezTo>
                        <a:pt x="13779" y="466"/>
                        <a:pt x="13859" y="482"/>
                        <a:pt x="13943" y="498"/>
                      </a:cubicBezTo>
                      <a:cubicBezTo>
                        <a:pt x="14026" y="511"/>
                        <a:pt x="14113" y="524"/>
                        <a:pt x="14200" y="521"/>
                      </a:cubicBezTo>
                      <a:moveTo>
                        <a:pt x="14351" y="662"/>
                      </a:moveTo>
                      <a:lnTo>
                        <a:pt x="14351" y="662"/>
                      </a:lnTo>
                      <a:cubicBezTo>
                        <a:pt x="14377" y="659"/>
                        <a:pt x="14390" y="646"/>
                        <a:pt x="14403" y="624"/>
                      </a:cubicBezTo>
                      <a:cubicBezTo>
                        <a:pt x="14412" y="605"/>
                        <a:pt x="14432" y="598"/>
                        <a:pt x="14448" y="601"/>
                      </a:cubicBezTo>
                      <a:cubicBezTo>
                        <a:pt x="14454" y="605"/>
                        <a:pt x="14461" y="611"/>
                        <a:pt x="14464" y="617"/>
                      </a:cubicBezTo>
                      <a:cubicBezTo>
                        <a:pt x="14480" y="643"/>
                        <a:pt x="14470" y="682"/>
                        <a:pt x="14444" y="694"/>
                      </a:cubicBezTo>
                      <a:cubicBezTo>
                        <a:pt x="14419" y="704"/>
                        <a:pt x="14390" y="704"/>
                        <a:pt x="14364" y="701"/>
                      </a:cubicBezTo>
                      <a:cubicBezTo>
                        <a:pt x="14335" y="701"/>
                        <a:pt x="14312" y="691"/>
                        <a:pt x="14287" y="682"/>
                      </a:cubicBezTo>
                      <a:cubicBezTo>
                        <a:pt x="14277" y="678"/>
                        <a:pt x="14268" y="675"/>
                        <a:pt x="14255" y="669"/>
                      </a:cubicBezTo>
                      <a:cubicBezTo>
                        <a:pt x="14232" y="659"/>
                        <a:pt x="14206" y="653"/>
                        <a:pt x="14180" y="650"/>
                      </a:cubicBezTo>
                      <a:cubicBezTo>
                        <a:pt x="14119" y="643"/>
                        <a:pt x="14055" y="675"/>
                        <a:pt x="14016" y="724"/>
                      </a:cubicBezTo>
                      <a:cubicBezTo>
                        <a:pt x="14000" y="724"/>
                        <a:pt x="13966" y="714"/>
                        <a:pt x="13962" y="711"/>
                      </a:cubicBezTo>
                      <a:cubicBezTo>
                        <a:pt x="13940" y="707"/>
                        <a:pt x="13921" y="701"/>
                        <a:pt x="13898" y="694"/>
                      </a:cubicBezTo>
                      <a:cubicBezTo>
                        <a:pt x="13856" y="685"/>
                        <a:pt x="13814" y="672"/>
                        <a:pt x="13772" y="659"/>
                      </a:cubicBezTo>
                      <a:cubicBezTo>
                        <a:pt x="13692" y="630"/>
                        <a:pt x="13612" y="595"/>
                        <a:pt x="13531" y="563"/>
                      </a:cubicBezTo>
                      <a:cubicBezTo>
                        <a:pt x="13524" y="559"/>
                        <a:pt x="13518" y="556"/>
                        <a:pt x="13508" y="553"/>
                      </a:cubicBezTo>
                      <a:cubicBezTo>
                        <a:pt x="13389" y="501"/>
                        <a:pt x="13267" y="492"/>
                        <a:pt x="13138" y="495"/>
                      </a:cubicBezTo>
                      <a:cubicBezTo>
                        <a:pt x="13131" y="495"/>
                        <a:pt x="13125" y="495"/>
                        <a:pt x="13122" y="495"/>
                      </a:cubicBezTo>
                      <a:cubicBezTo>
                        <a:pt x="13160" y="453"/>
                        <a:pt x="13247" y="450"/>
                        <a:pt x="13299" y="450"/>
                      </a:cubicBezTo>
                      <a:cubicBezTo>
                        <a:pt x="13386" y="447"/>
                        <a:pt x="13473" y="457"/>
                        <a:pt x="13560" y="476"/>
                      </a:cubicBezTo>
                      <a:cubicBezTo>
                        <a:pt x="13644" y="492"/>
                        <a:pt x="13724" y="521"/>
                        <a:pt x="13808" y="546"/>
                      </a:cubicBezTo>
                      <a:cubicBezTo>
                        <a:pt x="13808" y="546"/>
                        <a:pt x="13811" y="546"/>
                        <a:pt x="13814" y="546"/>
                      </a:cubicBezTo>
                      <a:cubicBezTo>
                        <a:pt x="13827" y="553"/>
                        <a:pt x="13843" y="556"/>
                        <a:pt x="13859" y="559"/>
                      </a:cubicBezTo>
                      <a:cubicBezTo>
                        <a:pt x="13992" y="601"/>
                        <a:pt x="14132" y="630"/>
                        <a:pt x="14271" y="608"/>
                      </a:cubicBezTo>
                      <a:cubicBezTo>
                        <a:pt x="14277" y="630"/>
                        <a:pt x="14293" y="646"/>
                        <a:pt x="14312" y="656"/>
                      </a:cubicBezTo>
                      <a:cubicBezTo>
                        <a:pt x="14325" y="662"/>
                        <a:pt x="14338" y="662"/>
                        <a:pt x="14351" y="662"/>
                      </a:cubicBezTo>
                      <a:moveTo>
                        <a:pt x="14110" y="926"/>
                      </a:moveTo>
                      <a:lnTo>
                        <a:pt x="14110" y="926"/>
                      </a:lnTo>
                      <a:cubicBezTo>
                        <a:pt x="14132" y="923"/>
                        <a:pt x="14155" y="914"/>
                        <a:pt x="14164" y="894"/>
                      </a:cubicBezTo>
                      <a:cubicBezTo>
                        <a:pt x="14171" y="875"/>
                        <a:pt x="14168" y="856"/>
                        <a:pt x="14161" y="836"/>
                      </a:cubicBezTo>
                      <a:cubicBezTo>
                        <a:pt x="14155" y="814"/>
                        <a:pt x="14152" y="794"/>
                        <a:pt x="14180" y="782"/>
                      </a:cubicBezTo>
                      <a:cubicBezTo>
                        <a:pt x="14193" y="778"/>
                        <a:pt x="14206" y="778"/>
                        <a:pt x="14219" y="782"/>
                      </a:cubicBezTo>
                      <a:cubicBezTo>
                        <a:pt x="14232" y="788"/>
                        <a:pt x="14242" y="794"/>
                        <a:pt x="14251" y="804"/>
                      </a:cubicBezTo>
                      <a:cubicBezTo>
                        <a:pt x="14271" y="820"/>
                        <a:pt x="14287" y="846"/>
                        <a:pt x="14287" y="875"/>
                      </a:cubicBezTo>
                      <a:cubicBezTo>
                        <a:pt x="14284" y="901"/>
                        <a:pt x="14264" y="917"/>
                        <a:pt x="14248" y="933"/>
                      </a:cubicBezTo>
                      <a:cubicBezTo>
                        <a:pt x="14245" y="939"/>
                        <a:pt x="14212" y="970"/>
                        <a:pt x="14171" y="1006"/>
                      </a:cubicBezTo>
                      <a:cubicBezTo>
                        <a:pt x="14168" y="1003"/>
                        <a:pt x="14164" y="1003"/>
                        <a:pt x="14161" y="1003"/>
                      </a:cubicBezTo>
                      <a:cubicBezTo>
                        <a:pt x="14013" y="939"/>
                        <a:pt x="13879" y="843"/>
                        <a:pt x="13731" y="778"/>
                      </a:cubicBezTo>
                      <a:cubicBezTo>
                        <a:pt x="13589" y="714"/>
                        <a:pt x="13434" y="682"/>
                        <a:pt x="13280" y="707"/>
                      </a:cubicBezTo>
                      <a:cubicBezTo>
                        <a:pt x="13238" y="714"/>
                        <a:pt x="13196" y="724"/>
                        <a:pt x="13157" y="737"/>
                      </a:cubicBezTo>
                      <a:cubicBezTo>
                        <a:pt x="13119" y="750"/>
                        <a:pt x="13087" y="772"/>
                        <a:pt x="13051" y="798"/>
                      </a:cubicBezTo>
                      <a:cubicBezTo>
                        <a:pt x="13041" y="804"/>
                        <a:pt x="13035" y="810"/>
                        <a:pt x="13025" y="817"/>
                      </a:cubicBezTo>
                      <a:cubicBezTo>
                        <a:pt x="13012" y="827"/>
                        <a:pt x="12999" y="833"/>
                        <a:pt x="12983" y="843"/>
                      </a:cubicBezTo>
                      <a:cubicBezTo>
                        <a:pt x="12971" y="839"/>
                        <a:pt x="12955" y="833"/>
                        <a:pt x="12938" y="830"/>
                      </a:cubicBezTo>
                      <a:cubicBezTo>
                        <a:pt x="12909" y="823"/>
                        <a:pt x="12883" y="820"/>
                        <a:pt x="12855" y="817"/>
                      </a:cubicBezTo>
                      <a:cubicBezTo>
                        <a:pt x="12938" y="753"/>
                        <a:pt x="13028" y="685"/>
                        <a:pt x="13131" y="650"/>
                      </a:cubicBezTo>
                      <a:cubicBezTo>
                        <a:pt x="13244" y="611"/>
                        <a:pt x="13370" y="621"/>
                        <a:pt x="13483" y="643"/>
                      </a:cubicBezTo>
                      <a:cubicBezTo>
                        <a:pt x="13599" y="666"/>
                        <a:pt x="13705" y="711"/>
                        <a:pt x="13808" y="766"/>
                      </a:cubicBezTo>
                      <a:cubicBezTo>
                        <a:pt x="13882" y="807"/>
                        <a:pt x="13949" y="862"/>
                        <a:pt x="14026" y="901"/>
                      </a:cubicBezTo>
                      <a:cubicBezTo>
                        <a:pt x="14036" y="910"/>
                        <a:pt x="14045" y="914"/>
                        <a:pt x="14055" y="920"/>
                      </a:cubicBezTo>
                      <a:cubicBezTo>
                        <a:pt x="14074" y="926"/>
                        <a:pt x="14090" y="930"/>
                        <a:pt x="14110" y="926"/>
                      </a:cubicBezTo>
                      <a:moveTo>
                        <a:pt x="13985" y="830"/>
                      </a:moveTo>
                      <a:lnTo>
                        <a:pt x="13985" y="830"/>
                      </a:lnTo>
                      <a:cubicBezTo>
                        <a:pt x="13940" y="804"/>
                        <a:pt x="13908" y="782"/>
                        <a:pt x="13863" y="753"/>
                      </a:cubicBezTo>
                      <a:cubicBezTo>
                        <a:pt x="13782" y="707"/>
                        <a:pt x="13695" y="666"/>
                        <a:pt x="13608" y="640"/>
                      </a:cubicBezTo>
                      <a:cubicBezTo>
                        <a:pt x="13444" y="588"/>
                        <a:pt x="13267" y="566"/>
                        <a:pt x="13103" y="627"/>
                      </a:cubicBezTo>
                      <a:cubicBezTo>
                        <a:pt x="13099" y="630"/>
                        <a:pt x="13093" y="634"/>
                        <a:pt x="13087" y="637"/>
                      </a:cubicBezTo>
                      <a:cubicBezTo>
                        <a:pt x="12996" y="672"/>
                        <a:pt x="12916" y="730"/>
                        <a:pt x="12845" y="801"/>
                      </a:cubicBezTo>
                      <a:cubicBezTo>
                        <a:pt x="12842" y="804"/>
                        <a:pt x="12839" y="807"/>
                        <a:pt x="12832" y="810"/>
                      </a:cubicBezTo>
                      <a:cubicBezTo>
                        <a:pt x="12829" y="814"/>
                        <a:pt x="12822" y="814"/>
                        <a:pt x="12816" y="814"/>
                      </a:cubicBezTo>
                      <a:cubicBezTo>
                        <a:pt x="12780" y="814"/>
                        <a:pt x="12745" y="817"/>
                        <a:pt x="12710" y="817"/>
                      </a:cubicBezTo>
                      <a:cubicBezTo>
                        <a:pt x="12774" y="704"/>
                        <a:pt x="12896" y="637"/>
                        <a:pt x="13022" y="595"/>
                      </a:cubicBezTo>
                      <a:cubicBezTo>
                        <a:pt x="13173" y="546"/>
                        <a:pt x="13341" y="534"/>
                        <a:pt x="13496" y="585"/>
                      </a:cubicBezTo>
                      <a:cubicBezTo>
                        <a:pt x="13557" y="605"/>
                        <a:pt x="13788" y="701"/>
                        <a:pt x="13847" y="717"/>
                      </a:cubicBezTo>
                      <a:cubicBezTo>
                        <a:pt x="13856" y="720"/>
                        <a:pt x="13962" y="746"/>
                        <a:pt x="13998" y="753"/>
                      </a:cubicBezTo>
                      <a:cubicBezTo>
                        <a:pt x="13985" y="775"/>
                        <a:pt x="13982" y="801"/>
                        <a:pt x="13985" y="830"/>
                      </a:cubicBezTo>
                      <a:moveTo>
                        <a:pt x="14853" y="1054"/>
                      </a:moveTo>
                      <a:lnTo>
                        <a:pt x="14853" y="1054"/>
                      </a:lnTo>
                      <a:cubicBezTo>
                        <a:pt x="14783" y="1016"/>
                        <a:pt x="14702" y="993"/>
                        <a:pt x="14618" y="993"/>
                      </a:cubicBezTo>
                      <a:cubicBezTo>
                        <a:pt x="14532" y="993"/>
                        <a:pt x="14441" y="1016"/>
                        <a:pt x="14357" y="1041"/>
                      </a:cubicBezTo>
                      <a:cubicBezTo>
                        <a:pt x="14268" y="1067"/>
                        <a:pt x="14177" y="1096"/>
                        <a:pt x="14087" y="1122"/>
                      </a:cubicBezTo>
                      <a:cubicBezTo>
                        <a:pt x="14268" y="959"/>
                        <a:pt x="14528" y="839"/>
                        <a:pt x="14754" y="852"/>
                      </a:cubicBezTo>
                      <a:cubicBezTo>
                        <a:pt x="14847" y="859"/>
                        <a:pt x="14937" y="888"/>
                        <a:pt x="15021" y="923"/>
                      </a:cubicBezTo>
                      <a:cubicBezTo>
                        <a:pt x="15008" y="939"/>
                        <a:pt x="14998" y="959"/>
                        <a:pt x="14989" y="977"/>
                      </a:cubicBezTo>
                      <a:cubicBezTo>
                        <a:pt x="14976" y="1006"/>
                        <a:pt x="14966" y="1041"/>
                        <a:pt x="14937" y="1061"/>
                      </a:cubicBezTo>
                      <a:cubicBezTo>
                        <a:pt x="14921" y="1070"/>
                        <a:pt x="14902" y="1074"/>
                        <a:pt x="14882" y="1074"/>
                      </a:cubicBezTo>
                      <a:cubicBezTo>
                        <a:pt x="14873" y="1067"/>
                        <a:pt x="14863" y="1061"/>
                        <a:pt x="14853" y="1054"/>
                      </a:cubicBezTo>
                      <a:moveTo>
                        <a:pt x="14560" y="791"/>
                      </a:moveTo>
                      <a:lnTo>
                        <a:pt x="14560" y="791"/>
                      </a:lnTo>
                      <a:cubicBezTo>
                        <a:pt x="14564" y="788"/>
                        <a:pt x="14564" y="788"/>
                        <a:pt x="14564" y="785"/>
                      </a:cubicBezTo>
                      <a:cubicBezTo>
                        <a:pt x="14586" y="756"/>
                        <a:pt x="14612" y="727"/>
                        <a:pt x="14641" y="701"/>
                      </a:cubicBezTo>
                      <a:cubicBezTo>
                        <a:pt x="14696" y="646"/>
                        <a:pt x="14760" y="601"/>
                        <a:pt x="14831" y="569"/>
                      </a:cubicBezTo>
                      <a:cubicBezTo>
                        <a:pt x="14912" y="537"/>
                        <a:pt x="14998" y="534"/>
                        <a:pt x="15082" y="534"/>
                      </a:cubicBezTo>
                      <a:lnTo>
                        <a:pt x="15085" y="534"/>
                      </a:lnTo>
                      <a:cubicBezTo>
                        <a:pt x="15008" y="546"/>
                        <a:pt x="14931" y="572"/>
                        <a:pt x="14860" y="601"/>
                      </a:cubicBezTo>
                      <a:cubicBezTo>
                        <a:pt x="14757" y="640"/>
                        <a:pt x="14670" y="720"/>
                        <a:pt x="14615" y="814"/>
                      </a:cubicBezTo>
                      <a:cubicBezTo>
                        <a:pt x="14615" y="817"/>
                        <a:pt x="14612" y="820"/>
                        <a:pt x="14609" y="823"/>
                      </a:cubicBezTo>
                      <a:cubicBezTo>
                        <a:pt x="14609" y="823"/>
                        <a:pt x="14605" y="823"/>
                        <a:pt x="14599" y="827"/>
                      </a:cubicBezTo>
                      <a:cubicBezTo>
                        <a:pt x="14580" y="830"/>
                        <a:pt x="14560" y="833"/>
                        <a:pt x="14538" y="836"/>
                      </a:cubicBezTo>
                      <a:cubicBezTo>
                        <a:pt x="14544" y="820"/>
                        <a:pt x="14551" y="804"/>
                        <a:pt x="14560" y="791"/>
                      </a:cubicBezTo>
                      <a:moveTo>
                        <a:pt x="16035" y="926"/>
                      </a:moveTo>
                      <a:lnTo>
                        <a:pt x="16035" y="926"/>
                      </a:lnTo>
                      <a:cubicBezTo>
                        <a:pt x="16055" y="923"/>
                        <a:pt x="16081" y="914"/>
                        <a:pt x="16090" y="894"/>
                      </a:cubicBezTo>
                      <a:cubicBezTo>
                        <a:pt x="16097" y="875"/>
                        <a:pt x="16090" y="856"/>
                        <a:pt x="16087" y="836"/>
                      </a:cubicBezTo>
                      <a:cubicBezTo>
                        <a:pt x="16081" y="814"/>
                        <a:pt x="16077" y="794"/>
                        <a:pt x="16103" y="782"/>
                      </a:cubicBezTo>
                      <a:cubicBezTo>
                        <a:pt x="16110" y="778"/>
                        <a:pt x="16119" y="778"/>
                        <a:pt x="16126" y="778"/>
                      </a:cubicBezTo>
                      <a:cubicBezTo>
                        <a:pt x="16145" y="778"/>
                        <a:pt x="16167" y="791"/>
                        <a:pt x="16180" y="807"/>
                      </a:cubicBezTo>
                      <a:cubicBezTo>
                        <a:pt x="16203" y="823"/>
                        <a:pt x="16216" y="849"/>
                        <a:pt x="16216" y="878"/>
                      </a:cubicBezTo>
                      <a:cubicBezTo>
                        <a:pt x="16213" y="904"/>
                        <a:pt x="16196" y="920"/>
                        <a:pt x="16180" y="936"/>
                      </a:cubicBezTo>
                      <a:cubicBezTo>
                        <a:pt x="16177" y="939"/>
                        <a:pt x="16174" y="943"/>
                        <a:pt x="16171" y="946"/>
                      </a:cubicBezTo>
                      <a:cubicBezTo>
                        <a:pt x="16161" y="955"/>
                        <a:pt x="16145" y="967"/>
                        <a:pt x="16129" y="986"/>
                      </a:cubicBezTo>
                      <a:cubicBezTo>
                        <a:pt x="16119" y="993"/>
                        <a:pt x="16110" y="999"/>
                        <a:pt x="16100" y="1009"/>
                      </a:cubicBezTo>
                      <a:cubicBezTo>
                        <a:pt x="16097" y="1006"/>
                        <a:pt x="16097" y="1006"/>
                        <a:pt x="16094" y="1003"/>
                      </a:cubicBezTo>
                      <a:cubicBezTo>
                        <a:pt x="15942" y="939"/>
                        <a:pt x="15810" y="846"/>
                        <a:pt x="15659" y="782"/>
                      </a:cubicBezTo>
                      <a:cubicBezTo>
                        <a:pt x="15520" y="717"/>
                        <a:pt x="15362" y="685"/>
                        <a:pt x="15211" y="707"/>
                      </a:cubicBezTo>
                      <a:cubicBezTo>
                        <a:pt x="15169" y="714"/>
                        <a:pt x="15127" y="727"/>
                        <a:pt x="15085" y="740"/>
                      </a:cubicBezTo>
                      <a:cubicBezTo>
                        <a:pt x="15047" y="753"/>
                        <a:pt x="15014" y="775"/>
                        <a:pt x="14982" y="798"/>
                      </a:cubicBezTo>
                      <a:cubicBezTo>
                        <a:pt x="14973" y="804"/>
                        <a:pt x="14963" y="814"/>
                        <a:pt x="14953" y="820"/>
                      </a:cubicBezTo>
                      <a:cubicBezTo>
                        <a:pt x="14941" y="827"/>
                        <a:pt x="14928" y="836"/>
                        <a:pt x="14915" y="846"/>
                      </a:cubicBezTo>
                      <a:cubicBezTo>
                        <a:pt x="14899" y="843"/>
                        <a:pt x="14886" y="836"/>
                        <a:pt x="14869" y="833"/>
                      </a:cubicBezTo>
                      <a:cubicBezTo>
                        <a:pt x="14841" y="827"/>
                        <a:pt x="14812" y="823"/>
                        <a:pt x="14783" y="820"/>
                      </a:cubicBezTo>
                      <a:cubicBezTo>
                        <a:pt x="14869" y="753"/>
                        <a:pt x="14957" y="688"/>
                        <a:pt x="15060" y="653"/>
                      </a:cubicBezTo>
                      <a:cubicBezTo>
                        <a:pt x="15172" y="614"/>
                        <a:pt x="15298" y="624"/>
                        <a:pt x="15414" y="646"/>
                      </a:cubicBezTo>
                      <a:cubicBezTo>
                        <a:pt x="15530" y="669"/>
                        <a:pt x="15636" y="714"/>
                        <a:pt x="15739" y="769"/>
                      </a:cubicBezTo>
                      <a:cubicBezTo>
                        <a:pt x="15810" y="807"/>
                        <a:pt x="15878" y="862"/>
                        <a:pt x="15952" y="901"/>
                      </a:cubicBezTo>
                      <a:cubicBezTo>
                        <a:pt x="15971" y="920"/>
                        <a:pt x="15997" y="930"/>
                        <a:pt x="16023" y="930"/>
                      </a:cubicBezTo>
                      <a:cubicBezTo>
                        <a:pt x="16026" y="930"/>
                        <a:pt x="16029" y="926"/>
                        <a:pt x="16035" y="926"/>
                      </a:cubicBezTo>
                      <a:moveTo>
                        <a:pt x="15913" y="833"/>
                      </a:moveTo>
                      <a:lnTo>
                        <a:pt x="15913" y="833"/>
                      </a:lnTo>
                      <a:cubicBezTo>
                        <a:pt x="15868" y="804"/>
                        <a:pt x="15839" y="782"/>
                        <a:pt x="15791" y="756"/>
                      </a:cubicBezTo>
                      <a:cubicBezTo>
                        <a:pt x="15714" y="711"/>
                        <a:pt x="15626" y="669"/>
                        <a:pt x="15539" y="643"/>
                      </a:cubicBezTo>
                      <a:cubicBezTo>
                        <a:pt x="15375" y="588"/>
                        <a:pt x="15198" y="569"/>
                        <a:pt x="15034" y="630"/>
                      </a:cubicBezTo>
                      <a:cubicBezTo>
                        <a:pt x="15027" y="634"/>
                        <a:pt x="15021" y="637"/>
                        <a:pt x="15018" y="637"/>
                      </a:cubicBezTo>
                      <a:cubicBezTo>
                        <a:pt x="14928" y="675"/>
                        <a:pt x="14844" y="733"/>
                        <a:pt x="14776" y="804"/>
                      </a:cubicBezTo>
                      <a:cubicBezTo>
                        <a:pt x="14773" y="807"/>
                        <a:pt x="14767" y="810"/>
                        <a:pt x="14763" y="814"/>
                      </a:cubicBezTo>
                      <a:cubicBezTo>
                        <a:pt x="14757" y="817"/>
                        <a:pt x="14750" y="817"/>
                        <a:pt x="14747" y="817"/>
                      </a:cubicBezTo>
                      <a:cubicBezTo>
                        <a:pt x="14712" y="817"/>
                        <a:pt x="14676" y="820"/>
                        <a:pt x="14641" y="820"/>
                      </a:cubicBezTo>
                      <a:cubicBezTo>
                        <a:pt x="14705" y="707"/>
                        <a:pt x="14828" y="640"/>
                        <a:pt x="14953" y="598"/>
                      </a:cubicBezTo>
                      <a:cubicBezTo>
                        <a:pt x="15105" y="550"/>
                        <a:pt x="15272" y="537"/>
                        <a:pt x="15424" y="585"/>
                      </a:cubicBezTo>
                      <a:cubicBezTo>
                        <a:pt x="15488" y="608"/>
                        <a:pt x="15720" y="704"/>
                        <a:pt x="15775" y="720"/>
                      </a:cubicBezTo>
                      <a:cubicBezTo>
                        <a:pt x="15787" y="724"/>
                        <a:pt x="15891" y="746"/>
                        <a:pt x="15926" y="756"/>
                      </a:cubicBezTo>
                      <a:cubicBezTo>
                        <a:pt x="15916" y="778"/>
                        <a:pt x="15910" y="804"/>
                        <a:pt x="15913" y="833"/>
                      </a:cubicBezTo>
                      <a:moveTo>
                        <a:pt x="16277" y="662"/>
                      </a:moveTo>
                      <a:lnTo>
                        <a:pt x="16277" y="662"/>
                      </a:lnTo>
                      <a:cubicBezTo>
                        <a:pt x="16303" y="659"/>
                        <a:pt x="16316" y="646"/>
                        <a:pt x="16325" y="624"/>
                      </a:cubicBezTo>
                      <a:cubicBezTo>
                        <a:pt x="16335" y="608"/>
                        <a:pt x="16348" y="601"/>
                        <a:pt x="16364" y="601"/>
                      </a:cubicBezTo>
                      <a:cubicBezTo>
                        <a:pt x="16374" y="601"/>
                        <a:pt x="16387" y="608"/>
                        <a:pt x="16393" y="621"/>
                      </a:cubicBezTo>
                      <a:cubicBezTo>
                        <a:pt x="16409" y="646"/>
                        <a:pt x="16403" y="685"/>
                        <a:pt x="16374" y="698"/>
                      </a:cubicBezTo>
                      <a:cubicBezTo>
                        <a:pt x="16358" y="704"/>
                        <a:pt x="16341" y="704"/>
                        <a:pt x="16322" y="707"/>
                      </a:cubicBezTo>
                      <a:cubicBezTo>
                        <a:pt x="16312" y="707"/>
                        <a:pt x="16303" y="704"/>
                        <a:pt x="16293" y="704"/>
                      </a:cubicBezTo>
                      <a:cubicBezTo>
                        <a:pt x="16229" y="701"/>
                        <a:pt x="16177" y="659"/>
                        <a:pt x="16113" y="653"/>
                      </a:cubicBezTo>
                      <a:cubicBezTo>
                        <a:pt x="16106" y="653"/>
                        <a:pt x="16103" y="653"/>
                        <a:pt x="16100" y="653"/>
                      </a:cubicBezTo>
                      <a:cubicBezTo>
                        <a:pt x="16042" y="650"/>
                        <a:pt x="15981" y="682"/>
                        <a:pt x="15945" y="727"/>
                      </a:cubicBezTo>
                      <a:cubicBezTo>
                        <a:pt x="15929" y="724"/>
                        <a:pt x="15897" y="714"/>
                        <a:pt x="15891" y="714"/>
                      </a:cubicBezTo>
                      <a:cubicBezTo>
                        <a:pt x="15871" y="711"/>
                        <a:pt x="15849" y="704"/>
                        <a:pt x="15829" y="698"/>
                      </a:cubicBezTo>
                      <a:cubicBezTo>
                        <a:pt x="15787" y="688"/>
                        <a:pt x="15746" y="675"/>
                        <a:pt x="15704" y="662"/>
                      </a:cubicBezTo>
                      <a:cubicBezTo>
                        <a:pt x="15620" y="634"/>
                        <a:pt x="15543" y="598"/>
                        <a:pt x="15462" y="566"/>
                      </a:cubicBezTo>
                      <a:cubicBezTo>
                        <a:pt x="15456" y="563"/>
                        <a:pt x="15446" y="559"/>
                        <a:pt x="15440" y="556"/>
                      </a:cubicBezTo>
                      <a:cubicBezTo>
                        <a:pt x="15321" y="505"/>
                        <a:pt x="15198" y="495"/>
                        <a:pt x="15069" y="498"/>
                      </a:cubicBezTo>
                      <a:cubicBezTo>
                        <a:pt x="15063" y="498"/>
                        <a:pt x="15057" y="498"/>
                        <a:pt x="15050" y="498"/>
                      </a:cubicBezTo>
                      <a:cubicBezTo>
                        <a:pt x="15089" y="457"/>
                        <a:pt x="15176" y="453"/>
                        <a:pt x="15230" y="453"/>
                      </a:cubicBezTo>
                      <a:cubicBezTo>
                        <a:pt x="15317" y="450"/>
                        <a:pt x="15404" y="460"/>
                        <a:pt x="15488" y="479"/>
                      </a:cubicBezTo>
                      <a:cubicBezTo>
                        <a:pt x="15575" y="495"/>
                        <a:pt x="15655" y="524"/>
                        <a:pt x="15739" y="546"/>
                      </a:cubicBezTo>
                      <a:cubicBezTo>
                        <a:pt x="15739" y="550"/>
                        <a:pt x="15742" y="550"/>
                        <a:pt x="15742" y="550"/>
                      </a:cubicBezTo>
                      <a:cubicBezTo>
                        <a:pt x="15758" y="553"/>
                        <a:pt x="15775" y="559"/>
                        <a:pt x="15787" y="563"/>
                      </a:cubicBezTo>
                      <a:cubicBezTo>
                        <a:pt x="15923" y="605"/>
                        <a:pt x="16064" y="634"/>
                        <a:pt x="16200" y="611"/>
                      </a:cubicBezTo>
                      <a:cubicBezTo>
                        <a:pt x="16209" y="640"/>
                        <a:pt x="16235" y="666"/>
                        <a:pt x="16274" y="662"/>
                      </a:cubicBezTo>
                      <a:lnTo>
                        <a:pt x="16274" y="662"/>
                      </a:lnTo>
                      <a:lnTo>
                        <a:pt x="16277" y="662"/>
                      </a:lnTo>
                      <a:moveTo>
                        <a:pt x="16132" y="521"/>
                      </a:moveTo>
                      <a:lnTo>
                        <a:pt x="16132" y="521"/>
                      </a:lnTo>
                      <a:cubicBezTo>
                        <a:pt x="16174" y="521"/>
                        <a:pt x="16193" y="498"/>
                        <a:pt x="16203" y="485"/>
                      </a:cubicBezTo>
                      <a:cubicBezTo>
                        <a:pt x="16219" y="476"/>
                        <a:pt x="16235" y="463"/>
                        <a:pt x="16245" y="447"/>
                      </a:cubicBezTo>
                      <a:cubicBezTo>
                        <a:pt x="16255" y="427"/>
                        <a:pt x="16258" y="405"/>
                        <a:pt x="16242" y="392"/>
                      </a:cubicBezTo>
                      <a:cubicBezTo>
                        <a:pt x="16222" y="373"/>
                        <a:pt x="16193" y="357"/>
                        <a:pt x="16203" y="325"/>
                      </a:cubicBezTo>
                      <a:cubicBezTo>
                        <a:pt x="16216" y="295"/>
                        <a:pt x="16255" y="283"/>
                        <a:pt x="16283" y="283"/>
                      </a:cubicBezTo>
                      <a:cubicBezTo>
                        <a:pt x="16309" y="283"/>
                        <a:pt x="16335" y="292"/>
                        <a:pt x="16354" y="305"/>
                      </a:cubicBezTo>
                      <a:cubicBezTo>
                        <a:pt x="16399" y="334"/>
                        <a:pt x="16438" y="385"/>
                        <a:pt x="16432" y="440"/>
                      </a:cubicBezTo>
                      <a:cubicBezTo>
                        <a:pt x="16428" y="463"/>
                        <a:pt x="16409" y="501"/>
                        <a:pt x="16383" y="501"/>
                      </a:cubicBezTo>
                      <a:cubicBezTo>
                        <a:pt x="16361" y="501"/>
                        <a:pt x="16341" y="482"/>
                        <a:pt x="16319" y="479"/>
                      </a:cubicBezTo>
                      <a:cubicBezTo>
                        <a:pt x="16316" y="479"/>
                        <a:pt x="16309" y="479"/>
                        <a:pt x="16306" y="479"/>
                      </a:cubicBezTo>
                      <a:cubicBezTo>
                        <a:pt x="16261" y="476"/>
                        <a:pt x="16219" y="521"/>
                        <a:pt x="16203" y="563"/>
                      </a:cubicBezTo>
                      <a:cubicBezTo>
                        <a:pt x="16203" y="566"/>
                        <a:pt x="16203" y="566"/>
                        <a:pt x="16200" y="569"/>
                      </a:cubicBezTo>
                      <a:cubicBezTo>
                        <a:pt x="16074" y="595"/>
                        <a:pt x="15942" y="569"/>
                        <a:pt x="15820" y="534"/>
                      </a:cubicBezTo>
                      <a:cubicBezTo>
                        <a:pt x="15791" y="527"/>
                        <a:pt x="15762" y="518"/>
                        <a:pt x="15733" y="508"/>
                      </a:cubicBezTo>
                      <a:cubicBezTo>
                        <a:pt x="15636" y="479"/>
                        <a:pt x="15536" y="447"/>
                        <a:pt x="15437" y="431"/>
                      </a:cubicBezTo>
                      <a:cubicBezTo>
                        <a:pt x="15346" y="418"/>
                        <a:pt x="15256" y="418"/>
                        <a:pt x="15166" y="431"/>
                      </a:cubicBezTo>
                      <a:cubicBezTo>
                        <a:pt x="15121" y="437"/>
                        <a:pt x="15066" y="450"/>
                        <a:pt x="15034" y="489"/>
                      </a:cubicBezTo>
                      <a:cubicBezTo>
                        <a:pt x="15034" y="492"/>
                        <a:pt x="15031" y="495"/>
                        <a:pt x="15027" y="498"/>
                      </a:cubicBezTo>
                      <a:cubicBezTo>
                        <a:pt x="15024" y="498"/>
                        <a:pt x="15021" y="501"/>
                        <a:pt x="15018" y="501"/>
                      </a:cubicBezTo>
                      <a:cubicBezTo>
                        <a:pt x="14985" y="505"/>
                        <a:pt x="14957" y="508"/>
                        <a:pt x="14925" y="511"/>
                      </a:cubicBezTo>
                      <a:cubicBezTo>
                        <a:pt x="14950" y="479"/>
                        <a:pt x="14979" y="450"/>
                        <a:pt x="15011" y="427"/>
                      </a:cubicBezTo>
                      <a:cubicBezTo>
                        <a:pt x="15047" y="402"/>
                        <a:pt x="15089" y="379"/>
                        <a:pt x="15134" y="366"/>
                      </a:cubicBezTo>
                      <a:cubicBezTo>
                        <a:pt x="15224" y="334"/>
                        <a:pt x="15327" y="331"/>
                        <a:pt x="15420" y="357"/>
                      </a:cubicBezTo>
                      <a:cubicBezTo>
                        <a:pt x="15491" y="379"/>
                        <a:pt x="15562" y="408"/>
                        <a:pt x="15630" y="437"/>
                      </a:cubicBezTo>
                      <a:cubicBezTo>
                        <a:pt x="15710" y="466"/>
                        <a:pt x="15791" y="485"/>
                        <a:pt x="15871" y="498"/>
                      </a:cubicBezTo>
                      <a:cubicBezTo>
                        <a:pt x="15958" y="514"/>
                        <a:pt x="16045" y="527"/>
                        <a:pt x="16132" y="521"/>
                      </a:cubicBezTo>
                      <a:moveTo>
                        <a:pt x="15749" y="1431"/>
                      </a:moveTo>
                      <a:lnTo>
                        <a:pt x="15749" y="1431"/>
                      </a:lnTo>
                      <a:cubicBezTo>
                        <a:pt x="15742" y="1431"/>
                        <a:pt x="15739" y="1431"/>
                        <a:pt x="15736" y="1431"/>
                      </a:cubicBezTo>
                      <a:cubicBezTo>
                        <a:pt x="15671" y="1434"/>
                        <a:pt x="15617" y="1479"/>
                        <a:pt x="15552" y="1483"/>
                      </a:cubicBezTo>
                      <a:cubicBezTo>
                        <a:pt x="15543" y="1483"/>
                        <a:pt x="15533" y="1486"/>
                        <a:pt x="15523" y="1483"/>
                      </a:cubicBezTo>
                      <a:cubicBezTo>
                        <a:pt x="15507" y="1483"/>
                        <a:pt x="15488" y="1483"/>
                        <a:pt x="15472" y="1476"/>
                      </a:cubicBezTo>
                      <a:cubicBezTo>
                        <a:pt x="15446" y="1463"/>
                        <a:pt x="15440" y="1424"/>
                        <a:pt x="15453" y="1399"/>
                      </a:cubicBezTo>
                      <a:cubicBezTo>
                        <a:pt x="15459" y="1386"/>
                        <a:pt x="15472" y="1379"/>
                        <a:pt x="15485" y="1379"/>
                      </a:cubicBezTo>
                      <a:cubicBezTo>
                        <a:pt x="15498" y="1376"/>
                        <a:pt x="15514" y="1386"/>
                        <a:pt x="15520" y="1402"/>
                      </a:cubicBezTo>
                      <a:cubicBezTo>
                        <a:pt x="15530" y="1424"/>
                        <a:pt x="15546" y="1437"/>
                        <a:pt x="15572" y="1441"/>
                      </a:cubicBezTo>
                      <a:lnTo>
                        <a:pt x="15572" y="1441"/>
                      </a:lnTo>
                      <a:lnTo>
                        <a:pt x="15572" y="1441"/>
                      </a:lnTo>
                      <a:cubicBezTo>
                        <a:pt x="15610" y="1444"/>
                        <a:pt x="15636" y="1418"/>
                        <a:pt x="15646" y="1386"/>
                      </a:cubicBezTo>
                      <a:cubicBezTo>
                        <a:pt x="15784" y="1411"/>
                        <a:pt x="15923" y="1383"/>
                        <a:pt x="16058" y="1341"/>
                      </a:cubicBezTo>
                      <a:cubicBezTo>
                        <a:pt x="16074" y="1338"/>
                        <a:pt x="16087" y="1331"/>
                        <a:pt x="16103" y="1328"/>
                      </a:cubicBezTo>
                      <a:cubicBezTo>
                        <a:pt x="16106" y="1328"/>
                        <a:pt x="16106" y="1328"/>
                        <a:pt x="16110" y="1325"/>
                      </a:cubicBezTo>
                      <a:cubicBezTo>
                        <a:pt x="16190" y="1299"/>
                        <a:pt x="16274" y="1273"/>
                        <a:pt x="16358" y="1254"/>
                      </a:cubicBezTo>
                      <a:cubicBezTo>
                        <a:pt x="16441" y="1238"/>
                        <a:pt x="16531" y="1228"/>
                        <a:pt x="16618" y="1231"/>
                      </a:cubicBezTo>
                      <a:cubicBezTo>
                        <a:pt x="16670" y="1231"/>
                        <a:pt x="16757" y="1231"/>
                        <a:pt x="16796" y="1276"/>
                      </a:cubicBezTo>
                      <a:cubicBezTo>
                        <a:pt x="16789" y="1276"/>
                        <a:pt x="16783" y="1276"/>
                        <a:pt x="16776" y="1276"/>
                      </a:cubicBezTo>
                      <a:cubicBezTo>
                        <a:pt x="16651" y="1273"/>
                        <a:pt x="16525" y="1283"/>
                        <a:pt x="16406" y="1331"/>
                      </a:cubicBezTo>
                      <a:cubicBezTo>
                        <a:pt x="16399" y="1334"/>
                        <a:pt x="16393" y="1338"/>
                        <a:pt x="16383" y="1341"/>
                      </a:cubicBezTo>
                      <a:cubicBezTo>
                        <a:pt x="16303" y="1376"/>
                        <a:pt x="16226" y="1411"/>
                        <a:pt x="16142" y="1441"/>
                      </a:cubicBezTo>
                      <a:cubicBezTo>
                        <a:pt x="16103" y="1454"/>
                        <a:pt x="16061" y="1466"/>
                        <a:pt x="16019" y="1476"/>
                      </a:cubicBezTo>
                      <a:cubicBezTo>
                        <a:pt x="15997" y="1483"/>
                        <a:pt x="15974" y="1486"/>
                        <a:pt x="15955" y="1492"/>
                      </a:cubicBezTo>
                      <a:cubicBezTo>
                        <a:pt x="15949" y="1492"/>
                        <a:pt x="15916" y="1502"/>
                        <a:pt x="15900" y="1505"/>
                      </a:cubicBezTo>
                      <a:cubicBezTo>
                        <a:pt x="15865" y="1460"/>
                        <a:pt x="15804" y="1428"/>
                        <a:pt x="15749" y="1431"/>
                      </a:cubicBezTo>
                      <a:moveTo>
                        <a:pt x="16680" y="1209"/>
                      </a:moveTo>
                      <a:lnTo>
                        <a:pt x="16680" y="1209"/>
                      </a:lnTo>
                      <a:cubicBezTo>
                        <a:pt x="16589" y="1196"/>
                        <a:pt x="16499" y="1196"/>
                        <a:pt x="16409" y="1209"/>
                      </a:cubicBezTo>
                      <a:cubicBezTo>
                        <a:pt x="16309" y="1225"/>
                        <a:pt x="16213" y="1257"/>
                        <a:pt x="16113" y="1286"/>
                      </a:cubicBezTo>
                      <a:cubicBezTo>
                        <a:pt x="16084" y="1296"/>
                        <a:pt x="16055" y="1305"/>
                        <a:pt x="16029" y="1312"/>
                      </a:cubicBezTo>
                      <a:cubicBezTo>
                        <a:pt x="15903" y="1347"/>
                        <a:pt x="15771" y="1373"/>
                        <a:pt x="15646" y="1347"/>
                      </a:cubicBezTo>
                      <a:cubicBezTo>
                        <a:pt x="15646" y="1344"/>
                        <a:pt x="15642" y="1341"/>
                        <a:pt x="15642" y="1341"/>
                      </a:cubicBezTo>
                      <a:cubicBezTo>
                        <a:pt x="15626" y="1299"/>
                        <a:pt x="15585" y="1254"/>
                        <a:pt x="15539" y="1257"/>
                      </a:cubicBezTo>
                      <a:cubicBezTo>
                        <a:pt x="15536" y="1257"/>
                        <a:pt x="15533" y="1257"/>
                        <a:pt x="15530" y="1257"/>
                      </a:cubicBezTo>
                      <a:cubicBezTo>
                        <a:pt x="15507" y="1260"/>
                        <a:pt x="15488" y="1279"/>
                        <a:pt x="15466" y="1279"/>
                      </a:cubicBezTo>
                      <a:cubicBezTo>
                        <a:pt x="15437" y="1279"/>
                        <a:pt x="15420" y="1241"/>
                        <a:pt x="15417" y="1215"/>
                      </a:cubicBezTo>
                      <a:cubicBezTo>
                        <a:pt x="15411" y="1164"/>
                        <a:pt x="15449" y="1112"/>
                        <a:pt x="15491" y="1083"/>
                      </a:cubicBezTo>
                      <a:cubicBezTo>
                        <a:pt x="15510" y="1070"/>
                        <a:pt x="15536" y="1061"/>
                        <a:pt x="15562" y="1061"/>
                      </a:cubicBezTo>
                      <a:cubicBezTo>
                        <a:pt x="15591" y="1061"/>
                        <a:pt x="15630" y="1074"/>
                        <a:pt x="15642" y="1102"/>
                      </a:cubicBezTo>
                      <a:cubicBezTo>
                        <a:pt x="15655" y="1135"/>
                        <a:pt x="15623" y="1151"/>
                        <a:pt x="15607" y="1170"/>
                      </a:cubicBezTo>
                      <a:cubicBezTo>
                        <a:pt x="15591" y="1183"/>
                        <a:pt x="15594" y="1206"/>
                        <a:pt x="15604" y="1225"/>
                      </a:cubicBezTo>
                      <a:cubicBezTo>
                        <a:pt x="15610" y="1241"/>
                        <a:pt x="15626" y="1254"/>
                        <a:pt x="15642" y="1263"/>
                      </a:cubicBezTo>
                      <a:cubicBezTo>
                        <a:pt x="15655" y="1276"/>
                        <a:pt x="15671" y="1299"/>
                        <a:pt x="15714" y="1299"/>
                      </a:cubicBezTo>
                      <a:cubicBezTo>
                        <a:pt x="15800" y="1302"/>
                        <a:pt x="15887" y="1292"/>
                        <a:pt x="15974" y="1276"/>
                      </a:cubicBezTo>
                      <a:cubicBezTo>
                        <a:pt x="16055" y="1263"/>
                        <a:pt x="16139" y="1244"/>
                        <a:pt x="16216" y="1215"/>
                      </a:cubicBezTo>
                      <a:cubicBezTo>
                        <a:pt x="16287" y="1186"/>
                        <a:pt x="16354" y="1154"/>
                        <a:pt x="16425" y="1135"/>
                      </a:cubicBezTo>
                      <a:cubicBezTo>
                        <a:pt x="16522" y="1109"/>
                        <a:pt x="16622" y="1112"/>
                        <a:pt x="16715" y="1144"/>
                      </a:cubicBezTo>
                      <a:cubicBezTo>
                        <a:pt x="16757" y="1157"/>
                        <a:pt x="16799" y="1177"/>
                        <a:pt x="16837" y="1206"/>
                      </a:cubicBezTo>
                      <a:cubicBezTo>
                        <a:pt x="16870" y="1228"/>
                        <a:pt x="16896" y="1257"/>
                        <a:pt x="16921" y="1289"/>
                      </a:cubicBezTo>
                      <a:cubicBezTo>
                        <a:pt x="16889" y="1286"/>
                        <a:pt x="16860" y="1283"/>
                        <a:pt x="16828" y="1279"/>
                      </a:cubicBezTo>
                      <a:cubicBezTo>
                        <a:pt x="16824" y="1276"/>
                        <a:pt x="16821" y="1276"/>
                        <a:pt x="16818" y="1276"/>
                      </a:cubicBezTo>
                      <a:cubicBezTo>
                        <a:pt x="16815" y="1273"/>
                        <a:pt x="16815" y="1270"/>
                        <a:pt x="16812" y="1267"/>
                      </a:cubicBezTo>
                      <a:cubicBezTo>
                        <a:pt x="16783" y="1225"/>
                        <a:pt x="16728" y="1215"/>
                        <a:pt x="16680" y="1209"/>
                      </a:cubicBezTo>
                      <a:moveTo>
                        <a:pt x="16776" y="1054"/>
                      </a:moveTo>
                      <a:lnTo>
                        <a:pt x="16776" y="1054"/>
                      </a:lnTo>
                      <a:cubicBezTo>
                        <a:pt x="16705" y="1016"/>
                        <a:pt x="16625" y="993"/>
                        <a:pt x="16541" y="993"/>
                      </a:cubicBezTo>
                      <a:cubicBezTo>
                        <a:pt x="16454" y="993"/>
                        <a:pt x="16364" y="1016"/>
                        <a:pt x="16280" y="1041"/>
                      </a:cubicBezTo>
                      <a:cubicBezTo>
                        <a:pt x="16190" y="1067"/>
                        <a:pt x="16100" y="1096"/>
                        <a:pt x="16010" y="1122"/>
                      </a:cubicBezTo>
                      <a:cubicBezTo>
                        <a:pt x="16039" y="1093"/>
                        <a:pt x="16071" y="1067"/>
                        <a:pt x="16103" y="1045"/>
                      </a:cubicBezTo>
                      <a:cubicBezTo>
                        <a:pt x="16110" y="1045"/>
                        <a:pt x="16113" y="1041"/>
                        <a:pt x="16116" y="1038"/>
                      </a:cubicBezTo>
                      <a:cubicBezTo>
                        <a:pt x="16116" y="1035"/>
                        <a:pt x="16116" y="1035"/>
                        <a:pt x="16119" y="1035"/>
                      </a:cubicBezTo>
                      <a:cubicBezTo>
                        <a:pt x="16287" y="920"/>
                        <a:pt x="16493" y="843"/>
                        <a:pt x="16676" y="852"/>
                      </a:cubicBezTo>
                      <a:cubicBezTo>
                        <a:pt x="16770" y="859"/>
                        <a:pt x="16860" y="888"/>
                        <a:pt x="16944" y="923"/>
                      </a:cubicBezTo>
                      <a:cubicBezTo>
                        <a:pt x="16931" y="939"/>
                        <a:pt x="16921" y="959"/>
                        <a:pt x="16912" y="977"/>
                      </a:cubicBezTo>
                      <a:cubicBezTo>
                        <a:pt x="16899" y="1006"/>
                        <a:pt x="16889" y="1041"/>
                        <a:pt x="16860" y="1061"/>
                      </a:cubicBezTo>
                      <a:cubicBezTo>
                        <a:pt x="16844" y="1070"/>
                        <a:pt x="16824" y="1074"/>
                        <a:pt x="16808" y="1074"/>
                      </a:cubicBezTo>
                      <a:cubicBezTo>
                        <a:pt x="16796" y="1067"/>
                        <a:pt x="16786" y="1061"/>
                        <a:pt x="16776" y="1054"/>
                      </a:cubicBezTo>
                      <a:moveTo>
                        <a:pt x="16483" y="791"/>
                      </a:moveTo>
                      <a:lnTo>
                        <a:pt x="16483" y="791"/>
                      </a:lnTo>
                      <a:cubicBezTo>
                        <a:pt x="16486" y="788"/>
                        <a:pt x="16486" y="788"/>
                        <a:pt x="16486" y="785"/>
                      </a:cubicBezTo>
                      <a:cubicBezTo>
                        <a:pt x="16509" y="756"/>
                        <a:pt x="16535" y="727"/>
                        <a:pt x="16564" y="701"/>
                      </a:cubicBezTo>
                      <a:cubicBezTo>
                        <a:pt x="16618" y="646"/>
                        <a:pt x="16683" y="601"/>
                        <a:pt x="16754" y="569"/>
                      </a:cubicBezTo>
                      <a:cubicBezTo>
                        <a:pt x="16834" y="537"/>
                        <a:pt x="16921" y="534"/>
                        <a:pt x="17005" y="534"/>
                      </a:cubicBezTo>
                      <a:lnTo>
                        <a:pt x="17008" y="534"/>
                      </a:lnTo>
                      <a:cubicBezTo>
                        <a:pt x="16931" y="546"/>
                        <a:pt x="16853" y="572"/>
                        <a:pt x="16783" y="601"/>
                      </a:cubicBezTo>
                      <a:cubicBezTo>
                        <a:pt x="16680" y="640"/>
                        <a:pt x="16593" y="720"/>
                        <a:pt x="16538" y="814"/>
                      </a:cubicBezTo>
                      <a:cubicBezTo>
                        <a:pt x="16538" y="817"/>
                        <a:pt x="16535" y="820"/>
                        <a:pt x="16535" y="823"/>
                      </a:cubicBezTo>
                      <a:cubicBezTo>
                        <a:pt x="16531" y="823"/>
                        <a:pt x="16528" y="823"/>
                        <a:pt x="16522" y="827"/>
                      </a:cubicBezTo>
                      <a:cubicBezTo>
                        <a:pt x="16503" y="830"/>
                        <a:pt x="16483" y="833"/>
                        <a:pt x="16460" y="836"/>
                      </a:cubicBezTo>
                      <a:cubicBezTo>
                        <a:pt x="16467" y="820"/>
                        <a:pt x="16477" y="804"/>
                        <a:pt x="16483" y="791"/>
                      </a:cubicBezTo>
                      <a:moveTo>
                        <a:pt x="17958" y="926"/>
                      </a:moveTo>
                      <a:lnTo>
                        <a:pt x="17958" y="926"/>
                      </a:lnTo>
                      <a:cubicBezTo>
                        <a:pt x="17978" y="923"/>
                        <a:pt x="18003" y="914"/>
                        <a:pt x="18013" y="894"/>
                      </a:cubicBezTo>
                      <a:cubicBezTo>
                        <a:pt x="18019" y="875"/>
                        <a:pt x="18013" y="856"/>
                        <a:pt x="18010" y="836"/>
                      </a:cubicBezTo>
                      <a:cubicBezTo>
                        <a:pt x="18003" y="814"/>
                        <a:pt x="18000" y="794"/>
                        <a:pt x="18026" y="782"/>
                      </a:cubicBezTo>
                      <a:cubicBezTo>
                        <a:pt x="18032" y="778"/>
                        <a:pt x="18042" y="778"/>
                        <a:pt x="18048" y="778"/>
                      </a:cubicBezTo>
                      <a:cubicBezTo>
                        <a:pt x="18068" y="778"/>
                        <a:pt x="18090" y="791"/>
                        <a:pt x="18103" y="807"/>
                      </a:cubicBezTo>
                      <a:cubicBezTo>
                        <a:pt x="18126" y="823"/>
                        <a:pt x="18138" y="849"/>
                        <a:pt x="18138" y="878"/>
                      </a:cubicBezTo>
                      <a:cubicBezTo>
                        <a:pt x="18135" y="904"/>
                        <a:pt x="18119" y="920"/>
                        <a:pt x="18103" y="936"/>
                      </a:cubicBezTo>
                      <a:cubicBezTo>
                        <a:pt x="18100" y="939"/>
                        <a:pt x="18097" y="943"/>
                        <a:pt x="18094" y="946"/>
                      </a:cubicBezTo>
                      <a:cubicBezTo>
                        <a:pt x="18084" y="955"/>
                        <a:pt x="18068" y="967"/>
                        <a:pt x="18052" y="986"/>
                      </a:cubicBezTo>
                      <a:cubicBezTo>
                        <a:pt x="18042" y="993"/>
                        <a:pt x="18032" y="999"/>
                        <a:pt x="18022" y="1009"/>
                      </a:cubicBezTo>
                      <a:cubicBezTo>
                        <a:pt x="18019" y="1006"/>
                        <a:pt x="18019" y="1006"/>
                        <a:pt x="18016" y="1003"/>
                      </a:cubicBezTo>
                      <a:cubicBezTo>
                        <a:pt x="17865" y="939"/>
                        <a:pt x="17733" y="846"/>
                        <a:pt x="17581" y="782"/>
                      </a:cubicBezTo>
                      <a:cubicBezTo>
                        <a:pt x="17443" y="717"/>
                        <a:pt x="17285" y="685"/>
                        <a:pt x="17134" y="707"/>
                      </a:cubicBezTo>
                      <a:cubicBezTo>
                        <a:pt x="17092" y="714"/>
                        <a:pt x="17050" y="727"/>
                        <a:pt x="17011" y="740"/>
                      </a:cubicBezTo>
                      <a:cubicBezTo>
                        <a:pt x="16969" y="753"/>
                        <a:pt x="16937" y="775"/>
                        <a:pt x="16905" y="798"/>
                      </a:cubicBezTo>
                      <a:cubicBezTo>
                        <a:pt x="16896" y="804"/>
                        <a:pt x="16886" y="814"/>
                        <a:pt x="16876" y="820"/>
                      </a:cubicBezTo>
                      <a:cubicBezTo>
                        <a:pt x="16863" y="827"/>
                        <a:pt x="16850" y="836"/>
                        <a:pt x="16837" y="846"/>
                      </a:cubicBezTo>
                      <a:cubicBezTo>
                        <a:pt x="16824" y="843"/>
                        <a:pt x="16808" y="836"/>
                        <a:pt x="16792" y="833"/>
                      </a:cubicBezTo>
                      <a:cubicBezTo>
                        <a:pt x="16763" y="827"/>
                        <a:pt x="16734" y="823"/>
                        <a:pt x="16705" y="820"/>
                      </a:cubicBezTo>
                      <a:cubicBezTo>
                        <a:pt x="16792" y="753"/>
                        <a:pt x="16879" y="688"/>
                        <a:pt x="16982" y="653"/>
                      </a:cubicBezTo>
                      <a:cubicBezTo>
                        <a:pt x="17095" y="614"/>
                        <a:pt x="17221" y="624"/>
                        <a:pt x="17337" y="646"/>
                      </a:cubicBezTo>
                      <a:cubicBezTo>
                        <a:pt x="17453" y="669"/>
                        <a:pt x="17559" y="714"/>
                        <a:pt x="17662" y="769"/>
                      </a:cubicBezTo>
                      <a:cubicBezTo>
                        <a:pt x="17733" y="807"/>
                        <a:pt x="17800" y="862"/>
                        <a:pt x="17874" y="901"/>
                      </a:cubicBezTo>
                      <a:cubicBezTo>
                        <a:pt x="17894" y="920"/>
                        <a:pt x="17919" y="930"/>
                        <a:pt x="17945" y="930"/>
                      </a:cubicBezTo>
                      <a:cubicBezTo>
                        <a:pt x="17949" y="930"/>
                        <a:pt x="17952" y="926"/>
                        <a:pt x="17958" y="926"/>
                      </a:cubicBezTo>
                      <a:moveTo>
                        <a:pt x="17836" y="833"/>
                      </a:moveTo>
                      <a:lnTo>
                        <a:pt x="17836" y="833"/>
                      </a:lnTo>
                      <a:cubicBezTo>
                        <a:pt x="17791" y="804"/>
                        <a:pt x="17762" y="782"/>
                        <a:pt x="17713" y="756"/>
                      </a:cubicBezTo>
                      <a:cubicBezTo>
                        <a:pt x="17636" y="711"/>
                        <a:pt x="17549" y="669"/>
                        <a:pt x="17462" y="643"/>
                      </a:cubicBezTo>
                      <a:cubicBezTo>
                        <a:pt x="17298" y="588"/>
                        <a:pt x="17121" y="569"/>
                        <a:pt x="16956" y="630"/>
                      </a:cubicBezTo>
                      <a:cubicBezTo>
                        <a:pt x="16950" y="634"/>
                        <a:pt x="16944" y="637"/>
                        <a:pt x="16940" y="637"/>
                      </a:cubicBezTo>
                      <a:cubicBezTo>
                        <a:pt x="16850" y="675"/>
                        <a:pt x="16767" y="733"/>
                        <a:pt x="16699" y="804"/>
                      </a:cubicBezTo>
                      <a:cubicBezTo>
                        <a:pt x="16696" y="807"/>
                        <a:pt x="16689" y="810"/>
                        <a:pt x="16686" y="814"/>
                      </a:cubicBezTo>
                      <a:cubicBezTo>
                        <a:pt x="16680" y="817"/>
                        <a:pt x="16673" y="817"/>
                        <a:pt x="16670" y="817"/>
                      </a:cubicBezTo>
                      <a:cubicBezTo>
                        <a:pt x="16635" y="817"/>
                        <a:pt x="16599" y="820"/>
                        <a:pt x="16564" y="820"/>
                      </a:cubicBezTo>
                      <a:cubicBezTo>
                        <a:pt x="16628" y="707"/>
                        <a:pt x="16751" y="640"/>
                        <a:pt x="16876" y="598"/>
                      </a:cubicBezTo>
                      <a:cubicBezTo>
                        <a:pt x="17028" y="550"/>
                        <a:pt x="17195" y="537"/>
                        <a:pt x="17346" y="585"/>
                      </a:cubicBezTo>
                      <a:cubicBezTo>
                        <a:pt x="17411" y="608"/>
                        <a:pt x="17642" y="704"/>
                        <a:pt x="17697" y="720"/>
                      </a:cubicBezTo>
                      <a:cubicBezTo>
                        <a:pt x="17710" y="724"/>
                        <a:pt x="17813" y="746"/>
                        <a:pt x="17849" y="756"/>
                      </a:cubicBezTo>
                      <a:cubicBezTo>
                        <a:pt x="17839" y="778"/>
                        <a:pt x="17833" y="804"/>
                        <a:pt x="17836" y="833"/>
                      </a:cubicBezTo>
                      <a:moveTo>
                        <a:pt x="18200" y="662"/>
                      </a:moveTo>
                      <a:lnTo>
                        <a:pt x="18200" y="662"/>
                      </a:lnTo>
                      <a:cubicBezTo>
                        <a:pt x="18226" y="659"/>
                        <a:pt x="18238" y="646"/>
                        <a:pt x="18248" y="624"/>
                      </a:cubicBezTo>
                      <a:cubicBezTo>
                        <a:pt x="18258" y="608"/>
                        <a:pt x="18270" y="601"/>
                        <a:pt x="18287" y="601"/>
                      </a:cubicBezTo>
                      <a:cubicBezTo>
                        <a:pt x="18296" y="601"/>
                        <a:pt x="18309" y="608"/>
                        <a:pt x="18316" y="621"/>
                      </a:cubicBezTo>
                      <a:cubicBezTo>
                        <a:pt x="18332" y="646"/>
                        <a:pt x="18325" y="685"/>
                        <a:pt x="18296" y="698"/>
                      </a:cubicBezTo>
                      <a:cubicBezTo>
                        <a:pt x="18280" y="704"/>
                        <a:pt x="18264" y="704"/>
                        <a:pt x="18245" y="707"/>
                      </a:cubicBezTo>
                      <a:cubicBezTo>
                        <a:pt x="18235" y="707"/>
                        <a:pt x="18226" y="704"/>
                        <a:pt x="18216" y="704"/>
                      </a:cubicBezTo>
                      <a:cubicBezTo>
                        <a:pt x="18151" y="701"/>
                        <a:pt x="18100" y="659"/>
                        <a:pt x="18035" y="653"/>
                      </a:cubicBezTo>
                      <a:cubicBezTo>
                        <a:pt x="18029" y="653"/>
                        <a:pt x="18026" y="653"/>
                        <a:pt x="18022" y="653"/>
                      </a:cubicBezTo>
                      <a:cubicBezTo>
                        <a:pt x="17965" y="650"/>
                        <a:pt x="17903" y="682"/>
                        <a:pt x="17868" y="727"/>
                      </a:cubicBezTo>
                      <a:cubicBezTo>
                        <a:pt x="17852" y="724"/>
                        <a:pt x="17820" y="714"/>
                        <a:pt x="17813" y="714"/>
                      </a:cubicBezTo>
                      <a:cubicBezTo>
                        <a:pt x="17794" y="711"/>
                        <a:pt x="17771" y="704"/>
                        <a:pt x="17752" y="698"/>
                      </a:cubicBezTo>
                      <a:cubicBezTo>
                        <a:pt x="17710" y="688"/>
                        <a:pt x="17668" y="675"/>
                        <a:pt x="17626" y="662"/>
                      </a:cubicBezTo>
                      <a:cubicBezTo>
                        <a:pt x="17546" y="634"/>
                        <a:pt x="17465" y="598"/>
                        <a:pt x="17385" y="566"/>
                      </a:cubicBezTo>
                      <a:cubicBezTo>
                        <a:pt x="17378" y="563"/>
                        <a:pt x="17369" y="559"/>
                        <a:pt x="17362" y="556"/>
                      </a:cubicBezTo>
                      <a:cubicBezTo>
                        <a:pt x="17243" y="505"/>
                        <a:pt x="17121" y="495"/>
                        <a:pt x="16992" y="498"/>
                      </a:cubicBezTo>
                      <a:cubicBezTo>
                        <a:pt x="16985" y="498"/>
                        <a:pt x="16979" y="498"/>
                        <a:pt x="16973" y="498"/>
                      </a:cubicBezTo>
                      <a:cubicBezTo>
                        <a:pt x="17011" y="457"/>
                        <a:pt x="17098" y="453"/>
                        <a:pt x="17153" y="453"/>
                      </a:cubicBezTo>
                      <a:cubicBezTo>
                        <a:pt x="17240" y="450"/>
                        <a:pt x="17327" y="460"/>
                        <a:pt x="17411" y="479"/>
                      </a:cubicBezTo>
                      <a:cubicBezTo>
                        <a:pt x="17497" y="495"/>
                        <a:pt x="17578" y="524"/>
                        <a:pt x="17662" y="546"/>
                      </a:cubicBezTo>
                      <a:cubicBezTo>
                        <a:pt x="17662" y="550"/>
                        <a:pt x="17665" y="550"/>
                        <a:pt x="17665" y="550"/>
                      </a:cubicBezTo>
                      <a:cubicBezTo>
                        <a:pt x="17681" y="553"/>
                        <a:pt x="17697" y="559"/>
                        <a:pt x="17710" y="563"/>
                      </a:cubicBezTo>
                      <a:cubicBezTo>
                        <a:pt x="17845" y="605"/>
                        <a:pt x="17987" y="634"/>
                        <a:pt x="18122" y="611"/>
                      </a:cubicBezTo>
                      <a:cubicBezTo>
                        <a:pt x="18132" y="640"/>
                        <a:pt x="18158" y="666"/>
                        <a:pt x="18197" y="662"/>
                      </a:cubicBezTo>
                      <a:lnTo>
                        <a:pt x="18197" y="662"/>
                      </a:lnTo>
                      <a:lnTo>
                        <a:pt x="18200" y="662"/>
                      </a:lnTo>
                      <a:moveTo>
                        <a:pt x="18055" y="521"/>
                      </a:moveTo>
                      <a:lnTo>
                        <a:pt x="18055" y="521"/>
                      </a:lnTo>
                      <a:cubicBezTo>
                        <a:pt x="18097" y="521"/>
                        <a:pt x="18116" y="498"/>
                        <a:pt x="18126" y="485"/>
                      </a:cubicBezTo>
                      <a:cubicBezTo>
                        <a:pt x="18142" y="476"/>
                        <a:pt x="18158" y="463"/>
                        <a:pt x="18167" y="447"/>
                      </a:cubicBezTo>
                      <a:cubicBezTo>
                        <a:pt x="18177" y="427"/>
                        <a:pt x="18180" y="405"/>
                        <a:pt x="18164" y="392"/>
                      </a:cubicBezTo>
                      <a:cubicBezTo>
                        <a:pt x="18145" y="373"/>
                        <a:pt x="18116" y="357"/>
                        <a:pt x="18126" y="325"/>
                      </a:cubicBezTo>
                      <a:cubicBezTo>
                        <a:pt x="18138" y="295"/>
                        <a:pt x="18177" y="283"/>
                        <a:pt x="18206" y="283"/>
                      </a:cubicBezTo>
                      <a:cubicBezTo>
                        <a:pt x="18232" y="283"/>
                        <a:pt x="18258" y="292"/>
                        <a:pt x="18277" y="305"/>
                      </a:cubicBezTo>
                      <a:cubicBezTo>
                        <a:pt x="18322" y="334"/>
                        <a:pt x="18361" y="385"/>
                        <a:pt x="18354" y="440"/>
                      </a:cubicBezTo>
                      <a:cubicBezTo>
                        <a:pt x="18351" y="463"/>
                        <a:pt x="18332" y="501"/>
                        <a:pt x="18306" y="501"/>
                      </a:cubicBezTo>
                      <a:cubicBezTo>
                        <a:pt x="18283" y="501"/>
                        <a:pt x="18264" y="482"/>
                        <a:pt x="18242" y="479"/>
                      </a:cubicBezTo>
                      <a:cubicBezTo>
                        <a:pt x="18238" y="479"/>
                        <a:pt x="18232" y="479"/>
                        <a:pt x="18229" y="479"/>
                      </a:cubicBezTo>
                      <a:cubicBezTo>
                        <a:pt x="18184" y="476"/>
                        <a:pt x="18142" y="521"/>
                        <a:pt x="18126" y="563"/>
                      </a:cubicBezTo>
                      <a:cubicBezTo>
                        <a:pt x="18126" y="566"/>
                        <a:pt x="18126" y="566"/>
                        <a:pt x="18122" y="569"/>
                      </a:cubicBezTo>
                      <a:cubicBezTo>
                        <a:pt x="17997" y="595"/>
                        <a:pt x="17865" y="569"/>
                        <a:pt x="17742" y="534"/>
                      </a:cubicBezTo>
                      <a:cubicBezTo>
                        <a:pt x="17713" y="527"/>
                        <a:pt x="17685" y="518"/>
                        <a:pt x="17655" y="508"/>
                      </a:cubicBezTo>
                      <a:cubicBezTo>
                        <a:pt x="17559" y="479"/>
                        <a:pt x="17459" y="447"/>
                        <a:pt x="17359" y="431"/>
                      </a:cubicBezTo>
                      <a:cubicBezTo>
                        <a:pt x="17269" y="418"/>
                        <a:pt x="17179" y="418"/>
                        <a:pt x="17089" y="431"/>
                      </a:cubicBezTo>
                      <a:cubicBezTo>
                        <a:pt x="17044" y="437"/>
                        <a:pt x="16989" y="450"/>
                        <a:pt x="16956" y="489"/>
                      </a:cubicBezTo>
                      <a:cubicBezTo>
                        <a:pt x="16956" y="492"/>
                        <a:pt x="16953" y="495"/>
                        <a:pt x="16950" y="498"/>
                      </a:cubicBezTo>
                      <a:cubicBezTo>
                        <a:pt x="16947" y="498"/>
                        <a:pt x="16944" y="501"/>
                        <a:pt x="16940" y="501"/>
                      </a:cubicBezTo>
                      <a:cubicBezTo>
                        <a:pt x="16908" y="505"/>
                        <a:pt x="16879" y="508"/>
                        <a:pt x="16847" y="511"/>
                      </a:cubicBezTo>
                      <a:cubicBezTo>
                        <a:pt x="16873" y="479"/>
                        <a:pt x="16902" y="450"/>
                        <a:pt x="16934" y="427"/>
                      </a:cubicBezTo>
                      <a:cubicBezTo>
                        <a:pt x="16969" y="402"/>
                        <a:pt x="17011" y="379"/>
                        <a:pt x="17056" y="366"/>
                      </a:cubicBezTo>
                      <a:cubicBezTo>
                        <a:pt x="17147" y="334"/>
                        <a:pt x="17250" y="331"/>
                        <a:pt x="17343" y="357"/>
                      </a:cubicBezTo>
                      <a:cubicBezTo>
                        <a:pt x="17414" y="379"/>
                        <a:pt x="17485" y="408"/>
                        <a:pt x="17552" y="437"/>
                      </a:cubicBezTo>
                      <a:cubicBezTo>
                        <a:pt x="17633" y="466"/>
                        <a:pt x="17713" y="485"/>
                        <a:pt x="17794" y="498"/>
                      </a:cubicBezTo>
                      <a:cubicBezTo>
                        <a:pt x="17881" y="514"/>
                        <a:pt x="17968" y="527"/>
                        <a:pt x="18055" y="521"/>
                      </a:cubicBezTo>
                      <a:moveTo>
                        <a:pt x="17672" y="1431"/>
                      </a:moveTo>
                      <a:lnTo>
                        <a:pt x="17672" y="1431"/>
                      </a:lnTo>
                      <a:cubicBezTo>
                        <a:pt x="17665" y="1431"/>
                        <a:pt x="17662" y="1431"/>
                        <a:pt x="17659" y="1431"/>
                      </a:cubicBezTo>
                      <a:cubicBezTo>
                        <a:pt x="17594" y="1434"/>
                        <a:pt x="17540" y="1479"/>
                        <a:pt x="17475" y="1483"/>
                      </a:cubicBezTo>
                      <a:cubicBezTo>
                        <a:pt x="17465" y="1483"/>
                        <a:pt x="17456" y="1486"/>
                        <a:pt x="17446" y="1483"/>
                      </a:cubicBezTo>
                      <a:cubicBezTo>
                        <a:pt x="17430" y="1483"/>
                        <a:pt x="17411" y="1483"/>
                        <a:pt x="17395" y="1476"/>
                      </a:cubicBezTo>
                      <a:cubicBezTo>
                        <a:pt x="17369" y="1463"/>
                        <a:pt x="17362" y="1424"/>
                        <a:pt x="17375" y="1399"/>
                      </a:cubicBezTo>
                      <a:cubicBezTo>
                        <a:pt x="17382" y="1386"/>
                        <a:pt x="17395" y="1379"/>
                        <a:pt x="17407" y="1379"/>
                      </a:cubicBezTo>
                      <a:cubicBezTo>
                        <a:pt x="17420" y="1376"/>
                        <a:pt x="17437" y="1386"/>
                        <a:pt x="17443" y="1402"/>
                      </a:cubicBezTo>
                      <a:cubicBezTo>
                        <a:pt x="17456" y="1424"/>
                        <a:pt x="17469" y="1437"/>
                        <a:pt x="17494" y="1441"/>
                      </a:cubicBezTo>
                      <a:lnTo>
                        <a:pt x="17494" y="1441"/>
                      </a:lnTo>
                      <a:lnTo>
                        <a:pt x="17494" y="1441"/>
                      </a:lnTo>
                      <a:cubicBezTo>
                        <a:pt x="17533" y="1444"/>
                        <a:pt x="17559" y="1418"/>
                        <a:pt x="17569" y="1386"/>
                      </a:cubicBezTo>
                      <a:cubicBezTo>
                        <a:pt x="17707" y="1411"/>
                        <a:pt x="17845" y="1383"/>
                        <a:pt x="17981" y="1341"/>
                      </a:cubicBezTo>
                      <a:cubicBezTo>
                        <a:pt x="17997" y="1338"/>
                        <a:pt x="18010" y="1331"/>
                        <a:pt x="18026" y="1328"/>
                      </a:cubicBezTo>
                      <a:cubicBezTo>
                        <a:pt x="18029" y="1328"/>
                        <a:pt x="18029" y="1328"/>
                        <a:pt x="18032" y="1325"/>
                      </a:cubicBezTo>
                      <a:cubicBezTo>
                        <a:pt x="18113" y="1299"/>
                        <a:pt x="18197" y="1273"/>
                        <a:pt x="18280" y="1254"/>
                      </a:cubicBezTo>
                      <a:cubicBezTo>
                        <a:pt x="18364" y="1238"/>
                        <a:pt x="18454" y="1228"/>
                        <a:pt x="18541" y="1231"/>
                      </a:cubicBezTo>
                      <a:cubicBezTo>
                        <a:pt x="18593" y="1231"/>
                        <a:pt x="18679" y="1231"/>
                        <a:pt x="18718" y="1276"/>
                      </a:cubicBezTo>
                      <a:cubicBezTo>
                        <a:pt x="18712" y="1276"/>
                        <a:pt x="18705" y="1276"/>
                        <a:pt x="18699" y="1276"/>
                      </a:cubicBezTo>
                      <a:cubicBezTo>
                        <a:pt x="18573" y="1273"/>
                        <a:pt x="18448" y="1283"/>
                        <a:pt x="18332" y="1331"/>
                      </a:cubicBezTo>
                      <a:cubicBezTo>
                        <a:pt x="18322" y="1334"/>
                        <a:pt x="18316" y="1338"/>
                        <a:pt x="18306" y="1341"/>
                      </a:cubicBezTo>
                      <a:cubicBezTo>
                        <a:pt x="18226" y="1376"/>
                        <a:pt x="18148" y="1411"/>
                        <a:pt x="18064" y="1441"/>
                      </a:cubicBezTo>
                      <a:cubicBezTo>
                        <a:pt x="18026" y="1454"/>
                        <a:pt x="17984" y="1466"/>
                        <a:pt x="17942" y="1476"/>
                      </a:cubicBezTo>
                      <a:cubicBezTo>
                        <a:pt x="17919" y="1483"/>
                        <a:pt x="17900" y="1486"/>
                        <a:pt x="17878" y="1492"/>
                      </a:cubicBezTo>
                      <a:cubicBezTo>
                        <a:pt x="17871" y="1492"/>
                        <a:pt x="17839" y="1502"/>
                        <a:pt x="17823" y="1505"/>
                      </a:cubicBezTo>
                      <a:cubicBezTo>
                        <a:pt x="17787" y="1460"/>
                        <a:pt x="17726" y="1428"/>
                        <a:pt x="17672" y="1431"/>
                      </a:cubicBezTo>
                      <a:moveTo>
                        <a:pt x="18602" y="1209"/>
                      </a:moveTo>
                      <a:lnTo>
                        <a:pt x="18602" y="1209"/>
                      </a:lnTo>
                      <a:cubicBezTo>
                        <a:pt x="18512" y="1196"/>
                        <a:pt x="18422" y="1196"/>
                        <a:pt x="18332" y="1209"/>
                      </a:cubicBezTo>
                      <a:cubicBezTo>
                        <a:pt x="18232" y="1225"/>
                        <a:pt x="18135" y="1257"/>
                        <a:pt x="18035" y="1286"/>
                      </a:cubicBezTo>
                      <a:cubicBezTo>
                        <a:pt x="18006" y="1296"/>
                        <a:pt x="17978" y="1305"/>
                        <a:pt x="17952" y="1312"/>
                      </a:cubicBezTo>
                      <a:cubicBezTo>
                        <a:pt x="17826" y="1347"/>
                        <a:pt x="17694" y="1373"/>
                        <a:pt x="17569" y="1347"/>
                      </a:cubicBezTo>
                      <a:cubicBezTo>
                        <a:pt x="17569" y="1344"/>
                        <a:pt x="17569" y="1341"/>
                        <a:pt x="17565" y="1341"/>
                      </a:cubicBezTo>
                      <a:cubicBezTo>
                        <a:pt x="17549" y="1299"/>
                        <a:pt x="17507" y="1254"/>
                        <a:pt x="17462" y="1257"/>
                      </a:cubicBezTo>
                      <a:cubicBezTo>
                        <a:pt x="17459" y="1257"/>
                        <a:pt x="17456" y="1257"/>
                        <a:pt x="17453" y="1257"/>
                      </a:cubicBezTo>
                      <a:cubicBezTo>
                        <a:pt x="17430" y="1260"/>
                        <a:pt x="17411" y="1279"/>
                        <a:pt x="17388" y="1279"/>
                      </a:cubicBezTo>
                      <a:cubicBezTo>
                        <a:pt x="17359" y="1279"/>
                        <a:pt x="17343" y="1241"/>
                        <a:pt x="17340" y="1215"/>
                      </a:cubicBezTo>
                      <a:cubicBezTo>
                        <a:pt x="17333" y="1164"/>
                        <a:pt x="17372" y="1112"/>
                        <a:pt x="17414" y="1083"/>
                      </a:cubicBezTo>
                      <a:cubicBezTo>
                        <a:pt x="17433" y="1070"/>
                        <a:pt x="17459" y="1061"/>
                        <a:pt x="17485" y="1061"/>
                      </a:cubicBezTo>
                      <a:cubicBezTo>
                        <a:pt x="17514" y="1061"/>
                        <a:pt x="17556" y="1074"/>
                        <a:pt x="17565" y="1102"/>
                      </a:cubicBezTo>
                      <a:cubicBezTo>
                        <a:pt x="17578" y="1135"/>
                        <a:pt x="17546" y="1151"/>
                        <a:pt x="17530" y="1170"/>
                      </a:cubicBezTo>
                      <a:cubicBezTo>
                        <a:pt x="17514" y="1183"/>
                        <a:pt x="17517" y="1206"/>
                        <a:pt x="17527" y="1225"/>
                      </a:cubicBezTo>
                      <a:cubicBezTo>
                        <a:pt x="17533" y="1241"/>
                        <a:pt x="17549" y="1254"/>
                        <a:pt x="17565" y="1263"/>
                      </a:cubicBezTo>
                      <a:cubicBezTo>
                        <a:pt x="17578" y="1276"/>
                        <a:pt x="17594" y="1299"/>
                        <a:pt x="17636" y="1299"/>
                      </a:cubicBezTo>
                      <a:cubicBezTo>
                        <a:pt x="17723" y="1302"/>
                        <a:pt x="17810" y="1292"/>
                        <a:pt x="17897" y="1276"/>
                      </a:cubicBezTo>
                      <a:cubicBezTo>
                        <a:pt x="17978" y="1263"/>
                        <a:pt x="18061" y="1244"/>
                        <a:pt x="18138" y="1215"/>
                      </a:cubicBezTo>
                      <a:cubicBezTo>
                        <a:pt x="18209" y="1186"/>
                        <a:pt x="18277" y="1154"/>
                        <a:pt x="18348" y="1135"/>
                      </a:cubicBezTo>
                      <a:cubicBezTo>
                        <a:pt x="18444" y="1109"/>
                        <a:pt x="18544" y="1112"/>
                        <a:pt x="18638" y="1144"/>
                      </a:cubicBezTo>
                      <a:cubicBezTo>
                        <a:pt x="18679" y="1157"/>
                        <a:pt x="18721" y="1177"/>
                        <a:pt x="18760" y="1206"/>
                      </a:cubicBezTo>
                      <a:cubicBezTo>
                        <a:pt x="18792" y="1228"/>
                        <a:pt x="18818" y="1257"/>
                        <a:pt x="18844" y="1289"/>
                      </a:cubicBezTo>
                      <a:cubicBezTo>
                        <a:pt x="18815" y="1286"/>
                        <a:pt x="18783" y="1283"/>
                        <a:pt x="18751" y="1279"/>
                      </a:cubicBezTo>
                      <a:cubicBezTo>
                        <a:pt x="18747" y="1276"/>
                        <a:pt x="18744" y="1276"/>
                        <a:pt x="18741" y="1276"/>
                      </a:cubicBezTo>
                      <a:cubicBezTo>
                        <a:pt x="18738" y="1273"/>
                        <a:pt x="18738" y="1270"/>
                        <a:pt x="18734" y="1267"/>
                      </a:cubicBezTo>
                      <a:cubicBezTo>
                        <a:pt x="18705" y="1225"/>
                        <a:pt x="18651" y="1215"/>
                        <a:pt x="18602" y="1209"/>
                      </a:cubicBezTo>
                      <a:moveTo>
                        <a:pt x="18699" y="1054"/>
                      </a:moveTo>
                      <a:lnTo>
                        <a:pt x="18699" y="1054"/>
                      </a:lnTo>
                      <a:cubicBezTo>
                        <a:pt x="18628" y="1016"/>
                        <a:pt x="18547" y="993"/>
                        <a:pt x="18464" y="993"/>
                      </a:cubicBezTo>
                      <a:cubicBezTo>
                        <a:pt x="18377" y="993"/>
                        <a:pt x="18287" y="1016"/>
                        <a:pt x="18203" y="1041"/>
                      </a:cubicBezTo>
                      <a:cubicBezTo>
                        <a:pt x="18113" y="1067"/>
                        <a:pt x="18022" y="1096"/>
                        <a:pt x="17932" y="1122"/>
                      </a:cubicBezTo>
                      <a:cubicBezTo>
                        <a:pt x="17961" y="1093"/>
                        <a:pt x="17994" y="1067"/>
                        <a:pt x="18026" y="1045"/>
                      </a:cubicBezTo>
                      <a:cubicBezTo>
                        <a:pt x="18032" y="1045"/>
                        <a:pt x="18035" y="1041"/>
                        <a:pt x="18039" y="1038"/>
                      </a:cubicBezTo>
                      <a:cubicBezTo>
                        <a:pt x="18039" y="1035"/>
                        <a:pt x="18039" y="1035"/>
                        <a:pt x="18042" y="1035"/>
                      </a:cubicBezTo>
                      <a:cubicBezTo>
                        <a:pt x="18209" y="920"/>
                        <a:pt x="18415" y="843"/>
                        <a:pt x="18599" y="852"/>
                      </a:cubicBezTo>
                      <a:cubicBezTo>
                        <a:pt x="18692" y="859"/>
                        <a:pt x="18783" y="888"/>
                        <a:pt x="18866" y="923"/>
                      </a:cubicBezTo>
                      <a:cubicBezTo>
                        <a:pt x="18853" y="939"/>
                        <a:pt x="18844" y="959"/>
                        <a:pt x="18834" y="977"/>
                      </a:cubicBezTo>
                      <a:cubicBezTo>
                        <a:pt x="18821" y="1006"/>
                        <a:pt x="18811" y="1041"/>
                        <a:pt x="18783" y="1061"/>
                      </a:cubicBezTo>
                      <a:cubicBezTo>
                        <a:pt x="18767" y="1070"/>
                        <a:pt x="18747" y="1074"/>
                        <a:pt x="18731" y="1074"/>
                      </a:cubicBezTo>
                      <a:cubicBezTo>
                        <a:pt x="18721" y="1067"/>
                        <a:pt x="18708" y="1061"/>
                        <a:pt x="18699" y="1054"/>
                      </a:cubicBezTo>
                      <a:moveTo>
                        <a:pt x="18406" y="791"/>
                      </a:moveTo>
                      <a:lnTo>
                        <a:pt x="18406" y="791"/>
                      </a:lnTo>
                      <a:cubicBezTo>
                        <a:pt x="18409" y="788"/>
                        <a:pt x="18409" y="788"/>
                        <a:pt x="18409" y="785"/>
                      </a:cubicBezTo>
                      <a:cubicBezTo>
                        <a:pt x="18431" y="756"/>
                        <a:pt x="18457" y="727"/>
                        <a:pt x="18486" y="701"/>
                      </a:cubicBezTo>
                      <a:cubicBezTo>
                        <a:pt x="18541" y="646"/>
                        <a:pt x="18606" y="601"/>
                        <a:pt x="18676" y="569"/>
                      </a:cubicBezTo>
                      <a:cubicBezTo>
                        <a:pt x="18757" y="537"/>
                        <a:pt x="18844" y="534"/>
                        <a:pt x="18927" y="534"/>
                      </a:cubicBezTo>
                      <a:lnTo>
                        <a:pt x="18931" y="534"/>
                      </a:lnTo>
                      <a:cubicBezTo>
                        <a:pt x="18853" y="546"/>
                        <a:pt x="18776" y="572"/>
                        <a:pt x="18705" y="601"/>
                      </a:cubicBezTo>
                      <a:cubicBezTo>
                        <a:pt x="18602" y="640"/>
                        <a:pt x="18515" y="720"/>
                        <a:pt x="18461" y="814"/>
                      </a:cubicBezTo>
                      <a:cubicBezTo>
                        <a:pt x="18461" y="817"/>
                        <a:pt x="18457" y="820"/>
                        <a:pt x="18457" y="823"/>
                      </a:cubicBezTo>
                      <a:cubicBezTo>
                        <a:pt x="18454" y="823"/>
                        <a:pt x="18451" y="823"/>
                        <a:pt x="18448" y="827"/>
                      </a:cubicBezTo>
                      <a:cubicBezTo>
                        <a:pt x="18425" y="830"/>
                        <a:pt x="18406" y="833"/>
                        <a:pt x="18383" y="836"/>
                      </a:cubicBezTo>
                      <a:cubicBezTo>
                        <a:pt x="18390" y="820"/>
                        <a:pt x="18399" y="804"/>
                        <a:pt x="18406" y="791"/>
                      </a:cubicBezTo>
                      <a:moveTo>
                        <a:pt x="19881" y="926"/>
                      </a:moveTo>
                      <a:lnTo>
                        <a:pt x="19881" y="926"/>
                      </a:lnTo>
                      <a:cubicBezTo>
                        <a:pt x="19900" y="923"/>
                        <a:pt x="19926" y="914"/>
                        <a:pt x="19936" y="894"/>
                      </a:cubicBezTo>
                      <a:cubicBezTo>
                        <a:pt x="19942" y="875"/>
                        <a:pt x="19936" y="856"/>
                        <a:pt x="19932" y="836"/>
                      </a:cubicBezTo>
                      <a:cubicBezTo>
                        <a:pt x="19926" y="814"/>
                        <a:pt x="19923" y="794"/>
                        <a:pt x="19949" y="782"/>
                      </a:cubicBezTo>
                      <a:cubicBezTo>
                        <a:pt x="19955" y="778"/>
                        <a:pt x="19965" y="778"/>
                        <a:pt x="19971" y="778"/>
                      </a:cubicBezTo>
                      <a:cubicBezTo>
                        <a:pt x="19990" y="778"/>
                        <a:pt x="20013" y="791"/>
                        <a:pt x="20026" y="807"/>
                      </a:cubicBezTo>
                      <a:cubicBezTo>
                        <a:pt x="20048" y="823"/>
                        <a:pt x="20061" y="849"/>
                        <a:pt x="20061" y="878"/>
                      </a:cubicBezTo>
                      <a:cubicBezTo>
                        <a:pt x="20058" y="904"/>
                        <a:pt x="20042" y="920"/>
                        <a:pt x="20026" y="936"/>
                      </a:cubicBezTo>
                      <a:cubicBezTo>
                        <a:pt x="20022" y="939"/>
                        <a:pt x="20019" y="943"/>
                        <a:pt x="20016" y="946"/>
                      </a:cubicBezTo>
                      <a:cubicBezTo>
                        <a:pt x="20006" y="955"/>
                        <a:pt x="19990" y="967"/>
                        <a:pt x="19974" y="986"/>
                      </a:cubicBezTo>
                      <a:cubicBezTo>
                        <a:pt x="19965" y="993"/>
                        <a:pt x="19955" y="999"/>
                        <a:pt x="19945" y="1009"/>
                      </a:cubicBezTo>
                      <a:cubicBezTo>
                        <a:pt x="19942" y="1006"/>
                        <a:pt x="19942" y="1006"/>
                        <a:pt x="19939" y="1003"/>
                      </a:cubicBezTo>
                      <a:cubicBezTo>
                        <a:pt x="19788" y="939"/>
                        <a:pt x="19655" y="846"/>
                        <a:pt x="19504" y="782"/>
                      </a:cubicBezTo>
                      <a:cubicBezTo>
                        <a:pt x="19365" y="717"/>
                        <a:pt x="19208" y="685"/>
                        <a:pt x="19056" y="707"/>
                      </a:cubicBezTo>
                      <a:cubicBezTo>
                        <a:pt x="19015" y="714"/>
                        <a:pt x="18973" y="727"/>
                        <a:pt x="18934" y="740"/>
                      </a:cubicBezTo>
                      <a:cubicBezTo>
                        <a:pt x="18892" y="753"/>
                        <a:pt x="18860" y="775"/>
                        <a:pt x="18828" y="798"/>
                      </a:cubicBezTo>
                      <a:cubicBezTo>
                        <a:pt x="18818" y="804"/>
                        <a:pt x="18808" y="814"/>
                        <a:pt x="18799" y="820"/>
                      </a:cubicBezTo>
                      <a:cubicBezTo>
                        <a:pt x="18786" y="827"/>
                        <a:pt x="18773" y="836"/>
                        <a:pt x="18760" y="846"/>
                      </a:cubicBezTo>
                      <a:cubicBezTo>
                        <a:pt x="18747" y="843"/>
                        <a:pt x="18731" y="836"/>
                        <a:pt x="18715" y="833"/>
                      </a:cubicBezTo>
                      <a:cubicBezTo>
                        <a:pt x="18686" y="827"/>
                        <a:pt x="18657" y="823"/>
                        <a:pt x="18628" y="820"/>
                      </a:cubicBezTo>
                      <a:cubicBezTo>
                        <a:pt x="18715" y="753"/>
                        <a:pt x="18802" y="688"/>
                        <a:pt x="18905" y="653"/>
                      </a:cubicBezTo>
                      <a:cubicBezTo>
                        <a:pt x="19018" y="614"/>
                        <a:pt x="19143" y="624"/>
                        <a:pt x="19259" y="646"/>
                      </a:cubicBezTo>
                      <a:cubicBezTo>
                        <a:pt x="19375" y="669"/>
                        <a:pt x="19481" y="714"/>
                        <a:pt x="19584" y="769"/>
                      </a:cubicBezTo>
                      <a:cubicBezTo>
                        <a:pt x="19655" y="807"/>
                        <a:pt x="19723" y="862"/>
                        <a:pt x="19797" y="901"/>
                      </a:cubicBezTo>
                      <a:cubicBezTo>
                        <a:pt x="19816" y="920"/>
                        <a:pt x="19842" y="930"/>
                        <a:pt x="19868" y="930"/>
                      </a:cubicBezTo>
                      <a:cubicBezTo>
                        <a:pt x="19871" y="930"/>
                        <a:pt x="19874" y="926"/>
                        <a:pt x="19881" y="926"/>
                      </a:cubicBezTo>
                      <a:moveTo>
                        <a:pt x="19758" y="833"/>
                      </a:moveTo>
                      <a:lnTo>
                        <a:pt x="19758" y="833"/>
                      </a:lnTo>
                      <a:cubicBezTo>
                        <a:pt x="19713" y="804"/>
                        <a:pt x="19684" y="782"/>
                        <a:pt x="19639" y="756"/>
                      </a:cubicBezTo>
                      <a:cubicBezTo>
                        <a:pt x="19559" y="711"/>
                        <a:pt x="19472" y="669"/>
                        <a:pt x="19385" y="643"/>
                      </a:cubicBezTo>
                      <a:cubicBezTo>
                        <a:pt x="19220" y="588"/>
                        <a:pt x="19043" y="569"/>
                        <a:pt x="18879" y="630"/>
                      </a:cubicBezTo>
                      <a:cubicBezTo>
                        <a:pt x="18873" y="634"/>
                        <a:pt x="18870" y="637"/>
                        <a:pt x="18863" y="637"/>
                      </a:cubicBezTo>
                      <a:cubicBezTo>
                        <a:pt x="18773" y="675"/>
                        <a:pt x="18689" y="733"/>
                        <a:pt x="18622" y="804"/>
                      </a:cubicBezTo>
                      <a:cubicBezTo>
                        <a:pt x="18618" y="807"/>
                        <a:pt x="18612" y="810"/>
                        <a:pt x="18609" y="814"/>
                      </a:cubicBezTo>
                      <a:cubicBezTo>
                        <a:pt x="18602" y="817"/>
                        <a:pt x="18599" y="817"/>
                        <a:pt x="18593" y="817"/>
                      </a:cubicBezTo>
                      <a:cubicBezTo>
                        <a:pt x="18557" y="817"/>
                        <a:pt x="18522" y="820"/>
                        <a:pt x="18486" y="820"/>
                      </a:cubicBezTo>
                      <a:cubicBezTo>
                        <a:pt x="18551" y="707"/>
                        <a:pt x="18673" y="640"/>
                        <a:pt x="18799" y="598"/>
                      </a:cubicBezTo>
                      <a:cubicBezTo>
                        <a:pt x="18950" y="550"/>
                        <a:pt x="19118" y="537"/>
                        <a:pt x="19269" y="585"/>
                      </a:cubicBezTo>
                      <a:cubicBezTo>
                        <a:pt x="19333" y="608"/>
                        <a:pt x="19565" y="704"/>
                        <a:pt x="19620" y="720"/>
                      </a:cubicBezTo>
                      <a:cubicBezTo>
                        <a:pt x="19633" y="724"/>
                        <a:pt x="19736" y="746"/>
                        <a:pt x="19771" y="756"/>
                      </a:cubicBezTo>
                      <a:cubicBezTo>
                        <a:pt x="19762" y="778"/>
                        <a:pt x="19755" y="804"/>
                        <a:pt x="19758" y="833"/>
                      </a:cubicBezTo>
                      <a:moveTo>
                        <a:pt x="20122" y="662"/>
                      </a:moveTo>
                      <a:lnTo>
                        <a:pt x="20122" y="662"/>
                      </a:lnTo>
                      <a:cubicBezTo>
                        <a:pt x="20148" y="659"/>
                        <a:pt x="20161" y="646"/>
                        <a:pt x="20171" y="624"/>
                      </a:cubicBezTo>
                      <a:cubicBezTo>
                        <a:pt x="20180" y="608"/>
                        <a:pt x="20193" y="601"/>
                        <a:pt x="20209" y="601"/>
                      </a:cubicBezTo>
                      <a:cubicBezTo>
                        <a:pt x="20219" y="601"/>
                        <a:pt x="20232" y="608"/>
                        <a:pt x="20238" y="621"/>
                      </a:cubicBezTo>
                      <a:cubicBezTo>
                        <a:pt x="20254" y="646"/>
                        <a:pt x="20248" y="685"/>
                        <a:pt x="20219" y="698"/>
                      </a:cubicBezTo>
                      <a:cubicBezTo>
                        <a:pt x="20203" y="704"/>
                        <a:pt x="20187" y="704"/>
                        <a:pt x="20167" y="707"/>
                      </a:cubicBezTo>
                      <a:cubicBezTo>
                        <a:pt x="20158" y="707"/>
                        <a:pt x="20148" y="704"/>
                        <a:pt x="20138" y="704"/>
                      </a:cubicBezTo>
                      <a:cubicBezTo>
                        <a:pt x="20074" y="701"/>
                        <a:pt x="20022" y="659"/>
                        <a:pt x="19958" y="653"/>
                      </a:cubicBezTo>
                      <a:cubicBezTo>
                        <a:pt x="19952" y="653"/>
                        <a:pt x="19949" y="653"/>
                        <a:pt x="19945" y="653"/>
                      </a:cubicBezTo>
                      <a:cubicBezTo>
                        <a:pt x="19887" y="650"/>
                        <a:pt x="19826" y="682"/>
                        <a:pt x="19791" y="727"/>
                      </a:cubicBezTo>
                      <a:cubicBezTo>
                        <a:pt x="19775" y="724"/>
                        <a:pt x="19742" y="714"/>
                        <a:pt x="19736" y="714"/>
                      </a:cubicBezTo>
                      <a:cubicBezTo>
                        <a:pt x="19717" y="711"/>
                        <a:pt x="19694" y="704"/>
                        <a:pt x="19675" y="698"/>
                      </a:cubicBezTo>
                      <a:cubicBezTo>
                        <a:pt x="19633" y="688"/>
                        <a:pt x="19591" y="675"/>
                        <a:pt x="19549" y="662"/>
                      </a:cubicBezTo>
                      <a:cubicBezTo>
                        <a:pt x="19468" y="634"/>
                        <a:pt x="19388" y="598"/>
                        <a:pt x="19308" y="566"/>
                      </a:cubicBezTo>
                      <a:cubicBezTo>
                        <a:pt x="19301" y="563"/>
                        <a:pt x="19292" y="559"/>
                        <a:pt x="19285" y="556"/>
                      </a:cubicBezTo>
                      <a:cubicBezTo>
                        <a:pt x="19166" y="505"/>
                        <a:pt x="19043" y="495"/>
                        <a:pt x="18915" y="498"/>
                      </a:cubicBezTo>
                      <a:cubicBezTo>
                        <a:pt x="18908" y="498"/>
                        <a:pt x="18902" y="498"/>
                        <a:pt x="18895" y="498"/>
                      </a:cubicBezTo>
                      <a:cubicBezTo>
                        <a:pt x="18937" y="457"/>
                        <a:pt x="19021" y="453"/>
                        <a:pt x="19076" y="453"/>
                      </a:cubicBezTo>
                      <a:cubicBezTo>
                        <a:pt x="19163" y="450"/>
                        <a:pt x="19250" y="460"/>
                        <a:pt x="19336" y="479"/>
                      </a:cubicBezTo>
                      <a:cubicBezTo>
                        <a:pt x="19420" y="495"/>
                        <a:pt x="19501" y="524"/>
                        <a:pt x="19584" y="546"/>
                      </a:cubicBezTo>
                      <a:cubicBezTo>
                        <a:pt x="19584" y="550"/>
                        <a:pt x="19588" y="550"/>
                        <a:pt x="19588" y="550"/>
                      </a:cubicBezTo>
                      <a:cubicBezTo>
                        <a:pt x="19604" y="553"/>
                        <a:pt x="19620" y="559"/>
                        <a:pt x="19633" y="563"/>
                      </a:cubicBezTo>
                      <a:cubicBezTo>
                        <a:pt x="19768" y="605"/>
                        <a:pt x="19910" y="634"/>
                        <a:pt x="20045" y="611"/>
                      </a:cubicBezTo>
                      <a:cubicBezTo>
                        <a:pt x="20055" y="640"/>
                        <a:pt x="20081" y="666"/>
                        <a:pt x="20119" y="662"/>
                      </a:cubicBezTo>
                      <a:lnTo>
                        <a:pt x="20119" y="662"/>
                      </a:lnTo>
                      <a:lnTo>
                        <a:pt x="20122" y="662"/>
                      </a:lnTo>
                      <a:moveTo>
                        <a:pt x="19977" y="521"/>
                      </a:moveTo>
                      <a:lnTo>
                        <a:pt x="19977" y="521"/>
                      </a:lnTo>
                      <a:cubicBezTo>
                        <a:pt x="20019" y="521"/>
                        <a:pt x="20039" y="498"/>
                        <a:pt x="20048" y="485"/>
                      </a:cubicBezTo>
                      <a:cubicBezTo>
                        <a:pt x="20065" y="476"/>
                        <a:pt x="20081" y="463"/>
                        <a:pt x="20090" y="447"/>
                      </a:cubicBezTo>
                      <a:cubicBezTo>
                        <a:pt x="20100" y="427"/>
                        <a:pt x="20103" y="405"/>
                        <a:pt x="20087" y="392"/>
                      </a:cubicBezTo>
                      <a:cubicBezTo>
                        <a:pt x="20068" y="373"/>
                        <a:pt x="20039" y="357"/>
                        <a:pt x="20048" y="325"/>
                      </a:cubicBezTo>
                      <a:cubicBezTo>
                        <a:pt x="20061" y="295"/>
                        <a:pt x="20100" y="283"/>
                        <a:pt x="20132" y="283"/>
                      </a:cubicBezTo>
                      <a:cubicBezTo>
                        <a:pt x="20155" y="283"/>
                        <a:pt x="20180" y="292"/>
                        <a:pt x="20200" y="305"/>
                      </a:cubicBezTo>
                      <a:cubicBezTo>
                        <a:pt x="20245" y="334"/>
                        <a:pt x="20283" y="385"/>
                        <a:pt x="20277" y="440"/>
                      </a:cubicBezTo>
                      <a:cubicBezTo>
                        <a:pt x="20274" y="463"/>
                        <a:pt x="20254" y="501"/>
                        <a:pt x="20229" y="501"/>
                      </a:cubicBezTo>
                      <a:cubicBezTo>
                        <a:pt x="20206" y="501"/>
                        <a:pt x="20187" y="482"/>
                        <a:pt x="20164" y="479"/>
                      </a:cubicBezTo>
                      <a:cubicBezTo>
                        <a:pt x="20161" y="479"/>
                        <a:pt x="20158" y="479"/>
                        <a:pt x="20151" y="479"/>
                      </a:cubicBezTo>
                      <a:cubicBezTo>
                        <a:pt x="20106" y="476"/>
                        <a:pt x="20065" y="521"/>
                        <a:pt x="20048" y="563"/>
                      </a:cubicBezTo>
                      <a:cubicBezTo>
                        <a:pt x="20048" y="566"/>
                        <a:pt x="20048" y="566"/>
                        <a:pt x="20045" y="569"/>
                      </a:cubicBezTo>
                      <a:cubicBezTo>
                        <a:pt x="19920" y="595"/>
                        <a:pt x="19788" y="569"/>
                        <a:pt x="19665" y="534"/>
                      </a:cubicBezTo>
                      <a:cubicBezTo>
                        <a:pt x="19636" y="527"/>
                        <a:pt x="19607" y="518"/>
                        <a:pt x="19578" y="508"/>
                      </a:cubicBezTo>
                      <a:cubicBezTo>
                        <a:pt x="19481" y="479"/>
                        <a:pt x="19382" y="447"/>
                        <a:pt x="19282" y="431"/>
                      </a:cubicBezTo>
                      <a:cubicBezTo>
                        <a:pt x="19192" y="418"/>
                        <a:pt x="19101" y="418"/>
                        <a:pt x="19015" y="431"/>
                      </a:cubicBezTo>
                      <a:cubicBezTo>
                        <a:pt x="18966" y="437"/>
                        <a:pt x="18911" y="450"/>
                        <a:pt x="18879" y="489"/>
                      </a:cubicBezTo>
                      <a:cubicBezTo>
                        <a:pt x="18879" y="492"/>
                        <a:pt x="18876" y="495"/>
                        <a:pt x="18873" y="498"/>
                      </a:cubicBezTo>
                      <a:cubicBezTo>
                        <a:pt x="18870" y="498"/>
                        <a:pt x="18866" y="501"/>
                        <a:pt x="18863" y="501"/>
                      </a:cubicBezTo>
                      <a:cubicBezTo>
                        <a:pt x="18831" y="505"/>
                        <a:pt x="18802" y="508"/>
                        <a:pt x="18770" y="511"/>
                      </a:cubicBezTo>
                      <a:cubicBezTo>
                        <a:pt x="18795" y="479"/>
                        <a:pt x="18824" y="450"/>
                        <a:pt x="18857" y="427"/>
                      </a:cubicBezTo>
                      <a:cubicBezTo>
                        <a:pt x="18892" y="402"/>
                        <a:pt x="18934" y="379"/>
                        <a:pt x="18979" y="366"/>
                      </a:cubicBezTo>
                      <a:cubicBezTo>
                        <a:pt x="19069" y="334"/>
                        <a:pt x="19172" y="331"/>
                        <a:pt x="19266" y="357"/>
                      </a:cubicBezTo>
                      <a:cubicBezTo>
                        <a:pt x="19336" y="379"/>
                        <a:pt x="19408" y="408"/>
                        <a:pt x="19478" y="437"/>
                      </a:cubicBezTo>
                      <a:cubicBezTo>
                        <a:pt x="19556" y="466"/>
                        <a:pt x="19636" y="485"/>
                        <a:pt x="19717" y="498"/>
                      </a:cubicBezTo>
                      <a:cubicBezTo>
                        <a:pt x="19804" y="514"/>
                        <a:pt x="19890" y="527"/>
                        <a:pt x="19977" y="521"/>
                      </a:cubicBezTo>
                      <a:moveTo>
                        <a:pt x="19594" y="1431"/>
                      </a:moveTo>
                      <a:lnTo>
                        <a:pt x="19594" y="1431"/>
                      </a:lnTo>
                      <a:cubicBezTo>
                        <a:pt x="19588" y="1431"/>
                        <a:pt x="19584" y="1431"/>
                        <a:pt x="19581" y="1431"/>
                      </a:cubicBezTo>
                      <a:cubicBezTo>
                        <a:pt x="19517" y="1434"/>
                        <a:pt x="19462" y="1479"/>
                        <a:pt x="19398" y="1483"/>
                      </a:cubicBezTo>
                      <a:cubicBezTo>
                        <a:pt x="19388" y="1483"/>
                        <a:pt x="19378" y="1486"/>
                        <a:pt x="19369" y="1483"/>
                      </a:cubicBezTo>
                      <a:cubicBezTo>
                        <a:pt x="19353" y="1483"/>
                        <a:pt x="19333" y="1483"/>
                        <a:pt x="19317" y="1476"/>
                      </a:cubicBezTo>
                      <a:cubicBezTo>
                        <a:pt x="19292" y="1463"/>
                        <a:pt x="19285" y="1424"/>
                        <a:pt x="19298" y="1399"/>
                      </a:cubicBezTo>
                      <a:cubicBezTo>
                        <a:pt x="19304" y="1386"/>
                        <a:pt x="19317" y="1379"/>
                        <a:pt x="19330" y="1379"/>
                      </a:cubicBezTo>
                      <a:cubicBezTo>
                        <a:pt x="19343" y="1376"/>
                        <a:pt x="19359" y="1386"/>
                        <a:pt x="19365" y="1402"/>
                      </a:cubicBezTo>
                      <a:cubicBezTo>
                        <a:pt x="19378" y="1424"/>
                        <a:pt x="19391" y="1437"/>
                        <a:pt x="19417" y="1441"/>
                      </a:cubicBezTo>
                      <a:lnTo>
                        <a:pt x="19417" y="1441"/>
                      </a:lnTo>
                      <a:lnTo>
                        <a:pt x="19417" y="1441"/>
                      </a:lnTo>
                      <a:cubicBezTo>
                        <a:pt x="19456" y="1444"/>
                        <a:pt x="19481" y="1418"/>
                        <a:pt x="19491" y="1386"/>
                      </a:cubicBezTo>
                      <a:cubicBezTo>
                        <a:pt x="19630" y="1411"/>
                        <a:pt x="19771" y="1383"/>
                        <a:pt x="19903" y="1341"/>
                      </a:cubicBezTo>
                      <a:cubicBezTo>
                        <a:pt x="19920" y="1338"/>
                        <a:pt x="19932" y="1331"/>
                        <a:pt x="19949" y="1328"/>
                      </a:cubicBezTo>
                      <a:cubicBezTo>
                        <a:pt x="19952" y="1328"/>
                        <a:pt x="19952" y="1328"/>
                        <a:pt x="19955" y="1325"/>
                      </a:cubicBezTo>
                      <a:cubicBezTo>
                        <a:pt x="20035" y="1299"/>
                        <a:pt x="20119" y="1273"/>
                        <a:pt x="20203" y="1254"/>
                      </a:cubicBezTo>
                      <a:cubicBezTo>
                        <a:pt x="20287" y="1238"/>
                        <a:pt x="20377" y="1228"/>
                        <a:pt x="20464" y="1231"/>
                      </a:cubicBezTo>
                      <a:cubicBezTo>
                        <a:pt x="20515" y="1231"/>
                        <a:pt x="20602" y="1231"/>
                        <a:pt x="20641" y="1276"/>
                      </a:cubicBezTo>
                      <a:cubicBezTo>
                        <a:pt x="20634" y="1276"/>
                        <a:pt x="20628" y="1276"/>
                        <a:pt x="20622" y="1276"/>
                      </a:cubicBezTo>
                      <a:cubicBezTo>
                        <a:pt x="20496" y="1273"/>
                        <a:pt x="20374" y="1283"/>
                        <a:pt x="20254" y="1331"/>
                      </a:cubicBezTo>
                      <a:cubicBezTo>
                        <a:pt x="20245" y="1334"/>
                        <a:pt x="20238" y="1338"/>
                        <a:pt x="20229" y="1341"/>
                      </a:cubicBezTo>
                      <a:cubicBezTo>
                        <a:pt x="20151" y="1376"/>
                        <a:pt x="20071" y="1411"/>
                        <a:pt x="19987" y="1441"/>
                      </a:cubicBezTo>
                      <a:cubicBezTo>
                        <a:pt x="19949" y="1454"/>
                        <a:pt x="19907" y="1466"/>
                        <a:pt x="19865" y="1476"/>
                      </a:cubicBezTo>
                      <a:cubicBezTo>
                        <a:pt x="19842" y="1483"/>
                        <a:pt x="19823" y="1486"/>
                        <a:pt x="19800" y="1492"/>
                      </a:cubicBezTo>
                      <a:cubicBezTo>
                        <a:pt x="19794" y="1492"/>
                        <a:pt x="19762" y="1502"/>
                        <a:pt x="19745" y="1505"/>
                      </a:cubicBezTo>
                      <a:cubicBezTo>
                        <a:pt x="19710" y="1460"/>
                        <a:pt x="19649" y="1428"/>
                        <a:pt x="19594" y="1431"/>
                      </a:cubicBezTo>
                      <a:moveTo>
                        <a:pt x="20525" y="1209"/>
                      </a:moveTo>
                      <a:lnTo>
                        <a:pt x="20525" y="1209"/>
                      </a:lnTo>
                      <a:cubicBezTo>
                        <a:pt x="20435" y="1196"/>
                        <a:pt x="20345" y="1196"/>
                        <a:pt x="20254" y="1209"/>
                      </a:cubicBezTo>
                      <a:cubicBezTo>
                        <a:pt x="20155" y="1225"/>
                        <a:pt x="20058" y="1257"/>
                        <a:pt x="19958" y="1286"/>
                      </a:cubicBezTo>
                      <a:cubicBezTo>
                        <a:pt x="19929" y="1296"/>
                        <a:pt x="19900" y="1305"/>
                        <a:pt x="19874" y="1312"/>
                      </a:cubicBezTo>
                      <a:cubicBezTo>
                        <a:pt x="19749" y="1347"/>
                        <a:pt x="19617" y="1373"/>
                        <a:pt x="19491" y="1347"/>
                      </a:cubicBezTo>
                      <a:cubicBezTo>
                        <a:pt x="19491" y="1344"/>
                        <a:pt x="19491" y="1341"/>
                        <a:pt x="19488" y="1341"/>
                      </a:cubicBezTo>
                      <a:cubicBezTo>
                        <a:pt x="19472" y="1299"/>
                        <a:pt x="19430" y="1254"/>
                        <a:pt x="19385" y="1257"/>
                      </a:cubicBezTo>
                      <a:cubicBezTo>
                        <a:pt x="19382" y="1257"/>
                        <a:pt x="19378" y="1257"/>
                        <a:pt x="19375" y="1257"/>
                      </a:cubicBezTo>
                      <a:cubicBezTo>
                        <a:pt x="19353" y="1260"/>
                        <a:pt x="19333" y="1279"/>
                        <a:pt x="19311" y="1279"/>
                      </a:cubicBezTo>
                      <a:cubicBezTo>
                        <a:pt x="19282" y="1279"/>
                        <a:pt x="19266" y="1241"/>
                        <a:pt x="19263" y="1215"/>
                      </a:cubicBezTo>
                      <a:cubicBezTo>
                        <a:pt x="19256" y="1164"/>
                        <a:pt x="19295" y="1112"/>
                        <a:pt x="19336" y="1083"/>
                      </a:cubicBezTo>
                      <a:cubicBezTo>
                        <a:pt x="19359" y="1070"/>
                        <a:pt x="19382" y="1061"/>
                        <a:pt x="19408" y="1061"/>
                      </a:cubicBezTo>
                      <a:cubicBezTo>
                        <a:pt x="19436" y="1061"/>
                        <a:pt x="19478" y="1074"/>
                        <a:pt x="19488" y="1102"/>
                      </a:cubicBezTo>
                      <a:cubicBezTo>
                        <a:pt x="19501" y="1135"/>
                        <a:pt x="19468" y="1151"/>
                        <a:pt x="19452" y="1170"/>
                      </a:cubicBezTo>
                      <a:cubicBezTo>
                        <a:pt x="19436" y="1183"/>
                        <a:pt x="19440" y="1206"/>
                        <a:pt x="19449" y="1225"/>
                      </a:cubicBezTo>
                      <a:cubicBezTo>
                        <a:pt x="19456" y="1241"/>
                        <a:pt x="19472" y="1254"/>
                        <a:pt x="19488" y="1263"/>
                      </a:cubicBezTo>
                      <a:cubicBezTo>
                        <a:pt x="19501" y="1276"/>
                        <a:pt x="19517" y="1299"/>
                        <a:pt x="19559" y="1299"/>
                      </a:cubicBezTo>
                      <a:cubicBezTo>
                        <a:pt x="19646" y="1302"/>
                        <a:pt x="19733" y="1292"/>
                        <a:pt x="19820" y="1276"/>
                      </a:cubicBezTo>
                      <a:cubicBezTo>
                        <a:pt x="19903" y="1263"/>
                        <a:pt x="19984" y="1244"/>
                        <a:pt x="20061" y="1215"/>
                      </a:cubicBezTo>
                      <a:cubicBezTo>
                        <a:pt x="20132" y="1186"/>
                        <a:pt x="20200" y="1154"/>
                        <a:pt x="20270" y="1135"/>
                      </a:cubicBezTo>
                      <a:cubicBezTo>
                        <a:pt x="20367" y="1109"/>
                        <a:pt x="20467" y="1112"/>
                        <a:pt x="20560" y="1144"/>
                      </a:cubicBezTo>
                      <a:cubicBezTo>
                        <a:pt x="20602" y="1157"/>
                        <a:pt x="20644" y="1177"/>
                        <a:pt x="20683" y="1206"/>
                      </a:cubicBezTo>
                      <a:cubicBezTo>
                        <a:pt x="20715" y="1228"/>
                        <a:pt x="20741" y="1257"/>
                        <a:pt x="20766" y="1289"/>
                      </a:cubicBezTo>
                      <a:cubicBezTo>
                        <a:pt x="20738" y="1286"/>
                        <a:pt x="20705" y="1283"/>
                        <a:pt x="20673" y="1279"/>
                      </a:cubicBezTo>
                      <a:cubicBezTo>
                        <a:pt x="20670" y="1276"/>
                        <a:pt x="20666" y="1276"/>
                        <a:pt x="20663" y="1276"/>
                      </a:cubicBezTo>
                      <a:cubicBezTo>
                        <a:pt x="20660" y="1273"/>
                        <a:pt x="20660" y="1270"/>
                        <a:pt x="20657" y="1267"/>
                      </a:cubicBezTo>
                      <a:cubicBezTo>
                        <a:pt x="20628" y="1225"/>
                        <a:pt x="20573" y="1215"/>
                        <a:pt x="20525" y="1209"/>
                      </a:cubicBezTo>
                      <a:moveTo>
                        <a:pt x="20622" y="1054"/>
                      </a:moveTo>
                      <a:lnTo>
                        <a:pt x="20622" y="1054"/>
                      </a:lnTo>
                      <a:cubicBezTo>
                        <a:pt x="20551" y="1016"/>
                        <a:pt x="20470" y="993"/>
                        <a:pt x="20386" y="993"/>
                      </a:cubicBezTo>
                      <a:cubicBezTo>
                        <a:pt x="20300" y="993"/>
                        <a:pt x="20213" y="1016"/>
                        <a:pt x="20125" y="1041"/>
                      </a:cubicBezTo>
                      <a:cubicBezTo>
                        <a:pt x="20035" y="1067"/>
                        <a:pt x="19945" y="1096"/>
                        <a:pt x="19855" y="1122"/>
                      </a:cubicBezTo>
                      <a:cubicBezTo>
                        <a:pt x="19884" y="1093"/>
                        <a:pt x="19916" y="1067"/>
                        <a:pt x="19949" y="1045"/>
                      </a:cubicBezTo>
                      <a:cubicBezTo>
                        <a:pt x="19955" y="1045"/>
                        <a:pt x="19958" y="1041"/>
                        <a:pt x="19961" y="1038"/>
                      </a:cubicBezTo>
                      <a:cubicBezTo>
                        <a:pt x="19961" y="1035"/>
                        <a:pt x="19961" y="1035"/>
                        <a:pt x="19965" y="1035"/>
                      </a:cubicBezTo>
                      <a:cubicBezTo>
                        <a:pt x="20132" y="920"/>
                        <a:pt x="20338" y="843"/>
                        <a:pt x="20522" y="852"/>
                      </a:cubicBezTo>
                      <a:cubicBezTo>
                        <a:pt x="20615" y="859"/>
                        <a:pt x="20705" y="888"/>
                        <a:pt x="20789" y="923"/>
                      </a:cubicBezTo>
                      <a:cubicBezTo>
                        <a:pt x="20776" y="939"/>
                        <a:pt x="20766" y="959"/>
                        <a:pt x="20757" y="977"/>
                      </a:cubicBezTo>
                      <a:cubicBezTo>
                        <a:pt x="20744" y="1006"/>
                        <a:pt x="20734" y="1041"/>
                        <a:pt x="20705" y="1061"/>
                      </a:cubicBezTo>
                      <a:cubicBezTo>
                        <a:pt x="20689" y="1070"/>
                        <a:pt x="20670" y="1074"/>
                        <a:pt x="20654" y="1074"/>
                      </a:cubicBezTo>
                      <a:cubicBezTo>
                        <a:pt x="20644" y="1067"/>
                        <a:pt x="20631" y="1061"/>
                        <a:pt x="20622" y="1054"/>
                      </a:cubicBezTo>
                      <a:moveTo>
                        <a:pt x="20332" y="791"/>
                      </a:moveTo>
                      <a:lnTo>
                        <a:pt x="20332" y="791"/>
                      </a:lnTo>
                      <a:cubicBezTo>
                        <a:pt x="20332" y="788"/>
                        <a:pt x="20332" y="788"/>
                        <a:pt x="20332" y="785"/>
                      </a:cubicBezTo>
                      <a:cubicBezTo>
                        <a:pt x="20354" y="756"/>
                        <a:pt x="20380" y="727"/>
                        <a:pt x="20409" y="701"/>
                      </a:cubicBezTo>
                      <a:cubicBezTo>
                        <a:pt x="20464" y="646"/>
                        <a:pt x="20528" y="601"/>
                        <a:pt x="20599" y="569"/>
                      </a:cubicBezTo>
                      <a:cubicBezTo>
                        <a:pt x="20679" y="537"/>
                        <a:pt x="20766" y="534"/>
                        <a:pt x="20850" y="534"/>
                      </a:cubicBezTo>
                      <a:lnTo>
                        <a:pt x="20854" y="534"/>
                      </a:lnTo>
                      <a:cubicBezTo>
                        <a:pt x="20776" y="546"/>
                        <a:pt x="20699" y="572"/>
                        <a:pt x="20628" y="601"/>
                      </a:cubicBezTo>
                      <a:cubicBezTo>
                        <a:pt x="20525" y="640"/>
                        <a:pt x="20438" y="720"/>
                        <a:pt x="20383" y="814"/>
                      </a:cubicBezTo>
                      <a:cubicBezTo>
                        <a:pt x="20383" y="817"/>
                        <a:pt x="20380" y="820"/>
                        <a:pt x="20380" y="823"/>
                      </a:cubicBezTo>
                      <a:cubicBezTo>
                        <a:pt x="20377" y="823"/>
                        <a:pt x="20374" y="823"/>
                        <a:pt x="20370" y="827"/>
                      </a:cubicBezTo>
                      <a:cubicBezTo>
                        <a:pt x="20348" y="830"/>
                        <a:pt x="20329" y="833"/>
                        <a:pt x="20306" y="836"/>
                      </a:cubicBezTo>
                      <a:cubicBezTo>
                        <a:pt x="20312" y="820"/>
                        <a:pt x="20322" y="804"/>
                        <a:pt x="20332" y="791"/>
                      </a:cubicBezTo>
                      <a:moveTo>
                        <a:pt x="21804" y="926"/>
                      </a:moveTo>
                      <a:lnTo>
                        <a:pt x="21804" y="926"/>
                      </a:lnTo>
                      <a:cubicBezTo>
                        <a:pt x="21823" y="923"/>
                        <a:pt x="21848" y="914"/>
                        <a:pt x="21858" y="894"/>
                      </a:cubicBezTo>
                      <a:cubicBezTo>
                        <a:pt x="21865" y="875"/>
                        <a:pt x="21858" y="856"/>
                        <a:pt x="21855" y="836"/>
                      </a:cubicBezTo>
                      <a:cubicBezTo>
                        <a:pt x="21848" y="814"/>
                        <a:pt x="21845" y="794"/>
                        <a:pt x="21871" y="782"/>
                      </a:cubicBezTo>
                      <a:cubicBezTo>
                        <a:pt x="21881" y="778"/>
                        <a:pt x="21887" y="778"/>
                        <a:pt x="21894" y="778"/>
                      </a:cubicBezTo>
                      <a:cubicBezTo>
                        <a:pt x="21913" y="778"/>
                        <a:pt x="21936" y="791"/>
                        <a:pt x="21948" y="807"/>
                      </a:cubicBezTo>
                      <a:cubicBezTo>
                        <a:pt x="21971" y="823"/>
                        <a:pt x="21984" y="849"/>
                        <a:pt x="21984" y="878"/>
                      </a:cubicBezTo>
                      <a:cubicBezTo>
                        <a:pt x="21980" y="904"/>
                        <a:pt x="21964" y="920"/>
                        <a:pt x="21948" y="936"/>
                      </a:cubicBezTo>
                      <a:cubicBezTo>
                        <a:pt x="21945" y="939"/>
                        <a:pt x="21942" y="943"/>
                        <a:pt x="21939" y="946"/>
                      </a:cubicBezTo>
                      <a:cubicBezTo>
                        <a:pt x="21929" y="955"/>
                        <a:pt x="21916" y="967"/>
                        <a:pt x="21897" y="986"/>
                      </a:cubicBezTo>
                      <a:cubicBezTo>
                        <a:pt x="21887" y="993"/>
                        <a:pt x="21878" y="999"/>
                        <a:pt x="21868" y="1009"/>
                      </a:cubicBezTo>
                      <a:cubicBezTo>
                        <a:pt x="21868" y="1006"/>
                        <a:pt x="21865" y="1006"/>
                        <a:pt x="21861" y="1003"/>
                      </a:cubicBezTo>
                      <a:cubicBezTo>
                        <a:pt x="21710" y="939"/>
                        <a:pt x="21578" y="846"/>
                        <a:pt x="21427" y="782"/>
                      </a:cubicBezTo>
                      <a:cubicBezTo>
                        <a:pt x="21288" y="717"/>
                        <a:pt x="21130" y="685"/>
                        <a:pt x="20979" y="707"/>
                      </a:cubicBezTo>
                      <a:cubicBezTo>
                        <a:pt x="20937" y="714"/>
                        <a:pt x="20895" y="727"/>
                        <a:pt x="20857" y="740"/>
                      </a:cubicBezTo>
                      <a:cubicBezTo>
                        <a:pt x="20818" y="753"/>
                        <a:pt x="20782" y="775"/>
                        <a:pt x="20750" y="798"/>
                      </a:cubicBezTo>
                      <a:cubicBezTo>
                        <a:pt x="20741" y="804"/>
                        <a:pt x="20731" y="814"/>
                        <a:pt x="20722" y="820"/>
                      </a:cubicBezTo>
                      <a:cubicBezTo>
                        <a:pt x="20709" y="827"/>
                        <a:pt x="20696" y="836"/>
                        <a:pt x="20683" y="846"/>
                      </a:cubicBezTo>
                      <a:cubicBezTo>
                        <a:pt x="20670" y="843"/>
                        <a:pt x="20654" y="836"/>
                        <a:pt x="20638" y="833"/>
                      </a:cubicBezTo>
                      <a:cubicBezTo>
                        <a:pt x="20609" y="827"/>
                        <a:pt x="20580" y="823"/>
                        <a:pt x="20551" y="820"/>
                      </a:cubicBezTo>
                      <a:cubicBezTo>
                        <a:pt x="20638" y="753"/>
                        <a:pt x="20725" y="688"/>
                        <a:pt x="20828" y="653"/>
                      </a:cubicBezTo>
                      <a:cubicBezTo>
                        <a:pt x="20940" y="614"/>
                        <a:pt x="21066" y="624"/>
                        <a:pt x="21182" y="646"/>
                      </a:cubicBezTo>
                      <a:cubicBezTo>
                        <a:pt x="21298" y="669"/>
                        <a:pt x="21404" y="714"/>
                        <a:pt x="21507" y="769"/>
                      </a:cubicBezTo>
                      <a:cubicBezTo>
                        <a:pt x="21578" y="807"/>
                        <a:pt x="21646" y="862"/>
                        <a:pt x="21720" y="901"/>
                      </a:cubicBezTo>
                      <a:cubicBezTo>
                        <a:pt x="21739" y="920"/>
                        <a:pt x="21765" y="930"/>
                        <a:pt x="21791" y="930"/>
                      </a:cubicBezTo>
                      <a:cubicBezTo>
                        <a:pt x="21794" y="930"/>
                        <a:pt x="21800" y="926"/>
                        <a:pt x="21804" y="926"/>
                      </a:cubicBezTo>
                      <a:moveTo>
                        <a:pt x="21681" y="833"/>
                      </a:moveTo>
                      <a:lnTo>
                        <a:pt x="21681" y="833"/>
                      </a:lnTo>
                      <a:cubicBezTo>
                        <a:pt x="21636" y="804"/>
                        <a:pt x="21607" y="782"/>
                        <a:pt x="21562" y="756"/>
                      </a:cubicBezTo>
                      <a:cubicBezTo>
                        <a:pt x="21481" y="711"/>
                        <a:pt x="21395" y="669"/>
                        <a:pt x="21307" y="643"/>
                      </a:cubicBezTo>
                      <a:cubicBezTo>
                        <a:pt x="21143" y="588"/>
                        <a:pt x="20966" y="569"/>
                        <a:pt x="20802" y="630"/>
                      </a:cubicBezTo>
                      <a:cubicBezTo>
                        <a:pt x="20795" y="634"/>
                        <a:pt x="20792" y="637"/>
                        <a:pt x="20786" y="637"/>
                      </a:cubicBezTo>
                      <a:cubicBezTo>
                        <a:pt x="20696" y="675"/>
                        <a:pt x="20612" y="733"/>
                        <a:pt x="20544" y="804"/>
                      </a:cubicBezTo>
                      <a:cubicBezTo>
                        <a:pt x="20541" y="807"/>
                        <a:pt x="20534" y="810"/>
                        <a:pt x="20531" y="814"/>
                      </a:cubicBezTo>
                      <a:cubicBezTo>
                        <a:pt x="20525" y="817"/>
                        <a:pt x="20522" y="817"/>
                        <a:pt x="20515" y="817"/>
                      </a:cubicBezTo>
                      <a:cubicBezTo>
                        <a:pt x="20480" y="817"/>
                        <a:pt x="20445" y="820"/>
                        <a:pt x="20409" y="820"/>
                      </a:cubicBezTo>
                      <a:cubicBezTo>
                        <a:pt x="20473" y="707"/>
                        <a:pt x="20596" y="640"/>
                        <a:pt x="20722" y="598"/>
                      </a:cubicBezTo>
                      <a:cubicBezTo>
                        <a:pt x="20873" y="550"/>
                        <a:pt x="21040" y="537"/>
                        <a:pt x="21191" y="585"/>
                      </a:cubicBezTo>
                      <a:cubicBezTo>
                        <a:pt x="21256" y="608"/>
                        <a:pt x="21488" y="704"/>
                        <a:pt x="21543" y="720"/>
                      </a:cubicBezTo>
                      <a:cubicBezTo>
                        <a:pt x="21555" y="724"/>
                        <a:pt x="21659" y="746"/>
                        <a:pt x="21697" y="756"/>
                      </a:cubicBezTo>
                      <a:cubicBezTo>
                        <a:pt x="21684" y="778"/>
                        <a:pt x="21678" y="804"/>
                        <a:pt x="21681" y="833"/>
                      </a:cubicBezTo>
                      <a:moveTo>
                        <a:pt x="22045" y="662"/>
                      </a:moveTo>
                      <a:lnTo>
                        <a:pt x="22045" y="662"/>
                      </a:lnTo>
                      <a:cubicBezTo>
                        <a:pt x="22071" y="659"/>
                        <a:pt x="22084" y="646"/>
                        <a:pt x="22093" y="624"/>
                      </a:cubicBezTo>
                      <a:cubicBezTo>
                        <a:pt x="22103" y="608"/>
                        <a:pt x="22116" y="601"/>
                        <a:pt x="22132" y="601"/>
                      </a:cubicBezTo>
                      <a:cubicBezTo>
                        <a:pt x="22142" y="601"/>
                        <a:pt x="22155" y="608"/>
                        <a:pt x="22161" y="621"/>
                      </a:cubicBezTo>
                      <a:cubicBezTo>
                        <a:pt x="22177" y="646"/>
                        <a:pt x="22171" y="685"/>
                        <a:pt x="22142" y="698"/>
                      </a:cubicBezTo>
                      <a:cubicBezTo>
                        <a:pt x="22125" y="704"/>
                        <a:pt x="22109" y="704"/>
                        <a:pt x="22090" y="707"/>
                      </a:cubicBezTo>
                      <a:cubicBezTo>
                        <a:pt x="22080" y="707"/>
                        <a:pt x="22071" y="704"/>
                        <a:pt x="22064" y="704"/>
                      </a:cubicBezTo>
                      <a:cubicBezTo>
                        <a:pt x="21997" y="701"/>
                        <a:pt x="21945" y="659"/>
                        <a:pt x="21881" y="653"/>
                      </a:cubicBezTo>
                      <a:cubicBezTo>
                        <a:pt x="21874" y="653"/>
                        <a:pt x="21871" y="653"/>
                        <a:pt x="21868" y="653"/>
                      </a:cubicBezTo>
                      <a:cubicBezTo>
                        <a:pt x="21810" y="650"/>
                        <a:pt x="21749" y="682"/>
                        <a:pt x="21713" y="727"/>
                      </a:cubicBezTo>
                      <a:cubicBezTo>
                        <a:pt x="21697" y="724"/>
                        <a:pt x="21665" y="714"/>
                        <a:pt x="21659" y="714"/>
                      </a:cubicBezTo>
                      <a:cubicBezTo>
                        <a:pt x="21639" y="711"/>
                        <a:pt x="21617" y="704"/>
                        <a:pt x="21597" y="698"/>
                      </a:cubicBezTo>
                      <a:cubicBezTo>
                        <a:pt x="21555" y="688"/>
                        <a:pt x="21514" y="675"/>
                        <a:pt x="21472" y="662"/>
                      </a:cubicBezTo>
                      <a:cubicBezTo>
                        <a:pt x="21391" y="634"/>
                        <a:pt x="21311" y="598"/>
                        <a:pt x="21230" y="566"/>
                      </a:cubicBezTo>
                      <a:cubicBezTo>
                        <a:pt x="21224" y="563"/>
                        <a:pt x="21214" y="559"/>
                        <a:pt x="21208" y="556"/>
                      </a:cubicBezTo>
                      <a:cubicBezTo>
                        <a:pt x="21089" y="505"/>
                        <a:pt x="20966" y="495"/>
                        <a:pt x="20837" y="498"/>
                      </a:cubicBezTo>
                      <a:cubicBezTo>
                        <a:pt x="20831" y="498"/>
                        <a:pt x="20824" y="498"/>
                        <a:pt x="20818" y="498"/>
                      </a:cubicBezTo>
                      <a:cubicBezTo>
                        <a:pt x="20860" y="457"/>
                        <a:pt x="20944" y="453"/>
                        <a:pt x="20998" y="453"/>
                      </a:cubicBezTo>
                      <a:cubicBezTo>
                        <a:pt x="21085" y="450"/>
                        <a:pt x="21172" y="460"/>
                        <a:pt x="21259" y="479"/>
                      </a:cubicBezTo>
                      <a:cubicBezTo>
                        <a:pt x="21343" y="495"/>
                        <a:pt x="21423" y="524"/>
                        <a:pt x="21507" y="546"/>
                      </a:cubicBezTo>
                      <a:cubicBezTo>
                        <a:pt x="21507" y="550"/>
                        <a:pt x="21511" y="550"/>
                        <a:pt x="21511" y="550"/>
                      </a:cubicBezTo>
                      <a:cubicBezTo>
                        <a:pt x="21527" y="553"/>
                        <a:pt x="21543" y="559"/>
                        <a:pt x="21555" y="563"/>
                      </a:cubicBezTo>
                      <a:cubicBezTo>
                        <a:pt x="21691" y="605"/>
                        <a:pt x="21832" y="634"/>
                        <a:pt x="21968" y="611"/>
                      </a:cubicBezTo>
                      <a:cubicBezTo>
                        <a:pt x="21977" y="640"/>
                        <a:pt x="22003" y="666"/>
                        <a:pt x="22042" y="662"/>
                      </a:cubicBezTo>
                      <a:lnTo>
                        <a:pt x="22042" y="662"/>
                      </a:lnTo>
                      <a:lnTo>
                        <a:pt x="22045" y="662"/>
                      </a:lnTo>
                      <a:moveTo>
                        <a:pt x="21900" y="521"/>
                      </a:moveTo>
                      <a:lnTo>
                        <a:pt x="21900" y="521"/>
                      </a:lnTo>
                      <a:cubicBezTo>
                        <a:pt x="21942" y="521"/>
                        <a:pt x="21961" y="498"/>
                        <a:pt x="21971" y="485"/>
                      </a:cubicBezTo>
                      <a:cubicBezTo>
                        <a:pt x="21987" y="476"/>
                        <a:pt x="22003" y="463"/>
                        <a:pt x="22013" y="447"/>
                      </a:cubicBezTo>
                      <a:cubicBezTo>
                        <a:pt x="22023" y="427"/>
                        <a:pt x="22026" y="405"/>
                        <a:pt x="22010" y="392"/>
                      </a:cubicBezTo>
                      <a:cubicBezTo>
                        <a:pt x="21990" y="373"/>
                        <a:pt x="21961" y="357"/>
                        <a:pt x="21971" y="325"/>
                      </a:cubicBezTo>
                      <a:cubicBezTo>
                        <a:pt x="21984" y="295"/>
                        <a:pt x="22023" y="283"/>
                        <a:pt x="22055" y="283"/>
                      </a:cubicBezTo>
                      <a:cubicBezTo>
                        <a:pt x="22077" y="283"/>
                        <a:pt x="22103" y="292"/>
                        <a:pt x="22122" y="305"/>
                      </a:cubicBezTo>
                      <a:cubicBezTo>
                        <a:pt x="22168" y="334"/>
                        <a:pt x="22206" y="385"/>
                        <a:pt x="22200" y="440"/>
                      </a:cubicBezTo>
                      <a:cubicBezTo>
                        <a:pt x="22196" y="463"/>
                        <a:pt x="22177" y="501"/>
                        <a:pt x="22151" y="501"/>
                      </a:cubicBezTo>
                      <a:cubicBezTo>
                        <a:pt x="22129" y="501"/>
                        <a:pt x="22109" y="482"/>
                        <a:pt x="22087" y="479"/>
                      </a:cubicBezTo>
                      <a:cubicBezTo>
                        <a:pt x="22084" y="479"/>
                        <a:pt x="22080" y="479"/>
                        <a:pt x="22074" y="479"/>
                      </a:cubicBezTo>
                      <a:cubicBezTo>
                        <a:pt x="22029" y="476"/>
                        <a:pt x="21987" y="521"/>
                        <a:pt x="21971" y="563"/>
                      </a:cubicBezTo>
                      <a:cubicBezTo>
                        <a:pt x="21971" y="566"/>
                        <a:pt x="21971" y="566"/>
                        <a:pt x="21968" y="569"/>
                      </a:cubicBezTo>
                      <a:cubicBezTo>
                        <a:pt x="21842" y="595"/>
                        <a:pt x="21710" y="569"/>
                        <a:pt x="21588" y="534"/>
                      </a:cubicBezTo>
                      <a:cubicBezTo>
                        <a:pt x="21559" y="527"/>
                        <a:pt x="21530" y="518"/>
                        <a:pt x="21501" y="508"/>
                      </a:cubicBezTo>
                      <a:cubicBezTo>
                        <a:pt x="21404" y="479"/>
                        <a:pt x="21304" y="447"/>
                        <a:pt x="21204" y="431"/>
                      </a:cubicBezTo>
                      <a:cubicBezTo>
                        <a:pt x="21114" y="418"/>
                        <a:pt x="21024" y="418"/>
                        <a:pt x="20937" y="431"/>
                      </a:cubicBezTo>
                      <a:cubicBezTo>
                        <a:pt x="20889" y="437"/>
                        <a:pt x="20834" y="450"/>
                        <a:pt x="20802" y="489"/>
                      </a:cubicBezTo>
                      <a:cubicBezTo>
                        <a:pt x="20802" y="492"/>
                        <a:pt x="20799" y="495"/>
                        <a:pt x="20795" y="498"/>
                      </a:cubicBezTo>
                      <a:cubicBezTo>
                        <a:pt x="20792" y="498"/>
                        <a:pt x="20789" y="501"/>
                        <a:pt x="20786" y="501"/>
                      </a:cubicBezTo>
                      <a:cubicBezTo>
                        <a:pt x="20754" y="505"/>
                        <a:pt x="20725" y="508"/>
                        <a:pt x="20692" y="511"/>
                      </a:cubicBezTo>
                      <a:cubicBezTo>
                        <a:pt x="20718" y="479"/>
                        <a:pt x="20747" y="450"/>
                        <a:pt x="20779" y="427"/>
                      </a:cubicBezTo>
                      <a:cubicBezTo>
                        <a:pt x="20815" y="402"/>
                        <a:pt x="20857" y="379"/>
                        <a:pt x="20902" y="366"/>
                      </a:cubicBezTo>
                      <a:cubicBezTo>
                        <a:pt x="20992" y="334"/>
                        <a:pt x="21095" y="331"/>
                        <a:pt x="21188" y="357"/>
                      </a:cubicBezTo>
                      <a:cubicBezTo>
                        <a:pt x="21259" y="379"/>
                        <a:pt x="21330" y="408"/>
                        <a:pt x="21401" y="437"/>
                      </a:cubicBezTo>
                      <a:cubicBezTo>
                        <a:pt x="21478" y="466"/>
                        <a:pt x="21559" y="485"/>
                        <a:pt x="21639" y="498"/>
                      </a:cubicBezTo>
                      <a:cubicBezTo>
                        <a:pt x="21726" y="514"/>
                        <a:pt x="21813" y="527"/>
                        <a:pt x="21900" y="521"/>
                      </a:cubicBezTo>
                      <a:moveTo>
                        <a:pt x="21517" y="1431"/>
                      </a:moveTo>
                      <a:lnTo>
                        <a:pt x="21517" y="1431"/>
                      </a:lnTo>
                      <a:cubicBezTo>
                        <a:pt x="21511" y="1431"/>
                        <a:pt x="21507" y="1431"/>
                        <a:pt x="21504" y="1431"/>
                      </a:cubicBezTo>
                      <a:cubicBezTo>
                        <a:pt x="21439" y="1434"/>
                        <a:pt x="21385" y="1479"/>
                        <a:pt x="21320" y="1483"/>
                      </a:cubicBezTo>
                      <a:cubicBezTo>
                        <a:pt x="21311" y="1483"/>
                        <a:pt x="21301" y="1486"/>
                        <a:pt x="21291" y="1483"/>
                      </a:cubicBezTo>
                      <a:cubicBezTo>
                        <a:pt x="21275" y="1483"/>
                        <a:pt x="21256" y="1483"/>
                        <a:pt x="21243" y="1476"/>
                      </a:cubicBezTo>
                      <a:cubicBezTo>
                        <a:pt x="21214" y="1463"/>
                        <a:pt x="21208" y="1424"/>
                        <a:pt x="21221" y="1399"/>
                      </a:cubicBezTo>
                      <a:cubicBezTo>
                        <a:pt x="21230" y="1386"/>
                        <a:pt x="21240" y="1379"/>
                        <a:pt x="21253" y="1379"/>
                      </a:cubicBezTo>
                      <a:cubicBezTo>
                        <a:pt x="21266" y="1376"/>
                        <a:pt x="21282" y="1386"/>
                        <a:pt x="21288" y="1402"/>
                      </a:cubicBezTo>
                      <a:cubicBezTo>
                        <a:pt x="21301" y="1424"/>
                        <a:pt x="21314" y="1437"/>
                        <a:pt x="21340" y="1441"/>
                      </a:cubicBezTo>
                      <a:lnTo>
                        <a:pt x="21340" y="1441"/>
                      </a:lnTo>
                      <a:lnTo>
                        <a:pt x="21340" y="1441"/>
                      </a:lnTo>
                      <a:cubicBezTo>
                        <a:pt x="21378" y="1444"/>
                        <a:pt x="21404" y="1418"/>
                        <a:pt x="21414" y="1386"/>
                      </a:cubicBezTo>
                      <a:cubicBezTo>
                        <a:pt x="21552" y="1411"/>
                        <a:pt x="21694" y="1383"/>
                        <a:pt x="21826" y="1341"/>
                      </a:cubicBezTo>
                      <a:cubicBezTo>
                        <a:pt x="21842" y="1338"/>
                        <a:pt x="21855" y="1331"/>
                        <a:pt x="21871" y="1328"/>
                      </a:cubicBezTo>
                      <a:cubicBezTo>
                        <a:pt x="21874" y="1328"/>
                        <a:pt x="21874" y="1328"/>
                        <a:pt x="21878" y="1325"/>
                      </a:cubicBezTo>
                      <a:cubicBezTo>
                        <a:pt x="21958" y="1299"/>
                        <a:pt x="22042" y="1273"/>
                        <a:pt x="22125" y="1254"/>
                      </a:cubicBezTo>
                      <a:cubicBezTo>
                        <a:pt x="22209" y="1238"/>
                        <a:pt x="22300" y="1228"/>
                        <a:pt x="22386" y="1231"/>
                      </a:cubicBezTo>
                      <a:cubicBezTo>
                        <a:pt x="22438" y="1231"/>
                        <a:pt x="22525" y="1231"/>
                        <a:pt x="22564" y="1276"/>
                      </a:cubicBezTo>
                      <a:cubicBezTo>
                        <a:pt x="22557" y="1276"/>
                        <a:pt x="22551" y="1276"/>
                        <a:pt x="22544" y="1276"/>
                      </a:cubicBezTo>
                      <a:cubicBezTo>
                        <a:pt x="22419" y="1273"/>
                        <a:pt x="22296" y="1283"/>
                        <a:pt x="22177" y="1331"/>
                      </a:cubicBezTo>
                      <a:cubicBezTo>
                        <a:pt x="22168" y="1334"/>
                        <a:pt x="22161" y="1338"/>
                        <a:pt x="22151" y="1341"/>
                      </a:cubicBezTo>
                      <a:cubicBezTo>
                        <a:pt x="22074" y="1376"/>
                        <a:pt x="21993" y="1411"/>
                        <a:pt x="21910" y="1441"/>
                      </a:cubicBezTo>
                      <a:cubicBezTo>
                        <a:pt x="21871" y="1454"/>
                        <a:pt x="21829" y="1466"/>
                        <a:pt x="21787" y="1476"/>
                      </a:cubicBezTo>
                      <a:cubicBezTo>
                        <a:pt x="21765" y="1483"/>
                        <a:pt x="21746" y="1486"/>
                        <a:pt x="21723" y="1492"/>
                      </a:cubicBezTo>
                      <a:cubicBezTo>
                        <a:pt x="21716" y="1492"/>
                        <a:pt x="21684" y="1502"/>
                        <a:pt x="21668" y="1505"/>
                      </a:cubicBezTo>
                      <a:cubicBezTo>
                        <a:pt x="21633" y="1460"/>
                        <a:pt x="21572" y="1428"/>
                        <a:pt x="21517" y="1431"/>
                      </a:cubicBezTo>
                      <a:moveTo>
                        <a:pt x="22448" y="1209"/>
                      </a:moveTo>
                      <a:lnTo>
                        <a:pt x="22448" y="1209"/>
                      </a:lnTo>
                      <a:cubicBezTo>
                        <a:pt x="22357" y="1196"/>
                        <a:pt x="22267" y="1196"/>
                        <a:pt x="22180" y="1209"/>
                      </a:cubicBezTo>
                      <a:cubicBezTo>
                        <a:pt x="22077" y="1225"/>
                        <a:pt x="21980" y="1257"/>
                        <a:pt x="21881" y="1286"/>
                      </a:cubicBezTo>
                      <a:cubicBezTo>
                        <a:pt x="21852" y="1296"/>
                        <a:pt x="21826" y="1305"/>
                        <a:pt x="21797" y="1312"/>
                      </a:cubicBezTo>
                      <a:cubicBezTo>
                        <a:pt x="21671" y="1347"/>
                        <a:pt x="21539" y="1373"/>
                        <a:pt x="21414" y="1347"/>
                      </a:cubicBezTo>
                      <a:cubicBezTo>
                        <a:pt x="21414" y="1344"/>
                        <a:pt x="21414" y="1341"/>
                        <a:pt x="21411" y="1341"/>
                      </a:cubicBezTo>
                      <a:cubicBezTo>
                        <a:pt x="21398" y="1299"/>
                        <a:pt x="21356" y="1254"/>
                        <a:pt x="21307" y="1257"/>
                      </a:cubicBezTo>
                      <a:cubicBezTo>
                        <a:pt x="21304" y="1257"/>
                        <a:pt x="21301" y="1257"/>
                        <a:pt x="21298" y="1257"/>
                      </a:cubicBezTo>
                      <a:cubicBezTo>
                        <a:pt x="21275" y="1260"/>
                        <a:pt x="21256" y="1279"/>
                        <a:pt x="21234" y="1279"/>
                      </a:cubicBezTo>
                      <a:cubicBezTo>
                        <a:pt x="21204" y="1279"/>
                        <a:pt x="21188" y="1241"/>
                        <a:pt x="21185" y="1215"/>
                      </a:cubicBezTo>
                      <a:cubicBezTo>
                        <a:pt x="21179" y="1164"/>
                        <a:pt x="21217" y="1112"/>
                        <a:pt x="21259" y="1083"/>
                      </a:cubicBezTo>
                      <a:cubicBezTo>
                        <a:pt x="21282" y="1070"/>
                        <a:pt x="21304" y="1061"/>
                        <a:pt x="21330" y="1061"/>
                      </a:cubicBezTo>
                      <a:cubicBezTo>
                        <a:pt x="21359" y="1061"/>
                        <a:pt x="21401" y="1074"/>
                        <a:pt x="21411" y="1102"/>
                      </a:cubicBezTo>
                      <a:cubicBezTo>
                        <a:pt x="21423" y="1135"/>
                        <a:pt x="21391" y="1151"/>
                        <a:pt x="21375" y="1170"/>
                      </a:cubicBezTo>
                      <a:cubicBezTo>
                        <a:pt x="21359" y="1183"/>
                        <a:pt x="21362" y="1206"/>
                        <a:pt x="21372" y="1225"/>
                      </a:cubicBezTo>
                      <a:cubicBezTo>
                        <a:pt x="21378" y="1241"/>
                        <a:pt x="21395" y="1254"/>
                        <a:pt x="21411" y="1263"/>
                      </a:cubicBezTo>
                      <a:cubicBezTo>
                        <a:pt x="21423" y="1276"/>
                        <a:pt x="21439" y="1299"/>
                        <a:pt x="21481" y="1299"/>
                      </a:cubicBezTo>
                      <a:cubicBezTo>
                        <a:pt x="21568" y="1302"/>
                        <a:pt x="21655" y="1292"/>
                        <a:pt x="21742" y="1276"/>
                      </a:cubicBezTo>
                      <a:cubicBezTo>
                        <a:pt x="21826" y="1263"/>
                        <a:pt x="21907" y="1244"/>
                        <a:pt x="21984" y="1215"/>
                      </a:cubicBezTo>
                      <a:cubicBezTo>
                        <a:pt x="22055" y="1186"/>
                        <a:pt x="22122" y="1154"/>
                        <a:pt x="22193" y="1135"/>
                      </a:cubicBezTo>
                      <a:cubicBezTo>
                        <a:pt x="22290" y="1109"/>
                        <a:pt x="22390" y="1112"/>
                        <a:pt x="22483" y="1144"/>
                      </a:cubicBezTo>
                      <a:cubicBezTo>
                        <a:pt x="22525" y="1157"/>
                        <a:pt x="22567" y="1177"/>
                        <a:pt x="22605" y="1206"/>
                      </a:cubicBezTo>
                      <a:cubicBezTo>
                        <a:pt x="22637" y="1228"/>
                        <a:pt x="22663" y="1257"/>
                        <a:pt x="22689" y="1289"/>
                      </a:cubicBezTo>
                      <a:cubicBezTo>
                        <a:pt x="22660" y="1286"/>
                        <a:pt x="22628" y="1283"/>
                        <a:pt x="22596" y="1279"/>
                      </a:cubicBezTo>
                      <a:cubicBezTo>
                        <a:pt x="22593" y="1276"/>
                        <a:pt x="22589" y="1276"/>
                        <a:pt x="22586" y="1276"/>
                      </a:cubicBezTo>
                      <a:cubicBezTo>
                        <a:pt x="22583" y="1273"/>
                        <a:pt x="22583" y="1270"/>
                        <a:pt x="22580" y="1267"/>
                      </a:cubicBezTo>
                      <a:cubicBezTo>
                        <a:pt x="22551" y="1225"/>
                        <a:pt x="22496" y="1215"/>
                        <a:pt x="22448" y="1209"/>
                      </a:cubicBezTo>
                      <a:moveTo>
                        <a:pt x="22544" y="1054"/>
                      </a:moveTo>
                      <a:lnTo>
                        <a:pt x="22544" y="1054"/>
                      </a:lnTo>
                      <a:cubicBezTo>
                        <a:pt x="22473" y="1016"/>
                        <a:pt x="22393" y="993"/>
                        <a:pt x="22309" y="993"/>
                      </a:cubicBezTo>
                      <a:cubicBezTo>
                        <a:pt x="22222" y="993"/>
                        <a:pt x="22135" y="1016"/>
                        <a:pt x="22048" y="1041"/>
                      </a:cubicBezTo>
                      <a:cubicBezTo>
                        <a:pt x="21958" y="1067"/>
                        <a:pt x="21868" y="1096"/>
                        <a:pt x="21778" y="1122"/>
                      </a:cubicBezTo>
                      <a:cubicBezTo>
                        <a:pt x="21807" y="1093"/>
                        <a:pt x="21839" y="1067"/>
                        <a:pt x="21871" y="1045"/>
                      </a:cubicBezTo>
                      <a:cubicBezTo>
                        <a:pt x="21878" y="1045"/>
                        <a:pt x="21881" y="1041"/>
                        <a:pt x="21884" y="1038"/>
                      </a:cubicBezTo>
                      <a:cubicBezTo>
                        <a:pt x="21884" y="1035"/>
                        <a:pt x="21887" y="1035"/>
                        <a:pt x="21887" y="1035"/>
                      </a:cubicBezTo>
                      <a:cubicBezTo>
                        <a:pt x="22055" y="920"/>
                        <a:pt x="22261" y="843"/>
                        <a:pt x="22444" y="852"/>
                      </a:cubicBezTo>
                      <a:cubicBezTo>
                        <a:pt x="22538" y="859"/>
                        <a:pt x="22628" y="888"/>
                        <a:pt x="22712" y="923"/>
                      </a:cubicBezTo>
                      <a:cubicBezTo>
                        <a:pt x="22699" y="939"/>
                        <a:pt x="22689" y="959"/>
                        <a:pt x="22680" y="977"/>
                      </a:cubicBezTo>
                      <a:cubicBezTo>
                        <a:pt x="22667" y="1006"/>
                        <a:pt x="22657" y="1041"/>
                        <a:pt x="22628" y="1061"/>
                      </a:cubicBezTo>
                      <a:cubicBezTo>
                        <a:pt x="22612" y="1070"/>
                        <a:pt x="22596" y="1074"/>
                        <a:pt x="22577" y="1074"/>
                      </a:cubicBezTo>
                      <a:cubicBezTo>
                        <a:pt x="22567" y="1067"/>
                        <a:pt x="22554" y="1061"/>
                        <a:pt x="22544" y="1054"/>
                      </a:cubicBezTo>
                      <a:moveTo>
                        <a:pt x="22254" y="791"/>
                      </a:moveTo>
                      <a:lnTo>
                        <a:pt x="22254" y="791"/>
                      </a:lnTo>
                      <a:cubicBezTo>
                        <a:pt x="22254" y="788"/>
                        <a:pt x="22254" y="788"/>
                        <a:pt x="22254" y="785"/>
                      </a:cubicBezTo>
                      <a:cubicBezTo>
                        <a:pt x="22277" y="756"/>
                        <a:pt x="22303" y="727"/>
                        <a:pt x="22332" y="701"/>
                      </a:cubicBezTo>
                      <a:cubicBezTo>
                        <a:pt x="22386" y="646"/>
                        <a:pt x="22451" y="601"/>
                        <a:pt x="22522" y="569"/>
                      </a:cubicBezTo>
                      <a:cubicBezTo>
                        <a:pt x="22602" y="537"/>
                        <a:pt x="22689" y="534"/>
                        <a:pt x="22773" y="534"/>
                      </a:cubicBezTo>
                      <a:lnTo>
                        <a:pt x="22776" y="534"/>
                      </a:lnTo>
                      <a:cubicBezTo>
                        <a:pt x="22699" y="546"/>
                        <a:pt x="22621" y="572"/>
                        <a:pt x="22551" y="601"/>
                      </a:cubicBezTo>
                      <a:cubicBezTo>
                        <a:pt x="22448" y="640"/>
                        <a:pt x="22364" y="720"/>
                        <a:pt x="22306" y="814"/>
                      </a:cubicBezTo>
                      <a:cubicBezTo>
                        <a:pt x="22306" y="817"/>
                        <a:pt x="22303" y="820"/>
                        <a:pt x="22303" y="823"/>
                      </a:cubicBezTo>
                      <a:cubicBezTo>
                        <a:pt x="22300" y="823"/>
                        <a:pt x="22296" y="823"/>
                        <a:pt x="22293" y="827"/>
                      </a:cubicBezTo>
                      <a:cubicBezTo>
                        <a:pt x="22270" y="830"/>
                        <a:pt x="22251" y="833"/>
                        <a:pt x="22229" y="836"/>
                      </a:cubicBezTo>
                      <a:cubicBezTo>
                        <a:pt x="22235" y="820"/>
                        <a:pt x="22245" y="804"/>
                        <a:pt x="22254" y="791"/>
                      </a:cubicBezTo>
                      <a:moveTo>
                        <a:pt x="23726" y="926"/>
                      </a:moveTo>
                      <a:lnTo>
                        <a:pt x="23726" y="926"/>
                      </a:lnTo>
                      <a:cubicBezTo>
                        <a:pt x="23746" y="923"/>
                        <a:pt x="23771" y="914"/>
                        <a:pt x="23781" y="894"/>
                      </a:cubicBezTo>
                      <a:cubicBezTo>
                        <a:pt x="23787" y="875"/>
                        <a:pt x="23781" y="856"/>
                        <a:pt x="23778" y="836"/>
                      </a:cubicBezTo>
                      <a:cubicBezTo>
                        <a:pt x="23771" y="814"/>
                        <a:pt x="23768" y="794"/>
                        <a:pt x="23797" y="782"/>
                      </a:cubicBezTo>
                      <a:cubicBezTo>
                        <a:pt x="23803" y="778"/>
                        <a:pt x="23810" y="778"/>
                        <a:pt x="23816" y="778"/>
                      </a:cubicBezTo>
                      <a:cubicBezTo>
                        <a:pt x="23836" y="778"/>
                        <a:pt x="23858" y="791"/>
                        <a:pt x="23871" y="807"/>
                      </a:cubicBezTo>
                      <a:cubicBezTo>
                        <a:pt x="23894" y="823"/>
                        <a:pt x="23907" y="849"/>
                        <a:pt x="23907" y="878"/>
                      </a:cubicBezTo>
                      <a:cubicBezTo>
                        <a:pt x="23903" y="904"/>
                        <a:pt x="23887" y="920"/>
                        <a:pt x="23871" y="936"/>
                      </a:cubicBezTo>
                      <a:cubicBezTo>
                        <a:pt x="23868" y="939"/>
                        <a:pt x="23865" y="943"/>
                        <a:pt x="23861" y="946"/>
                      </a:cubicBezTo>
                      <a:cubicBezTo>
                        <a:pt x="23852" y="955"/>
                        <a:pt x="23839" y="967"/>
                        <a:pt x="23819" y="986"/>
                      </a:cubicBezTo>
                      <a:cubicBezTo>
                        <a:pt x="23810" y="993"/>
                        <a:pt x="23800" y="999"/>
                        <a:pt x="23791" y="1009"/>
                      </a:cubicBezTo>
                      <a:cubicBezTo>
                        <a:pt x="23791" y="1006"/>
                        <a:pt x="23787" y="1006"/>
                        <a:pt x="23784" y="1003"/>
                      </a:cubicBezTo>
                      <a:cubicBezTo>
                        <a:pt x="23633" y="939"/>
                        <a:pt x="23501" y="846"/>
                        <a:pt x="23349" y="782"/>
                      </a:cubicBezTo>
                      <a:cubicBezTo>
                        <a:pt x="23211" y="717"/>
                        <a:pt x="23053" y="685"/>
                        <a:pt x="22902" y="707"/>
                      </a:cubicBezTo>
                      <a:cubicBezTo>
                        <a:pt x="22860" y="714"/>
                        <a:pt x="22818" y="727"/>
                        <a:pt x="22779" y="740"/>
                      </a:cubicBezTo>
                      <a:cubicBezTo>
                        <a:pt x="22741" y="753"/>
                        <a:pt x="22705" y="775"/>
                        <a:pt x="22673" y="798"/>
                      </a:cubicBezTo>
                      <a:cubicBezTo>
                        <a:pt x="22663" y="804"/>
                        <a:pt x="22654" y="814"/>
                        <a:pt x="22647" y="820"/>
                      </a:cubicBezTo>
                      <a:cubicBezTo>
                        <a:pt x="22631" y="827"/>
                        <a:pt x="22618" y="836"/>
                        <a:pt x="22605" y="846"/>
                      </a:cubicBezTo>
                      <a:cubicBezTo>
                        <a:pt x="22593" y="843"/>
                        <a:pt x="22577" y="836"/>
                        <a:pt x="22560" y="833"/>
                      </a:cubicBezTo>
                      <a:cubicBezTo>
                        <a:pt x="22531" y="827"/>
                        <a:pt x="22502" y="823"/>
                        <a:pt x="22473" y="820"/>
                      </a:cubicBezTo>
                      <a:cubicBezTo>
                        <a:pt x="22560" y="753"/>
                        <a:pt x="22647" y="688"/>
                        <a:pt x="22750" y="653"/>
                      </a:cubicBezTo>
                      <a:cubicBezTo>
                        <a:pt x="22863" y="614"/>
                        <a:pt x="22989" y="624"/>
                        <a:pt x="23105" y="646"/>
                      </a:cubicBezTo>
                      <a:cubicBezTo>
                        <a:pt x="23221" y="669"/>
                        <a:pt x="23327" y="714"/>
                        <a:pt x="23430" y="769"/>
                      </a:cubicBezTo>
                      <a:cubicBezTo>
                        <a:pt x="23501" y="807"/>
                        <a:pt x="23568" y="862"/>
                        <a:pt x="23642" y="901"/>
                      </a:cubicBezTo>
                      <a:cubicBezTo>
                        <a:pt x="23662" y="920"/>
                        <a:pt x="23687" y="930"/>
                        <a:pt x="23713" y="930"/>
                      </a:cubicBezTo>
                      <a:cubicBezTo>
                        <a:pt x="23716" y="930"/>
                        <a:pt x="23723" y="926"/>
                        <a:pt x="23726" y="926"/>
                      </a:cubicBezTo>
                      <a:moveTo>
                        <a:pt x="23604" y="833"/>
                      </a:moveTo>
                      <a:lnTo>
                        <a:pt x="23604" y="833"/>
                      </a:lnTo>
                      <a:cubicBezTo>
                        <a:pt x="23559" y="804"/>
                        <a:pt x="23530" y="782"/>
                        <a:pt x="23485" y="756"/>
                      </a:cubicBezTo>
                      <a:cubicBezTo>
                        <a:pt x="23404" y="711"/>
                        <a:pt x="23317" y="669"/>
                        <a:pt x="23230" y="643"/>
                      </a:cubicBezTo>
                      <a:cubicBezTo>
                        <a:pt x="23066" y="588"/>
                        <a:pt x="22889" y="569"/>
                        <a:pt x="22725" y="630"/>
                      </a:cubicBezTo>
                      <a:cubicBezTo>
                        <a:pt x="22718" y="634"/>
                        <a:pt x="22715" y="637"/>
                        <a:pt x="22709" y="637"/>
                      </a:cubicBezTo>
                      <a:cubicBezTo>
                        <a:pt x="22618" y="675"/>
                        <a:pt x="22535" y="733"/>
                        <a:pt x="22467" y="804"/>
                      </a:cubicBezTo>
                      <a:cubicBezTo>
                        <a:pt x="22464" y="807"/>
                        <a:pt x="22457" y="810"/>
                        <a:pt x="22454" y="814"/>
                      </a:cubicBezTo>
                      <a:cubicBezTo>
                        <a:pt x="22448" y="817"/>
                        <a:pt x="22444" y="817"/>
                        <a:pt x="22438" y="817"/>
                      </a:cubicBezTo>
                      <a:cubicBezTo>
                        <a:pt x="22403" y="817"/>
                        <a:pt x="22367" y="820"/>
                        <a:pt x="22332" y="820"/>
                      </a:cubicBezTo>
                      <a:cubicBezTo>
                        <a:pt x="22396" y="707"/>
                        <a:pt x="22518" y="640"/>
                        <a:pt x="22644" y="598"/>
                      </a:cubicBezTo>
                      <a:cubicBezTo>
                        <a:pt x="22795" y="550"/>
                        <a:pt x="22963" y="537"/>
                        <a:pt x="23114" y="585"/>
                      </a:cubicBezTo>
                      <a:cubicBezTo>
                        <a:pt x="23179" y="608"/>
                        <a:pt x="23410" y="704"/>
                        <a:pt x="23465" y="720"/>
                      </a:cubicBezTo>
                      <a:cubicBezTo>
                        <a:pt x="23478" y="724"/>
                        <a:pt x="23581" y="746"/>
                        <a:pt x="23620" y="756"/>
                      </a:cubicBezTo>
                      <a:cubicBezTo>
                        <a:pt x="23607" y="778"/>
                        <a:pt x="23601" y="804"/>
                        <a:pt x="23604" y="833"/>
                      </a:cubicBezTo>
                      <a:moveTo>
                        <a:pt x="23968" y="662"/>
                      </a:moveTo>
                      <a:lnTo>
                        <a:pt x="23968" y="662"/>
                      </a:lnTo>
                      <a:cubicBezTo>
                        <a:pt x="23994" y="659"/>
                        <a:pt x="24006" y="646"/>
                        <a:pt x="24016" y="624"/>
                      </a:cubicBezTo>
                      <a:cubicBezTo>
                        <a:pt x="24026" y="608"/>
                        <a:pt x="24039" y="601"/>
                        <a:pt x="24055" y="601"/>
                      </a:cubicBezTo>
                      <a:cubicBezTo>
                        <a:pt x="24064" y="601"/>
                        <a:pt x="24077" y="608"/>
                        <a:pt x="24084" y="621"/>
                      </a:cubicBezTo>
                      <a:cubicBezTo>
                        <a:pt x="24100" y="646"/>
                        <a:pt x="24093" y="685"/>
                        <a:pt x="24064" y="698"/>
                      </a:cubicBezTo>
                      <a:cubicBezTo>
                        <a:pt x="24048" y="704"/>
                        <a:pt x="24032" y="704"/>
                        <a:pt x="24013" y="707"/>
                      </a:cubicBezTo>
                      <a:cubicBezTo>
                        <a:pt x="24003" y="707"/>
                        <a:pt x="23994" y="704"/>
                        <a:pt x="23987" y="704"/>
                      </a:cubicBezTo>
                      <a:cubicBezTo>
                        <a:pt x="23919" y="701"/>
                        <a:pt x="23868" y="659"/>
                        <a:pt x="23803" y="653"/>
                      </a:cubicBezTo>
                      <a:cubicBezTo>
                        <a:pt x="23797" y="653"/>
                        <a:pt x="23794" y="653"/>
                        <a:pt x="23791" y="653"/>
                      </a:cubicBezTo>
                      <a:cubicBezTo>
                        <a:pt x="23733" y="650"/>
                        <a:pt x="23671" y="682"/>
                        <a:pt x="23636" y="727"/>
                      </a:cubicBezTo>
                      <a:cubicBezTo>
                        <a:pt x="23620" y="724"/>
                        <a:pt x="23588" y="714"/>
                        <a:pt x="23581" y="714"/>
                      </a:cubicBezTo>
                      <a:cubicBezTo>
                        <a:pt x="23562" y="711"/>
                        <a:pt x="23539" y="704"/>
                        <a:pt x="23520" y="698"/>
                      </a:cubicBezTo>
                      <a:cubicBezTo>
                        <a:pt x="23478" y="688"/>
                        <a:pt x="23436" y="675"/>
                        <a:pt x="23394" y="662"/>
                      </a:cubicBezTo>
                      <a:cubicBezTo>
                        <a:pt x="23314" y="634"/>
                        <a:pt x="23234" y="598"/>
                        <a:pt x="23153" y="566"/>
                      </a:cubicBezTo>
                      <a:cubicBezTo>
                        <a:pt x="23146" y="563"/>
                        <a:pt x="23137" y="559"/>
                        <a:pt x="23130" y="556"/>
                      </a:cubicBezTo>
                      <a:cubicBezTo>
                        <a:pt x="23011" y="505"/>
                        <a:pt x="22889" y="495"/>
                        <a:pt x="22760" y="498"/>
                      </a:cubicBezTo>
                      <a:cubicBezTo>
                        <a:pt x="22753" y="498"/>
                        <a:pt x="22747" y="498"/>
                        <a:pt x="22741" y="498"/>
                      </a:cubicBezTo>
                      <a:cubicBezTo>
                        <a:pt x="22782" y="457"/>
                        <a:pt x="22869" y="453"/>
                        <a:pt x="22921" y="453"/>
                      </a:cubicBezTo>
                      <a:cubicBezTo>
                        <a:pt x="23008" y="450"/>
                        <a:pt x="23095" y="460"/>
                        <a:pt x="23182" y="479"/>
                      </a:cubicBezTo>
                      <a:cubicBezTo>
                        <a:pt x="23266" y="495"/>
                        <a:pt x="23346" y="524"/>
                        <a:pt x="23430" y="546"/>
                      </a:cubicBezTo>
                      <a:cubicBezTo>
                        <a:pt x="23430" y="550"/>
                        <a:pt x="23433" y="550"/>
                        <a:pt x="23433" y="550"/>
                      </a:cubicBezTo>
                      <a:cubicBezTo>
                        <a:pt x="23449" y="553"/>
                        <a:pt x="23465" y="559"/>
                        <a:pt x="23478" y="563"/>
                      </a:cubicBezTo>
                      <a:cubicBezTo>
                        <a:pt x="23614" y="605"/>
                        <a:pt x="23755" y="634"/>
                        <a:pt x="23891" y="611"/>
                      </a:cubicBezTo>
                      <a:cubicBezTo>
                        <a:pt x="23900" y="640"/>
                        <a:pt x="23926" y="666"/>
                        <a:pt x="23964" y="662"/>
                      </a:cubicBezTo>
                      <a:lnTo>
                        <a:pt x="23964" y="662"/>
                      </a:lnTo>
                      <a:lnTo>
                        <a:pt x="23968" y="662"/>
                      </a:lnTo>
                      <a:moveTo>
                        <a:pt x="23823" y="521"/>
                      </a:moveTo>
                      <a:lnTo>
                        <a:pt x="23823" y="521"/>
                      </a:lnTo>
                      <a:cubicBezTo>
                        <a:pt x="23865" y="521"/>
                        <a:pt x="23884" y="498"/>
                        <a:pt x="23894" y="485"/>
                      </a:cubicBezTo>
                      <a:cubicBezTo>
                        <a:pt x="23910" y="476"/>
                        <a:pt x="23926" y="463"/>
                        <a:pt x="23935" y="447"/>
                      </a:cubicBezTo>
                      <a:cubicBezTo>
                        <a:pt x="23945" y="427"/>
                        <a:pt x="23948" y="405"/>
                        <a:pt x="23932" y="392"/>
                      </a:cubicBezTo>
                      <a:cubicBezTo>
                        <a:pt x="23913" y="373"/>
                        <a:pt x="23884" y="357"/>
                        <a:pt x="23894" y="325"/>
                      </a:cubicBezTo>
                      <a:cubicBezTo>
                        <a:pt x="23907" y="295"/>
                        <a:pt x="23945" y="283"/>
                        <a:pt x="23977" y="283"/>
                      </a:cubicBezTo>
                      <a:cubicBezTo>
                        <a:pt x="24000" y="283"/>
                        <a:pt x="24026" y="292"/>
                        <a:pt x="24045" y="305"/>
                      </a:cubicBezTo>
                      <a:cubicBezTo>
                        <a:pt x="24090" y="334"/>
                        <a:pt x="24129" y="385"/>
                        <a:pt x="24122" y="440"/>
                      </a:cubicBezTo>
                      <a:cubicBezTo>
                        <a:pt x="24119" y="463"/>
                        <a:pt x="24100" y="501"/>
                        <a:pt x="24074" y="501"/>
                      </a:cubicBezTo>
                      <a:cubicBezTo>
                        <a:pt x="24051" y="501"/>
                        <a:pt x="24032" y="482"/>
                        <a:pt x="24010" y="479"/>
                      </a:cubicBezTo>
                      <a:cubicBezTo>
                        <a:pt x="24006" y="479"/>
                        <a:pt x="24003" y="479"/>
                        <a:pt x="23997" y="479"/>
                      </a:cubicBezTo>
                      <a:cubicBezTo>
                        <a:pt x="23951" y="476"/>
                        <a:pt x="23910" y="521"/>
                        <a:pt x="23894" y="563"/>
                      </a:cubicBezTo>
                      <a:cubicBezTo>
                        <a:pt x="23894" y="566"/>
                        <a:pt x="23894" y="566"/>
                        <a:pt x="23891" y="569"/>
                      </a:cubicBezTo>
                      <a:cubicBezTo>
                        <a:pt x="23765" y="595"/>
                        <a:pt x="23633" y="569"/>
                        <a:pt x="23510" y="534"/>
                      </a:cubicBezTo>
                      <a:cubicBezTo>
                        <a:pt x="23482" y="527"/>
                        <a:pt x="23452" y="518"/>
                        <a:pt x="23423" y="508"/>
                      </a:cubicBezTo>
                      <a:cubicBezTo>
                        <a:pt x="23327" y="479"/>
                        <a:pt x="23227" y="447"/>
                        <a:pt x="23127" y="431"/>
                      </a:cubicBezTo>
                      <a:cubicBezTo>
                        <a:pt x="23037" y="418"/>
                        <a:pt x="22947" y="418"/>
                        <a:pt x="22860" y="431"/>
                      </a:cubicBezTo>
                      <a:cubicBezTo>
                        <a:pt x="22812" y="437"/>
                        <a:pt x="22757" y="450"/>
                        <a:pt x="22725" y="489"/>
                      </a:cubicBezTo>
                      <a:cubicBezTo>
                        <a:pt x="22725" y="492"/>
                        <a:pt x="22721" y="495"/>
                        <a:pt x="22718" y="498"/>
                      </a:cubicBezTo>
                      <a:cubicBezTo>
                        <a:pt x="22715" y="498"/>
                        <a:pt x="22712" y="501"/>
                        <a:pt x="22709" y="501"/>
                      </a:cubicBezTo>
                      <a:cubicBezTo>
                        <a:pt x="22676" y="505"/>
                        <a:pt x="22647" y="508"/>
                        <a:pt x="22615" y="511"/>
                      </a:cubicBezTo>
                      <a:cubicBezTo>
                        <a:pt x="22641" y="479"/>
                        <a:pt x="22670" y="450"/>
                        <a:pt x="22702" y="427"/>
                      </a:cubicBezTo>
                      <a:cubicBezTo>
                        <a:pt x="22737" y="402"/>
                        <a:pt x="22779" y="379"/>
                        <a:pt x="22825" y="366"/>
                      </a:cubicBezTo>
                      <a:cubicBezTo>
                        <a:pt x="22918" y="334"/>
                        <a:pt x="23018" y="331"/>
                        <a:pt x="23111" y="357"/>
                      </a:cubicBezTo>
                      <a:cubicBezTo>
                        <a:pt x="23185" y="379"/>
                        <a:pt x="23253" y="408"/>
                        <a:pt x="23324" y="437"/>
                      </a:cubicBezTo>
                      <a:cubicBezTo>
                        <a:pt x="23401" y="466"/>
                        <a:pt x="23482" y="485"/>
                        <a:pt x="23562" y="498"/>
                      </a:cubicBezTo>
                      <a:cubicBezTo>
                        <a:pt x="23649" y="514"/>
                        <a:pt x="23736" y="527"/>
                        <a:pt x="23823" y="521"/>
                      </a:cubicBezTo>
                      <a:moveTo>
                        <a:pt x="23439" y="1431"/>
                      </a:moveTo>
                      <a:lnTo>
                        <a:pt x="23439" y="1431"/>
                      </a:lnTo>
                      <a:cubicBezTo>
                        <a:pt x="23433" y="1431"/>
                        <a:pt x="23430" y="1431"/>
                        <a:pt x="23427" y="1431"/>
                      </a:cubicBezTo>
                      <a:cubicBezTo>
                        <a:pt x="23362" y="1434"/>
                        <a:pt x="23307" y="1479"/>
                        <a:pt x="23243" y="1483"/>
                      </a:cubicBezTo>
                      <a:cubicBezTo>
                        <a:pt x="23234" y="1483"/>
                        <a:pt x="23224" y="1486"/>
                        <a:pt x="23214" y="1483"/>
                      </a:cubicBezTo>
                      <a:cubicBezTo>
                        <a:pt x="23198" y="1483"/>
                        <a:pt x="23179" y="1483"/>
                        <a:pt x="23166" y="1476"/>
                      </a:cubicBezTo>
                      <a:cubicBezTo>
                        <a:pt x="23137" y="1463"/>
                        <a:pt x="23130" y="1424"/>
                        <a:pt x="23143" y="1399"/>
                      </a:cubicBezTo>
                      <a:cubicBezTo>
                        <a:pt x="23153" y="1386"/>
                        <a:pt x="23162" y="1379"/>
                        <a:pt x="23175" y="1379"/>
                      </a:cubicBezTo>
                      <a:cubicBezTo>
                        <a:pt x="23188" y="1376"/>
                        <a:pt x="23204" y="1386"/>
                        <a:pt x="23211" y="1402"/>
                      </a:cubicBezTo>
                      <a:cubicBezTo>
                        <a:pt x="23224" y="1424"/>
                        <a:pt x="23237" y="1437"/>
                        <a:pt x="23262" y="1441"/>
                      </a:cubicBezTo>
                      <a:lnTo>
                        <a:pt x="23262" y="1441"/>
                      </a:lnTo>
                      <a:lnTo>
                        <a:pt x="23262" y="1441"/>
                      </a:lnTo>
                      <a:cubicBezTo>
                        <a:pt x="23301" y="1444"/>
                        <a:pt x="23330" y="1418"/>
                        <a:pt x="23337" y="1386"/>
                      </a:cubicBezTo>
                      <a:cubicBezTo>
                        <a:pt x="23475" y="1411"/>
                        <a:pt x="23617" y="1383"/>
                        <a:pt x="23749" y="1341"/>
                      </a:cubicBezTo>
                      <a:cubicBezTo>
                        <a:pt x="23765" y="1338"/>
                        <a:pt x="23778" y="1331"/>
                        <a:pt x="23794" y="1328"/>
                      </a:cubicBezTo>
                      <a:cubicBezTo>
                        <a:pt x="23797" y="1328"/>
                        <a:pt x="23797" y="1328"/>
                        <a:pt x="23800" y="1325"/>
                      </a:cubicBezTo>
                      <a:cubicBezTo>
                        <a:pt x="23881" y="1299"/>
                        <a:pt x="23964" y="1273"/>
                        <a:pt x="24048" y="1254"/>
                      </a:cubicBezTo>
                      <a:cubicBezTo>
                        <a:pt x="24132" y="1238"/>
                        <a:pt x="24222" y="1228"/>
                        <a:pt x="24309" y="1231"/>
                      </a:cubicBezTo>
                      <a:cubicBezTo>
                        <a:pt x="24360" y="1231"/>
                        <a:pt x="24448" y="1231"/>
                        <a:pt x="24486" y="1276"/>
                      </a:cubicBezTo>
                      <a:cubicBezTo>
                        <a:pt x="24480" y="1276"/>
                        <a:pt x="24473" y="1276"/>
                        <a:pt x="24467" y="1276"/>
                      </a:cubicBezTo>
                      <a:cubicBezTo>
                        <a:pt x="24341" y="1273"/>
                        <a:pt x="24219" y="1283"/>
                        <a:pt x="24100" y="1331"/>
                      </a:cubicBezTo>
                      <a:cubicBezTo>
                        <a:pt x="24090" y="1334"/>
                        <a:pt x="24084" y="1338"/>
                        <a:pt x="24074" y="1341"/>
                      </a:cubicBezTo>
                      <a:cubicBezTo>
                        <a:pt x="23997" y="1376"/>
                        <a:pt x="23916" y="1411"/>
                        <a:pt x="23832" y="1441"/>
                      </a:cubicBezTo>
                      <a:cubicBezTo>
                        <a:pt x="23794" y="1454"/>
                        <a:pt x="23752" y="1466"/>
                        <a:pt x="23710" y="1476"/>
                      </a:cubicBezTo>
                      <a:cubicBezTo>
                        <a:pt x="23687" y="1483"/>
                        <a:pt x="23668" y="1486"/>
                        <a:pt x="23646" y="1492"/>
                      </a:cubicBezTo>
                      <a:cubicBezTo>
                        <a:pt x="23639" y="1492"/>
                        <a:pt x="23607" y="1502"/>
                        <a:pt x="23591" y="1505"/>
                      </a:cubicBezTo>
                      <a:cubicBezTo>
                        <a:pt x="23555" y="1460"/>
                        <a:pt x="23494" y="1428"/>
                        <a:pt x="23439" y="1431"/>
                      </a:cubicBezTo>
                      <a:moveTo>
                        <a:pt x="24370" y="1209"/>
                      </a:moveTo>
                      <a:lnTo>
                        <a:pt x="24370" y="1209"/>
                      </a:lnTo>
                      <a:cubicBezTo>
                        <a:pt x="24280" y="1196"/>
                        <a:pt x="24190" y="1196"/>
                        <a:pt x="24103" y="1209"/>
                      </a:cubicBezTo>
                      <a:cubicBezTo>
                        <a:pt x="24000" y="1225"/>
                        <a:pt x="23903" y="1257"/>
                        <a:pt x="23803" y="1286"/>
                      </a:cubicBezTo>
                      <a:cubicBezTo>
                        <a:pt x="23775" y="1296"/>
                        <a:pt x="23749" y="1305"/>
                        <a:pt x="23720" y="1312"/>
                      </a:cubicBezTo>
                      <a:cubicBezTo>
                        <a:pt x="23594" y="1347"/>
                        <a:pt x="23462" y="1373"/>
                        <a:pt x="23337" y="1347"/>
                      </a:cubicBezTo>
                      <a:cubicBezTo>
                        <a:pt x="23337" y="1344"/>
                        <a:pt x="23337" y="1341"/>
                        <a:pt x="23333" y="1341"/>
                      </a:cubicBezTo>
                      <a:cubicBezTo>
                        <a:pt x="23320" y="1299"/>
                        <a:pt x="23278" y="1254"/>
                        <a:pt x="23230" y="1257"/>
                      </a:cubicBezTo>
                      <a:cubicBezTo>
                        <a:pt x="23227" y="1257"/>
                        <a:pt x="23224" y="1257"/>
                        <a:pt x="23221" y="1257"/>
                      </a:cubicBezTo>
                      <a:cubicBezTo>
                        <a:pt x="23198" y="1260"/>
                        <a:pt x="23179" y="1279"/>
                        <a:pt x="23156" y="1279"/>
                      </a:cubicBezTo>
                      <a:cubicBezTo>
                        <a:pt x="23127" y="1279"/>
                        <a:pt x="23111" y="1241"/>
                        <a:pt x="23108" y="1215"/>
                      </a:cubicBezTo>
                      <a:cubicBezTo>
                        <a:pt x="23101" y="1164"/>
                        <a:pt x="23140" y="1112"/>
                        <a:pt x="23182" y="1083"/>
                      </a:cubicBezTo>
                      <a:cubicBezTo>
                        <a:pt x="23204" y="1070"/>
                        <a:pt x="23227" y="1061"/>
                        <a:pt x="23253" y="1061"/>
                      </a:cubicBezTo>
                      <a:cubicBezTo>
                        <a:pt x="23282" y="1061"/>
                        <a:pt x="23324" y="1074"/>
                        <a:pt x="23333" y="1102"/>
                      </a:cubicBezTo>
                      <a:cubicBezTo>
                        <a:pt x="23346" y="1135"/>
                        <a:pt x="23317" y="1151"/>
                        <a:pt x="23298" y="1170"/>
                      </a:cubicBezTo>
                      <a:cubicBezTo>
                        <a:pt x="23282" y="1183"/>
                        <a:pt x="23285" y="1206"/>
                        <a:pt x="23294" y="1225"/>
                      </a:cubicBezTo>
                      <a:cubicBezTo>
                        <a:pt x="23301" y="1241"/>
                        <a:pt x="23317" y="1254"/>
                        <a:pt x="23333" y="1263"/>
                      </a:cubicBezTo>
                      <a:cubicBezTo>
                        <a:pt x="23346" y="1276"/>
                        <a:pt x="23362" y="1299"/>
                        <a:pt x="23404" y="1299"/>
                      </a:cubicBezTo>
                      <a:cubicBezTo>
                        <a:pt x="23491" y="1302"/>
                        <a:pt x="23578" y="1292"/>
                        <a:pt x="23665" y="1276"/>
                      </a:cubicBezTo>
                      <a:cubicBezTo>
                        <a:pt x="23749" y="1263"/>
                        <a:pt x="23829" y="1244"/>
                        <a:pt x="23907" y="1215"/>
                      </a:cubicBezTo>
                      <a:cubicBezTo>
                        <a:pt x="23977" y="1186"/>
                        <a:pt x="24045" y="1154"/>
                        <a:pt x="24116" y="1135"/>
                      </a:cubicBezTo>
                      <a:cubicBezTo>
                        <a:pt x="24212" y="1109"/>
                        <a:pt x="24312" y="1112"/>
                        <a:pt x="24406" y="1144"/>
                      </a:cubicBezTo>
                      <a:cubicBezTo>
                        <a:pt x="24448" y="1157"/>
                        <a:pt x="24489" y="1177"/>
                        <a:pt x="24528" y="1206"/>
                      </a:cubicBezTo>
                      <a:cubicBezTo>
                        <a:pt x="24560" y="1228"/>
                        <a:pt x="24586" y="1257"/>
                        <a:pt x="24612" y="1289"/>
                      </a:cubicBezTo>
                      <a:cubicBezTo>
                        <a:pt x="24583" y="1286"/>
                        <a:pt x="24551" y="1283"/>
                        <a:pt x="24518" y="1279"/>
                      </a:cubicBezTo>
                      <a:cubicBezTo>
                        <a:pt x="24515" y="1276"/>
                        <a:pt x="24512" y="1276"/>
                        <a:pt x="24509" y="1276"/>
                      </a:cubicBezTo>
                      <a:cubicBezTo>
                        <a:pt x="24506" y="1273"/>
                        <a:pt x="24506" y="1270"/>
                        <a:pt x="24502" y="1267"/>
                      </a:cubicBezTo>
                      <a:cubicBezTo>
                        <a:pt x="24473" y="1225"/>
                        <a:pt x="24419" y="1215"/>
                        <a:pt x="24370" y="1209"/>
                      </a:cubicBezTo>
                      <a:moveTo>
                        <a:pt x="24467" y="1054"/>
                      </a:moveTo>
                      <a:lnTo>
                        <a:pt x="24467" y="1054"/>
                      </a:lnTo>
                      <a:cubicBezTo>
                        <a:pt x="24396" y="1016"/>
                        <a:pt x="24316" y="993"/>
                        <a:pt x="24232" y="993"/>
                      </a:cubicBezTo>
                      <a:cubicBezTo>
                        <a:pt x="24145" y="993"/>
                        <a:pt x="24058" y="1016"/>
                        <a:pt x="23971" y="1041"/>
                      </a:cubicBezTo>
                      <a:cubicBezTo>
                        <a:pt x="23881" y="1067"/>
                        <a:pt x="23791" y="1096"/>
                        <a:pt x="23700" y="1122"/>
                      </a:cubicBezTo>
                      <a:cubicBezTo>
                        <a:pt x="23729" y="1093"/>
                        <a:pt x="23762" y="1067"/>
                        <a:pt x="23794" y="1045"/>
                      </a:cubicBezTo>
                      <a:cubicBezTo>
                        <a:pt x="23800" y="1045"/>
                        <a:pt x="23803" y="1041"/>
                        <a:pt x="23807" y="1038"/>
                      </a:cubicBezTo>
                      <a:cubicBezTo>
                        <a:pt x="23807" y="1035"/>
                        <a:pt x="23810" y="1035"/>
                        <a:pt x="23810" y="1035"/>
                      </a:cubicBezTo>
                      <a:cubicBezTo>
                        <a:pt x="23977" y="920"/>
                        <a:pt x="24183" y="843"/>
                        <a:pt x="24367" y="852"/>
                      </a:cubicBezTo>
                      <a:cubicBezTo>
                        <a:pt x="24460" y="859"/>
                        <a:pt x="24551" y="888"/>
                        <a:pt x="24634" y="923"/>
                      </a:cubicBezTo>
                      <a:cubicBezTo>
                        <a:pt x="24621" y="939"/>
                        <a:pt x="24612" y="959"/>
                        <a:pt x="24602" y="977"/>
                      </a:cubicBezTo>
                      <a:cubicBezTo>
                        <a:pt x="24592" y="1006"/>
                        <a:pt x="24580" y="1041"/>
                        <a:pt x="24551" y="1061"/>
                      </a:cubicBezTo>
                      <a:cubicBezTo>
                        <a:pt x="24535" y="1070"/>
                        <a:pt x="24518" y="1074"/>
                        <a:pt x="24499" y="1074"/>
                      </a:cubicBezTo>
                      <a:cubicBezTo>
                        <a:pt x="24489" y="1067"/>
                        <a:pt x="24476" y="1061"/>
                        <a:pt x="24467" y="1054"/>
                      </a:cubicBezTo>
                      <a:moveTo>
                        <a:pt x="24177" y="791"/>
                      </a:moveTo>
                      <a:lnTo>
                        <a:pt x="24177" y="791"/>
                      </a:lnTo>
                      <a:cubicBezTo>
                        <a:pt x="24177" y="788"/>
                        <a:pt x="24177" y="788"/>
                        <a:pt x="24177" y="785"/>
                      </a:cubicBezTo>
                      <a:cubicBezTo>
                        <a:pt x="24200" y="756"/>
                        <a:pt x="24225" y="727"/>
                        <a:pt x="24254" y="701"/>
                      </a:cubicBezTo>
                      <a:cubicBezTo>
                        <a:pt x="24309" y="646"/>
                        <a:pt x="24373" y="601"/>
                        <a:pt x="24444" y="569"/>
                      </a:cubicBezTo>
                      <a:cubicBezTo>
                        <a:pt x="24525" y="537"/>
                        <a:pt x="24612" y="534"/>
                        <a:pt x="24696" y="534"/>
                      </a:cubicBezTo>
                      <a:lnTo>
                        <a:pt x="24699" y="534"/>
                      </a:lnTo>
                      <a:cubicBezTo>
                        <a:pt x="24621" y="546"/>
                        <a:pt x="24544" y="572"/>
                        <a:pt x="24473" y="601"/>
                      </a:cubicBezTo>
                      <a:cubicBezTo>
                        <a:pt x="24370" y="640"/>
                        <a:pt x="24287" y="720"/>
                        <a:pt x="24228" y="814"/>
                      </a:cubicBezTo>
                      <a:cubicBezTo>
                        <a:pt x="24228" y="817"/>
                        <a:pt x="24225" y="820"/>
                        <a:pt x="24225" y="823"/>
                      </a:cubicBezTo>
                      <a:cubicBezTo>
                        <a:pt x="24222" y="823"/>
                        <a:pt x="24219" y="823"/>
                        <a:pt x="24216" y="827"/>
                      </a:cubicBezTo>
                      <a:cubicBezTo>
                        <a:pt x="24193" y="830"/>
                        <a:pt x="24174" y="833"/>
                        <a:pt x="24151" y="836"/>
                      </a:cubicBezTo>
                      <a:cubicBezTo>
                        <a:pt x="24158" y="820"/>
                        <a:pt x="24167" y="804"/>
                        <a:pt x="24177" y="791"/>
                      </a:cubicBezTo>
                      <a:moveTo>
                        <a:pt x="25526" y="833"/>
                      </a:moveTo>
                      <a:lnTo>
                        <a:pt x="25526" y="833"/>
                      </a:lnTo>
                      <a:cubicBezTo>
                        <a:pt x="25481" y="804"/>
                        <a:pt x="25453" y="782"/>
                        <a:pt x="25407" y="756"/>
                      </a:cubicBezTo>
                      <a:cubicBezTo>
                        <a:pt x="25327" y="711"/>
                        <a:pt x="25240" y="669"/>
                        <a:pt x="25153" y="643"/>
                      </a:cubicBezTo>
                      <a:cubicBezTo>
                        <a:pt x="24989" y="588"/>
                        <a:pt x="24812" y="569"/>
                        <a:pt x="24647" y="630"/>
                      </a:cubicBezTo>
                      <a:cubicBezTo>
                        <a:pt x="24641" y="634"/>
                        <a:pt x="24638" y="637"/>
                        <a:pt x="24631" y="637"/>
                      </a:cubicBezTo>
                      <a:cubicBezTo>
                        <a:pt x="24541" y="675"/>
                        <a:pt x="24457" y="733"/>
                        <a:pt x="24390" y="804"/>
                      </a:cubicBezTo>
                      <a:cubicBezTo>
                        <a:pt x="24386" y="807"/>
                        <a:pt x="24380" y="810"/>
                        <a:pt x="24377" y="814"/>
                      </a:cubicBezTo>
                      <a:cubicBezTo>
                        <a:pt x="24370" y="817"/>
                        <a:pt x="24367" y="817"/>
                        <a:pt x="24360" y="817"/>
                      </a:cubicBezTo>
                      <a:cubicBezTo>
                        <a:pt x="24325" y="817"/>
                        <a:pt x="24290" y="820"/>
                        <a:pt x="24254" y="820"/>
                      </a:cubicBezTo>
                      <a:cubicBezTo>
                        <a:pt x="24319" y="707"/>
                        <a:pt x="24441" y="640"/>
                        <a:pt x="24567" y="598"/>
                      </a:cubicBezTo>
                      <a:cubicBezTo>
                        <a:pt x="24718" y="550"/>
                        <a:pt x="24885" y="537"/>
                        <a:pt x="25037" y="585"/>
                      </a:cubicBezTo>
                      <a:cubicBezTo>
                        <a:pt x="25101" y="608"/>
                        <a:pt x="25333" y="704"/>
                        <a:pt x="25388" y="720"/>
                      </a:cubicBezTo>
                      <a:cubicBezTo>
                        <a:pt x="25401" y="724"/>
                        <a:pt x="25504" y="746"/>
                        <a:pt x="25542" y="756"/>
                      </a:cubicBezTo>
                      <a:cubicBezTo>
                        <a:pt x="25530" y="778"/>
                        <a:pt x="25523" y="804"/>
                        <a:pt x="25526" y="833"/>
                      </a:cubicBezTo>
                      <a:moveTo>
                        <a:pt x="25890" y="662"/>
                      </a:moveTo>
                      <a:lnTo>
                        <a:pt x="25890" y="662"/>
                      </a:lnTo>
                      <a:cubicBezTo>
                        <a:pt x="25916" y="659"/>
                        <a:pt x="25929" y="646"/>
                        <a:pt x="25939" y="624"/>
                      </a:cubicBezTo>
                      <a:cubicBezTo>
                        <a:pt x="25948" y="608"/>
                        <a:pt x="25961" y="601"/>
                        <a:pt x="25977" y="601"/>
                      </a:cubicBezTo>
                      <a:cubicBezTo>
                        <a:pt x="25987" y="601"/>
                        <a:pt x="26000" y="608"/>
                        <a:pt x="26006" y="621"/>
                      </a:cubicBezTo>
                      <a:cubicBezTo>
                        <a:pt x="26022" y="646"/>
                        <a:pt x="26016" y="685"/>
                        <a:pt x="25987" y="698"/>
                      </a:cubicBezTo>
                      <a:cubicBezTo>
                        <a:pt x="25971" y="704"/>
                        <a:pt x="25955" y="704"/>
                        <a:pt x="25939" y="707"/>
                      </a:cubicBezTo>
                      <a:cubicBezTo>
                        <a:pt x="25926" y="707"/>
                        <a:pt x="25916" y="704"/>
                        <a:pt x="25910" y="704"/>
                      </a:cubicBezTo>
                      <a:cubicBezTo>
                        <a:pt x="25842" y="701"/>
                        <a:pt x="25790" y="659"/>
                        <a:pt x="25726" y="653"/>
                      </a:cubicBezTo>
                      <a:cubicBezTo>
                        <a:pt x="25720" y="653"/>
                        <a:pt x="25717" y="653"/>
                        <a:pt x="25713" y="653"/>
                      </a:cubicBezTo>
                      <a:cubicBezTo>
                        <a:pt x="25655" y="650"/>
                        <a:pt x="25594" y="682"/>
                        <a:pt x="25559" y="727"/>
                      </a:cubicBezTo>
                      <a:cubicBezTo>
                        <a:pt x="25542" y="724"/>
                        <a:pt x="25510" y="714"/>
                        <a:pt x="25504" y="714"/>
                      </a:cubicBezTo>
                      <a:cubicBezTo>
                        <a:pt x="25485" y="711"/>
                        <a:pt x="25462" y="704"/>
                        <a:pt x="25443" y="698"/>
                      </a:cubicBezTo>
                      <a:cubicBezTo>
                        <a:pt x="25401" y="688"/>
                        <a:pt x="25359" y="675"/>
                        <a:pt x="25317" y="662"/>
                      </a:cubicBezTo>
                      <a:cubicBezTo>
                        <a:pt x="25237" y="634"/>
                        <a:pt x="25156" y="598"/>
                        <a:pt x="25076" y="566"/>
                      </a:cubicBezTo>
                      <a:cubicBezTo>
                        <a:pt x="25069" y="563"/>
                        <a:pt x="25060" y="559"/>
                        <a:pt x="25053" y="556"/>
                      </a:cubicBezTo>
                      <a:cubicBezTo>
                        <a:pt x="24934" y="505"/>
                        <a:pt x="24812" y="495"/>
                        <a:pt x="24683" y="498"/>
                      </a:cubicBezTo>
                      <a:cubicBezTo>
                        <a:pt x="24676" y="498"/>
                        <a:pt x="24670" y="498"/>
                        <a:pt x="24663" y="498"/>
                      </a:cubicBezTo>
                      <a:cubicBezTo>
                        <a:pt x="24705" y="457"/>
                        <a:pt x="24792" y="453"/>
                        <a:pt x="24844" y="453"/>
                      </a:cubicBezTo>
                      <a:cubicBezTo>
                        <a:pt x="24931" y="450"/>
                        <a:pt x="25017" y="460"/>
                        <a:pt x="25105" y="479"/>
                      </a:cubicBezTo>
                      <a:cubicBezTo>
                        <a:pt x="25188" y="495"/>
                        <a:pt x="25269" y="524"/>
                        <a:pt x="25353" y="546"/>
                      </a:cubicBezTo>
                      <a:cubicBezTo>
                        <a:pt x="25353" y="550"/>
                        <a:pt x="25356" y="550"/>
                        <a:pt x="25356" y="550"/>
                      </a:cubicBezTo>
                      <a:cubicBezTo>
                        <a:pt x="25372" y="553"/>
                        <a:pt x="25388" y="559"/>
                        <a:pt x="25401" y="563"/>
                      </a:cubicBezTo>
                      <a:cubicBezTo>
                        <a:pt x="25536" y="605"/>
                        <a:pt x="25678" y="634"/>
                        <a:pt x="25813" y="611"/>
                      </a:cubicBezTo>
                      <a:cubicBezTo>
                        <a:pt x="25823" y="640"/>
                        <a:pt x="25849" y="666"/>
                        <a:pt x="25887" y="662"/>
                      </a:cubicBezTo>
                      <a:lnTo>
                        <a:pt x="25887" y="662"/>
                      </a:lnTo>
                      <a:lnTo>
                        <a:pt x="25890" y="662"/>
                      </a:lnTo>
                      <a:moveTo>
                        <a:pt x="25746" y="521"/>
                      </a:moveTo>
                      <a:lnTo>
                        <a:pt x="25746" y="521"/>
                      </a:lnTo>
                      <a:cubicBezTo>
                        <a:pt x="25787" y="521"/>
                        <a:pt x="25807" y="498"/>
                        <a:pt x="25816" y="485"/>
                      </a:cubicBezTo>
                      <a:cubicBezTo>
                        <a:pt x="25832" y="476"/>
                        <a:pt x="25849" y="463"/>
                        <a:pt x="25858" y="447"/>
                      </a:cubicBezTo>
                      <a:cubicBezTo>
                        <a:pt x="25868" y="427"/>
                        <a:pt x="25871" y="405"/>
                        <a:pt x="25855" y="392"/>
                      </a:cubicBezTo>
                      <a:cubicBezTo>
                        <a:pt x="25836" y="373"/>
                        <a:pt x="25807" y="357"/>
                        <a:pt x="25816" y="325"/>
                      </a:cubicBezTo>
                      <a:cubicBezTo>
                        <a:pt x="25829" y="295"/>
                        <a:pt x="25868" y="283"/>
                        <a:pt x="25900" y="283"/>
                      </a:cubicBezTo>
                      <a:cubicBezTo>
                        <a:pt x="25922" y="283"/>
                        <a:pt x="25948" y="292"/>
                        <a:pt x="25968" y="305"/>
                      </a:cubicBezTo>
                      <a:cubicBezTo>
                        <a:pt x="26013" y="334"/>
                        <a:pt x="26051" y="385"/>
                        <a:pt x="26045" y="440"/>
                      </a:cubicBezTo>
                      <a:cubicBezTo>
                        <a:pt x="26042" y="463"/>
                        <a:pt x="26022" y="501"/>
                        <a:pt x="25997" y="501"/>
                      </a:cubicBezTo>
                      <a:cubicBezTo>
                        <a:pt x="25974" y="501"/>
                        <a:pt x="25955" y="482"/>
                        <a:pt x="25932" y="479"/>
                      </a:cubicBezTo>
                      <a:cubicBezTo>
                        <a:pt x="25929" y="479"/>
                        <a:pt x="25926" y="479"/>
                        <a:pt x="25919" y="479"/>
                      </a:cubicBezTo>
                      <a:cubicBezTo>
                        <a:pt x="25874" y="476"/>
                        <a:pt x="25832" y="521"/>
                        <a:pt x="25816" y="563"/>
                      </a:cubicBezTo>
                      <a:cubicBezTo>
                        <a:pt x="25816" y="566"/>
                        <a:pt x="25816" y="566"/>
                        <a:pt x="25813" y="569"/>
                      </a:cubicBezTo>
                      <a:cubicBezTo>
                        <a:pt x="25687" y="595"/>
                        <a:pt x="25555" y="569"/>
                        <a:pt x="25433" y="534"/>
                      </a:cubicBezTo>
                      <a:cubicBezTo>
                        <a:pt x="25404" y="527"/>
                        <a:pt x="25375" y="518"/>
                        <a:pt x="25346" y="508"/>
                      </a:cubicBezTo>
                      <a:cubicBezTo>
                        <a:pt x="25249" y="479"/>
                        <a:pt x="25150" y="447"/>
                        <a:pt x="25050" y="431"/>
                      </a:cubicBezTo>
                      <a:cubicBezTo>
                        <a:pt x="24960" y="418"/>
                        <a:pt x="24869" y="418"/>
                        <a:pt x="24783" y="431"/>
                      </a:cubicBezTo>
                      <a:cubicBezTo>
                        <a:pt x="24734" y="437"/>
                        <a:pt x="24680" y="450"/>
                        <a:pt x="24651" y="489"/>
                      </a:cubicBezTo>
                      <a:cubicBezTo>
                        <a:pt x="24647" y="492"/>
                        <a:pt x="24644" y="495"/>
                        <a:pt x="24641" y="498"/>
                      </a:cubicBezTo>
                      <a:cubicBezTo>
                        <a:pt x="24638" y="498"/>
                        <a:pt x="24634" y="501"/>
                        <a:pt x="24631" y="501"/>
                      </a:cubicBezTo>
                      <a:cubicBezTo>
                        <a:pt x="24602" y="505"/>
                        <a:pt x="24570" y="508"/>
                        <a:pt x="24538" y="511"/>
                      </a:cubicBezTo>
                      <a:cubicBezTo>
                        <a:pt x="24564" y="479"/>
                        <a:pt x="24592" y="450"/>
                        <a:pt x="24625" y="427"/>
                      </a:cubicBezTo>
                      <a:cubicBezTo>
                        <a:pt x="24660" y="402"/>
                        <a:pt x="24702" y="379"/>
                        <a:pt x="24747" y="366"/>
                      </a:cubicBezTo>
                      <a:cubicBezTo>
                        <a:pt x="24840" y="334"/>
                        <a:pt x="24940" y="331"/>
                        <a:pt x="25034" y="357"/>
                      </a:cubicBezTo>
                      <a:cubicBezTo>
                        <a:pt x="25108" y="379"/>
                        <a:pt x="25175" y="408"/>
                        <a:pt x="25246" y="437"/>
                      </a:cubicBezTo>
                      <a:cubicBezTo>
                        <a:pt x="25324" y="466"/>
                        <a:pt x="25404" y="485"/>
                        <a:pt x="25488" y="498"/>
                      </a:cubicBezTo>
                      <a:cubicBezTo>
                        <a:pt x="25572" y="514"/>
                        <a:pt x="25658" y="527"/>
                        <a:pt x="25746" y="521"/>
                      </a:cubicBezTo>
                      <a:moveTo>
                        <a:pt x="25713" y="1009"/>
                      </a:moveTo>
                      <a:lnTo>
                        <a:pt x="25713" y="1009"/>
                      </a:lnTo>
                      <a:cubicBezTo>
                        <a:pt x="25713" y="1006"/>
                        <a:pt x="25710" y="1006"/>
                        <a:pt x="25707" y="1003"/>
                      </a:cubicBezTo>
                      <a:cubicBezTo>
                        <a:pt x="25555" y="939"/>
                        <a:pt x="25423" y="846"/>
                        <a:pt x="25272" y="782"/>
                      </a:cubicBezTo>
                      <a:cubicBezTo>
                        <a:pt x="25133" y="717"/>
                        <a:pt x="24976" y="685"/>
                        <a:pt x="24824" y="707"/>
                      </a:cubicBezTo>
                      <a:cubicBezTo>
                        <a:pt x="24783" y="714"/>
                        <a:pt x="24741" y="727"/>
                        <a:pt x="24702" y="740"/>
                      </a:cubicBezTo>
                      <a:cubicBezTo>
                        <a:pt x="24663" y="753"/>
                        <a:pt x="24628" y="775"/>
                        <a:pt x="24596" y="798"/>
                      </a:cubicBezTo>
                      <a:cubicBezTo>
                        <a:pt x="24586" y="804"/>
                        <a:pt x="24576" y="814"/>
                        <a:pt x="24570" y="820"/>
                      </a:cubicBezTo>
                      <a:cubicBezTo>
                        <a:pt x="24554" y="827"/>
                        <a:pt x="24541" y="836"/>
                        <a:pt x="24528" y="846"/>
                      </a:cubicBezTo>
                      <a:cubicBezTo>
                        <a:pt x="24515" y="843"/>
                        <a:pt x="24499" y="836"/>
                        <a:pt x="24483" y="833"/>
                      </a:cubicBezTo>
                      <a:cubicBezTo>
                        <a:pt x="24454" y="827"/>
                        <a:pt x="24425" y="823"/>
                        <a:pt x="24396" y="820"/>
                      </a:cubicBezTo>
                      <a:cubicBezTo>
                        <a:pt x="24483" y="753"/>
                        <a:pt x="24570" y="688"/>
                        <a:pt x="24673" y="653"/>
                      </a:cubicBezTo>
                      <a:cubicBezTo>
                        <a:pt x="24786" y="614"/>
                        <a:pt x="24911" y="624"/>
                        <a:pt x="25027" y="646"/>
                      </a:cubicBezTo>
                      <a:cubicBezTo>
                        <a:pt x="25143" y="669"/>
                        <a:pt x="25249" y="714"/>
                        <a:pt x="25353" y="769"/>
                      </a:cubicBezTo>
                      <a:cubicBezTo>
                        <a:pt x="25427" y="807"/>
                        <a:pt x="25491" y="862"/>
                        <a:pt x="25565" y="901"/>
                      </a:cubicBezTo>
                      <a:cubicBezTo>
                        <a:pt x="25585" y="920"/>
                        <a:pt x="25610" y="930"/>
                        <a:pt x="25636" y="930"/>
                      </a:cubicBezTo>
                      <a:cubicBezTo>
                        <a:pt x="25639" y="930"/>
                        <a:pt x="25646" y="926"/>
                        <a:pt x="25649" y="926"/>
                      </a:cubicBezTo>
                      <a:cubicBezTo>
                        <a:pt x="25668" y="923"/>
                        <a:pt x="25694" y="914"/>
                        <a:pt x="25704" y="894"/>
                      </a:cubicBezTo>
                      <a:cubicBezTo>
                        <a:pt x="25710" y="875"/>
                        <a:pt x="25704" y="856"/>
                        <a:pt x="25700" y="836"/>
                      </a:cubicBezTo>
                      <a:cubicBezTo>
                        <a:pt x="25694" y="814"/>
                        <a:pt x="25691" y="794"/>
                        <a:pt x="25720" y="782"/>
                      </a:cubicBezTo>
                      <a:cubicBezTo>
                        <a:pt x="25726" y="778"/>
                        <a:pt x="25733" y="778"/>
                        <a:pt x="25739" y="778"/>
                      </a:cubicBezTo>
                      <a:cubicBezTo>
                        <a:pt x="25758" y="778"/>
                        <a:pt x="25781" y="791"/>
                        <a:pt x="25794" y="807"/>
                      </a:cubicBezTo>
                      <a:cubicBezTo>
                        <a:pt x="25816" y="823"/>
                        <a:pt x="25829" y="849"/>
                        <a:pt x="25829" y="878"/>
                      </a:cubicBezTo>
                      <a:cubicBezTo>
                        <a:pt x="25826" y="904"/>
                        <a:pt x="25810" y="920"/>
                        <a:pt x="25794" y="936"/>
                      </a:cubicBezTo>
                      <a:cubicBezTo>
                        <a:pt x="25790" y="939"/>
                        <a:pt x="25787" y="946"/>
                        <a:pt x="25784" y="949"/>
                      </a:cubicBezTo>
                      <a:cubicBezTo>
                        <a:pt x="25774" y="959"/>
                        <a:pt x="25758" y="970"/>
                        <a:pt x="25742" y="986"/>
                      </a:cubicBezTo>
                      <a:cubicBezTo>
                        <a:pt x="25733" y="993"/>
                        <a:pt x="25723" y="999"/>
                        <a:pt x="25713" y="1009"/>
                      </a:cubicBezTo>
                      <a:moveTo>
                        <a:pt x="24667" y="321"/>
                      </a:moveTo>
                      <a:lnTo>
                        <a:pt x="24667" y="321"/>
                      </a:lnTo>
                      <a:cubicBezTo>
                        <a:pt x="24766" y="260"/>
                        <a:pt x="24873" y="237"/>
                        <a:pt x="24985" y="253"/>
                      </a:cubicBezTo>
                      <a:cubicBezTo>
                        <a:pt x="25159" y="279"/>
                        <a:pt x="25317" y="350"/>
                        <a:pt x="25485" y="392"/>
                      </a:cubicBezTo>
                      <a:cubicBezTo>
                        <a:pt x="25514" y="398"/>
                        <a:pt x="25542" y="405"/>
                        <a:pt x="25572" y="411"/>
                      </a:cubicBezTo>
                      <a:cubicBezTo>
                        <a:pt x="25588" y="414"/>
                        <a:pt x="25604" y="414"/>
                        <a:pt x="25620" y="418"/>
                      </a:cubicBezTo>
                      <a:cubicBezTo>
                        <a:pt x="25623" y="418"/>
                        <a:pt x="25633" y="418"/>
                        <a:pt x="25642" y="421"/>
                      </a:cubicBezTo>
                      <a:cubicBezTo>
                        <a:pt x="25649" y="444"/>
                        <a:pt x="25662" y="466"/>
                        <a:pt x="25681" y="482"/>
                      </a:cubicBezTo>
                      <a:cubicBezTo>
                        <a:pt x="25613" y="479"/>
                        <a:pt x="25546" y="469"/>
                        <a:pt x="25475" y="460"/>
                      </a:cubicBezTo>
                      <a:cubicBezTo>
                        <a:pt x="25391" y="447"/>
                        <a:pt x="25311" y="418"/>
                        <a:pt x="25230" y="389"/>
                      </a:cubicBezTo>
                      <a:cubicBezTo>
                        <a:pt x="25159" y="363"/>
                        <a:pt x="25092" y="331"/>
                        <a:pt x="25021" y="312"/>
                      </a:cubicBezTo>
                      <a:cubicBezTo>
                        <a:pt x="24931" y="292"/>
                        <a:pt x="24831" y="299"/>
                        <a:pt x="24744" y="328"/>
                      </a:cubicBezTo>
                      <a:cubicBezTo>
                        <a:pt x="24654" y="360"/>
                        <a:pt x="24554" y="424"/>
                        <a:pt x="24515" y="514"/>
                      </a:cubicBezTo>
                      <a:cubicBezTo>
                        <a:pt x="24499" y="518"/>
                        <a:pt x="24486" y="521"/>
                        <a:pt x="24470" y="527"/>
                      </a:cubicBezTo>
                      <a:cubicBezTo>
                        <a:pt x="24515" y="444"/>
                        <a:pt x="24586" y="373"/>
                        <a:pt x="24667" y="321"/>
                      </a:cubicBezTo>
                      <a:moveTo>
                        <a:pt x="23758" y="331"/>
                      </a:moveTo>
                      <a:lnTo>
                        <a:pt x="23758" y="331"/>
                      </a:lnTo>
                      <a:cubicBezTo>
                        <a:pt x="23775" y="305"/>
                        <a:pt x="23800" y="295"/>
                        <a:pt x="23823" y="279"/>
                      </a:cubicBezTo>
                      <a:cubicBezTo>
                        <a:pt x="23845" y="260"/>
                        <a:pt x="23849" y="237"/>
                        <a:pt x="23852" y="209"/>
                      </a:cubicBezTo>
                      <a:cubicBezTo>
                        <a:pt x="23855" y="176"/>
                        <a:pt x="23874" y="147"/>
                        <a:pt x="23907" y="134"/>
                      </a:cubicBezTo>
                      <a:cubicBezTo>
                        <a:pt x="23935" y="121"/>
                        <a:pt x="23964" y="125"/>
                        <a:pt x="23994" y="131"/>
                      </a:cubicBezTo>
                      <a:cubicBezTo>
                        <a:pt x="24000" y="134"/>
                        <a:pt x="24006" y="131"/>
                        <a:pt x="24010" y="125"/>
                      </a:cubicBezTo>
                      <a:cubicBezTo>
                        <a:pt x="24023" y="89"/>
                        <a:pt x="24016" y="54"/>
                        <a:pt x="24051" y="35"/>
                      </a:cubicBezTo>
                      <a:cubicBezTo>
                        <a:pt x="24080" y="22"/>
                        <a:pt x="24113" y="28"/>
                        <a:pt x="24139" y="41"/>
                      </a:cubicBezTo>
                      <a:cubicBezTo>
                        <a:pt x="24193" y="73"/>
                        <a:pt x="24228" y="125"/>
                        <a:pt x="24251" y="183"/>
                      </a:cubicBezTo>
                      <a:cubicBezTo>
                        <a:pt x="24274" y="234"/>
                        <a:pt x="24299" y="283"/>
                        <a:pt x="24351" y="312"/>
                      </a:cubicBezTo>
                      <a:cubicBezTo>
                        <a:pt x="24390" y="334"/>
                        <a:pt x="24448" y="350"/>
                        <a:pt x="24480" y="312"/>
                      </a:cubicBezTo>
                      <a:cubicBezTo>
                        <a:pt x="24496" y="295"/>
                        <a:pt x="24499" y="266"/>
                        <a:pt x="24496" y="247"/>
                      </a:cubicBezTo>
                      <a:cubicBezTo>
                        <a:pt x="24493" y="231"/>
                        <a:pt x="24483" y="202"/>
                        <a:pt x="24464" y="199"/>
                      </a:cubicBezTo>
                      <a:cubicBezTo>
                        <a:pt x="24457" y="199"/>
                        <a:pt x="24451" y="202"/>
                        <a:pt x="24448" y="205"/>
                      </a:cubicBezTo>
                      <a:cubicBezTo>
                        <a:pt x="24438" y="212"/>
                        <a:pt x="24432" y="218"/>
                        <a:pt x="24419" y="221"/>
                      </a:cubicBezTo>
                      <a:cubicBezTo>
                        <a:pt x="24399" y="231"/>
                        <a:pt x="24373" y="234"/>
                        <a:pt x="24354" y="221"/>
                      </a:cubicBezTo>
                      <a:cubicBezTo>
                        <a:pt x="24325" y="199"/>
                        <a:pt x="24325" y="131"/>
                        <a:pt x="24360" y="112"/>
                      </a:cubicBezTo>
                      <a:cubicBezTo>
                        <a:pt x="24390" y="96"/>
                        <a:pt x="24428" y="112"/>
                        <a:pt x="24457" y="128"/>
                      </a:cubicBezTo>
                      <a:cubicBezTo>
                        <a:pt x="24473" y="138"/>
                        <a:pt x="24489" y="151"/>
                        <a:pt x="24502" y="164"/>
                      </a:cubicBezTo>
                      <a:cubicBezTo>
                        <a:pt x="24522" y="186"/>
                        <a:pt x="24528" y="212"/>
                        <a:pt x="24541" y="237"/>
                      </a:cubicBezTo>
                      <a:cubicBezTo>
                        <a:pt x="24551" y="263"/>
                        <a:pt x="24570" y="289"/>
                        <a:pt x="24596" y="302"/>
                      </a:cubicBezTo>
                      <a:cubicBezTo>
                        <a:pt x="24608" y="308"/>
                        <a:pt x="24618" y="312"/>
                        <a:pt x="24628" y="312"/>
                      </a:cubicBezTo>
                      <a:cubicBezTo>
                        <a:pt x="24573" y="350"/>
                        <a:pt x="24525" y="402"/>
                        <a:pt x="24489" y="457"/>
                      </a:cubicBezTo>
                      <a:cubicBezTo>
                        <a:pt x="24486" y="457"/>
                        <a:pt x="24483" y="457"/>
                        <a:pt x="24480" y="457"/>
                      </a:cubicBezTo>
                      <a:cubicBezTo>
                        <a:pt x="24428" y="473"/>
                        <a:pt x="24354" y="418"/>
                        <a:pt x="24319" y="382"/>
                      </a:cubicBezTo>
                      <a:cubicBezTo>
                        <a:pt x="24277" y="341"/>
                        <a:pt x="24245" y="286"/>
                        <a:pt x="24219" y="231"/>
                      </a:cubicBezTo>
                      <a:cubicBezTo>
                        <a:pt x="24190" y="170"/>
                        <a:pt x="24116" y="121"/>
                        <a:pt x="24064" y="180"/>
                      </a:cubicBezTo>
                      <a:cubicBezTo>
                        <a:pt x="24016" y="147"/>
                        <a:pt x="23926" y="154"/>
                        <a:pt x="23900" y="212"/>
                      </a:cubicBezTo>
                      <a:cubicBezTo>
                        <a:pt x="23897" y="218"/>
                        <a:pt x="23907" y="225"/>
                        <a:pt x="23910" y="218"/>
                      </a:cubicBezTo>
                      <a:cubicBezTo>
                        <a:pt x="23939" y="170"/>
                        <a:pt x="24019" y="167"/>
                        <a:pt x="24058" y="202"/>
                      </a:cubicBezTo>
                      <a:cubicBezTo>
                        <a:pt x="24064" y="209"/>
                        <a:pt x="24071" y="205"/>
                        <a:pt x="24074" y="202"/>
                      </a:cubicBezTo>
                      <a:cubicBezTo>
                        <a:pt x="24113" y="151"/>
                        <a:pt x="24167" y="183"/>
                        <a:pt x="24193" y="221"/>
                      </a:cubicBezTo>
                      <a:cubicBezTo>
                        <a:pt x="24203" y="241"/>
                        <a:pt x="24212" y="263"/>
                        <a:pt x="24222" y="286"/>
                      </a:cubicBezTo>
                      <a:cubicBezTo>
                        <a:pt x="24245" y="325"/>
                        <a:pt x="24267" y="360"/>
                        <a:pt x="24299" y="392"/>
                      </a:cubicBezTo>
                      <a:cubicBezTo>
                        <a:pt x="24335" y="434"/>
                        <a:pt x="24415" y="492"/>
                        <a:pt x="24476" y="479"/>
                      </a:cubicBezTo>
                      <a:cubicBezTo>
                        <a:pt x="24467" y="498"/>
                        <a:pt x="24457" y="514"/>
                        <a:pt x="24448" y="534"/>
                      </a:cubicBezTo>
                      <a:cubicBezTo>
                        <a:pt x="24448" y="537"/>
                        <a:pt x="24415" y="546"/>
                        <a:pt x="24409" y="550"/>
                      </a:cubicBezTo>
                      <a:cubicBezTo>
                        <a:pt x="24399" y="556"/>
                        <a:pt x="24386" y="559"/>
                        <a:pt x="24377" y="566"/>
                      </a:cubicBezTo>
                      <a:cubicBezTo>
                        <a:pt x="24303" y="537"/>
                        <a:pt x="24264" y="473"/>
                        <a:pt x="24228" y="402"/>
                      </a:cubicBezTo>
                      <a:cubicBezTo>
                        <a:pt x="24206" y="353"/>
                        <a:pt x="24180" y="299"/>
                        <a:pt x="24116" y="305"/>
                      </a:cubicBezTo>
                      <a:cubicBezTo>
                        <a:pt x="24113" y="305"/>
                        <a:pt x="24109" y="308"/>
                        <a:pt x="24113" y="312"/>
                      </a:cubicBezTo>
                      <a:cubicBezTo>
                        <a:pt x="24129" y="318"/>
                        <a:pt x="24142" y="321"/>
                        <a:pt x="24155" y="328"/>
                      </a:cubicBezTo>
                      <a:cubicBezTo>
                        <a:pt x="24180" y="344"/>
                        <a:pt x="24193" y="376"/>
                        <a:pt x="24203" y="398"/>
                      </a:cubicBezTo>
                      <a:cubicBezTo>
                        <a:pt x="24216" y="427"/>
                        <a:pt x="24228" y="460"/>
                        <a:pt x="24248" y="489"/>
                      </a:cubicBezTo>
                      <a:cubicBezTo>
                        <a:pt x="24274" y="527"/>
                        <a:pt x="24306" y="563"/>
                        <a:pt x="24351" y="582"/>
                      </a:cubicBezTo>
                      <a:cubicBezTo>
                        <a:pt x="24335" y="592"/>
                        <a:pt x="24319" y="605"/>
                        <a:pt x="24306" y="614"/>
                      </a:cubicBezTo>
                      <a:cubicBezTo>
                        <a:pt x="24261" y="646"/>
                        <a:pt x="24216" y="688"/>
                        <a:pt x="24187" y="737"/>
                      </a:cubicBezTo>
                      <a:cubicBezTo>
                        <a:pt x="24187" y="740"/>
                        <a:pt x="24177" y="753"/>
                        <a:pt x="24167" y="772"/>
                      </a:cubicBezTo>
                      <a:lnTo>
                        <a:pt x="24164" y="772"/>
                      </a:lnTo>
                      <a:cubicBezTo>
                        <a:pt x="24116" y="785"/>
                        <a:pt x="24067" y="798"/>
                        <a:pt x="24016" y="785"/>
                      </a:cubicBezTo>
                      <a:cubicBezTo>
                        <a:pt x="23974" y="775"/>
                        <a:pt x="23939" y="756"/>
                        <a:pt x="23900" y="740"/>
                      </a:cubicBezTo>
                      <a:cubicBezTo>
                        <a:pt x="23849" y="717"/>
                        <a:pt x="23794" y="701"/>
                        <a:pt x="23746" y="730"/>
                      </a:cubicBezTo>
                      <a:cubicBezTo>
                        <a:pt x="23742" y="733"/>
                        <a:pt x="23746" y="737"/>
                        <a:pt x="23749" y="737"/>
                      </a:cubicBezTo>
                      <a:cubicBezTo>
                        <a:pt x="23823" y="704"/>
                        <a:pt x="23903" y="766"/>
                        <a:pt x="23971" y="794"/>
                      </a:cubicBezTo>
                      <a:cubicBezTo>
                        <a:pt x="24035" y="820"/>
                        <a:pt x="24090" y="814"/>
                        <a:pt x="24151" y="798"/>
                      </a:cubicBezTo>
                      <a:cubicBezTo>
                        <a:pt x="24142" y="820"/>
                        <a:pt x="24129" y="843"/>
                        <a:pt x="24132" y="843"/>
                      </a:cubicBezTo>
                      <a:cubicBezTo>
                        <a:pt x="24071" y="859"/>
                        <a:pt x="24016" y="881"/>
                        <a:pt x="23955" y="910"/>
                      </a:cubicBezTo>
                      <a:cubicBezTo>
                        <a:pt x="23939" y="917"/>
                        <a:pt x="23923" y="926"/>
                        <a:pt x="23907" y="936"/>
                      </a:cubicBezTo>
                      <a:cubicBezTo>
                        <a:pt x="23916" y="923"/>
                        <a:pt x="23923" y="914"/>
                        <a:pt x="23929" y="898"/>
                      </a:cubicBezTo>
                      <a:cubicBezTo>
                        <a:pt x="23929" y="894"/>
                        <a:pt x="23932" y="891"/>
                        <a:pt x="23932" y="891"/>
                      </a:cubicBezTo>
                      <a:cubicBezTo>
                        <a:pt x="23942" y="839"/>
                        <a:pt x="23910" y="791"/>
                        <a:pt x="23868" y="769"/>
                      </a:cubicBezTo>
                      <a:cubicBezTo>
                        <a:pt x="23852" y="759"/>
                        <a:pt x="23829" y="753"/>
                        <a:pt x="23810" y="753"/>
                      </a:cubicBezTo>
                      <a:cubicBezTo>
                        <a:pt x="23781" y="753"/>
                        <a:pt x="23758" y="766"/>
                        <a:pt x="23746" y="791"/>
                      </a:cubicBezTo>
                      <a:cubicBezTo>
                        <a:pt x="23736" y="823"/>
                        <a:pt x="23778" y="881"/>
                        <a:pt x="23736" y="898"/>
                      </a:cubicBezTo>
                      <a:cubicBezTo>
                        <a:pt x="23729" y="901"/>
                        <a:pt x="23723" y="901"/>
                        <a:pt x="23713" y="901"/>
                      </a:cubicBezTo>
                      <a:cubicBezTo>
                        <a:pt x="23691" y="901"/>
                        <a:pt x="23668" y="888"/>
                        <a:pt x="23652" y="872"/>
                      </a:cubicBezTo>
                      <a:cubicBezTo>
                        <a:pt x="23630" y="849"/>
                        <a:pt x="23630" y="817"/>
                        <a:pt x="23636" y="788"/>
                      </a:cubicBezTo>
                      <a:cubicBezTo>
                        <a:pt x="23652" y="733"/>
                        <a:pt x="23700" y="694"/>
                        <a:pt x="23755" y="682"/>
                      </a:cubicBezTo>
                      <a:cubicBezTo>
                        <a:pt x="23765" y="682"/>
                        <a:pt x="23771" y="678"/>
                        <a:pt x="23778" y="678"/>
                      </a:cubicBezTo>
                      <a:cubicBezTo>
                        <a:pt x="23829" y="678"/>
                        <a:pt x="23874" y="707"/>
                        <a:pt x="23926" y="720"/>
                      </a:cubicBezTo>
                      <a:cubicBezTo>
                        <a:pt x="23948" y="727"/>
                        <a:pt x="23977" y="733"/>
                        <a:pt x="24006" y="733"/>
                      </a:cubicBezTo>
                      <a:cubicBezTo>
                        <a:pt x="24032" y="733"/>
                        <a:pt x="24061" y="730"/>
                        <a:pt x="24084" y="717"/>
                      </a:cubicBezTo>
                      <a:cubicBezTo>
                        <a:pt x="24126" y="691"/>
                        <a:pt x="24129" y="627"/>
                        <a:pt x="24096" y="592"/>
                      </a:cubicBezTo>
                      <a:cubicBezTo>
                        <a:pt x="24084" y="582"/>
                        <a:pt x="24067" y="576"/>
                        <a:pt x="24051" y="576"/>
                      </a:cubicBezTo>
                      <a:cubicBezTo>
                        <a:pt x="24045" y="576"/>
                        <a:pt x="24039" y="576"/>
                        <a:pt x="24032" y="579"/>
                      </a:cubicBezTo>
                      <a:cubicBezTo>
                        <a:pt x="24010" y="585"/>
                        <a:pt x="24000" y="601"/>
                        <a:pt x="23990" y="621"/>
                      </a:cubicBezTo>
                      <a:cubicBezTo>
                        <a:pt x="23984" y="634"/>
                        <a:pt x="23971" y="637"/>
                        <a:pt x="23961" y="637"/>
                      </a:cubicBezTo>
                      <a:cubicBezTo>
                        <a:pt x="23939" y="637"/>
                        <a:pt x="23919" y="621"/>
                        <a:pt x="23916" y="601"/>
                      </a:cubicBezTo>
                      <a:cubicBezTo>
                        <a:pt x="23910" y="572"/>
                        <a:pt x="23932" y="543"/>
                        <a:pt x="23951" y="524"/>
                      </a:cubicBezTo>
                      <a:cubicBezTo>
                        <a:pt x="23964" y="511"/>
                        <a:pt x="23981" y="505"/>
                        <a:pt x="23994" y="505"/>
                      </a:cubicBezTo>
                      <a:cubicBezTo>
                        <a:pt x="24003" y="505"/>
                        <a:pt x="24013" y="505"/>
                        <a:pt x="24023" y="511"/>
                      </a:cubicBezTo>
                      <a:cubicBezTo>
                        <a:pt x="24039" y="518"/>
                        <a:pt x="24055" y="527"/>
                        <a:pt x="24074" y="527"/>
                      </a:cubicBezTo>
                      <a:cubicBezTo>
                        <a:pt x="24077" y="527"/>
                        <a:pt x="24080" y="527"/>
                        <a:pt x="24084" y="527"/>
                      </a:cubicBezTo>
                      <a:cubicBezTo>
                        <a:pt x="24132" y="518"/>
                        <a:pt x="24151" y="457"/>
                        <a:pt x="24148" y="414"/>
                      </a:cubicBezTo>
                      <a:cubicBezTo>
                        <a:pt x="24142" y="366"/>
                        <a:pt x="24109" y="321"/>
                        <a:pt x="24074" y="295"/>
                      </a:cubicBezTo>
                      <a:cubicBezTo>
                        <a:pt x="24045" y="273"/>
                        <a:pt x="24013" y="260"/>
                        <a:pt x="23977" y="260"/>
                      </a:cubicBezTo>
                      <a:cubicBezTo>
                        <a:pt x="23961" y="257"/>
                        <a:pt x="23945" y="260"/>
                        <a:pt x="23929" y="266"/>
                      </a:cubicBezTo>
                      <a:cubicBezTo>
                        <a:pt x="23881" y="283"/>
                        <a:pt x="23849" y="331"/>
                        <a:pt x="23881" y="379"/>
                      </a:cubicBezTo>
                      <a:cubicBezTo>
                        <a:pt x="23887" y="385"/>
                        <a:pt x="23894" y="395"/>
                        <a:pt x="23903" y="402"/>
                      </a:cubicBezTo>
                      <a:cubicBezTo>
                        <a:pt x="23913" y="408"/>
                        <a:pt x="23919" y="411"/>
                        <a:pt x="23916" y="427"/>
                      </a:cubicBezTo>
                      <a:cubicBezTo>
                        <a:pt x="23907" y="457"/>
                        <a:pt x="23871" y="473"/>
                        <a:pt x="23842" y="479"/>
                      </a:cubicBezTo>
                      <a:cubicBezTo>
                        <a:pt x="23836" y="479"/>
                        <a:pt x="23829" y="479"/>
                        <a:pt x="23826" y="479"/>
                      </a:cubicBezTo>
                      <a:cubicBezTo>
                        <a:pt x="23819" y="479"/>
                        <a:pt x="23813" y="479"/>
                        <a:pt x="23807" y="476"/>
                      </a:cubicBezTo>
                      <a:cubicBezTo>
                        <a:pt x="23771" y="469"/>
                        <a:pt x="23746" y="440"/>
                        <a:pt x="23742" y="402"/>
                      </a:cubicBezTo>
                      <a:cubicBezTo>
                        <a:pt x="23739" y="376"/>
                        <a:pt x="23746" y="353"/>
                        <a:pt x="23758" y="331"/>
                      </a:cubicBezTo>
                      <a:moveTo>
                        <a:pt x="22744" y="321"/>
                      </a:moveTo>
                      <a:lnTo>
                        <a:pt x="22744" y="321"/>
                      </a:lnTo>
                      <a:cubicBezTo>
                        <a:pt x="22844" y="260"/>
                        <a:pt x="22950" y="237"/>
                        <a:pt x="23063" y="253"/>
                      </a:cubicBezTo>
                      <a:cubicBezTo>
                        <a:pt x="23237" y="279"/>
                        <a:pt x="23394" y="350"/>
                        <a:pt x="23562" y="392"/>
                      </a:cubicBezTo>
                      <a:cubicBezTo>
                        <a:pt x="23591" y="398"/>
                        <a:pt x="23620" y="405"/>
                        <a:pt x="23649" y="411"/>
                      </a:cubicBezTo>
                      <a:cubicBezTo>
                        <a:pt x="23665" y="414"/>
                        <a:pt x="23681" y="414"/>
                        <a:pt x="23697" y="418"/>
                      </a:cubicBezTo>
                      <a:cubicBezTo>
                        <a:pt x="23700" y="418"/>
                        <a:pt x="23710" y="418"/>
                        <a:pt x="23720" y="421"/>
                      </a:cubicBezTo>
                      <a:cubicBezTo>
                        <a:pt x="23726" y="444"/>
                        <a:pt x="23739" y="466"/>
                        <a:pt x="23758" y="482"/>
                      </a:cubicBezTo>
                      <a:cubicBezTo>
                        <a:pt x="23691" y="479"/>
                        <a:pt x="23623" y="469"/>
                        <a:pt x="23552" y="460"/>
                      </a:cubicBezTo>
                      <a:cubicBezTo>
                        <a:pt x="23469" y="447"/>
                        <a:pt x="23388" y="418"/>
                        <a:pt x="23307" y="389"/>
                      </a:cubicBezTo>
                      <a:cubicBezTo>
                        <a:pt x="23237" y="363"/>
                        <a:pt x="23169" y="331"/>
                        <a:pt x="23098" y="312"/>
                      </a:cubicBezTo>
                      <a:cubicBezTo>
                        <a:pt x="23008" y="292"/>
                        <a:pt x="22908" y="299"/>
                        <a:pt x="22821" y="328"/>
                      </a:cubicBezTo>
                      <a:cubicBezTo>
                        <a:pt x="22731" y="360"/>
                        <a:pt x="22631" y="424"/>
                        <a:pt x="22593" y="514"/>
                      </a:cubicBezTo>
                      <a:cubicBezTo>
                        <a:pt x="22577" y="518"/>
                        <a:pt x="22564" y="521"/>
                        <a:pt x="22548" y="527"/>
                      </a:cubicBezTo>
                      <a:cubicBezTo>
                        <a:pt x="22593" y="444"/>
                        <a:pt x="22663" y="373"/>
                        <a:pt x="22744" y="321"/>
                      </a:cubicBezTo>
                      <a:moveTo>
                        <a:pt x="21836" y="331"/>
                      </a:moveTo>
                      <a:lnTo>
                        <a:pt x="21836" y="331"/>
                      </a:lnTo>
                      <a:cubicBezTo>
                        <a:pt x="21852" y="305"/>
                        <a:pt x="21878" y="295"/>
                        <a:pt x="21900" y="279"/>
                      </a:cubicBezTo>
                      <a:cubicBezTo>
                        <a:pt x="21923" y="260"/>
                        <a:pt x="21926" y="237"/>
                        <a:pt x="21929" y="209"/>
                      </a:cubicBezTo>
                      <a:cubicBezTo>
                        <a:pt x="21932" y="176"/>
                        <a:pt x="21952" y="147"/>
                        <a:pt x="21984" y="134"/>
                      </a:cubicBezTo>
                      <a:cubicBezTo>
                        <a:pt x="22013" y="121"/>
                        <a:pt x="22042" y="125"/>
                        <a:pt x="22071" y="131"/>
                      </a:cubicBezTo>
                      <a:cubicBezTo>
                        <a:pt x="22077" y="134"/>
                        <a:pt x="22084" y="131"/>
                        <a:pt x="22087" y="125"/>
                      </a:cubicBezTo>
                      <a:cubicBezTo>
                        <a:pt x="22100" y="89"/>
                        <a:pt x="22093" y="54"/>
                        <a:pt x="22129" y="35"/>
                      </a:cubicBezTo>
                      <a:cubicBezTo>
                        <a:pt x="22158" y="22"/>
                        <a:pt x="22190" y="28"/>
                        <a:pt x="22216" y="41"/>
                      </a:cubicBezTo>
                      <a:cubicBezTo>
                        <a:pt x="22270" y="73"/>
                        <a:pt x="22306" y="125"/>
                        <a:pt x="22328" y="183"/>
                      </a:cubicBezTo>
                      <a:cubicBezTo>
                        <a:pt x="22351" y="234"/>
                        <a:pt x="22377" y="283"/>
                        <a:pt x="22428" y="312"/>
                      </a:cubicBezTo>
                      <a:cubicBezTo>
                        <a:pt x="22464" y="334"/>
                        <a:pt x="22525" y="350"/>
                        <a:pt x="22557" y="312"/>
                      </a:cubicBezTo>
                      <a:cubicBezTo>
                        <a:pt x="22573" y="295"/>
                        <a:pt x="22577" y="266"/>
                        <a:pt x="22573" y="247"/>
                      </a:cubicBezTo>
                      <a:cubicBezTo>
                        <a:pt x="22570" y="231"/>
                        <a:pt x="22560" y="202"/>
                        <a:pt x="22541" y="199"/>
                      </a:cubicBezTo>
                      <a:cubicBezTo>
                        <a:pt x="22535" y="199"/>
                        <a:pt x="22528" y="202"/>
                        <a:pt x="22525" y="205"/>
                      </a:cubicBezTo>
                      <a:cubicBezTo>
                        <a:pt x="22515" y="212"/>
                        <a:pt x="22509" y="218"/>
                        <a:pt x="22496" y="221"/>
                      </a:cubicBezTo>
                      <a:cubicBezTo>
                        <a:pt x="22477" y="231"/>
                        <a:pt x="22451" y="234"/>
                        <a:pt x="22432" y="221"/>
                      </a:cubicBezTo>
                      <a:cubicBezTo>
                        <a:pt x="22403" y="199"/>
                        <a:pt x="22403" y="131"/>
                        <a:pt x="22438" y="112"/>
                      </a:cubicBezTo>
                      <a:cubicBezTo>
                        <a:pt x="22467" y="96"/>
                        <a:pt x="22505" y="112"/>
                        <a:pt x="22531" y="128"/>
                      </a:cubicBezTo>
                      <a:cubicBezTo>
                        <a:pt x="22551" y="138"/>
                        <a:pt x="22567" y="151"/>
                        <a:pt x="22580" y="164"/>
                      </a:cubicBezTo>
                      <a:cubicBezTo>
                        <a:pt x="22599" y="186"/>
                        <a:pt x="22605" y="212"/>
                        <a:pt x="22618" y="237"/>
                      </a:cubicBezTo>
                      <a:cubicBezTo>
                        <a:pt x="22628" y="263"/>
                        <a:pt x="22647" y="289"/>
                        <a:pt x="22673" y="302"/>
                      </a:cubicBezTo>
                      <a:cubicBezTo>
                        <a:pt x="22686" y="308"/>
                        <a:pt x="22696" y="312"/>
                        <a:pt x="22705" y="312"/>
                      </a:cubicBezTo>
                      <a:cubicBezTo>
                        <a:pt x="22650" y="350"/>
                        <a:pt x="22602" y="402"/>
                        <a:pt x="22567" y="457"/>
                      </a:cubicBezTo>
                      <a:cubicBezTo>
                        <a:pt x="22564" y="457"/>
                        <a:pt x="22560" y="457"/>
                        <a:pt x="22557" y="457"/>
                      </a:cubicBezTo>
                      <a:cubicBezTo>
                        <a:pt x="22505" y="473"/>
                        <a:pt x="22432" y="418"/>
                        <a:pt x="22396" y="382"/>
                      </a:cubicBezTo>
                      <a:cubicBezTo>
                        <a:pt x="22354" y="341"/>
                        <a:pt x="22322" y="286"/>
                        <a:pt x="22296" y="231"/>
                      </a:cubicBezTo>
                      <a:cubicBezTo>
                        <a:pt x="22267" y="170"/>
                        <a:pt x="22193" y="121"/>
                        <a:pt x="22142" y="180"/>
                      </a:cubicBezTo>
                      <a:cubicBezTo>
                        <a:pt x="22093" y="147"/>
                        <a:pt x="22003" y="154"/>
                        <a:pt x="21977" y="212"/>
                      </a:cubicBezTo>
                      <a:cubicBezTo>
                        <a:pt x="21974" y="218"/>
                        <a:pt x="21984" y="225"/>
                        <a:pt x="21987" y="218"/>
                      </a:cubicBezTo>
                      <a:cubicBezTo>
                        <a:pt x="22016" y="170"/>
                        <a:pt x="22096" y="167"/>
                        <a:pt x="22135" y="202"/>
                      </a:cubicBezTo>
                      <a:cubicBezTo>
                        <a:pt x="22142" y="209"/>
                        <a:pt x="22148" y="205"/>
                        <a:pt x="22151" y="202"/>
                      </a:cubicBezTo>
                      <a:cubicBezTo>
                        <a:pt x="22190" y="151"/>
                        <a:pt x="22245" y="183"/>
                        <a:pt x="22270" y="221"/>
                      </a:cubicBezTo>
                      <a:cubicBezTo>
                        <a:pt x="22280" y="241"/>
                        <a:pt x="22290" y="263"/>
                        <a:pt x="22300" y="286"/>
                      </a:cubicBezTo>
                      <a:cubicBezTo>
                        <a:pt x="22322" y="325"/>
                        <a:pt x="22345" y="360"/>
                        <a:pt x="22377" y="392"/>
                      </a:cubicBezTo>
                      <a:cubicBezTo>
                        <a:pt x="22412" y="434"/>
                        <a:pt x="22493" y="492"/>
                        <a:pt x="22554" y="479"/>
                      </a:cubicBezTo>
                      <a:cubicBezTo>
                        <a:pt x="22544" y="498"/>
                        <a:pt x="22535" y="514"/>
                        <a:pt x="22525" y="534"/>
                      </a:cubicBezTo>
                      <a:cubicBezTo>
                        <a:pt x="22525" y="537"/>
                        <a:pt x="22493" y="546"/>
                        <a:pt x="22486" y="550"/>
                      </a:cubicBezTo>
                      <a:cubicBezTo>
                        <a:pt x="22477" y="556"/>
                        <a:pt x="22464" y="559"/>
                        <a:pt x="22454" y="566"/>
                      </a:cubicBezTo>
                      <a:cubicBezTo>
                        <a:pt x="22380" y="537"/>
                        <a:pt x="22341" y="473"/>
                        <a:pt x="22306" y="402"/>
                      </a:cubicBezTo>
                      <a:cubicBezTo>
                        <a:pt x="22283" y="353"/>
                        <a:pt x="22258" y="299"/>
                        <a:pt x="22193" y="305"/>
                      </a:cubicBezTo>
                      <a:cubicBezTo>
                        <a:pt x="22190" y="305"/>
                        <a:pt x="22187" y="308"/>
                        <a:pt x="22190" y="312"/>
                      </a:cubicBezTo>
                      <a:cubicBezTo>
                        <a:pt x="22203" y="318"/>
                        <a:pt x="22219" y="321"/>
                        <a:pt x="22232" y="328"/>
                      </a:cubicBezTo>
                      <a:cubicBezTo>
                        <a:pt x="22258" y="344"/>
                        <a:pt x="22270" y="376"/>
                        <a:pt x="22280" y="398"/>
                      </a:cubicBezTo>
                      <a:cubicBezTo>
                        <a:pt x="22293" y="427"/>
                        <a:pt x="22306" y="460"/>
                        <a:pt x="22325" y="489"/>
                      </a:cubicBezTo>
                      <a:cubicBezTo>
                        <a:pt x="22351" y="527"/>
                        <a:pt x="22383" y="563"/>
                        <a:pt x="22428" y="582"/>
                      </a:cubicBezTo>
                      <a:cubicBezTo>
                        <a:pt x="22412" y="592"/>
                        <a:pt x="22396" y="605"/>
                        <a:pt x="22380" y="614"/>
                      </a:cubicBezTo>
                      <a:cubicBezTo>
                        <a:pt x="22338" y="646"/>
                        <a:pt x="22293" y="688"/>
                        <a:pt x="22264" y="737"/>
                      </a:cubicBezTo>
                      <a:cubicBezTo>
                        <a:pt x="22264" y="740"/>
                        <a:pt x="22254" y="753"/>
                        <a:pt x="22245" y="772"/>
                      </a:cubicBezTo>
                      <a:lnTo>
                        <a:pt x="22241" y="772"/>
                      </a:lnTo>
                      <a:cubicBezTo>
                        <a:pt x="22193" y="785"/>
                        <a:pt x="22145" y="798"/>
                        <a:pt x="22093" y="785"/>
                      </a:cubicBezTo>
                      <a:cubicBezTo>
                        <a:pt x="22052" y="775"/>
                        <a:pt x="22013" y="756"/>
                        <a:pt x="21977" y="740"/>
                      </a:cubicBezTo>
                      <a:cubicBezTo>
                        <a:pt x="21926" y="717"/>
                        <a:pt x="21871" y="701"/>
                        <a:pt x="21823" y="730"/>
                      </a:cubicBezTo>
                      <a:cubicBezTo>
                        <a:pt x="21820" y="733"/>
                        <a:pt x="21823" y="737"/>
                        <a:pt x="21826" y="737"/>
                      </a:cubicBezTo>
                      <a:cubicBezTo>
                        <a:pt x="21900" y="704"/>
                        <a:pt x="21980" y="766"/>
                        <a:pt x="22048" y="794"/>
                      </a:cubicBezTo>
                      <a:cubicBezTo>
                        <a:pt x="22113" y="820"/>
                        <a:pt x="22168" y="814"/>
                        <a:pt x="22229" y="798"/>
                      </a:cubicBezTo>
                      <a:cubicBezTo>
                        <a:pt x="22219" y="820"/>
                        <a:pt x="22206" y="843"/>
                        <a:pt x="22209" y="843"/>
                      </a:cubicBezTo>
                      <a:cubicBezTo>
                        <a:pt x="22148" y="859"/>
                        <a:pt x="22093" y="881"/>
                        <a:pt x="22032" y="910"/>
                      </a:cubicBezTo>
                      <a:cubicBezTo>
                        <a:pt x="22016" y="917"/>
                        <a:pt x="22000" y="926"/>
                        <a:pt x="21984" y="936"/>
                      </a:cubicBezTo>
                      <a:cubicBezTo>
                        <a:pt x="21993" y="923"/>
                        <a:pt x="22000" y="914"/>
                        <a:pt x="22006" y="898"/>
                      </a:cubicBezTo>
                      <a:cubicBezTo>
                        <a:pt x="22006" y="894"/>
                        <a:pt x="22010" y="891"/>
                        <a:pt x="22010" y="891"/>
                      </a:cubicBezTo>
                      <a:cubicBezTo>
                        <a:pt x="22019" y="839"/>
                        <a:pt x="21987" y="791"/>
                        <a:pt x="21945" y="769"/>
                      </a:cubicBezTo>
                      <a:cubicBezTo>
                        <a:pt x="21929" y="759"/>
                        <a:pt x="21907" y="753"/>
                        <a:pt x="21887" y="753"/>
                      </a:cubicBezTo>
                      <a:cubicBezTo>
                        <a:pt x="21858" y="753"/>
                        <a:pt x="21836" y="766"/>
                        <a:pt x="21823" y="791"/>
                      </a:cubicBezTo>
                      <a:cubicBezTo>
                        <a:pt x="21813" y="823"/>
                        <a:pt x="21855" y="881"/>
                        <a:pt x="21813" y="898"/>
                      </a:cubicBezTo>
                      <a:cubicBezTo>
                        <a:pt x="21807" y="901"/>
                        <a:pt x="21797" y="901"/>
                        <a:pt x="21791" y="901"/>
                      </a:cubicBezTo>
                      <a:cubicBezTo>
                        <a:pt x="21768" y="901"/>
                        <a:pt x="21746" y="888"/>
                        <a:pt x="21729" y="872"/>
                      </a:cubicBezTo>
                      <a:cubicBezTo>
                        <a:pt x="21707" y="849"/>
                        <a:pt x="21707" y="817"/>
                        <a:pt x="21713" y="788"/>
                      </a:cubicBezTo>
                      <a:cubicBezTo>
                        <a:pt x="21729" y="733"/>
                        <a:pt x="21778" y="694"/>
                        <a:pt x="21832" y="682"/>
                      </a:cubicBezTo>
                      <a:cubicBezTo>
                        <a:pt x="21842" y="682"/>
                        <a:pt x="21848" y="678"/>
                        <a:pt x="21855" y="678"/>
                      </a:cubicBezTo>
                      <a:cubicBezTo>
                        <a:pt x="21907" y="678"/>
                        <a:pt x="21952" y="707"/>
                        <a:pt x="22003" y="720"/>
                      </a:cubicBezTo>
                      <a:cubicBezTo>
                        <a:pt x="22026" y="727"/>
                        <a:pt x="22055" y="733"/>
                        <a:pt x="22084" y="733"/>
                      </a:cubicBezTo>
                      <a:cubicBezTo>
                        <a:pt x="22109" y="733"/>
                        <a:pt x="22138" y="730"/>
                        <a:pt x="22161" y="717"/>
                      </a:cubicBezTo>
                      <a:cubicBezTo>
                        <a:pt x="22203" y="691"/>
                        <a:pt x="22206" y="627"/>
                        <a:pt x="22174" y="592"/>
                      </a:cubicBezTo>
                      <a:cubicBezTo>
                        <a:pt x="22161" y="582"/>
                        <a:pt x="22145" y="576"/>
                        <a:pt x="22129" y="576"/>
                      </a:cubicBezTo>
                      <a:cubicBezTo>
                        <a:pt x="22122" y="576"/>
                        <a:pt x="22116" y="576"/>
                        <a:pt x="22109" y="579"/>
                      </a:cubicBezTo>
                      <a:cubicBezTo>
                        <a:pt x="22087" y="585"/>
                        <a:pt x="22077" y="601"/>
                        <a:pt x="22068" y="621"/>
                      </a:cubicBezTo>
                      <a:cubicBezTo>
                        <a:pt x="22058" y="634"/>
                        <a:pt x="22048" y="637"/>
                        <a:pt x="22039" y="637"/>
                      </a:cubicBezTo>
                      <a:cubicBezTo>
                        <a:pt x="22016" y="637"/>
                        <a:pt x="21997" y="621"/>
                        <a:pt x="21993" y="601"/>
                      </a:cubicBezTo>
                      <a:cubicBezTo>
                        <a:pt x="21987" y="572"/>
                        <a:pt x="22010" y="543"/>
                        <a:pt x="22029" y="524"/>
                      </a:cubicBezTo>
                      <a:cubicBezTo>
                        <a:pt x="22042" y="511"/>
                        <a:pt x="22058" y="505"/>
                        <a:pt x="22071" y="505"/>
                      </a:cubicBezTo>
                      <a:cubicBezTo>
                        <a:pt x="22080" y="505"/>
                        <a:pt x="22090" y="505"/>
                        <a:pt x="22100" y="511"/>
                      </a:cubicBezTo>
                      <a:cubicBezTo>
                        <a:pt x="22116" y="518"/>
                        <a:pt x="22132" y="527"/>
                        <a:pt x="22151" y="527"/>
                      </a:cubicBezTo>
                      <a:cubicBezTo>
                        <a:pt x="22155" y="527"/>
                        <a:pt x="22158" y="527"/>
                        <a:pt x="22161" y="527"/>
                      </a:cubicBezTo>
                      <a:cubicBezTo>
                        <a:pt x="22209" y="518"/>
                        <a:pt x="22229" y="457"/>
                        <a:pt x="22225" y="414"/>
                      </a:cubicBezTo>
                      <a:cubicBezTo>
                        <a:pt x="22219" y="366"/>
                        <a:pt x="22187" y="321"/>
                        <a:pt x="22151" y="295"/>
                      </a:cubicBezTo>
                      <a:cubicBezTo>
                        <a:pt x="22122" y="273"/>
                        <a:pt x="22090" y="260"/>
                        <a:pt x="22055" y="260"/>
                      </a:cubicBezTo>
                      <a:cubicBezTo>
                        <a:pt x="22039" y="257"/>
                        <a:pt x="22023" y="260"/>
                        <a:pt x="22006" y="266"/>
                      </a:cubicBezTo>
                      <a:cubicBezTo>
                        <a:pt x="21958" y="283"/>
                        <a:pt x="21926" y="331"/>
                        <a:pt x="21958" y="379"/>
                      </a:cubicBezTo>
                      <a:cubicBezTo>
                        <a:pt x="21964" y="385"/>
                        <a:pt x="21971" y="395"/>
                        <a:pt x="21980" y="402"/>
                      </a:cubicBezTo>
                      <a:cubicBezTo>
                        <a:pt x="21990" y="408"/>
                        <a:pt x="21997" y="411"/>
                        <a:pt x="21993" y="427"/>
                      </a:cubicBezTo>
                      <a:cubicBezTo>
                        <a:pt x="21984" y="457"/>
                        <a:pt x="21948" y="473"/>
                        <a:pt x="21920" y="479"/>
                      </a:cubicBezTo>
                      <a:cubicBezTo>
                        <a:pt x="21913" y="479"/>
                        <a:pt x="21907" y="479"/>
                        <a:pt x="21903" y="479"/>
                      </a:cubicBezTo>
                      <a:cubicBezTo>
                        <a:pt x="21887" y="479"/>
                        <a:pt x="21871" y="473"/>
                        <a:pt x="21858" y="466"/>
                      </a:cubicBezTo>
                      <a:cubicBezTo>
                        <a:pt x="21836" y="453"/>
                        <a:pt x="21823" y="431"/>
                        <a:pt x="21820" y="402"/>
                      </a:cubicBezTo>
                      <a:cubicBezTo>
                        <a:pt x="21816" y="376"/>
                        <a:pt x="21823" y="353"/>
                        <a:pt x="21836" y="331"/>
                      </a:cubicBezTo>
                      <a:moveTo>
                        <a:pt x="20821" y="321"/>
                      </a:moveTo>
                      <a:lnTo>
                        <a:pt x="20821" y="321"/>
                      </a:lnTo>
                      <a:cubicBezTo>
                        <a:pt x="20921" y="260"/>
                        <a:pt x="21027" y="237"/>
                        <a:pt x="21140" y="253"/>
                      </a:cubicBezTo>
                      <a:cubicBezTo>
                        <a:pt x="21314" y="279"/>
                        <a:pt x="21472" y="350"/>
                        <a:pt x="21639" y="392"/>
                      </a:cubicBezTo>
                      <a:cubicBezTo>
                        <a:pt x="21668" y="398"/>
                        <a:pt x="21697" y="405"/>
                        <a:pt x="21726" y="411"/>
                      </a:cubicBezTo>
                      <a:cubicBezTo>
                        <a:pt x="21742" y="414"/>
                        <a:pt x="21758" y="414"/>
                        <a:pt x="21775" y="418"/>
                      </a:cubicBezTo>
                      <a:cubicBezTo>
                        <a:pt x="21778" y="418"/>
                        <a:pt x="21787" y="418"/>
                        <a:pt x="21797" y="421"/>
                      </a:cubicBezTo>
                      <a:cubicBezTo>
                        <a:pt x="21804" y="444"/>
                        <a:pt x="21816" y="466"/>
                        <a:pt x="21836" y="482"/>
                      </a:cubicBezTo>
                      <a:cubicBezTo>
                        <a:pt x="21768" y="479"/>
                        <a:pt x="21700" y="469"/>
                        <a:pt x="21630" y="460"/>
                      </a:cubicBezTo>
                      <a:cubicBezTo>
                        <a:pt x="21546" y="447"/>
                        <a:pt x="21465" y="418"/>
                        <a:pt x="21385" y="389"/>
                      </a:cubicBezTo>
                      <a:cubicBezTo>
                        <a:pt x="21314" y="363"/>
                        <a:pt x="21246" y="331"/>
                        <a:pt x="21175" y="312"/>
                      </a:cubicBezTo>
                      <a:cubicBezTo>
                        <a:pt x="21085" y="292"/>
                        <a:pt x="20986" y="299"/>
                        <a:pt x="20898" y="328"/>
                      </a:cubicBezTo>
                      <a:cubicBezTo>
                        <a:pt x="20808" y="360"/>
                        <a:pt x="20709" y="424"/>
                        <a:pt x="20670" y="514"/>
                      </a:cubicBezTo>
                      <a:cubicBezTo>
                        <a:pt x="20654" y="518"/>
                        <a:pt x="20641" y="521"/>
                        <a:pt x="20625" y="527"/>
                      </a:cubicBezTo>
                      <a:cubicBezTo>
                        <a:pt x="20670" y="444"/>
                        <a:pt x="20741" y="373"/>
                        <a:pt x="20821" y="321"/>
                      </a:cubicBezTo>
                      <a:moveTo>
                        <a:pt x="19913" y="331"/>
                      </a:moveTo>
                      <a:lnTo>
                        <a:pt x="19913" y="331"/>
                      </a:lnTo>
                      <a:cubicBezTo>
                        <a:pt x="19929" y="305"/>
                        <a:pt x="19955" y="295"/>
                        <a:pt x="19977" y="279"/>
                      </a:cubicBezTo>
                      <a:cubicBezTo>
                        <a:pt x="20000" y="260"/>
                        <a:pt x="20003" y="237"/>
                        <a:pt x="20006" y="209"/>
                      </a:cubicBezTo>
                      <a:cubicBezTo>
                        <a:pt x="20009" y="176"/>
                        <a:pt x="20029" y="147"/>
                        <a:pt x="20061" y="134"/>
                      </a:cubicBezTo>
                      <a:cubicBezTo>
                        <a:pt x="20090" y="121"/>
                        <a:pt x="20119" y="125"/>
                        <a:pt x="20148" y="131"/>
                      </a:cubicBezTo>
                      <a:cubicBezTo>
                        <a:pt x="20155" y="134"/>
                        <a:pt x="20161" y="131"/>
                        <a:pt x="20164" y="125"/>
                      </a:cubicBezTo>
                      <a:cubicBezTo>
                        <a:pt x="20177" y="89"/>
                        <a:pt x="20171" y="54"/>
                        <a:pt x="20206" y="35"/>
                      </a:cubicBezTo>
                      <a:cubicBezTo>
                        <a:pt x="20235" y="22"/>
                        <a:pt x="20267" y="28"/>
                        <a:pt x="20293" y="41"/>
                      </a:cubicBezTo>
                      <a:cubicBezTo>
                        <a:pt x="20348" y="73"/>
                        <a:pt x="20383" y="125"/>
                        <a:pt x="20406" y="183"/>
                      </a:cubicBezTo>
                      <a:cubicBezTo>
                        <a:pt x="20428" y="234"/>
                        <a:pt x="20454" y="283"/>
                        <a:pt x="20506" y="312"/>
                      </a:cubicBezTo>
                      <a:cubicBezTo>
                        <a:pt x="20541" y="334"/>
                        <a:pt x="20602" y="350"/>
                        <a:pt x="20634" y="312"/>
                      </a:cubicBezTo>
                      <a:cubicBezTo>
                        <a:pt x="20650" y="295"/>
                        <a:pt x="20654" y="266"/>
                        <a:pt x="20650" y="247"/>
                      </a:cubicBezTo>
                      <a:cubicBezTo>
                        <a:pt x="20647" y="231"/>
                        <a:pt x="20638" y="202"/>
                        <a:pt x="20618" y="199"/>
                      </a:cubicBezTo>
                      <a:cubicBezTo>
                        <a:pt x="20612" y="199"/>
                        <a:pt x="20606" y="202"/>
                        <a:pt x="20602" y="205"/>
                      </a:cubicBezTo>
                      <a:cubicBezTo>
                        <a:pt x="20593" y="212"/>
                        <a:pt x="20586" y="218"/>
                        <a:pt x="20573" y="221"/>
                      </a:cubicBezTo>
                      <a:cubicBezTo>
                        <a:pt x="20554" y="231"/>
                        <a:pt x="20528" y="234"/>
                        <a:pt x="20509" y="221"/>
                      </a:cubicBezTo>
                      <a:cubicBezTo>
                        <a:pt x="20480" y="199"/>
                        <a:pt x="20480" y="131"/>
                        <a:pt x="20515" y="112"/>
                      </a:cubicBezTo>
                      <a:cubicBezTo>
                        <a:pt x="20544" y="96"/>
                        <a:pt x="20583" y="112"/>
                        <a:pt x="20609" y="128"/>
                      </a:cubicBezTo>
                      <a:cubicBezTo>
                        <a:pt x="20628" y="138"/>
                        <a:pt x="20644" y="151"/>
                        <a:pt x="20657" y="164"/>
                      </a:cubicBezTo>
                      <a:cubicBezTo>
                        <a:pt x="20676" y="186"/>
                        <a:pt x="20683" y="212"/>
                        <a:pt x="20696" y="237"/>
                      </a:cubicBezTo>
                      <a:cubicBezTo>
                        <a:pt x="20705" y="263"/>
                        <a:pt x="20725" y="289"/>
                        <a:pt x="20750" y="302"/>
                      </a:cubicBezTo>
                      <a:cubicBezTo>
                        <a:pt x="20763" y="308"/>
                        <a:pt x="20773" y="312"/>
                        <a:pt x="20782" y="312"/>
                      </a:cubicBezTo>
                      <a:cubicBezTo>
                        <a:pt x="20728" y="350"/>
                        <a:pt x="20679" y="402"/>
                        <a:pt x="20644" y="457"/>
                      </a:cubicBezTo>
                      <a:cubicBezTo>
                        <a:pt x="20641" y="457"/>
                        <a:pt x="20638" y="457"/>
                        <a:pt x="20634" y="457"/>
                      </a:cubicBezTo>
                      <a:cubicBezTo>
                        <a:pt x="20583" y="473"/>
                        <a:pt x="20509" y="418"/>
                        <a:pt x="20473" y="382"/>
                      </a:cubicBezTo>
                      <a:cubicBezTo>
                        <a:pt x="20432" y="341"/>
                        <a:pt x="20399" y="286"/>
                        <a:pt x="20374" y="231"/>
                      </a:cubicBezTo>
                      <a:cubicBezTo>
                        <a:pt x="20345" y="170"/>
                        <a:pt x="20270" y="121"/>
                        <a:pt x="20219" y="180"/>
                      </a:cubicBezTo>
                      <a:cubicBezTo>
                        <a:pt x="20171" y="147"/>
                        <a:pt x="20081" y="154"/>
                        <a:pt x="20055" y="212"/>
                      </a:cubicBezTo>
                      <a:cubicBezTo>
                        <a:pt x="20052" y="218"/>
                        <a:pt x="20061" y="225"/>
                        <a:pt x="20065" y="218"/>
                      </a:cubicBezTo>
                      <a:cubicBezTo>
                        <a:pt x="20093" y="170"/>
                        <a:pt x="20174" y="167"/>
                        <a:pt x="20213" y="202"/>
                      </a:cubicBezTo>
                      <a:cubicBezTo>
                        <a:pt x="20219" y="209"/>
                        <a:pt x="20225" y="205"/>
                        <a:pt x="20229" y="202"/>
                      </a:cubicBezTo>
                      <a:cubicBezTo>
                        <a:pt x="20267" y="151"/>
                        <a:pt x="20322" y="183"/>
                        <a:pt x="20348" y="221"/>
                      </a:cubicBezTo>
                      <a:cubicBezTo>
                        <a:pt x="20357" y="241"/>
                        <a:pt x="20367" y="263"/>
                        <a:pt x="20377" y="286"/>
                      </a:cubicBezTo>
                      <a:cubicBezTo>
                        <a:pt x="20399" y="325"/>
                        <a:pt x="20422" y="360"/>
                        <a:pt x="20454" y="392"/>
                      </a:cubicBezTo>
                      <a:cubicBezTo>
                        <a:pt x="20490" y="434"/>
                        <a:pt x="20570" y="492"/>
                        <a:pt x="20631" y="479"/>
                      </a:cubicBezTo>
                      <a:cubicBezTo>
                        <a:pt x="20622" y="498"/>
                        <a:pt x="20612" y="514"/>
                        <a:pt x="20602" y="534"/>
                      </a:cubicBezTo>
                      <a:cubicBezTo>
                        <a:pt x="20602" y="537"/>
                        <a:pt x="20570" y="546"/>
                        <a:pt x="20564" y="550"/>
                      </a:cubicBezTo>
                      <a:cubicBezTo>
                        <a:pt x="20554" y="556"/>
                        <a:pt x="20541" y="559"/>
                        <a:pt x="20531" y="566"/>
                      </a:cubicBezTo>
                      <a:cubicBezTo>
                        <a:pt x="20457" y="537"/>
                        <a:pt x="20419" y="473"/>
                        <a:pt x="20383" y="402"/>
                      </a:cubicBezTo>
                      <a:cubicBezTo>
                        <a:pt x="20361" y="353"/>
                        <a:pt x="20335" y="299"/>
                        <a:pt x="20270" y="305"/>
                      </a:cubicBezTo>
                      <a:cubicBezTo>
                        <a:pt x="20267" y="305"/>
                        <a:pt x="20264" y="308"/>
                        <a:pt x="20267" y="312"/>
                      </a:cubicBezTo>
                      <a:cubicBezTo>
                        <a:pt x="20280" y="318"/>
                        <a:pt x="20296" y="321"/>
                        <a:pt x="20309" y="328"/>
                      </a:cubicBezTo>
                      <a:cubicBezTo>
                        <a:pt x="20335" y="344"/>
                        <a:pt x="20348" y="376"/>
                        <a:pt x="20357" y="398"/>
                      </a:cubicBezTo>
                      <a:cubicBezTo>
                        <a:pt x="20370" y="427"/>
                        <a:pt x="20383" y="460"/>
                        <a:pt x="20402" y="489"/>
                      </a:cubicBezTo>
                      <a:cubicBezTo>
                        <a:pt x="20428" y="527"/>
                        <a:pt x="20461" y="563"/>
                        <a:pt x="20506" y="582"/>
                      </a:cubicBezTo>
                      <a:cubicBezTo>
                        <a:pt x="20490" y="592"/>
                        <a:pt x="20473" y="605"/>
                        <a:pt x="20457" y="614"/>
                      </a:cubicBezTo>
                      <a:cubicBezTo>
                        <a:pt x="20415" y="646"/>
                        <a:pt x="20370" y="688"/>
                        <a:pt x="20341" y="737"/>
                      </a:cubicBezTo>
                      <a:cubicBezTo>
                        <a:pt x="20341" y="740"/>
                        <a:pt x="20332" y="753"/>
                        <a:pt x="20322" y="772"/>
                      </a:cubicBezTo>
                      <a:lnTo>
                        <a:pt x="20319" y="772"/>
                      </a:lnTo>
                      <a:cubicBezTo>
                        <a:pt x="20270" y="785"/>
                        <a:pt x="20222" y="798"/>
                        <a:pt x="20171" y="785"/>
                      </a:cubicBezTo>
                      <a:cubicBezTo>
                        <a:pt x="20129" y="775"/>
                        <a:pt x="20090" y="756"/>
                        <a:pt x="20052" y="740"/>
                      </a:cubicBezTo>
                      <a:cubicBezTo>
                        <a:pt x="20003" y="717"/>
                        <a:pt x="19949" y="701"/>
                        <a:pt x="19900" y="730"/>
                      </a:cubicBezTo>
                      <a:cubicBezTo>
                        <a:pt x="19897" y="733"/>
                        <a:pt x="19900" y="737"/>
                        <a:pt x="19903" y="737"/>
                      </a:cubicBezTo>
                      <a:cubicBezTo>
                        <a:pt x="19977" y="704"/>
                        <a:pt x="20058" y="766"/>
                        <a:pt x="20125" y="794"/>
                      </a:cubicBezTo>
                      <a:cubicBezTo>
                        <a:pt x="20190" y="820"/>
                        <a:pt x="20245" y="814"/>
                        <a:pt x="20306" y="798"/>
                      </a:cubicBezTo>
                      <a:cubicBezTo>
                        <a:pt x="20296" y="820"/>
                        <a:pt x="20283" y="843"/>
                        <a:pt x="20287" y="843"/>
                      </a:cubicBezTo>
                      <a:cubicBezTo>
                        <a:pt x="20225" y="859"/>
                        <a:pt x="20171" y="881"/>
                        <a:pt x="20109" y="910"/>
                      </a:cubicBezTo>
                      <a:cubicBezTo>
                        <a:pt x="20093" y="917"/>
                        <a:pt x="20077" y="926"/>
                        <a:pt x="20061" y="936"/>
                      </a:cubicBezTo>
                      <a:cubicBezTo>
                        <a:pt x="20071" y="923"/>
                        <a:pt x="20077" y="914"/>
                        <a:pt x="20084" y="898"/>
                      </a:cubicBezTo>
                      <a:cubicBezTo>
                        <a:pt x="20084" y="894"/>
                        <a:pt x="20087" y="891"/>
                        <a:pt x="20087" y="891"/>
                      </a:cubicBezTo>
                      <a:cubicBezTo>
                        <a:pt x="20097" y="839"/>
                        <a:pt x="20065" y="791"/>
                        <a:pt x="20022" y="769"/>
                      </a:cubicBezTo>
                      <a:cubicBezTo>
                        <a:pt x="20006" y="759"/>
                        <a:pt x="19984" y="753"/>
                        <a:pt x="19965" y="753"/>
                      </a:cubicBezTo>
                      <a:cubicBezTo>
                        <a:pt x="19936" y="753"/>
                        <a:pt x="19910" y="766"/>
                        <a:pt x="19900" y="791"/>
                      </a:cubicBezTo>
                      <a:cubicBezTo>
                        <a:pt x="19890" y="823"/>
                        <a:pt x="19932" y="881"/>
                        <a:pt x="19890" y="898"/>
                      </a:cubicBezTo>
                      <a:cubicBezTo>
                        <a:pt x="19884" y="901"/>
                        <a:pt x="19874" y="901"/>
                        <a:pt x="19868" y="901"/>
                      </a:cubicBezTo>
                      <a:cubicBezTo>
                        <a:pt x="19845" y="901"/>
                        <a:pt x="19823" y="888"/>
                        <a:pt x="19807" y="872"/>
                      </a:cubicBezTo>
                      <a:cubicBezTo>
                        <a:pt x="19784" y="849"/>
                        <a:pt x="19784" y="817"/>
                        <a:pt x="19791" y="788"/>
                      </a:cubicBezTo>
                      <a:cubicBezTo>
                        <a:pt x="19807" y="733"/>
                        <a:pt x="19855" y="694"/>
                        <a:pt x="19910" y="682"/>
                      </a:cubicBezTo>
                      <a:cubicBezTo>
                        <a:pt x="19920" y="682"/>
                        <a:pt x="19926" y="678"/>
                        <a:pt x="19932" y="678"/>
                      </a:cubicBezTo>
                      <a:cubicBezTo>
                        <a:pt x="19984" y="678"/>
                        <a:pt x="20029" y="707"/>
                        <a:pt x="20081" y="720"/>
                      </a:cubicBezTo>
                      <a:cubicBezTo>
                        <a:pt x="20103" y="727"/>
                        <a:pt x="20132" y="733"/>
                        <a:pt x="20161" y="733"/>
                      </a:cubicBezTo>
                      <a:cubicBezTo>
                        <a:pt x="20187" y="733"/>
                        <a:pt x="20216" y="730"/>
                        <a:pt x="20238" y="717"/>
                      </a:cubicBezTo>
                      <a:cubicBezTo>
                        <a:pt x="20280" y="691"/>
                        <a:pt x="20283" y="627"/>
                        <a:pt x="20251" y="592"/>
                      </a:cubicBezTo>
                      <a:cubicBezTo>
                        <a:pt x="20238" y="582"/>
                        <a:pt x="20222" y="576"/>
                        <a:pt x="20206" y="576"/>
                      </a:cubicBezTo>
                      <a:cubicBezTo>
                        <a:pt x="20200" y="576"/>
                        <a:pt x="20193" y="576"/>
                        <a:pt x="20187" y="579"/>
                      </a:cubicBezTo>
                      <a:cubicBezTo>
                        <a:pt x="20164" y="585"/>
                        <a:pt x="20155" y="601"/>
                        <a:pt x="20145" y="621"/>
                      </a:cubicBezTo>
                      <a:cubicBezTo>
                        <a:pt x="20135" y="634"/>
                        <a:pt x="20125" y="637"/>
                        <a:pt x="20116" y="637"/>
                      </a:cubicBezTo>
                      <a:cubicBezTo>
                        <a:pt x="20093" y="637"/>
                        <a:pt x="20074" y="621"/>
                        <a:pt x="20071" y="601"/>
                      </a:cubicBezTo>
                      <a:cubicBezTo>
                        <a:pt x="20065" y="572"/>
                        <a:pt x="20087" y="543"/>
                        <a:pt x="20106" y="524"/>
                      </a:cubicBezTo>
                      <a:cubicBezTo>
                        <a:pt x="20119" y="511"/>
                        <a:pt x="20135" y="505"/>
                        <a:pt x="20148" y="505"/>
                      </a:cubicBezTo>
                      <a:cubicBezTo>
                        <a:pt x="20158" y="505"/>
                        <a:pt x="20167" y="505"/>
                        <a:pt x="20177" y="511"/>
                      </a:cubicBezTo>
                      <a:cubicBezTo>
                        <a:pt x="20193" y="518"/>
                        <a:pt x="20209" y="527"/>
                        <a:pt x="20229" y="527"/>
                      </a:cubicBezTo>
                      <a:cubicBezTo>
                        <a:pt x="20232" y="527"/>
                        <a:pt x="20235" y="527"/>
                        <a:pt x="20238" y="527"/>
                      </a:cubicBezTo>
                      <a:cubicBezTo>
                        <a:pt x="20287" y="518"/>
                        <a:pt x="20306" y="457"/>
                        <a:pt x="20303" y="414"/>
                      </a:cubicBezTo>
                      <a:cubicBezTo>
                        <a:pt x="20296" y="366"/>
                        <a:pt x="20264" y="321"/>
                        <a:pt x="20229" y="295"/>
                      </a:cubicBezTo>
                      <a:cubicBezTo>
                        <a:pt x="20200" y="273"/>
                        <a:pt x="20167" y="260"/>
                        <a:pt x="20132" y="260"/>
                      </a:cubicBezTo>
                      <a:cubicBezTo>
                        <a:pt x="20116" y="257"/>
                        <a:pt x="20100" y="260"/>
                        <a:pt x="20084" y="266"/>
                      </a:cubicBezTo>
                      <a:cubicBezTo>
                        <a:pt x="20035" y="283"/>
                        <a:pt x="20003" y="331"/>
                        <a:pt x="20035" y="379"/>
                      </a:cubicBezTo>
                      <a:cubicBezTo>
                        <a:pt x="20042" y="385"/>
                        <a:pt x="20048" y="395"/>
                        <a:pt x="20058" y="402"/>
                      </a:cubicBezTo>
                      <a:cubicBezTo>
                        <a:pt x="20068" y="408"/>
                        <a:pt x="20074" y="411"/>
                        <a:pt x="20071" y="427"/>
                      </a:cubicBezTo>
                      <a:cubicBezTo>
                        <a:pt x="20061" y="457"/>
                        <a:pt x="20026" y="473"/>
                        <a:pt x="19997" y="479"/>
                      </a:cubicBezTo>
                      <a:cubicBezTo>
                        <a:pt x="19990" y="479"/>
                        <a:pt x="19984" y="479"/>
                        <a:pt x="19981" y="479"/>
                      </a:cubicBezTo>
                      <a:cubicBezTo>
                        <a:pt x="19968" y="479"/>
                        <a:pt x="19955" y="476"/>
                        <a:pt x="19942" y="469"/>
                      </a:cubicBezTo>
                      <a:cubicBezTo>
                        <a:pt x="19916" y="457"/>
                        <a:pt x="19900" y="434"/>
                        <a:pt x="19897" y="402"/>
                      </a:cubicBezTo>
                      <a:cubicBezTo>
                        <a:pt x="19894" y="376"/>
                        <a:pt x="19900" y="353"/>
                        <a:pt x="19913" y="331"/>
                      </a:cubicBezTo>
                      <a:moveTo>
                        <a:pt x="18899" y="321"/>
                      </a:moveTo>
                      <a:lnTo>
                        <a:pt x="18899" y="321"/>
                      </a:lnTo>
                      <a:cubicBezTo>
                        <a:pt x="18999" y="260"/>
                        <a:pt x="19105" y="237"/>
                        <a:pt x="19217" y="253"/>
                      </a:cubicBezTo>
                      <a:cubicBezTo>
                        <a:pt x="19391" y="279"/>
                        <a:pt x="19549" y="350"/>
                        <a:pt x="19717" y="392"/>
                      </a:cubicBezTo>
                      <a:cubicBezTo>
                        <a:pt x="19745" y="398"/>
                        <a:pt x="19775" y="405"/>
                        <a:pt x="19804" y="411"/>
                      </a:cubicBezTo>
                      <a:cubicBezTo>
                        <a:pt x="19820" y="414"/>
                        <a:pt x="19836" y="414"/>
                        <a:pt x="19852" y="418"/>
                      </a:cubicBezTo>
                      <a:cubicBezTo>
                        <a:pt x="19855" y="418"/>
                        <a:pt x="19865" y="418"/>
                        <a:pt x="19874" y="421"/>
                      </a:cubicBezTo>
                      <a:cubicBezTo>
                        <a:pt x="19881" y="444"/>
                        <a:pt x="19894" y="466"/>
                        <a:pt x="19913" y="482"/>
                      </a:cubicBezTo>
                      <a:cubicBezTo>
                        <a:pt x="19845" y="479"/>
                        <a:pt x="19775" y="469"/>
                        <a:pt x="19707" y="460"/>
                      </a:cubicBezTo>
                      <a:cubicBezTo>
                        <a:pt x="19623" y="447"/>
                        <a:pt x="19540" y="418"/>
                        <a:pt x="19462" y="389"/>
                      </a:cubicBezTo>
                      <a:cubicBezTo>
                        <a:pt x="19391" y="363"/>
                        <a:pt x="19324" y="331"/>
                        <a:pt x="19253" y="312"/>
                      </a:cubicBezTo>
                      <a:cubicBezTo>
                        <a:pt x="19163" y="292"/>
                        <a:pt x="19063" y="299"/>
                        <a:pt x="18976" y="328"/>
                      </a:cubicBezTo>
                      <a:cubicBezTo>
                        <a:pt x="18886" y="360"/>
                        <a:pt x="18786" y="424"/>
                        <a:pt x="18747" y="514"/>
                      </a:cubicBezTo>
                      <a:cubicBezTo>
                        <a:pt x="18731" y="518"/>
                        <a:pt x="18718" y="521"/>
                        <a:pt x="18702" y="527"/>
                      </a:cubicBezTo>
                      <a:cubicBezTo>
                        <a:pt x="18747" y="444"/>
                        <a:pt x="18818" y="373"/>
                        <a:pt x="18899" y="321"/>
                      </a:cubicBezTo>
                      <a:moveTo>
                        <a:pt x="17990" y="331"/>
                      </a:moveTo>
                      <a:lnTo>
                        <a:pt x="17990" y="331"/>
                      </a:lnTo>
                      <a:cubicBezTo>
                        <a:pt x="18006" y="305"/>
                        <a:pt x="18032" y="295"/>
                        <a:pt x="18055" y="279"/>
                      </a:cubicBezTo>
                      <a:cubicBezTo>
                        <a:pt x="18077" y="260"/>
                        <a:pt x="18081" y="237"/>
                        <a:pt x="18084" y="209"/>
                      </a:cubicBezTo>
                      <a:cubicBezTo>
                        <a:pt x="18087" y="176"/>
                        <a:pt x="18106" y="147"/>
                        <a:pt x="18138" y="134"/>
                      </a:cubicBezTo>
                      <a:cubicBezTo>
                        <a:pt x="18164" y="121"/>
                        <a:pt x="18197" y="125"/>
                        <a:pt x="18226" y="131"/>
                      </a:cubicBezTo>
                      <a:cubicBezTo>
                        <a:pt x="18232" y="134"/>
                        <a:pt x="18238" y="131"/>
                        <a:pt x="18242" y="125"/>
                      </a:cubicBezTo>
                      <a:cubicBezTo>
                        <a:pt x="18254" y="89"/>
                        <a:pt x="18248" y="54"/>
                        <a:pt x="18283" y="35"/>
                      </a:cubicBezTo>
                      <a:cubicBezTo>
                        <a:pt x="18312" y="22"/>
                        <a:pt x="18345" y="28"/>
                        <a:pt x="18370" y="41"/>
                      </a:cubicBezTo>
                      <a:cubicBezTo>
                        <a:pt x="18425" y="73"/>
                        <a:pt x="18461" y="125"/>
                        <a:pt x="18483" y="183"/>
                      </a:cubicBezTo>
                      <a:cubicBezTo>
                        <a:pt x="18506" y="234"/>
                        <a:pt x="18531" y="283"/>
                        <a:pt x="18583" y="312"/>
                      </a:cubicBezTo>
                      <a:cubicBezTo>
                        <a:pt x="18618" y="334"/>
                        <a:pt x="18679" y="350"/>
                        <a:pt x="18712" y="312"/>
                      </a:cubicBezTo>
                      <a:cubicBezTo>
                        <a:pt x="18728" y="295"/>
                        <a:pt x="18731" y="266"/>
                        <a:pt x="18728" y="247"/>
                      </a:cubicBezTo>
                      <a:cubicBezTo>
                        <a:pt x="18725" y="231"/>
                        <a:pt x="18715" y="202"/>
                        <a:pt x="18696" y="199"/>
                      </a:cubicBezTo>
                      <a:cubicBezTo>
                        <a:pt x="18689" y="199"/>
                        <a:pt x="18683" y="202"/>
                        <a:pt x="18679" y="205"/>
                      </a:cubicBezTo>
                      <a:cubicBezTo>
                        <a:pt x="18670" y="212"/>
                        <a:pt x="18663" y="218"/>
                        <a:pt x="18651" y="221"/>
                      </a:cubicBezTo>
                      <a:cubicBezTo>
                        <a:pt x="18631" y="231"/>
                        <a:pt x="18606" y="234"/>
                        <a:pt x="18586" y="221"/>
                      </a:cubicBezTo>
                      <a:cubicBezTo>
                        <a:pt x="18557" y="199"/>
                        <a:pt x="18557" y="131"/>
                        <a:pt x="18593" y="112"/>
                      </a:cubicBezTo>
                      <a:cubicBezTo>
                        <a:pt x="18622" y="96"/>
                        <a:pt x="18660" y="112"/>
                        <a:pt x="18686" y="128"/>
                      </a:cubicBezTo>
                      <a:cubicBezTo>
                        <a:pt x="18705" y="138"/>
                        <a:pt x="18721" y="151"/>
                        <a:pt x="18734" y="164"/>
                      </a:cubicBezTo>
                      <a:cubicBezTo>
                        <a:pt x="18754" y="186"/>
                        <a:pt x="18760" y="212"/>
                        <a:pt x="18773" y="237"/>
                      </a:cubicBezTo>
                      <a:cubicBezTo>
                        <a:pt x="18783" y="263"/>
                        <a:pt x="18802" y="289"/>
                        <a:pt x="18828" y="302"/>
                      </a:cubicBezTo>
                      <a:cubicBezTo>
                        <a:pt x="18837" y="308"/>
                        <a:pt x="18850" y="312"/>
                        <a:pt x="18860" y="312"/>
                      </a:cubicBezTo>
                      <a:cubicBezTo>
                        <a:pt x="18805" y="350"/>
                        <a:pt x="18757" y="402"/>
                        <a:pt x="18721" y="457"/>
                      </a:cubicBezTo>
                      <a:cubicBezTo>
                        <a:pt x="18718" y="457"/>
                        <a:pt x="18715" y="457"/>
                        <a:pt x="18712" y="457"/>
                      </a:cubicBezTo>
                      <a:cubicBezTo>
                        <a:pt x="18660" y="473"/>
                        <a:pt x="18586" y="418"/>
                        <a:pt x="18551" y="382"/>
                      </a:cubicBezTo>
                      <a:cubicBezTo>
                        <a:pt x="18509" y="341"/>
                        <a:pt x="18477" y="286"/>
                        <a:pt x="18451" y="231"/>
                      </a:cubicBezTo>
                      <a:cubicBezTo>
                        <a:pt x="18422" y="170"/>
                        <a:pt x="18348" y="121"/>
                        <a:pt x="18296" y="180"/>
                      </a:cubicBezTo>
                      <a:cubicBezTo>
                        <a:pt x="18248" y="147"/>
                        <a:pt x="18158" y="154"/>
                        <a:pt x="18132" y="212"/>
                      </a:cubicBezTo>
                      <a:cubicBezTo>
                        <a:pt x="18129" y="218"/>
                        <a:pt x="18138" y="225"/>
                        <a:pt x="18142" y="218"/>
                      </a:cubicBezTo>
                      <a:cubicBezTo>
                        <a:pt x="18171" y="170"/>
                        <a:pt x="18251" y="167"/>
                        <a:pt x="18290" y="202"/>
                      </a:cubicBezTo>
                      <a:cubicBezTo>
                        <a:pt x="18296" y="209"/>
                        <a:pt x="18303" y="205"/>
                        <a:pt x="18306" y="202"/>
                      </a:cubicBezTo>
                      <a:cubicBezTo>
                        <a:pt x="18345" y="151"/>
                        <a:pt x="18399" y="183"/>
                        <a:pt x="18425" y="221"/>
                      </a:cubicBezTo>
                      <a:cubicBezTo>
                        <a:pt x="18435" y="241"/>
                        <a:pt x="18444" y="263"/>
                        <a:pt x="18454" y="286"/>
                      </a:cubicBezTo>
                      <a:cubicBezTo>
                        <a:pt x="18477" y="325"/>
                        <a:pt x="18499" y="360"/>
                        <a:pt x="18531" y="392"/>
                      </a:cubicBezTo>
                      <a:cubicBezTo>
                        <a:pt x="18567" y="434"/>
                        <a:pt x="18644" y="492"/>
                        <a:pt x="18708" y="479"/>
                      </a:cubicBezTo>
                      <a:cubicBezTo>
                        <a:pt x="18699" y="498"/>
                        <a:pt x="18689" y="514"/>
                        <a:pt x="18679" y="534"/>
                      </a:cubicBezTo>
                      <a:cubicBezTo>
                        <a:pt x="18679" y="537"/>
                        <a:pt x="18647" y="546"/>
                        <a:pt x="18641" y="550"/>
                      </a:cubicBezTo>
                      <a:cubicBezTo>
                        <a:pt x="18631" y="556"/>
                        <a:pt x="18618" y="559"/>
                        <a:pt x="18609" y="566"/>
                      </a:cubicBezTo>
                      <a:cubicBezTo>
                        <a:pt x="18535" y="537"/>
                        <a:pt x="18496" y="473"/>
                        <a:pt x="18461" y="402"/>
                      </a:cubicBezTo>
                      <a:cubicBezTo>
                        <a:pt x="18438" y="353"/>
                        <a:pt x="18412" y="299"/>
                        <a:pt x="18348" y="305"/>
                      </a:cubicBezTo>
                      <a:cubicBezTo>
                        <a:pt x="18345" y="305"/>
                        <a:pt x="18342" y="308"/>
                        <a:pt x="18345" y="312"/>
                      </a:cubicBezTo>
                      <a:cubicBezTo>
                        <a:pt x="18358" y="318"/>
                        <a:pt x="18374" y="321"/>
                        <a:pt x="18386" y="328"/>
                      </a:cubicBezTo>
                      <a:cubicBezTo>
                        <a:pt x="18412" y="344"/>
                        <a:pt x="18425" y="376"/>
                        <a:pt x="18435" y="398"/>
                      </a:cubicBezTo>
                      <a:cubicBezTo>
                        <a:pt x="18448" y="427"/>
                        <a:pt x="18461" y="460"/>
                        <a:pt x="18480" y="489"/>
                      </a:cubicBezTo>
                      <a:cubicBezTo>
                        <a:pt x="18506" y="527"/>
                        <a:pt x="18538" y="563"/>
                        <a:pt x="18583" y="582"/>
                      </a:cubicBezTo>
                      <a:cubicBezTo>
                        <a:pt x="18567" y="592"/>
                        <a:pt x="18551" y="605"/>
                        <a:pt x="18535" y="614"/>
                      </a:cubicBezTo>
                      <a:cubicBezTo>
                        <a:pt x="18493" y="646"/>
                        <a:pt x="18448" y="688"/>
                        <a:pt x="18419" y="737"/>
                      </a:cubicBezTo>
                      <a:cubicBezTo>
                        <a:pt x="18419" y="740"/>
                        <a:pt x="18409" y="753"/>
                        <a:pt x="18399" y="772"/>
                      </a:cubicBezTo>
                      <a:lnTo>
                        <a:pt x="18396" y="772"/>
                      </a:lnTo>
                      <a:cubicBezTo>
                        <a:pt x="18348" y="785"/>
                        <a:pt x="18299" y="798"/>
                        <a:pt x="18248" y="785"/>
                      </a:cubicBezTo>
                      <a:cubicBezTo>
                        <a:pt x="18206" y="775"/>
                        <a:pt x="18167" y="756"/>
                        <a:pt x="18129" y="740"/>
                      </a:cubicBezTo>
                      <a:cubicBezTo>
                        <a:pt x="18081" y="717"/>
                        <a:pt x="18026" y="701"/>
                        <a:pt x="17978" y="730"/>
                      </a:cubicBezTo>
                      <a:cubicBezTo>
                        <a:pt x="17974" y="733"/>
                        <a:pt x="17978" y="737"/>
                        <a:pt x="17981" y="737"/>
                      </a:cubicBezTo>
                      <a:cubicBezTo>
                        <a:pt x="18055" y="704"/>
                        <a:pt x="18135" y="766"/>
                        <a:pt x="18203" y="794"/>
                      </a:cubicBezTo>
                      <a:cubicBezTo>
                        <a:pt x="18267" y="820"/>
                        <a:pt x="18322" y="814"/>
                        <a:pt x="18383" y="798"/>
                      </a:cubicBezTo>
                      <a:cubicBezTo>
                        <a:pt x="18374" y="820"/>
                        <a:pt x="18361" y="843"/>
                        <a:pt x="18364" y="843"/>
                      </a:cubicBezTo>
                      <a:cubicBezTo>
                        <a:pt x="18303" y="859"/>
                        <a:pt x="18248" y="881"/>
                        <a:pt x="18187" y="910"/>
                      </a:cubicBezTo>
                      <a:cubicBezTo>
                        <a:pt x="18171" y="917"/>
                        <a:pt x="18154" y="926"/>
                        <a:pt x="18138" y="936"/>
                      </a:cubicBezTo>
                      <a:cubicBezTo>
                        <a:pt x="18148" y="923"/>
                        <a:pt x="18154" y="914"/>
                        <a:pt x="18161" y="898"/>
                      </a:cubicBezTo>
                      <a:cubicBezTo>
                        <a:pt x="18161" y="894"/>
                        <a:pt x="18164" y="891"/>
                        <a:pt x="18164" y="891"/>
                      </a:cubicBezTo>
                      <a:cubicBezTo>
                        <a:pt x="18174" y="839"/>
                        <a:pt x="18142" y="791"/>
                        <a:pt x="18100" y="769"/>
                      </a:cubicBezTo>
                      <a:cubicBezTo>
                        <a:pt x="18084" y="759"/>
                        <a:pt x="18061" y="753"/>
                        <a:pt x="18042" y="753"/>
                      </a:cubicBezTo>
                      <a:cubicBezTo>
                        <a:pt x="18013" y="753"/>
                        <a:pt x="17987" y="766"/>
                        <a:pt x="17978" y="791"/>
                      </a:cubicBezTo>
                      <a:cubicBezTo>
                        <a:pt x="17968" y="823"/>
                        <a:pt x="18010" y="881"/>
                        <a:pt x="17968" y="898"/>
                      </a:cubicBezTo>
                      <a:cubicBezTo>
                        <a:pt x="17961" y="901"/>
                        <a:pt x="17952" y="901"/>
                        <a:pt x="17945" y="901"/>
                      </a:cubicBezTo>
                      <a:cubicBezTo>
                        <a:pt x="17923" y="901"/>
                        <a:pt x="17900" y="888"/>
                        <a:pt x="17884" y="872"/>
                      </a:cubicBezTo>
                      <a:cubicBezTo>
                        <a:pt x="17862" y="849"/>
                        <a:pt x="17862" y="817"/>
                        <a:pt x="17868" y="788"/>
                      </a:cubicBezTo>
                      <a:cubicBezTo>
                        <a:pt x="17884" y="733"/>
                        <a:pt x="17932" y="694"/>
                        <a:pt x="17987" y="682"/>
                      </a:cubicBezTo>
                      <a:cubicBezTo>
                        <a:pt x="17997" y="682"/>
                        <a:pt x="18003" y="678"/>
                        <a:pt x="18010" y="678"/>
                      </a:cubicBezTo>
                      <a:cubicBezTo>
                        <a:pt x="18061" y="678"/>
                        <a:pt x="18106" y="707"/>
                        <a:pt x="18158" y="720"/>
                      </a:cubicBezTo>
                      <a:cubicBezTo>
                        <a:pt x="18180" y="727"/>
                        <a:pt x="18209" y="733"/>
                        <a:pt x="18238" y="733"/>
                      </a:cubicBezTo>
                      <a:cubicBezTo>
                        <a:pt x="18264" y="733"/>
                        <a:pt x="18293" y="730"/>
                        <a:pt x="18316" y="717"/>
                      </a:cubicBezTo>
                      <a:cubicBezTo>
                        <a:pt x="18358" y="691"/>
                        <a:pt x="18361" y="627"/>
                        <a:pt x="18329" y="592"/>
                      </a:cubicBezTo>
                      <a:cubicBezTo>
                        <a:pt x="18316" y="582"/>
                        <a:pt x="18299" y="576"/>
                        <a:pt x="18283" y="576"/>
                      </a:cubicBezTo>
                      <a:cubicBezTo>
                        <a:pt x="18277" y="576"/>
                        <a:pt x="18270" y="576"/>
                        <a:pt x="18264" y="579"/>
                      </a:cubicBezTo>
                      <a:cubicBezTo>
                        <a:pt x="18242" y="585"/>
                        <a:pt x="18232" y="601"/>
                        <a:pt x="18222" y="621"/>
                      </a:cubicBezTo>
                      <a:cubicBezTo>
                        <a:pt x="18213" y="634"/>
                        <a:pt x="18203" y="637"/>
                        <a:pt x="18190" y="637"/>
                      </a:cubicBezTo>
                      <a:cubicBezTo>
                        <a:pt x="18171" y="637"/>
                        <a:pt x="18151" y="621"/>
                        <a:pt x="18148" y="601"/>
                      </a:cubicBezTo>
                      <a:cubicBezTo>
                        <a:pt x="18142" y="572"/>
                        <a:pt x="18164" y="543"/>
                        <a:pt x="18184" y="524"/>
                      </a:cubicBezTo>
                      <a:cubicBezTo>
                        <a:pt x="18197" y="511"/>
                        <a:pt x="18213" y="505"/>
                        <a:pt x="18226" y="505"/>
                      </a:cubicBezTo>
                      <a:cubicBezTo>
                        <a:pt x="18235" y="505"/>
                        <a:pt x="18245" y="505"/>
                        <a:pt x="18254" y="511"/>
                      </a:cubicBezTo>
                      <a:cubicBezTo>
                        <a:pt x="18270" y="518"/>
                        <a:pt x="18287" y="527"/>
                        <a:pt x="18306" y="527"/>
                      </a:cubicBezTo>
                      <a:cubicBezTo>
                        <a:pt x="18309" y="527"/>
                        <a:pt x="18312" y="527"/>
                        <a:pt x="18316" y="527"/>
                      </a:cubicBezTo>
                      <a:cubicBezTo>
                        <a:pt x="18364" y="518"/>
                        <a:pt x="18383" y="457"/>
                        <a:pt x="18380" y="414"/>
                      </a:cubicBezTo>
                      <a:cubicBezTo>
                        <a:pt x="18374" y="366"/>
                        <a:pt x="18342" y="321"/>
                        <a:pt x="18306" y="295"/>
                      </a:cubicBezTo>
                      <a:cubicBezTo>
                        <a:pt x="18277" y="273"/>
                        <a:pt x="18245" y="260"/>
                        <a:pt x="18209" y="260"/>
                      </a:cubicBezTo>
                      <a:cubicBezTo>
                        <a:pt x="18193" y="257"/>
                        <a:pt x="18177" y="260"/>
                        <a:pt x="18161" y="266"/>
                      </a:cubicBezTo>
                      <a:cubicBezTo>
                        <a:pt x="18113" y="283"/>
                        <a:pt x="18081" y="331"/>
                        <a:pt x="18113" y="379"/>
                      </a:cubicBezTo>
                      <a:cubicBezTo>
                        <a:pt x="18119" y="385"/>
                        <a:pt x="18126" y="395"/>
                        <a:pt x="18135" y="402"/>
                      </a:cubicBezTo>
                      <a:cubicBezTo>
                        <a:pt x="18145" y="408"/>
                        <a:pt x="18151" y="411"/>
                        <a:pt x="18148" y="427"/>
                      </a:cubicBezTo>
                      <a:cubicBezTo>
                        <a:pt x="18138" y="457"/>
                        <a:pt x="18103" y="473"/>
                        <a:pt x="18074" y="479"/>
                      </a:cubicBezTo>
                      <a:cubicBezTo>
                        <a:pt x="18068" y="479"/>
                        <a:pt x="18061" y="479"/>
                        <a:pt x="18058" y="479"/>
                      </a:cubicBezTo>
                      <a:cubicBezTo>
                        <a:pt x="18045" y="479"/>
                        <a:pt x="18035" y="476"/>
                        <a:pt x="18026" y="473"/>
                      </a:cubicBezTo>
                      <a:cubicBezTo>
                        <a:pt x="17997" y="460"/>
                        <a:pt x="17978" y="434"/>
                        <a:pt x="17974" y="402"/>
                      </a:cubicBezTo>
                      <a:cubicBezTo>
                        <a:pt x="17971" y="376"/>
                        <a:pt x="17978" y="353"/>
                        <a:pt x="17990" y="331"/>
                      </a:cubicBezTo>
                      <a:moveTo>
                        <a:pt x="16976" y="321"/>
                      </a:moveTo>
                      <a:lnTo>
                        <a:pt x="16976" y="321"/>
                      </a:lnTo>
                      <a:cubicBezTo>
                        <a:pt x="17076" y="260"/>
                        <a:pt x="17182" y="237"/>
                        <a:pt x="17295" y="253"/>
                      </a:cubicBezTo>
                      <a:cubicBezTo>
                        <a:pt x="17469" y="279"/>
                        <a:pt x="17626" y="350"/>
                        <a:pt x="17794" y="392"/>
                      </a:cubicBezTo>
                      <a:cubicBezTo>
                        <a:pt x="17823" y="398"/>
                        <a:pt x="17852" y="405"/>
                        <a:pt x="17881" y="411"/>
                      </a:cubicBezTo>
                      <a:cubicBezTo>
                        <a:pt x="17897" y="414"/>
                        <a:pt x="17913" y="414"/>
                        <a:pt x="17929" y="418"/>
                      </a:cubicBezTo>
                      <a:cubicBezTo>
                        <a:pt x="17932" y="418"/>
                        <a:pt x="17942" y="418"/>
                        <a:pt x="17952" y="421"/>
                      </a:cubicBezTo>
                      <a:cubicBezTo>
                        <a:pt x="17958" y="444"/>
                        <a:pt x="17971" y="466"/>
                        <a:pt x="17990" y="482"/>
                      </a:cubicBezTo>
                      <a:cubicBezTo>
                        <a:pt x="17923" y="479"/>
                        <a:pt x="17852" y="469"/>
                        <a:pt x="17784" y="460"/>
                      </a:cubicBezTo>
                      <a:cubicBezTo>
                        <a:pt x="17701" y="447"/>
                        <a:pt x="17617" y="418"/>
                        <a:pt x="17540" y="389"/>
                      </a:cubicBezTo>
                      <a:cubicBezTo>
                        <a:pt x="17469" y="363"/>
                        <a:pt x="17401" y="331"/>
                        <a:pt x="17330" y="312"/>
                      </a:cubicBezTo>
                      <a:cubicBezTo>
                        <a:pt x="17237" y="292"/>
                        <a:pt x="17140" y="299"/>
                        <a:pt x="17053" y="328"/>
                      </a:cubicBezTo>
                      <a:cubicBezTo>
                        <a:pt x="16963" y="360"/>
                        <a:pt x="16860" y="424"/>
                        <a:pt x="16824" y="514"/>
                      </a:cubicBezTo>
                      <a:cubicBezTo>
                        <a:pt x="16808" y="518"/>
                        <a:pt x="16796" y="521"/>
                        <a:pt x="16780" y="527"/>
                      </a:cubicBezTo>
                      <a:cubicBezTo>
                        <a:pt x="16824" y="444"/>
                        <a:pt x="16896" y="373"/>
                        <a:pt x="16976" y="321"/>
                      </a:cubicBezTo>
                      <a:moveTo>
                        <a:pt x="16068" y="331"/>
                      </a:moveTo>
                      <a:lnTo>
                        <a:pt x="16068" y="331"/>
                      </a:lnTo>
                      <a:cubicBezTo>
                        <a:pt x="16084" y="305"/>
                        <a:pt x="16110" y="295"/>
                        <a:pt x="16132" y="279"/>
                      </a:cubicBezTo>
                      <a:cubicBezTo>
                        <a:pt x="16155" y="260"/>
                        <a:pt x="16158" y="237"/>
                        <a:pt x="16161" y="209"/>
                      </a:cubicBezTo>
                      <a:cubicBezTo>
                        <a:pt x="16164" y="176"/>
                        <a:pt x="16183" y="147"/>
                        <a:pt x="16216" y="134"/>
                      </a:cubicBezTo>
                      <a:cubicBezTo>
                        <a:pt x="16242" y="121"/>
                        <a:pt x="16274" y="125"/>
                        <a:pt x="16303" y="131"/>
                      </a:cubicBezTo>
                      <a:cubicBezTo>
                        <a:pt x="16309" y="134"/>
                        <a:pt x="16316" y="131"/>
                        <a:pt x="16319" y="125"/>
                      </a:cubicBezTo>
                      <a:cubicBezTo>
                        <a:pt x="16332" y="89"/>
                        <a:pt x="16325" y="54"/>
                        <a:pt x="16361" y="35"/>
                      </a:cubicBezTo>
                      <a:cubicBezTo>
                        <a:pt x="16390" y="22"/>
                        <a:pt x="16422" y="28"/>
                        <a:pt x="16448" y="41"/>
                      </a:cubicBezTo>
                      <a:cubicBezTo>
                        <a:pt x="16503" y="73"/>
                        <a:pt x="16538" y="125"/>
                        <a:pt x="16560" y="183"/>
                      </a:cubicBezTo>
                      <a:cubicBezTo>
                        <a:pt x="16583" y="234"/>
                        <a:pt x="16609" y="283"/>
                        <a:pt x="16660" y="312"/>
                      </a:cubicBezTo>
                      <a:cubicBezTo>
                        <a:pt x="16696" y="334"/>
                        <a:pt x="16757" y="350"/>
                        <a:pt x="16789" y="312"/>
                      </a:cubicBezTo>
                      <a:cubicBezTo>
                        <a:pt x="16805" y="295"/>
                        <a:pt x="16808" y="266"/>
                        <a:pt x="16805" y="247"/>
                      </a:cubicBezTo>
                      <a:cubicBezTo>
                        <a:pt x="16802" y="231"/>
                        <a:pt x="16792" y="202"/>
                        <a:pt x="16773" y="199"/>
                      </a:cubicBezTo>
                      <a:cubicBezTo>
                        <a:pt x="16767" y="199"/>
                        <a:pt x="16760" y="202"/>
                        <a:pt x="16757" y="205"/>
                      </a:cubicBezTo>
                      <a:cubicBezTo>
                        <a:pt x="16747" y="212"/>
                        <a:pt x="16741" y="218"/>
                        <a:pt x="16728" y="221"/>
                      </a:cubicBezTo>
                      <a:cubicBezTo>
                        <a:pt x="16708" y="231"/>
                        <a:pt x="16683" y="234"/>
                        <a:pt x="16664" y="221"/>
                      </a:cubicBezTo>
                      <a:cubicBezTo>
                        <a:pt x="16635" y="199"/>
                        <a:pt x="16635" y="131"/>
                        <a:pt x="16670" y="112"/>
                      </a:cubicBezTo>
                      <a:cubicBezTo>
                        <a:pt x="16699" y="96"/>
                        <a:pt x="16738" y="112"/>
                        <a:pt x="16763" y="128"/>
                      </a:cubicBezTo>
                      <a:cubicBezTo>
                        <a:pt x="16783" y="138"/>
                        <a:pt x="16799" y="151"/>
                        <a:pt x="16812" y="164"/>
                      </a:cubicBezTo>
                      <a:cubicBezTo>
                        <a:pt x="16831" y="186"/>
                        <a:pt x="16837" y="212"/>
                        <a:pt x="16850" y="237"/>
                      </a:cubicBezTo>
                      <a:cubicBezTo>
                        <a:pt x="16860" y="263"/>
                        <a:pt x="16879" y="289"/>
                        <a:pt x="16905" y="302"/>
                      </a:cubicBezTo>
                      <a:cubicBezTo>
                        <a:pt x="16915" y="308"/>
                        <a:pt x="16928" y="312"/>
                        <a:pt x="16937" y="312"/>
                      </a:cubicBezTo>
                      <a:cubicBezTo>
                        <a:pt x="16883" y="350"/>
                        <a:pt x="16834" y="402"/>
                        <a:pt x="16799" y="457"/>
                      </a:cubicBezTo>
                      <a:cubicBezTo>
                        <a:pt x="16796" y="457"/>
                        <a:pt x="16792" y="457"/>
                        <a:pt x="16789" y="457"/>
                      </a:cubicBezTo>
                      <a:cubicBezTo>
                        <a:pt x="16738" y="473"/>
                        <a:pt x="16664" y="418"/>
                        <a:pt x="16628" y="382"/>
                      </a:cubicBezTo>
                      <a:cubicBezTo>
                        <a:pt x="16586" y="341"/>
                        <a:pt x="16554" y="286"/>
                        <a:pt x="16528" y="231"/>
                      </a:cubicBezTo>
                      <a:cubicBezTo>
                        <a:pt x="16499" y="170"/>
                        <a:pt x="16425" y="121"/>
                        <a:pt x="16374" y="180"/>
                      </a:cubicBezTo>
                      <a:cubicBezTo>
                        <a:pt x="16325" y="147"/>
                        <a:pt x="16235" y="154"/>
                        <a:pt x="16209" y="212"/>
                      </a:cubicBezTo>
                      <a:cubicBezTo>
                        <a:pt x="16206" y="218"/>
                        <a:pt x="16216" y="225"/>
                        <a:pt x="16219" y="218"/>
                      </a:cubicBezTo>
                      <a:cubicBezTo>
                        <a:pt x="16248" y="170"/>
                        <a:pt x="16328" y="167"/>
                        <a:pt x="16367" y="202"/>
                      </a:cubicBezTo>
                      <a:cubicBezTo>
                        <a:pt x="16374" y="209"/>
                        <a:pt x="16380" y="205"/>
                        <a:pt x="16383" y="202"/>
                      </a:cubicBezTo>
                      <a:cubicBezTo>
                        <a:pt x="16422" y="151"/>
                        <a:pt x="16477" y="183"/>
                        <a:pt x="16503" y="221"/>
                      </a:cubicBezTo>
                      <a:cubicBezTo>
                        <a:pt x="16512" y="241"/>
                        <a:pt x="16522" y="263"/>
                        <a:pt x="16531" y="286"/>
                      </a:cubicBezTo>
                      <a:cubicBezTo>
                        <a:pt x="16554" y="325"/>
                        <a:pt x="16576" y="360"/>
                        <a:pt x="16609" y="392"/>
                      </a:cubicBezTo>
                      <a:cubicBezTo>
                        <a:pt x="16644" y="434"/>
                        <a:pt x="16721" y="492"/>
                        <a:pt x="16786" y="479"/>
                      </a:cubicBezTo>
                      <a:cubicBezTo>
                        <a:pt x="16776" y="498"/>
                        <a:pt x="16767" y="514"/>
                        <a:pt x="16757" y="534"/>
                      </a:cubicBezTo>
                      <a:cubicBezTo>
                        <a:pt x="16757" y="537"/>
                        <a:pt x="16725" y="546"/>
                        <a:pt x="16718" y="550"/>
                      </a:cubicBezTo>
                      <a:cubicBezTo>
                        <a:pt x="16708" y="556"/>
                        <a:pt x="16696" y="559"/>
                        <a:pt x="16686" y="566"/>
                      </a:cubicBezTo>
                      <a:cubicBezTo>
                        <a:pt x="16612" y="537"/>
                        <a:pt x="16573" y="473"/>
                        <a:pt x="16538" y="402"/>
                      </a:cubicBezTo>
                      <a:cubicBezTo>
                        <a:pt x="16515" y="353"/>
                        <a:pt x="16490" y="299"/>
                        <a:pt x="16425" y="305"/>
                      </a:cubicBezTo>
                      <a:cubicBezTo>
                        <a:pt x="16422" y="305"/>
                        <a:pt x="16419" y="308"/>
                        <a:pt x="16422" y="312"/>
                      </a:cubicBezTo>
                      <a:cubicBezTo>
                        <a:pt x="16435" y="318"/>
                        <a:pt x="16451" y="321"/>
                        <a:pt x="16464" y="328"/>
                      </a:cubicBezTo>
                      <a:cubicBezTo>
                        <a:pt x="16490" y="344"/>
                        <a:pt x="16503" y="376"/>
                        <a:pt x="16512" y="398"/>
                      </a:cubicBezTo>
                      <a:cubicBezTo>
                        <a:pt x="16525" y="427"/>
                        <a:pt x="16538" y="460"/>
                        <a:pt x="16557" y="489"/>
                      </a:cubicBezTo>
                      <a:cubicBezTo>
                        <a:pt x="16583" y="527"/>
                        <a:pt x="16615" y="563"/>
                        <a:pt x="16660" y="582"/>
                      </a:cubicBezTo>
                      <a:cubicBezTo>
                        <a:pt x="16644" y="592"/>
                        <a:pt x="16628" y="605"/>
                        <a:pt x="16612" y="614"/>
                      </a:cubicBezTo>
                      <a:cubicBezTo>
                        <a:pt x="16570" y="646"/>
                        <a:pt x="16525" y="688"/>
                        <a:pt x="16496" y="737"/>
                      </a:cubicBezTo>
                      <a:cubicBezTo>
                        <a:pt x="16493" y="740"/>
                        <a:pt x="16486" y="753"/>
                        <a:pt x="16477" y="772"/>
                      </a:cubicBezTo>
                      <a:cubicBezTo>
                        <a:pt x="16473" y="772"/>
                        <a:pt x="16473" y="772"/>
                        <a:pt x="16473" y="772"/>
                      </a:cubicBezTo>
                      <a:cubicBezTo>
                        <a:pt x="16425" y="785"/>
                        <a:pt x="16377" y="798"/>
                        <a:pt x="16325" y="785"/>
                      </a:cubicBezTo>
                      <a:cubicBezTo>
                        <a:pt x="16283" y="775"/>
                        <a:pt x="16245" y="756"/>
                        <a:pt x="16206" y="740"/>
                      </a:cubicBezTo>
                      <a:cubicBezTo>
                        <a:pt x="16158" y="717"/>
                        <a:pt x="16103" y="701"/>
                        <a:pt x="16055" y="730"/>
                      </a:cubicBezTo>
                      <a:cubicBezTo>
                        <a:pt x="16051" y="733"/>
                        <a:pt x="16051" y="737"/>
                        <a:pt x="16058" y="737"/>
                      </a:cubicBezTo>
                      <a:cubicBezTo>
                        <a:pt x="16132" y="704"/>
                        <a:pt x="16213" y="766"/>
                        <a:pt x="16280" y="794"/>
                      </a:cubicBezTo>
                      <a:cubicBezTo>
                        <a:pt x="16345" y="820"/>
                        <a:pt x="16399" y="814"/>
                        <a:pt x="16460" y="798"/>
                      </a:cubicBezTo>
                      <a:cubicBezTo>
                        <a:pt x="16448" y="820"/>
                        <a:pt x="16438" y="843"/>
                        <a:pt x="16441" y="843"/>
                      </a:cubicBezTo>
                      <a:cubicBezTo>
                        <a:pt x="16377" y="859"/>
                        <a:pt x="16325" y="881"/>
                        <a:pt x="16264" y="910"/>
                      </a:cubicBezTo>
                      <a:cubicBezTo>
                        <a:pt x="16248" y="917"/>
                        <a:pt x="16232" y="926"/>
                        <a:pt x="16216" y="936"/>
                      </a:cubicBezTo>
                      <a:cubicBezTo>
                        <a:pt x="16226" y="923"/>
                        <a:pt x="16232" y="914"/>
                        <a:pt x="16239" y="898"/>
                      </a:cubicBezTo>
                      <a:cubicBezTo>
                        <a:pt x="16239" y="894"/>
                        <a:pt x="16242" y="891"/>
                        <a:pt x="16242" y="891"/>
                      </a:cubicBezTo>
                      <a:cubicBezTo>
                        <a:pt x="16251" y="839"/>
                        <a:pt x="16219" y="791"/>
                        <a:pt x="16177" y="769"/>
                      </a:cubicBezTo>
                      <a:cubicBezTo>
                        <a:pt x="16161" y="759"/>
                        <a:pt x="16139" y="753"/>
                        <a:pt x="16119" y="753"/>
                      </a:cubicBezTo>
                      <a:cubicBezTo>
                        <a:pt x="16090" y="753"/>
                        <a:pt x="16064" y="766"/>
                        <a:pt x="16055" y="791"/>
                      </a:cubicBezTo>
                      <a:cubicBezTo>
                        <a:pt x="16045" y="823"/>
                        <a:pt x="16087" y="881"/>
                        <a:pt x="16045" y="898"/>
                      </a:cubicBezTo>
                      <a:cubicBezTo>
                        <a:pt x="16039" y="901"/>
                        <a:pt x="16029" y="901"/>
                        <a:pt x="16023" y="901"/>
                      </a:cubicBezTo>
                      <a:cubicBezTo>
                        <a:pt x="16000" y="901"/>
                        <a:pt x="15974" y="888"/>
                        <a:pt x="15961" y="872"/>
                      </a:cubicBezTo>
                      <a:cubicBezTo>
                        <a:pt x="15939" y="849"/>
                        <a:pt x="15939" y="817"/>
                        <a:pt x="15945" y="788"/>
                      </a:cubicBezTo>
                      <a:cubicBezTo>
                        <a:pt x="15961" y="733"/>
                        <a:pt x="16010" y="694"/>
                        <a:pt x="16064" y="682"/>
                      </a:cubicBezTo>
                      <a:cubicBezTo>
                        <a:pt x="16074" y="682"/>
                        <a:pt x="16081" y="678"/>
                        <a:pt x="16087" y="678"/>
                      </a:cubicBezTo>
                      <a:cubicBezTo>
                        <a:pt x="16139" y="678"/>
                        <a:pt x="16183" y="707"/>
                        <a:pt x="16235" y="720"/>
                      </a:cubicBezTo>
                      <a:cubicBezTo>
                        <a:pt x="16258" y="727"/>
                        <a:pt x="16287" y="733"/>
                        <a:pt x="16312" y="733"/>
                      </a:cubicBezTo>
                      <a:cubicBezTo>
                        <a:pt x="16341" y="733"/>
                        <a:pt x="16371" y="730"/>
                        <a:pt x="16393" y="717"/>
                      </a:cubicBezTo>
                      <a:cubicBezTo>
                        <a:pt x="16435" y="691"/>
                        <a:pt x="16438" y="627"/>
                        <a:pt x="16406" y="592"/>
                      </a:cubicBezTo>
                      <a:cubicBezTo>
                        <a:pt x="16393" y="582"/>
                        <a:pt x="16377" y="576"/>
                        <a:pt x="16361" y="576"/>
                      </a:cubicBezTo>
                      <a:cubicBezTo>
                        <a:pt x="16354" y="576"/>
                        <a:pt x="16348" y="576"/>
                        <a:pt x="16341" y="579"/>
                      </a:cubicBezTo>
                      <a:cubicBezTo>
                        <a:pt x="16319" y="585"/>
                        <a:pt x="16309" y="601"/>
                        <a:pt x="16299" y="621"/>
                      </a:cubicBezTo>
                      <a:cubicBezTo>
                        <a:pt x="16290" y="634"/>
                        <a:pt x="16280" y="637"/>
                        <a:pt x="16267" y="637"/>
                      </a:cubicBezTo>
                      <a:cubicBezTo>
                        <a:pt x="16248" y="637"/>
                        <a:pt x="16229" y="621"/>
                        <a:pt x="16226" y="601"/>
                      </a:cubicBezTo>
                      <a:cubicBezTo>
                        <a:pt x="16219" y="572"/>
                        <a:pt x="16242" y="543"/>
                        <a:pt x="16261" y="524"/>
                      </a:cubicBezTo>
                      <a:cubicBezTo>
                        <a:pt x="16274" y="511"/>
                        <a:pt x="16290" y="505"/>
                        <a:pt x="16303" y="505"/>
                      </a:cubicBezTo>
                      <a:cubicBezTo>
                        <a:pt x="16312" y="505"/>
                        <a:pt x="16322" y="505"/>
                        <a:pt x="16332" y="511"/>
                      </a:cubicBezTo>
                      <a:cubicBezTo>
                        <a:pt x="16348" y="518"/>
                        <a:pt x="16364" y="527"/>
                        <a:pt x="16383" y="527"/>
                      </a:cubicBezTo>
                      <a:cubicBezTo>
                        <a:pt x="16387" y="527"/>
                        <a:pt x="16390" y="527"/>
                        <a:pt x="16393" y="527"/>
                      </a:cubicBezTo>
                      <a:cubicBezTo>
                        <a:pt x="16441" y="518"/>
                        <a:pt x="16460" y="457"/>
                        <a:pt x="16457" y="414"/>
                      </a:cubicBezTo>
                      <a:cubicBezTo>
                        <a:pt x="16451" y="366"/>
                        <a:pt x="16419" y="321"/>
                        <a:pt x="16383" y="295"/>
                      </a:cubicBezTo>
                      <a:cubicBezTo>
                        <a:pt x="16354" y="273"/>
                        <a:pt x="16319" y="260"/>
                        <a:pt x="16287" y="260"/>
                      </a:cubicBezTo>
                      <a:cubicBezTo>
                        <a:pt x="16271" y="257"/>
                        <a:pt x="16255" y="260"/>
                        <a:pt x="16239" y="266"/>
                      </a:cubicBezTo>
                      <a:cubicBezTo>
                        <a:pt x="16190" y="283"/>
                        <a:pt x="16158" y="331"/>
                        <a:pt x="16190" y="379"/>
                      </a:cubicBezTo>
                      <a:cubicBezTo>
                        <a:pt x="16196" y="385"/>
                        <a:pt x="16203" y="395"/>
                        <a:pt x="16213" y="402"/>
                      </a:cubicBezTo>
                      <a:cubicBezTo>
                        <a:pt x="16222" y="408"/>
                        <a:pt x="16229" y="411"/>
                        <a:pt x="16226" y="427"/>
                      </a:cubicBezTo>
                      <a:cubicBezTo>
                        <a:pt x="16216" y="457"/>
                        <a:pt x="16180" y="473"/>
                        <a:pt x="16151" y="479"/>
                      </a:cubicBezTo>
                      <a:cubicBezTo>
                        <a:pt x="16145" y="479"/>
                        <a:pt x="16139" y="479"/>
                        <a:pt x="16135" y="479"/>
                      </a:cubicBezTo>
                      <a:cubicBezTo>
                        <a:pt x="16126" y="479"/>
                        <a:pt x="16116" y="476"/>
                        <a:pt x="16106" y="473"/>
                      </a:cubicBezTo>
                      <a:cubicBezTo>
                        <a:pt x="16077" y="463"/>
                        <a:pt x="16055" y="437"/>
                        <a:pt x="16051" y="402"/>
                      </a:cubicBezTo>
                      <a:cubicBezTo>
                        <a:pt x="16048" y="376"/>
                        <a:pt x="16055" y="353"/>
                        <a:pt x="16068" y="331"/>
                      </a:cubicBezTo>
                      <a:moveTo>
                        <a:pt x="15053" y="321"/>
                      </a:moveTo>
                      <a:lnTo>
                        <a:pt x="15053" y="321"/>
                      </a:lnTo>
                      <a:cubicBezTo>
                        <a:pt x="15153" y="260"/>
                        <a:pt x="15259" y="237"/>
                        <a:pt x="15372" y="253"/>
                      </a:cubicBezTo>
                      <a:cubicBezTo>
                        <a:pt x="15546" y="279"/>
                        <a:pt x="15704" y="350"/>
                        <a:pt x="15871" y="392"/>
                      </a:cubicBezTo>
                      <a:cubicBezTo>
                        <a:pt x="15900" y="398"/>
                        <a:pt x="15929" y="405"/>
                        <a:pt x="15958" y="411"/>
                      </a:cubicBezTo>
                      <a:cubicBezTo>
                        <a:pt x="15974" y="414"/>
                        <a:pt x="15990" y="414"/>
                        <a:pt x="16007" y="418"/>
                      </a:cubicBezTo>
                      <a:cubicBezTo>
                        <a:pt x="16010" y="418"/>
                        <a:pt x="16019" y="418"/>
                        <a:pt x="16029" y="421"/>
                      </a:cubicBezTo>
                      <a:cubicBezTo>
                        <a:pt x="16035" y="444"/>
                        <a:pt x="16048" y="466"/>
                        <a:pt x="16068" y="482"/>
                      </a:cubicBezTo>
                      <a:cubicBezTo>
                        <a:pt x="16000" y="479"/>
                        <a:pt x="15929" y="469"/>
                        <a:pt x="15862" y="460"/>
                      </a:cubicBezTo>
                      <a:cubicBezTo>
                        <a:pt x="15778" y="447"/>
                        <a:pt x="15694" y="418"/>
                        <a:pt x="15617" y="389"/>
                      </a:cubicBezTo>
                      <a:cubicBezTo>
                        <a:pt x="15546" y="363"/>
                        <a:pt x="15478" y="331"/>
                        <a:pt x="15407" y="312"/>
                      </a:cubicBezTo>
                      <a:cubicBezTo>
                        <a:pt x="15314" y="292"/>
                        <a:pt x="15217" y="299"/>
                        <a:pt x="15130" y="328"/>
                      </a:cubicBezTo>
                      <a:cubicBezTo>
                        <a:pt x="15040" y="360"/>
                        <a:pt x="14937" y="424"/>
                        <a:pt x="14902" y="514"/>
                      </a:cubicBezTo>
                      <a:cubicBezTo>
                        <a:pt x="14886" y="518"/>
                        <a:pt x="14873" y="521"/>
                        <a:pt x="14857" y="527"/>
                      </a:cubicBezTo>
                      <a:cubicBezTo>
                        <a:pt x="14902" y="444"/>
                        <a:pt x="14973" y="373"/>
                        <a:pt x="15053" y="321"/>
                      </a:cubicBezTo>
                      <a:moveTo>
                        <a:pt x="14145" y="331"/>
                      </a:moveTo>
                      <a:lnTo>
                        <a:pt x="14145" y="331"/>
                      </a:lnTo>
                      <a:cubicBezTo>
                        <a:pt x="14161" y="305"/>
                        <a:pt x="14187" y="295"/>
                        <a:pt x="14209" y="279"/>
                      </a:cubicBezTo>
                      <a:cubicBezTo>
                        <a:pt x="14232" y="260"/>
                        <a:pt x="14235" y="237"/>
                        <a:pt x="14238" y="209"/>
                      </a:cubicBezTo>
                      <a:cubicBezTo>
                        <a:pt x="14242" y="176"/>
                        <a:pt x="14261" y="147"/>
                        <a:pt x="14293" y="134"/>
                      </a:cubicBezTo>
                      <a:cubicBezTo>
                        <a:pt x="14319" y="121"/>
                        <a:pt x="14351" y="125"/>
                        <a:pt x="14380" y="131"/>
                      </a:cubicBezTo>
                      <a:cubicBezTo>
                        <a:pt x="14387" y="134"/>
                        <a:pt x="14393" y="131"/>
                        <a:pt x="14396" y="125"/>
                      </a:cubicBezTo>
                      <a:cubicBezTo>
                        <a:pt x="14406" y="89"/>
                        <a:pt x="14403" y="54"/>
                        <a:pt x="14438" y="35"/>
                      </a:cubicBezTo>
                      <a:cubicBezTo>
                        <a:pt x="14467" y="22"/>
                        <a:pt x="14499" y="28"/>
                        <a:pt x="14525" y="41"/>
                      </a:cubicBezTo>
                      <a:cubicBezTo>
                        <a:pt x="14580" y="73"/>
                        <a:pt x="14615" y="125"/>
                        <a:pt x="14638" y="183"/>
                      </a:cubicBezTo>
                      <a:cubicBezTo>
                        <a:pt x="14660" y="234"/>
                        <a:pt x="14686" y="283"/>
                        <a:pt x="14737" y="312"/>
                      </a:cubicBezTo>
                      <a:cubicBezTo>
                        <a:pt x="14773" y="334"/>
                        <a:pt x="14834" y="350"/>
                        <a:pt x="14866" y="312"/>
                      </a:cubicBezTo>
                      <a:cubicBezTo>
                        <a:pt x="14882" y="295"/>
                        <a:pt x="14886" y="266"/>
                        <a:pt x="14882" y="247"/>
                      </a:cubicBezTo>
                      <a:cubicBezTo>
                        <a:pt x="14879" y="231"/>
                        <a:pt x="14866" y="202"/>
                        <a:pt x="14850" y="199"/>
                      </a:cubicBezTo>
                      <a:cubicBezTo>
                        <a:pt x="14844" y="199"/>
                        <a:pt x="14837" y="202"/>
                        <a:pt x="14834" y="205"/>
                      </a:cubicBezTo>
                      <a:cubicBezTo>
                        <a:pt x="14825" y="212"/>
                        <a:pt x="14818" y="218"/>
                        <a:pt x="14805" y="221"/>
                      </a:cubicBezTo>
                      <a:cubicBezTo>
                        <a:pt x="14786" y="231"/>
                        <a:pt x="14760" y="234"/>
                        <a:pt x="14741" y="221"/>
                      </a:cubicBezTo>
                      <a:cubicBezTo>
                        <a:pt x="14712" y="199"/>
                        <a:pt x="14712" y="131"/>
                        <a:pt x="14747" y="112"/>
                      </a:cubicBezTo>
                      <a:cubicBezTo>
                        <a:pt x="14776" y="96"/>
                        <a:pt x="14815" y="112"/>
                        <a:pt x="14841" y="128"/>
                      </a:cubicBezTo>
                      <a:cubicBezTo>
                        <a:pt x="14860" y="138"/>
                        <a:pt x="14876" y="151"/>
                        <a:pt x="14889" y="164"/>
                      </a:cubicBezTo>
                      <a:cubicBezTo>
                        <a:pt x="14908" y="186"/>
                        <a:pt x="14915" y="212"/>
                        <a:pt x="14925" y="237"/>
                      </a:cubicBezTo>
                      <a:cubicBezTo>
                        <a:pt x="14937" y="263"/>
                        <a:pt x="14957" y="289"/>
                        <a:pt x="14982" y="302"/>
                      </a:cubicBezTo>
                      <a:cubicBezTo>
                        <a:pt x="14992" y="308"/>
                        <a:pt x="15005" y="312"/>
                        <a:pt x="15014" y="312"/>
                      </a:cubicBezTo>
                      <a:cubicBezTo>
                        <a:pt x="14960" y="350"/>
                        <a:pt x="14912" y="402"/>
                        <a:pt x="14876" y="457"/>
                      </a:cubicBezTo>
                      <a:cubicBezTo>
                        <a:pt x="14873" y="457"/>
                        <a:pt x="14869" y="457"/>
                        <a:pt x="14866" y="457"/>
                      </a:cubicBezTo>
                      <a:cubicBezTo>
                        <a:pt x="14815" y="473"/>
                        <a:pt x="14737" y="418"/>
                        <a:pt x="14705" y="382"/>
                      </a:cubicBezTo>
                      <a:cubicBezTo>
                        <a:pt x="14664" y="341"/>
                        <a:pt x="14631" y="286"/>
                        <a:pt x="14605" y="231"/>
                      </a:cubicBezTo>
                      <a:cubicBezTo>
                        <a:pt x="14577" y="170"/>
                        <a:pt x="14502" y="121"/>
                        <a:pt x="14451" y="180"/>
                      </a:cubicBezTo>
                      <a:cubicBezTo>
                        <a:pt x="14403" y="147"/>
                        <a:pt x="14312" y="154"/>
                        <a:pt x="14287" y="212"/>
                      </a:cubicBezTo>
                      <a:cubicBezTo>
                        <a:pt x="14284" y="218"/>
                        <a:pt x="14290" y="225"/>
                        <a:pt x="14296" y="218"/>
                      </a:cubicBezTo>
                      <a:cubicBezTo>
                        <a:pt x="14325" y="170"/>
                        <a:pt x="14406" y="167"/>
                        <a:pt x="14444" y="202"/>
                      </a:cubicBezTo>
                      <a:cubicBezTo>
                        <a:pt x="14451" y="209"/>
                        <a:pt x="14457" y="205"/>
                        <a:pt x="14461" y="202"/>
                      </a:cubicBezTo>
                      <a:cubicBezTo>
                        <a:pt x="14499" y="151"/>
                        <a:pt x="14554" y="183"/>
                        <a:pt x="14580" y="221"/>
                      </a:cubicBezTo>
                      <a:cubicBezTo>
                        <a:pt x="14589" y="241"/>
                        <a:pt x="14599" y="263"/>
                        <a:pt x="14609" y="286"/>
                      </a:cubicBezTo>
                      <a:cubicBezTo>
                        <a:pt x="14631" y="325"/>
                        <a:pt x="14654" y="360"/>
                        <a:pt x="14683" y="392"/>
                      </a:cubicBezTo>
                      <a:cubicBezTo>
                        <a:pt x="14721" y="434"/>
                        <a:pt x="14799" y="492"/>
                        <a:pt x="14863" y="479"/>
                      </a:cubicBezTo>
                      <a:cubicBezTo>
                        <a:pt x="14853" y="498"/>
                        <a:pt x="14844" y="514"/>
                        <a:pt x="14834" y="534"/>
                      </a:cubicBezTo>
                      <a:cubicBezTo>
                        <a:pt x="14834" y="537"/>
                        <a:pt x="14802" y="546"/>
                        <a:pt x="14796" y="550"/>
                      </a:cubicBezTo>
                      <a:cubicBezTo>
                        <a:pt x="14786" y="556"/>
                        <a:pt x="14773" y="559"/>
                        <a:pt x="14763" y="566"/>
                      </a:cubicBezTo>
                      <a:cubicBezTo>
                        <a:pt x="14689" y="537"/>
                        <a:pt x="14651" y="473"/>
                        <a:pt x="14615" y="402"/>
                      </a:cubicBezTo>
                      <a:cubicBezTo>
                        <a:pt x="14593" y="353"/>
                        <a:pt x="14564" y="299"/>
                        <a:pt x="14502" y="305"/>
                      </a:cubicBezTo>
                      <a:cubicBezTo>
                        <a:pt x="14499" y="305"/>
                        <a:pt x="14496" y="308"/>
                        <a:pt x="14499" y="312"/>
                      </a:cubicBezTo>
                      <a:cubicBezTo>
                        <a:pt x="14512" y="318"/>
                        <a:pt x="14528" y="321"/>
                        <a:pt x="14541" y="328"/>
                      </a:cubicBezTo>
                      <a:cubicBezTo>
                        <a:pt x="14567" y="344"/>
                        <a:pt x="14580" y="376"/>
                        <a:pt x="14589" y="398"/>
                      </a:cubicBezTo>
                      <a:cubicBezTo>
                        <a:pt x="14602" y="427"/>
                        <a:pt x="14615" y="460"/>
                        <a:pt x="14635" y="489"/>
                      </a:cubicBezTo>
                      <a:cubicBezTo>
                        <a:pt x="14660" y="527"/>
                        <a:pt x="14693" y="563"/>
                        <a:pt x="14737" y="582"/>
                      </a:cubicBezTo>
                      <a:cubicBezTo>
                        <a:pt x="14721" y="592"/>
                        <a:pt x="14705" y="605"/>
                        <a:pt x="14689" y="614"/>
                      </a:cubicBezTo>
                      <a:cubicBezTo>
                        <a:pt x="14648" y="646"/>
                        <a:pt x="14602" y="688"/>
                        <a:pt x="14573" y="737"/>
                      </a:cubicBezTo>
                      <a:cubicBezTo>
                        <a:pt x="14570" y="740"/>
                        <a:pt x="14564" y="753"/>
                        <a:pt x="14554" y="772"/>
                      </a:cubicBezTo>
                      <a:cubicBezTo>
                        <a:pt x="14551" y="772"/>
                        <a:pt x="14551" y="772"/>
                        <a:pt x="14551" y="772"/>
                      </a:cubicBezTo>
                      <a:cubicBezTo>
                        <a:pt x="14502" y="785"/>
                        <a:pt x="14454" y="798"/>
                        <a:pt x="14403" y="785"/>
                      </a:cubicBezTo>
                      <a:cubicBezTo>
                        <a:pt x="14361" y="775"/>
                        <a:pt x="14322" y="756"/>
                        <a:pt x="14284" y="740"/>
                      </a:cubicBezTo>
                      <a:cubicBezTo>
                        <a:pt x="14235" y="717"/>
                        <a:pt x="14180" y="701"/>
                        <a:pt x="14132" y="730"/>
                      </a:cubicBezTo>
                      <a:cubicBezTo>
                        <a:pt x="14129" y="733"/>
                        <a:pt x="14129" y="737"/>
                        <a:pt x="14132" y="737"/>
                      </a:cubicBezTo>
                      <a:cubicBezTo>
                        <a:pt x="14209" y="704"/>
                        <a:pt x="14290" y="766"/>
                        <a:pt x="14357" y="794"/>
                      </a:cubicBezTo>
                      <a:cubicBezTo>
                        <a:pt x="14422" y="820"/>
                        <a:pt x="14477" y="814"/>
                        <a:pt x="14538" y="798"/>
                      </a:cubicBezTo>
                      <a:cubicBezTo>
                        <a:pt x="14525" y="820"/>
                        <a:pt x="14515" y="843"/>
                        <a:pt x="14519" y="843"/>
                      </a:cubicBezTo>
                      <a:cubicBezTo>
                        <a:pt x="14454" y="859"/>
                        <a:pt x="14403" y="881"/>
                        <a:pt x="14341" y="910"/>
                      </a:cubicBezTo>
                      <a:cubicBezTo>
                        <a:pt x="14325" y="917"/>
                        <a:pt x="14309" y="926"/>
                        <a:pt x="14293" y="936"/>
                      </a:cubicBezTo>
                      <a:cubicBezTo>
                        <a:pt x="14303" y="923"/>
                        <a:pt x="14312" y="907"/>
                        <a:pt x="14316" y="891"/>
                      </a:cubicBezTo>
                      <a:cubicBezTo>
                        <a:pt x="14325" y="839"/>
                        <a:pt x="14293" y="791"/>
                        <a:pt x="14251" y="769"/>
                      </a:cubicBezTo>
                      <a:cubicBezTo>
                        <a:pt x="14248" y="766"/>
                        <a:pt x="14242" y="762"/>
                        <a:pt x="14235" y="759"/>
                      </a:cubicBezTo>
                      <a:cubicBezTo>
                        <a:pt x="14196" y="743"/>
                        <a:pt x="14142" y="746"/>
                        <a:pt x="14126" y="788"/>
                      </a:cubicBezTo>
                      <a:cubicBezTo>
                        <a:pt x="14113" y="823"/>
                        <a:pt x="14158" y="878"/>
                        <a:pt x="14116" y="894"/>
                      </a:cubicBezTo>
                      <a:cubicBezTo>
                        <a:pt x="14100" y="901"/>
                        <a:pt x="14084" y="901"/>
                        <a:pt x="14068" y="894"/>
                      </a:cubicBezTo>
                      <a:cubicBezTo>
                        <a:pt x="14058" y="891"/>
                        <a:pt x="14045" y="881"/>
                        <a:pt x="14036" y="872"/>
                      </a:cubicBezTo>
                      <a:cubicBezTo>
                        <a:pt x="14016" y="849"/>
                        <a:pt x="14013" y="817"/>
                        <a:pt x="14023" y="788"/>
                      </a:cubicBezTo>
                      <a:cubicBezTo>
                        <a:pt x="14036" y="733"/>
                        <a:pt x="14087" y="694"/>
                        <a:pt x="14142" y="682"/>
                      </a:cubicBezTo>
                      <a:cubicBezTo>
                        <a:pt x="14180" y="672"/>
                        <a:pt x="14212" y="685"/>
                        <a:pt x="14248" y="698"/>
                      </a:cubicBezTo>
                      <a:cubicBezTo>
                        <a:pt x="14258" y="701"/>
                        <a:pt x="14264" y="704"/>
                        <a:pt x="14274" y="707"/>
                      </a:cubicBezTo>
                      <a:cubicBezTo>
                        <a:pt x="14287" y="714"/>
                        <a:pt x="14300" y="717"/>
                        <a:pt x="14312" y="720"/>
                      </a:cubicBezTo>
                      <a:cubicBezTo>
                        <a:pt x="14357" y="737"/>
                        <a:pt x="14425" y="743"/>
                        <a:pt x="14467" y="717"/>
                      </a:cubicBezTo>
                      <a:cubicBezTo>
                        <a:pt x="14509" y="691"/>
                        <a:pt x="14515" y="627"/>
                        <a:pt x="14480" y="592"/>
                      </a:cubicBezTo>
                      <a:cubicBezTo>
                        <a:pt x="14473" y="585"/>
                        <a:pt x="14464" y="582"/>
                        <a:pt x="14457" y="579"/>
                      </a:cubicBezTo>
                      <a:cubicBezTo>
                        <a:pt x="14441" y="572"/>
                        <a:pt x="14428" y="569"/>
                        <a:pt x="14412" y="576"/>
                      </a:cubicBezTo>
                      <a:cubicBezTo>
                        <a:pt x="14387" y="582"/>
                        <a:pt x="14380" y="598"/>
                        <a:pt x="14367" y="617"/>
                      </a:cubicBezTo>
                      <a:cubicBezTo>
                        <a:pt x="14357" y="634"/>
                        <a:pt x="14341" y="637"/>
                        <a:pt x="14325" y="634"/>
                      </a:cubicBezTo>
                      <a:cubicBezTo>
                        <a:pt x="14312" y="627"/>
                        <a:pt x="14303" y="614"/>
                        <a:pt x="14300" y="601"/>
                      </a:cubicBezTo>
                      <a:cubicBezTo>
                        <a:pt x="14296" y="572"/>
                        <a:pt x="14316" y="543"/>
                        <a:pt x="14338" y="524"/>
                      </a:cubicBezTo>
                      <a:cubicBezTo>
                        <a:pt x="14357" y="505"/>
                        <a:pt x="14380" y="498"/>
                        <a:pt x="14406" y="508"/>
                      </a:cubicBezTo>
                      <a:cubicBezTo>
                        <a:pt x="14412" y="514"/>
                        <a:pt x="14422" y="518"/>
                        <a:pt x="14432" y="521"/>
                      </a:cubicBezTo>
                      <a:cubicBezTo>
                        <a:pt x="14441" y="527"/>
                        <a:pt x="14454" y="530"/>
                        <a:pt x="14467" y="527"/>
                      </a:cubicBezTo>
                      <a:cubicBezTo>
                        <a:pt x="14515" y="518"/>
                        <a:pt x="14538" y="457"/>
                        <a:pt x="14532" y="414"/>
                      </a:cubicBezTo>
                      <a:cubicBezTo>
                        <a:pt x="14528" y="366"/>
                        <a:pt x="14496" y="321"/>
                        <a:pt x="14457" y="295"/>
                      </a:cubicBezTo>
                      <a:cubicBezTo>
                        <a:pt x="14444" y="283"/>
                        <a:pt x="14428" y="276"/>
                        <a:pt x="14412" y="270"/>
                      </a:cubicBezTo>
                      <a:cubicBezTo>
                        <a:pt x="14380" y="253"/>
                        <a:pt x="14345" y="250"/>
                        <a:pt x="14309" y="263"/>
                      </a:cubicBezTo>
                      <a:cubicBezTo>
                        <a:pt x="14261" y="279"/>
                        <a:pt x="14225" y="328"/>
                        <a:pt x="14261" y="376"/>
                      </a:cubicBezTo>
                      <a:cubicBezTo>
                        <a:pt x="14264" y="385"/>
                        <a:pt x="14274" y="392"/>
                        <a:pt x="14280" y="398"/>
                      </a:cubicBezTo>
                      <a:cubicBezTo>
                        <a:pt x="14293" y="405"/>
                        <a:pt x="14300" y="408"/>
                        <a:pt x="14293" y="424"/>
                      </a:cubicBezTo>
                      <a:cubicBezTo>
                        <a:pt x="14284" y="453"/>
                        <a:pt x="14251" y="469"/>
                        <a:pt x="14222" y="476"/>
                      </a:cubicBezTo>
                      <a:cubicBezTo>
                        <a:pt x="14209" y="476"/>
                        <a:pt x="14193" y="476"/>
                        <a:pt x="14180" y="473"/>
                      </a:cubicBezTo>
                      <a:cubicBezTo>
                        <a:pt x="14152" y="463"/>
                        <a:pt x="14132" y="437"/>
                        <a:pt x="14129" y="402"/>
                      </a:cubicBezTo>
                      <a:cubicBezTo>
                        <a:pt x="14126" y="376"/>
                        <a:pt x="14132" y="353"/>
                        <a:pt x="14145" y="331"/>
                      </a:cubicBezTo>
                      <a:moveTo>
                        <a:pt x="13122" y="318"/>
                      </a:moveTo>
                      <a:lnTo>
                        <a:pt x="13122" y="318"/>
                      </a:lnTo>
                      <a:cubicBezTo>
                        <a:pt x="13222" y="257"/>
                        <a:pt x="13328" y="234"/>
                        <a:pt x="13444" y="250"/>
                      </a:cubicBezTo>
                      <a:cubicBezTo>
                        <a:pt x="13615" y="276"/>
                        <a:pt x="13776" y="347"/>
                        <a:pt x="13940" y="389"/>
                      </a:cubicBezTo>
                      <a:cubicBezTo>
                        <a:pt x="13969" y="395"/>
                        <a:pt x="13998" y="402"/>
                        <a:pt x="14029" y="408"/>
                      </a:cubicBezTo>
                      <a:cubicBezTo>
                        <a:pt x="14042" y="411"/>
                        <a:pt x="14058" y="414"/>
                        <a:pt x="14074" y="414"/>
                      </a:cubicBezTo>
                      <a:cubicBezTo>
                        <a:pt x="14077" y="414"/>
                        <a:pt x="14090" y="418"/>
                        <a:pt x="14100" y="418"/>
                      </a:cubicBezTo>
                      <a:cubicBezTo>
                        <a:pt x="14106" y="440"/>
                        <a:pt x="14119" y="463"/>
                        <a:pt x="14139" y="479"/>
                      </a:cubicBezTo>
                      <a:cubicBezTo>
                        <a:pt x="14068" y="479"/>
                        <a:pt x="14000" y="466"/>
                        <a:pt x="13930" y="457"/>
                      </a:cubicBezTo>
                      <a:cubicBezTo>
                        <a:pt x="13847" y="444"/>
                        <a:pt x="13766" y="414"/>
                        <a:pt x="13685" y="385"/>
                      </a:cubicBezTo>
                      <a:cubicBezTo>
                        <a:pt x="13618" y="360"/>
                        <a:pt x="13547" y="328"/>
                        <a:pt x="13476" y="308"/>
                      </a:cubicBezTo>
                      <a:cubicBezTo>
                        <a:pt x="13386" y="289"/>
                        <a:pt x="13286" y="295"/>
                        <a:pt x="13199" y="328"/>
                      </a:cubicBezTo>
                      <a:cubicBezTo>
                        <a:pt x="13112" y="357"/>
                        <a:pt x="13009" y="424"/>
                        <a:pt x="12971" y="514"/>
                      </a:cubicBezTo>
                      <a:cubicBezTo>
                        <a:pt x="12958" y="514"/>
                        <a:pt x="12942" y="521"/>
                        <a:pt x="12929" y="524"/>
                      </a:cubicBezTo>
                      <a:cubicBezTo>
                        <a:pt x="12971" y="440"/>
                        <a:pt x="13045" y="369"/>
                        <a:pt x="13122" y="318"/>
                      </a:cubicBezTo>
                      <a:moveTo>
                        <a:pt x="12214" y="328"/>
                      </a:moveTo>
                      <a:lnTo>
                        <a:pt x="12214" y="328"/>
                      </a:lnTo>
                      <a:cubicBezTo>
                        <a:pt x="12230" y="302"/>
                        <a:pt x="12255" y="292"/>
                        <a:pt x="12278" y="276"/>
                      </a:cubicBezTo>
                      <a:cubicBezTo>
                        <a:pt x="12304" y="257"/>
                        <a:pt x="12304" y="234"/>
                        <a:pt x="12307" y="205"/>
                      </a:cubicBezTo>
                      <a:cubicBezTo>
                        <a:pt x="12310" y="173"/>
                        <a:pt x="12333" y="144"/>
                        <a:pt x="12362" y="131"/>
                      </a:cubicBezTo>
                      <a:cubicBezTo>
                        <a:pt x="12391" y="118"/>
                        <a:pt x="12420" y="121"/>
                        <a:pt x="12449" y="128"/>
                      </a:cubicBezTo>
                      <a:cubicBezTo>
                        <a:pt x="12455" y="131"/>
                        <a:pt x="12462" y="128"/>
                        <a:pt x="12465" y="121"/>
                      </a:cubicBezTo>
                      <a:cubicBezTo>
                        <a:pt x="12478" y="86"/>
                        <a:pt x="12471" y="54"/>
                        <a:pt x="12510" y="35"/>
                      </a:cubicBezTo>
                      <a:cubicBezTo>
                        <a:pt x="12536" y="19"/>
                        <a:pt x="12568" y="25"/>
                        <a:pt x="12594" y="41"/>
                      </a:cubicBezTo>
                      <a:cubicBezTo>
                        <a:pt x="12648" y="70"/>
                        <a:pt x="12684" y="125"/>
                        <a:pt x="12706" y="180"/>
                      </a:cubicBezTo>
                      <a:cubicBezTo>
                        <a:pt x="12729" y="231"/>
                        <a:pt x="12755" y="279"/>
                        <a:pt x="12806" y="308"/>
                      </a:cubicBezTo>
                      <a:cubicBezTo>
                        <a:pt x="12845" y="331"/>
                        <a:pt x="12903" y="347"/>
                        <a:pt x="12935" y="308"/>
                      </a:cubicBezTo>
                      <a:cubicBezTo>
                        <a:pt x="12951" y="292"/>
                        <a:pt x="12955" y="266"/>
                        <a:pt x="12951" y="244"/>
                      </a:cubicBezTo>
                      <a:cubicBezTo>
                        <a:pt x="12948" y="228"/>
                        <a:pt x="12938" y="199"/>
                        <a:pt x="12919" y="196"/>
                      </a:cubicBezTo>
                      <a:cubicBezTo>
                        <a:pt x="12912" y="196"/>
                        <a:pt x="12909" y="199"/>
                        <a:pt x="12903" y="202"/>
                      </a:cubicBezTo>
                      <a:cubicBezTo>
                        <a:pt x="12893" y="209"/>
                        <a:pt x="12887" y="215"/>
                        <a:pt x="12874" y="221"/>
                      </a:cubicBezTo>
                      <a:cubicBezTo>
                        <a:pt x="12855" y="228"/>
                        <a:pt x="12829" y="231"/>
                        <a:pt x="12810" y="218"/>
                      </a:cubicBezTo>
                      <a:cubicBezTo>
                        <a:pt x="12780" y="196"/>
                        <a:pt x="12780" y="128"/>
                        <a:pt x="12816" y="109"/>
                      </a:cubicBezTo>
                      <a:cubicBezTo>
                        <a:pt x="12845" y="96"/>
                        <a:pt x="12887" y="109"/>
                        <a:pt x="12912" y="125"/>
                      </a:cubicBezTo>
                      <a:cubicBezTo>
                        <a:pt x="12929" y="134"/>
                        <a:pt x="12945" y="147"/>
                        <a:pt x="12958" y="164"/>
                      </a:cubicBezTo>
                      <a:cubicBezTo>
                        <a:pt x="12977" y="183"/>
                        <a:pt x="12983" y="212"/>
                        <a:pt x="12996" y="234"/>
                      </a:cubicBezTo>
                      <a:cubicBezTo>
                        <a:pt x="13009" y="260"/>
                        <a:pt x="13025" y="286"/>
                        <a:pt x="13051" y="302"/>
                      </a:cubicBezTo>
                      <a:cubicBezTo>
                        <a:pt x="13064" y="305"/>
                        <a:pt x="13074" y="308"/>
                        <a:pt x="13087" y="308"/>
                      </a:cubicBezTo>
                      <a:cubicBezTo>
                        <a:pt x="13028" y="350"/>
                        <a:pt x="12983" y="398"/>
                        <a:pt x="12945" y="453"/>
                      </a:cubicBezTo>
                      <a:cubicBezTo>
                        <a:pt x="12942" y="453"/>
                        <a:pt x="12942" y="453"/>
                        <a:pt x="12938" y="453"/>
                      </a:cubicBezTo>
                      <a:cubicBezTo>
                        <a:pt x="12883" y="469"/>
                        <a:pt x="12810" y="414"/>
                        <a:pt x="12774" y="379"/>
                      </a:cubicBezTo>
                      <a:cubicBezTo>
                        <a:pt x="12732" y="337"/>
                        <a:pt x="12703" y="283"/>
                        <a:pt x="12674" y="228"/>
                      </a:cubicBezTo>
                      <a:cubicBezTo>
                        <a:pt x="12645" y="167"/>
                        <a:pt x="12571" y="118"/>
                        <a:pt x="12520" y="180"/>
                      </a:cubicBezTo>
                      <a:cubicBezTo>
                        <a:pt x="12471" y="144"/>
                        <a:pt x="12381" y="151"/>
                        <a:pt x="12355" y="209"/>
                      </a:cubicBezTo>
                      <a:cubicBezTo>
                        <a:pt x="12352" y="215"/>
                        <a:pt x="12362" y="221"/>
                        <a:pt x="12365" y="215"/>
                      </a:cubicBezTo>
                      <a:cubicBezTo>
                        <a:pt x="12394" y="167"/>
                        <a:pt x="12474" y="164"/>
                        <a:pt x="12516" y="199"/>
                      </a:cubicBezTo>
                      <a:cubicBezTo>
                        <a:pt x="12520" y="205"/>
                        <a:pt x="12526" y="202"/>
                        <a:pt x="12533" y="199"/>
                      </a:cubicBezTo>
                      <a:cubicBezTo>
                        <a:pt x="12568" y="147"/>
                        <a:pt x="12623" y="180"/>
                        <a:pt x="12648" y="218"/>
                      </a:cubicBezTo>
                      <a:cubicBezTo>
                        <a:pt x="12661" y="241"/>
                        <a:pt x="12668" y="263"/>
                        <a:pt x="12678" y="283"/>
                      </a:cubicBezTo>
                      <a:cubicBezTo>
                        <a:pt x="12700" y="321"/>
                        <a:pt x="12726" y="357"/>
                        <a:pt x="12755" y="392"/>
                      </a:cubicBezTo>
                      <a:cubicBezTo>
                        <a:pt x="12790" y="431"/>
                        <a:pt x="12871" y="489"/>
                        <a:pt x="12932" y="476"/>
                      </a:cubicBezTo>
                      <a:cubicBezTo>
                        <a:pt x="12922" y="495"/>
                        <a:pt x="12912" y="511"/>
                        <a:pt x="12906" y="530"/>
                      </a:cubicBezTo>
                      <a:cubicBezTo>
                        <a:pt x="12903" y="537"/>
                        <a:pt x="12871" y="543"/>
                        <a:pt x="12864" y="546"/>
                      </a:cubicBezTo>
                      <a:cubicBezTo>
                        <a:pt x="12855" y="553"/>
                        <a:pt x="12845" y="559"/>
                        <a:pt x="12832" y="563"/>
                      </a:cubicBezTo>
                      <a:cubicBezTo>
                        <a:pt x="12758" y="534"/>
                        <a:pt x="12719" y="469"/>
                        <a:pt x="12687" y="398"/>
                      </a:cubicBezTo>
                      <a:cubicBezTo>
                        <a:pt x="12661" y="350"/>
                        <a:pt x="12635" y="295"/>
                        <a:pt x="12571" y="302"/>
                      </a:cubicBezTo>
                      <a:cubicBezTo>
                        <a:pt x="12568" y="302"/>
                        <a:pt x="12568" y="305"/>
                        <a:pt x="12571" y="308"/>
                      </a:cubicBezTo>
                      <a:cubicBezTo>
                        <a:pt x="12584" y="315"/>
                        <a:pt x="12600" y="318"/>
                        <a:pt x="12613" y="325"/>
                      </a:cubicBezTo>
                      <a:cubicBezTo>
                        <a:pt x="12635" y="341"/>
                        <a:pt x="12648" y="373"/>
                        <a:pt x="12658" y="395"/>
                      </a:cubicBezTo>
                      <a:cubicBezTo>
                        <a:pt x="12674" y="427"/>
                        <a:pt x="12687" y="457"/>
                        <a:pt x="12703" y="485"/>
                      </a:cubicBezTo>
                      <a:cubicBezTo>
                        <a:pt x="12729" y="524"/>
                        <a:pt x="12764" y="559"/>
                        <a:pt x="12806" y="579"/>
                      </a:cubicBezTo>
                      <a:cubicBezTo>
                        <a:pt x="12790" y="588"/>
                        <a:pt x="12774" y="601"/>
                        <a:pt x="12761" y="611"/>
                      </a:cubicBezTo>
                      <a:cubicBezTo>
                        <a:pt x="12716" y="646"/>
                        <a:pt x="12671" y="685"/>
                        <a:pt x="12642" y="733"/>
                      </a:cubicBezTo>
                      <a:cubicBezTo>
                        <a:pt x="12642" y="737"/>
                        <a:pt x="12632" y="750"/>
                        <a:pt x="12623" y="769"/>
                      </a:cubicBezTo>
                      <a:lnTo>
                        <a:pt x="12623" y="769"/>
                      </a:lnTo>
                      <a:cubicBezTo>
                        <a:pt x="12571" y="782"/>
                        <a:pt x="12523" y="794"/>
                        <a:pt x="12471" y="782"/>
                      </a:cubicBezTo>
                      <a:cubicBezTo>
                        <a:pt x="12430" y="772"/>
                        <a:pt x="12394" y="753"/>
                        <a:pt x="12355" y="737"/>
                      </a:cubicBezTo>
                      <a:cubicBezTo>
                        <a:pt x="12304" y="717"/>
                        <a:pt x="12252" y="698"/>
                        <a:pt x="12201" y="727"/>
                      </a:cubicBezTo>
                      <a:cubicBezTo>
                        <a:pt x="12198" y="730"/>
                        <a:pt x="12201" y="733"/>
                        <a:pt x="12204" y="733"/>
                      </a:cubicBezTo>
                      <a:cubicBezTo>
                        <a:pt x="12278" y="701"/>
                        <a:pt x="12358" y="762"/>
                        <a:pt x="12430" y="791"/>
                      </a:cubicBezTo>
                      <a:cubicBezTo>
                        <a:pt x="12491" y="817"/>
                        <a:pt x="12546" y="810"/>
                        <a:pt x="12610" y="794"/>
                      </a:cubicBezTo>
                      <a:cubicBezTo>
                        <a:pt x="12597" y="817"/>
                        <a:pt x="12587" y="839"/>
                        <a:pt x="12587" y="839"/>
                      </a:cubicBezTo>
                      <a:cubicBezTo>
                        <a:pt x="12526" y="856"/>
                        <a:pt x="12471" y="878"/>
                        <a:pt x="12413" y="907"/>
                      </a:cubicBezTo>
                      <a:cubicBezTo>
                        <a:pt x="12394" y="914"/>
                        <a:pt x="12378" y="923"/>
                        <a:pt x="12362" y="933"/>
                      </a:cubicBezTo>
                      <a:cubicBezTo>
                        <a:pt x="12371" y="923"/>
                        <a:pt x="12381" y="910"/>
                        <a:pt x="12384" y="894"/>
                      </a:cubicBezTo>
                      <a:cubicBezTo>
                        <a:pt x="12388" y="891"/>
                        <a:pt x="12388" y="888"/>
                        <a:pt x="12388" y="888"/>
                      </a:cubicBezTo>
                      <a:cubicBezTo>
                        <a:pt x="12397" y="839"/>
                        <a:pt x="12365" y="791"/>
                        <a:pt x="12323" y="766"/>
                      </a:cubicBezTo>
                      <a:cubicBezTo>
                        <a:pt x="12307" y="756"/>
                        <a:pt x="12285" y="750"/>
                        <a:pt x="12265" y="750"/>
                      </a:cubicBezTo>
                      <a:cubicBezTo>
                        <a:pt x="12239" y="750"/>
                        <a:pt x="12214" y="762"/>
                        <a:pt x="12204" y="788"/>
                      </a:cubicBezTo>
                      <a:cubicBezTo>
                        <a:pt x="12191" y="823"/>
                        <a:pt x="12233" y="878"/>
                        <a:pt x="12194" y="894"/>
                      </a:cubicBezTo>
                      <a:cubicBezTo>
                        <a:pt x="12185" y="898"/>
                        <a:pt x="12178" y="898"/>
                        <a:pt x="12169" y="898"/>
                      </a:cubicBezTo>
                      <a:cubicBezTo>
                        <a:pt x="12146" y="898"/>
                        <a:pt x="12123" y="888"/>
                        <a:pt x="12107" y="869"/>
                      </a:cubicBezTo>
                      <a:cubicBezTo>
                        <a:pt x="12085" y="846"/>
                        <a:pt x="12085" y="814"/>
                        <a:pt x="12094" y="785"/>
                      </a:cubicBezTo>
                      <a:cubicBezTo>
                        <a:pt x="12107" y="730"/>
                        <a:pt x="12159" y="691"/>
                        <a:pt x="12210" y="678"/>
                      </a:cubicBezTo>
                      <a:cubicBezTo>
                        <a:pt x="12220" y="678"/>
                        <a:pt x="12226" y="675"/>
                        <a:pt x="12236" y="675"/>
                      </a:cubicBezTo>
                      <a:cubicBezTo>
                        <a:pt x="12288" y="675"/>
                        <a:pt x="12330" y="704"/>
                        <a:pt x="12381" y="717"/>
                      </a:cubicBezTo>
                      <a:cubicBezTo>
                        <a:pt x="12404" y="727"/>
                        <a:pt x="12433" y="730"/>
                        <a:pt x="12462" y="730"/>
                      </a:cubicBezTo>
                      <a:cubicBezTo>
                        <a:pt x="12491" y="730"/>
                        <a:pt x="12516" y="727"/>
                        <a:pt x="12539" y="714"/>
                      </a:cubicBezTo>
                      <a:cubicBezTo>
                        <a:pt x="12581" y="688"/>
                        <a:pt x="12584" y="624"/>
                        <a:pt x="12552" y="592"/>
                      </a:cubicBezTo>
                      <a:cubicBezTo>
                        <a:pt x="12539" y="579"/>
                        <a:pt x="12523" y="572"/>
                        <a:pt x="12507" y="572"/>
                      </a:cubicBezTo>
                      <a:cubicBezTo>
                        <a:pt x="12500" y="572"/>
                        <a:pt x="12494" y="572"/>
                        <a:pt x="12491" y="576"/>
                      </a:cubicBezTo>
                      <a:cubicBezTo>
                        <a:pt x="12465" y="582"/>
                        <a:pt x="12458" y="598"/>
                        <a:pt x="12446" y="617"/>
                      </a:cubicBezTo>
                      <a:cubicBezTo>
                        <a:pt x="12439" y="630"/>
                        <a:pt x="12426" y="637"/>
                        <a:pt x="12417" y="637"/>
                      </a:cubicBezTo>
                      <a:cubicBezTo>
                        <a:pt x="12397" y="634"/>
                        <a:pt x="12375" y="617"/>
                        <a:pt x="12371" y="598"/>
                      </a:cubicBezTo>
                      <a:cubicBezTo>
                        <a:pt x="12365" y="569"/>
                        <a:pt x="12388" y="540"/>
                        <a:pt x="12407" y="521"/>
                      </a:cubicBezTo>
                      <a:cubicBezTo>
                        <a:pt x="12423" y="508"/>
                        <a:pt x="12436" y="501"/>
                        <a:pt x="12452" y="501"/>
                      </a:cubicBezTo>
                      <a:cubicBezTo>
                        <a:pt x="12458" y="501"/>
                        <a:pt x="12468" y="505"/>
                        <a:pt x="12478" y="508"/>
                      </a:cubicBezTo>
                      <a:cubicBezTo>
                        <a:pt x="12494" y="514"/>
                        <a:pt x="12513" y="524"/>
                        <a:pt x="12529" y="524"/>
                      </a:cubicBezTo>
                      <a:cubicBezTo>
                        <a:pt x="12533" y="524"/>
                        <a:pt x="12536" y="524"/>
                        <a:pt x="12539" y="524"/>
                      </a:cubicBezTo>
                      <a:cubicBezTo>
                        <a:pt x="12587" y="514"/>
                        <a:pt x="12607" y="453"/>
                        <a:pt x="12603" y="411"/>
                      </a:cubicBezTo>
                      <a:cubicBezTo>
                        <a:pt x="12597" y="363"/>
                        <a:pt x="12568" y="321"/>
                        <a:pt x="12529" y="292"/>
                      </a:cubicBezTo>
                      <a:cubicBezTo>
                        <a:pt x="12500" y="270"/>
                        <a:pt x="12468" y="257"/>
                        <a:pt x="12433" y="257"/>
                      </a:cubicBezTo>
                      <a:cubicBezTo>
                        <a:pt x="12417" y="257"/>
                        <a:pt x="12400" y="257"/>
                        <a:pt x="12388" y="263"/>
                      </a:cubicBezTo>
                      <a:cubicBezTo>
                        <a:pt x="12336" y="279"/>
                        <a:pt x="12304" y="328"/>
                        <a:pt x="12336" y="376"/>
                      </a:cubicBezTo>
                      <a:cubicBezTo>
                        <a:pt x="12342" y="385"/>
                        <a:pt x="12349" y="392"/>
                        <a:pt x="12358" y="398"/>
                      </a:cubicBezTo>
                      <a:cubicBezTo>
                        <a:pt x="12368" y="405"/>
                        <a:pt x="12375" y="408"/>
                        <a:pt x="12371" y="424"/>
                      </a:cubicBezTo>
                      <a:cubicBezTo>
                        <a:pt x="12362" y="453"/>
                        <a:pt x="12326" y="469"/>
                        <a:pt x="12298" y="476"/>
                      </a:cubicBezTo>
                      <a:cubicBezTo>
                        <a:pt x="12294" y="476"/>
                        <a:pt x="12288" y="476"/>
                        <a:pt x="12281" y="476"/>
                      </a:cubicBezTo>
                      <a:cubicBezTo>
                        <a:pt x="12275" y="476"/>
                        <a:pt x="12268" y="476"/>
                        <a:pt x="12259" y="473"/>
                      </a:cubicBezTo>
                      <a:cubicBezTo>
                        <a:pt x="12226" y="466"/>
                        <a:pt x="12201" y="437"/>
                        <a:pt x="12198" y="398"/>
                      </a:cubicBezTo>
                      <a:cubicBezTo>
                        <a:pt x="12194" y="373"/>
                        <a:pt x="12201" y="350"/>
                        <a:pt x="12214" y="328"/>
                      </a:cubicBezTo>
                      <a:moveTo>
                        <a:pt x="11199" y="318"/>
                      </a:moveTo>
                      <a:lnTo>
                        <a:pt x="11199" y="318"/>
                      </a:lnTo>
                      <a:cubicBezTo>
                        <a:pt x="11299" y="257"/>
                        <a:pt x="11405" y="234"/>
                        <a:pt x="11521" y="250"/>
                      </a:cubicBezTo>
                      <a:cubicBezTo>
                        <a:pt x="11692" y="276"/>
                        <a:pt x="11853" y="347"/>
                        <a:pt x="12017" y="389"/>
                      </a:cubicBezTo>
                      <a:cubicBezTo>
                        <a:pt x="12046" y="395"/>
                        <a:pt x="12075" y="402"/>
                        <a:pt x="12107" y="408"/>
                      </a:cubicBezTo>
                      <a:cubicBezTo>
                        <a:pt x="12120" y="411"/>
                        <a:pt x="12136" y="414"/>
                        <a:pt x="12153" y="414"/>
                      </a:cubicBezTo>
                      <a:cubicBezTo>
                        <a:pt x="12156" y="414"/>
                        <a:pt x="12165" y="418"/>
                        <a:pt x="12175" y="418"/>
                      </a:cubicBezTo>
                      <a:cubicBezTo>
                        <a:pt x="12182" y="440"/>
                        <a:pt x="12194" y="463"/>
                        <a:pt x="12217" y="479"/>
                      </a:cubicBezTo>
                      <a:cubicBezTo>
                        <a:pt x="12146" y="476"/>
                        <a:pt x="12078" y="466"/>
                        <a:pt x="12008" y="457"/>
                      </a:cubicBezTo>
                      <a:cubicBezTo>
                        <a:pt x="11924" y="444"/>
                        <a:pt x="11843" y="414"/>
                        <a:pt x="11763" y="385"/>
                      </a:cubicBezTo>
                      <a:cubicBezTo>
                        <a:pt x="11692" y="360"/>
                        <a:pt x="11624" y="328"/>
                        <a:pt x="11553" y="308"/>
                      </a:cubicBezTo>
                      <a:cubicBezTo>
                        <a:pt x="11463" y="289"/>
                        <a:pt x="11364" y="295"/>
                        <a:pt x="11276" y="328"/>
                      </a:cubicBezTo>
                      <a:cubicBezTo>
                        <a:pt x="11189" y="357"/>
                        <a:pt x="11087" y="424"/>
                        <a:pt x="11048" y="514"/>
                      </a:cubicBezTo>
                      <a:cubicBezTo>
                        <a:pt x="11035" y="514"/>
                        <a:pt x="11019" y="521"/>
                        <a:pt x="11006" y="524"/>
                      </a:cubicBezTo>
                      <a:cubicBezTo>
                        <a:pt x="11048" y="440"/>
                        <a:pt x="11122" y="369"/>
                        <a:pt x="11199" y="318"/>
                      </a:cubicBezTo>
                      <a:moveTo>
                        <a:pt x="10291" y="328"/>
                      </a:moveTo>
                      <a:lnTo>
                        <a:pt x="10291" y="328"/>
                      </a:lnTo>
                      <a:cubicBezTo>
                        <a:pt x="10307" y="302"/>
                        <a:pt x="10333" y="292"/>
                        <a:pt x="10355" y="276"/>
                      </a:cubicBezTo>
                      <a:cubicBezTo>
                        <a:pt x="10381" y="257"/>
                        <a:pt x="10381" y="234"/>
                        <a:pt x="10384" y="205"/>
                      </a:cubicBezTo>
                      <a:cubicBezTo>
                        <a:pt x="10387" y="173"/>
                        <a:pt x="10410" y="144"/>
                        <a:pt x="10439" y="131"/>
                      </a:cubicBezTo>
                      <a:cubicBezTo>
                        <a:pt x="10468" y="118"/>
                        <a:pt x="10497" y="121"/>
                        <a:pt x="10526" y="128"/>
                      </a:cubicBezTo>
                      <a:cubicBezTo>
                        <a:pt x="10532" y="131"/>
                        <a:pt x="10539" y="128"/>
                        <a:pt x="10542" y="121"/>
                      </a:cubicBezTo>
                      <a:cubicBezTo>
                        <a:pt x="10555" y="86"/>
                        <a:pt x="10549" y="54"/>
                        <a:pt x="10587" y="35"/>
                      </a:cubicBezTo>
                      <a:cubicBezTo>
                        <a:pt x="10613" y="19"/>
                        <a:pt x="10645" y="25"/>
                        <a:pt x="10671" y="41"/>
                      </a:cubicBezTo>
                      <a:cubicBezTo>
                        <a:pt x="10726" y="70"/>
                        <a:pt x="10761" y="125"/>
                        <a:pt x="10784" y="180"/>
                      </a:cubicBezTo>
                      <a:cubicBezTo>
                        <a:pt x="10806" y="231"/>
                        <a:pt x="10832" y="279"/>
                        <a:pt x="10884" y="308"/>
                      </a:cubicBezTo>
                      <a:cubicBezTo>
                        <a:pt x="10922" y="331"/>
                        <a:pt x="10980" y="347"/>
                        <a:pt x="11012" y="308"/>
                      </a:cubicBezTo>
                      <a:cubicBezTo>
                        <a:pt x="11028" y="292"/>
                        <a:pt x="11032" y="266"/>
                        <a:pt x="11028" y="244"/>
                      </a:cubicBezTo>
                      <a:cubicBezTo>
                        <a:pt x="11025" y="228"/>
                        <a:pt x="11016" y="199"/>
                        <a:pt x="10996" y="196"/>
                      </a:cubicBezTo>
                      <a:cubicBezTo>
                        <a:pt x="10990" y="196"/>
                        <a:pt x="10987" y="199"/>
                        <a:pt x="10980" y="202"/>
                      </a:cubicBezTo>
                      <a:cubicBezTo>
                        <a:pt x="10971" y="209"/>
                        <a:pt x="10964" y="215"/>
                        <a:pt x="10951" y="221"/>
                      </a:cubicBezTo>
                      <a:cubicBezTo>
                        <a:pt x="10932" y="228"/>
                        <a:pt x="10906" y="231"/>
                        <a:pt x="10887" y="218"/>
                      </a:cubicBezTo>
                      <a:cubicBezTo>
                        <a:pt x="10858" y="196"/>
                        <a:pt x="10858" y="128"/>
                        <a:pt x="10893" y="109"/>
                      </a:cubicBezTo>
                      <a:cubicBezTo>
                        <a:pt x="10922" y="96"/>
                        <a:pt x="10964" y="109"/>
                        <a:pt x="10990" y="125"/>
                      </a:cubicBezTo>
                      <a:cubicBezTo>
                        <a:pt x="11006" y="134"/>
                        <a:pt x="11022" y="147"/>
                        <a:pt x="11035" y="164"/>
                      </a:cubicBezTo>
                      <a:cubicBezTo>
                        <a:pt x="11054" y="183"/>
                        <a:pt x="11061" y="212"/>
                        <a:pt x="11074" y="234"/>
                      </a:cubicBezTo>
                      <a:cubicBezTo>
                        <a:pt x="11087" y="260"/>
                        <a:pt x="11103" y="286"/>
                        <a:pt x="11128" y="302"/>
                      </a:cubicBezTo>
                      <a:cubicBezTo>
                        <a:pt x="11141" y="305"/>
                        <a:pt x="11151" y="308"/>
                        <a:pt x="11164" y="308"/>
                      </a:cubicBezTo>
                      <a:cubicBezTo>
                        <a:pt x="11106" y="350"/>
                        <a:pt x="11057" y="398"/>
                        <a:pt x="11022" y="453"/>
                      </a:cubicBezTo>
                      <a:cubicBezTo>
                        <a:pt x="11019" y="453"/>
                        <a:pt x="11019" y="453"/>
                        <a:pt x="11016" y="453"/>
                      </a:cubicBezTo>
                      <a:cubicBezTo>
                        <a:pt x="10961" y="469"/>
                        <a:pt x="10887" y="414"/>
                        <a:pt x="10851" y="379"/>
                      </a:cubicBezTo>
                      <a:cubicBezTo>
                        <a:pt x="10809" y="337"/>
                        <a:pt x="10780" y="283"/>
                        <a:pt x="10752" y="228"/>
                      </a:cubicBezTo>
                      <a:cubicBezTo>
                        <a:pt x="10723" y="167"/>
                        <a:pt x="10648" y="118"/>
                        <a:pt x="10597" y="180"/>
                      </a:cubicBezTo>
                      <a:cubicBezTo>
                        <a:pt x="10549" y="144"/>
                        <a:pt x="10459" y="151"/>
                        <a:pt x="10433" y="209"/>
                      </a:cubicBezTo>
                      <a:cubicBezTo>
                        <a:pt x="10430" y="215"/>
                        <a:pt x="10439" y="221"/>
                        <a:pt x="10443" y="215"/>
                      </a:cubicBezTo>
                      <a:cubicBezTo>
                        <a:pt x="10471" y="167"/>
                        <a:pt x="10552" y="164"/>
                        <a:pt x="10594" y="199"/>
                      </a:cubicBezTo>
                      <a:cubicBezTo>
                        <a:pt x="10597" y="205"/>
                        <a:pt x="10603" y="202"/>
                        <a:pt x="10610" y="199"/>
                      </a:cubicBezTo>
                      <a:cubicBezTo>
                        <a:pt x="10645" y="147"/>
                        <a:pt x="10700" y="180"/>
                        <a:pt x="10726" y="218"/>
                      </a:cubicBezTo>
                      <a:cubicBezTo>
                        <a:pt x="10739" y="241"/>
                        <a:pt x="10745" y="263"/>
                        <a:pt x="10755" y="283"/>
                      </a:cubicBezTo>
                      <a:cubicBezTo>
                        <a:pt x="10777" y="321"/>
                        <a:pt x="10803" y="357"/>
                        <a:pt x="10832" y="392"/>
                      </a:cubicBezTo>
                      <a:cubicBezTo>
                        <a:pt x="10868" y="431"/>
                        <a:pt x="10948" y="489"/>
                        <a:pt x="11009" y="476"/>
                      </a:cubicBezTo>
                      <a:cubicBezTo>
                        <a:pt x="11000" y="495"/>
                        <a:pt x="10990" y="511"/>
                        <a:pt x="10984" y="530"/>
                      </a:cubicBezTo>
                      <a:cubicBezTo>
                        <a:pt x="10980" y="537"/>
                        <a:pt x="10948" y="543"/>
                        <a:pt x="10942" y="546"/>
                      </a:cubicBezTo>
                      <a:cubicBezTo>
                        <a:pt x="10932" y="553"/>
                        <a:pt x="10919" y="559"/>
                        <a:pt x="10909" y="563"/>
                      </a:cubicBezTo>
                      <a:cubicBezTo>
                        <a:pt x="10835" y="534"/>
                        <a:pt x="10797" y="469"/>
                        <a:pt x="10764" y="398"/>
                      </a:cubicBezTo>
                      <a:cubicBezTo>
                        <a:pt x="10739" y="350"/>
                        <a:pt x="10713" y="295"/>
                        <a:pt x="10648" y="302"/>
                      </a:cubicBezTo>
                      <a:cubicBezTo>
                        <a:pt x="10645" y="302"/>
                        <a:pt x="10645" y="305"/>
                        <a:pt x="10648" y="308"/>
                      </a:cubicBezTo>
                      <a:cubicBezTo>
                        <a:pt x="10661" y="315"/>
                        <a:pt x="10677" y="318"/>
                        <a:pt x="10690" y="325"/>
                      </a:cubicBezTo>
                      <a:cubicBezTo>
                        <a:pt x="10713" y="341"/>
                        <a:pt x="10726" y="373"/>
                        <a:pt x="10735" y="395"/>
                      </a:cubicBezTo>
                      <a:cubicBezTo>
                        <a:pt x="10752" y="427"/>
                        <a:pt x="10764" y="457"/>
                        <a:pt x="10780" y="485"/>
                      </a:cubicBezTo>
                      <a:cubicBezTo>
                        <a:pt x="10806" y="524"/>
                        <a:pt x="10842" y="559"/>
                        <a:pt x="10884" y="579"/>
                      </a:cubicBezTo>
                      <a:cubicBezTo>
                        <a:pt x="10868" y="588"/>
                        <a:pt x="10851" y="601"/>
                        <a:pt x="10839" y="611"/>
                      </a:cubicBezTo>
                      <a:cubicBezTo>
                        <a:pt x="10793" y="646"/>
                        <a:pt x="10748" y="685"/>
                        <a:pt x="10719" y="733"/>
                      </a:cubicBezTo>
                      <a:cubicBezTo>
                        <a:pt x="10719" y="737"/>
                        <a:pt x="10710" y="750"/>
                        <a:pt x="10700" y="769"/>
                      </a:cubicBezTo>
                      <a:lnTo>
                        <a:pt x="10700" y="769"/>
                      </a:lnTo>
                      <a:cubicBezTo>
                        <a:pt x="10648" y="782"/>
                        <a:pt x="10600" y="794"/>
                        <a:pt x="10549" y="782"/>
                      </a:cubicBezTo>
                      <a:cubicBezTo>
                        <a:pt x="10507" y="772"/>
                        <a:pt x="10471" y="753"/>
                        <a:pt x="10433" y="737"/>
                      </a:cubicBezTo>
                      <a:cubicBezTo>
                        <a:pt x="10381" y="717"/>
                        <a:pt x="10330" y="698"/>
                        <a:pt x="10278" y="727"/>
                      </a:cubicBezTo>
                      <a:cubicBezTo>
                        <a:pt x="10275" y="730"/>
                        <a:pt x="10278" y="733"/>
                        <a:pt x="10281" y="733"/>
                      </a:cubicBezTo>
                      <a:cubicBezTo>
                        <a:pt x="10355" y="701"/>
                        <a:pt x="10436" y="762"/>
                        <a:pt x="10507" y="791"/>
                      </a:cubicBezTo>
                      <a:cubicBezTo>
                        <a:pt x="10568" y="817"/>
                        <a:pt x="10623" y="810"/>
                        <a:pt x="10687" y="794"/>
                      </a:cubicBezTo>
                      <a:cubicBezTo>
                        <a:pt x="10674" y="817"/>
                        <a:pt x="10664" y="839"/>
                        <a:pt x="10664" y="839"/>
                      </a:cubicBezTo>
                      <a:cubicBezTo>
                        <a:pt x="10603" y="856"/>
                        <a:pt x="10549" y="878"/>
                        <a:pt x="10491" y="907"/>
                      </a:cubicBezTo>
                      <a:cubicBezTo>
                        <a:pt x="10471" y="914"/>
                        <a:pt x="10455" y="923"/>
                        <a:pt x="10439" y="933"/>
                      </a:cubicBezTo>
                      <a:cubicBezTo>
                        <a:pt x="10449" y="923"/>
                        <a:pt x="10459" y="910"/>
                        <a:pt x="10462" y="894"/>
                      </a:cubicBezTo>
                      <a:cubicBezTo>
                        <a:pt x="10465" y="891"/>
                        <a:pt x="10465" y="888"/>
                        <a:pt x="10465" y="888"/>
                      </a:cubicBezTo>
                      <a:cubicBezTo>
                        <a:pt x="10475" y="839"/>
                        <a:pt x="10443" y="791"/>
                        <a:pt x="10400" y="766"/>
                      </a:cubicBezTo>
                      <a:cubicBezTo>
                        <a:pt x="10384" y="756"/>
                        <a:pt x="10362" y="750"/>
                        <a:pt x="10343" y="750"/>
                      </a:cubicBezTo>
                      <a:cubicBezTo>
                        <a:pt x="10317" y="750"/>
                        <a:pt x="10291" y="762"/>
                        <a:pt x="10281" y="788"/>
                      </a:cubicBezTo>
                      <a:cubicBezTo>
                        <a:pt x="10268" y="823"/>
                        <a:pt x="10310" y="878"/>
                        <a:pt x="10272" y="894"/>
                      </a:cubicBezTo>
                      <a:cubicBezTo>
                        <a:pt x="10262" y="898"/>
                        <a:pt x="10255" y="898"/>
                        <a:pt x="10246" y="898"/>
                      </a:cubicBezTo>
                      <a:cubicBezTo>
                        <a:pt x="10223" y="898"/>
                        <a:pt x="10201" y="888"/>
                        <a:pt x="10185" y="869"/>
                      </a:cubicBezTo>
                      <a:cubicBezTo>
                        <a:pt x="10162" y="846"/>
                        <a:pt x="10162" y="814"/>
                        <a:pt x="10169" y="785"/>
                      </a:cubicBezTo>
                      <a:cubicBezTo>
                        <a:pt x="10185" y="730"/>
                        <a:pt x="10236" y="691"/>
                        <a:pt x="10288" y="678"/>
                      </a:cubicBezTo>
                      <a:cubicBezTo>
                        <a:pt x="10298" y="678"/>
                        <a:pt x="10304" y="675"/>
                        <a:pt x="10314" y="675"/>
                      </a:cubicBezTo>
                      <a:cubicBezTo>
                        <a:pt x="10365" y="675"/>
                        <a:pt x="10407" y="704"/>
                        <a:pt x="10459" y="717"/>
                      </a:cubicBezTo>
                      <a:cubicBezTo>
                        <a:pt x="10481" y="727"/>
                        <a:pt x="10510" y="730"/>
                        <a:pt x="10539" y="730"/>
                      </a:cubicBezTo>
                      <a:cubicBezTo>
                        <a:pt x="10568" y="730"/>
                        <a:pt x="10594" y="727"/>
                        <a:pt x="10616" y="714"/>
                      </a:cubicBezTo>
                      <a:cubicBezTo>
                        <a:pt x="10658" y="688"/>
                        <a:pt x="10661" y="624"/>
                        <a:pt x="10629" y="592"/>
                      </a:cubicBezTo>
                      <a:cubicBezTo>
                        <a:pt x="10616" y="579"/>
                        <a:pt x="10600" y="572"/>
                        <a:pt x="10584" y="572"/>
                      </a:cubicBezTo>
                      <a:cubicBezTo>
                        <a:pt x="10578" y="572"/>
                        <a:pt x="10571" y="572"/>
                        <a:pt x="10568" y="576"/>
                      </a:cubicBezTo>
                      <a:cubicBezTo>
                        <a:pt x="10542" y="582"/>
                        <a:pt x="10536" y="598"/>
                        <a:pt x="10523" y="617"/>
                      </a:cubicBezTo>
                      <a:cubicBezTo>
                        <a:pt x="10516" y="630"/>
                        <a:pt x="10503" y="637"/>
                        <a:pt x="10494" y="637"/>
                      </a:cubicBezTo>
                      <a:cubicBezTo>
                        <a:pt x="10475" y="634"/>
                        <a:pt x="10452" y="617"/>
                        <a:pt x="10449" y="598"/>
                      </a:cubicBezTo>
                      <a:cubicBezTo>
                        <a:pt x="10443" y="569"/>
                        <a:pt x="10465" y="540"/>
                        <a:pt x="10484" y="521"/>
                      </a:cubicBezTo>
                      <a:cubicBezTo>
                        <a:pt x="10500" y="508"/>
                        <a:pt x="10513" y="501"/>
                        <a:pt x="10529" y="501"/>
                      </a:cubicBezTo>
                      <a:cubicBezTo>
                        <a:pt x="10536" y="501"/>
                        <a:pt x="10545" y="505"/>
                        <a:pt x="10555" y="508"/>
                      </a:cubicBezTo>
                      <a:cubicBezTo>
                        <a:pt x="10571" y="514"/>
                        <a:pt x="10591" y="524"/>
                        <a:pt x="10607" y="524"/>
                      </a:cubicBezTo>
                      <a:cubicBezTo>
                        <a:pt x="10610" y="524"/>
                        <a:pt x="10613" y="524"/>
                        <a:pt x="10616" y="524"/>
                      </a:cubicBezTo>
                      <a:cubicBezTo>
                        <a:pt x="10664" y="514"/>
                        <a:pt x="10684" y="453"/>
                        <a:pt x="10681" y="411"/>
                      </a:cubicBezTo>
                      <a:cubicBezTo>
                        <a:pt x="10674" y="363"/>
                        <a:pt x="10645" y="321"/>
                        <a:pt x="10607" y="292"/>
                      </a:cubicBezTo>
                      <a:cubicBezTo>
                        <a:pt x="10578" y="270"/>
                        <a:pt x="10545" y="257"/>
                        <a:pt x="10510" y="257"/>
                      </a:cubicBezTo>
                      <a:cubicBezTo>
                        <a:pt x="10494" y="257"/>
                        <a:pt x="10478" y="257"/>
                        <a:pt x="10465" y="263"/>
                      </a:cubicBezTo>
                      <a:cubicBezTo>
                        <a:pt x="10413" y="279"/>
                        <a:pt x="10381" y="328"/>
                        <a:pt x="10413" y="376"/>
                      </a:cubicBezTo>
                      <a:cubicBezTo>
                        <a:pt x="10420" y="385"/>
                        <a:pt x="10426" y="392"/>
                        <a:pt x="10436" y="398"/>
                      </a:cubicBezTo>
                      <a:cubicBezTo>
                        <a:pt x="10446" y="405"/>
                        <a:pt x="10452" y="408"/>
                        <a:pt x="10449" y="424"/>
                      </a:cubicBezTo>
                      <a:cubicBezTo>
                        <a:pt x="10439" y="453"/>
                        <a:pt x="10404" y="469"/>
                        <a:pt x="10375" y="476"/>
                      </a:cubicBezTo>
                      <a:cubicBezTo>
                        <a:pt x="10371" y="476"/>
                        <a:pt x="10365" y="476"/>
                        <a:pt x="10359" y="476"/>
                      </a:cubicBezTo>
                      <a:cubicBezTo>
                        <a:pt x="10352" y="476"/>
                        <a:pt x="10346" y="476"/>
                        <a:pt x="10339" y="473"/>
                      </a:cubicBezTo>
                      <a:cubicBezTo>
                        <a:pt x="10304" y="466"/>
                        <a:pt x="10278" y="437"/>
                        <a:pt x="10275" y="398"/>
                      </a:cubicBezTo>
                      <a:cubicBezTo>
                        <a:pt x="10272" y="373"/>
                        <a:pt x="10278" y="350"/>
                        <a:pt x="10291" y="328"/>
                      </a:cubicBezTo>
                      <a:moveTo>
                        <a:pt x="9277" y="318"/>
                      </a:moveTo>
                      <a:lnTo>
                        <a:pt x="9277" y="318"/>
                      </a:lnTo>
                      <a:cubicBezTo>
                        <a:pt x="9376" y="257"/>
                        <a:pt x="9483" y="234"/>
                        <a:pt x="9598" y="250"/>
                      </a:cubicBezTo>
                      <a:cubicBezTo>
                        <a:pt x="9769" y="276"/>
                        <a:pt x="9927" y="347"/>
                        <a:pt x="10095" y="389"/>
                      </a:cubicBezTo>
                      <a:cubicBezTo>
                        <a:pt x="10123" y="395"/>
                        <a:pt x="10152" y="402"/>
                        <a:pt x="10185" y="408"/>
                      </a:cubicBezTo>
                      <a:cubicBezTo>
                        <a:pt x="10198" y="411"/>
                        <a:pt x="10214" y="414"/>
                        <a:pt x="10230" y="414"/>
                      </a:cubicBezTo>
                      <a:cubicBezTo>
                        <a:pt x="10233" y="414"/>
                        <a:pt x="10243" y="418"/>
                        <a:pt x="10252" y="418"/>
                      </a:cubicBezTo>
                      <a:cubicBezTo>
                        <a:pt x="10259" y="440"/>
                        <a:pt x="10272" y="463"/>
                        <a:pt x="10294" y="479"/>
                      </a:cubicBezTo>
                      <a:cubicBezTo>
                        <a:pt x="10223" y="476"/>
                        <a:pt x="10156" y="466"/>
                        <a:pt x="10085" y="457"/>
                      </a:cubicBezTo>
                      <a:cubicBezTo>
                        <a:pt x="10001" y="444"/>
                        <a:pt x="9921" y="414"/>
                        <a:pt x="9840" y="385"/>
                      </a:cubicBezTo>
                      <a:cubicBezTo>
                        <a:pt x="9769" y="360"/>
                        <a:pt x="9702" y="328"/>
                        <a:pt x="9631" y="308"/>
                      </a:cubicBezTo>
                      <a:cubicBezTo>
                        <a:pt x="9541" y="289"/>
                        <a:pt x="9441" y="295"/>
                        <a:pt x="9354" y="328"/>
                      </a:cubicBezTo>
                      <a:cubicBezTo>
                        <a:pt x="9264" y="357"/>
                        <a:pt x="9164" y="424"/>
                        <a:pt x="9125" y="514"/>
                      </a:cubicBezTo>
                      <a:cubicBezTo>
                        <a:pt x="9109" y="514"/>
                        <a:pt x="9096" y="521"/>
                        <a:pt x="9083" y="524"/>
                      </a:cubicBezTo>
                      <a:cubicBezTo>
                        <a:pt x="9125" y="440"/>
                        <a:pt x="9199" y="369"/>
                        <a:pt x="9277" y="318"/>
                      </a:cubicBezTo>
                      <a:moveTo>
                        <a:pt x="8368" y="328"/>
                      </a:moveTo>
                      <a:lnTo>
                        <a:pt x="8368" y="328"/>
                      </a:lnTo>
                      <a:cubicBezTo>
                        <a:pt x="8384" y="302"/>
                        <a:pt x="8410" y="292"/>
                        <a:pt x="8433" y="276"/>
                      </a:cubicBezTo>
                      <a:cubicBezTo>
                        <a:pt x="8455" y="257"/>
                        <a:pt x="8459" y="234"/>
                        <a:pt x="8462" y="205"/>
                      </a:cubicBezTo>
                      <a:cubicBezTo>
                        <a:pt x="8465" y="173"/>
                        <a:pt x="8488" y="144"/>
                        <a:pt x="8516" y="131"/>
                      </a:cubicBezTo>
                      <a:cubicBezTo>
                        <a:pt x="8545" y="118"/>
                        <a:pt x="8574" y="121"/>
                        <a:pt x="8604" y="128"/>
                      </a:cubicBezTo>
                      <a:cubicBezTo>
                        <a:pt x="8610" y="131"/>
                        <a:pt x="8616" y="128"/>
                        <a:pt x="8620" y="121"/>
                      </a:cubicBezTo>
                      <a:cubicBezTo>
                        <a:pt x="8632" y="86"/>
                        <a:pt x="8626" y="54"/>
                        <a:pt x="8665" y="35"/>
                      </a:cubicBezTo>
                      <a:cubicBezTo>
                        <a:pt x="8690" y="19"/>
                        <a:pt x="8723" y="25"/>
                        <a:pt x="8748" y="41"/>
                      </a:cubicBezTo>
                      <a:cubicBezTo>
                        <a:pt x="8803" y="70"/>
                        <a:pt x="8839" y="125"/>
                        <a:pt x="8861" y="180"/>
                      </a:cubicBezTo>
                      <a:cubicBezTo>
                        <a:pt x="8884" y="231"/>
                        <a:pt x="8909" y="279"/>
                        <a:pt x="8961" y="308"/>
                      </a:cubicBezTo>
                      <a:cubicBezTo>
                        <a:pt x="9000" y="331"/>
                        <a:pt x="9057" y="347"/>
                        <a:pt x="9090" y="308"/>
                      </a:cubicBezTo>
                      <a:cubicBezTo>
                        <a:pt x="9106" y="292"/>
                        <a:pt x="9109" y="266"/>
                        <a:pt x="9106" y="244"/>
                      </a:cubicBezTo>
                      <a:cubicBezTo>
                        <a:pt x="9103" y="228"/>
                        <a:pt x="9093" y="199"/>
                        <a:pt x="9073" y="196"/>
                      </a:cubicBezTo>
                      <a:cubicBezTo>
                        <a:pt x="9067" y="196"/>
                        <a:pt x="9064" y="199"/>
                        <a:pt x="9057" y="202"/>
                      </a:cubicBezTo>
                      <a:cubicBezTo>
                        <a:pt x="9048" y="209"/>
                        <a:pt x="9041" y="215"/>
                        <a:pt x="9029" y="221"/>
                      </a:cubicBezTo>
                      <a:cubicBezTo>
                        <a:pt x="9009" y="228"/>
                        <a:pt x="8984" y="231"/>
                        <a:pt x="8964" y="218"/>
                      </a:cubicBezTo>
                      <a:cubicBezTo>
                        <a:pt x="8935" y="196"/>
                        <a:pt x="8935" y="128"/>
                        <a:pt x="8971" y="109"/>
                      </a:cubicBezTo>
                      <a:cubicBezTo>
                        <a:pt x="9000" y="96"/>
                        <a:pt x="9038" y="109"/>
                        <a:pt x="9067" y="125"/>
                      </a:cubicBezTo>
                      <a:cubicBezTo>
                        <a:pt x="9083" y="134"/>
                        <a:pt x="9099" y="147"/>
                        <a:pt x="9112" y="164"/>
                      </a:cubicBezTo>
                      <a:cubicBezTo>
                        <a:pt x="9132" y="183"/>
                        <a:pt x="9138" y="212"/>
                        <a:pt x="9151" y="234"/>
                      </a:cubicBezTo>
                      <a:cubicBezTo>
                        <a:pt x="9164" y="260"/>
                        <a:pt x="9180" y="286"/>
                        <a:pt x="9206" y="302"/>
                      </a:cubicBezTo>
                      <a:cubicBezTo>
                        <a:pt x="9218" y="305"/>
                        <a:pt x="9228" y="308"/>
                        <a:pt x="9241" y="308"/>
                      </a:cubicBezTo>
                      <a:cubicBezTo>
                        <a:pt x="9183" y="350"/>
                        <a:pt x="9135" y="398"/>
                        <a:pt x="9099" y="453"/>
                      </a:cubicBezTo>
                      <a:cubicBezTo>
                        <a:pt x="9096" y="453"/>
                        <a:pt x="9096" y="453"/>
                        <a:pt x="9090" y="453"/>
                      </a:cubicBezTo>
                      <a:cubicBezTo>
                        <a:pt x="9038" y="469"/>
                        <a:pt x="8964" y="414"/>
                        <a:pt x="8929" y="379"/>
                      </a:cubicBezTo>
                      <a:cubicBezTo>
                        <a:pt x="8887" y="337"/>
                        <a:pt x="8858" y="283"/>
                        <a:pt x="8829" y="228"/>
                      </a:cubicBezTo>
                      <a:cubicBezTo>
                        <a:pt x="8800" y="167"/>
                        <a:pt x="8726" y="118"/>
                        <a:pt x="8674" y="180"/>
                      </a:cubicBezTo>
                      <a:cubicBezTo>
                        <a:pt x="8626" y="144"/>
                        <a:pt x="8536" y="151"/>
                        <a:pt x="8510" y="209"/>
                      </a:cubicBezTo>
                      <a:cubicBezTo>
                        <a:pt x="8507" y="215"/>
                        <a:pt x="8516" y="221"/>
                        <a:pt x="8520" y="215"/>
                      </a:cubicBezTo>
                      <a:cubicBezTo>
                        <a:pt x="8549" y="167"/>
                        <a:pt x="8629" y="164"/>
                        <a:pt x="8671" y="199"/>
                      </a:cubicBezTo>
                      <a:cubicBezTo>
                        <a:pt x="8674" y="205"/>
                        <a:pt x="8681" y="202"/>
                        <a:pt x="8687" y="199"/>
                      </a:cubicBezTo>
                      <a:cubicBezTo>
                        <a:pt x="8723" y="147"/>
                        <a:pt x="8777" y="180"/>
                        <a:pt x="8803" y="218"/>
                      </a:cubicBezTo>
                      <a:cubicBezTo>
                        <a:pt x="8816" y="241"/>
                        <a:pt x="8822" y="263"/>
                        <a:pt x="8832" y="283"/>
                      </a:cubicBezTo>
                      <a:cubicBezTo>
                        <a:pt x="8855" y="321"/>
                        <a:pt x="8880" y="357"/>
                        <a:pt x="8909" y="392"/>
                      </a:cubicBezTo>
                      <a:cubicBezTo>
                        <a:pt x="8945" y="431"/>
                        <a:pt x="9025" y="489"/>
                        <a:pt x="9086" y="476"/>
                      </a:cubicBezTo>
                      <a:cubicBezTo>
                        <a:pt x="9077" y="495"/>
                        <a:pt x="9067" y="511"/>
                        <a:pt x="9061" y="530"/>
                      </a:cubicBezTo>
                      <a:cubicBezTo>
                        <a:pt x="9057" y="537"/>
                        <a:pt x="9025" y="543"/>
                        <a:pt x="9019" y="546"/>
                      </a:cubicBezTo>
                      <a:cubicBezTo>
                        <a:pt x="9009" y="553"/>
                        <a:pt x="8996" y="559"/>
                        <a:pt x="8987" y="563"/>
                      </a:cubicBezTo>
                      <a:cubicBezTo>
                        <a:pt x="8913" y="534"/>
                        <a:pt x="8874" y="469"/>
                        <a:pt x="8839" y="398"/>
                      </a:cubicBezTo>
                      <a:cubicBezTo>
                        <a:pt x="8816" y="350"/>
                        <a:pt x="8790" y="295"/>
                        <a:pt x="8726" y="302"/>
                      </a:cubicBezTo>
                      <a:cubicBezTo>
                        <a:pt x="8723" y="302"/>
                        <a:pt x="8723" y="305"/>
                        <a:pt x="8723" y="308"/>
                      </a:cubicBezTo>
                      <a:cubicBezTo>
                        <a:pt x="8739" y="315"/>
                        <a:pt x="8752" y="318"/>
                        <a:pt x="8768" y="325"/>
                      </a:cubicBezTo>
                      <a:cubicBezTo>
                        <a:pt x="8790" y="341"/>
                        <a:pt x="8803" y="373"/>
                        <a:pt x="8813" y="395"/>
                      </a:cubicBezTo>
                      <a:cubicBezTo>
                        <a:pt x="8829" y="427"/>
                        <a:pt x="8842" y="457"/>
                        <a:pt x="8858" y="485"/>
                      </a:cubicBezTo>
                      <a:cubicBezTo>
                        <a:pt x="8884" y="524"/>
                        <a:pt x="8919" y="559"/>
                        <a:pt x="8961" y="579"/>
                      </a:cubicBezTo>
                      <a:cubicBezTo>
                        <a:pt x="8945" y="588"/>
                        <a:pt x="8929" y="601"/>
                        <a:pt x="8916" y="611"/>
                      </a:cubicBezTo>
                      <a:cubicBezTo>
                        <a:pt x="8871" y="646"/>
                        <a:pt x="8826" y="685"/>
                        <a:pt x="8797" y="733"/>
                      </a:cubicBezTo>
                      <a:cubicBezTo>
                        <a:pt x="8797" y="737"/>
                        <a:pt x="8787" y="750"/>
                        <a:pt x="8777" y="769"/>
                      </a:cubicBezTo>
                      <a:lnTo>
                        <a:pt x="8777" y="769"/>
                      </a:lnTo>
                      <a:cubicBezTo>
                        <a:pt x="8726" y="782"/>
                        <a:pt x="8677" y="794"/>
                        <a:pt x="8626" y="782"/>
                      </a:cubicBezTo>
                      <a:cubicBezTo>
                        <a:pt x="8584" y="772"/>
                        <a:pt x="8549" y="753"/>
                        <a:pt x="8510" y="737"/>
                      </a:cubicBezTo>
                      <a:cubicBezTo>
                        <a:pt x="8459" y="717"/>
                        <a:pt x="8407" y="698"/>
                        <a:pt x="8356" y="727"/>
                      </a:cubicBezTo>
                      <a:cubicBezTo>
                        <a:pt x="8352" y="730"/>
                        <a:pt x="8356" y="733"/>
                        <a:pt x="8359" y="733"/>
                      </a:cubicBezTo>
                      <a:cubicBezTo>
                        <a:pt x="8433" y="701"/>
                        <a:pt x="8513" y="762"/>
                        <a:pt x="8584" y="791"/>
                      </a:cubicBezTo>
                      <a:cubicBezTo>
                        <a:pt x="8645" y="817"/>
                        <a:pt x="8700" y="810"/>
                        <a:pt x="8764" y="794"/>
                      </a:cubicBezTo>
                      <a:cubicBezTo>
                        <a:pt x="8752" y="817"/>
                        <a:pt x="8742" y="839"/>
                        <a:pt x="8742" y="839"/>
                      </a:cubicBezTo>
                      <a:cubicBezTo>
                        <a:pt x="8681" y="856"/>
                        <a:pt x="8626" y="878"/>
                        <a:pt x="8568" y="907"/>
                      </a:cubicBezTo>
                      <a:cubicBezTo>
                        <a:pt x="8549" y="914"/>
                        <a:pt x="8532" y="923"/>
                        <a:pt x="8516" y="933"/>
                      </a:cubicBezTo>
                      <a:cubicBezTo>
                        <a:pt x="8526" y="923"/>
                        <a:pt x="8536" y="910"/>
                        <a:pt x="8539" y="894"/>
                      </a:cubicBezTo>
                      <a:cubicBezTo>
                        <a:pt x="8542" y="891"/>
                        <a:pt x="8542" y="888"/>
                        <a:pt x="8542" y="888"/>
                      </a:cubicBezTo>
                      <a:cubicBezTo>
                        <a:pt x="8552" y="839"/>
                        <a:pt x="8520" y="791"/>
                        <a:pt x="8478" y="766"/>
                      </a:cubicBezTo>
                      <a:cubicBezTo>
                        <a:pt x="8462" y="756"/>
                        <a:pt x="8439" y="750"/>
                        <a:pt x="8420" y="750"/>
                      </a:cubicBezTo>
                      <a:cubicBezTo>
                        <a:pt x="8394" y="750"/>
                        <a:pt x="8368" y="762"/>
                        <a:pt x="8359" y="788"/>
                      </a:cubicBezTo>
                      <a:cubicBezTo>
                        <a:pt x="8346" y="823"/>
                        <a:pt x="8388" y="878"/>
                        <a:pt x="8346" y="894"/>
                      </a:cubicBezTo>
                      <a:cubicBezTo>
                        <a:pt x="8339" y="898"/>
                        <a:pt x="8333" y="898"/>
                        <a:pt x="8323" y="898"/>
                      </a:cubicBezTo>
                      <a:cubicBezTo>
                        <a:pt x="8301" y="898"/>
                        <a:pt x="8278" y="888"/>
                        <a:pt x="8262" y="869"/>
                      </a:cubicBezTo>
                      <a:cubicBezTo>
                        <a:pt x="8240" y="846"/>
                        <a:pt x="8240" y="814"/>
                        <a:pt x="8246" y="785"/>
                      </a:cubicBezTo>
                      <a:cubicBezTo>
                        <a:pt x="8262" y="730"/>
                        <a:pt x="8314" y="691"/>
                        <a:pt x="8365" y="678"/>
                      </a:cubicBezTo>
                      <a:cubicBezTo>
                        <a:pt x="8375" y="678"/>
                        <a:pt x="8381" y="675"/>
                        <a:pt x="8391" y="675"/>
                      </a:cubicBezTo>
                      <a:cubicBezTo>
                        <a:pt x="8442" y="675"/>
                        <a:pt x="8484" y="704"/>
                        <a:pt x="8536" y="717"/>
                      </a:cubicBezTo>
                      <a:cubicBezTo>
                        <a:pt x="8558" y="727"/>
                        <a:pt x="8587" y="730"/>
                        <a:pt x="8616" y="730"/>
                      </a:cubicBezTo>
                      <a:cubicBezTo>
                        <a:pt x="8645" y="730"/>
                        <a:pt x="8671" y="727"/>
                        <a:pt x="8694" y="714"/>
                      </a:cubicBezTo>
                      <a:cubicBezTo>
                        <a:pt x="8736" y="688"/>
                        <a:pt x="8739" y="624"/>
                        <a:pt x="8706" y="592"/>
                      </a:cubicBezTo>
                      <a:cubicBezTo>
                        <a:pt x="8694" y="579"/>
                        <a:pt x="8677" y="572"/>
                        <a:pt x="8661" y="572"/>
                      </a:cubicBezTo>
                      <a:cubicBezTo>
                        <a:pt x="8655" y="572"/>
                        <a:pt x="8648" y="572"/>
                        <a:pt x="8645" y="576"/>
                      </a:cubicBezTo>
                      <a:cubicBezTo>
                        <a:pt x="8620" y="582"/>
                        <a:pt x="8610" y="598"/>
                        <a:pt x="8600" y="617"/>
                      </a:cubicBezTo>
                      <a:cubicBezTo>
                        <a:pt x="8594" y="630"/>
                        <a:pt x="8581" y="637"/>
                        <a:pt x="8571" y="637"/>
                      </a:cubicBezTo>
                      <a:cubicBezTo>
                        <a:pt x="8552" y="634"/>
                        <a:pt x="8529" y="617"/>
                        <a:pt x="8526" y="598"/>
                      </a:cubicBezTo>
                      <a:cubicBezTo>
                        <a:pt x="8520" y="569"/>
                        <a:pt x="8542" y="540"/>
                        <a:pt x="8561" y="521"/>
                      </a:cubicBezTo>
                      <a:cubicBezTo>
                        <a:pt x="8578" y="508"/>
                        <a:pt x="8591" y="501"/>
                        <a:pt x="8607" y="501"/>
                      </a:cubicBezTo>
                      <a:cubicBezTo>
                        <a:pt x="8613" y="501"/>
                        <a:pt x="8623" y="505"/>
                        <a:pt x="8632" y="508"/>
                      </a:cubicBezTo>
                      <a:cubicBezTo>
                        <a:pt x="8648" y="514"/>
                        <a:pt x="8668" y="524"/>
                        <a:pt x="8684" y="524"/>
                      </a:cubicBezTo>
                      <a:cubicBezTo>
                        <a:pt x="8687" y="524"/>
                        <a:pt x="8690" y="524"/>
                        <a:pt x="8694" y="524"/>
                      </a:cubicBezTo>
                      <a:cubicBezTo>
                        <a:pt x="8742" y="514"/>
                        <a:pt x="8761" y="453"/>
                        <a:pt x="8758" y="411"/>
                      </a:cubicBezTo>
                      <a:cubicBezTo>
                        <a:pt x="8752" y="363"/>
                        <a:pt x="8723" y="321"/>
                        <a:pt x="8684" y="292"/>
                      </a:cubicBezTo>
                      <a:cubicBezTo>
                        <a:pt x="8655" y="270"/>
                        <a:pt x="8623" y="257"/>
                        <a:pt x="8587" y="257"/>
                      </a:cubicBezTo>
                      <a:cubicBezTo>
                        <a:pt x="8571" y="257"/>
                        <a:pt x="8555" y="257"/>
                        <a:pt x="8542" y="263"/>
                      </a:cubicBezTo>
                      <a:cubicBezTo>
                        <a:pt x="8491" y="279"/>
                        <a:pt x="8459" y="328"/>
                        <a:pt x="8491" y="376"/>
                      </a:cubicBezTo>
                      <a:cubicBezTo>
                        <a:pt x="8497" y="385"/>
                        <a:pt x="8504" y="392"/>
                        <a:pt x="8513" y="398"/>
                      </a:cubicBezTo>
                      <a:cubicBezTo>
                        <a:pt x="8523" y="405"/>
                        <a:pt x="8529" y="408"/>
                        <a:pt x="8526" y="424"/>
                      </a:cubicBezTo>
                      <a:cubicBezTo>
                        <a:pt x="8516" y="453"/>
                        <a:pt x="8481" y="469"/>
                        <a:pt x="8452" y="476"/>
                      </a:cubicBezTo>
                      <a:cubicBezTo>
                        <a:pt x="8449" y="476"/>
                        <a:pt x="8442" y="476"/>
                        <a:pt x="8436" y="476"/>
                      </a:cubicBezTo>
                      <a:cubicBezTo>
                        <a:pt x="8420" y="476"/>
                        <a:pt x="8404" y="473"/>
                        <a:pt x="8391" y="463"/>
                      </a:cubicBezTo>
                      <a:cubicBezTo>
                        <a:pt x="8372" y="450"/>
                        <a:pt x="8356" y="427"/>
                        <a:pt x="8352" y="398"/>
                      </a:cubicBezTo>
                      <a:cubicBezTo>
                        <a:pt x="8349" y="373"/>
                        <a:pt x="8356" y="350"/>
                        <a:pt x="8368" y="328"/>
                      </a:cubicBezTo>
                      <a:moveTo>
                        <a:pt x="7354" y="318"/>
                      </a:moveTo>
                      <a:lnTo>
                        <a:pt x="7354" y="318"/>
                      </a:lnTo>
                      <a:cubicBezTo>
                        <a:pt x="7454" y="257"/>
                        <a:pt x="7560" y="234"/>
                        <a:pt x="7676" y="250"/>
                      </a:cubicBezTo>
                      <a:cubicBezTo>
                        <a:pt x="7847" y="276"/>
                        <a:pt x="8004" y="347"/>
                        <a:pt x="8172" y="389"/>
                      </a:cubicBezTo>
                      <a:cubicBezTo>
                        <a:pt x="8201" y="395"/>
                        <a:pt x="8230" y="402"/>
                        <a:pt x="8262" y="408"/>
                      </a:cubicBezTo>
                      <a:cubicBezTo>
                        <a:pt x="8275" y="411"/>
                        <a:pt x="8291" y="414"/>
                        <a:pt x="8307" y="414"/>
                      </a:cubicBezTo>
                      <a:cubicBezTo>
                        <a:pt x="8310" y="414"/>
                        <a:pt x="8320" y="418"/>
                        <a:pt x="8330" y="418"/>
                      </a:cubicBezTo>
                      <a:cubicBezTo>
                        <a:pt x="8336" y="440"/>
                        <a:pt x="8349" y="463"/>
                        <a:pt x="8372" y="479"/>
                      </a:cubicBezTo>
                      <a:cubicBezTo>
                        <a:pt x="8301" y="476"/>
                        <a:pt x="8233" y="466"/>
                        <a:pt x="8162" y="457"/>
                      </a:cubicBezTo>
                      <a:cubicBezTo>
                        <a:pt x="8079" y="444"/>
                        <a:pt x="7998" y="414"/>
                        <a:pt x="7917" y="385"/>
                      </a:cubicBezTo>
                      <a:cubicBezTo>
                        <a:pt x="7847" y="360"/>
                        <a:pt x="7779" y="328"/>
                        <a:pt x="7708" y="308"/>
                      </a:cubicBezTo>
                      <a:cubicBezTo>
                        <a:pt x="7618" y="289"/>
                        <a:pt x="7518" y="295"/>
                        <a:pt x="7431" y="328"/>
                      </a:cubicBezTo>
                      <a:cubicBezTo>
                        <a:pt x="7341" y="357"/>
                        <a:pt x="7241" y="424"/>
                        <a:pt x="7202" y="514"/>
                      </a:cubicBezTo>
                      <a:cubicBezTo>
                        <a:pt x="7186" y="514"/>
                        <a:pt x="7174" y="521"/>
                        <a:pt x="7161" y="524"/>
                      </a:cubicBezTo>
                      <a:cubicBezTo>
                        <a:pt x="7202" y="440"/>
                        <a:pt x="7273" y="369"/>
                        <a:pt x="7354" y="318"/>
                      </a:cubicBezTo>
                      <a:moveTo>
                        <a:pt x="6446" y="328"/>
                      </a:moveTo>
                      <a:lnTo>
                        <a:pt x="6446" y="328"/>
                      </a:lnTo>
                      <a:cubicBezTo>
                        <a:pt x="6462" y="302"/>
                        <a:pt x="6488" y="292"/>
                        <a:pt x="6510" y="276"/>
                      </a:cubicBezTo>
                      <a:cubicBezTo>
                        <a:pt x="6533" y="257"/>
                        <a:pt x="6536" y="234"/>
                        <a:pt x="6539" y="205"/>
                      </a:cubicBezTo>
                      <a:cubicBezTo>
                        <a:pt x="6542" y="173"/>
                        <a:pt x="6565" y="144"/>
                        <a:pt x="6594" y="131"/>
                      </a:cubicBezTo>
                      <a:cubicBezTo>
                        <a:pt x="6623" y="118"/>
                        <a:pt x="6652" y="121"/>
                        <a:pt x="6681" y="128"/>
                      </a:cubicBezTo>
                      <a:cubicBezTo>
                        <a:pt x="6687" y="131"/>
                        <a:pt x="6694" y="128"/>
                        <a:pt x="6697" y="121"/>
                      </a:cubicBezTo>
                      <a:cubicBezTo>
                        <a:pt x="6710" y="86"/>
                        <a:pt x="6703" y="54"/>
                        <a:pt x="6742" y="35"/>
                      </a:cubicBezTo>
                      <a:cubicBezTo>
                        <a:pt x="6768" y="19"/>
                        <a:pt x="6800" y="25"/>
                        <a:pt x="6826" y="41"/>
                      </a:cubicBezTo>
                      <a:cubicBezTo>
                        <a:pt x="6881" y="70"/>
                        <a:pt x="6916" y="125"/>
                        <a:pt x="6938" y="180"/>
                      </a:cubicBezTo>
                      <a:cubicBezTo>
                        <a:pt x="6961" y="231"/>
                        <a:pt x="6987" y="279"/>
                        <a:pt x="7038" y="308"/>
                      </a:cubicBezTo>
                      <a:cubicBezTo>
                        <a:pt x="7077" y="331"/>
                        <a:pt x="7135" y="347"/>
                        <a:pt x="7167" y="308"/>
                      </a:cubicBezTo>
                      <a:cubicBezTo>
                        <a:pt x="7183" y="292"/>
                        <a:pt x="7186" y="266"/>
                        <a:pt x="7183" y="244"/>
                      </a:cubicBezTo>
                      <a:cubicBezTo>
                        <a:pt x="7180" y="228"/>
                        <a:pt x="7170" y="199"/>
                        <a:pt x="7151" y="196"/>
                      </a:cubicBezTo>
                      <a:cubicBezTo>
                        <a:pt x="7145" y="196"/>
                        <a:pt x="7141" y="199"/>
                        <a:pt x="7135" y="202"/>
                      </a:cubicBezTo>
                      <a:cubicBezTo>
                        <a:pt x="7125" y="209"/>
                        <a:pt x="7119" y="215"/>
                        <a:pt x="7106" y="221"/>
                      </a:cubicBezTo>
                      <a:cubicBezTo>
                        <a:pt x="7086" y="228"/>
                        <a:pt x="7061" y="231"/>
                        <a:pt x="7042" y="218"/>
                      </a:cubicBezTo>
                      <a:cubicBezTo>
                        <a:pt x="7013" y="196"/>
                        <a:pt x="7013" y="128"/>
                        <a:pt x="7048" y="109"/>
                      </a:cubicBezTo>
                      <a:cubicBezTo>
                        <a:pt x="7077" y="96"/>
                        <a:pt x="7115" y="109"/>
                        <a:pt x="7145" y="125"/>
                      </a:cubicBezTo>
                      <a:cubicBezTo>
                        <a:pt x="7161" y="134"/>
                        <a:pt x="7177" y="147"/>
                        <a:pt x="7190" y="164"/>
                      </a:cubicBezTo>
                      <a:cubicBezTo>
                        <a:pt x="7209" y="183"/>
                        <a:pt x="7215" y="212"/>
                        <a:pt x="7228" y="234"/>
                      </a:cubicBezTo>
                      <a:cubicBezTo>
                        <a:pt x="7241" y="260"/>
                        <a:pt x="7257" y="286"/>
                        <a:pt x="7283" y="302"/>
                      </a:cubicBezTo>
                      <a:cubicBezTo>
                        <a:pt x="7296" y="305"/>
                        <a:pt x="7306" y="308"/>
                        <a:pt x="7318" y="308"/>
                      </a:cubicBezTo>
                      <a:cubicBezTo>
                        <a:pt x="7260" y="350"/>
                        <a:pt x="7212" y="398"/>
                        <a:pt x="7177" y="453"/>
                      </a:cubicBezTo>
                      <a:cubicBezTo>
                        <a:pt x="7174" y="453"/>
                        <a:pt x="7174" y="453"/>
                        <a:pt x="7167" y="453"/>
                      </a:cubicBezTo>
                      <a:cubicBezTo>
                        <a:pt x="7115" y="469"/>
                        <a:pt x="7042" y="414"/>
                        <a:pt x="7006" y="379"/>
                      </a:cubicBezTo>
                      <a:cubicBezTo>
                        <a:pt x="6964" y="337"/>
                        <a:pt x="6935" y="283"/>
                        <a:pt x="6906" y="228"/>
                      </a:cubicBezTo>
                      <a:cubicBezTo>
                        <a:pt x="6877" y="167"/>
                        <a:pt x="6803" y="118"/>
                        <a:pt x="6752" y="180"/>
                      </a:cubicBezTo>
                      <a:cubicBezTo>
                        <a:pt x="6703" y="144"/>
                        <a:pt x="6613" y="151"/>
                        <a:pt x="6587" y="209"/>
                      </a:cubicBezTo>
                      <a:cubicBezTo>
                        <a:pt x="6584" y="215"/>
                        <a:pt x="6594" y="221"/>
                        <a:pt x="6597" y="215"/>
                      </a:cubicBezTo>
                      <a:cubicBezTo>
                        <a:pt x="6626" y="167"/>
                        <a:pt x="6706" y="164"/>
                        <a:pt x="6748" y="199"/>
                      </a:cubicBezTo>
                      <a:cubicBezTo>
                        <a:pt x="6752" y="205"/>
                        <a:pt x="6758" y="202"/>
                        <a:pt x="6765" y="199"/>
                      </a:cubicBezTo>
                      <a:cubicBezTo>
                        <a:pt x="6800" y="147"/>
                        <a:pt x="6855" y="180"/>
                        <a:pt x="6881" y="218"/>
                      </a:cubicBezTo>
                      <a:cubicBezTo>
                        <a:pt x="6893" y="241"/>
                        <a:pt x="6900" y="263"/>
                        <a:pt x="6909" y="283"/>
                      </a:cubicBezTo>
                      <a:cubicBezTo>
                        <a:pt x="6932" y="321"/>
                        <a:pt x="6958" y="357"/>
                        <a:pt x="6987" y="392"/>
                      </a:cubicBezTo>
                      <a:cubicBezTo>
                        <a:pt x="7022" y="431"/>
                        <a:pt x="7103" y="489"/>
                        <a:pt x="7164" y="476"/>
                      </a:cubicBezTo>
                      <a:cubicBezTo>
                        <a:pt x="7154" y="495"/>
                        <a:pt x="7145" y="511"/>
                        <a:pt x="7138" y="530"/>
                      </a:cubicBezTo>
                      <a:cubicBezTo>
                        <a:pt x="7135" y="537"/>
                        <a:pt x="7103" y="543"/>
                        <a:pt x="7096" y="546"/>
                      </a:cubicBezTo>
                      <a:cubicBezTo>
                        <a:pt x="7086" y="553"/>
                        <a:pt x="7074" y="559"/>
                        <a:pt x="7064" y="563"/>
                      </a:cubicBezTo>
                      <a:cubicBezTo>
                        <a:pt x="6990" y="534"/>
                        <a:pt x="6951" y="469"/>
                        <a:pt x="6916" y="398"/>
                      </a:cubicBezTo>
                      <a:cubicBezTo>
                        <a:pt x="6893" y="350"/>
                        <a:pt x="6868" y="295"/>
                        <a:pt x="6803" y="302"/>
                      </a:cubicBezTo>
                      <a:cubicBezTo>
                        <a:pt x="6800" y="302"/>
                        <a:pt x="6797" y="305"/>
                        <a:pt x="6800" y="308"/>
                      </a:cubicBezTo>
                      <a:cubicBezTo>
                        <a:pt x="6816" y="315"/>
                        <a:pt x="6829" y="318"/>
                        <a:pt x="6845" y="325"/>
                      </a:cubicBezTo>
                      <a:cubicBezTo>
                        <a:pt x="6868" y="341"/>
                        <a:pt x="6881" y="373"/>
                        <a:pt x="6890" y="395"/>
                      </a:cubicBezTo>
                      <a:cubicBezTo>
                        <a:pt x="6906" y="427"/>
                        <a:pt x="6919" y="457"/>
                        <a:pt x="6935" y="485"/>
                      </a:cubicBezTo>
                      <a:cubicBezTo>
                        <a:pt x="6961" y="524"/>
                        <a:pt x="6996" y="559"/>
                        <a:pt x="7038" y="579"/>
                      </a:cubicBezTo>
                      <a:cubicBezTo>
                        <a:pt x="7022" y="588"/>
                        <a:pt x="7006" y="601"/>
                        <a:pt x="6993" y="611"/>
                      </a:cubicBezTo>
                      <a:cubicBezTo>
                        <a:pt x="6948" y="646"/>
                        <a:pt x="6903" y="685"/>
                        <a:pt x="6874" y="733"/>
                      </a:cubicBezTo>
                      <a:cubicBezTo>
                        <a:pt x="6874" y="737"/>
                        <a:pt x="6864" y="750"/>
                        <a:pt x="6855" y="769"/>
                      </a:cubicBezTo>
                      <a:lnTo>
                        <a:pt x="6851" y="769"/>
                      </a:lnTo>
                      <a:cubicBezTo>
                        <a:pt x="6803" y="782"/>
                        <a:pt x="6755" y="794"/>
                        <a:pt x="6703" y="782"/>
                      </a:cubicBezTo>
                      <a:cubicBezTo>
                        <a:pt x="6661" y="772"/>
                        <a:pt x="6626" y="753"/>
                        <a:pt x="6587" y="737"/>
                      </a:cubicBezTo>
                      <a:cubicBezTo>
                        <a:pt x="6536" y="717"/>
                        <a:pt x="6484" y="698"/>
                        <a:pt x="6433" y="727"/>
                      </a:cubicBezTo>
                      <a:cubicBezTo>
                        <a:pt x="6429" y="730"/>
                        <a:pt x="6433" y="733"/>
                        <a:pt x="6436" y="733"/>
                      </a:cubicBezTo>
                      <a:cubicBezTo>
                        <a:pt x="6510" y="701"/>
                        <a:pt x="6591" y="762"/>
                        <a:pt x="6661" y="791"/>
                      </a:cubicBezTo>
                      <a:cubicBezTo>
                        <a:pt x="6723" y="817"/>
                        <a:pt x="6777" y="810"/>
                        <a:pt x="6842" y="794"/>
                      </a:cubicBezTo>
                      <a:cubicBezTo>
                        <a:pt x="6829" y="817"/>
                        <a:pt x="6819" y="839"/>
                        <a:pt x="6819" y="839"/>
                      </a:cubicBezTo>
                      <a:cubicBezTo>
                        <a:pt x="6758" y="856"/>
                        <a:pt x="6703" y="878"/>
                        <a:pt x="6645" y="907"/>
                      </a:cubicBezTo>
                      <a:cubicBezTo>
                        <a:pt x="6626" y="914"/>
                        <a:pt x="6610" y="923"/>
                        <a:pt x="6594" y="933"/>
                      </a:cubicBezTo>
                      <a:cubicBezTo>
                        <a:pt x="6603" y="923"/>
                        <a:pt x="6613" y="910"/>
                        <a:pt x="6616" y="894"/>
                      </a:cubicBezTo>
                      <a:cubicBezTo>
                        <a:pt x="6620" y="891"/>
                        <a:pt x="6620" y="888"/>
                        <a:pt x="6620" y="888"/>
                      </a:cubicBezTo>
                      <a:cubicBezTo>
                        <a:pt x="6629" y="839"/>
                        <a:pt x="6597" y="791"/>
                        <a:pt x="6555" y="766"/>
                      </a:cubicBezTo>
                      <a:cubicBezTo>
                        <a:pt x="6539" y="756"/>
                        <a:pt x="6517" y="750"/>
                        <a:pt x="6497" y="750"/>
                      </a:cubicBezTo>
                      <a:cubicBezTo>
                        <a:pt x="6471" y="750"/>
                        <a:pt x="6446" y="762"/>
                        <a:pt x="6436" y="788"/>
                      </a:cubicBezTo>
                      <a:cubicBezTo>
                        <a:pt x="6423" y="823"/>
                        <a:pt x="6465" y="878"/>
                        <a:pt x="6423" y="894"/>
                      </a:cubicBezTo>
                      <a:cubicBezTo>
                        <a:pt x="6417" y="898"/>
                        <a:pt x="6410" y="898"/>
                        <a:pt x="6401" y="898"/>
                      </a:cubicBezTo>
                      <a:cubicBezTo>
                        <a:pt x="6378" y="898"/>
                        <a:pt x="6356" y="888"/>
                        <a:pt x="6339" y="869"/>
                      </a:cubicBezTo>
                      <a:cubicBezTo>
                        <a:pt x="6317" y="846"/>
                        <a:pt x="6317" y="814"/>
                        <a:pt x="6323" y="785"/>
                      </a:cubicBezTo>
                      <a:cubicBezTo>
                        <a:pt x="6339" y="730"/>
                        <a:pt x="6391" y="691"/>
                        <a:pt x="6442" y="678"/>
                      </a:cubicBezTo>
                      <a:cubicBezTo>
                        <a:pt x="6452" y="678"/>
                        <a:pt x="6458" y="675"/>
                        <a:pt x="6465" y="675"/>
                      </a:cubicBezTo>
                      <a:cubicBezTo>
                        <a:pt x="6520" y="675"/>
                        <a:pt x="6561" y="704"/>
                        <a:pt x="6613" y="717"/>
                      </a:cubicBezTo>
                      <a:cubicBezTo>
                        <a:pt x="6636" y="727"/>
                        <a:pt x="6665" y="730"/>
                        <a:pt x="6694" y="730"/>
                      </a:cubicBezTo>
                      <a:cubicBezTo>
                        <a:pt x="6723" y="730"/>
                        <a:pt x="6748" y="727"/>
                        <a:pt x="6771" y="714"/>
                      </a:cubicBezTo>
                      <a:cubicBezTo>
                        <a:pt x="6813" y="688"/>
                        <a:pt x="6816" y="624"/>
                        <a:pt x="6784" y="592"/>
                      </a:cubicBezTo>
                      <a:cubicBezTo>
                        <a:pt x="6771" y="579"/>
                        <a:pt x="6755" y="572"/>
                        <a:pt x="6739" y="572"/>
                      </a:cubicBezTo>
                      <a:cubicBezTo>
                        <a:pt x="6732" y="572"/>
                        <a:pt x="6726" y="572"/>
                        <a:pt x="6723" y="576"/>
                      </a:cubicBezTo>
                      <a:cubicBezTo>
                        <a:pt x="6697" y="582"/>
                        <a:pt x="6687" y="598"/>
                        <a:pt x="6677" y="617"/>
                      </a:cubicBezTo>
                      <a:cubicBezTo>
                        <a:pt x="6671" y="630"/>
                        <a:pt x="6658" y="637"/>
                        <a:pt x="6649" y="637"/>
                      </a:cubicBezTo>
                      <a:cubicBezTo>
                        <a:pt x="6629" y="634"/>
                        <a:pt x="6607" y="617"/>
                        <a:pt x="6603" y="598"/>
                      </a:cubicBezTo>
                      <a:cubicBezTo>
                        <a:pt x="6597" y="569"/>
                        <a:pt x="6620" y="540"/>
                        <a:pt x="6639" y="521"/>
                      </a:cubicBezTo>
                      <a:cubicBezTo>
                        <a:pt x="6655" y="508"/>
                        <a:pt x="6668" y="501"/>
                        <a:pt x="6684" y="501"/>
                      </a:cubicBezTo>
                      <a:cubicBezTo>
                        <a:pt x="6690" y="501"/>
                        <a:pt x="6700" y="505"/>
                        <a:pt x="6710" y="508"/>
                      </a:cubicBezTo>
                      <a:cubicBezTo>
                        <a:pt x="6726" y="514"/>
                        <a:pt x="6745" y="524"/>
                        <a:pt x="6761" y="524"/>
                      </a:cubicBezTo>
                      <a:cubicBezTo>
                        <a:pt x="6765" y="524"/>
                        <a:pt x="6768" y="524"/>
                        <a:pt x="6771" y="524"/>
                      </a:cubicBezTo>
                      <a:cubicBezTo>
                        <a:pt x="6819" y="514"/>
                        <a:pt x="6838" y="453"/>
                        <a:pt x="6835" y="411"/>
                      </a:cubicBezTo>
                      <a:cubicBezTo>
                        <a:pt x="6829" y="363"/>
                        <a:pt x="6800" y="321"/>
                        <a:pt x="6761" y="292"/>
                      </a:cubicBezTo>
                      <a:cubicBezTo>
                        <a:pt x="6732" y="270"/>
                        <a:pt x="6700" y="257"/>
                        <a:pt x="6665" y="257"/>
                      </a:cubicBezTo>
                      <a:cubicBezTo>
                        <a:pt x="6649" y="257"/>
                        <a:pt x="6633" y="257"/>
                        <a:pt x="6616" y="263"/>
                      </a:cubicBezTo>
                      <a:cubicBezTo>
                        <a:pt x="6568" y="279"/>
                        <a:pt x="6536" y="328"/>
                        <a:pt x="6568" y="376"/>
                      </a:cubicBezTo>
                      <a:cubicBezTo>
                        <a:pt x="6574" y="385"/>
                        <a:pt x="6581" y="392"/>
                        <a:pt x="6591" y="398"/>
                      </a:cubicBezTo>
                      <a:cubicBezTo>
                        <a:pt x="6600" y="405"/>
                        <a:pt x="6607" y="408"/>
                        <a:pt x="6603" y="424"/>
                      </a:cubicBezTo>
                      <a:cubicBezTo>
                        <a:pt x="6594" y="453"/>
                        <a:pt x="6558" y="469"/>
                        <a:pt x="6529" y="476"/>
                      </a:cubicBezTo>
                      <a:cubicBezTo>
                        <a:pt x="6523" y="476"/>
                        <a:pt x="6520" y="476"/>
                        <a:pt x="6513" y="476"/>
                      </a:cubicBezTo>
                      <a:cubicBezTo>
                        <a:pt x="6501" y="476"/>
                        <a:pt x="6488" y="473"/>
                        <a:pt x="6475" y="466"/>
                      </a:cubicBezTo>
                      <a:cubicBezTo>
                        <a:pt x="6452" y="457"/>
                        <a:pt x="6433" y="431"/>
                        <a:pt x="6429" y="398"/>
                      </a:cubicBezTo>
                      <a:cubicBezTo>
                        <a:pt x="6426" y="373"/>
                        <a:pt x="6433" y="350"/>
                        <a:pt x="6446" y="328"/>
                      </a:cubicBezTo>
                      <a:moveTo>
                        <a:pt x="5431" y="318"/>
                      </a:moveTo>
                      <a:lnTo>
                        <a:pt x="5431" y="318"/>
                      </a:lnTo>
                      <a:cubicBezTo>
                        <a:pt x="5531" y="257"/>
                        <a:pt x="5637" y="234"/>
                        <a:pt x="5753" y="250"/>
                      </a:cubicBezTo>
                      <a:cubicBezTo>
                        <a:pt x="5924" y="276"/>
                        <a:pt x="6082" y="347"/>
                        <a:pt x="6249" y="389"/>
                      </a:cubicBezTo>
                      <a:cubicBezTo>
                        <a:pt x="6278" y="395"/>
                        <a:pt x="6307" y="402"/>
                        <a:pt x="6339" y="408"/>
                      </a:cubicBezTo>
                      <a:cubicBezTo>
                        <a:pt x="6352" y="411"/>
                        <a:pt x="6368" y="414"/>
                        <a:pt x="6385" y="414"/>
                      </a:cubicBezTo>
                      <a:cubicBezTo>
                        <a:pt x="6388" y="414"/>
                        <a:pt x="6397" y="418"/>
                        <a:pt x="6407" y="418"/>
                      </a:cubicBezTo>
                      <a:cubicBezTo>
                        <a:pt x="6413" y="440"/>
                        <a:pt x="6426" y="463"/>
                        <a:pt x="6449" y="479"/>
                      </a:cubicBezTo>
                      <a:cubicBezTo>
                        <a:pt x="6378" y="476"/>
                        <a:pt x="6310" y="466"/>
                        <a:pt x="6240" y="457"/>
                      </a:cubicBezTo>
                      <a:cubicBezTo>
                        <a:pt x="6156" y="444"/>
                        <a:pt x="6075" y="414"/>
                        <a:pt x="5995" y="385"/>
                      </a:cubicBezTo>
                      <a:cubicBezTo>
                        <a:pt x="5924" y="360"/>
                        <a:pt x="5856" y="328"/>
                        <a:pt x="5785" y="308"/>
                      </a:cubicBezTo>
                      <a:cubicBezTo>
                        <a:pt x="5695" y="289"/>
                        <a:pt x="5595" y="295"/>
                        <a:pt x="5508" y="328"/>
                      </a:cubicBezTo>
                      <a:cubicBezTo>
                        <a:pt x="5418" y="357"/>
                        <a:pt x="5319" y="424"/>
                        <a:pt x="5280" y="514"/>
                      </a:cubicBezTo>
                      <a:cubicBezTo>
                        <a:pt x="5264" y="514"/>
                        <a:pt x="5251" y="521"/>
                        <a:pt x="5235" y="524"/>
                      </a:cubicBezTo>
                      <a:cubicBezTo>
                        <a:pt x="5280" y="440"/>
                        <a:pt x="5351" y="369"/>
                        <a:pt x="5431" y="318"/>
                      </a:cubicBezTo>
                      <a:moveTo>
                        <a:pt x="4523" y="328"/>
                      </a:moveTo>
                      <a:lnTo>
                        <a:pt x="4523" y="328"/>
                      </a:lnTo>
                      <a:cubicBezTo>
                        <a:pt x="4539" y="302"/>
                        <a:pt x="4565" y="292"/>
                        <a:pt x="4587" y="276"/>
                      </a:cubicBezTo>
                      <a:cubicBezTo>
                        <a:pt x="4610" y="257"/>
                        <a:pt x="4613" y="234"/>
                        <a:pt x="4616" y="205"/>
                      </a:cubicBezTo>
                      <a:cubicBezTo>
                        <a:pt x="4620" y="173"/>
                        <a:pt x="4642" y="144"/>
                        <a:pt x="4671" y="131"/>
                      </a:cubicBezTo>
                      <a:cubicBezTo>
                        <a:pt x="4700" y="118"/>
                        <a:pt x="4729" y="121"/>
                        <a:pt x="4758" y="128"/>
                      </a:cubicBezTo>
                      <a:cubicBezTo>
                        <a:pt x="4765" y="131"/>
                        <a:pt x="4771" y="128"/>
                        <a:pt x="4774" y="121"/>
                      </a:cubicBezTo>
                      <a:cubicBezTo>
                        <a:pt x="4787" y="86"/>
                        <a:pt x="4781" y="54"/>
                        <a:pt x="4819" y="35"/>
                      </a:cubicBezTo>
                      <a:cubicBezTo>
                        <a:pt x="4845" y="19"/>
                        <a:pt x="4877" y="25"/>
                        <a:pt x="4903" y="41"/>
                      </a:cubicBezTo>
                      <a:cubicBezTo>
                        <a:pt x="4958" y="70"/>
                        <a:pt x="4993" y="125"/>
                        <a:pt x="5016" y="180"/>
                      </a:cubicBezTo>
                      <a:cubicBezTo>
                        <a:pt x="5038" y="231"/>
                        <a:pt x="5064" y="279"/>
                        <a:pt x="5115" y="308"/>
                      </a:cubicBezTo>
                      <a:cubicBezTo>
                        <a:pt x="5154" y="331"/>
                        <a:pt x="5212" y="347"/>
                        <a:pt x="5244" y="308"/>
                      </a:cubicBezTo>
                      <a:cubicBezTo>
                        <a:pt x="5260" y="292"/>
                        <a:pt x="5264" y="266"/>
                        <a:pt x="5260" y="244"/>
                      </a:cubicBezTo>
                      <a:cubicBezTo>
                        <a:pt x="5257" y="228"/>
                        <a:pt x="5247" y="199"/>
                        <a:pt x="5228" y="196"/>
                      </a:cubicBezTo>
                      <a:cubicBezTo>
                        <a:pt x="5222" y="196"/>
                        <a:pt x="5215" y="199"/>
                        <a:pt x="5212" y="202"/>
                      </a:cubicBezTo>
                      <a:cubicBezTo>
                        <a:pt x="5203" y="209"/>
                        <a:pt x="5196" y="215"/>
                        <a:pt x="5183" y="221"/>
                      </a:cubicBezTo>
                      <a:cubicBezTo>
                        <a:pt x="5164" y="228"/>
                        <a:pt x="5138" y="231"/>
                        <a:pt x="5119" y="218"/>
                      </a:cubicBezTo>
                      <a:cubicBezTo>
                        <a:pt x="5090" y="196"/>
                        <a:pt x="5090" y="128"/>
                        <a:pt x="5125" y="109"/>
                      </a:cubicBezTo>
                      <a:cubicBezTo>
                        <a:pt x="5154" y="96"/>
                        <a:pt x="5193" y="109"/>
                        <a:pt x="5222" y="125"/>
                      </a:cubicBezTo>
                      <a:cubicBezTo>
                        <a:pt x="5238" y="134"/>
                        <a:pt x="5254" y="147"/>
                        <a:pt x="5267" y="164"/>
                      </a:cubicBezTo>
                      <a:cubicBezTo>
                        <a:pt x="5286" y="183"/>
                        <a:pt x="5293" y="212"/>
                        <a:pt x="5306" y="234"/>
                      </a:cubicBezTo>
                      <a:cubicBezTo>
                        <a:pt x="5319" y="260"/>
                        <a:pt x="5335" y="286"/>
                        <a:pt x="5360" y="302"/>
                      </a:cubicBezTo>
                      <a:cubicBezTo>
                        <a:pt x="5373" y="305"/>
                        <a:pt x="5383" y="308"/>
                        <a:pt x="5392" y="308"/>
                      </a:cubicBezTo>
                      <a:cubicBezTo>
                        <a:pt x="5338" y="350"/>
                        <a:pt x="5290" y="398"/>
                        <a:pt x="5254" y="453"/>
                      </a:cubicBezTo>
                      <a:cubicBezTo>
                        <a:pt x="5251" y="453"/>
                        <a:pt x="5251" y="453"/>
                        <a:pt x="5244" y="453"/>
                      </a:cubicBezTo>
                      <a:cubicBezTo>
                        <a:pt x="5193" y="469"/>
                        <a:pt x="5119" y="414"/>
                        <a:pt x="5083" y="379"/>
                      </a:cubicBezTo>
                      <a:cubicBezTo>
                        <a:pt x="5042" y="337"/>
                        <a:pt x="5012" y="283"/>
                        <a:pt x="4983" y="228"/>
                      </a:cubicBezTo>
                      <a:cubicBezTo>
                        <a:pt x="4955" y="167"/>
                        <a:pt x="4880" y="118"/>
                        <a:pt x="4829" y="180"/>
                      </a:cubicBezTo>
                      <a:cubicBezTo>
                        <a:pt x="4781" y="144"/>
                        <a:pt x="4690" y="151"/>
                        <a:pt x="4665" y="209"/>
                      </a:cubicBezTo>
                      <a:cubicBezTo>
                        <a:pt x="4662" y="215"/>
                        <a:pt x="4671" y="221"/>
                        <a:pt x="4674" y="215"/>
                      </a:cubicBezTo>
                      <a:cubicBezTo>
                        <a:pt x="4703" y="167"/>
                        <a:pt x="4784" y="164"/>
                        <a:pt x="4826" y="199"/>
                      </a:cubicBezTo>
                      <a:cubicBezTo>
                        <a:pt x="4829" y="205"/>
                        <a:pt x="4835" y="202"/>
                        <a:pt x="4842" y="199"/>
                      </a:cubicBezTo>
                      <a:cubicBezTo>
                        <a:pt x="4877" y="147"/>
                        <a:pt x="4932" y="180"/>
                        <a:pt x="4958" y="218"/>
                      </a:cubicBezTo>
                      <a:cubicBezTo>
                        <a:pt x="4971" y="241"/>
                        <a:pt x="4977" y="263"/>
                        <a:pt x="4987" y="283"/>
                      </a:cubicBezTo>
                      <a:cubicBezTo>
                        <a:pt x="5009" y="321"/>
                        <a:pt x="5035" y="357"/>
                        <a:pt x="5064" y="392"/>
                      </a:cubicBezTo>
                      <a:cubicBezTo>
                        <a:pt x="5099" y="431"/>
                        <a:pt x="5180" y="489"/>
                        <a:pt x="5241" y="476"/>
                      </a:cubicBezTo>
                      <a:cubicBezTo>
                        <a:pt x="5231" y="495"/>
                        <a:pt x="5222" y="511"/>
                        <a:pt x="5215" y="530"/>
                      </a:cubicBezTo>
                      <a:cubicBezTo>
                        <a:pt x="5212" y="537"/>
                        <a:pt x="5180" y="543"/>
                        <a:pt x="5174" y="546"/>
                      </a:cubicBezTo>
                      <a:cubicBezTo>
                        <a:pt x="5164" y="553"/>
                        <a:pt x="5151" y="559"/>
                        <a:pt x="5141" y="563"/>
                      </a:cubicBezTo>
                      <a:cubicBezTo>
                        <a:pt x="5067" y="534"/>
                        <a:pt x="5029" y="469"/>
                        <a:pt x="4993" y="398"/>
                      </a:cubicBezTo>
                      <a:cubicBezTo>
                        <a:pt x="4971" y="350"/>
                        <a:pt x="4945" y="295"/>
                        <a:pt x="4880" y="302"/>
                      </a:cubicBezTo>
                      <a:cubicBezTo>
                        <a:pt x="4877" y="302"/>
                        <a:pt x="4874" y="305"/>
                        <a:pt x="4877" y="308"/>
                      </a:cubicBezTo>
                      <a:cubicBezTo>
                        <a:pt x="4893" y="315"/>
                        <a:pt x="4906" y="318"/>
                        <a:pt x="4922" y="325"/>
                      </a:cubicBezTo>
                      <a:cubicBezTo>
                        <a:pt x="4945" y="341"/>
                        <a:pt x="4958" y="373"/>
                        <a:pt x="4967" y="395"/>
                      </a:cubicBezTo>
                      <a:cubicBezTo>
                        <a:pt x="4983" y="427"/>
                        <a:pt x="4996" y="457"/>
                        <a:pt x="5012" y="485"/>
                      </a:cubicBezTo>
                      <a:cubicBezTo>
                        <a:pt x="5038" y="524"/>
                        <a:pt x="5074" y="559"/>
                        <a:pt x="5115" y="579"/>
                      </a:cubicBezTo>
                      <a:cubicBezTo>
                        <a:pt x="5099" y="588"/>
                        <a:pt x="5083" y="601"/>
                        <a:pt x="5071" y="611"/>
                      </a:cubicBezTo>
                      <a:cubicBezTo>
                        <a:pt x="5025" y="646"/>
                        <a:pt x="4980" y="685"/>
                        <a:pt x="4951" y="733"/>
                      </a:cubicBezTo>
                      <a:cubicBezTo>
                        <a:pt x="4951" y="737"/>
                        <a:pt x="4942" y="750"/>
                        <a:pt x="4932" y="769"/>
                      </a:cubicBezTo>
                      <a:lnTo>
                        <a:pt x="4929" y="769"/>
                      </a:lnTo>
                      <a:cubicBezTo>
                        <a:pt x="4880" y="782"/>
                        <a:pt x="4832" y="794"/>
                        <a:pt x="4781" y="782"/>
                      </a:cubicBezTo>
                      <a:cubicBezTo>
                        <a:pt x="4739" y="772"/>
                        <a:pt x="4703" y="753"/>
                        <a:pt x="4665" y="737"/>
                      </a:cubicBezTo>
                      <a:cubicBezTo>
                        <a:pt x="4613" y="717"/>
                        <a:pt x="4562" y="698"/>
                        <a:pt x="4510" y="727"/>
                      </a:cubicBezTo>
                      <a:cubicBezTo>
                        <a:pt x="4507" y="730"/>
                        <a:pt x="4510" y="733"/>
                        <a:pt x="4513" y="733"/>
                      </a:cubicBezTo>
                      <a:cubicBezTo>
                        <a:pt x="4587" y="701"/>
                        <a:pt x="4668" y="762"/>
                        <a:pt x="4739" y="791"/>
                      </a:cubicBezTo>
                      <a:cubicBezTo>
                        <a:pt x="4800" y="817"/>
                        <a:pt x="4855" y="810"/>
                        <a:pt x="4919" y="794"/>
                      </a:cubicBezTo>
                      <a:cubicBezTo>
                        <a:pt x="4906" y="817"/>
                        <a:pt x="4897" y="839"/>
                        <a:pt x="4897" y="839"/>
                      </a:cubicBezTo>
                      <a:cubicBezTo>
                        <a:pt x="4835" y="856"/>
                        <a:pt x="4781" y="878"/>
                        <a:pt x="4719" y="907"/>
                      </a:cubicBezTo>
                      <a:cubicBezTo>
                        <a:pt x="4703" y="914"/>
                        <a:pt x="4687" y="923"/>
                        <a:pt x="4671" y="933"/>
                      </a:cubicBezTo>
                      <a:cubicBezTo>
                        <a:pt x="4681" y="923"/>
                        <a:pt x="4690" y="910"/>
                        <a:pt x="4694" y="894"/>
                      </a:cubicBezTo>
                      <a:cubicBezTo>
                        <a:pt x="4697" y="891"/>
                        <a:pt x="4697" y="888"/>
                        <a:pt x="4697" y="888"/>
                      </a:cubicBezTo>
                      <a:cubicBezTo>
                        <a:pt x="4706" y="839"/>
                        <a:pt x="4674" y="791"/>
                        <a:pt x="4633" y="766"/>
                      </a:cubicBezTo>
                      <a:cubicBezTo>
                        <a:pt x="4616" y="756"/>
                        <a:pt x="4594" y="750"/>
                        <a:pt x="4574" y="750"/>
                      </a:cubicBezTo>
                      <a:cubicBezTo>
                        <a:pt x="4549" y="750"/>
                        <a:pt x="4523" y="762"/>
                        <a:pt x="4510" y="788"/>
                      </a:cubicBezTo>
                      <a:cubicBezTo>
                        <a:pt x="4500" y="823"/>
                        <a:pt x="4542" y="878"/>
                        <a:pt x="4500" y="894"/>
                      </a:cubicBezTo>
                      <a:cubicBezTo>
                        <a:pt x="4494" y="898"/>
                        <a:pt x="4488" y="898"/>
                        <a:pt x="4478" y="898"/>
                      </a:cubicBezTo>
                      <a:cubicBezTo>
                        <a:pt x="4455" y="898"/>
                        <a:pt x="4433" y="888"/>
                        <a:pt x="4417" y="869"/>
                      </a:cubicBezTo>
                      <a:cubicBezTo>
                        <a:pt x="4394" y="846"/>
                        <a:pt x="4394" y="814"/>
                        <a:pt x="4401" y="785"/>
                      </a:cubicBezTo>
                      <a:cubicBezTo>
                        <a:pt x="4417" y="730"/>
                        <a:pt x="4468" y="691"/>
                        <a:pt x="4520" y="678"/>
                      </a:cubicBezTo>
                      <a:cubicBezTo>
                        <a:pt x="4530" y="678"/>
                        <a:pt x="4536" y="675"/>
                        <a:pt x="4542" y="675"/>
                      </a:cubicBezTo>
                      <a:cubicBezTo>
                        <a:pt x="4597" y="675"/>
                        <a:pt x="4639" y="704"/>
                        <a:pt x="4690" y="717"/>
                      </a:cubicBezTo>
                      <a:cubicBezTo>
                        <a:pt x="4713" y="727"/>
                        <a:pt x="4742" y="730"/>
                        <a:pt x="4771" y="730"/>
                      </a:cubicBezTo>
                      <a:cubicBezTo>
                        <a:pt x="4800" y="730"/>
                        <a:pt x="4826" y="727"/>
                        <a:pt x="4848" y="714"/>
                      </a:cubicBezTo>
                      <a:cubicBezTo>
                        <a:pt x="4890" y="688"/>
                        <a:pt x="4893" y="624"/>
                        <a:pt x="4861" y="592"/>
                      </a:cubicBezTo>
                      <a:cubicBezTo>
                        <a:pt x="4848" y="579"/>
                        <a:pt x="4832" y="572"/>
                        <a:pt x="4816" y="572"/>
                      </a:cubicBezTo>
                      <a:cubicBezTo>
                        <a:pt x="4810" y="572"/>
                        <a:pt x="4803" y="572"/>
                        <a:pt x="4800" y="576"/>
                      </a:cubicBezTo>
                      <a:cubicBezTo>
                        <a:pt x="4774" y="582"/>
                        <a:pt x="4765" y="598"/>
                        <a:pt x="4755" y="617"/>
                      </a:cubicBezTo>
                      <a:cubicBezTo>
                        <a:pt x="4748" y="630"/>
                        <a:pt x="4735" y="637"/>
                        <a:pt x="4726" y="637"/>
                      </a:cubicBezTo>
                      <a:cubicBezTo>
                        <a:pt x="4706" y="634"/>
                        <a:pt x="4684" y="617"/>
                        <a:pt x="4681" y="598"/>
                      </a:cubicBezTo>
                      <a:cubicBezTo>
                        <a:pt x="4674" y="569"/>
                        <a:pt x="4697" y="540"/>
                        <a:pt x="4716" y="521"/>
                      </a:cubicBezTo>
                      <a:cubicBezTo>
                        <a:pt x="4732" y="508"/>
                        <a:pt x="4745" y="501"/>
                        <a:pt x="4758" y="501"/>
                      </a:cubicBezTo>
                      <a:cubicBezTo>
                        <a:pt x="4768" y="501"/>
                        <a:pt x="4778" y="505"/>
                        <a:pt x="4787" y="508"/>
                      </a:cubicBezTo>
                      <a:cubicBezTo>
                        <a:pt x="4803" y="514"/>
                        <a:pt x="4822" y="524"/>
                        <a:pt x="4839" y="524"/>
                      </a:cubicBezTo>
                      <a:cubicBezTo>
                        <a:pt x="4842" y="524"/>
                        <a:pt x="4845" y="524"/>
                        <a:pt x="4848" y="524"/>
                      </a:cubicBezTo>
                      <a:cubicBezTo>
                        <a:pt x="4897" y="514"/>
                        <a:pt x="4916" y="453"/>
                        <a:pt x="4913" y="411"/>
                      </a:cubicBezTo>
                      <a:cubicBezTo>
                        <a:pt x="4906" y="363"/>
                        <a:pt x="4877" y="321"/>
                        <a:pt x="4839" y="292"/>
                      </a:cubicBezTo>
                      <a:cubicBezTo>
                        <a:pt x="4810" y="270"/>
                        <a:pt x="4778" y="257"/>
                        <a:pt x="4742" y="257"/>
                      </a:cubicBezTo>
                      <a:cubicBezTo>
                        <a:pt x="4726" y="257"/>
                        <a:pt x="4710" y="257"/>
                        <a:pt x="4694" y="263"/>
                      </a:cubicBezTo>
                      <a:cubicBezTo>
                        <a:pt x="4645" y="279"/>
                        <a:pt x="4613" y="328"/>
                        <a:pt x="4645" y="376"/>
                      </a:cubicBezTo>
                      <a:cubicBezTo>
                        <a:pt x="4652" y="385"/>
                        <a:pt x="4658" y="392"/>
                        <a:pt x="4668" y="398"/>
                      </a:cubicBezTo>
                      <a:cubicBezTo>
                        <a:pt x="4678" y="405"/>
                        <a:pt x="4684" y="408"/>
                        <a:pt x="4681" y="424"/>
                      </a:cubicBezTo>
                      <a:cubicBezTo>
                        <a:pt x="4671" y="453"/>
                        <a:pt x="4636" y="469"/>
                        <a:pt x="4607" y="476"/>
                      </a:cubicBezTo>
                      <a:cubicBezTo>
                        <a:pt x="4600" y="476"/>
                        <a:pt x="4597" y="476"/>
                        <a:pt x="4590" y="476"/>
                      </a:cubicBezTo>
                      <a:cubicBezTo>
                        <a:pt x="4578" y="476"/>
                        <a:pt x="4568" y="473"/>
                        <a:pt x="4558" y="469"/>
                      </a:cubicBezTo>
                      <a:cubicBezTo>
                        <a:pt x="4530" y="460"/>
                        <a:pt x="4510" y="434"/>
                        <a:pt x="4507" y="398"/>
                      </a:cubicBezTo>
                      <a:cubicBezTo>
                        <a:pt x="4504" y="373"/>
                        <a:pt x="4510" y="350"/>
                        <a:pt x="4523" y="328"/>
                      </a:cubicBezTo>
                      <a:moveTo>
                        <a:pt x="3508" y="318"/>
                      </a:moveTo>
                      <a:lnTo>
                        <a:pt x="3508" y="318"/>
                      </a:lnTo>
                      <a:cubicBezTo>
                        <a:pt x="3608" y="257"/>
                        <a:pt x="3715" y="234"/>
                        <a:pt x="3831" y="250"/>
                      </a:cubicBezTo>
                      <a:cubicBezTo>
                        <a:pt x="4001" y="276"/>
                        <a:pt x="4159" y="347"/>
                        <a:pt x="4326" y="389"/>
                      </a:cubicBezTo>
                      <a:cubicBezTo>
                        <a:pt x="4355" y="395"/>
                        <a:pt x="4385" y="402"/>
                        <a:pt x="4417" y="408"/>
                      </a:cubicBezTo>
                      <a:cubicBezTo>
                        <a:pt x="4430" y="411"/>
                        <a:pt x="4446" y="414"/>
                        <a:pt x="4462" y="414"/>
                      </a:cubicBezTo>
                      <a:cubicBezTo>
                        <a:pt x="4465" y="414"/>
                        <a:pt x="4475" y="418"/>
                        <a:pt x="4484" y="418"/>
                      </a:cubicBezTo>
                      <a:cubicBezTo>
                        <a:pt x="4491" y="440"/>
                        <a:pt x="4504" y="463"/>
                        <a:pt x="4526" y="479"/>
                      </a:cubicBezTo>
                      <a:cubicBezTo>
                        <a:pt x="4455" y="476"/>
                        <a:pt x="4388" y="466"/>
                        <a:pt x="4317" y="457"/>
                      </a:cubicBezTo>
                      <a:cubicBezTo>
                        <a:pt x="4233" y="444"/>
                        <a:pt x="4153" y="414"/>
                        <a:pt x="4072" y="385"/>
                      </a:cubicBezTo>
                      <a:cubicBezTo>
                        <a:pt x="4001" y="360"/>
                        <a:pt x="3933" y="328"/>
                        <a:pt x="3863" y="308"/>
                      </a:cubicBezTo>
                      <a:cubicBezTo>
                        <a:pt x="3773" y="289"/>
                        <a:pt x="3673" y="295"/>
                        <a:pt x="3586" y="328"/>
                      </a:cubicBezTo>
                      <a:cubicBezTo>
                        <a:pt x="3496" y="357"/>
                        <a:pt x="3396" y="424"/>
                        <a:pt x="3357" y="514"/>
                      </a:cubicBezTo>
                      <a:cubicBezTo>
                        <a:pt x="3341" y="514"/>
                        <a:pt x="3328" y="521"/>
                        <a:pt x="3312" y="524"/>
                      </a:cubicBezTo>
                      <a:cubicBezTo>
                        <a:pt x="3357" y="440"/>
                        <a:pt x="3428" y="369"/>
                        <a:pt x="3508" y="318"/>
                      </a:cubicBezTo>
                      <a:moveTo>
                        <a:pt x="2600" y="328"/>
                      </a:moveTo>
                      <a:lnTo>
                        <a:pt x="2600" y="328"/>
                      </a:lnTo>
                      <a:cubicBezTo>
                        <a:pt x="2616" y="302"/>
                        <a:pt x="2642" y="292"/>
                        <a:pt x="2665" y="276"/>
                      </a:cubicBezTo>
                      <a:cubicBezTo>
                        <a:pt x="2687" y="257"/>
                        <a:pt x="2691" y="234"/>
                        <a:pt x="2694" y="205"/>
                      </a:cubicBezTo>
                      <a:cubicBezTo>
                        <a:pt x="2697" y="173"/>
                        <a:pt x="2719" y="144"/>
                        <a:pt x="2748" y="131"/>
                      </a:cubicBezTo>
                      <a:cubicBezTo>
                        <a:pt x="2777" y="118"/>
                        <a:pt x="2807" y="121"/>
                        <a:pt x="2835" y="128"/>
                      </a:cubicBezTo>
                      <a:cubicBezTo>
                        <a:pt x="2842" y="131"/>
                        <a:pt x="2848" y="128"/>
                        <a:pt x="2851" y="121"/>
                      </a:cubicBezTo>
                      <a:cubicBezTo>
                        <a:pt x="2864" y="86"/>
                        <a:pt x="2858" y="54"/>
                        <a:pt x="2893" y="35"/>
                      </a:cubicBezTo>
                      <a:cubicBezTo>
                        <a:pt x="2922" y="19"/>
                        <a:pt x="2955" y="25"/>
                        <a:pt x="2980" y="41"/>
                      </a:cubicBezTo>
                      <a:cubicBezTo>
                        <a:pt x="3035" y="70"/>
                        <a:pt x="3071" y="125"/>
                        <a:pt x="3093" y="180"/>
                      </a:cubicBezTo>
                      <a:cubicBezTo>
                        <a:pt x="3116" y="231"/>
                        <a:pt x="3141" y="279"/>
                        <a:pt x="3193" y="308"/>
                      </a:cubicBezTo>
                      <a:cubicBezTo>
                        <a:pt x="3232" y="331"/>
                        <a:pt x="3289" y="347"/>
                        <a:pt x="3322" y="308"/>
                      </a:cubicBezTo>
                      <a:cubicBezTo>
                        <a:pt x="3338" y="292"/>
                        <a:pt x="3341" y="266"/>
                        <a:pt x="3338" y="244"/>
                      </a:cubicBezTo>
                      <a:cubicBezTo>
                        <a:pt x="3335" y="228"/>
                        <a:pt x="3325" y="199"/>
                        <a:pt x="3306" y="196"/>
                      </a:cubicBezTo>
                      <a:cubicBezTo>
                        <a:pt x="3299" y="196"/>
                        <a:pt x="3293" y="199"/>
                        <a:pt x="3289" y="202"/>
                      </a:cubicBezTo>
                      <a:cubicBezTo>
                        <a:pt x="3280" y="209"/>
                        <a:pt x="3273" y="215"/>
                        <a:pt x="3260" y="221"/>
                      </a:cubicBezTo>
                      <a:cubicBezTo>
                        <a:pt x="3241" y="228"/>
                        <a:pt x="3216" y="231"/>
                        <a:pt x="3196" y="218"/>
                      </a:cubicBezTo>
                      <a:cubicBezTo>
                        <a:pt x="3167" y="196"/>
                        <a:pt x="3167" y="128"/>
                        <a:pt x="3203" y="109"/>
                      </a:cubicBezTo>
                      <a:cubicBezTo>
                        <a:pt x="3232" y="96"/>
                        <a:pt x="3270" y="109"/>
                        <a:pt x="3299" y="125"/>
                      </a:cubicBezTo>
                      <a:cubicBezTo>
                        <a:pt x="3315" y="134"/>
                        <a:pt x="3332" y="147"/>
                        <a:pt x="3344" y="164"/>
                      </a:cubicBezTo>
                      <a:cubicBezTo>
                        <a:pt x="3364" y="183"/>
                        <a:pt x="3370" y="212"/>
                        <a:pt x="3383" y="234"/>
                      </a:cubicBezTo>
                      <a:cubicBezTo>
                        <a:pt x="3396" y="260"/>
                        <a:pt x="3412" y="286"/>
                        <a:pt x="3438" y="302"/>
                      </a:cubicBezTo>
                      <a:cubicBezTo>
                        <a:pt x="3451" y="305"/>
                        <a:pt x="3460" y="308"/>
                        <a:pt x="3470" y="308"/>
                      </a:cubicBezTo>
                      <a:cubicBezTo>
                        <a:pt x="3415" y="350"/>
                        <a:pt x="3367" y="398"/>
                        <a:pt x="3332" y="453"/>
                      </a:cubicBezTo>
                      <a:cubicBezTo>
                        <a:pt x="3328" y="453"/>
                        <a:pt x="3325" y="453"/>
                        <a:pt x="3322" y="453"/>
                      </a:cubicBezTo>
                      <a:cubicBezTo>
                        <a:pt x="3270" y="469"/>
                        <a:pt x="3196" y="414"/>
                        <a:pt x="3161" y="379"/>
                      </a:cubicBezTo>
                      <a:cubicBezTo>
                        <a:pt x="3119" y="337"/>
                        <a:pt x="3090" y="283"/>
                        <a:pt x="3061" y="228"/>
                      </a:cubicBezTo>
                      <a:cubicBezTo>
                        <a:pt x="3032" y="167"/>
                        <a:pt x="2958" y="118"/>
                        <a:pt x="2906" y="180"/>
                      </a:cubicBezTo>
                      <a:cubicBezTo>
                        <a:pt x="2858" y="144"/>
                        <a:pt x="2768" y="151"/>
                        <a:pt x="2742" y="209"/>
                      </a:cubicBezTo>
                      <a:cubicBezTo>
                        <a:pt x="2739" y="215"/>
                        <a:pt x="2748" y="221"/>
                        <a:pt x="2752" y="215"/>
                      </a:cubicBezTo>
                      <a:cubicBezTo>
                        <a:pt x="2781" y="167"/>
                        <a:pt x="2861" y="164"/>
                        <a:pt x="2900" y="199"/>
                      </a:cubicBezTo>
                      <a:cubicBezTo>
                        <a:pt x="2906" y="205"/>
                        <a:pt x="2913" y="202"/>
                        <a:pt x="2919" y="199"/>
                      </a:cubicBezTo>
                      <a:cubicBezTo>
                        <a:pt x="2955" y="147"/>
                        <a:pt x="3009" y="180"/>
                        <a:pt x="3035" y="218"/>
                      </a:cubicBezTo>
                      <a:cubicBezTo>
                        <a:pt x="3048" y="241"/>
                        <a:pt x="3054" y="263"/>
                        <a:pt x="3064" y="283"/>
                      </a:cubicBezTo>
                      <a:cubicBezTo>
                        <a:pt x="3087" y="321"/>
                        <a:pt x="3112" y="357"/>
                        <a:pt x="3141" y="392"/>
                      </a:cubicBezTo>
                      <a:cubicBezTo>
                        <a:pt x="3177" y="431"/>
                        <a:pt x="3257" y="489"/>
                        <a:pt x="3319" y="476"/>
                      </a:cubicBezTo>
                      <a:cubicBezTo>
                        <a:pt x="3309" y="495"/>
                        <a:pt x="3299" y="511"/>
                        <a:pt x="3293" y="530"/>
                      </a:cubicBezTo>
                      <a:cubicBezTo>
                        <a:pt x="3289" y="537"/>
                        <a:pt x="3257" y="543"/>
                        <a:pt x="3251" y="546"/>
                      </a:cubicBezTo>
                      <a:cubicBezTo>
                        <a:pt x="3241" y="553"/>
                        <a:pt x="3228" y="559"/>
                        <a:pt x="3219" y="563"/>
                      </a:cubicBezTo>
                      <a:cubicBezTo>
                        <a:pt x="3144" y="534"/>
                        <a:pt x="3106" y="469"/>
                        <a:pt x="3071" y="398"/>
                      </a:cubicBezTo>
                      <a:cubicBezTo>
                        <a:pt x="3048" y="350"/>
                        <a:pt x="3022" y="295"/>
                        <a:pt x="2958" y="302"/>
                      </a:cubicBezTo>
                      <a:cubicBezTo>
                        <a:pt x="2955" y="302"/>
                        <a:pt x="2951" y="305"/>
                        <a:pt x="2955" y="308"/>
                      </a:cubicBezTo>
                      <a:cubicBezTo>
                        <a:pt x="2971" y="315"/>
                        <a:pt x="2984" y="318"/>
                        <a:pt x="3000" y="325"/>
                      </a:cubicBezTo>
                      <a:cubicBezTo>
                        <a:pt x="3022" y="341"/>
                        <a:pt x="3035" y="373"/>
                        <a:pt x="3045" y="395"/>
                      </a:cubicBezTo>
                      <a:cubicBezTo>
                        <a:pt x="3061" y="427"/>
                        <a:pt x="3074" y="457"/>
                        <a:pt x="3090" y="485"/>
                      </a:cubicBezTo>
                      <a:cubicBezTo>
                        <a:pt x="3116" y="524"/>
                        <a:pt x="3151" y="559"/>
                        <a:pt x="3193" y="579"/>
                      </a:cubicBezTo>
                      <a:cubicBezTo>
                        <a:pt x="3177" y="588"/>
                        <a:pt x="3161" y="601"/>
                        <a:pt x="3148" y="611"/>
                      </a:cubicBezTo>
                      <a:cubicBezTo>
                        <a:pt x="3103" y="646"/>
                        <a:pt x="3058" y="685"/>
                        <a:pt x="3029" y="733"/>
                      </a:cubicBezTo>
                      <a:cubicBezTo>
                        <a:pt x="3029" y="737"/>
                        <a:pt x="3019" y="750"/>
                        <a:pt x="3009" y="769"/>
                      </a:cubicBezTo>
                      <a:lnTo>
                        <a:pt x="3006" y="769"/>
                      </a:lnTo>
                      <a:cubicBezTo>
                        <a:pt x="2958" y="782"/>
                        <a:pt x="2909" y="794"/>
                        <a:pt x="2858" y="782"/>
                      </a:cubicBezTo>
                      <a:cubicBezTo>
                        <a:pt x="2816" y="772"/>
                        <a:pt x="2781" y="753"/>
                        <a:pt x="2742" y="737"/>
                      </a:cubicBezTo>
                      <a:cubicBezTo>
                        <a:pt x="2691" y="717"/>
                        <a:pt x="2639" y="698"/>
                        <a:pt x="2587" y="727"/>
                      </a:cubicBezTo>
                      <a:cubicBezTo>
                        <a:pt x="2584" y="730"/>
                        <a:pt x="2587" y="733"/>
                        <a:pt x="2591" y="733"/>
                      </a:cubicBezTo>
                      <a:cubicBezTo>
                        <a:pt x="2665" y="701"/>
                        <a:pt x="2745" y="762"/>
                        <a:pt x="2816" y="791"/>
                      </a:cubicBezTo>
                      <a:cubicBezTo>
                        <a:pt x="2877" y="817"/>
                        <a:pt x="2932" y="810"/>
                        <a:pt x="2996" y="794"/>
                      </a:cubicBezTo>
                      <a:cubicBezTo>
                        <a:pt x="2984" y="817"/>
                        <a:pt x="2974" y="839"/>
                        <a:pt x="2974" y="839"/>
                      </a:cubicBezTo>
                      <a:cubicBezTo>
                        <a:pt x="2913" y="856"/>
                        <a:pt x="2858" y="878"/>
                        <a:pt x="2797" y="907"/>
                      </a:cubicBezTo>
                      <a:cubicBezTo>
                        <a:pt x="2781" y="914"/>
                        <a:pt x="2764" y="923"/>
                        <a:pt x="2748" y="933"/>
                      </a:cubicBezTo>
                      <a:cubicBezTo>
                        <a:pt x="2758" y="923"/>
                        <a:pt x="2768" y="910"/>
                        <a:pt x="2771" y="894"/>
                      </a:cubicBezTo>
                      <a:cubicBezTo>
                        <a:pt x="2774" y="891"/>
                        <a:pt x="2774" y="888"/>
                        <a:pt x="2774" y="888"/>
                      </a:cubicBezTo>
                      <a:cubicBezTo>
                        <a:pt x="2784" y="839"/>
                        <a:pt x="2752" y="791"/>
                        <a:pt x="2710" y="766"/>
                      </a:cubicBezTo>
                      <a:cubicBezTo>
                        <a:pt x="2694" y="756"/>
                        <a:pt x="2671" y="750"/>
                        <a:pt x="2652" y="750"/>
                      </a:cubicBezTo>
                      <a:cubicBezTo>
                        <a:pt x="2626" y="750"/>
                        <a:pt x="2600" y="762"/>
                        <a:pt x="2587" y="788"/>
                      </a:cubicBezTo>
                      <a:cubicBezTo>
                        <a:pt x="2578" y="823"/>
                        <a:pt x="2619" y="878"/>
                        <a:pt x="2578" y="894"/>
                      </a:cubicBezTo>
                      <a:cubicBezTo>
                        <a:pt x="2571" y="898"/>
                        <a:pt x="2565" y="898"/>
                        <a:pt x="2555" y="898"/>
                      </a:cubicBezTo>
                      <a:cubicBezTo>
                        <a:pt x="2533" y="898"/>
                        <a:pt x="2510" y="888"/>
                        <a:pt x="2494" y="869"/>
                      </a:cubicBezTo>
                      <a:cubicBezTo>
                        <a:pt x="2471" y="846"/>
                        <a:pt x="2471" y="814"/>
                        <a:pt x="2478" y="785"/>
                      </a:cubicBezTo>
                      <a:cubicBezTo>
                        <a:pt x="2494" y="730"/>
                        <a:pt x="2542" y="691"/>
                        <a:pt x="2597" y="678"/>
                      </a:cubicBezTo>
                      <a:cubicBezTo>
                        <a:pt x="2607" y="678"/>
                        <a:pt x="2613" y="675"/>
                        <a:pt x="2619" y="675"/>
                      </a:cubicBezTo>
                      <a:cubicBezTo>
                        <a:pt x="2671" y="675"/>
                        <a:pt x="2716" y="704"/>
                        <a:pt x="2768" y="717"/>
                      </a:cubicBezTo>
                      <a:cubicBezTo>
                        <a:pt x="2790" y="727"/>
                        <a:pt x="2819" y="730"/>
                        <a:pt x="2848" y="730"/>
                      </a:cubicBezTo>
                      <a:cubicBezTo>
                        <a:pt x="2874" y="730"/>
                        <a:pt x="2903" y="727"/>
                        <a:pt x="2926" y="714"/>
                      </a:cubicBezTo>
                      <a:cubicBezTo>
                        <a:pt x="2967" y="688"/>
                        <a:pt x="2971" y="624"/>
                        <a:pt x="2939" y="592"/>
                      </a:cubicBezTo>
                      <a:cubicBezTo>
                        <a:pt x="2926" y="579"/>
                        <a:pt x="2909" y="572"/>
                        <a:pt x="2893" y="572"/>
                      </a:cubicBezTo>
                      <a:cubicBezTo>
                        <a:pt x="2887" y="572"/>
                        <a:pt x="2880" y="572"/>
                        <a:pt x="2877" y="576"/>
                      </a:cubicBezTo>
                      <a:cubicBezTo>
                        <a:pt x="2851" y="582"/>
                        <a:pt x="2842" y="598"/>
                        <a:pt x="2832" y="617"/>
                      </a:cubicBezTo>
                      <a:cubicBezTo>
                        <a:pt x="2826" y="630"/>
                        <a:pt x="2813" y="637"/>
                        <a:pt x="2803" y="637"/>
                      </a:cubicBezTo>
                      <a:cubicBezTo>
                        <a:pt x="2784" y="634"/>
                        <a:pt x="2761" y="617"/>
                        <a:pt x="2758" y="598"/>
                      </a:cubicBezTo>
                      <a:cubicBezTo>
                        <a:pt x="2752" y="569"/>
                        <a:pt x="2774" y="540"/>
                        <a:pt x="2794" y="521"/>
                      </a:cubicBezTo>
                      <a:cubicBezTo>
                        <a:pt x="2810" y="508"/>
                        <a:pt x="2823" y="501"/>
                        <a:pt x="2835" y="501"/>
                      </a:cubicBezTo>
                      <a:cubicBezTo>
                        <a:pt x="2845" y="501"/>
                        <a:pt x="2855" y="505"/>
                        <a:pt x="2864" y="508"/>
                      </a:cubicBezTo>
                      <a:cubicBezTo>
                        <a:pt x="2880" y="514"/>
                        <a:pt x="2900" y="524"/>
                        <a:pt x="2916" y="524"/>
                      </a:cubicBezTo>
                      <a:cubicBezTo>
                        <a:pt x="2919" y="524"/>
                        <a:pt x="2922" y="524"/>
                        <a:pt x="2926" y="524"/>
                      </a:cubicBezTo>
                      <a:cubicBezTo>
                        <a:pt x="2974" y="514"/>
                        <a:pt x="2993" y="453"/>
                        <a:pt x="2990" y="411"/>
                      </a:cubicBezTo>
                      <a:cubicBezTo>
                        <a:pt x="2984" y="363"/>
                        <a:pt x="2955" y="321"/>
                        <a:pt x="2916" y="292"/>
                      </a:cubicBezTo>
                      <a:cubicBezTo>
                        <a:pt x="2887" y="270"/>
                        <a:pt x="2855" y="257"/>
                        <a:pt x="2819" y="257"/>
                      </a:cubicBezTo>
                      <a:cubicBezTo>
                        <a:pt x="2803" y="257"/>
                        <a:pt x="2787" y="257"/>
                        <a:pt x="2771" y="263"/>
                      </a:cubicBezTo>
                      <a:cubicBezTo>
                        <a:pt x="2723" y="279"/>
                        <a:pt x="2691" y="328"/>
                        <a:pt x="2723" y="376"/>
                      </a:cubicBezTo>
                      <a:cubicBezTo>
                        <a:pt x="2729" y="385"/>
                        <a:pt x="2735" y="392"/>
                        <a:pt x="2745" y="398"/>
                      </a:cubicBezTo>
                      <a:cubicBezTo>
                        <a:pt x="2755" y="405"/>
                        <a:pt x="2761" y="408"/>
                        <a:pt x="2758" y="424"/>
                      </a:cubicBezTo>
                      <a:cubicBezTo>
                        <a:pt x="2748" y="453"/>
                        <a:pt x="2713" y="469"/>
                        <a:pt x="2684" y="476"/>
                      </a:cubicBezTo>
                      <a:cubicBezTo>
                        <a:pt x="2678" y="476"/>
                        <a:pt x="2675" y="476"/>
                        <a:pt x="2668" y="476"/>
                      </a:cubicBezTo>
                      <a:cubicBezTo>
                        <a:pt x="2658" y="476"/>
                        <a:pt x="2649" y="476"/>
                        <a:pt x="2639" y="473"/>
                      </a:cubicBezTo>
                      <a:cubicBezTo>
                        <a:pt x="2610" y="460"/>
                        <a:pt x="2587" y="434"/>
                        <a:pt x="2584" y="398"/>
                      </a:cubicBezTo>
                      <a:cubicBezTo>
                        <a:pt x="2581" y="373"/>
                        <a:pt x="2587" y="350"/>
                        <a:pt x="2600" y="328"/>
                      </a:cubicBezTo>
                      <a:moveTo>
                        <a:pt x="1586" y="318"/>
                      </a:moveTo>
                      <a:lnTo>
                        <a:pt x="1586" y="318"/>
                      </a:lnTo>
                      <a:cubicBezTo>
                        <a:pt x="1686" y="257"/>
                        <a:pt x="1792" y="234"/>
                        <a:pt x="1908" y="250"/>
                      </a:cubicBezTo>
                      <a:cubicBezTo>
                        <a:pt x="2078" y="276"/>
                        <a:pt x="2236" y="347"/>
                        <a:pt x="2404" y="389"/>
                      </a:cubicBezTo>
                      <a:cubicBezTo>
                        <a:pt x="2433" y="395"/>
                        <a:pt x="2462" y="402"/>
                        <a:pt x="2494" y="408"/>
                      </a:cubicBezTo>
                      <a:cubicBezTo>
                        <a:pt x="2507" y="411"/>
                        <a:pt x="2523" y="414"/>
                        <a:pt x="2539" y="414"/>
                      </a:cubicBezTo>
                      <a:cubicBezTo>
                        <a:pt x="2542" y="414"/>
                        <a:pt x="2552" y="418"/>
                        <a:pt x="2562" y="418"/>
                      </a:cubicBezTo>
                      <a:cubicBezTo>
                        <a:pt x="2568" y="440"/>
                        <a:pt x="2581" y="463"/>
                        <a:pt x="2603" y="479"/>
                      </a:cubicBezTo>
                      <a:cubicBezTo>
                        <a:pt x="2533" y="476"/>
                        <a:pt x="2465" y="466"/>
                        <a:pt x="2394" y="457"/>
                      </a:cubicBezTo>
                      <a:cubicBezTo>
                        <a:pt x="2310" y="444"/>
                        <a:pt x="2230" y="414"/>
                        <a:pt x="2150" y="385"/>
                      </a:cubicBezTo>
                      <a:cubicBezTo>
                        <a:pt x="2078" y="360"/>
                        <a:pt x="2011" y="328"/>
                        <a:pt x="1940" y="308"/>
                      </a:cubicBezTo>
                      <a:cubicBezTo>
                        <a:pt x="1850" y="289"/>
                        <a:pt x="1750" y="295"/>
                        <a:pt x="1663" y="328"/>
                      </a:cubicBezTo>
                      <a:cubicBezTo>
                        <a:pt x="1573" y="357"/>
                        <a:pt x="1473" y="424"/>
                        <a:pt x="1434" y="514"/>
                      </a:cubicBezTo>
                      <a:cubicBezTo>
                        <a:pt x="1418" y="514"/>
                        <a:pt x="1405" y="521"/>
                        <a:pt x="1389" y="524"/>
                      </a:cubicBezTo>
                      <a:cubicBezTo>
                        <a:pt x="1434" y="440"/>
                        <a:pt x="1505" y="369"/>
                        <a:pt x="1586" y="318"/>
                      </a:cubicBezTo>
                      <a:moveTo>
                        <a:pt x="787" y="766"/>
                      </a:moveTo>
                      <a:lnTo>
                        <a:pt x="787" y="766"/>
                      </a:lnTo>
                      <a:cubicBezTo>
                        <a:pt x="748" y="743"/>
                        <a:pt x="684" y="740"/>
                        <a:pt x="665" y="788"/>
                      </a:cubicBezTo>
                      <a:cubicBezTo>
                        <a:pt x="655" y="823"/>
                        <a:pt x="697" y="878"/>
                        <a:pt x="655" y="894"/>
                      </a:cubicBezTo>
                      <a:cubicBezTo>
                        <a:pt x="626" y="907"/>
                        <a:pt x="591" y="894"/>
                        <a:pt x="568" y="869"/>
                      </a:cubicBezTo>
                      <a:cubicBezTo>
                        <a:pt x="549" y="846"/>
                        <a:pt x="546" y="814"/>
                        <a:pt x="555" y="785"/>
                      </a:cubicBezTo>
                      <a:cubicBezTo>
                        <a:pt x="571" y="730"/>
                        <a:pt x="620" y="691"/>
                        <a:pt x="674" y="678"/>
                      </a:cubicBezTo>
                      <a:cubicBezTo>
                        <a:pt x="736" y="666"/>
                        <a:pt x="787" y="701"/>
                        <a:pt x="845" y="717"/>
                      </a:cubicBezTo>
                      <a:cubicBezTo>
                        <a:pt x="890" y="733"/>
                        <a:pt x="958" y="740"/>
                        <a:pt x="1000" y="714"/>
                      </a:cubicBezTo>
                      <a:cubicBezTo>
                        <a:pt x="1045" y="688"/>
                        <a:pt x="1048" y="624"/>
                        <a:pt x="1013" y="592"/>
                      </a:cubicBezTo>
                      <a:cubicBezTo>
                        <a:pt x="996" y="576"/>
                        <a:pt x="974" y="569"/>
                        <a:pt x="955" y="576"/>
                      </a:cubicBezTo>
                      <a:cubicBezTo>
                        <a:pt x="929" y="582"/>
                        <a:pt x="919" y="598"/>
                        <a:pt x="909" y="617"/>
                      </a:cubicBezTo>
                      <a:cubicBezTo>
                        <a:pt x="890" y="653"/>
                        <a:pt x="839" y="630"/>
                        <a:pt x="832" y="598"/>
                      </a:cubicBezTo>
                      <a:cubicBezTo>
                        <a:pt x="829" y="569"/>
                        <a:pt x="852" y="540"/>
                        <a:pt x="871" y="521"/>
                      </a:cubicBezTo>
                      <a:cubicBezTo>
                        <a:pt x="893" y="501"/>
                        <a:pt x="916" y="495"/>
                        <a:pt x="942" y="508"/>
                      </a:cubicBezTo>
                      <a:cubicBezTo>
                        <a:pt x="961" y="518"/>
                        <a:pt x="980" y="527"/>
                        <a:pt x="1003" y="524"/>
                      </a:cubicBezTo>
                      <a:cubicBezTo>
                        <a:pt x="1048" y="514"/>
                        <a:pt x="1071" y="453"/>
                        <a:pt x="1064" y="411"/>
                      </a:cubicBezTo>
                      <a:cubicBezTo>
                        <a:pt x="1061" y="363"/>
                        <a:pt x="1029" y="321"/>
                        <a:pt x="990" y="292"/>
                      </a:cubicBezTo>
                      <a:cubicBezTo>
                        <a:pt x="951" y="260"/>
                        <a:pt x="900" y="247"/>
                        <a:pt x="848" y="263"/>
                      </a:cubicBezTo>
                      <a:cubicBezTo>
                        <a:pt x="800" y="279"/>
                        <a:pt x="768" y="328"/>
                        <a:pt x="800" y="376"/>
                      </a:cubicBezTo>
                      <a:cubicBezTo>
                        <a:pt x="806" y="385"/>
                        <a:pt x="813" y="392"/>
                        <a:pt x="823" y="398"/>
                      </a:cubicBezTo>
                      <a:cubicBezTo>
                        <a:pt x="832" y="405"/>
                        <a:pt x="839" y="408"/>
                        <a:pt x="836" y="424"/>
                      </a:cubicBezTo>
                      <a:cubicBezTo>
                        <a:pt x="826" y="453"/>
                        <a:pt x="790" y="469"/>
                        <a:pt x="761" y="476"/>
                      </a:cubicBezTo>
                      <a:cubicBezTo>
                        <a:pt x="710" y="482"/>
                        <a:pt x="668" y="450"/>
                        <a:pt x="661" y="398"/>
                      </a:cubicBezTo>
                      <a:cubicBezTo>
                        <a:pt x="658" y="373"/>
                        <a:pt x="665" y="350"/>
                        <a:pt x="678" y="328"/>
                      </a:cubicBezTo>
                      <a:cubicBezTo>
                        <a:pt x="694" y="302"/>
                        <a:pt x="720" y="292"/>
                        <a:pt x="742" y="276"/>
                      </a:cubicBezTo>
                      <a:cubicBezTo>
                        <a:pt x="764" y="257"/>
                        <a:pt x="768" y="234"/>
                        <a:pt x="771" y="205"/>
                      </a:cubicBezTo>
                      <a:cubicBezTo>
                        <a:pt x="774" y="173"/>
                        <a:pt x="797" y="144"/>
                        <a:pt x="826" y="131"/>
                      </a:cubicBezTo>
                      <a:cubicBezTo>
                        <a:pt x="855" y="118"/>
                        <a:pt x="884" y="121"/>
                        <a:pt x="913" y="128"/>
                      </a:cubicBezTo>
                      <a:cubicBezTo>
                        <a:pt x="919" y="131"/>
                        <a:pt x="926" y="128"/>
                        <a:pt x="929" y="121"/>
                      </a:cubicBezTo>
                      <a:cubicBezTo>
                        <a:pt x="942" y="86"/>
                        <a:pt x="935" y="54"/>
                        <a:pt x="971" y="35"/>
                      </a:cubicBezTo>
                      <a:cubicBezTo>
                        <a:pt x="1000" y="19"/>
                        <a:pt x="1032" y="25"/>
                        <a:pt x="1058" y="41"/>
                      </a:cubicBezTo>
                      <a:cubicBezTo>
                        <a:pt x="1112" y="70"/>
                        <a:pt x="1148" y="125"/>
                        <a:pt x="1170" y="180"/>
                      </a:cubicBezTo>
                      <a:cubicBezTo>
                        <a:pt x="1193" y="231"/>
                        <a:pt x="1219" y="279"/>
                        <a:pt x="1270" y="308"/>
                      </a:cubicBezTo>
                      <a:cubicBezTo>
                        <a:pt x="1309" y="331"/>
                        <a:pt x="1367" y="347"/>
                        <a:pt x="1399" y="308"/>
                      </a:cubicBezTo>
                      <a:cubicBezTo>
                        <a:pt x="1415" y="292"/>
                        <a:pt x="1418" y="266"/>
                        <a:pt x="1415" y="244"/>
                      </a:cubicBezTo>
                      <a:cubicBezTo>
                        <a:pt x="1412" y="228"/>
                        <a:pt x="1402" y="199"/>
                        <a:pt x="1383" y="196"/>
                      </a:cubicBezTo>
                      <a:cubicBezTo>
                        <a:pt x="1377" y="196"/>
                        <a:pt x="1370" y="199"/>
                        <a:pt x="1367" y="202"/>
                      </a:cubicBezTo>
                      <a:cubicBezTo>
                        <a:pt x="1357" y="209"/>
                        <a:pt x="1351" y="215"/>
                        <a:pt x="1338" y="221"/>
                      </a:cubicBezTo>
                      <a:cubicBezTo>
                        <a:pt x="1318" y="228"/>
                        <a:pt x="1293" y="231"/>
                        <a:pt x="1273" y="218"/>
                      </a:cubicBezTo>
                      <a:cubicBezTo>
                        <a:pt x="1245" y="196"/>
                        <a:pt x="1245" y="128"/>
                        <a:pt x="1280" y="109"/>
                      </a:cubicBezTo>
                      <a:cubicBezTo>
                        <a:pt x="1309" y="96"/>
                        <a:pt x="1348" y="109"/>
                        <a:pt x="1377" y="125"/>
                      </a:cubicBezTo>
                      <a:cubicBezTo>
                        <a:pt x="1393" y="134"/>
                        <a:pt x="1409" y="147"/>
                        <a:pt x="1421" y="164"/>
                      </a:cubicBezTo>
                      <a:cubicBezTo>
                        <a:pt x="1441" y="183"/>
                        <a:pt x="1447" y="212"/>
                        <a:pt x="1460" y="234"/>
                      </a:cubicBezTo>
                      <a:cubicBezTo>
                        <a:pt x="1473" y="260"/>
                        <a:pt x="1489" y="286"/>
                        <a:pt x="1515" y="302"/>
                      </a:cubicBezTo>
                      <a:cubicBezTo>
                        <a:pt x="1528" y="305"/>
                        <a:pt x="1537" y="308"/>
                        <a:pt x="1547" y="308"/>
                      </a:cubicBezTo>
                      <a:cubicBezTo>
                        <a:pt x="1493" y="350"/>
                        <a:pt x="1444" y="398"/>
                        <a:pt x="1409" y="453"/>
                      </a:cubicBezTo>
                      <a:cubicBezTo>
                        <a:pt x="1405" y="453"/>
                        <a:pt x="1402" y="453"/>
                        <a:pt x="1399" y="453"/>
                      </a:cubicBezTo>
                      <a:cubicBezTo>
                        <a:pt x="1348" y="469"/>
                        <a:pt x="1273" y="414"/>
                        <a:pt x="1238" y="379"/>
                      </a:cubicBezTo>
                      <a:cubicBezTo>
                        <a:pt x="1196" y="337"/>
                        <a:pt x="1167" y="283"/>
                        <a:pt x="1138" y="228"/>
                      </a:cubicBezTo>
                      <a:cubicBezTo>
                        <a:pt x="1109" y="167"/>
                        <a:pt x="1035" y="118"/>
                        <a:pt x="984" y="180"/>
                      </a:cubicBezTo>
                      <a:cubicBezTo>
                        <a:pt x="935" y="144"/>
                        <a:pt x="845" y="151"/>
                        <a:pt x="819" y="209"/>
                      </a:cubicBezTo>
                      <a:cubicBezTo>
                        <a:pt x="816" y="215"/>
                        <a:pt x="826" y="221"/>
                        <a:pt x="829" y="215"/>
                      </a:cubicBezTo>
                      <a:cubicBezTo>
                        <a:pt x="858" y="167"/>
                        <a:pt x="939" y="164"/>
                        <a:pt x="977" y="199"/>
                      </a:cubicBezTo>
                      <a:cubicBezTo>
                        <a:pt x="984" y="205"/>
                        <a:pt x="990" y="202"/>
                        <a:pt x="996" y="199"/>
                      </a:cubicBezTo>
                      <a:cubicBezTo>
                        <a:pt x="1032" y="147"/>
                        <a:pt x="1087" y="180"/>
                        <a:pt x="1112" y="218"/>
                      </a:cubicBezTo>
                      <a:cubicBezTo>
                        <a:pt x="1125" y="241"/>
                        <a:pt x="1132" y="263"/>
                        <a:pt x="1141" y="283"/>
                      </a:cubicBezTo>
                      <a:cubicBezTo>
                        <a:pt x="1164" y="321"/>
                        <a:pt x="1190" y="357"/>
                        <a:pt x="1219" y="392"/>
                      </a:cubicBezTo>
                      <a:cubicBezTo>
                        <a:pt x="1254" y="431"/>
                        <a:pt x="1335" y="489"/>
                        <a:pt x="1396" y="476"/>
                      </a:cubicBezTo>
                      <a:cubicBezTo>
                        <a:pt x="1386" y="495"/>
                        <a:pt x="1377" y="511"/>
                        <a:pt x="1370" y="530"/>
                      </a:cubicBezTo>
                      <a:cubicBezTo>
                        <a:pt x="1367" y="537"/>
                        <a:pt x="1335" y="543"/>
                        <a:pt x="1328" y="546"/>
                      </a:cubicBezTo>
                      <a:cubicBezTo>
                        <a:pt x="1318" y="553"/>
                        <a:pt x="1305" y="559"/>
                        <a:pt x="1296" y="563"/>
                      </a:cubicBezTo>
                      <a:cubicBezTo>
                        <a:pt x="1222" y="534"/>
                        <a:pt x="1183" y="469"/>
                        <a:pt x="1148" y="398"/>
                      </a:cubicBezTo>
                      <a:cubicBezTo>
                        <a:pt x="1125" y="350"/>
                        <a:pt x="1100" y="295"/>
                        <a:pt x="1035" y="302"/>
                      </a:cubicBezTo>
                      <a:cubicBezTo>
                        <a:pt x="1032" y="302"/>
                        <a:pt x="1029" y="305"/>
                        <a:pt x="1032" y="308"/>
                      </a:cubicBezTo>
                      <a:cubicBezTo>
                        <a:pt x="1048" y="315"/>
                        <a:pt x="1061" y="318"/>
                        <a:pt x="1077" y="325"/>
                      </a:cubicBezTo>
                      <a:cubicBezTo>
                        <a:pt x="1100" y="341"/>
                        <a:pt x="1112" y="373"/>
                        <a:pt x="1122" y="395"/>
                      </a:cubicBezTo>
                      <a:cubicBezTo>
                        <a:pt x="1138" y="427"/>
                        <a:pt x="1151" y="457"/>
                        <a:pt x="1167" y="485"/>
                      </a:cubicBezTo>
                      <a:cubicBezTo>
                        <a:pt x="1193" y="524"/>
                        <a:pt x="1228" y="559"/>
                        <a:pt x="1270" y="579"/>
                      </a:cubicBezTo>
                      <a:cubicBezTo>
                        <a:pt x="1254" y="588"/>
                        <a:pt x="1238" y="601"/>
                        <a:pt x="1225" y="611"/>
                      </a:cubicBezTo>
                      <a:cubicBezTo>
                        <a:pt x="1180" y="646"/>
                        <a:pt x="1135" y="685"/>
                        <a:pt x="1106" y="733"/>
                      </a:cubicBezTo>
                      <a:cubicBezTo>
                        <a:pt x="1106" y="737"/>
                        <a:pt x="1096" y="750"/>
                        <a:pt x="1087" y="769"/>
                      </a:cubicBezTo>
                      <a:lnTo>
                        <a:pt x="1084" y="769"/>
                      </a:lnTo>
                      <a:cubicBezTo>
                        <a:pt x="1035" y="782"/>
                        <a:pt x="987" y="794"/>
                        <a:pt x="935" y="782"/>
                      </a:cubicBezTo>
                      <a:cubicBezTo>
                        <a:pt x="893" y="772"/>
                        <a:pt x="858" y="753"/>
                        <a:pt x="819" y="737"/>
                      </a:cubicBezTo>
                      <a:cubicBezTo>
                        <a:pt x="768" y="717"/>
                        <a:pt x="713" y="698"/>
                        <a:pt x="665" y="727"/>
                      </a:cubicBezTo>
                      <a:cubicBezTo>
                        <a:pt x="661" y="730"/>
                        <a:pt x="665" y="733"/>
                        <a:pt x="668" y="733"/>
                      </a:cubicBezTo>
                      <a:cubicBezTo>
                        <a:pt x="742" y="701"/>
                        <a:pt x="823" y="762"/>
                        <a:pt x="893" y="791"/>
                      </a:cubicBezTo>
                      <a:cubicBezTo>
                        <a:pt x="955" y="817"/>
                        <a:pt x="1009" y="810"/>
                        <a:pt x="1071" y="794"/>
                      </a:cubicBezTo>
                      <a:cubicBezTo>
                        <a:pt x="1061" y="817"/>
                        <a:pt x="1051" y="839"/>
                        <a:pt x="1051" y="839"/>
                      </a:cubicBezTo>
                      <a:cubicBezTo>
                        <a:pt x="990" y="856"/>
                        <a:pt x="935" y="878"/>
                        <a:pt x="874" y="907"/>
                      </a:cubicBezTo>
                      <a:cubicBezTo>
                        <a:pt x="858" y="914"/>
                        <a:pt x="842" y="923"/>
                        <a:pt x="826" y="933"/>
                      </a:cubicBezTo>
                      <a:cubicBezTo>
                        <a:pt x="839" y="920"/>
                        <a:pt x="848" y="904"/>
                        <a:pt x="852" y="888"/>
                      </a:cubicBezTo>
                      <a:cubicBezTo>
                        <a:pt x="861" y="839"/>
                        <a:pt x="826" y="791"/>
                        <a:pt x="787" y="766"/>
                      </a:cubicBezTo>
                      <a:moveTo>
                        <a:pt x="1286" y="852"/>
                      </a:moveTo>
                      <a:lnTo>
                        <a:pt x="1286" y="852"/>
                      </a:lnTo>
                      <a:cubicBezTo>
                        <a:pt x="1380" y="856"/>
                        <a:pt x="1470" y="885"/>
                        <a:pt x="1554" y="920"/>
                      </a:cubicBezTo>
                      <a:cubicBezTo>
                        <a:pt x="1541" y="936"/>
                        <a:pt x="1531" y="955"/>
                        <a:pt x="1521" y="974"/>
                      </a:cubicBezTo>
                      <a:cubicBezTo>
                        <a:pt x="1512" y="1003"/>
                        <a:pt x="1499" y="1038"/>
                        <a:pt x="1470" y="1058"/>
                      </a:cubicBezTo>
                      <a:cubicBezTo>
                        <a:pt x="1454" y="1067"/>
                        <a:pt x="1438" y="1070"/>
                        <a:pt x="1418" y="1070"/>
                      </a:cubicBezTo>
                      <a:cubicBezTo>
                        <a:pt x="1409" y="1064"/>
                        <a:pt x="1399" y="1058"/>
                        <a:pt x="1386" y="1054"/>
                      </a:cubicBezTo>
                      <a:cubicBezTo>
                        <a:pt x="1315" y="1012"/>
                        <a:pt x="1235" y="990"/>
                        <a:pt x="1151" y="990"/>
                      </a:cubicBezTo>
                      <a:cubicBezTo>
                        <a:pt x="1064" y="993"/>
                        <a:pt x="977" y="1012"/>
                        <a:pt x="890" y="1038"/>
                      </a:cubicBezTo>
                      <a:cubicBezTo>
                        <a:pt x="800" y="1064"/>
                        <a:pt x="710" y="1093"/>
                        <a:pt x="620" y="1118"/>
                      </a:cubicBezTo>
                      <a:cubicBezTo>
                        <a:pt x="800" y="955"/>
                        <a:pt x="1061" y="836"/>
                        <a:pt x="1286" y="852"/>
                      </a:cubicBezTo>
                      <a:moveTo>
                        <a:pt x="427" y="1196"/>
                      </a:moveTo>
                      <a:lnTo>
                        <a:pt x="427" y="1196"/>
                      </a:lnTo>
                      <a:cubicBezTo>
                        <a:pt x="436" y="1193"/>
                        <a:pt x="449" y="1193"/>
                        <a:pt x="452" y="1193"/>
                      </a:cubicBezTo>
                      <a:cubicBezTo>
                        <a:pt x="468" y="1190"/>
                        <a:pt x="481" y="1190"/>
                        <a:pt x="497" y="1186"/>
                      </a:cubicBezTo>
                      <a:cubicBezTo>
                        <a:pt x="526" y="1180"/>
                        <a:pt x="555" y="1173"/>
                        <a:pt x="584" y="1167"/>
                      </a:cubicBezTo>
                      <a:cubicBezTo>
                        <a:pt x="752" y="1125"/>
                        <a:pt x="913" y="1054"/>
                        <a:pt x="1084" y="1029"/>
                      </a:cubicBezTo>
                      <a:cubicBezTo>
                        <a:pt x="1199" y="1012"/>
                        <a:pt x="1305" y="1035"/>
                        <a:pt x="1405" y="1096"/>
                      </a:cubicBezTo>
                      <a:cubicBezTo>
                        <a:pt x="1483" y="1148"/>
                        <a:pt x="1554" y="1218"/>
                        <a:pt x="1599" y="1302"/>
                      </a:cubicBezTo>
                      <a:cubicBezTo>
                        <a:pt x="1586" y="1296"/>
                        <a:pt x="1570" y="1292"/>
                        <a:pt x="1557" y="1289"/>
                      </a:cubicBezTo>
                      <a:cubicBezTo>
                        <a:pt x="1518" y="1199"/>
                        <a:pt x="1415" y="1135"/>
                        <a:pt x="1328" y="1102"/>
                      </a:cubicBezTo>
                      <a:cubicBezTo>
                        <a:pt x="1241" y="1074"/>
                        <a:pt x="1141" y="1067"/>
                        <a:pt x="1051" y="1086"/>
                      </a:cubicBezTo>
                      <a:cubicBezTo>
                        <a:pt x="977" y="1106"/>
                        <a:pt x="909" y="1138"/>
                        <a:pt x="842" y="1164"/>
                      </a:cubicBezTo>
                      <a:cubicBezTo>
                        <a:pt x="761" y="1193"/>
                        <a:pt x="681" y="1222"/>
                        <a:pt x="597" y="1234"/>
                      </a:cubicBezTo>
                      <a:cubicBezTo>
                        <a:pt x="526" y="1244"/>
                        <a:pt x="459" y="1254"/>
                        <a:pt x="388" y="1257"/>
                      </a:cubicBezTo>
                      <a:cubicBezTo>
                        <a:pt x="407" y="1241"/>
                        <a:pt x="420" y="1218"/>
                        <a:pt x="427" y="1196"/>
                      </a:cubicBezTo>
                      <a:moveTo>
                        <a:pt x="140" y="1254"/>
                      </a:moveTo>
                      <a:lnTo>
                        <a:pt x="140" y="1254"/>
                      </a:lnTo>
                      <a:cubicBezTo>
                        <a:pt x="117" y="1257"/>
                        <a:pt x="98" y="1276"/>
                        <a:pt x="75" y="1276"/>
                      </a:cubicBezTo>
                      <a:cubicBezTo>
                        <a:pt x="47" y="1279"/>
                        <a:pt x="27" y="1238"/>
                        <a:pt x="24" y="1215"/>
                      </a:cubicBezTo>
                      <a:cubicBezTo>
                        <a:pt x="17" y="1161"/>
                        <a:pt x="56" y="1109"/>
                        <a:pt x="101" y="1080"/>
                      </a:cubicBezTo>
                      <a:cubicBezTo>
                        <a:pt x="120" y="1067"/>
                        <a:pt x="146" y="1058"/>
                        <a:pt x="172" y="1058"/>
                      </a:cubicBezTo>
                      <a:cubicBezTo>
                        <a:pt x="201" y="1058"/>
                        <a:pt x="243" y="1070"/>
                        <a:pt x="252" y="1099"/>
                      </a:cubicBezTo>
                      <a:cubicBezTo>
                        <a:pt x="265" y="1131"/>
                        <a:pt x="236" y="1148"/>
                        <a:pt x="217" y="1167"/>
                      </a:cubicBezTo>
                      <a:cubicBezTo>
                        <a:pt x="201" y="1180"/>
                        <a:pt x="204" y="1202"/>
                        <a:pt x="214" y="1222"/>
                      </a:cubicBezTo>
                      <a:cubicBezTo>
                        <a:pt x="223" y="1238"/>
                        <a:pt x="236" y="1251"/>
                        <a:pt x="256" y="1260"/>
                      </a:cubicBezTo>
                      <a:cubicBezTo>
                        <a:pt x="265" y="1273"/>
                        <a:pt x="282" y="1296"/>
                        <a:pt x="327" y="1296"/>
                      </a:cubicBezTo>
                      <a:cubicBezTo>
                        <a:pt x="414" y="1302"/>
                        <a:pt x="500" y="1289"/>
                        <a:pt x="584" y="1273"/>
                      </a:cubicBezTo>
                      <a:cubicBezTo>
                        <a:pt x="668" y="1260"/>
                        <a:pt x="748" y="1241"/>
                        <a:pt x="826" y="1212"/>
                      </a:cubicBezTo>
                      <a:cubicBezTo>
                        <a:pt x="897" y="1183"/>
                        <a:pt x="964" y="1154"/>
                        <a:pt x="1038" y="1131"/>
                      </a:cubicBezTo>
                      <a:cubicBezTo>
                        <a:pt x="1132" y="1106"/>
                        <a:pt x="1232" y="1109"/>
                        <a:pt x="1325" y="1141"/>
                      </a:cubicBezTo>
                      <a:cubicBezTo>
                        <a:pt x="1367" y="1154"/>
                        <a:pt x="1409" y="1177"/>
                        <a:pt x="1447" y="1202"/>
                      </a:cubicBezTo>
                      <a:cubicBezTo>
                        <a:pt x="1480" y="1225"/>
                        <a:pt x="1505" y="1254"/>
                        <a:pt x="1531" y="1286"/>
                      </a:cubicBezTo>
                      <a:cubicBezTo>
                        <a:pt x="1502" y="1283"/>
                        <a:pt x="1470" y="1279"/>
                        <a:pt x="1438" y="1276"/>
                      </a:cubicBezTo>
                      <a:cubicBezTo>
                        <a:pt x="1434" y="1276"/>
                        <a:pt x="1431" y="1273"/>
                        <a:pt x="1431" y="1273"/>
                      </a:cubicBezTo>
                      <a:cubicBezTo>
                        <a:pt x="1428" y="1270"/>
                        <a:pt x="1425" y="1267"/>
                        <a:pt x="1421" y="1263"/>
                      </a:cubicBezTo>
                      <a:cubicBezTo>
                        <a:pt x="1393" y="1225"/>
                        <a:pt x="1338" y="1212"/>
                        <a:pt x="1289" y="1206"/>
                      </a:cubicBezTo>
                      <a:cubicBezTo>
                        <a:pt x="1199" y="1193"/>
                        <a:pt x="1109" y="1193"/>
                        <a:pt x="1022" y="1206"/>
                      </a:cubicBezTo>
                      <a:cubicBezTo>
                        <a:pt x="919" y="1222"/>
                        <a:pt x="823" y="1254"/>
                        <a:pt x="723" y="1283"/>
                      </a:cubicBezTo>
                      <a:cubicBezTo>
                        <a:pt x="694" y="1292"/>
                        <a:pt x="668" y="1302"/>
                        <a:pt x="639" y="1309"/>
                      </a:cubicBezTo>
                      <a:cubicBezTo>
                        <a:pt x="513" y="1344"/>
                        <a:pt x="381" y="1370"/>
                        <a:pt x="256" y="1344"/>
                      </a:cubicBezTo>
                      <a:cubicBezTo>
                        <a:pt x="252" y="1341"/>
                        <a:pt x="252" y="1341"/>
                        <a:pt x="252" y="1338"/>
                      </a:cubicBezTo>
                      <a:cubicBezTo>
                        <a:pt x="236" y="1292"/>
                        <a:pt x="188" y="1244"/>
                        <a:pt x="140" y="1254"/>
                      </a:cubicBezTo>
                      <a:moveTo>
                        <a:pt x="510" y="1502"/>
                      </a:moveTo>
                      <a:lnTo>
                        <a:pt x="510" y="1502"/>
                      </a:lnTo>
                      <a:cubicBezTo>
                        <a:pt x="472" y="1454"/>
                        <a:pt x="404" y="1421"/>
                        <a:pt x="346" y="1428"/>
                      </a:cubicBezTo>
                      <a:cubicBezTo>
                        <a:pt x="282" y="1434"/>
                        <a:pt x="227" y="1476"/>
                        <a:pt x="162" y="1479"/>
                      </a:cubicBezTo>
                      <a:cubicBezTo>
                        <a:pt x="137" y="1483"/>
                        <a:pt x="107" y="1483"/>
                        <a:pt x="82" y="1473"/>
                      </a:cubicBezTo>
                      <a:cubicBezTo>
                        <a:pt x="53" y="1460"/>
                        <a:pt x="47" y="1421"/>
                        <a:pt x="63" y="1395"/>
                      </a:cubicBezTo>
                      <a:cubicBezTo>
                        <a:pt x="79" y="1367"/>
                        <a:pt x="117" y="1370"/>
                        <a:pt x="130" y="1399"/>
                      </a:cubicBezTo>
                      <a:cubicBezTo>
                        <a:pt x="143" y="1421"/>
                        <a:pt x="156" y="1434"/>
                        <a:pt x="182" y="1437"/>
                      </a:cubicBezTo>
                      <a:cubicBezTo>
                        <a:pt x="220" y="1441"/>
                        <a:pt x="246" y="1415"/>
                        <a:pt x="256" y="1386"/>
                      </a:cubicBezTo>
                      <a:cubicBezTo>
                        <a:pt x="391" y="1408"/>
                        <a:pt x="536" y="1379"/>
                        <a:pt x="668" y="1338"/>
                      </a:cubicBezTo>
                      <a:cubicBezTo>
                        <a:pt x="684" y="1334"/>
                        <a:pt x="700" y="1328"/>
                        <a:pt x="713" y="1325"/>
                      </a:cubicBezTo>
                      <a:cubicBezTo>
                        <a:pt x="716" y="1325"/>
                        <a:pt x="716" y="1325"/>
                        <a:pt x="720" y="1322"/>
                      </a:cubicBezTo>
                      <a:cubicBezTo>
                        <a:pt x="800" y="1299"/>
                        <a:pt x="884" y="1270"/>
                        <a:pt x="968" y="1254"/>
                      </a:cubicBezTo>
                      <a:cubicBezTo>
                        <a:pt x="1054" y="1234"/>
                        <a:pt x="1141" y="1225"/>
                        <a:pt x="1228" y="1228"/>
                      </a:cubicBezTo>
                      <a:cubicBezTo>
                        <a:pt x="1280" y="1228"/>
                        <a:pt x="1367" y="1231"/>
                        <a:pt x="1405" y="1273"/>
                      </a:cubicBezTo>
                      <a:cubicBezTo>
                        <a:pt x="1399" y="1273"/>
                        <a:pt x="1393" y="1273"/>
                        <a:pt x="1389" y="1273"/>
                      </a:cubicBezTo>
                      <a:cubicBezTo>
                        <a:pt x="1261" y="1270"/>
                        <a:pt x="1138" y="1279"/>
                        <a:pt x="1019" y="1331"/>
                      </a:cubicBezTo>
                      <a:cubicBezTo>
                        <a:pt x="1009" y="1334"/>
                        <a:pt x="1003" y="1338"/>
                        <a:pt x="996" y="1341"/>
                      </a:cubicBezTo>
                      <a:cubicBezTo>
                        <a:pt x="916" y="1373"/>
                        <a:pt x="836" y="1408"/>
                        <a:pt x="752" y="1437"/>
                      </a:cubicBezTo>
                      <a:cubicBezTo>
                        <a:pt x="713" y="1450"/>
                        <a:pt x="671" y="1463"/>
                        <a:pt x="629" y="1473"/>
                      </a:cubicBezTo>
                      <a:cubicBezTo>
                        <a:pt x="607" y="1479"/>
                        <a:pt x="588" y="1486"/>
                        <a:pt x="565" y="1489"/>
                      </a:cubicBezTo>
                      <a:cubicBezTo>
                        <a:pt x="559" y="1489"/>
                        <a:pt x="526" y="1499"/>
                        <a:pt x="510" y="1502"/>
                      </a:cubicBezTo>
                      <a:moveTo>
                        <a:pt x="1586" y="1608"/>
                      </a:moveTo>
                      <a:lnTo>
                        <a:pt x="1586" y="1608"/>
                      </a:lnTo>
                      <a:cubicBezTo>
                        <a:pt x="1573" y="1611"/>
                        <a:pt x="1557" y="1618"/>
                        <a:pt x="1541" y="1621"/>
                      </a:cubicBezTo>
                      <a:cubicBezTo>
                        <a:pt x="1528" y="1611"/>
                        <a:pt x="1515" y="1602"/>
                        <a:pt x="1502" y="1595"/>
                      </a:cubicBezTo>
                      <a:cubicBezTo>
                        <a:pt x="1493" y="1589"/>
                        <a:pt x="1483" y="1579"/>
                        <a:pt x="1476" y="1572"/>
                      </a:cubicBezTo>
                      <a:cubicBezTo>
                        <a:pt x="1441" y="1550"/>
                        <a:pt x="1409" y="1527"/>
                        <a:pt x="1370" y="1515"/>
                      </a:cubicBezTo>
                      <a:cubicBezTo>
                        <a:pt x="1331" y="1502"/>
                        <a:pt x="1289" y="1489"/>
                        <a:pt x="1248" y="1483"/>
                      </a:cubicBezTo>
                      <a:cubicBezTo>
                        <a:pt x="1093" y="1460"/>
                        <a:pt x="939" y="1492"/>
                        <a:pt x="797" y="1556"/>
                      </a:cubicBezTo>
                      <a:cubicBezTo>
                        <a:pt x="649" y="1621"/>
                        <a:pt x="513" y="1714"/>
                        <a:pt x="365" y="1779"/>
                      </a:cubicBezTo>
                      <a:cubicBezTo>
                        <a:pt x="362" y="1782"/>
                        <a:pt x="359" y="1782"/>
                        <a:pt x="356" y="1785"/>
                      </a:cubicBezTo>
                      <a:cubicBezTo>
                        <a:pt x="314" y="1750"/>
                        <a:pt x="282" y="1717"/>
                        <a:pt x="275" y="1711"/>
                      </a:cubicBezTo>
                      <a:cubicBezTo>
                        <a:pt x="259" y="1695"/>
                        <a:pt x="243" y="1679"/>
                        <a:pt x="240" y="1653"/>
                      </a:cubicBezTo>
                      <a:cubicBezTo>
                        <a:pt x="240" y="1624"/>
                        <a:pt x="252" y="1598"/>
                        <a:pt x="275" y="1582"/>
                      </a:cubicBezTo>
                      <a:cubicBezTo>
                        <a:pt x="294" y="1563"/>
                        <a:pt x="327" y="1547"/>
                        <a:pt x="352" y="1556"/>
                      </a:cubicBezTo>
                      <a:cubicBezTo>
                        <a:pt x="381" y="1569"/>
                        <a:pt x="378" y="1589"/>
                        <a:pt x="372" y="1611"/>
                      </a:cubicBezTo>
                      <a:cubicBezTo>
                        <a:pt x="365" y="1631"/>
                        <a:pt x="362" y="1650"/>
                        <a:pt x="368" y="1669"/>
                      </a:cubicBezTo>
                      <a:cubicBezTo>
                        <a:pt x="378" y="1688"/>
                        <a:pt x="401" y="1698"/>
                        <a:pt x="423" y="1701"/>
                      </a:cubicBezTo>
                      <a:cubicBezTo>
                        <a:pt x="449" y="1704"/>
                        <a:pt x="478" y="1698"/>
                        <a:pt x="500" y="1679"/>
                      </a:cubicBezTo>
                      <a:cubicBezTo>
                        <a:pt x="575" y="1640"/>
                        <a:pt x="645" y="1585"/>
                        <a:pt x="720" y="1543"/>
                      </a:cubicBezTo>
                      <a:cubicBezTo>
                        <a:pt x="819" y="1489"/>
                        <a:pt x="929" y="1444"/>
                        <a:pt x="1041" y="1421"/>
                      </a:cubicBezTo>
                      <a:cubicBezTo>
                        <a:pt x="1157" y="1399"/>
                        <a:pt x="1283" y="1389"/>
                        <a:pt x="1396" y="1428"/>
                      </a:cubicBezTo>
                      <a:cubicBezTo>
                        <a:pt x="1499" y="1463"/>
                        <a:pt x="1586" y="1527"/>
                        <a:pt x="1673" y="1595"/>
                      </a:cubicBezTo>
                      <a:cubicBezTo>
                        <a:pt x="1644" y="1598"/>
                        <a:pt x="1615" y="1602"/>
                        <a:pt x="1586" y="1608"/>
                      </a:cubicBezTo>
                      <a:moveTo>
                        <a:pt x="1711" y="1592"/>
                      </a:moveTo>
                      <a:lnTo>
                        <a:pt x="1711" y="1592"/>
                      </a:lnTo>
                      <a:cubicBezTo>
                        <a:pt x="1705" y="1592"/>
                        <a:pt x="1698" y="1592"/>
                        <a:pt x="1695" y="1589"/>
                      </a:cubicBezTo>
                      <a:cubicBezTo>
                        <a:pt x="1689" y="1585"/>
                        <a:pt x="1686" y="1582"/>
                        <a:pt x="1682" y="1579"/>
                      </a:cubicBezTo>
                      <a:cubicBezTo>
                        <a:pt x="1612" y="1508"/>
                        <a:pt x="1531" y="1450"/>
                        <a:pt x="1441" y="1411"/>
                      </a:cubicBezTo>
                      <a:cubicBezTo>
                        <a:pt x="1434" y="1411"/>
                        <a:pt x="1428" y="1408"/>
                        <a:pt x="1425" y="1405"/>
                      </a:cubicBezTo>
                      <a:cubicBezTo>
                        <a:pt x="1261" y="1344"/>
                        <a:pt x="1080" y="1363"/>
                        <a:pt x="919" y="1418"/>
                      </a:cubicBezTo>
                      <a:cubicBezTo>
                        <a:pt x="829" y="1444"/>
                        <a:pt x="745" y="1486"/>
                        <a:pt x="665" y="1531"/>
                      </a:cubicBezTo>
                      <a:cubicBezTo>
                        <a:pt x="620" y="1556"/>
                        <a:pt x="588" y="1579"/>
                        <a:pt x="542" y="1608"/>
                      </a:cubicBezTo>
                      <a:cubicBezTo>
                        <a:pt x="546" y="1579"/>
                        <a:pt x="539" y="1553"/>
                        <a:pt x="529" y="1531"/>
                      </a:cubicBezTo>
                      <a:cubicBezTo>
                        <a:pt x="565" y="1524"/>
                        <a:pt x="671" y="1499"/>
                        <a:pt x="681" y="1495"/>
                      </a:cubicBezTo>
                      <a:cubicBezTo>
                        <a:pt x="739" y="1479"/>
                        <a:pt x="968" y="1383"/>
                        <a:pt x="1032" y="1360"/>
                      </a:cubicBezTo>
                      <a:cubicBezTo>
                        <a:pt x="1186" y="1312"/>
                        <a:pt x="1354" y="1325"/>
                        <a:pt x="1505" y="1373"/>
                      </a:cubicBezTo>
                      <a:cubicBezTo>
                        <a:pt x="1631" y="1415"/>
                        <a:pt x="1753" y="1483"/>
                        <a:pt x="1818" y="1595"/>
                      </a:cubicBezTo>
                      <a:cubicBezTo>
                        <a:pt x="1782" y="1595"/>
                        <a:pt x="1747" y="1592"/>
                        <a:pt x="1711" y="1592"/>
                      </a:cubicBezTo>
                      <a:moveTo>
                        <a:pt x="1856" y="1602"/>
                      </a:moveTo>
                      <a:lnTo>
                        <a:pt x="1856" y="1602"/>
                      </a:lnTo>
                      <a:cubicBezTo>
                        <a:pt x="1853" y="1598"/>
                        <a:pt x="1850" y="1598"/>
                        <a:pt x="1847" y="1598"/>
                      </a:cubicBezTo>
                      <a:cubicBezTo>
                        <a:pt x="1843" y="1595"/>
                        <a:pt x="1843" y="1592"/>
                        <a:pt x="1840" y="1589"/>
                      </a:cubicBezTo>
                      <a:cubicBezTo>
                        <a:pt x="1786" y="1495"/>
                        <a:pt x="1698" y="1415"/>
                        <a:pt x="1599" y="1376"/>
                      </a:cubicBezTo>
                      <a:cubicBezTo>
                        <a:pt x="1525" y="1347"/>
                        <a:pt x="1450" y="1322"/>
                        <a:pt x="1370" y="1309"/>
                      </a:cubicBezTo>
                      <a:cubicBezTo>
                        <a:pt x="1373" y="1309"/>
                        <a:pt x="1373" y="1309"/>
                        <a:pt x="1377" y="1309"/>
                      </a:cubicBezTo>
                      <a:cubicBezTo>
                        <a:pt x="1460" y="1309"/>
                        <a:pt x="1547" y="1315"/>
                        <a:pt x="1625" y="1344"/>
                      </a:cubicBezTo>
                      <a:cubicBezTo>
                        <a:pt x="1695" y="1376"/>
                        <a:pt x="1763" y="1421"/>
                        <a:pt x="1818" y="1476"/>
                      </a:cubicBezTo>
                      <a:cubicBezTo>
                        <a:pt x="1843" y="1502"/>
                        <a:pt x="1873" y="1531"/>
                        <a:pt x="1892" y="1560"/>
                      </a:cubicBezTo>
                      <a:cubicBezTo>
                        <a:pt x="1892" y="1563"/>
                        <a:pt x="1895" y="1563"/>
                        <a:pt x="1895" y="1566"/>
                      </a:cubicBezTo>
                      <a:cubicBezTo>
                        <a:pt x="1905" y="1579"/>
                        <a:pt x="1914" y="1595"/>
                        <a:pt x="1918" y="1611"/>
                      </a:cubicBezTo>
                      <a:cubicBezTo>
                        <a:pt x="1898" y="1608"/>
                        <a:pt x="1876" y="1605"/>
                        <a:pt x="1856" y="1602"/>
                      </a:cubicBezTo>
                      <a:moveTo>
                        <a:pt x="2114" y="1685"/>
                      </a:moveTo>
                      <a:lnTo>
                        <a:pt x="2114" y="1685"/>
                      </a:lnTo>
                      <a:cubicBezTo>
                        <a:pt x="2056" y="1656"/>
                        <a:pt x="2001" y="1634"/>
                        <a:pt x="1937" y="1618"/>
                      </a:cubicBezTo>
                      <a:cubicBezTo>
                        <a:pt x="1940" y="1618"/>
                        <a:pt x="1930" y="1595"/>
                        <a:pt x="1918" y="1572"/>
                      </a:cubicBezTo>
                      <a:cubicBezTo>
                        <a:pt x="1982" y="1589"/>
                        <a:pt x="2034" y="1595"/>
                        <a:pt x="2098" y="1569"/>
                      </a:cubicBezTo>
                      <a:cubicBezTo>
                        <a:pt x="2166" y="1540"/>
                        <a:pt x="2246" y="1479"/>
                        <a:pt x="2323" y="1511"/>
                      </a:cubicBezTo>
                      <a:cubicBezTo>
                        <a:pt x="2327" y="1511"/>
                        <a:pt x="2330" y="1508"/>
                        <a:pt x="2327" y="1505"/>
                      </a:cubicBezTo>
                      <a:cubicBezTo>
                        <a:pt x="2275" y="1476"/>
                        <a:pt x="2223" y="1492"/>
                        <a:pt x="2172" y="1515"/>
                      </a:cubicBezTo>
                      <a:cubicBezTo>
                        <a:pt x="2133" y="1531"/>
                        <a:pt x="2095" y="1550"/>
                        <a:pt x="2056" y="1560"/>
                      </a:cubicBezTo>
                      <a:cubicBezTo>
                        <a:pt x="2005" y="1572"/>
                        <a:pt x="1956" y="1560"/>
                        <a:pt x="1905" y="1547"/>
                      </a:cubicBezTo>
                      <a:lnTo>
                        <a:pt x="1905" y="1547"/>
                      </a:lnTo>
                      <a:cubicBezTo>
                        <a:pt x="1895" y="1527"/>
                        <a:pt x="1885" y="1515"/>
                        <a:pt x="1885" y="1511"/>
                      </a:cubicBezTo>
                      <a:cubicBezTo>
                        <a:pt x="1856" y="1463"/>
                        <a:pt x="1808" y="1421"/>
                        <a:pt x="1766" y="1389"/>
                      </a:cubicBezTo>
                      <a:cubicBezTo>
                        <a:pt x="1750" y="1379"/>
                        <a:pt x="1737" y="1367"/>
                        <a:pt x="1721" y="1357"/>
                      </a:cubicBezTo>
                      <a:cubicBezTo>
                        <a:pt x="1763" y="1338"/>
                        <a:pt x="1795" y="1302"/>
                        <a:pt x="1824" y="1263"/>
                      </a:cubicBezTo>
                      <a:cubicBezTo>
                        <a:pt x="1840" y="1234"/>
                        <a:pt x="1853" y="1202"/>
                        <a:pt x="1866" y="1173"/>
                      </a:cubicBezTo>
                      <a:cubicBezTo>
                        <a:pt x="1879" y="1151"/>
                        <a:pt x="1892" y="1118"/>
                        <a:pt x="1914" y="1102"/>
                      </a:cubicBezTo>
                      <a:cubicBezTo>
                        <a:pt x="1927" y="1096"/>
                        <a:pt x="1943" y="1093"/>
                        <a:pt x="1956" y="1086"/>
                      </a:cubicBezTo>
                      <a:cubicBezTo>
                        <a:pt x="1959" y="1083"/>
                        <a:pt x="1959" y="1080"/>
                        <a:pt x="1956" y="1080"/>
                      </a:cubicBezTo>
                      <a:cubicBezTo>
                        <a:pt x="1892" y="1074"/>
                        <a:pt x="1866" y="1128"/>
                        <a:pt x="1840" y="1177"/>
                      </a:cubicBezTo>
                      <a:cubicBezTo>
                        <a:pt x="1808" y="1247"/>
                        <a:pt x="1769" y="1312"/>
                        <a:pt x="1695" y="1341"/>
                      </a:cubicBezTo>
                      <a:cubicBezTo>
                        <a:pt x="1682" y="1334"/>
                        <a:pt x="1673" y="1331"/>
                        <a:pt x="1660" y="1325"/>
                      </a:cubicBezTo>
                      <a:cubicBezTo>
                        <a:pt x="1657" y="1322"/>
                        <a:pt x="1625" y="1312"/>
                        <a:pt x="1621" y="1309"/>
                      </a:cubicBezTo>
                      <a:cubicBezTo>
                        <a:pt x="1615" y="1289"/>
                        <a:pt x="1605" y="1273"/>
                        <a:pt x="1596" y="1254"/>
                      </a:cubicBezTo>
                      <a:cubicBezTo>
                        <a:pt x="1657" y="1267"/>
                        <a:pt x="1734" y="1209"/>
                        <a:pt x="1773" y="1167"/>
                      </a:cubicBezTo>
                      <a:cubicBezTo>
                        <a:pt x="1802" y="1135"/>
                        <a:pt x="1827" y="1099"/>
                        <a:pt x="1847" y="1061"/>
                      </a:cubicBezTo>
                      <a:cubicBezTo>
                        <a:pt x="1860" y="1038"/>
                        <a:pt x="1866" y="1016"/>
                        <a:pt x="1879" y="996"/>
                      </a:cubicBezTo>
                      <a:cubicBezTo>
                        <a:pt x="1905" y="959"/>
                        <a:pt x="1959" y="926"/>
                        <a:pt x="1995" y="977"/>
                      </a:cubicBezTo>
                      <a:cubicBezTo>
                        <a:pt x="1998" y="980"/>
                        <a:pt x="2008" y="983"/>
                        <a:pt x="2011" y="977"/>
                      </a:cubicBezTo>
                      <a:cubicBezTo>
                        <a:pt x="2050" y="943"/>
                        <a:pt x="2133" y="946"/>
                        <a:pt x="2162" y="993"/>
                      </a:cubicBezTo>
                      <a:cubicBezTo>
                        <a:pt x="2166" y="999"/>
                        <a:pt x="2172" y="993"/>
                        <a:pt x="2172" y="986"/>
                      </a:cubicBezTo>
                      <a:cubicBezTo>
                        <a:pt x="2146" y="930"/>
                        <a:pt x="2056" y="923"/>
                        <a:pt x="2005" y="955"/>
                      </a:cubicBezTo>
                      <a:cubicBezTo>
                        <a:pt x="1956" y="898"/>
                        <a:pt x="1879" y="946"/>
                        <a:pt x="1850" y="1006"/>
                      </a:cubicBezTo>
                      <a:cubicBezTo>
                        <a:pt x="1824" y="1061"/>
                        <a:pt x="1795" y="1115"/>
                        <a:pt x="1750" y="1157"/>
                      </a:cubicBezTo>
                      <a:cubicBezTo>
                        <a:pt x="1718" y="1193"/>
                        <a:pt x="1644" y="1247"/>
                        <a:pt x="1589" y="1231"/>
                      </a:cubicBezTo>
                      <a:cubicBezTo>
                        <a:pt x="1586" y="1231"/>
                        <a:pt x="1583" y="1231"/>
                        <a:pt x="1583" y="1231"/>
                      </a:cubicBezTo>
                      <a:cubicBezTo>
                        <a:pt x="1544" y="1177"/>
                        <a:pt x="1496" y="1125"/>
                        <a:pt x="1441" y="1086"/>
                      </a:cubicBezTo>
                      <a:cubicBezTo>
                        <a:pt x="1454" y="1086"/>
                        <a:pt x="1463" y="1083"/>
                        <a:pt x="1473" y="1077"/>
                      </a:cubicBezTo>
                      <a:cubicBezTo>
                        <a:pt x="1502" y="1064"/>
                        <a:pt x="1518" y="1038"/>
                        <a:pt x="1531" y="1012"/>
                      </a:cubicBezTo>
                      <a:cubicBezTo>
                        <a:pt x="1544" y="986"/>
                        <a:pt x="1550" y="962"/>
                        <a:pt x="1566" y="939"/>
                      </a:cubicBezTo>
                      <a:cubicBezTo>
                        <a:pt x="1570" y="936"/>
                        <a:pt x="1573" y="933"/>
                        <a:pt x="1576" y="930"/>
                      </a:cubicBezTo>
                      <a:cubicBezTo>
                        <a:pt x="1583" y="933"/>
                        <a:pt x="1586" y="936"/>
                        <a:pt x="1592" y="936"/>
                      </a:cubicBezTo>
                      <a:cubicBezTo>
                        <a:pt x="1596" y="926"/>
                        <a:pt x="1605" y="917"/>
                        <a:pt x="1618" y="907"/>
                      </a:cubicBezTo>
                      <a:cubicBezTo>
                        <a:pt x="1615" y="907"/>
                        <a:pt x="1612" y="907"/>
                        <a:pt x="1612" y="907"/>
                      </a:cubicBezTo>
                      <a:cubicBezTo>
                        <a:pt x="1612" y="904"/>
                        <a:pt x="1615" y="904"/>
                        <a:pt x="1615" y="904"/>
                      </a:cubicBezTo>
                      <a:cubicBezTo>
                        <a:pt x="1641" y="888"/>
                        <a:pt x="1682" y="872"/>
                        <a:pt x="1711" y="888"/>
                      </a:cubicBezTo>
                      <a:cubicBezTo>
                        <a:pt x="1744" y="907"/>
                        <a:pt x="1747" y="974"/>
                        <a:pt x="1715" y="996"/>
                      </a:cubicBezTo>
                      <a:cubicBezTo>
                        <a:pt x="1698" y="1009"/>
                        <a:pt x="1673" y="1006"/>
                        <a:pt x="1653" y="996"/>
                      </a:cubicBezTo>
                      <a:cubicBezTo>
                        <a:pt x="1641" y="993"/>
                        <a:pt x="1634" y="986"/>
                        <a:pt x="1625" y="980"/>
                      </a:cubicBezTo>
                      <a:cubicBezTo>
                        <a:pt x="1618" y="977"/>
                        <a:pt x="1615" y="974"/>
                        <a:pt x="1608" y="974"/>
                      </a:cubicBezTo>
                      <a:cubicBezTo>
                        <a:pt x="1589" y="977"/>
                        <a:pt x="1576" y="1006"/>
                        <a:pt x="1576" y="1022"/>
                      </a:cubicBezTo>
                      <a:cubicBezTo>
                        <a:pt x="1573" y="1041"/>
                        <a:pt x="1576" y="1070"/>
                        <a:pt x="1589" y="1086"/>
                      </a:cubicBezTo>
                      <a:cubicBezTo>
                        <a:pt x="1625" y="1125"/>
                        <a:pt x="1682" y="1109"/>
                        <a:pt x="1721" y="1086"/>
                      </a:cubicBezTo>
                      <a:cubicBezTo>
                        <a:pt x="1773" y="1058"/>
                        <a:pt x="1798" y="1009"/>
                        <a:pt x="1818" y="959"/>
                      </a:cubicBezTo>
                      <a:cubicBezTo>
                        <a:pt x="1834" y="920"/>
                        <a:pt x="1856" y="885"/>
                        <a:pt x="1885" y="856"/>
                      </a:cubicBezTo>
                      <a:cubicBezTo>
                        <a:pt x="1889" y="856"/>
                        <a:pt x="1892" y="856"/>
                        <a:pt x="1895" y="856"/>
                      </a:cubicBezTo>
                      <a:cubicBezTo>
                        <a:pt x="1895" y="852"/>
                        <a:pt x="1898" y="846"/>
                        <a:pt x="1902" y="843"/>
                      </a:cubicBezTo>
                      <a:cubicBezTo>
                        <a:pt x="1911" y="833"/>
                        <a:pt x="1921" y="827"/>
                        <a:pt x="1934" y="817"/>
                      </a:cubicBezTo>
                      <a:cubicBezTo>
                        <a:pt x="1959" y="804"/>
                        <a:pt x="1992" y="798"/>
                        <a:pt x="2018" y="810"/>
                      </a:cubicBezTo>
                      <a:cubicBezTo>
                        <a:pt x="2056" y="830"/>
                        <a:pt x="2050" y="865"/>
                        <a:pt x="2062" y="901"/>
                      </a:cubicBezTo>
                      <a:cubicBezTo>
                        <a:pt x="2066" y="907"/>
                        <a:pt x="2072" y="910"/>
                        <a:pt x="2078" y="907"/>
                      </a:cubicBezTo>
                      <a:cubicBezTo>
                        <a:pt x="2107" y="901"/>
                        <a:pt x="2137" y="898"/>
                        <a:pt x="2166" y="910"/>
                      </a:cubicBezTo>
                      <a:cubicBezTo>
                        <a:pt x="2194" y="923"/>
                        <a:pt x="2217" y="952"/>
                        <a:pt x="2220" y="983"/>
                      </a:cubicBezTo>
                      <a:cubicBezTo>
                        <a:pt x="2223" y="1012"/>
                        <a:pt x="2223" y="1035"/>
                        <a:pt x="2249" y="1054"/>
                      </a:cubicBezTo>
                      <a:cubicBezTo>
                        <a:pt x="2272" y="1070"/>
                        <a:pt x="2298" y="1080"/>
                        <a:pt x="2314" y="1106"/>
                      </a:cubicBezTo>
                      <a:cubicBezTo>
                        <a:pt x="2327" y="1128"/>
                        <a:pt x="2333" y="1151"/>
                        <a:pt x="2330" y="1177"/>
                      </a:cubicBezTo>
                      <a:cubicBezTo>
                        <a:pt x="2327" y="1190"/>
                        <a:pt x="2323" y="1202"/>
                        <a:pt x="2317" y="1215"/>
                      </a:cubicBezTo>
                      <a:cubicBezTo>
                        <a:pt x="2301" y="1238"/>
                        <a:pt x="2275" y="1254"/>
                        <a:pt x="2246" y="1254"/>
                      </a:cubicBezTo>
                      <a:cubicBezTo>
                        <a:pt x="2240" y="1254"/>
                        <a:pt x="2233" y="1254"/>
                        <a:pt x="2227" y="1254"/>
                      </a:cubicBezTo>
                      <a:cubicBezTo>
                        <a:pt x="2201" y="1247"/>
                        <a:pt x="2166" y="1231"/>
                        <a:pt x="2156" y="1202"/>
                      </a:cubicBezTo>
                      <a:cubicBezTo>
                        <a:pt x="2150" y="1186"/>
                        <a:pt x="2156" y="1183"/>
                        <a:pt x="2169" y="1177"/>
                      </a:cubicBezTo>
                      <a:cubicBezTo>
                        <a:pt x="2178" y="1170"/>
                        <a:pt x="2185" y="1161"/>
                        <a:pt x="2191" y="1154"/>
                      </a:cubicBezTo>
                      <a:cubicBezTo>
                        <a:pt x="2223" y="1106"/>
                        <a:pt x="2188" y="1058"/>
                        <a:pt x="2140" y="1041"/>
                      </a:cubicBezTo>
                      <a:cubicBezTo>
                        <a:pt x="2124" y="1035"/>
                        <a:pt x="2111" y="1032"/>
                        <a:pt x="2095" y="1035"/>
                      </a:cubicBezTo>
                      <a:cubicBezTo>
                        <a:pt x="2059" y="1035"/>
                        <a:pt x="2027" y="1048"/>
                        <a:pt x="1998" y="1070"/>
                      </a:cubicBezTo>
                      <a:cubicBezTo>
                        <a:pt x="1959" y="1096"/>
                        <a:pt x="1927" y="1141"/>
                        <a:pt x="1924" y="1190"/>
                      </a:cubicBezTo>
                      <a:cubicBezTo>
                        <a:pt x="1918" y="1231"/>
                        <a:pt x="1940" y="1292"/>
                        <a:pt x="1988" y="1302"/>
                      </a:cubicBezTo>
                      <a:cubicBezTo>
                        <a:pt x="1992" y="1302"/>
                        <a:pt x="1992" y="1302"/>
                        <a:pt x="1995" y="1302"/>
                      </a:cubicBezTo>
                      <a:cubicBezTo>
                        <a:pt x="2014" y="1302"/>
                        <a:pt x="2030" y="1292"/>
                        <a:pt x="2050" y="1286"/>
                      </a:cubicBezTo>
                      <a:cubicBezTo>
                        <a:pt x="2059" y="1279"/>
                        <a:pt x="2069" y="1279"/>
                        <a:pt x="2075" y="1279"/>
                      </a:cubicBezTo>
                      <a:cubicBezTo>
                        <a:pt x="2091" y="1279"/>
                        <a:pt x="2104" y="1286"/>
                        <a:pt x="2117" y="1299"/>
                      </a:cubicBezTo>
                      <a:cubicBezTo>
                        <a:pt x="2140" y="1318"/>
                        <a:pt x="2159" y="1347"/>
                        <a:pt x="2156" y="1376"/>
                      </a:cubicBezTo>
                      <a:cubicBezTo>
                        <a:pt x="2153" y="1395"/>
                        <a:pt x="2130" y="1411"/>
                        <a:pt x="2111" y="1411"/>
                      </a:cubicBezTo>
                      <a:cubicBezTo>
                        <a:pt x="2098" y="1411"/>
                        <a:pt x="2088" y="1408"/>
                        <a:pt x="2082" y="1395"/>
                      </a:cubicBezTo>
                      <a:cubicBezTo>
                        <a:pt x="2069" y="1376"/>
                        <a:pt x="2062" y="1360"/>
                        <a:pt x="2037" y="1354"/>
                      </a:cubicBezTo>
                      <a:cubicBezTo>
                        <a:pt x="2030" y="1350"/>
                        <a:pt x="2027" y="1350"/>
                        <a:pt x="2021" y="1350"/>
                      </a:cubicBezTo>
                      <a:cubicBezTo>
                        <a:pt x="2005" y="1350"/>
                        <a:pt x="1988" y="1357"/>
                        <a:pt x="1975" y="1367"/>
                      </a:cubicBezTo>
                      <a:cubicBezTo>
                        <a:pt x="1940" y="1402"/>
                        <a:pt x="1946" y="1466"/>
                        <a:pt x="1988" y="1492"/>
                      </a:cubicBezTo>
                      <a:cubicBezTo>
                        <a:pt x="2011" y="1505"/>
                        <a:pt x="2037" y="1508"/>
                        <a:pt x="2066" y="1508"/>
                      </a:cubicBezTo>
                      <a:cubicBezTo>
                        <a:pt x="2095" y="1508"/>
                        <a:pt x="2124" y="1505"/>
                        <a:pt x="2146" y="1495"/>
                      </a:cubicBezTo>
                      <a:cubicBezTo>
                        <a:pt x="2194" y="1483"/>
                        <a:pt x="2240" y="1454"/>
                        <a:pt x="2291" y="1454"/>
                      </a:cubicBezTo>
                      <a:cubicBezTo>
                        <a:pt x="2301" y="1454"/>
                        <a:pt x="2307" y="1457"/>
                        <a:pt x="2314" y="1457"/>
                      </a:cubicBezTo>
                      <a:cubicBezTo>
                        <a:pt x="2368" y="1470"/>
                        <a:pt x="2420" y="1508"/>
                        <a:pt x="2433" y="1563"/>
                      </a:cubicBezTo>
                      <a:cubicBezTo>
                        <a:pt x="2443" y="1592"/>
                        <a:pt x="2439" y="1624"/>
                        <a:pt x="2420" y="1647"/>
                      </a:cubicBezTo>
                      <a:cubicBezTo>
                        <a:pt x="2404" y="1663"/>
                        <a:pt x="2381" y="1676"/>
                        <a:pt x="2355" y="1676"/>
                      </a:cubicBezTo>
                      <a:cubicBezTo>
                        <a:pt x="2349" y="1676"/>
                        <a:pt x="2343" y="1676"/>
                        <a:pt x="2333" y="1672"/>
                      </a:cubicBezTo>
                      <a:cubicBezTo>
                        <a:pt x="2294" y="1656"/>
                        <a:pt x="2336" y="1598"/>
                        <a:pt x="2323" y="1566"/>
                      </a:cubicBezTo>
                      <a:cubicBezTo>
                        <a:pt x="2314" y="1540"/>
                        <a:pt x="2288" y="1527"/>
                        <a:pt x="2262" y="1527"/>
                      </a:cubicBezTo>
                      <a:cubicBezTo>
                        <a:pt x="2240" y="1527"/>
                        <a:pt x="2220" y="1534"/>
                        <a:pt x="2204" y="1543"/>
                      </a:cubicBezTo>
                      <a:cubicBezTo>
                        <a:pt x="2162" y="1566"/>
                        <a:pt x="2130" y="1615"/>
                        <a:pt x="2140" y="1666"/>
                      </a:cubicBezTo>
                      <a:cubicBezTo>
                        <a:pt x="2140" y="1666"/>
                        <a:pt x="2140" y="1669"/>
                        <a:pt x="2143" y="1672"/>
                      </a:cubicBezTo>
                      <a:cubicBezTo>
                        <a:pt x="2146" y="1688"/>
                        <a:pt x="2156" y="1698"/>
                        <a:pt x="2166" y="1711"/>
                      </a:cubicBezTo>
                      <a:cubicBezTo>
                        <a:pt x="2150" y="1701"/>
                        <a:pt x="2130" y="1692"/>
                        <a:pt x="2114" y="1685"/>
                      </a:cubicBezTo>
                      <a:moveTo>
                        <a:pt x="3508" y="1608"/>
                      </a:moveTo>
                      <a:lnTo>
                        <a:pt x="3508" y="1608"/>
                      </a:lnTo>
                      <a:cubicBezTo>
                        <a:pt x="3496" y="1611"/>
                        <a:pt x="3480" y="1618"/>
                        <a:pt x="3464" y="1621"/>
                      </a:cubicBezTo>
                      <a:cubicBezTo>
                        <a:pt x="3451" y="1611"/>
                        <a:pt x="3438" y="1602"/>
                        <a:pt x="3425" y="1595"/>
                      </a:cubicBezTo>
                      <a:cubicBezTo>
                        <a:pt x="3415" y="1589"/>
                        <a:pt x="3405" y="1579"/>
                        <a:pt x="3399" y="1572"/>
                      </a:cubicBezTo>
                      <a:cubicBezTo>
                        <a:pt x="3364" y="1550"/>
                        <a:pt x="3332" y="1527"/>
                        <a:pt x="3293" y="1515"/>
                      </a:cubicBezTo>
                      <a:cubicBezTo>
                        <a:pt x="3254" y="1502"/>
                        <a:pt x="3212" y="1489"/>
                        <a:pt x="3170" y="1483"/>
                      </a:cubicBezTo>
                      <a:cubicBezTo>
                        <a:pt x="3016" y="1460"/>
                        <a:pt x="2861" y="1492"/>
                        <a:pt x="2719" y="1556"/>
                      </a:cubicBezTo>
                      <a:cubicBezTo>
                        <a:pt x="2571" y="1621"/>
                        <a:pt x="2436" y="1714"/>
                        <a:pt x="2288" y="1779"/>
                      </a:cubicBezTo>
                      <a:cubicBezTo>
                        <a:pt x="2285" y="1782"/>
                        <a:pt x="2282" y="1782"/>
                        <a:pt x="2278" y="1785"/>
                      </a:cubicBezTo>
                      <a:cubicBezTo>
                        <a:pt x="2269" y="1775"/>
                        <a:pt x="2259" y="1769"/>
                        <a:pt x="2252" y="1763"/>
                      </a:cubicBezTo>
                      <a:cubicBezTo>
                        <a:pt x="2233" y="1743"/>
                        <a:pt x="2217" y="1730"/>
                        <a:pt x="2207" y="1721"/>
                      </a:cubicBezTo>
                      <a:cubicBezTo>
                        <a:pt x="2207" y="1717"/>
                        <a:pt x="2204" y="1714"/>
                        <a:pt x="2201" y="1711"/>
                      </a:cubicBezTo>
                      <a:cubicBezTo>
                        <a:pt x="2185" y="1695"/>
                        <a:pt x="2166" y="1679"/>
                        <a:pt x="2166" y="1653"/>
                      </a:cubicBezTo>
                      <a:cubicBezTo>
                        <a:pt x="2162" y="1624"/>
                        <a:pt x="2178" y="1598"/>
                        <a:pt x="2198" y="1582"/>
                      </a:cubicBezTo>
                      <a:cubicBezTo>
                        <a:pt x="2214" y="1566"/>
                        <a:pt x="2233" y="1553"/>
                        <a:pt x="2256" y="1553"/>
                      </a:cubicBezTo>
                      <a:cubicBezTo>
                        <a:pt x="2262" y="1553"/>
                        <a:pt x="2269" y="1553"/>
                        <a:pt x="2275" y="1556"/>
                      </a:cubicBezTo>
                      <a:cubicBezTo>
                        <a:pt x="2304" y="1569"/>
                        <a:pt x="2301" y="1589"/>
                        <a:pt x="2294" y="1611"/>
                      </a:cubicBezTo>
                      <a:cubicBezTo>
                        <a:pt x="2288" y="1631"/>
                        <a:pt x="2285" y="1650"/>
                        <a:pt x="2291" y="1669"/>
                      </a:cubicBezTo>
                      <a:cubicBezTo>
                        <a:pt x="2301" y="1688"/>
                        <a:pt x="2323" y="1698"/>
                        <a:pt x="2346" y="1701"/>
                      </a:cubicBezTo>
                      <a:cubicBezTo>
                        <a:pt x="2349" y="1701"/>
                        <a:pt x="2352" y="1704"/>
                        <a:pt x="2355" y="1704"/>
                      </a:cubicBezTo>
                      <a:cubicBezTo>
                        <a:pt x="2381" y="1704"/>
                        <a:pt x="2407" y="1695"/>
                        <a:pt x="2426" y="1676"/>
                      </a:cubicBezTo>
                      <a:cubicBezTo>
                        <a:pt x="2500" y="1637"/>
                        <a:pt x="2568" y="1582"/>
                        <a:pt x="2642" y="1543"/>
                      </a:cubicBezTo>
                      <a:cubicBezTo>
                        <a:pt x="2742" y="1489"/>
                        <a:pt x="2851" y="1444"/>
                        <a:pt x="2964" y="1421"/>
                      </a:cubicBezTo>
                      <a:cubicBezTo>
                        <a:pt x="3080" y="1399"/>
                        <a:pt x="3206" y="1389"/>
                        <a:pt x="3319" y="1428"/>
                      </a:cubicBezTo>
                      <a:cubicBezTo>
                        <a:pt x="3421" y="1463"/>
                        <a:pt x="3508" y="1527"/>
                        <a:pt x="3596" y="1595"/>
                      </a:cubicBezTo>
                      <a:cubicBezTo>
                        <a:pt x="3566" y="1598"/>
                        <a:pt x="3537" y="1602"/>
                        <a:pt x="3508" y="1608"/>
                      </a:cubicBezTo>
                      <a:moveTo>
                        <a:pt x="3634" y="1592"/>
                      </a:moveTo>
                      <a:lnTo>
                        <a:pt x="3634" y="1592"/>
                      </a:lnTo>
                      <a:cubicBezTo>
                        <a:pt x="3628" y="1592"/>
                        <a:pt x="3621" y="1592"/>
                        <a:pt x="3618" y="1589"/>
                      </a:cubicBezTo>
                      <a:cubicBezTo>
                        <a:pt x="3612" y="1585"/>
                        <a:pt x="3608" y="1582"/>
                        <a:pt x="3605" y="1579"/>
                      </a:cubicBezTo>
                      <a:cubicBezTo>
                        <a:pt x="3534" y="1508"/>
                        <a:pt x="3454" y="1450"/>
                        <a:pt x="3364" y="1411"/>
                      </a:cubicBezTo>
                      <a:cubicBezTo>
                        <a:pt x="3357" y="1411"/>
                        <a:pt x="3351" y="1408"/>
                        <a:pt x="3348" y="1405"/>
                      </a:cubicBezTo>
                      <a:cubicBezTo>
                        <a:pt x="3183" y="1344"/>
                        <a:pt x="3003" y="1363"/>
                        <a:pt x="2842" y="1418"/>
                      </a:cubicBezTo>
                      <a:cubicBezTo>
                        <a:pt x="2752" y="1444"/>
                        <a:pt x="2668" y="1486"/>
                        <a:pt x="2587" y="1531"/>
                      </a:cubicBezTo>
                      <a:cubicBezTo>
                        <a:pt x="2542" y="1556"/>
                        <a:pt x="2510" y="1579"/>
                        <a:pt x="2468" y="1608"/>
                      </a:cubicBezTo>
                      <a:cubicBezTo>
                        <a:pt x="2471" y="1579"/>
                        <a:pt x="2465" y="1553"/>
                        <a:pt x="2452" y="1531"/>
                      </a:cubicBezTo>
                      <a:cubicBezTo>
                        <a:pt x="2487" y="1521"/>
                        <a:pt x="2594" y="1499"/>
                        <a:pt x="2603" y="1495"/>
                      </a:cubicBezTo>
                      <a:cubicBezTo>
                        <a:pt x="2662" y="1479"/>
                        <a:pt x="2890" y="1383"/>
                        <a:pt x="2955" y="1360"/>
                      </a:cubicBezTo>
                      <a:cubicBezTo>
                        <a:pt x="3109" y="1312"/>
                        <a:pt x="3276" y="1325"/>
                        <a:pt x="3428" y="1373"/>
                      </a:cubicBezTo>
                      <a:cubicBezTo>
                        <a:pt x="3553" y="1415"/>
                        <a:pt x="3676" y="1483"/>
                        <a:pt x="3740" y="1595"/>
                      </a:cubicBezTo>
                      <a:cubicBezTo>
                        <a:pt x="3705" y="1595"/>
                        <a:pt x="3669" y="1592"/>
                        <a:pt x="3634" y="1592"/>
                      </a:cubicBezTo>
                      <a:moveTo>
                        <a:pt x="3779" y="1602"/>
                      </a:moveTo>
                      <a:lnTo>
                        <a:pt x="3779" y="1602"/>
                      </a:lnTo>
                      <a:cubicBezTo>
                        <a:pt x="3776" y="1598"/>
                        <a:pt x="3773" y="1598"/>
                        <a:pt x="3769" y="1598"/>
                      </a:cubicBezTo>
                      <a:cubicBezTo>
                        <a:pt x="3766" y="1595"/>
                        <a:pt x="3766" y="1592"/>
                        <a:pt x="3763" y="1589"/>
                      </a:cubicBezTo>
                      <a:cubicBezTo>
                        <a:pt x="3708" y="1495"/>
                        <a:pt x="3621" y="1415"/>
                        <a:pt x="3521" y="1376"/>
                      </a:cubicBezTo>
                      <a:cubicBezTo>
                        <a:pt x="3447" y="1347"/>
                        <a:pt x="3373" y="1322"/>
                        <a:pt x="3293" y="1309"/>
                      </a:cubicBezTo>
                      <a:cubicBezTo>
                        <a:pt x="3296" y="1309"/>
                        <a:pt x="3296" y="1309"/>
                        <a:pt x="3299" y="1309"/>
                      </a:cubicBezTo>
                      <a:cubicBezTo>
                        <a:pt x="3383" y="1309"/>
                        <a:pt x="3470" y="1315"/>
                        <a:pt x="3547" y="1344"/>
                      </a:cubicBezTo>
                      <a:cubicBezTo>
                        <a:pt x="3618" y="1376"/>
                        <a:pt x="3686" y="1421"/>
                        <a:pt x="3740" y="1476"/>
                      </a:cubicBezTo>
                      <a:cubicBezTo>
                        <a:pt x="3766" y="1502"/>
                        <a:pt x="3795" y="1531"/>
                        <a:pt x="3814" y="1560"/>
                      </a:cubicBezTo>
                      <a:cubicBezTo>
                        <a:pt x="3814" y="1563"/>
                        <a:pt x="3818" y="1563"/>
                        <a:pt x="3818" y="1566"/>
                      </a:cubicBezTo>
                      <a:cubicBezTo>
                        <a:pt x="3827" y="1579"/>
                        <a:pt x="3837" y="1595"/>
                        <a:pt x="3840" y="1611"/>
                      </a:cubicBezTo>
                      <a:cubicBezTo>
                        <a:pt x="3821" y="1608"/>
                        <a:pt x="3801" y="1605"/>
                        <a:pt x="3779" y="1602"/>
                      </a:cubicBezTo>
                      <a:moveTo>
                        <a:pt x="4037" y="1685"/>
                      </a:moveTo>
                      <a:lnTo>
                        <a:pt x="4037" y="1685"/>
                      </a:lnTo>
                      <a:cubicBezTo>
                        <a:pt x="3979" y="1656"/>
                        <a:pt x="3924" y="1634"/>
                        <a:pt x="3860" y="1618"/>
                      </a:cubicBezTo>
                      <a:cubicBezTo>
                        <a:pt x="3863" y="1618"/>
                        <a:pt x="3853" y="1595"/>
                        <a:pt x="3840" y="1572"/>
                      </a:cubicBezTo>
                      <a:cubicBezTo>
                        <a:pt x="3905" y="1589"/>
                        <a:pt x="3956" y="1595"/>
                        <a:pt x="4021" y="1569"/>
                      </a:cubicBezTo>
                      <a:cubicBezTo>
                        <a:pt x="4088" y="1540"/>
                        <a:pt x="4169" y="1479"/>
                        <a:pt x="4246" y="1511"/>
                      </a:cubicBezTo>
                      <a:cubicBezTo>
                        <a:pt x="4249" y="1511"/>
                        <a:pt x="4253" y="1508"/>
                        <a:pt x="4249" y="1505"/>
                      </a:cubicBezTo>
                      <a:cubicBezTo>
                        <a:pt x="4198" y="1476"/>
                        <a:pt x="4146" y="1492"/>
                        <a:pt x="4095" y="1515"/>
                      </a:cubicBezTo>
                      <a:cubicBezTo>
                        <a:pt x="4056" y="1531"/>
                        <a:pt x="4017" y="1550"/>
                        <a:pt x="3979" y="1560"/>
                      </a:cubicBezTo>
                      <a:cubicBezTo>
                        <a:pt x="3927" y="1572"/>
                        <a:pt x="3879" y="1560"/>
                        <a:pt x="3827" y="1547"/>
                      </a:cubicBezTo>
                      <a:lnTo>
                        <a:pt x="3827" y="1547"/>
                      </a:lnTo>
                      <a:cubicBezTo>
                        <a:pt x="3818" y="1527"/>
                        <a:pt x="3808" y="1515"/>
                        <a:pt x="3808" y="1511"/>
                      </a:cubicBezTo>
                      <a:cubicBezTo>
                        <a:pt x="3779" y="1463"/>
                        <a:pt x="3731" y="1421"/>
                        <a:pt x="3689" y="1389"/>
                      </a:cubicBezTo>
                      <a:cubicBezTo>
                        <a:pt x="3673" y="1379"/>
                        <a:pt x="3660" y="1367"/>
                        <a:pt x="3644" y="1357"/>
                      </a:cubicBezTo>
                      <a:cubicBezTo>
                        <a:pt x="3686" y="1338"/>
                        <a:pt x="3721" y="1302"/>
                        <a:pt x="3747" y="1263"/>
                      </a:cubicBezTo>
                      <a:cubicBezTo>
                        <a:pt x="3763" y="1234"/>
                        <a:pt x="3776" y="1202"/>
                        <a:pt x="3789" y="1173"/>
                      </a:cubicBezTo>
                      <a:cubicBezTo>
                        <a:pt x="3801" y="1151"/>
                        <a:pt x="3814" y="1118"/>
                        <a:pt x="3837" y="1102"/>
                      </a:cubicBezTo>
                      <a:cubicBezTo>
                        <a:pt x="3850" y="1096"/>
                        <a:pt x="3866" y="1093"/>
                        <a:pt x="3879" y="1086"/>
                      </a:cubicBezTo>
                      <a:cubicBezTo>
                        <a:pt x="3882" y="1083"/>
                        <a:pt x="3882" y="1080"/>
                        <a:pt x="3879" y="1080"/>
                      </a:cubicBezTo>
                      <a:cubicBezTo>
                        <a:pt x="3814" y="1074"/>
                        <a:pt x="3789" y="1128"/>
                        <a:pt x="3763" y="1177"/>
                      </a:cubicBezTo>
                      <a:cubicBezTo>
                        <a:pt x="3731" y="1247"/>
                        <a:pt x="3692" y="1312"/>
                        <a:pt x="3618" y="1341"/>
                      </a:cubicBezTo>
                      <a:cubicBezTo>
                        <a:pt x="3605" y="1334"/>
                        <a:pt x="3596" y="1331"/>
                        <a:pt x="3586" y="1325"/>
                      </a:cubicBezTo>
                      <a:cubicBezTo>
                        <a:pt x="3579" y="1322"/>
                        <a:pt x="3547" y="1312"/>
                        <a:pt x="3544" y="1309"/>
                      </a:cubicBezTo>
                      <a:cubicBezTo>
                        <a:pt x="3537" y="1289"/>
                        <a:pt x="3528" y="1273"/>
                        <a:pt x="3518" y="1254"/>
                      </a:cubicBezTo>
                      <a:cubicBezTo>
                        <a:pt x="3579" y="1267"/>
                        <a:pt x="3657" y="1209"/>
                        <a:pt x="3695" y="1167"/>
                      </a:cubicBezTo>
                      <a:cubicBezTo>
                        <a:pt x="3724" y="1135"/>
                        <a:pt x="3750" y="1099"/>
                        <a:pt x="3769" y="1061"/>
                      </a:cubicBezTo>
                      <a:cubicBezTo>
                        <a:pt x="3782" y="1038"/>
                        <a:pt x="3789" y="1016"/>
                        <a:pt x="3801" y="996"/>
                      </a:cubicBezTo>
                      <a:cubicBezTo>
                        <a:pt x="3827" y="959"/>
                        <a:pt x="3882" y="926"/>
                        <a:pt x="3917" y="977"/>
                      </a:cubicBezTo>
                      <a:cubicBezTo>
                        <a:pt x="3921" y="980"/>
                        <a:pt x="3930" y="983"/>
                        <a:pt x="3933" y="977"/>
                      </a:cubicBezTo>
                      <a:cubicBezTo>
                        <a:pt x="3972" y="943"/>
                        <a:pt x="4056" y="946"/>
                        <a:pt x="4085" y="993"/>
                      </a:cubicBezTo>
                      <a:cubicBezTo>
                        <a:pt x="4088" y="999"/>
                        <a:pt x="4095" y="993"/>
                        <a:pt x="4095" y="986"/>
                      </a:cubicBezTo>
                      <a:cubicBezTo>
                        <a:pt x="4069" y="930"/>
                        <a:pt x="3979" y="923"/>
                        <a:pt x="3927" y="955"/>
                      </a:cubicBezTo>
                      <a:cubicBezTo>
                        <a:pt x="3879" y="898"/>
                        <a:pt x="3801" y="946"/>
                        <a:pt x="3773" y="1006"/>
                      </a:cubicBezTo>
                      <a:cubicBezTo>
                        <a:pt x="3747" y="1061"/>
                        <a:pt x="3718" y="1115"/>
                        <a:pt x="3673" y="1157"/>
                      </a:cubicBezTo>
                      <a:cubicBezTo>
                        <a:pt x="3641" y="1193"/>
                        <a:pt x="3566" y="1247"/>
                        <a:pt x="3512" y="1231"/>
                      </a:cubicBezTo>
                      <a:cubicBezTo>
                        <a:pt x="3508" y="1231"/>
                        <a:pt x="3505" y="1231"/>
                        <a:pt x="3505" y="1231"/>
                      </a:cubicBezTo>
                      <a:cubicBezTo>
                        <a:pt x="3467" y="1177"/>
                        <a:pt x="3418" y="1125"/>
                        <a:pt x="3364" y="1086"/>
                      </a:cubicBezTo>
                      <a:cubicBezTo>
                        <a:pt x="3376" y="1086"/>
                        <a:pt x="3386" y="1083"/>
                        <a:pt x="3396" y="1077"/>
                      </a:cubicBezTo>
                      <a:cubicBezTo>
                        <a:pt x="3425" y="1064"/>
                        <a:pt x="3441" y="1038"/>
                        <a:pt x="3454" y="1012"/>
                      </a:cubicBezTo>
                      <a:cubicBezTo>
                        <a:pt x="3467" y="986"/>
                        <a:pt x="3473" y="962"/>
                        <a:pt x="3489" y="939"/>
                      </a:cubicBezTo>
                      <a:cubicBezTo>
                        <a:pt x="3492" y="936"/>
                        <a:pt x="3496" y="933"/>
                        <a:pt x="3499" y="930"/>
                      </a:cubicBezTo>
                      <a:cubicBezTo>
                        <a:pt x="3505" y="933"/>
                        <a:pt x="3508" y="936"/>
                        <a:pt x="3515" y="936"/>
                      </a:cubicBezTo>
                      <a:cubicBezTo>
                        <a:pt x="3518" y="926"/>
                        <a:pt x="3528" y="917"/>
                        <a:pt x="3541" y="907"/>
                      </a:cubicBezTo>
                      <a:cubicBezTo>
                        <a:pt x="3537" y="907"/>
                        <a:pt x="3534" y="907"/>
                        <a:pt x="3534" y="907"/>
                      </a:cubicBezTo>
                      <a:cubicBezTo>
                        <a:pt x="3534" y="904"/>
                        <a:pt x="3537" y="904"/>
                        <a:pt x="3537" y="904"/>
                      </a:cubicBezTo>
                      <a:cubicBezTo>
                        <a:pt x="3563" y="888"/>
                        <a:pt x="3605" y="872"/>
                        <a:pt x="3634" y="888"/>
                      </a:cubicBezTo>
                      <a:cubicBezTo>
                        <a:pt x="3669" y="907"/>
                        <a:pt x="3669" y="974"/>
                        <a:pt x="3637" y="996"/>
                      </a:cubicBezTo>
                      <a:cubicBezTo>
                        <a:pt x="3621" y="1009"/>
                        <a:pt x="3596" y="1006"/>
                        <a:pt x="3576" y="996"/>
                      </a:cubicBezTo>
                      <a:cubicBezTo>
                        <a:pt x="3563" y="993"/>
                        <a:pt x="3557" y="986"/>
                        <a:pt x="3547" y="980"/>
                      </a:cubicBezTo>
                      <a:cubicBezTo>
                        <a:pt x="3541" y="977"/>
                        <a:pt x="3537" y="974"/>
                        <a:pt x="3531" y="974"/>
                      </a:cubicBezTo>
                      <a:cubicBezTo>
                        <a:pt x="3512" y="977"/>
                        <a:pt x="3499" y="1006"/>
                        <a:pt x="3499" y="1022"/>
                      </a:cubicBezTo>
                      <a:cubicBezTo>
                        <a:pt x="3496" y="1041"/>
                        <a:pt x="3499" y="1070"/>
                        <a:pt x="3515" y="1086"/>
                      </a:cubicBezTo>
                      <a:cubicBezTo>
                        <a:pt x="3547" y="1125"/>
                        <a:pt x="3605" y="1109"/>
                        <a:pt x="3644" y="1086"/>
                      </a:cubicBezTo>
                      <a:cubicBezTo>
                        <a:pt x="3695" y="1058"/>
                        <a:pt x="3721" y="1009"/>
                        <a:pt x="3740" y="959"/>
                      </a:cubicBezTo>
                      <a:cubicBezTo>
                        <a:pt x="3757" y="920"/>
                        <a:pt x="3779" y="885"/>
                        <a:pt x="3808" y="856"/>
                      </a:cubicBezTo>
                      <a:cubicBezTo>
                        <a:pt x="3811" y="856"/>
                        <a:pt x="3814" y="856"/>
                        <a:pt x="3818" y="856"/>
                      </a:cubicBezTo>
                      <a:cubicBezTo>
                        <a:pt x="3818" y="852"/>
                        <a:pt x="3821" y="846"/>
                        <a:pt x="3824" y="843"/>
                      </a:cubicBezTo>
                      <a:cubicBezTo>
                        <a:pt x="3834" y="833"/>
                        <a:pt x="3844" y="827"/>
                        <a:pt x="3856" y="817"/>
                      </a:cubicBezTo>
                      <a:cubicBezTo>
                        <a:pt x="3882" y="804"/>
                        <a:pt x="3914" y="798"/>
                        <a:pt x="3940" y="810"/>
                      </a:cubicBezTo>
                      <a:cubicBezTo>
                        <a:pt x="3979" y="830"/>
                        <a:pt x="3972" y="865"/>
                        <a:pt x="3985" y="901"/>
                      </a:cubicBezTo>
                      <a:cubicBezTo>
                        <a:pt x="3989" y="907"/>
                        <a:pt x="3995" y="910"/>
                        <a:pt x="4001" y="907"/>
                      </a:cubicBezTo>
                      <a:cubicBezTo>
                        <a:pt x="4030" y="901"/>
                        <a:pt x="4059" y="898"/>
                        <a:pt x="4088" y="910"/>
                      </a:cubicBezTo>
                      <a:cubicBezTo>
                        <a:pt x="4117" y="923"/>
                        <a:pt x="4140" y="952"/>
                        <a:pt x="4143" y="983"/>
                      </a:cubicBezTo>
                      <a:cubicBezTo>
                        <a:pt x="4146" y="1012"/>
                        <a:pt x="4146" y="1035"/>
                        <a:pt x="4172" y="1054"/>
                      </a:cubicBezTo>
                      <a:cubicBezTo>
                        <a:pt x="4194" y="1070"/>
                        <a:pt x="4220" y="1080"/>
                        <a:pt x="4236" y="1106"/>
                      </a:cubicBezTo>
                      <a:cubicBezTo>
                        <a:pt x="4246" y="1122"/>
                        <a:pt x="4249" y="1138"/>
                        <a:pt x="4253" y="1157"/>
                      </a:cubicBezTo>
                      <a:lnTo>
                        <a:pt x="4253" y="1157"/>
                      </a:lnTo>
                      <a:lnTo>
                        <a:pt x="4253" y="1157"/>
                      </a:lnTo>
                      <a:cubicBezTo>
                        <a:pt x="4253" y="1161"/>
                        <a:pt x="4246" y="1164"/>
                        <a:pt x="4246" y="1177"/>
                      </a:cubicBezTo>
                      <a:cubicBezTo>
                        <a:pt x="4243" y="1222"/>
                        <a:pt x="4207" y="1251"/>
                        <a:pt x="4165" y="1254"/>
                      </a:cubicBezTo>
                      <a:cubicBezTo>
                        <a:pt x="4162" y="1254"/>
                        <a:pt x="4156" y="1254"/>
                        <a:pt x="4149" y="1254"/>
                      </a:cubicBezTo>
                      <a:cubicBezTo>
                        <a:pt x="4124" y="1247"/>
                        <a:pt x="4088" y="1231"/>
                        <a:pt x="4078" y="1202"/>
                      </a:cubicBezTo>
                      <a:cubicBezTo>
                        <a:pt x="4072" y="1186"/>
                        <a:pt x="4082" y="1183"/>
                        <a:pt x="4091" y="1177"/>
                      </a:cubicBezTo>
                      <a:cubicBezTo>
                        <a:pt x="4101" y="1170"/>
                        <a:pt x="4108" y="1161"/>
                        <a:pt x="4114" y="1154"/>
                      </a:cubicBezTo>
                      <a:cubicBezTo>
                        <a:pt x="4146" y="1106"/>
                        <a:pt x="4111" y="1058"/>
                        <a:pt x="4062" y="1041"/>
                      </a:cubicBezTo>
                      <a:cubicBezTo>
                        <a:pt x="4046" y="1035"/>
                        <a:pt x="4033" y="1032"/>
                        <a:pt x="4017" y="1035"/>
                      </a:cubicBezTo>
                      <a:cubicBezTo>
                        <a:pt x="3982" y="1035"/>
                        <a:pt x="3950" y="1048"/>
                        <a:pt x="3921" y="1070"/>
                      </a:cubicBezTo>
                      <a:cubicBezTo>
                        <a:pt x="3882" y="1096"/>
                        <a:pt x="3850" y="1141"/>
                        <a:pt x="3847" y="1190"/>
                      </a:cubicBezTo>
                      <a:cubicBezTo>
                        <a:pt x="3840" y="1231"/>
                        <a:pt x="3863" y="1292"/>
                        <a:pt x="3911" y="1302"/>
                      </a:cubicBezTo>
                      <a:cubicBezTo>
                        <a:pt x="3914" y="1302"/>
                        <a:pt x="3914" y="1302"/>
                        <a:pt x="3917" y="1302"/>
                      </a:cubicBezTo>
                      <a:cubicBezTo>
                        <a:pt x="3937" y="1302"/>
                        <a:pt x="3953" y="1292"/>
                        <a:pt x="3972" y="1286"/>
                      </a:cubicBezTo>
                      <a:cubicBezTo>
                        <a:pt x="3982" y="1279"/>
                        <a:pt x="3992" y="1279"/>
                        <a:pt x="3998" y="1279"/>
                      </a:cubicBezTo>
                      <a:cubicBezTo>
                        <a:pt x="4014" y="1279"/>
                        <a:pt x="4027" y="1286"/>
                        <a:pt x="4040" y="1299"/>
                      </a:cubicBezTo>
                      <a:cubicBezTo>
                        <a:pt x="4062" y="1318"/>
                        <a:pt x="4085" y="1347"/>
                        <a:pt x="4078" y="1376"/>
                      </a:cubicBezTo>
                      <a:cubicBezTo>
                        <a:pt x="4075" y="1395"/>
                        <a:pt x="4053" y="1411"/>
                        <a:pt x="4033" y="1411"/>
                      </a:cubicBezTo>
                      <a:cubicBezTo>
                        <a:pt x="4024" y="1411"/>
                        <a:pt x="4011" y="1408"/>
                        <a:pt x="4005" y="1395"/>
                      </a:cubicBezTo>
                      <a:cubicBezTo>
                        <a:pt x="3992" y="1376"/>
                        <a:pt x="3985" y="1360"/>
                        <a:pt x="3959" y="1354"/>
                      </a:cubicBezTo>
                      <a:cubicBezTo>
                        <a:pt x="3953" y="1350"/>
                        <a:pt x="3950" y="1350"/>
                        <a:pt x="3943" y="1350"/>
                      </a:cubicBezTo>
                      <a:cubicBezTo>
                        <a:pt x="3927" y="1350"/>
                        <a:pt x="3911" y="1357"/>
                        <a:pt x="3898" y="1367"/>
                      </a:cubicBezTo>
                      <a:cubicBezTo>
                        <a:pt x="3863" y="1402"/>
                        <a:pt x="3869" y="1466"/>
                        <a:pt x="3911" y="1492"/>
                      </a:cubicBezTo>
                      <a:cubicBezTo>
                        <a:pt x="3933" y="1505"/>
                        <a:pt x="3959" y="1508"/>
                        <a:pt x="3989" y="1508"/>
                      </a:cubicBezTo>
                      <a:cubicBezTo>
                        <a:pt x="4017" y="1508"/>
                        <a:pt x="4046" y="1505"/>
                        <a:pt x="4069" y="1495"/>
                      </a:cubicBezTo>
                      <a:cubicBezTo>
                        <a:pt x="4117" y="1483"/>
                        <a:pt x="4162" y="1454"/>
                        <a:pt x="4214" y="1454"/>
                      </a:cubicBezTo>
                      <a:cubicBezTo>
                        <a:pt x="4223" y="1454"/>
                        <a:pt x="4230" y="1457"/>
                        <a:pt x="4236" y="1457"/>
                      </a:cubicBezTo>
                      <a:cubicBezTo>
                        <a:pt x="4291" y="1470"/>
                        <a:pt x="4343" y="1508"/>
                        <a:pt x="4355" y="1563"/>
                      </a:cubicBezTo>
                      <a:cubicBezTo>
                        <a:pt x="4365" y="1592"/>
                        <a:pt x="4362" y="1624"/>
                        <a:pt x="4343" y="1647"/>
                      </a:cubicBezTo>
                      <a:cubicBezTo>
                        <a:pt x="4326" y="1663"/>
                        <a:pt x="4304" y="1676"/>
                        <a:pt x="4281" y="1676"/>
                      </a:cubicBezTo>
                      <a:cubicBezTo>
                        <a:pt x="4272" y="1676"/>
                        <a:pt x="4265" y="1676"/>
                        <a:pt x="4256" y="1672"/>
                      </a:cubicBezTo>
                      <a:cubicBezTo>
                        <a:pt x="4217" y="1656"/>
                        <a:pt x="4259" y="1598"/>
                        <a:pt x="4246" y="1566"/>
                      </a:cubicBezTo>
                      <a:cubicBezTo>
                        <a:pt x="4236" y="1540"/>
                        <a:pt x="4210" y="1527"/>
                        <a:pt x="4185" y="1527"/>
                      </a:cubicBezTo>
                      <a:cubicBezTo>
                        <a:pt x="4162" y="1527"/>
                        <a:pt x="4143" y="1534"/>
                        <a:pt x="4127" y="1543"/>
                      </a:cubicBezTo>
                      <a:cubicBezTo>
                        <a:pt x="4085" y="1566"/>
                        <a:pt x="4053" y="1615"/>
                        <a:pt x="4062" y="1666"/>
                      </a:cubicBezTo>
                      <a:cubicBezTo>
                        <a:pt x="4062" y="1666"/>
                        <a:pt x="4062" y="1669"/>
                        <a:pt x="4066" y="1672"/>
                      </a:cubicBezTo>
                      <a:cubicBezTo>
                        <a:pt x="4069" y="1688"/>
                        <a:pt x="4078" y="1698"/>
                        <a:pt x="4088" y="1711"/>
                      </a:cubicBezTo>
                      <a:cubicBezTo>
                        <a:pt x="4072" y="1701"/>
                        <a:pt x="4053" y="1692"/>
                        <a:pt x="4037" y="1685"/>
                      </a:cubicBezTo>
                      <a:moveTo>
                        <a:pt x="5435" y="1608"/>
                      </a:moveTo>
                      <a:lnTo>
                        <a:pt x="5435" y="1608"/>
                      </a:lnTo>
                      <a:cubicBezTo>
                        <a:pt x="5418" y="1611"/>
                        <a:pt x="5402" y="1618"/>
                        <a:pt x="5386" y="1621"/>
                      </a:cubicBezTo>
                      <a:cubicBezTo>
                        <a:pt x="5373" y="1611"/>
                        <a:pt x="5360" y="1602"/>
                        <a:pt x="5347" y="1595"/>
                      </a:cubicBezTo>
                      <a:cubicBezTo>
                        <a:pt x="5338" y="1589"/>
                        <a:pt x="5328" y="1579"/>
                        <a:pt x="5322" y="1572"/>
                      </a:cubicBezTo>
                      <a:cubicBezTo>
                        <a:pt x="5286" y="1550"/>
                        <a:pt x="5254" y="1527"/>
                        <a:pt x="5215" y="1515"/>
                      </a:cubicBezTo>
                      <a:cubicBezTo>
                        <a:pt x="5177" y="1502"/>
                        <a:pt x="5135" y="1489"/>
                        <a:pt x="5093" y="1483"/>
                      </a:cubicBezTo>
                      <a:cubicBezTo>
                        <a:pt x="4938" y="1460"/>
                        <a:pt x="4784" y="1492"/>
                        <a:pt x="4642" y="1556"/>
                      </a:cubicBezTo>
                      <a:cubicBezTo>
                        <a:pt x="4494" y="1621"/>
                        <a:pt x="4359" y="1714"/>
                        <a:pt x="4210" y="1779"/>
                      </a:cubicBezTo>
                      <a:cubicBezTo>
                        <a:pt x="4207" y="1782"/>
                        <a:pt x="4204" y="1782"/>
                        <a:pt x="4201" y="1785"/>
                      </a:cubicBezTo>
                      <a:cubicBezTo>
                        <a:pt x="4191" y="1775"/>
                        <a:pt x="4182" y="1769"/>
                        <a:pt x="4175" y="1763"/>
                      </a:cubicBezTo>
                      <a:cubicBezTo>
                        <a:pt x="4156" y="1743"/>
                        <a:pt x="4140" y="1730"/>
                        <a:pt x="4133" y="1721"/>
                      </a:cubicBezTo>
                      <a:cubicBezTo>
                        <a:pt x="4130" y="1717"/>
                        <a:pt x="4127" y="1714"/>
                        <a:pt x="4124" y="1711"/>
                      </a:cubicBezTo>
                      <a:cubicBezTo>
                        <a:pt x="4108" y="1695"/>
                        <a:pt x="4088" y="1679"/>
                        <a:pt x="4088" y="1653"/>
                      </a:cubicBezTo>
                      <a:cubicBezTo>
                        <a:pt x="4085" y="1624"/>
                        <a:pt x="4101" y="1598"/>
                        <a:pt x="4121" y="1582"/>
                      </a:cubicBezTo>
                      <a:cubicBezTo>
                        <a:pt x="4137" y="1566"/>
                        <a:pt x="4156" y="1553"/>
                        <a:pt x="4178" y="1553"/>
                      </a:cubicBezTo>
                      <a:cubicBezTo>
                        <a:pt x="4185" y="1553"/>
                        <a:pt x="4191" y="1553"/>
                        <a:pt x="4198" y="1556"/>
                      </a:cubicBezTo>
                      <a:cubicBezTo>
                        <a:pt x="4227" y="1569"/>
                        <a:pt x="4223" y="1589"/>
                        <a:pt x="4217" y="1611"/>
                      </a:cubicBezTo>
                      <a:cubicBezTo>
                        <a:pt x="4210" y="1631"/>
                        <a:pt x="4207" y="1650"/>
                        <a:pt x="4214" y="1669"/>
                      </a:cubicBezTo>
                      <a:cubicBezTo>
                        <a:pt x="4223" y="1688"/>
                        <a:pt x="4246" y="1698"/>
                        <a:pt x="4269" y="1701"/>
                      </a:cubicBezTo>
                      <a:cubicBezTo>
                        <a:pt x="4272" y="1701"/>
                        <a:pt x="4275" y="1704"/>
                        <a:pt x="4278" y="1704"/>
                      </a:cubicBezTo>
                      <a:cubicBezTo>
                        <a:pt x="4304" y="1704"/>
                        <a:pt x="4330" y="1695"/>
                        <a:pt x="4349" y="1676"/>
                      </a:cubicBezTo>
                      <a:cubicBezTo>
                        <a:pt x="4423" y="1637"/>
                        <a:pt x="4491" y="1582"/>
                        <a:pt x="4565" y="1543"/>
                      </a:cubicBezTo>
                      <a:cubicBezTo>
                        <a:pt x="4665" y="1489"/>
                        <a:pt x="4774" y="1444"/>
                        <a:pt x="4887" y="1421"/>
                      </a:cubicBezTo>
                      <a:cubicBezTo>
                        <a:pt x="5003" y="1399"/>
                        <a:pt x="5128" y="1389"/>
                        <a:pt x="5241" y="1428"/>
                      </a:cubicBezTo>
                      <a:cubicBezTo>
                        <a:pt x="5344" y="1463"/>
                        <a:pt x="5435" y="1527"/>
                        <a:pt x="5518" y="1595"/>
                      </a:cubicBezTo>
                      <a:cubicBezTo>
                        <a:pt x="5489" y="1598"/>
                        <a:pt x="5460" y="1602"/>
                        <a:pt x="5435" y="1608"/>
                      </a:cubicBezTo>
                      <a:moveTo>
                        <a:pt x="5557" y="1592"/>
                      </a:moveTo>
                      <a:lnTo>
                        <a:pt x="5557" y="1592"/>
                      </a:lnTo>
                      <a:cubicBezTo>
                        <a:pt x="5550" y="1592"/>
                        <a:pt x="5544" y="1592"/>
                        <a:pt x="5541" y="1589"/>
                      </a:cubicBezTo>
                      <a:cubicBezTo>
                        <a:pt x="5534" y="1585"/>
                        <a:pt x="5531" y="1582"/>
                        <a:pt x="5528" y="1579"/>
                      </a:cubicBezTo>
                      <a:cubicBezTo>
                        <a:pt x="5457" y="1508"/>
                        <a:pt x="5376" y="1450"/>
                        <a:pt x="5286" y="1411"/>
                      </a:cubicBezTo>
                      <a:cubicBezTo>
                        <a:pt x="5280" y="1411"/>
                        <a:pt x="5273" y="1408"/>
                        <a:pt x="5270" y="1405"/>
                      </a:cubicBezTo>
                      <a:cubicBezTo>
                        <a:pt x="5106" y="1344"/>
                        <a:pt x="4926" y="1363"/>
                        <a:pt x="4765" y="1418"/>
                      </a:cubicBezTo>
                      <a:cubicBezTo>
                        <a:pt x="4674" y="1444"/>
                        <a:pt x="4590" y="1486"/>
                        <a:pt x="4510" y="1531"/>
                      </a:cubicBezTo>
                      <a:cubicBezTo>
                        <a:pt x="4465" y="1556"/>
                        <a:pt x="4433" y="1579"/>
                        <a:pt x="4391" y="1608"/>
                      </a:cubicBezTo>
                      <a:cubicBezTo>
                        <a:pt x="4394" y="1579"/>
                        <a:pt x="4388" y="1553"/>
                        <a:pt x="4375" y="1531"/>
                      </a:cubicBezTo>
                      <a:cubicBezTo>
                        <a:pt x="4414" y="1521"/>
                        <a:pt x="4517" y="1499"/>
                        <a:pt x="4526" y="1495"/>
                      </a:cubicBezTo>
                      <a:cubicBezTo>
                        <a:pt x="4584" y="1479"/>
                        <a:pt x="4813" y="1383"/>
                        <a:pt x="4877" y="1360"/>
                      </a:cubicBezTo>
                      <a:cubicBezTo>
                        <a:pt x="5032" y="1312"/>
                        <a:pt x="5199" y="1325"/>
                        <a:pt x="5351" y="1373"/>
                      </a:cubicBezTo>
                      <a:cubicBezTo>
                        <a:pt x="5476" y="1415"/>
                        <a:pt x="5599" y="1483"/>
                        <a:pt x="5663" y="1595"/>
                      </a:cubicBezTo>
                      <a:cubicBezTo>
                        <a:pt x="5628" y="1595"/>
                        <a:pt x="5592" y="1592"/>
                        <a:pt x="5557" y="1592"/>
                      </a:cubicBezTo>
                      <a:moveTo>
                        <a:pt x="5702" y="1602"/>
                      </a:moveTo>
                      <a:lnTo>
                        <a:pt x="5702" y="1602"/>
                      </a:lnTo>
                      <a:cubicBezTo>
                        <a:pt x="5699" y="1598"/>
                        <a:pt x="5695" y="1598"/>
                        <a:pt x="5692" y="1598"/>
                      </a:cubicBezTo>
                      <a:cubicBezTo>
                        <a:pt x="5689" y="1595"/>
                        <a:pt x="5689" y="1592"/>
                        <a:pt x="5686" y="1589"/>
                      </a:cubicBezTo>
                      <a:cubicBezTo>
                        <a:pt x="5631" y="1495"/>
                        <a:pt x="5544" y="1415"/>
                        <a:pt x="5444" y="1376"/>
                      </a:cubicBezTo>
                      <a:cubicBezTo>
                        <a:pt x="5370" y="1347"/>
                        <a:pt x="5296" y="1322"/>
                        <a:pt x="5215" y="1309"/>
                      </a:cubicBezTo>
                      <a:cubicBezTo>
                        <a:pt x="5219" y="1309"/>
                        <a:pt x="5219" y="1309"/>
                        <a:pt x="5222" y="1309"/>
                      </a:cubicBezTo>
                      <a:cubicBezTo>
                        <a:pt x="5306" y="1309"/>
                        <a:pt x="5392" y="1315"/>
                        <a:pt x="5470" y="1344"/>
                      </a:cubicBezTo>
                      <a:cubicBezTo>
                        <a:pt x="5541" y="1376"/>
                        <a:pt x="5608" y="1421"/>
                        <a:pt x="5663" y="1476"/>
                      </a:cubicBezTo>
                      <a:cubicBezTo>
                        <a:pt x="5689" y="1502"/>
                        <a:pt x="5718" y="1531"/>
                        <a:pt x="5737" y="1560"/>
                      </a:cubicBezTo>
                      <a:cubicBezTo>
                        <a:pt x="5737" y="1563"/>
                        <a:pt x="5740" y="1563"/>
                        <a:pt x="5740" y="1566"/>
                      </a:cubicBezTo>
                      <a:cubicBezTo>
                        <a:pt x="5750" y="1579"/>
                        <a:pt x="5760" y="1595"/>
                        <a:pt x="5763" y="1611"/>
                      </a:cubicBezTo>
                      <a:cubicBezTo>
                        <a:pt x="5744" y="1608"/>
                        <a:pt x="5724" y="1605"/>
                        <a:pt x="5702" y="1602"/>
                      </a:cubicBezTo>
                      <a:moveTo>
                        <a:pt x="5959" y="1685"/>
                      </a:moveTo>
                      <a:lnTo>
                        <a:pt x="5959" y="1685"/>
                      </a:lnTo>
                      <a:cubicBezTo>
                        <a:pt x="5901" y="1656"/>
                        <a:pt x="5847" y="1634"/>
                        <a:pt x="5782" y="1618"/>
                      </a:cubicBezTo>
                      <a:cubicBezTo>
                        <a:pt x="5785" y="1618"/>
                        <a:pt x="5776" y="1595"/>
                        <a:pt x="5763" y="1572"/>
                      </a:cubicBezTo>
                      <a:cubicBezTo>
                        <a:pt x="5827" y="1589"/>
                        <a:pt x="5879" y="1595"/>
                        <a:pt x="5943" y="1569"/>
                      </a:cubicBezTo>
                      <a:cubicBezTo>
                        <a:pt x="6011" y="1540"/>
                        <a:pt x="6092" y="1479"/>
                        <a:pt x="6169" y="1511"/>
                      </a:cubicBezTo>
                      <a:cubicBezTo>
                        <a:pt x="6172" y="1511"/>
                        <a:pt x="6175" y="1508"/>
                        <a:pt x="6172" y="1505"/>
                      </a:cubicBezTo>
                      <a:cubicBezTo>
                        <a:pt x="6120" y="1476"/>
                        <a:pt x="6069" y="1492"/>
                        <a:pt x="6017" y="1515"/>
                      </a:cubicBezTo>
                      <a:cubicBezTo>
                        <a:pt x="5979" y="1531"/>
                        <a:pt x="5943" y="1550"/>
                        <a:pt x="5901" y="1560"/>
                      </a:cubicBezTo>
                      <a:cubicBezTo>
                        <a:pt x="5850" y="1572"/>
                        <a:pt x="5801" y="1560"/>
                        <a:pt x="5750" y="1547"/>
                      </a:cubicBezTo>
                      <a:lnTo>
                        <a:pt x="5750" y="1547"/>
                      </a:lnTo>
                      <a:cubicBezTo>
                        <a:pt x="5740" y="1527"/>
                        <a:pt x="5731" y="1515"/>
                        <a:pt x="5731" y="1511"/>
                      </a:cubicBezTo>
                      <a:cubicBezTo>
                        <a:pt x="5702" y="1463"/>
                        <a:pt x="5653" y="1421"/>
                        <a:pt x="5612" y="1389"/>
                      </a:cubicBezTo>
                      <a:cubicBezTo>
                        <a:pt x="5599" y="1379"/>
                        <a:pt x="5583" y="1367"/>
                        <a:pt x="5567" y="1357"/>
                      </a:cubicBezTo>
                      <a:cubicBezTo>
                        <a:pt x="5608" y="1338"/>
                        <a:pt x="5644" y="1302"/>
                        <a:pt x="5669" y="1263"/>
                      </a:cubicBezTo>
                      <a:cubicBezTo>
                        <a:pt x="5686" y="1234"/>
                        <a:pt x="5699" y="1202"/>
                        <a:pt x="5711" y="1173"/>
                      </a:cubicBezTo>
                      <a:cubicBezTo>
                        <a:pt x="5724" y="1151"/>
                        <a:pt x="5737" y="1118"/>
                        <a:pt x="5760" y="1102"/>
                      </a:cubicBezTo>
                      <a:cubicBezTo>
                        <a:pt x="5772" y="1096"/>
                        <a:pt x="5789" y="1093"/>
                        <a:pt x="5801" y="1086"/>
                      </a:cubicBezTo>
                      <a:cubicBezTo>
                        <a:pt x="5805" y="1083"/>
                        <a:pt x="5805" y="1080"/>
                        <a:pt x="5801" y="1080"/>
                      </a:cubicBezTo>
                      <a:cubicBezTo>
                        <a:pt x="5737" y="1074"/>
                        <a:pt x="5711" y="1128"/>
                        <a:pt x="5686" y="1177"/>
                      </a:cubicBezTo>
                      <a:cubicBezTo>
                        <a:pt x="5653" y="1247"/>
                        <a:pt x="5615" y="1312"/>
                        <a:pt x="5541" y="1341"/>
                      </a:cubicBezTo>
                      <a:cubicBezTo>
                        <a:pt x="5528" y="1334"/>
                        <a:pt x="5518" y="1331"/>
                        <a:pt x="5508" y="1325"/>
                      </a:cubicBezTo>
                      <a:cubicBezTo>
                        <a:pt x="5502" y="1322"/>
                        <a:pt x="5470" y="1312"/>
                        <a:pt x="5467" y="1309"/>
                      </a:cubicBezTo>
                      <a:cubicBezTo>
                        <a:pt x="5460" y="1289"/>
                        <a:pt x="5451" y="1273"/>
                        <a:pt x="5441" y="1254"/>
                      </a:cubicBezTo>
                      <a:cubicBezTo>
                        <a:pt x="5502" y="1267"/>
                        <a:pt x="5579" y="1209"/>
                        <a:pt x="5618" y="1167"/>
                      </a:cubicBezTo>
                      <a:cubicBezTo>
                        <a:pt x="5647" y="1135"/>
                        <a:pt x="5673" y="1099"/>
                        <a:pt x="5692" y="1061"/>
                      </a:cubicBezTo>
                      <a:cubicBezTo>
                        <a:pt x="5705" y="1038"/>
                        <a:pt x="5711" y="1016"/>
                        <a:pt x="5724" y="996"/>
                      </a:cubicBezTo>
                      <a:cubicBezTo>
                        <a:pt x="5750" y="959"/>
                        <a:pt x="5805" y="926"/>
                        <a:pt x="5840" y="977"/>
                      </a:cubicBezTo>
                      <a:cubicBezTo>
                        <a:pt x="5844" y="980"/>
                        <a:pt x="5853" y="983"/>
                        <a:pt x="5856" y="977"/>
                      </a:cubicBezTo>
                      <a:cubicBezTo>
                        <a:pt x="5898" y="943"/>
                        <a:pt x="5979" y="946"/>
                        <a:pt x="6008" y="993"/>
                      </a:cubicBezTo>
                      <a:cubicBezTo>
                        <a:pt x="6011" y="999"/>
                        <a:pt x="6017" y="993"/>
                        <a:pt x="6017" y="986"/>
                      </a:cubicBezTo>
                      <a:cubicBezTo>
                        <a:pt x="5992" y="930"/>
                        <a:pt x="5901" y="923"/>
                        <a:pt x="5850" y="955"/>
                      </a:cubicBezTo>
                      <a:cubicBezTo>
                        <a:pt x="5801" y="898"/>
                        <a:pt x="5724" y="946"/>
                        <a:pt x="5695" y="1006"/>
                      </a:cubicBezTo>
                      <a:cubicBezTo>
                        <a:pt x="5669" y="1061"/>
                        <a:pt x="5640" y="1115"/>
                        <a:pt x="5595" y="1157"/>
                      </a:cubicBezTo>
                      <a:cubicBezTo>
                        <a:pt x="5563" y="1193"/>
                        <a:pt x="5489" y="1247"/>
                        <a:pt x="5435" y="1231"/>
                      </a:cubicBezTo>
                      <a:cubicBezTo>
                        <a:pt x="5431" y="1231"/>
                        <a:pt x="5428" y="1231"/>
                        <a:pt x="5428" y="1231"/>
                      </a:cubicBezTo>
                      <a:cubicBezTo>
                        <a:pt x="5389" y="1177"/>
                        <a:pt x="5341" y="1125"/>
                        <a:pt x="5286" y="1086"/>
                      </a:cubicBezTo>
                      <a:cubicBezTo>
                        <a:pt x="5299" y="1086"/>
                        <a:pt x="5309" y="1083"/>
                        <a:pt x="5319" y="1077"/>
                      </a:cubicBezTo>
                      <a:cubicBezTo>
                        <a:pt x="5347" y="1064"/>
                        <a:pt x="5363" y="1038"/>
                        <a:pt x="5376" y="1012"/>
                      </a:cubicBezTo>
                      <a:cubicBezTo>
                        <a:pt x="5389" y="986"/>
                        <a:pt x="5396" y="962"/>
                        <a:pt x="5415" y="939"/>
                      </a:cubicBezTo>
                      <a:cubicBezTo>
                        <a:pt x="5415" y="936"/>
                        <a:pt x="5418" y="933"/>
                        <a:pt x="5422" y="930"/>
                      </a:cubicBezTo>
                      <a:cubicBezTo>
                        <a:pt x="5428" y="933"/>
                        <a:pt x="5431" y="936"/>
                        <a:pt x="5438" y="936"/>
                      </a:cubicBezTo>
                      <a:cubicBezTo>
                        <a:pt x="5441" y="926"/>
                        <a:pt x="5451" y="917"/>
                        <a:pt x="5463" y="907"/>
                      </a:cubicBezTo>
                      <a:cubicBezTo>
                        <a:pt x="5460" y="907"/>
                        <a:pt x="5457" y="907"/>
                        <a:pt x="5457" y="907"/>
                      </a:cubicBezTo>
                      <a:cubicBezTo>
                        <a:pt x="5457" y="904"/>
                        <a:pt x="5460" y="904"/>
                        <a:pt x="5460" y="904"/>
                      </a:cubicBezTo>
                      <a:cubicBezTo>
                        <a:pt x="5486" y="888"/>
                        <a:pt x="5528" y="872"/>
                        <a:pt x="5557" y="888"/>
                      </a:cubicBezTo>
                      <a:cubicBezTo>
                        <a:pt x="5592" y="907"/>
                        <a:pt x="5592" y="974"/>
                        <a:pt x="5560" y="996"/>
                      </a:cubicBezTo>
                      <a:cubicBezTo>
                        <a:pt x="5544" y="1009"/>
                        <a:pt x="5518" y="1006"/>
                        <a:pt x="5499" y="996"/>
                      </a:cubicBezTo>
                      <a:cubicBezTo>
                        <a:pt x="5486" y="993"/>
                        <a:pt x="5479" y="986"/>
                        <a:pt x="5470" y="980"/>
                      </a:cubicBezTo>
                      <a:cubicBezTo>
                        <a:pt x="5463" y="977"/>
                        <a:pt x="5460" y="974"/>
                        <a:pt x="5454" y="974"/>
                      </a:cubicBezTo>
                      <a:cubicBezTo>
                        <a:pt x="5435" y="977"/>
                        <a:pt x="5422" y="1006"/>
                        <a:pt x="5422" y="1022"/>
                      </a:cubicBezTo>
                      <a:cubicBezTo>
                        <a:pt x="5418" y="1041"/>
                        <a:pt x="5422" y="1070"/>
                        <a:pt x="5438" y="1086"/>
                      </a:cubicBezTo>
                      <a:cubicBezTo>
                        <a:pt x="5470" y="1125"/>
                        <a:pt x="5528" y="1109"/>
                        <a:pt x="5567" y="1086"/>
                      </a:cubicBezTo>
                      <a:cubicBezTo>
                        <a:pt x="5618" y="1058"/>
                        <a:pt x="5644" y="1009"/>
                        <a:pt x="5666" y="959"/>
                      </a:cubicBezTo>
                      <a:cubicBezTo>
                        <a:pt x="5682" y="920"/>
                        <a:pt x="5702" y="885"/>
                        <a:pt x="5731" y="856"/>
                      </a:cubicBezTo>
                      <a:cubicBezTo>
                        <a:pt x="5734" y="856"/>
                        <a:pt x="5737" y="856"/>
                        <a:pt x="5740" y="856"/>
                      </a:cubicBezTo>
                      <a:cubicBezTo>
                        <a:pt x="5740" y="852"/>
                        <a:pt x="5744" y="846"/>
                        <a:pt x="5747" y="843"/>
                      </a:cubicBezTo>
                      <a:cubicBezTo>
                        <a:pt x="5756" y="833"/>
                        <a:pt x="5766" y="827"/>
                        <a:pt x="5779" y="817"/>
                      </a:cubicBezTo>
                      <a:cubicBezTo>
                        <a:pt x="5805" y="804"/>
                        <a:pt x="5837" y="798"/>
                        <a:pt x="5863" y="810"/>
                      </a:cubicBezTo>
                      <a:cubicBezTo>
                        <a:pt x="5901" y="830"/>
                        <a:pt x="5895" y="865"/>
                        <a:pt x="5908" y="901"/>
                      </a:cubicBezTo>
                      <a:cubicBezTo>
                        <a:pt x="5911" y="907"/>
                        <a:pt x="5917" y="910"/>
                        <a:pt x="5924" y="907"/>
                      </a:cubicBezTo>
                      <a:cubicBezTo>
                        <a:pt x="5953" y="901"/>
                        <a:pt x="5982" y="898"/>
                        <a:pt x="6011" y="910"/>
                      </a:cubicBezTo>
                      <a:cubicBezTo>
                        <a:pt x="6040" y="923"/>
                        <a:pt x="6062" y="952"/>
                        <a:pt x="6066" y="983"/>
                      </a:cubicBezTo>
                      <a:cubicBezTo>
                        <a:pt x="6069" y="1012"/>
                        <a:pt x="6069" y="1035"/>
                        <a:pt x="6095" y="1054"/>
                      </a:cubicBezTo>
                      <a:cubicBezTo>
                        <a:pt x="6117" y="1070"/>
                        <a:pt x="6143" y="1080"/>
                        <a:pt x="6159" y="1106"/>
                      </a:cubicBezTo>
                      <a:cubicBezTo>
                        <a:pt x="6169" y="1122"/>
                        <a:pt x="6175" y="1141"/>
                        <a:pt x="6175" y="1161"/>
                      </a:cubicBezTo>
                      <a:cubicBezTo>
                        <a:pt x="6172" y="1164"/>
                        <a:pt x="6172" y="1167"/>
                        <a:pt x="6169" y="1177"/>
                      </a:cubicBezTo>
                      <a:cubicBezTo>
                        <a:pt x="6165" y="1222"/>
                        <a:pt x="6130" y="1251"/>
                        <a:pt x="6088" y="1254"/>
                      </a:cubicBezTo>
                      <a:cubicBezTo>
                        <a:pt x="6085" y="1254"/>
                        <a:pt x="6079" y="1254"/>
                        <a:pt x="6072" y="1254"/>
                      </a:cubicBezTo>
                      <a:cubicBezTo>
                        <a:pt x="6046" y="1247"/>
                        <a:pt x="6011" y="1231"/>
                        <a:pt x="6001" y="1202"/>
                      </a:cubicBezTo>
                      <a:cubicBezTo>
                        <a:pt x="5995" y="1186"/>
                        <a:pt x="6004" y="1183"/>
                        <a:pt x="6014" y="1177"/>
                      </a:cubicBezTo>
                      <a:cubicBezTo>
                        <a:pt x="6024" y="1170"/>
                        <a:pt x="6030" y="1161"/>
                        <a:pt x="6037" y="1154"/>
                      </a:cubicBezTo>
                      <a:cubicBezTo>
                        <a:pt x="6069" y="1106"/>
                        <a:pt x="6033" y="1058"/>
                        <a:pt x="5985" y="1041"/>
                      </a:cubicBezTo>
                      <a:cubicBezTo>
                        <a:pt x="5972" y="1035"/>
                        <a:pt x="5956" y="1032"/>
                        <a:pt x="5940" y="1035"/>
                      </a:cubicBezTo>
                      <a:cubicBezTo>
                        <a:pt x="5904" y="1035"/>
                        <a:pt x="5872" y="1048"/>
                        <a:pt x="5844" y="1070"/>
                      </a:cubicBezTo>
                      <a:cubicBezTo>
                        <a:pt x="5805" y="1096"/>
                        <a:pt x="5776" y="1141"/>
                        <a:pt x="5769" y="1190"/>
                      </a:cubicBezTo>
                      <a:cubicBezTo>
                        <a:pt x="5763" y="1231"/>
                        <a:pt x="5785" y="1292"/>
                        <a:pt x="5834" y="1302"/>
                      </a:cubicBezTo>
                      <a:cubicBezTo>
                        <a:pt x="5837" y="1302"/>
                        <a:pt x="5837" y="1302"/>
                        <a:pt x="5840" y="1302"/>
                      </a:cubicBezTo>
                      <a:cubicBezTo>
                        <a:pt x="5860" y="1302"/>
                        <a:pt x="5876" y="1292"/>
                        <a:pt x="5895" y="1286"/>
                      </a:cubicBezTo>
                      <a:cubicBezTo>
                        <a:pt x="5904" y="1279"/>
                        <a:pt x="5914" y="1279"/>
                        <a:pt x="5921" y="1279"/>
                      </a:cubicBezTo>
                      <a:cubicBezTo>
                        <a:pt x="5937" y="1279"/>
                        <a:pt x="5950" y="1286"/>
                        <a:pt x="5963" y="1299"/>
                      </a:cubicBezTo>
                      <a:cubicBezTo>
                        <a:pt x="5985" y="1318"/>
                        <a:pt x="6008" y="1347"/>
                        <a:pt x="6001" y="1376"/>
                      </a:cubicBezTo>
                      <a:cubicBezTo>
                        <a:pt x="5998" y="1395"/>
                        <a:pt x="5976" y="1411"/>
                        <a:pt x="5956" y="1411"/>
                      </a:cubicBezTo>
                      <a:cubicBezTo>
                        <a:pt x="5947" y="1411"/>
                        <a:pt x="5934" y="1408"/>
                        <a:pt x="5927" y="1395"/>
                      </a:cubicBezTo>
                      <a:cubicBezTo>
                        <a:pt x="5914" y="1376"/>
                        <a:pt x="5908" y="1360"/>
                        <a:pt x="5882" y="1354"/>
                      </a:cubicBezTo>
                      <a:cubicBezTo>
                        <a:pt x="5876" y="1350"/>
                        <a:pt x="5872" y="1350"/>
                        <a:pt x="5866" y="1350"/>
                      </a:cubicBezTo>
                      <a:cubicBezTo>
                        <a:pt x="5850" y="1350"/>
                        <a:pt x="5834" y="1357"/>
                        <a:pt x="5821" y="1367"/>
                      </a:cubicBezTo>
                      <a:cubicBezTo>
                        <a:pt x="5785" y="1402"/>
                        <a:pt x="5792" y="1466"/>
                        <a:pt x="5834" y="1492"/>
                      </a:cubicBezTo>
                      <a:cubicBezTo>
                        <a:pt x="5856" y="1505"/>
                        <a:pt x="5882" y="1508"/>
                        <a:pt x="5911" y="1508"/>
                      </a:cubicBezTo>
                      <a:cubicBezTo>
                        <a:pt x="5940" y="1508"/>
                        <a:pt x="5969" y="1505"/>
                        <a:pt x="5992" y="1495"/>
                      </a:cubicBezTo>
                      <a:cubicBezTo>
                        <a:pt x="6040" y="1483"/>
                        <a:pt x="6085" y="1454"/>
                        <a:pt x="6136" y="1454"/>
                      </a:cubicBezTo>
                      <a:cubicBezTo>
                        <a:pt x="6146" y="1454"/>
                        <a:pt x="6153" y="1457"/>
                        <a:pt x="6159" y="1457"/>
                      </a:cubicBezTo>
                      <a:cubicBezTo>
                        <a:pt x="6214" y="1470"/>
                        <a:pt x="6265" y="1508"/>
                        <a:pt x="6278" y="1563"/>
                      </a:cubicBezTo>
                      <a:cubicBezTo>
                        <a:pt x="6288" y="1592"/>
                        <a:pt x="6285" y="1624"/>
                        <a:pt x="6265" y="1647"/>
                      </a:cubicBezTo>
                      <a:cubicBezTo>
                        <a:pt x="6249" y="1663"/>
                        <a:pt x="6227" y="1676"/>
                        <a:pt x="6204" y="1676"/>
                      </a:cubicBezTo>
                      <a:cubicBezTo>
                        <a:pt x="6194" y="1676"/>
                        <a:pt x="6188" y="1676"/>
                        <a:pt x="6178" y="1672"/>
                      </a:cubicBezTo>
                      <a:cubicBezTo>
                        <a:pt x="6140" y="1656"/>
                        <a:pt x="6181" y="1598"/>
                        <a:pt x="6169" y="1566"/>
                      </a:cubicBezTo>
                      <a:cubicBezTo>
                        <a:pt x="6159" y="1540"/>
                        <a:pt x="6133" y="1527"/>
                        <a:pt x="6108" y="1527"/>
                      </a:cubicBezTo>
                      <a:cubicBezTo>
                        <a:pt x="6085" y="1527"/>
                        <a:pt x="6066" y="1534"/>
                        <a:pt x="6049" y="1543"/>
                      </a:cubicBezTo>
                      <a:cubicBezTo>
                        <a:pt x="6008" y="1566"/>
                        <a:pt x="5976" y="1615"/>
                        <a:pt x="5985" y="1666"/>
                      </a:cubicBezTo>
                      <a:cubicBezTo>
                        <a:pt x="5985" y="1666"/>
                        <a:pt x="5985" y="1669"/>
                        <a:pt x="5988" y="1672"/>
                      </a:cubicBezTo>
                      <a:cubicBezTo>
                        <a:pt x="5992" y="1688"/>
                        <a:pt x="6001" y="1698"/>
                        <a:pt x="6011" y="1711"/>
                      </a:cubicBezTo>
                      <a:cubicBezTo>
                        <a:pt x="5995" y="1701"/>
                        <a:pt x="5976" y="1692"/>
                        <a:pt x="5959" y="1685"/>
                      </a:cubicBezTo>
                      <a:moveTo>
                        <a:pt x="7357" y="1608"/>
                      </a:moveTo>
                      <a:lnTo>
                        <a:pt x="7357" y="1608"/>
                      </a:lnTo>
                      <a:cubicBezTo>
                        <a:pt x="7341" y="1611"/>
                        <a:pt x="7325" y="1618"/>
                        <a:pt x="7309" y="1621"/>
                      </a:cubicBezTo>
                      <a:cubicBezTo>
                        <a:pt x="7296" y="1611"/>
                        <a:pt x="7283" y="1602"/>
                        <a:pt x="7270" y="1595"/>
                      </a:cubicBezTo>
                      <a:cubicBezTo>
                        <a:pt x="7260" y="1589"/>
                        <a:pt x="7251" y="1579"/>
                        <a:pt x="7244" y="1572"/>
                      </a:cubicBezTo>
                      <a:cubicBezTo>
                        <a:pt x="7209" y="1550"/>
                        <a:pt x="7177" y="1527"/>
                        <a:pt x="7138" y="1515"/>
                      </a:cubicBezTo>
                      <a:cubicBezTo>
                        <a:pt x="7099" y="1502"/>
                        <a:pt x="7058" y="1489"/>
                        <a:pt x="7016" y="1483"/>
                      </a:cubicBezTo>
                      <a:cubicBezTo>
                        <a:pt x="6861" y="1460"/>
                        <a:pt x="6706" y="1492"/>
                        <a:pt x="6565" y="1556"/>
                      </a:cubicBezTo>
                      <a:cubicBezTo>
                        <a:pt x="6417" y="1621"/>
                        <a:pt x="6281" y="1714"/>
                        <a:pt x="6133" y="1779"/>
                      </a:cubicBezTo>
                      <a:cubicBezTo>
                        <a:pt x="6130" y="1782"/>
                        <a:pt x="6127" y="1782"/>
                        <a:pt x="6124" y="1785"/>
                      </a:cubicBezTo>
                      <a:cubicBezTo>
                        <a:pt x="6114" y="1775"/>
                        <a:pt x="6104" y="1769"/>
                        <a:pt x="6098" y="1763"/>
                      </a:cubicBezTo>
                      <a:cubicBezTo>
                        <a:pt x="6079" y="1743"/>
                        <a:pt x="6062" y="1730"/>
                        <a:pt x="6056" y="1721"/>
                      </a:cubicBezTo>
                      <a:cubicBezTo>
                        <a:pt x="6053" y="1717"/>
                        <a:pt x="6049" y="1714"/>
                        <a:pt x="6046" y="1711"/>
                      </a:cubicBezTo>
                      <a:cubicBezTo>
                        <a:pt x="6030" y="1695"/>
                        <a:pt x="6011" y="1679"/>
                        <a:pt x="6011" y="1653"/>
                      </a:cubicBezTo>
                      <a:cubicBezTo>
                        <a:pt x="6008" y="1624"/>
                        <a:pt x="6024" y="1598"/>
                        <a:pt x="6043" y="1582"/>
                      </a:cubicBezTo>
                      <a:cubicBezTo>
                        <a:pt x="6059" y="1566"/>
                        <a:pt x="6079" y="1553"/>
                        <a:pt x="6101" y="1553"/>
                      </a:cubicBezTo>
                      <a:cubicBezTo>
                        <a:pt x="6108" y="1553"/>
                        <a:pt x="6114" y="1553"/>
                        <a:pt x="6120" y="1556"/>
                      </a:cubicBezTo>
                      <a:cubicBezTo>
                        <a:pt x="6149" y="1569"/>
                        <a:pt x="6146" y="1589"/>
                        <a:pt x="6140" y="1611"/>
                      </a:cubicBezTo>
                      <a:cubicBezTo>
                        <a:pt x="6133" y="1631"/>
                        <a:pt x="6130" y="1650"/>
                        <a:pt x="6136" y="1669"/>
                      </a:cubicBezTo>
                      <a:cubicBezTo>
                        <a:pt x="6146" y="1688"/>
                        <a:pt x="6169" y="1698"/>
                        <a:pt x="6191" y="1701"/>
                      </a:cubicBezTo>
                      <a:cubicBezTo>
                        <a:pt x="6194" y="1701"/>
                        <a:pt x="6198" y="1704"/>
                        <a:pt x="6201" y="1704"/>
                      </a:cubicBezTo>
                      <a:cubicBezTo>
                        <a:pt x="6227" y="1704"/>
                        <a:pt x="6252" y="1695"/>
                        <a:pt x="6272" y="1676"/>
                      </a:cubicBezTo>
                      <a:cubicBezTo>
                        <a:pt x="6346" y="1637"/>
                        <a:pt x="6413" y="1582"/>
                        <a:pt x="6488" y="1543"/>
                      </a:cubicBezTo>
                      <a:cubicBezTo>
                        <a:pt x="6591" y="1489"/>
                        <a:pt x="6697" y="1444"/>
                        <a:pt x="6810" y="1421"/>
                      </a:cubicBezTo>
                      <a:cubicBezTo>
                        <a:pt x="6926" y="1399"/>
                        <a:pt x="7051" y="1389"/>
                        <a:pt x="7164" y="1428"/>
                      </a:cubicBezTo>
                      <a:cubicBezTo>
                        <a:pt x="7267" y="1463"/>
                        <a:pt x="7357" y="1527"/>
                        <a:pt x="7441" y="1595"/>
                      </a:cubicBezTo>
                      <a:cubicBezTo>
                        <a:pt x="7412" y="1598"/>
                        <a:pt x="7383" y="1602"/>
                        <a:pt x="7357" y="1608"/>
                      </a:cubicBezTo>
                      <a:moveTo>
                        <a:pt x="7479" y="1592"/>
                      </a:moveTo>
                      <a:lnTo>
                        <a:pt x="7479" y="1592"/>
                      </a:lnTo>
                      <a:cubicBezTo>
                        <a:pt x="7473" y="1592"/>
                        <a:pt x="7467" y="1592"/>
                        <a:pt x="7463" y="1589"/>
                      </a:cubicBezTo>
                      <a:cubicBezTo>
                        <a:pt x="7457" y="1585"/>
                        <a:pt x="7454" y="1582"/>
                        <a:pt x="7450" y="1579"/>
                      </a:cubicBezTo>
                      <a:cubicBezTo>
                        <a:pt x="7380" y="1508"/>
                        <a:pt x="7299" y="1450"/>
                        <a:pt x="7209" y="1411"/>
                      </a:cubicBezTo>
                      <a:cubicBezTo>
                        <a:pt x="7202" y="1411"/>
                        <a:pt x="7196" y="1408"/>
                        <a:pt x="7193" y="1405"/>
                      </a:cubicBezTo>
                      <a:cubicBezTo>
                        <a:pt x="7029" y="1344"/>
                        <a:pt x="6851" y="1363"/>
                        <a:pt x="6687" y="1418"/>
                      </a:cubicBezTo>
                      <a:cubicBezTo>
                        <a:pt x="6597" y="1444"/>
                        <a:pt x="6513" y="1486"/>
                        <a:pt x="6433" y="1531"/>
                      </a:cubicBezTo>
                      <a:cubicBezTo>
                        <a:pt x="6388" y="1556"/>
                        <a:pt x="6356" y="1579"/>
                        <a:pt x="6313" y="1608"/>
                      </a:cubicBezTo>
                      <a:cubicBezTo>
                        <a:pt x="6317" y="1579"/>
                        <a:pt x="6310" y="1553"/>
                        <a:pt x="6297" y="1531"/>
                      </a:cubicBezTo>
                      <a:cubicBezTo>
                        <a:pt x="6336" y="1521"/>
                        <a:pt x="6439" y="1499"/>
                        <a:pt x="6449" y="1495"/>
                      </a:cubicBezTo>
                      <a:cubicBezTo>
                        <a:pt x="6507" y="1479"/>
                        <a:pt x="6736" y="1383"/>
                        <a:pt x="6800" y="1360"/>
                      </a:cubicBezTo>
                      <a:cubicBezTo>
                        <a:pt x="6954" y="1312"/>
                        <a:pt x="7122" y="1325"/>
                        <a:pt x="7273" y="1373"/>
                      </a:cubicBezTo>
                      <a:cubicBezTo>
                        <a:pt x="7399" y="1415"/>
                        <a:pt x="7521" y="1483"/>
                        <a:pt x="7586" y="1595"/>
                      </a:cubicBezTo>
                      <a:cubicBezTo>
                        <a:pt x="7550" y="1595"/>
                        <a:pt x="7515" y="1592"/>
                        <a:pt x="7479" y="1592"/>
                      </a:cubicBezTo>
                      <a:moveTo>
                        <a:pt x="7624" y="1602"/>
                      </a:moveTo>
                      <a:lnTo>
                        <a:pt x="7624" y="1602"/>
                      </a:lnTo>
                      <a:cubicBezTo>
                        <a:pt x="7621" y="1598"/>
                        <a:pt x="7618" y="1598"/>
                        <a:pt x="7615" y="1598"/>
                      </a:cubicBezTo>
                      <a:cubicBezTo>
                        <a:pt x="7611" y="1595"/>
                        <a:pt x="7611" y="1592"/>
                        <a:pt x="7608" y="1589"/>
                      </a:cubicBezTo>
                      <a:cubicBezTo>
                        <a:pt x="7554" y="1495"/>
                        <a:pt x="7467" y="1415"/>
                        <a:pt x="7367" y="1376"/>
                      </a:cubicBezTo>
                      <a:cubicBezTo>
                        <a:pt x="7293" y="1347"/>
                        <a:pt x="7218" y="1322"/>
                        <a:pt x="7138" y="1309"/>
                      </a:cubicBezTo>
                      <a:cubicBezTo>
                        <a:pt x="7141" y="1309"/>
                        <a:pt x="7141" y="1309"/>
                        <a:pt x="7145" y="1309"/>
                      </a:cubicBezTo>
                      <a:cubicBezTo>
                        <a:pt x="7228" y="1309"/>
                        <a:pt x="7315" y="1315"/>
                        <a:pt x="7393" y="1344"/>
                      </a:cubicBezTo>
                      <a:cubicBezTo>
                        <a:pt x="7463" y="1376"/>
                        <a:pt x="7531" y="1421"/>
                        <a:pt x="7586" y="1476"/>
                      </a:cubicBezTo>
                      <a:cubicBezTo>
                        <a:pt x="7611" y="1502"/>
                        <a:pt x="7640" y="1531"/>
                        <a:pt x="7660" y="1560"/>
                      </a:cubicBezTo>
                      <a:cubicBezTo>
                        <a:pt x="7663" y="1563"/>
                        <a:pt x="7663" y="1563"/>
                        <a:pt x="7663" y="1566"/>
                      </a:cubicBezTo>
                      <a:cubicBezTo>
                        <a:pt x="7673" y="1579"/>
                        <a:pt x="7682" y="1595"/>
                        <a:pt x="7686" y="1611"/>
                      </a:cubicBezTo>
                      <a:cubicBezTo>
                        <a:pt x="7666" y="1608"/>
                        <a:pt x="7647" y="1605"/>
                        <a:pt x="7624" y="1602"/>
                      </a:cubicBezTo>
                      <a:moveTo>
                        <a:pt x="7882" y="1685"/>
                      </a:moveTo>
                      <a:lnTo>
                        <a:pt x="7882" y="1685"/>
                      </a:lnTo>
                      <a:cubicBezTo>
                        <a:pt x="7824" y="1656"/>
                        <a:pt x="7769" y="1634"/>
                        <a:pt x="7705" y="1618"/>
                      </a:cubicBezTo>
                      <a:cubicBezTo>
                        <a:pt x="7708" y="1618"/>
                        <a:pt x="7699" y="1595"/>
                        <a:pt x="7686" y="1572"/>
                      </a:cubicBezTo>
                      <a:cubicBezTo>
                        <a:pt x="7750" y="1589"/>
                        <a:pt x="7802" y="1595"/>
                        <a:pt x="7866" y="1569"/>
                      </a:cubicBezTo>
                      <a:cubicBezTo>
                        <a:pt x="7934" y="1540"/>
                        <a:pt x="8014" y="1479"/>
                        <a:pt x="8091" y="1511"/>
                      </a:cubicBezTo>
                      <a:cubicBezTo>
                        <a:pt x="8095" y="1511"/>
                        <a:pt x="8098" y="1508"/>
                        <a:pt x="8095" y="1505"/>
                      </a:cubicBezTo>
                      <a:cubicBezTo>
                        <a:pt x="8043" y="1476"/>
                        <a:pt x="7991" y="1492"/>
                        <a:pt x="7940" y="1515"/>
                      </a:cubicBezTo>
                      <a:cubicBezTo>
                        <a:pt x="7901" y="1531"/>
                        <a:pt x="7866" y="1550"/>
                        <a:pt x="7824" y="1560"/>
                      </a:cubicBezTo>
                      <a:cubicBezTo>
                        <a:pt x="7772" y="1572"/>
                        <a:pt x="7724" y="1560"/>
                        <a:pt x="7673" y="1547"/>
                      </a:cubicBezTo>
                      <a:lnTo>
                        <a:pt x="7673" y="1547"/>
                      </a:lnTo>
                      <a:cubicBezTo>
                        <a:pt x="7663" y="1527"/>
                        <a:pt x="7653" y="1515"/>
                        <a:pt x="7653" y="1511"/>
                      </a:cubicBezTo>
                      <a:cubicBezTo>
                        <a:pt x="7624" y="1463"/>
                        <a:pt x="7579" y="1421"/>
                        <a:pt x="7534" y="1389"/>
                      </a:cubicBezTo>
                      <a:cubicBezTo>
                        <a:pt x="7521" y="1379"/>
                        <a:pt x="7505" y="1367"/>
                        <a:pt x="7489" y="1357"/>
                      </a:cubicBezTo>
                      <a:cubicBezTo>
                        <a:pt x="7531" y="1338"/>
                        <a:pt x="7566" y="1302"/>
                        <a:pt x="7592" y="1263"/>
                      </a:cubicBezTo>
                      <a:cubicBezTo>
                        <a:pt x="7608" y="1234"/>
                        <a:pt x="7621" y="1202"/>
                        <a:pt x="7637" y="1173"/>
                      </a:cubicBezTo>
                      <a:cubicBezTo>
                        <a:pt x="7647" y="1151"/>
                        <a:pt x="7660" y="1118"/>
                        <a:pt x="7682" y="1102"/>
                      </a:cubicBezTo>
                      <a:cubicBezTo>
                        <a:pt x="7695" y="1096"/>
                        <a:pt x="7711" y="1093"/>
                        <a:pt x="7724" y="1086"/>
                      </a:cubicBezTo>
                      <a:cubicBezTo>
                        <a:pt x="7727" y="1083"/>
                        <a:pt x="7727" y="1080"/>
                        <a:pt x="7724" y="1080"/>
                      </a:cubicBezTo>
                      <a:cubicBezTo>
                        <a:pt x="7660" y="1074"/>
                        <a:pt x="7634" y="1128"/>
                        <a:pt x="7608" y="1177"/>
                      </a:cubicBezTo>
                      <a:cubicBezTo>
                        <a:pt x="7576" y="1247"/>
                        <a:pt x="7538" y="1312"/>
                        <a:pt x="7463" y="1341"/>
                      </a:cubicBezTo>
                      <a:cubicBezTo>
                        <a:pt x="7450" y="1334"/>
                        <a:pt x="7441" y="1331"/>
                        <a:pt x="7431" y="1325"/>
                      </a:cubicBezTo>
                      <a:cubicBezTo>
                        <a:pt x="7425" y="1322"/>
                        <a:pt x="7393" y="1312"/>
                        <a:pt x="7389" y="1309"/>
                      </a:cubicBezTo>
                      <a:cubicBezTo>
                        <a:pt x="7383" y="1289"/>
                        <a:pt x="7373" y="1273"/>
                        <a:pt x="7363" y="1254"/>
                      </a:cubicBezTo>
                      <a:cubicBezTo>
                        <a:pt x="7425" y="1267"/>
                        <a:pt x="7502" y="1209"/>
                        <a:pt x="7541" y="1167"/>
                      </a:cubicBezTo>
                      <a:cubicBezTo>
                        <a:pt x="7570" y="1135"/>
                        <a:pt x="7595" y="1099"/>
                        <a:pt x="7615" y="1061"/>
                      </a:cubicBezTo>
                      <a:cubicBezTo>
                        <a:pt x="7627" y="1038"/>
                        <a:pt x="7634" y="1016"/>
                        <a:pt x="7647" y="996"/>
                      </a:cubicBezTo>
                      <a:cubicBezTo>
                        <a:pt x="7673" y="959"/>
                        <a:pt x="7727" y="926"/>
                        <a:pt x="7763" y="977"/>
                      </a:cubicBezTo>
                      <a:cubicBezTo>
                        <a:pt x="7766" y="980"/>
                        <a:pt x="7776" y="983"/>
                        <a:pt x="7779" y="977"/>
                      </a:cubicBezTo>
                      <a:cubicBezTo>
                        <a:pt x="7821" y="943"/>
                        <a:pt x="7901" y="946"/>
                        <a:pt x="7930" y="993"/>
                      </a:cubicBezTo>
                      <a:cubicBezTo>
                        <a:pt x="7934" y="999"/>
                        <a:pt x="7940" y="993"/>
                        <a:pt x="7940" y="986"/>
                      </a:cubicBezTo>
                      <a:cubicBezTo>
                        <a:pt x="7914" y="930"/>
                        <a:pt x="7824" y="923"/>
                        <a:pt x="7776" y="955"/>
                      </a:cubicBezTo>
                      <a:cubicBezTo>
                        <a:pt x="7724" y="898"/>
                        <a:pt x="7647" y="946"/>
                        <a:pt x="7618" y="1006"/>
                      </a:cubicBezTo>
                      <a:cubicBezTo>
                        <a:pt x="7592" y="1061"/>
                        <a:pt x="7563" y="1115"/>
                        <a:pt x="7518" y="1157"/>
                      </a:cubicBezTo>
                      <a:cubicBezTo>
                        <a:pt x="7486" y="1193"/>
                        <a:pt x="7412" y="1247"/>
                        <a:pt x="7357" y="1231"/>
                      </a:cubicBezTo>
                      <a:cubicBezTo>
                        <a:pt x="7354" y="1231"/>
                        <a:pt x="7351" y="1231"/>
                        <a:pt x="7351" y="1231"/>
                      </a:cubicBezTo>
                      <a:cubicBezTo>
                        <a:pt x="7312" y="1177"/>
                        <a:pt x="7264" y="1125"/>
                        <a:pt x="7209" y="1086"/>
                      </a:cubicBezTo>
                      <a:cubicBezTo>
                        <a:pt x="7222" y="1086"/>
                        <a:pt x="7231" y="1083"/>
                        <a:pt x="7241" y="1077"/>
                      </a:cubicBezTo>
                      <a:cubicBezTo>
                        <a:pt x="7270" y="1064"/>
                        <a:pt x="7286" y="1038"/>
                        <a:pt x="7299" y="1012"/>
                      </a:cubicBezTo>
                      <a:cubicBezTo>
                        <a:pt x="7312" y="986"/>
                        <a:pt x="7318" y="962"/>
                        <a:pt x="7338" y="939"/>
                      </a:cubicBezTo>
                      <a:cubicBezTo>
                        <a:pt x="7338" y="936"/>
                        <a:pt x="7341" y="933"/>
                        <a:pt x="7344" y="930"/>
                      </a:cubicBezTo>
                      <a:cubicBezTo>
                        <a:pt x="7351" y="933"/>
                        <a:pt x="7354" y="936"/>
                        <a:pt x="7360" y="936"/>
                      </a:cubicBezTo>
                      <a:cubicBezTo>
                        <a:pt x="7363" y="926"/>
                        <a:pt x="7373" y="917"/>
                        <a:pt x="7386" y="907"/>
                      </a:cubicBezTo>
                      <a:cubicBezTo>
                        <a:pt x="7383" y="907"/>
                        <a:pt x="7380" y="907"/>
                        <a:pt x="7380" y="907"/>
                      </a:cubicBezTo>
                      <a:cubicBezTo>
                        <a:pt x="7380" y="904"/>
                        <a:pt x="7383" y="904"/>
                        <a:pt x="7383" y="904"/>
                      </a:cubicBezTo>
                      <a:cubicBezTo>
                        <a:pt x="7409" y="888"/>
                        <a:pt x="7450" y="872"/>
                        <a:pt x="7479" y="888"/>
                      </a:cubicBezTo>
                      <a:cubicBezTo>
                        <a:pt x="7515" y="907"/>
                        <a:pt x="7515" y="974"/>
                        <a:pt x="7486" y="996"/>
                      </a:cubicBezTo>
                      <a:cubicBezTo>
                        <a:pt x="7467" y="1009"/>
                        <a:pt x="7441" y="1006"/>
                        <a:pt x="7422" y="996"/>
                      </a:cubicBezTo>
                      <a:cubicBezTo>
                        <a:pt x="7409" y="993"/>
                        <a:pt x="7402" y="986"/>
                        <a:pt x="7393" y="980"/>
                      </a:cubicBezTo>
                      <a:cubicBezTo>
                        <a:pt x="7386" y="977"/>
                        <a:pt x="7383" y="974"/>
                        <a:pt x="7376" y="974"/>
                      </a:cubicBezTo>
                      <a:cubicBezTo>
                        <a:pt x="7357" y="977"/>
                        <a:pt x="7344" y="1006"/>
                        <a:pt x="7344" y="1022"/>
                      </a:cubicBezTo>
                      <a:cubicBezTo>
                        <a:pt x="7341" y="1041"/>
                        <a:pt x="7344" y="1070"/>
                        <a:pt x="7360" y="1086"/>
                      </a:cubicBezTo>
                      <a:cubicBezTo>
                        <a:pt x="7393" y="1125"/>
                        <a:pt x="7450" y="1109"/>
                        <a:pt x="7489" y="1086"/>
                      </a:cubicBezTo>
                      <a:cubicBezTo>
                        <a:pt x="7541" y="1058"/>
                        <a:pt x="7566" y="1009"/>
                        <a:pt x="7589" y="959"/>
                      </a:cubicBezTo>
                      <a:cubicBezTo>
                        <a:pt x="7605" y="920"/>
                        <a:pt x="7624" y="885"/>
                        <a:pt x="7653" y="856"/>
                      </a:cubicBezTo>
                      <a:cubicBezTo>
                        <a:pt x="7657" y="856"/>
                        <a:pt x="7660" y="856"/>
                        <a:pt x="7663" y="856"/>
                      </a:cubicBezTo>
                      <a:cubicBezTo>
                        <a:pt x="7663" y="852"/>
                        <a:pt x="7666" y="846"/>
                        <a:pt x="7670" y="843"/>
                      </a:cubicBezTo>
                      <a:cubicBezTo>
                        <a:pt x="7679" y="833"/>
                        <a:pt x="7689" y="827"/>
                        <a:pt x="7702" y="817"/>
                      </a:cubicBezTo>
                      <a:cubicBezTo>
                        <a:pt x="7727" y="804"/>
                        <a:pt x="7759" y="798"/>
                        <a:pt x="7785" y="810"/>
                      </a:cubicBezTo>
                      <a:cubicBezTo>
                        <a:pt x="7824" y="830"/>
                        <a:pt x="7818" y="865"/>
                        <a:pt x="7831" y="901"/>
                      </a:cubicBezTo>
                      <a:cubicBezTo>
                        <a:pt x="7834" y="907"/>
                        <a:pt x="7840" y="910"/>
                        <a:pt x="7847" y="907"/>
                      </a:cubicBezTo>
                      <a:cubicBezTo>
                        <a:pt x="7875" y="901"/>
                        <a:pt x="7904" y="898"/>
                        <a:pt x="7934" y="910"/>
                      </a:cubicBezTo>
                      <a:cubicBezTo>
                        <a:pt x="7963" y="923"/>
                        <a:pt x="7985" y="952"/>
                        <a:pt x="7988" y="983"/>
                      </a:cubicBezTo>
                      <a:cubicBezTo>
                        <a:pt x="7991" y="1012"/>
                        <a:pt x="7991" y="1035"/>
                        <a:pt x="8017" y="1054"/>
                      </a:cubicBezTo>
                      <a:cubicBezTo>
                        <a:pt x="8040" y="1070"/>
                        <a:pt x="8066" y="1080"/>
                        <a:pt x="8082" y="1106"/>
                      </a:cubicBezTo>
                      <a:cubicBezTo>
                        <a:pt x="8091" y="1122"/>
                        <a:pt x="8098" y="1141"/>
                        <a:pt x="8098" y="1157"/>
                      </a:cubicBezTo>
                      <a:cubicBezTo>
                        <a:pt x="8088" y="1161"/>
                        <a:pt x="8095" y="1167"/>
                        <a:pt x="8095" y="1177"/>
                      </a:cubicBezTo>
                      <a:cubicBezTo>
                        <a:pt x="8088" y="1222"/>
                        <a:pt x="8056" y="1251"/>
                        <a:pt x="8011" y="1254"/>
                      </a:cubicBezTo>
                      <a:cubicBezTo>
                        <a:pt x="8008" y="1254"/>
                        <a:pt x="8001" y="1254"/>
                        <a:pt x="7995" y="1254"/>
                      </a:cubicBezTo>
                      <a:cubicBezTo>
                        <a:pt x="7969" y="1247"/>
                        <a:pt x="7934" y="1231"/>
                        <a:pt x="7924" y="1202"/>
                      </a:cubicBezTo>
                      <a:cubicBezTo>
                        <a:pt x="7917" y="1186"/>
                        <a:pt x="7927" y="1183"/>
                        <a:pt x="7937" y="1177"/>
                      </a:cubicBezTo>
                      <a:cubicBezTo>
                        <a:pt x="7947" y="1170"/>
                        <a:pt x="7953" y="1161"/>
                        <a:pt x="7959" y="1154"/>
                      </a:cubicBezTo>
                      <a:cubicBezTo>
                        <a:pt x="7991" y="1106"/>
                        <a:pt x="7956" y="1058"/>
                        <a:pt x="7908" y="1041"/>
                      </a:cubicBezTo>
                      <a:cubicBezTo>
                        <a:pt x="7895" y="1035"/>
                        <a:pt x="7879" y="1032"/>
                        <a:pt x="7863" y="1035"/>
                      </a:cubicBezTo>
                      <a:cubicBezTo>
                        <a:pt x="7827" y="1035"/>
                        <a:pt x="7795" y="1048"/>
                        <a:pt x="7766" y="1070"/>
                      </a:cubicBezTo>
                      <a:cubicBezTo>
                        <a:pt x="7727" y="1096"/>
                        <a:pt x="7699" y="1141"/>
                        <a:pt x="7692" y="1190"/>
                      </a:cubicBezTo>
                      <a:cubicBezTo>
                        <a:pt x="7686" y="1231"/>
                        <a:pt x="7708" y="1292"/>
                        <a:pt x="7756" y="1302"/>
                      </a:cubicBezTo>
                      <a:cubicBezTo>
                        <a:pt x="7759" y="1302"/>
                        <a:pt x="7759" y="1302"/>
                        <a:pt x="7763" y="1302"/>
                      </a:cubicBezTo>
                      <a:cubicBezTo>
                        <a:pt x="7782" y="1302"/>
                        <a:pt x="7798" y="1292"/>
                        <a:pt x="7818" y="1286"/>
                      </a:cubicBezTo>
                      <a:cubicBezTo>
                        <a:pt x="7827" y="1279"/>
                        <a:pt x="7837" y="1279"/>
                        <a:pt x="7843" y="1279"/>
                      </a:cubicBezTo>
                      <a:cubicBezTo>
                        <a:pt x="7859" y="1279"/>
                        <a:pt x="7872" y="1286"/>
                        <a:pt x="7888" y="1299"/>
                      </a:cubicBezTo>
                      <a:cubicBezTo>
                        <a:pt x="7908" y="1318"/>
                        <a:pt x="7930" y="1347"/>
                        <a:pt x="7924" y="1376"/>
                      </a:cubicBezTo>
                      <a:cubicBezTo>
                        <a:pt x="7921" y="1395"/>
                        <a:pt x="7898" y="1411"/>
                        <a:pt x="7879" y="1411"/>
                      </a:cubicBezTo>
                      <a:cubicBezTo>
                        <a:pt x="7869" y="1411"/>
                        <a:pt x="7856" y="1408"/>
                        <a:pt x="7850" y="1395"/>
                      </a:cubicBezTo>
                      <a:cubicBezTo>
                        <a:pt x="7837" y="1376"/>
                        <a:pt x="7831" y="1360"/>
                        <a:pt x="7805" y="1354"/>
                      </a:cubicBezTo>
                      <a:cubicBezTo>
                        <a:pt x="7798" y="1350"/>
                        <a:pt x="7795" y="1350"/>
                        <a:pt x="7789" y="1350"/>
                      </a:cubicBezTo>
                      <a:cubicBezTo>
                        <a:pt x="7772" y="1350"/>
                        <a:pt x="7756" y="1357"/>
                        <a:pt x="7743" y="1367"/>
                      </a:cubicBezTo>
                      <a:cubicBezTo>
                        <a:pt x="7708" y="1402"/>
                        <a:pt x="7715" y="1466"/>
                        <a:pt x="7756" y="1492"/>
                      </a:cubicBezTo>
                      <a:cubicBezTo>
                        <a:pt x="7779" y="1505"/>
                        <a:pt x="7805" y="1508"/>
                        <a:pt x="7834" y="1508"/>
                      </a:cubicBezTo>
                      <a:cubicBezTo>
                        <a:pt x="7863" y="1508"/>
                        <a:pt x="7892" y="1505"/>
                        <a:pt x="7914" y="1495"/>
                      </a:cubicBezTo>
                      <a:cubicBezTo>
                        <a:pt x="7963" y="1483"/>
                        <a:pt x="8008" y="1454"/>
                        <a:pt x="8059" y="1454"/>
                      </a:cubicBezTo>
                      <a:cubicBezTo>
                        <a:pt x="8069" y="1454"/>
                        <a:pt x="8075" y="1457"/>
                        <a:pt x="8082" y="1457"/>
                      </a:cubicBezTo>
                      <a:cubicBezTo>
                        <a:pt x="8136" y="1470"/>
                        <a:pt x="8188" y="1508"/>
                        <a:pt x="8201" y="1563"/>
                      </a:cubicBezTo>
                      <a:cubicBezTo>
                        <a:pt x="8211" y="1592"/>
                        <a:pt x="8207" y="1624"/>
                        <a:pt x="8188" y="1647"/>
                      </a:cubicBezTo>
                      <a:cubicBezTo>
                        <a:pt x="8172" y="1663"/>
                        <a:pt x="8149" y="1676"/>
                        <a:pt x="8127" y="1676"/>
                      </a:cubicBezTo>
                      <a:cubicBezTo>
                        <a:pt x="8117" y="1676"/>
                        <a:pt x="8111" y="1676"/>
                        <a:pt x="8101" y="1672"/>
                      </a:cubicBezTo>
                      <a:cubicBezTo>
                        <a:pt x="8062" y="1656"/>
                        <a:pt x="8104" y="1598"/>
                        <a:pt x="8091" y="1566"/>
                      </a:cubicBezTo>
                      <a:cubicBezTo>
                        <a:pt x="8082" y="1540"/>
                        <a:pt x="8056" y="1527"/>
                        <a:pt x="8030" y="1527"/>
                      </a:cubicBezTo>
                      <a:cubicBezTo>
                        <a:pt x="8011" y="1527"/>
                        <a:pt x="7988" y="1534"/>
                        <a:pt x="7972" y="1543"/>
                      </a:cubicBezTo>
                      <a:cubicBezTo>
                        <a:pt x="7930" y="1566"/>
                        <a:pt x="7898" y="1615"/>
                        <a:pt x="7908" y="1666"/>
                      </a:cubicBezTo>
                      <a:cubicBezTo>
                        <a:pt x="7908" y="1666"/>
                        <a:pt x="7908" y="1669"/>
                        <a:pt x="7911" y="1672"/>
                      </a:cubicBezTo>
                      <a:cubicBezTo>
                        <a:pt x="7914" y="1688"/>
                        <a:pt x="7924" y="1698"/>
                        <a:pt x="7934" y="1711"/>
                      </a:cubicBezTo>
                      <a:cubicBezTo>
                        <a:pt x="7917" y="1701"/>
                        <a:pt x="7898" y="1692"/>
                        <a:pt x="7882" y="1685"/>
                      </a:cubicBezTo>
                      <a:moveTo>
                        <a:pt x="9280" y="1608"/>
                      </a:moveTo>
                      <a:lnTo>
                        <a:pt x="9280" y="1608"/>
                      </a:lnTo>
                      <a:cubicBezTo>
                        <a:pt x="9264" y="1611"/>
                        <a:pt x="9248" y="1618"/>
                        <a:pt x="9231" y="1621"/>
                      </a:cubicBezTo>
                      <a:cubicBezTo>
                        <a:pt x="9218" y="1611"/>
                        <a:pt x="9206" y="1602"/>
                        <a:pt x="9193" y="1595"/>
                      </a:cubicBezTo>
                      <a:cubicBezTo>
                        <a:pt x="9183" y="1589"/>
                        <a:pt x="9173" y="1579"/>
                        <a:pt x="9167" y="1572"/>
                      </a:cubicBezTo>
                      <a:cubicBezTo>
                        <a:pt x="9132" y="1550"/>
                        <a:pt x="9099" y="1527"/>
                        <a:pt x="9061" y="1515"/>
                      </a:cubicBezTo>
                      <a:cubicBezTo>
                        <a:pt x="9022" y="1502"/>
                        <a:pt x="8980" y="1489"/>
                        <a:pt x="8938" y="1483"/>
                      </a:cubicBezTo>
                      <a:cubicBezTo>
                        <a:pt x="8784" y="1460"/>
                        <a:pt x="8629" y="1492"/>
                        <a:pt x="8488" y="1556"/>
                      </a:cubicBezTo>
                      <a:cubicBezTo>
                        <a:pt x="8339" y="1621"/>
                        <a:pt x="8204" y="1714"/>
                        <a:pt x="8056" y="1779"/>
                      </a:cubicBezTo>
                      <a:cubicBezTo>
                        <a:pt x="8053" y="1782"/>
                        <a:pt x="8049" y="1782"/>
                        <a:pt x="8046" y="1785"/>
                      </a:cubicBezTo>
                      <a:cubicBezTo>
                        <a:pt x="8037" y="1775"/>
                        <a:pt x="8027" y="1769"/>
                        <a:pt x="8020" y="1763"/>
                      </a:cubicBezTo>
                      <a:cubicBezTo>
                        <a:pt x="8001" y="1743"/>
                        <a:pt x="7985" y="1730"/>
                        <a:pt x="7979" y="1721"/>
                      </a:cubicBezTo>
                      <a:cubicBezTo>
                        <a:pt x="7975" y="1717"/>
                        <a:pt x="7972" y="1714"/>
                        <a:pt x="7969" y="1711"/>
                      </a:cubicBezTo>
                      <a:cubicBezTo>
                        <a:pt x="7953" y="1695"/>
                        <a:pt x="7934" y="1679"/>
                        <a:pt x="7934" y="1653"/>
                      </a:cubicBezTo>
                      <a:cubicBezTo>
                        <a:pt x="7930" y="1624"/>
                        <a:pt x="7947" y="1598"/>
                        <a:pt x="7966" y="1582"/>
                      </a:cubicBezTo>
                      <a:cubicBezTo>
                        <a:pt x="7982" y="1566"/>
                        <a:pt x="8001" y="1553"/>
                        <a:pt x="8024" y="1553"/>
                      </a:cubicBezTo>
                      <a:cubicBezTo>
                        <a:pt x="8030" y="1553"/>
                        <a:pt x="8037" y="1553"/>
                        <a:pt x="8043" y="1556"/>
                      </a:cubicBezTo>
                      <a:cubicBezTo>
                        <a:pt x="8072" y="1569"/>
                        <a:pt x="8069" y="1589"/>
                        <a:pt x="8062" y="1611"/>
                      </a:cubicBezTo>
                      <a:cubicBezTo>
                        <a:pt x="8059" y="1631"/>
                        <a:pt x="8053" y="1650"/>
                        <a:pt x="8059" y="1669"/>
                      </a:cubicBezTo>
                      <a:cubicBezTo>
                        <a:pt x="8069" y="1688"/>
                        <a:pt x="8091" y="1698"/>
                        <a:pt x="8114" y="1701"/>
                      </a:cubicBezTo>
                      <a:cubicBezTo>
                        <a:pt x="8117" y="1701"/>
                        <a:pt x="8120" y="1704"/>
                        <a:pt x="8124" y="1704"/>
                      </a:cubicBezTo>
                      <a:cubicBezTo>
                        <a:pt x="8149" y="1704"/>
                        <a:pt x="8175" y="1695"/>
                        <a:pt x="8195" y="1676"/>
                      </a:cubicBezTo>
                      <a:cubicBezTo>
                        <a:pt x="8268" y="1637"/>
                        <a:pt x="8336" y="1582"/>
                        <a:pt x="8410" y="1543"/>
                      </a:cubicBezTo>
                      <a:cubicBezTo>
                        <a:pt x="8513" y="1489"/>
                        <a:pt x="8620" y="1444"/>
                        <a:pt x="8732" y="1421"/>
                      </a:cubicBezTo>
                      <a:cubicBezTo>
                        <a:pt x="8848" y="1399"/>
                        <a:pt x="8974" y="1389"/>
                        <a:pt x="9086" y="1428"/>
                      </a:cubicBezTo>
                      <a:cubicBezTo>
                        <a:pt x="9189" y="1463"/>
                        <a:pt x="9280" y="1527"/>
                        <a:pt x="9363" y="1595"/>
                      </a:cubicBezTo>
                      <a:cubicBezTo>
                        <a:pt x="9334" y="1598"/>
                        <a:pt x="9305" y="1602"/>
                        <a:pt x="9280" y="1608"/>
                      </a:cubicBezTo>
                      <a:moveTo>
                        <a:pt x="9402" y="1592"/>
                      </a:moveTo>
                      <a:lnTo>
                        <a:pt x="9402" y="1592"/>
                      </a:lnTo>
                      <a:cubicBezTo>
                        <a:pt x="9396" y="1592"/>
                        <a:pt x="9389" y="1592"/>
                        <a:pt x="9386" y="1589"/>
                      </a:cubicBezTo>
                      <a:cubicBezTo>
                        <a:pt x="9380" y="1585"/>
                        <a:pt x="9376" y="1582"/>
                        <a:pt x="9373" y="1579"/>
                      </a:cubicBezTo>
                      <a:cubicBezTo>
                        <a:pt x="9302" y="1508"/>
                        <a:pt x="9222" y="1450"/>
                        <a:pt x="9132" y="1411"/>
                      </a:cubicBezTo>
                      <a:cubicBezTo>
                        <a:pt x="9125" y="1411"/>
                        <a:pt x="9119" y="1408"/>
                        <a:pt x="9116" y="1405"/>
                      </a:cubicBezTo>
                      <a:cubicBezTo>
                        <a:pt x="8951" y="1344"/>
                        <a:pt x="8774" y="1363"/>
                        <a:pt x="8610" y="1418"/>
                      </a:cubicBezTo>
                      <a:cubicBezTo>
                        <a:pt x="8520" y="1444"/>
                        <a:pt x="8436" y="1486"/>
                        <a:pt x="8356" y="1531"/>
                      </a:cubicBezTo>
                      <a:cubicBezTo>
                        <a:pt x="8310" y="1556"/>
                        <a:pt x="8278" y="1579"/>
                        <a:pt x="8236" y="1608"/>
                      </a:cubicBezTo>
                      <a:cubicBezTo>
                        <a:pt x="8240" y="1579"/>
                        <a:pt x="8233" y="1553"/>
                        <a:pt x="8220" y="1531"/>
                      </a:cubicBezTo>
                      <a:cubicBezTo>
                        <a:pt x="8259" y="1521"/>
                        <a:pt x="8362" y="1499"/>
                        <a:pt x="8372" y="1495"/>
                      </a:cubicBezTo>
                      <a:cubicBezTo>
                        <a:pt x="8429" y="1479"/>
                        <a:pt x="8658" y="1383"/>
                        <a:pt x="8723" y="1360"/>
                      </a:cubicBezTo>
                      <a:cubicBezTo>
                        <a:pt x="8877" y="1312"/>
                        <a:pt x="9045" y="1325"/>
                        <a:pt x="9196" y="1373"/>
                      </a:cubicBezTo>
                      <a:cubicBezTo>
                        <a:pt x="9322" y="1415"/>
                        <a:pt x="9444" y="1483"/>
                        <a:pt x="9508" y="1595"/>
                      </a:cubicBezTo>
                      <a:cubicBezTo>
                        <a:pt x="9473" y="1595"/>
                        <a:pt x="9438" y="1592"/>
                        <a:pt x="9402" y="1592"/>
                      </a:cubicBezTo>
                      <a:moveTo>
                        <a:pt x="9547" y="1602"/>
                      </a:moveTo>
                      <a:lnTo>
                        <a:pt x="9547" y="1602"/>
                      </a:lnTo>
                      <a:cubicBezTo>
                        <a:pt x="9544" y="1598"/>
                        <a:pt x="9541" y="1598"/>
                        <a:pt x="9537" y="1598"/>
                      </a:cubicBezTo>
                      <a:cubicBezTo>
                        <a:pt x="9534" y="1595"/>
                        <a:pt x="9534" y="1592"/>
                        <a:pt x="9531" y="1589"/>
                      </a:cubicBezTo>
                      <a:cubicBezTo>
                        <a:pt x="9476" y="1495"/>
                        <a:pt x="9389" y="1415"/>
                        <a:pt x="9289" y="1376"/>
                      </a:cubicBezTo>
                      <a:cubicBezTo>
                        <a:pt x="9215" y="1347"/>
                        <a:pt x="9141" y="1322"/>
                        <a:pt x="9061" y="1309"/>
                      </a:cubicBezTo>
                      <a:cubicBezTo>
                        <a:pt x="9064" y="1309"/>
                        <a:pt x="9064" y="1309"/>
                        <a:pt x="9067" y="1309"/>
                      </a:cubicBezTo>
                      <a:cubicBezTo>
                        <a:pt x="9151" y="1309"/>
                        <a:pt x="9238" y="1315"/>
                        <a:pt x="9315" y="1344"/>
                      </a:cubicBezTo>
                      <a:cubicBezTo>
                        <a:pt x="9386" y="1376"/>
                        <a:pt x="9454" y="1421"/>
                        <a:pt x="9508" y="1476"/>
                      </a:cubicBezTo>
                      <a:cubicBezTo>
                        <a:pt x="9534" y="1502"/>
                        <a:pt x="9563" y="1531"/>
                        <a:pt x="9582" y="1560"/>
                      </a:cubicBezTo>
                      <a:cubicBezTo>
                        <a:pt x="9586" y="1563"/>
                        <a:pt x="9586" y="1563"/>
                        <a:pt x="9586" y="1566"/>
                      </a:cubicBezTo>
                      <a:cubicBezTo>
                        <a:pt x="9595" y="1579"/>
                        <a:pt x="9605" y="1595"/>
                        <a:pt x="9611" y="1611"/>
                      </a:cubicBezTo>
                      <a:cubicBezTo>
                        <a:pt x="9589" y="1608"/>
                        <a:pt x="9570" y="1605"/>
                        <a:pt x="9547" y="1602"/>
                      </a:cubicBezTo>
                      <a:moveTo>
                        <a:pt x="9805" y="1685"/>
                      </a:moveTo>
                      <a:lnTo>
                        <a:pt x="9805" y="1685"/>
                      </a:lnTo>
                      <a:cubicBezTo>
                        <a:pt x="9747" y="1656"/>
                        <a:pt x="9692" y="1634"/>
                        <a:pt x="9631" y="1618"/>
                      </a:cubicBezTo>
                      <a:cubicBezTo>
                        <a:pt x="9631" y="1618"/>
                        <a:pt x="9621" y="1595"/>
                        <a:pt x="9608" y="1572"/>
                      </a:cubicBezTo>
                      <a:cubicBezTo>
                        <a:pt x="9673" y="1589"/>
                        <a:pt x="9724" y="1595"/>
                        <a:pt x="9789" y="1569"/>
                      </a:cubicBezTo>
                      <a:cubicBezTo>
                        <a:pt x="9859" y="1540"/>
                        <a:pt x="9937" y="1479"/>
                        <a:pt x="10014" y="1511"/>
                      </a:cubicBezTo>
                      <a:cubicBezTo>
                        <a:pt x="10017" y="1511"/>
                        <a:pt x="10020" y="1508"/>
                        <a:pt x="10017" y="1505"/>
                      </a:cubicBezTo>
                      <a:cubicBezTo>
                        <a:pt x="9966" y="1476"/>
                        <a:pt x="9914" y="1492"/>
                        <a:pt x="9863" y="1515"/>
                      </a:cubicBezTo>
                      <a:cubicBezTo>
                        <a:pt x="9824" y="1531"/>
                        <a:pt x="9789" y="1550"/>
                        <a:pt x="9747" y="1560"/>
                      </a:cubicBezTo>
                      <a:cubicBezTo>
                        <a:pt x="9695" y="1572"/>
                        <a:pt x="9647" y="1560"/>
                        <a:pt x="9595" y="1547"/>
                      </a:cubicBezTo>
                      <a:lnTo>
                        <a:pt x="9595" y="1547"/>
                      </a:lnTo>
                      <a:cubicBezTo>
                        <a:pt x="9586" y="1527"/>
                        <a:pt x="9576" y="1515"/>
                        <a:pt x="9576" y="1511"/>
                      </a:cubicBezTo>
                      <a:cubicBezTo>
                        <a:pt x="9547" y="1463"/>
                        <a:pt x="9502" y="1421"/>
                        <a:pt x="9457" y="1389"/>
                      </a:cubicBezTo>
                      <a:cubicBezTo>
                        <a:pt x="9444" y="1379"/>
                        <a:pt x="9428" y="1367"/>
                        <a:pt x="9412" y="1357"/>
                      </a:cubicBezTo>
                      <a:cubicBezTo>
                        <a:pt x="9454" y="1338"/>
                        <a:pt x="9489" y="1302"/>
                        <a:pt x="9515" y="1263"/>
                      </a:cubicBezTo>
                      <a:cubicBezTo>
                        <a:pt x="9531" y="1234"/>
                        <a:pt x="9544" y="1202"/>
                        <a:pt x="9560" y="1173"/>
                      </a:cubicBezTo>
                      <a:cubicBezTo>
                        <a:pt x="9570" y="1151"/>
                        <a:pt x="9582" y="1118"/>
                        <a:pt x="9605" y="1102"/>
                      </a:cubicBezTo>
                      <a:cubicBezTo>
                        <a:pt x="9618" y="1096"/>
                        <a:pt x="9634" y="1093"/>
                        <a:pt x="9647" y="1086"/>
                      </a:cubicBezTo>
                      <a:cubicBezTo>
                        <a:pt x="9650" y="1083"/>
                        <a:pt x="9650" y="1080"/>
                        <a:pt x="9647" y="1080"/>
                      </a:cubicBezTo>
                      <a:cubicBezTo>
                        <a:pt x="9582" y="1074"/>
                        <a:pt x="9557" y="1128"/>
                        <a:pt x="9531" y="1177"/>
                      </a:cubicBezTo>
                      <a:cubicBezTo>
                        <a:pt x="9499" y="1247"/>
                        <a:pt x="9460" y="1312"/>
                        <a:pt x="9386" y="1341"/>
                      </a:cubicBezTo>
                      <a:cubicBezTo>
                        <a:pt x="9373" y="1334"/>
                        <a:pt x="9363" y="1331"/>
                        <a:pt x="9354" y="1325"/>
                      </a:cubicBezTo>
                      <a:cubicBezTo>
                        <a:pt x="9347" y="1322"/>
                        <a:pt x="9315" y="1312"/>
                        <a:pt x="9312" y="1309"/>
                      </a:cubicBezTo>
                      <a:cubicBezTo>
                        <a:pt x="9305" y="1289"/>
                        <a:pt x="9296" y="1273"/>
                        <a:pt x="9286" y="1254"/>
                      </a:cubicBezTo>
                      <a:cubicBezTo>
                        <a:pt x="9347" y="1267"/>
                        <a:pt x="9425" y="1209"/>
                        <a:pt x="9463" y="1167"/>
                      </a:cubicBezTo>
                      <a:cubicBezTo>
                        <a:pt x="9492" y="1135"/>
                        <a:pt x="9518" y="1099"/>
                        <a:pt x="9537" y="1061"/>
                      </a:cubicBezTo>
                      <a:cubicBezTo>
                        <a:pt x="9550" y="1038"/>
                        <a:pt x="9557" y="1016"/>
                        <a:pt x="9570" y="996"/>
                      </a:cubicBezTo>
                      <a:cubicBezTo>
                        <a:pt x="9595" y="959"/>
                        <a:pt x="9650" y="926"/>
                        <a:pt x="9686" y="977"/>
                      </a:cubicBezTo>
                      <a:cubicBezTo>
                        <a:pt x="9689" y="980"/>
                        <a:pt x="9698" y="983"/>
                        <a:pt x="9702" y="977"/>
                      </a:cubicBezTo>
                      <a:cubicBezTo>
                        <a:pt x="9743" y="943"/>
                        <a:pt x="9824" y="946"/>
                        <a:pt x="9853" y="993"/>
                      </a:cubicBezTo>
                      <a:cubicBezTo>
                        <a:pt x="9856" y="999"/>
                        <a:pt x="9866" y="993"/>
                        <a:pt x="9863" y="986"/>
                      </a:cubicBezTo>
                      <a:cubicBezTo>
                        <a:pt x="9837" y="930"/>
                        <a:pt x="9747" y="923"/>
                        <a:pt x="9698" y="955"/>
                      </a:cubicBezTo>
                      <a:cubicBezTo>
                        <a:pt x="9647" y="898"/>
                        <a:pt x="9570" y="946"/>
                        <a:pt x="9541" y="1006"/>
                      </a:cubicBezTo>
                      <a:cubicBezTo>
                        <a:pt x="9515" y="1061"/>
                        <a:pt x="9486" y="1115"/>
                        <a:pt x="9441" y="1157"/>
                      </a:cubicBezTo>
                      <a:cubicBezTo>
                        <a:pt x="9409" y="1193"/>
                        <a:pt x="9334" y="1247"/>
                        <a:pt x="9280" y="1231"/>
                      </a:cubicBezTo>
                      <a:cubicBezTo>
                        <a:pt x="9277" y="1231"/>
                        <a:pt x="9273" y="1231"/>
                        <a:pt x="9273" y="1231"/>
                      </a:cubicBezTo>
                      <a:cubicBezTo>
                        <a:pt x="9235" y="1177"/>
                        <a:pt x="9189" y="1125"/>
                        <a:pt x="9132" y="1086"/>
                      </a:cubicBezTo>
                      <a:cubicBezTo>
                        <a:pt x="9145" y="1086"/>
                        <a:pt x="9154" y="1083"/>
                        <a:pt x="9164" y="1077"/>
                      </a:cubicBezTo>
                      <a:cubicBezTo>
                        <a:pt x="9193" y="1064"/>
                        <a:pt x="9209" y="1038"/>
                        <a:pt x="9222" y="1012"/>
                      </a:cubicBezTo>
                      <a:cubicBezTo>
                        <a:pt x="9235" y="986"/>
                        <a:pt x="9241" y="962"/>
                        <a:pt x="9261" y="939"/>
                      </a:cubicBezTo>
                      <a:cubicBezTo>
                        <a:pt x="9261" y="936"/>
                        <a:pt x="9264" y="933"/>
                        <a:pt x="9267" y="930"/>
                      </a:cubicBezTo>
                      <a:cubicBezTo>
                        <a:pt x="9273" y="933"/>
                        <a:pt x="9277" y="936"/>
                        <a:pt x="9283" y="936"/>
                      </a:cubicBezTo>
                      <a:cubicBezTo>
                        <a:pt x="9286" y="926"/>
                        <a:pt x="9296" y="917"/>
                        <a:pt x="9309" y="907"/>
                      </a:cubicBezTo>
                      <a:cubicBezTo>
                        <a:pt x="9305" y="907"/>
                        <a:pt x="9302" y="907"/>
                        <a:pt x="9302" y="907"/>
                      </a:cubicBezTo>
                      <a:cubicBezTo>
                        <a:pt x="9302" y="904"/>
                        <a:pt x="9305" y="904"/>
                        <a:pt x="9305" y="904"/>
                      </a:cubicBezTo>
                      <a:cubicBezTo>
                        <a:pt x="9331" y="888"/>
                        <a:pt x="9373" y="872"/>
                        <a:pt x="9402" y="888"/>
                      </a:cubicBezTo>
                      <a:cubicBezTo>
                        <a:pt x="9438" y="907"/>
                        <a:pt x="9438" y="974"/>
                        <a:pt x="9409" y="996"/>
                      </a:cubicBezTo>
                      <a:cubicBezTo>
                        <a:pt x="9389" y="1009"/>
                        <a:pt x="9363" y="1006"/>
                        <a:pt x="9344" y="996"/>
                      </a:cubicBezTo>
                      <a:cubicBezTo>
                        <a:pt x="9331" y="993"/>
                        <a:pt x="9325" y="986"/>
                        <a:pt x="9315" y="980"/>
                      </a:cubicBezTo>
                      <a:cubicBezTo>
                        <a:pt x="9309" y="977"/>
                        <a:pt x="9305" y="974"/>
                        <a:pt x="9299" y="974"/>
                      </a:cubicBezTo>
                      <a:cubicBezTo>
                        <a:pt x="9280" y="977"/>
                        <a:pt x="9267" y="1006"/>
                        <a:pt x="9267" y="1022"/>
                      </a:cubicBezTo>
                      <a:cubicBezTo>
                        <a:pt x="9264" y="1041"/>
                        <a:pt x="9267" y="1070"/>
                        <a:pt x="9283" y="1086"/>
                      </a:cubicBezTo>
                      <a:cubicBezTo>
                        <a:pt x="9315" y="1125"/>
                        <a:pt x="9373" y="1109"/>
                        <a:pt x="9412" y="1086"/>
                      </a:cubicBezTo>
                      <a:cubicBezTo>
                        <a:pt x="9463" y="1058"/>
                        <a:pt x="9489" y="1009"/>
                        <a:pt x="9512" y="959"/>
                      </a:cubicBezTo>
                      <a:cubicBezTo>
                        <a:pt x="9528" y="920"/>
                        <a:pt x="9547" y="885"/>
                        <a:pt x="9576" y="856"/>
                      </a:cubicBezTo>
                      <a:cubicBezTo>
                        <a:pt x="9579" y="856"/>
                        <a:pt x="9582" y="856"/>
                        <a:pt x="9586" y="856"/>
                      </a:cubicBezTo>
                      <a:cubicBezTo>
                        <a:pt x="9586" y="852"/>
                        <a:pt x="9589" y="846"/>
                        <a:pt x="9592" y="843"/>
                      </a:cubicBezTo>
                      <a:cubicBezTo>
                        <a:pt x="9602" y="833"/>
                        <a:pt x="9611" y="827"/>
                        <a:pt x="9624" y="817"/>
                      </a:cubicBezTo>
                      <a:cubicBezTo>
                        <a:pt x="9650" y="804"/>
                        <a:pt x="9682" y="798"/>
                        <a:pt x="9708" y="810"/>
                      </a:cubicBezTo>
                      <a:cubicBezTo>
                        <a:pt x="9747" y="830"/>
                        <a:pt x="9740" y="865"/>
                        <a:pt x="9753" y="901"/>
                      </a:cubicBezTo>
                      <a:cubicBezTo>
                        <a:pt x="9756" y="907"/>
                        <a:pt x="9763" y="910"/>
                        <a:pt x="9769" y="907"/>
                      </a:cubicBezTo>
                      <a:cubicBezTo>
                        <a:pt x="9798" y="901"/>
                        <a:pt x="9827" y="898"/>
                        <a:pt x="9856" y="910"/>
                      </a:cubicBezTo>
                      <a:cubicBezTo>
                        <a:pt x="9885" y="923"/>
                        <a:pt x="9908" y="952"/>
                        <a:pt x="9911" y="983"/>
                      </a:cubicBezTo>
                      <a:cubicBezTo>
                        <a:pt x="9914" y="1012"/>
                        <a:pt x="9914" y="1035"/>
                        <a:pt x="9940" y="1054"/>
                      </a:cubicBezTo>
                      <a:cubicBezTo>
                        <a:pt x="9962" y="1070"/>
                        <a:pt x="9988" y="1080"/>
                        <a:pt x="10004" y="1106"/>
                      </a:cubicBezTo>
                      <a:cubicBezTo>
                        <a:pt x="10014" y="1122"/>
                        <a:pt x="10020" y="1141"/>
                        <a:pt x="10020" y="1161"/>
                      </a:cubicBezTo>
                      <a:cubicBezTo>
                        <a:pt x="10014" y="1161"/>
                        <a:pt x="10017" y="1167"/>
                        <a:pt x="10017" y="1177"/>
                      </a:cubicBezTo>
                      <a:cubicBezTo>
                        <a:pt x="10011" y="1222"/>
                        <a:pt x="9979" y="1254"/>
                        <a:pt x="9934" y="1254"/>
                      </a:cubicBezTo>
                      <a:cubicBezTo>
                        <a:pt x="9930" y="1254"/>
                        <a:pt x="9924" y="1254"/>
                        <a:pt x="9918" y="1254"/>
                      </a:cubicBezTo>
                      <a:cubicBezTo>
                        <a:pt x="9892" y="1247"/>
                        <a:pt x="9856" y="1231"/>
                        <a:pt x="9846" y="1202"/>
                      </a:cubicBezTo>
                      <a:cubicBezTo>
                        <a:pt x="9840" y="1186"/>
                        <a:pt x="9850" y="1183"/>
                        <a:pt x="9859" y="1177"/>
                      </a:cubicBezTo>
                      <a:cubicBezTo>
                        <a:pt x="9869" y="1170"/>
                        <a:pt x="9875" y="1161"/>
                        <a:pt x="9882" y="1154"/>
                      </a:cubicBezTo>
                      <a:cubicBezTo>
                        <a:pt x="9914" y="1106"/>
                        <a:pt x="9879" y="1058"/>
                        <a:pt x="9830" y="1041"/>
                      </a:cubicBezTo>
                      <a:cubicBezTo>
                        <a:pt x="9818" y="1035"/>
                        <a:pt x="9802" y="1032"/>
                        <a:pt x="9786" y="1035"/>
                      </a:cubicBezTo>
                      <a:cubicBezTo>
                        <a:pt x="9750" y="1035"/>
                        <a:pt x="9718" y="1048"/>
                        <a:pt x="9689" y="1070"/>
                      </a:cubicBezTo>
                      <a:cubicBezTo>
                        <a:pt x="9650" y="1096"/>
                        <a:pt x="9621" y="1141"/>
                        <a:pt x="9615" y="1190"/>
                      </a:cubicBezTo>
                      <a:cubicBezTo>
                        <a:pt x="9608" y="1231"/>
                        <a:pt x="9631" y="1292"/>
                        <a:pt x="9679" y="1302"/>
                      </a:cubicBezTo>
                      <a:cubicBezTo>
                        <a:pt x="9682" y="1302"/>
                        <a:pt x="9686" y="1302"/>
                        <a:pt x="9686" y="1302"/>
                      </a:cubicBezTo>
                      <a:cubicBezTo>
                        <a:pt x="9705" y="1302"/>
                        <a:pt x="9721" y="1292"/>
                        <a:pt x="9740" y="1286"/>
                      </a:cubicBezTo>
                      <a:cubicBezTo>
                        <a:pt x="9750" y="1279"/>
                        <a:pt x="9760" y="1279"/>
                        <a:pt x="9766" y="1279"/>
                      </a:cubicBezTo>
                      <a:cubicBezTo>
                        <a:pt x="9782" y="1279"/>
                        <a:pt x="9795" y="1286"/>
                        <a:pt x="9811" y="1299"/>
                      </a:cubicBezTo>
                      <a:cubicBezTo>
                        <a:pt x="9830" y="1318"/>
                        <a:pt x="9853" y="1347"/>
                        <a:pt x="9846" y="1376"/>
                      </a:cubicBezTo>
                      <a:cubicBezTo>
                        <a:pt x="9843" y="1395"/>
                        <a:pt x="9821" y="1411"/>
                        <a:pt x="9802" y="1411"/>
                      </a:cubicBezTo>
                      <a:cubicBezTo>
                        <a:pt x="9792" y="1411"/>
                        <a:pt x="9779" y="1408"/>
                        <a:pt x="9773" y="1395"/>
                      </a:cubicBezTo>
                      <a:cubicBezTo>
                        <a:pt x="9760" y="1376"/>
                        <a:pt x="9753" y="1360"/>
                        <a:pt x="9727" y="1354"/>
                      </a:cubicBezTo>
                      <a:cubicBezTo>
                        <a:pt x="9721" y="1350"/>
                        <a:pt x="9718" y="1350"/>
                        <a:pt x="9711" y="1350"/>
                      </a:cubicBezTo>
                      <a:cubicBezTo>
                        <a:pt x="9695" y="1350"/>
                        <a:pt x="9679" y="1357"/>
                        <a:pt x="9666" y="1367"/>
                      </a:cubicBezTo>
                      <a:cubicBezTo>
                        <a:pt x="9631" y="1402"/>
                        <a:pt x="9637" y="1466"/>
                        <a:pt x="9679" y="1492"/>
                      </a:cubicBezTo>
                      <a:cubicBezTo>
                        <a:pt x="9702" y="1505"/>
                        <a:pt x="9727" y="1508"/>
                        <a:pt x="9756" y="1508"/>
                      </a:cubicBezTo>
                      <a:cubicBezTo>
                        <a:pt x="9786" y="1508"/>
                        <a:pt x="9814" y="1505"/>
                        <a:pt x="9837" y="1495"/>
                      </a:cubicBezTo>
                      <a:cubicBezTo>
                        <a:pt x="9888" y="1483"/>
                        <a:pt x="9930" y="1454"/>
                        <a:pt x="9982" y="1454"/>
                      </a:cubicBezTo>
                      <a:cubicBezTo>
                        <a:pt x="9991" y="1454"/>
                        <a:pt x="9998" y="1457"/>
                        <a:pt x="10004" y="1457"/>
                      </a:cubicBezTo>
                      <a:cubicBezTo>
                        <a:pt x="10059" y="1470"/>
                        <a:pt x="10111" y="1508"/>
                        <a:pt x="10123" y="1563"/>
                      </a:cubicBezTo>
                      <a:cubicBezTo>
                        <a:pt x="10133" y="1592"/>
                        <a:pt x="10130" y="1624"/>
                        <a:pt x="10111" y="1647"/>
                      </a:cubicBezTo>
                      <a:cubicBezTo>
                        <a:pt x="10095" y="1663"/>
                        <a:pt x="10072" y="1676"/>
                        <a:pt x="10050" y="1676"/>
                      </a:cubicBezTo>
                      <a:cubicBezTo>
                        <a:pt x="10040" y="1676"/>
                        <a:pt x="10033" y="1676"/>
                        <a:pt x="10024" y="1672"/>
                      </a:cubicBezTo>
                      <a:cubicBezTo>
                        <a:pt x="9985" y="1656"/>
                        <a:pt x="10027" y="1598"/>
                        <a:pt x="10014" y="1566"/>
                      </a:cubicBezTo>
                      <a:cubicBezTo>
                        <a:pt x="10004" y="1540"/>
                        <a:pt x="9979" y="1527"/>
                        <a:pt x="9953" y="1527"/>
                      </a:cubicBezTo>
                      <a:cubicBezTo>
                        <a:pt x="9934" y="1527"/>
                        <a:pt x="9911" y="1534"/>
                        <a:pt x="9895" y="1543"/>
                      </a:cubicBezTo>
                      <a:cubicBezTo>
                        <a:pt x="9853" y="1566"/>
                        <a:pt x="9821" y="1615"/>
                        <a:pt x="9830" y="1666"/>
                      </a:cubicBezTo>
                      <a:cubicBezTo>
                        <a:pt x="9830" y="1666"/>
                        <a:pt x="9830" y="1669"/>
                        <a:pt x="9834" y="1672"/>
                      </a:cubicBezTo>
                      <a:cubicBezTo>
                        <a:pt x="9837" y="1688"/>
                        <a:pt x="9846" y="1698"/>
                        <a:pt x="9856" y="1711"/>
                      </a:cubicBezTo>
                      <a:cubicBezTo>
                        <a:pt x="9840" y="1701"/>
                        <a:pt x="9821" y="1692"/>
                        <a:pt x="9805" y="1685"/>
                      </a:cubicBezTo>
                      <a:moveTo>
                        <a:pt x="11202" y="1608"/>
                      </a:moveTo>
                      <a:lnTo>
                        <a:pt x="11202" y="1608"/>
                      </a:lnTo>
                      <a:cubicBezTo>
                        <a:pt x="11186" y="1611"/>
                        <a:pt x="11170" y="1618"/>
                        <a:pt x="11154" y="1621"/>
                      </a:cubicBezTo>
                      <a:cubicBezTo>
                        <a:pt x="11141" y="1611"/>
                        <a:pt x="11128" y="1602"/>
                        <a:pt x="11116" y="1595"/>
                      </a:cubicBezTo>
                      <a:cubicBezTo>
                        <a:pt x="11106" y="1589"/>
                        <a:pt x="11096" y="1579"/>
                        <a:pt x="11090" y="1572"/>
                      </a:cubicBezTo>
                      <a:cubicBezTo>
                        <a:pt x="11054" y="1550"/>
                        <a:pt x="11022" y="1527"/>
                        <a:pt x="10984" y="1515"/>
                      </a:cubicBezTo>
                      <a:cubicBezTo>
                        <a:pt x="10945" y="1502"/>
                        <a:pt x="10903" y="1489"/>
                        <a:pt x="10861" y="1483"/>
                      </a:cubicBezTo>
                      <a:cubicBezTo>
                        <a:pt x="10707" y="1460"/>
                        <a:pt x="10552" y="1492"/>
                        <a:pt x="10410" y="1556"/>
                      </a:cubicBezTo>
                      <a:cubicBezTo>
                        <a:pt x="10262" y="1621"/>
                        <a:pt x="10127" y="1714"/>
                        <a:pt x="9979" y="1779"/>
                      </a:cubicBezTo>
                      <a:cubicBezTo>
                        <a:pt x="9975" y="1782"/>
                        <a:pt x="9972" y="1782"/>
                        <a:pt x="9969" y="1785"/>
                      </a:cubicBezTo>
                      <a:cubicBezTo>
                        <a:pt x="9959" y="1775"/>
                        <a:pt x="9950" y="1769"/>
                        <a:pt x="9943" y="1763"/>
                      </a:cubicBezTo>
                      <a:cubicBezTo>
                        <a:pt x="9924" y="1743"/>
                        <a:pt x="9908" y="1730"/>
                        <a:pt x="9901" y="1721"/>
                      </a:cubicBezTo>
                      <a:cubicBezTo>
                        <a:pt x="9898" y="1717"/>
                        <a:pt x="9895" y="1714"/>
                        <a:pt x="9892" y="1711"/>
                      </a:cubicBezTo>
                      <a:cubicBezTo>
                        <a:pt x="9875" y="1695"/>
                        <a:pt x="9856" y="1679"/>
                        <a:pt x="9856" y="1653"/>
                      </a:cubicBezTo>
                      <a:cubicBezTo>
                        <a:pt x="9853" y="1624"/>
                        <a:pt x="9869" y="1598"/>
                        <a:pt x="9888" y="1582"/>
                      </a:cubicBezTo>
                      <a:cubicBezTo>
                        <a:pt x="9905" y="1566"/>
                        <a:pt x="9924" y="1553"/>
                        <a:pt x="9946" y="1553"/>
                      </a:cubicBezTo>
                      <a:cubicBezTo>
                        <a:pt x="9953" y="1553"/>
                        <a:pt x="9959" y="1553"/>
                        <a:pt x="9966" y="1556"/>
                      </a:cubicBezTo>
                      <a:cubicBezTo>
                        <a:pt x="9995" y="1569"/>
                        <a:pt x="9991" y="1589"/>
                        <a:pt x="9985" y="1611"/>
                      </a:cubicBezTo>
                      <a:cubicBezTo>
                        <a:pt x="9982" y="1631"/>
                        <a:pt x="9975" y="1650"/>
                        <a:pt x="9982" y="1669"/>
                      </a:cubicBezTo>
                      <a:cubicBezTo>
                        <a:pt x="9991" y="1688"/>
                        <a:pt x="10014" y="1698"/>
                        <a:pt x="10037" y="1701"/>
                      </a:cubicBezTo>
                      <a:cubicBezTo>
                        <a:pt x="10040" y="1701"/>
                        <a:pt x="10043" y="1704"/>
                        <a:pt x="10046" y="1704"/>
                      </a:cubicBezTo>
                      <a:cubicBezTo>
                        <a:pt x="10072" y="1704"/>
                        <a:pt x="10098" y="1695"/>
                        <a:pt x="10117" y="1676"/>
                      </a:cubicBezTo>
                      <a:cubicBezTo>
                        <a:pt x="10191" y="1637"/>
                        <a:pt x="10259" y="1582"/>
                        <a:pt x="10333" y="1543"/>
                      </a:cubicBezTo>
                      <a:cubicBezTo>
                        <a:pt x="10436" y="1489"/>
                        <a:pt x="10542" y="1444"/>
                        <a:pt x="10655" y="1421"/>
                      </a:cubicBezTo>
                      <a:cubicBezTo>
                        <a:pt x="10771" y="1399"/>
                        <a:pt x="10896" y="1389"/>
                        <a:pt x="11009" y="1428"/>
                      </a:cubicBezTo>
                      <a:cubicBezTo>
                        <a:pt x="11112" y="1463"/>
                        <a:pt x="11202" y="1527"/>
                        <a:pt x="11286" y="1595"/>
                      </a:cubicBezTo>
                      <a:cubicBezTo>
                        <a:pt x="11257" y="1598"/>
                        <a:pt x="11228" y="1602"/>
                        <a:pt x="11202" y="1608"/>
                      </a:cubicBezTo>
                      <a:moveTo>
                        <a:pt x="11325" y="1592"/>
                      </a:moveTo>
                      <a:lnTo>
                        <a:pt x="11325" y="1592"/>
                      </a:lnTo>
                      <a:cubicBezTo>
                        <a:pt x="11318" y="1592"/>
                        <a:pt x="11312" y="1592"/>
                        <a:pt x="11309" y="1589"/>
                      </a:cubicBezTo>
                      <a:cubicBezTo>
                        <a:pt x="11302" y="1585"/>
                        <a:pt x="11299" y="1582"/>
                        <a:pt x="11296" y="1579"/>
                      </a:cubicBezTo>
                      <a:cubicBezTo>
                        <a:pt x="11225" y="1508"/>
                        <a:pt x="11144" y="1450"/>
                        <a:pt x="11054" y="1411"/>
                      </a:cubicBezTo>
                      <a:cubicBezTo>
                        <a:pt x="11048" y="1411"/>
                        <a:pt x="11041" y="1408"/>
                        <a:pt x="11038" y="1405"/>
                      </a:cubicBezTo>
                      <a:cubicBezTo>
                        <a:pt x="10874" y="1344"/>
                        <a:pt x="10697" y="1363"/>
                        <a:pt x="10532" y="1418"/>
                      </a:cubicBezTo>
                      <a:cubicBezTo>
                        <a:pt x="10446" y="1444"/>
                        <a:pt x="10359" y="1486"/>
                        <a:pt x="10278" y="1531"/>
                      </a:cubicBezTo>
                      <a:cubicBezTo>
                        <a:pt x="10233" y="1556"/>
                        <a:pt x="10201" y="1579"/>
                        <a:pt x="10159" y="1608"/>
                      </a:cubicBezTo>
                      <a:cubicBezTo>
                        <a:pt x="10162" y="1579"/>
                        <a:pt x="10156" y="1553"/>
                        <a:pt x="10143" y="1531"/>
                      </a:cubicBezTo>
                      <a:cubicBezTo>
                        <a:pt x="10182" y="1521"/>
                        <a:pt x="10285" y="1499"/>
                        <a:pt x="10294" y="1495"/>
                      </a:cubicBezTo>
                      <a:cubicBezTo>
                        <a:pt x="10352" y="1479"/>
                        <a:pt x="10581" y="1383"/>
                        <a:pt x="10645" y="1360"/>
                      </a:cubicBezTo>
                      <a:cubicBezTo>
                        <a:pt x="10800" y="1312"/>
                        <a:pt x="10967" y="1325"/>
                        <a:pt x="11119" y="1373"/>
                      </a:cubicBezTo>
                      <a:cubicBezTo>
                        <a:pt x="11244" y="1415"/>
                        <a:pt x="11367" y="1483"/>
                        <a:pt x="11431" y="1595"/>
                      </a:cubicBezTo>
                      <a:cubicBezTo>
                        <a:pt x="11396" y="1595"/>
                        <a:pt x="11360" y="1592"/>
                        <a:pt x="11325" y="1592"/>
                      </a:cubicBezTo>
                      <a:moveTo>
                        <a:pt x="11470" y="1602"/>
                      </a:moveTo>
                      <a:lnTo>
                        <a:pt x="11470" y="1602"/>
                      </a:lnTo>
                      <a:cubicBezTo>
                        <a:pt x="11466" y="1598"/>
                        <a:pt x="11463" y="1598"/>
                        <a:pt x="11460" y="1598"/>
                      </a:cubicBezTo>
                      <a:cubicBezTo>
                        <a:pt x="11457" y="1595"/>
                        <a:pt x="11457" y="1592"/>
                        <a:pt x="11454" y="1589"/>
                      </a:cubicBezTo>
                      <a:cubicBezTo>
                        <a:pt x="11399" y="1495"/>
                        <a:pt x="11312" y="1415"/>
                        <a:pt x="11212" y="1376"/>
                      </a:cubicBezTo>
                      <a:cubicBezTo>
                        <a:pt x="11138" y="1347"/>
                        <a:pt x="11064" y="1322"/>
                        <a:pt x="10984" y="1309"/>
                      </a:cubicBezTo>
                      <a:cubicBezTo>
                        <a:pt x="10987" y="1309"/>
                        <a:pt x="10990" y="1309"/>
                        <a:pt x="10990" y="1309"/>
                      </a:cubicBezTo>
                      <a:cubicBezTo>
                        <a:pt x="11074" y="1309"/>
                        <a:pt x="11160" y="1315"/>
                        <a:pt x="11238" y="1344"/>
                      </a:cubicBezTo>
                      <a:cubicBezTo>
                        <a:pt x="11309" y="1376"/>
                        <a:pt x="11376" y="1421"/>
                        <a:pt x="11431" y="1476"/>
                      </a:cubicBezTo>
                      <a:cubicBezTo>
                        <a:pt x="11457" y="1502"/>
                        <a:pt x="11486" y="1531"/>
                        <a:pt x="11505" y="1560"/>
                      </a:cubicBezTo>
                      <a:cubicBezTo>
                        <a:pt x="11508" y="1563"/>
                        <a:pt x="11508" y="1563"/>
                        <a:pt x="11508" y="1566"/>
                      </a:cubicBezTo>
                      <a:cubicBezTo>
                        <a:pt x="11518" y="1579"/>
                        <a:pt x="11528" y="1595"/>
                        <a:pt x="11534" y="1611"/>
                      </a:cubicBezTo>
                      <a:cubicBezTo>
                        <a:pt x="11512" y="1608"/>
                        <a:pt x="11492" y="1605"/>
                        <a:pt x="11470" y="1602"/>
                      </a:cubicBezTo>
                      <a:moveTo>
                        <a:pt x="11727" y="1685"/>
                      </a:moveTo>
                      <a:lnTo>
                        <a:pt x="11727" y="1685"/>
                      </a:lnTo>
                      <a:cubicBezTo>
                        <a:pt x="11669" y="1656"/>
                        <a:pt x="11615" y="1634"/>
                        <a:pt x="11553" y="1618"/>
                      </a:cubicBezTo>
                      <a:cubicBezTo>
                        <a:pt x="11553" y="1618"/>
                        <a:pt x="11544" y="1595"/>
                        <a:pt x="11531" y="1572"/>
                      </a:cubicBezTo>
                      <a:cubicBezTo>
                        <a:pt x="11595" y="1589"/>
                        <a:pt x="11647" y="1595"/>
                        <a:pt x="11711" y="1569"/>
                      </a:cubicBezTo>
                      <a:cubicBezTo>
                        <a:pt x="11782" y="1540"/>
                        <a:pt x="11859" y="1479"/>
                        <a:pt x="11937" y="1511"/>
                      </a:cubicBezTo>
                      <a:cubicBezTo>
                        <a:pt x="11940" y="1511"/>
                        <a:pt x="11943" y="1508"/>
                        <a:pt x="11940" y="1505"/>
                      </a:cubicBezTo>
                      <a:cubicBezTo>
                        <a:pt x="11889" y="1476"/>
                        <a:pt x="11837" y="1492"/>
                        <a:pt x="11785" y="1515"/>
                      </a:cubicBezTo>
                      <a:cubicBezTo>
                        <a:pt x="11747" y="1531"/>
                        <a:pt x="11711" y="1550"/>
                        <a:pt x="11669" y="1560"/>
                      </a:cubicBezTo>
                      <a:cubicBezTo>
                        <a:pt x="11618" y="1572"/>
                        <a:pt x="11569" y="1560"/>
                        <a:pt x="11518" y="1547"/>
                      </a:cubicBezTo>
                      <a:lnTo>
                        <a:pt x="11518" y="1547"/>
                      </a:lnTo>
                      <a:cubicBezTo>
                        <a:pt x="11508" y="1527"/>
                        <a:pt x="11499" y="1515"/>
                        <a:pt x="11499" y="1511"/>
                      </a:cubicBezTo>
                      <a:cubicBezTo>
                        <a:pt x="11470" y="1463"/>
                        <a:pt x="11425" y="1421"/>
                        <a:pt x="11380" y="1389"/>
                      </a:cubicBezTo>
                      <a:cubicBezTo>
                        <a:pt x="11367" y="1379"/>
                        <a:pt x="11351" y="1367"/>
                        <a:pt x="11334" y="1357"/>
                      </a:cubicBezTo>
                      <a:cubicBezTo>
                        <a:pt x="11376" y="1338"/>
                        <a:pt x="11412" y="1302"/>
                        <a:pt x="11437" y="1263"/>
                      </a:cubicBezTo>
                      <a:cubicBezTo>
                        <a:pt x="11454" y="1234"/>
                        <a:pt x="11466" y="1202"/>
                        <a:pt x="11483" y="1173"/>
                      </a:cubicBezTo>
                      <a:cubicBezTo>
                        <a:pt x="11492" y="1151"/>
                        <a:pt x="11505" y="1118"/>
                        <a:pt x="11528" y="1102"/>
                      </a:cubicBezTo>
                      <a:cubicBezTo>
                        <a:pt x="11541" y="1096"/>
                        <a:pt x="11557" y="1093"/>
                        <a:pt x="11569" y="1086"/>
                      </a:cubicBezTo>
                      <a:cubicBezTo>
                        <a:pt x="11573" y="1083"/>
                        <a:pt x="11573" y="1080"/>
                        <a:pt x="11569" y="1080"/>
                      </a:cubicBezTo>
                      <a:cubicBezTo>
                        <a:pt x="11505" y="1074"/>
                        <a:pt x="11479" y="1128"/>
                        <a:pt x="11454" y="1177"/>
                      </a:cubicBezTo>
                      <a:cubicBezTo>
                        <a:pt x="11421" y="1247"/>
                        <a:pt x="11383" y="1312"/>
                        <a:pt x="11309" y="1341"/>
                      </a:cubicBezTo>
                      <a:cubicBezTo>
                        <a:pt x="11296" y="1334"/>
                        <a:pt x="11286" y="1331"/>
                        <a:pt x="11276" y="1325"/>
                      </a:cubicBezTo>
                      <a:cubicBezTo>
                        <a:pt x="11270" y="1322"/>
                        <a:pt x="11238" y="1312"/>
                        <a:pt x="11235" y="1309"/>
                      </a:cubicBezTo>
                      <a:cubicBezTo>
                        <a:pt x="11228" y="1289"/>
                        <a:pt x="11219" y="1273"/>
                        <a:pt x="11209" y="1254"/>
                      </a:cubicBezTo>
                      <a:cubicBezTo>
                        <a:pt x="11270" y="1267"/>
                        <a:pt x="11351" y="1209"/>
                        <a:pt x="11386" y="1167"/>
                      </a:cubicBezTo>
                      <a:cubicBezTo>
                        <a:pt x="11415" y="1135"/>
                        <a:pt x="11441" y="1099"/>
                        <a:pt x="11463" y="1061"/>
                      </a:cubicBezTo>
                      <a:cubicBezTo>
                        <a:pt x="11473" y="1038"/>
                        <a:pt x="11479" y="1016"/>
                        <a:pt x="11492" y="996"/>
                      </a:cubicBezTo>
                      <a:cubicBezTo>
                        <a:pt x="11518" y="959"/>
                        <a:pt x="11573" y="926"/>
                        <a:pt x="11608" y="977"/>
                      </a:cubicBezTo>
                      <a:cubicBezTo>
                        <a:pt x="11611" y="980"/>
                        <a:pt x="11621" y="983"/>
                        <a:pt x="11624" y="977"/>
                      </a:cubicBezTo>
                      <a:cubicBezTo>
                        <a:pt x="11666" y="943"/>
                        <a:pt x="11747" y="946"/>
                        <a:pt x="11776" y="993"/>
                      </a:cubicBezTo>
                      <a:cubicBezTo>
                        <a:pt x="11779" y="999"/>
                        <a:pt x="11789" y="993"/>
                        <a:pt x="11785" y="986"/>
                      </a:cubicBezTo>
                      <a:cubicBezTo>
                        <a:pt x="11760" y="930"/>
                        <a:pt x="11669" y="923"/>
                        <a:pt x="11621" y="955"/>
                      </a:cubicBezTo>
                      <a:cubicBezTo>
                        <a:pt x="11569" y="898"/>
                        <a:pt x="11496" y="946"/>
                        <a:pt x="11463" y="1006"/>
                      </a:cubicBezTo>
                      <a:cubicBezTo>
                        <a:pt x="11437" y="1061"/>
                        <a:pt x="11409" y="1115"/>
                        <a:pt x="11367" y="1157"/>
                      </a:cubicBezTo>
                      <a:cubicBezTo>
                        <a:pt x="11331" y="1193"/>
                        <a:pt x="11257" y="1247"/>
                        <a:pt x="11202" y="1231"/>
                      </a:cubicBezTo>
                      <a:cubicBezTo>
                        <a:pt x="11199" y="1231"/>
                        <a:pt x="11196" y="1231"/>
                        <a:pt x="11196" y="1231"/>
                      </a:cubicBezTo>
                      <a:cubicBezTo>
                        <a:pt x="11157" y="1177"/>
                        <a:pt x="11112" y="1125"/>
                        <a:pt x="11054" y="1086"/>
                      </a:cubicBezTo>
                      <a:cubicBezTo>
                        <a:pt x="11067" y="1086"/>
                        <a:pt x="11077" y="1083"/>
                        <a:pt x="11087" y="1077"/>
                      </a:cubicBezTo>
                      <a:cubicBezTo>
                        <a:pt x="11116" y="1064"/>
                        <a:pt x="11132" y="1038"/>
                        <a:pt x="11144" y="1012"/>
                      </a:cubicBezTo>
                      <a:cubicBezTo>
                        <a:pt x="11157" y="986"/>
                        <a:pt x="11164" y="962"/>
                        <a:pt x="11183" y="939"/>
                      </a:cubicBezTo>
                      <a:cubicBezTo>
                        <a:pt x="11183" y="936"/>
                        <a:pt x="11186" y="933"/>
                        <a:pt x="11189" y="930"/>
                      </a:cubicBezTo>
                      <a:cubicBezTo>
                        <a:pt x="11196" y="933"/>
                        <a:pt x="11199" y="936"/>
                        <a:pt x="11206" y="936"/>
                      </a:cubicBezTo>
                      <a:cubicBezTo>
                        <a:pt x="11209" y="926"/>
                        <a:pt x="11219" y="917"/>
                        <a:pt x="11232" y="907"/>
                      </a:cubicBezTo>
                      <a:cubicBezTo>
                        <a:pt x="11228" y="907"/>
                        <a:pt x="11225" y="907"/>
                        <a:pt x="11225" y="907"/>
                      </a:cubicBezTo>
                      <a:cubicBezTo>
                        <a:pt x="11225" y="904"/>
                        <a:pt x="11228" y="904"/>
                        <a:pt x="11228" y="904"/>
                      </a:cubicBezTo>
                      <a:cubicBezTo>
                        <a:pt x="11254" y="888"/>
                        <a:pt x="11296" y="872"/>
                        <a:pt x="11325" y="888"/>
                      </a:cubicBezTo>
                      <a:cubicBezTo>
                        <a:pt x="11360" y="907"/>
                        <a:pt x="11360" y="974"/>
                        <a:pt x="11331" y="996"/>
                      </a:cubicBezTo>
                      <a:cubicBezTo>
                        <a:pt x="11312" y="1009"/>
                        <a:pt x="11286" y="1006"/>
                        <a:pt x="11267" y="996"/>
                      </a:cubicBezTo>
                      <a:cubicBezTo>
                        <a:pt x="11254" y="993"/>
                        <a:pt x="11248" y="986"/>
                        <a:pt x="11238" y="980"/>
                      </a:cubicBezTo>
                      <a:cubicBezTo>
                        <a:pt x="11232" y="977"/>
                        <a:pt x="11228" y="974"/>
                        <a:pt x="11222" y="974"/>
                      </a:cubicBezTo>
                      <a:cubicBezTo>
                        <a:pt x="11202" y="977"/>
                        <a:pt x="11189" y="1006"/>
                        <a:pt x="11189" y="1022"/>
                      </a:cubicBezTo>
                      <a:cubicBezTo>
                        <a:pt x="11186" y="1041"/>
                        <a:pt x="11189" y="1070"/>
                        <a:pt x="11206" y="1086"/>
                      </a:cubicBezTo>
                      <a:cubicBezTo>
                        <a:pt x="11238" y="1125"/>
                        <a:pt x="11296" y="1109"/>
                        <a:pt x="11334" y="1086"/>
                      </a:cubicBezTo>
                      <a:cubicBezTo>
                        <a:pt x="11386" y="1058"/>
                        <a:pt x="11412" y="1009"/>
                        <a:pt x="11434" y="959"/>
                      </a:cubicBezTo>
                      <a:cubicBezTo>
                        <a:pt x="11450" y="920"/>
                        <a:pt x="11470" y="885"/>
                        <a:pt x="11499" y="856"/>
                      </a:cubicBezTo>
                      <a:cubicBezTo>
                        <a:pt x="11502" y="856"/>
                        <a:pt x="11505" y="856"/>
                        <a:pt x="11508" y="856"/>
                      </a:cubicBezTo>
                      <a:cubicBezTo>
                        <a:pt x="11508" y="852"/>
                        <a:pt x="11512" y="846"/>
                        <a:pt x="11515" y="843"/>
                      </a:cubicBezTo>
                      <a:cubicBezTo>
                        <a:pt x="11525" y="833"/>
                        <a:pt x="11534" y="827"/>
                        <a:pt x="11547" y="817"/>
                      </a:cubicBezTo>
                      <a:cubicBezTo>
                        <a:pt x="11573" y="804"/>
                        <a:pt x="11605" y="798"/>
                        <a:pt x="11631" y="810"/>
                      </a:cubicBezTo>
                      <a:cubicBezTo>
                        <a:pt x="11669" y="830"/>
                        <a:pt x="11663" y="865"/>
                        <a:pt x="11676" y="901"/>
                      </a:cubicBezTo>
                      <a:cubicBezTo>
                        <a:pt x="11679" y="907"/>
                        <a:pt x="11685" y="910"/>
                        <a:pt x="11692" y="907"/>
                      </a:cubicBezTo>
                      <a:cubicBezTo>
                        <a:pt x="11721" y="901"/>
                        <a:pt x="11750" y="898"/>
                        <a:pt x="11779" y="910"/>
                      </a:cubicBezTo>
                      <a:cubicBezTo>
                        <a:pt x="11808" y="923"/>
                        <a:pt x="11830" y="952"/>
                        <a:pt x="11834" y="983"/>
                      </a:cubicBezTo>
                      <a:cubicBezTo>
                        <a:pt x="11837" y="1012"/>
                        <a:pt x="11837" y="1035"/>
                        <a:pt x="11863" y="1054"/>
                      </a:cubicBezTo>
                      <a:cubicBezTo>
                        <a:pt x="11885" y="1070"/>
                        <a:pt x="11911" y="1080"/>
                        <a:pt x="11927" y="1106"/>
                      </a:cubicBezTo>
                      <a:cubicBezTo>
                        <a:pt x="11937" y="1122"/>
                        <a:pt x="11943" y="1141"/>
                        <a:pt x="11943" y="1161"/>
                      </a:cubicBezTo>
                      <a:cubicBezTo>
                        <a:pt x="11940" y="1164"/>
                        <a:pt x="11943" y="1167"/>
                        <a:pt x="11940" y="1177"/>
                      </a:cubicBezTo>
                      <a:cubicBezTo>
                        <a:pt x="11937" y="1222"/>
                        <a:pt x="11901" y="1254"/>
                        <a:pt x="11859" y="1254"/>
                      </a:cubicBezTo>
                      <a:cubicBezTo>
                        <a:pt x="11853" y="1254"/>
                        <a:pt x="11846" y="1254"/>
                        <a:pt x="11840" y="1254"/>
                      </a:cubicBezTo>
                      <a:cubicBezTo>
                        <a:pt x="11814" y="1247"/>
                        <a:pt x="11779" y="1231"/>
                        <a:pt x="11769" y="1202"/>
                      </a:cubicBezTo>
                      <a:cubicBezTo>
                        <a:pt x="11763" y="1186"/>
                        <a:pt x="11773" y="1183"/>
                        <a:pt x="11782" y="1177"/>
                      </a:cubicBezTo>
                      <a:cubicBezTo>
                        <a:pt x="11792" y="1170"/>
                        <a:pt x="11798" y="1161"/>
                        <a:pt x="11805" y="1154"/>
                      </a:cubicBezTo>
                      <a:cubicBezTo>
                        <a:pt x="11837" y="1106"/>
                        <a:pt x="11805" y="1058"/>
                        <a:pt x="11753" y="1041"/>
                      </a:cubicBezTo>
                      <a:cubicBezTo>
                        <a:pt x="11740" y="1035"/>
                        <a:pt x="11724" y="1032"/>
                        <a:pt x="11708" y="1035"/>
                      </a:cubicBezTo>
                      <a:cubicBezTo>
                        <a:pt x="11673" y="1035"/>
                        <a:pt x="11641" y="1048"/>
                        <a:pt x="11611" y="1070"/>
                      </a:cubicBezTo>
                      <a:cubicBezTo>
                        <a:pt x="11573" y="1096"/>
                        <a:pt x="11544" y="1141"/>
                        <a:pt x="11537" y="1190"/>
                      </a:cubicBezTo>
                      <a:cubicBezTo>
                        <a:pt x="11531" y="1231"/>
                        <a:pt x="11553" y="1292"/>
                        <a:pt x="11602" y="1302"/>
                      </a:cubicBezTo>
                      <a:cubicBezTo>
                        <a:pt x="11605" y="1302"/>
                        <a:pt x="11608" y="1302"/>
                        <a:pt x="11608" y="1302"/>
                      </a:cubicBezTo>
                      <a:cubicBezTo>
                        <a:pt x="11628" y="1302"/>
                        <a:pt x="11644" y="1292"/>
                        <a:pt x="11663" y="1286"/>
                      </a:cubicBezTo>
                      <a:cubicBezTo>
                        <a:pt x="11673" y="1279"/>
                        <a:pt x="11682" y="1279"/>
                        <a:pt x="11689" y="1279"/>
                      </a:cubicBezTo>
                      <a:cubicBezTo>
                        <a:pt x="11705" y="1279"/>
                        <a:pt x="11718" y="1286"/>
                        <a:pt x="11734" y="1299"/>
                      </a:cubicBezTo>
                      <a:cubicBezTo>
                        <a:pt x="11753" y="1318"/>
                        <a:pt x="11776" y="1347"/>
                        <a:pt x="11769" y="1376"/>
                      </a:cubicBezTo>
                      <a:cubicBezTo>
                        <a:pt x="11766" y="1395"/>
                        <a:pt x="11744" y="1411"/>
                        <a:pt x="11724" y="1411"/>
                      </a:cubicBezTo>
                      <a:cubicBezTo>
                        <a:pt x="11714" y="1411"/>
                        <a:pt x="11701" y="1408"/>
                        <a:pt x="11695" y="1395"/>
                      </a:cubicBezTo>
                      <a:cubicBezTo>
                        <a:pt x="11682" y="1376"/>
                        <a:pt x="11676" y="1360"/>
                        <a:pt x="11650" y="1354"/>
                      </a:cubicBezTo>
                      <a:cubicBezTo>
                        <a:pt x="11644" y="1350"/>
                        <a:pt x="11641" y="1350"/>
                        <a:pt x="11634" y="1350"/>
                      </a:cubicBezTo>
                      <a:cubicBezTo>
                        <a:pt x="11618" y="1350"/>
                        <a:pt x="11602" y="1357"/>
                        <a:pt x="11589" y="1367"/>
                      </a:cubicBezTo>
                      <a:cubicBezTo>
                        <a:pt x="11553" y="1402"/>
                        <a:pt x="11560" y="1466"/>
                        <a:pt x="11602" y="1492"/>
                      </a:cubicBezTo>
                      <a:cubicBezTo>
                        <a:pt x="11624" y="1505"/>
                        <a:pt x="11650" y="1508"/>
                        <a:pt x="11679" y="1508"/>
                      </a:cubicBezTo>
                      <a:cubicBezTo>
                        <a:pt x="11708" y="1508"/>
                        <a:pt x="11737" y="1505"/>
                        <a:pt x="11760" y="1495"/>
                      </a:cubicBezTo>
                      <a:cubicBezTo>
                        <a:pt x="11811" y="1483"/>
                        <a:pt x="11853" y="1454"/>
                        <a:pt x="11905" y="1454"/>
                      </a:cubicBezTo>
                      <a:cubicBezTo>
                        <a:pt x="11914" y="1454"/>
                        <a:pt x="11921" y="1457"/>
                        <a:pt x="11927" y="1457"/>
                      </a:cubicBezTo>
                      <a:cubicBezTo>
                        <a:pt x="11982" y="1470"/>
                        <a:pt x="12033" y="1508"/>
                        <a:pt x="12046" y="1563"/>
                      </a:cubicBezTo>
                      <a:cubicBezTo>
                        <a:pt x="12056" y="1592"/>
                        <a:pt x="12053" y="1624"/>
                        <a:pt x="12033" y="1647"/>
                      </a:cubicBezTo>
                      <a:cubicBezTo>
                        <a:pt x="12017" y="1663"/>
                        <a:pt x="11995" y="1676"/>
                        <a:pt x="11972" y="1676"/>
                      </a:cubicBezTo>
                      <a:cubicBezTo>
                        <a:pt x="11962" y="1676"/>
                        <a:pt x="11956" y="1676"/>
                        <a:pt x="11946" y="1672"/>
                      </a:cubicBezTo>
                      <a:cubicBezTo>
                        <a:pt x="11908" y="1656"/>
                        <a:pt x="11950" y="1598"/>
                        <a:pt x="11937" y="1566"/>
                      </a:cubicBezTo>
                      <a:cubicBezTo>
                        <a:pt x="11927" y="1540"/>
                        <a:pt x="11901" y="1527"/>
                        <a:pt x="11876" y="1527"/>
                      </a:cubicBezTo>
                      <a:cubicBezTo>
                        <a:pt x="11856" y="1527"/>
                        <a:pt x="11834" y="1534"/>
                        <a:pt x="11817" y="1543"/>
                      </a:cubicBezTo>
                      <a:cubicBezTo>
                        <a:pt x="11776" y="1566"/>
                        <a:pt x="11744" y="1615"/>
                        <a:pt x="11753" y="1666"/>
                      </a:cubicBezTo>
                      <a:cubicBezTo>
                        <a:pt x="11753" y="1666"/>
                        <a:pt x="11753" y="1669"/>
                        <a:pt x="11756" y="1672"/>
                      </a:cubicBezTo>
                      <a:cubicBezTo>
                        <a:pt x="11760" y="1688"/>
                        <a:pt x="11769" y="1698"/>
                        <a:pt x="11779" y="1711"/>
                      </a:cubicBezTo>
                      <a:cubicBezTo>
                        <a:pt x="11763" y="1701"/>
                        <a:pt x="11744" y="1692"/>
                        <a:pt x="11727" y="1685"/>
                      </a:cubicBezTo>
                      <a:moveTo>
                        <a:pt x="13125" y="1608"/>
                      </a:moveTo>
                      <a:lnTo>
                        <a:pt x="13125" y="1608"/>
                      </a:lnTo>
                      <a:cubicBezTo>
                        <a:pt x="13109" y="1611"/>
                        <a:pt x="13093" y="1618"/>
                        <a:pt x="13077" y="1621"/>
                      </a:cubicBezTo>
                      <a:cubicBezTo>
                        <a:pt x="13064" y="1611"/>
                        <a:pt x="13051" y="1602"/>
                        <a:pt x="13038" y="1595"/>
                      </a:cubicBezTo>
                      <a:cubicBezTo>
                        <a:pt x="13028" y="1589"/>
                        <a:pt x="13022" y="1579"/>
                        <a:pt x="13012" y="1572"/>
                      </a:cubicBezTo>
                      <a:cubicBezTo>
                        <a:pt x="12977" y="1550"/>
                        <a:pt x="12945" y="1527"/>
                        <a:pt x="12906" y="1515"/>
                      </a:cubicBezTo>
                      <a:cubicBezTo>
                        <a:pt x="12867" y="1502"/>
                        <a:pt x="12826" y="1489"/>
                        <a:pt x="12784" y="1483"/>
                      </a:cubicBezTo>
                      <a:cubicBezTo>
                        <a:pt x="12629" y="1460"/>
                        <a:pt x="12474" y="1492"/>
                        <a:pt x="12333" y="1556"/>
                      </a:cubicBezTo>
                      <a:cubicBezTo>
                        <a:pt x="12185" y="1621"/>
                        <a:pt x="12049" y="1714"/>
                        <a:pt x="11901" y="1779"/>
                      </a:cubicBezTo>
                      <a:cubicBezTo>
                        <a:pt x="11898" y="1782"/>
                        <a:pt x="11895" y="1782"/>
                        <a:pt x="11892" y="1785"/>
                      </a:cubicBezTo>
                      <a:cubicBezTo>
                        <a:pt x="11882" y="1775"/>
                        <a:pt x="11872" y="1769"/>
                        <a:pt x="11866" y="1763"/>
                      </a:cubicBezTo>
                      <a:cubicBezTo>
                        <a:pt x="11846" y="1743"/>
                        <a:pt x="11830" y="1730"/>
                        <a:pt x="11824" y="1721"/>
                      </a:cubicBezTo>
                      <a:cubicBezTo>
                        <a:pt x="11821" y="1717"/>
                        <a:pt x="11817" y="1714"/>
                        <a:pt x="11814" y="1711"/>
                      </a:cubicBezTo>
                      <a:cubicBezTo>
                        <a:pt x="11798" y="1695"/>
                        <a:pt x="11779" y="1679"/>
                        <a:pt x="11779" y="1653"/>
                      </a:cubicBezTo>
                      <a:cubicBezTo>
                        <a:pt x="11776" y="1624"/>
                        <a:pt x="11792" y="1598"/>
                        <a:pt x="11811" y="1582"/>
                      </a:cubicBezTo>
                      <a:cubicBezTo>
                        <a:pt x="11827" y="1566"/>
                        <a:pt x="11846" y="1553"/>
                        <a:pt x="11869" y="1553"/>
                      </a:cubicBezTo>
                      <a:cubicBezTo>
                        <a:pt x="11876" y="1553"/>
                        <a:pt x="11882" y="1553"/>
                        <a:pt x="11889" y="1556"/>
                      </a:cubicBezTo>
                      <a:cubicBezTo>
                        <a:pt x="11917" y="1569"/>
                        <a:pt x="11914" y="1589"/>
                        <a:pt x="11908" y="1611"/>
                      </a:cubicBezTo>
                      <a:cubicBezTo>
                        <a:pt x="11905" y="1631"/>
                        <a:pt x="11898" y="1650"/>
                        <a:pt x="11905" y="1669"/>
                      </a:cubicBezTo>
                      <a:cubicBezTo>
                        <a:pt x="11914" y="1688"/>
                        <a:pt x="11937" y="1698"/>
                        <a:pt x="11959" y="1701"/>
                      </a:cubicBezTo>
                      <a:cubicBezTo>
                        <a:pt x="11962" y="1701"/>
                        <a:pt x="11966" y="1704"/>
                        <a:pt x="11969" y="1704"/>
                      </a:cubicBezTo>
                      <a:cubicBezTo>
                        <a:pt x="11995" y="1704"/>
                        <a:pt x="12021" y="1695"/>
                        <a:pt x="12040" y="1676"/>
                      </a:cubicBezTo>
                      <a:cubicBezTo>
                        <a:pt x="12114" y="1637"/>
                        <a:pt x="12182" y="1582"/>
                        <a:pt x="12255" y="1543"/>
                      </a:cubicBezTo>
                      <a:cubicBezTo>
                        <a:pt x="12358" y="1489"/>
                        <a:pt x="12465" y="1444"/>
                        <a:pt x="12578" y="1421"/>
                      </a:cubicBezTo>
                      <a:cubicBezTo>
                        <a:pt x="12694" y="1399"/>
                        <a:pt x="12819" y="1389"/>
                        <a:pt x="12932" y="1428"/>
                      </a:cubicBezTo>
                      <a:cubicBezTo>
                        <a:pt x="13035" y="1463"/>
                        <a:pt x="13125" y="1527"/>
                        <a:pt x="13209" y="1595"/>
                      </a:cubicBezTo>
                      <a:cubicBezTo>
                        <a:pt x="13180" y="1598"/>
                        <a:pt x="13151" y="1602"/>
                        <a:pt x="13125" y="1608"/>
                      </a:cubicBezTo>
                      <a:moveTo>
                        <a:pt x="13247" y="1592"/>
                      </a:moveTo>
                      <a:lnTo>
                        <a:pt x="13247" y="1592"/>
                      </a:lnTo>
                      <a:cubicBezTo>
                        <a:pt x="13241" y="1592"/>
                        <a:pt x="13235" y="1592"/>
                        <a:pt x="13231" y="1589"/>
                      </a:cubicBezTo>
                      <a:cubicBezTo>
                        <a:pt x="13225" y="1585"/>
                        <a:pt x="13222" y="1582"/>
                        <a:pt x="13219" y="1579"/>
                      </a:cubicBezTo>
                      <a:cubicBezTo>
                        <a:pt x="13148" y="1508"/>
                        <a:pt x="13067" y="1450"/>
                        <a:pt x="12977" y="1411"/>
                      </a:cubicBezTo>
                      <a:cubicBezTo>
                        <a:pt x="12971" y="1411"/>
                        <a:pt x="12964" y="1408"/>
                        <a:pt x="12961" y="1405"/>
                      </a:cubicBezTo>
                      <a:cubicBezTo>
                        <a:pt x="12797" y="1344"/>
                        <a:pt x="12619" y="1363"/>
                        <a:pt x="12455" y="1418"/>
                      </a:cubicBezTo>
                      <a:cubicBezTo>
                        <a:pt x="12368" y="1444"/>
                        <a:pt x="12281" y="1486"/>
                        <a:pt x="12201" y="1531"/>
                      </a:cubicBezTo>
                      <a:cubicBezTo>
                        <a:pt x="12156" y="1556"/>
                        <a:pt x="12123" y="1579"/>
                        <a:pt x="12082" y="1608"/>
                      </a:cubicBezTo>
                      <a:cubicBezTo>
                        <a:pt x="12085" y="1579"/>
                        <a:pt x="12078" y="1553"/>
                        <a:pt x="12065" y="1531"/>
                      </a:cubicBezTo>
                      <a:cubicBezTo>
                        <a:pt x="12104" y="1521"/>
                        <a:pt x="12207" y="1499"/>
                        <a:pt x="12217" y="1495"/>
                      </a:cubicBezTo>
                      <a:cubicBezTo>
                        <a:pt x="12275" y="1479"/>
                        <a:pt x="12507" y="1383"/>
                        <a:pt x="12568" y="1360"/>
                      </a:cubicBezTo>
                      <a:cubicBezTo>
                        <a:pt x="12722" y="1312"/>
                        <a:pt x="12890" y="1325"/>
                        <a:pt x="13041" y="1373"/>
                      </a:cubicBezTo>
                      <a:cubicBezTo>
                        <a:pt x="13167" y="1415"/>
                        <a:pt x="13289" y="1483"/>
                        <a:pt x="13354" y="1595"/>
                      </a:cubicBezTo>
                      <a:cubicBezTo>
                        <a:pt x="13318" y="1595"/>
                        <a:pt x="13283" y="1592"/>
                        <a:pt x="13247" y="1592"/>
                      </a:cubicBezTo>
                      <a:moveTo>
                        <a:pt x="13392" y="1602"/>
                      </a:moveTo>
                      <a:lnTo>
                        <a:pt x="13392" y="1602"/>
                      </a:lnTo>
                      <a:cubicBezTo>
                        <a:pt x="13389" y="1598"/>
                        <a:pt x="13386" y="1598"/>
                        <a:pt x="13383" y="1598"/>
                      </a:cubicBezTo>
                      <a:cubicBezTo>
                        <a:pt x="13380" y="1595"/>
                        <a:pt x="13380" y="1592"/>
                        <a:pt x="13376" y="1589"/>
                      </a:cubicBezTo>
                      <a:cubicBezTo>
                        <a:pt x="13322" y="1495"/>
                        <a:pt x="13235" y="1415"/>
                        <a:pt x="13135" y="1376"/>
                      </a:cubicBezTo>
                      <a:cubicBezTo>
                        <a:pt x="13061" y="1347"/>
                        <a:pt x="12987" y="1322"/>
                        <a:pt x="12906" y="1309"/>
                      </a:cubicBezTo>
                      <a:cubicBezTo>
                        <a:pt x="12909" y="1309"/>
                        <a:pt x="12912" y="1309"/>
                        <a:pt x="12912" y="1309"/>
                      </a:cubicBezTo>
                      <a:cubicBezTo>
                        <a:pt x="12996" y="1309"/>
                        <a:pt x="13083" y="1315"/>
                        <a:pt x="13160" y="1344"/>
                      </a:cubicBezTo>
                      <a:cubicBezTo>
                        <a:pt x="13231" y="1376"/>
                        <a:pt x="13299" y="1421"/>
                        <a:pt x="13354" y="1476"/>
                      </a:cubicBezTo>
                      <a:cubicBezTo>
                        <a:pt x="13380" y="1502"/>
                        <a:pt x="13408" y="1531"/>
                        <a:pt x="13428" y="1560"/>
                      </a:cubicBezTo>
                      <a:cubicBezTo>
                        <a:pt x="13431" y="1563"/>
                        <a:pt x="13431" y="1563"/>
                        <a:pt x="13431" y="1566"/>
                      </a:cubicBezTo>
                      <a:cubicBezTo>
                        <a:pt x="13441" y="1579"/>
                        <a:pt x="13450" y="1595"/>
                        <a:pt x="13457" y="1611"/>
                      </a:cubicBezTo>
                      <a:cubicBezTo>
                        <a:pt x="13434" y="1608"/>
                        <a:pt x="13415" y="1605"/>
                        <a:pt x="13392" y="1602"/>
                      </a:cubicBezTo>
                      <a:moveTo>
                        <a:pt x="13650" y="1685"/>
                      </a:moveTo>
                      <a:lnTo>
                        <a:pt x="13650" y="1685"/>
                      </a:lnTo>
                      <a:cubicBezTo>
                        <a:pt x="13592" y="1656"/>
                        <a:pt x="13537" y="1634"/>
                        <a:pt x="13476" y="1618"/>
                      </a:cubicBezTo>
                      <a:cubicBezTo>
                        <a:pt x="13476" y="1618"/>
                        <a:pt x="13467" y="1595"/>
                        <a:pt x="13454" y="1572"/>
                      </a:cubicBezTo>
                      <a:cubicBezTo>
                        <a:pt x="13518" y="1589"/>
                        <a:pt x="13569" y="1595"/>
                        <a:pt x="13634" y="1569"/>
                      </a:cubicBezTo>
                      <a:cubicBezTo>
                        <a:pt x="13705" y="1540"/>
                        <a:pt x="13785" y="1479"/>
                        <a:pt x="13859" y="1511"/>
                      </a:cubicBezTo>
                      <a:cubicBezTo>
                        <a:pt x="13863" y="1511"/>
                        <a:pt x="13866" y="1508"/>
                        <a:pt x="13863" y="1505"/>
                      </a:cubicBezTo>
                      <a:cubicBezTo>
                        <a:pt x="13811" y="1476"/>
                        <a:pt x="13760" y="1492"/>
                        <a:pt x="13708" y="1515"/>
                      </a:cubicBezTo>
                      <a:cubicBezTo>
                        <a:pt x="13669" y="1531"/>
                        <a:pt x="13634" y="1550"/>
                        <a:pt x="13592" y="1560"/>
                      </a:cubicBezTo>
                      <a:cubicBezTo>
                        <a:pt x="13540" y="1572"/>
                        <a:pt x="13492" y="1560"/>
                        <a:pt x="13441" y="1547"/>
                      </a:cubicBezTo>
                      <a:lnTo>
                        <a:pt x="13441" y="1547"/>
                      </a:lnTo>
                      <a:cubicBezTo>
                        <a:pt x="13431" y="1527"/>
                        <a:pt x="13421" y="1515"/>
                        <a:pt x="13421" y="1511"/>
                      </a:cubicBezTo>
                      <a:cubicBezTo>
                        <a:pt x="13392" y="1463"/>
                        <a:pt x="13347" y="1421"/>
                        <a:pt x="13302" y="1389"/>
                      </a:cubicBezTo>
                      <a:cubicBezTo>
                        <a:pt x="13289" y="1379"/>
                        <a:pt x="13273" y="1367"/>
                        <a:pt x="13257" y="1357"/>
                      </a:cubicBezTo>
                      <a:cubicBezTo>
                        <a:pt x="13299" y="1338"/>
                        <a:pt x="13335" y="1302"/>
                        <a:pt x="13360" y="1263"/>
                      </a:cubicBezTo>
                      <a:cubicBezTo>
                        <a:pt x="13376" y="1234"/>
                        <a:pt x="13389" y="1202"/>
                        <a:pt x="13405" y="1173"/>
                      </a:cubicBezTo>
                      <a:cubicBezTo>
                        <a:pt x="13415" y="1151"/>
                        <a:pt x="13428" y="1118"/>
                        <a:pt x="13450" y="1102"/>
                      </a:cubicBezTo>
                      <a:cubicBezTo>
                        <a:pt x="13463" y="1096"/>
                        <a:pt x="13479" y="1093"/>
                        <a:pt x="13492" y="1086"/>
                      </a:cubicBezTo>
                      <a:cubicBezTo>
                        <a:pt x="13496" y="1083"/>
                        <a:pt x="13496" y="1080"/>
                        <a:pt x="13492" y="1080"/>
                      </a:cubicBezTo>
                      <a:cubicBezTo>
                        <a:pt x="13428" y="1074"/>
                        <a:pt x="13402" y="1128"/>
                        <a:pt x="13376" y="1177"/>
                      </a:cubicBezTo>
                      <a:cubicBezTo>
                        <a:pt x="13344" y="1247"/>
                        <a:pt x="13305" y="1312"/>
                        <a:pt x="13231" y="1341"/>
                      </a:cubicBezTo>
                      <a:cubicBezTo>
                        <a:pt x="13219" y="1334"/>
                        <a:pt x="13209" y="1331"/>
                        <a:pt x="13199" y="1325"/>
                      </a:cubicBezTo>
                      <a:cubicBezTo>
                        <a:pt x="13193" y="1322"/>
                        <a:pt x="13160" y="1312"/>
                        <a:pt x="13157" y="1309"/>
                      </a:cubicBezTo>
                      <a:cubicBezTo>
                        <a:pt x="13151" y="1289"/>
                        <a:pt x="13141" y="1273"/>
                        <a:pt x="13131" y="1254"/>
                      </a:cubicBezTo>
                      <a:cubicBezTo>
                        <a:pt x="13193" y="1267"/>
                        <a:pt x="13273" y="1209"/>
                        <a:pt x="13309" y="1167"/>
                      </a:cubicBezTo>
                      <a:cubicBezTo>
                        <a:pt x="13338" y="1135"/>
                        <a:pt x="13363" y="1099"/>
                        <a:pt x="13386" y="1061"/>
                      </a:cubicBezTo>
                      <a:cubicBezTo>
                        <a:pt x="13396" y="1038"/>
                        <a:pt x="13402" y="1016"/>
                        <a:pt x="13415" y="996"/>
                      </a:cubicBezTo>
                      <a:cubicBezTo>
                        <a:pt x="13441" y="959"/>
                        <a:pt x="13496" y="926"/>
                        <a:pt x="13531" y="977"/>
                      </a:cubicBezTo>
                      <a:cubicBezTo>
                        <a:pt x="13534" y="980"/>
                        <a:pt x="13544" y="983"/>
                        <a:pt x="13547" y="977"/>
                      </a:cubicBezTo>
                      <a:cubicBezTo>
                        <a:pt x="13589" y="943"/>
                        <a:pt x="13669" y="946"/>
                        <a:pt x="13698" y="993"/>
                      </a:cubicBezTo>
                      <a:cubicBezTo>
                        <a:pt x="13702" y="999"/>
                        <a:pt x="13711" y="993"/>
                        <a:pt x="13708" y="986"/>
                      </a:cubicBezTo>
                      <a:cubicBezTo>
                        <a:pt x="13682" y="930"/>
                        <a:pt x="13592" y="923"/>
                        <a:pt x="13544" y="955"/>
                      </a:cubicBezTo>
                      <a:cubicBezTo>
                        <a:pt x="13492" y="898"/>
                        <a:pt x="13418" y="946"/>
                        <a:pt x="13386" y="1006"/>
                      </a:cubicBezTo>
                      <a:cubicBezTo>
                        <a:pt x="13360" y="1061"/>
                        <a:pt x="13331" y="1115"/>
                        <a:pt x="13289" y="1157"/>
                      </a:cubicBezTo>
                      <a:cubicBezTo>
                        <a:pt x="13254" y="1193"/>
                        <a:pt x="13180" y="1247"/>
                        <a:pt x="13125" y="1231"/>
                      </a:cubicBezTo>
                      <a:cubicBezTo>
                        <a:pt x="13122" y="1231"/>
                        <a:pt x="13119" y="1231"/>
                        <a:pt x="13119" y="1231"/>
                      </a:cubicBezTo>
                      <a:cubicBezTo>
                        <a:pt x="13080" y="1177"/>
                        <a:pt x="13035" y="1125"/>
                        <a:pt x="12977" y="1086"/>
                      </a:cubicBezTo>
                      <a:cubicBezTo>
                        <a:pt x="12990" y="1086"/>
                        <a:pt x="12999" y="1083"/>
                        <a:pt x="13009" y="1077"/>
                      </a:cubicBezTo>
                      <a:cubicBezTo>
                        <a:pt x="13038" y="1064"/>
                        <a:pt x="13054" y="1038"/>
                        <a:pt x="13067" y="1012"/>
                      </a:cubicBezTo>
                      <a:cubicBezTo>
                        <a:pt x="13080" y="986"/>
                        <a:pt x="13087" y="962"/>
                        <a:pt x="13106" y="939"/>
                      </a:cubicBezTo>
                      <a:cubicBezTo>
                        <a:pt x="13106" y="936"/>
                        <a:pt x="13109" y="933"/>
                        <a:pt x="13112" y="930"/>
                      </a:cubicBezTo>
                      <a:cubicBezTo>
                        <a:pt x="13119" y="933"/>
                        <a:pt x="13122" y="936"/>
                        <a:pt x="13128" y="936"/>
                      </a:cubicBezTo>
                      <a:cubicBezTo>
                        <a:pt x="13131" y="926"/>
                        <a:pt x="13141" y="917"/>
                        <a:pt x="13154" y="907"/>
                      </a:cubicBezTo>
                      <a:cubicBezTo>
                        <a:pt x="13151" y="907"/>
                        <a:pt x="13148" y="907"/>
                        <a:pt x="13148" y="907"/>
                      </a:cubicBezTo>
                      <a:cubicBezTo>
                        <a:pt x="13148" y="904"/>
                        <a:pt x="13151" y="904"/>
                        <a:pt x="13151" y="904"/>
                      </a:cubicBezTo>
                      <a:cubicBezTo>
                        <a:pt x="13177" y="888"/>
                        <a:pt x="13219" y="872"/>
                        <a:pt x="13247" y="888"/>
                      </a:cubicBezTo>
                      <a:cubicBezTo>
                        <a:pt x="13283" y="907"/>
                        <a:pt x="13283" y="974"/>
                        <a:pt x="13254" y="996"/>
                      </a:cubicBezTo>
                      <a:cubicBezTo>
                        <a:pt x="13235" y="1009"/>
                        <a:pt x="13209" y="1006"/>
                        <a:pt x="13190" y="996"/>
                      </a:cubicBezTo>
                      <a:cubicBezTo>
                        <a:pt x="13177" y="993"/>
                        <a:pt x="13170" y="986"/>
                        <a:pt x="13160" y="980"/>
                      </a:cubicBezTo>
                      <a:cubicBezTo>
                        <a:pt x="13154" y="977"/>
                        <a:pt x="13151" y="974"/>
                        <a:pt x="13144" y="974"/>
                      </a:cubicBezTo>
                      <a:cubicBezTo>
                        <a:pt x="13125" y="977"/>
                        <a:pt x="13115" y="1006"/>
                        <a:pt x="13112" y="1022"/>
                      </a:cubicBezTo>
                      <a:cubicBezTo>
                        <a:pt x="13109" y="1041"/>
                        <a:pt x="13112" y="1070"/>
                        <a:pt x="13128" y="1086"/>
                      </a:cubicBezTo>
                      <a:cubicBezTo>
                        <a:pt x="13160" y="1125"/>
                        <a:pt x="13219" y="1109"/>
                        <a:pt x="13257" y="1086"/>
                      </a:cubicBezTo>
                      <a:cubicBezTo>
                        <a:pt x="13309" y="1058"/>
                        <a:pt x="13335" y="1009"/>
                        <a:pt x="13357" y="959"/>
                      </a:cubicBezTo>
                      <a:cubicBezTo>
                        <a:pt x="13373" y="920"/>
                        <a:pt x="13392" y="885"/>
                        <a:pt x="13421" y="856"/>
                      </a:cubicBezTo>
                      <a:cubicBezTo>
                        <a:pt x="13424" y="856"/>
                        <a:pt x="13428" y="856"/>
                        <a:pt x="13431" y="856"/>
                      </a:cubicBezTo>
                      <a:cubicBezTo>
                        <a:pt x="13434" y="852"/>
                        <a:pt x="13434" y="846"/>
                        <a:pt x="13437" y="843"/>
                      </a:cubicBezTo>
                      <a:cubicBezTo>
                        <a:pt x="13447" y="833"/>
                        <a:pt x="13457" y="827"/>
                        <a:pt x="13470" y="817"/>
                      </a:cubicBezTo>
                      <a:cubicBezTo>
                        <a:pt x="13496" y="804"/>
                        <a:pt x="13528" y="798"/>
                        <a:pt x="13553" y="810"/>
                      </a:cubicBezTo>
                      <a:cubicBezTo>
                        <a:pt x="13592" y="830"/>
                        <a:pt x="13586" y="865"/>
                        <a:pt x="13599" y="901"/>
                      </a:cubicBezTo>
                      <a:cubicBezTo>
                        <a:pt x="13602" y="907"/>
                        <a:pt x="13608" y="910"/>
                        <a:pt x="13615" y="907"/>
                      </a:cubicBezTo>
                      <a:cubicBezTo>
                        <a:pt x="13644" y="901"/>
                        <a:pt x="13672" y="898"/>
                        <a:pt x="13702" y="910"/>
                      </a:cubicBezTo>
                      <a:cubicBezTo>
                        <a:pt x="13731" y="923"/>
                        <a:pt x="13753" y="952"/>
                        <a:pt x="13756" y="983"/>
                      </a:cubicBezTo>
                      <a:cubicBezTo>
                        <a:pt x="13760" y="1012"/>
                        <a:pt x="13760" y="1035"/>
                        <a:pt x="13785" y="1054"/>
                      </a:cubicBezTo>
                      <a:cubicBezTo>
                        <a:pt x="13808" y="1070"/>
                        <a:pt x="13834" y="1080"/>
                        <a:pt x="13850" y="1106"/>
                      </a:cubicBezTo>
                      <a:cubicBezTo>
                        <a:pt x="13863" y="1128"/>
                        <a:pt x="13869" y="1151"/>
                        <a:pt x="13866" y="1177"/>
                      </a:cubicBezTo>
                      <a:cubicBezTo>
                        <a:pt x="13859" y="1228"/>
                        <a:pt x="13817" y="1260"/>
                        <a:pt x="13766" y="1254"/>
                      </a:cubicBezTo>
                      <a:cubicBezTo>
                        <a:pt x="13756" y="1251"/>
                        <a:pt x="13750" y="1251"/>
                        <a:pt x="13744" y="1247"/>
                      </a:cubicBezTo>
                      <a:cubicBezTo>
                        <a:pt x="13724" y="1238"/>
                        <a:pt x="13705" y="1225"/>
                        <a:pt x="13698" y="1206"/>
                      </a:cubicBezTo>
                      <a:cubicBezTo>
                        <a:pt x="13695" y="1190"/>
                        <a:pt x="13702" y="1186"/>
                        <a:pt x="13711" y="1177"/>
                      </a:cubicBezTo>
                      <a:cubicBezTo>
                        <a:pt x="13721" y="1170"/>
                        <a:pt x="13727" y="1164"/>
                        <a:pt x="13734" y="1157"/>
                      </a:cubicBezTo>
                      <a:cubicBezTo>
                        <a:pt x="13766" y="1109"/>
                        <a:pt x="13734" y="1061"/>
                        <a:pt x="13685" y="1045"/>
                      </a:cubicBezTo>
                      <a:cubicBezTo>
                        <a:pt x="13682" y="1041"/>
                        <a:pt x="13679" y="1041"/>
                        <a:pt x="13676" y="1041"/>
                      </a:cubicBezTo>
                      <a:cubicBezTo>
                        <a:pt x="13628" y="1022"/>
                        <a:pt x="13576" y="1038"/>
                        <a:pt x="13534" y="1070"/>
                      </a:cubicBezTo>
                      <a:cubicBezTo>
                        <a:pt x="13499" y="1096"/>
                        <a:pt x="13467" y="1141"/>
                        <a:pt x="13460" y="1190"/>
                      </a:cubicBezTo>
                      <a:cubicBezTo>
                        <a:pt x="13457" y="1228"/>
                        <a:pt x="13476" y="1286"/>
                        <a:pt x="13518" y="1299"/>
                      </a:cubicBezTo>
                      <a:cubicBezTo>
                        <a:pt x="13521" y="1302"/>
                        <a:pt x="13528" y="1302"/>
                        <a:pt x="13531" y="1305"/>
                      </a:cubicBezTo>
                      <a:cubicBezTo>
                        <a:pt x="13553" y="1309"/>
                        <a:pt x="13573" y="1296"/>
                        <a:pt x="13592" y="1289"/>
                      </a:cubicBezTo>
                      <a:cubicBezTo>
                        <a:pt x="13608" y="1283"/>
                        <a:pt x="13621" y="1279"/>
                        <a:pt x="13637" y="1286"/>
                      </a:cubicBezTo>
                      <a:cubicBezTo>
                        <a:pt x="13644" y="1289"/>
                        <a:pt x="13650" y="1292"/>
                        <a:pt x="13656" y="1299"/>
                      </a:cubicBezTo>
                      <a:cubicBezTo>
                        <a:pt x="13676" y="1318"/>
                        <a:pt x="13698" y="1347"/>
                        <a:pt x="13692" y="1376"/>
                      </a:cubicBezTo>
                      <a:cubicBezTo>
                        <a:pt x="13689" y="1399"/>
                        <a:pt x="13660" y="1418"/>
                        <a:pt x="13637" y="1411"/>
                      </a:cubicBezTo>
                      <a:cubicBezTo>
                        <a:pt x="13634" y="1408"/>
                        <a:pt x="13628" y="1405"/>
                        <a:pt x="13624" y="1399"/>
                      </a:cubicBezTo>
                      <a:cubicBezTo>
                        <a:pt x="13615" y="1379"/>
                        <a:pt x="13605" y="1363"/>
                        <a:pt x="13582" y="1357"/>
                      </a:cubicBezTo>
                      <a:cubicBezTo>
                        <a:pt x="13579" y="1354"/>
                        <a:pt x="13576" y="1354"/>
                        <a:pt x="13573" y="1354"/>
                      </a:cubicBezTo>
                      <a:cubicBezTo>
                        <a:pt x="13550" y="1347"/>
                        <a:pt x="13528" y="1354"/>
                        <a:pt x="13512" y="1367"/>
                      </a:cubicBezTo>
                      <a:cubicBezTo>
                        <a:pt x="13479" y="1402"/>
                        <a:pt x="13483" y="1466"/>
                        <a:pt x="13524" y="1492"/>
                      </a:cubicBezTo>
                      <a:cubicBezTo>
                        <a:pt x="13531" y="1495"/>
                        <a:pt x="13537" y="1499"/>
                        <a:pt x="13544" y="1499"/>
                      </a:cubicBezTo>
                      <a:cubicBezTo>
                        <a:pt x="13586" y="1518"/>
                        <a:pt x="13647" y="1511"/>
                        <a:pt x="13689" y="1499"/>
                      </a:cubicBezTo>
                      <a:cubicBezTo>
                        <a:pt x="13747" y="1483"/>
                        <a:pt x="13798" y="1447"/>
                        <a:pt x="13859" y="1460"/>
                      </a:cubicBezTo>
                      <a:cubicBezTo>
                        <a:pt x="13869" y="1463"/>
                        <a:pt x="13876" y="1463"/>
                        <a:pt x="13882" y="1466"/>
                      </a:cubicBezTo>
                      <a:cubicBezTo>
                        <a:pt x="13924" y="1486"/>
                        <a:pt x="13959" y="1521"/>
                        <a:pt x="13972" y="1563"/>
                      </a:cubicBezTo>
                      <a:cubicBezTo>
                        <a:pt x="13979" y="1592"/>
                        <a:pt x="13979" y="1624"/>
                        <a:pt x="13959" y="1647"/>
                      </a:cubicBezTo>
                      <a:cubicBezTo>
                        <a:pt x="13937" y="1669"/>
                        <a:pt x="13904" y="1682"/>
                        <a:pt x="13876" y="1672"/>
                      </a:cubicBezTo>
                      <a:cubicBezTo>
                        <a:pt x="13840" y="1653"/>
                        <a:pt x="13879" y="1602"/>
                        <a:pt x="13869" y="1569"/>
                      </a:cubicBezTo>
                      <a:cubicBezTo>
                        <a:pt x="13859" y="1550"/>
                        <a:pt x="13847" y="1540"/>
                        <a:pt x="13830" y="1534"/>
                      </a:cubicBezTo>
                      <a:cubicBezTo>
                        <a:pt x="13805" y="1521"/>
                        <a:pt x="13766" y="1527"/>
                        <a:pt x="13740" y="1543"/>
                      </a:cubicBezTo>
                      <a:cubicBezTo>
                        <a:pt x="13702" y="1566"/>
                        <a:pt x="13666" y="1615"/>
                        <a:pt x="13676" y="1666"/>
                      </a:cubicBezTo>
                      <a:cubicBezTo>
                        <a:pt x="13679" y="1682"/>
                        <a:pt x="13689" y="1698"/>
                        <a:pt x="13702" y="1711"/>
                      </a:cubicBezTo>
                      <a:cubicBezTo>
                        <a:pt x="13685" y="1701"/>
                        <a:pt x="13666" y="1692"/>
                        <a:pt x="13650" y="1685"/>
                      </a:cubicBezTo>
                      <a:moveTo>
                        <a:pt x="15053" y="1611"/>
                      </a:moveTo>
                      <a:lnTo>
                        <a:pt x="15053" y="1611"/>
                      </a:lnTo>
                      <a:cubicBezTo>
                        <a:pt x="15040" y="1615"/>
                        <a:pt x="15024" y="1618"/>
                        <a:pt x="15008" y="1624"/>
                      </a:cubicBezTo>
                      <a:cubicBezTo>
                        <a:pt x="14995" y="1615"/>
                        <a:pt x="14982" y="1605"/>
                        <a:pt x="14969" y="1595"/>
                      </a:cubicBezTo>
                      <a:cubicBezTo>
                        <a:pt x="14960" y="1589"/>
                        <a:pt x="14950" y="1582"/>
                        <a:pt x="14941" y="1576"/>
                      </a:cubicBezTo>
                      <a:cubicBezTo>
                        <a:pt x="14908" y="1553"/>
                        <a:pt x="14876" y="1531"/>
                        <a:pt x="14837" y="1518"/>
                      </a:cubicBezTo>
                      <a:cubicBezTo>
                        <a:pt x="14796" y="1502"/>
                        <a:pt x="14757" y="1492"/>
                        <a:pt x="14715" y="1486"/>
                      </a:cubicBezTo>
                      <a:cubicBezTo>
                        <a:pt x="14560" y="1463"/>
                        <a:pt x="14406" y="1495"/>
                        <a:pt x="14264" y="1560"/>
                      </a:cubicBezTo>
                      <a:cubicBezTo>
                        <a:pt x="14116" y="1624"/>
                        <a:pt x="13982" y="1717"/>
                        <a:pt x="13830" y="1782"/>
                      </a:cubicBezTo>
                      <a:cubicBezTo>
                        <a:pt x="13830" y="1785"/>
                        <a:pt x="13827" y="1785"/>
                        <a:pt x="13824" y="1788"/>
                      </a:cubicBezTo>
                      <a:cubicBezTo>
                        <a:pt x="13782" y="1753"/>
                        <a:pt x="13750" y="1721"/>
                        <a:pt x="13744" y="1714"/>
                      </a:cubicBezTo>
                      <a:cubicBezTo>
                        <a:pt x="13727" y="1698"/>
                        <a:pt x="13708" y="1679"/>
                        <a:pt x="13708" y="1656"/>
                      </a:cubicBezTo>
                      <a:cubicBezTo>
                        <a:pt x="13705" y="1627"/>
                        <a:pt x="13721" y="1602"/>
                        <a:pt x="13744" y="1582"/>
                      </a:cubicBezTo>
                      <a:cubicBezTo>
                        <a:pt x="13763" y="1566"/>
                        <a:pt x="13792" y="1550"/>
                        <a:pt x="13817" y="1560"/>
                      </a:cubicBezTo>
                      <a:cubicBezTo>
                        <a:pt x="13840" y="1569"/>
                        <a:pt x="13837" y="1589"/>
                        <a:pt x="13834" y="1611"/>
                      </a:cubicBezTo>
                      <a:cubicBezTo>
                        <a:pt x="13827" y="1631"/>
                        <a:pt x="13821" y="1650"/>
                        <a:pt x="13827" y="1669"/>
                      </a:cubicBezTo>
                      <a:cubicBezTo>
                        <a:pt x="13834" y="1682"/>
                        <a:pt x="13850" y="1692"/>
                        <a:pt x="13866" y="1698"/>
                      </a:cubicBezTo>
                      <a:cubicBezTo>
                        <a:pt x="13872" y="1701"/>
                        <a:pt x="13882" y="1704"/>
                        <a:pt x="13892" y="1704"/>
                      </a:cubicBezTo>
                      <a:cubicBezTo>
                        <a:pt x="13917" y="1708"/>
                        <a:pt x="13946" y="1698"/>
                        <a:pt x="13969" y="1682"/>
                      </a:cubicBezTo>
                      <a:cubicBezTo>
                        <a:pt x="14042" y="1643"/>
                        <a:pt x="14110" y="1589"/>
                        <a:pt x="14187" y="1547"/>
                      </a:cubicBezTo>
                      <a:cubicBezTo>
                        <a:pt x="14287" y="1492"/>
                        <a:pt x="14396" y="1447"/>
                        <a:pt x="14509" y="1424"/>
                      </a:cubicBezTo>
                      <a:cubicBezTo>
                        <a:pt x="14625" y="1399"/>
                        <a:pt x="14750" y="1389"/>
                        <a:pt x="14863" y="1428"/>
                      </a:cubicBezTo>
                      <a:cubicBezTo>
                        <a:pt x="14966" y="1463"/>
                        <a:pt x="15053" y="1531"/>
                        <a:pt x="15140" y="1598"/>
                      </a:cubicBezTo>
                      <a:cubicBezTo>
                        <a:pt x="15111" y="1602"/>
                        <a:pt x="15082" y="1605"/>
                        <a:pt x="15053" y="1611"/>
                      </a:cubicBezTo>
                      <a:moveTo>
                        <a:pt x="15179" y="1595"/>
                      </a:moveTo>
                      <a:lnTo>
                        <a:pt x="15179" y="1595"/>
                      </a:lnTo>
                      <a:cubicBezTo>
                        <a:pt x="15172" y="1592"/>
                        <a:pt x="15166" y="1592"/>
                        <a:pt x="15163" y="1592"/>
                      </a:cubicBezTo>
                      <a:cubicBezTo>
                        <a:pt x="15156" y="1589"/>
                        <a:pt x="15153" y="1585"/>
                        <a:pt x="15147" y="1579"/>
                      </a:cubicBezTo>
                      <a:cubicBezTo>
                        <a:pt x="15079" y="1511"/>
                        <a:pt x="14998" y="1454"/>
                        <a:pt x="14908" y="1415"/>
                      </a:cubicBezTo>
                      <a:cubicBezTo>
                        <a:pt x="14902" y="1415"/>
                        <a:pt x="14895" y="1411"/>
                        <a:pt x="14889" y="1408"/>
                      </a:cubicBezTo>
                      <a:cubicBezTo>
                        <a:pt x="14728" y="1347"/>
                        <a:pt x="14548" y="1367"/>
                        <a:pt x="14387" y="1418"/>
                      </a:cubicBezTo>
                      <a:cubicBezTo>
                        <a:pt x="14296" y="1447"/>
                        <a:pt x="14212" y="1486"/>
                        <a:pt x="14132" y="1534"/>
                      </a:cubicBezTo>
                      <a:cubicBezTo>
                        <a:pt x="14084" y="1560"/>
                        <a:pt x="14055" y="1582"/>
                        <a:pt x="14010" y="1611"/>
                      </a:cubicBezTo>
                      <a:cubicBezTo>
                        <a:pt x="14013" y="1582"/>
                        <a:pt x="14007" y="1556"/>
                        <a:pt x="13995" y="1534"/>
                      </a:cubicBezTo>
                      <a:cubicBezTo>
                        <a:pt x="14029" y="1524"/>
                        <a:pt x="14135" y="1499"/>
                        <a:pt x="14148" y="1495"/>
                      </a:cubicBezTo>
                      <a:cubicBezTo>
                        <a:pt x="14203" y="1483"/>
                        <a:pt x="14435" y="1386"/>
                        <a:pt x="14499" y="1363"/>
                      </a:cubicBezTo>
                      <a:cubicBezTo>
                        <a:pt x="14654" y="1315"/>
                        <a:pt x="14821" y="1328"/>
                        <a:pt x="14973" y="1376"/>
                      </a:cubicBezTo>
                      <a:cubicBezTo>
                        <a:pt x="15095" y="1415"/>
                        <a:pt x="15221" y="1486"/>
                        <a:pt x="15285" y="1598"/>
                      </a:cubicBezTo>
                      <a:cubicBezTo>
                        <a:pt x="15250" y="1598"/>
                        <a:pt x="15214" y="1595"/>
                        <a:pt x="15179" y="1595"/>
                      </a:cubicBezTo>
                      <a:moveTo>
                        <a:pt x="15324" y="1602"/>
                      </a:moveTo>
                      <a:lnTo>
                        <a:pt x="15324" y="1602"/>
                      </a:lnTo>
                      <a:cubicBezTo>
                        <a:pt x="15321" y="1602"/>
                        <a:pt x="15317" y="1602"/>
                        <a:pt x="15314" y="1598"/>
                      </a:cubicBezTo>
                      <a:cubicBezTo>
                        <a:pt x="15311" y="1598"/>
                        <a:pt x="15311" y="1595"/>
                        <a:pt x="15308" y="1592"/>
                      </a:cubicBezTo>
                      <a:cubicBezTo>
                        <a:pt x="15253" y="1499"/>
                        <a:pt x="15166" y="1418"/>
                        <a:pt x="15063" y="1376"/>
                      </a:cubicBezTo>
                      <a:cubicBezTo>
                        <a:pt x="14992" y="1347"/>
                        <a:pt x="14915" y="1325"/>
                        <a:pt x="14837" y="1309"/>
                      </a:cubicBezTo>
                      <a:cubicBezTo>
                        <a:pt x="14841" y="1309"/>
                        <a:pt x="14841" y="1309"/>
                        <a:pt x="14844" y="1309"/>
                      </a:cubicBezTo>
                      <a:cubicBezTo>
                        <a:pt x="14928" y="1312"/>
                        <a:pt x="15014" y="1315"/>
                        <a:pt x="15092" y="1347"/>
                      </a:cubicBezTo>
                      <a:cubicBezTo>
                        <a:pt x="15163" y="1379"/>
                        <a:pt x="15227" y="1424"/>
                        <a:pt x="15285" y="1479"/>
                      </a:cubicBezTo>
                      <a:cubicBezTo>
                        <a:pt x="15311" y="1505"/>
                        <a:pt x="15340" y="1534"/>
                        <a:pt x="15359" y="1563"/>
                      </a:cubicBezTo>
                      <a:cubicBezTo>
                        <a:pt x="15359" y="1566"/>
                        <a:pt x="15359" y="1566"/>
                        <a:pt x="15362" y="1569"/>
                      </a:cubicBezTo>
                      <a:cubicBezTo>
                        <a:pt x="15372" y="1582"/>
                        <a:pt x="15378" y="1598"/>
                        <a:pt x="15385" y="1615"/>
                      </a:cubicBezTo>
                      <a:cubicBezTo>
                        <a:pt x="15366" y="1611"/>
                        <a:pt x="15343" y="1608"/>
                        <a:pt x="15324" y="1602"/>
                      </a:cubicBezTo>
                      <a:moveTo>
                        <a:pt x="15582" y="1688"/>
                      </a:moveTo>
                      <a:lnTo>
                        <a:pt x="15582" y="1688"/>
                      </a:lnTo>
                      <a:cubicBezTo>
                        <a:pt x="15523" y="1656"/>
                        <a:pt x="15469" y="1637"/>
                        <a:pt x="15404" y="1621"/>
                      </a:cubicBezTo>
                      <a:cubicBezTo>
                        <a:pt x="15407" y="1618"/>
                        <a:pt x="15398" y="1598"/>
                        <a:pt x="15385" y="1576"/>
                      </a:cubicBezTo>
                      <a:cubicBezTo>
                        <a:pt x="15449" y="1592"/>
                        <a:pt x="15501" y="1598"/>
                        <a:pt x="15565" y="1572"/>
                      </a:cubicBezTo>
                      <a:cubicBezTo>
                        <a:pt x="15633" y="1543"/>
                        <a:pt x="15714" y="1483"/>
                        <a:pt x="15791" y="1515"/>
                      </a:cubicBezTo>
                      <a:cubicBezTo>
                        <a:pt x="15794" y="1515"/>
                        <a:pt x="15794" y="1508"/>
                        <a:pt x="15794" y="1508"/>
                      </a:cubicBezTo>
                      <a:cubicBezTo>
                        <a:pt x="15742" y="1479"/>
                        <a:pt x="15688" y="1495"/>
                        <a:pt x="15639" y="1518"/>
                      </a:cubicBezTo>
                      <a:cubicBezTo>
                        <a:pt x="15601" y="1534"/>
                        <a:pt x="15562" y="1553"/>
                        <a:pt x="15523" y="1563"/>
                      </a:cubicBezTo>
                      <a:cubicBezTo>
                        <a:pt x="15472" y="1576"/>
                        <a:pt x="15424" y="1563"/>
                        <a:pt x="15372" y="1550"/>
                      </a:cubicBezTo>
                      <a:lnTo>
                        <a:pt x="15372" y="1550"/>
                      </a:lnTo>
                      <a:cubicBezTo>
                        <a:pt x="15362" y="1531"/>
                        <a:pt x="15353" y="1515"/>
                        <a:pt x="15350" y="1515"/>
                      </a:cubicBezTo>
                      <a:cubicBezTo>
                        <a:pt x="15321" y="1466"/>
                        <a:pt x="15275" y="1424"/>
                        <a:pt x="15234" y="1392"/>
                      </a:cubicBezTo>
                      <a:cubicBezTo>
                        <a:pt x="15217" y="1379"/>
                        <a:pt x="15201" y="1370"/>
                        <a:pt x="15185" y="1360"/>
                      </a:cubicBezTo>
                      <a:cubicBezTo>
                        <a:pt x="15230" y="1341"/>
                        <a:pt x="15262" y="1305"/>
                        <a:pt x="15288" y="1263"/>
                      </a:cubicBezTo>
                      <a:cubicBezTo>
                        <a:pt x="15308" y="1238"/>
                        <a:pt x="15321" y="1206"/>
                        <a:pt x="15333" y="1177"/>
                      </a:cubicBezTo>
                      <a:cubicBezTo>
                        <a:pt x="15346" y="1151"/>
                        <a:pt x="15359" y="1122"/>
                        <a:pt x="15382" y="1106"/>
                      </a:cubicBezTo>
                      <a:cubicBezTo>
                        <a:pt x="15394" y="1099"/>
                        <a:pt x="15411" y="1096"/>
                        <a:pt x="15424" y="1086"/>
                      </a:cubicBezTo>
                      <a:cubicBezTo>
                        <a:pt x="15427" y="1086"/>
                        <a:pt x="15424" y="1083"/>
                        <a:pt x="15420" y="1080"/>
                      </a:cubicBezTo>
                      <a:cubicBezTo>
                        <a:pt x="15359" y="1077"/>
                        <a:pt x="15333" y="1131"/>
                        <a:pt x="15308" y="1180"/>
                      </a:cubicBezTo>
                      <a:cubicBezTo>
                        <a:pt x="15275" y="1251"/>
                        <a:pt x="15234" y="1315"/>
                        <a:pt x="15159" y="1344"/>
                      </a:cubicBezTo>
                      <a:cubicBezTo>
                        <a:pt x="15150" y="1338"/>
                        <a:pt x="15140" y="1331"/>
                        <a:pt x="15127" y="1328"/>
                      </a:cubicBezTo>
                      <a:cubicBezTo>
                        <a:pt x="15121" y="1325"/>
                        <a:pt x="15092" y="1315"/>
                        <a:pt x="15089" y="1312"/>
                      </a:cubicBezTo>
                      <a:cubicBezTo>
                        <a:pt x="15082" y="1292"/>
                        <a:pt x="15073" y="1273"/>
                        <a:pt x="15063" y="1257"/>
                      </a:cubicBezTo>
                      <a:cubicBezTo>
                        <a:pt x="15124" y="1267"/>
                        <a:pt x="15201" y="1212"/>
                        <a:pt x="15240" y="1170"/>
                      </a:cubicBezTo>
                      <a:cubicBezTo>
                        <a:pt x="15269" y="1138"/>
                        <a:pt x="15295" y="1099"/>
                        <a:pt x="15314" y="1064"/>
                      </a:cubicBezTo>
                      <a:cubicBezTo>
                        <a:pt x="15327" y="1041"/>
                        <a:pt x="15333" y="1019"/>
                        <a:pt x="15346" y="999"/>
                      </a:cubicBezTo>
                      <a:cubicBezTo>
                        <a:pt x="15369" y="962"/>
                        <a:pt x="15427" y="930"/>
                        <a:pt x="15462" y="977"/>
                      </a:cubicBezTo>
                      <a:cubicBezTo>
                        <a:pt x="15466" y="983"/>
                        <a:pt x="15472" y="986"/>
                        <a:pt x="15478" y="980"/>
                      </a:cubicBezTo>
                      <a:cubicBezTo>
                        <a:pt x="15517" y="943"/>
                        <a:pt x="15598" y="949"/>
                        <a:pt x="15630" y="996"/>
                      </a:cubicBezTo>
                      <a:cubicBezTo>
                        <a:pt x="15633" y="1003"/>
                        <a:pt x="15639" y="996"/>
                        <a:pt x="15636" y="990"/>
                      </a:cubicBezTo>
                      <a:cubicBezTo>
                        <a:pt x="15610" y="930"/>
                        <a:pt x="15523" y="923"/>
                        <a:pt x="15472" y="959"/>
                      </a:cubicBezTo>
                      <a:cubicBezTo>
                        <a:pt x="15420" y="901"/>
                        <a:pt x="15346" y="949"/>
                        <a:pt x="15317" y="1009"/>
                      </a:cubicBezTo>
                      <a:cubicBezTo>
                        <a:pt x="15292" y="1061"/>
                        <a:pt x="15259" y="1115"/>
                        <a:pt x="15217" y="1161"/>
                      </a:cubicBezTo>
                      <a:cubicBezTo>
                        <a:pt x="15185" y="1196"/>
                        <a:pt x="15108" y="1251"/>
                        <a:pt x="15057" y="1234"/>
                      </a:cubicBezTo>
                      <a:cubicBezTo>
                        <a:pt x="15053" y="1231"/>
                        <a:pt x="15050" y="1234"/>
                        <a:pt x="15047" y="1234"/>
                      </a:cubicBezTo>
                      <a:cubicBezTo>
                        <a:pt x="15011" y="1180"/>
                        <a:pt x="14963" y="1128"/>
                        <a:pt x="14908" y="1090"/>
                      </a:cubicBezTo>
                      <a:cubicBezTo>
                        <a:pt x="14918" y="1090"/>
                        <a:pt x="14931" y="1086"/>
                        <a:pt x="14941" y="1080"/>
                      </a:cubicBezTo>
                      <a:cubicBezTo>
                        <a:pt x="14969" y="1067"/>
                        <a:pt x="14985" y="1041"/>
                        <a:pt x="14998" y="1016"/>
                      </a:cubicBezTo>
                      <a:cubicBezTo>
                        <a:pt x="15008" y="990"/>
                        <a:pt x="15018" y="964"/>
                        <a:pt x="15034" y="943"/>
                      </a:cubicBezTo>
                      <a:cubicBezTo>
                        <a:pt x="15037" y="939"/>
                        <a:pt x="15040" y="936"/>
                        <a:pt x="15044" y="933"/>
                      </a:cubicBezTo>
                      <a:cubicBezTo>
                        <a:pt x="15050" y="936"/>
                        <a:pt x="15053" y="939"/>
                        <a:pt x="15060" y="939"/>
                      </a:cubicBezTo>
                      <a:cubicBezTo>
                        <a:pt x="15063" y="930"/>
                        <a:pt x="15073" y="917"/>
                        <a:pt x="15082" y="910"/>
                      </a:cubicBezTo>
                      <a:cubicBezTo>
                        <a:pt x="15082" y="910"/>
                        <a:pt x="15079" y="910"/>
                        <a:pt x="15076" y="907"/>
                      </a:cubicBezTo>
                      <a:cubicBezTo>
                        <a:pt x="15079" y="907"/>
                        <a:pt x="15079" y="907"/>
                        <a:pt x="15082" y="907"/>
                      </a:cubicBezTo>
                      <a:cubicBezTo>
                        <a:pt x="15108" y="891"/>
                        <a:pt x="15150" y="875"/>
                        <a:pt x="15179" y="891"/>
                      </a:cubicBezTo>
                      <a:cubicBezTo>
                        <a:pt x="15211" y="910"/>
                        <a:pt x="15214" y="977"/>
                        <a:pt x="15182" y="999"/>
                      </a:cubicBezTo>
                      <a:cubicBezTo>
                        <a:pt x="15166" y="1009"/>
                        <a:pt x="15140" y="1006"/>
                        <a:pt x="15118" y="999"/>
                      </a:cubicBezTo>
                      <a:cubicBezTo>
                        <a:pt x="15108" y="996"/>
                        <a:pt x="15101" y="990"/>
                        <a:pt x="15092" y="983"/>
                      </a:cubicBezTo>
                      <a:cubicBezTo>
                        <a:pt x="15085" y="977"/>
                        <a:pt x="15079" y="977"/>
                        <a:pt x="15073" y="977"/>
                      </a:cubicBezTo>
                      <a:cubicBezTo>
                        <a:pt x="15057" y="980"/>
                        <a:pt x="15044" y="1009"/>
                        <a:pt x="15040" y="1022"/>
                      </a:cubicBezTo>
                      <a:cubicBezTo>
                        <a:pt x="15037" y="1045"/>
                        <a:pt x="15044" y="1074"/>
                        <a:pt x="15057" y="1090"/>
                      </a:cubicBezTo>
                      <a:cubicBezTo>
                        <a:pt x="15089" y="1128"/>
                        <a:pt x="15150" y="1109"/>
                        <a:pt x="15185" y="1090"/>
                      </a:cubicBezTo>
                      <a:cubicBezTo>
                        <a:pt x="15237" y="1061"/>
                        <a:pt x="15262" y="1012"/>
                        <a:pt x="15285" y="962"/>
                      </a:cubicBezTo>
                      <a:cubicBezTo>
                        <a:pt x="15301" y="923"/>
                        <a:pt x="15324" y="888"/>
                        <a:pt x="15353" y="859"/>
                      </a:cubicBezTo>
                      <a:cubicBezTo>
                        <a:pt x="15356" y="859"/>
                        <a:pt x="15359" y="859"/>
                        <a:pt x="15362" y="859"/>
                      </a:cubicBezTo>
                      <a:cubicBezTo>
                        <a:pt x="15362" y="852"/>
                        <a:pt x="15366" y="849"/>
                        <a:pt x="15366" y="846"/>
                      </a:cubicBezTo>
                      <a:cubicBezTo>
                        <a:pt x="15375" y="836"/>
                        <a:pt x="15388" y="827"/>
                        <a:pt x="15398" y="820"/>
                      </a:cubicBezTo>
                      <a:cubicBezTo>
                        <a:pt x="15424" y="807"/>
                        <a:pt x="15456" y="801"/>
                        <a:pt x="15485" y="814"/>
                      </a:cubicBezTo>
                      <a:cubicBezTo>
                        <a:pt x="15520" y="833"/>
                        <a:pt x="15517" y="869"/>
                        <a:pt x="15530" y="901"/>
                      </a:cubicBezTo>
                      <a:cubicBezTo>
                        <a:pt x="15530" y="910"/>
                        <a:pt x="15536" y="914"/>
                        <a:pt x="15546" y="910"/>
                      </a:cubicBezTo>
                      <a:cubicBezTo>
                        <a:pt x="15572" y="904"/>
                        <a:pt x="15604" y="901"/>
                        <a:pt x="15630" y="914"/>
                      </a:cubicBezTo>
                      <a:cubicBezTo>
                        <a:pt x="15662" y="926"/>
                        <a:pt x="15684" y="955"/>
                        <a:pt x="15688" y="986"/>
                      </a:cubicBezTo>
                      <a:cubicBezTo>
                        <a:pt x="15691" y="1016"/>
                        <a:pt x="15691" y="1038"/>
                        <a:pt x="15714" y="1058"/>
                      </a:cubicBezTo>
                      <a:cubicBezTo>
                        <a:pt x="15736" y="1074"/>
                        <a:pt x="15765" y="1083"/>
                        <a:pt x="15778" y="1109"/>
                      </a:cubicBezTo>
                      <a:cubicBezTo>
                        <a:pt x="15791" y="1128"/>
                        <a:pt x="15797" y="1154"/>
                        <a:pt x="15797" y="1180"/>
                      </a:cubicBezTo>
                      <a:cubicBezTo>
                        <a:pt x="15794" y="1193"/>
                        <a:pt x="15791" y="1206"/>
                        <a:pt x="15784" y="1215"/>
                      </a:cubicBezTo>
                      <a:cubicBezTo>
                        <a:pt x="15768" y="1241"/>
                        <a:pt x="15742" y="1257"/>
                        <a:pt x="15714" y="1257"/>
                      </a:cubicBezTo>
                      <a:cubicBezTo>
                        <a:pt x="15707" y="1257"/>
                        <a:pt x="15701" y="1257"/>
                        <a:pt x="15694" y="1257"/>
                      </a:cubicBezTo>
                      <a:cubicBezTo>
                        <a:pt x="15668" y="1251"/>
                        <a:pt x="15633" y="1234"/>
                        <a:pt x="15623" y="1206"/>
                      </a:cubicBezTo>
                      <a:cubicBezTo>
                        <a:pt x="15617" y="1190"/>
                        <a:pt x="15623" y="1186"/>
                        <a:pt x="15636" y="1177"/>
                      </a:cubicBezTo>
                      <a:cubicBezTo>
                        <a:pt x="15642" y="1170"/>
                        <a:pt x="15652" y="1164"/>
                        <a:pt x="15659" y="1157"/>
                      </a:cubicBezTo>
                      <a:cubicBezTo>
                        <a:pt x="15691" y="1109"/>
                        <a:pt x="15655" y="1061"/>
                        <a:pt x="15607" y="1045"/>
                      </a:cubicBezTo>
                      <a:cubicBezTo>
                        <a:pt x="15591" y="1038"/>
                        <a:pt x="15575" y="1035"/>
                        <a:pt x="15562" y="1035"/>
                      </a:cubicBezTo>
                      <a:cubicBezTo>
                        <a:pt x="15526" y="1038"/>
                        <a:pt x="15491" y="1051"/>
                        <a:pt x="15466" y="1070"/>
                      </a:cubicBezTo>
                      <a:cubicBezTo>
                        <a:pt x="15427" y="1099"/>
                        <a:pt x="15394" y="1144"/>
                        <a:pt x="15391" y="1190"/>
                      </a:cubicBezTo>
                      <a:cubicBezTo>
                        <a:pt x="15385" y="1231"/>
                        <a:pt x="15407" y="1296"/>
                        <a:pt x="15453" y="1305"/>
                      </a:cubicBezTo>
                      <a:cubicBezTo>
                        <a:pt x="15456" y="1305"/>
                        <a:pt x="15459" y="1305"/>
                        <a:pt x="15462" y="1305"/>
                      </a:cubicBezTo>
                      <a:cubicBezTo>
                        <a:pt x="15482" y="1305"/>
                        <a:pt x="15498" y="1296"/>
                        <a:pt x="15514" y="1289"/>
                      </a:cubicBezTo>
                      <a:cubicBezTo>
                        <a:pt x="15523" y="1283"/>
                        <a:pt x="15533" y="1283"/>
                        <a:pt x="15543" y="1283"/>
                      </a:cubicBezTo>
                      <a:cubicBezTo>
                        <a:pt x="15559" y="1283"/>
                        <a:pt x="15572" y="1289"/>
                        <a:pt x="15585" y="1302"/>
                      </a:cubicBezTo>
                      <a:cubicBezTo>
                        <a:pt x="15604" y="1318"/>
                        <a:pt x="15626" y="1350"/>
                        <a:pt x="15623" y="1379"/>
                      </a:cubicBezTo>
                      <a:cubicBezTo>
                        <a:pt x="15617" y="1399"/>
                        <a:pt x="15598" y="1415"/>
                        <a:pt x="15578" y="1415"/>
                      </a:cubicBezTo>
                      <a:cubicBezTo>
                        <a:pt x="15565" y="1415"/>
                        <a:pt x="15556" y="1411"/>
                        <a:pt x="15549" y="1399"/>
                      </a:cubicBezTo>
                      <a:cubicBezTo>
                        <a:pt x="15536" y="1379"/>
                        <a:pt x="15530" y="1363"/>
                        <a:pt x="15504" y="1354"/>
                      </a:cubicBezTo>
                      <a:cubicBezTo>
                        <a:pt x="15498" y="1354"/>
                        <a:pt x="15491" y="1354"/>
                        <a:pt x="15488" y="1354"/>
                      </a:cubicBezTo>
                      <a:cubicBezTo>
                        <a:pt x="15469" y="1354"/>
                        <a:pt x="15453" y="1360"/>
                        <a:pt x="15443" y="1370"/>
                      </a:cubicBezTo>
                      <a:cubicBezTo>
                        <a:pt x="15407" y="1405"/>
                        <a:pt x="15411" y="1470"/>
                        <a:pt x="15456" y="1495"/>
                      </a:cubicBezTo>
                      <a:cubicBezTo>
                        <a:pt x="15475" y="1508"/>
                        <a:pt x="15504" y="1511"/>
                        <a:pt x="15533" y="1511"/>
                      </a:cubicBezTo>
                      <a:cubicBezTo>
                        <a:pt x="15562" y="1511"/>
                        <a:pt x="15591" y="1505"/>
                        <a:pt x="15614" y="1499"/>
                      </a:cubicBezTo>
                      <a:cubicBezTo>
                        <a:pt x="15662" y="1483"/>
                        <a:pt x="15707" y="1457"/>
                        <a:pt x="15758" y="1457"/>
                      </a:cubicBezTo>
                      <a:cubicBezTo>
                        <a:pt x="15765" y="1457"/>
                        <a:pt x="15775" y="1457"/>
                        <a:pt x="15781" y="1460"/>
                      </a:cubicBezTo>
                      <a:cubicBezTo>
                        <a:pt x="15836" y="1473"/>
                        <a:pt x="15884" y="1511"/>
                        <a:pt x="15900" y="1566"/>
                      </a:cubicBezTo>
                      <a:cubicBezTo>
                        <a:pt x="15910" y="1595"/>
                        <a:pt x="15907" y="1624"/>
                        <a:pt x="15887" y="1650"/>
                      </a:cubicBezTo>
                      <a:cubicBezTo>
                        <a:pt x="15871" y="1666"/>
                        <a:pt x="15849" y="1679"/>
                        <a:pt x="15823" y="1679"/>
                      </a:cubicBezTo>
                      <a:cubicBezTo>
                        <a:pt x="15816" y="1679"/>
                        <a:pt x="15807" y="1679"/>
                        <a:pt x="15800" y="1676"/>
                      </a:cubicBezTo>
                      <a:cubicBezTo>
                        <a:pt x="15758" y="1656"/>
                        <a:pt x="15804" y="1602"/>
                        <a:pt x="15791" y="1569"/>
                      </a:cubicBezTo>
                      <a:cubicBezTo>
                        <a:pt x="15781" y="1543"/>
                        <a:pt x="15755" y="1531"/>
                        <a:pt x="15730" y="1531"/>
                      </a:cubicBezTo>
                      <a:cubicBezTo>
                        <a:pt x="15707" y="1531"/>
                        <a:pt x="15688" y="1537"/>
                        <a:pt x="15671" y="1547"/>
                      </a:cubicBezTo>
                      <a:cubicBezTo>
                        <a:pt x="15630" y="1569"/>
                        <a:pt x="15594" y="1618"/>
                        <a:pt x="15604" y="1669"/>
                      </a:cubicBezTo>
                      <a:cubicBezTo>
                        <a:pt x="15604" y="1669"/>
                        <a:pt x="15607" y="1672"/>
                        <a:pt x="15610" y="1676"/>
                      </a:cubicBezTo>
                      <a:cubicBezTo>
                        <a:pt x="15614" y="1692"/>
                        <a:pt x="15620" y="1701"/>
                        <a:pt x="15630" y="1714"/>
                      </a:cubicBezTo>
                      <a:cubicBezTo>
                        <a:pt x="15614" y="1704"/>
                        <a:pt x="15598" y="1695"/>
                        <a:pt x="15582" y="1688"/>
                      </a:cubicBezTo>
                      <a:moveTo>
                        <a:pt x="16976" y="1611"/>
                      </a:moveTo>
                      <a:lnTo>
                        <a:pt x="16976" y="1611"/>
                      </a:lnTo>
                      <a:cubicBezTo>
                        <a:pt x="16963" y="1615"/>
                        <a:pt x="16947" y="1618"/>
                        <a:pt x="16931" y="1624"/>
                      </a:cubicBezTo>
                      <a:cubicBezTo>
                        <a:pt x="16918" y="1615"/>
                        <a:pt x="16905" y="1605"/>
                        <a:pt x="16892" y="1595"/>
                      </a:cubicBezTo>
                      <a:cubicBezTo>
                        <a:pt x="16883" y="1589"/>
                        <a:pt x="16873" y="1582"/>
                        <a:pt x="16863" y="1576"/>
                      </a:cubicBezTo>
                      <a:cubicBezTo>
                        <a:pt x="16831" y="1553"/>
                        <a:pt x="16799" y="1531"/>
                        <a:pt x="16760" y="1518"/>
                      </a:cubicBezTo>
                      <a:cubicBezTo>
                        <a:pt x="16718" y="1502"/>
                        <a:pt x="16680" y="1492"/>
                        <a:pt x="16638" y="1486"/>
                      </a:cubicBezTo>
                      <a:cubicBezTo>
                        <a:pt x="16483" y="1463"/>
                        <a:pt x="16328" y="1495"/>
                        <a:pt x="16187" y="1560"/>
                      </a:cubicBezTo>
                      <a:cubicBezTo>
                        <a:pt x="16039" y="1624"/>
                        <a:pt x="15903" y="1717"/>
                        <a:pt x="15752" y="1782"/>
                      </a:cubicBezTo>
                      <a:cubicBezTo>
                        <a:pt x="15752" y="1785"/>
                        <a:pt x="15749" y="1785"/>
                        <a:pt x="15746" y="1785"/>
                      </a:cubicBezTo>
                      <a:cubicBezTo>
                        <a:pt x="15736" y="1779"/>
                        <a:pt x="15726" y="1772"/>
                        <a:pt x="15720" y="1763"/>
                      </a:cubicBezTo>
                      <a:cubicBezTo>
                        <a:pt x="15701" y="1747"/>
                        <a:pt x="15684" y="1734"/>
                        <a:pt x="15675" y="1724"/>
                      </a:cubicBezTo>
                      <a:cubicBezTo>
                        <a:pt x="15671" y="1721"/>
                        <a:pt x="15671" y="1717"/>
                        <a:pt x="15668" y="1714"/>
                      </a:cubicBezTo>
                      <a:cubicBezTo>
                        <a:pt x="15652" y="1698"/>
                        <a:pt x="15633" y="1679"/>
                        <a:pt x="15633" y="1656"/>
                      </a:cubicBezTo>
                      <a:cubicBezTo>
                        <a:pt x="15630" y="1627"/>
                        <a:pt x="15646" y="1602"/>
                        <a:pt x="15665" y="1582"/>
                      </a:cubicBezTo>
                      <a:cubicBezTo>
                        <a:pt x="15681" y="1569"/>
                        <a:pt x="15701" y="1556"/>
                        <a:pt x="15723" y="1556"/>
                      </a:cubicBezTo>
                      <a:cubicBezTo>
                        <a:pt x="15730" y="1556"/>
                        <a:pt x="15736" y="1556"/>
                        <a:pt x="15742" y="1560"/>
                      </a:cubicBezTo>
                      <a:cubicBezTo>
                        <a:pt x="15768" y="1569"/>
                        <a:pt x="15768" y="1592"/>
                        <a:pt x="15762" y="1615"/>
                      </a:cubicBezTo>
                      <a:cubicBezTo>
                        <a:pt x="15755" y="1634"/>
                        <a:pt x="15749" y="1653"/>
                        <a:pt x="15758" y="1669"/>
                      </a:cubicBezTo>
                      <a:cubicBezTo>
                        <a:pt x="15765" y="1692"/>
                        <a:pt x="15791" y="1701"/>
                        <a:pt x="15813" y="1704"/>
                      </a:cubicBezTo>
                      <a:cubicBezTo>
                        <a:pt x="15816" y="1704"/>
                        <a:pt x="15820" y="1704"/>
                        <a:pt x="15823" y="1704"/>
                      </a:cubicBezTo>
                      <a:cubicBezTo>
                        <a:pt x="15849" y="1708"/>
                        <a:pt x="15874" y="1695"/>
                        <a:pt x="15894" y="1679"/>
                      </a:cubicBezTo>
                      <a:cubicBezTo>
                        <a:pt x="15968" y="1640"/>
                        <a:pt x="16035" y="1585"/>
                        <a:pt x="16110" y="1547"/>
                      </a:cubicBezTo>
                      <a:cubicBezTo>
                        <a:pt x="16209" y="1492"/>
                        <a:pt x="16319" y="1447"/>
                        <a:pt x="16432" y="1424"/>
                      </a:cubicBezTo>
                      <a:cubicBezTo>
                        <a:pt x="16548" y="1399"/>
                        <a:pt x="16673" y="1389"/>
                        <a:pt x="16786" y="1428"/>
                      </a:cubicBezTo>
                      <a:cubicBezTo>
                        <a:pt x="16889" y="1463"/>
                        <a:pt x="16976" y="1531"/>
                        <a:pt x="17063" y="1598"/>
                      </a:cubicBezTo>
                      <a:cubicBezTo>
                        <a:pt x="17034" y="1602"/>
                        <a:pt x="17005" y="1605"/>
                        <a:pt x="16976" y="1611"/>
                      </a:cubicBezTo>
                      <a:moveTo>
                        <a:pt x="17101" y="1595"/>
                      </a:moveTo>
                      <a:lnTo>
                        <a:pt x="17101" y="1595"/>
                      </a:lnTo>
                      <a:cubicBezTo>
                        <a:pt x="17095" y="1592"/>
                        <a:pt x="17089" y="1592"/>
                        <a:pt x="17085" y="1592"/>
                      </a:cubicBezTo>
                      <a:cubicBezTo>
                        <a:pt x="17079" y="1589"/>
                        <a:pt x="17076" y="1585"/>
                        <a:pt x="17069" y="1579"/>
                      </a:cubicBezTo>
                      <a:cubicBezTo>
                        <a:pt x="17002" y="1511"/>
                        <a:pt x="16921" y="1454"/>
                        <a:pt x="16831" y="1415"/>
                      </a:cubicBezTo>
                      <a:cubicBezTo>
                        <a:pt x="16824" y="1415"/>
                        <a:pt x="16818" y="1411"/>
                        <a:pt x="16812" y="1408"/>
                      </a:cubicBezTo>
                      <a:cubicBezTo>
                        <a:pt x="16651" y="1347"/>
                        <a:pt x="16470" y="1367"/>
                        <a:pt x="16309" y="1418"/>
                      </a:cubicBezTo>
                      <a:cubicBezTo>
                        <a:pt x="16219" y="1447"/>
                        <a:pt x="16135" y="1486"/>
                        <a:pt x="16055" y="1534"/>
                      </a:cubicBezTo>
                      <a:cubicBezTo>
                        <a:pt x="16007" y="1560"/>
                        <a:pt x="15978" y="1582"/>
                        <a:pt x="15932" y="1611"/>
                      </a:cubicBezTo>
                      <a:cubicBezTo>
                        <a:pt x="15936" y="1582"/>
                        <a:pt x="15932" y="1556"/>
                        <a:pt x="15919" y="1534"/>
                      </a:cubicBezTo>
                      <a:cubicBezTo>
                        <a:pt x="15955" y="1524"/>
                        <a:pt x="16058" y="1499"/>
                        <a:pt x="16071" y="1495"/>
                      </a:cubicBezTo>
                      <a:cubicBezTo>
                        <a:pt x="16126" y="1483"/>
                        <a:pt x="16358" y="1386"/>
                        <a:pt x="16422" y="1363"/>
                      </a:cubicBezTo>
                      <a:cubicBezTo>
                        <a:pt x="16576" y="1315"/>
                        <a:pt x="16744" y="1328"/>
                        <a:pt x="16896" y="1376"/>
                      </a:cubicBezTo>
                      <a:cubicBezTo>
                        <a:pt x="17018" y="1415"/>
                        <a:pt x="17143" y="1486"/>
                        <a:pt x="17208" y="1598"/>
                      </a:cubicBezTo>
                      <a:cubicBezTo>
                        <a:pt x="17172" y="1598"/>
                        <a:pt x="17137" y="1595"/>
                        <a:pt x="17101" y="1595"/>
                      </a:cubicBezTo>
                      <a:moveTo>
                        <a:pt x="17246" y="1602"/>
                      </a:moveTo>
                      <a:lnTo>
                        <a:pt x="17246" y="1602"/>
                      </a:lnTo>
                      <a:cubicBezTo>
                        <a:pt x="17243" y="1602"/>
                        <a:pt x="17240" y="1602"/>
                        <a:pt x="17237" y="1598"/>
                      </a:cubicBezTo>
                      <a:cubicBezTo>
                        <a:pt x="17233" y="1598"/>
                        <a:pt x="17233" y="1595"/>
                        <a:pt x="17230" y="1592"/>
                      </a:cubicBezTo>
                      <a:cubicBezTo>
                        <a:pt x="17176" y="1499"/>
                        <a:pt x="17089" y="1418"/>
                        <a:pt x="16985" y="1376"/>
                      </a:cubicBezTo>
                      <a:cubicBezTo>
                        <a:pt x="16915" y="1347"/>
                        <a:pt x="16837" y="1325"/>
                        <a:pt x="16760" y="1309"/>
                      </a:cubicBezTo>
                      <a:cubicBezTo>
                        <a:pt x="16763" y="1309"/>
                        <a:pt x="16763" y="1309"/>
                        <a:pt x="16767" y="1309"/>
                      </a:cubicBezTo>
                      <a:cubicBezTo>
                        <a:pt x="16850" y="1312"/>
                        <a:pt x="16937" y="1315"/>
                        <a:pt x="17015" y="1347"/>
                      </a:cubicBezTo>
                      <a:cubicBezTo>
                        <a:pt x="17085" y="1379"/>
                        <a:pt x="17150" y="1424"/>
                        <a:pt x="17208" y="1479"/>
                      </a:cubicBezTo>
                      <a:cubicBezTo>
                        <a:pt x="17233" y="1505"/>
                        <a:pt x="17262" y="1534"/>
                        <a:pt x="17282" y="1563"/>
                      </a:cubicBezTo>
                      <a:cubicBezTo>
                        <a:pt x="17282" y="1566"/>
                        <a:pt x="17285" y="1566"/>
                        <a:pt x="17285" y="1566"/>
                      </a:cubicBezTo>
                      <a:cubicBezTo>
                        <a:pt x="17295" y="1582"/>
                        <a:pt x="17301" y="1598"/>
                        <a:pt x="17308" y="1615"/>
                      </a:cubicBezTo>
                      <a:cubicBezTo>
                        <a:pt x="17288" y="1611"/>
                        <a:pt x="17266" y="1608"/>
                        <a:pt x="17246" y="1602"/>
                      </a:cubicBezTo>
                      <a:moveTo>
                        <a:pt x="17504" y="1688"/>
                      </a:moveTo>
                      <a:lnTo>
                        <a:pt x="17504" y="1688"/>
                      </a:lnTo>
                      <a:cubicBezTo>
                        <a:pt x="17446" y="1656"/>
                        <a:pt x="17391" y="1637"/>
                        <a:pt x="17327" y="1621"/>
                      </a:cubicBezTo>
                      <a:cubicBezTo>
                        <a:pt x="17330" y="1618"/>
                        <a:pt x="17321" y="1598"/>
                        <a:pt x="17308" y="1576"/>
                      </a:cubicBezTo>
                      <a:cubicBezTo>
                        <a:pt x="17372" y="1592"/>
                        <a:pt x="17424" y="1598"/>
                        <a:pt x="17488" y="1572"/>
                      </a:cubicBezTo>
                      <a:cubicBezTo>
                        <a:pt x="17556" y="1543"/>
                        <a:pt x="17636" y="1483"/>
                        <a:pt x="17713" y="1515"/>
                      </a:cubicBezTo>
                      <a:cubicBezTo>
                        <a:pt x="17717" y="1515"/>
                        <a:pt x="17717" y="1508"/>
                        <a:pt x="17717" y="1508"/>
                      </a:cubicBezTo>
                      <a:cubicBezTo>
                        <a:pt x="17665" y="1479"/>
                        <a:pt x="17610" y="1495"/>
                        <a:pt x="17562" y="1518"/>
                      </a:cubicBezTo>
                      <a:cubicBezTo>
                        <a:pt x="17523" y="1534"/>
                        <a:pt x="17485" y="1553"/>
                        <a:pt x="17446" y="1563"/>
                      </a:cubicBezTo>
                      <a:cubicBezTo>
                        <a:pt x="17395" y="1576"/>
                        <a:pt x="17346" y="1563"/>
                        <a:pt x="17295" y="1550"/>
                      </a:cubicBezTo>
                      <a:lnTo>
                        <a:pt x="17295" y="1550"/>
                      </a:lnTo>
                      <a:cubicBezTo>
                        <a:pt x="17285" y="1531"/>
                        <a:pt x="17275" y="1515"/>
                        <a:pt x="17272" y="1515"/>
                      </a:cubicBezTo>
                      <a:cubicBezTo>
                        <a:pt x="17243" y="1466"/>
                        <a:pt x="17198" y="1424"/>
                        <a:pt x="17156" y="1392"/>
                      </a:cubicBezTo>
                      <a:cubicBezTo>
                        <a:pt x="17140" y="1379"/>
                        <a:pt x="17124" y="1370"/>
                        <a:pt x="17111" y="1360"/>
                      </a:cubicBezTo>
                      <a:cubicBezTo>
                        <a:pt x="17153" y="1341"/>
                        <a:pt x="17185" y="1305"/>
                        <a:pt x="17211" y="1263"/>
                      </a:cubicBezTo>
                      <a:cubicBezTo>
                        <a:pt x="17230" y="1238"/>
                        <a:pt x="17243" y="1206"/>
                        <a:pt x="17256" y="1177"/>
                      </a:cubicBezTo>
                      <a:cubicBezTo>
                        <a:pt x="17269" y="1151"/>
                        <a:pt x="17282" y="1122"/>
                        <a:pt x="17304" y="1106"/>
                      </a:cubicBezTo>
                      <a:cubicBezTo>
                        <a:pt x="17317" y="1099"/>
                        <a:pt x="17333" y="1096"/>
                        <a:pt x="17346" y="1086"/>
                      </a:cubicBezTo>
                      <a:cubicBezTo>
                        <a:pt x="17349" y="1086"/>
                        <a:pt x="17346" y="1083"/>
                        <a:pt x="17346" y="1080"/>
                      </a:cubicBezTo>
                      <a:cubicBezTo>
                        <a:pt x="17282" y="1077"/>
                        <a:pt x="17256" y="1131"/>
                        <a:pt x="17230" y="1180"/>
                      </a:cubicBezTo>
                      <a:cubicBezTo>
                        <a:pt x="17198" y="1251"/>
                        <a:pt x="17156" y="1315"/>
                        <a:pt x="17082" y="1344"/>
                      </a:cubicBezTo>
                      <a:cubicBezTo>
                        <a:pt x="17072" y="1338"/>
                        <a:pt x="17063" y="1331"/>
                        <a:pt x="17050" y="1328"/>
                      </a:cubicBezTo>
                      <a:cubicBezTo>
                        <a:pt x="17044" y="1325"/>
                        <a:pt x="17015" y="1315"/>
                        <a:pt x="17011" y="1312"/>
                      </a:cubicBezTo>
                      <a:cubicBezTo>
                        <a:pt x="17005" y="1292"/>
                        <a:pt x="16995" y="1273"/>
                        <a:pt x="16985" y="1257"/>
                      </a:cubicBezTo>
                      <a:cubicBezTo>
                        <a:pt x="17047" y="1267"/>
                        <a:pt x="17124" y="1212"/>
                        <a:pt x="17163" y="1170"/>
                      </a:cubicBezTo>
                      <a:cubicBezTo>
                        <a:pt x="17192" y="1138"/>
                        <a:pt x="17217" y="1099"/>
                        <a:pt x="17237" y="1064"/>
                      </a:cubicBezTo>
                      <a:cubicBezTo>
                        <a:pt x="17250" y="1041"/>
                        <a:pt x="17256" y="1019"/>
                        <a:pt x="17269" y="999"/>
                      </a:cubicBezTo>
                      <a:cubicBezTo>
                        <a:pt x="17292" y="962"/>
                        <a:pt x="17349" y="930"/>
                        <a:pt x="17385" y="977"/>
                      </a:cubicBezTo>
                      <a:cubicBezTo>
                        <a:pt x="17388" y="983"/>
                        <a:pt x="17395" y="986"/>
                        <a:pt x="17401" y="980"/>
                      </a:cubicBezTo>
                      <a:cubicBezTo>
                        <a:pt x="17440" y="943"/>
                        <a:pt x="17523" y="949"/>
                        <a:pt x="17552" y="996"/>
                      </a:cubicBezTo>
                      <a:cubicBezTo>
                        <a:pt x="17556" y="1003"/>
                        <a:pt x="17562" y="996"/>
                        <a:pt x="17559" y="990"/>
                      </a:cubicBezTo>
                      <a:cubicBezTo>
                        <a:pt x="17533" y="930"/>
                        <a:pt x="17446" y="923"/>
                        <a:pt x="17395" y="959"/>
                      </a:cubicBezTo>
                      <a:cubicBezTo>
                        <a:pt x="17343" y="901"/>
                        <a:pt x="17269" y="949"/>
                        <a:pt x="17240" y="1009"/>
                      </a:cubicBezTo>
                      <a:cubicBezTo>
                        <a:pt x="17214" y="1061"/>
                        <a:pt x="17182" y="1115"/>
                        <a:pt x="17140" y="1161"/>
                      </a:cubicBezTo>
                      <a:cubicBezTo>
                        <a:pt x="17108" y="1196"/>
                        <a:pt x="17031" y="1251"/>
                        <a:pt x="16979" y="1234"/>
                      </a:cubicBezTo>
                      <a:cubicBezTo>
                        <a:pt x="16976" y="1231"/>
                        <a:pt x="16973" y="1234"/>
                        <a:pt x="16969" y="1234"/>
                      </a:cubicBezTo>
                      <a:cubicBezTo>
                        <a:pt x="16934" y="1180"/>
                        <a:pt x="16886" y="1128"/>
                        <a:pt x="16831" y="1090"/>
                      </a:cubicBezTo>
                      <a:cubicBezTo>
                        <a:pt x="16840" y="1090"/>
                        <a:pt x="16853" y="1086"/>
                        <a:pt x="16863" y="1080"/>
                      </a:cubicBezTo>
                      <a:cubicBezTo>
                        <a:pt x="16892" y="1067"/>
                        <a:pt x="16908" y="1041"/>
                        <a:pt x="16921" y="1016"/>
                      </a:cubicBezTo>
                      <a:cubicBezTo>
                        <a:pt x="16931" y="990"/>
                        <a:pt x="16940" y="964"/>
                        <a:pt x="16956" y="943"/>
                      </a:cubicBezTo>
                      <a:cubicBezTo>
                        <a:pt x="16960" y="939"/>
                        <a:pt x="16963" y="936"/>
                        <a:pt x="16966" y="933"/>
                      </a:cubicBezTo>
                      <a:cubicBezTo>
                        <a:pt x="16973" y="936"/>
                        <a:pt x="16976" y="939"/>
                        <a:pt x="16982" y="939"/>
                      </a:cubicBezTo>
                      <a:cubicBezTo>
                        <a:pt x="16985" y="930"/>
                        <a:pt x="16995" y="917"/>
                        <a:pt x="17005" y="910"/>
                      </a:cubicBezTo>
                      <a:cubicBezTo>
                        <a:pt x="17005" y="910"/>
                        <a:pt x="17002" y="910"/>
                        <a:pt x="17002" y="907"/>
                      </a:cubicBezTo>
                      <a:lnTo>
                        <a:pt x="17005" y="907"/>
                      </a:lnTo>
                      <a:cubicBezTo>
                        <a:pt x="17031" y="891"/>
                        <a:pt x="17072" y="875"/>
                        <a:pt x="17101" y="891"/>
                      </a:cubicBezTo>
                      <a:cubicBezTo>
                        <a:pt x="17134" y="910"/>
                        <a:pt x="17137" y="977"/>
                        <a:pt x="17105" y="999"/>
                      </a:cubicBezTo>
                      <a:cubicBezTo>
                        <a:pt x="17089" y="1009"/>
                        <a:pt x="17063" y="1006"/>
                        <a:pt x="17040" y="999"/>
                      </a:cubicBezTo>
                      <a:cubicBezTo>
                        <a:pt x="17031" y="996"/>
                        <a:pt x="17024" y="990"/>
                        <a:pt x="17015" y="983"/>
                      </a:cubicBezTo>
                      <a:cubicBezTo>
                        <a:pt x="17008" y="977"/>
                        <a:pt x="17005" y="977"/>
                        <a:pt x="16998" y="977"/>
                      </a:cubicBezTo>
                      <a:cubicBezTo>
                        <a:pt x="16979" y="980"/>
                        <a:pt x="16966" y="1009"/>
                        <a:pt x="16963" y="1022"/>
                      </a:cubicBezTo>
                      <a:cubicBezTo>
                        <a:pt x="16960" y="1045"/>
                        <a:pt x="16966" y="1074"/>
                        <a:pt x="16979" y="1090"/>
                      </a:cubicBezTo>
                      <a:cubicBezTo>
                        <a:pt x="17011" y="1128"/>
                        <a:pt x="17072" y="1109"/>
                        <a:pt x="17108" y="1090"/>
                      </a:cubicBezTo>
                      <a:cubicBezTo>
                        <a:pt x="17160" y="1061"/>
                        <a:pt x="17185" y="1012"/>
                        <a:pt x="17208" y="962"/>
                      </a:cubicBezTo>
                      <a:cubicBezTo>
                        <a:pt x="17224" y="923"/>
                        <a:pt x="17246" y="888"/>
                        <a:pt x="17275" y="859"/>
                      </a:cubicBezTo>
                      <a:cubicBezTo>
                        <a:pt x="17279" y="859"/>
                        <a:pt x="17282" y="859"/>
                        <a:pt x="17285" y="859"/>
                      </a:cubicBezTo>
                      <a:cubicBezTo>
                        <a:pt x="17285" y="852"/>
                        <a:pt x="17288" y="849"/>
                        <a:pt x="17288" y="846"/>
                      </a:cubicBezTo>
                      <a:cubicBezTo>
                        <a:pt x="17298" y="836"/>
                        <a:pt x="17311" y="827"/>
                        <a:pt x="17321" y="820"/>
                      </a:cubicBezTo>
                      <a:cubicBezTo>
                        <a:pt x="17349" y="807"/>
                        <a:pt x="17378" y="801"/>
                        <a:pt x="17407" y="814"/>
                      </a:cubicBezTo>
                      <a:cubicBezTo>
                        <a:pt x="17443" y="833"/>
                        <a:pt x="17440" y="869"/>
                        <a:pt x="17453" y="901"/>
                      </a:cubicBezTo>
                      <a:cubicBezTo>
                        <a:pt x="17453" y="910"/>
                        <a:pt x="17462" y="914"/>
                        <a:pt x="17469" y="910"/>
                      </a:cubicBezTo>
                      <a:cubicBezTo>
                        <a:pt x="17494" y="904"/>
                        <a:pt x="17527" y="901"/>
                        <a:pt x="17552" y="914"/>
                      </a:cubicBezTo>
                      <a:cubicBezTo>
                        <a:pt x="17585" y="926"/>
                        <a:pt x="17607" y="955"/>
                        <a:pt x="17610" y="986"/>
                      </a:cubicBezTo>
                      <a:cubicBezTo>
                        <a:pt x="17613" y="1016"/>
                        <a:pt x="17613" y="1038"/>
                        <a:pt x="17636" y="1058"/>
                      </a:cubicBezTo>
                      <a:cubicBezTo>
                        <a:pt x="17659" y="1074"/>
                        <a:pt x="17688" y="1083"/>
                        <a:pt x="17701" y="1109"/>
                      </a:cubicBezTo>
                      <a:cubicBezTo>
                        <a:pt x="17710" y="1125"/>
                        <a:pt x="17717" y="1141"/>
                        <a:pt x="17720" y="1161"/>
                      </a:cubicBezTo>
                      <a:lnTo>
                        <a:pt x="17720" y="1161"/>
                      </a:lnTo>
                      <a:lnTo>
                        <a:pt x="17720" y="1161"/>
                      </a:lnTo>
                      <a:cubicBezTo>
                        <a:pt x="17720" y="1164"/>
                        <a:pt x="17713" y="1167"/>
                        <a:pt x="17713" y="1180"/>
                      </a:cubicBezTo>
                      <a:cubicBezTo>
                        <a:pt x="17707" y="1225"/>
                        <a:pt x="17675" y="1254"/>
                        <a:pt x="17633" y="1257"/>
                      </a:cubicBezTo>
                      <a:cubicBezTo>
                        <a:pt x="17626" y="1257"/>
                        <a:pt x="17623" y="1257"/>
                        <a:pt x="17617" y="1257"/>
                      </a:cubicBezTo>
                      <a:cubicBezTo>
                        <a:pt x="17591" y="1251"/>
                        <a:pt x="17556" y="1234"/>
                        <a:pt x="17546" y="1206"/>
                      </a:cubicBezTo>
                      <a:cubicBezTo>
                        <a:pt x="17540" y="1190"/>
                        <a:pt x="17546" y="1186"/>
                        <a:pt x="17559" y="1177"/>
                      </a:cubicBezTo>
                      <a:cubicBezTo>
                        <a:pt x="17565" y="1170"/>
                        <a:pt x="17575" y="1164"/>
                        <a:pt x="17581" y="1157"/>
                      </a:cubicBezTo>
                      <a:cubicBezTo>
                        <a:pt x="17613" y="1109"/>
                        <a:pt x="17578" y="1061"/>
                        <a:pt x="17530" y="1045"/>
                      </a:cubicBezTo>
                      <a:cubicBezTo>
                        <a:pt x="17514" y="1038"/>
                        <a:pt x="17497" y="1035"/>
                        <a:pt x="17485" y="1035"/>
                      </a:cubicBezTo>
                      <a:cubicBezTo>
                        <a:pt x="17449" y="1038"/>
                        <a:pt x="17414" y="1051"/>
                        <a:pt x="17388" y="1070"/>
                      </a:cubicBezTo>
                      <a:cubicBezTo>
                        <a:pt x="17349" y="1099"/>
                        <a:pt x="17317" y="1144"/>
                        <a:pt x="17314" y="1190"/>
                      </a:cubicBezTo>
                      <a:cubicBezTo>
                        <a:pt x="17308" y="1231"/>
                        <a:pt x="17330" y="1296"/>
                        <a:pt x="17375" y="1305"/>
                      </a:cubicBezTo>
                      <a:cubicBezTo>
                        <a:pt x="17378" y="1305"/>
                        <a:pt x="17382" y="1305"/>
                        <a:pt x="17385" y="1305"/>
                      </a:cubicBezTo>
                      <a:cubicBezTo>
                        <a:pt x="17404" y="1305"/>
                        <a:pt x="17420" y="1296"/>
                        <a:pt x="17437" y="1289"/>
                      </a:cubicBezTo>
                      <a:cubicBezTo>
                        <a:pt x="17446" y="1283"/>
                        <a:pt x="17456" y="1283"/>
                        <a:pt x="17465" y="1283"/>
                      </a:cubicBezTo>
                      <a:cubicBezTo>
                        <a:pt x="17481" y="1283"/>
                        <a:pt x="17494" y="1289"/>
                        <a:pt x="17507" y="1302"/>
                      </a:cubicBezTo>
                      <a:cubicBezTo>
                        <a:pt x="17527" y="1318"/>
                        <a:pt x="17549" y="1350"/>
                        <a:pt x="17546" y="1379"/>
                      </a:cubicBezTo>
                      <a:cubicBezTo>
                        <a:pt x="17540" y="1399"/>
                        <a:pt x="17520" y="1415"/>
                        <a:pt x="17501" y="1415"/>
                      </a:cubicBezTo>
                      <a:cubicBezTo>
                        <a:pt x="17488" y="1415"/>
                        <a:pt x="17478" y="1411"/>
                        <a:pt x="17472" y="1399"/>
                      </a:cubicBezTo>
                      <a:cubicBezTo>
                        <a:pt x="17459" y="1379"/>
                        <a:pt x="17453" y="1363"/>
                        <a:pt x="17427" y="1354"/>
                      </a:cubicBezTo>
                      <a:cubicBezTo>
                        <a:pt x="17420" y="1354"/>
                        <a:pt x="17414" y="1354"/>
                        <a:pt x="17411" y="1354"/>
                      </a:cubicBezTo>
                      <a:cubicBezTo>
                        <a:pt x="17391" y="1354"/>
                        <a:pt x="17375" y="1360"/>
                        <a:pt x="17365" y="1370"/>
                      </a:cubicBezTo>
                      <a:cubicBezTo>
                        <a:pt x="17330" y="1405"/>
                        <a:pt x="17333" y="1470"/>
                        <a:pt x="17378" y="1495"/>
                      </a:cubicBezTo>
                      <a:cubicBezTo>
                        <a:pt x="17398" y="1508"/>
                        <a:pt x="17427" y="1511"/>
                        <a:pt x="17456" y="1511"/>
                      </a:cubicBezTo>
                      <a:cubicBezTo>
                        <a:pt x="17485" y="1511"/>
                        <a:pt x="17514" y="1505"/>
                        <a:pt x="17536" y="1499"/>
                      </a:cubicBezTo>
                      <a:cubicBezTo>
                        <a:pt x="17585" y="1483"/>
                        <a:pt x="17630" y="1457"/>
                        <a:pt x="17681" y="1457"/>
                      </a:cubicBezTo>
                      <a:cubicBezTo>
                        <a:pt x="17688" y="1457"/>
                        <a:pt x="17697" y="1457"/>
                        <a:pt x="17704" y="1460"/>
                      </a:cubicBezTo>
                      <a:cubicBezTo>
                        <a:pt x="17758" y="1473"/>
                        <a:pt x="17807" y="1511"/>
                        <a:pt x="17823" y="1566"/>
                      </a:cubicBezTo>
                      <a:cubicBezTo>
                        <a:pt x="17833" y="1595"/>
                        <a:pt x="17829" y="1624"/>
                        <a:pt x="17810" y="1650"/>
                      </a:cubicBezTo>
                      <a:cubicBezTo>
                        <a:pt x="17794" y="1666"/>
                        <a:pt x="17771" y="1679"/>
                        <a:pt x="17746" y="1679"/>
                      </a:cubicBezTo>
                      <a:cubicBezTo>
                        <a:pt x="17739" y="1679"/>
                        <a:pt x="17729" y="1679"/>
                        <a:pt x="17723" y="1676"/>
                      </a:cubicBezTo>
                      <a:cubicBezTo>
                        <a:pt x="17681" y="1656"/>
                        <a:pt x="17726" y="1602"/>
                        <a:pt x="17713" y="1569"/>
                      </a:cubicBezTo>
                      <a:cubicBezTo>
                        <a:pt x="17704" y="1543"/>
                        <a:pt x="17678" y="1531"/>
                        <a:pt x="17652" y="1531"/>
                      </a:cubicBezTo>
                      <a:cubicBezTo>
                        <a:pt x="17630" y="1531"/>
                        <a:pt x="17610" y="1537"/>
                        <a:pt x="17594" y="1547"/>
                      </a:cubicBezTo>
                      <a:cubicBezTo>
                        <a:pt x="17552" y="1569"/>
                        <a:pt x="17517" y="1618"/>
                        <a:pt x="17527" y="1669"/>
                      </a:cubicBezTo>
                      <a:cubicBezTo>
                        <a:pt x="17527" y="1669"/>
                        <a:pt x="17530" y="1672"/>
                        <a:pt x="17533" y="1676"/>
                      </a:cubicBezTo>
                      <a:cubicBezTo>
                        <a:pt x="17536" y="1692"/>
                        <a:pt x="17543" y="1701"/>
                        <a:pt x="17552" y="1714"/>
                      </a:cubicBezTo>
                      <a:cubicBezTo>
                        <a:pt x="17536" y="1704"/>
                        <a:pt x="17520" y="1695"/>
                        <a:pt x="17504" y="1688"/>
                      </a:cubicBezTo>
                      <a:moveTo>
                        <a:pt x="18899" y="1611"/>
                      </a:moveTo>
                      <a:lnTo>
                        <a:pt x="18899" y="1611"/>
                      </a:lnTo>
                      <a:cubicBezTo>
                        <a:pt x="18886" y="1615"/>
                        <a:pt x="18870" y="1618"/>
                        <a:pt x="18853" y="1624"/>
                      </a:cubicBezTo>
                      <a:cubicBezTo>
                        <a:pt x="18841" y="1615"/>
                        <a:pt x="18828" y="1605"/>
                        <a:pt x="18815" y="1595"/>
                      </a:cubicBezTo>
                      <a:cubicBezTo>
                        <a:pt x="18805" y="1589"/>
                        <a:pt x="18795" y="1582"/>
                        <a:pt x="18786" y="1576"/>
                      </a:cubicBezTo>
                      <a:cubicBezTo>
                        <a:pt x="18754" y="1553"/>
                        <a:pt x="18721" y="1531"/>
                        <a:pt x="18683" y="1518"/>
                      </a:cubicBezTo>
                      <a:cubicBezTo>
                        <a:pt x="18641" y="1502"/>
                        <a:pt x="18602" y="1492"/>
                        <a:pt x="18560" y="1486"/>
                      </a:cubicBezTo>
                      <a:cubicBezTo>
                        <a:pt x="18406" y="1463"/>
                        <a:pt x="18251" y="1495"/>
                        <a:pt x="18110" y="1560"/>
                      </a:cubicBezTo>
                      <a:cubicBezTo>
                        <a:pt x="17961" y="1624"/>
                        <a:pt x="17826" y="1717"/>
                        <a:pt x="17675" y="1782"/>
                      </a:cubicBezTo>
                      <a:cubicBezTo>
                        <a:pt x="17675" y="1785"/>
                        <a:pt x="17672" y="1785"/>
                        <a:pt x="17668" y="1785"/>
                      </a:cubicBezTo>
                      <a:cubicBezTo>
                        <a:pt x="17659" y="1779"/>
                        <a:pt x="17649" y="1772"/>
                        <a:pt x="17642" y="1763"/>
                      </a:cubicBezTo>
                      <a:cubicBezTo>
                        <a:pt x="17623" y="1747"/>
                        <a:pt x="17607" y="1734"/>
                        <a:pt x="17597" y="1724"/>
                      </a:cubicBezTo>
                      <a:cubicBezTo>
                        <a:pt x="17594" y="1721"/>
                        <a:pt x="17594" y="1717"/>
                        <a:pt x="17591" y="1714"/>
                      </a:cubicBezTo>
                      <a:cubicBezTo>
                        <a:pt x="17575" y="1698"/>
                        <a:pt x="17556" y="1679"/>
                        <a:pt x="17556" y="1656"/>
                      </a:cubicBezTo>
                      <a:cubicBezTo>
                        <a:pt x="17552" y="1627"/>
                        <a:pt x="17569" y="1602"/>
                        <a:pt x="17588" y="1582"/>
                      </a:cubicBezTo>
                      <a:cubicBezTo>
                        <a:pt x="17604" y="1569"/>
                        <a:pt x="17623" y="1556"/>
                        <a:pt x="17646" y="1556"/>
                      </a:cubicBezTo>
                      <a:cubicBezTo>
                        <a:pt x="17652" y="1556"/>
                        <a:pt x="17659" y="1556"/>
                        <a:pt x="17665" y="1560"/>
                      </a:cubicBezTo>
                      <a:cubicBezTo>
                        <a:pt x="17691" y="1569"/>
                        <a:pt x="17691" y="1592"/>
                        <a:pt x="17685" y="1615"/>
                      </a:cubicBezTo>
                      <a:cubicBezTo>
                        <a:pt x="17678" y="1634"/>
                        <a:pt x="17672" y="1653"/>
                        <a:pt x="17681" y="1669"/>
                      </a:cubicBezTo>
                      <a:cubicBezTo>
                        <a:pt x="17688" y="1692"/>
                        <a:pt x="17713" y="1701"/>
                        <a:pt x="17736" y="1704"/>
                      </a:cubicBezTo>
                      <a:cubicBezTo>
                        <a:pt x="17739" y="1704"/>
                        <a:pt x="17742" y="1704"/>
                        <a:pt x="17746" y="1704"/>
                      </a:cubicBezTo>
                      <a:cubicBezTo>
                        <a:pt x="17771" y="1708"/>
                        <a:pt x="17797" y="1695"/>
                        <a:pt x="17817" y="1679"/>
                      </a:cubicBezTo>
                      <a:cubicBezTo>
                        <a:pt x="17890" y="1640"/>
                        <a:pt x="17958" y="1585"/>
                        <a:pt x="18032" y="1547"/>
                      </a:cubicBezTo>
                      <a:cubicBezTo>
                        <a:pt x="18132" y="1492"/>
                        <a:pt x="18242" y="1447"/>
                        <a:pt x="18354" y="1424"/>
                      </a:cubicBezTo>
                      <a:cubicBezTo>
                        <a:pt x="18470" y="1399"/>
                        <a:pt x="18596" y="1389"/>
                        <a:pt x="18708" y="1428"/>
                      </a:cubicBezTo>
                      <a:cubicBezTo>
                        <a:pt x="18811" y="1463"/>
                        <a:pt x="18899" y="1531"/>
                        <a:pt x="18986" y="1598"/>
                      </a:cubicBezTo>
                      <a:cubicBezTo>
                        <a:pt x="18956" y="1602"/>
                        <a:pt x="18927" y="1605"/>
                        <a:pt x="18899" y="1611"/>
                      </a:cubicBezTo>
                      <a:moveTo>
                        <a:pt x="19024" y="1595"/>
                      </a:moveTo>
                      <a:lnTo>
                        <a:pt x="19024" y="1595"/>
                      </a:lnTo>
                      <a:cubicBezTo>
                        <a:pt x="19018" y="1592"/>
                        <a:pt x="19011" y="1592"/>
                        <a:pt x="19008" y="1592"/>
                      </a:cubicBezTo>
                      <a:cubicBezTo>
                        <a:pt x="19002" y="1589"/>
                        <a:pt x="18999" y="1585"/>
                        <a:pt x="18992" y="1579"/>
                      </a:cubicBezTo>
                      <a:cubicBezTo>
                        <a:pt x="18924" y="1511"/>
                        <a:pt x="18844" y="1454"/>
                        <a:pt x="18754" y="1415"/>
                      </a:cubicBezTo>
                      <a:cubicBezTo>
                        <a:pt x="18747" y="1415"/>
                        <a:pt x="18741" y="1411"/>
                        <a:pt x="18734" y="1408"/>
                      </a:cubicBezTo>
                      <a:cubicBezTo>
                        <a:pt x="18573" y="1347"/>
                        <a:pt x="18393" y="1367"/>
                        <a:pt x="18232" y="1418"/>
                      </a:cubicBezTo>
                      <a:cubicBezTo>
                        <a:pt x="18142" y="1447"/>
                        <a:pt x="18058" y="1486"/>
                        <a:pt x="17978" y="1534"/>
                      </a:cubicBezTo>
                      <a:cubicBezTo>
                        <a:pt x="17932" y="1560"/>
                        <a:pt x="17900" y="1582"/>
                        <a:pt x="17855" y="1611"/>
                      </a:cubicBezTo>
                      <a:cubicBezTo>
                        <a:pt x="17858" y="1582"/>
                        <a:pt x="17855" y="1556"/>
                        <a:pt x="17842" y="1534"/>
                      </a:cubicBezTo>
                      <a:cubicBezTo>
                        <a:pt x="17878" y="1524"/>
                        <a:pt x="17981" y="1499"/>
                        <a:pt x="17994" y="1495"/>
                      </a:cubicBezTo>
                      <a:cubicBezTo>
                        <a:pt x="18048" y="1483"/>
                        <a:pt x="18280" y="1386"/>
                        <a:pt x="18345" y="1363"/>
                      </a:cubicBezTo>
                      <a:cubicBezTo>
                        <a:pt x="18499" y="1315"/>
                        <a:pt x="18667" y="1328"/>
                        <a:pt x="18818" y="1376"/>
                      </a:cubicBezTo>
                      <a:cubicBezTo>
                        <a:pt x="18940" y="1415"/>
                        <a:pt x="19066" y="1486"/>
                        <a:pt x="19131" y="1598"/>
                      </a:cubicBezTo>
                      <a:cubicBezTo>
                        <a:pt x="19095" y="1598"/>
                        <a:pt x="19060" y="1595"/>
                        <a:pt x="19024" y="1595"/>
                      </a:cubicBezTo>
                      <a:moveTo>
                        <a:pt x="19169" y="1602"/>
                      </a:moveTo>
                      <a:lnTo>
                        <a:pt x="19169" y="1602"/>
                      </a:lnTo>
                      <a:cubicBezTo>
                        <a:pt x="19166" y="1602"/>
                        <a:pt x="19163" y="1602"/>
                        <a:pt x="19159" y="1598"/>
                      </a:cubicBezTo>
                      <a:cubicBezTo>
                        <a:pt x="19156" y="1598"/>
                        <a:pt x="19156" y="1595"/>
                        <a:pt x="19153" y="1592"/>
                      </a:cubicBezTo>
                      <a:cubicBezTo>
                        <a:pt x="19098" y="1499"/>
                        <a:pt x="19011" y="1418"/>
                        <a:pt x="18908" y="1376"/>
                      </a:cubicBezTo>
                      <a:cubicBezTo>
                        <a:pt x="18837" y="1347"/>
                        <a:pt x="18760" y="1325"/>
                        <a:pt x="18683" y="1309"/>
                      </a:cubicBezTo>
                      <a:cubicBezTo>
                        <a:pt x="18686" y="1309"/>
                        <a:pt x="18686" y="1309"/>
                        <a:pt x="18689" y="1309"/>
                      </a:cubicBezTo>
                      <a:cubicBezTo>
                        <a:pt x="18773" y="1312"/>
                        <a:pt x="18860" y="1315"/>
                        <a:pt x="18937" y="1347"/>
                      </a:cubicBezTo>
                      <a:cubicBezTo>
                        <a:pt x="19008" y="1379"/>
                        <a:pt x="19072" y="1424"/>
                        <a:pt x="19131" y="1479"/>
                      </a:cubicBezTo>
                      <a:cubicBezTo>
                        <a:pt x="19156" y="1505"/>
                        <a:pt x="19185" y="1534"/>
                        <a:pt x="19204" y="1563"/>
                      </a:cubicBezTo>
                      <a:cubicBezTo>
                        <a:pt x="19204" y="1566"/>
                        <a:pt x="19208" y="1566"/>
                        <a:pt x="19208" y="1569"/>
                      </a:cubicBezTo>
                      <a:cubicBezTo>
                        <a:pt x="19217" y="1582"/>
                        <a:pt x="19224" y="1598"/>
                        <a:pt x="19230" y="1615"/>
                      </a:cubicBezTo>
                      <a:cubicBezTo>
                        <a:pt x="19211" y="1611"/>
                        <a:pt x="19188" y="1608"/>
                        <a:pt x="19169" y="1602"/>
                      </a:cubicBezTo>
                      <a:moveTo>
                        <a:pt x="19427" y="1688"/>
                      </a:moveTo>
                      <a:lnTo>
                        <a:pt x="19427" y="1688"/>
                      </a:lnTo>
                      <a:cubicBezTo>
                        <a:pt x="19369" y="1656"/>
                        <a:pt x="19314" y="1637"/>
                        <a:pt x="19250" y="1621"/>
                      </a:cubicBezTo>
                      <a:cubicBezTo>
                        <a:pt x="19253" y="1618"/>
                        <a:pt x="19243" y="1598"/>
                        <a:pt x="19230" y="1576"/>
                      </a:cubicBezTo>
                      <a:cubicBezTo>
                        <a:pt x="19295" y="1592"/>
                        <a:pt x="19346" y="1598"/>
                        <a:pt x="19411" y="1572"/>
                      </a:cubicBezTo>
                      <a:cubicBezTo>
                        <a:pt x="19478" y="1543"/>
                        <a:pt x="19559" y="1483"/>
                        <a:pt x="19636" y="1515"/>
                      </a:cubicBezTo>
                      <a:cubicBezTo>
                        <a:pt x="19639" y="1515"/>
                        <a:pt x="19639" y="1508"/>
                        <a:pt x="19639" y="1508"/>
                      </a:cubicBezTo>
                      <a:cubicBezTo>
                        <a:pt x="19588" y="1479"/>
                        <a:pt x="19533" y="1495"/>
                        <a:pt x="19485" y="1518"/>
                      </a:cubicBezTo>
                      <a:cubicBezTo>
                        <a:pt x="19446" y="1534"/>
                        <a:pt x="19408" y="1553"/>
                        <a:pt x="19369" y="1563"/>
                      </a:cubicBezTo>
                      <a:cubicBezTo>
                        <a:pt x="19317" y="1576"/>
                        <a:pt x="19269" y="1563"/>
                        <a:pt x="19217" y="1550"/>
                      </a:cubicBezTo>
                      <a:lnTo>
                        <a:pt x="19217" y="1550"/>
                      </a:lnTo>
                      <a:cubicBezTo>
                        <a:pt x="19208" y="1531"/>
                        <a:pt x="19198" y="1515"/>
                        <a:pt x="19195" y="1515"/>
                      </a:cubicBezTo>
                      <a:cubicBezTo>
                        <a:pt x="19166" y="1466"/>
                        <a:pt x="19121" y="1424"/>
                        <a:pt x="19079" y="1392"/>
                      </a:cubicBezTo>
                      <a:cubicBezTo>
                        <a:pt x="19063" y="1379"/>
                        <a:pt x="19047" y="1370"/>
                        <a:pt x="19034" y="1360"/>
                      </a:cubicBezTo>
                      <a:cubicBezTo>
                        <a:pt x="19076" y="1341"/>
                        <a:pt x="19108" y="1305"/>
                        <a:pt x="19134" y="1263"/>
                      </a:cubicBezTo>
                      <a:cubicBezTo>
                        <a:pt x="19153" y="1238"/>
                        <a:pt x="19166" y="1206"/>
                        <a:pt x="19179" y="1177"/>
                      </a:cubicBezTo>
                      <a:cubicBezTo>
                        <a:pt x="19192" y="1151"/>
                        <a:pt x="19204" y="1122"/>
                        <a:pt x="19227" y="1106"/>
                      </a:cubicBezTo>
                      <a:cubicBezTo>
                        <a:pt x="19240" y="1099"/>
                        <a:pt x="19256" y="1096"/>
                        <a:pt x="19269" y="1086"/>
                      </a:cubicBezTo>
                      <a:cubicBezTo>
                        <a:pt x="19272" y="1086"/>
                        <a:pt x="19269" y="1083"/>
                        <a:pt x="19269" y="1080"/>
                      </a:cubicBezTo>
                      <a:cubicBezTo>
                        <a:pt x="19204" y="1077"/>
                        <a:pt x="19179" y="1131"/>
                        <a:pt x="19153" y="1180"/>
                      </a:cubicBezTo>
                      <a:cubicBezTo>
                        <a:pt x="19121" y="1251"/>
                        <a:pt x="19079" y="1315"/>
                        <a:pt x="19005" y="1344"/>
                      </a:cubicBezTo>
                      <a:cubicBezTo>
                        <a:pt x="18995" y="1338"/>
                        <a:pt x="18986" y="1331"/>
                        <a:pt x="18973" y="1328"/>
                      </a:cubicBezTo>
                      <a:cubicBezTo>
                        <a:pt x="18966" y="1325"/>
                        <a:pt x="18937" y="1315"/>
                        <a:pt x="18934" y="1312"/>
                      </a:cubicBezTo>
                      <a:cubicBezTo>
                        <a:pt x="18927" y="1292"/>
                        <a:pt x="18918" y="1273"/>
                        <a:pt x="18908" y="1257"/>
                      </a:cubicBezTo>
                      <a:cubicBezTo>
                        <a:pt x="18969" y="1267"/>
                        <a:pt x="19047" y="1212"/>
                        <a:pt x="19085" y="1170"/>
                      </a:cubicBezTo>
                      <a:cubicBezTo>
                        <a:pt x="19114" y="1138"/>
                        <a:pt x="19140" y="1099"/>
                        <a:pt x="19159" y="1064"/>
                      </a:cubicBezTo>
                      <a:cubicBezTo>
                        <a:pt x="19172" y="1041"/>
                        <a:pt x="19179" y="1019"/>
                        <a:pt x="19192" y="999"/>
                      </a:cubicBezTo>
                      <a:cubicBezTo>
                        <a:pt x="19214" y="962"/>
                        <a:pt x="19272" y="930"/>
                        <a:pt x="19308" y="977"/>
                      </a:cubicBezTo>
                      <a:cubicBezTo>
                        <a:pt x="19311" y="983"/>
                        <a:pt x="19317" y="986"/>
                        <a:pt x="19324" y="980"/>
                      </a:cubicBezTo>
                      <a:cubicBezTo>
                        <a:pt x="19362" y="943"/>
                        <a:pt x="19446" y="949"/>
                        <a:pt x="19475" y="996"/>
                      </a:cubicBezTo>
                      <a:cubicBezTo>
                        <a:pt x="19478" y="1003"/>
                        <a:pt x="19485" y="996"/>
                        <a:pt x="19481" y="990"/>
                      </a:cubicBezTo>
                      <a:cubicBezTo>
                        <a:pt x="19456" y="930"/>
                        <a:pt x="19369" y="923"/>
                        <a:pt x="19317" y="959"/>
                      </a:cubicBezTo>
                      <a:cubicBezTo>
                        <a:pt x="19266" y="901"/>
                        <a:pt x="19192" y="949"/>
                        <a:pt x="19163" y="1009"/>
                      </a:cubicBezTo>
                      <a:cubicBezTo>
                        <a:pt x="19137" y="1061"/>
                        <a:pt x="19105" y="1115"/>
                        <a:pt x="19063" y="1161"/>
                      </a:cubicBezTo>
                      <a:cubicBezTo>
                        <a:pt x="19031" y="1196"/>
                        <a:pt x="18953" y="1251"/>
                        <a:pt x="18902" y="1234"/>
                      </a:cubicBezTo>
                      <a:cubicBezTo>
                        <a:pt x="18899" y="1231"/>
                        <a:pt x="18895" y="1234"/>
                        <a:pt x="18892" y="1234"/>
                      </a:cubicBezTo>
                      <a:cubicBezTo>
                        <a:pt x="18857" y="1180"/>
                        <a:pt x="18808" y="1128"/>
                        <a:pt x="18754" y="1090"/>
                      </a:cubicBezTo>
                      <a:cubicBezTo>
                        <a:pt x="18763" y="1090"/>
                        <a:pt x="18776" y="1086"/>
                        <a:pt x="18786" y="1080"/>
                      </a:cubicBezTo>
                      <a:cubicBezTo>
                        <a:pt x="18815" y="1067"/>
                        <a:pt x="18831" y="1041"/>
                        <a:pt x="18844" y="1016"/>
                      </a:cubicBezTo>
                      <a:cubicBezTo>
                        <a:pt x="18853" y="990"/>
                        <a:pt x="18863" y="964"/>
                        <a:pt x="18879" y="943"/>
                      </a:cubicBezTo>
                      <a:cubicBezTo>
                        <a:pt x="18883" y="939"/>
                        <a:pt x="18886" y="936"/>
                        <a:pt x="18889" y="933"/>
                      </a:cubicBezTo>
                      <a:cubicBezTo>
                        <a:pt x="18895" y="936"/>
                        <a:pt x="18899" y="939"/>
                        <a:pt x="18905" y="939"/>
                      </a:cubicBezTo>
                      <a:cubicBezTo>
                        <a:pt x="18908" y="930"/>
                        <a:pt x="18918" y="917"/>
                        <a:pt x="18927" y="910"/>
                      </a:cubicBezTo>
                      <a:cubicBezTo>
                        <a:pt x="18927" y="910"/>
                        <a:pt x="18924" y="910"/>
                        <a:pt x="18924" y="907"/>
                      </a:cubicBezTo>
                      <a:lnTo>
                        <a:pt x="18927" y="907"/>
                      </a:lnTo>
                      <a:cubicBezTo>
                        <a:pt x="18953" y="891"/>
                        <a:pt x="18995" y="875"/>
                        <a:pt x="19024" y="891"/>
                      </a:cubicBezTo>
                      <a:cubicBezTo>
                        <a:pt x="19056" y="910"/>
                        <a:pt x="19060" y="977"/>
                        <a:pt x="19027" y="999"/>
                      </a:cubicBezTo>
                      <a:cubicBezTo>
                        <a:pt x="19011" y="1009"/>
                        <a:pt x="18986" y="1006"/>
                        <a:pt x="18963" y="999"/>
                      </a:cubicBezTo>
                      <a:cubicBezTo>
                        <a:pt x="18953" y="996"/>
                        <a:pt x="18947" y="990"/>
                        <a:pt x="18937" y="983"/>
                      </a:cubicBezTo>
                      <a:cubicBezTo>
                        <a:pt x="18931" y="977"/>
                        <a:pt x="18927" y="977"/>
                        <a:pt x="18921" y="977"/>
                      </a:cubicBezTo>
                      <a:cubicBezTo>
                        <a:pt x="18902" y="980"/>
                        <a:pt x="18889" y="1009"/>
                        <a:pt x="18886" y="1022"/>
                      </a:cubicBezTo>
                      <a:cubicBezTo>
                        <a:pt x="18883" y="1045"/>
                        <a:pt x="18889" y="1074"/>
                        <a:pt x="18902" y="1090"/>
                      </a:cubicBezTo>
                      <a:cubicBezTo>
                        <a:pt x="18934" y="1128"/>
                        <a:pt x="18995" y="1109"/>
                        <a:pt x="19031" y="1090"/>
                      </a:cubicBezTo>
                      <a:cubicBezTo>
                        <a:pt x="19082" y="1061"/>
                        <a:pt x="19108" y="1012"/>
                        <a:pt x="19131" y="962"/>
                      </a:cubicBezTo>
                      <a:cubicBezTo>
                        <a:pt x="19147" y="923"/>
                        <a:pt x="19169" y="888"/>
                        <a:pt x="19198" y="859"/>
                      </a:cubicBezTo>
                      <a:cubicBezTo>
                        <a:pt x="19201" y="859"/>
                        <a:pt x="19204" y="859"/>
                        <a:pt x="19208" y="859"/>
                      </a:cubicBezTo>
                      <a:cubicBezTo>
                        <a:pt x="19208" y="852"/>
                        <a:pt x="19211" y="849"/>
                        <a:pt x="19211" y="846"/>
                      </a:cubicBezTo>
                      <a:cubicBezTo>
                        <a:pt x="19224" y="836"/>
                        <a:pt x="19233" y="827"/>
                        <a:pt x="19243" y="820"/>
                      </a:cubicBezTo>
                      <a:cubicBezTo>
                        <a:pt x="19272" y="807"/>
                        <a:pt x="19301" y="801"/>
                        <a:pt x="19330" y="814"/>
                      </a:cubicBezTo>
                      <a:cubicBezTo>
                        <a:pt x="19365" y="833"/>
                        <a:pt x="19362" y="869"/>
                        <a:pt x="19375" y="901"/>
                      </a:cubicBezTo>
                      <a:cubicBezTo>
                        <a:pt x="19375" y="910"/>
                        <a:pt x="19385" y="914"/>
                        <a:pt x="19391" y="910"/>
                      </a:cubicBezTo>
                      <a:cubicBezTo>
                        <a:pt x="19417" y="904"/>
                        <a:pt x="19449" y="901"/>
                        <a:pt x="19475" y="914"/>
                      </a:cubicBezTo>
                      <a:cubicBezTo>
                        <a:pt x="19507" y="926"/>
                        <a:pt x="19530" y="955"/>
                        <a:pt x="19533" y="986"/>
                      </a:cubicBezTo>
                      <a:cubicBezTo>
                        <a:pt x="19536" y="1016"/>
                        <a:pt x="19536" y="1038"/>
                        <a:pt x="19559" y="1058"/>
                      </a:cubicBezTo>
                      <a:cubicBezTo>
                        <a:pt x="19584" y="1074"/>
                        <a:pt x="19610" y="1083"/>
                        <a:pt x="19623" y="1109"/>
                      </a:cubicBezTo>
                      <a:cubicBezTo>
                        <a:pt x="19636" y="1125"/>
                        <a:pt x="19639" y="1144"/>
                        <a:pt x="19643" y="1164"/>
                      </a:cubicBezTo>
                      <a:cubicBezTo>
                        <a:pt x="19639" y="1167"/>
                        <a:pt x="19636" y="1170"/>
                        <a:pt x="19636" y="1180"/>
                      </a:cubicBezTo>
                      <a:cubicBezTo>
                        <a:pt x="19633" y="1225"/>
                        <a:pt x="19597" y="1254"/>
                        <a:pt x="19556" y="1257"/>
                      </a:cubicBezTo>
                      <a:cubicBezTo>
                        <a:pt x="19549" y="1257"/>
                        <a:pt x="19546" y="1257"/>
                        <a:pt x="19540" y="1257"/>
                      </a:cubicBezTo>
                      <a:cubicBezTo>
                        <a:pt x="19514" y="1251"/>
                        <a:pt x="19478" y="1234"/>
                        <a:pt x="19468" y="1206"/>
                      </a:cubicBezTo>
                      <a:cubicBezTo>
                        <a:pt x="19462" y="1190"/>
                        <a:pt x="19468" y="1186"/>
                        <a:pt x="19481" y="1177"/>
                      </a:cubicBezTo>
                      <a:cubicBezTo>
                        <a:pt x="19488" y="1170"/>
                        <a:pt x="19498" y="1164"/>
                        <a:pt x="19504" y="1157"/>
                      </a:cubicBezTo>
                      <a:cubicBezTo>
                        <a:pt x="19536" y="1109"/>
                        <a:pt x="19501" y="1061"/>
                        <a:pt x="19452" y="1045"/>
                      </a:cubicBezTo>
                      <a:cubicBezTo>
                        <a:pt x="19436" y="1038"/>
                        <a:pt x="19420" y="1035"/>
                        <a:pt x="19408" y="1035"/>
                      </a:cubicBezTo>
                      <a:cubicBezTo>
                        <a:pt x="19372" y="1038"/>
                        <a:pt x="19336" y="1051"/>
                        <a:pt x="19311" y="1070"/>
                      </a:cubicBezTo>
                      <a:cubicBezTo>
                        <a:pt x="19272" y="1099"/>
                        <a:pt x="19240" y="1144"/>
                        <a:pt x="19237" y="1190"/>
                      </a:cubicBezTo>
                      <a:cubicBezTo>
                        <a:pt x="19230" y="1231"/>
                        <a:pt x="19253" y="1296"/>
                        <a:pt x="19298" y="1305"/>
                      </a:cubicBezTo>
                      <a:cubicBezTo>
                        <a:pt x="19301" y="1305"/>
                        <a:pt x="19304" y="1305"/>
                        <a:pt x="19308" y="1305"/>
                      </a:cubicBezTo>
                      <a:cubicBezTo>
                        <a:pt x="19327" y="1305"/>
                        <a:pt x="19343" y="1296"/>
                        <a:pt x="19359" y="1289"/>
                      </a:cubicBezTo>
                      <a:cubicBezTo>
                        <a:pt x="19369" y="1283"/>
                        <a:pt x="19378" y="1283"/>
                        <a:pt x="19388" y="1283"/>
                      </a:cubicBezTo>
                      <a:cubicBezTo>
                        <a:pt x="19404" y="1283"/>
                        <a:pt x="19417" y="1289"/>
                        <a:pt x="19430" y="1302"/>
                      </a:cubicBezTo>
                      <a:cubicBezTo>
                        <a:pt x="19449" y="1318"/>
                        <a:pt x="19472" y="1350"/>
                        <a:pt x="19468" y="1379"/>
                      </a:cubicBezTo>
                      <a:cubicBezTo>
                        <a:pt x="19462" y="1399"/>
                        <a:pt x="19443" y="1415"/>
                        <a:pt x="19424" y="1415"/>
                      </a:cubicBezTo>
                      <a:cubicBezTo>
                        <a:pt x="19411" y="1415"/>
                        <a:pt x="19401" y="1411"/>
                        <a:pt x="19395" y="1399"/>
                      </a:cubicBezTo>
                      <a:cubicBezTo>
                        <a:pt x="19382" y="1379"/>
                        <a:pt x="19375" y="1363"/>
                        <a:pt x="19349" y="1354"/>
                      </a:cubicBezTo>
                      <a:cubicBezTo>
                        <a:pt x="19343" y="1354"/>
                        <a:pt x="19336" y="1354"/>
                        <a:pt x="19333" y="1354"/>
                      </a:cubicBezTo>
                      <a:cubicBezTo>
                        <a:pt x="19314" y="1354"/>
                        <a:pt x="19298" y="1360"/>
                        <a:pt x="19288" y="1370"/>
                      </a:cubicBezTo>
                      <a:cubicBezTo>
                        <a:pt x="19253" y="1405"/>
                        <a:pt x="19256" y="1470"/>
                        <a:pt x="19301" y="1495"/>
                      </a:cubicBezTo>
                      <a:cubicBezTo>
                        <a:pt x="19320" y="1508"/>
                        <a:pt x="19349" y="1511"/>
                        <a:pt x="19378" y="1511"/>
                      </a:cubicBezTo>
                      <a:cubicBezTo>
                        <a:pt x="19408" y="1511"/>
                        <a:pt x="19436" y="1505"/>
                        <a:pt x="19459" y="1499"/>
                      </a:cubicBezTo>
                      <a:cubicBezTo>
                        <a:pt x="19507" y="1483"/>
                        <a:pt x="19552" y="1457"/>
                        <a:pt x="19604" y="1457"/>
                      </a:cubicBezTo>
                      <a:cubicBezTo>
                        <a:pt x="19610" y="1457"/>
                        <a:pt x="19620" y="1457"/>
                        <a:pt x="19626" y="1460"/>
                      </a:cubicBezTo>
                      <a:cubicBezTo>
                        <a:pt x="19681" y="1473"/>
                        <a:pt x="19729" y="1511"/>
                        <a:pt x="19745" y="1566"/>
                      </a:cubicBezTo>
                      <a:cubicBezTo>
                        <a:pt x="19755" y="1595"/>
                        <a:pt x="19752" y="1624"/>
                        <a:pt x="19733" y="1650"/>
                      </a:cubicBezTo>
                      <a:cubicBezTo>
                        <a:pt x="19717" y="1666"/>
                        <a:pt x="19694" y="1679"/>
                        <a:pt x="19668" y="1679"/>
                      </a:cubicBezTo>
                      <a:cubicBezTo>
                        <a:pt x="19662" y="1679"/>
                        <a:pt x="19652" y="1679"/>
                        <a:pt x="19646" y="1676"/>
                      </a:cubicBezTo>
                      <a:cubicBezTo>
                        <a:pt x="19604" y="1656"/>
                        <a:pt x="19649" y="1602"/>
                        <a:pt x="19636" y="1569"/>
                      </a:cubicBezTo>
                      <a:cubicBezTo>
                        <a:pt x="19626" y="1543"/>
                        <a:pt x="19601" y="1531"/>
                        <a:pt x="19575" y="1531"/>
                      </a:cubicBezTo>
                      <a:cubicBezTo>
                        <a:pt x="19552" y="1531"/>
                        <a:pt x="19533" y="1537"/>
                        <a:pt x="19517" y="1547"/>
                      </a:cubicBezTo>
                      <a:cubicBezTo>
                        <a:pt x="19475" y="1569"/>
                        <a:pt x="19440" y="1618"/>
                        <a:pt x="19449" y="1669"/>
                      </a:cubicBezTo>
                      <a:cubicBezTo>
                        <a:pt x="19452" y="1669"/>
                        <a:pt x="19452" y="1672"/>
                        <a:pt x="19456" y="1676"/>
                      </a:cubicBezTo>
                      <a:cubicBezTo>
                        <a:pt x="19459" y="1692"/>
                        <a:pt x="19468" y="1701"/>
                        <a:pt x="19475" y="1714"/>
                      </a:cubicBezTo>
                      <a:cubicBezTo>
                        <a:pt x="19459" y="1704"/>
                        <a:pt x="19443" y="1695"/>
                        <a:pt x="19427" y="1688"/>
                      </a:cubicBezTo>
                      <a:moveTo>
                        <a:pt x="20821" y="1611"/>
                      </a:moveTo>
                      <a:lnTo>
                        <a:pt x="20821" y="1611"/>
                      </a:lnTo>
                      <a:cubicBezTo>
                        <a:pt x="20808" y="1615"/>
                        <a:pt x="20792" y="1618"/>
                        <a:pt x="20776" y="1624"/>
                      </a:cubicBezTo>
                      <a:cubicBezTo>
                        <a:pt x="20763" y="1615"/>
                        <a:pt x="20750" y="1605"/>
                        <a:pt x="20738" y="1595"/>
                      </a:cubicBezTo>
                      <a:cubicBezTo>
                        <a:pt x="20728" y="1589"/>
                        <a:pt x="20718" y="1582"/>
                        <a:pt x="20709" y="1576"/>
                      </a:cubicBezTo>
                      <a:cubicBezTo>
                        <a:pt x="20676" y="1553"/>
                        <a:pt x="20644" y="1531"/>
                        <a:pt x="20606" y="1518"/>
                      </a:cubicBezTo>
                      <a:cubicBezTo>
                        <a:pt x="20564" y="1502"/>
                        <a:pt x="20525" y="1492"/>
                        <a:pt x="20483" y="1486"/>
                      </a:cubicBezTo>
                      <a:cubicBezTo>
                        <a:pt x="20329" y="1463"/>
                        <a:pt x="20174" y="1495"/>
                        <a:pt x="20032" y="1560"/>
                      </a:cubicBezTo>
                      <a:cubicBezTo>
                        <a:pt x="19884" y="1624"/>
                        <a:pt x="19749" y="1717"/>
                        <a:pt x="19597" y="1782"/>
                      </a:cubicBezTo>
                      <a:cubicBezTo>
                        <a:pt x="19597" y="1785"/>
                        <a:pt x="19594" y="1785"/>
                        <a:pt x="19591" y="1785"/>
                      </a:cubicBezTo>
                      <a:cubicBezTo>
                        <a:pt x="19581" y="1779"/>
                        <a:pt x="19572" y="1772"/>
                        <a:pt x="19565" y="1763"/>
                      </a:cubicBezTo>
                      <a:cubicBezTo>
                        <a:pt x="19546" y="1747"/>
                        <a:pt x="19530" y="1734"/>
                        <a:pt x="19520" y="1724"/>
                      </a:cubicBezTo>
                      <a:cubicBezTo>
                        <a:pt x="19517" y="1721"/>
                        <a:pt x="19517" y="1717"/>
                        <a:pt x="19514" y="1714"/>
                      </a:cubicBezTo>
                      <a:cubicBezTo>
                        <a:pt x="19498" y="1698"/>
                        <a:pt x="19478" y="1679"/>
                        <a:pt x="19478" y="1656"/>
                      </a:cubicBezTo>
                      <a:cubicBezTo>
                        <a:pt x="19475" y="1627"/>
                        <a:pt x="19491" y="1602"/>
                        <a:pt x="19510" y="1582"/>
                      </a:cubicBezTo>
                      <a:cubicBezTo>
                        <a:pt x="19527" y="1569"/>
                        <a:pt x="19546" y="1556"/>
                        <a:pt x="19568" y="1556"/>
                      </a:cubicBezTo>
                      <a:cubicBezTo>
                        <a:pt x="19575" y="1556"/>
                        <a:pt x="19581" y="1556"/>
                        <a:pt x="19588" y="1560"/>
                      </a:cubicBezTo>
                      <a:cubicBezTo>
                        <a:pt x="19617" y="1569"/>
                        <a:pt x="19613" y="1592"/>
                        <a:pt x="19607" y="1615"/>
                      </a:cubicBezTo>
                      <a:cubicBezTo>
                        <a:pt x="19601" y="1634"/>
                        <a:pt x="19594" y="1653"/>
                        <a:pt x="19604" y="1669"/>
                      </a:cubicBezTo>
                      <a:cubicBezTo>
                        <a:pt x="19610" y="1692"/>
                        <a:pt x="19636" y="1701"/>
                        <a:pt x="19659" y="1704"/>
                      </a:cubicBezTo>
                      <a:cubicBezTo>
                        <a:pt x="19662" y="1704"/>
                        <a:pt x="19665" y="1704"/>
                        <a:pt x="19668" y="1704"/>
                      </a:cubicBezTo>
                      <a:cubicBezTo>
                        <a:pt x="19694" y="1708"/>
                        <a:pt x="19720" y="1695"/>
                        <a:pt x="19739" y="1679"/>
                      </a:cubicBezTo>
                      <a:cubicBezTo>
                        <a:pt x="19813" y="1640"/>
                        <a:pt x="19881" y="1585"/>
                        <a:pt x="19955" y="1547"/>
                      </a:cubicBezTo>
                      <a:cubicBezTo>
                        <a:pt x="20055" y="1492"/>
                        <a:pt x="20164" y="1447"/>
                        <a:pt x="20277" y="1424"/>
                      </a:cubicBezTo>
                      <a:cubicBezTo>
                        <a:pt x="20393" y="1399"/>
                        <a:pt x="20518" y="1389"/>
                        <a:pt x="20631" y="1428"/>
                      </a:cubicBezTo>
                      <a:cubicBezTo>
                        <a:pt x="20734" y="1463"/>
                        <a:pt x="20821" y="1531"/>
                        <a:pt x="20908" y="1598"/>
                      </a:cubicBezTo>
                      <a:cubicBezTo>
                        <a:pt x="20879" y="1602"/>
                        <a:pt x="20850" y="1605"/>
                        <a:pt x="20821" y="1611"/>
                      </a:cubicBezTo>
                      <a:moveTo>
                        <a:pt x="20947" y="1595"/>
                      </a:moveTo>
                      <a:lnTo>
                        <a:pt x="20947" y="1595"/>
                      </a:lnTo>
                      <a:cubicBezTo>
                        <a:pt x="20940" y="1592"/>
                        <a:pt x="20934" y="1592"/>
                        <a:pt x="20931" y="1592"/>
                      </a:cubicBezTo>
                      <a:cubicBezTo>
                        <a:pt x="20924" y="1589"/>
                        <a:pt x="20921" y="1585"/>
                        <a:pt x="20915" y="1579"/>
                      </a:cubicBezTo>
                      <a:cubicBezTo>
                        <a:pt x="20847" y="1511"/>
                        <a:pt x="20766" y="1454"/>
                        <a:pt x="20676" y="1415"/>
                      </a:cubicBezTo>
                      <a:cubicBezTo>
                        <a:pt x="20670" y="1415"/>
                        <a:pt x="20663" y="1411"/>
                        <a:pt x="20657" y="1408"/>
                      </a:cubicBezTo>
                      <a:cubicBezTo>
                        <a:pt x="20496" y="1347"/>
                        <a:pt x="20316" y="1367"/>
                        <a:pt x="20155" y="1418"/>
                      </a:cubicBezTo>
                      <a:cubicBezTo>
                        <a:pt x="20065" y="1447"/>
                        <a:pt x="19981" y="1486"/>
                        <a:pt x="19900" y="1534"/>
                      </a:cubicBezTo>
                      <a:cubicBezTo>
                        <a:pt x="19855" y="1560"/>
                        <a:pt x="19823" y="1582"/>
                        <a:pt x="19778" y="1611"/>
                      </a:cubicBezTo>
                      <a:cubicBezTo>
                        <a:pt x="19781" y="1582"/>
                        <a:pt x="19778" y="1556"/>
                        <a:pt x="19765" y="1534"/>
                      </a:cubicBezTo>
                      <a:cubicBezTo>
                        <a:pt x="19800" y="1524"/>
                        <a:pt x="19903" y="1499"/>
                        <a:pt x="19916" y="1495"/>
                      </a:cubicBezTo>
                      <a:cubicBezTo>
                        <a:pt x="19971" y="1483"/>
                        <a:pt x="20203" y="1386"/>
                        <a:pt x="20267" y="1363"/>
                      </a:cubicBezTo>
                      <a:cubicBezTo>
                        <a:pt x="20422" y="1315"/>
                        <a:pt x="20589" y="1328"/>
                        <a:pt x="20741" y="1376"/>
                      </a:cubicBezTo>
                      <a:cubicBezTo>
                        <a:pt x="20863" y="1415"/>
                        <a:pt x="20989" y="1486"/>
                        <a:pt x="21053" y="1598"/>
                      </a:cubicBezTo>
                      <a:cubicBezTo>
                        <a:pt x="21018" y="1598"/>
                        <a:pt x="20982" y="1595"/>
                        <a:pt x="20947" y="1595"/>
                      </a:cubicBezTo>
                      <a:moveTo>
                        <a:pt x="21092" y="1602"/>
                      </a:moveTo>
                      <a:lnTo>
                        <a:pt x="21092" y="1602"/>
                      </a:lnTo>
                      <a:cubicBezTo>
                        <a:pt x="21089" y="1602"/>
                        <a:pt x="21085" y="1602"/>
                        <a:pt x="21082" y="1598"/>
                      </a:cubicBezTo>
                      <a:cubicBezTo>
                        <a:pt x="21079" y="1598"/>
                        <a:pt x="21079" y="1595"/>
                        <a:pt x="21076" y="1592"/>
                      </a:cubicBezTo>
                      <a:cubicBezTo>
                        <a:pt x="21021" y="1499"/>
                        <a:pt x="20934" y="1418"/>
                        <a:pt x="20831" y="1376"/>
                      </a:cubicBezTo>
                      <a:cubicBezTo>
                        <a:pt x="20760" y="1347"/>
                        <a:pt x="20683" y="1325"/>
                        <a:pt x="20606" y="1309"/>
                      </a:cubicBezTo>
                      <a:cubicBezTo>
                        <a:pt x="20609" y="1309"/>
                        <a:pt x="20609" y="1309"/>
                        <a:pt x="20612" y="1309"/>
                      </a:cubicBezTo>
                      <a:cubicBezTo>
                        <a:pt x="20696" y="1312"/>
                        <a:pt x="20782" y="1315"/>
                        <a:pt x="20860" y="1347"/>
                      </a:cubicBezTo>
                      <a:cubicBezTo>
                        <a:pt x="20931" y="1379"/>
                        <a:pt x="20995" y="1424"/>
                        <a:pt x="21053" y="1479"/>
                      </a:cubicBezTo>
                      <a:cubicBezTo>
                        <a:pt x="21079" y="1505"/>
                        <a:pt x="21108" y="1534"/>
                        <a:pt x="21127" y="1563"/>
                      </a:cubicBezTo>
                      <a:cubicBezTo>
                        <a:pt x="21127" y="1566"/>
                        <a:pt x="21130" y="1566"/>
                        <a:pt x="21130" y="1569"/>
                      </a:cubicBezTo>
                      <a:cubicBezTo>
                        <a:pt x="21140" y="1582"/>
                        <a:pt x="21147" y="1598"/>
                        <a:pt x="21153" y="1615"/>
                      </a:cubicBezTo>
                      <a:cubicBezTo>
                        <a:pt x="21134" y="1611"/>
                        <a:pt x="21111" y="1608"/>
                        <a:pt x="21092" y="1602"/>
                      </a:cubicBezTo>
                      <a:moveTo>
                        <a:pt x="21349" y="1688"/>
                      </a:moveTo>
                      <a:lnTo>
                        <a:pt x="21349" y="1688"/>
                      </a:lnTo>
                      <a:cubicBezTo>
                        <a:pt x="21291" y="1656"/>
                        <a:pt x="21237" y="1637"/>
                        <a:pt x="21172" y="1621"/>
                      </a:cubicBezTo>
                      <a:cubicBezTo>
                        <a:pt x="21175" y="1618"/>
                        <a:pt x="21166" y="1598"/>
                        <a:pt x="21153" y="1576"/>
                      </a:cubicBezTo>
                      <a:cubicBezTo>
                        <a:pt x="21217" y="1592"/>
                        <a:pt x="21269" y="1598"/>
                        <a:pt x="21333" y="1572"/>
                      </a:cubicBezTo>
                      <a:cubicBezTo>
                        <a:pt x="21401" y="1543"/>
                        <a:pt x="21481" y="1483"/>
                        <a:pt x="21559" y="1515"/>
                      </a:cubicBezTo>
                      <a:cubicBezTo>
                        <a:pt x="21562" y="1515"/>
                        <a:pt x="21562" y="1508"/>
                        <a:pt x="21562" y="1508"/>
                      </a:cubicBezTo>
                      <a:cubicBezTo>
                        <a:pt x="21511" y="1479"/>
                        <a:pt x="21456" y="1495"/>
                        <a:pt x="21407" y="1518"/>
                      </a:cubicBezTo>
                      <a:cubicBezTo>
                        <a:pt x="21369" y="1534"/>
                        <a:pt x="21330" y="1553"/>
                        <a:pt x="21291" y="1563"/>
                      </a:cubicBezTo>
                      <a:cubicBezTo>
                        <a:pt x="21240" y="1576"/>
                        <a:pt x="21191" y="1563"/>
                        <a:pt x="21140" y="1550"/>
                      </a:cubicBezTo>
                      <a:lnTo>
                        <a:pt x="21140" y="1550"/>
                      </a:lnTo>
                      <a:cubicBezTo>
                        <a:pt x="21130" y="1531"/>
                        <a:pt x="21121" y="1515"/>
                        <a:pt x="21118" y="1515"/>
                      </a:cubicBezTo>
                      <a:cubicBezTo>
                        <a:pt x="21089" y="1466"/>
                        <a:pt x="21043" y="1424"/>
                        <a:pt x="21002" y="1392"/>
                      </a:cubicBezTo>
                      <a:cubicBezTo>
                        <a:pt x="20986" y="1379"/>
                        <a:pt x="20969" y="1370"/>
                        <a:pt x="20956" y="1360"/>
                      </a:cubicBezTo>
                      <a:cubicBezTo>
                        <a:pt x="20998" y="1341"/>
                        <a:pt x="21031" y="1305"/>
                        <a:pt x="21056" y="1263"/>
                      </a:cubicBezTo>
                      <a:cubicBezTo>
                        <a:pt x="21076" y="1238"/>
                        <a:pt x="21089" y="1206"/>
                        <a:pt x="21102" y="1177"/>
                      </a:cubicBezTo>
                      <a:cubicBezTo>
                        <a:pt x="21114" y="1151"/>
                        <a:pt x="21127" y="1122"/>
                        <a:pt x="21150" y="1106"/>
                      </a:cubicBezTo>
                      <a:cubicBezTo>
                        <a:pt x="21163" y="1099"/>
                        <a:pt x="21179" y="1096"/>
                        <a:pt x="21191" y="1086"/>
                      </a:cubicBezTo>
                      <a:cubicBezTo>
                        <a:pt x="21195" y="1086"/>
                        <a:pt x="21195" y="1083"/>
                        <a:pt x="21191" y="1080"/>
                      </a:cubicBezTo>
                      <a:cubicBezTo>
                        <a:pt x="21127" y="1077"/>
                        <a:pt x="21102" y="1131"/>
                        <a:pt x="21076" y="1180"/>
                      </a:cubicBezTo>
                      <a:cubicBezTo>
                        <a:pt x="21043" y="1251"/>
                        <a:pt x="21002" y="1315"/>
                        <a:pt x="20927" y="1344"/>
                      </a:cubicBezTo>
                      <a:cubicBezTo>
                        <a:pt x="20918" y="1338"/>
                        <a:pt x="20908" y="1331"/>
                        <a:pt x="20895" y="1328"/>
                      </a:cubicBezTo>
                      <a:cubicBezTo>
                        <a:pt x="20892" y="1325"/>
                        <a:pt x="20860" y="1315"/>
                        <a:pt x="20857" y="1312"/>
                      </a:cubicBezTo>
                      <a:cubicBezTo>
                        <a:pt x="20850" y="1292"/>
                        <a:pt x="20841" y="1273"/>
                        <a:pt x="20831" y="1257"/>
                      </a:cubicBezTo>
                      <a:cubicBezTo>
                        <a:pt x="20892" y="1267"/>
                        <a:pt x="20969" y="1212"/>
                        <a:pt x="21008" y="1170"/>
                      </a:cubicBezTo>
                      <a:cubicBezTo>
                        <a:pt x="21037" y="1138"/>
                        <a:pt x="21063" y="1099"/>
                        <a:pt x="21082" y="1064"/>
                      </a:cubicBezTo>
                      <a:cubicBezTo>
                        <a:pt x="21095" y="1041"/>
                        <a:pt x="21102" y="1019"/>
                        <a:pt x="21114" y="999"/>
                      </a:cubicBezTo>
                      <a:cubicBezTo>
                        <a:pt x="21137" y="962"/>
                        <a:pt x="21195" y="930"/>
                        <a:pt x="21230" y="977"/>
                      </a:cubicBezTo>
                      <a:cubicBezTo>
                        <a:pt x="21234" y="983"/>
                        <a:pt x="21240" y="986"/>
                        <a:pt x="21246" y="980"/>
                      </a:cubicBezTo>
                      <a:cubicBezTo>
                        <a:pt x="21285" y="943"/>
                        <a:pt x="21369" y="949"/>
                        <a:pt x="21398" y="996"/>
                      </a:cubicBezTo>
                      <a:cubicBezTo>
                        <a:pt x="21401" y="1003"/>
                        <a:pt x="21407" y="996"/>
                        <a:pt x="21404" y="990"/>
                      </a:cubicBezTo>
                      <a:cubicBezTo>
                        <a:pt x="21378" y="930"/>
                        <a:pt x="21291" y="923"/>
                        <a:pt x="21240" y="959"/>
                      </a:cubicBezTo>
                      <a:cubicBezTo>
                        <a:pt x="21188" y="901"/>
                        <a:pt x="21114" y="949"/>
                        <a:pt x="21085" y="1009"/>
                      </a:cubicBezTo>
                      <a:cubicBezTo>
                        <a:pt x="21059" y="1061"/>
                        <a:pt x="21027" y="1115"/>
                        <a:pt x="20986" y="1161"/>
                      </a:cubicBezTo>
                      <a:cubicBezTo>
                        <a:pt x="20953" y="1196"/>
                        <a:pt x="20876" y="1251"/>
                        <a:pt x="20824" y="1234"/>
                      </a:cubicBezTo>
                      <a:cubicBezTo>
                        <a:pt x="20821" y="1231"/>
                        <a:pt x="20818" y="1234"/>
                        <a:pt x="20818" y="1234"/>
                      </a:cubicBezTo>
                      <a:cubicBezTo>
                        <a:pt x="20779" y="1180"/>
                        <a:pt x="20731" y="1128"/>
                        <a:pt x="20676" y="1090"/>
                      </a:cubicBezTo>
                      <a:cubicBezTo>
                        <a:pt x="20689" y="1090"/>
                        <a:pt x="20699" y="1086"/>
                        <a:pt x="20709" y="1080"/>
                      </a:cubicBezTo>
                      <a:cubicBezTo>
                        <a:pt x="20738" y="1067"/>
                        <a:pt x="20754" y="1041"/>
                        <a:pt x="20766" y="1016"/>
                      </a:cubicBezTo>
                      <a:cubicBezTo>
                        <a:pt x="20776" y="990"/>
                        <a:pt x="20786" y="964"/>
                        <a:pt x="20802" y="943"/>
                      </a:cubicBezTo>
                      <a:cubicBezTo>
                        <a:pt x="20805" y="939"/>
                        <a:pt x="20808" y="936"/>
                        <a:pt x="20811" y="933"/>
                      </a:cubicBezTo>
                      <a:cubicBezTo>
                        <a:pt x="20818" y="936"/>
                        <a:pt x="20821" y="939"/>
                        <a:pt x="20828" y="939"/>
                      </a:cubicBezTo>
                      <a:cubicBezTo>
                        <a:pt x="20831" y="930"/>
                        <a:pt x="20841" y="917"/>
                        <a:pt x="20850" y="910"/>
                      </a:cubicBezTo>
                      <a:cubicBezTo>
                        <a:pt x="20850" y="910"/>
                        <a:pt x="20847" y="910"/>
                        <a:pt x="20847" y="907"/>
                      </a:cubicBezTo>
                      <a:lnTo>
                        <a:pt x="20850" y="907"/>
                      </a:lnTo>
                      <a:cubicBezTo>
                        <a:pt x="20876" y="891"/>
                        <a:pt x="20918" y="875"/>
                        <a:pt x="20947" y="891"/>
                      </a:cubicBezTo>
                      <a:cubicBezTo>
                        <a:pt x="20979" y="910"/>
                        <a:pt x="20982" y="977"/>
                        <a:pt x="20950" y="999"/>
                      </a:cubicBezTo>
                      <a:cubicBezTo>
                        <a:pt x="20934" y="1009"/>
                        <a:pt x="20908" y="1006"/>
                        <a:pt x="20886" y="999"/>
                      </a:cubicBezTo>
                      <a:cubicBezTo>
                        <a:pt x="20876" y="996"/>
                        <a:pt x="20870" y="990"/>
                        <a:pt x="20860" y="983"/>
                      </a:cubicBezTo>
                      <a:cubicBezTo>
                        <a:pt x="20854" y="977"/>
                        <a:pt x="20850" y="977"/>
                        <a:pt x="20844" y="977"/>
                      </a:cubicBezTo>
                      <a:cubicBezTo>
                        <a:pt x="20824" y="980"/>
                        <a:pt x="20811" y="1009"/>
                        <a:pt x="20808" y="1022"/>
                      </a:cubicBezTo>
                      <a:cubicBezTo>
                        <a:pt x="20805" y="1045"/>
                        <a:pt x="20811" y="1074"/>
                        <a:pt x="20824" y="1090"/>
                      </a:cubicBezTo>
                      <a:cubicBezTo>
                        <a:pt x="20857" y="1128"/>
                        <a:pt x="20918" y="1109"/>
                        <a:pt x="20953" y="1090"/>
                      </a:cubicBezTo>
                      <a:cubicBezTo>
                        <a:pt x="21005" y="1061"/>
                        <a:pt x="21031" y="1012"/>
                        <a:pt x="21053" y="962"/>
                      </a:cubicBezTo>
                      <a:cubicBezTo>
                        <a:pt x="21069" y="923"/>
                        <a:pt x="21092" y="888"/>
                        <a:pt x="21121" y="859"/>
                      </a:cubicBezTo>
                      <a:cubicBezTo>
                        <a:pt x="21124" y="859"/>
                        <a:pt x="21127" y="859"/>
                        <a:pt x="21130" y="859"/>
                      </a:cubicBezTo>
                      <a:cubicBezTo>
                        <a:pt x="21130" y="852"/>
                        <a:pt x="21134" y="849"/>
                        <a:pt x="21134" y="846"/>
                      </a:cubicBezTo>
                      <a:cubicBezTo>
                        <a:pt x="21147" y="836"/>
                        <a:pt x="21156" y="827"/>
                        <a:pt x="21166" y="820"/>
                      </a:cubicBezTo>
                      <a:cubicBezTo>
                        <a:pt x="21195" y="807"/>
                        <a:pt x="21224" y="801"/>
                        <a:pt x="21253" y="814"/>
                      </a:cubicBezTo>
                      <a:cubicBezTo>
                        <a:pt x="21288" y="833"/>
                        <a:pt x="21285" y="869"/>
                        <a:pt x="21298" y="901"/>
                      </a:cubicBezTo>
                      <a:cubicBezTo>
                        <a:pt x="21298" y="910"/>
                        <a:pt x="21307" y="914"/>
                        <a:pt x="21314" y="910"/>
                      </a:cubicBezTo>
                      <a:cubicBezTo>
                        <a:pt x="21340" y="904"/>
                        <a:pt x="21372" y="901"/>
                        <a:pt x="21398" y="914"/>
                      </a:cubicBezTo>
                      <a:cubicBezTo>
                        <a:pt x="21430" y="926"/>
                        <a:pt x="21452" y="955"/>
                        <a:pt x="21456" y="986"/>
                      </a:cubicBezTo>
                      <a:cubicBezTo>
                        <a:pt x="21459" y="1016"/>
                        <a:pt x="21459" y="1038"/>
                        <a:pt x="21485" y="1058"/>
                      </a:cubicBezTo>
                      <a:cubicBezTo>
                        <a:pt x="21507" y="1074"/>
                        <a:pt x="21533" y="1083"/>
                        <a:pt x="21546" y="1109"/>
                      </a:cubicBezTo>
                      <a:cubicBezTo>
                        <a:pt x="21555" y="1125"/>
                        <a:pt x="21562" y="1144"/>
                        <a:pt x="21565" y="1161"/>
                      </a:cubicBezTo>
                      <a:cubicBezTo>
                        <a:pt x="21555" y="1164"/>
                        <a:pt x="21562" y="1167"/>
                        <a:pt x="21559" y="1180"/>
                      </a:cubicBezTo>
                      <a:cubicBezTo>
                        <a:pt x="21555" y="1225"/>
                        <a:pt x="21520" y="1254"/>
                        <a:pt x="21478" y="1257"/>
                      </a:cubicBezTo>
                      <a:cubicBezTo>
                        <a:pt x="21475" y="1257"/>
                        <a:pt x="21468" y="1257"/>
                        <a:pt x="21462" y="1257"/>
                      </a:cubicBezTo>
                      <a:cubicBezTo>
                        <a:pt x="21436" y="1251"/>
                        <a:pt x="21401" y="1234"/>
                        <a:pt x="21391" y="1206"/>
                      </a:cubicBezTo>
                      <a:cubicBezTo>
                        <a:pt x="21385" y="1190"/>
                        <a:pt x="21391" y="1186"/>
                        <a:pt x="21404" y="1177"/>
                      </a:cubicBezTo>
                      <a:cubicBezTo>
                        <a:pt x="21411" y="1170"/>
                        <a:pt x="21420" y="1164"/>
                        <a:pt x="21427" y="1157"/>
                      </a:cubicBezTo>
                      <a:cubicBezTo>
                        <a:pt x="21459" y="1109"/>
                        <a:pt x="21423" y="1061"/>
                        <a:pt x="21375" y="1045"/>
                      </a:cubicBezTo>
                      <a:cubicBezTo>
                        <a:pt x="21359" y="1038"/>
                        <a:pt x="21343" y="1035"/>
                        <a:pt x="21330" y="1035"/>
                      </a:cubicBezTo>
                      <a:cubicBezTo>
                        <a:pt x="21295" y="1038"/>
                        <a:pt x="21259" y="1051"/>
                        <a:pt x="21234" y="1070"/>
                      </a:cubicBezTo>
                      <a:cubicBezTo>
                        <a:pt x="21195" y="1099"/>
                        <a:pt x="21163" y="1144"/>
                        <a:pt x="21159" y="1190"/>
                      </a:cubicBezTo>
                      <a:cubicBezTo>
                        <a:pt x="21153" y="1231"/>
                        <a:pt x="21175" y="1296"/>
                        <a:pt x="21221" y="1305"/>
                      </a:cubicBezTo>
                      <a:cubicBezTo>
                        <a:pt x="21224" y="1305"/>
                        <a:pt x="21227" y="1305"/>
                        <a:pt x="21230" y="1305"/>
                      </a:cubicBezTo>
                      <a:cubicBezTo>
                        <a:pt x="21250" y="1305"/>
                        <a:pt x="21266" y="1296"/>
                        <a:pt x="21282" y="1289"/>
                      </a:cubicBezTo>
                      <a:cubicBezTo>
                        <a:pt x="21295" y="1283"/>
                        <a:pt x="21301" y="1283"/>
                        <a:pt x="21311" y="1283"/>
                      </a:cubicBezTo>
                      <a:cubicBezTo>
                        <a:pt x="21327" y="1283"/>
                        <a:pt x="21340" y="1289"/>
                        <a:pt x="21353" y="1302"/>
                      </a:cubicBezTo>
                      <a:cubicBezTo>
                        <a:pt x="21375" y="1318"/>
                        <a:pt x="21395" y="1350"/>
                        <a:pt x="21391" y="1379"/>
                      </a:cubicBezTo>
                      <a:cubicBezTo>
                        <a:pt x="21385" y="1399"/>
                        <a:pt x="21366" y="1415"/>
                        <a:pt x="21346" y="1415"/>
                      </a:cubicBezTo>
                      <a:cubicBezTo>
                        <a:pt x="21333" y="1415"/>
                        <a:pt x="21323" y="1411"/>
                        <a:pt x="21317" y="1399"/>
                      </a:cubicBezTo>
                      <a:cubicBezTo>
                        <a:pt x="21304" y="1379"/>
                        <a:pt x="21298" y="1363"/>
                        <a:pt x="21272" y="1354"/>
                      </a:cubicBezTo>
                      <a:cubicBezTo>
                        <a:pt x="21266" y="1354"/>
                        <a:pt x="21259" y="1354"/>
                        <a:pt x="21256" y="1354"/>
                      </a:cubicBezTo>
                      <a:cubicBezTo>
                        <a:pt x="21237" y="1354"/>
                        <a:pt x="21221" y="1360"/>
                        <a:pt x="21211" y="1370"/>
                      </a:cubicBezTo>
                      <a:cubicBezTo>
                        <a:pt x="21175" y="1405"/>
                        <a:pt x="21182" y="1470"/>
                        <a:pt x="21224" y="1495"/>
                      </a:cubicBezTo>
                      <a:cubicBezTo>
                        <a:pt x="21243" y="1508"/>
                        <a:pt x="21272" y="1511"/>
                        <a:pt x="21301" y="1511"/>
                      </a:cubicBezTo>
                      <a:cubicBezTo>
                        <a:pt x="21330" y="1511"/>
                        <a:pt x="21359" y="1505"/>
                        <a:pt x="21382" y="1499"/>
                      </a:cubicBezTo>
                      <a:cubicBezTo>
                        <a:pt x="21430" y="1483"/>
                        <a:pt x="21475" y="1457"/>
                        <a:pt x="21527" y="1457"/>
                      </a:cubicBezTo>
                      <a:cubicBezTo>
                        <a:pt x="21533" y="1457"/>
                        <a:pt x="21543" y="1457"/>
                        <a:pt x="21549" y="1460"/>
                      </a:cubicBezTo>
                      <a:cubicBezTo>
                        <a:pt x="21604" y="1473"/>
                        <a:pt x="21652" y="1511"/>
                        <a:pt x="21668" y="1566"/>
                      </a:cubicBezTo>
                      <a:cubicBezTo>
                        <a:pt x="21678" y="1595"/>
                        <a:pt x="21675" y="1624"/>
                        <a:pt x="21655" y="1650"/>
                      </a:cubicBezTo>
                      <a:cubicBezTo>
                        <a:pt x="21639" y="1666"/>
                        <a:pt x="21617" y="1679"/>
                        <a:pt x="21591" y="1679"/>
                      </a:cubicBezTo>
                      <a:cubicBezTo>
                        <a:pt x="21584" y="1679"/>
                        <a:pt x="21578" y="1679"/>
                        <a:pt x="21568" y="1676"/>
                      </a:cubicBezTo>
                      <a:cubicBezTo>
                        <a:pt x="21527" y="1656"/>
                        <a:pt x="21572" y="1602"/>
                        <a:pt x="21559" y="1569"/>
                      </a:cubicBezTo>
                      <a:cubicBezTo>
                        <a:pt x="21549" y="1543"/>
                        <a:pt x="21523" y="1531"/>
                        <a:pt x="21498" y="1531"/>
                      </a:cubicBezTo>
                      <a:cubicBezTo>
                        <a:pt x="21475" y="1531"/>
                        <a:pt x="21456" y="1537"/>
                        <a:pt x="21439" y="1547"/>
                      </a:cubicBezTo>
                      <a:cubicBezTo>
                        <a:pt x="21398" y="1569"/>
                        <a:pt x="21362" y="1618"/>
                        <a:pt x="21372" y="1669"/>
                      </a:cubicBezTo>
                      <a:cubicBezTo>
                        <a:pt x="21375" y="1669"/>
                        <a:pt x="21375" y="1672"/>
                        <a:pt x="21378" y="1676"/>
                      </a:cubicBezTo>
                      <a:cubicBezTo>
                        <a:pt x="21382" y="1692"/>
                        <a:pt x="21391" y="1701"/>
                        <a:pt x="21398" y="1714"/>
                      </a:cubicBezTo>
                      <a:cubicBezTo>
                        <a:pt x="21382" y="1704"/>
                        <a:pt x="21366" y="1695"/>
                        <a:pt x="21349" y="1688"/>
                      </a:cubicBezTo>
                      <a:moveTo>
                        <a:pt x="22744" y="1611"/>
                      </a:moveTo>
                      <a:lnTo>
                        <a:pt x="22744" y="1611"/>
                      </a:lnTo>
                      <a:cubicBezTo>
                        <a:pt x="22731" y="1615"/>
                        <a:pt x="22715" y="1618"/>
                        <a:pt x="22699" y="1624"/>
                      </a:cubicBezTo>
                      <a:cubicBezTo>
                        <a:pt x="22686" y="1615"/>
                        <a:pt x="22673" y="1605"/>
                        <a:pt x="22660" y="1595"/>
                      </a:cubicBezTo>
                      <a:cubicBezTo>
                        <a:pt x="22650" y="1589"/>
                        <a:pt x="22641" y="1582"/>
                        <a:pt x="22631" y="1576"/>
                      </a:cubicBezTo>
                      <a:cubicBezTo>
                        <a:pt x="22599" y="1553"/>
                        <a:pt x="22567" y="1531"/>
                        <a:pt x="22528" y="1518"/>
                      </a:cubicBezTo>
                      <a:cubicBezTo>
                        <a:pt x="22486" y="1502"/>
                        <a:pt x="22448" y="1492"/>
                        <a:pt x="22406" y="1486"/>
                      </a:cubicBezTo>
                      <a:cubicBezTo>
                        <a:pt x="22251" y="1463"/>
                        <a:pt x="22096" y="1495"/>
                        <a:pt x="21955" y="1560"/>
                      </a:cubicBezTo>
                      <a:cubicBezTo>
                        <a:pt x="21807" y="1624"/>
                        <a:pt x="21671" y="1717"/>
                        <a:pt x="21523" y="1782"/>
                      </a:cubicBezTo>
                      <a:cubicBezTo>
                        <a:pt x="21520" y="1785"/>
                        <a:pt x="21517" y="1785"/>
                        <a:pt x="21514" y="1785"/>
                      </a:cubicBezTo>
                      <a:cubicBezTo>
                        <a:pt x="21504" y="1779"/>
                        <a:pt x="21494" y="1772"/>
                        <a:pt x="21488" y="1763"/>
                      </a:cubicBezTo>
                      <a:cubicBezTo>
                        <a:pt x="21468" y="1747"/>
                        <a:pt x="21452" y="1734"/>
                        <a:pt x="21443" y="1724"/>
                      </a:cubicBezTo>
                      <a:cubicBezTo>
                        <a:pt x="21439" y="1721"/>
                        <a:pt x="21439" y="1717"/>
                        <a:pt x="21436" y="1714"/>
                      </a:cubicBezTo>
                      <a:cubicBezTo>
                        <a:pt x="21420" y="1698"/>
                        <a:pt x="21401" y="1679"/>
                        <a:pt x="21401" y="1656"/>
                      </a:cubicBezTo>
                      <a:cubicBezTo>
                        <a:pt x="21398" y="1627"/>
                        <a:pt x="21414" y="1602"/>
                        <a:pt x="21433" y="1582"/>
                      </a:cubicBezTo>
                      <a:cubicBezTo>
                        <a:pt x="21449" y="1569"/>
                        <a:pt x="21468" y="1556"/>
                        <a:pt x="21491" y="1556"/>
                      </a:cubicBezTo>
                      <a:cubicBezTo>
                        <a:pt x="21498" y="1556"/>
                        <a:pt x="21504" y="1556"/>
                        <a:pt x="21511" y="1560"/>
                      </a:cubicBezTo>
                      <a:cubicBezTo>
                        <a:pt x="21539" y="1569"/>
                        <a:pt x="21536" y="1592"/>
                        <a:pt x="21530" y="1615"/>
                      </a:cubicBezTo>
                      <a:cubicBezTo>
                        <a:pt x="21523" y="1634"/>
                        <a:pt x="21517" y="1653"/>
                        <a:pt x="21527" y="1669"/>
                      </a:cubicBezTo>
                      <a:cubicBezTo>
                        <a:pt x="21533" y="1692"/>
                        <a:pt x="21559" y="1701"/>
                        <a:pt x="21581" y="1704"/>
                      </a:cubicBezTo>
                      <a:cubicBezTo>
                        <a:pt x="21584" y="1704"/>
                        <a:pt x="21588" y="1704"/>
                        <a:pt x="21591" y="1704"/>
                      </a:cubicBezTo>
                      <a:cubicBezTo>
                        <a:pt x="21617" y="1708"/>
                        <a:pt x="21643" y="1695"/>
                        <a:pt x="21662" y="1679"/>
                      </a:cubicBezTo>
                      <a:cubicBezTo>
                        <a:pt x="21736" y="1640"/>
                        <a:pt x="21804" y="1585"/>
                        <a:pt x="21878" y="1547"/>
                      </a:cubicBezTo>
                      <a:cubicBezTo>
                        <a:pt x="21977" y="1492"/>
                        <a:pt x="22087" y="1447"/>
                        <a:pt x="22200" y="1424"/>
                      </a:cubicBezTo>
                      <a:cubicBezTo>
                        <a:pt x="22316" y="1399"/>
                        <a:pt x="22441" y="1389"/>
                        <a:pt x="22554" y="1428"/>
                      </a:cubicBezTo>
                      <a:cubicBezTo>
                        <a:pt x="22657" y="1463"/>
                        <a:pt x="22744" y="1531"/>
                        <a:pt x="22831" y="1598"/>
                      </a:cubicBezTo>
                      <a:cubicBezTo>
                        <a:pt x="22802" y="1602"/>
                        <a:pt x="22773" y="1605"/>
                        <a:pt x="22744" y="1611"/>
                      </a:cubicBezTo>
                      <a:moveTo>
                        <a:pt x="22869" y="1595"/>
                      </a:moveTo>
                      <a:lnTo>
                        <a:pt x="22869" y="1595"/>
                      </a:lnTo>
                      <a:cubicBezTo>
                        <a:pt x="22863" y="1592"/>
                        <a:pt x="22857" y="1592"/>
                        <a:pt x="22853" y="1592"/>
                      </a:cubicBezTo>
                      <a:cubicBezTo>
                        <a:pt x="22847" y="1589"/>
                        <a:pt x="22844" y="1585"/>
                        <a:pt x="22837" y="1579"/>
                      </a:cubicBezTo>
                      <a:cubicBezTo>
                        <a:pt x="22770" y="1511"/>
                        <a:pt x="22689" y="1454"/>
                        <a:pt x="22599" y="1415"/>
                      </a:cubicBezTo>
                      <a:cubicBezTo>
                        <a:pt x="22593" y="1415"/>
                        <a:pt x="22586" y="1411"/>
                        <a:pt x="22580" y="1408"/>
                      </a:cubicBezTo>
                      <a:cubicBezTo>
                        <a:pt x="22419" y="1347"/>
                        <a:pt x="22238" y="1367"/>
                        <a:pt x="22077" y="1418"/>
                      </a:cubicBezTo>
                      <a:cubicBezTo>
                        <a:pt x="21987" y="1447"/>
                        <a:pt x="21903" y="1486"/>
                        <a:pt x="21823" y="1534"/>
                      </a:cubicBezTo>
                      <a:cubicBezTo>
                        <a:pt x="21778" y="1560"/>
                        <a:pt x="21746" y="1582"/>
                        <a:pt x="21700" y="1611"/>
                      </a:cubicBezTo>
                      <a:cubicBezTo>
                        <a:pt x="21704" y="1582"/>
                        <a:pt x="21700" y="1556"/>
                        <a:pt x="21688" y="1534"/>
                      </a:cubicBezTo>
                      <a:cubicBezTo>
                        <a:pt x="21723" y="1524"/>
                        <a:pt x="21829" y="1499"/>
                        <a:pt x="21839" y="1495"/>
                      </a:cubicBezTo>
                      <a:cubicBezTo>
                        <a:pt x="21894" y="1483"/>
                        <a:pt x="22125" y="1386"/>
                        <a:pt x="22190" y="1363"/>
                      </a:cubicBezTo>
                      <a:cubicBezTo>
                        <a:pt x="22345" y="1315"/>
                        <a:pt x="22512" y="1328"/>
                        <a:pt x="22663" y="1376"/>
                      </a:cubicBezTo>
                      <a:cubicBezTo>
                        <a:pt x="22786" y="1415"/>
                        <a:pt x="22911" y="1486"/>
                        <a:pt x="22976" y="1598"/>
                      </a:cubicBezTo>
                      <a:cubicBezTo>
                        <a:pt x="22940" y="1598"/>
                        <a:pt x="22905" y="1595"/>
                        <a:pt x="22869" y="1595"/>
                      </a:cubicBezTo>
                      <a:moveTo>
                        <a:pt x="23014" y="1602"/>
                      </a:moveTo>
                      <a:lnTo>
                        <a:pt x="23014" y="1602"/>
                      </a:lnTo>
                      <a:cubicBezTo>
                        <a:pt x="23011" y="1602"/>
                        <a:pt x="23008" y="1602"/>
                        <a:pt x="23005" y="1598"/>
                      </a:cubicBezTo>
                      <a:cubicBezTo>
                        <a:pt x="23002" y="1598"/>
                        <a:pt x="23002" y="1595"/>
                        <a:pt x="22998" y="1592"/>
                      </a:cubicBezTo>
                      <a:cubicBezTo>
                        <a:pt x="22944" y="1499"/>
                        <a:pt x="22857" y="1418"/>
                        <a:pt x="22753" y="1376"/>
                      </a:cubicBezTo>
                      <a:cubicBezTo>
                        <a:pt x="22683" y="1347"/>
                        <a:pt x="22605" y="1325"/>
                        <a:pt x="22528" y="1309"/>
                      </a:cubicBezTo>
                      <a:cubicBezTo>
                        <a:pt x="22531" y="1309"/>
                        <a:pt x="22531" y="1309"/>
                        <a:pt x="22535" y="1309"/>
                      </a:cubicBezTo>
                      <a:cubicBezTo>
                        <a:pt x="22618" y="1312"/>
                        <a:pt x="22705" y="1315"/>
                        <a:pt x="22782" y="1347"/>
                      </a:cubicBezTo>
                      <a:cubicBezTo>
                        <a:pt x="22853" y="1379"/>
                        <a:pt x="22918" y="1424"/>
                        <a:pt x="22976" y="1479"/>
                      </a:cubicBezTo>
                      <a:cubicBezTo>
                        <a:pt x="23002" y="1505"/>
                        <a:pt x="23030" y="1534"/>
                        <a:pt x="23050" y="1563"/>
                      </a:cubicBezTo>
                      <a:cubicBezTo>
                        <a:pt x="23050" y="1566"/>
                        <a:pt x="23053" y="1566"/>
                        <a:pt x="23053" y="1569"/>
                      </a:cubicBezTo>
                      <a:cubicBezTo>
                        <a:pt x="23063" y="1582"/>
                        <a:pt x="23069" y="1598"/>
                        <a:pt x="23076" y="1615"/>
                      </a:cubicBezTo>
                      <a:cubicBezTo>
                        <a:pt x="23056" y="1611"/>
                        <a:pt x="23034" y="1608"/>
                        <a:pt x="23014" y="1602"/>
                      </a:cubicBezTo>
                      <a:moveTo>
                        <a:pt x="23272" y="1688"/>
                      </a:moveTo>
                      <a:lnTo>
                        <a:pt x="23272" y="1688"/>
                      </a:lnTo>
                      <a:cubicBezTo>
                        <a:pt x="23214" y="1656"/>
                        <a:pt x="23159" y="1637"/>
                        <a:pt x="23095" y="1621"/>
                      </a:cubicBezTo>
                      <a:cubicBezTo>
                        <a:pt x="23098" y="1618"/>
                        <a:pt x="23089" y="1598"/>
                        <a:pt x="23076" y="1576"/>
                      </a:cubicBezTo>
                      <a:cubicBezTo>
                        <a:pt x="23140" y="1592"/>
                        <a:pt x="23192" y="1598"/>
                        <a:pt x="23256" y="1572"/>
                      </a:cubicBezTo>
                      <a:cubicBezTo>
                        <a:pt x="23324" y="1543"/>
                        <a:pt x="23404" y="1483"/>
                        <a:pt x="23482" y="1515"/>
                      </a:cubicBezTo>
                      <a:cubicBezTo>
                        <a:pt x="23485" y="1515"/>
                        <a:pt x="23485" y="1508"/>
                        <a:pt x="23485" y="1508"/>
                      </a:cubicBezTo>
                      <a:cubicBezTo>
                        <a:pt x="23433" y="1479"/>
                        <a:pt x="23378" y="1495"/>
                        <a:pt x="23330" y="1518"/>
                      </a:cubicBezTo>
                      <a:cubicBezTo>
                        <a:pt x="23291" y="1534"/>
                        <a:pt x="23253" y="1553"/>
                        <a:pt x="23214" y="1563"/>
                      </a:cubicBezTo>
                      <a:cubicBezTo>
                        <a:pt x="23162" y="1576"/>
                        <a:pt x="23114" y="1563"/>
                        <a:pt x="23063" y="1550"/>
                      </a:cubicBezTo>
                      <a:lnTo>
                        <a:pt x="23063" y="1550"/>
                      </a:lnTo>
                      <a:cubicBezTo>
                        <a:pt x="23053" y="1531"/>
                        <a:pt x="23043" y="1515"/>
                        <a:pt x="23040" y="1515"/>
                      </a:cubicBezTo>
                      <a:cubicBezTo>
                        <a:pt x="23011" y="1466"/>
                        <a:pt x="22966" y="1424"/>
                        <a:pt x="22924" y="1392"/>
                      </a:cubicBezTo>
                      <a:cubicBezTo>
                        <a:pt x="22908" y="1379"/>
                        <a:pt x="22892" y="1370"/>
                        <a:pt x="22879" y="1360"/>
                      </a:cubicBezTo>
                      <a:cubicBezTo>
                        <a:pt x="22921" y="1341"/>
                        <a:pt x="22953" y="1305"/>
                        <a:pt x="22979" y="1263"/>
                      </a:cubicBezTo>
                      <a:cubicBezTo>
                        <a:pt x="22998" y="1238"/>
                        <a:pt x="23011" y="1206"/>
                        <a:pt x="23024" y="1177"/>
                      </a:cubicBezTo>
                      <a:cubicBezTo>
                        <a:pt x="23037" y="1151"/>
                        <a:pt x="23050" y="1122"/>
                        <a:pt x="23072" y="1106"/>
                      </a:cubicBezTo>
                      <a:cubicBezTo>
                        <a:pt x="23085" y="1099"/>
                        <a:pt x="23101" y="1096"/>
                        <a:pt x="23114" y="1086"/>
                      </a:cubicBezTo>
                      <a:cubicBezTo>
                        <a:pt x="23118" y="1086"/>
                        <a:pt x="23118" y="1083"/>
                        <a:pt x="23114" y="1080"/>
                      </a:cubicBezTo>
                      <a:cubicBezTo>
                        <a:pt x="23050" y="1077"/>
                        <a:pt x="23024" y="1131"/>
                        <a:pt x="22998" y="1180"/>
                      </a:cubicBezTo>
                      <a:cubicBezTo>
                        <a:pt x="22966" y="1251"/>
                        <a:pt x="22924" y="1315"/>
                        <a:pt x="22853" y="1344"/>
                      </a:cubicBezTo>
                      <a:cubicBezTo>
                        <a:pt x="22841" y="1338"/>
                        <a:pt x="22831" y="1331"/>
                        <a:pt x="22818" y="1328"/>
                      </a:cubicBezTo>
                      <a:cubicBezTo>
                        <a:pt x="22815" y="1325"/>
                        <a:pt x="22782" y="1315"/>
                        <a:pt x="22779" y="1312"/>
                      </a:cubicBezTo>
                      <a:cubicBezTo>
                        <a:pt x="22773" y="1292"/>
                        <a:pt x="22763" y="1273"/>
                        <a:pt x="22753" y="1257"/>
                      </a:cubicBezTo>
                      <a:cubicBezTo>
                        <a:pt x="22815" y="1267"/>
                        <a:pt x="22892" y="1212"/>
                        <a:pt x="22931" y="1170"/>
                      </a:cubicBezTo>
                      <a:cubicBezTo>
                        <a:pt x="22960" y="1138"/>
                        <a:pt x="22985" y="1099"/>
                        <a:pt x="23005" y="1064"/>
                      </a:cubicBezTo>
                      <a:cubicBezTo>
                        <a:pt x="23018" y="1041"/>
                        <a:pt x="23024" y="1019"/>
                        <a:pt x="23037" y="999"/>
                      </a:cubicBezTo>
                      <a:cubicBezTo>
                        <a:pt x="23059" y="962"/>
                        <a:pt x="23118" y="930"/>
                        <a:pt x="23153" y="977"/>
                      </a:cubicBezTo>
                      <a:cubicBezTo>
                        <a:pt x="23156" y="983"/>
                        <a:pt x="23162" y="986"/>
                        <a:pt x="23169" y="980"/>
                      </a:cubicBezTo>
                      <a:cubicBezTo>
                        <a:pt x="23208" y="943"/>
                        <a:pt x="23291" y="949"/>
                        <a:pt x="23320" y="996"/>
                      </a:cubicBezTo>
                      <a:cubicBezTo>
                        <a:pt x="23324" y="1003"/>
                        <a:pt x="23330" y="996"/>
                        <a:pt x="23330" y="990"/>
                      </a:cubicBezTo>
                      <a:cubicBezTo>
                        <a:pt x="23301" y="930"/>
                        <a:pt x="23214" y="923"/>
                        <a:pt x="23162" y="959"/>
                      </a:cubicBezTo>
                      <a:cubicBezTo>
                        <a:pt x="23111" y="901"/>
                        <a:pt x="23037" y="949"/>
                        <a:pt x="23008" y="1009"/>
                      </a:cubicBezTo>
                      <a:cubicBezTo>
                        <a:pt x="22982" y="1061"/>
                        <a:pt x="22950" y="1115"/>
                        <a:pt x="22908" y="1161"/>
                      </a:cubicBezTo>
                      <a:cubicBezTo>
                        <a:pt x="22876" y="1196"/>
                        <a:pt x="22799" y="1251"/>
                        <a:pt x="22747" y="1234"/>
                      </a:cubicBezTo>
                      <a:cubicBezTo>
                        <a:pt x="22744" y="1231"/>
                        <a:pt x="22741" y="1234"/>
                        <a:pt x="22741" y="1234"/>
                      </a:cubicBezTo>
                      <a:cubicBezTo>
                        <a:pt x="22702" y="1180"/>
                        <a:pt x="22654" y="1128"/>
                        <a:pt x="22599" y="1090"/>
                      </a:cubicBezTo>
                      <a:cubicBezTo>
                        <a:pt x="22612" y="1090"/>
                        <a:pt x="22621" y="1086"/>
                        <a:pt x="22631" y="1080"/>
                      </a:cubicBezTo>
                      <a:cubicBezTo>
                        <a:pt x="22660" y="1067"/>
                        <a:pt x="22676" y="1041"/>
                        <a:pt x="22689" y="1016"/>
                      </a:cubicBezTo>
                      <a:cubicBezTo>
                        <a:pt x="22699" y="990"/>
                        <a:pt x="22709" y="964"/>
                        <a:pt x="22725" y="943"/>
                      </a:cubicBezTo>
                      <a:cubicBezTo>
                        <a:pt x="22728" y="939"/>
                        <a:pt x="22731" y="936"/>
                        <a:pt x="22734" y="933"/>
                      </a:cubicBezTo>
                      <a:cubicBezTo>
                        <a:pt x="22741" y="936"/>
                        <a:pt x="22744" y="939"/>
                        <a:pt x="22750" y="939"/>
                      </a:cubicBezTo>
                      <a:cubicBezTo>
                        <a:pt x="22753" y="930"/>
                        <a:pt x="22763" y="917"/>
                        <a:pt x="22773" y="910"/>
                      </a:cubicBezTo>
                      <a:cubicBezTo>
                        <a:pt x="22773" y="910"/>
                        <a:pt x="22770" y="910"/>
                        <a:pt x="22770" y="907"/>
                      </a:cubicBezTo>
                      <a:lnTo>
                        <a:pt x="22773" y="907"/>
                      </a:lnTo>
                      <a:cubicBezTo>
                        <a:pt x="22799" y="891"/>
                        <a:pt x="22841" y="875"/>
                        <a:pt x="22869" y="891"/>
                      </a:cubicBezTo>
                      <a:cubicBezTo>
                        <a:pt x="22902" y="910"/>
                        <a:pt x="22905" y="977"/>
                        <a:pt x="22873" y="999"/>
                      </a:cubicBezTo>
                      <a:cubicBezTo>
                        <a:pt x="22857" y="1009"/>
                        <a:pt x="22831" y="1006"/>
                        <a:pt x="22812" y="999"/>
                      </a:cubicBezTo>
                      <a:cubicBezTo>
                        <a:pt x="22799" y="996"/>
                        <a:pt x="22792" y="990"/>
                        <a:pt x="22782" y="983"/>
                      </a:cubicBezTo>
                      <a:cubicBezTo>
                        <a:pt x="22776" y="977"/>
                        <a:pt x="22773" y="977"/>
                        <a:pt x="22766" y="977"/>
                      </a:cubicBezTo>
                      <a:cubicBezTo>
                        <a:pt x="22747" y="980"/>
                        <a:pt x="22734" y="1009"/>
                        <a:pt x="22731" y="1022"/>
                      </a:cubicBezTo>
                      <a:cubicBezTo>
                        <a:pt x="22728" y="1045"/>
                        <a:pt x="22734" y="1074"/>
                        <a:pt x="22747" y="1090"/>
                      </a:cubicBezTo>
                      <a:cubicBezTo>
                        <a:pt x="22779" y="1128"/>
                        <a:pt x="22841" y="1109"/>
                        <a:pt x="22879" y="1090"/>
                      </a:cubicBezTo>
                      <a:cubicBezTo>
                        <a:pt x="22927" y="1061"/>
                        <a:pt x="22953" y="1012"/>
                        <a:pt x="22976" y="962"/>
                      </a:cubicBezTo>
                      <a:cubicBezTo>
                        <a:pt x="22992" y="923"/>
                        <a:pt x="23014" y="888"/>
                        <a:pt x="23043" y="859"/>
                      </a:cubicBezTo>
                      <a:cubicBezTo>
                        <a:pt x="23047" y="859"/>
                        <a:pt x="23050" y="859"/>
                        <a:pt x="23053" y="859"/>
                      </a:cubicBezTo>
                      <a:cubicBezTo>
                        <a:pt x="23053" y="852"/>
                        <a:pt x="23056" y="849"/>
                        <a:pt x="23056" y="846"/>
                      </a:cubicBezTo>
                      <a:cubicBezTo>
                        <a:pt x="23069" y="836"/>
                        <a:pt x="23079" y="827"/>
                        <a:pt x="23089" y="820"/>
                      </a:cubicBezTo>
                      <a:cubicBezTo>
                        <a:pt x="23118" y="807"/>
                        <a:pt x="23146" y="801"/>
                        <a:pt x="23175" y="814"/>
                      </a:cubicBezTo>
                      <a:cubicBezTo>
                        <a:pt x="23211" y="833"/>
                        <a:pt x="23208" y="869"/>
                        <a:pt x="23221" y="901"/>
                      </a:cubicBezTo>
                      <a:cubicBezTo>
                        <a:pt x="23221" y="910"/>
                        <a:pt x="23230" y="914"/>
                        <a:pt x="23237" y="910"/>
                      </a:cubicBezTo>
                      <a:cubicBezTo>
                        <a:pt x="23262" y="904"/>
                        <a:pt x="23294" y="901"/>
                        <a:pt x="23320" y="914"/>
                      </a:cubicBezTo>
                      <a:cubicBezTo>
                        <a:pt x="23353" y="926"/>
                        <a:pt x="23375" y="955"/>
                        <a:pt x="23378" y="986"/>
                      </a:cubicBezTo>
                      <a:cubicBezTo>
                        <a:pt x="23382" y="1016"/>
                        <a:pt x="23382" y="1038"/>
                        <a:pt x="23407" y="1058"/>
                      </a:cubicBezTo>
                      <a:cubicBezTo>
                        <a:pt x="23430" y="1074"/>
                        <a:pt x="23456" y="1083"/>
                        <a:pt x="23469" y="1109"/>
                      </a:cubicBezTo>
                      <a:cubicBezTo>
                        <a:pt x="23482" y="1125"/>
                        <a:pt x="23485" y="1144"/>
                        <a:pt x="23488" y="1161"/>
                      </a:cubicBezTo>
                      <a:cubicBezTo>
                        <a:pt x="23482" y="1164"/>
                        <a:pt x="23485" y="1170"/>
                        <a:pt x="23485" y="1180"/>
                      </a:cubicBezTo>
                      <a:cubicBezTo>
                        <a:pt x="23478" y="1225"/>
                        <a:pt x="23446" y="1254"/>
                        <a:pt x="23401" y="1257"/>
                      </a:cubicBezTo>
                      <a:cubicBezTo>
                        <a:pt x="23398" y="1257"/>
                        <a:pt x="23391" y="1257"/>
                        <a:pt x="23385" y="1257"/>
                      </a:cubicBezTo>
                      <a:cubicBezTo>
                        <a:pt x="23359" y="1251"/>
                        <a:pt x="23324" y="1234"/>
                        <a:pt x="23314" y="1206"/>
                      </a:cubicBezTo>
                      <a:cubicBezTo>
                        <a:pt x="23307" y="1190"/>
                        <a:pt x="23314" y="1186"/>
                        <a:pt x="23327" y="1177"/>
                      </a:cubicBezTo>
                      <a:cubicBezTo>
                        <a:pt x="23333" y="1170"/>
                        <a:pt x="23343" y="1164"/>
                        <a:pt x="23349" y="1157"/>
                      </a:cubicBezTo>
                      <a:cubicBezTo>
                        <a:pt x="23382" y="1109"/>
                        <a:pt x="23346" y="1061"/>
                        <a:pt x="23298" y="1045"/>
                      </a:cubicBezTo>
                      <a:cubicBezTo>
                        <a:pt x="23282" y="1038"/>
                        <a:pt x="23266" y="1035"/>
                        <a:pt x="23253" y="1035"/>
                      </a:cubicBezTo>
                      <a:cubicBezTo>
                        <a:pt x="23217" y="1038"/>
                        <a:pt x="23182" y="1051"/>
                        <a:pt x="23156" y="1070"/>
                      </a:cubicBezTo>
                      <a:cubicBezTo>
                        <a:pt x="23118" y="1099"/>
                        <a:pt x="23085" y="1144"/>
                        <a:pt x="23082" y="1190"/>
                      </a:cubicBezTo>
                      <a:cubicBezTo>
                        <a:pt x="23076" y="1231"/>
                        <a:pt x="23098" y="1296"/>
                        <a:pt x="23143" y="1305"/>
                      </a:cubicBezTo>
                      <a:cubicBezTo>
                        <a:pt x="23146" y="1305"/>
                        <a:pt x="23150" y="1305"/>
                        <a:pt x="23153" y="1305"/>
                      </a:cubicBezTo>
                      <a:cubicBezTo>
                        <a:pt x="23172" y="1305"/>
                        <a:pt x="23188" y="1296"/>
                        <a:pt x="23204" y="1289"/>
                      </a:cubicBezTo>
                      <a:cubicBezTo>
                        <a:pt x="23217" y="1283"/>
                        <a:pt x="23224" y="1283"/>
                        <a:pt x="23234" y="1283"/>
                      </a:cubicBezTo>
                      <a:cubicBezTo>
                        <a:pt x="23250" y="1283"/>
                        <a:pt x="23262" y="1289"/>
                        <a:pt x="23275" y="1302"/>
                      </a:cubicBezTo>
                      <a:cubicBezTo>
                        <a:pt x="23298" y="1318"/>
                        <a:pt x="23317" y="1350"/>
                        <a:pt x="23314" y="1379"/>
                      </a:cubicBezTo>
                      <a:cubicBezTo>
                        <a:pt x="23311" y="1399"/>
                        <a:pt x="23288" y="1415"/>
                        <a:pt x="23269" y="1415"/>
                      </a:cubicBezTo>
                      <a:cubicBezTo>
                        <a:pt x="23256" y="1415"/>
                        <a:pt x="23246" y="1411"/>
                        <a:pt x="23240" y="1399"/>
                      </a:cubicBezTo>
                      <a:cubicBezTo>
                        <a:pt x="23227" y="1379"/>
                        <a:pt x="23221" y="1363"/>
                        <a:pt x="23195" y="1354"/>
                      </a:cubicBezTo>
                      <a:cubicBezTo>
                        <a:pt x="23188" y="1354"/>
                        <a:pt x="23182" y="1354"/>
                        <a:pt x="23179" y="1354"/>
                      </a:cubicBezTo>
                      <a:cubicBezTo>
                        <a:pt x="23159" y="1354"/>
                        <a:pt x="23143" y="1360"/>
                        <a:pt x="23134" y="1370"/>
                      </a:cubicBezTo>
                      <a:cubicBezTo>
                        <a:pt x="23098" y="1405"/>
                        <a:pt x="23105" y="1470"/>
                        <a:pt x="23146" y="1495"/>
                      </a:cubicBezTo>
                      <a:cubicBezTo>
                        <a:pt x="23166" y="1508"/>
                        <a:pt x="23195" y="1511"/>
                        <a:pt x="23224" y="1511"/>
                      </a:cubicBezTo>
                      <a:cubicBezTo>
                        <a:pt x="23253" y="1511"/>
                        <a:pt x="23282" y="1505"/>
                        <a:pt x="23304" y="1499"/>
                      </a:cubicBezTo>
                      <a:cubicBezTo>
                        <a:pt x="23353" y="1483"/>
                        <a:pt x="23398" y="1457"/>
                        <a:pt x="23449" y="1457"/>
                      </a:cubicBezTo>
                      <a:cubicBezTo>
                        <a:pt x="23456" y="1457"/>
                        <a:pt x="23465" y="1457"/>
                        <a:pt x="23472" y="1460"/>
                      </a:cubicBezTo>
                      <a:cubicBezTo>
                        <a:pt x="23526" y="1473"/>
                        <a:pt x="23575" y="1511"/>
                        <a:pt x="23591" y="1566"/>
                      </a:cubicBezTo>
                      <a:cubicBezTo>
                        <a:pt x="23601" y="1595"/>
                        <a:pt x="23597" y="1624"/>
                        <a:pt x="23578" y="1650"/>
                      </a:cubicBezTo>
                      <a:cubicBezTo>
                        <a:pt x="23562" y="1666"/>
                        <a:pt x="23539" y="1679"/>
                        <a:pt x="23514" y="1679"/>
                      </a:cubicBezTo>
                      <a:cubicBezTo>
                        <a:pt x="23507" y="1679"/>
                        <a:pt x="23501" y="1679"/>
                        <a:pt x="23491" y="1676"/>
                      </a:cubicBezTo>
                      <a:cubicBezTo>
                        <a:pt x="23449" y="1656"/>
                        <a:pt x="23494" y="1602"/>
                        <a:pt x="23482" y="1569"/>
                      </a:cubicBezTo>
                      <a:cubicBezTo>
                        <a:pt x="23472" y="1543"/>
                        <a:pt x="23446" y="1531"/>
                        <a:pt x="23420" y="1531"/>
                      </a:cubicBezTo>
                      <a:cubicBezTo>
                        <a:pt x="23398" y="1531"/>
                        <a:pt x="23378" y="1537"/>
                        <a:pt x="23362" y="1547"/>
                      </a:cubicBezTo>
                      <a:cubicBezTo>
                        <a:pt x="23320" y="1569"/>
                        <a:pt x="23285" y="1618"/>
                        <a:pt x="23294" y="1669"/>
                      </a:cubicBezTo>
                      <a:cubicBezTo>
                        <a:pt x="23298" y="1669"/>
                        <a:pt x="23298" y="1672"/>
                        <a:pt x="23301" y="1676"/>
                      </a:cubicBezTo>
                      <a:cubicBezTo>
                        <a:pt x="23304" y="1692"/>
                        <a:pt x="23314" y="1701"/>
                        <a:pt x="23320" y="1714"/>
                      </a:cubicBezTo>
                      <a:cubicBezTo>
                        <a:pt x="23304" y="1704"/>
                        <a:pt x="23288" y="1695"/>
                        <a:pt x="23272" y="1688"/>
                      </a:cubicBezTo>
                      <a:moveTo>
                        <a:pt x="24667" y="1611"/>
                      </a:moveTo>
                      <a:lnTo>
                        <a:pt x="24667" y="1611"/>
                      </a:lnTo>
                      <a:cubicBezTo>
                        <a:pt x="24654" y="1615"/>
                        <a:pt x="24638" y="1618"/>
                        <a:pt x="24621" y="1624"/>
                      </a:cubicBezTo>
                      <a:cubicBezTo>
                        <a:pt x="24608" y="1615"/>
                        <a:pt x="24596" y="1605"/>
                        <a:pt x="24583" y="1595"/>
                      </a:cubicBezTo>
                      <a:cubicBezTo>
                        <a:pt x="24573" y="1589"/>
                        <a:pt x="24564" y="1582"/>
                        <a:pt x="24554" y="1576"/>
                      </a:cubicBezTo>
                      <a:cubicBezTo>
                        <a:pt x="24522" y="1553"/>
                        <a:pt x="24489" y="1531"/>
                        <a:pt x="24451" y="1518"/>
                      </a:cubicBezTo>
                      <a:cubicBezTo>
                        <a:pt x="24412" y="1502"/>
                        <a:pt x="24370" y="1492"/>
                        <a:pt x="24328" y="1486"/>
                      </a:cubicBezTo>
                      <a:cubicBezTo>
                        <a:pt x="24174" y="1463"/>
                        <a:pt x="24019" y="1495"/>
                        <a:pt x="23878" y="1560"/>
                      </a:cubicBezTo>
                      <a:cubicBezTo>
                        <a:pt x="23729" y="1624"/>
                        <a:pt x="23594" y="1717"/>
                        <a:pt x="23446" y="1782"/>
                      </a:cubicBezTo>
                      <a:cubicBezTo>
                        <a:pt x="23443" y="1785"/>
                        <a:pt x="23439" y="1785"/>
                        <a:pt x="23436" y="1785"/>
                      </a:cubicBezTo>
                      <a:cubicBezTo>
                        <a:pt x="23427" y="1779"/>
                        <a:pt x="23417" y="1772"/>
                        <a:pt x="23410" y="1763"/>
                      </a:cubicBezTo>
                      <a:cubicBezTo>
                        <a:pt x="23391" y="1747"/>
                        <a:pt x="23375" y="1734"/>
                        <a:pt x="23366" y="1724"/>
                      </a:cubicBezTo>
                      <a:cubicBezTo>
                        <a:pt x="23366" y="1721"/>
                        <a:pt x="23362" y="1717"/>
                        <a:pt x="23359" y="1714"/>
                      </a:cubicBezTo>
                      <a:cubicBezTo>
                        <a:pt x="23343" y="1698"/>
                        <a:pt x="23324" y="1679"/>
                        <a:pt x="23324" y="1656"/>
                      </a:cubicBezTo>
                      <a:cubicBezTo>
                        <a:pt x="23320" y="1627"/>
                        <a:pt x="23337" y="1602"/>
                        <a:pt x="23356" y="1582"/>
                      </a:cubicBezTo>
                      <a:cubicBezTo>
                        <a:pt x="23372" y="1569"/>
                        <a:pt x="23391" y="1556"/>
                        <a:pt x="23414" y="1556"/>
                      </a:cubicBezTo>
                      <a:cubicBezTo>
                        <a:pt x="23420" y="1556"/>
                        <a:pt x="23427" y="1556"/>
                        <a:pt x="23433" y="1560"/>
                      </a:cubicBezTo>
                      <a:cubicBezTo>
                        <a:pt x="23462" y="1569"/>
                        <a:pt x="23459" y="1592"/>
                        <a:pt x="23452" y="1615"/>
                      </a:cubicBezTo>
                      <a:cubicBezTo>
                        <a:pt x="23446" y="1634"/>
                        <a:pt x="23439" y="1653"/>
                        <a:pt x="23449" y="1669"/>
                      </a:cubicBezTo>
                      <a:cubicBezTo>
                        <a:pt x="23456" y="1692"/>
                        <a:pt x="23482" y="1701"/>
                        <a:pt x="23504" y="1704"/>
                      </a:cubicBezTo>
                      <a:cubicBezTo>
                        <a:pt x="23507" y="1704"/>
                        <a:pt x="23510" y="1704"/>
                        <a:pt x="23514" y="1704"/>
                      </a:cubicBezTo>
                      <a:cubicBezTo>
                        <a:pt x="23539" y="1708"/>
                        <a:pt x="23565" y="1695"/>
                        <a:pt x="23584" y="1679"/>
                      </a:cubicBezTo>
                      <a:cubicBezTo>
                        <a:pt x="23659" y="1640"/>
                        <a:pt x="23726" y="1585"/>
                        <a:pt x="23800" y="1547"/>
                      </a:cubicBezTo>
                      <a:cubicBezTo>
                        <a:pt x="23900" y="1492"/>
                        <a:pt x="24010" y="1447"/>
                        <a:pt x="24122" y="1424"/>
                      </a:cubicBezTo>
                      <a:cubicBezTo>
                        <a:pt x="24238" y="1399"/>
                        <a:pt x="24364" y="1389"/>
                        <a:pt x="24476" y="1428"/>
                      </a:cubicBezTo>
                      <a:cubicBezTo>
                        <a:pt x="24580" y="1463"/>
                        <a:pt x="24667" y="1531"/>
                        <a:pt x="24753" y="1598"/>
                      </a:cubicBezTo>
                      <a:cubicBezTo>
                        <a:pt x="24724" y="1602"/>
                        <a:pt x="24696" y="1605"/>
                        <a:pt x="24667" y="1611"/>
                      </a:cubicBezTo>
                      <a:moveTo>
                        <a:pt x="24792" y="1595"/>
                      </a:moveTo>
                      <a:lnTo>
                        <a:pt x="24792" y="1595"/>
                      </a:lnTo>
                      <a:cubicBezTo>
                        <a:pt x="24786" y="1592"/>
                        <a:pt x="24779" y="1592"/>
                        <a:pt x="24776" y="1592"/>
                      </a:cubicBezTo>
                      <a:cubicBezTo>
                        <a:pt x="24770" y="1589"/>
                        <a:pt x="24766" y="1585"/>
                        <a:pt x="24763" y="1579"/>
                      </a:cubicBezTo>
                      <a:cubicBezTo>
                        <a:pt x="24692" y="1511"/>
                        <a:pt x="24612" y="1454"/>
                        <a:pt x="24522" y="1415"/>
                      </a:cubicBezTo>
                      <a:cubicBezTo>
                        <a:pt x="24515" y="1415"/>
                        <a:pt x="24509" y="1411"/>
                        <a:pt x="24502" y="1408"/>
                      </a:cubicBezTo>
                      <a:cubicBezTo>
                        <a:pt x="24341" y="1347"/>
                        <a:pt x="24161" y="1367"/>
                        <a:pt x="24000" y="1418"/>
                      </a:cubicBezTo>
                      <a:cubicBezTo>
                        <a:pt x="23910" y="1447"/>
                        <a:pt x="23826" y="1486"/>
                        <a:pt x="23746" y="1534"/>
                      </a:cubicBezTo>
                      <a:cubicBezTo>
                        <a:pt x="23700" y="1560"/>
                        <a:pt x="23668" y="1582"/>
                        <a:pt x="23623" y="1611"/>
                      </a:cubicBezTo>
                      <a:cubicBezTo>
                        <a:pt x="23626" y="1582"/>
                        <a:pt x="23623" y="1556"/>
                        <a:pt x="23610" y="1534"/>
                      </a:cubicBezTo>
                      <a:cubicBezTo>
                        <a:pt x="23646" y="1524"/>
                        <a:pt x="23752" y="1499"/>
                        <a:pt x="23762" y="1495"/>
                      </a:cubicBezTo>
                      <a:cubicBezTo>
                        <a:pt x="23816" y="1483"/>
                        <a:pt x="24048" y="1386"/>
                        <a:pt x="24113" y="1363"/>
                      </a:cubicBezTo>
                      <a:cubicBezTo>
                        <a:pt x="24267" y="1315"/>
                        <a:pt x="24435" y="1328"/>
                        <a:pt x="24586" y="1376"/>
                      </a:cubicBezTo>
                      <a:cubicBezTo>
                        <a:pt x="24708" y="1415"/>
                        <a:pt x="24834" y="1486"/>
                        <a:pt x="24898" y="1598"/>
                      </a:cubicBezTo>
                      <a:cubicBezTo>
                        <a:pt x="24863" y="1598"/>
                        <a:pt x="24828" y="1595"/>
                        <a:pt x="24792" y="1595"/>
                      </a:cubicBezTo>
                      <a:moveTo>
                        <a:pt x="24937" y="1602"/>
                      </a:moveTo>
                      <a:lnTo>
                        <a:pt x="24937" y="1602"/>
                      </a:lnTo>
                      <a:cubicBezTo>
                        <a:pt x="24934" y="1602"/>
                        <a:pt x="24931" y="1602"/>
                        <a:pt x="24928" y="1598"/>
                      </a:cubicBezTo>
                      <a:cubicBezTo>
                        <a:pt x="24924" y="1598"/>
                        <a:pt x="24924" y="1595"/>
                        <a:pt x="24921" y="1592"/>
                      </a:cubicBezTo>
                      <a:cubicBezTo>
                        <a:pt x="24866" y="1499"/>
                        <a:pt x="24779" y="1418"/>
                        <a:pt x="24680" y="1376"/>
                      </a:cubicBezTo>
                      <a:cubicBezTo>
                        <a:pt x="24605" y="1347"/>
                        <a:pt x="24528" y="1325"/>
                        <a:pt x="24451" y="1309"/>
                      </a:cubicBezTo>
                      <a:cubicBezTo>
                        <a:pt x="24454" y="1309"/>
                        <a:pt x="24454" y="1309"/>
                        <a:pt x="24457" y="1309"/>
                      </a:cubicBezTo>
                      <a:cubicBezTo>
                        <a:pt x="24541" y="1312"/>
                        <a:pt x="24628" y="1315"/>
                        <a:pt x="24705" y="1347"/>
                      </a:cubicBezTo>
                      <a:cubicBezTo>
                        <a:pt x="24776" y="1379"/>
                        <a:pt x="24840" y="1424"/>
                        <a:pt x="24898" y="1479"/>
                      </a:cubicBezTo>
                      <a:cubicBezTo>
                        <a:pt x="24924" y="1505"/>
                        <a:pt x="24953" y="1534"/>
                        <a:pt x="24973" y="1563"/>
                      </a:cubicBezTo>
                      <a:cubicBezTo>
                        <a:pt x="24973" y="1566"/>
                        <a:pt x="24976" y="1566"/>
                        <a:pt x="24976" y="1569"/>
                      </a:cubicBezTo>
                      <a:cubicBezTo>
                        <a:pt x="24985" y="1582"/>
                        <a:pt x="24992" y="1598"/>
                        <a:pt x="24998" y="1615"/>
                      </a:cubicBezTo>
                      <a:cubicBezTo>
                        <a:pt x="24979" y="1611"/>
                        <a:pt x="24956" y="1608"/>
                        <a:pt x="24937" y="1602"/>
                      </a:cubicBezTo>
                      <a:moveTo>
                        <a:pt x="25195" y="1688"/>
                      </a:moveTo>
                      <a:lnTo>
                        <a:pt x="25195" y="1688"/>
                      </a:lnTo>
                      <a:cubicBezTo>
                        <a:pt x="25137" y="1656"/>
                        <a:pt x="25082" y="1637"/>
                        <a:pt x="25017" y="1621"/>
                      </a:cubicBezTo>
                      <a:cubicBezTo>
                        <a:pt x="25021" y="1618"/>
                        <a:pt x="25011" y="1598"/>
                        <a:pt x="24998" y="1576"/>
                      </a:cubicBezTo>
                      <a:cubicBezTo>
                        <a:pt x="25063" y="1592"/>
                        <a:pt x="25114" y="1598"/>
                        <a:pt x="25179" y="1572"/>
                      </a:cubicBezTo>
                      <a:cubicBezTo>
                        <a:pt x="25246" y="1543"/>
                        <a:pt x="25327" y="1483"/>
                        <a:pt x="25404" y="1515"/>
                      </a:cubicBezTo>
                      <a:cubicBezTo>
                        <a:pt x="25407" y="1515"/>
                        <a:pt x="25410" y="1508"/>
                        <a:pt x="25407" y="1508"/>
                      </a:cubicBezTo>
                      <a:cubicBezTo>
                        <a:pt x="25356" y="1479"/>
                        <a:pt x="25304" y="1495"/>
                        <a:pt x="25253" y="1518"/>
                      </a:cubicBezTo>
                      <a:cubicBezTo>
                        <a:pt x="25214" y="1534"/>
                        <a:pt x="25175" y="1553"/>
                        <a:pt x="25137" y="1563"/>
                      </a:cubicBezTo>
                      <a:cubicBezTo>
                        <a:pt x="25085" y="1576"/>
                        <a:pt x="25037" y="1563"/>
                        <a:pt x="24985" y="1550"/>
                      </a:cubicBezTo>
                      <a:lnTo>
                        <a:pt x="24985" y="1550"/>
                      </a:lnTo>
                      <a:cubicBezTo>
                        <a:pt x="24976" y="1531"/>
                        <a:pt x="24966" y="1515"/>
                        <a:pt x="24963" y="1515"/>
                      </a:cubicBezTo>
                      <a:cubicBezTo>
                        <a:pt x="24934" y="1466"/>
                        <a:pt x="24889" y="1424"/>
                        <a:pt x="24847" y="1392"/>
                      </a:cubicBezTo>
                      <a:cubicBezTo>
                        <a:pt x="24831" y="1379"/>
                        <a:pt x="24818" y="1370"/>
                        <a:pt x="24802" y="1360"/>
                      </a:cubicBezTo>
                      <a:cubicBezTo>
                        <a:pt x="24844" y="1341"/>
                        <a:pt x="24876" y="1305"/>
                        <a:pt x="24902" y="1263"/>
                      </a:cubicBezTo>
                      <a:cubicBezTo>
                        <a:pt x="24921" y="1238"/>
                        <a:pt x="24934" y="1206"/>
                        <a:pt x="24947" y="1177"/>
                      </a:cubicBezTo>
                      <a:cubicBezTo>
                        <a:pt x="24960" y="1151"/>
                        <a:pt x="24973" y="1122"/>
                        <a:pt x="24995" y="1106"/>
                      </a:cubicBezTo>
                      <a:cubicBezTo>
                        <a:pt x="25008" y="1099"/>
                        <a:pt x="25024" y="1096"/>
                        <a:pt x="25037" y="1086"/>
                      </a:cubicBezTo>
                      <a:cubicBezTo>
                        <a:pt x="25040" y="1086"/>
                        <a:pt x="25040" y="1083"/>
                        <a:pt x="25037" y="1080"/>
                      </a:cubicBezTo>
                      <a:cubicBezTo>
                        <a:pt x="24973" y="1077"/>
                        <a:pt x="24947" y="1131"/>
                        <a:pt x="24921" y="1180"/>
                      </a:cubicBezTo>
                      <a:cubicBezTo>
                        <a:pt x="24889" y="1251"/>
                        <a:pt x="24847" y="1315"/>
                        <a:pt x="24776" y="1344"/>
                      </a:cubicBezTo>
                      <a:cubicBezTo>
                        <a:pt x="24763" y="1338"/>
                        <a:pt x="24753" y="1331"/>
                        <a:pt x="24741" y="1328"/>
                      </a:cubicBezTo>
                      <a:cubicBezTo>
                        <a:pt x="24737" y="1325"/>
                        <a:pt x="24705" y="1315"/>
                        <a:pt x="24702" y="1312"/>
                      </a:cubicBezTo>
                      <a:cubicBezTo>
                        <a:pt x="24696" y="1292"/>
                        <a:pt x="24686" y="1273"/>
                        <a:pt x="24676" y="1257"/>
                      </a:cubicBezTo>
                      <a:cubicBezTo>
                        <a:pt x="24737" y="1267"/>
                        <a:pt x="24815" y="1212"/>
                        <a:pt x="24853" y="1170"/>
                      </a:cubicBezTo>
                      <a:cubicBezTo>
                        <a:pt x="24882" y="1138"/>
                        <a:pt x="24908" y="1099"/>
                        <a:pt x="24928" y="1064"/>
                      </a:cubicBezTo>
                      <a:cubicBezTo>
                        <a:pt x="24940" y="1041"/>
                        <a:pt x="24947" y="1019"/>
                        <a:pt x="24960" y="999"/>
                      </a:cubicBezTo>
                      <a:cubicBezTo>
                        <a:pt x="24982" y="962"/>
                        <a:pt x="25040" y="930"/>
                        <a:pt x="25076" y="977"/>
                      </a:cubicBezTo>
                      <a:cubicBezTo>
                        <a:pt x="25079" y="983"/>
                        <a:pt x="25089" y="986"/>
                        <a:pt x="25092" y="980"/>
                      </a:cubicBezTo>
                      <a:cubicBezTo>
                        <a:pt x="25130" y="943"/>
                        <a:pt x="25214" y="949"/>
                        <a:pt x="25243" y="996"/>
                      </a:cubicBezTo>
                      <a:cubicBezTo>
                        <a:pt x="25246" y="1003"/>
                        <a:pt x="25253" y="996"/>
                        <a:pt x="25253" y="990"/>
                      </a:cubicBezTo>
                      <a:cubicBezTo>
                        <a:pt x="25227" y="930"/>
                        <a:pt x="25137" y="923"/>
                        <a:pt x="25085" y="959"/>
                      </a:cubicBezTo>
                      <a:cubicBezTo>
                        <a:pt x="25034" y="901"/>
                        <a:pt x="24960" y="949"/>
                        <a:pt x="24931" y="1009"/>
                      </a:cubicBezTo>
                      <a:cubicBezTo>
                        <a:pt x="24905" y="1061"/>
                        <a:pt x="24873" y="1115"/>
                        <a:pt x="24831" y="1161"/>
                      </a:cubicBezTo>
                      <a:cubicBezTo>
                        <a:pt x="24799" y="1196"/>
                        <a:pt x="24721" y="1251"/>
                        <a:pt x="24670" y="1234"/>
                      </a:cubicBezTo>
                      <a:cubicBezTo>
                        <a:pt x="24667" y="1231"/>
                        <a:pt x="24663" y="1234"/>
                        <a:pt x="24663" y="1234"/>
                      </a:cubicBezTo>
                      <a:cubicBezTo>
                        <a:pt x="24625" y="1180"/>
                        <a:pt x="24576" y="1128"/>
                        <a:pt x="24522" y="1090"/>
                      </a:cubicBezTo>
                      <a:cubicBezTo>
                        <a:pt x="24535" y="1090"/>
                        <a:pt x="24544" y="1086"/>
                        <a:pt x="24554" y="1080"/>
                      </a:cubicBezTo>
                      <a:cubicBezTo>
                        <a:pt x="24583" y="1067"/>
                        <a:pt x="24599" y="1041"/>
                        <a:pt x="24612" y="1016"/>
                      </a:cubicBezTo>
                      <a:cubicBezTo>
                        <a:pt x="24621" y="990"/>
                        <a:pt x="24631" y="964"/>
                        <a:pt x="24647" y="943"/>
                      </a:cubicBezTo>
                      <a:cubicBezTo>
                        <a:pt x="24651" y="939"/>
                        <a:pt x="24654" y="936"/>
                        <a:pt x="24657" y="933"/>
                      </a:cubicBezTo>
                      <a:cubicBezTo>
                        <a:pt x="24663" y="936"/>
                        <a:pt x="24667" y="939"/>
                        <a:pt x="24673" y="939"/>
                      </a:cubicBezTo>
                      <a:cubicBezTo>
                        <a:pt x="24676" y="930"/>
                        <a:pt x="24686" y="917"/>
                        <a:pt x="24696" y="910"/>
                      </a:cubicBezTo>
                      <a:cubicBezTo>
                        <a:pt x="24696" y="910"/>
                        <a:pt x="24692" y="910"/>
                        <a:pt x="24692" y="907"/>
                      </a:cubicBezTo>
                      <a:lnTo>
                        <a:pt x="24696" y="907"/>
                      </a:lnTo>
                      <a:cubicBezTo>
                        <a:pt x="24721" y="891"/>
                        <a:pt x="24763" y="875"/>
                        <a:pt x="24792" y="891"/>
                      </a:cubicBezTo>
                      <a:cubicBezTo>
                        <a:pt x="24824" y="910"/>
                        <a:pt x="24828" y="977"/>
                        <a:pt x="24796" y="999"/>
                      </a:cubicBezTo>
                      <a:cubicBezTo>
                        <a:pt x="24779" y="1009"/>
                        <a:pt x="24753" y="1006"/>
                        <a:pt x="24734" y="999"/>
                      </a:cubicBezTo>
                      <a:cubicBezTo>
                        <a:pt x="24721" y="996"/>
                        <a:pt x="24715" y="990"/>
                        <a:pt x="24705" y="983"/>
                      </a:cubicBezTo>
                      <a:cubicBezTo>
                        <a:pt x="24699" y="977"/>
                        <a:pt x="24696" y="977"/>
                        <a:pt x="24689" y="977"/>
                      </a:cubicBezTo>
                      <a:cubicBezTo>
                        <a:pt x="24670" y="980"/>
                        <a:pt x="24657" y="1009"/>
                        <a:pt x="24657" y="1022"/>
                      </a:cubicBezTo>
                      <a:cubicBezTo>
                        <a:pt x="24651" y="1045"/>
                        <a:pt x="24657" y="1074"/>
                        <a:pt x="24670" y="1090"/>
                      </a:cubicBezTo>
                      <a:cubicBezTo>
                        <a:pt x="24705" y="1128"/>
                        <a:pt x="24763" y="1109"/>
                        <a:pt x="24802" y="1090"/>
                      </a:cubicBezTo>
                      <a:cubicBezTo>
                        <a:pt x="24850" y="1061"/>
                        <a:pt x="24876" y="1012"/>
                        <a:pt x="24898" y="962"/>
                      </a:cubicBezTo>
                      <a:cubicBezTo>
                        <a:pt x="24915" y="923"/>
                        <a:pt x="24937" y="888"/>
                        <a:pt x="24966" y="859"/>
                      </a:cubicBezTo>
                      <a:cubicBezTo>
                        <a:pt x="24969" y="859"/>
                        <a:pt x="24973" y="859"/>
                        <a:pt x="24976" y="859"/>
                      </a:cubicBezTo>
                      <a:cubicBezTo>
                        <a:pt x="24976" y="852"/>
                        <a:pt x="24979" y="849"/>
                        <a:pt x="24979" y="846"/>
                      </a:cubicBezTo>
                      <a:cubicBezTo>
                        <a:pt x="24992" y="836"/>
                        <a:pt x="25001" y="827"/>
                        <a:pt x="25011" y="820"/>
                      </a:cubicBezTo>
                      <a:cubicBezTo>
                        <a:pt x="25040" y="807"/>
                        <a:pt x="25072" y="801"/>
                        <a:pt x="25098" y="814"/>
                      </a:cubicBezTo>
                      <a:cubicBezTo>
                        <a:pt x="25133" y="833"/>
                        <a:pt x="25130" y="869"/>
                        <a:pt x="25143" y="901"/>
                      </a:cubicBezTo>
                      <a:cubicBezTo>
                        <a:pt x="25146" y="910"/>
                        <a:pt x="25153" y="914"/>
                        <a:pt x="25159" y="910"/>
                      </a:cubicBezTo>
                      <a:cubicBezTo>
                        <a:pt x="25185" y="904"/>
                        <a:pt x="25217" y="901"/>
                        <a:pt x="25243" y="914"/>
                      </a:cubicBezTo>
                      <a:cubicBezTo>
                        <a:pt x="25275" y="926"/>
                        <a:pt x="25298" y="955"/>
                        <a:pt x="25301" y="986"/>
                      </a:cubicBezTo>
                      <a:cubicBezTo>
                        <a:pt x="25304" y="1016"/>
                        <a:pt x="25304" y="1038"/>
                        <a:pt x="25330" y="1058"/>
                      </a:cubicBezTo>
                      <a:cubicBezTo>
                        <a:pt x="25353" y="1074"/>
                        <a:pt x="25378" y="1083"/>
                        <a:pt x="25391" y="1109"/>
                      </a:cubicBezTo>
                      <a:cubicBezTo>
                        <a:pt x="25404" y="1125"/>
                        <a:pt x="25407" y="1144"/>
                        <a:pt x="25410" y="1164"/>
                      </a:cubicBezTo>
                      <a:cubicBezTo>
                        <a:pt x="25404" y="1164"/>
                        <a:pt x="25407" y="1170"/>
                        <a:pt x="25407" y="1180"/>
                      </a:cubicBezTo>
                      <a:cubicBezTo>
                        <a:pt x="25404" y="1225"/>
                        <a:pt x="25369" y="1254"/>
                        <a:pt x="25324" y="1257"/>
                      </a:cubicBezTo>
                      <a:cubicBezTo>
                        <a:pt x="25320" y="1257"/>
                        <a:pt x="25314" y="1257"/>
                        <a:pt x="25307" y="1257"/>
                      </a:cubicBezTo>
                      <a:cubicBezTo>
                        <a:pt x="25282" y="1251"/>
                        <a:pt x="25246" y="1234"/>
                        <a:pt x="25237" y="1206"/>
                      </a:cubicBezTo>
                      <a:cubicBezTo>
                        <a:pt x="25230" y="1190"/>
                        <a:pt x="25237" y="1186"/>
                        <a:pt x="25249" y="1177"/>
                      </a:cubicBezTo>
                      <a:cubicBezTo>
                        <a:pt x="25256" y="1170"/>
                        <a:pt x="25265" y="1164"/>
                        <a:pt x="25272" y="1157"/>
                      </a:cubicBezTo>
                      <a:cubicBezTo>
                        <a:pt x="25304" y="1109"/>
                        <a:pt x="25269" y="1061"/>
                        <a:pt x="25221" y="1045"/>
                      </a:cubicBezTo>
                      <a:cubicBezTo>
                        <a:pt x="25205" y="1038"/>
                        <a:pt x="25188" y="1035"/>
                        <a:pt x="25175" y="1035"/>
                      </a:cubicBezTo>
                      <a:cubicBezTo>
                        <a:pt x="25140" y="1038"/>
                        <a:pt x="25105" y="1051"/>
                        <a:pt x="25079" y="1070"/>
                      </a:cubicBezTo>
                      <a:cubicBezTo>
                        <a:pt x="25040" y="1099"/>
                        <a:pt x="25008" y="1144"/>
                        <a:pt x="25005" y="1190"/>
                      </a:cubicBezTo>
                      <a:cubicBezTo>
                        <a:pt x="24998" y="1231"/>
                        <a:pt x="25021" y="1296"/>
                        <a:pt x="25066" y="1305"/>
                      </a:cubicBezTo>
                      <a:cubicBezTo>
                        <a:pt x="25069" y="1305"/>
                        <a:pt x="25072" y="1305"/>
                        <a:pt x="25076" y="1305"/>
                      </a:cubicBezTo>
                      <a:cubicBezTo>
                        <a:pt x="25095" y="1305"/>
                        <a:pt x="25111" y="1296"/>
                        <a:pt x="25127" y="1289"/>
                      </a:cubicBezTo>
                      <a:cubicBezTo>
                        <a:pt x="25140" y="1283"/>
                        <a:pt x="25146" y="1283"/>
                        <a:pt x="25156" y="1283"/>
                      </a:cubicBezTo>
                      <a:cubicBezTo>
                        <a:pt x="25172" y="1283"/>
                        <a:pt x="25185" y="1289"/>
                        <a:pt x="25198" y="1302"/>
                      </a:cubicBezTo>
                      <a:cubicBezTo>
                        <a:pt x="25221" y="1318"/>
                        <a:pt x="25240" y="1350"/>
                        <a:pt x="25237" y="1379"/>
                      </a:cubicBezTo>
                      <a:cubicBezTo>
                        <a:pt x="25233" y="1399"/>
                        <a:pt x="25211" y="1415"/>
                        <a:pt x="25192" y="1415"/>
                      </a:cubicBezTo>
                      <a:cubicBezTo>
                        <a:pt x="25179" y="1415"/>
                        <a:pt x="25169" y="1411"/>
                        <a:pt x="25162" y="1399"/>
                      </a:cubicBezTo>
                      <a:cubicBezTo>
                        <a:pt x="25150" y="1379"/>
                        <a:pt x="25143" y="1363"/>
                        <a:pt x="25117" y="1354"/>
                      </a:cubicBezTo>
                      <a:cubicBezTo>
                        <a:pt x="25111" y="1354"/>
                        <a:pt x="25105" y="1354"/>
                        <a:pt x="25101" y="1354"/>
                      </a:cubicBezTo>
                      <a:cubicBezTo>
                        <a:pt x="25082" y="1354"/>
                        <a:pt x="25066" y="1360"/>
                        <a:pt x="25056" y="1370"/>
                      </a:cubicBezTo>
                      <a:cubicBezTo>
                        <a:pt x="25021" y="1405"/>
                        <a:pt x="25027" y="1470"/>
                        <a:pt x="25069" y="1495"/>
                      </a:cubicBezTo>
                      <a:cubicBezTo>
                        <a:pt x="25089" y="1508"/>
                        <a:pt x="25117" y="1511"/>
                        <a:pt x="25146" y="1511"/>
                      </a:cubicBezTo>
                      <a:cubicBezTo>
                        <a:pt x="25175" y="1511"/>
                        <a:pt x="25205" y="1505"/>
                        <a:pt x="25227" y="1499"/>
                      </a:cubicBezTo>
                      <a:cubicBezTo>
                        <a:pt x="25275" y="1483"/>
                        <a:pt x="25320" y="1457"/>
                        <a:pt x="25372" y="1457"/>
                      </a:cubicBezTo>
                      <a:cubicBezTo>
                        <a:pt x="25378" y="1457"/>
                        <a:pt x="25388" y="1457"/>
                        <a:pt x="25394" y="1460"/>
                      </a:cubicBezTo>
                      <a:cubicBezTo>
                        <a:pt x="25449" y="1473"/>
                        <a:pt x="25497" y="1511"/>
                        <a:pt x="25514" y="1566"/>
                      </a:cubicBezTo>
                      <a:cubicBezTo>
                        <a:pt x="25523" y="1595"/>
                        <a:pt x="25520" y="1624"/>
                        <a:pt x="25501" y="1650"/>
                      </a:cubicBezTo>
                      <a:cubicBezTo>
                        <a:pt x="25485" y="1666"/>
                        <a:pt x="25462" y="1679"/>
                        <a:pt x="25436" y="1679"/>
                      </a:cubicBezTo>
                      <a:cubicBezTo>
                        <a:pt x="25430" y="1679"/>
                        <a:pt x="25423" y="1679"/>
                        <a:pt x="25414" y="1676"/>
                      </a:cubicBezTo>
                      <a:cubicBezTo>
                        <a:pt x="25372" y="1656"/>
                        <a:pt x="25417" y="1602"/>
                        <a:pt x="25404" y="1569"/>
                      </a:cubicBezTo>
                      <a:cubicBezTo>
                        <a:pt x="25394" y="1543"/>
                        <a:pt x="25369" y="1531"/>
                        <a:pt x="25343" y="1531"/>
                      </a:cubicBezTo>
                      <a:cubicBezTo>
                        <a:pt x="25320" y="1531"/>
                        <a:pt x="25301" y="1537"/>
                        <a:pt x="25285" y="1547"/>
                      </a:cubicBezTo>
                      <a:cubicBezTo>
                        <a:pt x="25243" y="1569"/>
                        <a:pt x="25208" y="1618"/>
                        <a:pt x="25217" y="1669"/>
                      </a:cubicBezTo>
                      <a:cubicBezTo>
                        <a:pt x="25221" y="1669"/>
                        <a:pt x="25221" y="1672"/>
                        <a:pt x="25224" y="1676"/>
                      </a:cubicBezTo>
                      <a:cubicBezTo>
                        <a:pt x="25227" y="1692"/>
                        <a:pt x="25237" y="1701"/>
                        <a:pt x="25243" y="1714"/>
                      </a:cubicBezTo>
                      <a:cubicBezTo>
                        <a:pt x="25227" y="1704"/>
                        <a:pt x="25211" y="1695"/>
                        <a:pt x="25195" y="1688"/>
                      </a:cubicBezTo>
                      <a:moveTo>
                        <a:pt x="26589" y="1611"/>
                      </a:moveTo>
                      <a:lnTo>
                        <a:pt x="26589" y="1611"/>
                      </a:lnTo>
                      <a:cubicBezTo>
                        <a:pt x="26576" y="1615"/>
                        <a:pt x="26560" y="1618"/>
                        <a:pt x="26544" y="1624"/>
                      </a:cubicBezTo>
                      <a:cubicBezTo>
                        <a:pt x="26531" y="1615"/>
                        <a:pt x="26519" y="1605"/>
                        <a:pt x="26506" y="1595"/>
                      </a:cubicBezTo>
                      <a:cubicBezTo>
                        <a:pt x="26496" y="1589"/>
                        <a:pt x="26486" y="1582"/>
                        <a:pt x="26476" y="1576"/>
                      </a:cubicBezTo>
                      <a:cubicBezTo>
                        <a:pt x="26444" y="1553"/>
                        <a:pt x="26412" y="1531"/>
                        <a:pt x="26374" y="1518"/>
                      </a:cubicBezTo>
                      <a:cubicBezTo>
                        <a:pt x="26335" y="1502"/>
                        <a:pt x="26293" y="1492"/>
                        <a:pt x="26251" y="1486"/>
                      </a:cubicBezTo>
                      <a:cubicBezTo>
                        <a:pt x="26097" y="1463"/>
                        <a:pt x="25942" y="1495"/>
                        <a:pt x="25800" y="1560"/>
                      </a:cubicBezTo>
                      <a:cubicBezTo>
                        <a:pt x="25652" y="1624"/>
                        <a:pt x="25517" y="1717"/>
                        <a:pt x="25369" y="1782"/>
                      </a:cubicBezTo>
                      <a:cubicBezTo>
                        <a:pt x="25365" y="1785"/>
                        <a:pt x="25362" y="1785"/>
                        <a:pt x="25359" y="1785"/>
                      </a:cubicBezTo>
                      <a:cubicBezTo>
                        <a:pt x="25349" y="1779"/>
                        <a:pt x="25340" y="1772"/>
                        <a:pt x="25333" y="1763"/>
                      </a:cubicBezTo>
                      <a:cubicBezTo>
                        <a:pt x="25314" y="1747"/>
                        <a:pt x="25298" y="1734"/>
                        <a:pt x="25288" y="1724"/>
                      </a:cubicBezTo>
                      <a:cubicBezTo>
                        <a:pt x="25288" y="1721"/>
                        <a:pt x="25285" y="1717"/>
                        <a:pt x="25282" y="1714"/>
                      </a:cubicBezTo>
                      <a:cubicBezTo>
                        <a:pt x="25265" y="1698"/>
                        <a:pt x="25246" y="1679"/>
                        <a:pt x="25246" y="1656"/>
                      </a:cubicBezTo>
                      <a:cubicBezTo>
                        <a:pt x="25243" y="1627"/>
                        <a:pt x="25259" y="1602"/>
                        <a:pt x="25278" y="1582"/>
                      </a:cubicBezTo>
                      <a:cubicBezTo>
                        <a:pt x="25295" y="1569"/>
                        <a:pt x="25314" y="1556"/>
                        <a:pt x="25337" y="1556"/>
                      </a:cubicBezTo>
                      <a:cubicBezTo>
                        <a:pt x="25343" y="1556"/>
                        <a:pt x="25349" y="1556"/>
                        <a:pt x="25356" y="1560"/>
                      </a:cubicBezTo>
                      <a:cubicBezTo>
                        <a:pt x="25385" y="1569"/>
                        <a:pt x="25381" y="1592"/>
                        <a:pt x="25375" y="1615"/>
                      </a:cubicBezTo>
                      <a:cubicBezTo>
                        <a:pt x="25369" y="1634"/>
                        <a:pt x="25362" y="1653"/>
                        <a:pt x="25372" y="1669"/>
                      </a:cubicBezTo>
                      <a:cubicBezTo>
                        <a:pt x="25378" y="1692"/>
                        <a:pt x="25404" y="1701"/>
                        <a:pt x="25427" y="1704"/>
                      </a:cubicBezTo>
                      <a:cubicBezTo>
                        <a:pt x="25430" y="1704"/>
                        <a:pt x="25433" y="1704"/>
                        <a:pt x="25436" y="1704"/>
                      </a:cubicBezTo>
                      <a:cubicBezTo>
                        <a:pt x="25462" y="1708"/>
                        <a:pt x="25488" y="1695"/>
                        <a:pt x="25507" y="1679"/>
                      </a:cubicBezTo>
                      <a:cubicBezTo>
                        <a:pt x="25581" y="1640"/>
                        <a:pt x="25649" y="1585"/>
                        <a:pt x="25723" y="1547"/>
                      </a:cubicBezTo>
                      <a:cubicBezTo>
                        <a:pt x="25823" y="1492"/>
                        <a:pt x="25932" y="1447"/>
                        <a:pt x="26045" y="1424"/>
                      </a:cubicBezTo>
                      <a:cubicBezTo>
                        <a:pt x="26161" y="1399"/>
                        <a:pt x="26287" y="1389"/>
                        <a:pt x="26399" y="1428"/>
                      </a:cubicBezTo>
                      <a:cubicBezTo>
                        <a:pt x="26502" y="1463"/>
                        <a:pt x="26589" y="1531"/>
                        <a:pt x="26676" y="1598"/>
                      </a:cubicBezTo>
                      <a:cubicBezTo>
                        <a:pt x="26647" y="1602"/>
                        <a:pt x="26618" y="1605"/>
                        <a:pt x="26589" y="1611"/>
                      </a:cubicBezTo>
                      <a:moveTo>
                        <a:pt x="26715" y="1595"/>
                      </a:moveTo>
                      <a:lnTo>
                        <a:pt x="26715" y="1595"/>
                      </a:lnTo>
                      <a:cubicBezTo>
                        <a:pt x="26708" y="1592"/>
                        <a:pt x="26702" y="1592"/>
                        <a:pt x="26699" y="1592"/>
                      </a:cubicBezTo>
                      <a:cubicBezTo>
                        <a:pt x="26692" y="1589"/>
                        <a:pt x="26689" y="1585"/>
                        <a:pt x="26686" y="1579"/>
                      </a:cubicBezTo>
                      <a:cubicBezTo>
                        <a:pt x="26615" y="1511"/>
                        <a:pt x="26535" y="1454"/>
                        <a:pt x="26444" y="1415"/>
                      </a:cubicBezTo>
                      <a:cubicBezTo>
                        <a:pt x="26438" y="1415"/>
                        <a:pt x="26431" y="1411"/>
                        <a:pt x="26425" y="1408"/>
                      </a:cubicBezTo>
                      <a:cubicBezTo>
                        <a:pt x="26264" y="1347"/>
                        <a:pt x="26084" y="1367"/>
                        <a:pt x="25922" y="1418"/>
                      </a:cubicBezTo>
                      <a:cubicBezTo>
                        <a:pt x="25832" y="1447"/>
                        <a:pt x="25749" y="1486"/>
                        <a:pt x="25668" y="1534"/>
                      </a:cubicBezTo>
                      <a:cubicBezTo>
                        <a:pt x="25623" y="1560"/>
                        <a:pt x="25591" y="1582"/>
                        <a:pt x="25546" y="1611"/>
                      </a:cubicBezTo>
                      <a:cubicBezTo>
                        <a:pt x="25549" y="1582"/>
                        <a:pt x="25546" y="1556"/>
                        <a:pt x="25533" y="1534"/>
                      </a:cubicBezTo>
                      <a:cubicBezTo>
                        <a:pt x="25568" y="1524"/>
                        <a:pt x="25674" y="1499"/>
                        <a:pt x="25684" y="1495"/>
                      </a:cubicBezTo>
                      <a:cubicBezTo>
                        <a:pt x="25739" y="1483"/>
                        <a:pt x="25971" y="1386"/>
                        <a:pt x="26035" y="1363"/>
                      </a:cubicBezTo>
                      <a:cubicBezTo>
                        <a:pt x="26190" y="1315"/>
                        <a:pt x="26357" y="1328"/>
                        <a:pt x="26509" y="1376"/>
                      </a:cubicBezTo>
                      <a:cubicBezTo>
                        <a:pt x="26631" y="1415"/>
                        <a:pt x="26757" y="1486"/>
                        <a:pt x="26821" y="1598"/>
                      </a:cubicBezTo>
                      <a:cubicBezTo>
                        <a:pt x="26786" y="1598"/>
                        <a:pt x="26750" y="1595"/>
                        <a:pt x="26715" y="1595"/>
                      </a:cubicBezTo>
                      <a:moveTo>
                        <a:pt x="26860" y="1602"/>
                      </a:moveTo>
                      <a:lnTo>
                        <a:pt x="26860" y="1602"/>
                      </a:lnTo>
                      <a:cubicBezTo>
                        <a:pt x="26856" y="1602"/>
                        <a:pt x="26853" y="1602"/>
                        <a:pt x="26850" y="1598"/>
                      </a:cubicBezTo>
                      <a:cubicBezTo>
                        <a:pt x="26847" y="1598"/>
                        <a:pt x="26847" y="1595"/>
                        <a:pt x="26844" y="1592"/>
                      </a:cubicBezTo>
                      <a:cubicBezTo>
                        <a:pt x="26789" y="1499"/>
                        <a:pt x="26702" y="1418"/>
                        <a:pt x="26602" y="1376"/>
                      </a:cubicBezTo>
                      <a:cubicBezTo>
                        <a:pt x="26528" y="1347"/>
                        <a:pt x="26451" y="1325"/>
                        <a:pt x="26374" y="1309"/>
                      </a:cubicBezTo>
                      <a:cubicBezTo>
                        <a:pt x="26377" y="1309"/>
                        <a:pt x="26377" y="1309"/>
                        <a:pt x="26380" y="1309"/>
                      </a:cubicBezTo>
                      <a:cubicBezTo>
                        <a:pt x="26463" y="1312"/>
                        <a:pt x="26551" y="1315"/>
                        <a:pt x="26628" y="1347"/>
                      </a:cubicBezTo>
                      <a:cubicBezTo>
                        <a:pt x="26699" y="1379"/>
                        <a:pt x="26763" y="1424"/>
                        <a:pt x="26821" y="1479"/>
                      </a:cubicBezTo>
                      <a:cubicBezTo>
                        <a:pt x="26847" y="1505"/>
                        <a:pt x="26876" y="1534"/>
                        <a:pt x="26895" y="1563"/>
                      </a:cubicBezTo>
                      <a:cubicBezTo>
                        <a:pt x="26895" y="1566"/>
                        <a:pt x="26899" y="1566"/>
                        <a:pt x="26899" y="1569"/>
                      </a:cubicBezTo>
                      <a:cubicBezTo>
                        <a:pt x="26908" y="1582"/>
                        <a:pt x="26915" y="1598"/>
                        <a:pt x="26921" y="1615"/>
                      </a:cubicBezTo>
                      <a:cubicBezTo>
                        <a:pt x="26902" y="1611"/>
                        <a:pt x="26879" y="1608"/>
                        <a:pt x="26860" y="1602"/>
                      </a:cubicBezTo>
                      <a:moveTo>
                        <a:pt x="27021" y="814"/>
                      </a:moveTo>
                      <a:lnTo>
                        <a:pt x="27021" y="814"/>
                      </a:lnTo>
                      <a:cubicBezTo>
                        <a:pt x="27056" y="833"/>
                        <a:pt x="27053" y="869"/>
                        <a:pt x="27066" y="901"/>
                      </a:cubicBezTo>
                      <a:cubicBezTo>
                        <a:pt x="27069" y="910"/>
                        <a:pt x="27076" y="914"/>
                        <a:pt x="27082" y="910"/>
                      </a:cubicBezTo>
                      <a:cubicBezTo>
                        <a:pt x="27108" y="904"/>
                        <a:pt x="27140" y="901"/>
                        <a:pt x="27166" y="914"/>
                      </a:cubicBezTo>
                      <a:cubicBezTo>
                        <a:pt x="27198" y="926"/>
                        <a:pt x="27220" y="955"/>
                        <a:pt x="27224" y="986"/>
                      </a:cubicBezTo>
                      <a:cubicBezTo>
                        <a:pt x="27227" y="1016"/>
                        <a:pt x="27227" y="1038"/>
                        <a:pt x="27253" y="1058"/>
                      </a:cubicBezTo>
                      <a:cubicBezTo>
                        <a:pt x="27275" y="1074"/>
                        <a:pt x="27301" y="1083"/>
                        <a:pt x="27314" y="1109"/>
                      </a:cubicBezTo>
                      <a:cubicBezTo>
                        <a:pt x="27327" y="1128"/>
                        <a:pt x="27333" y="1154"/>
                        <a:pt x="27333" y="1180"/>
                      </a:cubicBezTo>
                      <a:cubicBezTo>
                        <a:pt x="27327" y="1231"/>
                        <a:pt x="27282" y="1263"/>
                        <a:pt x="27230" y="1257"/>
                      </a:cubicBezTo>
                      <a:cubicBezTo>
                        <a:pt x="27204" y="1251"/>
                        <a:pt x="27169" y="1234"/>
                        <a:pt x="27159" y="1206"/>
                      </a:cubicBezTo>
                      <a:cubicBezTo>
                        <a:pt x="27153" y="1190"/>
                        <a:pt x="27159" y="1186"/>
                        <a:pt x="27172" y="1177"/>
                      </a:cubicBezTo>
                      <a:cubicBezTo>
                        <a:pt x="27179" y="1170"/>
                        <a:pt x="27188" y="1164"/>
                        <a:pt x="27195" y="1157"/>
                      </a:cubicBezTo>
                      <a:cubicBezTo>
                        <a:pt x="27227" y="1109"/>
                        <a:pt x="27192" y="1061"/>
                        <a:pt x="27143" y="1045"/>
                      </a:cubicBezTo>
                      <a:cubicBezTo>
                        <a:pt x="27095" y="1025"/>
                        <a:pt x="27043" y="1041"/>
                        <a:pt x="27001" y="1070"/>
                      </a:cubicBezTo>
                      <a:cubicBezTo>
                        <a:pt x="26966" y="1099"/>
                        <a:pt x="26934" y="1144"/>
                        <a:pt x="26927" y="1190"/>
                      </a:cubicBezTo>
                      <a:cubicBezTo>
                        <a:pt x="26924" y="1231"/>
                        <a:pt x="26944" y="1296"/>
                        <a:pt x="26992" y="1305"/>
                      </a:cubicBezTo>
                      <a:cubicBezTo>
                        <a:pt x="27014" y="1309"/>
                        <a:pt x="27034" y="1296"/>
                        <a:pt x="27050" y="1289"/>
                      </a:cubicBezTo>
                      <a:cubicBezTo>
                        <a:pt x="27079" y="1276"/>
                        <a:pt x="27101" y="1283"/>
                        <a:pt x="27124" y="1302"/>
                      </a:cubicBezTo>
                      <a:cubicBezTo>
                        <a:pt x="27143" y="1318"/>
                        <a:pt x="27166" y="1350"/>
                        <a:pt x="27159" y="1379"/>
                      </a:cubicBezTo>
                      <a:cubicBezTo>
                        <a:pt x="27153" y="1411"/>
                        <a:pt x="27104" y="1431"/>
                        <a:pt x="27085" y="1399"/>
                      </a:cubicBezTo>
                      <a:cubicBezTo>
                        <a:pt x="27072" y="1379"/>
                        <a:pt x="27066" y="1363"/>
                        <a:pt x="27040" y="1354"/>
                      </a:cubicBezTo>
                      <a:cubicBezTo>
                        <a:pt x="27018" y="1347"/>
                        <a:pt x="26995" y="1354"/>
                        <a:pt x="26979" y="1370"/>
                      </a:cubicBezTo>
                      <a:cubicBezTo>
                        <a:pt x="26947" y="1405"/>
                        <a:pt x="26950" y="1470"/>
                        <a:pt x="26992" y="1495"/>
                      </a:cubicBezTo>
                      <a:cubicBezTo>
                        <a:pt x="27037" y="1518"/>
                        <a:pt x="27104" y="1511"/>
                        <a:pt x="27150" y="1499"/>
                      </a:cubicBezTo>
                      <a:cubicBezTo>
                        <a:pt x="27208" y="1483"/>
                        <a:pt x="27256" y="1447"/>
                        <a:pt x="27320" y="1460"/>
                      </a:cubicBezTo>
                      <a:cubicBezTo>
                        <a:pt x="27375" y="1473"/>
                        <a:pt x="27423" y="1511"/>
                        <a:pt x="27440" y="1566"/>
                      </a:cubicBezTo>
                      <a:cubicBezTo>
                        <a:pt x="27446" y="1595"/>
                        <a:pt x="27446" y="1624"/>
                        <a:pt x="27423" y="1650"/>
                      </a:cubicBezTo>
                      <a:cubicBezTo>
                        <a:pt x="27404" y="1672"/>
                        <a:pt x="27369" y="1688"/>
                        <a:pt x="27336" y="1676"/>
                      </a:cubicBezTo>
                      <a:cubicBezTo>
                        <a:pt x="27295" y="1656"/>
                        <a:pt x="27340" y="1602"/>
                        <a:pt x="27327" y="1569"/>
                      </a:cubicBezTo>
                      <a:cubicBezTo>
                        <a:pt x="27311" y="1521"/>
                        <a:pt x="27243" y="1524"/>
                        <a:pt x="27208" y="1547"/>
                      </a:cubicBezTo>
                      <a:cubicBezTo>
                        <a:pt x="27166" y="1569"/>
                        <a:pt x="27133" y="1618"/>
                        <a:pt x="27143" y="1669"/>
                      </a:cubicBezTo>
                      <a:cubicBezTo>
                        <a:pt x="27146" y="1685"/>
                        <a:pt x="27156" y="1701"/>
                        <a:pt x="27169" y="1714"/>
                      </a:cubicBezTo>
                      <a:cubicBezTo>
                        <a:pt x="27150" y="1704"/>
                        <a:pt x="27133" y="1695"/>
                        <a:pt x="27117" y="1688"/>
                      </a:cubicBezTo>
                      <a:cubicBezTo>
                        <a:pt x="27060" y="1656"/>
                        <a:pt x="27005" y="1637"/>
                        <a:pt x="26940" y="1621"/>
                      </a:cubicBezTo>
                      <a:cubicBezTo>
                        <a:pt x="26944" y="1618"/>
                        <a:pt x="26934" y="1598"/>
                        <a:pt x="26921" y="1576"/>
                      </a:cubicBezTo>
                      <a:cubicBezTo>
                        <a:pt x="26985" y="1592"/>
                        <a:pt x="27037" y="1598"/>
                        <a:pt x="27101" y="1572"/>
                      </a:cubicBezTo>
                      <a:cubicBezTo>
                        <a:pt x="27169" y="1543"/>
                        <a:pt x="27249" y="1483"/>
                        <a:pt x="27327" y="1515"/>
                      </a:cubicBezTo>
                      <a:cubicBezTo>
                        <a:pt x="27330" y="1515"/>
                        <a:pt x="27333" y="1508"/>
                        <a:pt x="27330" y="1508"/>
                      </a:cubicBezTo>
                      <a:cubicBezTo>
                        <a:pt x="27278" y="1479"/>
                        <a:pt x="27227" y="1495"/>
                        <a:pt x="27176" y="1518"/>
                      </a:cubicBezTo>
                      <a:cubicBezTo>
                        <a:pt x="27137" y="1534"/>
                        <a:pt x="27098" y="1553"/>
                        <a:pt x="27060" y="1563"/>
                      </a:cubicBezTo>
                      <a:cubicBezTo>
                        <a:pt x="27008" y="1576"/>
                        <a:pt x="26960" y="1563"/>
                        <a:pt x="26908" y="1550"/>
                      </a:cubicBezTo>
                      <a:lnTo>
                        <a:pt x="26908" y="1550"/>
                      </a:lnTo>
                      <a:cubicBezTo>
                        <a:pt x="26899" y="1531"/>
                        <a:pt x="26889" y="1515"/>
                        <a:pt x="26886" y="1515"/>
                      </a:cubicBezTo>
                      <a:cubicBezTo>
                        <a:pt x="26856" y="1466"/>
                        <a:pt x="26811" y="1424"/>
                        <a:pt x="26770" y="1392"/>
                      </a:cubicBezTo>
                      <a:cubicBezTo>
                        <a:pt x="26754" y="1379"/>
                        <a:pt x="26741" y="1370"/>
                        <a:pt x="26724" y="1360"/>
                      </a:cubicBezTo>
                      <a:cubicBezTo>
                        <a:pt x="26766" y="1341"/>
                        <a:pt x="26799" y="1305"/>
                        <a:pt x="26824" y="1263"/>
                      </a:cubicBezTo>
                      <a:cubicBezTo>
                        <a:pt x="26844" y="1238"/>
                        <a:pt x="26856" y="1206"/>
                        <a:pt x="26869" y="1177"/>
                      </a:cubicBezTo>
                      <a:cubicBezTo>
                        <a:pt x="26882" y="1151"/>
                        <a:pt x="26895" y="1122"/>
                        <a:pt x="26918" y="1106"/>
                      </a:cubicBezTo>
                      <a:cubicBezTo>
                        <a:pt x="26931" y="1099"/>
                        <a:pt x="26947" y="1096"/>
                        <a:pt x="26960" y="1086"/>
                      </a:cubicBezTo>
                      <a:cubicBezTo>
                        <a:pt x="26963" y="1086"/>
                        <a:pt x="26963" y="1083"/>
                        <a:pt x="26960" y="1080"/>
                      </a:cubicBezTo>
                      <a:cubicBezTo>
                        <a:pt x="26895" y="1077"/>
                        <a:pt x="26869" y="1131"/>
                        <a:pt x="26844" y="1180"/>
                      </a:cubicBezTo>
                      <a:cubicBezTo>
                        <a:pt x="26811" y="1251"/>
                        <a:pt x="26773" y="1315"/>
                        <a:pt x="26699" y="1344"/>
                      </a:cubicBezTo>
                      <a:cubicBezTo>
                        <a:pt x="26686" y="1338"/>
                        <a:pt x="26676" y="1331"/>
                        <a:pt x="26663" y="1328"/>
                      </a:cubicBezTo>
                      <a:cubicBezTo>
                        <a:pt x="26660" y="1325"/>
                        <a:pt x="26628" y="1315"/>
                        <a:pt x="26625" y="1312"/>
                      </a:cubicBezTo>
                      <a:cubicBezTo>
                        <a:pt x="26618" y="1292"/>
                        <a:pt x="26609" y="1273"/>
                        <a:pt x="26599" y="1257"/>
                      </a:cubicBezTo>
                      <a:cubicBezTo>
                        <a:pt x="26660" y="1267"/>
                        <a:pt x="26737" y="1212"/>
                        <a:pt x="26776" y="1170"/>
                      </a:cubicBezTo>
                      <a:cubicBezTo>
                        <a:pt x="26805" y="1138"/>
                        <a:pt x="26831" y="1099"/>
                        <a:pt x="26850" y="1064"/>
                      </a:cubicBezTo>
                      <a:cubicBezTo>
                        <a:pt x="26863" y="1041"/>
                        <a:pt x="26869" y="1019"/>
                        <a:pt x="26882" y="999"/>
                      </a:cubicBezTo>
                      <a:cubicBezTo>
                        <a:pt x="26905" y="962"/>
                        <a:pt x="26963" y="930"/>
                        <a:pt x="26998" y="977"/>
                      </a:cubicBezTo>
                      <a:cubicBezTo>
                        <a:pt x="27001" y="983"/>
                        <a:pt x="27011" y="986"/>
                        <a:pt x="27014" y="980"/>
                      </a:cubicBezTo>
                      <a:cubicBezTo>
                        <a:pt x="27053" y="943"/>
                        <a:pt x="27137" y="949"/>
                        <a:pt x="27166" y="996"/>
                      </a:cubicBezTo>
                      <a:cubicBezTo>
                        <a:pt x="27169" y="1003"/>
                        <a:pt x="27176" y="996"/>
                        <a:pt x="27176" y="990"/>
                      </a:cubicBezTo>
                      <a:cubicBezTo>
                        <a:pt x="27150" y="930"/>
                        <a:pt x="27060" y="923"/>
                        <a:pt x="27008" y="959"/>
                      </a:cubicBezTo>
                      <a:cubicBezTo>
                        <a:pt x="26956" y="901"/>
                        <a:pt x="26882" y="949"/>
                        <a:pt x="26853" y="1009"/>
                      </a:cubicBezTo>
                      <a:cubicBezTo>
                        <a:pt x="26828" y="1061"/>
                        <a:pt x="26795" y="1115"/>
                        <a:pt x="26754" y="1161"/>
                      </a:cubicBezTo>
                      <a:cubicBezTo>
                        <a:pt x="26721" y="1196"/>
                        <a:pt x="26644" y="1251"/>
                        <a:pt x="26592" y="1234"/>
                      </a:cubicBezTo>
                      <a:cubicBezTo>
                        <a:pt x="26589" y="1231"/>
                        <a:pt x="26586" y="1234"/>
                        <a:pt x="26586" y="1234"/>
                      </a:cubicBezTo>
                      <a:cubicBezTo>
                        <a:pt x="26547" y="1180"/>
                        <a:pt x="26499" y="1128"/>
                        <a:pt x="26444" y="1090"/>
                      </a:cubicBezTo>
                      <a:cubicBezTo>
                        <a:pt x="26457" y="1090"/>
                        <a:pt x="26467" y="1086"/>
                        <a:pt x="26476" y="1080"/>
                      </a:cubicBezTo>
                      <a:cubicBezTo>
                        <a:pt x="26506" y="1067"/>
                        <a:pt x="26522" y="1041"/>
                        <a:pt x="26535" y="1016"/>
                      </a:cubicBezTo>
                      <a:cubicBezTo>
                        <a:pt x="26547" y="990"/>
                        <a:pt x="26554" y="964"/>
                        <a:pt x="26570" y="943"/>
                      </a:cubicBezTo>
                      <a:cubicBezTo>
                        <a:pt x="26573" y="939"/>
                        <a:pt x="26576" y="936"/>
                        <a:pt x="26579" y="933"/>
                      </a:cubicBezTo>
                      <a:cubicBezTo>
                        <a:pt x="26586" y="936"/>
                        <a:pt x="26589" y="939"/>
                        <a:pt x="26596" y="939"/>
                      </a:cubicBezTo>
                      <a:cubicBezTo>
                        <a:pt x="26599" y="930"/>
                        <a:pt x="26609" y="917"/>
                        <a:pt x="26618" y="910"/>
                      </a:cubicBezTo>
                      <a:cubicBezTo>
                        <a:pt x="26618" y="910"/>
                        <a:pt x="26615" y="910"/>
                        <a:pt x="26615" y="907"/>
                      </a:cubicBezTo>
                      <a:lnTo>
                        <a:pt x="26618" y="907"/>
                      </a:lnTo>
                      <a:cubicBezTo>
                        <a:pt x="26644" y="891"/>
                        <a:pt x="26686" y="875"/>
                        <a:pt x="26715" y="891"/>
                      </a:cubicBezTo>
                      <a:cubicBezTo>
                        <a:pt x="26747" y="910"/>
                        <a:pt x="26750" y="977"/>
                        <a:pt x="26718" y="999"/>
                      </a:cubicBezTo>
                      <a:cubicBezTo>
                        <a:pt x="26702" y="1009"/>
                        <a:pt x="26676" y="1006"/>
                        <a:pt x="26657" y="999"/>
                      </a:cubicBezTo>
                      <a:cubicBezTo>
                        <a:pt x="26644" y="996"/>
                        <a:pt x="26638" y="990"/>
                        <a:pt x="26628" y="983"/>
                      </a:cubicBezTo>
                      <a:cubicBezTo>
                        <a:pt x="26621" y="977"/>
                        <a:pt x="26618" y="977"/>
                        <a:pt x="26612" y="977"/>
                      </a:cubicBezTo>
                      <a:cubicBezTo>
                        <a:pt x="26592" y="980"/>
                        <a:pt x="26579" y="1009"/>
                        <a:pt x="26579" y="1022"/>
                      </a:cubicBezTo>
                      <a:cubicBezTo>
                        <a:pt x="26573" y="1045"/>
                        <a:pt x="26579" y="1074"/>
                        <a:pt x="26592" y="1090"/>
                      </a:cubicBezTo>
                      <a:cubicBezTo>
                        <a:pt x="26628" y="1128"/>
                        <a:pt x="26686" y="1109"/>
                        <a:pt x="26724" y="1090"/>
                      </a:cubicBezTo>
                      <a:cubicBezTo>
                        <a:pt x="26773" y="1061"/>
                        <a:pt x="26799" y="1012"/>
                        <a:pt x="26821" y="962"/>
                      </a:cubicBezTo>
                      <a:cubicBezTo>
                        <a:pt x="26837" y="923"/>
                        <a:pt x="26860" y="888"/>
                        <a:pt x="26889" y="859"/>
                      </a:cubicBezTo>
                      <a:cubicBezTo>
                        <a:pt x="26892" y="859"/>
                        <a:pt x="26895" y="859"/>
                        <a:pt x="26899" y="859"/>
                      </a:cubicBezTo>
                      <a:cubicBezTo>
                        <a:pt x="26899" y="852"/>
                        <a:pt x="26902" y="849"/>
                        <a:pt x="26902" y="846"/>
                      </a:cubicBezTo>
                      <a:cubicBezTo>
                        <a:pt x="26915" y="836"/>
                        <a:pt x="26924" y="827"/>
                        <a:pt x="26937" y="820"/>
                      </a:cubicBezTo>
                      <a:cubicBezTo>
                        <a:pt x="26963" y="807"/>
                        <a:pt x="26995" y="801"/>
                        <a:pt x="27021" y="814"/>
                      </a:cubicBezTo>
                      <a:moveTo>
                        <a:pt x="26811" y="856"/>
                      </a:moveTo>
                      <a:lnTo>
                        <a:pt x="26811" y="856"/>
                      </a:lnTo>
                      <a:cubicBezTo>
                        <a:pt x="26824" y="856"/>
                        <a:pt x="26840" y="856"/>
                        <a:pt x="26853" y="856"/>
                      </a:cubicBezTo>
                      <a:cubicBezTo>
                        <a:pt x="26840" y="872"/>
                        <a:pt x="26831" y="888"/>
                        <a:pt x="26821" y="904"/>
                      </a:cubicBezTo>
                      <a:cubicBezTo>
                        <a:pt x="26789" y="959"/>
                        <a:pt x="26779" y="1022"/>
                        <a:pt x="26721" y="1061"/>
                      </a:cubicBezTo>
                      <a:cubicBezTo>
                        <a:pt x="26699" y="1077"/>
                        <a:pt x="26673" y="1090"/>
                        <a:pt x="26644" y="1086"/>
                      </a:cubicBezTo>
                      <a:cubicBezTo>
                        <a:pt x="26612" y="1086"/>
                        <a:pt x="26596" y="1054"/>
                        <a:pt x="26602" y="1025"/>
                      </a:cubicBezTo>
                      <a:cubicBezTo>
                        <a:pt x="26605" y="1019"/>
                        <a:pt x="26605" y="1016"/>
                        <a:pt x="26609" y="1012"/>
                      </a:cubicBezTo>
                      <a:cubicBezTo>
                        <a:pt x="26609" y="1009"/>
                        <a:pt x="26612" y="1006"/>
                        <a:pt x="26615" y="1006"/>
                      </a:cubicBezTo>
                      <a:lnTo>
                        <a:pt x="26618" y="1006"/>
                      </a:lnTo>
                      <a:cubicBezTo>
                        <a:pt x="26625" y="1016"/>
                        <a:pt x="26634" y="1019"/>
                        <a:pt x="26644" y="1022"/>
                      </a:cubicBezTo>
                      <a:cubicBezTo>
                        <a:pt x="26663" y="1029"/>
                        <a:pt x="26686" y="1035"/>
                        <a:pt x="26708" y="1029"/>
                      </a:cubicBezTo>
                      <a:cubicBezTo>
                        <a:pt x="26757" y="1019"/>
                        <a:pt x="26770" y="970"/>
                        <a:pt x="26763" y="926"/>
                      </a:cubicBezTo>
                      <a:cubicBezTo>
                        <a:pt x="26757" y="891"/>
                        <a:pt x="26737" y="872"/>
                        <a:pt x="26712" y="865"/>
                      </a:cubicBezTo>
                      <a:cubicBezTo>
                        <a:pt x="26744" y="859"/>
                        <a:pt x="26776" y="856"/>
                        <a:pt x="26811" y="856"/>
                      </a:cubicBezTo>
                      <a:moveTo>
                        <a:pt x="26557" y="923"/>
                      </a:moveTo>
                      <a:lnTo>
                        <a:pt x="26557" y="923"/>
                      </a:lnTo>
                      <a:cubicBezTo>
                        <a:pt x="26544" y="939"/>
                        <a:pt x="26535" y="959"/>
                        <a:pt x="26525" y="977"/>
                      </a:cubicBezTo>
                      <a:cubicBezTo>
                        <a:pt x="26515" y="1006"/>
                        <a:pt x="26502" y="1041"/>
                        <a:pt x="26473" y="1061"/>
                      </a:cubicBezTo>
                      <a:cubicBezTo>
                        <a:pt x="26457" y="1070"/>
                        <a:pt x="26441" y="1074"/>
                        <a:pt x="26422" y="1074"/>
                      </a:cubicBezTo>
                      <a:cubicBezTo>
                        <a:pt x="26412" y="1067"/>
                        <a:pt x="26403" y="1061"/>
                        <a:pt x="26390" y="1054"/>
                      </a:cubicBezTo>
                      <a:cubicBezTo>
                        <a:pt x="26319" y="1016"/>
                        <a:pt x="26238" y="993"/>
                        <a:pt x="26154" y="993"/>
                      </a:cubicBezTo>
                      <a:cubicBezTo>
                        <a:pt x="26067" y="993"/>
                        <a:pt x="25981" y="1016"/>
                        <a:pt x="25894" y="1041"/>
                      </a:cubicBezTo>
                      <a:cubicBezTo>
                        <a:pt x="25803" y="1067"/>
                        <a:pt x="25713" y="1096"/>
                        <a:pt x="25623" y="1122"/>
                      </a:cubicBezTo>
                      <a:cubicBezTo>
                        <a:pt x="25652" y="1093"/>
                        <a:pt x="25684" y="1067"/>
                        <a:pt x="25717" y="1045"/>
                      </a:cubicBezTo>
                      <a:cubicBezTo>
                        <a:pt x="25723" y="1045"/>
                        <a:pt x="25726" y="1041"/>
                        <a:pt x="25729" y="1038"/>
                      </a:cubicBezTo>
                      <a:cubicBezTo>
                        <a:pt x="25729" y="1035"/>
                        <a:pt x="25733" y="1035"/>
                        <a:pt x="25733" y="1035"/>
                      </a:cubicBezTo>
                      <a:cubicBezTo>
                        <a:pt x="25900" y="920"/>
                        <a:pt x="26106" y="843"/>
                        <a:pt x="26290" y="852"/>
                      </a:cubicBezTo>
                      <a:cubicBezTo>
                        <a:pt x="26383" y="859"/>
                        <a:pt x="26473" y="888"/>
                        <a:pt x="26557" y="923"/>
                      </a:cubicBezTo>
                      <a:moveTo>
                        <a:pt x="27494" y="904"/>
                      </a:moveTo>
                      <a:lnTo>
                        <a:pt x="27494" y="904"/>
                      </a:lnTo>
                      <a:cubicBezTo>
                        <a:pt x="27517" y="923"/>
                        <a:pt x="27543" y="930"/>
                        <a:pt x="27572" y="926"/>
                      </a:cubicBezTo>
                      <a:cubicBezTo>
                        <a:pt x="27591" y="923"/>
                        <a:pt x="27617" y="914"/>
                        <a:pt x="27626" y="894"/>
                      </a:cubicBezTo>
                      <a:cubicBezTo>
                        <a:pt x="27633" y="875"/>
                        <a:pt x="27626" y="856"/>
                        <a:pt x="27623" y="836"/>
                      </a:cubicBezTo>
                      <a:cubicBezTo>
                        <a:pt x="27617" y="814"/>
                        <a:pt x="27613" y="794"/>
                        <a:pt x="27642" y="782"/>
                      </a:cubicBezTo>
                      <a:cubicBezTo>
                        <a:pt x="27668" y="772"/>
                        <a:pt x="27700" y="788"/>
                        <a:pt x="27720" y="807"/>
                      </a:cubicBezTo>
                      <a:cubicBezTo>
                        <a:pt x="27739" y="823"/>
                        <a:pt x="27755" y="849"/>
                        <a:pt x="27752" y="878"/>
                      </a:cubicBezTo>
                      <a:cubicBezTo>
                        <a:pt x="27752" y="904"/>
                        <a:pt x="27733" y="920"/>
                        <a:pt x="27717" y="936"/>
                      </a:cubicBezTo>
                      <a:cubicBezTo>
                        <a:pt x="27713" y="943"/>
                        <a:pt x="27678" y="974"/>
                        <a:pt x="27639" y="1009"/>
                      </a:cubicBezTo>
                      <a:cubicBezTo>
                        <a:pt x="27636" y="1006"/>
                        <a:pt x="27633" y="1006"/>
                        <a:pt x="27629" y="1003"/>
                      </a:cubicBezTo>
                      <a:cubicBezTo>
                        <a:pt x="27478" y="939"/>
                        <a:pt x="27346" y="846"/>
                        <a:pt x="27195" y="782"/>
                      </a:cubicBezTo>
                      <a:cubicBezTo>
                        <a:pt x="27056" y="717"/>
                        <a:pt x="26899" y="685"/>
                        <a:pt x="26747" y="707"/>
                      </a:cubicBezTo>
                      <a:cubicBezTo>
                        <a:pt x="26705" y="714"/>
                        <a:pt x="26663" y="727"/>
                        <a:pt x="26625" y="740"/>
                      </a:cubicBezTo>
                      <a:cubicBezTo>
                        <a:pt x="26586" y="753"/>
                        <a:pt x="26554" y="775"/>
                        <a:pt x="26519" y="798"/>
                      </a:cubicBezTo>
                      <a:cubicBezTo>
                        <a:pt x="26509" y="804"/>
                        <a:pt x="26499" y="814"/>
                        <a:pt x="26493" y="820"/>
                      </a:cubicBezTo>
                      <a:cubicBezTo>
                        <a:pt x="26480" y="827"/>
                        <a:pt x="26463" y="836"/>
                        <a:pt x="26451" y="846"/>
                      </a:cubicBezTo>
                      <a:cubicBezTo>
                        <a:pt x="26438" y="843"/>
                        <a:pt x="26422" y="836"/>
                        <a:pt x="26406" y="833"/>
                      </a:cubicBezTo>
                      <a:cubicBezTo>
                        <a:pt x="26377" y="827"/>
                        <a:pt x="26348" y="823"/>
                        <a:pt x="26319" y="820"/>
                      </a:cubicBezTo>
                      <a:cubicBezTo>
                        <a:pt x="26406" y="753"/>
                        <a:pt x="26493" y="688"/>
                        <a:pt x="26596" y="653"/>
                      </a:cubicBezTo>
                      <a:cubicBezTo>
                        <a:pt x="26708" y="614"/>
                        <a:pt x="26837" y="624"/>
                        <a:pt x="26950" y="646"/>
                      </a:cubicBezTo>
                      <a:cubicBezTo>
                        <a:pt x="27066" y="669"/>
                        <a:pt x="27172" y="714"/>
                        <a:pt x="27275" y="769"/>
                      </a:cubicBezTo>
                      <a:cubicBezTo>
                        <a:pt x="27349" y="810"/>
                        <a:pt x="27417" y="865"/>
                        <a:pt x="27494" y="904"/>
                      </a:cubicBezTo>
                      <a:moveTo>
                        <a:pt x="27910" y="698"/>
                      </a:moveTo>
                      <a:lnTo>
                        <a:pt x="27910" y="698"/>
                      </a:lnTo>
                      <a:cubicBezTo>
                        <a:pt x="27887" y="707"/>
                        <a:pt x="27858" y="707"/>
                        <a:pt x="27833" y="704"/>
                      </a:cubicBezTo>
                      <a:cubicBezTo>
                        <a:pt x="27765" y="701"/>
                        <a:pt x="27713" y="659"/>
                        <a:pt x="27649" y="653"/>
                      </a:cubicBezTo>
                      <a:cubicBezTo>
                        <a:pt x="27588" y="646"/>
                        <a:pt x="27523" y="678"/>
                        <a:pt x="27485" y="727"/>
                      </a:cubicBezTo>
                      <a:cubicBezTo>
                        <a:pt x="27468" y="724"/>
                        <a:pt x="27433" y="714"/>
                        <a:pt x="27430" y="714"/>
                      </a:cubicBezTo>
                      <a:cubicBezTo>
                        <a:pt x="27407" y="711"/>
                        <a:pt x="27385" y="704"/>
                        <a:pt x="27365" y="698"/>
                      </a:cubicBezTo>
                      <a:cubicBezTo>
                        <a:pt x="27324" y="688"/>
                        <a:pt x="27282" y="675"/>
                        <a:pt x="27240" y="662"/>
                      </a:cubicBezTo>
                      <a:cubicBezTo>
                        <a:pt x="27159" y="634"/>
                        <a:pt x="27079" y="598"/>
                        <a:pt x="26998" y="566"/>
                      </a:cubicBezTo>
                      <a:cubicBezTo>
                        <a:pt x="26992" y="563"/>
                        <a:pt x="26982" y="559"/>
                        <a:pt x="26976" y="556"/>
                      </a:cubicBezTo>
                      <a:cubicBezTo>
                        <a:pt x="26856" y="505"/>
                        <a:pt x="26734" y="495"/>
                        <a:pt x="26605" y="498"/>
                      </a:cubicBezTo>
                      <a:cubicBezTo>
                        <a:pt x="26599" y="498"/>
                        <a:pt x="26592" y="498"/>
                        <a:pt x="26586" y="498"/>
                      </a:cubicBezTo>
                      <a:cubicBezTo>
                        <a:pt x="26628" y="457"/>
                        <a:pt x="26715" y="453"/>
                        <a:pt x="26766" y="453"/>
                      </a:cubicBezTo>
                      <a:cubicBezTo>
                        <a:pt x="26853" y="450"/>
                        <a:pt x="26940" y="460"/>
                        <a:pt x="27027" y="479"/>
                      </a:cubicBezTo>
                      <a:cubicBezTo>
                        <a:pt x="27111" y="495"/>
                        <a:pt x="27192" y="524"/>
                        <a:pt x="27275" y="546"/>
                      </a:cubicBezTo>
                      <a:cubicBezTo>
                        <a:pt x="27275" y="550"/>
                        <a:pt x="27278" y="550"/>
                        <a:pt x="27278" y="550"/>
                      </a:cubicBezTo>
                      <a:cubicBezTo>
                        <a:pt x="27295" y="553"/>
                        <a:pt x="27311" y="559"/>
                        <a:pt x="27324" y="563"/>
                      </a:cubicBezTo>
                      <a:cubicBezTo>
                        <a:pt x="27459" y="605"/>
                        <a:pt x="27601" y="634"/>
                        <a:pt x="27739" y="611"/>
                      </a:cubicBezTo>
                      <a:cubicBezTo>
                        <a:pt x="27745" y="640"/>
                        <a:pt x="27774" y="666"/>
                        <a:pt x="27813" y="662"/>
                      </a:cubicBezTo>
                      <a:cubicBezTo>
                        <a:pt x="27839" y="659"/>
                        <a:pt x="27852" y="646"/>
                        <a:pt x="27861" y="624"/>
                      </a:cubicBezTo>
                      <a:cubicBezTo>
                        <a:pt x="27877" y="595"/>
                        <a:pt x="27913" y="592"/>
                        <a:pt x="27932" y="621"/>
                      </a:cubicBezTo>
                      <a:cubicBezTo>
                        <a:pt x="27945" y="646"/>
                        <a:pt x="27939" y="685"/>
                        <a:pt x="27910" y="6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3501" name="Google Shape;3501;p31"/>
          <p:cNvGrpSpPr/>
          <p:nvPr/>
        </p:nvGrpSpPr>
        <p:grpSpPr>
          <a:xfrm>
            <a:off x="948751" y="1371328"/>
            <a:ext cx="2283386" cy="2282633"/>
            <a:chOff x="5068178" y="2164676"/>
            <a:chExt cx="934435" cy="934165"/>
          </a:xfrm>
        </p:grpSpPr>
        <p:sp>
          <p:nvSpPr>
            <p:cNvPr id="3502" name="Google Shape;3502;p31"/>
            <p:cNvSpPr/>
            <p:nvPr/>
          </p:nvSpPr>
          <p:spPr>
            <a:xfrm>
              <a:off x="5068178" y="2164676"/>
              <a:ext cx="934435" cy="934165"/>
            </a:xfrm>
            <a:custGeom>
              <a:avLst/>
              <a:gdLst/>
              <a:ahLst/>
              <a:cxnLst/>
              <a:rect l="l" t="t" r="r" b="b"/>
              <a:pathLst>
                <a:path w="3461" h="3460" extrusionOk="0">
                  <a:moveTo>
                    <a:pt x="3328" y="1064"/>
                  </a:moveTo>
                  <a:cubicBezTo>
                    <a:pt x="3236" y="1031"/>
                    <a:pt x="3172" y="950"/>
                    <a:pt x="3172" y="854"/>
                  </a:cubicBezTo>
                  <a:cubicBezTo>
                    <a:pt x="3172" y="831"/>
                    <a:pt x="3175" y="809"/>
                    <a:pt x="3182" y="788"/>
                  </a:cubicBezTo>
                  <a:cubicBezTo>
                    <a:pt x="3003" y="512"/>
                    <a:pt x="2747" y="290"/>
                    <a:pt x="2444" y="153"/>
                  </a:cubicBezTo>
                  <a:cubicBezTo>
                    <a:pt x="2355" y="152"/>
                    <a:pt x="2278" y="121"/>
                    <a:pt x="2236" y="75"/>
                  </a:cubicBezTo>
                  <a:cubicBezTo>
                    <a:pt x="2076" y="26"/>
                    <a:pt x="1907" y="0"/>
                    <a:pt x="1730" y="0"/>
                  </a:cubicBezTo>
                  <a:cubicBezTo>
                    <a:pt x="1140" y="0"/>
                    <a:pt x="619" y="295"/>
                    <a:pt x="307" y="747"/>
                  </a:cubicBezTo>
                  <a:cubicBezTo>
                    <a:pt x="310" y="761"/>
                    <a:pt x="311" y="776"/>
                    <a:pt x="311" y="792"/>
                  </a:cubicBezTo>
                  <a:cubicBezTo>
                    <a:pt x="311" y="885"/>
                    <a:pt x="250" y="965"/>
                    <a:pt x="162" y="999"/>
                  </a:cubicBezTo>
                  <a:cubicBezTo>
                    <a:pt x="58" y="1221"/>
                    <a:pt x="0" y="1469"/>
                    <a:pt x="0" y="1730"/>
                  </a:cubicBezTo>
                  <a:cubicBezTo>
                    <a:pt x="0" y="2317"/>
                    <a:pt x="293" y="2837"/>
                    <a:pt x="742" y="3150"/>
                  </a:cubicBezTo>
                  <a:cubicBezTo>
                    <a:pt x="818" y="3152"/>
                    <a:pt x="883" y="3195"/>
                    <a:pt x="913" y="3255"/>
                  </a:cubicBezTo>
                  <a:cubicBezTo>
                    <a:pt x="1156" y="3386"/>
                    <a:pt x="1435" y="3460"/>
                    <a:pt x="1730" y="3460"/>
                  </a:cubicBezTo>
                  <a:cubicBezTo>
                    <a:pt x="2311" y="3460"/>
                    <a:pt x="2824" y="3174"/>
                    <a:pt x="3138" y="2736"/>
                  </a:cubicBezTo>
                  <a:cubicBezTo>
                    <a:pt x="3145" y="2670"/>
                    <a:pt x="3184" y="2613"/>
                    <a:pt x="3239" y="2576"/>
                  </a:cubicBezTo>
                  <a:cubicBezTo>
                    <a:pt x="3237" y="2566"/>
                    <a:pt x="3236" y="2556"/>
                    <a:pt x="3236" y="2546"/>
                  </a:cubicBezTo>
                  <a:cubicBezTo>
                    <a:pt x="3236" y="2481"/>
                    <a:pt x="3273" y="2425"/>
                    <a:pt x="3329" y="2393"/>
                  </a:cubicBezTo>
                  <a:cubicBezTo>
                    <a:pt x="3414" y="2189"/>
                    <a:pt x="3461" y="1964"/>
                    <a:pt x="3461" y="1730"/>
                  </a:cubicBezTo>
                  <a:cubicBezTo>
                    <a:pt x="3461" y="1494"/>
                    <a:pt x="3414" y="1269"/>
                    <a:pt x="3328" y="1064"/>
                  </a:cubicBezTo>
                  <a:moveTo>
                    <a:pt x="3298" y="2333"/>
                  </a:moveTo>
                  <a:cubicBezTo>
                    <a:pt x="3236" y="2363"/>
                    <a:pt x="3194" y="2423"/>
                    <a:pt x="3194" y="2492"/>
                  </a:cubicBezTo>
                  <a:cubicBezTo>
                    <a:pt x="3194" y="2502"/>
                    <a:pt x="3195" y="2512"/>
                    <a:pt x="3197" y="2522"/>
                  </a:cubicBezTo>
                  <a:cubicBezTo>
                    <a:pt x="3135" y="2563"/>
                    <a:pt x="3095" y="2629"/>
                    <a:pt x="3095" y="2704"/>
                  </a:cubicBezTo>
                  <a:cubicBezTo>
                    <a:pt x="3095" y="2706"/>
                    <a:pt x="3095" y="2708"/>
                    <a:pt x="3095" y="2709"/>
                  </a:cubicBezTo>
                  <a:cubicBezTo>
                    <a:pt x="2790" y="3133"/>
                    <a:pt x="2292" y="3409"/>
                    <a:pt x="1731" y="3409"/>
                  </a:cubicBezTo>
                  <a:cubicBezTo>
                    <a:pt x="1431" y="3409"/>
                    <a:pt x="1149" y="3330"/>
                    <a:pt x="906" y="3193"/>
                  </a:cubicBezTo>
                  <a:cubicBezTo>
                    <a:pt x="898" y="3122"/>
                    <a:pt x="824" y="3110"/>
                    <a:pt x="762" y="3102"/>
                  </a:cubicBezTo>
                  <a:cubicBezTo>
                    <a:pt x="332" y="2798"/>
                    <a:pt x="51" y="2296"/>
                    <a:pt x="51" y="1730"/>
                  </a:cubicBezTo>
                  <a:cubicBezTo>
                    <a:pt x="51" y="1470"/>
                    <a:pt x="110" y="1224"/>
                    <a:pt x="215" y="1004"/>
                  </a:cubicBezTo>
                  <a:cubicBezTo>
                    <a:pt x="312" y="974"/>
                    <a:pt x="382" y="890"/>
                    <a:pt x="382" y="791"/>
                  </a:cubicBezTo>
                  <a:cubicBezTo>
                    <a:pt x="382" y="773"/>
                    <a:pt x="380" y="755"/>
                    <a:pt x="375" y="738"/>
                  </a:cubicBezTo>
                  <a:cubicBezTo>
                    <a:pt x="681" y="321"/>
                    <a:pt x="1174" y="51"/>
                    <a:pt x="1731" y="51"/>
                  </a:cubicBezTo>
                  <a:cubicBezTo>
                    <a:pt x="1888" y="51"/>
                    <a:pt x="2041" y="72"/>
                    <a:pt x="2186" y="113"/>
                  </a:cubicBezTo>
                  <a:cubicBezTo>
                    <a:pt x="2222" y="169"/>
                    <a:pt x="2310" y="209"/>
                    <a:pt x="2412" y="209"/>
                  </a:cubicBezTo>
                  <a:cubicBezTo>
                    <a:pt x="2422" y="209"/>
                    <a:pt x="2432" y="209"/>
                    <a:pt x="2441" y="208"/>
                  </a:cubicBezTo>
                  <a:cubicBezTo>
                    <a:pt x="2719" y="338"/>
                    <a:pt x="2955" y="541"/>
                    <a:pt x="3125" y="793"/>
                  </a:cubicBezTo>
                  <a:cubicBezTo>
                    <a:pt x="3117" y="816"/>
                    <a:pt x="3113" y="839"/>
                    <a:pt x="3113" y="864"/>
                  </a:cubicBezTo>
                  <a:cubicBezTo>
                    <a:pt x="3113" y="962"/>
                    <a:pt x="3182" y="1046"/>
                    <a:pt x="3278" y="1076"/>
                  </a:cubicBezTo>
                  <a:cubicBezTo>
                    <a:pt x="3363" y="1277"/>
                    <a:pt x="3410" y="1498"/>
                    <a:pt x="3410" y="1730"/>
                  </a:cubicBezTo>
                  <a:cubicBezTo>
                    <a:pt x="3410" y="1942"/>
                    <a:pt x="3371" y="2146"/>
                    <a:pt x="3298" y="23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31"/>
            <p:cNvSpPr/>
            <p:nvPr/>
          </p:nvSpPr>
          <p:spPr>
            <a:xfrm>
              <a:off x="5172664" y="2269162"/>
              <a:ext cx="725463" cy="725193"/>
            </a:xfrm>
            <a:custGeom>
              <a:avLst/>
              <a:gdLst/>
              <a:ahLst/>
              <a:cxnLst/>
              <a:rect l="l" t="t" r="r" b="b"/>
              <a:pathLst>
                <a:path w="2687" h="2686" extrusionOk="0">
                  <a:moveTo>
                    <a:pt x="1344" y="0"/>
                  </a:moveTo>
                  <a:cubicBezTo>
                    <a:pt x="602" y="0"/>
                    <a:pt x="0" y="601"/>
                    <a:pt x="0" y="1343"/>
                  </a:cubicBezTo>
                  <a:cubicBezTo>
                    <a:pt x="0" y="2084"/>
                    <a:pt x="603" y="2686"/>
                    <a:pt x="1344" y="2686"/>
                  </a:cubicBezTo>
                  <a:cubicBezTo>
                    <a:pt x="2086" y="2686"/>
                    <a:pt x="2687" y="2084"/>
                    <a:pt x="2687" y="1343"/>
                  </a:cubicBezTo>
                  <a:cubicBezTo>
                    <a:pt x="2687" y="601"/>
                    <a:pt x="2085" y="0"/>
                    <a:pt x="1344" y="0"/>
                  </a:cubicBezTo>
                  <a:moveTo>
                    <a:pt x="1344" y="2610"/>
                  </a:moveTo>
                  <a:cubicBezTo>
                    <a:pt x="644" y="2610"/>
                    <a:pt x="76" y="2042"/>
                    <a:pt x="76" y="1343"/>
                  </a:cubicBezTo>
                  <a:cubicBezTo>
                    <a:pt x="76" y="643"/>
                    <a:pt x="644" y="76"/>
                    <a:pt x="1344" y="76"/>
                  </a:cubicBezTo>
                  <a:cubicBezTo>
                    <a:pt x="2044" y="76"/>
                    <a:pt x="2611" y="643"/>
                    <a:pt x="2611" y="1343"/>
                  </a:cubicBezTo>
                  <a:cubicBezTo>
                    <a:pt x="2611" y="2042"/>
                    <a:pt x="2044" y="2610"/>
                    <a:pt x="1344" y="26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31"/>
            <p:cNvSpPr/>
            <p:nvPr/>
          </p:nvSpPr>
          <p:spPr>
            <a:xfrm>
              <a:off x="5732622" y="2371758"/>
              <a:ext cx="87747" cy="519731"/>
            </a:xfrm>
            <a:custGeom>
              <a:avLst/>
              <a:gdLst/>
              <a:ahLst/>
              <a:cxnLst/>
              <a:rect l="l" t="t" r="r" b="b"/>
              <a:pathLst>
                <a:path w="325" h="1925" extrusionOk="0">
                  <a:moveTo>
                    <a:pt x="13" y="0"/>
                  </a:moveTo>
                  <a:cubicBezTo>
                    <a:pt x="13" y="642"/>
                    <a:pt x="-17" y="1356"/>
                    <a:pt x="13" y="1925"/>
                  </a:cubicBezTo>
                  <a:cubicBezTo>
                    <a:pt x="133" y="1833"/>
                    <a:pt x="235" y="1718"/>
                    <a:pt x="313" y="1588"/>
                  </a:cubicBezTo>
                  <a:cubicBezTo>
                    <a:pt x="313" y="1171"/>
                    <a:pt x="339" y="670"/>
                    <a:pt x="313" y="337"/>
                  </a:cubicBezTo>
                  <a:cubicBezTo>
                    <a:pt x="299" y="315"/>
                    <a:pt x="285" y="292"/>
                    <a:pt x="270" y="271"/>
                  </a:cubicBezTo>
                  <a:lnTo>
                    <a:pt x="237" y="523"/>
                  </a:lnTo>
                  <a:lnTo>
                    <a:pt x="226" y="212"/>
                  </a:lnTo>
                  <a:cubicBezTo>
                    <a:pt x="164" y="133"/>
                    <a:pt x="93" y="62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31"/>
            <p:cNvSpPr/>
            <p:nvPr/>
          </p:nvSpPr>
          <p:spPr>
            <a:xfrm>
              <a:off x="5828468" y="2490553"/>
              <a:ext cx="35369" cy="282140"/>
            </a:xfrm>
            <a:custGeom>
              <a:avLst/>
              <a:gdLst/>
              <a:ahLst/>
              <a:cxnLst/>
              <a:rect l="l" t="t" r="r" b="b"/>
              <a:pathLst>
                <a:path w="131" h="1045" extrusionOk="0">
                  <a:moveTo>
                    <a:pt x="131" y="523"/>
                  </a:moveTo>
                  <a:cubicBezTo>
                    <a:pt x="131" y="336"/>
                    <a:pt x="89" y="159"/>
                    <a:pt x="13" y="0"/>
                  </a:cubicBezTo>
                  <a:cubicBezTo>
                    <a:pt x="13" y="349"/>
                    <a:pt x="-16" y="829"/>
                    <a:pt x="13" y="1045"/>
                  </a:cubicBezTo>
                  <a:cubicBezTo>
                    <a:pt x="89" y="887"/>
                    <a:pt x="131" y="710"/>
                    <a:pt x="131" y="5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31"/>
            <p:cNvSpPr/>
            <p:nvPr/>
          </p:nvSpPr>
          <p:spPr>
            <a:xfrm>
              <a:off x="5348427" y="2303451"/>
              <a:ext cx="375826" cy="656616"/>
            </a:xfrm>
            <a:custGeom>
              <a:avLst/>
              <a:gdLst/>
              <a:ahLst/>
              <a:cxnLst/>
              <a:rect l="l" t="t" r="r" b="b"/>
              <a:pathLst>
                <a:path w="1392" h="2432" extrusionOk="0">
                  <a:moveTo>
                    <a:pt x="1081" y="63"/>
                  </a:moveTo>
                  <a:cubicBezTo>
                    <a:pt x="1111" y="229"/>
                    <a:pt x="1111" y="627"/>
                    <a:pt x="1103" y="1078"/>
                  </a:cubicBezTo>
                  <a:cubicBezTo>
                    <a:pt x="1091" y="1046"/>
                    <a:pt x="1077" y="1016"/>
                    <a:pt x="1059" y="988"/>
                  </a:cubicBezTo>
                  <a:cubicBezTo>
                    <a:pt x="1066" y="612"/>
                    <a:pt x="1062" y="273"/>
                    <a:pt x="1026" y="46"/>
                  </a:cubicBezTo>
                  <a:cubicBezTo>
                    <a:pt x="956" y="26"/>
                    <a:pt x="884" y="12"/>
                    <a:pt x="810" y="5"/>
                  </a:cubicBezTo>
                  <a:lnTo>
                    <a:pt x="784" y="550"/>
                  </a:lnTo>
                  <a:lnTo>
                    <a:pt x="777" y="3"/>
                  </a:lnTo>
                  <a:cubicBezTo>
                    <a:pt x="760" y="2"/>
                    <a:pt x="743" y="0"/>
                    <a:pt x="726" y="0"/>
                  </a:cubicBezTo>
                  <a:cubicBezTo>
                    <a:pt x="726" y="242"/>
                    <a:pt x="728" y="511"/>
                    <a:pt x="731" y="783"/>
                  </a:cubicBezTo>
                  <a:cubicBezTo>
                    <a:pt x="716" y="781"/>
                    <a:pt x="700" y="780"/>
                    <a:pt x="684" y="780"/>
                  </a:cubicBezTo>
                  <a:cubicBezTo>
                    <a:pt x="677" y="518"/>
                    <a:pt x="670" y="256"/>
                    <a:pt x="670" y="0"/>
                  </a:cubicBezTo>
                  <a:cubicBezTo>
                    <a:pt x="639" y="0"/>
                    <a:pt x="607" y="2"/>
                    <a:pt x="576" y="5"/>
                  </a:cubicBezTo>
                  <a:lnTo>
                    <a:pt x="537" y="139"/>
                  </a:lnTo>
                  <a:lnTo>
                    <a:pt x="527" y="11"/>
                  </a:lnTo>
                  <a:cubicBezTo>
                    <a:pt x="473" y="18"/>
                    <a:pt x="421" y="29"/>
                    <a:pt x="370" y="43"/>
                  </a:cubicBezTo>
                  <a:cubicBezTo>
                    <a:pt x="373" y="276"/>
                    <a:pt x="365" y="588"/>
                    <a:pt x="357" y="916"/>
                  </a:cubicBezTo>
                  <a:cubicBezTo>
                    <a:pt x="343" y="930"/>
                    <a:pt x="330" y="946"/>
                    <a:pt x="318" y="962"/>
                  </a:cubicBezTo>
                  <a:cubicBezTo>
                    <a:pt x="323" y="649"/>
                    <a:pt x="325" y="342"/>
                    <a:pt x="315" y="59"/>
                  </a:cubicBezTo>
                  <a:cubicBezTo>
                    <a:pt x="208" y="94"/>
                    <a:pt x="107" y="144"/>
                    <a:pt x="15" y="205"/>
                  </a:cubicBezTo>
                  <a:cubicBezTo>
                    <a:pt x="-31" y="760"/>
                    <a:pt x="41" y="1476"/>
                    <a:pt x="15" y="2226"/>
                  </a:cubicBezTo>
                  <a:cubicBezTo>
                    <a:pt x="107" y="2288"/>
                    <a:pt x="208" y="2337"/>
                    <a:pt x="315" y="2372"/>
                  </a:cubicBezTo>
                  <a:cubicBezTo>
                    <a:pt x="304" y="2093"/>
                    <a:pt x="305" y="1790"/>
                    <a:pt x="309" y="1484"/>
                  </a:cubicBezTo>
                  <a:cubicBezTo>
                    <a:pt x="320" y="1500"/>
                    <a:pt x="332" y="1514"/>
                    <a:pt x="345" y="1529"/>
                  </a:cubicBezTo>
                  <a:cubicBezTo>
                    <a:pt x="341" y="1867"/>
                    <a:pt x="345" y="2178"/>
                    <a:pt x="370" y="2389"/>
                  </a:cubicBezTo>
                  <a:cubicBezTo>
                    <a:pt x="466" y="2415"/>
                    <a:pt x="567" y="2430"/>
                    <a:pt x="670" y="2432"/>
                  </a:cubicBezTo>
                  <a:cubicBezTo>
                    <a:pt x="692" y="2190"/>
                    <a:pt x="700" y="1936"/>
                    <a:pt x="701" y="1677"/>
                  </a:cubicBezTo>
                  <a:cubicBezTo>
                    <a:pt x="713" y="1677"/>
                    <a:pt x="726" y="1676"/>
                    <a:pt x="738" y="1674"/>
                  </a:cubicBezTo>
                  <a:cubicBezTo>
                    <a:pt x="739" y="1977"/>
                    <a:pt x="736" y="2244"/>
                    <a:pt x="726" y="2432"/>
                  </a:cubicBezTo>
                  <a:cubicBezTo>
                    <a:pt x="829" y="2429"/>
                    <a:pt x="930" y="2413"/>
                    <a:pt x="1026" y="2386"/>
                  </a:cubicBezTo>
                  <a:cubicBezTo>
                    <a:pt x="1026" y="2109"/>
                    <a:pt x="1036" y="1798"/>
                    <a:pt x="1045" y="1490"/>
                  </a:cubicBezTo>
                  <a:cubicBezTo>
                    <a:pt x="1066" y="1461"/>
                    <a:pt x="1083" y="1430"/>
                    <a:pt x="1096" y="1397"/>
                  </a:cubicBezTo>
                  <a:cubicBezTo>
                    <a:pt x="1089" y="1737"/>
                    <a:pt x="1081" y="2083"/>
                    <a:pt x="1081" y="2369"/>
                  </a:cubicBezTo>
                  <a:cubicBezTo>
                    <a:pt x="1155" y="2344"/>
                    <a:pt x="1226" y="2311"/>
                    <a:pt x="1294" y="2273"/>
                  </a:cubicBezTo>
                  <a:lnTo>
                    <a:pt x="1306" y="1601"/>
                  </a:lnTo>
                  <a:lnTo>
                    <a:pt x="1347" y="2240"/>
                  </a:lnTo>
                  <a:cubicBezTo>
                    <a:pt x="1358" y="2233"/>
                    <a:pt x="1370" y="2226"/>
                    <a:pt x="1381" y="2219"/>
                  </a:cubicBezTo>
                  <a:cubicBezTo>
                    <a:pt x="1381" y="1550"/>
                    <a:pt x="1406" y="780"/>
                    <a:pt x="1381" y="213"/>
                  </a:cubicBezTo>
                  <a:cubicBezTo>
                    <a:pt x="1289" y="150"/>
                    <a:pt x="1188" y="99"/>
                    <a:pt x="1081" y="63"/>
                  </a:cubicBezTo>
                  <a:moveTo>
                    <a:pt x="408" y="565"/>
                  </a:moveTo>
                  <a:lnTo>
                    <a:pt x="425" y="859"/>
                  </a:lnTo>
                  <a:cubicBezTo>
                    <a:pt x="417" y="864"/>
                    <a:pt x="410" y="869"/>
                    <a:pt x="403" y="875"/>
                  </a:cubicBezTo>
                  <a:lnTo>
                    <a:pt x="408" y="565"/>
                  </a:lnTo>
                  <a:moveTo>
                    <a:pt x="957" y="1790"/>
                  </a:moveTo>
                  <a:lnTo>
                    <a:pt x="949" y="1588"/>
                  </a:lnTo>
                  <a:cubicBezTo>
                    <a:pt x="962" y="1578"/>
                    <a:pt x="975" y="1568"/>
                    <a:pt x="986" y="1557"/>
                  </a:cubicBezTo>
                  <a:lnTo>
                    <a:pt x="957" y="1790"/>
                  </a:lnTo>
                  <a:moveTo>
                    <a:pt x="1049" y="1372"/>
                  </a:moveTo>
                  <a:cubicBezTo>
                    <a:pt x="1032" y="1411"/>
                    <a:pt x="1008" y="1447"/>
                    <a:pt x="979" y="1478"/>
                  </a:cubicBezTo>
                  <a:cubicBezTo>
                    <a:pt x="969" y="1489"/>
                    <a:pt x="958" y="1500"/>
                    <a:pt x="946" y="1510"/>
                  </a:cubicBezTo>
                  <a:cubicBezTo>
                    <a:pt x="889" y="1559"/>
                    <a:pt x="817" y="1592"/>
                    <a:pt x="738" y="1602"/>
                  </a:cubicBezTo>
                  <a:cubicBezTo>
                    <a:pt x="726" y="1603"/>
                    <a:pt x="713" y="1604"/>
                    <a:pt x="700" y="1604"/>
                  </a:cubicBezTo>
                  <a:cubicBezTo>
                    <a:pt x="698" y="1604"/>
                    <a:pt x="695" y="1605"/>
                    <a:pt x="692" y="1605"/>
                  </a:cubicBezTo>
                  <a:cubicBezTo>
                    <a:pt x="542" y="1605"/>
                    <a:pt x="411" y="1519"/>
                    <a:pt x="347" y="1394"/>
                  </a:cubicBezTo>
                  <a:cubicBezTo>
                    <a:pt x="331" y="1365"/>
                    <a:pt x="319" y="1333"/>
                    <a:pt x="312" y="1299"/>
                  </a:cubicBezTo>
                  <a:cubicBezTo>
                    <a:pt x="306" y="1272"/>
                    <a:pt x="303" y="1245"/>
                    <a:pt x="303" y="1216"/>
                  </a:cubicBezTo>
                  <a:cubicBezTo>
                    <a:pt x="303" y="1184"/>
                    <a:pt x="308" y="1152"/>
                    <a:pt x="315" y="1122"/>
                  </a:cubicBezTo>
                  <a:cubicBezTo>
                    <a:pt x="324" y="1087"/>
                    <a:pt x="337" y="1054"/>
                    <a:pt x="354" y="1024"/>
                  </a:cubicBezTo>
                  <a:cubicBezTo>
                    <a:pt x="368" y="1000"/>
                    <a:pt x="384" y="979"/>
                    <a:pt x="401" y="958"/>
                  </a:cubicBezTo>
                  <a:cubicBezTo>
                    <a:pt x="410" y="949"/>
                    <a:pt x="419" y="939"/>
                    <a:pt x="429" y="931"/>
                  </a:cubicBezTo>
                  <a:cubicBezTo>
                    <a:pt x="496" y="868"/>
                    <a:pt x="586" y="829"/>
                    <a:pt x="686" y="827"/>
                  </a:cubicBezTo>
                  <a:cubicBezTo>
                    <a:pt x="688" y="827"/>
                    <a:pt x="690" y="827"/>
                    <a:pt x="692" y="827"/>
                  </a:cubicBezTo>
                  <a:cubicBezTo>
                    <a:pt x="706" y="827"/>
                    <a:pt x="719" y="828"/>
                    <a:pt x="732" y="829"/>
                  </a:cubicBezTo>
                  <a:cubicBezTo>
                    <a:pt x="882" y="844"/>
                    <a:pt x="1006" y="944"/>
                    <a:pt x="1057" y="1080"/>
                  </a:cubicBezTo>
                  <a:cubicBezTo>
                    <a:pt x="1073" y="1123"/>
                    <a:pt x="1082" y="1168"/>
                    <a:pt x="1082" y="1216"/>
                  </a:cubicBezTo>
                  <a:cubicBezTo>
                    <a:pt x="1082" y="1272"/>
                    <a:pt x="1070" y="1325"/>
                    <a:pt x="1049" y="1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31"/>
            <p:cNvSpPr/>
            <p:nvPr/>
          </p:nvSpPr>
          <p:spPr>
            <a:xfrm>
              <a:off x="5206953" y="2484614"/>
              <a:ext cx="41578" cy="294289"/>
            </a:xfrm>
            <a:custGeom>
              <a:avLst/>
              <a:gdLst/>
              <a:ahLst/>
              <a:cxnLst/>
              <a:rect l="l" t="t" r="r" b="b"/>
              <a:pathLst>
                <a:path w="154" h="1090" extrusionOk="0">
                  <a:moveTo>
                    <a:pt x="0" y="545"/>
                  </a:moveTo>
                  <a:cubicBezTo>
                    <a:pt x="0" y="740"/>
                    <a:pt x="46" y="926"/>
                    <a:pt x="129" y="1090"/>
                  </a:cubicBezTo>
                  <a:cubicBezTo>
                    <a:pt x="129" y="726"/>
                    <a:pt x="184" y="500"/>
                    <a:pt x="129" y="0"/>
                  </a:cubicBezTo>
                  <a:cubicBezTo>
                    <a:pt x="46" y="164"/>
                    <a:pt x="0" y="349"/>
                    <a:pt x="0" y="5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31"/>
            <p:cNvSpPr/>
            <p:nvPr/>
          </p:nvSpPr>
          <p:spPr>
            <a:xfrm>
              <a:off x="5253931" y="2369598"/>
              <a:ext cx="90447" cy="524321"/>
            </a:xfrm>
            <a:custGeom>
              <a:avLst/>
              <a:gdLst/>
              <a:ahLst/>
              <a:cxnLst/>
              <a:rect l="l" t="t" r="r" b="b"/>
              <a:pathLst>
                <a:path w="335" h="1942" extrusionOk="0">
                  <a:moveTo>
                    <a:pt x="111" y="188"/>
                  </a:moveTo>
                  <a:lnTo>
                    <a:pt x="92" y="742"/>
                  </a:lnTo>
                  <a:lnTo>
                    <a:pt x="87" y="218"/>
                  </a:lnTo>
                  <a:cubicBezTo>
                    <a:pt x="60" y="253"/>
                    <a:pt x="34" y="289"/>
                    <a:pt x="10" y="327"/>
                  </a:cubicBezTo>
                  <a:cubicBezTo>
                    <a:pt x="27" y="795"/>
                    <a:pt x="-20" y="1359"/>
                    <a:pt x="10" y="1614"/>
                  </a:cubicBezTo>
                  <a:cubicBezTo>
                    <a:pt x="64" y="1701"/>
                    <a:pt x="130" y="1781"/>
                    <a:pt x="204" y="1851"/>
                  </a:cubicBezTo>
                  <a:lnTo>
                    <a:pt x="216" y="1141"/>
                  </a:lnTo>
                  <a:lnTo>
                    <a:pt x="259" y="1899"/>
                  </a:lnTo>
                  <a:lnTo>
                    <a:pt x="257" y="1899"/>
                  </a:lnTo>
                  <a:cubicBezTo>
                    <a:pt x="274" y="1914"/>
                    <a:pt x="292" y="1928"/>
                    <a:pt x="310" y="1942"/>
                  </a:cubicBezTo>
                  <a:cubicBezTo>
                    <a:pt x="365" y="1179"/>
                    <a:pt x="310" y="647"/>
                    <a:pt x="310" y="0"/>
                  </a:cubicBezTo>
                  <a:cubicBezTo>
                    <a:pt x="237" y="55"/>
                    <a:pt x="170" y="118"/>
                    <a:pt x="111" y="1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31"/>
            <p:cNvSpPr/>
            <p:nvPr/>
          </p:nvSpPr>
          <p:spPr>
            <a:xfrm>
              <a:off x="5507721" y="2203285"/>
              <a:ext cx="55348" cy="55348"/>
            </a:xfrm>
            <a:custGeom>
              <a:avLst/>
              <a:gdLst/>
              <a:ahLst/>
              <a:cxnLst/>
              <a:rect l="l" t="t" r="r" b="b"/>
              <a:pathLst>
                <a:path w="205" h="205" extrusionOk="0">
                  <a:moveTo>
                    <a:pt x="103" y="205"/>
                  </a:moveTo>
                  <a:cubicBezTo>
                    <a:pt x="159" y="205"/>
                    <a:pt x="205" y="159"/>
                    <a:pt x="205" y="103"/>
                  </a:cubicBezTo>
                  <a:cubicBezTo>
                    <a:pt x="205" y="46"/>
                    <a:pt x="160" y="0"/>
                    <a:pt x="103" y="0"/>
                  </a:cubicBezTo>
                  <a:cubicBezTo>
                    <a:pt x="47" y="0"/>
                    <a:pt x="0" y="46"/>
                    <a:pt x="0" y="103"/>
                  </a:cubicBezTo>
                  <a:cubicBezTo>
                    <a:pt x="0" y="159"/>
                    <a:pt x="46" y="205"/>
                    <a:pt x="103" y="205"/>
                  </a:cubicBezTo>
                  <a:moveTo>
                    <a:pt x="109" y="12"/>
                  </a:moveTo>
                  <a:cubicBezTo>
                    <a:pt x="154" y="12"/>
                    <a:pt x="190" y="48"/>
                    <a:pt x="190" y="93"/>
                  </a:cubicBezTo>
                  <a:cubicBezTo>
                    <a:pt x="190" y="138"/>
                    <a:pt x="154" y="175"/>
                    <a:pt x="109" y="175"/>
                  </a:cubicBezTo>
                  <a:cubicBezTo>
                    <a:pt x="64" y="175"/>
                    <a:pt x="27" y="138"/>
                    <a:pt x="27" y="93"/>
                  </a:cubicBezTo>
                  <a:cubicBezTo>
                    <a:pt x="27" y="48"/>
                    <a:pt x="64" y="12"/>
                    <a:pt x="109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800" rIns="90000" bIns="28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31"/>
            <p:cNvSpPr/>
            <p:nvPr/>
          </p:nvSpPr>
          <p:spPr>
            <a:xfrm>
              <a:off x="5519601" y="2216244"/>
              <a:ext cx="34829" cy="29699"/>
            </a:xfrm>
            <a:custGeom>
              <a:avLst/>
              <a:gdLst/>
              <a:ahLst/>
              <a:cxnLst/>
              <a:rect l="l" t="t" r="r" b="b"/>
              <a:pathLst>
                <a:path w="129" h="110" extrusionOk="0">
                  <a:moveTo>
                    <a:pt x="65" y="110"/>
                  </a:moveTo>
                  <a:cubicBezTo>
                    <a:pt x="98" y="110"/>
                    <a:pt x="125" y="85"/>
                    <a:pt x="129" y="53"/>
                  </a:cubicBezTo>
                  <a:cubicBezTo>
                    <a:pt x="117" y="65"/>
                    <a:pt x="101" y="72"/>
                    <a:pt x="82" y="72"/>
                  </a:cubicBezTo>
                  <a:cubicBezTo>
                    <a:pt x="47" y="72"/>
                    <a:pt x="18" y="43"/>
                    <a:pt x="18" y="8"/>
                  </a:cubicBezTo>
                  <a:cubicBezTo>
                    <a:pt x="18" y="5"/>
                    <a:pt x="18" y="3"/>
                    <a:pt x="18" y="0"/>
                  </a:cubicBezTo>
                  <a:cubicBezTo>
                    <a:pt x="7" y="12"/>
                    <a:pt x="0" y="28"/>
                    <a:pt x="0" y="45"/>
                  </a:cubicBezTo>
                  <a:cubicBezTo>
                    <a:pt x="0" y="81"/>
                    <a:pt x="29" y="110"/>
                    <a:pt x="65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31"/>
            <p:cNvSpPr/>
            <p:nvPr/>
          </p:nvSpPr>
          <p:spPr>
            <a:xfrm>
              <a:off x="5908385" y="2604219"/>
              <a:ext cx="55348" cy="55348"/>
            </a:xfrm>
            <a:custGeom>
              <a:avLst/>
              <a:gdLst/>
              <a:ahLst/>
              <a:cxnLst/>
              <a:rect l="l" t="t" r="r" b="b"/>
              <a:pathLst>
                <a:path w="205" h="205" extrusionOk="0">
                  <a:moveTo>
                    <a:pt x="103" y="0"/>
                  </a:moveTo>
                  <a:cubicBezTo>
                    <a:pt x="46" y="0"/>
                    <a:pt x="0" y="46"/>
                    <a:pt x="0" y="102"/>
                  </a:cubicBezTo>
                  <a:cubicBezTo>
                    <a:pt x="0" y="159"/>
                    <a:pt x="47" y="205"/>
                    <a:pt x="103" y="205"/>
                  </a:cubicBezTo>
                  <a:cubicBezTo>
                    <a:pt x="160" y="205"/>
                    <a:pt x="205" y="159"/>
                    <a:pt x="205" y="102"/>
                  </a:cubicBezTo>
                  <a:cubicBezTo>
                    <a:pt x="205" y="46"/>
                    <a:pt x="159" y="0"/>
                    <a:pt x="103" y="0"/>
                  </a:cubicBezTo>
                  <a:moveTo>
                    <a:pt x="109" y="175"/>
                  </a:moveTo>
                  <a:cubicBezTo>
                    <a:pt x="64" y="175"/>
                    <a:pt x="27" y="138"/>
                    <a:pt x="27" y="93"/>
                  </a:cubicBezTo>
                  <a:cubicBezTo>
                    <a:pt x="27" y="48"/>
                    <a:pt x="64" y="11"/>
                    <a:pt x="109" y="11"/>
                  </a:cubicBezTo>
                  <a:cubicBezTo>
                    <a:pt x="154" y="11"/>
                    <a:pt x="190" y="48"/>
                    <a:pt x="190" y="93"/>
                  </a:cubicBezTo>
                  <a:cubicBezTo>
                    <a:pt x="190" y="138"/>
                    <a:pt x="154" y="175"/>
                    <a:pt x="109" y="1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800" rIns="90000" bIns="28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31"/>
            <p:cNvSpPr/>
            <p:nvPr/>
          </p:nvSpPr>
          <p:spPr>
            <a:xfrm>
              <a:off x="5920265" y="2617178"/>
              <a:ext cx="34829" cy="29699"/>
            </a:xfrm>
            <a:custGeom>
              <a:avLst/>
              <a:gdLst/>
              <a:ahLst/>
              <a:cxnLst/>
              <a:rect l="l" t="t" r="r" b="b"/>
              <a:pathLst>
                <a:path w="129" h="110" extrusionOk="0">
                  <a:moveTo>
                    <a:pt x="83" y="72"/>
                  </a:moveTo>
                  <a:cubicBezTo>
                    <a:pt x="47" y="72"/>
                    <a:pt x="18" y="43"/>
                    <a:pt x="18" y="7"/>
                  </a:cubicBezTo>
                  <a:cubicBezTo>
                    <a:pt x="18" y="5"/>
                    <a:pt x="18" y="3"/>
                    <a:pt x="18" y="0"/>
                  </a:cubicBezTo>
                  <a:cubicBezTo>
                    <a:pt x="7" y="12"/>
                    <a:pt x="0" y="28"/>
                    <a:pt x="0" y="45"/>
                  </a:cubicBezTo>
                  <a:cubicBezTo>
                    <a:pt x="0" y="81"/>
                    <a:pt x="29" y="110"/>
                    <a:pt x="65" y="110"/>
                  </a:cubicBezTo>
                  <a:cubicBezTo>
                    <a:pt x="98" y="110"/>
                    <a:pt x="125" y="85"/>
                    <a:pt x="129" y="52"/>
                  </a:cubicBezTo>
                  <a:cubicBezTo>
                    <a:pt x="117" y="64"/>
                    <a:pt x="101" y="72"/>
                    <a:pt x="83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31"/>
            <p:cNvSpPr/>
            <p:nvPr/>
          </p:nvSpPr>
          <p:spPr>
            <a:xfrm>
              <a:off x="5215052" y="2328290"/>
              <a:ext cx="55348" cy="55348"/>
            </a:xfrm>
            <a:custGeom>
              <a:avLst/>
              <a:gdLst/>
              <a:ahLst/>
              <a:cxnLst/>
              <a:rect l="l" t="t" r="r" b="b"/>
              <a:pathLst>
                <a:path w="205" h="205" extrusionOk="0">
                  <a:moveTo>
                    <a:pt x="102" y="205"/>
                  </a:moveTo>
                  <a:cubicBezTo>
                    <a:pt x="159" y="205"/>
                    <a:pt x="205" y="158"/>
                    <a:pt x="205" y="102"/>
                  </a:cubicBezTo>
                  <a:cubicBezTo>
                    <a:pt x="205" y="45"/>
                    <a:pt x="159" y="0"/>
                    <a:pt x="102" y="0"/>
                  </a:cubicBezTo>
                  <a:cubicBezTo>
                    <a:pt x="46" y="0"/>
                    <a:pt x="0" y="46"/>
                    <a:pt x="0" y="102"/>
                  </a:cubicBezTo>
                  <a:cubicBezTo>
                    <a:pt x="0" y="159"/>
                    <a:pt x="46" y="205"/>
                    <a:pt x="102" y="205"/>
                  </a:cubicBezTo>
                  <a:moveTo>
                    <a:pt x="108" y="12"/>
                  </a:moveTo>
                  <a:cubicBezTo>
                    <a:pt x="153" y="12"/>
                    <a:pt x="190" y="48"/>
                    <a:pt x="190" y="93"/>
                  </a:cubicBezTo>
                  <a:cubicBezTo>
                    <a:pt x="190" y="138"/>
                    <a:pt x="153" y="175"/>
                    <a:pt x="108" y="175"/>
                  </a:cubicBezTo>
                  <a:cubicBezTo>
                    <a:pt x="63" y="175"/>
                    <a:pt x="27" y="138"/>
                    <a:pt x="27" y="93"/>
                  </a:cubicBezTo>
                  <a:cubicBezTo>
                    <a:pt x="27" y="48"/>
                    <a:pt x="63" y="12"/>
                    <a:pt x="108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800" rIns="90000" bIns="28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31"/>
            <p:cNvSpPr/>
            <p:nvPr/>
          </p:nvSpPr>
          <p:spPr>
            <a:xfrm>
              <a:off x="5226932" y="2341249"/>
              <a:ext cx="34829" cy="29699"/>
            </a:xfrm>
            <a:custGeom>
              <a:avLst/>
              <a:gdLst/>
              <a:ahLst/>
              <a:cxnLst/>
              <a:rect l="l" t="t" r="r" b="b"/>
              <a:pathLst>
                <a:path w="129" h="110" extrusionOk="0">
                  <a:moveTo>
                    <a:pt x="64" y="110"/>
                  </a:moveTo>
                  <a:cubicBezTo>
                    <a:pt x="98" y="110"/>
                    <a:pt x="125" y="85"/>
                    <a:pt x="129" y="53"/>
                  </a:cubicBezTo>
                  <a:cubicBezTo>
                    <a:pt x="117" y="65"/>
                    <a:pt x="100" y="72"/>
                    <a:pt x="82" y="72"/>
                  </a:cubicBezTo>
                  <a:cubicBezTo>
                    <a:pt x="46" y="72"/>
                    <a:pt x="18" y="43"/>
                    <a:pt x="18" y="8"/>
                  </a:cubicBezTo>
                  <a:cubicBezTo>
                    <a:pt x="18" y="5"/>
                    <a:pt x="18" y="3"/>
                    <a:pt x="18" y="0"/>
                  </a:cubicBezTo>
                  <a:cubicBezTo>
                    <a:pt x="7" y="12"/>
                    <a:pt x="0" y="28"/>
                    <a:pt x="0" y="45"/>
                  </a:cubicBezTo>
                  <a:cubicBezTo>
                    <a:pt x="0" y="81"/>
                    <a:pt x="29" y="110"/>
                    <a:pt x="64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31"/>
            <p:cNvSpPr/>
            <p:nvPr/>
          </p:nvSpPr>
          <p:spPr>
            <a:xfrm>
              <a:off x="5797150" y="2886088"/>
              <a:ext cx="55348" cy="55348"/>
            </a:xfrm>
            <a:custGeom>
              <a:avLst/>
              <a:gdLst/>
              <a:ahLst/>
              <a:cxnLst/>
              <a:rect l="l" t="t" r="r" b="b"/>
              <a:pathLst>
                <a:path w="205" h="205" extrusionOk="0">
                  <a:moveTo>
                    <a:pt x="102" y="0"/>
                  </a:moveTo>
                  <a:cubicBezTo>
                    <a:pt x="45" y="0"/>
                    <a:pt x="0" y="46"/>
                    <a:pt x="0" y="103"/>
                  </a:cubicBezTo>
                  <a:cubicBezTo>
                    <a:pt x="0" y="159"/>
                    <a:pt x="45" y="205"/>
                    <a:pt x="102" y="205"/>
                  </a:cubicBezTo>
                  <a:cubicBezTo>
                    <a:pt x="159" y="205"/>
                    <a:pt x="205" y="159"/>
                    <a:pt x="205" y="103"/>
                  </a:cubicBezTo>
                  <a:cubicBezTo>
                    <a:pt x="205" y="46"/>
                    <a:pt x="159" y="0"/>
                    <a:pt x="102" y="0"/>
                  </a:cubicBezTo>
                  <a:moveTo>
                    <a:pt x="108" y="175"/>
                  </a:moveTo>
                  <a:cubicBezTo>
                    <a:pt x="63" y="175"/>
                    <a:pt x="27" y="138"/>
                    <a:pt x="27" y="93"/>
                  </a:cubicBezTo>
                  <a:cubicBezTo>
                    <a:pt x="27" y="48"/>
                    <a:pt x="63" y="12"/>
                    <a:pt x="108" y="12"/>
                  </a:cubicBezTo>
                  <a:cubicBezTo>
                    <a:pt x="153" y="12"/>
                    <a:pt x="190" y="48"/>
                    <a:pt x="190" y="93"/>
                  </a:cubicBezTo>
                  <a:cubicBezTo>
                    <a:pt x="190" y="138"/>
                    <a:pt x="153" y="175"/>
                    <a:pt x="108" y="1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800" rIns="90000" bIns="28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31"/>
            <p:cNvSpPr/>
            <p:nvPr/>
          </p:nvSpPr>
          <p:spPr>
            <a:xfrm>
              <a:off x="5809029" y="2899047"/>
              <a:ext cx="34559" cy="29699"/>
            </a:xfrm>
            <a:custGeom>
              <a:avLst/>
              <a:gdLst/>
              <a:ahLst/>
              <a:cxnLst/>
              <a:rect l="l" t="t" r="r" b="b"/>
              <a:pathLst>
                <a:path w="128" h="110" extrusionOk="0">
                  <a:moveTo>
                    <a:pt x="17" y="8"/>
                  </a:moveTo>
                  <a:cubicBezTo>
                    <a:pt x="17" y="5"/>
                    <a:pt x="18" y="3"/>
                    <a:pt x="18" y="0"/>
                  </a:cubicBezTo>
                  <a:cubicBezTo>
                    <a:pt x="7" y="12"/>
                    <a:pt x="0" y="28"/>
                    <a:pt x="0" y="45"/>
                  </a:cubicBezTo>
                  <a:cubicBezTo>
                    <a:pt x="0" y="81"/>
                    <a:pt x="29" y="110"/>
                    <a:pt x="64" y="110"/>
                  </a:cubicBezTo>
                  <a:cubicBezTo>
                    <a:pt x="97" y="110"/>
                    <a:pt x="125" y="85"/>
                    <a:pt x="128" y="53"/>
                  </a:cubicBezTo>
                  <a:cubicBezTo>
                    <a:pt x="117" y="65"/>
                    <a:pt x="100" y="72"/>
                    <a:pt x="82" y="72"/>
                  </a:cubicBezTo>
                  <a:cubicBezTo>
                    <a:pt x="46" y="72"/>
                    <a:pt x="17" y="43"/>
                    <a:pt x="17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31"/>
            <p:cNvSpPr/>
            <p:nvPr/>
          </p:nvSpPr>
          <p:spPr>
            <a:xfrm>
              <a:off x="5788510" y="2315060"/>
              <a:ext cx="55618" cy="55348"/>
            </a:xfrm>
            <a:custGeom>
              <a:avLst/>
              <a:gdLst/>
              <a:ahLst/>
              <a:cxnLst/>
              <a:rect l="l" t="t" r="r" b="b"/>
              <a:pathLst>
                <a:path w="206" h="205" extrusionOk="0">
                  <a:moveTo>
                    <a:pt x="103" y="205"/>
                  </a:moveTo>
                  <a:cubicBezTo>
                    <a:pt x="160" y="205"/>
                    <a:pt x="206" y="158"/>
                    <a:pt x="206" y="102"/>
                  </a:cubicBezTo>
                  <a:cubicBezTo>
                    <a:pt x="206" y="45"/>
                    <a:pt x="160" y="0"/>
                    <a:pt x="103" y="0"/>
                  </a:cubicBezTo>
                  <a:cubicBezTo>
                    <a:pt x="46" y="0"/>
                    <a:pt x="0" y="46"/>
                    <a:pt x="0" y="102"/>
                  </a:cubicBezTo>
                  <a:cubicBezTo>
                    <a:pt x="0" y="159"/>
                    <a:pt x="46" y="205"/>
                    <a:pt x="103" y="205"/>
                  </a:cubicBezTo>
                  <a:moveTo>
                    <a:pt x="109" y="11"/>
                  </a:moveTo>
                  <a:cubicBezTo>
                    <a:pt x="154" y="11"/>
                    <a:pt x="191" y="48"/>
                    <a:pt x="191" y="93"/>
                  </a:cubicBezTo>
                  <a:cubicBezTo>
                    <a:pt x="191" y="138"/>
                    <a:pt x="154" y="175"/>
                    <a:pt x="109" y="175"/>
                  </a:cubicBezTo>
                  <a:cubicBezTo>
                    <a:pt x="64" y="175"/>
                    <a:pt x="27" y="138"/>
                    <a:pt x="27" y="93"/>
                  </a:cubicBezTo>
                  <a:cubicBezTo>
                    <a:pt x="27" y="48"/>
                    <a:pt x="64" y="11"/>
                    <a:pt x="10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28800" rIns="90000" bIns="28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31"/>
            <p:cNvSpPr/>
            <p:nvPr/>
          </p:nvSpPr>
          <p:spPr>
            <a:xfrm>
              <a:off x="5800389" y="2328020"/>
              <a:ext cx="34829" cy="29699"/>
            </a:xfrm>
            <a:custGeom>
              <a:avLst/>
              <a:gdLst/>
              <a:ahLst/>
              <a:cxnLst/>
              <a:rect l="l" t="t" r="r" b="b"/>
              <a:pathLst>
                <a:path w="129" h="110" extrusionOk="0">
                  <a:moveTo>
                    <a:pt x="65" y="110"/>
                  </a:moveTo>
                  <a:cubicBezTo>
                    <a:pt x="98" y="110"/>
                    <a:pt x="126" y="85"/>
                    <a:pt x="129" y="52"/>
                  </a:cubicBezTo>
                  <a:cubicBezTo>
                    <a:pt x="117" y="64"/>
                    <a:pt x="101" y="72"/>
                    <a:pt x="83" y="72"/>
                  </a:cubicBezTo>
                  <a:cubicBezTo>
                    <a:pt x="47" y="72"/>
                    <a:pt x="18" y="43"/>
                    <a:pt x="18" y="7"/>
                  </a:cubicBezTo>
                  <a:cubicBezTo>
                    <a:pt x="18" y="5"/>
                    <a:pt x="18" y="3"/>
                    <a:pt x="19" y="0"/>
                  </a:cubicBezTo>
                  <a:cubicBezTo>
                    <a:pt x="7" y="12"/>
                    <a:pt x="0" y="28"/>
                    <a:pt x="0" y="45"/>
                  </a:cubicBezTo>
                  <a:cubicBezTo>
                    <a:pt x="0" y="81"/>
                    <a:pt x="29" y="110"/>
                    <a:pt x="65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31"/>
            <p:cNvSpPr/>
            <p:nvPr/>
          </p:nvSpPr>
          <p:spPr>
            <a:xfrm>
              <a:off x="5444813" y="2541041"/>
              <a:ext cx="181163" cy="181163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75" y="3"/>
                  </a:moveTo>
                  <a:cubicBezTo>
                    <a:pt x="362" y="1"/>
                    <a:pt x="349" y="0"/>
                    <a:pt x="335" y="0"/>
                  </a:cubicBezTo>
                  <a:cubicBezTo>
                    <a:pt x="334" y="0"/>
                    <a:pt x="332" y="1"/>
                    <a:pt x="330" y="1"/>
                  </a:cubicBezTo>
                  <a:cubicBezTo>
                    <a:pt x="228" y="2"/>
                    <a:pt x="136" y="50"/>
                    <a:pt x="76" y="123"/>
                  </a:cubicBezTo>
                  <a:cubicBezTo>
                    <a:pt x="63" y="138"/>
                    <a:pt x="52" y="155"/>
                    <a:pt x="43" y="172"/>
                  </a:cubicBezTo>
                  <a:cubicBezTo>
                    <a:pt x="15" y="220"/>
                    <a:pt x="0" y="276"/>
                    <a:pt x="0" y="336"/>
                  </a:cubicBezTo>
                  <a:cubicBezTo>
                    <a:pt x="0" y="521"/>
                    <a:pt x="150" y="671"/>
                    <a:pt x="335" y="671"/>
                  </a:cubicBezTo>
                  <a:cubicBezTo>
                    <a:pt x="338" y="671"/>
                    <a:pt x="341" y="671"/>
                    <a:pt x="343" y="671"/>
                  </a:cubicBezTo>
                  <a:cubicBezTo>
                    <a:pt x="356" y="671"/>
                    <a:pt x="369" y="670"/>
                    <a:pt x="381" y="668"/>
                  </a:cubicBezTo>
                  <a:cubicBezTo>
                    <a:pt x="545" y="646"/>
                    <a:pt x="671" y="505"/>
                    <a:pt x="671" y="336"/>
                  </a:cubicBezTo>
                  <a:cubicBezTo>
                    <a:pt x="671" y="164"/>
                    <a:pt x="542" y="23"/>
                    <a:pt x="375" y="3"/>
                  </a:cubicBezTo>
                  <a:moveTo>
                    <a:pt x="380" y="571"/>
                  </a:moveTo>
                  <a:cubicBezTo>
                    <a:pt x="372" y="572"/>
                    <a:pt x="364" y="572"/>
                    <a:pt x="355" y="572"/>
                  </a:cubicBezTo>
                  <a:cubicBezTo>
                    <a:pt x="351" y="572"/>
                    <a:pt x="347" y="572"/>
                    <a:pt x="342" y="572"/>
                  </a:cubicBezTo>
                  <a:cubicBezTo>
                    <a:pt x="201" y="565"/>
                    <a:pt x="88" y="449"/>
                    <a:pt x="88" y="306"/>
                  </a:cubicBezTo>
                  <a:cubicBezTo>
                    <a:pt x="88" y="167"/>
                    <a:pt x="195" y="52"/>
                    <a:pt x="331" y="40"/>
                  </a:cubicBezTo>
                  <a:cubicBezTo>
                    <a:pt x="339" y="39"/>
                    <a:pt x="347" y="39"/>
                    <a:pt x="355" y="39"/>
                  </a:cubicBezTo>
                  <a:cubicBezTo>
                    <a:pt x="362" y="39"/>
                    <a:pt x="369" y="39"/>
                    <a:pt x="376" y="40"/>
                  </a:cubicBezTo>
                  <a:cubicBezTo>
                    <a:pt x="514" y="50"/>
                    <a:pt x="623" y="165"/>
                    <a:pt x="623" y="306"/>
                  </a:cubicBezTo>
                  <a:cubicBezTo>
                    <a:pt x="623" y="445"/>
                    <a:pt x="516" y="558"/>
                    <a:pt x="380" y="5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31"/>
            <p:cNvSpPr/>
            <p:nvPr/>
          </p:nvSpPr>
          <p:spPr>
            <a:xfrm>
              <a:off x="5483692" y="2583970"/>
              <a:ext cx="113936" cy="96386"/>
            </a:xfrm>
            <a:custGeom>
              <a:avLst/>
              <a:gdLst/>
              <a:ahLst/>
              <a:cxnLst/>
              <a:rect l="l" t="t" r="r" b="b"/>
              <a:pathLst>
                <a:path w="422" h="357" extrusionOk="0">
                  <a:moveTo>
                    <a:pt x="235" y="232"/>
                  </a:moveTo>
                  <a:cubicBezTo>
                    <a:pt x="221" y="230"/>
                    <a:pt x="208" y="226"/>
                    <a:pt x="195" y="222"/>
                  </a:cubicBezTo>
                  <a:cubicBezTo>
                    <a:pt x="115" y="192"/>
                    <a:pt x="58" y="114"/>
                    <a:pt x="58" y="24"/>
                  </a:cubicBezTo>
                  <a:cubicBezTo>
                    <a:pt x="58" y="16"/>
                    <a:pt x="59" y="8"/>
                    <a:pt x="60" y="0"/>
                  </a:cubicBezTo>
                  <a:cubicBezTo>
                    <a:pt x="23" y="38"/>
                    <a:pt x="0" y="90"/>
                    <a:pt x="0" y="147"/>
                  </a:cubicBezTo>
                  <a:cubicBezTo>
                    <a:pt x="0" y="259"/>
                    <a:pt x="87" y="350"/>
                    <a:pt x="198" y="357"/>
                  </a:cubicBezTo>
                  <a:cubicBezTo>
                    <a:pt x="202" y="357"/>
                    <a:pt x="207" y="357"/>
                    <a:pt x="211" y="357"/>
                  </a:cubicBezTo>
                  <a:cubicBezTo>
                    <a:pt x="220" y="357"/>
                    <a:pt x="228" y="357"/>
                    <a:pt x="236" y="356"/>
                  </a:cubicBezTo>
                  <a:cubicBezTo>
                    <a:pt x="333" y="344"/>
                    <a:pt x="411" y="268"/>
                    <a:pt x="422" y="171"/>
                  </a:cubicBezTo>
                  <a:cubicBezTo>
                    <a:pt x="383" y="210"/>
                    <a:pt x="329" y="235"/>
                    <a:pt x="270" y="235"/>
                  </a:cubicBezTo>
                  <a:cubicBezTo>
                    <a:pt x="258" y="235"/>
                    <a:pt x="246" y="234"/>
                    <a:pt x="235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31"/>
            <p:cNvSpPr/>
            <p:nvPr/>
          </p:nvSpPr>
          <p:spPr>
            <a:xfrm>
              <a:off x="5095717" y="2463554"/>
              <a:ext cx="692524" cy="606668"/>
            </a:xfrm>
            <a:custGeom>
              <a:avLst/>
              <a:gdLst/>
              <a:ahLst/>
              <a:cxnLst/>
              <a:rect l="l" t="t" r="r" b="b"/>
              <a:pathLst>
                <a:path w="2565" h="2247" extrusionOk="0">
                  <a:moveTo>
                    <a:pt x="1691" y="2204"/>
                  </a:moveTo>
                  <a:cubicBezTo>
                    <a:pt x="1715" y="2185"/>
                    <a:pt x="1731" y="2156"/>
                    <a:pt x="1731" y="2123"/>
                  </a:cubicBezTo>
                  <a:cubicBezTo>
                    <a:pt x="1731" y="2066"/>
                    <a:pt x="1686" y="2020"/>
                    <a:pt x="1629" y="2020"/>
                  </a:cubicBezTo>
                  <a:cubicBezTo>
                    <a:pt x="1573" y="2020"/>
                    <a:pt x="1526" y="2066"/>
                    <a:pt x="1526" y="2123"/>
                  </a:cubicBezTo>
                  <a:cubicBezTo>
                    <a:pt x="1526" y="2153"/>
                    <a:pt x="1539" y="2179"/>
                    <a:pt x="1559" y="2198"/>
                  </a:cubicBezTo>
                  <a:cubicBezTo>
                    <a:pt x="1182" y="2168"/>
                    <a:pt x="839" y="2012"/>
                    <a:pt x="575" y="1771"/>
                  </a:cubicBezTo>
                  <a:cubicBezTo>
                    <a:pt x="629" y="1769"/>
                    <a:pt x="673" y="1724"/>
                    <a:pt x="673" y="1669"/>
                  </a:cubicBezTo>
                  <a:cubicBezTo>
                    <a:pt x="673" y="1612"/>
                    <a:pt x="627" y="1567"/>
                    <a:pt x="570" y="1567"/>
                  </a:cubicBezTo>
                  <a:cubicBezTo>
                    <a:pt x="515" y="1567"/>
                    <a:pt x="470" y="1610"/>
                    <a:pt x="468" y="1665"/>
                  </a:cubicBezTo>
                  <a:cubicBezTo>
                    <a:pt x="223" y="1398"/>
                    <a:pt x="64" y="1051"/>
                    <a:pt x="34" y="668"/>
                  </a:cubicBezTo>
                  <a:cubicBezTo>
                    <a:pt x="51" y="702"/>
                    <a:pt x="86" y="726"/>
                    <a:pt x="126" y="726"/>
                  </a:cubicBezTo>
                  <a:cubicBezTo>
                    <a:pt x="183" y="726"/>
                    <a:pt x="229" y="679"/>
                    <a:pt x="229" y="623"/>
                  </a:cubicBezTo>
                  <a:cubicBezTo>
                    <a:pt x="229" y="566"/>
                    <a:pt x="183" y="521"/>
                    <a:pt x="126" y="521"/>
                  </a:cubicBezTo>
                  <a:cubicBezTo>
                    <a:pt x="82" y="521"/>
                    <a:pt x="44" y="549"/>
                    <a:pt x="30" y="588"/>
                  </a:cubicBezTo>
                  <a:cubicBezTo>
                    <a:pt x="30" y="572"/>
                    <a:pt x="29" y="556"/>
                    <a:pt x="29" y="539"/>
                  </a:cubicBezTo>
                  <a:cubicBezTo>
                    <a:pt x="29" y="351"/>
                    <a:pt x="60" y="169"/>
                    <a:pt x="118" y="0"/>
                  </a:cubicBezTo>
                  <a:cubicBezTo>
                    <a:pt x="42" y="189"/>
                    <a:pt x="0" y="396"/>
                    <a:pt x="0" y="612"/>
                  </a:cubicBezTo>
                  <a:cubicBezTo>
                    <a:pt x="0" y="1515"/>
                    <a:pt x="733" y="2247"/>
                    <a:pt x="1636" y="2247"/>
                  </a:cubicBezTo>
                  <a:cubicBezTo>
                    <a:pt x="1981" y="2247"/>
                    <a:pt x="2301" y="2141"/>
                    <a:pt x="2565" y="1958"/>
                  </a:cubicBezTo>
                  <a:cubicBezTo>
                    <a:pt x="2312" y="2114"/>
                    <a:pt x="2014" y="2204"/>
                    <a:pt x="1694" y="2204"/>
                  </a:cubicBezTo>
                  <a:cubicBezTo>
                    <a:pt x="1693" y="2204"/>
                    <a:pt x="1692" y="2204"/>
                    <a:pt x="1691" y="2204"/>
                  </a:cubicBezTo>
                  <a:moveTo>
                    <a:pt x="132" y="532"/>
                  </a:moveTo>
                  <a:cubicBezTo>
                    <a:pt x="177" y="532"/>
                    <a:pt x="214" y="569"/>
                    <a:pt x="214" y="614"/>
                  </a:cubicBezTo>
                  <a:cubicBezTo>
                    <a:pt x="214" y="659"/>
                    <a:pt x="177" y="696"/>
                    <a:pt x="132" y="696"/>
                  </a:cubicBezTo>
                  <a:cubicBezTo>
                    <a:pt x="87" y="696"/>
                    <a:pt x="51" y="659"/>
                    <a:pt x="51" y="614"/>
                  </a:cubicBezTo>
                  <a:cubicBezTo>
                    <a:pt x="51" y="569"/>
                    <a:pt x="87" y="532"/>
                    <a:pt x="132" y="532"/>
                  </a:cubicBezTo>
                  <a:moveTo>
                    <a:pt x="495" y="1660"/>
                  </a:moveTo>
                  <a:cubicBezTo>
                    <a:pt x="495" y="1615"/>
                    <a:pt x="531" y="1578"/>
                    <a:pt x="576" y="1578"/>
                  </a:cubicBezTo>
                  <a:cubicBezTo>
                    <a:pt x="621" y="1578"/>
                    <a:pt x="658" y="1615"/>
                    <a:pt x="658" y="1660"/>
                  </a:cubicBezTo>
                  <a:cubicBezTo>
                    <a:pt x="658" y="1705"/>
                    <a:pt x="621" y="1741"/>
                    <a:pt x="576" y="1741"/>
                  </a:cubicBezTo>
                  <a:cubicBezTo>
                    <a:pt x="531" y="1741"/>
                    <a:pt x="495" y="1705"/>
                    <a:pt x="495" y="1660"/>
                  </a:cubicBezTo>
                  <a:moveTo>
                    <a:pt x="1635" y="2195"/>
                  </a:moveTo>
                  <a:cubicBezTo>
                    <a:pt x="1590" y="2195"/>
                    <a:pt x="1553" y="2159"/>
                    <a:pt x="1553" y="2113"/>
                  </a:cubicBezTo>
                  <a:cubicBezTo>
                    <a:pt x="1553" y="2068"/>
                    <a:pt x="1590" y="2032"/>
                    <a:pt x="1635" y="2032"/>
                  </a:cubicBezTo>
                  <a:cubicBezTo>
                    <a:pt x="1680" y="2032"/>
                    <a:pt x="1716" y="2068"/>
                    <a:pt x="1716" y="2113"/>
                  </a:cubicBezTo>
                  <a:cubicBezTo>
                    <a:pt x="1716" y="2159"/>
                    <a:pt x="1680" y="2195"/>
                    <a:pt x="1635" y="21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31"/>
            <p:cNvSpPr/>
            <p:nvPr/>
          </p:nvSpPr>
          <p:spPr>
            <a:xfrm>
              <a:off x="5519601" y="3022162"/>
              <a:ext cx="34829" cy="29429"/>
            </a:xfrm>
            <a:custGeom>
              <a:avLst/>
              <a:gdLst/>
              <a:ahLst/>
              <a:cxnLst/>
              <a:rect l="l" t="t" r="r" b="b"/>
              <a:pathLst>
                <a:path w="129" h="109" extrusionOk="0">
                  <a:moveTo>
                    <a:pt x="82" y="71"/>
                  </a:moveTo>
                  <a:cubicBezTo>
                    <a:pt x="47" y="71"/>
                    <a:pt x="18" y="43"/>
                    <a:pt x="18" y="7"/>
                  </a:cubicBezTo>
                  <a:cubicBezTo>
                    <a:pt x="18" y="4"/>
                    <a:pt x="18" y="2"/>
                    <a:pt x="18" y="0"/>
                  </a:cubicBezTo>
                  <a:cubicBezTo>
                    <a:pt x="7" y="11"/>
                    <a:pt x="0" y="27"/>
                    <a:pt x="0" y="44"/>
                  </a:cubicBezTo>
                  <a:cubicBezTo>
                    <a:pt x="0" y="80"/>
                    <a:pt x="29" y="109"/>
                    <a:pt x="65" y="109"/>
                  </a:cubicBezTo>
                  <a:cubicBezTo>
                    <a:pt x="98" y="109"/>
                    <a:pt x="125" y="84"/>
                    <a:pt x="129" y="52"/>
                  </a:cubicBezTo>
                  <a:cubicBezTo>
                    <a:pt x="117" y="64"/>
                    <a:pt x="101" y="71"/>
                    <a:pt x="82" y="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31"/>
            <p:cNvSpPr/>
            <p:nvPr/>
          </p:nvSpPr>
          <p:spPr>
            <a:xfrm>
              <a:off x="5114076" y="2617178"/>
              <a:ext cx="34559" cy="29699"/>
            </a:xfrm>
            <a:custGeom>
              <a:avLst/>
              <a:gdLst/>
              <a:ahLst/>
              <a:cxnLst/>
              <a:rect l="l" t="t" r="r" b="b"/>
              <a:pathLst>
                <a:path w="128" h="110" extrusionOk="0">
                  <a:moveTo>
                    <a:pt x="64" y="110"/>
                  </a:moveTo>
                  <a:cubicBezTo>
                    <a:pt x="97" y="110"/>
                    <a:pt x="125" y="85"/>
                    <a:pt x="128" y="52"/>
                  </a:cubicBezTo>
                  <a:cubicBezTo>
                    <a:pt x="117" y="64"/>
                    <a:pt x="100" y="72"/>
                    <a:pt x="82" y="72"/>
                  </a:cubicBezTo>
                  <a:cubicBezTo>
                    <a:pt x="46" y="72"/>
                    <a:pt x="18" y="43"/>
                    <a:pt x="18" y="7"/>
                  </a:cubicBezTo>
                  <a:cubicBezTo>
                    <a:pt x="18" y="5"/>
                    <a:pt x="18" y="3"/>
                    <a:pt x="18" y="0"/>
                  </a:cubicBezTo>
                  <a:cubicBezTo>
                    <a:pt x="7" y="12"/>
                    <a:pt x="0" y="28"/>
                    <a:pt x="0" y="45"/>
                  </a:cubicBezTo>
                  <a:cubicBezTo>
                    <a:pt x="0" y="81"/>
                    <a:pt x="29" y="110"/>
                    <a:pt x="64" y="1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31"/>
            <p:cNvSpPr/>
            <p:nvPr/>
          </p:nvSpPr>
          <p:spPr>
            <a:xfrm>
              <a:off x="5233952" y="2899587"/>
              <a:ext cx="34559" cy="29429"/>
            </a:xfrm>
            <a:custGeom>
              <a:avLst/>
              <a:gdLst/>
              <a:ahLst/>
              <a:cxnLst/>
              <a:rect l="l" t="t" r="r" b="b"/>
              <a:pathLst>
                <a:path w="128" h="109" extrusionOk="0">
                  <a:moveTo>
                    <a:pt x="128" y="52"/>
                  </a:moveTo>
                  <a:cubicBezTo>
                    <a:pt x="117" y="64"/>
                    <a:pt x="100" y="72"/>
                    <a:pt x="82" y="72"/>
                  </a:cubicBezTo>
                  <a:cubicBezTo>
                    <a:pt x="46" y="72"/>
                    <a:pt x="17" y="43"/>
                    <a:pt x="17" y="7"/>
                  </a:cubicBezTo>
                  <a:cubicBezTo>
                    <a:pt x="17" y="5"/>
                    <a:pt x="17" y="2"/>
                    <a:pt x="18" y="0"/>
                  </a:cubicBezTo>
                  <a:cubicBezTo>
                    <a:pt x="7" y="12"/>
                    <a:pt x="0" y="27"/>
                    <a:pt x="0" y="45"/>
                  </a:cubicBezTo>
                  <a:cubicBezTo>
                    <a:pt x="0" y="80"/>
                    <a:pt x="28" y="109"/>
                    <a:pt x="64" y="109"/>
                  </a:cubicBezTo>
                  <a:cubicBezTo>
                    <a:pt x="97" y="109"/>
                    <a:pt x="125" y="84"/>
                    <a:pt x="128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4"/>
          <p:cNvPicPr preferRelativeResize="0"/>
          <p:nvPr/>
        </p:nvPicPr>
        <p:blipFill rotWithShape="1">
          <a:blip r:embed="rId2">
            <a:alphaModFix amt="44000"/>
          </a:blip>
          <a:srcRect r="23130"/>
          <a:stretch/>
        </p:blipFill>
        <p:spPr>
          <a:xfrm rot="5400000">
            <a:off x="1906262" y="-1906262"/>
            <a:ext cx="5340075" cy="91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4"/>
          <p:cNvSpPr txBox="1">
            <a:spLocks noGrp="1"/>
          </p:cNvSpPr>
          <p:nvPr>
            <p:ph type="body" idx="1"/>
          </p:nvPr>
        </p:nvSpPr>
        <p:spPr>
          <a:xfrm>
            <a:off x="720000" y="1063351"/>
            <a:ext cx="7704000" cy="3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57" name="Google Shape;257;p4"/>
          <p:cNvGrpSpPr/>
          <p:nvPr/>
        </p:nvGrpSpPr>
        <p:grpSpPr>
          <a:xfrm flipH="1">
            <a:off x="-1371800" y="4556148"/>
            <a:ext cx="12106273" cy="1332124"/>
            <a:chOff x="-1371800" y="4556148"/>
            <a:chExt cx="12106273" cy="1332124"/>
          </a:xfrm>
        </p:grpSpPr>
        <p:sp>
          <p:nvSpPr>
            <p:cNvPr id="258" name="Google Shape;258;p4"/>
            <p:cNvSpPr/>
            <p:nvPr/>
          </p:nvSpPr>
          <p:spPr>
            <a:xfrm>
              <a:off x="-430513" y="4720672"/>
              <a:ext cx="10118400" cy="11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59" name="Google Shape;259;p4"/>
            <p:cNvGrpSpPr/>
            <p:nvPr/>
          </p:nvGrpSpPr>
          <p:grpSpPr>
            <a:xfrm>
              <a:off x="-1371800" y="4556148"/>
              <a:ext cx="12106273" cy="834677"/>
              <a:chOff x="-1371800" y="4556148"/>
              <a:chExt cx="12106273" cy="834677"/>
            </a:xfrm>
          </p:grpSpPr>
          <p:sp>
            <p:nvSpPr>
              <p:cNvPr id="260" name="Google Shape;260;p4"/>
              <p:cNvSpPr/>
              <p:nvPr/>
            </p:nvSpPr>
            <p:spPr>
              <a:xfrm>
                <a:off x="-771094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2" y="83"/>
                      <a:pt x="689" y="115"/>
                      <a:pt x="761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4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4"/>
              <p:cNvSpPr/>
              <p:nvPr/>
            </p:nvSpPr>
            <p:spPr>
              <a:xfrm>
                <a:off x="-741686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6" y="155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1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78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8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4"/>
              <p:cNvSpPr/>
              <p:nvPr/>
            </p:nvSpPr>
            <p:spPr>
              <a:xfrm>
                <a:off x="-687194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798" y="252"/>
                      <a:pt x="821" y="258"/>
                      <a:pt x="843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2" y="210"/>
                      <a:pt x="1227" y="210"/>
                    </a:cubicBezTo>
                    <a:cubicBezTo>
                      <a:pt x="1188" y="213"/>
                      <a:pt x="1162" y="188"/>
                      <a:pt x="1152" y="159"/>
                    </a:cubicBezTo>
                    <a:cubicBezTo>
                      <a:pt x="1014" y="181"/>
                      <a:pt x="872" y="152"/>
                      <a:pt x="737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4"/>
              <p:cNvSpPr/>
              <p:nvPr/>
            </p:nvSpPr>
            <p:spPr>
              <a:xfrm>
                <a:off x="60553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3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4"/>
              <p:cNvSpPr/>
              <p:nvPr/>
            </p:nvSpPr>
            <p:spPr>
              <a:xfrm>
                <a:off x="89962" y="4676809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708" y="155"/>
                    </a:moveTo>
                    <a:lnTo>
                      <a:pt x="708" y="155"/>
                    </a:lnTo>
                    <a:cubicBezTo>
                      <a:pt x="637" y="129"/>
                      <a:pt x="570" y="97"/>
                      <a:pt x="496" y="74"/>
                    </a:cubicBezTo>
                    <a:cubicBezTo>
                      <a:pt x="402" y="49"/>
                      <a:pt x="302" y="52"/>
                      <a:pt x="209" y="84"/>
                    </a:cubicBezTo>
                    <a:cubicBezTo>
                      <a:pt x="164" y="100"/>
                      <a:pt x="125" y="119"/>
                      <a:pt x="87" y="145"/>
                    </a:cubicBezTo>
                    <a:cubicBezTo>
                      <a:pt x="54" y="168"/>
                      <a:pt x="25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6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2" y="206"/>
                    </a:cubicBezTo>
                    <a:cubicBezTo>
                      <a:pt x="141" y="168"/>
                      <a:pt x="196" y="155"/>
                      <a:pt x="244" y="148"/>
                    </a:cubicBezTo>
                    <a:cubicBezTo>
                      <a:pt x="331" y="135"/>
                      <a:pt x="425" y="135"/>
                      <a:pt x="512" y="148"/>
                    </a:cubicBezTo>
                    <a:cubicBezTo>
                      <a:pt x="615" y="165"/>
                      <a:pt x="711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7" y="222"/>
                      <a:pt x="1504" y="181"/>
                      <a:pt x="1507" y="158"/>
                    </a:cubicBezTo>
                    <a:cubicBezTo>
                      <a:pt x="1513" y="103"/>
                      <a:pt x="1475" y="52"/>
                      <a:pt x="1433" y="23"/>
                    </a:cubicBezTo>
                    <a:cubicBezTo>
                      <a:pt x="1410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0" y="181"/>
                      <a:pt x="1298" y="197"/>
                      <a:pt x="1278" y="206"/>
                    </a:cubicBezTo>
                    <a:cubicBezTo>
                      <a:pt x="1269" y="216"/>
                      <a:pt x="1249" y="239"/>
                      <a:pt x="1207" y="242"/>
                    </a:cubicBezTo>
                    <a:cubicBezTo>
                      <a:pt x="1120" y="245"/>
                      <a:pt x="1034" y="232"/>
                      <a:pt x="950" y="219"/>
                    </a:cubicBezTo>
                    <a:cubicBezTo>
                      <a:pt x="866" y="203"/>
                      <a:pt x="785" y="187"/>
                      <a:pt x="708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4"/>
              <p:cNvSpPr/>
              <p:nvPr/>
            </p:nvSpPr>
            <p:spPr>
              <a:xfrm>
                <a:off x="144021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799" y="252"/>
                      <a:pt x="821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8" y="207"/>
                      <a:pt x="1179" y="249"/>
                      <a:pt x="1247" y="252"/>
                    </a:cubicBezTo>
                    <a:cubicBezTo>
                      <a:pt x="1273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3" y="97"/>
                    </a:cubicBezTo>
                    <a:lnTo>
                      <a:pt x="689" y="97"/>
                    </a:ln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4"/>
              <p:cNvSpPr/>
              <p:nvPr/>
            </p:nvSpPr>
            <p:spPr>
              <a:xfrm>
                <a:off x="892201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3"/>
                    </a:moveTo>
                    <a:lnTo>
                      <a:pt x="273" y="83"/>
                    </a:lnTo>
                    <a:cubicBezTo>
                      <a:pt x="360" y="50"/>
                      <a:pt x="460" y="44"/>
                      <a:pt x="550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0" y="169"/>
                      <a:pt x="921" y="199"/>
                      <a:pt x="1005" y="212"/>
                    </a:cubicBezTo>
                    <a:cubicBezTo>
                      <a:pt x="1075" y="221"/>
                      <a:pt x="1143" y="234"/>
                      <a:pt x="1214" y="234"/>
                    </a:cubicBezTo>
                    <a:cubicBezTo>
                      <a:pt x="1194" y="218"/>
                      <a:pt x="1182" y="195"/>
                      <a:pt x="1175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3" y="169"/>
                      <a:pt x="1117" y="166"/>
                      <a:pt x="1104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8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3" y="112"/>
                      <a:pt x="273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4"/>
              <p:cNvSpPr/>
              <p:nvPr/>
            </p:nvSpPr>
            <p:spPr>
              <a:xfrm>
                <a:off x="921177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10" y="84"/>
                    </a:cubicBezTo>
                    <a:cubicBezTo>
                      <a:pt x="165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3" y="226"/>
                      <a:pt x="65" y="222"/>
                      <a:pt x="94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7" y="213"/>
                      <a:pt x="110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6" y="135"/>
                      <a:pt x="512" y="148"/>
                    </a:cubicBezTo>
                    <a:cubicBezTo>
                      <a:pt x="615" y="165"/>
                      <a:pt x="712" y="197"/>
                      <a:pt x="809" y="226"/>
                    </a:cubicBezTo>
                    <a:cubicBezTo>
                      <a:pt x="838" y="235"/>
                      <a:pt x="867" y="245"/>
                      <a:pt x="896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7" y="219"/>
                      <a:pt x="1459" y="222"/>
                    </a:cubicBezTo>
                    <a:cubicBezTo>
                      <a:pt x="1488" y="222"/>
                      <a:pt x="1504" y="181"/>
                      <a:pt x="1508" y="158"/>
                    </a:cubicBezTo>
                    <a:cubicBezTo>
                      <a:pt x="1514" y="103"/>
                      <a:pt x="1475" y="52"/>
                      <a:pt x="1434" y="23"/>
                    </a:cubicBezTo>
                    <a:cubicBezTo>
                      <a:pt x="1411" y="10"/>
                      <a:pt x="1388" y="0"/>
                      <a:pt x="1363" y="0"/>
                    </a:cubicBezTo>
                    <a:cubicBezTo>
                      <a:pt x="1334" y="0"/>
                      <a:pt x="1292" y="13"/>
                      <a:pt x="1282" y="42"/>
                    </a:cubicBezTo>
                    <a:cubicBezTo>
                      <a:pt x="1269" y="74"/>
                      <a:pt x="1298" y="90"/>
                      <a:pt x="1318" y="110"/>
                    </a:cubicBezTo>
                    <a:cubicBezTo>
                      <a:pt x="1334" y="126"/>
                      <a:pt x="1331" y="145"/>
                      <a:pt x="1321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7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4"/>
              <p:cNvSpPr/>
              <p:nvPr/>
            </p:nvSpPr>
            <p:spPr>
              <a:xfrm>
                <a:off x="975668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7" y="236"/>
                      <a:pt x="779" y="245"/>
                    </a:cubicBezTo>
                    <a:cubicBezTo>
                      <a:pt x="802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8" y="213"/>
                      <a:pt x="1163" y="188"/>
                      <a:pt x="1153" y="159"/>
                    </a:cubicBezTo>
                    <a:cubicBezTo>
                      <a:pt x="1014" y="181"/>
                      <a:pt x="873" y="152"/>
                      <a:pt x="741" y="110"/>
                    </a:cubicBezTo>
                    <a:cubicBezTo>
                      <a:pt x="725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4"/>
              <p:cNvSpPr/>
              <p:nvPr/>
            </p:nvSpPr>
            <p:spPr>
              <a:xfrm>
                <a:off x="1725145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1" y="218"/>
                      <a:pt x="1178" y="195"/>
                      <a:pt x="1172" y="173"/>
                    </a:cubicBezTo>
                    <a:cubicBezTo>
                      <a:pt x="1162" y="173"/>
                      <a:pt x="1149" y="169"/>
                      <a:pt x="1146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3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2" y="124"/>
                      <a:pt x="41" y="195"/>
                      <a:pt x="0" y="279"/>
                    </a:cubicBezTo>
                    <a:cubicBezTo>
                      <a:pt x="13" y="276"/>
                      <a:pt x="25" y="269"/>
                      <a:pt x="41" y="269"/>
                    </a:cubicBezTo>
                    <a:cubicBezTo>
                      <a:pt x="80" y="179"/>
                      <a:pt x="180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4"/>
              <p:cNvSpPr/>
              <p:nvPr/>
            </p:nvSpPr>
            <p:spPr>
              <a:xfrm>
                <a:off x="1752824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2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5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5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4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4"/>
              <p:cNvSpPr/>
              <p:nvPr/>
            </p:nvSpPr>
            <p:spPr>
              <a:xfrm>
                <a:off x="1807315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801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3" y="210"/>
                      <a:pt x="1227" y="210"/>
                    </a:cubicBezTo>
                    <a:cubicBezTo>
                      <a:pt x="1188" y="213"/>
                      <a:pt x="1162" y="188"/>
                      <a:pt x="1153" y="159"/>
                    </a:cubicBezTo>
                    <a:cubicBezTo>
                      <a:pt x="1014" y="181"/>
                      <a:pt x="872" y="152"/>
                      <a:pt x="740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4"/>
              <p:cNvSpPr/>
              <p:nvPr/>
            </p:nvSpPr>
            <p:spPr>
              <a:xfrm>
                <a:off x="2556360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1" y="83"/>
                    </a:moveTo>
                    <a:lnTo>
                      <a:pt x="271" y="83"/>
                    </a:lnTo>
                    <a:cubicBezTo>
                      <a:pt x="358" y="50"/>
                      <a:pt x="458" y="44"/>
                      <a:pt x="548" y="63"/>
                    </a:cubicBezTo>
                    <a:cubicBezTo>
                      <a:pt x="619" y="83"/>
                      <a:pt x="686" y="115"/>
                      <a:pt x="757" y="140"/>
                    </a:cubicBezTo>
                    <a:cubicBezTo>
                      <a:pt x="838" y="169"/>
                      <a:pt x="918" y="199"/>
                      <a:pt x="1002" y="212"/>
                    </a:cubicBezTo>
                    <a:cubicBezTo>
                      <a:pt x="1073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1" y="169"/>
                      <a:pt x="1115" y="166"/>
                      <a:pt x="1102" y="163"/>
                    </a:cubicBezTo>
                    <a:cubicBezTo>
                      <a:pt x="1069" y="157"/>
                      <a:pt x="1040" y="150"/>
                      <a:pt x="1012" y="144"/>
                    </a:cubicBezTo>
                    <a:cubicBezTo>
                      <a:pt x="844" y="102"/>
                      <a:pt x="686" y="31"/>
                      <a:pt x="515" y="5"/>
                    </a:cubicBezTo>
                    <a:cubicBezTo>
                      <a:pt x="400" y="-11"/>
                      <a:pt x="293" y="12"/>
                      <a:pt x="194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6" y="269"/>
                      <a:pt x="42" y="269"/>
                    </a:cubicBezTo>
                    <a:cubicBezTo>
                      <a:pt x="81" y="179"/>
                      <a:pt x="181" y="112"/>
                      <a:pt x="271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4"/>
              <p:cNvSpPr/>
              <p:nvPr/>
            </p:nvSpPr>
            <p:spPr>
              <a:xfrm>
                <a:off x="2585768" y="4676809"/>
                <a:ext cx="65044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4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7" y="219"/>
                      <a:pt x="100" y="216"/>
                    </a:cubicBezTo>
                    <a:cubicBezTo>
                      <a:pt x="103" y="213"/>
                      <a:pt x="106" y="210"/>
                      <a:pt x="110" y="206"/>
                    </a:cubicBezTo>
                    <a:cubicBezTo>
                      <a:pt x="138" y="168"/>
                      <a:pt x="193" y="155"/>
                      <a:pt x="242" y="148"/>
                    </a:cubicBezTo>
                    <a:cubicBezTo>
                      <a:pt x="328" y="135"/>
                      <a:pt x="422" y="135"/>
                      <a:pt x="509" y="148"/>
                    </a:cubicBezTo>
                    <a:cubicBezTo>
                      <a:pt x="612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8" y="287"/>
                      <a:pt x="1150" y="313"/>
                      <a:pt x="1275" y="287"/>
                    </a:cubicBezTo>
                    <a:cubicBezTo>
                      <a:pt x="1275" y="284"/>
                      <a:pt x="1279" y="284"/>
                      <a:pt x="1279" y="280"/>
                    </a:cubicBezTo>
                    <a:cubicBezTo>
                      <a:pt x="1295" y="235"/>
                      <a:pt x="1340" y="187"/>
                      <a:pt x="1391" y="197"/>
                    </a:cubicBezTo>
                    <a:cubicBezTo>
                      <a:pt x="1414" y="203"/>
                      <a:pt x="1433" y="219"/>
                      <a:pt x="1456" y="222"/>
                    </a:cubicBezTo>
                    <a:cubicBezTo>
                      <a:pt x="1485" y="222"/>
                      <a:pt x="1504" y="181"/>
                      <a:pt x="1504" y="158"/>
                    </a:cubicBezTo>
                    <a:cubicBezTo>
                      <a:pt x="1510" y="103"/>
                      <a:pt x="1472" y="52"/>
                      <a:pt x="1430" y="23"/>
                    </a:cubicBezTo>
                    <a:cubicBezTo>
                      <a:pt x="1411" y="10"/>
                      <a:pt x="1385" y="0"/>
                      <a:pt x="1359" y="0"/>
                    </a:cubicBezTo>
                    <a:cubicBezTo>
                      <a:pt x="1330" y="0"/>
                      <a:pt x="1288" y="13"/>
                      <a:pt x="1279" y="42"/>
                    </a:cubicBezTo>
                    <a:cubicBezTo>
                      <a:pt x="1266" y="74"/>
                      <a:pt x="1295" y="90"/>
                      <a:pt x="1314" y="110"/>
                    </a:cubicBezTo>
                    <a:cubicBezTo>
                      <a:pt x="1330" y="126"/>
                      <a:pt x="1327" y="145"/>
                      <a:pt x="1317" y="165"/>
                    </a:cubicBezTo>
                    <a:cubicBezTo>
                      <a:pt x="1308" y="181"/>
                      <a:pt x="1295" y="197"/>
                      <a:pt x="1275" y="206"/>
                    </a:cubicBezTo>
                    <a:cubicBezTo>
                      <a:pt x="1266" y="216"/>
                      <a:pt x="1246" y="239"/>
                      <a:pt x="1204" y="242"/>
                    </a:cubicBezTo>
                    <a:cubicBezTo>
                      <a:pt x="1117" y="245"/>
                      <a:pt x="1031" y="232"/>
                      <a:pt x="947" y="219"/>
                    </a:cubicBezTo>
                    <a:cubicBezTo>
                      <a:pt x="863" y="203"/>
                      <a:pt x="783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4"/>
              <p:cNvSpPr/>
              <p:nvPr/>
            </p:nvSpPr>
            <p:spPr>
              <a:xfrm>
                <a:off x="2638530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802" y="252"/>
                      <a:pt x="822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82" y="249"/>
                      <a:pt x="1247" y="252"/>
                    </a:cubicBezTo>
                    <a:cubicBezTo>
                      <a:pt x="1272" y="255"/>
                      <a:pt x="1302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6" y="97"/>
                    </a:cubicBezTo>
                    <a:cubicBezTo>
                      <a:pt x="693" y="97"/>
                      <a:pt x="689" y="97"/>
                      <a:pt x="689" y="97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7" y="107"/>
                      <a:pt x="406" y="110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4"/>
              <p:cNvSpPr/>
              <p:nvPr/>
            </p:nvSpPr>
            <p:spPr>
              <a:xfrm>
                <a:off x="7631441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4"/>
              <p:cNvSpPr/>
              <p:nvPr/>
            </p:nvSpPr>
            <p:spPr>
              <a:xfrm>
                <a:off x="8379621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59" y="141"/>
                    </a:cubicBezTo>
                    <a:cubicBezTo>
                      <a:pt x="840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4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5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3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4"/>
              <p:cNvSpPr/>
              <p:nvPr/>
            </p:nvSpPr>
            <p:spPr>
              <a:xfrm>
                <a:off x="840859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70" y="96"/>
                      <a:pt x="496" y="74"/>
                    </a:cubicBezTo>
                    <a:cubicBezTo>
                      <a:pt x="403" y="48"/>
                      <a:pt x="303" y="51"/>
                      <a:pt x="210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7" y="235"/>
                      <a:pt x="867" y="244"/>
                      <a:pt x="895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4"/>
              <p:cNvSpPr/>
              <p:nvPr/>
            </p:nvSpPr>
            <p:spPr>
              <a:xfrm>
                <a:off x="8463088" y="4751627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1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4"/>
              <p:cNvSpPr/>
              <p:nvPr/>
            </p:nvSpPr>
            <p:spPr>
              <a:xfrm>
                <a:off x="921083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41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5" y="218"/>
                      <a:pt x="1182" y="196"/>
                      <a:pt x="1176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2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6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4"/>
              <p:cNvSpPr/>
              <p:nvPr/>
            </p:nvSpPr>
            <p:spPr>
              <a:xfrm>
                <a:off x="9240244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7" y="125"/>
                      <a:pt x="570" y="96"/>
                      <a:pt x="496" y="74"/>
                    </a:cubicBezTo>
                    <a:cubicBezTo>
                      <a:pt x="402" y="48"/>
                      <a:pt x="302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6" y="196"/>
                      <a:pt x="0" y="228"/>
                    </a:cubicBezTo>
                    <a:cubicBezTo>
                      <a:pt x="32" y="225"/>
                      <a:pt x="64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13" y="206"/>
                    </a:cubicBezTo>
                    <a:cubicBezTo>
                      <a:pt x="142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21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4" y="193"/>
                      <a:pt x="1278" y="202"/>
                    </a:cubicBezTo>
                    <a:cubicBezTo>
                      <a:pt x="1269" y="215"/>
                      <a:pt x="1249" y="238"/>
                      <a:pt x="1208" y="238"/>
                    </a:cubicBezTo>
                    <a:cubicBezTo>
                      <a:pt x="1120" y="244"/>
                      <a:pt x="1034" y="231"/>
                      <a:pt x="950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4"/>
              <p:cNvSpPr/>
              <p:nvPr/>
            </p:nvSpPr>
            <p:spPr>
              <a:xfrm>
                <a:off x="9294303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4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7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7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90" y="98"/>
                      <a:pt x="690" y="94"/>
                    </a:cubicBezTo>
                    <a:cubicBezTo>
                      <a:pt x="606" y="72"/>
                      <a:pt x="525" y="43"/>
                      <a:pt x="442" y="27"/>
                    </a:cubicBezTo>
                    <a:cubicBezTo>
                      <a:pt x="354" y="8"/>
                      <a:pt x="268" y="-2"/>
                      <a:pt x="181" y="1"/>
                    </a:cubicBezTo>
                    <a:cubicBezTo>
                      <a:pt x="129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9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4"/>
              <p:cNvSpPr/>
              <p:nvPr/>
            </p:nvSpPr>
            <p:spPr>
              <a:xfrm>
                <a:off x="8777929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5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>
                <a:off x="8620076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4" y="96"/>
                      <a:pt x="1302" y="83"/>
                    </a:cubicBezTo>
                    <a:cubicBezTo>
                      <a:pt x="1208" y="51"/>
                      <a:pt x="1108" y="48"/>
                      <a:pt x="1012" y="74"/>
                    </a:cubicBezTo>
                    <a:cubicBezTo>
                      <a:pt x="941" y="93"/>
                      <a:pt x="873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3" y="90"/>
                      <a:pt x="242" y="74"/>
                      <a:pt x="229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4"/>
                      <a:pt x="1398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4"/>
              <p:cNvSpPr/>
              <p:nvPr/>
            </p:nvSpPr>
            <p:spPr>
              <a:xfrm>
                <a:off x="8633483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1" y="232"/>
                      <a:pt x="27" y="245"/>
                    </a:cubicBezTo>
                    <a:cubicBezTo>
                      <a:pt x="53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3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4"/>
              <p:cNvSpPr/>
              <p:nvPr/>
            </p:nvSpPr>
            <p:spPr>
              <a:xfrm>
                <a:off x="7946282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89" y="79"/>
                      <a:pt x="663" y="63"/>
                    </a:cubicBezTo>
                    <a:cubicBezTo>
                      <a:pt x="754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7788429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6" y="116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2" y="74"/>
                    </a:cubicBezTo>
                    <a:cubicBezTo>
                      <a:pt x="941" y="93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30" y="202"/>
                    </a:cubicBezTo>
                    <a:cubicBezTo>
                      <a:pt x="214" y="193"/>
                      <a:pt x="197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0" y="90"/>
                      <a:pt x="242" y="74"/>
                      <a:pt x="230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8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700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4"/>
                      <a:pt x="1399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2" y="215"/>
                      <a:pt x="1415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7801836" y="5088524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8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8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4" y="255"/>
                      <a:pt x="553" y="252"/>
                      <a:pt x="575" y="245"/>
                    </a:cubicBezTo>
                    <a:cubicBezTo>
                      <a:pt x="617" y="235"/>
                      <a:pt x="659" y="223"/>
                      <a:pt x="698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6" y="103"/>
                      <a:pt x="965" y="100"/>
                    </a:cubicBezTo>
                    <a:cubicBezTo>
                      <a:pt x="1084" y="52"/>
                      <a:pt x="1207" y="42"/>
                      <a:pt x="1332" y="45"/>
                    </a:cubicBezTo>
                    <a:cubicBezTo>
                      <a:pt x="1339" y="45"/>
                      <a:pt x="1345" y="45"/>
                      <a:pt x="1352" y="45"/>
                    </a:cubicBezTo>
                    <a:cubicBezTo>
                      <a:pt x="1313" y="0"/>
                      <a:pt x="1226" y="0"/>
                      <a:pt x="1174" y="0"/>
                    </a:cubicBezTo>
                    <a:cubicBezTo>
                      <a:pt x="1088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2122156" y="4999002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5" y="5"/>
                    </a:cubicBezTo>
                    <a:cubicBezTo>
                      <a:pt x="525" y="30"/>
                      <a:pt x="363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6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0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0" y="278"/>
                    </a:cubicBezTo>
                    <a:cubicBezTo>
                      <a:pt x="1169" y="194"/>
                      <a:pt x="1094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196430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5" y="119"/>
                      <a:pt x="1343" y="96"/>
                      <a:pt x="1302" y="83"/>
                    </a:cubicBezTo>
                    <a:cubicBezTo>
                      <a:pt x="1208" y="51"/>
                      <a:pt x="1108" y="48"/>
                      <a:pt x="1015" y="73"/>
                    </a:cubicBezTo>
                    <a:cubicBezTo>
                      <a:pt x="941" y="96"/>
                      <a:pt x="873" y="125"/>
                      <a:pt x="802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0" y="244"/>
                      <a:pt x="303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0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8" y="186"/>
                      <a:pt x="213" y="234"/>
                      <a:pt x="229" y="280"/>
                    </a:cubicBezTo>
                    <a:cubicBezTo>
                      <a:pt x="229" y="283"/>
                      <a:pt x="233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5" y="196"/>
                      <a:pt x="1456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1977278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41" y="180"/>
                      <a:pt x="203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3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8" y="261"/>
                      <a:pt x="512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60" y="222"/>
                      <a:pt x="702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2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129050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1132656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8" y="231"/>
                      <a:pt x="390" y="244"/>
                      <a:pt x="304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1146063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9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4" y="255"/>
                      <a:pt x="82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458862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3" y="166"/>
                      <a:pt x="81" y="166"/>
                      <a:pt x="65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4"/>
              <p:cNvSpPr/>
              <p:nvPr/>
            </p:nvSpPr>
            <p:spPr>
              <a:xfrm>
                <a:off x="301009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5" y="199"/>
                      <a:pt x="117" y="196"/>
                    </a:cubicBezTo>
                    <a:cubicBezTo>
                      <a:pt x="165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999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9" y="215"/>
                    </a:cubicBezTo>
                    <a:cubicBezTo>
                      <a:pt x="1409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4"/>
              <p:cNvSpPr/>
              <p:nvPr/>
            </p:nvSpPr>
            <p:spPr>
              <a:xfrm>
                <a:off x="314416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59" y="97"/>
                    </a:cubicBezTo>
                    <a:cubicBezTo>
                      <a:pt x="647" y="100"/>
                      <a:pt x="631" y="106"/>
                      <a:pt x="614" y="110"/>
                    </a:cubicBezTo>
                    <a:cubicBezTo>
                      <a:pt x="482" y="151"/>
                      <a:pt x="341" y="180"/>
                      <a:pt x="202" y="158"/>
                    </a:cubicBezTo>
                    <a:cubicBezTo>
                      <a:pt x="192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3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59" y="222"/>
                      <a:pt x="701" y="209"/>
                    </a:cubicBezTo>
                    <a:cubicBezTo>
                      <a:pt x="782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-372785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5" y="101"/>
                      <a:pt x="197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2" y="169"/>
                      <a:pt x="49" y="169"/>
                      <a:pt x="39" y="172"/>
                    </a:cubicBezTo>
                    <a:cubicBezTo>
                      <a:pt x="33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8" y="111"/>
                      <a:pt x="1131" y="175"/>
                      <a:pt x="1170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-530638" y="5013706"/>
                <a:ext cx="65260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7" y="119"/>
                      <a:pt x="1344" y="96"/>
                      <a:pt x="1303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6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2" y="164"/>
                    </a:cubicBezTo>
                    <a:cubicBezTo>
                      <a:pt x="182" y="144"/>
                      <a:pt x="179" y="122"/>
                      <a:pt x="195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1" y="12"/>
                      <a:pt x="179" y="0"/>
                      <a:pt x="150" y="0"/>
                    </a:cubicBezTo>
                    <a:cubicBezTo>
                      <a:pt x="124" y="0"/>
                      <a:pt x="98" y="9"/>
                      <a:pt x="79" y="22"/>
                    </a:cubicBezTo>
                    <a:cubicBezTo>
                      <a:pt x="34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6" y="218"/>
                      <a:pt x="95" y="199"/>
                      <a:pt x="117" y="196"/>
                    </a:cubicBezTo>
                    <a:cubicBezTo>
                      <a:pt x="166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7" y="251"/>
                    </a:cubicBezTo>
                    <a:cubicBezTo>
                      <a:pt x="646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1000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3" y="209"/>
                      <a:pt x="1406" y="212"/>
                      <a:pt x="1409" y="215"/>
                    </a:cubicBezTo>
                    <a:cubicBezTo>
                      <a:pt x="1409" y="215"/>
                      <a:pt x="1415" y="218"/>
                      <a:pt x="1419" y="218"/>
                    </a:cubicBezTo>
                    <a:cubicBezTo>
                      <a:pt x="1447" y="221"/>
                      <a:pt x="1480" y="225"/>
                      <a:pt x="1509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-51723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1" y="42"/>
                      <a:pt x="747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38" y="180"/>
                      <a:pt x="202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9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4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5" y="261"/>
                      <a:pt x="511" y="261"/>
                    </a:cubicBezTo>
                    <a:cubicBezTo>
                      <a:pt x="534" y="258"/>
                      <a:pt x="554" y="251"/>
                      <a:pt x="576" y="245"/>
                    </a:cubicBezTo>
                    <a:cubicBezTo>
                      <a:pt x="618" y="235"/>
                      <a:pt x="660" y="222"/>
                      <a:pt x="699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3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-1204000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6" y="5"/>
                    </a:cubicBezTo>
                    <a:cubicBezTo>
                      <a:pt x="525" y="30"/>
                      <a:pt x="364" y="101"/>
                      <a:pt x="196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-136185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1" y="244"/>
                      <a:pt x="304" y="238"/>
                    </a:cubicBezTo>
                    <a:cubicBezTo>
                      <a:pt x="259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4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70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08" y="215"/>
                      <a:pt x="1411" y="218"/>
                      <a:pt x="1415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2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-1348446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6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37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3" y="255"/>
                      <a:pt x="83" y="255"/>
                      <a:pt x="108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5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698" y="209"/>
                    </a:cubicBezTo>
                    <a:cubicBezTo>
                      <a:pt x="782" y="180"/>
                      <a:pt x="862" y="145"/>
                      <a:pt x="942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39" y="45"/>
                      <a:pt x="1345" y="45"/>
                      <a:pt x="1351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3388008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8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7" y="140"/>
                    </a:cubicBezTo>
                    <a:cubicBezTo>
                      <a:pt x="837" y="169"/>
                      <a:pt x="918" y="199"/>
                      <a:pt x="1002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1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3417416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4" y="129"/>
                      <a:pt x="567" y="97"/>
                      <a:pt x="492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3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6" y="219"/>
                      <a:pt x="99" y="216"/>
                    </a:cubicBezTo>
                    <a:cubicBezTo>
                      <a:pt x="103" y="213"/>
                      <a:pt x="106" y="210"/>
                      <a:pt x="109" y="206"/>
                    </a:cubicBezTo>
                    <a:cubicBezTo>
                      <a:pt x="138" y="168"/>
                      <a:pt x="193" y="155"/>
                      <a:pt x="241" y="148"/>
                    </a:cubicBezTo>
                    <a:cubicBezTo>
                      <a:pt x="328" y="135"/>
                      <a:pt x="422" y="135"/>
                      <a:pt x="508" y="148"/>
                    </a:cubicBezTo>
                    <a:cubicBezTo>
                      <a:pt x="611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3" y="219"/>
                      <a:pt x="1455" y="222"/>
                    </a:cubicBezTo>
                    <a:cubicBezTo>
                      <a:pt x="1484" y="222"/>
                      <a:pt x="1504" y="181"/>
                      <a:pt x="1504" y="158"/>
                    </a:cubicBezTo>
                    <a:cubicBezTo>
                      <a:pt x="1513" y="103"/>
                      <a:pt x="1472" y="52"/>
                      <a:pt x="1429" y="23"/>
                    </a:cubicBezTo>
                    <a:cubicBezTo>
                      <a:pt x="1410" y="10"/>
                      <a:pt x="1384" y="0"/>
                      <a:pt x="1359" y="0"/>
                    </a:cubicBezTo>
                    <a:cubicBezTo>
                      <a:pt x="1330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4" y="110"/>
                    </a:cubicBezTo>
                    <a:cubicBezTo>
                      <a:pt x="1330" y="126"/>
                      <a:pt x="1326" y="145"/>
                      <a:pt x="1317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2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3471475" y="4750329"/>
                <a:ext cx="584274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1" y="210"/>
                    </a:cubicBezTo>
                    <a:cubicBezTo>
                      <a:pt x="693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1" y="262"/>
                    </a:cubicBezTo>
                    <a:cubicBezTo>
                      <a:pt x="844" y="265"/>
                      <a:pt x="879" y="275"/>
                      <a:pt x="895" y="275"/>
                    </a:cubicBezTo>
                    <a:cubicBezTo>
                      <a:pt x="934" y="226"/>
                      <a:pt x="999" y="194"/>
                      <a:pt x="1060" y="201"/>
                    </a:cubicBezTo>
                    <a:cubicBezTo>
                      <a:pt x="1124" y="207"/>
                      <a:pt x="1179" y="249"/>
                      <a:pt x="1243" y="252"/>
                    </a:cubicBezTo>
                    <a:cubicBezTo>
                      <a:pt x="1269" y="255"/>
                      <a:pt x="1298" y="255"/>
                      <a:pt x="1324" y="245"/>
                    </a:cubicBezTo>
                    <a:cubicBezTo>
                      <a:pt x="1350" y="233"/>
                      <a:pt x="1359" y="194"/>
                      <a:pt x="1343" y="168"/>
                    </a:cubicBezTo>
                    <a:cubicBezTo>
                      <a:pt x="1327" y="139"/>
                      <a:pt x="1288" y="143"/>
                      <a:pt x="1272" y="172"/>
                    </a:cubicBezTo>
                    <a:cubicBezTo>
                      <a:pt x="1263" y="194"/>
                      <a:pt x="1250" y="210"/>
                      <a:pt x="1224" y="210"/>
                    </a:cubicBezTo>
                    <a:cubicBezTo>
                      <a:pt x="1185" y="213"/>
                      <a:pt x="1159" y="188"/>
                      <a:pt x="1150" y="159"/>
                    </a:cubicBezTo>
                    <a:cubicBezTo>
                      <a:pt x="1011" y="181"/>
                      <a:pt x="870" y="152"/>
                      <a:pt x="738" y="110"/>
                    </a:cubicBezTo>
                    <a:cubicBezTo>
                      <a:pt x="722" y="107"/>
                      <a:pt x="706" y="104"/>
                      <a:pt x="693" y="97"/>
                    </a:cubicBezTo>
                    <a:cubicBezTo>
                      <a:pt x="690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6" y="1"/>
                      <a:pt x="39" y="4"/>
                      <a:pt x="0" y="46"/>
                    </a:cubicBezTo>
                    <a:cubicBezTo>
                      <a:pt x="3" y="46"/>
                      <a:pt x="10" y="46"/>
                      <a:pt x="16" y="46"/>
                    </a:cubicBezTo>
                    <a:cubicBezTo>
                      <a:pt x="145" y="43"/>
                      <a:pt x="267" y="52"/>
                      <a:pt x="387" y="104"/>
                    </a:cubicBezTo>
                    <a:cubicBezTo>
                      <a:pt x="396" y="107"/>
                      <a:pt x="403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4"/>
              <p:cNvSpPr/>
              <p:nvPr/>
            </p:nvSpPr>
            <p:spPr>
              <a:xfrm>
                <a:off x="4219655" y="4662105"/>
                <a:ext cx="52329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9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1" y="221"/>
                      <a:pt x="1139" y="234"/>
                      <a:pt x="1210" y="234"/>
                    </a:cubicBezTo>
                    <a:cubicBezTo>
                      <a:pt x="1190" y="218"/>
                      <a:pt x="1177" y="195"/>
                      <a:pt x="1171" y="173"/>
                    </a:cubicBezTo>
                    <a:cubicBezTo>
                      <a:pt x="1161" y="173"/>
                      <a:pt x="1148" y="169"/>
                      <a:pt x="1145" y="169"/>
                    </a:cubicBezTo>
                    <a:cubicBezTo>
                      <a:pt x="1129" y="169"/>
                      <a:pt x="1113" y="166"/>
                      <a:pt x="1100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0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4"/>
              <p:cNvSpPr/>
              <p:nvPr/>
            </p:nvSpPr>
            <p:spPr>
              <a:xfrm>
                <a:off x="4248631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6" y="155"/>
                    </a:moveTo>
                    <a:lnTo>
                      <a:pt x="706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400" y="49"/>
                      <a:pt x="300" y="52"/>
                      <a:pt x="206" y="84"/>
                    </a:cubicBezTo>
                    <a:cubicBezTo>
                      <a:pt x="164" y="100"/>
                      <a:pt x="123" y="119"/>
                      <a:pt x="84" y="145"/>
                    </a:cubicBezTo>
                    <a:cubicBezTo>
                      <a:pt x="52" y="168"/>
                      <a:pt x="23" y="197"/>
                      <a:pt x="0" y="229"/>
                    </a:cubicBezTo>
                    <a:cubicBezTo>
                      <a:pt x="29" y="226"/>
                      <a:pt x="61" y="222"/>
                      <a:pt x="91" y="219"/>
                    </a:cubicBezTo>
                    <a:cubicBezTo>
                      <a:pt x="94" y="219"/>
                      <a:pt x="97" y="219"/>
                      <a:pt x="100" y="216"/>
                    </a:cubicBezTo>
                    <a:cubicBezTo>
                      <a:pt x="103" y="213"/>
                      <a:pt x="107" y="210"/>
                      <a:pt x="110" y="206"/>
                    </a:cubicBezTo>
                    <a:cubicBezTo>
                      <a:pt x="139" y="168"/>
                      <a:pt x="194" y="155"/>
                      <a:pt x="242" y="148"/>
                    </a:cubicBezTo>
                    <a:cubicBezTo>
                      <a:pt x="329" y="135"/>
                      <a:pt x="422" y="135"/>
                      <a:pt x="509" y="148"/>
                    </a:cubicBezTo>
                    <a:cubicBezTo>
                      <a:pt x="612" y="165"/>
                      <a:pt x="709" y="197"/>
                      <a:pt x="809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2" y="219"/>
                      <a:pt x="1455" y="222"/>
                    </a:cubicBezTo>
                    <a:cubicBezTo>
                      <a:pt x="1484" y="222"/>
                      <a:pt x="1503" y="181"/>
                      <a:pt x="1503" y="158"/>
                    </a:cubicBezTo>
                    <a:cubicBezTo>
                      <a:pt x="1513" y="103"/>
                      <a:pt x="1471" y="52"/>
                      <a:pt x="1429" y="23"/>
                    </a:cubicBezTo>
                    <a:cubicBezTo>
                      <a:pt x="1410" y="10"/>
                      <a:pt x="1384" y="0"/>
                      <a:pt x="1358" y="0"/>
                    </a:cubicBezTo>
                    <a:cubicBezTo>
                      <a:pt x="1329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3" y="110"/>
                    </a:cubicBezTo>
                    <a:cubicBezTo>
                      <a:pt x="1329" y="126"/>
                      <a:pt x="1326" y="145"/>
                      <a:pt x="1316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3" y="187"/>
                      <a:pt x="70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4"/>
              <p:cNvSpPr/>
              <p:nvPr/>
            </p:nvSpPr>
            <p:spPr>
              <a:xfrm>
                <a:off x="4303122" y="4750329"/>
                <a:ext cx="583841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0" y="210"/>
                    </a:cubicBezTo>
                    <a:cubicBezTo>
                      <a:pt x="692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0" y="262"/>
                    </a:cubicBezTo>
                    <a:cubicBezTo>
                      <a:pt x="844" y="265"/>
                      <a:pt x="878" y="275"/>
                      <a:pt x="894" y="275"/>
                    </a:cubicBezTo>
                    <a:cubicBezTo>
                      <a:pt x="933" y="226"/>
                      <a:pt x="997" y="194"/>
                      <a:pt x="1058" y="201"/>
                    </a:cubicBezTo>
                    <a:cubicBezTo>
                      <a:pt x="1123" y="207"/>
                      <a:pt x="1178" y="249"/>
                      <a:pt x="1242" y="252"/>
                    </a:cubicBezTo>
                    <a:cubicBezTo>
                      <a:pt x="1268" y="255"/>
                      <a:pt x="1297" y="255"/>
                      <a:pt x="1322" y="245"/>
                    </a:cubicBezTo>
                    <a:cubicBezTo>
                      <a:pt x="1348" y="233"/>
                      <a:pt x="1358" y="194"/>
                      <a:pt x="1342" y="168"/>
                    </a:cubicBezTo>
                    <a:cubicBezTo>
                      <a:pt x="1326" y="139"/>
                      <a:pt x="1287" y="143"/>
                      <a:pt x="1271" y="172"/>
                    </a:cubicBezTo>
                    <a:cubicBezTo>
                      <a:pt x="1261" y="194"/>
                      <a:pt x="1248" y="210"/>
                      <a:pt x="1223" y="210"/>
                    </a:cubicBezTo>
                    <a:cubicBezTo>
                      <a:pt x="1184" y="213"/>
                      <a:pt x="1158" y="188"/>
                      <a:pt x="1149" y="159"/>
                    </a:cubicBezTo>
                    <a:cubicBezTo>
                      <a:pt x="1010" y="181"/>
                      <a:pt x="870" y="152"/>
                      <a:pt x="737" y="110"/>
                    </a:cubicBezTo>
                    <a:cubicBezTo>
                      <a:pt x="721" y="107"/>
                      <a:pt x="705" y="104"/>
                      <a:pt x="692" y="97"/>
                    </a:cubicBezTo>
                    <a:cubicBezTo>
                      <a:pt x="689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5" y="1"/>
                      <a:pt x="38" y="4"/>
                      <a:pt x="0" y="46"/>
                    </a:cubicBezTo>
                    <a:cubicBezTo>
                      <a:pt x="3" y="46"/>
                      <a:pt x="9" y="46"/>
                      <a:pt x="16" y="46"/>
                    </a:cubicBezTo>
                    <a:cubicBezTo>
                      <a:pt x="145" y="43"/>
                      <a:pt x="267" y="52"/>
                      <a:pt x="386" y="104"/>
                    </a:cubicBezTo>
                    <a:cubicBezTo>
                      <a:pt x="396" y="107"/>
                      <a:pt x="402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505346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4"/>
              <p:cNvSpPr/>
              <p:nvPr/>
            </p:nvSpPr>
            <p:spPr>
              <a:xfrm>
                <a:off x="5082873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7" y="125"/>
                      <a:pt x="566" y="96"/>
                      <a:pt x="495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6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0" y="222"/>
                      <a:pt x="93" y="218"/>
                    </a:cubicBezTo>
                    <a:cubicBezTo>
                      <a:pt x="96" y="218"/>
                      <a:pt x="99" y="215"/>
                      <a:pt x="102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1" y="148"/>
                    </a:cubicBezTo>
                    <a:cubicBezTo>
                      <a:pt x="331" y="135"/>
                      <a:pt x="421" y="135"/>
                      <a:pt x="512" y="148"/>
                    </a:cubicBezTo>
                    <a:cubicBezTo>
                      <a:pt x="611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7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7" y="235"/>
                      <a:pt x="1342" y="186"/>
                      <a:pt x="1394" y="196"/>
                    </a:cubicBezTo>
                    <a:cubicBezTo>
                      <a:pt x="1416" y="199"/>
                      <a:pt x="1436" y="218"/>
                      <a:pt x="1458" y="218"/>
                    </a:cubicBezTo>
                    <a:cubicBezTo>
                      <a:pt x="1487" y="222"/>
                      <a:pt x="1503" y="180"/>
                      <a:pt x="1507" y="157"/>
                    </a:cubicBezTo>
                    <a:cubicBezTo>
                      <a:pt x="1513" y="102"/>
                      <a:pt x="1474" y="51"/>
                      <a:pt x="1433" y="22"/>
                    </a:cubicBezTo>
                    <a:cubicBezTo>
                      <a:pt x="1410" y="9"/>
                      <a:pt x="1387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8" y="74"/>
                      <a:pt x="1297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0" y="180"/>
                      <a:pt x="1294" y="193"/>
                      <a:pt x="1278" y="202"/>
                    </a:cubicBezTo>
                    <a:cubicBezTo>
                      <a:pt x="1268" y="215"/>
                      <a:pt x="1249" y="238"/>
                      <a:pt x="1207" y="238"/>
                    </a:cubicBezTo>
                    <a:cubicBezTo>
                      <a:pt x="1120" y="244"/>
                      <a:pt x="1033" y="231"/>
                      <a:pt x="946" y="215"/>
                    </a:cubicBezTo>
                    <a:cubicBezTo>
                      <a:pt x="866" y="202"/>
                      <a:pt x="785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4"/>
              <p:cNvSpPr/>
              <p:nvPr/>
            </p:nvSpPr>
            <p:spPr>
              <a:xfrm>
                <a:off x="5136932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0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39" y="5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4"/>
              <p:cNvSpPr/>
              <p:nvPr/>
            </p:nvSpPr>
            <p:spPr>
              <a:xfrm>
                <a:off x="5885112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4" y="196"/>
                      <a:pt x="0" y="279"/>
                    </a:cubicBezTo>
                    <a:cubicBezTo>
                      <a:pt x="16" y="273"/>
                      <a:pt x="28" y="270"/>
                      <a:pt x="44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4"/>
              <p:cNvSpPr/>
              <p:nvPr/>
            </p:nvSpPr>
            <p:spPr>
              <a:xfrm>
                <a:off x="591408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2" y="167"/>
                      <a:pt x="197" y="154"/>
                      <a:pt x="242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8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4"/>
              <p:cNvSpPr/>
              <p:nvPr/>
            </p:nvSpPr>
            <p:spPr>
              <a:xfrm>
                <a:off x="5968579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3" y="252"/>
                    </a:cubicBezTo>
                    <a:cubicBezTo>
                      <a:pt x="1269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2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4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5" y="1"/>
                      <a:pt x="38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4"/>
              <p:cNvSpPr/>
              <p:nvPr/>
            </p:nvSpPr>
            <p:spPr>
              <a:xfrm>
                <a:off x="671632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38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2" y="218"/>
                      <a:pt x="1179" y="196"/>
                      <a:pt x="1175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3" y="157"/>
                      <a:pt x="1043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4"/>
              <p:cNvSpPr/>
              <p:nvPr/>
            </p:nvSpPr>
            <p:spPr>
              <a:xfrm>
                <a:off x="6745735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8" y="125"/>
                      <a:pt x="566" y="96"/>
                      <a:pt x="496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8" y="286"/>
                    </a:cubicBezTo>
                    <a:cubicBezTo>
                      <a:pt x="1278" y="283"/>
                      <a:pt x="1278" y="283"/>
                      <a:pt x="1282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8" y="202"/>
                    </a:cubicBezTo>
                    <a:cubicBezTo>
                      <a:pt x="1269" y="215"/>
                      <a:pt x="1249" y="238"/>
                      <a:pt x="1207" y="238"/>
                    </a:cubicBezTo>
                    <a:cubicBezTo>
                      <a:pt x="1120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4"/>
              <p:cNvSpPr/>
              <p:nvPr/>
            </p:nvSpPr>
            <p:spPr>
              <a:xfrm>
                <a:off x="6799794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2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4"/>
              <p:cNvSpPr/>
              <p:nvPr/>
            </p:nvSpPr>
            <p:spPr>
              <a:xfrm>
                <a:off x="754797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1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40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9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4"/>
              <p:cNvSpPr/>
              <p:nvPr/>
            </p:nvSpPr>
            <p:spPr>
              <a:xfrm>
                <a:off x="7576949" y="4678539"/>
                <a:ext cx="652605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10" y="83"/>
                    </a:cubicBezTo>
                    <a:cubicBezTo>
                      <a:pt x="165" y="96"/>
                      <a:pt x="123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3" y="225"/>
                      <a:pt x="62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7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9" y="225"/>
                    </a:cubicBezTo>
                    <a:cubicBezTo>
                      <a:pt x="838" y="235"/>
                      <a:pt x="867" y="244"/>
                      <a:pt x="896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7" y="218"/>
                      <a:pt x="1459" y="218"/>
                    </a:cubicBezTo>
                    <a:cubicBezTo>
                      <a:pt x="1488" y="222"/>
                      <a:pt x="1504" y="180"/>
                      <a:pt x="1508" y="157"/>
                    </a:cubicBezTo>
                    <a:cubicBezTo>
                      <a:pt x="1514" y="102"/>
                      <a:pt x="1476" y="51"/>
                      <a:pt x="1433" y="22"/>
                    </a:cubicBezTo>
                    <a:cubicBezTo>
                      <a:pt x="1411" y="9"/>
                      <a:pt x="1388" y="0"/>
                      <a:pt x="1363" y="0"/>
                    </a:cubicBezTo>
                    <a:cubicBezTo>
                      <a:pt x="1334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8" y="109"/>
                    </a:cubicBezTo>
                    <a:cubicBezTo>
                      <a:pt x="1334" y="122"/>
                      <a:pt x="1331" y="144"/>
                      <a:pt x="1321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4"/>
              <p:cNvSpPr/>
              <p:nvPr/>
            </p:nvSpPr>
            <p:spPr>
              <a:xfrm>
                <a:off x="7114635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5" y="72"/>
                    </a:moveTo>
                    <a:lnTo>
                      <a:pt x="1015" y="72"/>
                    </a:lnTo>
                    <a:cubicBezTo>
                      <a:pt x="918" y="11"/>
                      <a:pt x="812" y="-11"/>
                      <a:pt x="696" y="5"/>
                    </a:cubicBezTo>
                    <a:cubicBezTo>
                      <a:pt x="525" y="31"/>
                      <a:pt x="364" y="98"/>
                      <a:pt x="197" y="143"/>
                    </a:cubicBezTo>
                    <a:cubicBezTo>
                      <a:pt x="168" y="150"/>
                      <a:pt x="139" y="156"/>
                      <a:pt x="110" y="163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90" y="79"/>
                      <a:pt x="664" y="63"/>
                    </a:cubicBezTo>
                    <a:cubicBezTo>
                      <a:pt x="754" y="40"/>
                      <a:pt x="850" y="50"/>
                      <a:pt x="941" y="79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4"/>
              <p:cNvSpPr/>
              <p:nvPr/>
            </p:nvSpPr>
            <p:spPr>
              <a:xfrm>
                <a:off x="6957214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4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7" y="122"/>
                      <a:pt x="193" y="109"/>
                    </a:cubicBezTo>
                    <a:cubicBezTo>
                      <a:pt x="209" y="90"/>
                      <a:pt x="242" y="74"/>
                      <a:pt x="229" y="41"/>
                    </a:cubicBezTo>
                    <a:cubicBezTo>
                      <a:pt x="216" y="13"/>
                      <a:pt x="177" y="0"/>
                      <a:pt x="149" y="0"/>
                    </a:cubicBezTo>
                    <a:cubicBezTo>
                      <a:pt x="123" y="0"/>
                      <a:pt x="97" y="9"/>
                      <a:pt x="77" y="22"/>
                    </a:cubicBezTo>
                    <a:cubicBezTo>
                      <a:pt x="33" y="51"/>
                      <a:pt x="-6" y="103"/>
                      <a:pt x="0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4" y="218"/>
                      <a:pt x="94" y="199"/>
                      <a:pt x="116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29" y="286"/>
                    </a:cubicBezTo>
                    <a:cubicBezTo>
                      <a:pt x="358" y="312"/>
                      <a:pt x="490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1" y="215"/>
                      <a:pt x="1414" y="218"/>
                    </a:cubicBezTo>
                    <a:cubicBezTo>
                      <a:pt x="1446" y="222"/>
                      <a:pt x="1479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4"/>
              <p:cNvSpPr/>
              <p:nvPr/>
            </p:nvSpPr>
            <p:spPr>
              <a:xfrm>
                <a:off x="6970621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6" y="213"/>
                      <a:pt x="127" y="210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1" y="145"/>
                      <a:pt x="939" y="110"/>
                    </a:cubicBezTo>
                    <a:cubicBezTo>
                      <a:pt x="948" y="107"/>
                      <a:pt x="955" y="103"/>
                      <a:pt x="964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4"/>
              <p:cNvSpPr/>
              <p:nvPr/>
            </p:nvSpPr>
            <p:spPr>
              <a:xfrm>
                <a:off x="6283420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0" y="278"/>
                    </a:cubicBezTo>
                    <a:cubicBezTo>
                      <a:pt x="1165" y="195"/>
                      <a:pt x="1094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4"/>
              <p:cNvSpPr/>
              <p:nvPr/>
            </p:nvSpPr>
            <p:spPr>
              <a:xfrm>
                <a:off x="6126000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4" y="116"/>
                      <a:pt x="1342" y="96"/>
                      <a:pt x="1301" y="83"/>
                    </a:cubicBezTo>
                    <a:cubicBezTo>
                      <a:pt x="1207" y="51"/>
                      <a:pt x="1107" y="48"/>
                      <a:pt x="1011" y="74"/>
                    </a:cubicBezTo>
                    <a:cubicBezTo>
                      <a:pt x="940" y="93"/>
                      <a:pt x="872" y="125"/>
                      <a:pt x="801" y="154"/>
                    </a:cubicBezTo>
                    <a:cubicBezTo>
                      <a:pt x="724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299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5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2" y="218"/>
                      <a:pt x="51" y="218"/>
                    </a:cubicBezTo>
                    <a:cubicBezTo>
                      <a:pt x="74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69" y="235"/>
                      <a:pt x="698" y="225"/>
                    </a:cubicBezTo>
                    <a:cubicBezTo>
                      <a:pt x="798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5" y="148"/>
                    </a:cubicBezTo>
                    <a:cubicBezTo>
                      <a:pt x="1314" y="154"/>
                      <a:pt x="1368" y="164"/>
                      <a:pt x="1397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8" y="225"/>
                      <a:pt x="1507" y="228"/>
                    </a:cubicBezTo>
                    <a:cubicBezTo>
                      <a:pt x="1481" y="196"/>
                      <a:pt x="1455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6138974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8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8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59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1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2" y="0"/>
                      <a:pt x="1226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4"/>
              <p:cNvSpPr/>
              <p:nvPr/>
            </p:nvSpPr>
            <p:spPr>
              <a:xfrm>
                <a:off x="5451773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8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4"/>
              <p:cNvSpPr/>
              <p:nvPr/>
            </p:nvSpPr>
            <p:spPr>
              <a:xfrm>
                <a:off x="5294352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0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300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6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3" y="218"/>
                      <a:pt x="52" y="218"/>
                    </a:cubicBezTo>
                    <a:cubicBezTo>
                      <a:pt x="71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4"/>
              <p:cNvSpPr/>
              <p:nvPr/>
            </p:nvSpPr>
            <p:spPr>
              <a:xfrm>
                <a:off x="5307759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1" y="97"/>
                      <a:pt x="661" y="97"/>
                      <a:pt x="658" y="97"/>
                    </a:cubicBezTo>
                    <a:cubicBezTo>
                      <a:pt x="642" y="100"/>
                      <a:pt x="629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2" y="213"/>
                      <a:pt x="127" y="210"/>
                    </a:cubicBezTo>
                    <a:cubicBezTo>
                      <a:pt x="101" y="206"/>
                      <a:pt x="85" y="193"/>
                      <a:pt x="75" y="171"/>
                    </a:cubicBezTo>
                    <a:cubicBezTo>
                      <a:pt x="62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49" y="255"/>
                      <a:pt x="81" y="255"/>
                      <a:pt x="107" y="252"/>
                    </a:cubicBezTo>
                    <a:cubicBezTo>
                      <a:pt x="172" y="248"/>
                      <a:pt x="226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29" y="255"/>
                      <a:pt x="552" y="252"/>
                      <a:pt x="574" y="245"/>
                    </a:cubicBezTo>
                    <a:cubicBezTo>
                      <a:pt x="616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8" y="110"/>
                    </a:cubicBezTo>
                    <a:cubicBezTo>
                      <a:pt x="948" y="107"/>
                      <a:pt x="954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3" y="0"/>
                    </a:cubicBezTo>
                    <a:cubicBezTo>
                      <a:pt x="1086" y="-3"/>
                      <a:pt x="996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4620558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3" y="72"/>
                    </a:moveTo>
                    <a:lnTo>
                      <a:pt x="1013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4" y="31"/>
                      <a:pt x="363" y="98"/>
                      <a:pt x="196" y="143"/>
                    </a:cubicBezTo>
                    <a:cubicBezTo>
                      <a:pt x="167" y="150"/>
                      <a:pt x="139" y="156"/>
                      <a:pt x="110" y="163"/>
                    </a:cubicBezTo>
                    <a:cubicBezTo>
                      <a:pt x="93" y="166"/>
                      <a:pt x="77" y="166"/>
                      <a:pt x="65" y="169"/>
                    </a:cubicBezTo>
                    <a:cubicBezTo>
                      <a:pt x="61" y="169"/>
                      <a:pt x="48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5" y="207"/>
                    </a:cubicBezTo>
                    <a:cubicBezTo>
                      <a:pt x="292" y="198"/>
                      <a:pt x="373" y="169"/>
                      <a:pt x="453" y="140"/>
                    </a:cubicBezTo>
                    <a:cubicBezTo>
                      <a:pt x="521" y="111"/>
                      <a:pt x="588" y="79"/>
                      <a:pt x="663" y="63"/>
                    </a:cubicBezTo>
                    <a:cubicBezTo>
                      <a:pt x="753" y="40"/>
                      <a:pt x="849" y="50"/>
                      <a:pt x="940" y="79"/>
                    </a:cubicBezTo>
                    <a:cubicBezTo>
                      <a:pt x="1026" y="111"/>
                      <a:pt x="1129" y="175"/>
                      <a:pt x="1168" y="265"/>
                    </a:cubicBezTo>
                    <a:cubicBezTo>
                      <a:pt x="1181" y="269"/>
                      <a:pt x="1197" y="272"/>
                      <a:pt x="1210" y="278"/>
                    </a:cubicBezTo>
                    <a:cubicBezTo>
                      <a:pt x="1165" y="195"/>
                      <a:pt x="1094" y="124"/>
                      <a:pt x="101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4462705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1" y="215"/>
                    </a:cubicBezTo>
                    <a:cubicBezTo>
                      <a:pt x="475" y="231"/>
                      <a:pt x="388" y="241"/>
                      <a:pt x="301" y="238"/>
                    </a:cubicBezTo>
                    <a:cubicBezTo>
                      <a:pt x="259" y="238"/>
                      <a:pt x="240" y="215"/>
                      <a:pt x="230" y="202"/>
                    </a:cubicBezTo>
                    <a:cubicBezTo>
                      <a:pt x="214" y="193"/>
                      <a:pt x="198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1" y="90"/>
                      <a:pt x="243" y="74"/>
                      <a:pt x="230" y="41"/>
                    </a:cubicBezTo>
                    <a:cubicBezTo>
                      <a:pt x="217" y="13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4"/>
                    </a:cubicBezTo>
                    <a:cubicBezTo>
                      <a:pt x="5" y="180"/>
                      <a:pt x="24" y="218"/>
                      <a:pt x="49" y="218"/>
                    </a:cubicBezTo>
                    <a:cubicBezTo>
                      <a:pt x="72" y="218"/>
                      <a:pt x="95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0" y="286"/>
                    </a:cubicBezTo>
                    <a:cubicBezTo>
                      <a:pt x="359" y="312"/>
                      <a:pt x="491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4476112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6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8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7" y="180"/>
                      <a:pt x="199" y="155"/>
                    </a:cubicBezTo>
                    <a:cubicBezTo>
                      <a:pt x="192" y="187"/>
                      <a:pt x="163" y="213"/>
                      <a:pt x="128" y="210"/>
                    </a:cubicBezTo>
                    <a:cubicBezTo>
                      <a:pt x="102" y="206"/>
                      <a:pt x="86" y="193"/>
                      <a:pt x="77" y="171"/>
                    </a:cubicBezTo>
                    <a:cubicBezTo>
                      <a:pt x="64" y="142"/>
                      <a:pt x="25" y="139"/>
                      <a:pt x="9" y="168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9" y="252"/>
                    </a:cubicBezTo>
                    <a:cubicBezTo>
                      <a:pt x="173" y="248"/>
                      <a:pt x="228" y="203"/>
                      <a:pt x="292" y="200"/>
                    </a:cubicBezTo>
                    <a:cubicBezTo>
                      <a:pt x="350" y="193"/>
                      <a:pt x="418" y="226"/>
                      <a:pt x="457" y="274"/>
                    </a:cubicBezTo>
                    <a:cubicBezTo>
                      <a:pt x="470" y="271"/>
                      <a:pt x="504" y="261"/>
                      <a:pt x="510" y="261"/>
                    </a:cubicBezTo>
                    <a:cubicBezTo>
                      <a:pt x="530" y="255"/>
                      <a:pt x="552" y="252"/>
                      <a:pt x="575" y="245"/>
                    </a:cubicBezTo>
                    <a:cubicBezTo>
                      <a:pt x="617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9" y="110"/>
                    </a:cubicBezTo>
                    <a:cubicBezTo>
                      <a:pt x="948" y="107"/>
                      <a:pt x="955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4"/>
              <p:cNvSpPr/>
              <p:nvPr/>
            </p:nvSpPr>
            <p:spPr>
              <a:xfrm>
                <a:off x="378501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7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3" y="62"/>
                    </a:cubicBezTo>
                    <a:cubicBezTo>
                      <a:pt x="754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4"/>
              <p:cNvSpPr/>
              <p:nvPr/>
            </p:nvSpPr>
            <p:spPr>
              <a:xfrm>
                <a:off x="3628031" y="5013706"/>
                <a:ext cx="651307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297" extrusionOk="0">
                    <a:moveTo>
                      <a:pt x="1422" y="144"/>
                    </a:moveTo>
                    <a:lnTo>
                      <a:pt x="1422" y="144"/>
                    </a:lnTo>
                    <a:cubicBezTo>
                      <a:pt x="1384" y="119"/>
                      <a:pt x="1342" y="96"/>
                      <a:pt x="1300" y="83"/>
                    </a:cubicBezTo>
                    <a:cubicBezTo>
                      <a:pt x="1206" y="51"/>
                      <a:pt x="1107" y="48"/>
                      <a:pt x="1013" y="73"/>
                    </a:cubicBezTo>
                    <a:cubicBezTo>
                      <a:pt x="939" y="96"/>
                      <a:pt x="872" y="125"/>
                      <a:pt x="801" y="154"/>
                    </a:cubicBezTo>
                    <a:cubicBezTo>
                      <a:pt x="724" y="183"/>
                      <a:pt x="643" y="202"/>
                      <a:pt x="559" y="215"/>
                    </a:cubicBezTo>
                    <a:cubicBezTo>
                      <a:pt x="476" y="231"/>
                      <a:pt x="389" y="244"/>
                      <a:pt x="302" y="238"/>
                    </a:cubicBezTo>
                    <a:cubicBezTo>
                      <a:pt x="260" y="238"/>
                      <a:pt x="240" y="215"/>
                      <a:pt x="231" y="202"/>
                    </a:cubicBezTo>
                    <a:cubicBezTo>
                      <a:pt x="212" y="193"/>
                      <a:pt x="199" y="180"/>
                      <a:pt x="189" y="164"/>
                    </a:cubicBezTo>
                    <a:cubicBezTo>
                      <a:pt x="179" y="144"/>
                      <a:pt x="176" y="122"/>
                      <a:pt x="192" y="109"/>
                    </a:cubicBezTo>
                    <a:cubicBezTo>
                      <a:pt x="212" y="90"/>
                      <a:pt x="240" y="73"/>
                      <a:pt x="228" y="41"/>
                    </a:cubicBezTo>
                    <a:cubicBezTo>
                      <a:pt x="218" y="12"/>
                      <a:pt x="176" y="0"/>
                      <a:pt x="147" y="0"/>
                    </a:cubicBezTo>
                    <a:cubicBezTo>
                      <a:pt x="121" y="0"/>
                      <a:pt x="96" y="9"/>
                      <a:pt x="76" y="22"/>
                    </a:cubicBezTo>
                    <a:cubicBezTo>
                      <a:pt x="34" y="51"/>
                      <a:pt x="-8" y="103"/>
                      <a:pt x="2" y="157"/>
                    </a:cubicBezTo>
                    <a:cubicBezTo>
                      <a:pt x="2" y="180"/>
                      <a:pt x="21" y="221"/>
                      <a:pt x="50" y="218"/>
                    </a:cubicBezTo>
                    <a:cubicBezTo>
                      <a:pt x="73" y="218"/>
                      <a:pt x="92" y="199"/>
                      <a:pt x="115" y="196"/>
                    </a:cubicBezTo>
                    <a:cubicBezTo>
                      <a:pt x="166" y="186"/>
                      <a:pt x="212" y="234"/>
                      <a:pt x="228" y="280"/>
                    </a:cubicBezTo>
                    <a:cubicBezTo>
                      <a:pt x="228" y="283"/>
                      <a:pt x="231" y="283"/>
                      <a:pt x="231" y="286"/>
                    </a:cubicBezTo>
                    <a:cubicBezTo>
                      <a:pt x="356" y="312"/>
                      <a:pt x="488" y="286"/>
                      <a:pt x="614" y="251"/>
                    </a:cubicBezTo>
                    <a:cubicBezTo>
                      <a:pt x="643" y="244"/>
                      <a:pt x="672" y="234"/>
                      <a:pt x="698" y="225"/>
                    </a:cubicBezTo>
                    <a:cubicBezTo>
                      <a:pt x="797" y="196"/>
                      <a:pt x="894" y="164"/>
                      <a:pt x="997" y="148"/>
                    </a:cubicBezTo>
                    <a:cubicBezTo>
                      <a:pt x="1084" y="135"/>
                      <a:pt x="1178" y="135"/>
                      <a:pt x="1265" y="148"/>
                    </a:cubicBezTo>
                    <a:cubicBezTo>
                      <a:pt x="1313" y="154"/>
                      <a:pt x="1368" y="167"/>
                      <a:pt x="1397" y="205"/>
                    </a:cubicBezTo>
                    <a:cubicBezTo>
                      <a:pt x="1400" y="209"/>
                      <a:pt x="1403" y="212"/>
                      <a:pt x="1406" y="215"/>
                    </a:cubicBezTo>
                    <a:cubicBezTo>
                      <a:pt x="1410" y="215"/>
                      <a:pt x="1413" y="218"/>
                      <a:pt x="1416" y="218"/>
                    </a:cubicBezTo>
                    <a:cubicBezTo>
                      <a:pt x="1445" y="221"/>
                      <a:pt x="1477" y="225"/>
                      <a:pt x="1506" y="228"/>
                    </a:cubicBezTo>
                    <a:cubicBezTo>
                      <a:pt x="1484" y="196"/>
                      <a:pt x="1454" y="167"/>
                      <a:pt x="142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364057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30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9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2" y="232"/>
                      <a:pt x="28" y="245"/>
                    </a:cubicBezTo>
                    <a:cubicBezTo>
                      <a:pt x="54" y="255"/>
                      <a:pt x="83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3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42" y="45"/>
                      <a:pt x="1348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8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2953371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71" y="149"/>
                      <a:pt x="139" y="156"/>
                      <a:pt x="110" y="162"/>
                    </a:cubicBezTo>
                    <a:cubicBezTo>
                      <a:pt x="97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3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2795518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2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50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7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9" y="186"/>
                      <a:pt x="214" y="234"/>
                      <a:pt x="230" y="280"/>
                    </a:cubicBezTo>
                    <a:cubicBezTo>
                      <a:pt x="230" y="283"/>
                      <a:pt x="233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1000" y="148"/>
                    </a:cubicBezTo>
                    <a:cubicBezTo>
                      <a:pt x="1087" y="135"/>
                      <a:pt x="1180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2" y="215"/>
                      <a:pt x="1415" y="218"/>
                      <a:pt x="1418" y="218"/>
                    </a:cubicBezTo>
                    <a:cubicBezTo>
                      <a:pt x="1447" y="221"/>
                      <a:pt x="1480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2809357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29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3" y="110"/>
                    </a:cubicBezTo>
                    <a:cubicBezTo>
                      <a:pt x="481" y="151"/>
                      <a:pt x="339" y="180"/>
                      <a:pt x="201" y="158"/>
                    </a:cubicBezTo>
                    <a:cubicBezTo>
                      <a:pt x="191" y="187"/>
                      <a:pt x="166" y="213"/>
                      <a:pt x="127" y="209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2" y="142"/>
                      <a:pt x="24" y="139"/>
                      <a:pt x="8" y="167"/>
                    </a:cubicBezTo>
                    <a:cubicBezTo>
                      <a:pt x="-8" y="193"/>
                      <a:pt x="2" y="232"/>
                      <a:pt x="27" y="245"/>
                    </a:cubicBezTo>
                    <a:cubicBezTo>
                      <a:pt x="53" y="255"/>
                      <a:pt x="82" y="255"/>
                      <a:pt x="108" y="251"/>
                    </a:cubicBezTo>
                    <a:cubicBezTo>
                      <a:pt x="172" y="248"/>
                      <a:pt x="227" y="206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72" y="271"/>
                      <a:pt x="507" y="261"/>
                      <a:pt x="510" y="261"/>
                    </a:cubicBezTo>
                    <a:cubicBezTo>
                      <a:pt x="533" y="258"/>
                      <a:pt x="552" y="251"/>
                      <a:pt x="575" y="245"/>
                    </a:cubicBezTo>
                    <a:cubicBezTo>
                      <a:pt x="617" y="235"/>
                      <a:pt x="659" y="222"/>
                      <a:pt x="700" y="209"/>
                    </a:cubicBezTo>
                    <a:cubicBezTo>
                      <a:pt x="781" y="180"/>
                      <a:pt x="861" y="145"/>
                      <a:pt x="942" y="113"/>
                    </a:cubicBezTo>
                    <a:cubicBezTo>
                      <a:pt x="948" y="110"/>
                      <a:pt x="955" y="106"/>
                      <a:pt x="964" y="103"/>
                    </a:cubicBezTo>
                    <a:cubicBezTo>
                      <a:pt x="1084" y="51"/>
                      <a:pt x="1206" y="42"/>
                      <a:pt x="1335" y="45"/>
                    </a:cubicBezTo>
                    <a:cubicBezTo>
                      <a:pt x="1341" y="45"/>
                      <a:pt x="1344" y="45"/>
                      <a:pt x="1351" y="45"/>
                    </a:cubicBezTo>
                    <a:cubicBezTo>
                      <a:pt x="1312" y="3"/>
                      <a:pt x="1225" y="0"/>
                      <a:pt x="1174" y="0"/>
                    </a:cubicBezTo>
                    <a:cubicBezTo>
                      <a:pt x="1087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38" name="Google Shape;338;p4"/>
              <p:cNvGrpSpPr/>
              <p:nvPr/>
            </p:nvGrpSpPr>
            <p:grpSpPr>
              <a:xfrm>
                <a:off x="-1371800" y="4556148"/>
                <a:ext cx="12106273" cy="834677"/>
                <a:chOff x="-1371800" y="4556148"/>
                <a:chExt cx="12106273" cy="834677"/>
              </a:xfrm>
            </p:grpSpPr>
            <p:grpSp>
              <p:nvGrpSpPr>
                <p:cNvPr id="339" name="Google Shape;339;p4"/>
                <p:cNvGrpSpPr/>
                <p:nvPr/>
              </p:nvGrpSpPr>
              <p:grpSpPr>
                <a:xfrm>
                  <a:off x="-1133939" y="4567393"/>
                  <a:ext cx="11630521" cy="730017"/>
                  <a:chOff x="-1133939" y="6512318"/>
                  <a:chExt cx="11630521" cy="730017"/>
                </a:xfrm>
              </p:grpSpPr>
              <p:sp>
                <p:nvSpPr>
                  <p:cNvPr id="340" name="Google Shape;340;p4"/>
                  <p:cNvSpPr/>
                  <p:nvPr/>
                </p:nvSpPr>
                <p:spPr>
                  <a:xfrm>
                    <a:off x="-1133939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7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1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3" y="192"/>
                        </a:cubicBezTo>
                        <a:cubicBezTo>
                          <a:pt x="743" y="205"/>
                          <a:pt x="768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8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1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4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1" y="372"/>
                        </a:cubicBezTo>
                        <a:cubicBezTo>
                          <a:pt x="118" y="424"/>
                          <a:pt x="160" y="456"/>
                          <a:pt x="211" y="450"/>
                        </a:cubicBezTo>
                        <a:cubicBezTo>
                          <a:pt x="240" y="443"/>
                          <a:pt x="276" y="427"/>
                          <a:pt x="286" y="398"/>
                        </a:cubicBezTo>
                        <a:cubicBezTo>
                          <a:pt x="289" y="382"/>
                          <a:pt x="282" y="379"/>
                          <a:pt x="273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298" y="237"/>
                        </a:cubicBezTo>
                        <a:cubicBezTo>
                          <a:pt x="350" y="221"/>
                          <a:pt x="401" y="234"/>
                          <a:pt x="440" y="266"/>
                        </a:cubicBezTo>
                        <a:cubicBezTo>
                          <a:pt x="479" y="295"/>
                          <a:pt x="511" y="337"/>
                          <a:pt x="514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3" y="475"/>
                          <a:pt x="321" y="495"/>
                        </a:cubicBezTo>
                        <a:cubicBezTo>
                          <a:pt x="302" y="514"/>
                          <a:pt x="279" y="543"/>
                          <a:pt x="282" y="572"/>
                        </a:cubicBezTo>
                        <a:cubicBezTo>
                          <a:pt x="289" y="604"/>
                          <a:pt x="340" y="627"/>
                          <a:pt x="359" y="591"/>
                        </a:cubicBezTo>
                        <a:cubicBezTo>
                          <a:pt x="369" y="572"/>
                          <a:pt x="379" y="556"/>
                          <a:pt x="405" y="550"/>
                        </a:cubicBezTo>
                        <a:cubicBezTo>
                          <a:pt x="424" y="543"/>
                          <a:pt x="446" y="550"/>
                          <a:pt x="463" y="566"/>
                        </a:cubicBezTo>
                        <a:cubicBezTo>
                          <a:pt x="498" y="598"/>
                          <a:pt x="495" y="662"/>
                          <a:pt x="450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4" y="714"/>
                          <a:pt x="198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5" y="533"/>
                          <a:pt x="768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5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1" name="Google Shape;341;p4"/>
                  <p:cNvSpPr/>
                  <p:nvPr/>
                </p:nvSpPr>
                <p:spPr>
                  <a:xfrm>
                    <a:off x="-302725" y="6512318"/>
                    <a:ext cx="431610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7" extrusionOk="0">
                        <a:moveTo>
                          <a:pt x="998" y="282"/>
                        </a:moveTo>
                        <a:lnTo>
                          <a:pt x="998" y="282"/>
                        </a:lnTo>
                        <a:cubicBezTo>
                          <a:pt x="988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60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1" y="173"/>
                          <a:pt x="827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1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5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2" y="514"/>
                          <a:pt x="280" y="543"/>
                          <a:pt x="283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5" y="543"/>
                          <a:pt x="450" y="550"/>
                          <a:pt x="463" y="566"/>
                        </a:cubicBezTo>
                        <a:cubicBezTo>
                          <a:pt x="499" y="598"/>
                          <a:pt x="495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7" y="852"/>
                          <a:pt x="106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5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998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2" name="Google Shape;342;p4"/>
                  <p:cNvSpPr/>
                  <p:nvPr/>
                </p:nvSpPr>
                <p:spPr>
                  <a:xfrm>
                    <a:off x="528923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1" y="179"/>
                        </a:cubicBezTo>
                        <a:cubicBezTo>
                          <a:pt x="218" y="208"/>
                          <a:pt x="215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299" y="237"/>
                        </a:cubicBezTo>
                        <a:cubicBezTo>
                          <a:pt x="350" y="221"/>
                          <a:pt x="402" y="234"/>
                          <a:pt x="440" y="266"/>
                        </a:cubicBezTo>
                        <a:cubicBezTo>
                          <a:pt x="479" y="295"/>
                          <a:pt x="511" y="337"/>
                          <a:pt x="515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3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3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6" y="852"/>
                          <a:pt x="440" y="830"/>
                          <a:pt x="502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3" name="Google Shape;343;p4"/>
                  <p:cNvSpPr/>
                  <p:nvPr/>
                </p:nvSpPr>
                <p:spPr>
                  <a:xfrm>
                    <a:off x="1360137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9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3" y="138"/>
                        </a:cubicBezTo>
                        <a:cubicBezTo>
                          <a:pt x="860" y="121"/>
                          <a:pt x="844" y="108"/>
                          <a:pt x="828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6" y="102"/>
                          <a:pt x="696" y="170"/>
                          <a:pt x="725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2" y="189"/>
                          <a:pt x="808" y="183"/>
                          <a:pt x="818" y="176"/>
                        </a:cubicBezTo>
                        <a:cubicBezTo>
                          <a:pt x="824" y="173"/>
                          <a:pt x="828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8" y="321"/>
                          <a:pt x="760" y="305"/>
                          <a:pt x="721" y="282"/>
                        </a:cubicBezTo>
                        <a:cubicBezTo>
                          <a:pt x="670" y="253"/>
                          <a:pt x="644" y="205"/>
                          <a:pt x="621" y="154"/>
                        </a:cubicBezTo>
                        <a:cubicBezTo>
                          <a:pt x="599" y="99"/>
                          <a:pt x="564" y="44"/>
                          <a:pt x="509" y="15"/>
                        </a:cubicBezTo>
                        <a:cubicBezTo>
                          <a:pt x="483" y="-1"/>
                          <a:pt x="451" y="-7"/>
                          <a:pt x="425" y="9"/>
                        </a:cubicBezTo>
                        <a:cubicBezTo>
                          <a:pt x="386" y="28"/>
                          <a:pt x="393" y="60"/>
                          <a:pt x="380" y="95"/>
                        </a:cubicBezTo>
                        <a:cubicBezTo>
                          <a:pt x="377" y="102"/>
                          <a:pt x="370" y="105"/>
                          <a:pt x="364" y="102"/>
                        </a:cubicBezTo>
                        <a:cubicBezTo>
                          <a:pt x="335" y="95"/>
                          <a:pt x="306" y="92"/>
                          <a:pt x="277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6" y="231"/>
                          <a:pt x="193" y="250"/>
                        </a:cubicBezTo>
                        <a:cubicBezTo>
                          <a:pt x="171" y="266"/>
                          <a:pt x="145" y="276"/>
                          <a:pt x="129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1" y="456"/>
                          <a:pt x="212" y="450"/>
                        </a:cubicBezTo>
                        <a:cubicBezTo>
                          <a:pt x="241" y="443"/>
                          <a:pt x="277" y="427"/>
                          <a:pt x="286" y="398"/>
                        </a:cubicBezTo>
                        <a:cubicBezTo>
                          <a:pt x="290" y="382"/>
                          <a:pt x="283" y="379"/>
                          <a:pt x="274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80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3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3" y="514"/>
                          <a:pt x="280" y="543"/>
                          <a:pt x="283" y="572"/>
                        </a:cubicBezTo>
                        <a:cubicBezTo>
                          <a:pt x="290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6" y="550"/>
                        </a:cubicBezTo>
                        <a:cubicBezTo>
                          <a:pt x="425" y="543"/>
                          <a:pt x="451" y="550"/>
                          <a:pt x="464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9" y="714"/>
                          <a:pt x="341" y="707"/>
                          <a:pt x="296" y="691"/>
                        </a:cubicBezTo>
                        <a:cubicBezTo>
                          <a:pt x="238" y="675"/>
                          <a:pt x="187" y="640"/>
                          <a:pt x="125" y="652"/>
                        </a:cubicBezTo>
                        <a:cubicBezTo>
                          <a:pt x="71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2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200" y="717"/>
                          <a:pt x="238" y="740"/>
                        </a:cubicBezTo>
                        <a:cubicBezTo>
                          <a:pt x="277" y="765"/>
                          <a:pt x="312" y="813"/>
                          <a:pt x="303" y="862"/>
                        </a:cubicBezTo>
                        <a:cubicBezTo>
                          <a:pt x="299" y="878"/>
                          <a:pt x="290" y="894"/>
                          <a:pt x="277" y="907"/>
                        </a:cubicBezTo>
                        <a:cubicBezTo>
                          <a:pt x="293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4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9" y="569"/>
                          <a:pt x="721" y="553"/>
                          <a:pt x="747" y="540"/>
                        </a:cubicBezTo>
                        <a:cubicBezTo>
                          <a:pt x="757" y="533"/>
                          <a:pt x="769" y="527"/>
                          <a:pt x="779" y="520"/>
                        </a:cubicBezTo>
                        <a:cubicBezTo>
                          <a:pt x="786" y="517"/>
                          <a:pt x="818" y="511"/>
                          <a:pt x="821" y="504"/>
                        </a:cubicBezTo>
                        <a:cubicBezTo>
                          <a:pt x="857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4" name="Google Shape;344;p4"/>
                  <p:cNvSpPr/>
                  <p:nvPr/>
                </p:nvSpPr>
                <p:spPr>
                  <a:xfrm>
                    <a:off x="2191785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5" y="9"/>
                        </a:cubicBezTo>
                        <a:cubicBezTo>
                          <a:pt x="386" y="28"/>
                          <a:pt x="392" y="60"/>
                          <a:pt x="380" y="95"/>
                        </a:cubicBezTo>
                        <a:cubicBezTo>
                          <a:pt x="376" y="102"/>
                          <a:pt x="370" y="105"/>
                          <a:pt x="364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302" y="237"/>
                        </a:cubicBezTo>
                        <a:cubicBezTo>
                          <a:pt x="351" y="221"/>
                          <a:pt x="402" y="234"/>
                          <a:pt x="444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5" y="550"/>
                        </a:cubicBezTo>
                        <a:cubicBezTo>
                          <a:pt x="425" y="543"/>
                          <a:pt x="450" y="550"/>
                          <a:pt x="466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5" name="Google Shape;345;p4"/>
                  <p:cNvSpPr/>
                  <p:nvPr/>
                </p:nvSpPr>
                <p:spPr>
                  <a:xfrm>
                    <a:off x="3023432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1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2" y="234"/>
                          <a:pt x="444" y="266"/>
                        </a:cubicBezTo>
                        <a:cubicBezTo>
                          <a:pt x="479" y="295"/>
                          <a:pt x="511" y="337"/>
                          <a:pt x="518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3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6" y="691"/>
                        </a:cubicBezTo>
                        <a:cubicBezTo>
                          <a:pt x="237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9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5" y="714"/>
                          <a:pt x="199" y="717"/>
                          <a:pt x="237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8" y="881"/>
                        </a:cubicBezTo>
                        <a:cubicBezTo>
                          <a:pt x="386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1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6" name="Google Shape;346;p4"/>
                  <p:cNvSpPr/>
                  <p:nvPr/>
                </p:nvSpPr>
                <p:spPr>
                  <a:xfrm>
                    <a:off x="3855079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6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4" y="102"/>
                          <a:pt x="694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3" y="173"/>
                          <a:pt x="826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69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0" y="443"/>
                          <a:pt x="276" y="427"/>
                          <a:pt x="285" y="398"/>
                        </a:cubicBezTo>
                        <a:cubicBezTo>
                          <a:pt x="289" y="382"/>
                          <a:pt x="282" y="379"/>
                          <a:pt x="272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1" y="234"/>
                          <a:pt x="443" y="266"/>
                        </a:cubicBezTo>
                        <a:cubicBezTo>
                          <a:pt x="479" y="295"/>
                          <a:pt x="511" y="337"/>
                          <a:pt x="517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5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2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8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4" y="714"/>
                          <a:pt x="199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7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" name="Google Shape;347;p4"/>
                  <p:cNvSpPr/>
                  <p:nvPr/>
                </p:nvSpPr>
                <p:spPr>
                  <a:xfrm>
                    <a:off x="4690619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9" y="261"/>
                          <a:pt x="919" y="235"/>
                          <a:pt x="907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48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88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50" y="351"/>
                        </a:cubicBezTo>
                        <a:cubicBezTo>
                          <a:pt x="217" y="303"/>
                          <a:pt x="250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18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2" y="882"/>
                          <a:pt x="105" y="870"/>
                        </a:cubicBezTo>
                        <a:cubicBezTo>
                          <a:pt x="146" y="853"/>
                          <a:pt x="105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6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30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" name="Google Shape;348;p4"/>
                  <p:cNvSpPr/>
                  <p:nvPr/>
                </p:nvSpPr>
                <p:spPr>
                  <a:xfrm>
                    <a:off x="5522266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8" y="261"/>
                          <a:pt x="919" y="235"/>
                          <a:pt x="909" y="209"/>
                        </a:cubicBezTo>
                        <a:cubicBezTo>
                          <a:pt x="896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2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7" y="203"/>
                          <a:pt x="787" y="193"/>
                        </a:cubicBezTo>
                        <a:cubicBezTo>
                          <a:pt x="800" y="190"/>
                          <a:pt x="806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51" y="174"/>
                          <a:pt x="861" y="203"/>
                          <a:pt x="864" y="219"/>
                        </a:cubicBezTo>
                        <a:cubicBezTo>
                          <a:pt x="867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19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4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2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7" y="348"/>
                          <a:pt x="110" y="374"/>
                        </a:cubicBezTo>
                        <a:cubicBezTo>
                          <a:pt x="114" y="425"/>
                          <a:pt x="159" y="457"/>
                          <a:pt x="210" y="451"/>
                        </a:cubicBezTo>
                        <a:cubicBezTo>
                          <a:pt x="239" y="445"/>
                          <a:pt x="275" y="429"/>
                          <a:pt x="285" y="399"/>
                        </a:cubicBezTo>
                        <a:cubicBezTo>
                          <a:pt x="288" y="383"/>
                          <a:pt x="281" y="380"/>
                          <a:pt x="272" y="374"/>
                        </a:cubicBezTo>
                        <a:cubicBezTo>
                          <a:pt x="262" y="367"/>
                          <a:pt x="255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0" y="235"/>
                          <a:pt x="439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19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1" y="573"/>
                        </a:cubicBezTo>
                        <a:cubicBezTo>
                          <a:pt x="288" y="606"/>
                          <a:pt x="339" y="625"/>
                          <a:pt x="358" y="593"/>
                        </a:cubicBezTo>
                        <a:cubicBezTo>
                          <a:pt x="368" y="573"/>
                          <a:pt x="378" y="557"/>
                          <a:pt x="400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6" y="676"/>
                          <a:pt x="185" y="641"/>
                          <a:pt x="123" y="654"/>
                        </a:cubicBezTo>
                        <a:cubicBezTo>
                          <a:pt x="69" y="666"/>
                          <a:pt x="17" y="705"/>
                          <a:pt x="4" y="760"/>
                        </a:cubicBezTo>
                        <a:cubicBezTo>
                          <a:pt x="-5" y="789"/>
                          <a:pt x="-2" y="821"/>
                          <a:pt x="17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4" y="853"/>
                          <a:pt x="436" y="831"/>
                          <a:pt x="500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4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9" name="Google Shape;349;p4"/>
                  <p:cNvSpPr/>
                  <p:nvPr/>
                </p:nvSpPr>
                <p:spPr>
                  <a:xfrm>
                    <a:off x="6353481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4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3" y="206"/>
                          <a:pt x="768" y="203"/>
                          <a:pt x="788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7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4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5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49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3" y="470"/>
                          <a:pt x="340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5" y="763"/>
                          <a:pt x="308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4" y="570"/>
                          <a:pt x="720" y="554"/>
                          <a:pt x="743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0" name="Google Shape;350;p4"/>
                  <p:cNvSpPr/>
                  <p:nvPr/>
                </p:nvSpPr>
                <p:spPr>
                  <a:xfrm>
                    <a:off x="7185128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7" y="280"/>
                          <a:pt x="964" y="274"/>
                        </a:cubicBezTo>
                        <a:cubicBezTo>
                          <a:pt x="939" y="261"/>
                          <a:pt x="919" y="235"/>
                          <a:pt x="910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2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9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20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1" name="Google Shape;351;p4"/>
                  <p:cNvSpPr/>
                  <p:nvPr/>
                </p:nvSpPr>
                <p:spPr>
                  <a:xfrm>
                    <a:off x="8016343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8" y="284"/>
                          <a:pt x="978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2" y="136"/>
                        </a:cubicBezTo>
                        <a:cubicBezTo>
                          <a:pt x="859" y="123"/>
                          <a:pt x="843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5" y="103"/>
                          <a:pt x="695" y="171"/>
                          <a:pt x="724" y="193"/>
                        </a:cubicBezTo>
                        <a:cubicBezTo>
                          <a:pt x="743" y="206"/>
                          <a:pt x="769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7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9" y="238"/>
                          <a:pt x="865" y="267"/>
                          <a:pt x="849" y="284"/>
                        </a:cubicBezTo>
                        <a:cubicBezTo>
                          <a:pt x="817" y="322"/>
                          <a:pt x="756" y="306"/>
                          <a:pt x="720" y="284"/>
                        </a:cubicBezTo>
                        <a:cubicBezTo>
                          <a:pt x="669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8" y="13"/>
                        </a:cubicBezTo>
                        <a:cubicBezTo>
                          <a:pt x="482" y="0"/>
                          <a:pt x="450" y="-6"/>
                          <a:pt x="421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6" y="103"/>
                          <a:pt x="369" y="106"/>
                          <a:pt x="363" y="103"/>
                        </a:cubicBezTo>
                        <a:cubicBezTo>
                          <a:pt x="334" y="97"/>
                          <a:pt x="305" y="93"/>
                          <a:pt x="276" y="106"/>
                        </a:cubicBezTo>
                        <a:cubicBezTo>
                          <a:pt x="244" y="119"/>
                          <a:pt x="224" y="148"/>
                          <a:pt x="221" y="181"/>
                        </a:cubicBezTo>
                        <a:cubicBezTo>
                          <a:pt x="218" y="209"/>
                          <a:pt x="215" y="232"/>
                          <a:pt x="192" y="251"/>
                        </a:cubicBezTo>
                        <a:cubicBezTo>
                          <a:pt x="170" y="267"/>
                          <a:pt x="144" y="277"/>
                          <a:pt x="128" y="303"/>
                        </a:cubicBezTo>
                        <a:cubicBezTo>
                          <a:pt x="115" y="325"/>
                          <a:pt x="108" y="348"/>
                          <a:pt x="112" y="374"/>
                        </a:cubicBezTo>
                        <a:cubicBezTo>
                          <a:pt x="115" y="425"/>
                          <a:pt x="160" y="457"/>
                          <a:pt x="212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9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1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4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9" y="606"/>
                          <a:pt x="340" y="625"/>
                          <a:pt x="360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7" y="551"/>
                          <a:pt x="463" y="564"/>
                        </a:cubicBezTo>
                        <a:cubicBezTo>
                          <a:pt x="498" y="599"/>
                          <a:pt x="492" y="663"/>
                          <a:pt x="450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6" y="641"/>
                          <a:pt x="124" y="654"/>
                        </a:cubicBezTo>
                        <a:cubicBezTo>
                          <a:pt x="70" y="666"/>
                          <a:pt x="21" y="705"/>
                          <a:pt x="5" y="760"/>
                        </a:cubicBezTo>
                        <a:cubicBezTo>
                          <a:pt x="-4" y="789"/>
                          <a:pt x="-1" y="821"/>
                          <a:pt x="18" y="844"/>
                        </a:cubicBezTo>
                        <a:cubicBezTo>
                          <a:pt x="41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9" y="718"/>
                          <a:pt x="234" y="741"/>
                        </a:cubicBezTo>
                        <a:cubicBezTo>
                          <a:pt x="276" y="763"/>
                          <a:pt x="311" y="811"/>
                          <a:pt x="302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3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5" y="570"/>
                          <a:pt x="720" y="554"/>
                          <a:pt x="746" y="538"/>
                        </a:cubicBezTo>
                        <a:cubicBezTo>
                          <a:pt x="756" y="535"/>
                          <a:pt x="765" y="528"/>
                          <a:pt x="778" y="522"/>
                        </a:cubicBezTo>
                        <a:cubicBezTo>
                          <a:pt x="785" y="518"/>
                          <a:pt x="817" y="509"/>
                          <a:pt x="817" y="506"/>
                        </a:cubicBezTo>
                        <a:cubicBezTo>
                          <a:pt x="856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2" name="Google Shape;352;p4"/>
                  <p:cNvSpPr/>
                  <p:nvPr/>
                </p:nvSpPr>
                <p:spPr>
                  <a:xfrm>
                    <a:off x="8847990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9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7" y="322"/>
                          <a:pt x="759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7" y="97"/>
                          <a:pt x="562" y="45"/>
                          <a:pt x="508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3" y="97"/>
                          <a:pt x="304" y="93"/>
                          <a:pt x="276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4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8" y="425"/>
                          <a:pt x="160" y="457"/>
                          <a:pt x="211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8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6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5" y="586"/>
                        </a:cubicBezTo>
                        <a:cubicBezTo>
                          <a:pt x="694" y="570"/>
                          <a:pt x="720" y="554"/>
                          <a:pt x="746" y="538"/>
                        </a:cubicBezTo>
                        <a:cubicBezTo>
                          <a:pt x="755" y="535"/>
                          <a:pt x="768" y="528"/>
                          <a:pt x="778" y="522"/>
                        </a:cubicBezTo>
                        <a:cubicBezTo>
                          <a:pt x="784" y="518"/>
                          <a:pt x="817" y="509"/>
                          <a:pt x="817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3" name="Google Shape;353;p4"/>
                  <p:cNvSpPr/>
                  <p:nvPr/>
                </p:nvSpPr>
                <p:spPr>
                  <a:xfrm>
                    <a:off x="9679637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2" y="235"/>
                          <a:pt x="909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8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7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40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5" y="470"/>
                          <a:pt x="343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8" y="573"/>
                          <a:pt x="378" y="557"/>
                          <a:pt x="404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6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8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7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5" y="586"/>
                        </a:cubicBezTo>
                        <a:cubicBezTo>
                          <a:pt x="697" y="570"/>
                          <a:pt x="720" y="554"/>
                          <a:pt x="745" y="538"/>
                        </a:cubicBezTo>
                        <a:cubicBezTo>
                          <a:pt x="755" y="535"/>
                          <a:pt x="768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4" name="Google Shape;354;p4"/>
                  <p:cNvSpPr/>
                  <p:nvPr/>
                </p:nvSpPr>
                <p:spPr>
                  <a:xfrm>
                    <a:off x="10064539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996" y="760"/>
                        </a:moveTo>
                        <a:lnTo>
                          <a:pt x="996" y="760"/>
                        </a:lnTo>
                        <a:cubicBezTo>
                          <a:pt x="979" y="705"/>
                          <a:pt x="931" y="667"/>
                          <a:pt x="876" y="654"/>
                        </a:cubicBezTo>
                        <a:cubicBezTo>
                          <a:pt x="812" y="641"/>
                          <a:pt x="764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500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8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2" y="108"/>
                          <a:pt x="625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80" y="284"/>
                        </a:cubicBezTo>
                        <a:cubicBezTo>
                          <a:pt x="242" y="303"/>
                          <a:pt x="184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4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9" y="124"/>
                          <a:pt x="126" y="137"/>
                        </a:cubicBezTo>
                        <a:cubicBezTo>
                          <a:pt x="110" y="158"/>
                          <a:pt x="103" y="184"/>
                          <a:pt x="91" y="210"/>
                        </a:cubicBezTo>
                        <a:cubicBezTo>
                          <a:pt x="78" y="235"/>
                          <a:pt x="62" y="261"/>
                          <a:pt x="32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5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2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6" y="850"/>
                          <a:pt x="673" y="882"/>
                        </a:cubicBezTo>
                        <a:cubicBezTo>
                          <a:pt x="689" y="889"/>
                          <a:pt x="706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2" y="763"/>
                          <a:pt x="764" y="741"/>
                        </a:cubicBezTo>
                        <a:cubicBezTo>
                          <a:pt x="799" y="718"/>
                          <a:pt x="867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6" y="76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5" name="Google Shape;355;p4"/>
                  <p:cNvSpPr/>
                  <p:nvPr/>
                </p:nvSpPr>
                <p:spPr>
                  <a:xfrm>
                    <a:off x="9233324" y="6849648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2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0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21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4" y="364"/>
                          <a:pt x="727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4" y="428"/>
                          <a:pt x="760" y="445"/>
                          <a:pt x="785" y="451"/>
                        </a:cubicBezTo>
                        <a:cubicBezTo>
                          <a:pt x="837" y="457"/>
                          <a:pt x="882" y="425"/>
                          <a:pt x="888" y="374"/>
                        </a:cubicBezTo>
                        <a:cubicBezTo>
                          <a:pt x="888" y="348"/>
                          <a:pt x="882" y="322"/>
                          <a:pt x="869" y="303"/>
                        </a:cubicBezTo>
                        <a:cubicBezTo>
                          <a:pt x="856" y="277"/>
                          <a:pt x="831" y="268"/>
                          <a:pt x="808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4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50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6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1" y="303"/>
                          <a:pt x="183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12" y="193"/>
                        </a:cubicBezTo>
                        <a:cubicBezTo>
                          <a:pt x="231" y="200"/>
                          <a:pt x="257" y="203"/>
                          <a:pt x="274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4" y="101"/>
                        </a:cubicBezTo>
                        <a:cubicBezTo>
                          <a:pt x="158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5" y="519"/>
                          <a:pt x="219" y="522"/>
                        </a:cubicBezTo>
                        <a:cubicBezTo>
                          <a:pt x="231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5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6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6" name="Google Shape;356;p4"/>
                  <p:cNvSpPr/>
                  <p:nvPr/>
                </p:nvSpPr>
                <p:spPr>
                  <a:xfrm>
                    <a:off x="8401677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3" y="712"/>
                          <a:pt x="547" y="689"/>
                        </a:cubicBezTo>
                        <a:cubicBezTo>
                          <a:pt x="506" y="664"/>
                          <a:pt x="502" y="599"/>
                          <a:pt x="535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5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8" y="252"/>
                        </a:cubicBezTo>
                        <a:cubicBezTo>
                          <a:pt x="783" y="232"/>
                          <a:pt x="783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5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2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8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3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6" y="715"/>
                          <a:pt x="883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7" name="Google Shape;357;p4"/>
                  <p:cNvSpPr/>
                  <p:nvPr/>
                </p:nvSpPr>
                <p:spPr>
                  <a:xfrm>
                    <a:off x="7570030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1"/>
                          <a:pt x="184" y="177"/>
                        </a:cubicBezTo>
                        <a:cubicBezTo>
                          <a:pt x="194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3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8" name="Google Shape;358;p4"/>
                  <p:cNvSpPr/>
                  <p:nvPr/>
                </p:nvSpPr>
                <p:spPr>
                  <a:xfrm>
                    <a:off x="6738815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8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7" y="371"/>
                        </a:cubicBezTo>
                        <a:cubicBezTo>
                          <a:pt x="714" y="380"/>
                          <a:pt x="708" y="384"/>
                          <a:pt x="714" y="400"/>
                        </a:cubicBezTo>
                        <a:cubicBezTo>
                          <a:pt x="724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69" y="303"/>
                        </a:cubicBezTo>
                        <a:cubicBezTo>
                          <a:pt x="856" y="277"/>
                          <a:pt x="830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1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47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8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09" y="193"/>
                        </a:cubicBezTo>
                        <a:cubicBezTo>
                          <a:pt x="232" y="200"/>
                          <a:pt x="257" y="203"/>
                          <a:pt x="273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2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9" name="Google Shape;359;p4"/>
                  <p:cNvSpPr/>
                  <p:nvPr/>
                </p:nvSpPr>
                <p:spPr>
                  <a:xfrm>
                    <a:off x="5907168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6" y="664"/>
                          <a:pt x="502" y="599"/>
                          <a:pt x="534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6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70" y="303"/>
                        </a:cubicBezTo>
                        <a:cubicBezTo>
                          <a:pt x="857" y="277"/>
                          <a:pt x="828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6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8" y="1"/>
                          <a:pt x="490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09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0" name="Google Shape;360;p4"/>
                  <p:cNvSpPr/>
                  <p:nvPr/>
                </p:nvSpPr>
                <p:spPr>
                  <a:xfrm>
                    <a:off x="5075521" y="6849648"/>
                    <a:ext cx="43247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1" y="705"/>
                          <a:pt x="590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86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28" y="268"/>
                          <a:pt x="806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28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6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9" y="284"/>
                        </a:cubicBezTo>
                        <a:cubicBezTo>
                          <a:pt x="136" y="268"/>
                          <a:pt x="129" y="239"/>
                          <a:pt x="132" y="216"/>
                        </a:cubicBezTo>
                        <a:cubicBezTo>
                          <a:pt x="136" y="203"/>
                          <a:pt x="149" y="174"/>
                          <a:pt x="165" y="171"/>
                        </a:cubicBezTo>
                        <a:cubicBezTo>
                          <a:pt x="171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0" y="284"/>
                          <a:pt x="0" y="284"/>
                        </a:cubicBezTo>
                        <a:cubicBezTo>
                          <a:pt x="81" y="338"/>
                          <a:pt x="142" y="416"/>
                          <a:pt x="181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4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0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28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1" name="Google Shape;361;p4"/>
                  <p:cNvSpPr/>
                  <p:nvPr/>
                </p:nvSpPr>
                <p:spPr>
                  <a:xfrm>
                    <a:off x="424041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6" y="663"/>
                          <a:pt x="502" y="599"/>
                          <a:pt x="535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12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502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0" y="255"/>
                          <a:pt x="783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9" y="451"/>
                        </a:cubicBezTo>
                        <a:cubicBezTo>
                          <a:pt x="840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3" y="232"/>
                          <a:pt x="783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8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3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5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82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2" name="Google Shape;362;p4"/>
                  <p:cNvSpPr/>
                  <p:nvPr/>
                </p:nvSpPr>
                <p:spPr>
                  <a:xfrm>
                    <a:off x="3408766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6" y="692"/>
                        </a:cubicBezTo>
                        <a:cubicBezTo>
                          <a:pt x="660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503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1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9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41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4"/>
                          <a:pt x="184" y="177"/>
                        </a:cubicBezTo>
                        <a:cubicBezTo>
                          <a:pt x="194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71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9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5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6" y="795"/>
                          <a:pt x="854" y="853"/>
                          <a:pt x="892" y="869"/>
                        </a:cubicBezTo>
                        <a:cubicBezTo>
                          <a:pt x="924" y="882"/>
                          <a:pt x="960" y="866"/>
                          <a:pt x="983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3" name="Google Shape;363;p4"/>
                  <p:cNvSpPr/>
                  <p:nvPr/>
                </p:nvSpPr>
                <p:spPr>
                  <a:xfrm>
                    <a:off x="2577551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5" y="654"/>
                        </a:moveTo>
                        <a:lnTo>
                          <a:pt x="875" y="654"/>
                        </a:lnTo>
                        <a:cubicBezTo>
                          <a:pt x="814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79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8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6" y="451"/>
                        </a:cubicBezTo>
                        <a:cubicBezTo>
                          <a:pt x="840" y="457"/>
                          <a:pt x="882" y="425"/>
                          <a:pt x="888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4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1" y="203"/>
                          <a:pt x="257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1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4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5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4" name="Google Shape;364;p4"/>
                  <p:cNvSpPr/>
                  <p:nvPr/>
                </p:nvSpPr>
                <p:spPr>
                  <a:xfrm>
                    <a:off x="174590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6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6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5" name="Google Shape;365;p4"/>
                  <p:cNvSpPr/>
                  <p:nvPr/>
                </p:nvSpPr>
                <p:spPr>
                  <a:xfrm>
                    <a:off x="914257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6"/>
                          <a:pt x="706" y="692"/>
                        </a:cubicBezTo>
                        <a:cubicBezTo>
                          <a:pt x="661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8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1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6" y="267"/>
                          <a:pt x="132" y="238"/>
                          <a:pt x="136" y="219"/>
                        </a:cubicBezTo>
                        <a:cubicBezTo>
                          <a:pt x="136" y="203"/>
                          <a:pt x="149" y="174"/>
                          <a:pt x="168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4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5" y="795"/>
                          <a:pt x="854" y="853"/>
                          <a:pt x="892" y="869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6" name="Google Shape;366;p4"/>
                  <p:cNvSpPr/>
                  <p:nvPr/>
                </p:nvSpPr>
                <p:spPr>
                  <a:xfrm>
                    <a:off x="83042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69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5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7" y="46"/>
                          <a:pt x="402" y="98"/>
                          <a:pt x="376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2" y="203"/>
                          <a:pt x="257" y="206"/>
                          <a:pt x="273" y="193"/>
                        </a:cubicBezTo>
                        <a:cubicBezTo>
                          <a:pt x="305" y="171"/>
                          <a:pt x="305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2" y="283"/>
                          <a:pt x="0" y="283"/>
                        </a:cubicBezTo>
                        <a:cubicBezTo>
                          <a:pt x="80" y="341"/>
                          <a:pt x="144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2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1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7" name="Google Shape;367;p4"/>
                  <p:cNvSpPr/>
                  <p:nvPr/>
                </p:nvSpPr>
                <p:spPr>
                  <a:xfrm>
                    <a:off x="-748605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5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5" y="107"/>
                        </a:cubicBezTo>
                        <a:cubicBezTo>
                          <a:pt x="696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48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2" y="193"/>
                        </a:cubicBezTo>
                        <a:cubicBezTo>
                          <a:pt x="232" y="203"/>
                          <a:pt x="257" y="206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68" name="Google Shape;368;p4"/>
                <p:cNvSpPr/>
                <p:nvPr/>
              </p:nvSpPr>
              <p:spPr>
                <a:xfrm>
                  <a:off x="10042483" y="4663402"/>
                  <a:ext cx="525025" cy="120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279" extrusionOk="0">
                      <a:moveTo>
                        <a:pt x="274" y="80"/>
                      </a:moveTo>
                      <a:lnTo>
                        <a:pt x="274" y="80"/>
                      </a:lnTo>
                      <a:cubicBezTo>
                        <a:pt x="361" y="51"/>
                        <a:pt x="460" y="44"/>
                        <a:pt x="551" y="64"/>
                      </a:cubicBezTo>
                      <a:cubicBezTo>
                        <a:pt x="621" y="83"/>
                        <a:pt x="689" y="115"/>
                        <a:pt x="760" y="141"/>
                      </a:cubicBezTo>
                      <a:cubicBezTo>
                        <a:pt x="840" y="170"/>
                        <a:pt x="921" y="199"/>
                        <a:pt x="1005" y="212"/>
                      </a:cubicBezTo>
                      <a:cubicBezTo>
                        <a:pt x="1075" y="221"/>
                        <a:pt x="1143" y="231"/>
                        <a:pt x="1214" y="234"/>
                      </a:cubicBezTo>
                      <a:cubicBezTo>
                        <a:pt x="1195" y="218"/>
                        <a:pt x="1182" y="196"/>
                        <a:pt x="1175" y="173"/>
                      </a:cubicBezTo>
                      <a:cubicBezTo>
                        <a:pt x="1163" y="170"/>
                        <a:pt x="1153" y="170"/>
                        <a:pt x="1150" y="170"/>
                      </a:cubicBezTo>
                      <a:cubicBezTo>
                        <a:pt x="1133" y="166"/>
                        <a:pt x="1117" y="166"/>
                        <a:pt x="1101" y="163"/>
                      </a:cubicBezTo>
                      <a:cubicBezTo>
                        <a:pt x="1072" y="157"/>
                        <a:pt x="1043" y="150"/>
                        <a:pt x="1014" y="144"/>
                      </a:cubicBezTo>
                      <a:cubicBezTo>
                        <a:pt x="847" y="102"/>
                        <a:pt x="689" y="31"/>
                        <a:pt x="515" y="5"/>
                      </a:cubicBezTo>
                      <a:cubicBezTo>
                        <a:pt x="402" y="-11"/>
                        <a:pt x="296" y="12"/>
                        <a:pt x="196" y="73"/>
                      </a:cubicBezTo>
                      <a:cubicBezTo>
                        <a:pt x="116" y="125"/>
                        <a:pt x="45" y="196"/>
                        <a:pt x="0" y="279"/>
                      </a:cubicBezTo>
                      <a:cubicBezTo>
                        <a:pt x="16" y="273"/>
                        <a:pt x="29" y="270"/>
                        <a:pt x="45" y="266"/>
                      </a:cubicBezTo>
                      <a:cubicBezTo>
                        <a:pt x="83" y="176"/>
                        <a:pt x="183" y="112"/>
                        <a:pt x="274" y="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69" name="Google Shape;369;p4"/>
                <p:cNvSpPr/>
                <p:nvPr/>
              </p:nvSpPr>
              <p:spPr>
                <a:xfrm>
                  <a:off x="10071459" y="4678539"/>
                  <a:ext cx="652605" cy="128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6" extrusionOk="0">
                      <a:moveTo>
                        <a:pt x="1433" y="22"/>
                      </a:moveTo>
                      <a:lnTo>
                        <a:pt x="1433" y="22"/>
                      </a:lnTo>
                      <a:cubicBezTo>
                        <a:pt x="1411" y="9"/>
                        <a:pt x="1389" y="0"/>
                        <a:pt x="1363" y="0"/>
                      </a:cubicBezTo>
                      <a:cubicBezTo>
                        <a:pt x="1334" y="0"/>
                        <a:pt x="1292" y="12"/>
                        <a:pt x="1279" y="42"/>
                      </a:cubicBezTo>
                      <a:cubicBezTo>
                        <a:pt x="1269" y="74"/>
                        <a:pt x="1298" y="90"/>
                        <a:pt x="1317" y="109"/>
                      </a:cubicBezTo>
                      <a:cubicBezTo>
                        <a:pt x="1334" y="122"/>
                        <a:pt x="1330" y="144"/>
                        <a:pt x="1321" y="164"/>
                      </a:cubicBezTo>
                      <a:cubicBezTo>
                        <a:pt x="1311" y="180"/>
                        <a:pt x="1295" y="193"/>
                        <a:pt x="1279" y="202"/>
                      </a:cubicBezTo>
                      <a:cubicBezTo>
                        <a:pt x="1269" y="215"/>
                        <a:pt x="1250" y="238"/>
                        <a:pt x="1208" y="238"/>
                      </a:cubicBezTo>
                      <a:cubicBezTo>
                        <a:pt x="1121" y="244"/>
                        <a:pt x="1034" y="231"/>
                        <a:pt x="950" y="215"/>
                      </a:cubicBezTo>
                      <a:cubicBezTo>
                        <a:pt x="867" y="202"/>
                        <a:pt x="786" y="183"/>
                        <a:pt x="709" y="154"/>
                      </a:cubicBezTo>
                      <a:cubicBezTo>
                        <a:pt x="638" y="125"/>
                        <a:pt x="571" y="96"/>
                        <a:pt x="496" y="74"/>
                      </a:cubicBezTo>
                      <a:cubicBezTo>
                        <a:pt x="403" y="48"/>
                        <a:pt x="303" y="51"/>
                        <a:pt x="210" y="83"/>
                      </a:cubicBezTo>
                      <a:cubicBezTo>
                        <a:pt x="165" y="96"/>
                        <a:pt x="126" y="119"/>
                        <a:pt x="87" y="144"/>
                      </a:cubicBezTo>
                      <a:cubicBezTo>
                        <a:pt x="55" y="167"/>
                        <a:pt x="26" y="196"/>
                        <a:pt x="0" y="228"/>
                      </a:cubicBezTo>
                      <a:cubicBezTo>
                        <a:pt x="33" y="225"/>
                        <a:pt x="65" y="222"/>
                        <a:pt x="94" y="218"/>
                      </a:cubicBezTo>
                      <a:cubicBezTo>
                        <a:pt x="97" y="218"/>
                        <a:pt x="100" y="215"/>
                        <a:pt x="103" y="215"/>
                      </a:cubicBezTo>
                      <a:cubicBezTo>
                        <a:pt x="107" y="212"/>
                        <a:pt x="110" y="209"/>
                        <a:pt x="113" y="206"/>
                      </a:cubicBezTo>
                      <a:cubicBezTo>
                        <a:pt x="142" y="167"/>
                        <a:pt x="197" y="154"/>
                        <a:pt x="245" y="148"/>
                      </a:cubicBezTo>
                      <a:cubicBezTo>
                        <a:pt x="332" y="135"/>
                        <a:pt x="422" y="135"/>
                        <a:pt x="512" y="148"/>
                      </a:cubicBezTo>
                      <a:cubicBezTo>
                        <a:pt x="612" y="164"/>
                        <a:pt x="712" y="196"/>
                        <a:pt x="809" y="225"/>
                      </a:cubicBezTo>
                      <a:cubicBezTo>
                        <a:pt x="838" y="235"/>
                        <a:pt x="867" y="244"/>
                        <a:pt x="896" y="251"/>
                      </a:cubicBezTo>
                      <a:cubicBezTo>
                        <a:pt x="1021" y="286"/>
                        <a:pt x="1153" y="312"/>
                        <a:pt x="1279" y="286"/>
                      </a:cubicBezTo>
                      <a:cubicBezTo>
                        <a:pt x="1279" y="283"/>
                        <a:pt x="1279" y="283"/>
                        <a:pt x="1282" y="280"/>
                      </a:cubicBezTo>
                      <a:cubicBezTo>
                        <a:pt x="1298" y="235"/>
                        <a:pt x="1343" y="186"/>
                        <a:pt x="1395" y="196"/>
                      </a:cubicBezTo>
                      <a:cubicBezTo>
                        <a:pt x="1417" y="199"/>
                        <a:pt x="1437" y="218"/>
                        <a:pt x="1459" y="218"/>
                      </a:cubicBezTo>
                      <a:cubicBezTo>
                        <a:pt x="1488" y="222"/>
                        <a:pt x="1505" y="180"/>
                        <a:pt x="1508" y="157"/>
                      </a:cubicBezTo>
                      <a:cubicBezTo>
                        <a:pt x="1514" y="102"/>
                        <a:pt x="1475" y="51"/>
                        <a:pt x="1433" y="2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0" name="Google Shape;370;p4"/>
                <p:cNvSpPr/>
                <p:nvPr/>
              </p:nvSpPr>
              <p:spPr>
                <a:xfrm>
                  <a:off x="10125951" y="4751627"/>
                  <a:ext cx="585139" cy="11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275" extrusionOk="0">
                      <a:moveTo>
                        <a:pt x="1275" y="172"/>
                      </a:moveTo>
                      <a:lnTo>
                        <a:pt x="1275" y="172"/>
                      </a:lnTo>
                      <a:cubicBezTo>
                        <a:pt x="1266" y="194"/>
                        <a:pt x="1253" y="207"/>
                        <a:pt x="1227" y="210"/>
                      </a:cubicBezTo>
                      <a:cubicBezTo>
                        <a:pt x="1188" y="214"/>
                        <a:pt x="1159" y="188"/>
                        <a:pt x="1153" y="159"/>
                      </a:cubicBezTo>
                      <a:cubicBezTo>
                        <a:pt x="1015" y="182"/>
                        <a:pt x="873" y="153"/>
                        <a:pt x="738" y="111"/>
                      </a:cubicBezTo>
                      <a:cubicBezTo>
                        <a:pt x="725" y="107"/>
                        <a:pt x="709" y="101"/>
                        <a:pt x="692" y="98"/>
                      </a:cubicBezTo>
                      <a:cubicBezTo>
                        <a:pt x="692" y="98"/>
                        <a:pt x="689" y="98"/>
                        <a:pt x="689" y="94"/>
                      </a:cubicBezTo>
                      <a:cubicBezTo>
                        <a:pt x="606" y="72"/>
                        <a:pt x="525" y="43"/>
                        <a:pt x="441" y="27"/>
                      </a:cubicBezTo>
                      <a:cubicBezTo>
                        <a:pt x="354" y="8"/>
                        <a:pt x="267" y="-2"/>
                        <a:pt x="180" y="1"/>
                      </a:cubicBezTo>
                      <a:cubicBezTo>
                        <a:pt x="129" y="1"/>
                        <a:pt x="42" y="5"/>
                        <a:pt x="0" y="46"/>
                      </a:cubicBezTo>
                      <a:cubicBezTo>
                        <a:pt x="6" y="46"/>
                        <a:pt x="13" y="46"/>
                        <a:pt x="19" y="46"/>
                      </a:cubicBezTo>
                      <a:cubicBezTo>
                        <a:pt x="148" y="43"/>
                        <a:pt x="270" y="53"/>
                        <a:pt x="390" y="104"/>
                      </a:cubicBezTo>
                      <a:cubicBezTo>
                        <a:pt x="396" y="107"/>
                        <a:pt x="406" y="111"/>
                        <a:pt x="412" y="114"/>
                      </a:cubicBezTo>
                      <a:cubicBezTo>
                        <a:pt x="493" y="146"/>
                        <a:pt x="573" y="182"/>
                        <a:pt x="654" y="210"/>
                      </a:cubicBezTo>
                      <a:cubicBezTo>
                        <a:pt x="696" y="223"/>
                        <a:pt x="738" y="236"/>
                        <a:pt x="779" y="246"/>
                      </a:cubicBezTo>
                      <a:cubicBezTo>
                        <a:pt x="799" y="252"/>
                        <a:pt x="821" y="259"/>
                        <a:pt x="844" y="262"/>
                      </a:cubicBezTo>
                      <a:cubicBezTo>
                        <a:pt x="847" y="262"/>
                        <a:pt x="882" y="272"/>
                        <a:pt x="899" y="275"/>
                      </a:cubicBezTo>
                      <a:cubicBezTo>
                        <a:pt x="937" y="226"/>
                        <a:pt x="1002" y="194"/>
                        <a:pt x="1063" y="201"/>
                      </a:cubicBezTo>
                      <a:cubicBezTo>
                        <a:pt x="1127" y="207"/>
                        <a:pt x="1179" y="249"/>
                        <a:pt x="1247" y="252"/>
                      </a:cubicBezTo>
                      <a:cubicBezTo>
                        <a:pt x="1272" y="255"/>
                        <a:pt x="1301" y="255"/>
                        <a:pt x="1324" y="246"/>
                      </a:cubicBezTo>
                      <a:cubicBezTo>
                        <a:pt x="1353" y="233"/>
                        <a:pt x="1359" y="194"/>
                        <a:pt x="1346" y="169"/>
                      </a:cubicBezTo>
                      <a:cubicBezTo>
                        <a:pt x="1327" y="140"/>
                        <a:pt x="1291" y="143"/>
                        <a:pt x="1275" y="1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1" name="Google Shape;371;p4"/>
                <p:cNvSpPr/>
                <p:nvPr/>
              </p:nvSpPr>
              <p:spPr>
                <a:xfrm>
                  <a:off x="9609144" y="5000299"/>
                  <a:ext cx="523727" cy="12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" h="278" extrusionOk="0">
                      <a:moveTo>
                        <a:pt x="1015" y="72"/>
                      </a:moveTo>
                      <a:lnTo>
                        <a:pt x="1015" y="72"/>
                      </a:lnTo>
                      <a:cubicBezTo>
                        <a:pt x="918" y="11"/>
                        <a:pt x="812" y="-11"/>
                        <a:pt x="696" y="5"/>
                      </a:cubicBezTo>
                      <a:cubicBezTo>
                        <a:pt x="525" y="31"/>
                        <a:pt x="364" y="98"/>
                        <a:pt x="197" y="143"/>
                      </a:cubicBezTo>
                      <a:cubicBezTo>
                        <a:pt x="168" y="150"/>
                        <a:pt x="139" y="156"/>
                        <a:pt x="110" y="163"/>
                      </a:cubicBezTo>
                      <a:cubicBezTo>
                        <a:pt x="94" y="166"/>
                        <a:pt x="81" y="166"/>
                        <a:pt x="65" y="169"/>
                      </a:cubicBezTo>
                      <a:cubicBezTo>
                        <a:pt x="62" y="169"/>
                        <a:pt x="49" y="169"/>
                        <a:pt x="39" y="169"/>
                      </a:cubicBezTo>
                      <a:cubicBezTo>
                        <a:pt x="32" y="195"/>
                        <a:pt x="19" y="217"/>
                        <a:pt x="0" y="233"/>
                      </a:cubicBezTo>
                      <a:cubicBezTo>
                        <a:pt x="71" y="230"/>
                        <a:pt x="139" y="220"/>
                        <a:pt x="206" y="207"/>
                      </a:cubicBezTo>
                      <a:cubicBezTo>
                        <a:pt x="293" y="198"/>
                        <a:pt x="374" y="169"/>
                        <a:pt x="454" y="140"/>
                      </a:cubicBezTo>
                      <a:cubicBezTo>
                        <a:pt x="522" y="111"/>
                        <a:pt x="590" y="79"/>
                        <a:pt x="664" y="63"/>
                      </a:cubicBezTo>
                      <a:cubicBezTo>
                        <a:pt x="754" y="40"/>
                        <a:pt x="851" y="50"/>
                        <a:pt x="940" y="79"/>
                      </a:cubicBezTo>
                      <a:cubicBezTo>
                        <a:pt x="1028" y="111"/>
                        <a:pt x="1131" y="175"/>
                        <a:pt x="1169" y="265"/>
                      </a:cubicBezTo>
                      <a:cubicBezTo>
                        <a:pt x="1182" y="269"/>
                        <a:pt x="1198" y="272"/>
                        <a:pt x="1211" y="278"/>
                      </a:cubicBezTo>
                      <a:cubicBezTo>
                        <a:pt x="1166" y="195"/>
                        <a:pt x="1095" y="124"/>
                        <a:pt x="1015" y="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2" name="Google Shape;372;p4"/>
                <p:cNvSpPr/>
                <p:nvPr/>
              </p:nvSpPr>
              <p:spPr>
                <a:xfrm>
                  <a:off x="9451291" y="5015003"/>
                  <a:ext cx="652605" cy="128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7" extrusionOk="0">
                      <a:moveTo>
                        <a:pt x="1425" y="145"/>
                      </a:moveTo>
                      <a:lnTo>
                        <a:pt x="1425" y="145"/>
                      </a:lnTo>
                      <a:cubicBezTo>
                        <a:pt x="1386" y="116"/>
                        <a:pt x="1344" y="96"/>
                        <a:pt x="1302" y="83"/>
                      </a:cubicBezTo>
                      <a:cubicBezTo>
                        <a:pt x="1209" y="51"/>
                        <a:pt x="1109" y="48"/>
                        <a:pt x="1016" y="74"/>
                      </a:cubicBezTo>
                      <a:cubicBezTo>
                        <a:pt x="942" y="93"/>
                        <a:pt x="874" y="125"/>
                        <a:pt x="803" y="154"/>
                      </a:cubicBezTo>
                      <a:cubicBezTo>
                        <a:pt x="726" y="183"/>
                        <a:pt x="645" y="202"/>
                        <a:pt x="562" y="215"/>
                      </a:cubicBezTo>
                      <a:cubicBezTo>
                        <a:pt x="475" y="231"/>
                        <a:pt x="388" y="241"/>
                        <a:pt x="301" y="238"/>
                      </a:cubicBezTo>
                      <a:cubicBezTo>
                        <a:pt x="259" y="238"/>
                        <a:pt x="243" y="215"/>
                        <a:pt x="230" y="202"/>
                      </a:cubicBezTo>
                      <a:cubicBezTo>
                        <a:pt x="214" y="193"/>
                        <a:pt x="198" y="180"/>
                        <a:pt x="191" y="164"/>
                      </a:cubicBezTo>
                      <a:cubicBezTo>
                        <a:pt x="182" y="145"/>
                        <a:pt x="179" y="122"/>
                        <a:pt x="195" y="109"/>
                      </a:cubicBezTo>
                      <a:cubicBezTo>
                        <a:pt x="214" y="90"/>
                        <a:pt x="243" y="74"/>
                        <a:pt x="230" y="41"/>
                      </a:cubicBezTo>
                      <a:cubicBezTo>
                        <a:pt x="220" y="13"/>
                        <a:pt x="179" y="0"/>
                        <a:pt x="149" y="0"/>
                      </a:cubicBezTo>
                      <a:cubicBezTo>
                        <a:pt x="124" y="0"/>
                        <a:pt x="98" y="9"/>
                        <a:pt x="79" y="22"/>
                      </a:cubicBezTo>
                      <a:cubicBezTo>
                        <a:pt x="34" y="51"/>
                        <a:pt x="-5" y="103"/>
                        <a:pt x="1" y="154"/>
                      </a:cubicBezTo>
                      <a:cubicBezTo>
                        <a:pt x="4" y="180"/>
                        <a:pt x="24" y="218"/>
                        <a:pt x="53" y="218"/>
                      </a:cubicBezTo>
                      <a:cubicBezTo>
                        <a:pt x="75" y="218"/>
                        <a:pt x="95" y="199"/>
                        <a:pt x="117" y="196"/>
                      </a:cubicBezTo>
                      <a:cubicBezTo>
                        <a:pt x="166" y="186"/>
                        <a:pt x="214" y="235"/>
                        <a:pt x="230" y="280"/>
                      </a:cubicBezTo>
                      <a:cubicBezTo>
                        <a:pt x="230" y="280"/>
                        <a:pt x="230" y="283"/>
                        <a:pt x="233" y="286"/>
                      </a:cubicBezTo>
                      <a:cubicBezTo>
                        <a:pt x="359" y="312"/>
                        <a:pt x="491" y="286"/>
                        <a:pt x="616" y="251"/>
                      </a:cubicBezTo>
                      <a:cubicBezTo>
                        <a:pt x="645" y="244"/>
                        <a:pt x="671" y="235"/>
                        <a:pt x="700" y="225"/>
                      </a:cubicBezTo>
                      <a:cubicBezTo>
                        <a:pt x="800" y="196"/>
                        <a:pt x="896" y="164"/>
                        <a:pt x="1000" y="148"/>
                      </a:cubicBezTo>
                      <a:cubicBezTo>
                        <a:pt x="1087" y="135"/>
                        <a:pt x="1177" y="135"/>
                        <a:pt x="1267" y="148"/>
                      </a:cubicBezTo>
                      <a:cubicBezTo>
                        <a:pt x="1315" y="154"/>
                        <a:pt x="1370" y="164"/>
                        <a:pt x="1399" y="206"/>
                      </a:cubicBezTo>
                      <a:cubicBezTo>
                        <a:pt x="1402" y="209"/>
                        <a:pt x="1402" y="212"/>
                        <a:pt x="1405" y="215"/>
                      </a:cubicBezTo>
                      <a:cubicBezTo>
                        <a:pt x="1409" y="215"/>
                        <a:pt x="1412" y="215"/>
                        <a:pt x="1415" y="218"/>
                      </a:cubicBezTo>
                      <a:cubicBezTo>
                        <a:pt x="1447" y="222"/>
                        <a:pt x="1480" y="225"/>
                        <a:pt x="1509" y="228"/>
                      </a:cubicBezTo>
                      <a:cubicBezTo>
                        <a:pt x="1483" y="196"/>
                        <a:pt x="1457" y="167"/>
                        <a:pt x="1425" y="1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3" name="Google Shape;373;p4"/>
                <p:cNvSpPr/>
                <p:nvPr/>
              </p:nvSpPr>
              <p:spPr>
                <a:xfrm>
                  <a:off x="9464698" y="5088524"/>
                  <a:ext cx="584706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274" extrusionOk="0">
                      <a:moveTo>
                        <a:pt x="914" y="23"/>
                      </a:moveTo>
                      <a:lnTo>
                        <a:pt x="914" y="23"/>
                      </a:lnTo>
                      <a:cubicBezTo>
                        <a:pt x="830" y="42"/>
                        <a:pt x="746" y="68"/>
                        <a:pt x="666" y="94"/>
                      </a:cubicBezTo>
                      <a:cubicBezTo>
                        <a:pt x="663" y="97"/>
                        <a:pt x="663" y="97"/>
                        <a:pt x="660" y="97"/>
                      </a:cubicBezTo>
                      <a:cubicBezTo>
                        <a:pt x="647" y="100"/>
                        <a:pt x="630" y="107"/>
                        <a:pt x="614" y="110"/>
                      </a:cubicBezTo>
                      <a:cubicBezTo>
                        <a:pt x="479" y="152"/>
                        <a:pt x="337" y="180"/>
                        <a:pt x="202" y="155"/>
                      </a:cubicBezTo>
                      <a:cubicBezTo>
                        <a:pt x="192" y="187"/>
                        <a:pt x="167" y="213"/>
                        <a:pt x="128" y="210"/>
                      </a:cubicBezTo>
                      <a:cubicBezTo>
                        <a:pt x="102" y="206"/>
                        <a:pt x="89" y="193"/>
                        <a:pt x="76" y="171"/>
                      </a:cubicBezTo>
                      <a:cubicBezTo>
                        <a:pt x="64" y="142"/>
                        <a:pt x="25" y="139"/>
                        <a:pt x="9" y="168"/>
                      </a:cubicBezTo>
                      <a:cubicBezTo>
                        <a:pt x="-7" y="193"/>
                        <a:pt x="-1" y="232"/>
                        <a:pt x="28" y="245"/>
                      </a:cubicBezTo>
                      <a:cubicBezTo>
                        <a:pt x="54" y="255"/>
                        <a:pt x="83" y="255"/>
                        <a:pt x="109" y="252"/>
                      </a:cubicBezTo>
                      <a:cubicBezTo>
                        <a:pt x="173" y="248"/>
                        <a:pt x="228" y="203"/>
                        <a:pt x="292" y="200"/>
                      </a:cubicBezTo>
                      <a:cubicBezTo>
                        <a:pt x="350" y="193"/>
                        <a:pt x="418" y="226"/>
                        <a:pt x="457" y="274"/>
                      </a:cubicBezTo>
                      <a:cubicBezTo>
                        <a:pt x="469" y="271"/>
                        <a:pt x="505" y="261"/>
                        <a:pt x="511" y="261"/>
                      </a:cubicBezTo>
                      <a:cubicBezTo>
                        <a:pt x="534" y="255"/>
                        <a:pt x="553" y="252"/>
                        <a:pt x="576" y="245"/>
                      </a:cubicBezTo>
                      <a:cubicBezTo>
                        <a:pt x="617" y="235"/>
                        <a:pt x="660" y="223"/>
                        <a:pt x="698" y="210"/>
                      </a:cubicBezTo>
                      <a:cubicBezTo>
                        <a:pt x="782" y="180"/>
                        <a:pt x="862" y="145"/>
                        <a:pt x="940" y="110"/>
                      </a:cubicBezTo>
                      <a:cubicBezTo>
                        <a:pt x="949" y="107"/>
                        <a:pt x="956" y="103"/>
                        <a:pt x="965" y="100"/>
                      </a:cubicBezTo>
                      <a:cubicBezTo>
                        <a:pt x="1085" y="52"/>
                        <a:pt x="1207" y="42"/>
                        <a:pt x="1336" y="45"/>
                      </a:cubicBezTo>
                      <a:cubicBezTo>
                        <a:pt x="1339" y="45"/>
                        <a:pt x="1346" y="45"/>
                        <a:pt x="1352" y="45"/>
                      </a:cubicBezTo>
                      <a:cubicBezTo>
                        <a:pt x="1313" y="0"/>
                        <a:pt x="1226" y="0"/>
                        <a:pt x="1175" y="0"/>
                      </a:cubicBezTo>
                      <a:cubicBezTo>
                        <a:pt x="1088" y="-3"/>
                        <a:pt x="1001" y="7"/>
                        <a:pt x="914" y="2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4" name="Google Shape;374;p4"/>
                <p:cNvSpPr/>
                <p:nvPr/>
              </p:nvSpPr>
              <p:spPr>
                <a:xfrm>
                  <a:off x="-1371800" y="4556148"/>
                  <a:ext cx="12106273" cy="83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3" h="1930" extrusionOk="0">
                      <a:moveTo>
                        <a:pt x="27881" y="579"/>
                      </a:moveTo>
                      <a:lnTo>
                        <a:pt x="27881" y="579"/>
                      </a:lnTo>
                      <a:cubicBezTo>
                        <a:pt x="27855" y="585"/>
                        <a:pt x="27849" y="601"/>
                        <a:pt x="27836" y="621"/>
                      </a:cubicBezTo>
                      <a:cubicBezTo>
                        <a:pt x="27816" y="653"/>
                        <a:pt x="27768" y="634"/>
                        <a:pt x="27761" y="601"/>
                      </a:cubicBezTo>
                      <a:cubicBezTo>
                        <a:pt x="27755" y="572"/>
                        <a:pt x="27777" y="543"/>
                        <a:pt x="27797" y="524"/>
                      </a:cubicBezTo>
                      <a:cubicBezTo>
                        <a:pt x="27820" y="505"/>
                        <a:pt x="27842" y="498"/>
                        <a:pt x="27871" y="511"/>
                      </a:cubicBezTo>
                      <a:cubicBezTo>
                        <a:pt x="27887" y="518"/>
                        <a:pt x="27906" y="530"/>
                        <a:pt x="27929" y="527"/>
                      </a:cubicBezTo>
                      <a:cubicBezTo>
                        <a:pt x="27977" y="518"/>
                        <a:pt x="27997" y="457"/>
                        <a:pt x="27993" y="414"/>
                      </a:cubicBezTo>
                      <a:cubicBezTo>
                        <a:pt x="27987" y="366"/>
                        <a:pt x="27955" y="321"/>
                        <a:pt x="27919" y="295"/>
                      </a:cubicBezTo>
                      <a:cubicBezTo>
                        <a:pt x="27877" y="263"/>
                        <a:pt x="27826" y="247"/>
                        <a:pt x="27777" y="266"/>
                      </a:cubicBezTo>
                      <a:cubicBezTo>
                        <a:pt x="27729" y="283"/>
                        <a:pt x="27694" y="331"/>
                        <a:pt x="27726" y="379"/>
                      </a:cubicBezTo>
                      <a:cubicBezTo>
                        <a:pt x="27733" y="385"/>
                        <a:pt x="27742" y="395"/>
                        <a:pt x="27749" y="402"/>
                      </a:cubicBezTo>
                      <a:cubicBezTo>
                        <a:pt x="27761" y="408"/>
                        <a:pt x="27768" y="411"/>
                        <a:pt x="27761" y="427"/>
                      </a:cubicBezTo>
                      <a:cubicBezTo>
                        <a:pt x="27752" y="457"/>
                        <a:pt x="27717" y="473"/>
                        <a:pt x="27691" y="479"/>
                      </a:cubicBezTo>
                      <a:cubicBezTo>
                        <a:pt x="27639" y="485"/>
                        <a:pt x="27588" y="453"/>
                        <a:pt x="27581" y="402"/>
                      </a:cubicBezTo>
                      <a:cubicBezTo>
                        <a:pt x="27581" y="392"/>
                        <a:pt x="27578" y="389"/>
                        <a:pt x="27575" y="385"/>
                      </a:cubicBezTo>
                      <a:cubicBezTo>
                        <a:pt x="27578" y="385"/>
                        <a:pt x="27578" y="385"/>
                        <a:pt x="27578" y="385"/>
                      </a:cubicBezTo>
                      <a:cubicBezTo>
                        <a:pt x="27578" y="373"/>
                        <a:pt x="27575" y="385"/>
                        <a:pt x="27575" y="385"/>
                      </a:cubicBezTo>
                      <a:cubicBezTo>
                        <a:pt x="27410" y="366"/>
                        <a:pt x="27259" y="308"/>
                        <a:pt x="27101" y="263"/>
                      </a:cubicBezTo>
                      <a:cubicBezTo>
                        <a:pt x="27018" y="237"/>
                        <a:pt x="26931" y="218"/>
                        <a:pt x="26840" y="215"/>
                      </a:cubicBezTo>
                      <a:cubicBezTo>
                        <a:pt x="26757" y="215"/>
                        <a:pt x="26679" y="237"/>
                        <a:pt x="26605" y="279"/>
                      </a:cubicBezTo>
                      <a:cubicBezTo>
                        <a:pt x="26596" y="283"/>
                        <a:pt x="26586" y="289"/>
                        <a:pt x="26576" y="295"/>
                      </a:cubicBezTo>
                      <a:cubicBezTo>
                        <a:pt x="26557" y="295"/>
                        <a:pt x="26538" y="292"/>
                        <a:pt x="26522" y="283"/>
                      </a:cubicBezTo>
                      <a:cubicBezTo>
                        <a:pt x="26496" y="263"/>
                        <a:pt x="26483" y="228"/>
                        <a:pt x="26470" y="199"/>
                      </a:cubicBezTo>
                      <a:cubicBezTo>
                        <a:pt x="26454" y="160"/>
                        <a:pt x="26431" y="131"/>
                        <a:pt x="26396" y="109"/>
                      </a:cubicBezTo>
                      <a:cubicBezTo>
                        <a:pt x="26338" y="73"/>
                        <a:pt x="26245" y="64"/>
                        <a:pt x="26232" y="147"/>
                      </a:cubicBezTo>
                      <a:cubicBezTo>
                        <a:pt x="26225" y="192"/>
                        <a:pt x="26242" y="241"/>
                        <a:pt x="26290" y="250"/>
                      </a:cubicBezTo>
                      <a:cubicBezTo>
                        <a:pt x="26312" y="257"/>
                        <a:pt x="26335" y="253"/>
                        <a:pt x="26354" y="244"/>
                      </a:cubicBezTo>
                      <a:cubicBezTo>
                        <a:pt x="26364" y="241"/>
                        <a:pt x="26370" y="237"/>
                        <a:pt x="26380" y="231"/>
                      </a:cubicBezTo>
                      <a:cubicBezTo>
                        <a:pt x="26380" y="228"/>
                        <a:pt x="26383" y="228"/>
                        <a:pt x="26383" y="228"/>
                      </a:cubicBezTo>
                      <a:cubicBezTo>
                        <a:pt x="26383" y="228"/>
                        <a:pt x="26386" y="231"/>
                        <a:pt x="26386" y="234"/>
                      </a:cubicBezTo>
                      <a:cubicBezTo>
                        <a:pt x="26390" y="237"/>
                        <a:pt x="26393" y="241"/>
                        <a:pt x="26393" y="247"/>
                      </a:cubicBezTo>
                      <a:cubicBezTo>
                        <a:pt x="26399" y="276"/>
                        <a:pt x="26386" y="308"/>
                        <a:pt x="26351" y="308"/>
                      </a:cubicBezTo>
                      <a:cubicBezTo>
                        <a:pt x="26325" y="312"/>
                        <a:pt x="26296" y="299"/>
                        <a:pt x="26274" y="283"/>
                      </a:cubicBezTo>
                      <a:cubicBezTo>
                        <a:pt x="26219" y="244"/>
                        <a:pt x="26206" y="180"/>
                        <a:pt x="26174" y="125"/>
                      </a:cubicBezTo>
                      <a:cubicBezTo>
                        <a:pt x="26145" y="73"/>
                        <a:pt x="26093" y="15"/>
                        <a:pt x="26032" y="6"/>
                      </a:cubicBezTo>
                      <a:cubicBezTo>
                        <a:pt x="26003" y="-1"/>
                        <a:pt x="25974" y="6"/>
                        <a:pt x="25952" y="22"/>
                      </a:cubicBezTo>
                      <a:cubicBezTo>
                        <a:pt x="25939" y="32"/>
                        <a:pt x="25926" y="44"/>
                        <a:pt x="25919" y="60"/>
                      </a:cubicBezTo>
                      <a:cubicBezTo>
                        <a:pt x="25916" y="73"/>
                        <a:pt x="25913" y="89"/>
                        <a:pt x="25910" y="105"/>
                      </a:cubicBezTo>
                      <a:cubicBezTo>
                        <a:pt x="25862" y="96"/>
                        <a:pt x="25813" y="102"/>
                        <a:pt x="25778" y="141"/>
                      </a:cubicBezTo>
                      <a:cubicBezTo>
                        <a:pt x="25755" y="167"/>
                        <a:pt x="25749" y="192"/>
                        <a:pt x="25746" y="225"/>
                      </a:cubicBezTo>
                      <a:cubicBezTo>
                        <a:pt x="25746" y="244"/>
                        <a:pt x="25739" y="253"/>
                        <a:pt x="25726" y="263"/>
                      </a:cubicBezTo>
                      <a:cubicBezTo>
                        <a:pt x="25713" y="270"/>
                        <a:pt x="25700" y="279"/>
                        <a:pt x="25687" y="286"/>
                      </a:cubicBezTo>
                      <a:cubicBezTo>
                        <a:pt x="25658" y="308"/>
                        <a:pt x="25642" y="347"/>
                        <a:pt x="25639" y="382"/>
                      </a:cubicBezTo>
                      <a:cubicBezTo>
                        <a:pt x="25481" y="363"/>
                        <a:pt x="25333" y="305"/>
                        <a:pt x="25179" y="263"/>
                      </a:cubicBezTo>
                      <a:cubicBezTo>
                        <a:pt x="25095" y="237"/>
                        <a:pt x="25008" y="218"/>
                        <a:pt x="24918" y="215"/>
                      </a:cubicBezTo>
                      <a:cubicBezTo>
                        <a:pt x="24834" y="215"/>
                        <a:pt x="24757" y="237"/>
                        <a:pt x="24683" y="279"/>
                      </a:cubicBezTo>
                      <a:cubicBezTo>
                        <a:pt x="24673" y="283"/>
                        <a:pt x="24663" y="289"/>
                        <a:pt x="24654" y="295"/>
                      </a:cubicBezTo>
                      <a:cubicBezTo>
                        <a:pt x="24634" y="295"/>
                        <a:pt x="24615" y="292"/>
                        <a:pt x="24599" y="283"/>
                      </a:cubicBezTo>
                      <a:cubicBezTo>
                        <a:pt x="24573" y="263"/>
                        <a:pt x="24560" y="228"/>
                        <a:pt x="24548" y="199"/>
                      </a:cubicBezTo>
                      <a:cubicBezTo>
                        <a:pt x="24531" y="160"/>
                        <a:pt x="24509" y="131"/>
                        <a:pt x="24473" y="109"/>
                      </a:cubicBezTo>
                      <a:cubicBezTo>
                        <a:pt x="24415" y="73"/>
                        <a:pt x="24322" y="64"/>
                        <a:pt x="24309" y="147"/>
                      </a:cubicBezTo>
                      <a:cubicBezTo>
                        <a:pt x="24303" y="192"/>
                        <a:pt x="24319" y="241"/>
                        <a:pt x="24367" y="250"/>
                      </a:cubicBezTo>
                      <a:cubicBezTo>
                        <a:pt x="24390" y="257"/>
                        <a:pt x="24412" y="253"/>
                        <a:pt x="24432" y="244"/>
                      </a:cubicBezTo>
                      <a:cubicBezTo>
                        <a:pt x="24441" y="241"/>
                        <a:pt x="24448" y="237"/>
                        <a:pt x="24457" y="231"/>
                      </a:cubicBezTo>
                      <a:cubicBezTo>
                        <a:pt x="24457" y="228"/>
                        <a:pt x="24460" y="228"/>
                        <a:pt x="24460" y="228"/>
                      </a:cubicBezTo>
                      <a:cubicBezTo>
                        <a:pt x="24460" y="228"/>
                        <a:pt x="24464" y="231"/>
                        <a:pt x="24464" y="234"/>
                      </a:cubicBezTo>
                      <a:cubicBezTo>
                        <a:pt x="24467" y="237"/>
                        <a:pt x="24470" y="241"/>
                        <a:pt x="24470" y="247"/>
                      </a:cubicBezTo>
                      <a:cubicBezTo>
                        <a:pt x="24476" y="276"/>
                        <a:pt x="24464" y="308"/>
                        <a:pt x="24428" y="308"/>
                      </a:cubicBezTo>
                      <a:cubicBezTo>
                        <a:pt x="24403" y="312"/>
                        <a:pt x="24373" y="299"/>
                        <a:pt x="24351" y="283"/>
                      </a:cubicBezTo>
                      <a:cubicBezTo>
                        <a:pt x="24296" y="244"/>
                        <a:pt x="24283" y="180"/>
                        <a:pt x="24251" y="125"/>
                      </a:cubicBezTo>
                      <a:cubicBezTo>
                        <a:pt x="24222" y="73"/>
                        <a:pt x="24171" y="15"/>
                        <a:pt x="24109" y="6"/>
                      </a:cubicBezTo>
                      <a:cubicBezTo>
                        <a:pt x="24080" y="-1"/>
                        <a:pt x="24051" y="6"/>
                        <a:pt x="24029" y="22"/>
                      </a:cubicBezTo>
                      <a:cubicBezTo>
                        <a:pt x="24016" y="32"/>
                        <a:pt x="24003" y="44"/>
                        <a:pt x="23997" y="60"/>
                      </a:cubicBezTo>
                      <a:cubicBezTo>
                        <a:pt x="23994" y="73"/>
                        <a:pt x="23990" y="89"/>
                        <a:pt x="23987" y="105"/>
                      </a:cubicBezTo>
                      <a:cubicBezTo>
                        <a:pt x="23939" y="96"/>
                        <a:pt x="23891" y="102"/>
                        <a:pt x="23855" y="141"/>
                      </a:cubicBezTo>
                      <a:cubicBezTo>
                        <a:pt x="23832" y="167"/>
                        <a:pt x="23826" y="192"/>
                        <a:pt x="23823" y="225"/>
                      </a:cubicBezTo>
                      <a:cubicBezTo>
                        <a:pt x="23823" y="244"/>
                        <a:pt x="23816" y="253"/>
                        <a:pt x="23800" y="263"/>
                      </a:cubicBezTo>
                      <a:cubicBezTo>
                        <a:pt x="23791" y="270"/>
                        <a:pt x="23778" y="279"/>
                        <a:pt x="23765" y="286"/>
                      </a:cubicBezTo>
                      <a:cubicBezTo>
                        <a:pt x="23736" y="308"/>
                        <a:pt x="23720" y="347"/>
                        <a:pt x="23716" y="382"/>
                      </a:cubicBezTo>
                      <a:cubicBezTo>
                        <a:pt x="23559" y="363"/>
                        <a:pt x="23410" y="305"/>
                        <a:pt x="23256" y="263"/>
                      </a:cubicBezTo>
                      <a:cubicBezTo>
                        <a:pt x="23172" y="237"/>
                        <a:pt x="23085" y="218"/>
                        <a:pt x="22995" y="215"/>
                      </a:cubicBezTo>
                      <a:cubicBezTo>
                        <a:pt x="22911" y="215"/>
                        <a:pt x="22834" y="237"/>
                        <a:pt x="22760" y="279"/>
                      </a:cubicBezTo>
                      <a:cubicBezTo>
                        <a:pt x="22750" y="283"/>
                        <a:pt x="22741" y="289"/>
                        <a:pt x="22731" y="295"/>
                      </a:cubicBezTo>
                      <a:cubicBezTo>
                        <a:pt x="22712" y="295"/>
                        <a:pt x="22692" y="292"/>
                        <a:pt x="22676" y="283"/>
                      </a:cubicBezTo>
                      <a:cubicBezTo>
                        <a:pt x="22650" y="263"/>
                        <a:pt x="22637" y="228"/>
                        <a:pt x="22625" y="199"/>
                      </a:cubicBezTo>
                      <a:cubicBezTo>
                        <a:pt x="22609" y="160"/>
                        <a:pt x="22586" y="131"/>
                        <a:pt x="22551" y="109"/>
                      </a:cubicBezTo>
                      <a:cubicBezTo>
                        <a:pt x="22493" y="73"/>
                        <a:pt x="22399" y="64"/>
                        <a:pt x="22386" y="147"/>
                      </a:cubicBezTo>
                      <a:cubicBezTo>
                        <a:pt x="22380" y="192"/>
                        <a:pt x="22396" y="241"/>
                        <a:pt x="22444" y="250"/>
                      </a:cubicBezTo>
                      <a:cubicBezTo>
                        <a:pt x="22467" y="257"/>
                        <a:pt x="22489" y="253"/>
                        <a:pt x="22509" y="244"/>
                      </a:cubicBezTo>
                      <a:cubicBezTo>
                        <a:pt x="22518" y="241"/>
                        <a:pt x="22525" y="237"/>
                        <a:pt x="22535" y="231"/>
                      </a:cubicBezTo>
                      <a:cubicBezTo>
                        <a:pt x="22535" y="228"/>
                        <a:pt x="22538" y="228"/>
                        <a:pt x="22538" y="228"/>
                      </a:cubicBezTo>
                      <a:cubicBezTo>
                        <a:pt x="22538" y="228"/>
                        <a:pt x="22541" y="231"/>
                        <a:pt x="22541" y="234"/>
                      </a:cubicBezTo>
                      <a:cubicBezTo>
                        <a:pt x="22544" y="237"/>
                        <a:pt x="22548" y="241"/>
                        <a:pt x="22548" y="247"/>
                      </a:cubicBezTo>
                      <a:cubicBezTo>
                        <a:pt x="22554" y="276"/>
                        <a:pt x="22541" y="308"/>
                        <a:pt x="22505" y="308"/>
                      </a:cubicBezTo>
                      <a:cubicBezTo>
                        <a:pt x="22480" y="312"/>
                        <a:pt x="22451" y="299"/>
                        <a:pt x="22428" y="283"/>
                      </a:cubicBezTo>
                      <a:cubicBezTo>
                        <a:pt x="22373" y="244"/>
                        <a:pt x="22361" y="180"/>
                        <a:pt x="22328" y="125"/>
                      </a:cubicBezTo>
                      <a:cubicBezTo>
                        <a:pt x="22300" y="73"/>
                        <a:pt x="22248" y="15"/>
                        <a:pt x="22187" y="6"/>
                      </a:cubicBezTo>
                      <a:cubicBezTo>
                        <a:pt x="22158" y="-1"/>
                        <a:pt x="22129" y="6"/>
                        <a:pt x="22106" y="22"/>
                      </a:cubicBezTo>
                      <a:cubicBezTo>
                        <a:pt x="22093" y="32"/>
                        <a:pt x="22080" y="44"/>
                        <a:pt x="22074" y="60"/>
                      </a:cubicBezTo>
                      <a:cubicBezTo>
                        <a:pt x="22071" y="73"/>
                        <a:pt x="22068" y="89"/>
                        <a:pt x="22064" y="105"/>
                      </a:cubicBezTo>
                      <a:cubicBezTo>
                        <a:pt x="22016" y="96"/>
                        <a:pt x="21968" y="102"/>
                        <a:pt x="21932" y="141"/>
                      </a:cubicBezTo>
                      <a:cubicBezTo>
                        <a:pt x="21910" y="167"/>
                        <a:pt x="21903" y="192"/>
                        <a:pt x="21900" y="225"/>
                      </a:cubicBezTo>
                      <a:cubicBezTo>
                        <a:pt x="21900" y="244"/>
                        <a:pt x="21894" y="253"/>
                        <a:pt x="21878" y="263"/>
                      </a:cubicBezTo>
                      <a:cubicBezTo>
                        <a:pt x="21868" y="270"/>
                        <a:pt x="21855" y="279"/>
                        <a:pt x="21842" y="286"/>
                      </a:cubicBezTo>
                      <a:cubicBezTo>
                        <a:pt x="21813" y="308"/>
                        <a:pt x="21797" y="347"/>
                        <a:pt x="21794" y="382"/>
                      </a:cubicBezTo>
                      <a:cubicBezTo>
                        <a:pt x="21636" y="363"/>
                        <a:pt x="21488" y="305"/>
                        <a:pt x="21333" y="263"/>
                      </a:cubicBezTo>
                      <a:cubicBezTo>
                        <a:pt x="21250" y="237"/>
                        <a:pt x="21163" y="218"/>
                        <a:pt x="21072" y="215"/>
                      </a:cubicBezTo>
                      <a:cubicBezTo>
                        <a:pt x="20989" y="215"/>
                        <a:pt x="20911" y="237"/>
                        <a:pt x="20837" y="279"/>
                      </a:cubicBezTo>
                      <a:cubicBezTo>
                        <a:pt x="20828" y="283"/>
                        <a:pt x="20818" y="289"/>
                        <a:pt x="20808" y="295"/>
                      </a:cubicBezTo>
                      <a:cubicBezTo>
                        <a:pt x="20789" y="295"/>
                        <a:pt x="20770" y="292"/>
                        <a:pt x="20754" y="283"/>
                      </a:cubicBezTo>
                      <a:cubicBezTo>
                        <a:pt x="20728" y="263"/>
                        <a:pt x="20715" y="228"/>
                        <a:pt x="20702" y="199"/>
                      </a:cubicBezTo>
                      <a:cubicBezTo>
                        <a:pt x="20686" y="160"/>
                        <a:pt x="20663" y="131"/>
                        <a:pt x="20628" y="109"/>
                      </a:cubicBezTo>
                      <a:cubicBezTo>
                        <a:pt x="20570" y="73"/>
                        <a:pt x="20477" y="64"/>
                        <a:pt x="20464" y="147"/>
                      </a:cubicBezTo>
                      <a:cubicBezTo>
                        <a:pt x="20457" y="192"/>
                        <a:pt x="20473" y="241"/>
                        <a:pt x="20522" y="250"/>
                      </a:cubicBezTo>
                      <a:cubicBezTo>
                        <a:pt x="20541" y="257"/>
                        <a:pt x="20564" y="253"/>
                        <a:pt x="20586" y="244"/>
                      </a:cubicBezTo>
                      <a:cubicBezTo>
                        <a:pt x="20596" y="241"/>
                        <a:pt x="20602" y="237"/>
                        <a:pt x="20612" y="231"/>
                      </a:cubicBezTo>
                      <a:cubicBezTo>
                        <a:pt x="20612" y="228"/>
                        <a:pt x="20615" y="228"/>
                        <a:pt x="20615" y="228"/>
                      </a:cubicBezTo>
                      <a:cubicBezTo>
                        <a:pt x="20615" y="228"/>
                        <a:pt x="20618" y="231"/>
                        <a:pt x="20618" y="234"/>
                      </a:cubicBezTo>
                      <a:cubicBezTo>
                        <a:pt x="20622" y="237"/>
                        <a:pt x="20625" y="241"/>
                        <a:pt x="20625" y="247"/>
                      </a:cubicBezTo>
                      <a:cubicBezTo>
                        <a:pt x="20631" y="276"/>
                        <a:pt x="20615" y="308"/>
                        <a:pt x="20583" y="308"/>
                      </a:cubicBezTo>
                      <a:cubicBezTo>
                        <a:pt x="20557" y="312"/>
                        <a:pt x="20528" y="299"/>
                        <a:pt x="20506" y="283"/>
                      </a:cubicBezTo>
                      <a:cubicBezTo>
                        <a:pt x="20451" y="244"/>
                        <a:pt x="20438" y="180"/>
                        <a:pt x="20406" y="125"/>
                      </a:cubicBezTo>
                      <a:cubicBezTo>
                        <a:pt x="20377" y="73"/>
                        <a:pt x="20325" y="15"/>
                        <a:pt x="20264" y="6"/>
                      </a:cubicBezTo>
                      <a:cubicBezTo>
                        <a:pt x="20235" y="-1"/>
                        <a:pt x="20206" y="6"/>
                        <a:pt x="20184" y="22"/>
                      </a:cubicBezTo>
                      <a:cubicBezTo>
                        <a:pt x="20171" y="32"/>
                        <a:pt x="20158" y="44"/>
                        <a:pt x="20151" y="60"/>
                      </a:cubicBezTo>
                      <a:cubicBezTo>
                        <a:pt x="20148" y="73"/>
                        <a:pt x="20145" y="89"/>
                        <a:pt x="20142" y="105"/>
                      </a:cubicBezTo>
                      <a:cubicBezTo>
                        <a:pt x="20093" y="96"/>
                        <a:pt x="20045" y="102"/>
                        <a:pt x="20009" y="141"/>
                      </a:cubicBezTo>
                      <a:cubicBezTo>
                        <a:pt x="19987" y="167"/>
                        <a:pt x="19981" y="192"/>
                        <a:pt x="19977" y="225"/>
                      </a:cubicBezTo>
                      <a:cubicBezTo>
                        <a:pt x="19977" y="244"/>
                        <a:pt x="19971" y="253"/>
                        <a:pt x="19955" y="263"/>
                      </a:cubicBezTo>
                      <a:cubicBezTo>
                        <a:pt x="19945" y="270"/>
                        <a:pt x="19932" y="279"/>
                        <a:pt x="19920" y="286"/>
                      </a:cubicBezTo>
                      <a:cubicBezTo>
                        <a:pt x="19890" y="308"/>
                        <a:pt x="19874" y="347"/>
                        <a:pt x="19871" y="382"/>
                      </a:cubicBezTo>
                      <a:cubicBezTo>
                        <a:pt x="19713" y="363"/>
                        <a:pt x="19565" y="305"/>
                        <a:pt x="19411" y="263"/>
                      </a:cubicBezTo>
                      <a:cubicBezTo>
                        <a:pt x="19327" y="237"/>
                        <a:pt x="19240" y="218"/>
                        <a:pt x="19150" y="215"/>
                      </a:cubicBezTo>
                      <a:cubicBezTo>
                        <a:pt x="19066" y="215"/>
                        <a:pt x="18989" y="237"/>
                        <a:pt x="18915" y="279"/>
                      </a:cubicBezTo>
                      <a:cubicBezTo>
                        <a:pt x="18905" y="283"/>
                        <a:pt x="18895" y="289"/>
                        <a:pt x="18886" y="295"/>
                      </a:cubicBezTo>
                      <a:cubicBezTo>
                        <a:pt x="18866" y="295"/>
                        <a:pt x="18847" y="292"/>
                        <a:pt x="18831" y="283"/>
                      </a:cubicBezTo>
                      <a:cubicBezTo>
                        <a:pt x="18805" y="263"/>
                        <a:pt x="18792" y="228"/>
                        <a:pt x="18779" y="199"/>
                      </a:cubicBezTo>
                      <a:cubicBezTo>
                        <a:pt x="18763" y="160"/>
                        <a:pt x="18741" y="131"/>
                        <a:pt x="18705" y="109"/>
                      </a:cubicBezTo>
                      <a:cubicBezTo>
                        <a:pt x="18647" y="73"/>
                        <a:pt x="18554" y="64"/>
                        <a:pt x="18541" y="147"/>
                      </a:cubicBezTo>
                      <a:cubicBezTo>
                        <a:pt x="18535" y="192"/>
                        <a:pt x="18551" y="241"/>
                        <a:pt x="18599" y="250"/>
                      </a:cubicBezTo>
                      <a:cubicBezTo>
                        <a:pt x="18618" y="257"/>
                        <a:pt x="18641" y="253"/>
                        <a:pt x="18663" y="244"/>
                      </a:cubicBezTo>
                      <a:cubicBezTo>
                        <a:pt x="18673" y="241"/>
                        <a:pt x="18679" y="237"/>
                        <a:pt x="18689" y="231"/>
                      </a:cubicBezTo>
                      <a:cubicBezTo>
                        <a:pt x="18689" y="228"/>
                        <a:pt x="18692" y="228"/>
                        <a:pt x="18692" y="228"/>
                      </a:cubicBezTo>
                      <a:cubicBezTo>
                        <a:pt x="18692" y="228"/>
                        <a:pt x="18696" y="231"/>
                        <a:pt x="18696" y="234"/>
                      </a:cubicBezTo>
                      <a:cubicBezTo>
                        <a:pt x="18699" y="237"/>
                        <a:pt x="18702" y="241"/>
                        <a:pt x="18702" y="247"/>
                      </a:cubicBezTo>
                      <a:cubicBezTo>
                        <a:pt x="18708" y="276"/>
                        <a:pt x="18692" y="308"/>
                        <a:pt x="18660" y="308"/>
                      </a:cubicBezTo>
                      <a:cubicBezTo>
                        <a:pt x="18635" y="312"/>
                        <a:pt x="18606" y="299"/>
                        <a:pt x="18583" y="283"/>
                      </a:cubicBezTo>
                      <a:cubicBezTo>
                        <a:pt x="18528" y="244"/>
                        <a:pt x="18515" y="180"/>
                        <a:pt x="18483" y="125"/>
                      </a:cubicBezTo>
                      <a:cubicBezTo>
                        <a:pt x="18454" y="73"/>
                        <a:pt x="18403" y="15"/>
                        <a:pt x="18342" y="6"/>
                      </a:cubicBezTo>
                      <a:cubicBezTo>
                        <a:pt x="18312" y="-1"/>
                        <a:pt x="18283" y="6"/>
                        <a:pt x="18261" y="22"/>
                      </a:cubicBezTo>
                      <a:cubicBezTo>
                        <a:pt x="18248" y="32"/>
                        <a:pt x="18235" y="44"/>
                        <a:pt x="18229" y="60"/>
                      </a:cubicBezTo>
                      <a:cubicBezTo>
                        <a:pt x="18226" y="73"/>
                        <a:pt x="18222" y="89"/>
                        <a:pt x="18219" y="105"/>
                      </a:cubicBezTo>
                      <a:cubicBezTo>
                        <a:pt x="18171" y="96"/>
                        <a:pt x="18122" y="102"/>
                        <a:pt x="18087" y="141"/>
                      </a:cubicBezTo>
                      <a:cubicBezTo>
                        <a:pt x="18064" y="167"/>
                        <a:pt x="18058" y="192"/>
                        <a:pt x="18055" y="225"/>
                      </a:cubicBezTo>
                      <a:cubicBezTo>
                        <a:pt x="18055" y="244"/>
                        <a:pt x="18048" y="253"/>
                        <a:pt x="18032" y="263"/>
                      </a:cubicBezTo>
                      <a:cubicBezTo>
                        <a:pt x="18022" y="270"/>
                        <a:pt x="18010" y="279"/>
                        <a:pt x="17997" y="286"/>
                      </a:cubicBezTo>
                      <a:cubicBezTo>
                        <a:pt x="17968" y="308"/>
                        <a:pt x="17952" y="347"/>
                        <a:pt x="17949" y="382"/>
                      </a:cubicBezTo>
                      <a:cubicBezTo>
                        <a:pt x="17791" y="363"/>
                        <a:pt x="17642" y="305"/>
                        <a:pt x="17488" y="263"/>
                      </a:cubicBezTo>
                      <a:cubicBezTo>
                        <a:pt x="17404" y="237"/>
                        <a:pt x="17317" y="218"/>
                        <a:pt x="17227" y="215"/>
                      </a:cubicBezTo>
                      <a:cubicBezTo>
                        <a:pt x="17143" y="215"/>
                        <a:pt x="17063" y="237"/>
                        <a:pt x="16992" y="279"/>
                      </a:cubicBezTo>
                      <a:cubicBezTo>
                        <a:pt x="16982" y="283"/>
                        <a:pt x="16973" y="289"/>
                        <a:pt x="16963" y="295"/>
                      </a:cubicBezTo>
                      <a:cubicBezTo>
                        <a:pt x="16944" y="295"/>
                        <a:pt x="16924" y="292"/>
                        <a:pt x="16908" y="283"/>
                      </a:cubicBezTo>
                      <a:cubicBezTo>
                        <a:pt x="16883" y="263"/>
                        <a:pt x="16870" y="228"/>
                        <a:pt x="16857" y="199"/>
                      </a:cubicBezTo>
                      <a:cubicBezTo>
                        <a:pt x="16840" y="160"/>
                        <a:pt x="16818" y="131"/>
                        <a:pt x="16783" y="109"/>
                      </a:cubicBezTo>
                      <a:cubicBezTo>
                        <a:pt x="16725" y="73"/>
                        <a:pt x="16631" y="64"/>
                        <a:pt x="16618" y="147"/>
                      </a:cubicBezTo>
                      <a:cubicBezTo>
                        <a:pt x="16612" y="192"/>
                        <a:pt x="16628" y="241"/>
                        <a:pt x="16676" y="250"/>
                      </a:cubicBezTo>
                      <a:cubicBezTo>
                        <a:pt x="16696" y="257"/>
                        <a:pt x="16718" y="253"/>
                        <a:pt x="16741" y="244"/>
                      </a:cubicBezTo>
                      <a:cubicBezTo>
                        <a:pt x="16751" y="241"/>
                        <a:pt x="16757" y="237"/>
                        <a:pt x="16767" y="231"/>
                      </a:cubicBezTo>
                      <a:cubicBezTo>
                        <a:pt x="16767" y="228"/>
                        <a:pt x="16770" y="228"/>
                        <a:pt x="16770" y="228"/>
                      </a:cubicBezTo>
                      <a:cubicBezTo>
                        <a:pt x="16770" y="228"/>
                        <a:pt x="16773" y="231"/>
                        <a:pt x="16773" y="234"/>
                      </a:cubicBezTo>
                      <a:cubicBezTo>
                        <a:pt x="16776" y="237"/>
                        <a:pt x="16780" y="241"/>
                        <a:pt x="16780" y="247"/>
                      </a:cubicBezTo>
                      <a:cubicBezTo>
                        <a:pt x="16786" y="276"/>
                        <a:pt x="16770" y="308"/>
                        <a:pt x="16738" y="308"/>
                      </a:cubicBezTo>
                      <a:cubicBezTo>
                        <a:pt x="16712" y="312"/>
                        <a:pt x="16683" y="299"/>
                        <a:pt x="16660" y="283"/>
                      </a:cubicBezTo>
                      <a:cubicBezTo>
                        <a:pt x="16605" y="244"/>
                        <a:pt x="16593" y="180"/>
                        <a:pt x="16560" y="125"/>
                      </a:cubicBezTo>
                      <a:cubicBezTo>
                        <a:pt x="16531" y="73"/>
                        <a:pt x="16480" y="15"/>
                        <a:pt x="16419" y="6"/>
                      </a:cubicBezTo>
                      <a:cubicBezTo>
                        <a:pt x="16390" y="-1"/>
                        <a:pt x="16361" y="6"/>
                        <a:pt x="16338" y="22"/>
                      </a:cubicBezTo>
                      <a:cubicBezTo>
                        <a:pt x="16325" y="32"/>
                        <a:pt x="16312" y="44"/>
                        <a:pt x="16306" y="60"/>
                      </a:cubicBezTo>
                      <a:cubicBezTo>
                        <a:pt x="16303" y="73"/>
                        <a:pt x="16299" y="89"/>
                        <a:pt x="16296" y="105"/>
                      </a:cubicBezTo>
                      <a:cubicBezTo>
                        <a:pt x="16248" y="96"/>
                        <a:pt x="16200" y="102"/>
                        <a:pt x="16164" y="141"/>
                      </a:cubicBezTo>
                      <a:cubicBezTo>
                        <a:pt x="16142" y="167"/>
                        <a:pt x="16135" y="192"/>
                        <a:pt x="16132" y="225"/>
                      </a:cubicBezTo>
                      <a:cubicBezTo>
                        <a:pt x="16132" y="244"/>
                        <a:pt x="16126" y="253"/>
                        <a:pt x="16110" y="263"/>
                      </a:cubicBezTo>
                      <a:cubicBezTo>
                        <a:pt x="16100" y="270"/>
                        <a:pt x="16087" y="279"/>
                        <a:pt x="16074" y="286"/>
                      </a:cubicBezTo>
                      <a:cubicBezTo>
                        <a:pt x="16045" y="308"/>
                        <a:pt x="16029" y="347"/>
                        <a:pt x="16026" y="382"/>
                      </a:cubicBezTo>
                      <a:cubicBezTo>
                        <a:pt x="15868" y="363"/>
                        <a:pt x="15720" y="305"/>
                        <a:pt x="15565" y="263"/>
                      </a:cubicBezTo>
                      <a:cubicBezTo>
                        <a:pt x="15482" y="237"/>
                        <a:pt x="15394" y="218"/>
                        <a:pt x="15304" y="215"/>
                      </a:cubicBezTo>
                      <a:cubicBezTo>
                        <a:pt x="15221" y="215"/>
                        <a:pt x="15140" y="237"/>
                        <a:pt x="15069" y="279"/>
                      </a:cubicBezTo>
                      <a:cubicBezTo>
                        <a:pt x="15060" y="283"/>
                        <a:pt x="15050" y="289"/>
                        <a:pt x="15040" y="295"/>
                      </a:cubicBezTo>
                      <a:cubicBezTo>
                        <a:pt x="15021" y="295"/>
                        <a:pt x="15002" y="292"/>
                        <a:pt x="14985" y="283"/>
                      </a:cubicBezTo>
                      <a:cubicBezTo>
                        <a:pt x="14960" y="263"/>
                        <a:pt x="14947" y="228"/>
                        <a:pt x="14934" y="199"/>
                      </a:cubicBezTo>
                      <a:cubicBezTo>
                        <a:pt x="14918" y="160"/>
                        <a:pt x="14895" y="131"/>
                        <a:pt x="14860" y="109"/>
                      </a:cubicBezTo>
                      <a:cubicBezTo>
                        <a:pt x="14802" y="73"/>
                        <a:pt x="14709" y="64"/>
                        <a:pt x="14696" y="147"/>
                      </a:cubicBezTo>
                      <a:cubicBezTo>
                        <a:pt x="14689" y="192"/>
                        <a:pt x="14705" y="241"/>
                        <a:pt x="14754" y="250"/>
                      </a:cubicBezTo>
                      <a:cubicBezTo>
                        <a:pt x="14773" y="257"/>
                        <a:pt x="14796" y="253"/>
                        <a:pt x="14818" y="244"/>
                      </a:cubicBezTo>
                      <a:cubicBezTo>
                        <a:pt x="14828" y="241"/>
                        <a:pt x="14834" y="237"/>
                        <a:pt x="14844" y="231"/>
                      </a:cubicBezTo>
                      <a:cubicBezTo>
                        <a:pt x="14844" y="228"/>
                        <a:pt x="14844" y="228"/>
                        <a:pt x="14847" y="228"/>
                      </a:cubicBezTo>
                      <a:cubicBezTo>
                        <a:pt x="14847" y="228"/>
                        <a:pt x="14850" y="231"/>
                        <a:pt x="14850" y="234"/>
                      </a:cubicBezTo>
                      <a:cubicBezTo>
                        <a:pt x="14853" y="237"/>
                        <a:pt x="14857" y="241"/>
                        <a:pt x="14857" y="247"/>
                      </a:cubicBezTo>
                      <a:cubicBezTo>
                        <a:pt x="14863" y="276"/>
                        <a:pt x="14847" y="308"/>
                        <a:pt x="14815" y="308"/>
                      </a:cubicBezTo>
                      <a:cubicBezTo>
                        <a:pt x="14789" y="312"/>
                        <a:pt x="14760" y="299"/>
                        <a:pt x="14737" y="283"/>
                      </a:cubicBezTo>
                      <a:cubicBezTo>
                        <a:pt x="14683" y="244"/>
                        <a:pt x="14670" y="180"/>
                        <a:pt x="14638" y="125"/>
                      </a:cubicBezTo>
                      <a:cubicBezTo>
                        <a:pt x="14609" y="73"/>
                        <a:pt x="14557" y="15"/>
                        <a:pt x="14496" y="6"/>
                      </a:cubicBezTo>
                      <a:cubicBezTo>
                        <a:pt x="14467" y="-1"/>
                        <a:pt x="14438" y="6"/>
                        <a:pt x="14416" y="22"/>
                      </a:cubicBezTo>
                      <a:cubicBezTo>
                        <a:pt x="14403" y="32"/>
                        <a:pt x="14390" y="44"/>
                        <a:pt x="14383" y="60"/>
                      </a:cubicBezTo>
                      <a:cubicBezTo>
                        <a:pt x="14380" y="73"/>
                        <a:pt x="14377" y="89"/>
                        <a:pt x="14374" y="105"/>
                      </a:cubicBezTo>
                      <a:cubicBezTo>
                        <a:pt x="14325" y="96"/>
                        <a:pt x="14274" y="102"/>
                        <a:pt x="14242" y="141"/>
                      </a:cubicBezTo>
                      <a:cubicBezTo>
                        <a:pt x="14219" y="167"/>
                        <a:pt x="14212" y="192"/>
                        <a:pt x="14209" y="225"/>
                      </a:cubicBezTo>
                      <a:cubicBezTo>
                        <a:pt x="14209" y="244"/>
                        <a:pt x="14203" y="253"/>
                        <a:pt x="14187" y="263"/>
                      </a:cubicBezTo>
                      <a:cubicBezTo>
                        <a:pt x="14177" y="270"/>
                        <a:pt x="14164" y="279"/>
                        <a:pt x="14152" y="286"/>
                      </a:cubicBezTo>
                      <a:cubicBezTo>
                        <a:pt x="14123" y="308"/>
                        <a:pt x="14106" y="344"/>
                        <a:pt x="14103" y="382"/>
                      </a:cubicBezTo>
                      <a:cubicBezTo>
                        <a:pt x="13943" y="363"/>
                        <a:pt x="13792" y="305"/>
                        <a:pt x="13637" y="260"/>
                      </a:cubicBezTo>
                      <a:cubicBezTo>
                        <a:pt x="13550" y="234"/>
                        <a:pt x="13463" y="215"/>
                        <a:pt x="13373" y="212"/>
                      </a:cubicBezTo>
                      <a:cubicBezTo>
                        <a:pt x="13292" y="212"/>
                        <a:pt x="13212" y="234"/>
                        <a:pt x="13138" y="276"/>
                      </a:cubicBezTo>
                      <a:cubicBezTo>
                        <a:pt x="13128" y="279"/>
                        <a:pt x="13119" y="286"/>
                        <a:pt x="13109" y="292"/>
                      </a:cubicBezTo>
                      <a:cubicBezTo>
                        <a:pt x="13090" y="292"/>
                        <a:pt x="13070" y="289"/>
                        <a:pt x="13054" y="279"/>
                      </a:cubicBezTo>
                      <a:cubicBezTo>
                        <a:pt x="13028" y="260"/>
                        <a:pt x="13015" y="228"/>
                        <a:pt x="13006" y="196"/>
                      </a:cubicBezTo>
                      <a:cubicBezTo>
                        <a:pt x="12990" y="157"/>
                        <a:pt x="12967" y="128"/>
                        <a:pt x="12929" y="105"/>
                      </a:cubicBezTo>
                      <a:cubicBezTo>
                        <a:pt x="12874" y="73"/>
                        <a:pt x="12780" y="60"/>
                        <a:pt x="12767" y="144"/>
                      </a:cubicBezTo>
                      <a:cubicBezTo>
                        <a:pt x="12761" y="189"/>
                        <a:pt x="12774" y="237"/>
                        <a:pt x="12822" y="247"/>
                      </a:cubicBezTo>
                      <a:cubicBezTo>
                        <a:pt x="12845" y="253"/>
                        <a:pt x="12867" y="250"/>
                        <a:pt x="12887" y="241"/>
                      </a:cubicBezTo>
                      <a:cubicBezTo>
                        <a:pt x="12896" y="237"/>
                        <a:pt x="12906" y="234"/>
                        <a:pt x="12912" y="228"/>
                      </a:cubicBezTo>
                      <a:cubicBezTo>
                        <a:pt x="12912" y="225"/>
                        <a:pt x="12916" y="225"/>
                        <a:pt x="12916" y="225"/>
                      </a:cubicBezTo>
                      <a:cubicBezTo>
                        <a:pt x="12919" y="228"/>
                        <a:pt x="12919" y="228"/>
                        <a:pt x="12922" y="231"/>
                      </a:cubicBezTo>
                      <a:cubicBezTo>
                        <a:pt x="12922" y="234"/>
                        <a:pt x="12925" y="237"/>
                        <a:pt x="12925" y="244"/>
                      </a:cubicBezTo>
                      <a:cubicBezTo>
                        <a:pt x="12935" y="273"/>
                        <a:pt x="12919" y="305"/>
                        <a:pt x="12883" y="308"/>
                      </a:cubicBezTo>
                      <a:cubicBezTo>
                        <a:pt x="12858" y="308"/>
                        <a:pt x="12829" y="295"/>
                        <a:pt x="12810" y="279"/>
                      </a:cubicBezTo>
                      <a:cubicBezTo>
                        <a:pt x="12751" y="241"/>
                        <a:pt x="12739" y="176"/>
                        <a:pt x="12706" y="121"/>
                      </a:cubicBezTo>
                      <a:cubicBezTo>
                        <a:pt x="12678" y="70"/>
                        <a:pt x="12626" y="12"/>
                        <a:pt x="12565" y="2"/>
                      </a:cubicBezTo>
                      <a:cubicBezTo>
                        <a:pt x="12539" y="-4"/>
                        <a:pt x="12507" y="2"/>
                        <a:pt x="12484" y="19"/>
                      </a:cubicBezTo>
                      <a:cubicBezTo>
                        <a:pt x="12471" y="28"/>
                        <a:pt x="12462" y="41"/>
                        <a:pt x="12455" y="57"/>
                      </a:cubicBezTo>
                      <a:cubicBezTo>
                        <a:pt x="12449" y="70"/>
                        <a:pt x="12449" y="86"/>
                        <a:pt x="12446" y="102"/>
                      </a:cubicBezTo>
                      <a:cubicBezTo>
                        <a:pt x="12394" y="93"/>
                        <a:pt x="12346" y="99"/>
                        <a:pt x="12310" y="141"/>
                      </a:cubicBezTo>
                      <a:cubicBezTo>
                        <a:pt x="12288" y="164"/>
                        <a:pt x="12285" y="189"/>
                        <a:pt x="12281" y="221"/>
                      </a:cubicBezTo>
                      <a:cubicBezTo>
                        <a:pt x="12278" y="241"/>
                        <a:pt x="12272" y="250"/>
                        <a:pt x="12259" y="260"/>
                      </a:cubicBezTo>
                      <a:cubicBezTo>
                        <a:pt x="12246" y="266"/>
                        <a:pt x="12233" y="276"/>
                        <a:pt x="12220" y="283"/>
                      </a:cubicBezTo>
                      <a:cubicBezTo>
                        <a:pt x="12191" y="305"/>
                        <a:pt x="12175" y="344"/>
                        <a:pt x="12172" y="379"/>
                      </a:cubicBezTo>
                      <a:cubicBezTo>
                        <a:pt x="12014" y="360"/>
                        <a:pt x="11866" y="302"/>
                        <a:pt x="11714" y="260"/>
                      </a:cubicBezTo>
                      <a:cubicBezTo>
                        <a:pt x="11628" y="234"/>
                        <a:pt x="11541" y="215"/>
                        <a:pt x="11450" y="212"/>
                      </a:cubicBezTo>
                      <a:cubicBezTo>
                        <a:pt x="11370" y="212"/>
                        <a:pt x="11289" y="234"/>
                        <a:pt x="11215" y="276"/>
                      </a:cubicBezTo>
                      <a:cubicBezTo>
                        <a:pt x="11206" y="279"/>
                        <a:pt x="11196" y="286"/>
                        <a:pt x="11186" y="292"/>
                      </a:cubicBezTo>
                      <a:cubicBezTo>
                        <a:pt x="11167" y="292"/>
                        <a:pt x="11148" y="289"/>
                        <a:pt x="11132" y="279"/>
                      </a:cubicBezTo>
                      <a:cubicBezTo>
                        <a:pt x="11106" y="260"/>
                        <a:pt x="11093" y="228"/>
                        <a:pt x="11080" y="196"/>
                      </a:cubicBezTo>
                      <a:cubicBezTo>
                        <a:pt x="11067" y="157"/>
                        <a:pt x="11044" y="128"/>
                        <a:pt x="11006" y="105"/>
                      </a:cubicBezTo>
                      <a:cubicBezTo>
                        <a:pt x="10951" y="73"/>
                        <a:pt x="10855" y="60"/>
                        <a:pt x="10845" y="144"/>
                      </a:cubicBezTo>
                      <a:cubicBezTo>
                        <a:pt x="10839" y="189"/>
                        <a:pt x="10851" y="237"/>
                        <a:pt x="10900" y="247"/>
                      </a:cubicBezTo>
                      <a:cubicBezTo>
                        <a:pt x="10922" y="253"/>
                        <a:pt x="10945" y="250"/>
                        <a:pt x="10964" y="241"/>
                      </a:cubicBezTo>
                      <a:cubicBezTo>
                        <a:pt x="10974" y="237"/>
                        <a:pt x="10984" y="234"/>
                        <a:pt x="10990" y="228"/>
                      </a:cubicBezTo>
                      <a:cubicBezTo>
                        <a:pt x="10990" y="225"/>
                        <a:pt x="10993" y="225"/>
                        <a:pt x="10993" y="225"/>
                      </a:cubicBezTo>
                      <a:cubicBezTo>
                        <a:pt x="10996" y="228"/>
                        <a:pt x="10996" y="228"/>
                        <a:pt x="11000" y="231"/>
                      </a:cubicBezTo>
                      <a:cubicBezTo>
                        <a:pt x="11000" y="234"/>
                        <a:pt x="11003" y="237"/>
                        <a:pt x="11003" y="244"/>
                      </a:cubicBezTo>
                      <a:cubicBezTo>
                        <a:pt x="11012" y="273"/>
                        <a:pt x="10996" y="305"/>
                        <a:pt x="10961" y="308"/>
                      </a:cubicBezTo>
                      <a:cubicBezTo>
                        <a:pt x="10935" y="308"/>
                        <a:pt x="10906" y="295"/>
                        <a:pt x="10887" y="279"/>
                      </a:cubicBezTo>
                      <a:cubicBezTo>
                        <a:pt x="10829" y="241"/>
                        <a:pt x="10816" y="176"/>
                        <a:pt x="10784" y="121"/>
                      </a:cubicBezTo>
                      <a:cubicBezTo>
                        <a:pt x="10755" y="70"/>
                        <a:pt x="10703" y="12"/>
                        <a:pt x="10642" y="2"/>
                      </a:cubicBezTo>
                      <a:cubicBezTo>
                        <a:pt x="10616" y="-4"/>
                        <a:pt x="10584" y="2"/>
                        <a:pt x="10562" y="19"/>
                      </a:cubicBezTo>
                      <a:cubicBezTo>
                        <a:pt x="10549" y="28"/>
                        <a:pt x="10539" y="41"/>
                        <a:pt x="10532" y="57"/>
                      </a:cubicBezTo>
                      <a:cubicBezTo>
                        <a:pt x="10526" y="70"/>
                        <a:pt x="10526" y="86"/>
                        <a:pt x="10523" y="102"/>
                      </a:cubicBezTo>
                      <a:cubicBezTo>
                        <a:pt x="10471" y="93"/>
                        <a:pt x="10423" y="99"/>
                        <a:pt x="10387" y="141"/>
                      </a:cubicBezTo>
                      <a:cubicBezTo>
                        <a:pt x="10365" y="164"/>
                        <a:pt x="10362" y="189"/>
                        <a:pt x="10359" y="221"/>
                      </a:cubicBezTo>
                      <a:cubicBezTo>
                        <a:pt x="10355" y="241"/>
                        <a:pt x="10349" y="250"/>
                        <a:pt x="10336" y="260"/>
                      </a:cubicBezTo>
                      <a:cubicBezTo>
                        <a:pt x="10323" y="266"/>
                        <a:pt x="10310" y="276"/>
                        <a:pt x="10298" y="283"/>
                      </a:cubicBezTo>
                      <a:cubicBezTo>
                        <a:pt x="10268" y="305"/>
                        <a:pt x="10252" y="344"/>
                        <a:pt x="10249" y="379"/>
                      </a:cubicBezTo>
                      <a:cubicBezTo>
                        <a:pt x="10091" y="360"/>
                        <a:pt x="9943" y="302"/>
                        <a:pt x="9792" y="260"/>
                      </a:cubicBezTo>
                      <a:cubicBezTo>
                        <a:pt x="9705" y="234"/>
                        <a:pt x="9618" y="215"/>
                        <a:pt x="9528" y="212"/>
                      </a:cubicBezTo>
                      <a:cubicBezTo>
                        <a:pt x="9447" y="212"/>
                        <a:pt x="9367" y="234"/>
                        <a:pt x="9293" y="276"/>
                      </a:cubicBezTo>
                      <a:cubicBezTo>
                        <a:pt x="9283" y="279"/>
                        <a:pt x="9273" y="286"/>
                        <a:pt x="9264" y="292"/>
                      </a:cubicBezTo>
                      <a:cubicBezTo>
                        <a:pt x="9244" y="292"/>
                        <a:pt x="9225" y="289"/>
                        <a:pt x="9209" y="279"/>
                      </a:cubicBezTo>
                      <a:cubicBezTo>
                        <a:pt x="9183" y="260"/>
                        <a:pt x="9170" y="228"/>
                        <a:pt x="9157" y="196"/>
                      </a:cubicBezTo>
                      <a:cubicBezTo>
                        <a:pt x="9145" y="157"/>
                        <a:pt x="9122" y="128"/>
                        <a:pt x="9083" y="105"/>
                      </a:cubicBezTo>
                      <a:cubicBezTo>
                        <a:pt x="9029" y="73"/>
                        <a:pt x="8932" y="60"/>
                        <a:pt x="8922" y="144"/>
                      </a:cubicBezTo>
                      <a:cubicBezTo>
                        <a:pt x="8916" y="189"/>
                        <a:pt x="8929" y="237"/>
                        <a:pt x="8977" y="247"/>
                      </a:cubicBezTo>
                      <a:cubicBezTo>
                        <a:pt x="9000" y="253"/>
                        <a:pt x="9022" y="250"/>
                        <a:pt x="9041" y="241"/>
                      </a:cubicBezTo>
                      <a:cubicBezTo>
                        <a:pt x="9051" y="237"/>
                        <a:pt x="9061" y="234"/>
                        <a:pt x="9067" y="228"/>
                      </a:cubicBezTo>
                      <a:cubicBezTo>
                        <a:pt x="9067" y="225"/>
                        <a:pt x="9070" y="225"/>
                        <a:pt x="9070" y="225"/>
                      </a:cubicBezTo>
                      <a:cubicBezTo>
                        <a:pt x="9073" y="228"/>
                        <a:pt x="9073" y="228"/>
                        <a:pt x="9077" y="231"/>
                      </a:cubicBezTo>
                      <a:cubicBezTo>
                        <a:pt x="9077" y="234"/>
                        <a:pt x="9080" y="237"/>
                        <a:pt x="9080" y="244"/>
                      </a:cubicBezTo>
                      <a:cubicBezTo>
                        <a:pt x="9090" y="273"/>
                        <a:pt x="9073" y="305"/>
                        <a:pt x="9038" y="308"/>
                      </a:cubicBezTo>
                      <a:cubicBezTo>
                        <a:pt x="9013" y="308"/>
                        <a:pt x="8984" y="295"/>
                        <a:pt x="8961" y="279"/>
                      </a:cubicBezTo>
                      <a:cubicBezTo>
                        <a:pt x="8906" y="241"/>
                        <a:pt x="8893" y="176"/>
                        <a:pt x="8861" y="121"/>
                      </a:cubicBezTo>
                      <a:cubicBezTo>
                        <a:pt x="8832" y="70"/>
                        <a:pt x="8781" y="12"/>
                        <a:pt x="8719" y="2"/>
                      </a:cubicBezTo>
                      <a:cubicBezTo>
                        <a:pt x="8694" y="-4"/>
                        <a:pt x="8661" y="2"/>
                        <a:pt x="8639" y="19"/>
                      </a:cubicBezTo>
                      <a:cubicBezTo>
                        <a:pt x="8626" y="28"/>
                        <a:pt x="8613" y="41"/>
                        <a:pt x="8610" y="57"/>
                      </a:cubicBezTo>
                      <a:cubicBezTo>
                        <a:pt x="8604" y="70"/>
                        <a:pt x="8604" y="86"/>
                        <a:pt x="8600" y="102"/>
                      </a:cubicBezTo>
                      <a:cubicBezTo>
                        <a:pt x="8549" y="93"/>
                        <a:pt x="8500" y="99"/>
                        <a:pt x="8465" y="141"/>
                      </a:cubicBezTo>
                      <a:cubicBezTo>
                        <a:pt x="8442" y="164"/>
                        <a:pt x="8439" y="189"/>
                        <a:pt x="8436" y="221"/>
                      </a:cubicBezTo>
                      <a:cubicBezTo>
                        <a:pt x="8433" y="241"/>
                        <a:pt x="8426" y="250"/>
                        <a:pt x="8413" y="260"/>
                      </a:cubicBezTo>
                      <a:cubicBezTo>
                        <a:pt x="8400" y="266"/>
                        <a:pt x="8388" y="276"/>
                        <a:pt x="8375" y="283"/>
                      </a:cubicBezTo>
                      <a:cubicBezTo>
                        <a:pt x="8346" y="305"/>
                        <a:pt x="8330" y="344"/>
                        <a:pt x="8327" y="379"/>
                      </a:cubicBezTo>
                      <a:cubicBezTo>
                        <a:pt x="8169" y="360"/>
                        <a:pt x="8020" y="302"/>
                        <a:pt x="7869" y="260"/>
                      </a:cubicBezTo>
                      <a:cubicBezTo>
                        <a:pt x="7782" y="234"/>
                        <a:pt x="7695" y="215"/>
                        <a:pt x="7605" y="212"/>
                      </a:cubicBezTo>
                      <a:cubicBezTo>
                        <a:pt x="7525" y="212"/>
                        <a:pt x="7444" y="234"/>
                        <a:pt x="7370" y="276"/>
                      </a:cubicBezTo>
                      <a:cubicBezTo>
                        <a:pt x="7360" y="279"/>
                        <a:pt x="7351" y="286"/>
                        <a:pt x="7341" y="292"/>
                      </a:cubicBezTo>
                      <a:cubicBezTo>
                        <a:pt x="7322" y="292"/>
                        <a:pt x="7302" y="289"/>
                        <a:pt x="7286" y="279"/>
                      </a:cubicBezTo>
                      <a:cubicBezTo>
                        <a:pt x="7260" y="260"/>
                        <a:pt x="7248" y="228"/>
                        <a:pt x="7235" y="196"/>
                      </a:cubicBezTo>
                      <a:cubicBezTo>
                        <a:pt x="7218" y="157"/>
                        <a:pt x="7199" y="128"/>
                        <a:pt x="7161" y="105"/>
                      </a:cubicBezTo>
                      <a:cubicBezTo>
                        <a:pt x="7106" y="73"/>
                        <a:pt x="7009" y="60"/>
                        <a:pt x="7000" y="144"/>
                      </a:cubicBezTo>
                      <a:cubicBezTo>
                        <a:pt x="6993" y="189"/>
                        <a:pt x="7006" y="237"/>
                        <a:pt x="7054" y="247"/>
                      </a:cubicBezTo>
                      <a:cubicBezTo>
                        <a:pt x="7077" y="253"/>
                        <a:pt x="7099" y="250"/>
                        <a:pt x="7119" y="241"/>
                      </a:cubicBezTo>
                      <a:cubicBezTo>
                        <a:pt x="7128" y="237"/>
                        <a:pt x="7138" y="234"/>
                        <a:pt x="7145" y="228"/>
                      </a:cubicBezTo>
                      <a:cubicBezTo>
                        <a:pt x="7145" y="225"/>
                        <a:pt x="7148" y="225"/>
                        <a:pt x="7148" y="225"/>
                      </a:cubicBezTo>
                      <a:cubicBezTo>
                        <a:pt x="7151" y="228"/>
                        <a:pt x="7151" y="228"/>
                        <a:pt x="7154" y="231"/>
                      </a:cubicBezTo>
                      <a:cubicBezTo>
                        <a:pt x="7154" y="234"/>
                        <a:pt x="7158" y="237"/>
                        <a:pt x="7158" y="244"/>
                      </a:cubicBezTo>
                      <a:cubicBezTo>
                        <a:pt x="7167" y="273"/>
                        <a:pt x="7151" y="305"/>
                        <a:pt x="7115" y="308"/>
                      </a:cubicBezTo>
                      <a:cubicBezTo>
                        <a:pt x="7090" y="308"/>
                        <a:pt x="7061" y="295"/>
                        <a:pt x="7038" y="279"/>
                      </a:cubicBezTo>
                      <a:cubicBezTo>
                        <a:pt x="6983" y="241"/>
                        <a:pt x="6970" y="176"/>
                        <a:pt x="6938" y="121"/>
                      </a:cubicBezTo>
                      <a:cubicBezTo>
                        <a:pt x="6909" y="70"/>
                        <a:pt x="6858" y="12"/>
                        <a:pt x="6797" y="2"/>
                      </a:cubicBezTo>
                      <a:cubicBezTo>
                        <a:pt x="6771" y="-4"/>
                        <a:pt x="6739" y="2"/>
                        <a:pt x="6716" y="19"/>
                      </a:cubicBezTo>
                      <a:cubicBezTo>
                        <a:pt x="6703" y="28"/>
                        <a:pt x="6690" y="41"/>
                        <a:pt x="6687" y="57"/>
                      </a:cubicBezTo>
                      <a:cubicBezTo>
                        <a:pt x="6681" y="70"/>
                        <a:pt x="6681" y="86"/>
                        <a:pt x="6674" y="102"/>
                      </a:cubicBezTo>
                      <a:cubicBezTo>
                        <a:pt x="6626" y="93"/>
                        <a:pt x="6578" y="99"/>
                        <a:pt x="6542" y="141"/>
                      </a:cubicBezTo>
                      <a:cubicBezTo>
                        <a:pt x="6520" y="164"/>
                        <a:pt x="6517" y="189"/>
                        <a:pt x="6513" y="221"/>
                      </a:cubicBezTo>
                      <a:cubicBezTo>
                        <a:pt x="6510" y="241"/>
                        <a:pt x="6504" y="250"/>
                        <a:pt x="6491" y="260"/>
                      </a:cubicBezTo>
                      <a:cubicBezTo>
                        <a:pt x="6478" y="266"/>
                        <a:pt x="6465" y="276"/>
                        <a:pt x="6452" y="283"/>
                      </a:cubicBezTo>
                      <a:cubicBezTo>
                        <a:pt x="6423" y="305"/>
                        <a:pt x="6407" y="344"/>
                        <a:pt x="6404" y="379"/>
                      </a:cubicBezTo>
                      <a:cubicBezTo>
                        <a:pt x="6246" y="360"/>
                        <a:pt x="6098" y="302"/>
                        <a:pt x="5947" y="260"/>
                      </a:cubicBezTo>
                      <a:cubicBezTo>
                        <a:pt x="5860" y="234"/>
                        <a:pt x="5772" y="215"/>
                        <a:pt x="5682" y="212"/>
                      </a:cubicBezTo>
                      <a:cubicBezTo>
                        <a:pt x="5602" y="212"/>
                        <a:pt x="5521" y="234"/>
                        <a:pt x="5447" y="276"/>
                      </a:cubicBezTo>
                      <a:cubicBezTo>
                        <a:pt x="5438" y="279"/>
                        <a:pt x="5428" y="286"/>
                        <a:pt x="5418" y="292"/>
                      </a:cubicBezTo>
                      <a:cubicBezTo>
                        <a:pt x="5399" y="292"/>
                        <a:pt x="5380" y="289"/>
                        <a:pt x="5363" y="279"/>
                      </a:cubicBezTo>
                      <a:cubicBezTo>
                        <a:pt x="5338" y="260"/>
                        <a:pt x="5325" y="228"/>
                        <a:pt x="5312" y="196"/>
                      </a:cubicBezTo>
                      <a:cubicBezTo>
                        <a:pt x="5296" y="157"/>
                        <a:pt x="5273" y="128"/>
                        <a:pt x="5238" y="105"/>
                      </a:cubicBezTo>
                      <a:cubicBezTo>
                        <a:pt x="5183" y="73"/>
                        <a:pt x="5087" y="60"/>
                        <a:pt x="5077" y="144"/>
                      </a:cubicBezTo>
                      <a:cubicBezTo>
                        <a:pt x="5071" y="189"/>
                        <a:pt x="5083" y="237"/>
                        <a:pt x="5132" y="247"/>
                      </a:cubicBezTo>
                      <a:cubicBezTo>
                        <a:pt x="5154" y="253"/>
                        <a:pt x="5177" y="250"/>
                        <a:pt x="5196" y="241"/>
                      </a:cubicBezTo>
                      <a:cubicBezTo>
                        <a:pt x="5206" y="237"/>
                        <a:pt x="5215" y="234"/>
                        <a:pt x="5222" y="228"/>
                      </a:cubicBezTo>
                      <a:cubicBezTo>
                        <a:pt x="5222" y="225"/>
                        <a:pt x="5225" y="225"/>
                        <a:pt x="5225" y="225"/>
                      </a:cubicBezTo>
                      <a:cubicBezTo>
                        <a:pt x="5228" y="228"/>
                        <a:pt x="5228" y="228"/>
                        <a:pt x="5231" y="231"/>
                      </a:cubicBezTo>
                      <a:cubicBezTo>
                        <a:pt x="5231" y="234"/>
                        <a:pt x="5235" y="237"/>
                        <a:pt x="5235" y="244"/>
                      </a:cubicBezTo>
                      <a:cubicBezTo>
                        <a:pt x="5244" y="273"/>
                        <a:pt x="5228" y="305"/>
                        <a:pt x="5193" y="308"/>
                      </a:cubicBezTo>
                      <a:cubicBezTo>
                        <a:pt x="5167" y="308"/>
                        <a:pt x="5138" y="295"/>
                        <a:pt x="5115" y="279"/>
                      </a:cubicBezTo>
                      <a:cubicBezTo>
                        <a:pt x="5061" y="241"/>
                        <a:pt x="5048" y="176"/>
                        <a:pt x="5016" y="121"/>
                      </a:cubicBezTo>
                      <a:cubicBezTo>
                        <a:pt x="4987" y="70"/>
                        <a:pt x="4935" y="12"/>
                        <a:pt x="4874" y="2"/>
                      </a:cubicBezTo>
                      <a:cubicBezTo>
                        <a:pt x="4848" y="-4"/>
                        <a:pt x="4816" y="2"/>
                        <a:pt x="4794" y="19"/>
                      </a:cubicBezTo>
                      <a:cubicBezTo>
                        <a:pt x="4781" y="28"/>
                        <a:pt x="4768" y="41"/>
                        <a:pt x="4765" y="57"/>
                      </a:cubicBezTo>
                      <a:cubicBezTo>
                        <a:pt x="4758" y="70"/>
                        <a:pt x="4758" y="86"/>
                        <a:pt x="4752" y="102"/>
                      </a:cubicBezTo>
                      <a:cubicBezTo>
                        <a:pt x="4703" y="93"/>
                        <a:pt x="4655" y="99"/>
                        <a:pt x="4620" y="141"/>
                      </a:cubicBezTo>
                      <a:cubicBezTo>
                        <a:pt x="4597" y="164"/>
                        <a:pt x="4594" y="189"/>
                        <a:pt x="4590" y="221"/>
                      </a:cubicBezTo>
                      <a:cubicBezTo>
                        <a:pt x="4587" y="241"/>
                        <a:pt x="4581" y="250"/>
                        <a:pt x="4568" y="260"/>
                      </a:cubicBezTo>
                      <a:cubicBezTo>
                        <a:pt x="4555" y="266"/>
                        <a:pt x="4542" y="276"/>
                        <a:pt x="4530" y="283"/>
                      </a:cubicBezTo>
                      <a:cubicBezTo>
                        <a:pt x="4500" y="305"/>
                        <a:pt x="4484" y="344"/>
                        <a:pt x="4481" y="379"/>
                      </a:cubicBezTo>
                      <a:cubicBezTo>
                        <a:pt x="4323" y="360"/>
                        <a:pt x="4175" y="302"/>
                        <a:pt x="4024" y="260"/>
                      </a:cubicBezTo>
                      <a:cubicBezTo>
                        <a:pt x="3937" y="234"/>
                        <a:pt x="3850" y="215"/>
                        <a:pt x="3760" y="212"/>
                      </a:cubicBezTo>
                      <a:cubicBezTo>
                        <a:pt x="3679" y="212"/>
                        <a:pt x="3599" y="234"/>
                        <a:pt x="3525" y="276"/>
                      </a:cubicBezTo>
                      <a:cubicBezTo>
                        <a:pt x="3515" y="279"/>
                        <a:pt x="3505" y="286"/>
                        <a:pt x="3496" y="292"/>
                      </a:cubicBezTo>
                      <a:cubicBezTo>
                        <a:pt x="3476" y="292"/>
                        <a:pt x="3457" y="289"/>
                        <a:pt x="3441" y="279"/>
                      </a:cubicBezTo>
                      <a:cubicBezTo>
                        <a:pt x="3415" y="260"/>
                        <a:pt x="3402" y="228"/>
                        <a:pt x="3389" y="196"/>
                      </a:cubicBezTo>
                      <a:cubicBezTo>
                        <a:pt x="3373" y="157"/>
                        <a:pt x="3351" y="128"/>
                        <a:pt x="3315" y="105"/>
                      </a:cubicBezTo>
                      <a:cubicBezTo>
                        <a:pt x="3260" y="73"/>
                        <a:pt x="3164" y="60"/>
                        <a:pt x="3154" y="144"/>
                      </a:cubicBezTo>
                      <a:cubicBezTo>
                        <a:pt x="3148" y="189"/>
                        <a:pt x="3161" y="237"/>
                        <a:pt x="3209" y="247"/>
                      </a:cubicBezTo>
                      <a:cubicBezTo>
                        <a:pt x="3232" y="253"/>
                        <a:pt x="3254" y="250"/>
                        <a:pt x="3273" y="241"/>
                      </a:cubicBezTo>
                      <a:cubicBezTo>
                        <a:pt x="3283" y="237"/>
                        <a:pt x="3293" y="234"/>
                        <a:pt x="3299" y="228"/>
                      </a:cubicBezTo>
                      <a:cubicBezTo>
                        <a:pt x="3299" y="225"/>
                        <a:pt x="3302" y="225"/>
                        <a:pt x="3302" y="225"/>
                      </a:cubicBezTo>
                      <a:cubicBezTo>
                        <a:pt x="3306" y="228"/>
                        <a:pt x="3306" y="228"/>
                        <a:pt x="3309" y="231"/>
                      </a:cubicBezTo>
                      <a:cubicBezTo>
                        <a:pt x="3309" y="234"/>
                        <a:pt x="3312" y="237"/>
                        <a:pt x="3312" y="244"/>
                      </a:cubicBezTo>
                      <a:cubicBezTo>
                        <a:pt x="3322" y="273"/>
                        <a:pt x="3306" y="305"/>
                        <a:pt x="3270" y="308"/>
                      </a:cubicBezTo>
                      <a:cubicBezTo>
                        <a:pt x="3244" y="308"/>
                        <a:pt x="3216" y="295"/>
                        <a:pt x="3193" y="279"/>
                      </a:cubicBezTo>
                      <a:cubicBezTo>
                        <a:pt x="3138" y="241"/>
                        <a:pt x="3125" y="176"/>
                        <a:pt x="3093" y="121"/>
                      </a:cubicBezTo>
                      <a:cubicBezTo>
                        <a:pt x="3064" y="70"/>
                        <a:pt x="3012" y="12"/>
                        <a:pt x="2951" y="2"/>
                      </a:cubicBezTo>
                      <a:cubicBezTo>
                        <a:pt x="2926" y="-4"/>
                        <a:pt x="2893" y="2"/>
                        <a:pt x="2871" y="19"/>
                      </a:cubicBezTo>
                      <a:cubicBezTo>
                        <a:pt x="2858" y="28"/>
                        <a:pt x="2845" y="41"/>
                        <a:pt x="2842" y="57"/>
                      </a:cubicBezTo>
                      <a:cubicBezTo>
                        <a:pt x="2835" y="70"/>
                        <a:pt x="2835" y="86"/>
                        <a:pt x="2829" y="102"/>
                      </a:cubicBezTo>
                      <a:cubicBezTo>
                        <a:pt x="2781" y="93"/>
                        <a:pt x="2732" y="99"/>
                        <a:pt x="2697" y="141"/>
                      </a:cubicBezTo>
                      <a:cubicBezTo>
                        <a:pt x="2675" y="164"/>
                        <a:pt x="2671" y="189"/>
                        <a:pt x="2668" y="221"/>
                      </a:cubicBezTo>
                      <a:cubicBezTo>
                        <a:pt x="2665" y="241"/>
                        <a:pt x="2658" y="250"/>
                        <a:pt x="2645" y="260"/>
                      </a:cubicBezTo>
                      <a:cubicBezTo>
                        <a:pt x="2632" y="266"/>
                        <a:pt x="2619" y="276"/>
                        <a:pt x="2607" y="283"/>
                      </a:cubicBezTo>
                      <a:cubicBezTo>
                        <a:pt x="2578" y="305"/>
                        <a:pt x="2562" y="344"/>
                        <a:pt x="2559" y="379"/>
                      </a:cubicBezTo>
                      <a:cubicBezTo>
                        <a:pt x="2401" y="360"/>
                        <a:pt x="2252" y="302"/>
                        <a:pt x="2098" y="260"/>
                      </a:cubicBezTo>
                      <a:cubicBezTo>
                        <a:pt x="2014" y="234"/>
                        <a:pt x="1927" y="215"/>
                        <a:pt x="1837" y="212"/>
                      </a:cubicBezTo>
                      <a:cubicBezTo>
                        <a:pt x="1757" y="212"/>
                        <a:pt x="1676" y="234"/>
                        <a:pt x="1602" y="276"/>
                      </a:cubicBezTo>
                      <a:cubicBezTo>
                        <a:pt x="1592" y="279"/>
                        <a:pt x="1583" y="286"/>
                        <a:pt x="1573" y="292"/>
                      </a:cubicBezTo>
                      <a:cubicBezTo>
                        <a:pt x="1554" y="292"/>
                        <a:pt x="1534" y="289"/>
                        <a:pt x="1518" y="279"/>
                      </a:cubicBezTo>
                      <a:cubicBezTo>
                        <a:pt x="1493" y="260"/>
                        <a:pt x="1480" y="228"/>
                        <a:pt x="1467" y="196"/>
                      </a:cubicBezTo>
                      <a:cubicBezTo>
                        <a:pt x="1450" y="157"/>
                        <a:pt x="1428" y="128"/>
                        <a:pt x="1393" y="105"/>
                      </a:cubicBezTo>
                      <a:cubicBezTo>
                        <a:pt x="1338" y="73"/>
                        <a:pt x="1241" y="60"/>
                        <a:pt x="1232" y="144"/>
                      </a:cubicBezTo>
                      <a:cubicBezTo>
                        <a:pt x="1225" y="189"/>
                        <a:pt x="1238" y="237"/>
                        <a:pt x="1286" y="247"/>
                      </a:cubicBezTo>
                      <a:cubicBezTo>
                        <a:pt x="1309" y="253"/>
                        <a:pt x="1331" y="250"/>
                        <a:pt x="1351" y="241"/>
                      </a:cubicBezTo>
                      <a:cubicBezTo>
                        <a:pt x="1361" y="237"/>
                        <a:pt x="1370" y="234"/>
                        <a:pt x="1377" y="228"/>
                      </a:cubicBezTo>
                      <a:cubicBezTo>
                        <a:pt x="1377" y="225"/>
                        <a:pt x="1380" y="225"/>
                        <a:pt x="1380" y="225"/>
                      </a:cubicBezTo>
                      <a:cubicBezTo>
                        <a:pt x="1383" y="228"/>
                        <a:pt x="1383" y="228"/>
                        <a:pt x="1386" y="231"/>
                      </a:cubicBezTo>
                      <a:cubicBezTo>
                        <a:pt x="1386" y="234"/>
                        <a:pt x="1389" y="237"/>
                        <a:pt x="1389" y="244"/>
                      </a:cubicBezTo>
                      <a:cubicBezTo>
                        <a:pt x="1399" y="273"/>
                        <a:pt x="1383" y="305"/>
                        <a:pt x="1348" y="308"/>
                      </a:cubicBezTo>
                      <a:cubicBezTo>
                        <a:pt x="1322" y="308"/>
                        <a:pt x="1293" y="295"/>
                        <a:pt x="1270" y="279"/>
                      </a:cubicBezTo>
                      <a:cubicBezTo>
                        <a:pt x="1216" y="241"/>
                        <a:pt x="1203" y="176"/>
                        <a:pt x="1170" y="121"/>
                      </a:cubicBezTo>
                      <a:cubicBezTo>
                        <a:pt x="1141" y="70"/>
                        <a:pt x="1090" y="12"/>
                        <a:pt x="1029" y="2"/>
                      </a:cubicBezTo>
                      <a:cubicBezTo>
                        <a:pt x="1003" y="-4"/>
                        <a:pt x="971" y="2"/>
                        <a:pt x="948" y="19"/>
                      </a:cubicBezTo>
                      <a:cubicBezTo>
                        <a:pt x="935" y="28"/>
                        <a:pt x="922" y="41"/>
                        <a:pt x="919" y="57"/>
                      </a:cubicBezTo>
                      <a:cubicBezTo>
                        <a:pt x="913" y="70"/>
                        <a:pt x="913" y="86"/>
                        <a:pt x="906" y="102"/>
                      </a:cubicBezTo>
                      <a:cubicBezTo>
                        <a:pt x="858" y="93"/>
                        <a:pt x="810" y="99"/>
                        <a:pt x="774" y="141"/>
                      </a:cubicBezTo>
                      <a:cubicBezTo>
                        <a:pt x="752" y="164"/>
                        <a:pt x="748" y="189"/>
                        <a:pt x="742" y="221"/>
                      </a:cubicBezTo>
                      <a:cubicBezTo>
                        <a:pt x="742" y="241"/>
                        <a:pt x="736" y="250"/>
                        <a:pt x="723" y="260"/>
                      </a:cubicBezTo>
                      <a:cubicBezTo>
                        <a:pt x="710" y="266"/>
                        <a:pt x="697" y="276"/>
                        <a:pt x="684" y="283"/>
                      </a:cubicBezTo>
                      <a:cubicBezTo>
                        <a:pt x="610" y="341"/>
                        <a:pt x="623" y="476"/>
                        <a:pt x="720" y="498"/>
                      </a:cubicBezTo>
                      <a:cubicBezTo>
                        <a:pt x="768" y="508"/>
                        <a:pt x="829" y="489"/>
                        <a:pt x="852" y="444"/>
                      </a:cubicBezTo>
                      <a:cubicBezTo>
                        <a:pt x="861" y="424"/>
                        <a:pt x="864" y="405"/>
                        <a:pt x="848" y="389"/>
                      </a:cubicBezTo>
                      <a:cubicBezTo>
                        <a:pt x="832" y="369"/>
                        <a:pt x="800" y="353"/>
                        <a:pt x="813" y="321"/>
                      </a:cubicBezTo>
                      <a:cubicBezTo>
                        <a:pt x="826" y="292"/>
                        <a:pt x="864" y="279"/>
                        <a:pt x="893" y="279"/>
                      </a:cubicBezTo>
                      <a:cubicBezTo>
                        <a:pt x="919" y="279"/>
                        <a:pt x="945" y="289"/>
                        <a:pt x="964" y="302"/>
                      </a:cubicBezTo>
                      <a:cubicBezTo>
                        <a:pt x="1009" y="331"/>
                        <a:pt x="1048" y="382"/>
                        <a:pt x="1041" y="437"/>
                      </a:cubicBezTo>
                      <a:cubicBezTo>
                        <a:pt x="1038" y="460"/>
                        <a:pt x="1019" y="501"/>
                        <a:pt x="993" y="501"/>
                      </a:cubicBezTo>
                      <a:cubicBezTo>
                        <a:pt x="971" y="498"/>
                        <a:pt x="948" y="482"/>
                        <a:pt x="926" y="476"/>
                      </a:cubicBezTo>
                      <a:cubicBezTo>
                        <a:pt x="877" y="466"/>
                        <a:pt x="829" y="514"/>
                        <a:pt x="813" y="559"/>
                      </a:cubicBezTo>
                      <a:cubicBezTo>
                        <a:pt x="797" y="608"/>
                        <a:pt x="829" y="666"/>
                        <a:pt x="884" y="659"/>
                      </a:cubicBezTo>
                      <a:cubicBezTo>
                        <a:pt x="909" y="659"/>
                        <a:pt x="926" y="643"/>
                        <a:pt x="935" y="621"/>
                      </a:cubicBezTo>
                      <a:cubicBezTo>
                        <a:pt x="948" y="592"/>
                        <a:pt x="987" y="588"/>
                        <a:pt x="1003" y="617"/>
                      </a:cubicBezTo>
                      <a:cubicBezTo>
                        <a:pt x="1019" y="643"/>
                        <a:pt x="1013" y="682"/>
                        <a:pt x="984" y="694"/>
                      </a:cubicBezTo>
                      <a:cubicBezTo>
                        <a:pt x="961" y="704"/>
                        <a:pt x="929" y="704"/>
                        <a:pt x="903" y="701"/>
                      </a:cubicBezTo>
                      <a:cubicBezTo>
                        <a:pt x="839" y="698"/>
                        <a:pt x="784" y="656"/>
                        <a:pt x="720" y="650"/>
                      </a:cubicBezTo>
                      <a:cubicBezTo>
                        <a:pt x="620" y="640"/>
                        <a:pt x="504" y="733"/>
                        <a:pt x="526" y="839"/>
                      </a:cubicBezTo>
                      <a:cubicBezTo>
                        <a:pt x="536" y="891"/>
                        <a:pt x="591" y="933"/>
                        <a:pt x="642" y="923"/>
                      </a:cubicBezTo>
                      <a:cubicBezTo>
                        <a:pt x="665" y="923"/>
                        <a:pt x="691" y="910"/>
                        <a:pt x="697" y="891"/>
                      </a:cubicBezTo>
                      <a:cubicBezTo>
                        <a:pt x="707" y="872"/>
                        <a:pt x="700" y="852"/>
                        <a:pt x="694" y="833"/>
                      </a:cubicBezTo>
                      <a:cubicBezTo>
                        <a:pt x="687" y="810"/>
                        <a:pt x="687" y="791"/>
                        <a:pt x="713" y="778"/>
                      </a:cubicBezTo>
                      <a:cubicBezTo>
                        <a:pt x="742" y="769"/>
                        <a:pt x="771" y="785"/>
                        <a:pt x="790" y="804"/>
                      </a:cubicBezTo>
                      <a:cubicBezTo>
                        <a:pt x="813" y="820"/>
                        <a:pt x="829" y="846"/>
                        <a:pt x="826" y="875"/>
                      </a:cubicBezTo>
                      <a:cubicBezTo>
                        <a:pt x="823" y="901"/>
                        <a:pt x="806" y="917"/>
                        <a:pt x="790" y="933"/>
                      </a:cubicBezTo>
                      <a:cubicBezTo>
                        <a:pt x="784" y="939"/>
                        <a:pt x="777" y="946"/>
                        <a:pt x="774" y="952"/>
                      </a:cubicBezTo>
                      <a:cubicBezTo>
                        <a:pt x="781" y="952"/>
                        <a:pt x="620" y="1074"/>
                        <a:pt x="571" y="1131"/>
                      </a:cubicBezTo>
                      <a:cubicBezTo>
                        <a:pt x="520" y="1141"/>
                        <a:pt x="472" y="1151"/>
                        <a:pt x="420" y="1157"/>
                      </a:cubicBezTo>
                      <a:cubicBezTo>
                        <a:pt x="417" y="1157"/>
                        <a:pt x="417" y="1157"/>
                        <a:pt x="414" y="1157"/>
                      </a:cubicBezTo>
                      <a:lnTo>
                        <a:pt x="417" y="1157"/>
                      </a:lnTo>
                      <a:lnTo>
                        <a:pt x="417" y="1157"/>
                      </a:lnTo>
                      <a:cubicBezTo>
                        <a:pt x="404" y="1161"/>
                        <a:pt x="407" y="1164"/>
                        <a:pt x="407" y="1177"/>
                      </a:cubicBezTo>
                      <a:cubicBezTo>
                        <a:pt x="401" y="1228"/>
                        <a:pt x="356" y="1260"/>
                        <a:pt x="304" y="1254"/>
                      </a:cubicBezTo>
                      <a:cubicBezTo>
                        <a:pt x="275" y="1247"/>
                        <a:pt x="240" y="1231"/>
                        <a:pt x="230" y="1202"/>
                      </a:cubicBezTo>
                      <a:cubicBezTo>
                        <a:pt x="227" y="1186"/>
                        <a:pt x="233" y="1183"/>
                        <a:pt x="243" y="1177"/>
                      </a:cubicBezTo>
                      <a:cubicBezTo>
                        <a:pt x="252" y="1170"/>
                        <a:pt x="259" y="1161"/>
                        <a:pt x="265" y="1154"/>
                      </a:cubicBezTo>
                      <a:cubicBezTo>
                        <a:pt x="298" y="1106"/>
                        <a:pt x="265" y="1058"/>
                        <a:pt x="217" y="1041"/>
                      </a:cubicBezTo>
                      <a:cubicBezTo>
                        <a:pt x="166" y="1022"/>
                        <a:pt x="114" y="1038"/>
                        <a:pt x="75" y="1070"/>
                      </a:cubicBezTo>
                      <a:cubicBezTo>
                        <a:pt x="37" y="1096"/>
                        <a:pt x="4" y="1141"/>
                        <a:pt x="1" y="1190"/>
                      </a:cubicBezTo>
                      <a:cubicBezTo>
                        <a:pt x="-5" y="1231"/>
                        <a:pt x="17" y="1292"/>
                        <a:pt x="66" y="1302"/>
                      </a:cubicBezTo>
                      <a:cubicBezTo>
                        <a:pt x="85" y="1305"/>
                        <a:pt x="104" y="1292"/>
                        <a:pt x="124" y="1286"/>
                      </a:cubicBezTo>
                      <a:cubicBezTo>
                        <a:pt x="153" y="1273"/>
                        <a:pt x="175" y="1279"/>
                        <a:pt x="195" y="1299"/>
                      </a:cubicBezTo>
                      <a:cubicBezTo>
                        <a:pt x="217" y="1318"/>
                        <a:pt x="236" y="1347"/>
                        <a:pt x="233" y="1376"/>
                      </a:cubicBezTo>
                      <a:cubicBezTo>
                        <a:pt x="227" y="1408"/>
                        <a:pt x="175" y="1428"/>
                        <a:pt x="156" y="1395"/>
                      </a:cubicBezTo>
                      <a:cubicBezTo>
                        <a:pt x="146" y="1376"/>
                        <a:pt x="137" y="1360"/>
                        <a:pt x="114" y="1354"/>
                      </a:cubicBezTo>
                      <a:cubicBezTo>
                        <a:pt x="91" y="1347"/>
                        <a:pt x="69" y="1354"/>
                        <a:pt x="53" y="1367"/>
                      </a:cubicBezTo>
                      <a:cubicBezTo>
                        <a:pt x="17" y="1402"/>
                        <a:pt x="24" y="1466"/>
                        <a:pt x="66" y="1492"/>
                      </a:cubicBezTo>
                      <a:cubicBezTo>
                        <a:pt x="107" y="1518"/>
                        <a:pt x="175" y="1511"/>
                        <a:pt x="220" y="1495"/>
                      </a:cubicBezTo>
                      <a:cubicBezTo>
                        <a:pt x="278" y="1479"/>
                        <a:pt x="330" y="1444"/>
                        <a:pt x="391" y="1457"/>
                      </a:cubicBezTo>
                      <a:cubicBezTo>
                        <a:pt x="446" y="1470"/>
                        <a:pt x="497" y="1508"/>
                        <a:pt x="510" y="1563"/>
                      </a:cubicBezTo>
                      <a:cubicBezTo>
                        <a:pt x="520" y="1592"/>
                        <a:pt x="516" y="1624"/>
                        <a:pt x="497" y="1647"/>
                      </a:cubicBezTo>
                      <a:cubicBezTo>
                        <a:pt x="475" y="1669"/>
                        <a:pt x="443" y="1685"/>
                        <a:pt x="410" y="1672"/>
                      </a:cubicBezTo>
                      <a:cubicBezTo>
                        <a:pt x="368" y="1656"/>
                        <a:pt x="410" y="1598"/>
                        <a:pt x="401" y="1566"/>
                      </a:cubicBezTo>
                      <a:cubicBezTo>
                        <a:pt x="381" y="1518"/>
                        <a:pt x="317" y="1521"/>
                        <a:pt x="282" y="1543"/>
                      </a:cubicBezTo>
                      <a:cubicBezTo>
                        <a:pt x="240" y="1566"/>
                        <a:pt x="207" y="1615"/>
                        <a:pt x="217" y="1666"/>
                      </a:cubicBezTo>
                      <a:cubicBezTo>
                        <a:pt x="220" y="1682"/>
                        <a:pt x="304" y="1782"/>
                        <a:pt x="343" y="1814"/>
                      </a:cubicBezTo>
                      <a:cubicBezTo>
                        <a:pt x="346" y="1817"/>
                        <a:pt x="349" y="1820"/>
                        <a:pt x="352" y="1820"/>
                      </a:cubicBezTo>
                      <a:cubicBezTo>
                        <a:pt x="362" y="1824"/>
                        <a:pt x="368" y="1824"/>
                        <a:pt x="375" y="1817"/>
                      </a:cubicBezTo>
                      <a:cubicBezTo>
                        <a:pt x="378" y="1817"/>
                        <a:pt x="381" y="1817"/>
                        <a:pt x="381" y="1814"/>
                      </a:cubicBezTo>
                      <a:cubicBezTo>
                        <a:pt x="516" y="1759"/>
                        <a:pt x="636" y="1679"/>
                        <a:pt x="764" y="1615"/>
                      </a:cubicBezTo>
                      <a:cubicBezTo>
                        <a:pt x="781" y="1608"/>
                        <a:pt x="794" y="1602"/>
                        <a:pt x="810" y="1592"/>
                      </a:cubicBezTo>
                      <a:lnTo>
                        <a:pt x="813" y="1592"/>
                      </a:lnTo>
                      <a:cubicBezTo>
                        <a:pt x="968" y="1521"/>
                        <a:pt x="1138" y="1489"/>
                        <a:pt x="1305" y="1524"/>
                      </a:cubicBezTo>
                      <a:cubicBezTo>
                        <a:pt x="1344" y="1531"/>
                        <a:pt x="1380" y="1543"/>
                        <a:pt x="1418" y="1566"/>
                      </a:cubicBezTo>
                      <a:cubicBezTo>
                        <a:pt x="1434" y="1576"/>
                        <a:pt x="1454" y="1585"/>
                        <a:pt x="1470" y="1595"/>
                      </a:cubicBezTo>
                      <a:cubicBezTo>
                        <a:pt x="1476" y="1602"/>
                        <a:pt x="1515" y="1631"/>
                        <a:pt x="1521" y="1627"/>
                      </a:cubicBezTo>
                      <a:cubicBezTo>
                        <a:pt x="1486" y="1637"/>
                        <a:pt x="1454" y="1650"/>
                        <a:pt x="1418" y="1666"/>
                      </a:cubicBezTo>
                      <a:cubicBezTo>
                        <a:pt x="1364" y="1624"/>
                        <a:pt x="1293" y="1608"/>
                        <a:pt x="1222" y="1602"/>
                      </a:cubicBezTo>
                      <a:cubicBezTo>
                        <a:pt x="1177" y="1598"/>
                        <a:pt x="1125" y="1595"/>
                        <a:pt x="1077" y="1598"/>
                      </a:cubicBezTo>
                      <a:cubicBezTo>
                        <a:pt x="1087" y="1608"/>
                        <a:pt x="1093" y="1621"/>
                        <a:pt x="1096" y="1634"/>
                      </a:cubicBezTo>
                      <a:cubicBezTo>
                        <a:pt x="1125" y="1631"/>
                        <a:pt x="1154" y="1631"/>
                        <a:pt x="1183" y="1631"/>
                      </a:cubicBezTo>
                      <a:cubicBezTo>
                        <a:pt x="1261" y="1631"/>
                        <a:pt x="1328" y="1647"/>
                        <a:pt x="1396" y="1676"/>
                      </a:cubicBezTo>
                      <a:cubicBezTo>
                        <a:pt x="1389" y="1679"/>
                        <a:pt x="1380" y="1682"/>
                        <a:pt x="1373" y="1685"/>
                      </a:cubicBezTo>
                      <a:cubicBezTo>
                        <a:pt x="1386" y="1692"/>
                        <a:pt x="1393" y="1704"/>
                        <a:pt x="1399" y="1714"/>
                      </a:cubicBezTo>
                      <a:cubicBezTo>
                        <a:pt x="1496" y="1669"/>
                        <a:pt x="1599" y="1637"/>
                        <a:pt x="1705" y="1627"/>
                      </a:cubicBezTo>
                      <a:cubicBezTo>
                        <a:pt x="1889" y="1618"/>
                        <a:pt x="2095" y="1695"/>
                        <a:pt x="2262" y="1811"/>
                      </a:cubicBezTo>
                      <a:cubicBezTo>
                        <a:pt x="2262" y="1811"/>
                        <a:pt x="2265" y="1811"/>
                        <a:pt x="2265" y="1814"/>
                      </a:cubicBezTo>
                      <a:cubicBezTo>
                        <a:pt x="2269" y="1817"/>
                        <a:pt x="2272" y="1820"/>
                        <a:pt x="2275" y="1820"/>
                      </a:cubicBezTo>
                      <a:cubicBezTo>
                        <a:pt x="2314" y="1846"/>
                        <a:pt x="2349" y="1878"/>
                        <a:pt x="2381" y="1908"/>
                      </a:cubicBezTo>
                      <a:cubicBezTo>
                        <a:pt x="2397" y="1914"/>
                        <a:pt x="2407" y="1920"/>
                        <a:pt x="2420" y="1927"/>
                      </a:cubicBezTo>
                      <a:cubicBezTo>
                        <a:pt x="2426" y="1924"/>
                        <a:pt x="2426" y="1917"/>
                        <a:pt x="2423" y="1911"/>
                      </a:cubicBezTo>
                      <a:cubicBezTo>
                        <a:pt x="2401" y="1885"/>
                        <a:pt x="2355" y="1846"/>
                        <a:pt x="2314" y="1811"/>
                      </a:cubicBezTo>
                      <a:cubicBezTo>
                        <a:pt x="2443" y="1756"/>
                        <a:pt x="2562" y="1679"/>
                        <a:pt x="2687" y="1615"/>
                      </a:cubicBezTo>
                      <a:cubicBezTo>
                        <a:pt x="2703" y="1608"/>
                        <a:pt x="2716" y="1602"/>
                        <a:pt x="2732" y="1592"/>
                      </a:cubicBezTo>
                      <a:lnTo>
                        <a:pt x="2735" y="1592"/>
                      </a:lnTo>
                      <a:cubicBezTo>
                        <a:pt x="2890" y="1521"/>
                        <a:pt x="3061" y="1489"/>
                        <a:pt x="3228" y="1524"/>
                      </a:cubicBezTo>
                      <a:cubicBezTo>
                        <a:pt x="3267" y="1531"/>
                        <a:pt x="3302" y="1543"/>
                        <a:pt x="3341" y="1566"/>
                      </a:cubicBezTo>
                      <a:cubicBezTo>
                        <a:pt x="3357" y="1576"/>
                        <a:pt x="3376" y="1585"/>
                        <a:pt x="3392" y="1595"/>
                      </a:cubicBezTo>
                      <a:cubicBezTo>
                        <a:pt x="3399" y="1602"/>
                        <a:pt x="3438" y="1631"/>
                        <a:pt x="3444" y="1627"/>
                      </a:cubicBezTo>
                      <a:cubicBezTo>
                        <a:pt x="3409" y="1637"/>
                        <a:pt x="3376" y="1650"/>
                        <a:pt x="3341" y="1666"/>
                      </a:cubicBezTo>
                      <a:cubicBezTo>
                        <a:pt x="3286" y="1624"/>
                        <a:pt x="3216" y="1608"/>
                        <a:pt x="3144" y="1602"/>
                      </a:cubicBezTo>
                      <a:cubicBezTo>
                        <a:pt x="3100" y="1598"/>
                        <a:pt x="3048" y="1595"/>
                        <a:pt x="3000" y="1598"/>
                      </a:cubicBezTo>
                      <a:cubicBezTo>
                        <a:pt x="3009" y="1608"/>
                        <a:pt x="3016" y="1621"/>
                        <a:pt x="3019" y="1634"/>
                      </a:cubicBezTo>
                      <a:cubicBezTo>
                        <a:pt x="3048" y="1631"/>
                        <a:pt x="3077" y="1631"/>
                        <a:pt x="3106" y="1631"/>
                      </a:cubicBezTo>
                      <a:cubicBezTo>
                        <a:pt x="3183" y="1631"/>
                        <a:pt x="3251" y="1647"/>
                        <a:pt x="3319" y="1676"/>
                      </a:cubicBezTo>
                      <a:cubicBezTo>
                        <a:pt x="3312" y="1679"/>
                        <a:pt x="3302" y="1682"/>
                        <a:pt x="3296" y="1685"/>
                      </a:cubicBezTo>
                      <a:cubicBezTo>
                        <a:pt x="3309" y="1692"/>
                        <a:pt x="3315" y="1704"/>
                        <a:pt x="3322" y="1714"/>
                      </a:cubicBezTo>
                      <a:cubicBezTo>
                        <a:pt x="3418" y="1669"/>
                        <a:pt x="3521" y="1637"/>
                        <a:pt x="3628" y="1627"/>
                      </a:cubicBezTo>
                      <a:cubicBezTo>
                        <a:pt x="3811" y="1618"/>
                        <a:pt x="4017" y="1695"/>
                        <a:pt x="4185" y="1811"/>
                      </a:cubicBezTo>
                      <a:lnTo>
                        <a:pt x="4188" y="1814"/>
                      </a:lnTo>
                      <a:cubicBezTo>
                        <a:pt x="4191" y="1817"/>
                        <a:pt x="4194" y="1820"/>
                        <a:pt x="4198" y="1820"/>
                      </a:cubicBezTo>
                      <a:cubicBezTo>
                        <a:pt x="4236" y="1846"/>
                        <a:pt x="4272" y="1878"/>
                        <a:pt x="4304" y="1908"/>
                      </a:cubicBezTo>
                      <a:cubicBezTo>
                        <a:pt x="4320" y="1914"/>
                        <a:pt x="4330" y="1920"/>
                        <a:pt x="4343" y="1927"/>
                      </a:cubicBezTo>
                      <a:cubicBezTo>
                        <a:pt x="4349" y="1924"/>
                        <a:pt x="4349" y="1917"/>
                        <a:pt x="4346" y="1911"/>
                      </a:cubicBezTo>
                      <a:cubicBezTo>
                        <a:pt x="4323" y="1885"/>
                        <a:pt x="4278" y="1846"/>
                        <a:pt x="4236" y="1811"/>
                      </a:cubicBezTo>
                      <a:cubicBezTo>
                        <a:pt x="4365" y="1756"/>
                        <a:pt x="4484" y="1679"/>
                        <a:pt x="4610" y="1615"/>
                      </a:cubicBezTo>
                      <a:cubicBezTo>
                        <a:pt x="4626" y="1608"/>
                        <a:pt x="4639" y="1602"/>
                        <a:pt x="4655" y="1592"/>
                      </a:cubicBezTo>
                      <a:lnTo>
                        <a:pt x="4658" y="1592"/>
                      </a:lnTo>
                      <a:cubicBezTo>
                        <a:pt x="4813" y="1521"/>
                        <a:pt x="4983" y="1489"/>
                        <a:pt x="5151" y="1524"/>
                      </a:cubicBezTo>
                      <a:cubicBezTo>
                        <a:pt x="5190" y="1531"/>
                        <a:pt x="5225" y="1543"/>
                        <a:pt x="5264" y="1566"/>
                      </a:cubicBezTo>
                      <a:cubicBezTo>
                        <a:pt x="5280" y="1576"/>
                        <a:pt x="5299" y="1585"/>
                        <a:pt x="5315" y="1595"/>
                      </a:cubicBezTo>
                      <a:cubicBezTo>
                        <a:pt x="5322" y="1602"/>
                        <a:pt x="5360" y="1631"/>
                        <a:pt x="5367" y="1627"/>
                      </a:cubicBezTo>
                      <a:cubicBezTo>
                        <a:pt x="5331" y="1637"/>
                        <a:pt x="5299" y="1650"/>
                        <a:pt x="5264" y="1666"/>
                      </a:cubicBezTo>
                      <a:cubicBezTo>
                        <a:pt x="5209" y="1624"/>
                        <a:pt x="5138" y="1608"/>
                        <a:pt x="5067" y="1602"/>
                      </a:cubicBezTo>
                      <a:cubicBezTo>
                        <a:pt x="5022" y="1598"/>
                        <a:pt x="4971" y="1595"/>
                        <a:pt x="4922" y="1598"/>
                      </a:cubicBezTo>
                      <a:cubicBezTo>
                        <a:pt x="4932" y="1608"/>
                        <a:pt x="4938" y="1621"/>
                        <a:pt x="4942" y="1634"/>
                      </a:cubicBezTo>
                      <a:cubicBezTo>
                        <a:pt x="4971" y="1631"/>
                        <a:pt x="5000" y="1631"/>
                        <a:pt x="5029" y="1631"/>
                      </a:cubicBezTo>
                      <a:cubicBezTo>
                        <a:pt x="5106" y="1631"/>
                        <a:pt x="5174" y="1647"/>
                        <a:pt x="5241" y="1676"/>
                      </a:cubicBezTo>
                      <a:cubicBezTo>
                        <a:pt x="5235" y="1679"/>
                        <a:pt x="5228" y="1682"/>
                        <a:pt x="5219" y="1685"/>
                      </a:cubicBezTo>
                      <a:cubicBezTo>
                        <a:pt x="5231" y="1692"/>
                        <a:pt x="5238" y="1704"/>
                        <a:pt x="5244" y="1714"/>
                      </a:cubicBezTo>
                      <a:cubicBezTo>
                        <a:pt x="5341" y="1669"/>
                        <a:pt x="5444" y="1637"/>
                        <a:pt x="5550" y="1627"/>
                      </a:cubicBezTo>
                      <a:cubicBezTo>
                        <a:pt x="5734" y="1618"/>
                        <a:pt x="5940" y="1695"/>
                        <a:pt x="6108" y="1811"/>
                      </a:cubicBezTo>
                      <a:cubicBezTo>
                        <a:pt x="6108" y="1811"/>
                        <a:pt x="6111" y="1811"/>
                        <a:pt x="6111" y="1814"/>
                      </a:cubicBezTo>
                      <a:cubicBezTo>
                        <a:pt x="6114" y="1817"/>
                        <a:pt x="6117" y="1820"/>
                        <a:pt x="6120" y="1820"/>
                      </a:cubicBezTo>
                      <a:cubicBezTo>
                        <a:pt x="6159" y="1846"/>
                        <a:pt x="6194" y="1878"/>
                        <a:pt x="6230" y="1908"/>
                      </a:cubicBezTo>
                      <a:cubicBezTo>
                        <a:pt x="6243" y="1914"/>
                        <a:pt x="6252" y="1920"/>
                        <a:pt x="6265" y="1927"/>
                      </a:cubicBezTo>
                      <a:cubicBezTo>
                        <a:pt x="6272" y="1924"/>
                        <a:pt x="6272" y="1917"/>
                        <a:pt x="6269" y="1911"/>
                      </a:cubicBezTo>
                      <a:cubicBezTo>
                        <a:pt x="6246" y="1885"/>
                        <a:pt x="6201" y="1846"/>
                        <a:pt x="6159" y="1811"/>
                      </a:cubicBezTo>
                      <a:cubicBezTo>
                        <a:pt x="6288" y="1756"/>
                        <a:pt x="6407" y="1679"/>
                        <a:pt x="6533" y="1615"/>
                      </a:cubicBezTo>
                      <a:cubicBezTo>
                        <a:pt x="6549" y="1608"/>
                        <a:pt x="6561" y="1602"/>
                        <a:pt x="6578" y="1592"/>
                      </a:cubicBezTo>
                      <a:lnTo>
                        <a:pt x="6581" y="1592"/>
                      </a:lnTo>
                      <a:cubicBezTo>
                        <a:pt x="6736" y="1521"/>
                        <a:pt x="6906" y="1489"/>
                        <a:pt x="7074" y="1524"/>
                      </a:cubicBezTo>
                      <a:cubicBezTo>
                        <a:pt x="7112" y="1531"/>
                        <a:pt x="7148" y="1543"/>
                        <a:pt x="7186" y="1566"/>
                      </a:cubicBezTo>
                      <a:cubicBezTo>
                        <a:pt x="7202" y="1576"/>
                        <a:pt x="7222" y="1585"/>
                        <a:pt x="7238" y="1595"/>
                      </a:cubicBezTo>
                      <a:cubicBezTo>
                        <a:pt x="7248" y="1602"/>
                        <a:pt x="7283" y="1631"/>
                        <a:pt x="7290" y="1627"/>
                      </a:cubicBezTo>
                      <a:cubicBezTo>
                        <a:pt x="7254" y="1637"/>
                        <a:pt x="7222" y="1650"/>
                        <a:pt x="7190" y="1666"/>
                      </a:cubicBezTo>
                      <a:cubicBezTo>
                        <a:pt x="7132" y="1624"/>
                        <a:pt x="7061" y="1608"/>
                        <a:pt x="6990" y="1602"/>
                      </a:cubicBezTo>
                      <a:cubicBezTo>
                        <a:pt x="6945" y="1598"/>
                        <a:pt x="6893" y="1595"/>
                        <a:pt x="6845" y="1598"/>
                      </a:cubicBezTo>
                      <a:cubicBezTo>
                        <a:pt x="6855" y="1608"/>
                        <a:pt x="6861" y="1621"/>
                        <a:pt x="6864" y="1634"/>
                      </a:cubicBezTo>
                      <a:cubicBezTo>
                        <a:pt x="6893" y="1631"/>
                        <a:pt x="6922" y="1631"/>
                        <a:pt x="6951" y="1631"/>
                      </a:cubicBezTo>
                      <a:cubicBezTo>
                        <a:pt x="7029" y="1631"/>
                        <a:pt x="7096" y="1647"/>
                        <a:pt x="7164" y="1676"/>
                      </a:cubicBezTo>
                      <a:cubicBezTo>
                        <a:pt x="7158" y="1679"/>
                        <a:pt x="7151" y="1682"/>
                        <a:pt x="7141" y="1685"/>
                      </a:cubicBezTo>
                      <a:cubicBezTo>
                        <a:pt x="7154" y="1692"/>
                        <a:pt x="7161" y="1704"/>
                        <a:pt x="7167" y="1714"/>
                      </a:cubicBezTo>
                      <a:cubicBezTo>
                        <a:pt x="7264" y="1669"/>
                        <a:pt x="7367" y="1637"/>
                        <a:pt x="7473" y="1627"/>
                      </a:cubicBezTo>
                      <a:cubicBezTo>
                        <a:pt x="7657" y="1618"/>
                        <a:pt x="7863" y="1695"/>
                        <a:pt x="8030" y="1811"/>
                      </a:cubicBezTo>
                      <a:lnTo>
                        <a:pt x="8033" y="1814"/>
                      </a:lnTo>
                      <a:cubicBezTo>
                        <a:pt x="8037" y="1817"/>
                        <a:pt x="8040" y="1820"/>
                        <a:pt x="8043" y="1820"/>
                      </a:cubicBezTo>
                      <a:cubicBezTo>
                        <a:pt x="8082" y="1846"/>
                        <a:pt x="8117" y="1878"/>
                        <a:pt x="8152" y="1908"/>
                      </a:cubicBezTo>
                      <a:cubicBezTo>
                        <a:pt x="8165" y="1914"/>
                        <a:pt x="8178" y="1920"/>
                        <a:pt x="8188" y="1927"/>
                      </a:cubicBezTo>
                      <a:cubicBezTo>
                        <a:pt x="8195" y="1924"/>
                        <a:pt x="8195" y="1917"/>
                        <a:pt x="8191" y="1911"/>
                      </a:cubicBezTo>
                      <a:cubicBezTo>
                        <a:pt x="8169" y="1885"/>
                        <a:pt x="8124" y="1846"/>
                        <a:pt x="8082" y="1811"/>
                      </a:cubicBezTo>
                      <a:cubicBezTo>
                        <a:pt x="8211" y="1756"/>
                        <a:pt x="8330" y="1679"/>
                        <a:pt x="8455" y="1615"/>
                      </a:cubicBezTo>
                      <a:cubicBezTo>
                        <a:pt x="8472" y="1608"/>
                        <a:pt x="8484" y="1602"/>
                        <a:pt x="8500" y="1592"/>
                      </a:cubicBezTo>
                      <a:lnTo>
                        <a:pt x="8504" y="1592"/>
                      </a:lnTo>
                      <a:cubicBezTo>
                        <a:pt x="8658" y="1521"/>
                        <a:pt x="8829" y="1489"/>
                        <a:pt x="8996" y="1524"/>
                      </a:cubicBezTo>
                      <a:cubicBezTo>
                        <a:pt x="9035" y="1531"/>
                        <a:pt x="9070" y="1543"/>
                        <a:pt x="9109" y="1566"/>
                      </a:cubicBezTo>
                      <a:cubicBezTo>
                        <a:pt x="9125" y="1576"/>
                        <a:pt x="9145" y="1585"/>
                        <a:pt x="9161" y="1595"/>
                      </a:cubicBezTo>
                      <a:cubicBezTo>
                        <a:pt x="9170" y="1602"/>
                        <a:pt x="9206" y="1631"/>
                        <a:pt x="9212" y="1627"/>
                      </a:cubicBezTo>
                      <a:cubicBezTo>
                        <a:pt x="9177" y="1637"/>
                        <a:pt x="9145" y="1650"/>
                        <a:pt x="9112" y="1666"/>
                      </a:cubicBezTo>
                      <a:cubicBezTo>
                        <a:pt x="9054" y="1624"/>
                        <a:pt x="8984" y="1608"/>
                        <a:pt x="8913" y="1602"/>
                      </a:cubicBezTo>
                      <a:cubicBezTo>
                        <a:pt x="8868" y="1598"/>
                        <a:pt x="8816" y="1595"/>
                        <a:pt x="8768" y="1598"/>
                      </a:cubicBezTo>
                      <a:cubicBezTo>
                        <a:pt x="8777" y="1608"/>
                        <a:pt x="8784" y="1621"/>
                        <a:pt x="8787" y="1634"/>
                      </a:cubicBezTo>
                      <a:cubicBezTo>
                        <a:pt x="8816" y="1631"/>
                        <a:pt x="8845" y="1631"/>
                        <a:pt x="8874" y="1631"/>
                      </a:cubicBezTo>
                      <a:cubicBezTo>
                        <a:pt x="8951" y="1631"/>
                        <a:pt x="9019" y="1647"/>
                        <a:pt x="9086" y="1676"/>
                      </a:cubicBezTo>
                      <a:cubicBezTo>
                        <a:pt x="9080" y="1679"/>
                        <a:pt x="9073" y="1682"/>
                        <a:pt x="9064" y="1685"/>
                      </a:cubicBezTo>
                      <a:cubicBezTo>
                        <a:pt x="9077" y="1692"/>
                        <a:pt x="9083" y="1704"/>
                        <a:pt x="9090" y="1714"/>
                      </a:cubicBezTo>
                      <a:cubicBezTo>
                        <a:pt x="9186" y="1669"/>
                        <a:pt x="9289" y="1637"/>
                        <a:pt x="9396" y="1627"/>
                      </a:cubicBezTo>
                      <a:cubicBezTo>
                        <a:pt x="9579" y="1618"/>
                        <a:pt x="9786" y="1695"/>
                        <a:pt x="9953" y="1811"/>
                      </a:cubicBezTo>
                      <a:cubicBezTo>
                        <a:pt x="9953" y="1811"/>
                        <a:pt x="9956" y="1811"/>
                        <a:pt x="9956" y="1814"/>
                      </a:cubicBezTo>
                      <a:cubicBezTo>
                        <a:pt x="9959" y="1817"/>
                        <a:pt x="9962" y="1820"/>
                        <a:pt x="9966" y="1820"/>
                      </a:cubicBezTo>
                      <a:cubicBezTo>
                        <a:pt x="10004" y="1846"/>
                        <a:pt x="10040" y="1878"/>
                        <a:pt x="10075" y="1908"/>
                      </a:cubicBezTo>
                      <a:cubicBezTo>
                        <a:pt x="10088" y="1914"/>
                        <a:pt x="10101" y="1920"/>
                        <a:pt x="10111" y="1927"/>
                      </a:cubicBezTo>
                      <a:cubicBezTo>
                        <a:pt x="10117" y="1924"/>
                        <a:pt x="10117" y="1917"/>
                        <a:pt x="10114" y="1911"/>
                      </a:cubicBezTo>
                      <a:cubicBezTo>
                        <a:pt x="10091" y="1885"/>
                        <a:pt x="10046" y="1846"/>
                        <a:pt x="10004" y="1811"/>
                      </a:cubicBezTo>
                      <a:cubicBezTo>
                        <a:pt x="10133" y="1756"/>
                        <a:pt x="10252" y="1679"/>
                        <a:pt x="10378" y="1615"/>
                      </a:cubicBezTo>
                      <a:cubicBezTo>
                        <a:pt x="10394" y="1608"/>
                        <a:pt x="10407" y="1602"/>
                        <a:pt x="10423" y="1592"/>
                      </a:cubicBezTo>
                      <a:lnTo>
                        <a:pt x="10426" y="1592"/>
                      </a:lnTo>
                      <a:cubicBezTo>
                        <a:pt x="10581" y="1521"/>
                        <a:pt x="10752" y="1489"/>
                        <a:pt x="10919" y="1524"/>
                      </a:cubicBezTo>
                      <a:cubicBezTo>
                        <a:pt x="10958" y="1531"/>
                        <a:pt x="10993" y="1543"/>
                        <a:pt x="11032" y="1566"/>
                      </a:cubicBezTo>
                      <a:cubicBezTo>
                        <a:pt x="11048" y="1576"/>
                        <a:pt x="11067" y="1585"/>
                        <a:pt x="11083" y="1595"/>
                      </a:cubicBezTo>
                      <a:cubicBezTo>
                        <a:pt x="11093" y="1602"/>
                        <a:pt x="11128" y="1631"/>
                        <a:pt x="11135" y="1627"/>
                      </a:cubicBezTo>
                      <a:cubicBezTo>
                        <a:pt x="11099" y="1637"/>
                        <a:pt x="11067" y="1650"/>
                        <a:pt x="11035" y="1666"/>
                      </a:cubicBezTo>
                      <a:cubicBezTo>
                        <a:pt x="10977" y="1624"/>
                        <a:pt x="10906" y="1608"/>
                        <a:pt x="10835" y="1602"/>
                      </a:cubicBezTo>
                      <a:cubicBezTo>
                        <a:pt x="10790" y="1598"/>
                        <a:pt x="10739" y="1595"/>
                        <a:pt x="10690" y="1598"/>
                      </a:cubicBezTo>
                      <a:cubicBezTo>
                        <a:pt x="10700" y="1608"/>
                        <a:pt x="10707" y="1621"/>
                        <a:pt x="10710" y="1634"/>
                      </a:cubicBezTo>
                      <a:cubicBezTo>
                        <a:pt x="10739" y="1631"/>
                        <a:pt x="10768" y="1631"/>
                        <a:pt x="10797" y="1631"/>
                      </a:cubicBezTo>
                      <a:cubicBezTo>
                        <a:pt x="10874" y="1631"/>
                        <a:pt x="10942" y="1647"/>
                        <a:pt x="11009" y="1676"/>
                      </a:cubicBezTo>
                      <a:cubicBezTo>
                        <a:pt x="11003" y="1679"/>
                        <a:pt x="10996" y="1682"/>
                        <a:pt x="10987" y="1685"/>
                      </a:cubicBezTo>
                      <a:cubicBezTo>
                        <a:pt x="11000" y="1692"/>
                        <a:pt x="11006" y="1704"/>
                        <a:pt x="11012" y="1714"/>
                      </a:cubicBezTo>
                      <a:cubicBezTo>
                        <a:pt x="11109" y="1669"/>
                        <a:pt x="11212" y="1637"/>
                        <a:pt x="11318" y="1627"/>
                      </a:cubicBezTo>
                      <a:cubicBezTo>
                        <a:pt x="11502" y="1618"/>
                        <a:pt x="11708" y="1695"/>
                        <a:pt x="11876" y="1811"/>
                      </a:cubicBezTo>
                      <a:lnTo>
                        <a:pt x="11879" y="1814"/>
                      </a:lnTo>
                      <a:cubicBezTo>
                        <a:pt x="11882" y="1817"/>
                        <a:pt x="11885" y="1820"/>
                        <a:pt x="11889" y="1820"/>
                      </a:cubicBezTo>
                      <a:cubicBezTo>
                        <a:pt x="11927" y="1846"/>
                        <a:pt x="11962" y="1878"/>
                        <a:pt x="11998" y="1908"/>
                      </a:cubicBezTo>
                      <a:cubicBezTo>
                        <a:pt x="12011" y="1914"/>
                        <a:pt x="12024" y="1920"/>
                        <a:pt x="12033" y="1927"/>
                      </a:cubicBezTo>
                      <a:cubicBezTo>
                        <a:pt x="12040" y="1924"/>
                        <a:pt x="12040" y="1917"/>
                        <a:pt x="12037" y="1911"/>
                      </a:cubicBezTo>
                      <a:cubicBezTo>
                        <a:pt x="12014" y="1885"/>
                        <a:pt x="11969" y="1846"/>
                        <a:pt x="11927" y="1811"/>
                      </a:cubicBezTo>
                      <a:cubicBezTo>
                        <a:pt x="12056" y="1756"/>
                        <a:pt x="12175" y="1679"/>
                        <a:pt x="12301" y="1615"/>
                      </a:cubicBezTo>
                      <a:cubicBezTo>
                        <a:pt x="12317" y="1608"/>
                        <a:pt x="12330" y="1602"/>
                        <a:pt x="12346" y="1592"/>
                      </a:cubicBezTo>
                      <a:lnTo>
                        <a:pt x="12349" y="1592"/>
                      </a:lnTo>
                      <a:cubicBezTo>
                        <a:pt x="12503" y="1521"/>
                        <a:pt x="12674" y="1489"/>
                        <a:pt x="12842" y="1524"/>
                      </a:cubicBezTo>
                      <a:cubicBezTo>
                        <a:pt x="12880" y="1531"/>
                        <a:pt x="12916" y="1543"/>
                        <a:pt x="12955" y="1566"/>
                      </a:cubicBezTo>
                      <a:cubicBezTo>
                        <a:pt x="12971" y="1576"/>
                        <a:pt x="12990" y="1585"/>
                        <a:pt x="13006" y="1595"/>
                      </a:cubicBezTo>
                      <a:cubicBezTo>
                        <a:pt x="13015" y="1602"/>
                        <a:pt x="13051" y="1631"/>
                        <a:pt x="13057" y="1627"/>
                      </a:cubicBezTo>
                      <a:cubicBezTo>
                        <a:pt x="13022" y="1637"/>
                        <a:pt x="12990" y="1650"/>
                        <a:pt x="12958" y="1666"/>
                      </a:cubicBezTo>
                      <a:cubicBezTo>
                        <a:pt x="12900" y="1624"/>
                        <a:pt x="12829" y="1608"/>
                        <a:pt x="12758" y="1602"/>
                      </a:cubicBezTo>
                      <a:cubicBezTo>
                        <a:pt x="12713" y="1598"/>
                        <a:pt x="12661" y="1595"/>
                        <a:pt x="12613" y="1598"/>
                      </a:cubicBezTo>
                      <a:cubicBezTo>
                        <a:pt x="12623" y="1608"/>
                        <a:pt x="12629" y="1621"/>
                        <a:pt x="12632" y="1634"/>
                      </a:cubicBezTo>
                      <a:cubicBezTo>
                        <a:pt x="12661" y="1631"/>
                        <a:pt x="12690" y="1631"/>
                        <a:pt x="12719" y="1631"/>
                      </a:cubicBezTo>
                      <a:cubicBezTo>
                        <a:pt x="12797" y="1631"/>
                        <a:pt x="12864" y="1647"/>
                        <a:pt x="12932" y="1676"/>
                      </a:cubicBezTo>
                      <a:cubicBezTo>
                        <a:pt x="12925" y="1679"/>
                        <a:pt x="12919" y="1682"/>
                        <a:pt x="12909" y="1685"/>
                      </a:cubicBezTo>
                      <a:cubicBezTo>
                        <a:pt x="12922" y="1692"/>
                        <a:pt x="12929" y="1704"/>
                        <a:pt x="12935" y="1714"/>
                      </a:cubicBezTo>
                      <a:cubicBezTo>
                        <a:pt x="13032" y="1669"/>
                        <a:pt x="13135" y="1637"/>
                        <a:pt x="13241" y="1627"/>
                      </a:cubicBezTo>
                      <a:cubicBezTo>
                        <a:pt x="13473" y="1615"/>
                        <a:pt x="13737" y="1740"/>
                        <a:pt x="13921" y="1908"/>
                      </a:cubicBezTo>
                      <a:cubicBezTo>
                        <a:pt x="13933" y="1914"/>
                        <a:pt x="13946" y="1920"/>
                        <a:pt x="13956" y="1927"/>
                      </a:cubicBezTo>
                      <a:cubicBezTo>
                        <a:pt x="13962" y="1924"/>
                        <a:pt x="13962" y="1917"/>
                        <a:pt x="13959" y="1911"/>
                      </a:cubicBezTo>
                      <a:cubicBezTo>
                        <a:pt x="13937" y="1888"/>
                        <a:pt x="13895" y="1849"/>
                        <a:pt x="13856" y="1817"/>
                      </a:cubicBezTo>
                      <a:cubicBezTo>
                        <a:pt x="13985" y="1759"/>
                        <a:pt x="14106" y="1682"/>
                        <a:pt x="14232" y="1618"/>
                      </a:cubicBezTo>
                      <a:cubicBezTo>
                        <a:pt x="14248" y="1611"/>
                        <a:pt x="14261" y="1602"/>
                        <a:pt x="14277" y="1595"/>
                      </a:cubicBezTo>
                      <a:lnTo>
                        <a:pt x="14280" y="1595"/>
                      </a:lnTo>
                      <a:cubicBezTo>
                        <a:pt x="14435" y="1524"/>
                        <a:pt x="14605" y="1492"/>
                        <a:pt x="14770" y="1527"/>
                      </a:cubicBezTo>
                      <a:cubicBezTo>
                        <a:pt x="14812" y="1534"/>
                        <a:pt x="14847" y="1547"/>
                        <a:pt x="14882" y="1566"/>
                      </a:cubicBezTo>
                      <a:cubicBezTo>
                        <a:pt x="14902" y="1576"/>
                        <a:pt x="14918" y="1589"/>
                        <a:pt x="14937" y="1598"/>
                      </a:cubicBezTo>
                      <a:cubicBezTo>
                        <a:pt x="14944" y="1605"/>
                        <a:pt x="14979" y="1631"/>
                        <a:pt x="14989" y="1631"/>
                      </a:cubicBezTo>
                      <a:cubicBezTo>
                        <a:pt x="14953" y="1640"/>
                        <a:pt x="14921" y="1653"/>
                        <a:pt x="14886" y="1669"/>
                      </a:cubicBezTo>
                      <a:cubicBezTo>
                        <a:pt x="14828" y="1627"/>
                        <a:pt x="14757" y="1611"/>
                        <a:pt x="14689" y="1605"/>
                      </a:cubicBezTo>
                      <a:cubicBezTo>
                        <a:pt x="14641" y="1602"/>
                        <a:pt x="14593" y="1598"/>
                        <a:pt x="14544" y="1602"/>
                      </a:cubicBezTo>
                      <a:cubicBezTo>
                        <a:pt x="14554" y="1611"/>
                        <a:pt x="14560" y="1624"/>
                        <a:pt x="14560" y="1637"/>
                      </a:cubicBezTo>
                      <a:cubicBezTo>
                        <a:pt x="14593" y="1634"/>
                        <a:pt x="14622" y="1634"/>
                        <a:pt x="14651" y="1634"/>
                      </a:cubicBezTo>
                      <a:cubicBezTo>
                        <a:pt x="14725" y="1634"/>
                        <a:pt x="14796" y="1647"/>
                        <a:pt x="14863" y="1679"/>
                      </a:cubicBezTo>
                      <a:cubicBezTo>
                        <a:pt x="14857" y="1682"/>
                        <a:pt x="14847" y="1685"/>
                        <a:pt x="14841" y="1688"/>
                      </a:cubicBezTo>
                      <a:cubicBezTo>
                        <a:pt x="14853" y="1695"/>
                        <a:pt x="14860" y="1708"/>
                        <a:pt x="14866" y="1717"/>
                      </a:cubicBezTo>
                      <a:cubicBezTo>
                        <a:pt x="14963" y="1672"/>
                        <a:pt x="15063" y="1637"/>
                        <a:pt x="15172" y="1631"/>
                      </a:cubicBezTo>
                      <a:cubicBezTo>
                        <a:pt x="15356" y="1621"/>
                        <a:pt x="15559" y="1695"/>
                        <a:pt x="15726" y="1814"/>
                      </a:cubicBezTo>
                      <a:cubicBezTo>
                        <a:pt x="15730" y="1814"/>
                        <a:pt x="15730" y="1814"/>
                        <a:pt x="15733" y="1817"/>
                      </a:cubicBezTo>
                      <a:cubicBezTo>
                        <a:pt x="15733" y="1820"/>
                        <a:pt x="15739" y="1820"/>
                        <a:pt x="15742" y="1824"/>
                      </a:cubicBezTo>
                      <a:cubicBezTo>
                        <a:pt x="15781" y="1849"/>
                        <a:pt x="15816" y="1878"/>
                        <a:pt x="15849" y="1911"/>
                      </a:cubicBezTo>
                      <a:cubicBezTo>
                        <a:pt x="15862" y="1917"/>
                        <a:pt x="15874" y="1924"/>
                        <a:pt x="15887" y="1930"/>
                      </a:cubicBezTo>
                      <a:cubicBezTo>
                        <a:pt x="15891" y="1927"/>
                        <a:pt x="15894" y="1920"/>
                        <a:pt x="15887" y="1914"/>
                      </a:cubicBezTo>
                      <a:cubicBezTo>
                        <a:pt x="15868" y="1888"/>
                        <a:pt x="15823" y="1849"/>
                        <a:pt x="15781" y="1814"/>
                      </a:cubicBezTo>
                      <a:cubicBezTo>
                        <a:pt x="15910" y="1759"/>
                        <a:pt x="16029" y="1682"/>
                        <a:pt x="16155" y="1618"/>
                      </a:cubicBezTo>
                      <a:cubicBezTo>
                        <a:pt x="16171" y="1611"/>
                        <a:pt x="16183" y="1602"/>
                        <a:pt x="16200" y="1595"/>
                      </a:cubicBezTo>
                      <a:lnTo>
                        <a:pt x="16203" y="1595"/>
                      </a:lnTo>
                      <a:cubicBezTo>
                        <a:pt x="16358" y="1524"/>
                        <a:pt x="16528" y="1492"/>
                        <a:pt x="16692" y="1527"/>
                      </a:cubicBezTo>
                      <a:cubicBezTo>
                        <a:pt x="16734" y="1534"/>
                        <a:pt x="16770" y="1547"/>
                        <a:pt x="16805" y="1566"/>
                      </a:cubicBezTo>
                      <a:cubicBezTo>
                        <a:pt x="16824" y="1576"/>
                        <a:pt x="16840" y="1589"/>
                        <a:pt x="16860" y="1598"/>
                      </a:cubicBezTo>
                      <a:cubicBezTo>
                        <a:pt x="16866" y="1605"/>
                        <a:pt x="16902" y="1631"/>
                        <a:pt x="16912" y="1631"/>
                      </a:cubicBezTo>
                      <a:cubicBezTo>
                        <a:pt x="16876" y="1640"/>
                        <a:pt x="16844" y="1653"/>
                        <a:pt x="16808" y="1669"/>
                      </a:cubicBezTo>
                      <a:cubicBezTo>
                        <a:pt x="16751" y="1627"/>
                        <a:pt x="16680" y="1611"/>
                        <a:pt x="16612" y="1605"/>
                      </a:cubicBezTo>
                      <a:cubicBezTo>
                        <a:pt x="16564" y="1602"/>
                        <a:pt x="16515" y="1598"/>
                        <a:pt x="16467" y="1602"/>
                      </a:cubicBezTo>
                      <a:cubicBezTo>
                        <a:pt x="16477" y="1611"/>
                        <a:pt x="16483" y="1624"/>
                        <a:pt x="16483" y="1637"/>
                      </a:cubicBezTo>
                      <a:cubicBezTo>
                        <a:pt x="16515" y="1634"/>
                        <a:pt x="16544" y="1634"/>
                        <a:pt x="16573" y="1634"/>
                      </a:cubicBezTo>
                      <a:cubicBezTo>
                        <a:pt x="16647" y="1634"/>
                        <a:pt x="16718" y="1647"/>
                        <a:pt x="16786" y="1679"/>
                      </a:cubicBezTo>
                      <a:cubicBezTo>
                        <a:pt x="16780" y="1682"/>
                        <a:pt x="16770" y="1685"/>
                        <a:pt x="16763" y="1688"/>
                      </a:cubicBezTo>
                      <a:cubicBezTo>
                        <a:pt x="16776" y="1695"/>
                        <a:pt x="16783" y="1708"/>
                        <a:pt x="16789" y="1717"/>
                      </a:cubicBezTo>
                      <a:cubicBezTo>
                        <a:pt x="16886" y="1672"/>
                        <a:pt x="16989" y="1637"/>
                        <a:pt x="17095" y="1631"/>
                      </a:cubicBezTo>
                      <a:cubicBezTo>
                        <a:pt x="17279" y="1621"/>
                        <a:pt x="17481" y="1695"/>
                        <a:pt x="17649" y="1814"/>
                      </a:cubicBezTo>
                      <a:cubicBezTo>
                        <a:pt x="17652" y="1814"/>
                        <a:pt x="17652" y="1814"/>
                        <a:pt x="17655" y="1817"/>
                      </a:cubicBezTo>
                      <a:cubicBezTo>
                        <a:pt x="17659" y="1820"/>
                        <a:pt x="17662" y="1820"/>
                        <a:pt x="17665" y="1824"/>
                      </a:cubicBezTo>
                      <a:cubicBezTo>
                        <a:pt x="17704" y="1849"/>
                        <a:pt x="17739" y="1878"/>
                        <a:pt x="17771" y="1911"/>
                      </a:cubicBezTo>
                      <a:cubicBezTo>
                        <a:pt x="17784" y="1917"/>
                        <a:pt x="17797" y="1924"/>
                        <a:pt x="17810" y="1930"/>
                      </a:cubicBezTo>
                      <a:cubicBezTo>
                        <a:pt x="17813" y="1927"/>
                        <a:pt x="17817" y="1920"/>
                        <a:pt x="17810" y="1914"/>
                      </a:cubicBezTo>
                      <a:cubicBezTo>
                        <a:pt x="17791" y="1888"/>
                        <a:pt x="17746" y="1849"/>
                        <a:pt x="17704" y="1814"/>
                      </a:cubicBezTo>
                      <a:cubicBezTo>
                        <a:pt x="17833" y="1759"/>
                        <a:pt x="17952" y="1682"/>
                        <a:pt x="18077" y="1618"/>
                      </a:cubicBezTo>
                      <a:cubicBezTo>
                        <a:pt x="18094" y="1611"/>
                        <a:pt x="18106" y="1602"/>
                        <a:pt x="18122" y="1595"/>
                      </a:cubicBezTo>
                      <a:lnTo>
                        <a:pt x="18126" y="1595"/>
                      </a:lnTo>
                      <a:cubicBezTo>
                        <a:pt x="18280" y="1524"/>
                        <a:pt x="18451" y="1492"/>
                        <a:pt x="18615" y="1527"/>
                      </a:cubicBezTo>
                      <a:cubicBezTo>
                        <a:pt x="18657" y="1534"/>
                        <a:pt x="18692" y="1547"/>
                        <a:pt x="18728" y="1566"/>
                      </a:cubicBezTo>
                      <a:cubicBezTo>
                        <a:pt x="18747" y="1576"/>
                        <a:pt x="18763" y="1589"/>
                        <a:pt x="18783" y="1598"/>
                      </a:cubicBezTo>
                      <a:cubicBezTo>
                        <a:pt x="18789" y="1605"/>
                        <a:pt x="18824" y="1631"/>
                        <a:pt x="18834" y="1631"/>
                      </a:cubicBezTo>
                      <a:cubicBezTo>
                        <a:pt x="18799" y="1640"/>
                        <a:pt x="18767" y="1653"/>
                        <a:pt x="18731" y="1669"/>
                      </a:cubicBezTo>
                      <a:cubicBezTo>
                        <a:pt x="18673" y="1627"/>
                        <a:pt x="18602" y="1611"/>
                        <a:pt x="18535" y="1605"/>
                      </a:cubicBezTo>
                      <a:cubicBezTo>
                        <a:pt x="18486" y="1602"/>
                        <a:pt x="18438" y="1598"/>
                        <a:pt x="18390" y="1602"/>
                      </a:cubicBezTo>
                      <a:cubicBezTo>
                        <a:pt x="18399" y="1611"/>
                        <a:pt x="18406" y="1624"/>
                        <a:pt x="18406" y="1637"/>
                      </a:cubicBezTo>
                      <a:cubicBezTo>
                        <a:pt x="18438" y="1634"/>
                        <a:pt x="18467" y="1634"/>
                        <a:pt x="18496" y="1634"/>
                      </a:cubicBezTo>
                      <a:cubicBezTo>
                        <a:pt x="18570" y="1634"/>
                        <a:pt x="18641" y="1647"/>
                        <a:pt x="18708" y="1679"/>
                      </a:cubicBezTo>
                      <a:cubicBezTo>
                        <a:pt x="18702" y="1682"/>
                        <a:pt x="18692" y="1685"/>
                        <a:pt x="18686" y="1688"/>
                      </a:cubicBezTo>
                      <a:cubicBezTo>
                        <a:pt x="18699" y="1695"/>
                        <a:pt x="18705" y="1708"/>
                        <a:pt x="18712" y="1717"/>
                      </a:cubicBezTo>
                      <a:cubicBezTo>
                        <a:pt x="18808" y="1672"/>
                        <a:pt x="18911" y="1637"/>
                        <a:pt x="19018" y="1631"/>
                      </a:cubicBezTo>
                      <a:cubicBezTo>
                        <a:pt x="19201" y="1621"/>
                        <a:pt x="19404" y="1695"/>
                        <a:pt x="19572" y="1814"/>
                      </a:cubicBezTo>
                      <a:cubicBezTo>
                        <a:pt x="19575" y="1814"/>
                        <a:pt x="19575" y="1814"/>
                        <a:pt x="19578" y="1817"/>
                      </a:cubicBezTo>
                      <a:cubicBezTo>
                        <a:pt x="19581" y="1820"/>
                        <a:pt x="19584" y="1820"/>
                        <a:pt x="19588" y="1824"/>
                      </a:cubicBezTo>
                      <a:cubicBezTo>
                        <a:pt x="19626" y="1849"/>
                        <a:pt x="19662" y="1878"/>
                        <a:pt x="19694" y="1911"/>
                      </a:cubicBezTo>
                      <a:cubicBezTo>
                        <a:pt x="19707" y="1917"/>
                        <a:pt x="19720" y="1924"/>
                        <a:pt x="19733" y="1930"/>
                      </a:cubicBezTo>
                      <a:cubicBezTo>
                        <a:pt x="19736" y="1927"/>
                        <a:pt x="19739" y="1920"/>
                        <a:pt x="19733" y="1914"/>
                      </a:cubicBezTo>
                      <a:cubicBezTo>
                        <a:pt x="19713" y="1888"/>
                        <a:pt x="19668" y="1849"/>
                        <a:pt x="19626" y="1814"/>
                      </a:cubicBezTo>
                      <a:cubicBezTo>
                        <a:pt x="19755" y="1759"/>
                        <a:pt x="19874" y="1682"/>
                        <a:pt x="20000" y="1618"/>
                      </a:cubicBezTo>
                      <a:cubicBezTo>
                        <a:pt x="20016" y="1611"/>
                        <a:pt x="20029" y="1602"/>
                        <a:pt x="20045" y="1595"/>
                      </a:cubicBezTo>
                      <a:lnTo>
                        <a:pt x="20048" y="1595"/>
                      </a:lnTo>
                      <a:cubicBezTo>
                        <a:pt x="20203" y="1524"/>
                        <a:pt x="20374" y="1492"/>
                        <a:pt x="20538" y="1527"/>
                      </a:cubicBezTo>
                      <a:cubicBezTo>
                        <a:pt x="20580" y="1534"/>
                        <a:pt x="20615" y="1547"/>
                        <a:pt x="20650" y="1566"/>
                      </a:cubicBezTo>
                      <a:cubicBezTo>
                        <a:pt x="20670" y="1576"/>
                        <a:pt x="20689" y="1589"/>
                        <a:pt x="20705" y="1598"/>
                      </a:cubicBezTo>
                      <a:cubicBezTo>
                        <a:pt x="20712" y="1605"/>
                        <a:pt x="20747" y="1631"/>
                        <a:pt x="20757" y="1631"/>
                      </a:cubicBezTo>
                      <a:cubicBezTo>
                        <a:pt x="20722" y="1640"/>
                        <a:pt x="20689" y="1653"/>
                        <a:pt x="20654" y="1669"/>
                      </a:cubicBezTo>
                      <a:cubicBezTo>
                        <a:pt x="20599" y="1627"/>
                        <a:pt x="20525" y="1611"/>
                        <a:pt x="20457" y="1605"/>
                      </a:cubicBezTo>
                      <a:cubicBezTo>
                        <a:pt x="20409" y="1602"/>
                        <a:pt x="20361" y="1598"/>
                        <a:pt x="20312" y="1602"/>
                      </a:cubicBezTo>
                      <a:cubicBezTo>
                        <a:pt x="20322" y="1611"/>
                        <a:pt x="20329" y="1624"/>
                        <a:pt x="20332" y="1637"/>
                      </a:cubicBezTo>
                      <a:cubicBezTo>
                        <a:pt x="20361" y="1634"/>
                        <a:pt x="20390" y="1634"/>
                        <a:pt x="20419" y="1634"/>
                      </a:cubicBezTo>
                      <a:cubicBezTo>
                        <a:pt x="20496" y="1634"/>
                        <a:pt x="20564" y="1647"/>
                        <a:pt x="20631" y="1679"/>
                      </a:cubicBezTo>
                      <a:cubicBezTo>
                        <a:pt x="20625" y="1682"/>
                        <a:pt x="20615" y="1685"/>
                        <a:pt x="20609" y="1688"/>
                      </a:cubicBezTo>
                      <a:cubicBezTo>
                        <a:pt x="20622" y="1695"/>
                        <a:pt x="20628" y="1708"/>
                        <a:pt x="20634" y="1717"/>
                      </a:cubicBezTo>
                      <a:cubicBezTo>
                        <a:pt x="20731" y="1672"/>
                        <a:pt x="20834" y="1637"/>
                        <a:pt x="20940" y="1631"/>
                      </a:cubicBezTo>
                      <a:cubicBezTo>
                        <a:pt x="21124" y="1621"/>
                        <a:pt x="21327" y="1695"/>
                        <a:pt x="21498" y="1814"/>
                      </a:cubicBezTo>
                      <a:lnTo>
                        <a:pt x="21501" y="1817"/>
                      </a:lnTo>
                      <a:cubicBezTo>
                        <a:pt x="21504" y="1820"/>
                        <a:pt x="21507" y="1820"/>
                        <a:pt x="21511" y="1824"/>
                      </a:cubicBezTo>
                      <a:cubicBezTo>
                        <a:pt x="21549" y="1849"/>
                        <a:pt x="21584" y="1878"/>
                        <a:pt x="21617" y="1911"/>
                      </a:cubicBezTo>
                      <a:cubicBezTo>
                        <a:pt x="21630" y="1917"/>
                        <a:pt x="21643" y="1924"/>
                        <a:pt x="21655" y="1930"/>
                      </a:cubicBezTo>
                      <a:cubicBezTo>
                        <a:pt x="21659" y="1927"/>
                        <a:pt x="21662" y="1920"/>
                        <a:pt x="21655" y="1914"/>
                      </a:cubicBezTo>
                      <a:cubicBezTo>
                        <a:pt x="21636" y="1888"/>
                        <a:pt x="21591" y="1849"/>
                        <a:pt x="21549" y="1814"/>
                      </a:cubicBezTo>
                      <a:cubicBezTo>
                        <a:pt x="21678" y="1759"/>
                        <a:pt x="21797" y="1682"/>
                        <a:pt x="21923" y="1618"/>
                      </a:cubicBezTo>
                      <a:cubicBezTo>
                        <a:pt x="21939" y="1611"/>
                        <a:pt x="21952" y="1602"/>
                        <a:pt x="21968" y="1595"/>
                      </a:cubicBezTo>
                      <a:lnTo>
                        <a:pt x="21971" y="1595"/>
                      </a:lnTo>
                      <a:cubicBezTo>
                        <a:pt x="22125" y="1524"/>
                        <a:pt x="22296" y="1492"/>
                        <a:pt x="22461" y="1527"/>
                      </a:cubicBezTo>
                      <a:cubicBezTo>
                        <a:pt x="22502" y="1534"/>
                        <a:pt x="22538" y="1547"/>
                        <a:pt x="22577" y="1566"/>
                      </a:cubicBezTo>
                      <a:cubicBezTo>
                        <a:pt x="22593" y="1576"/>
                        <a:pt x="22612" y="1589"/>
                        <a:pt x="22628" y="1598"/>
                      </a:cubicBezTo>
                      <a:cubicBezTo>
                        <a:pt x="22634" y="1605"/>
                        <a:pt x="22670" y="1631"/>
                        <a:pt x="22680" y="1631"/>
                      </a:cubicBezTo>
                      <a:cubicBezTo>
                        <a:pt x="22644" y="1640"/>
                        <a:pt x="22612" y="1653"/>
                        <a:pt x="22577" y="1669"/>
                      </a:cubicBezTo>
                      <a:cubicBezTo>
                        <a:pt x="22522" y="1627"/>
                        <a:pt x="22448" y="1611"/>
                        <a:pt x="22380" y="1605"/>
                      </a:cubicBezTo>
                      <a:cubicBezTo>
                        <a:pt x="22335" y="1602"/>
                        <a:pt x="22283" y="1598"/>
                        <a:pt x="22235" y="1602"/>
                      </a:cubicBezTo>
                      <a:cubicBezTo>
                        <a:pt x="22245" y="1611"/>
                        <a:pt x="22251" y="1624"/>
                        <a:pt x="22254" y="1637"/>
                      </a:cubicBezTo>
                      <a:cubicBezTo>
                        <a:pt x="22283" y="1634"/>
                        <a:pt x="22312" y="1634"/>
                        <a:pt x="22341" y="1634"/>
                      </a:cubicBezTo>
                      <a:cubicBezTo>
                        <a:pt x="22419" y="1634"/>
                        <a:pt x="22486" y="1647"/>
                        <a:pt x="22554" y="1679"/>
                      </a:cubicBezTo>
                      <a:cubicBezTo>
                        <a:pt x="22548" y="1682"/>
                        <a:pt x="22538" y="1685"/>
                        <a:pt x="22531" y="1688"/>
                      </a:cubicBezTo>
                      <a:cubicBezTo>
                        <a:pt x="22544" y="1695"/>
                        <a:pt x="22551" y="1708"/>
                        <a:pt x="22557" y="1717"/>
                      </a:cubicBezTo>
                      <a:cubicBezTo>
                        <a:pt x="22654" y="1672"/>
                        <a:pt x="22757" y="1637"/>
                        <a:pt x="22863" y="1631"/>
                      </a:cubicBezTo>
                      <a:cubicBezTo>
                        <a:pt x="23047" y="1621"/>
                        <a:pt x="23250" y="1695"/>
                        <a:pt x="23420" y="1814"/>
                      </a:cubicBezTo>
                      <a:lnTo>
                        <a:pt x="23423" y="1817"/>
                      </a:lnTo>
                      <a:cubicBezTo>
                        <a:pt x="23427" y="1820"/>
                        <a:pt x="23430" y="1820"/>
                        <a:pt x="23433" y="1824"/>
                      </a:cubicBezTo>
                      <a:cubicBezTo>
                        <a:pt x="23472" y="1849"/>
                        <a:pt x="23507" y="1878"/>
                        <a:pt x="23539" y="1911"/>
                      </a:cubicBezTo>
                      <a:cubicBezTo>
                        <a:pt x="23552" y="1917"/>
                        <a:pt x="23565" y="1924"/>
                        <a:pt x="23578" y="1930"/>
                      </a:cubicBezTo>
                      <a:cubicBezTo>
                        <a:pt x="23581" y="1927"/>
                        <a:pt x="23584" y="1920"/>
                        <a:pt x="23578" y="1914"/>
                      </a:cubicBezTo>
                      <a:cubicBezTo>
                        <a:pt x="23559" y="1888"/>
                        <a:pt x="23514" y="1849"/>
                        <a:pt x="23472" y="1814"/>
                      </a:cubicBezTo>
                      <a:cubicBezTo>
                        <a:pt x="23601" y="1759"/>
                        <a:pt x="23720" y="1682"/>
                        <a:pt x="23845" y="1618"/>
                      </a:cubicBezTo>
                      <a:cubicBezTo>
                        <a:pt x="23861" y="1611"/>
                        <a:pt x="23874" y="1602"/>
                        <a:pt x="23891" y="1595"/>
                      </a:cubicBezTo>
                      <a:lnTo>
                        <a:pt x="23894" y="1595"/>
                      </a:lnTo>
                      <a:cubicBezTo>
                        <a:pt x="24048" y="1524"/>
                        <a:pt x="24219" y="1492"/>
                        <a:pt x="24383" y="1527"/>
                      </a:cubicBezTo>
                      <a:cubicBezTo>
                        <a:pt x="24425" y="1534"/>
                        <a:pt x="24460" y="1547"/>
                        <a:pt x="24499" y="1566"/>
                      </a:cubicBezTo>
                      <a:cubicBezTo>
                        <a:pt x="24515" y="1576"/>
                        <a:pt x="24535" y="1589"/>
                        <a:pt x="24551" y="1598"/>
                      </a:cubicBezTo>
                      <a:cubicBezTo>
                        <a:pt x="24557" y="1605"/>
                        <a:pt x="24592" y="1631"/>
                        <a:pt x="24602" y="1631"/>
                      </a:cubicBezTo>
                      <a:cubicBezTo>
                        <a:pt x="24567" y="1640"/>
                        <a:pt x="24535" y="1653"/>
                        <a:pt x="24499" y="1669"/>
                      </a:cubicBezTo>
                      <a:cubicBezTo>
                        <a:pt x="24444" y="1627"/>
                        <a:pt x="24370" y="1611"/>
                        <a:pt x="24303" y="1605"/>
                      </a:cubicBezTo>
                      <a:cubicBezTo>
                        <a:pt x="24258" y="1602"/>
                        <a:pt x="24206" y="1598"/>
                        <a:pt x="24158" y="1602"/>
                      </a:cubicBezTo>
                      <a:cubicBezTo>
                        <a:pt x="24167" y="1611"/>
                        <a:pt x="24174" y="1624"/>
                        <a:pt x="24177" y="1637"/>
                      </a:cubicBezTo>
                      <a:cubicBezTo>
                        <a:pt x="24206" y="1634"/>
                        <a:pt x="24235" y="1634"/>
                        <a:pt x="24264" y="1634"/>
                      </a:cubicBezTo>
                      <a:cubicBezTo>
                        <a:pt x="24341" y="1634"/>
                        <a:pt x="24409" y="1647"/>
                        <a:pt x="24476" y="1679"/>
                      </a:cubicBezTo>
                      <a:cubicBezTo>
                        <a:pt x="24470" y="1682"/>
                        <a:pt x="24460" y="1685"/>
                        <a:pt x="24454" y="1688"/>
                      </a:cubicBezTo>
                      <a:cubicBezTo>
                        <a:pt x="24467" y="1695"/>
                        <a:pt x="24473" y="1708"/>
                        <a:pt x="24480" y="1717"/>
                      </a:cubicBezTo>
                      <a:cubicBezTo>
                        <a:pt x="24576" y="1672"/>
                        <a:pt x="24680" y="1637"/>
                        <a:pt x="24786" y="1631"/>
                      </a:cubicBezTo>
                      <a:cubicBezTo>
                        <a:pt x="24969" y="1621"/>
                        <a:pt x="25172" y="1695"/>
                        <a:pt x="25343" y="1814"/>
                      </a:cubicBezTo>
                      <a:lnTo>
                        <a:pt x="25346" y="1817"/>
                      </a:lnTo>
                      <a:cubicBezTo>
                        <a:pt x="25349" y="1820"/>
                        <a:pt x="25353" y="1820"/>
                        <a:pt x="25356" y="1824"/>
                      </a:cubicBezTo>
                      <a:cubicBezTo>
                        <a:pt x="25394" y="1849"/>
                        <a:pt x="25430" y="1878"/>
                        <a:pt x="25462" y="1911"/>
                      </a:cubicBezTo>
                      <a:cubicBezTo>
                        <a:pt x="25475" y="1917"/>
                        <a:pt x="25488" y="1924"/>
                        <a:pt x="25501" y="1930"/>
                      </a:cubicBezTo>
                      <a:cubicBezTo>
                        <a:pt x="25504" y="1927"/>
                        <a:pt x="25507" y="1920"/>
                        <a:pt x="25501" y="1914"/>
                      </a:cubicBezTo>
                      <a:cubicBezTo>
                        <a:pt x="25481" y="1888"/>
                        <a:pt x="25436" y="1849"/>
                        <a:pt x="25394" y="1814"/>
                      </a:cubicBezTo>
                      <a:cubicBezTo>
                        <a:pt x="25523" y="1759"/>
                        <a:pt x="25642" y="1682"/>
                        <a:pt x="25768" y="1618"/>
                      </a:cubicBezTo>
                      <a:cubicBezTo>
                        <a:pt x="25784" y="1611"/>
                        <a:pt x="25797" y="1602"/>
                        <a:pt x="25813" y="1595"/>
                      </a:cubicBezTo>
                      <a:lnTo>
                        <a:pt x="25816" y="1595"/>
                      </a:lnTo>
                      <a:cubicBezTo>
                        <a:pt x="25971" y="1524"/>
                        <a:pt x="26142" y="1492"/>
                        <a:pt x="26309" y="1527"/>
                      </a:cubicBezTo>
                      <a:cubicBezTo>
                        <a:pt x="26348" y="1534"/>
                        <a:pt x="26383" y="1547"/>
                        <a:pt x="26422" y="1566"/>
                      </a:cubicBezTo>
                      <a:cubicBezTo>
                        <a:pt x="26438" y="1576"/>
                        <a:pt x="26457" y="1589"/>
                        <a:pt x="26473" y="1598"/>
                      </a:cubicBezTo>
                      <a:cubicBezTo>
                        <a:pt x="26480" y="1605"/>
                        <a:pt x="26515" y="1631"/>
                        <a:pt x="26525" y="1631"/>
                      </a:cubicBezTo>
                      <a:cubicBezTo>
                        <a:pt x="26489" y="1640"/>
                        <a:pt x="26457" y="1653"/>
                        <a:pt x="26422" y="1669"/>
                      </a:cubicBezTo>
                      <a:cubicBezTo>
                        <a:pt x="26367" y="1627"/>
                        <a:pt x="26293" y="1611"/>
                        <a:pt x="26225" y="1605"/>
                      </a:cubicBezTo>
                      <a:cubicBezTo>
                        <a:pt x="26180" y="1602"/>
                        <a:pt x="26129" y="1598"/>
                        <a:pt x="26080" y="1602"/>
                      </a:cubicBezTo>
                      <a:cubicBezTo>
                        <a:pt x="26090" y="1611"/>
                        <a:pt x="26097" y="1624"/>
                        <a:pt x="26100" y="1637"/>
                      </a:cubicBezTo>
                      <a:cubicBezTo>
                        <a:pt x="26129" y="1634"/>
                        <a:pt x="26158" y="1634"/>
                        <a:pt x="26187" y="1634"/>
                      </a:cubicBezTo>
                      <a:cubicBezTo>
                        <a:pt x="26264" y="1634"/>
                        <a:pt x="26331" y="1647"/>
                        <a:pt x="26399" y="1679"/>
                      </a:cubicBezTo>
                      <a:cubicBezTo>
                        <a:pt x="26393" y="1682"/>
                        <a:pt x="26383" y="1685"/>
                        <a:pt x="26377" y="1688"/>
                      </a:cubicBezTo>
                      <a:cubicBezTo>
                        <a:pt x="26390" y="1695"/>
                        <a:pt x="26396" y="1708"/>
                        <a:pt x="26403" y="1717"/>
                      </a:cubicBezTo>
                      <a:cubicBezTo>
                        <a:pt x="26499" y="1672"/>
                        <a:pt x="26602" y="1637"/>
                        <a:pt x="26708" y="1631"/>
                      </a:cubicBezTo>
                      <a:cubicBezTo>
                        <a:pt x="26937" y="1618"/>
                        <a:pt x="27204" y="1743"/>
                        <a:pt x="27385" y="1911"/>
                      </a:cubicBezTo>
                      <a:cubicBezTo>
                        <a:pt x="27398" y="1917"/>
                        <a:pt x="27410" y="1924"/>
                        <a:pt x="27423" y="1930"/>
                      </a:cubicBezTo>
                      <a:cubicBezTo>
                        <a:pt x="27427" y="1927"/>
                        <a:pt x="27430" y="1920"/>
                        <a:pt x="27423" y="1914"/>
                      </a:cubicBezTo>
                      <a:cubicBezTo>
                        <a:pt x="27378" y="1859"/>
                        <a:pt x="27211" y="1730"/>
                        <a:pt x="27220" y="1734"/>
                      </a:cubicBezTo>
                      <a:cubicBezTo>
                        <a:pt x="27214" y="1727"/>
                        <a:pt x="27211" y="1721"/>
                        <a:pt x="27204" y="1714"/>
                      </a:cubicBezTo>
                      <a:cubicBezTo>
                        <a:pt x="27188" y="1698"/>
                        <a:pt x="27169" y="1679"/>
                        <a:pt x="27169" y="1656"/>
                      </a:cubicBezTo>
                      <a:cubicBezTo>
                        <a:pt x="27166" y="1627"/>
                        <a:pt x="27182" y="1602"/>
                        <a:pt x="27201" y="1582"/>
                      </a:cubicBezTo>
                      <a:cubicBezTo>
                        <a:pt x="27220" y="1566"/>
                        <a:pt x="27253" y="1550"/>
                        <a:pt x="27278" y="1560"/>
                      </a:cubicBezTo>
                      <a:cubicBezTo>
                        <a:pt x="27308" y="1569"/>
                        <a:pt x="27304" y="1592"/>
                        <a:pt x="27298" y="1615"/>
                      </a:cubicBezTo>
                      <a:cubicBezTo>
                        <a:pt x="27295" y="1634"/>
                        <a:pt x="27288" y="1653"/>
                        <a:pt x="27295" y="1669"/>
                      </a:cubicBezTo>
                      <a:cubicBezTo>
                        <a:pt x="27304" y="1692"/>
                        <a:pt x="27330" y="1701"/>
                        <a:pt x="27349" y="1704"/>
                      </a:cubicBezTo>
                      <a:cubicBezTo>
                        <a:pt x="27401" y="1711"/>
                        <a:pt x="27459" y="1672"/>
                        <a:pt x="27468" y="1621"/>
                      </a:cubicBezTo>
                      <a:cubicBezTo>
                        <a:pt x="27491" y="1511"/>
                        <a:pt x="27372" y="1421"/>
                        <a:pt x="27272" y="1431"/>
                      </a:cubicBezTo>
                      <a:cubicBezTo>
                        <a:pt x="27208" y="1434"/>
                        <a:pt x="27156" y="1479"/>
                        <a:pt x="27088" y="1483"/>
                      </a:cubicBezTo>
                      <a:cubicBezTo>
                        <a:pt x="27063" y="1486"/>
                        <a:pt x="27034" y="1486"/>
                        <a:pt x="27011" y="1476"/>
                      </a:cubicBezTo>
                      <a:cubicBezTo>
                        <a:pt x="26982" y="1463"/>
                        <a:pt x="26976" y="1424"/>
                        <a:pt x="26988" y="1399"/>
                      </a:cubicBezTo>
                      <a:cubicBezTo>
                        <a:pt x="27008" y="1370"/>
                        <a:pt x="27043" y="1373"/>
                        <a:pt x="27060" y="1402"/>
                      </a:cubicBezTo>
                      <a:cubicBezTo>
                        <a:pt x="27069" y="1424"/>
                        <a:pt x="27082" y="1437"/>
                        <a:pt x="27108" y="1441"/>
                      </a:cubicBezTo>
                      <a:cubicBezTo>
                        <a:pt x="27166" y="1444"/>
                        <a:pt x="27198" y="1389"/>
                        <a:pt x="27179" y="1341"/>
                      </a:cubicBezTo>
                      <a:cubicBezTo>
                        <a:pt x="27163" y="1296"/>
                        <a:pt x="27117" y="1247"/>
                        <a:pt x="27066" y="1257"/>
                      </a:cubicBezTo>
                      <a:cubicBezTo>
                        <a:pt x="27043" y="1260"/>
                        <a:pt x="27024" y="1279"/>
                        <a:pt x="27001" y="1279"/>
                      </a:cubicBezTo>
                      <a:cubicBezTo>
                        <a:pt x="26972" y="1279"/>
                        <a:pt x="26956" y="1241"/>
                        <a:pt x="26953" y="1215"/>
                      </a:cubicBezTo>
                      <a:cubicBezTo>
                        <a:pt x="26947" y="1164"/>
                        <a:pt x="26985" y="1112"/>
                        <a:pt x="27027" y="1083"/>
                      </a:cubicBezTo>
                      <a:cubicBezTo>
                        <a:pt x="27050" y="1070"/>
                        <a:pt x="27072" y="1061"/>
                        <a:pt x="27098" y="1061"/>
                      </a:cubicBezTo>
                      <a:cubicBezTo>
                        <a:pt x="27127" y="1061"/>
                        <a:pt x="27169" y="1074"/>
                        <a:pt x="27182" y="1102"/>
                      </a:cubicBezTo>
                      <a:cubicBezTo>
                        <a:pt x="27192" y="1135"/>
                        <a:pt x="27163" y="1151"/>
                        <a:pt x="27143" y="1170"/>
                      </a:cubicBezTo>
                      <a:cubicBezTo>
                        <a:pt x="27127" y="1183"/>
                        <a:pt x="27130" y="1206"/>
                        <a:pt x="27140" y="1225"/>
                      </a:cubicBezTo>
                      <a:cubicBezTo>
                        <a:pt x="27166" y="1270"/>
                        <a:pt x="27227" y="1289"/>
                        <a:pt x="27275" y="1279"/>
                      </a:cubicBezTo>
                      <a:cubicBezTo>
                        <a:pt x="27372" y="1257"/>
                        <a:pt x="27381" y="1118"/>
                        <a:pt x="27308" y="1064"/>
                      </a:cubicBezTo>
                      <a:cubicBezTo>
                        <a:pt x="27298" y="1054"/>
                        <a:pt x="27285" y="1048"/>
                        <a:pt x="27272" y="1041"/>
                      </a:cubicBezTo>
                      <a:cubicBezTo>
                        <a:pt x="27256" y="1029"/>
                        <a:pt x="27253" y="1019"/>
                        <a:pt x="27249" y="1003"/>
                      </a:cubicBezTo>
                      <a:cubicBezTo>
                        <a:pt x="27246" y="970"/>
                        <a:pt x="27243" y="946"/>
                        <a:pt x="27220" y="920"/>
                      </a:cubicBezTo>
                      <a:cubicBezTo>
                        <a:pt x="27185" y="881"/>
                        <a:pt x="27137" y="872"/>
                        <a:pt x="27085" y="885"/>
                      </a:cubicBezTo>
                      <a:cubicBezTo>
                        <a:pt x="27082" y="869"/>
                        <a:pt x="27082" y="852"/>
                        <a:pt x="27076" y="839"/>
                      </a:cubicBezTo>
                      <a:cubicBezTo>
                        <a:pt x="27069" y="823"/>
                        <a:pt x="27060" y="810"/>
                        <a:pt x="27047" y="801"/>
                      </a:cubicBezTo>
                      <a:cubicBezTo>
                        <a:pt x="27021" y="782"/>
                        <a:pt x="26992" y="778"/>
                        <a:pt x="26963" y="782"/>
                      </a:cubicBezTo>
                      <a:cubicBezTo>
                        <a:pt x="26937" y="788"/>
                        <a:pt x="26911" y="804"/>
                        <a:pt x="26889" y="823"/>
                      </a:cubicBezTo>
                      <a:cubicBezTo>
                        <a:pt x="26847" y="823"/>
                        <a:pt x="26808" y="823"/>
                        <a:pt x="26773" y="827"/>
                      </a:cubicBezTo>
                      <a:cubicBezTo>
                        <a:pt x="26702" y="833"/>
                        <a:pt x="26631" y="849"/>
                        <a:pt x="26573" y="891"/>
                      </a:cubicBezTo>
                      <a:cubicBezTo>
                        <a:pt x="26541" y="875"/>
                        <a:pt x="26506" y="862"/>
                        <a:pt x="26473" y="852"/>
                      </a:cubicBezTo>
                      <a:cubicBezTo>
                        <a:pt x="26480" y="856"/>
                        <a:pt x="26515" y="827"/>
                        <a:pt x="26525" y="820"/>
                      </a:cubicBezTo>
                      <a:cubicBezTo>
                        <a:pt x="26541" y="810"/>
                        <a:pt x="26557" y="801"/>
                        <a:pt x="26576" y="791"/>
                      </a:cubicBezTo>
                      <a:cubicBezTo>
                        <a:pt x="26612" y="769"/>
                        <a:pt x="26647" y="756"/>
                        <a:pt x="26689" y="750"/>
                      </a:cubicBezTo>
                      <a:cubicBezTo>
                        <a:pt x="26856" y="714"/>
                        <a:pt x="27027" y="746"/>
                        <a:pt x="27179" y="817"/>
                      </a:cubicBezTo>
                      <a:cubicBezTo>
                        <a:pt x="27182" y="817"/>
                        <a:pt x="27182" y="817"/>
                        <a:pt x="27185" y="817"/>
                      </a:cubicBezTo>
                      <a:cubicBezTo>
                        <a:pt x="27198" y="827"/>
                        <a:pt x="27214" y="833"/>
                        <a:pt x="27227" y="839"/>
                      </a:cubicBezTo>
                      <a:cubicBezTo>
                        <a:pt x="27356" y="904"/>
                        <a:pt x="27478" y="983"/>
                        <a:pt x="27610" y="1038"/>
                      </a:cubicBezTo>
                      <a:cubicBezTo>
                        <a:pt x="27613" y="1041"/>
                        <a:pt x="27617" y="1041"/>
                        <a:pt x="27617" y="1041"/>
                      </a:cubicBezTo>
                      <a:cubicBezTo>
                        <a:pt x="27623" y="1048"/>
                        <a:pt x="27633" y="1048"/>
                        <a:pt x="27639" y="1045"/>
                      </a:cubicBezTo>
                      <a:cubicBezTo>
                        <a:pt x="27645" y="1045"/>
                        <a:pt x="27649" y="1041"/>
                        <a:pt x="27652" y="1038"/>
                      </a:cubicBezTo>
                      <a:cubicBezTo>
                        <a:pt x="27691" y="1006"/>
                        <a:pt x="27774" y="907"/>
                        <a:pt x="27777" y="891"/>
                      </a:cubicBezTo>
                      <a:cubicBezTo>
                        <a:pt x="27787" y="839"/>
                        <a:pt x="27755" y="791"/>
                        <a:pt x="27713" y="769"/>
                      </a:cubicBezTo>
                      <a:cubicBezTo>
                        <a:pt x="27678" y="746"/>
                        <a:pt x="27610" y="743"/>
                        <a:pt x="27594" y="791"/>
                      </a:cubicBezTo>
                      <a:cubicBezTo>
                        <a:pt x="27581" y="823"/>
                        <a:pt x="27626" y="881"/>
                        <a:pt x="27584" y="898"/>
                      </a:cubicBezTo>
                      <a:cubicBezTo>
                        <a:pt x="27552" y="910"/>
                        <a:pt x="27517" y="894"/>
                        <a:pt x="27497" y="872"/>
                      </a:cubicBezTo>
                      <a:cubicBezTo>
                        <a:pt x="27475" y="849"/>
                        <a:pt x="27475" y="817"/>
                        <a:pt x="27481" y="788"/>
                      </a:cubicBezTo>
                      <a:cubicBezTo>
                        <a:pt x="27497" y="733"/>
                        <a:pt x="27546" y="694"/>
                        <a:pt x="27601" y="682"/>
                      </a:cubicBezTo>
                      <a:cubicBezTo>
                        <a:pt x="27665" y="669"/>
                        <a:pt x="27713" y="704"/>
                        <a:pt x="27771" y="720"/>
                      </a:cubicBezTo>
                      <a:cubicBezTo>
                        <a:pt x="27816" y="737"/>
                        <a:pt x="27884" y="743"/>
                        <a:pt x="27929" y="717"/>
                      </a:cubicBezTo>
                      <a:cubicBezTo>
                        <a:pt x="27971" y="691"/>
                        <a:pt x="27974" y="627"/>
                        <a:pt x="27942" y="592"/>
                      </a:cubicBezTo>
                      <a:cubicBezTo>
                        <a:pt x="27926" y="579"/>
                        <a:pt x="27903" y="572"/>
                        <a:pt x="27881" y="579"/>
                      </a:cubicBezTo>
                      <a:moveTo>
                        <a:pt x="27668" y="521"/>
                      </a:moveTo>
                      <a:lnTo>
                        <a:pt x="27668" y="521"/>
                      </a:lnTo>
                      <a:cubicBezTo>
                        <a:pt x="27710" y="521"/>
                        <a:pt x="27729" y="498"/>
                        <a:pt x="27739" y="485"/>
                      </a:cubicBezTo>
                      <a:cubicBezTo>
                        <a:pt x="27755" y="476"/>
                        <a:pt x="27771" y="463"/>
                        <a:pt x="27781" y="447"/>
                      </a:cubicBezTo>
                      <a:cubicBezTo>
                        <a:pt x="27790" y="427"/>
                        <a:pt x="27794" y="405"/>
                        <a:pt x="27777" y="392"/>
                      </a:cubicBezTo>
                      <a:cubicBezTo>
                        <a:pt x="27758" y="373"/>
                        <a:pt x="27729" y="357"/>
                        <a:pt x="27739" y="325"/>
                      </a:cubicBezTo>
                      <a:cubicBezTo>
                        <a:pt x="27752" y="295"/>
                        <a:pt x="27794" y="283"/>
                        <a:pt x="27823" y="283"/>
                      </a:cubicBezTo>
                      <a:cubicBezTo>
                        <a:pt x="27849" y="283"/>
                        <a:pt x="27871" y="292"/>
                        <a:pt x="27893" y="305"/>
                      </a:cubicBezTo>
                      <a:cubicBezTo>
                        <a:pt x="27935" y="334"/>
                        <a:pt x="27974" y="385"/>
                        <a:pt x="27968" y="440"/>
                      </a:cubicBezTo>
                      <a:cubicBezTo>
                        <a:pt x="27965" y="463"/>
                        <a:pt x="27948" y="505"/>
                        <a:pt x="27919" y="501"/>
                      </a:cubicBezTo>
                      <a:cubicBezTo>
                        <a:pt x="27897" y="501"/>
                        <a:pt x="27877" y="482"/>
                        <a:pt x="27855" y="479"/>
                      </a:cubicBezTo>
                      <a:cubicBezTo>
                        <a:pt x="27803" y="469"/>
                        <a:pt x="27758" y="518"/>
                        <a:pt x="27742" y="563"/>
                      </a:cubicBezTo>
                      <a:cubicBezTo>
                        <a:pt x="27739" y="566"/>
                        <a:pt x="27739" y="566"/>
                        <a:pt x="27739" y="569"/>
                      </a:cubicBezTo>
                      <a:cubicBezTo>
                        <a:pt x="27613" y="595"/>
                        <a:pt x="27481" y="569"/>
                        <a:pt x="27356" y="534"/>
                      </a:cubicBezTo>
                      <a:cubicBezTo>
                        <a:pt x="27327" y="527"/>
                        <a:pt x="27298" y="518"/>
                        <a:pt x="27269" y="508"/>
                      </a:cubicBezTo>
                      <a:cubicBezTo>
                        <a:pt x="27172" y="479"/>
                        <a:pt x="27072" y="447"/>
                        <a:pt x="26972" y="431"/>
                      </a:cubicBezTo>
                      <a:cubicBezTo>
                        <a:pt x="26882" y="418"/>
                        <a:pt x="26792" y="418"/>
                        <a:pt x="26705" y="431"/>
                      </a:cubicBezTo>
                      <a:cubicBezTo>
                        <a:pt x="26657" y="437"/>
                        <a:pt x="26602" y="450"/>
                        <a:pt x="26573" y="489"/>
                      </a:cubicBezTo>
                      <a:cubicBezTo>
                        <a:pt x="26570" y="492"/>
                        <a:pt x="26567" y="495"/>
                        <a:pt x="26563" y="498"/>
                      </a:cubicBezTo>
                      <a:cubicBezTo>
                        <a:pt x="26560" y="498"/>
                        <a:pt x="26557" y="501"/>
                        <a:pt x="26554" y="501"/>
                      </a:cubicBezTo>
                      <a:cubicBezTo>
                        <a:pt x="26525" y="505"/>
                        <a:pt x="26493" y="508"/>
                        <a:pt x="26460" y="511"/>
                      </a:cubicBezTo>
                      <a:cubicBezTo>
                        <a:pt x="26486" y="479"/>
                        <a:pt x="26515" y="450"/>
                        <a:pt x="26547" y="427"/>
                      </a:cubicBezTo>
                      <a:cubicBezTo>
                        <a:pt x="26586" y="402"/>
                        <a:pt x="26625" y="379"/>
                        <a:pt x="26670" y="366"/>
                      </a:cubicBezTo>
                      <a:cubicBezTo>
                        <a:pt x="26763" y="334"/>
                        <a:pt x="26863" y="331"/>
                        <a:pt x="26956" y="357"/>
                      </a:cubicBezTo>
                      <a:cubicBezTo>
                        <a:pt x="27031" y="379"/>
                        <a:pt x="27098" y="408"/>
                        <a:pt x="27169" y="437"/>
                      </a:cubicBezTo>
                      <a:cubicBezTo>
                        <a:pt x="27246" y="466"/>
                        <a:pt x="27327" y="485"/>
                        <a:pt x="27410" y="498"/>
                      </a:cubicBezTo>
                      <a:cubicBezTo>
                        <a:pt x="27494" y="514"/>
                        <a:pt x="27581" y="527"/>
                        <a:pt x="27668" y="521"/>
                      </a:cubicBezTo>
                      <a:moveTo>
                        <a:pt x="27452" y="833"/>
                      </a:moveTo>
                      <a:lnTo>
                        <a:pt x="27452" y="833"/>
                      </a:lnTo>
                      <a:cubicBezTo>
                        <a:pt x="27407" y="804"/>
                        <a:pt x="27375" y="782"/>
                        <a:pt x="27330" y="756"/>
                      </a:cubicBezTo>
                      <a:cubicBezTo>
                        <a:pt x="27249" y="711"/>
                        <a:pt x="27163" y="669"/>
                        <a:pt x="27076" y="643"/>
                      </a:cubicBezTo>
                      <a:cubicBezTo>
                        <a:pt x="26911" y="588"/>
                        <a:pt x="26734" y="569"/>
                        <a:pt x="26570" y="630"/>
                      </a:cubicBezTo>
                      <a:cubicBezTo>
                        <a:pt x="26563" y="634"/>
                        <a:pt x="26560" y="637"/>
                        <a:pt x="26554" y="637"/>
                      </a:cubicBezTo>
                      <a:cubicBezTo>
                        <a:pt x="26463" y="675"/>
                        <a:pt x="26380" y="733"/>
                        <a:pt x="26312" y="804"/>
                      </a:cubicBezTo>
                      <a:cubicBezTo>
                        <a:pt x="26309" y="807"/>
                        <a:pt x="26303" y="810"/>
                        <a:pt x="26299" y="814"/>
                      </a:cubicBezTo>
                      <a:cubicBezTo>
                        <a:pt x="26293" y="817"/>
                        <a:pt x="26290" y="817"/>
                        <a:pt x="26283" y="817"/>
                      </a:cubicBezTo>
                      <a:cubicBezTo>
                        <a:pt x="26248" y="817"/>
                        <a:pt x="26212" y="820"/>
                        <a:pt x="26177" y="820"/>
                      </a:cubicBezTo>
                      <a:cubicBezTo>
                        <a:pt x="26242" y="707"/>
                        <a:pt x="26364" y="640"/>
                        <a:pt x="26489" y="598"/>
                      </a:cubicBezTo>
                      <a:cubicBezTo>
                        <a:pt x="26641" y="550"/>
                        <a:pt x="26808" y="537"/>
                        <a:pt x="26960" y="585"/>
                      </a:cubicBezTo>
                      <a:cubicBezTo>
                        <a:pt x="27024" y="608"/>
                        <a:pt x="27256" y="704"/>
                        <a:pt x="27311" y="720"/>
                      </a:cubicBezTo>
                      <a:cubicBezTo>
                        <a:pt x="27324" y="724"/>
                        <a:pt x="27430" y="750"/>
                        <a:pt x="27465" y="756"/>
                      </a:cubicBezTo>
                      <a:cubicBezTo>
                        <a:pt x="27452" y="778"/>
                        <a:pt x="27449" y="804"/>
                        <a:pt x="27452" y="833"/>
                      </a:cubicBezTo>
                      <a:moveTo>
                        <a:pt x="26396" y="601"/>
                      </a:moveTo>
                      <a:lnTo>
                        <a:pt x="26396" y="601"/>
                      </a:lnTo>
                      <a:cubicBezTo>
                        <a:pt x="26293" y="640"/>
                        <a:pt x="26209" y="720"/>
                        <a:pt x="26151" y="814"/>
                      </a:cubicBezTo>
                      <a:cubicBezTo>
                        <a:pt x="26151" y="817"/>
                        <a:pt x="26148" y="820"/>
                        <a:pt x="26148" y="823"/>
                      </a:cubicBezTo>
                      <a:cubicBezTo>
                        <a:pt x="26145" y="823"/>
                        <a:pt x="26142" y="823"/>
                        <a:pt x="26138" y="827"/>
                      </a:cubicBezTo>
                      <a:cubicBezTo>
                        <a:pt x="26116" y="830"/>
                        <a:pt x="26097" y="833"/>
                        <a:pt x="26074" y="836"/>
                      </a:cubicBezTo>
                      <a:cubicBezTo>
                        <a:pt x="26080" y="820"/>
                        <a:pt x="26090" y="804"/>
                        <a:pt x="26100" y="791"/>
                      </a:cubicBezTo>
                      <a:cubicBezTo>
                        <a:pt x="26100" y="788"/>
                        <a:pt x="26100" y="788"/>
                        <a:pt x="26100" y="785"/>
                      </a:cubicBezTo>
                      <a:cubicBezTo>
                        <a:pt x="26122" y="756"/>
                        <a:pt x="26148" y="727"/>
                        <a:pt x="26177" y="701"/>
                      </a:cubicBezTo>
                      <a:cubicBezTo>
                        <a:pt x="26232" y="646"/>
                        <a:pt x="26296" y="601"/>
                        <a:pt x="26367" y="569"/>
                      </a:cubicBezTo>
                      <a:cubicBezTo>
                        <a:pt x="26447" y="537"/>
                        <a:pt x="26535" y="534"/>
                        <a:pt x="26618" y="534"/>
                      </a:cubicBezTo>
                      <a:lnTo>
                        <a:pt x="26621" y="534"/>
                      </a:lnTo>
                      <a:cubicBezTo>
                        <a:pt x="26544" y="546"/>
                        <a:pt x="26467" y="572"/>
                        <a:pt x="26396" y="601"/>
                      </a:cubicBezTo>
                      <a:moveTo>
                        <a:pt x="26589" y="321"/>
                      </a:moveTo>
                      <a:lnTo>
                        <a:pt x="26589" y="321"/>
                      </a:lnTo>
                      <a:cubicBezTo>
                        <a:pt x="26689" y="260"/>
                        <a:pt x="26795" y="237"/>
                        <a:pt x="26908" y="253"/>
                      </a:cubicBezTo>
                      <a:cubicBezTo>
                        <a:pt x="27082" y="279"/>
                        <a:pt x="27240" y="350"/>
                        <a:pt x="27407" y="392"/>
                      </a:cubicBezTo>
                      <a:cubicBezTo>
                        <a:pt x="27436" y="398"/>
                        <a:pt x="27465" y="405"/>
                        <a:pt x="27494" y="411"/>
                      </a:cubicBezTo>
                      <a:cubicBezTo>
                        <a:pt x="27510" y="414"/>
                        <a:pt x="27526" y="414"/>
                        <a:pt x="27543" y="418"/>
                      </a:cubicBezTo>
                      <a:cubicBezTo>
                        <a:pt x="27546" y="418"/>
                        <a:pt x="27556" y="418"/>
                        <a:pt x="27568" y="421"/>
                      </a:cubicBezTo>
                      <a:cubicBezTo>
                        <a:pt x="27575" y="444"/>
                        <a:pt x="27588" y="466"/>
                        <a:pt x="27607" y="482"/>
                      </a:cubicBezTo>
                      <a:cubicBezTo>
                        <a:pt x="27536" y="479"/>
                        <a:pt x="27468" y="469"/>
                        <a:pt x="27398" y="460"/>
                      </a:cubicBezTo>
                      <a:cubicBezTo>
                        <a:pt x="27314" y="447"/>
                        <a:pt x="27233" y="418"/>
                        <a:pt x="27153" y="389"/>
                      </a:cubicBezTo>
                      <a:cubicBezTo>
                        <a:pt x="27082" y="363"/>
                        <a:pt x="27014" y="331"/>
                        <a:pt x="26944" y="312"/>
                      </a:cubicBezTo>
                      <a:cubicBezTo>
                        <a:pt x="26853" y="292"/>
                        <a:pt x="26754" y="299"/>
                        <a:pt x="26667" y="328"/>
                      </a:cubicBezTo>
                      <a:cubicBezTo>
                        <a:pt x="26576" y="360"/>
                        <a:pt x="26476" y="424"/>
                        <a:pt x="26438" y="514"/>
                      </a:cubicBezTo>
                      <a:cubicBezTo>
                        <a:pt x="26422" y="518"/>
                        <a:pt x="26409" y="521"/>
                        <a:pt x="26393" y="527"/>
                      </a:cubicBezTo>
                      <a:cubicBezTo>
                        <a:pt x="26438" y="444"/>
                        <a:pt x="26509" y="373"/>
                        <a:pt x="26589" y="321"/>
                      </a:cubicBezTo>
                      <a:moveTo>
                        <a:pt x="25681" y="331"/>
                      </a:moveTo>
                      <a:lnTo>
                        <a:pt x="25681" y="331"/>
                      </a:lnTo>
                      <a:cubicBezTo>
                        <a:pt x="25697" y="305"/>
                        <a:pt x="25723" y="295"/>
                        <a:pt x="25746" y="279"/>
                      </a:cubicBezTo>
                      <a:cubicBezTo>
                        <a:pt x="25768" y="260"/>
                        <a:pt x="25771" y="237"/>
                        <a:pt x="25774" y="209"/>
                      </a:cubicBezTo>
                      <a:cubicBezTo>
                        <a:pt x="25778" y="176"/>
                        <a:pt x="25797" y="147"/>
                        <a:pt x="25829" y="134"/>
                      </a:cubicBezTo>
                      <a:cubicBezTo>
                        <a:pt x="25858" y="121"/>
                        <a:pt x="25887" y="125"/>
                        <a:pt x="25916" y="131"/>
                      </a:cubicBezTo>
                      <a:cubicBezTo>
                        <a:pt x="25922" y="134"/>
                        <a:pt x="25929" y="131"/>
                        <a:pt x="25932" y="125"/>
                      </a:cubicBezTo>
                      <a:cubicBezTo>
                        <a:pt x="25945" y="89"/>
                        <a:pt x="25939" y="54"/>
                        <a:pt x="25974" y="35"/>
                      </a:cubicBezTo>
                      <a:cubicBezTo>
                        <a:pt x="26003" y="22"/>
                        <a:pt x="26035" y="28"/>
                        <a:pt x="26061" y="41"/>
                      </a:cubicBezTo>
                      <a:cubicBezTo>
                        <a:pt x="26116" y="73"/>
                        <a:pt x="26151" y="125"/>
                        <a:pt x="26174" y="183"/>
                      </a:cubicBezTo>
                      <a:cubicBezTo>
                        <a:pt x="26196" y="234"/>
                        <a:pt x="26222" y="283"/>
                        <a:pt x="26274" y="312"/>
                      </a:cubicBezTo>
                      <a:cubicBezTo>
                        <a:pt x="26312" y="334"/>
                        <a:pt x="26370" y="350"/>
                        <a:pt x="26403" y="312"/>
                      </a:cubicBezTo>
                      <a:cubicBezTo>
                        <a:pt x="26419" y="295"/>
                        <a:pt x="26422" y="266"/>
                        <a:pt x="26419" y="247"/>
                      </a:cubicBezTo>
                      <a:cubicBezTo>
                        <a:pt x="26415" y="231"/>
                        <a:pt x="26406" y="202"/>
                        <a:pt x="26386" y="199"/>
                      </a:cubicBezTo>
                      <a:cubicBezTo>
                        <a:pt x="26380" y="199"/>
                        <a:pt x="26374" y="202"/>
                        <a:pt x="26370" y="205"/>
                      </a:cubicBezTo>
                      <a:cubicBezTo>
                        <a:pt x="26361" y="212"/>
                        <a:pt x="26354" y="218"/>
                        <a:pt x="26341" y="221"/>
                      </a:cubicBezTo>
                      <a:cubicBezTo>
                        <a:pt x="26322" y="231"/>
                        <a:pt x="26296" y="234"/>
                        <a:pt x="26277" y="221"/>
                      </a:cubicBezTo>
                      <a:cubicBezTo>
                        <a:pt x="26248" y="199"/>
                        <a:pt x="26248" y="131"/>
                        <a:pt x="26283" y="112"/>
                      </a:cubicBezTo>
                      <a:cubicBezTo>
                        <a:pt x="26312" y="96"/>
                        <a:pt x="26351" y="112"/>
                        <a:pt x="26380" y="128"/>
                      </a:cubicBezTo>
                      <a:cubicBezTo>
                        <a:pt x="26396" y="138"/>
                        <a:pt x="26412" y="151"/>
                        <a:pt x="26425" y="164"/>
                      </a:cubicBezTo>
                      <a:cubicBezTo>
                        <a:pt x="26444" y="186"/>
                        <a:pt x="26451" y="212"/>
                        <a:pt x="26463" y="237"/>
                      </a:cubicBezTo>
                      <a:cubicBezTo>
                        <a:pt x="26476" y="263"/>
                        <a:pt x="26493" y="289"/>
                        <a:pt x="26519" y="302"/>
                      </a:cubicBezTo>
                      <a:cubicBezTo>
                        <a:pt x="26531" y="308"/>
                        <a:pt x="26541" y="312"/>
                        <a:pt x="26551" y="312"/>
                      </a:cubicBezTo>
                      <a:cubicBezTo>
                        <a:pt x="26496" y="350"/>
                        <a:pt x="26447" y="402"/>
                        <a:pt x="26412" y="457"/>
                      </a:cubicBezTo>
                      <a:cubicBezTo>
                        <a:pt x="26409" y="457"/>
                        <a:pt x="26406" y="457"/>
                        <a:pt x="26403" y="457"/>
                      </a:cubicBezTo>
                      <a:cubicBezTo>
                        <a:pt x="26351" y="473"/>
                        <a:pt x="26277" y="418"/>
                        <a:pt x="26242" y="382"/>
                      </a:cubicBezTo>
                      <a:cubicBezTo>
                        <a:pt x="26199" y="341"/>
                        <a:pt x="26167" y="286"/>
                        <a:pt x="26142" y="231"/>
                      </a:cubicBezTo>
                      <a:cubicBezTo>
                        <a:pt x="26113" y="170"/>
                        <a:pt x="26038" y="121"/>
                        <a:pt x="25987" y="180"/>
                      </a:cubicBezTo>
                      <a:cubicBezTo>
                        <a:pt x="25939" y="147"/>
                        <a:pt x="25849" y="154"/>
                        <a:pt x="25823" y="212"/>
                      </a:cubicBezTo>
                      <a:cubicBezTo>
                        <a:pt x="25819" y="218"/>
                        <a:pt x="25829" y="225"/>
                        <a:pt x="25832" y="218"/>
                      </a:cubicBezTo>
                      <a:cubicBezTo>
                        <a:pt x="25862" y="170"/>
                        <a:pt x="25942" y="167"/>
                        <a:pt x="25981" y="202"/>
                      </a:cubicBezTo>
                      <a:cubicBezTo>
                        <a:pt x="25987" y="209"/>
                        <a:pt x="25994" y="205"/>
                        <a:pt x="26000" y="202"/>
                      </a:cubicBezTo>
                      <a:cubicBezTo>
                        <a:pt x="26035" y="151"/>
                        <a:pt x="26090" y="183"/>
                        <a:pt x="26116" y="221"/>
                      </a:cubicBezTo>
                      <a:cubicBezTo>
                        <a:pt x="26126" y="241"/>
                        <a:pt x="26135" y="263"/>
                        <a:pt x="26145" y="286"/>
                      </a:cubicBezTo>
                      <a:cubicBezTo>
                        <a:pt x="26167" y="325"/>
                        <a:pt x="26190" y="360"/>
                        <a:pt x="26222" y="392"/>
                      </a:cubicBezTo>
                      <a:cubicBezTo>
                        <a:pt x="26258" y="434"/>
                        <a:pt x="26338" y="492"/>
                        <a:pt x="26399" y="479"/>
                      </a:cubicBezTo>
                      <a:cubicBezTo>
                        <a:pt x="26390" y="498"/>
                        <a:pt x="26380" y="514"/>
                        <a:pt x="26370" y="534"/>
                      </a:cubicBezTo>
                      <a:cubicBezTo>
                        <a:pt x="26370" y="537"/>
                        <a:pt x="26338" y="546"/>
                        <a:pt x="26331" y="550"/>
                      </a:cubicBezTo>
                      <a:cubicBezTo>
                        <a:pt x="26322" y="556"/>
                        <a:pt x="26309" y="559"/>
                        <a:pt x="26299" y="566"/>
                      </a:cubicBezTo>
                      <a:cubicBezTo>
                        <a:pt x="26225" y="537"/>
                        <a:pt x="26187" y="473"/>
                        <a:pt x="26151" y="402"/>
                      </a:cubicBezTo>
                      <a:cubicBezTo>
                        <a:pt x="26129" y="353"/>
                        <a:pt x="26103" y="299"/>
                        <a:pt x="26038" y="305"/>
                      </a:cubicBezTo>
                      <a:cubicBezTo>
                        <a:pt x="26035" y="305"/>
                        <a:pt x="26032" y="308"/>
                        <a:pt x="26035" y="312"/>
                      </a:cubicBezTo>
                      <a:cubicBezTo>
                        <a:pt x="26051" y="318"/>
                        <a:pt x="26064" y="321"/>
                        <a:pt x="26077" y="328"/>
                      </a:cubicBezTo>
                      <a:cubicBezTo>
                        <a:pt x="26103" y="344"/>
                        <a:pt x="26116" y="376"/>
                        <a:pt x="26126" y="398"/>
                      </a:cubicBezTo>
                      <a:cubicBezTo>
                        <a:pt x="26138" y="427"/>
                        <a:pt x="26154" y="460"/>
                        <a:pt x="26171" y="489"/>
                      </a:cubicBezTo>
                      <a:cubicBezTo>
                        <a:pt x="26196" y="527"/>
                        <a:pt x="26232" y="563"/>
                        <a:pt x="26274" y="582"/>
                      </a:cubicBezTo>
                      <a:cubicBezTo>
                        <a:pt x="26258" y="592"/>
                        <a:pt x="26242" y="605"/>
                        <a:pt x="26229" y="614"/>
                      </a:cubicBezTo>
                      <a:cubicBezTo>
                        <a:pt x="26183" y="646"/>
                        <a:pt x="26138" y="688"/>
                        <a:pt x="26109" y="737"/>
                      </a:cubicBezTo>
                      <a:cubicBezTo>
                        <a:pt x="26109" y="740"/>
                        <a:pt x="26100" y="753"/>
                        <a:pt x="26090" y="772"/>
                      </a:cubicBezTo>
                      <a:lnTo>
                        <a:pt x="26087" y="772"/>
                      </a:lnTo>
                      <a:cubicBezTo>
                        <a:pt x="26038" y="785"/>
                        <a:pt x="25990" y="798"/>
                        <a:pt x="25939" y="785"/>
                      </a:cubicBezTo>
                      <a:cubicBezTo>
                        <a:pt x="25897" y="775"/>
                        <a:pt x="25862" y="756"/>
                        <a:pt x="25823" y="740"/>
                      </a:cubicBezTo>
                      <a:cubicBezTo>
                        <a:pt x="25771" y="717"/>
                        <a:pt x="25717" y="701"/>
                        <a:pt x="25668" y="730"/>
                      </a:cubicBezTo>
                      <a:cubicBezTo>
                        <a:pt x="25665" y="733"/>
                        <a:pt x="25668" y="737"/>
                        <a:pt x="25671" y="737"/>
                      </a:cubicBezTo>
                      <a:cubicBezTo>
                        <a:pt x="25746" y="704"/>
                        <a:pt x="25826" y="766"/>
                        <a:pt x="25894" y="794"/>
                      </a:cubicBezTo>
                      <a:cubicBezTo>
                        <a:pt x="25958" y="820"/>
                        <a:pt x="26013" y="814"/>
                        <a:pt x="26074" y="798"/>
                      </a:cubicBezTo>
                      <a:cubicBezTo>
                        <a:pt x="26064" y="820"/>
                        <a:pt x="26051" y="843"/>
                        <a:pt x="26055" y="843"/>
                      </a:cubicBezTo>
                      <a:cubicBezTo>
                        <a:pt x="25994" y="859"/>
                        <a:pt x="25939" y="881"/>
                        <a:pt x="25878" y="910"/>
                      </a:cubicBezTo>
                      <a:cubicBezTo>
                        <a:pt x="25862" y="917"/>
                        <a:pt x="25845" y="926"/>
                        <a:pt x="25829" y="936"/>
                      </a:cubicBezTo>
                      <a:cubicBezTo>
                        <a:pt x="25839" y="923"/>
                        <a:pt x="25845" y="914"/>
                        <a:pt x="25852" y="898"/>
                      </a:cubicBezTo>
                      <a:cubicBezTo>
                        <a:pt x="25852" y="894"/>
                        <a:pt x="25855" y="891"/>
                        <a:pt x="25855" y="891"/>
                      </a:cubicBezTo>
                      <a:cubicBezTo>
                        <a:pt x="25865" y="839"/>
                        <a:pt x="25832" y="791"/>
                        <a:pt x="25790" y="769"/>
                      </a:cubicBezTo>
                      <a:cubicBezTo>
                        <a:pt x="25774" y="759"/>
                        <a:pt x="25752" y="753"/>
                        <a:pt x="25733" y="753"/>
                      </a:cubicBezTo>
                      <a:cubicBezTo>
                        <a:pt x="25704" y="753"/>
                        <a:pt x="25681" y="766"/>
                        <a:pt x="25668" y="791"/>
                      </a:cubicBezTo>
                      <a:cubicBezTo>
                        <a:pt x="25658" y="823"/>
                        <a:pt x="25700" y="881"/>
                        <a:pt x="25658" y="898"/>
                      </a:cubicBezTo>
                      <a:cubicBezTo>
                        <a:pt x="25652" y="901"/>
                        <a:pt x="25646" y="901"/>
                        <a:pt x="25636" y="901"/>
                      </a:cubicBezTo>
                      <a:cubicBezTo>
                        <a:pt x="25613" y="901"/>
                        <a:pt x="25591" y="888"/>
                        <a:pt x="25575" y="872"/>
                      </a:cubicBezTo>
                      <a:cubicBezTo>
                        <a:pt x="25552" y="849"/>
                        <a:pt x="25552" y="817"/>
                        <a:pt x="25559" y="788"/>
                      </a:cubicBezTo>
                      <a:cubicBezTo>
                        <a:pt x="25575" y="733"/>
                        <a:pt x="25623" y="694"/>
                        <a:pt x="25678" y="682"/>
                      </a:cubicBezTo>
                      <a:cubicBezTo>
                        <a:pt x="25687" y="682"/>
                        <a:pt x="25694" y="678"/>
                        <a:pt x="25700" y="678"/>
                      </a:cubicBezTo>
                      <a:cubicBezTo>
                        <a:pt x="25752" y="678"/>
                        <a:pt x="25797" y="707"/>
                        <a:pt x="25849" y="720"/>
                      </a:cubicBezTo>
                      <a:cubicBezTo>
                        <a:pt x="25871" y="727"/>
                        <a:pt x="25900" y="733"/>
                        <a:pt x="25929" y="733"/>
                      </a:cubicBezTo>
                      <a:cubicBezTo>
                        <a:pt x="25955" y="733"/>
                        <a:pt x="25984" y="730"/>
                        <a:pt x="26006" y="717"/>
                      </a:cubicBezTo>
                      <a:cubicBezTo>
                        <a:pt x="26048" y="691"/>
                        <a:pt x="26051" y="627"/>
                        <a:pt x="26019" y="592"/>
                      </a:cubicBezTo>
                      <a:cubicBezTo>
                        <a:pt x="26006" y="582"/>
                        <a:pt x="25990" y="576"/>
                        <a:pt x="25974" y="576"/>
                      </a:cubicBezTo>
                      <a:cubicBezTo>
                        <a:pt x="25968" y="576"/>
                        <a:pt x="25961" y="576"/>
                        <a:pt x="25958" y="579"/>
                      </a:cubicBezTo>
                      <a:cubicBezTo>
                        <a:pt x="25932" y="585"/>
                        <a:pt x="25922" y="601"/>
                        <a:pt x="25913" y="621"/>
                      </a:cubicBezTo>
                      <a:cubicBezTo>
                        <a:pt x="25906" y="634"/>
                        <a:pt x="25894" y="637"/>
                        <a:pt x="25884" y="637"/>
                      </a:cubicBezTo>
                      <a:cubicBezTo>
                        <a:pt x="25862" y="637"/>
                        <a:pt x="25842" y="621"/>
                        <a:pt x="25839" y="601"/>
                      </a:cubicBezTo>
                      <a:cubicBezTo>
                        <a:pt x="25832" y="572"/>
                        <a:pt x="25855" y="543"/>
                        <a:pt x="25874" y="524"/>
                      </a:cubicBezTo>
                      <a:cubicBezTo>
                        <a:pt x="25887" y="511"/>
                        <a:pt x="25903" y="505"/>
                        <a:pt x="25916" y="505"/>
                      </a:cubicBezTo>
                      <a:cubicBezTo>
                        <a:pt x="25926" y="505"/>
                        <a:pt x="25935" y="505"/>
                        <a:pt x="25945" y="511"/>
                      </a:cubicBezTo>
                      <a:cubicBezTo>
                        <a:pt x="25961" y="518"/>
                        <a:pt x="25977" y="527"/>
                        <a:pt x="25997" y="527"/>
                      </a:cubicBezTo>
                      <a:cubicBezTo>
                        <a:pt x="26000" y="527"/>
                        <a:pt x="26003" y="527"/>
                        <a:pt x="26006" y="527"/>
                      </a:cubicBezTo>
                      <a:cubicBezTo>
                        <a:pt x="26055" y="518"/>
                        <a:pt x="26074" y="457"/>
                        <a:pt x="26071" y="414"/>
                      </a:cubicBezTo>
                      <a:cubicBezTo>
                        <a:pt x="26064" y="366"/>
                        <a:pt x="26032" y="321"/>
                        <a:pt x="25997" y="295"/>
                      </a:cubicBezTo>
                      <a:cubicBezTo>
                        <a:pt x="25968" y="273"/>
                        <a:pt x="25935" y="260"/>
                        <a:pt x="25900" y="260"/>
                      </a:cubicBezTo>
                      <a:cubicBezTo>
                        <a:pt x="25884" y="257"/>
                        <a:pt x="25868" y="260"/>
                        <a:pt x="25852" y="266"/>
                      </a:cubicBezTo>
                      <a:cubicBezTo>
                        <a:pt x="25803" y="283"/>
                        <a:pt x="25771" y="331"/>
                        <a:pt x="25803" y="379"/>
                      </a:cubicBezTo>
                      <a:cubicBezTo>
                        <a:pt x="25810" y="385"/>
                        <a:pt x="25816" y="395"/>
                        <a:pt x="25826" y="402"/>
                      </a:cubicBezTo>
                      <a:cubicBezTo>
                        <a:pt x="25836" y="408"/>
                        <a:pt x="25842" y="411"/>
                        <a:pt x="25839" y="427"/>
                      </a:cubicBezTo>
                      <a:cubicBezTo>
                        <a:pt x="25829" y="457"/>
                        <a:pt x="25794" y="473"/>
                        <a:pt x="25765" y="479"/>
                      </a:cubicBezTo>
                      <a:cubicBezTo>
                        <a:pt x="25758" y="479"/>
                        <a:pt x="25752" y="479"/>
                        <a:pt x="25749" y="479"/>
                      </a:cubicBezTo>
                      <a:cubicBezTo>
                        <a:pt x="25739" y="479"/>
                        <a:pt x="25733" y="479"/>
                        <a:pt x="25726" y="476"/>
                      </a:cubicBezTo>
                      <a:cubicBezTo>
                        <a:pt x="25694" y="466"/>
                        <a:pt x="25668" y="440"/>
                        <a:pt x="25665" y="402"/>
                      </a:cubicBezTo>
                      <a:cubicBezTo>
                        <a:pt x="25662" y="376"/>
                        <a:pt x="25668" y="353"/>
                        <a:pt x="25681" y="331"/>
                      </a:cubicBezTo>
                      <a:moveTo>
                        <a:pt x="26602" y="1305"/>
                      </a:moveTo>
                      <a:lnTo>
                        <a:pt x="26602" y="1305"/>
                      </a:lnTo>
                      <a:cubicBezTo>
                        <a:pt x="26589" y="1299"/>
                        <a:pt x="26573" y="1296"/>
                        <a:pt x="26560" y="1292"/>
                      </a:cubicBezTo>
                      <a:cubicBezTo>
                        <a:pt x="26522" y="1202"/>
                        <a:pt x="26419" y="1138"/>
                        <a:pt x="26331" y="1106"/>
                      </a:cubicBezTo>
                      <a:cubicBezTo>
                        <a:pt x="26242" y="1077"/>
                        <a:pt x="26145" y="1067"/>
                        <a:pt x="26055" y="1090"/>
                      </a:cubicBezTo>
                      <a:cubicBezTo>
                        <a:pt x="25981" y="1106"/>
                        <a:pt x="25913" y="1138"/>
                        <a:pt x="25845" y="1167"/>
                      </a:cubicBezTo>
                      <a:cubicBezTo>
                        <a:pt x="25765" y="1196"/>
                        <a:pt x="25684" y="1225"/>
                        <a:pt x="25597" y="1234"/>
                      </a:cubicBezTo>
                      <a:cubicBezTo>
                        <a:pt x="25530" y="1247"/>
                        <a:pt x="25462" y="1257"/>
                        <a:pt x="25391" y="1260"/>
                      </a:cubicBezTo>
                      <a:cubicBezTo>
                        <a:pt x="25410" y="1244"/>
                        <a:pt x="25423" y="1222"/>
                        <a:pt x="25430" y="1196"/>
                      </a:cubicBezTo>
                      <a:cubicBezTo>
                        <a:pt x="25440" y="1196"/>
                        <a:pt x="25453" y="1196"/>
                        <a:pt x="25456" y="1196"/>
                      </a:cubicBezTo>
                      <a:cubicBezTo>
                        <a:pt x="25472" y="1193"/>
                        <a:pt x="25485" y="1193"/>
                        <a:pt x="25501" y="1190"/>
                      </a:cubicBezTo>
                      <a:cubicBezTo>
                        <a:pt x="25530" y="1183"/>
                        <a:pt x="25559" y="1177"/>
                        <a:pt x="25588" y="1170"/>
                      </a:cubicBezTo>
                      <a:cubicBezTo>
                        <a:pt x="25755" y="1125"/>
                        <a:pt x="25916" y="1058"/>
                        <a:pt x="26087" y="1032"/>
                      </a:cubicBezTo>
                      <a:cubicBezTo>
                        <a:pt x="26203" y="1016"/>
                        <a:pt x="26309" y="1038"/>
                        <a:pt x="26406" y="1099"/>
                      </a:cubicBezTo>
                      <a:cubicBezTo>
                        <a:pt x="26486" y="1151"/>
                        <a:pt x="26557" y="1222"/>
                        <a:pt x="26602" y="1305"/>
                      </a:cubicBezTo>
                      <a:moveTo>
                        <a:pt x="25362" y="1431"/>
                      </a:moveTo>
                      <a:lnTo>
                        <a:pt x="25362" y="1431"/>
                      </a:lnTo>
                      <a:cubicBezTo>
                        <a:pt x="25356" y="1431"/>
                        <a:pt x="25353" y="1431"/>
                        <a:pt x="25349" y="1431"/>
                      </a:cubicBezTo>
                      <a:cubicBezTo>
                        <a:pt x="25285" y="1434"/>
                        <a:pt x="25230" y="1479"/>
                        <a:pt x="25166" y="1483"/>
                      </a:cubicBezTo>
                      <a:cubicBezTo>
                        <a:pt x="25156" y="1483"/>
                        <a:pt x="25146" y="1486"/>
                        <a:pt x="25137" y="1483"/>
                      </a:cubicBezTo>
                      <a:cubicBezTo>
                        <a:pt x="25121" y="1483"/>
                        <a:pt x="25101" y="1483"/>
                        <a:pt x="25089" y="1476"/>
                      </a:cubicBezTo>
                      <a:cubicBezTo>
                        <a:pt x="25060" y="1463"/>
                        <a:pt x="25053" y="1424"/>
                        <a:pt x="25066" y="1399"/>
                      </a:cubicBezTo>
                      <a:cubicBezTo>
                        <a:pt x="25076" y="1386"/>
                        <a:pt x="25085" y="1379"/>
                        <a:pt x="25098" y="1379"/>
                      </a:cubicBezTo>
                      <a:cubicBezTo>
                        <a:pt x="25111" y="1376"/>
                        <a:pt x="25127" y="1386"/>
                        <a:pt x="25133" y="1402"/>
                      </a:cubicBezTo>
                      <a:cubicBezTo>
                        <a:pt x="25146" y="1424"/>
                        <a:pt x="25159" y="1437"/>
                        <a:pt x="25185" y="1441"/>
                      </a:cubicBezTo>
                      <a:lnTo>
                        <a:pt x="25185" y="1441"/>
                      </a:lnTo>
                      <a:lnTo>
                        <a:pt x="25185" y="1441"/>
                      </a:lnTo>
                      <a:cubicBezTo>
                        <a:pt x="25224" y="1444"/>
                        <a:pt x="25253" y="1418"/>
                        <a:pt x="25259" y="1386"/>
                      </a:cubicBezTo>
                      <a:cubicBezTo>
                        <a:pt x="25398" y="1411"/>
                        <a:pt x="25539" y="1383"/>
                        <a:pt x="25671" y="1341"/>
                      </a:cubicBezTo>
                      <a:cubicBezTo>
                        <a:pt x="25687" y="1338"/>
                        <a:pt x="25704" y="1331"/>
                        <a:pt x="25717" y="1328"/>
                      </a:cubicBezTo>
                      <a:cubicBezTo>
                        <a:pt x="25720" y="1328"/>
                        <a:pt x="25720" y="1328"/>
                        <a:pt x="25723" y="1325"/>
                      </a:cubicBezTo>
                      <a:cubicBezTo>
                        <a:pt x="25803" y="1299"/>
                        <a:pt x="25887" y="1273"/>
                        <a:pt x="25971" y="1254"/>
                      </a:cubicBezTo>
                      <a:cubicBezTo>
                        <a:pt x="26058" y="1238"/>
                        <a:pt x="26145" y="1228"/>
                        <a:pt x="26232" y="1231"/>
                      </a:cubicBezTo>
                      <a:cubicBezTo>
                        <a:pt x="26283" y="1231"/>
                        <a:pt x="26370" y="1231"/>
                        <a:pt x="26409" y="1276"/>
                      </a:cubicBezTo>
                      <a:cubicBezTo>
                        <a:pt x="26403" y="1276"/>
                        <a:pt x="26396" y="1276"/>
                        <a:pt x="26393" y="1276"/>
                      </a:cubicBezTo>
                      <a:cubicBezTo>
                        <a:pt x="26264" y="1273"/>
                        <a:pt x="26142" y="1283"/>
                        <a:pt x="26022" y="1331"/>
                      </a:cubicBezTo>
                      <a:cubicBezTo>
                        <a:pt x="26013" y="1334"/>
                        <a:pt x="26006" y="1338"/>
                        <a:pt x="25997" y="1341"/>
                      </a:cubicBezTo>
                      <a:cubicBezTo>
                        <a:pt x="25919" y="1376"/>
                        <a:pt x="25839" y="1411"/>
                        <a:pt x="25755" y="1441"/>
                      </a:cubicBezTo>
                      <a:cubicBezTo>
                        <a:pt x="25717" y="1454"/>
                        <a:pt x="25674" y="1466"/>
                        <a:pt x="25633" y="1476"/>
                      </a:cubicBezTo>
                      <a:cubicBezTo>
                        <a:pt x="25610" y="1483"/>
                        <a:pt x="25591" y="1486"/>
                        <a:pt x="25568" y="1492"/>
                      </a:cubicBezTo>
                      <a:cubicBezTo>
                        <a:pt x="25562" y="1492"/>
                        <a:pt x="25530" y="1502"/>
                        <a:pt x="25514" y="1505"/>
                      </a:cubicBezTo>
                      <a:cubicBezTo>
                        <a:pt x="25478" y="1460"/>
                        <a:pt x="25417" y="1428"/>
                        <a:pt x="25362" y="1431"/>
                      </a:cubicBezTo>
                      <a:moveTo>
                        <a:pt x="26293" y="1209"/>
                      </a:moveTo>
                      <a:lnTo>
                        <a:pt x="26293" y="1209"/>
                      </a:lnTo>
                      <a:cubicBezTo>
                        <a:pt x="26203" y="1196"/>
                        <a:pt x="26113" y="1196"/>
                        <a:pt x="26026" y="1209"/>
                      </a:cubicBezTo>
                      <a:cubicBezTo>
                        <a:pt x="25922" y="1225"/>
                        <a:pt x="25826" y="1257"/>
                        <a:pt x="25726" y="1286"/>
                      </a:cubicBezTo>
                      <a:cubicBezTo>
                        <a:pt x="25697" y="1296"/>
                        <a:pt x="25671" y="1305"/>
                        <a:pt x="25642" y="1312"/>
                      </a:cubicBezTo>
                      <a:cubicBezTo>
                        <a:pt x="25517" y="1347"/>
                        <a:pt x="25385" y="1373"/>
                        <a:pt x="25259" y="1347"/>
                      </a:cubicBezTo>
                      <a:cubicBezTo>
                        <a:pt x="25259" y="1344"/>
                        <a:pt x="25259" y="1341"/>
                        <a:pt x="25256" y="1341"/>
                      </a:cubicBezTo>
                      <a:cubicBezTo>
                        <a:pt x="25243" y="1299"/>
                        <a:pt x="25201" y="1254"/>
                        <a:pt x="25153" y="1257"/>
                      </a:cubicBezTo>
                      <a:cubicBezTo>
                        <a:pt x="25150" y="1257"/>
                        <a:pt x="25146" y="1257"/>
                        <a:pt x="25143" y="1257"/>
                      </a:cubicBezTo>
                      <a:cubicBezTo>
                        <a:pt x="25121" y="1260"/>
                        <a:pt x="25101" y="1279"/>
                        <a:pt x="25079" y="1279"/>
                      </a:cubicBezTo>
                      <a:cubicBezTo>
                        <a:pt x="25050" y="1279"/>
                        <a:pt x="25034" y="1241"/>
                        <a:pt x="25030" y="1215"/>
                      </a:cubicBezTo>
                      <a:cubicBezTo>
                        <a:pt x="25024" y="1164"/>
                        <a:pt x="25063" y="1112"/>
                        <a:pt x="25105" y="1083"/>
                      </a:cubicBezTo>
                      <a:cubicBezTo>
                        <a:pt x="25127" y="1070"/>
                        <a:pt x="25150" y="1061"/>
                        <a:pt x="25175" y="1061"/>
                      </a:cubicBezTo>
                      <a:cubicBezTo>
                        <a:pt x="25205" y="1061"/>
                        <a:pt x="25246" y="1074"/>
                        <a:pt x="25256" y="1102"/>
                      </a:cubicBezTo>
                      <a:cubicBezTo>
                        <a:pt x="25269" y="1135"/>
                        <a:pt x="25240" y="1151"/>
                        <a:pt x="25221" y="1170"/>
                      </a:cubicBezTo>
                      <a:cubicBezTo>
                        <a:pt x="25205" y="1183"/>
                        <a:pt x="25208" y="1206"/>
                        <a:pt x="25217" y="1225"/>
                      </a:cubicBezTo>
                      <a:cubicBezTo>
                        <a:pt x="25224" y="1241"/>
                        <a:pt x="25240" y="1254"/>
                        <a:pt x="25256" y="1263"/>
                      </a:cubicBezTo>
                      <a:cubicBezTo>
                        <a:pt x="25269" y="1276"/>
                        <a:pt x="25285" y="1299"/>
                        <a:pt x="25327" y="1299"/>
                      </a:cubicBezTo>
                      <a:cubicBezTo>
                        <a:pt x="25414" y="1302"/>
                        <a:pt x="25501" y="1292"/>
                        <a:pt x="25588" y="1276"/>
                      </a:cubicBezTo>
                      <a:cubicBezTo>
                        <a:pt x="25671" y="1263"/>
                        <a:pt x="25752" y="1244"/>
                        <a:pt x="25829" y="1215"/>
                      </a:cubicBezTo>
                      <a:cubicBezTo>
                        <a:pt x="25900" y="1186"/>
                        <a:pt x="25968" y="1154"/>
                        <a:pt x="26042" y="1135"/>
                      </a:cubicBezTo>
                      <a:cubicBezTo>
                        <a:pt x="26135" y="1109"/>
                        <a:pt x="26235" y="1112"/>
                        <a:pt x="26328" y="1144"/>
                      </a:cubicBezTo>
                      <a:cubicBezTo>
                        <a:pt x="26370" y="1157"/>
                        <a:pt x="26412" y="1177"/>
                        <a:pt x="26451" y="1206"/>
                      </a:cubicBezTo>
                      <a:cubicBezTo>
                        <a:pt x="26483" y="1228"/>
                        <a:pt x="26509" y="1257"/>
                        <a:pt x="26535" y="1289"/>
                      </a:cubicBezTo>
                      <a:cubicBezTo>
                        <a:pt x="26506" y="1286"/>
                        <a:pt x="26473" y="1283"/>
                        <a:pt x="26441" y="1279"/>
                      </a:cubicBezTo>
                      <a:cubicBezTo>
                        <a:pt x="26438" y="1276"/>
                        <a:pt x="26435" y="1276"/>
                        <a:pt x="26431" y="1276"/>
                      </a:cubicBezTo>
                      <a:cubicBezTo>
                        <a:pt x="26428" y="1273"/>
                        <a:pt x="26428" y="1270"/>
                        <a:pt x="26425" y="1267"/>
                      </a:cubicBezTo>
                      <a:cubicBezTo>
                        <a:pt x="26396" y="1225"/>
                        <a:pt x="26341" y="1215"/>
                        <a:pt x="26293" y="1209"/>
                      </a:cubicBezTo>
                      <a:moveTo>
                        <a:pt x="25575" y="1135"/>
                      </a:moveTo>
                      <a:lnTo>
                        <a:pt x="25575" y="1135"/>
                      </a:lnTo>
                      <a:cubicBezTo>
                        <a:pt x="25526" y="1144"/>
                        <a:pt x="25481" y="1154"/>
                        <a:pt x="25433" y="1157"/>
                      </a:cubicBezTo>
                      <a:cubicBezTo>
                        <a:pt x="25433" y="1122"/>
                        <a:pt x="25417" y="1086"/>
                        <a:pt x="25385" y="1064"/>
                      </a:cubicBezTo>
                      <a:cubicBezTo>
                        <a:pt x="25375" y="1054"/>
                        <a:pt x="25362" y="1048"/>
                        <a:pt x="25349" y="1041"/>
                      </a:cubicBezTo>
                      <a:cubicBezTo>
                        <a:pt x="25333" y="1029"/>
                        <a:pt x="25330" y="1019"/>
                        <a:pt x="25327" y="1003"/>
                      </a:cubicBezTo>
                      <a:cubicBezTo>
                        <a:pt x="25324" y="970"/>
                        <a:pt x="25320" y="946"/>
                        <a:pt x="25298" y="920"/>
                      </a:cubicBezTo>
                      <a:cubicBezTo>
                        <a:pt x="25262" y="881"/>
                        <a:pt x="25211" y="872"/>
                        <a:pt x="25162" y="885"/>
                      </a:cubicBezTo>
                      <a:cubicBezTo>
                        <a:pt x="25159" y="869"/>
                        <a:pt x="25159" y="852"/>
                        <a:pt x="25153" y="839"/>
                      </a:cubicBezTo>
                      <a:cubicBezTo>
                        <a:pt x="25146" y="823"/>
                        <a:pt x="25137" y="810"/>
                        <a:pt x="25124" y="801"/>
                      </a:cubicBezTo>
                      <a:cubicBezTo>
                        <a:pt x="25098" y="782"/>
                        <a:pt x="25069" y="778"/>
                        <a:pt x="25040" y="782"/>
                      </a:cubicBezTo>
                      <a:cubicBezTo>
                        <a:pt x="25014" y="788"/>
                        <a:pt x="24989" y="804"/>
                        <a:pt x="24966" y="823"/>
                      </a:cubicBezTo>
                      <a:cubicBezTo>
                        <a:pt x="24924" y="823"/>
                        <a:pt x="24885" y="823"/>
                        <a:pt x="24850" y="827"/>
                      </a:cubicBezTo>
                      <a:cubicBezTo>
                        <a:pt x="24779" y="833"/>
                        <a:pt x="24708" y="849"/>
                        <a:pt x="24651" y="891"/>
                      </a:cubicBezTo>
                      <a:cubicBezTo>
                        <a:pt x="24618" y="875"/>
                        <a:pt x="24583" y="862"/>
                        <a:pt x="24551" y="852"/>
                      </a:cubicBezTo>
                      <a:cubicBezTo>
                        <a:pt x="24557" y="856"/>
                        <a:pt x="24592" y="827"/>
                        <a:pt x="24602" y="820"/>
                      </a:cubicBezTo>
                      <a:cubicBezTo>
                        <a:pt x="24618" y="810"/>
                        <a:pt x="24634" y="801"/>
                        <a:pt x="24654" y="791"/>
                      </a:cubicBezTo>
                      <a:cubicBezTo>
                        <a:pt x="24689" y="769"/>
                        <a:pt x="24724" y="756"/>
                        <a:pt x="24766" y="750"/>
                      </a:cubicBezTo>
                      <a:cubicBezTo>
                        <a:pt x="24934" y="714"/>
                        <a:pt x="25105" y="746"/>
                        <a:pt x="25256" y="817"/>
                      </a:cubicBezTo>
                      <a:cubicBezTo>
                        <a:pt x="25259" y="817"/>
                        <a:pt x="25259" y="817"/>
                        <a:pt x="25262" y="817"/>
                      </a:cubicBezTo>
                      <a:cubicBezTo>
                        <a:pt x="25275" y="827"/>
                        <a:pt x="25291" y="833"/>
                        <a:pt x="25304" y="839"/>
                      </a:cubicBezTo>
                      <a:cubicBezTo>
                        <a:pt x="25430" y="904"/>
                        <a:pt x="25549" y="980"/>
                        <a:pt x="25681" y="1035"/>
                      </a:cubicBezTo>
                      <a:cubicBezTo>
                        <a:pt x="25639" y="1070"/>
                        <a:pt x="25594" y="1109"/>
                        <a:pt x="25575" y="1135"/>
                      </a:cubicBezTo>
                      <a:moveTo>
                        <a:pt x="24840" y="926"/>
                      </a:moveTo>
                      <a:lnTo>
                        <a:pt x="24840" y="926"/>
                      </a:lnTo>
                      <a:cubicBezTo>
                        <a:pt x="24834" y="891"/>
                        <a:pt x="24815" y="872"/>
                        <a:pt x="24789" y="865"/>
                      </a:cubicBezTo>
                      <a:cubicBezTo>
                        <a:pt x="24821" y="859"/>
                        <a:pt x="24853" y="856"/>
                        <a:pt x="24889" y="856"/>
                      </a:cubicBezTo>
                      <a:cubicBezTo>
                        <a:pt x="24902" y="856"/>
                        <a:pt x="24918" y="856"/>
                        <a:pt x="24931" y="856"/>
                      </a:cubicBezTo>
                      <a:cubicBezTo>
                        <a:pt x="24918" y="872"/>
                        <a:pt x="24908" y="888"/>
                        <a:pt x="24898" y="904"/>
                      </a:cubicBezTo>
                      <a:cubicBezTo>
                        <a:pt x="24866" y="959"/>
                        <a:pt x="24857" y="1022"/>
                        <a:pt x="24799" y="1061"/>
                      </a:cubicBezTo>
                      <a:cubicBezTo>
                        <a:pt x="24776" y="1077"/>
                        <a:pt x="24750" y="1090"/>
                        <a:pt x="24721" y="1086"/>
                      </a:cubicBezTo>
                      <a:cubicBezTo>
                        <a:pt x="24689" y="1086"/>
                        <a:pt x="24673" y="1054"/>
                        <a:pt x="24680" y="1025"/>
                      </a:cubicBezTo>
                      <a:cubicBezTo>
                        <a:pt x="24683" y="1019"/>
                        <a:pt x="24683" y="1016"/>
                        <a:pt x="24686" y="1012"/>
                      </a:cubicBezTo>
                      <a:cubicBezTo>
                        <a:pt x="24686" y="1009"/>
                        <a:pt x="24689" y="1006"/>
                        <a:pt x="24692" y="1006"/>
                      </a:cubicBezTo>
                      <a:lnTo>
                        <a:pt x="24696" y="1006"/>
                      </a:lnTo>
                      <a:cubicBezTo>
                        <a:pt x="24702" y="1016"/>
                        <a:pt x="24712" y="1019"/>
                        <a:pt x="24721" y="1022"/>
                      </a:cubicBezTo>
                      <a:cubicBezTo>
                        <a:pt x="24741" y="1029"/>
                        <a:pt x="24763" y="1035"/>
                        <a:pt x="24786" y="1029"/>
                      </a:cubicBezTo>
                      <a:cubicBezTo>
                        <a:pt x="24834" y="1019"/>
                        <a:pt x="24847" y="970"/>
                        <a:pt x="24840" y="926"/>
                      </a:cubicBezTo>
                      <a:moveTo>
                        <a:pt x="24680" y="1305"/>
                      </a:moveTo>
                      <a:lnTo>
                        <a:pt x="24680" y="1305"/>
                      </a:lnTo>
                      <a:cubicBezTo>
                        <a:pt x="24667" y="1299"/>
                        <a:pt x="24651" y="1296"/>
                        <a:pt x="24638" y="1292"/>
                      </a:cubicBezTo>
                      <a:cubicBezTo>
                        <a:pt x="24599" y="1202"/>
                        <a:pt x="24496" y="1138"/>
                        <a:pt x="24409" y="1106"/>
                      </a:cubicBezTo>
                      <a:cubicBezTo>
                        <a:pt x="24319" y="1077"/>
                        <a:pt x="24222" y="1067"/>
                        <a:pt x="24132" y="1090"/>
                      </a:cubicBezTo>
                      <a:cubicBezTo>
                        <a:pt x="24058" y="1106"/>
                        <a:pt x="23990" y="1138"/>
                        <a:pt x="23923" y="1167"/>
                      </a:cubicBezTo>
                      <a:cubicBezTo>
                        <a:pt x="23842" y="1196"/>
                        <a:pt x="23762" y="1225"/>
                        <a:pt x="23675" y="1234"/>
                      </a:cubicBezTo>
                      <a:cubicBezTo>
                        <a:pt x="23607" y="1247"/>
                        <a:pt x="23539" y="1257"/>
                        <a:pt x="23469" y="1260"/>
                      </a:cubicBezTo>
                      <a:cubicBezTo>
                        <a:pt x="23488" y="1244"/>
                        <a:pt x="23501" y="1222"/>
                        <a:pt x="23507" y="1196"/>
                      </a:cubicBezTo>
                      <a:cubicBezTo>
                        <a:pt x="23517" y="1196"/>
                        <a:pt x="23530" y="1196"/>
                        <a:pt x="23533" y="1196"/>
                      </a:cubicBezTo>
                      <a:cubicBezTo>
                        <a:pt x="23549" y="1193"/>
                        <a:pt x="23562" y="1193"/>
                        <a:pt x="23578" y="1190"/>
                      </a:cubicBezTo>
                      <a:cubicBezTo>
                        <a:pt x="23607" y="1183"/>
                        <a:pt x="23636" y="1177"/>
                        <a:pt x="23665" y="1170"/>
                      </a:cubicBezTo>
                      <a:cubicBezTo>
                        <a:pt x="23832" y="1125"/>
                        <a:pt x="23994" y="1058"/>
                        <a:pt x="24164" y="1032"/>
                      </a:cubicBezTo>
                      <a:cubicBezTo>
                        <a:pt x="24280" y="1016"/>
                        <a:pt x="24386" y="1038"/>
                        <a:pt x="24483" y="1099"/>
                      </a:cubicBezTo>
                      <a:cubicBezTo>
                        <a:pt x="24564" y="1151"/>
                        <a:pt x="24634" y="1222"/>
                        <a:pt x="24680" y="1305"/>
                      </a:cubicBezTo>
                      <a:moveTo>
                        <a:pt x="23043" y="823"/>
                      </a:moveTo>
                      <a:lnTo>
                        <a:pt x="23043" y="823"/>
                      </a:lnTo>
                      <a:cubicBezTo>
                        <a:pt x="23002" y="823"/>
                        <a:pt x="22963" y="823"/>
                        <a:pt x="22924" y="827"/>
                      </a:cubicBezTo>
                      <a:cubicBezTo>
                        <a:pt x="22857" y="833"/>
                        <a:pt x="22786" y="849"/>
                        <a:pt x="22728" y="891"/>
                      </a:cubicBezTo>
                      <a:cubicBezTo>
                        <a:pt x="22696" y="875"/>
                        <a:pt x="22660" y="862"/>
                        <a:pt x="22628" y="852"/>
                      </a:cubicBezTo>
                      <a:cubicBezTo>
                        <a:pt x="22634" y="856"/>
                        <a:pt x="22670" y="827"/>
                        <a:pt x="22676" y="820"/>
                      </a:cubicBezTo>
                      <a:cubicBezTo>
                        <a:pt x="22696" y="810"/>
                        <a:pt x="22712" y="801"/>
                        <a:pt x="22731" y="791"/>
                      </a:cubicBezTo>
                      <a:cubicBezTo>
                        <a:pt x="22766" y="769"/>
                        <a:pt x="22802" y="756"/>
                        <a:pt x="22844" y="750"/>
                      </a:cubicBezTo>
                      <a:cubicBezTo>
                        <a:pt x="23011" y="714"/>
                        <a:pt x="23182" y="746"/>
                        <a:pt x="23333" y="817"/>
                      </a:cubicBezTo>
                      <a:cubicBezTo>
                        <a:pt x="23337" y="817"/>
                        <a:pt x="23337" y="817"/>
                        <a:pt x="23340" y="817"/>
                      </a:cubicBezTo>
                      <a:cubicBezTo>
                        <a:pt x="23353" y="827"/>
                        <a:pt x="23369" y="833"/>
                        <a:pt x="23382" y="839"/>
                      </a:cubicBezTo>
                      <a:cubicBezTo>
                        <a:pt x="23507" y="904"/>
                        <a:pt x="23626" y="980"/>
                        <a:pt x="23758" y="1035"/>
                      </a:cubicBezTo>
                      <a:cubicBezTo>
                        <a:pt x="23716" y="1070"/>
                        <a:pt x="23671" y="1109"/>
                        <a:pt x="23652" y="1135"/>
                      </a:cubicBezTo>
                      <a:cubicBezTo>
                        <a:pt x="23604" y="1144"/>
                        <a:pt x="23559" y="1154"/>
                        <a:pt x="23510" y="1157"/>
                      </a:cubicBezTo>
                      <a:cubicBezTo>
                        <a:pt x="23510" y="1122"/>
                        <a:pt x="23494" y="1086"/>
                        <a:pt x="23462" y="1064"/>
                      </a:cubicBezTo>
                      <a:cubicBezTo>
                        <a:pt x="23452" y="1054"/>
                        <a:pt x="23439" y="1048"/>
                        <a:pt x="23427" y="1041"/>
                      </a:cubicBezTo>
                      <a:cubicBezTo>
                        <a:pt x="23410" y="1029"/>
                        <a:pt x="23407" y="1019"/>
                        <a:pt x="23404" y="1003"/>
                      </a:cubicBezTo>
                      <a:cubicBezTo>
                        <a:pt x="23401" y="970"/>
                        <a:pt x="23398" y="946"/>
                        <a:pt x="23375" y="920"/>
                      </a:cubicBezTo>
                      <a:cubicBezTo>
                        <a:pt x="23340" y="881"/>
                        <a:pt x="23288" y="872"/>
                        <a:pt x="23240" y="885"/>
                      </a:cubicBezTo>
                      <a:cubicBezTo>
                        <a:pt x="23237" y="869"/>
                        <a:pt x="23237" y="852"/>
                        <a:pt x="23230" y="839"/>
                      </a:cubicBezTo>
                      <a:cubicBezTo>
                        <a:pt x="23224" y="823"/>
                        <a:pt x="23214" y="810"/>
                        <a:pt x="23201" y="801"/>
                      </a:cubicBezTo>
                      <a:cubicBezTo>
                        <a:pt x="23175" y="782"/>
                        <a:pt x="23146" y="778"/>
                        <a:pt x="23118" y="782"/>
                      </a:cubicBezTo>
                      <a:cubicBezTo>
                        <a:pt x="23092" y="788"/>
                        <a:pt x="23066" y="804"/>
                        <a:pt x="23043" y="823"/>
                      </a:cubicBezTo>
                      <a:moveTo>
                        <a:pt x="22918" y="926"/>
                      </a:moveTo>
                      <a:lnTo>
                        <a:pt x="22918" y="926"/>
                      </a:lnTo>
                      <a:cubicBezTo>
                        <a:pt x="22911" y="891"/>
                        <a:pt x="22892" y="872"/>
                        <a:pt x="22866" y="865"/>
                      </a:cubicBezTo>
                      <a:cubicBezTo>
                        <a:pt x="22898" y="859"/>
                        <a:pt x="22931" y="856"/>
                        <a:pt x="22963" y="856"/>
                      </a:cubicBezTo>
                      <a:cubicBezTo>
                        <a:pt x="22979" y="856"/>
                        <a:pt x="22995" y="856"/>
                        <a:pt x="23008" y="856"/>
                      </a:cubicBezTo>
                      <a:cubicBezTo>
                        <a:pt x="22995" y="872"/>
                        <a:pt x="22985" y="888"/>
                        <a:pt x="22976" y="904"/>
                      </a:cubicBezTo>
                      <a:cubicBezTo>
                        <a:pt x="22944" y="959"/>
                        <a:pt x="22934" y="1022"/>
                        <a:pt x="22876" y="1061"/>
                      </a:cubicBezTo>
                      <a:cubicBezTo>
                        <a:pt x="22853" y="1077"/>
                        <a:pt x="22828" y="1090"/>
                        <a:pt x="22799" y="1086"/>
                      </a:cubicBezTo>
                      <a:cubicBezTo>
                        <a:pt x="22766" y="1086"/>
                        <a:pt x="22750" y="1054"/>
                        <a:pt x="22757" y="1025"/>
                      </a:cubicBezTo>
                      <a:cubicBezTo>
                        <a:pt x="22760" y="1019"/>
                        <a:pt x="22760" y="1016"/>
                        <a:pt x="22763" y="1012"/>
                      </a:cubicBezTo>
                      <a:cubicBezTo>
                        <a:pt x="22763" y="1009"/>
                        <a:pt x="22766" y="1006"/>
                        <a:pt x="22770" y="1006"/>
                      </a:cubicBezTo>
                      <a:lnTo>
                        <a:pt x="22773" y="1006"/>
                      </a:lnTo>
                      <a:cubicBezTo>
                        <a:pt x="22779" y="1016"/>
                        <a:pt x="22789" y="1019"/>
                        <a:pt x="22799" y="1022"/>
                      </a:cubicBezTo>
                      <a:cubicBezTo>
                        <a:pt x="22818" y="1029"/>
                        <a:pt x="22841" y="1035"/>
                        <a:pt x="22863" y="1029"/>
                      </a:cubicBezTo>
                      <a:cubicBezTo>
                        <a:pt x="22911" y="1019"/>
                        <a:pt x="22924" y="970"/>
                        <a:pt x="22918" y="926"/>
                      </a:cubicBezTo>
                      <a:moveTo>
                        <a:pt x="22757" y="1305"/>
                      </a:moveTo>
                      <a:lnTo>
                        <a:pt x="22757" y="1305"/>
                      </a:lnTo>
                      <a:cubicBezTo>
                        <a:pt x="22744" y="1299"/>
                        <a:pt x="22728" y="1296"/>
                        <a:pt x="22715" y="1292"/>
                      </a:cubicBezTo>
                      <a:cubicBezTo>
                        <a:pt x="22676" y="1202"/>
                        <a:pt x="22573" y="1138"/>
                        <a:pt x="22486" y="1106"/>
                      </a:cubicBezTo>
                      <a:cubicBezTo>
                        <a:pt x="22396" y="1077"/>
                        <a:pt x="22300" y="1067"/>
                        <a:pt x="22209" y="1090"/>
                      </a:cubicBezTo>
                      <a:cubicBezTo>
                        <a:pt x="22135" y="1106"/>
                        <a:pt x="22068" y="1138"/>
                        <a:pt x="22000" y="1167"/>
                      </a:cubicBezTo>
                      <a:cubicBezTo>
                        <a:pt x="21920" y="1196"/>
                        <a:pt x="21839" y="1225"/>
                        <a:pt x="21752" y="1234"/>
                      </a:cubicBezTo>
                      <a:cubicBezTo>
                        <a:pt x="21684" y="1247"/>
                        <a:pt x="21617" y="1257"/>
                        <a:pt x="21546" y="1260"/>
                      </a:cubicBezTo>
                      <a:cubicBezTo>
                        <a:pt x="21565" y="1244"/>
                        <a:pt x="21578" y="1222"/>
                        <a:pt x="21584" y="1196"/>
                      </a:cubicBezTo>
                      <a:cubicBezTo>
                        <a:pt x="21594" y="1196"/>
                        <a:pt x="21607" y="1196"/>
                        <a:pt x="21610" y="1196"/>
                      </a:cubicBezTo>
                      <a:cubicBezTo>
                        <a:pt x="21626" y="1193"/>
                        <a:pt x="21639" y="1193"/>
                        <a:pt x="21655" y="1190"/>
                      </a:cubicBezTo>
                      <a:cubicBezTo>
                        <a:pt x="21684" y="1183"/>
                        <a:pt x="21713" y="1177"/>
                        <a:pt x="21742" y="1170"/>
                      </a:cubicBezTo>
                      <a:cubicBezTo>
                        <a:pt x="21910" y="1125"/>
                        <a:pt x="22071" y="1058"/>
                        <a:pt x="22241" y="1032"/>
                      </a:cubicBezTo>
                      <a:cubicBezTo>
                        <a:pt x="22357" y="1016"/>
                        <a:pt x="22464" y="1038"/>
                        <a:pt x="22560" y="1099"/>
                      </a:cubicBezTo>
                      <a:cubicBezTo>
                        <a:pt x="22641" y="1151"/>
                        <a:pt x="22712" y="1222"/>
                        <a:pt x="22757" y="1305"/>
                      </a:cubicBezTo>
                      <a:moveTo>
                        <a:pt x="21121" y="823"/>
                      </a:moveTo>
                      <a:lnTo>
                        <a:pt x="21121" y="823"/>
                      </a:lnTo>
                      <a:cubicBezTo>
                        <a:pt x="21079" y="823"/>
                        <a:pt x="21040" y="823"/>
                        <a:pt x="21002" y="827"/>
                      </a:cubicBezTo>
                      <a:cubicBezTo>
                        <a:pt x="20934" y="833"/>
                        <a:pt x="20863" y="849"/>
                        <a:pt x="20805" y="891"/>
                      </a:cubicBezTo>
                      <a:cubicBezTo>
                        <a:pt x="20773" y="875"/>
                        <a:pt x="20738" y="862"/>
                        <a:pt x="20705" y="852"/>
                      </a:cubicBezTo>
                      <a:cubicBezTo>
                        <a:pt x="20712" y="856"/>
                        <a:pt x="20747" y="827"/>
                        <a:pt x="20754" y="820"/>
                      </a:cubicBezTo>
                      <a:cubicBezTo>
                        <a:pt x="20773" y="810"/>
                        <a:pt x="20789" y="801"/>
                        <a:pt x="20808" y="791"/>
                      </a:cubicBezTo>
                      <a:cubicBezTo>
                        <a:pt x="20844" y="769"/>
                        <a:pt x="20879" y="756"/>
                        <a:pt x="20921" y="750"/>
                      </a:cubicBezTo>
                      <a:cubicBezTo>
                        <a:pt x="21089" y="714"/>
                        <a:pt x="21259" y="746"/>
                        <a:pt x="21411" y="817"/>
                      </a:cubicBezTo>
                      <a:cubicBezTo>
                        <a:pt x="21414" y="817"/>
                        <a:pt x="21414" y="817"/>
                        <a:pt x="21417" y="817"/>
                      </a:cubicBezTo>
                      <a:cubicBezTo>
                        <a:pt x="21430" y="827"/>
                        <a:pt x="21446" y="833"/>
                        <a:pt x="21459" y="839"/>
                      </a:cubicBezTo>
                      <a:cubicBezTo>
                        <a:pt x="21584" y="904"/>
                        <a:pt x="21704" y="980"/>
                        <a:pt x="21836" y="1035"/>
                      </a:cubicBezTo>
                      <a:cubicBezTo>
                        <a:pt x="21794" y="1070"/>
                        <a:pt x="21749" y="1109"/>
                        <a:pt x="21729" y="1135"/>
                      </a:cubicBezTo>
                      <a:cubicBezTo>
                        <a:pt x="21681" y="1144"/>
                        <a:pt x="21636" y="1154"/>
                        <a:pt x="21588" y="1157"/>
                      </a:cubicBezTo>
                      <a:cubicBezTo>
                        <a:pt x="21588" y="1122"/>
                        <a:pt x="21572" y="1086"/>
                        <a:pt x="21539" y="1064"/>
                      </a:cubicBezTo>
                      <a:cubicBezTo>
                        <a:pt x="21530" y="1054"/>
                        <a:pt x="21517" y="1048"/>
                        <a:pt x="21504" y="1041"/>
                      </a:cubicBezTo>
                      <a:cubicBezTo>
                        <a:pt x="21488" y="1029"/>
                        <a:pt x="21485" y="1019"/>
                        <a:pt x="21481" y="1003"/>
                      </a:cubicBezTo>
                      <a:cubicBezTo>
                        <a:pt x="21478" y="970"/>
                        <a:pt x="21475" y="946"/>
                        <a:pt x="21452" y="920"/>
                      </a:cubicBezTo>
                      <a:cubicBezTo>
                        <a:pt x="21417" y="881"/>
                        <a:pt x="21366" y="872"/>
                        <a:pt x="21317" y="885"/>
                      </a:cubicBezTo>
                      <a:cubicBezTo>
                        <a:pt x="21314" y="869"/>
                        <a:pt x="21314" y="852"/>
                        <a:pt x="21307" y="839"/>
                      </a:cubicBezTo>
                      <a:cubicBezTo>
                        <a:pt x="21301" y="823"/>
                        <a:pt x="21291" y="810"/>
                        <a:pt x="21279" y="801"/>
                      </a:cubicBezTo>
                      <a:cubicBezTo>
                        <a:pt x="21253" y="782"/>
                        <a:pt x="21224" y="778"/>
                        <a:pt x="21195" y="782"/>
                      </a:cubicBezTo>
                      <a:cubicBezTo>
                        <a:pt x="21169" y="788"/>
                        <a:pt x="21143" y="804"/>
                        <a:pt x="21121" y="823"/>
                      </a:cubicBezTo>
                      <a:moveTo>
                        <a:pt x="20995" y="926"/>
                      </a:moveTo>
                      <a:lnTo>
                        <a:pt x="20995" y="926"/>
                      </a:lnTo>
                      <a:cubicBezTo>
                        <a:pt x="20989" y="891"/>
                        <a:pt x="20969" y="872"/>
                        <a:pt x="20944" y="865"/>
                      </a:cubicBezTo>
                      <a:cubicBezTo>
                        <a:pt x="20976" y="859"/>
                        <a:pt x="21008" y="856"/>
                        <a:pt x="21040" y="856"/>
                      </a:cubicBezTo>
                      <a:cubicBezTo>
                        <a:pt x="21056" y="856"/>
                        <a:pt x="21072" y="856"/>
                        <a:pt x="21085" y="856"/>
                      </a:cubicBezTo>
                      <a:cubicBezTo>
                        <a:pt x="21072" y="872"/>
                        <a:pt x="21063" y="888"/>
                        <a:pt x="21053" y="904"/>
                      </a:cubicBezTo>
                      <a:cubicBezTo>
                        <a:pt x="21021" y="959"/>
                        <a:pt x="21011" y="1022"/>
                        <a:pt x="20953" y="1061"/>
                      </a:cubicBezTo>
                      <a:cubicBezTo>
                        <a:pt x="20931" y="1077"/>
                        <a:pt x="20905" y="1090"/>
                        <a:pt x="20876" y="1086"/>
                      </a:cubicBezTo>
                      <a:cubicBezTo>
                        <a:pt x="20844" y="1086"/>
                        <a:pt x="20828" y="1054"/>
                        <a:pt x="20834" y="1025"/>
                      </a:cubicBezTo>
                      <a:cubicBezTo>
                        <a:pt x="20837" y="1019"/>
                        <a:pt x="20837" y="1016"/>
                        <a:pt x="20841" y="1012"/>
                      </a:cubicBezTo>
                      <a:cubicBezTo>
                        <a:pt x="20841" y="1009"/>
                        <a:pt x="20844" y="1006"/>
                        <a:pt x="20847" y="1006"/>
                      </a:cubicBezTo>
                      <a:lnTo>
                        <a:pt x="20850" y="1006"/>
                      </a:lnTo>
                      <a:cubicBezTo>
                        <a:pt x="20857" y="1016"/>
                        <a:pt x="20866" y="1019"/>
                        <a:pt x="20876" y="1022"/>
                      </a:cubicBezTo>
                      <a:cubicBezTo>
                        <a:pt x="20895" y="1029"/>
                        <a:pt x="20918" y="1035"/>
                        <a:pt x="20940" y="1029"/>
                      </a:cubicBezTo>
                      <a:cubicBezTo>
                        <a:pt x="20989" y="1019"/>
                        <a:pt x="21002" y="970"/>
                        <a:pt x="20995" y="926"/>
                      </a:cubicBezTo>
                      <a:moveTo>
                        <a:pt x="20834" y="1305"/>
                      </a:moveTo>
                      <a:lnTo>
                        <a:pt x="20834" y="1305"/>
                      </a:lnTo>
                      <a:cubicBezTo>
                        <a:pt x="20821" y="1299"/>
                        <a:pt x="20805" y="1296"/>
                        <a:pt x="20792" y="1292"/>
                      </a:cubicBezTo>
                      <a:cubicBezTo>
                        <a:pt x="20754" y="1202"/>
                        <a:pt x="20650" y="1138"/>
                        <a:pt x="20564" y="1106"/>
                      </a:cubicBezTo>
                      <a:cubicBezTo>
                        <a:pt x="20473" y="1077"/>
                        <a:pt x="20377" y="1067"/>
                        <a:pt x="20287" y="1090"/>
                      </a:cubicBezTo>
                      <a:cubicBezTo>
                        <a:pt x="20213" y="1106"/>
                        <a:pt x="20145" y="1138"/>
                        <a:pt x="20077" y="1167"/>
                      </a:cubicBezTo>
                      <a:cubicBezTo>
                        <a:pt x="19997" y="1196"/>
                        <a:pt x="19916" y="1225"/>
                        <a:pt x="19829" y="1234"/>
                      </a:cubicBezTo>
                      <a:cubicBezTo>
                        <a:pt x="19762" y="1247"/>
                        <a:pt x="19694" y="1257"/>
                        <a:pt x="19623" y="1260"/>
                      </a:cubicBezTo>
                      <a:cubicBezTo>
                        <a:pt x="19643" y="1244"/>
                        <a:pt x="19655" y="1222"/>
                        <a:pt x="19662" y="1196"/>
                      </a:cubicBezTo>
                      <a:cubicBezTo>
                        <a:pt x="19672" y="1196"/>
                        <a:pt x="19684" y="1196"/>
                        <a:pt x="19688" y="1196"/>
                      </a:cubicBezTo>
                      <a:cubicBezTo>
                        <a:pt x="19704" y="1193"/>
                        <a:pt x="19717" y="1193"/>
                        <a:pt x="19733" y="1190"/>
                      </a:cubicBezTo>
                      <a:cubicBezTo>
                        <a:pt x="19762" y="1183"/>
                        <a:pt x="19791" y="1177"/>
                        <a:pt x="19820" y="1170"/>
                      </a:cubicBezTo>
                      <a:cubicBezTo>
                        <a:pt x="19987" y="1125"/>
                        <a:pt x="20148" y="1058"/>
                        <a:pt x="20319" y="1032"/>
                      </a:cubicBezTo>
                      <a:cubicBezTo>
                        <a:pt x="20435" y="1016"/>
                        <a:pt x="20541" y="1038"/>
                        <a:pt x="20638" y="1099"/>
                      </a:cubicBezTo>
                      <a:cubicBezTo>
                        <a:pt x="20718" y="1151"/>
                        <a:pt x="20789" y="1222"/>
                        <a:pt x="20834" y="1305"/>
                      </a:cubicBezTo>
                      <a:moveTo>
                        <a:pt x="19198" y="823"/>
                      </a:moveTo>
                      <a:lnTo>
                        <a:pt x="19198" y="823"/>
                      </a:lnTo>
                      <a:cubicBezTo>
                        <a:pt x="19156" y="823"/>
                        <a:pt x="19118" y="823"/>
                        <a:pt x="19079" y="827"/>
                      </a:cubicBezTo>
                      <a:cubicBezTo>
                        <a:pt x="19011" y="833"/>
                        <a:pt x="18940" y="849"/>
                        <a:pt x="18883" y="891"/>
                      </a:cubicBezTo>
                      <a:cubicBezTo>
                        <a:pt x="18850" y="875"/>
                        <a:pt x="18815" y="862"/>
                        <a:pt x="18783" y="852"/>
                      </a:cubicBezTo>
                      <a:cubicBezTo>
                        <a:pt x="18789" y="856"/>
                        <a:pt x="18824" y="827"/>
                        <a:pt x="18831" y="820"/>
                      </a:cubicBezTo>
                      <a:cubicBezTo>
                        <a:pt x="18850" y="810"/>
                        <a:pt x="18866" y="801"/>
                        <a:pt x="18886" y="791"/>
                      </a:cubicBezTo>
                      <a:cubicBezTo>
                        <a:pt x="18921" y="769"/>
                        <a:pt x="18956" y="756"/>
                        <a:pt x="18999" y="750"/>
                      </a:cubicBezTo>
                      <a:cubicBezTo>
                        <a:pt x="19166" y="714"/>
                        <a:pt x="19336" y="746"/>
                        <a:pt x="19488" y="817"/>
                      </a:cubicBezTo>
                      <a:cubicBezTo>
                        <a:pt x="19491" y="817"/>
                        <a:pt x="19491" y="817"/>
                        <a:pt x="19494" y="817"/>
                      </a:cubicBezTo>
                      <a:cubicBezTo>
                        <a:pt x="19507" y="827"/>
                        <a:pt x="19523" y="833"/>
                        <a:pt x="19536" y="839"/>
                      </a:cubicBezTo>
                      <a:cubicBezTo>
                        <a:pt x="19662" y="904"/>
                        <a:pt x="19781" y="980"/>
                        <a:pt x="19913" y="1035"/>
                      </a:cubicBezTo>
                      <a:cubicBezTo>
                        <a:pt x="19871" y="1070"/>
                        <a:pt x="19826" y="1109"/>
                        <a:pt x="19807" y="1135"/>
                      </a:cubicBezTo>
                      <a:cubicBezTo>
                        <a:pt x="19758" y="1144"/>
                        <a:pt x="19713" y="1154"/>
                        <a:pt x="19665" y="1157"/>
                      </a:cubicBezTo>
                      <a:cubicBezTo>
                        <a:pt x="19665" y="1122"/>
                        <a:pt x="19649" y="1086"/>
                        <a:pt x="19617" y="1064"/>
                      </a:cubicBezTo>
                      <a:cubicBezTo>
                        <a:pt x="19607" y="1054"/>
                        <a:pt x="19594" y="1048"/>
                        <a:pt x="19581" y="1041"/>
                      </a:cubicBezTo>
                      <a:cubicBezTo>
                        <a:pt x="19565" y="1029"/>
                        <a:pt x="19562" y="1019"/>
                        <a:pt x="19559" y="1003"/>
                      </a:cubicBezTo>
                      <a:cubicBezTo>
                        <a:pt x="19556" y="970"/>
                        <a:pt x="19552" y="946"/>
                        <a:pt x="19530" y="920"/>
                      </a:cubicBezTo>
                      <a:cubicBezTo>
                        <a:pt x="19494" y="881"/>
                        <a:pt x="19443" y="872"/>
                        <a:pt x="19395" y="885"/>
                      </a:cubicBezTo>
                      <a:cubicBezTo>
                        <a:pt x="19391" y="869"/>
                        <a:pt x="19391" y="852"/>
                        <a:pt x="19385" y="839"/>
                      </a:cubicBezTo>
                      <a:cubicBezTo>
                        <a:pt x="19378" y="823"/>
                        <a:pt x="19369" y="810"/>
                        <a:pt x="19356" y="801"/>
                      </a:cubicBezTo>
                      <a:cubicBezTo>
                        <a:pt x="19330" y="782"/>
                        <a:pt x="19301" y="778"/>
                        <a:pt x="19272" y="782"/>
                      </a:cubicBezTo>
                      <a:cubicBezTo>
                        <a:pt x="19246" y="788"/>
                        <a:pt x="19220" y="804"/>
                        <a:pt x="19198" y="823"/>
                      </a:cubicBezTo>
                      <a:moveTo>
                        <a:pt x="19072" y="926"/>
                      </a:moveTo>
                      <a:lnTo>
                        <a:pt x="19072" y="926"/>
                      </a:lnTo>
                      <a:cubicBezTo>
                        <a:pt x="19066" y="891"/>
                        <a:pt x="19047" y="872"/>
                        <a:pt x="19021" y="865"/>
                      </a:cubicBezTo>
                      <a:cubicBezTo>
                        <a:pt x="19053" y="859"/>
                        <a:pt x="19085" y="856"/>
                        <a:pt x="19118" y="856"/>
                      </a:cubicBezTo>
                      <a:cubicBezTo>
                        <a:pt x="19134" y="856"/>
                        <a:pt x="19150" y="856"/>
                        <a:pt x="19163" y="856"/>
                      </a:cubicBezTo>
                      <a:cubicBezTo>
                        <a:pt x="19150" y="872"/>
                        <a:pt x="19140" y="888"/>
                        <a:pt x="19131" y="904"/>
                      </a:cubicBezTo>
                      <a:cubicBezTo>
                        <a:pt x="19098" y="959"/>
                        <a:pt x="19088" y="1022"/>
                        <a:pt x="19031" y="1061"/>
                      </a:cubicBezTo>
                      <a:cubicBezTo>
                        <a:pt x="19008" y="1077"/>
                        <a:pt x="18982" y="1090"/>
                        <a:pt x="18953" y="1086"/>
                      </a:cubicBezTo>
                      <a:cubicBezTo>
                        <a:pt x="18921" y="1086"/>
                        <a:pt x="18905" y="1054"/>
                        <a:pt x="18911" y="1025"/>
                      </a:cubicBezTo>
                      <a:cubicBezTo>
                        <a:pt x="18915" y="1019"/>
                        <a:pt x="18915" y="1016"/>
                        <a:pt x="18918" y="1012"/>
                      </a:cubicBezTo>
                      <a:cubicBezTo>
                        <a:pt x="18918" y="1009"/>
                        <a:pt x="18921" y="1006"/>
                        <a:pt x="18924" y="1006"/>
                      </a:cubicBezTo>
                      <a:lnTo>
                        <a:pt x="18927" y="1006"/>
                      </a:lnTo>
                      <a:cubicBezTo>
                        <a:pt x="18934" y="1016"/>
                        <a:pt x="18944" y="1019"/>
                        <a:pt x="18953" y="1022"/>
                      </a:cubicBezTo>
                      <a:cubicBezTo>
                        <a:pt x="18973" y="1029"/>
                        <a:pt x="18995" y="1035"/>
                        <a:pt x="19018" y="1029"/>
                      </a:cubicBezTo>
                      <a:cubicBezTo>
                        <a:pt x="19066" y="1019"/>
                        <a:pt x="19079" y="970"/>
                        <a:pt x="19072" y="926"/>
                      </a:cubicBezTo>
                      <a:moveTo>
                        <a:pt x="18911" y="1305"/>
                      </a:moveTo>
                      <a:lnTo>
                        <a:pt x="18911" y="1305"/>
                      </a:lnTo>
                      <a:cubicBezTo>
                        <a:pt x="18899" y="1299"/>
                        <a:pt x="18883" y="1296"/>
                        <a:pt x="18870" y="1292"/>
                      </a:cubicBezTo>
                      <a:cubicBezTo>
                        <a:pt x="18831" y="1202"/>
                        <a:pt x="18728" y="1138"/>
                        <a:pt x="18641" y="1106"/>
                      </a:cubicBezTo>
                      <a:cubicBezTo>
                        <a:pt x="18551" y="1077"/>
                        <a:pt x="18454" y="1067"/>
                        <a:pt x="18364" y="1090"/>
                      </a:cubicBezTo>
                      <a:cubicBezTo>
                        <a:pt x="18290" y="1106"/>
                        <a:pt x="18222" y="1138"/>
                        <a:pt x="18154" y="1167"/>
                      </a:cubicBezTo>
                      <a:cubicBezTo>
                        <a:pt x="18074" y="1196"/>
                        <a:pt x="17994" y="1225"/>
                        <a:pt x="17907" y="1234"/>
                      </a:cubicBezTo>
                      <a:cubicBezTo>
                        <a:pt x="17839" y="1247"/>
                        <a:pt x="17771" y="1257"/>
                        <a:pt x="17701" y="1260"/>
                      </a:cubicBezTo>
                      <a:cubicBezTo>
                        <a:pt x="17720" y="1244"/>
                        <a:pt x="17733" y="1222"/>
                        <a:pt x="17739" y="1196"/>
                      </a:cubicBezTo>
                      <a:cubicBezTo>
                        <a:pt x="17749" y="1196"/>
                        <a:pt x="17762" y="1196"/>
                        <a:pt x="17765" y="1196"/>
                      </a:cubicBezTo>
                      <a:cubicBezTo>
                        <a:pt x="17778" y="1193"/>
                        <a:pt x="17794" y="1193"/>
                        <a:pt x="17810" y="1190"/>
                      </a:cubicBezTo>
                      <a:cubicBezTo>
                        <a:pt x="17839" y="1183"/>
                        <a:pt x="17868" y="1177"/>
                        <a:pt x="17897" y="1170"/>
                      </a:cubicBezTo>
                      <a:cubicBezTo>
                        <a:pt x="18064" y="1125"/>
                        <a:pt x="18226" y="1058"/>
                        <a:pt x="18396" y="1032"/>
                      </a:cubicBezTo>
                      <a:cubicBezTo>
                        <a:pt x="18512" y="1016"/>
                        <a:pt x="18618" y="1038"/>
                        <a:pt x="18715" y="1099"/>
                      </a:cubicBezTo>
                      <a:cubicBezTo>
                        <a:pt x="18795" y="1151"/>
                        <a:pt x="18866" y="1222"/>
                        <a:pt x="18911" y="1305"/>
                      </a:cubicBezTo>
                      <a:moveTo>
                        <a:pt x="17272" y="823"/>
                      </a:moveTo>
                      <a:lnTo>
                        <a:pt x="17272" y="823"/>
                      </a:lnTo>
                      <a:cubicBezTo>
                        <a:pt x="17233" y="823"/>
                        <a:pt x="17195" y="823"/>
                        <a:pt x="17156" y="827"/>
                      </a:cubicBezTo>
                      <a:cubicBezTo>
                        <a:pt x="17089" y="833"/>
                        <a:pt x="17018" y="849"/>
                        <a:pt x="16960" y="891"/>
                      </a:cubicBezTo>
                      <a:cubicBezTo>
                        <a:pt x="16928" y="875"/>
                        <a:pt x="16892" y="862"/>
                        <a:pt x="16860" y="852"/>
                      </a:cubicBezTo>
                      <a:cubicBezTo>
                        <a:pt x="16866" y="856"/>
                        <a:pt x="16902" y="827"/>
                        <a:pt x="16908" y="820"/>
                      </a:cubicBezTo>
                      <a:cubicBezTo>
                        <a:pt x="16928" y="810"/>
                        <a:pt x="16944" y="801"/>
                        <a:pt x="16963" y="791"/>
                      </a:cubicBezTo>
                      <a:cubicBezTo>
                        <a:pt x="16998" y="769"/>
                        <a:pt x="17034" y="756"/>
                        <a:pt x="17076" y="750"/>
                      </a:cubicBezTo>
                      <a:cubicBezTo>
                        <a:pt x="17243" y="714"/>
                        <a:pt x="17414" y="746"/>
                        <a:pt x="17565" y="817"/>
                      </a:cubicBezTo>
                      <a:cubicBezTo>
                        <a:pt x="17569" y="817"/>
                        <a:pt x="17569" y="817"/>
                        <a:pt x="17572" y="817"/>
                      </a:cubicBezTo>
                      <a:cubicBezTo>
                        <a:pt x="17585" y="827"/>
                        <a:pt x="17601" y="833"/>
                        <a:pt x="17613" y="839"/>
                      </a:cubicBezTo>
                      <a:cubicBezTo>
                        <a:pt x="17739" y="904"/>
                        <a:pt x="17858" y="980"/>
                        <a:pt x="17990" y="1035"/>
                      </a:cubicBezTo>
                      <a:cubicBezTo>
                        <a:pt x="17949" y="1070"/>
                        <a:pt x="17903" y="1109"/>
                        <a:pt x="17881" y="1135"/>
                      </a:cubicBezTo>
                      <a:cubicBezTo>
                        <a:pt x="17836" y="1144"/>
                        <a:pt x="17791" y="1154"/>
                        <a:pt x="17742" y="1157"/>
                      </a:cubicBezTo>
                      <a:cubicBezTo>
                        <a:pt x="17739" y="1122"/>
                        <a:pt x="17726" y="1086"/>
                        <a:pt x="17694" y="1064"/>
                      </a:cubicBezTo>
                      <a:cubicBezTo>
                        <a:pt x="17685" y="1054"/>
                        <a:pt x="17672" y="1048"/>
                        <a:pt x="17659" y="1041"/>
                      </a:cubicBezTo>
                      <a:cubicBezTo>
                        <a:pt x="17642" y="1029"/>
                        <a:pt x="17639" y="1019"/>
                        <a:pt x="17636" y="1003"/>
                      </a:cubicBezTo>
                      <a:cubicBezTo>
                        <a:pt x="17633" y="970"/>
                        <a:pt x="17630" y="946"/>
                        <a:pt x="17607" y="920"/>
                      </a:cubicBezTo>
                      <a:cubicBezTo>
                        <a:pt x="17572" y="881"/>
                        <a:pt x="17520" y="872"/>
                        <a:pt x="17472" y="885"/>
                      </a:cubicBezTo>
                      <a:cubicBezTo>
                        <a:pt x="17469" y="869"/>
                        <a:pt x="17469" y="852"/>
                        <a:pt x="17462" y="839"/>
                      </a:cubicBezTo>
                      <a:cubicBezTo>
                        <a:pt x="17456" y="823"/>
                        <a:pt x="17446" y="810"/>
                        <a:pt x="17433" y="801"/>
                      </a:cubicBezTo>
                      <a:cubicBezTo>
                        <a:pt x="17407" y="782"/>
                        <a:pt x="17378" y="778"/>
                        <a:pt x="17349" y="782"/>
                      </a:cubicBezTo>
                      <a:cubicBezTo>
                        <a:pt x="17324" y="788"/>
                        <a:pt x="17298" y="804"/>
                        <a:pt x="17272" y="823"/>
                      </a:cubicBezTo>
                      <a:moveTo>
                        <a:pt x="17150" y="926"/>
                      </a:moveTo>
                      <a:lnTo>
                        <a:pt x="17150" y="926"/>
                      </a:lnTo>
                      <a:cubicBezTo>
                        <a:pt x="17143" y="891"/>
                        <a:pt x="17124" y="872"/>
                        <a:pt x="17098" y="865"/>
                      </a:cubicBezTo>
                      <a:cubicBezTo>
                        <a:pt x="17130" y="859"/>
                        <a:pt x="17163" y="856"/>
                        <a:pt x="17195" y="856"/>
                      </a:cubicBezTo>
                      <a:cubicBezTo>
                        <a:pt x="17211" y="856"/>
                        <a:pt x="17227" y="856"/>
                        <a:pt x="17240" y="856"/>
                      </a:cubicBezTo>
                      <a:cubicBezTo>
                        <a:pt x="17227" y="872"/>
                        <a:pt x="17217" y="888"/>
                        <a:pt x="17208" y="904"/>
                      </a:cubicBezTo>
                      <a:cubicBezTo>
                        <a:pt x="17176" y="959"/>
                        <a:pt x="17166" y="1022"/>
                        <a:pt x="17108" y="1061"/>
                      </a:cubicBezTo>
                      <a:cubicBezTo>
                        <a:pt x="17085" y="1077"/>
                        <a:pt x="17060" y="1090"/>
                        <a:pt x="17031" y="1086"/>
                      </a:cubicBezTo>
                      <a:cubicBezTo>
                        <a:pt x="16998" y="1086"/>
                        <a:pt x="16982" y="1054"/>
                        <a:pt x="16989" y="1025"/>
                      </a:cubicBezTo>
                      <a:cubicBezTo>
                        <a:pt x="16992" y="1019"/>
                        <a:pt x="16992" y="1016"/>
                        <a:pt x="16995" y="1012"/>
                      </a:cubicBezTo>
                      <a:cubicBezTo>
                        <a:pt x="16995" y="1009"/>
                        <a:pt x="16998" y="1006"/>
                        <a:pt x="16998" y="1006"/>
                      </a:cubicBezTo>
                      <a:cubicBezTo>
                        <a:pt x="17002" y="1006"/>
                        <a:pt x="17002" y="1006"/>
                        <a:pt x="17005" y="1006"/>
                      </a:cubicBezTo>
                      <a:cubicBezTo>
                        <a:pt x="17011" y="1016"/>
                        <a:pt x="17021" y="1019"/>
                        <a:pt x="17031" y="1022"/>
                      </a:cubicBezTo>
                      <a:cubicBezTo>
                        <a:pt x="17050" y="1029"/>
                        <a:pt x="17072" y="1035"/>
                        <a:pt x="17095" y="1029"/>
                      </a:cubicBezTo>
                      <a:cubicBezTo>
                        <a:pt x="17143" y="1019"/>
                        <a:pt x="17156" y="970"/>
                        <a:pt x="17150" y="926"/>
                      </a:cubicBezTo>
                      <a:moveTo>
                        <a:pt x="16989" y="1305"/>
                      </a:moveTo>
                      <a:lnTo>
                        <a:pt x="16989" y="1305"/>
                      </a:lnTo>
                      <a:cubicBezTo>
                        <a:pt x="16976" y="1299"/>
                        <a:pt x="16960" y="1296"/>
                        <a:pt x="16947" y="1292"/>
                      </a:cubicBezTo>
                      <a:cubicBezTo>
                        <a:pt x="16908" y="1202"/>
                        <a:pt x="16805" y="1138"/>
                        <a:pt x="16718" y="1106"/>
                      </a:cubicBezTo>
                      <a:cubicBezTo>
                        <a:pt x="16628" y="1077"/>
                        <a:pt x="16531" y="1067"/>
                        <a:pt x="16441" y="1090"/>
                      </a:cubicBezTo>
                      <a:cubicBezTo>
                        <a:pt x="16367" y="1106"/>
                        <a:pt x="16299" y="1138"/>
                        <a:pt x="16232" y="1167"/>
                      </a:cubicBezTo>
                      <a:cubicBezTo>
                        <a:pt x="16151" y="1196"/>
                        <a:pt x="16071" y="1225"/>
                        <a:pt x="15984" y="1234"/>
                      </a:cubicBezTo>
                      <a:cubicBezTo>
                        <a:pt x="15916" y="1247"/>
                        <a:pt x="15849" y="1257"/>
                        <a:pt x="15778" y="1260"/>
                      </a:cubicBezTo>
                      <a:cubicBezTo>
                        <a:pt x="15797" y="1244"/>
                        <a:pt x="15810" y="1222"/>
                        <a:pt x="15816" y="1196"/>
                      </a:cubicBezTo>
                      <a:cubicBezTo>
                        <a:pt x="15826" y="1196"/>
                        <a:pt x="15839" y="1196"/>
                        <a:pt x="15842" y="1196"/>
                      </a:cubicBezTo>
                      <a:cubicBezTo>
                        <a:pt x="15855" y="1193"/>
                        <a:pt x="15871" y="1193"/>
                        <a:pt x="15887" y="1190"/>
                      </a:cubicBezTo>
                      <a:cubicBezTo>
                        <a:pt x="15916" y="1183"/>
                        <a:pt x="15945" y="1177"/>
                        <a:pt x="15974" y="1170"/>
                      </a:cubicBezTo>
                      <a:cubicBezTo>
                        <a:pt x="16142" y="1125"/>
                        <a:pt x="16303" y="1058"/>
                        <a:pt x="16473" y="1032"/>
                      </a:cubicBezTo>
                      <a:cubicBezTo>
                        <a:pt x="16589" y="1016"/>
                        <a:pt x="16696" y="1038"/>
                        <a:pt x="16792" y="1099"/>
                      </a:cubicBezTo>
                      <a:cubicBezTo>
                        <a:pt x="16873" y="1151"/>
                        <a:pt x="16944" y="1222"/>
                        <a:pt x="16989" y="1305"/>
                      </a:cubicBezTo>
                      <a:moveTo>
                        <a:pt x="15350" y="823"/>
                      </a:moveTo>
                      <a:lnTo>
                        <a:pt x="15350" y="823"/>
                      </a:lnTo>
                      <a:cubicBezTo>
                        <a:pt x="15311" y="823"/>
                        <a:pt x="15272" y="823"/>
                        <a:pt x="15234" y="827"/>
                      </a:cubicBezTo>
                      <a:cubicBezTo>
                        <a:pt x="15166" y="833"/>
                        <a:pt x="15095" y="849"/>
                        <a:pt x="15037" y="891"/>
                      </a:cubicBezTo>
                      <a:cubicBezTo>
                        <a:pt x="15005" y="875"/>
                        <a:pt x="14969" y="862"/>
                        <a:pt x="14937" y="852"/>
                      </a:cubicBezTo>
                      <a:cubicBezTo>
                        <a:pt x="14944" y="856"/>
                        <a:pt x="14979" y="827"/>
                        <a:pt x="14985" y="820"/>
                      </a:cubicBezTo>
                      <a:cubicBezTo>
                        <a:pt x="15005" y="810"/>
                        <a:pt x="15021" y="801"/>
                        <a:pt x="15040" y="791"/>
                      </a:cubicBezTo>
                      <a:cubicBezTo>
                        <a:pt x="15076" y="769"/>
                        <a:pt x="15111" y="756"/>
                        <a:pt x="15153" y="750"/>
                      </a:cubicBezTo>
                      <a:cubicBezTo>
                        <a:pt x="15321" y="714"/>
                        <a:pt x="15491" y="746"/>
                        <a:pt x="15642" y="817"/>
                      </a:cubicBezTo>
                      <a:cubicBezTo>
                        <a:pt x="15646" y="817"/>
                        <a:pt x="15646" y="817"/>
                        <a:pt x="15649" y="817"/>
                      </a:cubicBezTo>
                      <a:cubicBezTo>
                        <a:pt x="15662" y="827"/>
                        <a:pt x="15678" y="833"/>
                        <a:pt x="15691" y="839"/>
                      </a:cubicBezTo>
                      <a:cubicBezTo>
                        <a:pt x="15816" y="904"/>
                        <a:pt x="15936" y="980"/>
                        <a:pt x="16068" y="1035"/>
                      </a:cubicBezTo>
                      <a:cubicBezTo>
                        <a:pt x="16026" y="1070"/>
                        <a:pt x="15981" y="1109"/>
                        <a:pt x="15958" y="1135"/>
                      </a:cubicBezTo>
                      <a:cubicBezTo>
                        <a:pt x="15913" y="1144"/>
                        <a:pt x="15868" y="1154"/>
                        <a:pt x="15820" y="1157"/>
                      </a:cubicBezTo>
                      <a:cubicBezTo>
                        <a:pt x="15816" y="1122"/>
                        <a:pt x="15804" y="1086"/>
                        <a:pt x="15771" y="1064"/>
                      </a:cubicBezTo>
                      <a:cubicBezTo>
                        <a:pt x="15762" y="1054"/>
                        <a:pt x="15749" y="1048"/>
                        <a:pt x="15736" y="1041"/>
                      </a:cubicBezTo>
                      <a:cubicBezTo>
                        <a:pt x="15720" y="1029"/>
                        <a:pt x="15717" y="1019"/>
                        <a:pt x="15714" y="1003"/>
                      </a:cubicBezTo>
                      <a:cubicBezTo>
                        <a:pt x="15710" y="970"/>
                        <a:pt x="15707" y="946"/>
                        <a:pt x="15684" y="920"/>
                      </a:cubicBezTo>
                      <a:cubicBezTo>
                        <a:pt x="15649" y="881"/>
                        <a:pt x="15598" y="872"/>
                        <a:pt x="15549" y="885"/>
                      </a:cubicBezTo>
                      <a:cubicBezTo>
                        <a:pt x="15546" y="869"/>
                        <a:pt x="15546" y="852"/>
                        <a:pt x="15539" y="839"/>
                      </a:cubicBezTo>
                      <a:cubicBezTo>
                        <a:pt x="15533" y="823"/>
                        <a:pt x="15523" y="810"/>
                        <a:pt x="15507" y="801"/>
                      </a:cubicBezTo>
                      <a:cubicBezTo>
                        <a:pt x="15485" y="782"/>
                        <a:pt x="15456" y="778"/>
                        <a:pt x="15427" y="782"/>
                      </a:cubicBezTo>
                      <a:cubicBezTo>
                        <a:pt x="15401" y="788"/>
                        <a:pt x="15375" y="804"/>
                        <a:pt x="15350" y="823"/>
                      </a:cubicBezTo>
                      <a:moveTo>
                        <a:pt x="15227" y="926"/>
                      </a:moveTo>
                      <a:lnTo>
                        <a:pt x="15227" y="926"/>
                      </a:lnTo>
                      <a:cubicBezTo>
                        <a:pt x="15221" y="891"/>
                        <a:pt x="15201" y="872"/>
                        <a:pt x="15176" y="865"/>
                      </a:cubicBezTo>
                      <a:cubicBezTo>
                        <a:pt x="15208" y="859"/>
                        <a:pt x="15240" y="856"/>
                        <a:pt x="15272" y="856"/>
                      </a:cubicBezTo>
                      <a:cubicBezTo>
                        <a:pt x="15288" y="856"/>
                        <a:pt x="15304" y="856"/>
                        <a:pt x="15317" y="856"/>
                      </a:cubicBezTo>
                      <a:cubicBezTo>
                        <a:pt x="15304" y="872"/>
                        <a:pt x="15295" y="888"/>
                        <a:pt x="15285" y="904"/>
                      </a:cubicBezTo>
                      <a:cubicBezTo>
                        <a:pt x="15253" y="959"/>
                        <a:pt x="15243" y="1022"/>
                        <a:pt x="15185" y="1061"/>
                      </a:cubicBezTo>
                      <a:cubicBezTo>
                        <a:pt x="15163" y="1077"/>
                        <a:pt x="15137" y="1090"/>
                        <a:pt x="15108" y="1086"/>
                      </a:cubicBezTo>
                      <a:cubicBezTo>
                        <a:pt x="15076" y="1086"/>
                        <a:pt x="15060" y="1054"/>
                        <a:pt x="15066" y="1025"/>
                      </a:cubicBezTo>
                      <a:cubicBezTo>
                        <a:pt x="15069" y="1019"/>
                        <a:pt x="15069" y="1016"/>
                        <a:pt x="15073" y="1012"/>
                      </a:cubicBezTo>
                      <a:cubicBezTo>
                        <a:pt x="15073" y="1009"/>
                        <a:pt x="15076" y="1006"/>
                        <a:pt x="15076" y="1006"/>
                      </a:cubicBezTo>
                      <a:cubicBezTo>
                        <a:pt x="15079" y="1006"/>
                        <a:pt x="15079" y="1006"/>
                        <a:pt x="15082" y="1006"/>
                      </a:cubicBezTo>
                      <a:cubicBezTo>
                        <a:pt x="15089" y="1016"/>
                        <a:pt x="15098" y="1019"/>
                        <a:pt x="15108" y="1022"/>
                      </a:cubicBezTo>
                      <a:cubicBezTo>
                        <a:pt x="15127" y="1029"/>
                        <a:pt x="15150" y="1035"/>
                        <a:pt x="15172" y="1029"/>
                      </a:cubicBezTo>
                      <a:cubicBezTo>
                        <a:pt x="15221" y="1019"/>
                        <a:pt x="15234" y="970"/>
                        <a:pt x="15227" y="926"/>
                      </a:cubicBezTo>
                      <a:moveTo>
                        <a:pt x="15066" y="1305"/>
                      </a:moveTo>
                      <a:lnTo>
                        <a:pt x="15066" y="1305"/>
                      </a:lnTo>
                      <a:cubicBezTo>
                        <a:pt x="15053" y="1299"/>
                        <a:pt x="15037" y="1296"/>
                        <a:pt x="15024" y="1292"/>
                      </a:cubicBezTo>
                      <a:cubicBezTo>
                        <a:pt x="14985" y="1202"/>
                        <a:pt x="14882" y="1138"/>
                        <a:pt x="14796" y="1106"/>
                      </a:cubicBezTo>
                      <a:cubicBezTo>
                        <a:pt x="14705" y="1077"/>
                        <a:pt x="14609" y="1067"/>
                        <a:pt x="14519" y="1090"/>
                      </a:cubicBezTo>
                      <a:cubicBezTo>
                        <a:pt x="14444" y="1106"/>
                        <a:pt x="14377" y="1138"/>
                        <a:pt x="14309" y="1167"/>
                      </a:cubicBezTo>
                      <a:cubicBezTo>
                        <a:pt x="14229" y="1196"/>
                        <a:pt x="14148" y="1225"/>
                        <a:pt x="14061" y="1234"/>
                      </a:cubicBezTo>
                      <a:cubicBezTo>
                        <a:pt x="13995" y="1247"/>
                        <a:pt x="13924" y="1257"/>
                        <a:pt x="13856" y="1260"/>
                      </a:cubicBezTo>
                      <a:cubicBezTo>
                        <a:pt x="13876" y="1244"/>
                        <a:pt x="13888" y="1222"/>
                        <a:pt x="13895" y="1196"/>
                      </a:cubicBezTo>
                      <a:cubicBezTo>
                        <a:pt x="13904" y="1196"/>
                        <a:pt x="13917" y="1196"/>
                        <a:pt x="13921" y="1196"/>
                      </a:cubicBezTo>
                      <a:cubicBezTo>
                        <a:pt x="13933" y="1193"/>
                        <a:pt x="13949" y="1193"/>
                        <a:pt x="13966" y="1190"/>
                      </a:cubicBezTo>
                      <a:cubicBezTo>
                        <a:pt x="13995" y="1183"/>
                        <a:pt x="14023" y="1177"/>
                        <a:pt x="14052" y="1170"/>
                      </a:cubicBezTo>
                      <a:cubicBezTo>
                        <a:pt x="14219" y="1125"/>
                        <a:pt x="14380" y="1058"/>
                        <a:pt x="14551" y="1032"/>
                      </a:cubicBezTo>
                      <a:cubicBezTo>
                        <a:pt x="14667" y="1016"/>
                        <a:pt x="14773" y="1038"/>
                        <a:pt x="14869" y="1099"/>
                      </a:cubicBezTo>
                      <a:cubicBezTo>
                        <a:pt x="14950" y="1151"/>
                        <a:pt x="15021" y="1222"/>
                        <a:pt x="15066" y="1305"/>
                      </a:cubicBezTo>
                      <a:moveTo>
                        <a:pt x="13892" y="1441"/>
                      </a:moveTo>
                      <a:lnTo>
                        <a:pt x="13892" y="1441"/>
                      </a:lnTo>
                      <a:cubicBezTo>
                        <a:pt x="13863" y="1431"/>
                        <a:pt x="13834" y="1424"/>
                        <a:pt x="13805" y="1428"/>
                      </a:cubicBezTo>
                      <a:cubicBezTo>
                        <a:pt x="13740" y="1434"/>
                        <a:pt x="13689" y="1476"/>
                        <a:pt x="13624" y="1479"/>
                      </a:cubicBezTo>
                      <a:cubicBezTo>
                        <a:pt x="13599" y="1483"/>
                        <a:pt x="13573" y="1483"/>
                        <a:pt x="13550" y="1473"/>
                      </a:cubicBezTo>
                      <a:cubicBezTo>
                        <a:pt x="13521" y="1460"/>
                        <a:pt x="13515" y="1424"/>
                        <a:pt x="13531" y="1399"/>
                      </a:cubicBezTo>
                      <a:cubicBezTo>
                        <a:pt x="13540" y="1379"/>
                        <a:pt x="13557" y="1376"/>
                        <a:pt x="13573" y="1379"/>
                      </a:cubicBezTo>
                      <a:cubicBezTo>
                        <a:pt x="13582" y="1383"/>
                        <a:pt x="13589" y="1389"/>
                        <a:pt x="13592" y="1399"/>
                      </a:cubicBezTo>
                      <a:cubicBezTo>
                        <a:pt x="13602" y="1418"/>
                        <a:pt x="13612" y="1431"/>
                        <a:pt x="13628" y="1434"/>
                      </a:cubicBezTo>
                      <a:cubicBezTo>
                        <a:pt x="13634" y="1437"/>
                        <a:pt x="13640" y="1441"/>
                        <a:pt x="13650" y="1441"/>
                      </a:cubicBezTo>
                      <a:cubicBezTo>
                        <a:pt x="13685" y="1444"/>
                        <a:pt x="13714" y="1418"/>
                        <a:pt x="13721" y="1386"/>
                      </a:cubicBezTo>
                      <a:cubicBezTo>
                        <a:pt x="13859" y="1411"/>
                        <a:pt x="14000" y="1383"/>
                        <a:pt x="14135" y="1341"/>
                      </a:cubicBezTo>
                      <a:cubicBezTo>
                        <a:pt x="14152" y="1338"/>
                        <a:pt x="14164" y="1331"/>
                        <a:pt x="14180" y="1328"/>
                      </a:cubicBezTo>
                      <a:cubicBezTo>
                        <a:pt x="14184" y="1328"/>
                        <a:pt x="14184" y="1328"/>
                        <a:pt x="14187" y="1325"/>
                      </a:cubicBezTo>
                      <a:cubicBezTo>
                        <a:pt x="14268" y="1299"/>
                        <a:pt x="14348" y="1273"/>
                        <a:pt x="14435" y="1254"/>
                      </a:cubicBezTo>
                      <a:cubicBezTo>
                        <a:pt x="14519" y="1238"/>
                        <a:pt x="14609" y="1228"/>
                        <a:pt x="14696" y="1231"/>
                      </a:cubicBezTo>
                      <a:cubicBezTo>
                        <a:pt x="14747" y="1231"/>
                        <a:pt x="14834" y="1231"/>
                        <a:pt x="14873" y="1276"/>
                      </a:cubicBezTo>
                      <a:cubicBezTo>
                        <a:pt x="14866" y="1276"/>
                        <a:pt x="14860" y="1276"/>
                        <a:pt x="14853" y="1276"/>
                      </a:cubicBezTo>
                      <a:cubicBezTo>
                        <a:pt x="14728" y="1273"/>
                        <a:pt x="14602" y="1283"/>
                        <a:pt x="14483" y="1331"/>
                      </a:cubicBezTo>
                      <a:cubicBezTo>
                        <a:pt x="14477" y="1334"/>
                        <a:pt x="14470" y="1338"/>
                        <a:pt x="14461" y="1341"/>
                      </a:cubicBezTo>
                      <a:cubicBezTo>
                        <a:pt x="14380" y="1376"/>
                        <a:pt x="14303" y="1411"/>
                        <a:pt x="14219" y="1441"/>
                      </a:cubicBezTo>
                      <a:cubicBezTo>
                        <a:pt x="14180" y="1454"/>
                        <a:pt x="14139" y="1466"/>
                        <a:pt x="14097" y="1476"/>
                      </a:cubicBezTo>
                      <a:cubicBezTo>
                        <a:pt x="14074" y="1483"/>
                        <a:pt x="14052" y="1486"/>
                        <a:pt x="14032" y="1492"/>
                      </a:cubicBezTo>
                      <a:cubicBezTo>
                        <a:pt x="14026" y="1492"/>
                        <a:pt x="13992" y="1502"/>
                        <a:pt x="13979" y="1505"/>
                      </a:cubicBezTo>
                      <a:cubicBezTo>
                        <a:pt x="13956" y="1476"/>
                        <a:pt x="13924" y="1454"/>
                        <a:pt x="13892" y="1441"/>
                      </a:cubicBezTo>
                      <a:moveTo>
                        <a:pt x="14757" y="1209"/>
                      </a:moveTo>
                      <a:lnTo>
                        <a:pt x="14757" y="1209"/>
                      </a:lnTo>
                      <a:cubicBezTo>
                        <a:pt x="14667" y="1196"/>
                        <a:pt x="14577" y="1196"/>
                        <a:pt x="14486" y="1209"/>
                      </a:cubicBezTo>
                      <a:cubicBezTo>
                        <a:pt x="14387" y="1225"/>
                        <a:pt x="14290" y="1257"/>
                        <a:pt x="14190" y="1286"/>
                      </a:cubicBezTo>
                      <a:cubicBezTo>
                        <a:pt x="14161" y="1296"/>
                        <a:pt x="14132" y="1305"/>
                        <a:pt x="14106" y="1312"/>
                      </a:cubicBezTo>
                      <a:cubicBezTo>
                        <a:pt x="13982" y="1347"/>
                        <a:pt x="13850" y="1373"/>
                        <a:pt x="13721" y="1347"/>
                      </a:cubicBezTo>
                      <a:cubicBezTo>
                        <a:pt x="13721" y="1344"/>
                        <a:pt x="13721" y="1341"/>
                        <a:pt x="13721" y="1341"/>
                      </a:cubicBezTo>
                      <a:cubicBezTo>
                        <a:pt x="13708" y="1309"/>
                        <a:pt x="13679" y="1273"/>
                        <a:pt x="13647" y="1260"/>
                      </a:cubicBezTo>
                      <a:cubicBezTo>
                        <a:pt x="13631" y="1254"/>
                        <a:pt x="13615" y="1251"/>
                        <a:pt x="13599" y="1254"/>
                      </a:cubicBezTo>
                      <a:cubicBezTo>
                        <a:pt x="13579" y="1257"/>
                        <a:pt x="13557" y="1276"/>
                        <a:pt x="13534" y="1276"/>
                      </a:cubicBezTo>
                      <a:cubicBezTo>
                        <a:pt x="13531" y="1276"/>
                        <a:pt x="13531" y="1276"/>
                        <a:pt x="13528" y="1276"/>
                      </a:cubicBezTo>
                      <a:cubicBezTo>
                        <a:pt x="13508" y="1267"/>
                        <a:pt x="13496" y="1234"/>
                        <a:pt x="13492" y="1215"/>
                      </a:cubicBezTo>
                      <a:cubicBezTo>
                        <a:pt x="13486" y="1164"/>
                        <a:pt x="13524" y="1112"/>
                        <a:pt x="13569" y="1083"/>
                      </a:cubicBezTo>
                      <a:cubicBezTo>
                        <a:pt x="13589" y="1070"/>
                        <a:pt x="13615" y="1061"/>
                        <a:pt x="13640" y="1061"/>
                      </a:cubicBezTo>
                      <a:cubicBezTo>
                        <a:pt x="13653" y="1061"/>
                        <a:pt x="13666" y="1064"/>
                        <a:pt x="13682" y="1067"/>
                      </a:cubicBezTo>
                      <a:cubicBezTo>
                        <a:pt x="13695" y="1074"/>
                        <a:pt x="13708" y="1083"/>
                        <a:pt x="13714" y="1099"/>
                      </a:cubicBezTo>
                      <a:cubicBezTo>
                        <a:pt x="13727" y="1131"/>
                        <a:pt x="13695" y="1148"/>
                        <a:pt x="13676" y="1167"/>
                      </a:cubicBezTo>
                      <a:cubicBezTo>
                        <a:pt x="13660" y="1180"/>
                        <a:pt x="13663" y="1202"/>
                        <a:pt x="13672" y="1222"/>
                      </a:cubicBezTo>
                      <a:cubicBezTo>
                        <a:pt x="13685" y="1241"/>
                        <a:pt x="13702" y="1257"/>
                        <a:pt x="13724" y="1267"/>
                      </a:cubicBezTo>
                      <a:cubicBezTo>
                        <a:pt x="13734" y="1279"/>
                        <a:pt x="13753" y="1299"/>
                        <a:pt x="13792" y="1299"/>
                      </a:cubicBezTo>
                      <a:cubicBezTo>
                        <a:pt x="13879" y="1302"/>
                        <a:pt x="13966" y="1292"/>
                        <a:pt x="14052" y="1276"/>
                      </a:cubicBezTo>
                      <a:cubicBezTo>
                        <a:pt x="14132" y="1263"/>
                        <a:pt x="14216" y="1244"/>
                        <a:pt x="14293" y="1215"/>
                      </a:cubicBezTo>
                      <a:cubicBezTo>
                        <a:pt x="14364" y="1186"/>
                        <a:pt x="14432" y="1154"/>
                        <a:pt x="14502" y="1135"/>
                      </a:cubicBezTo>
                      <a:cubicBezTo>
                        <a:pt x="14599" y="1109"/>
                        <a:pt x="14699" y="1112"/>
                        <a:pt x="14792" y="1144"/>
                      </a:cubicBezTo>
                      <a:cubicBezTo>
                        <a:pt x="14834" y="1157"/>
                        <a:pt x="14876" y="1177"/>
                        <a:pt x="14915" y="1206"/>
                      </a:cubicBezTo>
                      <a:cubicBezTo>
                        <a:pt x="14947" y="1228"/>
                        <a:pt x="14973" y="1257"/>
                        <a:pt x="14998" y="1289"/>
                      </a:cubicBezTo>
                      <a:cubicBezTo>
                        <a:pt x="14966" y="1286"/>
                        <a:pt x="14937" y="1283"/>
                        <a:pt x="14905" y="1279"/>
                      </a:cubicBezTo>
                      <a:cubicBezTo>
                        <a:pt x="14902" y="1276"/>
                        <a:pt x="14899" y="1276"/>
                        <a:pt x="14895" y="1276"/>
                      </a:cubicBezTo>
                      <a:cubicBezTo>
                        <a:pt x="14892" y="1273"/>
                        <a:pt x="14892" y="1270"/>
                        <a:pt x="14889" y="1267"/>
                      </a:cubicBezTo>
                      <a:cubicBezTo>
                        <a:pt x="14860" y="1225"/>
                        <a:pt x="14805" y="1215"/>
                        <a:pt x="14757" y="1209"/>
                      </a:cubicBezTo>
                      <a:moveTo>
                        <a:pt x="13421" y="820"/>
                      </a:moveTo>
                      <a:lnTo>
                        <a:pt x="13421" y="820"/>
                      </a:lnTo>
                      <a:cubicBezTo>
                        <a:pt x="13383" y="820"/>
                        <a:pt x="13341" y="820"/>
                        <a:pt x="13305" y="823"/>
                      </a:cubicBezTo>
                      <a:cubicBezTo>
                        <a:pt x="13235" y="830"/>
                        <a:pt x="13164" y="846"/>
                        <a:pt x="13106" y="888"/>
                      </a:cubicBezTo>
                      <a:cubicBezTo>
                        <a:pt x="13074" y="872"/>
                        <a:pt x="13041" y="859"/>
                        <a:pt x="13006" y="849"/>
                      </a:cubicBezTo>
                      <a:cubicBezTo>
                        <a:pt x="13012" y="852"/>
                        <a:pt x="13048" y="823"/>
                        <a:pt x="13057" y="817"/>
                      </a:cubicBezTo>
                      <a:cubicBezTo>
                        <a:pt x="13074" y="807"/>
                        <a:pt x="13093" y="798"/>
                        <a:pt x="13109" y="788"/>
                      </a:cubicBezTo>
                      <a:cubicBezTo>
                        <a:pt x="13148" y="766"/>
                        <a:pt x="13183" y="756"/>
                        <a:pt x="13222" y="746"/>
                      </a:cubicBezTo>
                      <a:cubicBezTo>
                        <a:pt x="13389" y="711"/>
                        <a:pt x="13560" y="743"/>
                        <a:pt x="13711" y="814"/>
                      </a:cubicBezTo>
                      <a:cubicBezTo>
                        <a:pt x="13714" y="814"/>
                        <a:pt x="13714" y="814"/>
                        <a:pt x="13718" y="817"/>
                      </a:cubicBezTo>
                      <a:cubicBezTo>
                        <a:pt x="13734" y="823"/>
                        <a:pt x="13747" y="830"/>
                        <a:pt x="13760" y="836"/>
                      </a:cubicBezTo>
                      <a:cubicBezTo>
                        <a:pt x="13888" y="901"/>
                        <a:pt x="14010" y="980"/>
                        <a:pt x="14142" y="1038"/>
                      </a:cubicBezTo>
                      <a:cubicBezTo>
                        <a:pt x="14103" y="1070"/>
                        <a:pt x="14058" y="1109"/>
                        <a:pt x="14036" y="1135"/>
                      </a:cubicBezTo>
                      <a:cubicBezTo>
                        <a:pt x="13988" y="1144"/>
                        <a:pt x="13940" y="1154"/>
                        <a:pt x="13892" y="1161"/>
                      </a:cubicBezTo>
                      <a:cubicBezTo>
                        <a:pt x="13888" y="1122"/>
                        <a:pt x="13872" y="1083"/>
                        <a:pt x="13843" y="1061"/>
                      </a:cubicBezTo>
                      <a:cubicBezTo>
                        <a:pt x="13830" y="1054"/>
                        <a:pt x="13817" y="1045"/>
                        <a:pt x="13805" y="1038"/>
                      </a:cubicBezTo>
                      <a:cubicBezTo>
                        <a:pt x="13792" y="1029"/>
                        <a:pt x="13785" y="1019"/>
                        <a:pt x="13782" y="999"/>
                      </a:cubicBezTo>
                      <a:cubicBezTo>
                        <a:pt x="13779" y="967"/>
                        <a:pt x="13776" y="943"/>
                        <a:pt x="13753" y="917"/>
                      </a:cubicBezTo>
                      <a:cubicBezTo>
                        <a:pt x="13718" y="878"/>
                        <a:pt x="13669" y="872"/>
                        <a:pt x="13618" y="881"/>
                      </a:cubicBezTo>
                      <a:cubicBezTo>
                        <a:pt x="13615" y="865"/>
                        <a:pt x="13615" y="849"/>
                        <a:pt x="13608" y="836"/>
                      </a:cubicBezTo>
                      <a:cubicBezTo>
                        <a:pt x="13602" y="820"/>
                        <a:pt x="13592" y="807"/>
                        <a:pt x="13579" y="798"/>
                      </a:cubicBezTo>
                      <a:cubicBezTo>
                        <a:pt x="13557" y="782"/>
                        <a:pt x="13524" y="775"/>
                        <a:pt x="13499" y="782"/>
                      </a:cubicBezTo>
                      <a:cubicBezTo>
                        <a:pt x="13470" y="785"/>
                        <a:pt x="13444" y="801"/>
                        <a:pt x="13421" y="820"/>
                      </a:cubicBezTo>
                      <a:moveTo>
                        <a:pt x="13296" y="923"/>
                      </a:moveTo>
                      <a:lnTo>
                        <a:pt x="13296" y="923"/>
                      </a:lnTo>
                      <a:cubicBezTo>
                        <a:pt x="13292" y="888"/>
                        <a:pt x="13270" y="869"/>
                        <a:pt x="13247" y="862"/>
                      </a:cubicBezTo>
                      <a:cubicBezTo>
                        <a:pt x="13276" y="856"/>
                        <a:pt x="13309" y="852"/>
                        <a:pt x="13344" y="852"/>
                      </a:cubicBezTo>
                      <a:cubicBezTo>
                        <a:pt x="13357" y="852"/>
                        <a:pt x="13373" y="852"/>
                        <a:pt x="13389" y="852"/>
                      </a:cubicBezTo>
                      <a:cubicBezTo>
                        <a:pt x="13376" y="869"/>
                        <a:pt x="13363" y="885"/>
                        <a:pt x="13354" y="901"/>
                      </a:cubicBezTo>
                      <a:cubicBezTo>
                        <a:pt x="13325" y="955"/>
                        <a:pt x="13312" y="1019"/>
                        <a:pt x="13254" y="1058"/>
                      </a:cubicBezTo>
                      <a:cubicBezTo>
                        <a:pt x="13235" y="1074"/>
                        <a:pt x="13206" y="1086"/>
                        <a:pt x="13177" y="1083"/>
                      </a:cubicBezTo>
                      <a:cubicBezTo>
                        <a:pt x="13144" y="1083"/>
                        <a:pt x="13128" y="1051"/>
                        <a:pt x="13138" y="1022"/>
                      </a:cubicBezTo>
                      <a:cubicBezTo>
                        <a:pt x="13138" y="1016"/>
                        <a:pt x="13141" y="1012"/>
                        <a:pt x="13141" y="1009"/>
                      </a:cubicBezTo>
                      <a:cubicBezTo>
                        <a:pt x="13141" y="1006"/>
                        <a:pt x="13144" y="1003"/>
                        <a:pt x="13148" y="1003"/>
                      </a:cubicBezTo>
                      <a:cubicBezTo>
                        <a:pt x="13148" y="1003"/>
                        <a:pt x="13151" y="1003"/>
                        <a:pt x="13151" y="1006"/>
                      </a:cubicBezTo>
                      <a:cubicBezTo>
                        <a:pt x="13157" y="1012"/>
                        <a:pt x="13167" y="1016"/>
                        <a:pt x="13177" y="1019"/>
                      </a:cubicBezTo>
                      <a:cubicBezTo>
                        <a:pt x="13196" y="1029"/>
                        <a:pt x="13219" y="1032"/>
                        <a:pt x="13241" y="1025"/>
                      </a:cubicBezTo>
                      <a:cubicBezTo>
                        <a:pt x="13289" y="1016"/>
                        <a:pt x="13302" y="967"/>
                        <a:pt x="13296" y="923"/>
                      </a:cubicBezTo>
                      <a:moveTo>
                        <a:pt x="13135" y="1302"/>
                      </a:moveTo>
                      <a:lnTo>
                        <a:pt x="13135" y="1302"/>
                      </a:lnTo>
                      <a:cubicBezTo>
                        <a:pt x="13122" y="1296"/>
                        <a:pt x="13106" y="1292"/>
                        <a:pt x="13093" y="1289"/>
                      </a:cubicBezTo>
                      <a:cubicBezTo>
                        <a:pt x="13054" y="1199"/>
                        <a:pt x="12951" y="1135"/>
                        <a:pt x="12864" y="1102"/>
                      </a:cubicBezTo>
                      <a:cubicBezTo>
                        <a:pt x="12777" y="1074"/>
                        <a:pt x="12678" y="1067"/>
                        <a:pt x="12587" y="1086"/>
                      </a:cubicBezTo>
                      <a:cubicBezTo>
                        <a:pt x="12513" y="1106"/>
                        <a:pt x="12446" y="1138"/>
                        <a:pt x="12378" y="1164"/>
                      </a:cubicBezTo>
                      <a:cubicBezTo>
                        <a:pt x="12298" y="1193"/>
                        <a:pt x="12217" y="1222"/>
                        <a:pt x="12133" y="1234"/>
                      </a:cubicBezTo>
                      <a:cubicBezTo>
                        <a:pt x="12062" y="1244"/>
                        <a:pt x="11995" y="1254"/>
                        <a:pt x="11924" y="1257"/>
                      </a:cubicBezTo>
                      <a:cubicBezTo>
                        <a:pt x="11946" y="1241"/>
                        <a:pt x="11959" y="1218"/>
                        <a:pt x="11962" y="1196"/>
                      </a:cubicBezTo>
                      <a:cubicBezTo>
                        <a:pt x="11975" y="1193"/>
                        <a:pt x="11985" y="1193"/>
                        <a:pt x="11988" y="1193"/>
                      </a:cubicBezTo>
                      <a:cubicBezTo>
                        <a:pt x="12004" y="1190"/>
                        <a:pt x="12021" y="1190"/>
                        <a:pt x="12033" y="1186"/>
                      </a:cubicBezTo>
                      <a:cubicBezTo>
                        <a:pt x="12062" y="1180"/>
                        <a:pt x="12094" y="1173"/>
                        <a:pt x="12123" y="1167"/>
                      </a:cubicBezTo>
                      <a:cubicBezTo>
                        <a:pt x="12288" y="1125"/>
                        <a:pt x="12449" y="1054"/>
                        <a:pt x="12619" y="1029"/>
                      </a:cubicBezTo>
                      <a:cubicBezTo>
                        <a:pt x="12735" y="1012"/>
                        <a:pt x="12842" y="1035"/>
                        <a:pt x="12942" y="1096"/>
                      </a:cubicBezTo>
                      <a:cubicBezTo>
                        <a:pt x="13019" y="1148"/>
                        <a:pt x="13093" y="1218"/>
                        <a:pt x="13135" y="1302"/>
                      </a:cubicBezTo>
                      <a:moveTo>
                        <a:pt x="11499" y="820"/>
                      </a:moveTo>
                      <a:lnTo>
                        <a:pt x="11499" y="820"/>
                      </a:lnTo>
                      <a:cubicBezTo>
                        <a:pt x="11460" y="820"/>
                        <a:pt x="11418" y="820"/>
                        <a:pt x="11383" y="823"/>
                      </a:cubicBezTo>
                      <a:cubicBezTo>
                        <a:pt x="11312" y="830"/>
                        <a:pt x="11241" y="846"/>
                        <a:pt x="11183" y="888"/>
                      </a:cubicBezTo>
                      <a:cubicBezTo>
                        <a:pt x="11151" y="872"/>
                        <a:pt x="11119" y="859"/>
                        <a:pt x="11083" y="849"/>
                      </a:cubicBezTo>
                      <a:cubicBezTo>
                        <a:pt x="11090" y="852"/>
                        <a:pt x="11125" y="823"/>
                        <a:pt x="11135" y="817"/>
                      </a:cubicBezTo>
                      <a:cubicBezTo>
                        <a:pt x="11151" y="807"/>
                        <a:pt x="11170" y="798"/>
                        <a:pt x="11186" y="788"/>
                      </a:cubicBezTo>
                      <a:cubicBezTo>
                        <a:pt x="11222" y="766"/>
                        <a:pt x="11260" y="756"/>
                        <a:pt x="11299" y="746"/>
                      </a:cubicBezTo>
                      <a:cubicBezTo>
                        <a:pt x="11466" y="711"/>
                        <a:pt x="11637" y="743"/>
                        <a:pt x="11789" y="814"/>
                      </a:cubicBezTo>
                      <a:cubicBezTo>
                        <a:pt x="11792" y="814"/>
                        <a:pt x="11792" y="814"/>
                        <a:pt x="11795" y="817"/>
                      </a:cubicBezTo>
                      <a:cubicBezTo>
                        <a:pt x="11811" y="823"/>
                        <a:pt x="11824" y="830"/>
                        <a:pt x="11837" y="836"/>
                      </a:cubicBezTo>
                      <a:cubicBezTo>
                        <a:pt x="11966" y="901"/>
                        <a:pt x="12085" y="977"/>
                        <a:pt x="12214" y="1035"/>
                      </a:cubicBezTo>
                      <a:cubicBezTo>
                        <a:pt x="12172" y="1067"/>
                        <a:pt x="12130" y="1106"/>
                        <a:pt x="12107" y="1131"/>
                      </a:cubicBezTo>
                      <a:cubicBezTo>
                        <a:pt x="12062" y="1141"/>
                        <a:pt x="12014" y="1151"/>
                        <a:pt x="11966" y="1157"/>
                      </a:cubicBezTo>
                      <a:cubicBezTo>
                        <a:pt x="11966" y="1118"/>
                        <a:pt x="11950" y="1083"/>
                        <a:pt x="11921" y="1061"/>
                      </a:cubicBezTo>
                      <a:cubicBezTo>
                        <a:pt x="11908" y="1054"/>
                        <a:pt x="11895" y="1045"/>
                        <a:pt x="11882" y="1038"/>
                      </a:cubicBezTo>
                      <a:cubicBezTo>
                        <a:pt x="11869" y="1029"/>
                        <a:pt x="11863" y="1019"/>
                        <a:pt x="11859" y="999"/>
                      </a:cubicBezTo>
                      <a:cubicBezTo>
                        <a:pt x="11856" y="967"/>
                        <a:pt x="11853" y="943"/>
                        <a:pt x="11830" y="917"/>
                      </a:cubicBezTo>
                      <a:cubicBezTo>
                        <a:pt x="11795" y="878"/>
                        <a:pt x="11747" y="872"/>
                        <a:pt x="11695" y="881"/>
                      </a:cubicBezTo>
                      <a:cubicBezTo>
                        <a:pt x="11692" y="865"/>
                        <a:pt x="11692" y="849"/>
                        <a:pt x="11685" y="836"/>
                      </a:cubicBezTo>
                      <a:cubicBezTo>
                        <a:pt x="11679" y="820"/>
                        <a:pt x="11669" y="807"/>
                        <a:pt x="11657" y="798"/>
                      </a:cubicBezTo>
                      <a:cubicBezTo>
                        <a:pt x="11634" y="782"/>
                        <a:pt x="11602" y="775"/>
                        <a:pt x="11576" y="782"/>
                      </a:cubicBezTo>
                      <a:cubicBezTo>
                        <a:pt x="11547" y="785"/>
                        <a:pt x="11521" y="801"/>
                        <a:pt x="11499" y="820"/>
                      </a:cubicBezTo>
                      <a:moveTo>
                        <a:pt x="11373" y="923"/>
                      </a:moveTo>
                      <a:lnTo>
                        <a:pt x="11373" y="923"/>
                      </a:lnTo>
                      <a:cubicBezTo>
                        <a:pt x="11370" y="888"/>
                        <a:pt x="11347" y="869"/>
                        <a:pt x="11325" y="862"/>
                      </a:cubicBezTo>
                      <a:cubicBezTo>
                        <a:pt x="11354" y="856"/>
                        <a:pt x="11386" y="852"/>
                        <a:pt x="11421" y="852"/>
                      </a:cubicBezTo>
                      <a:cubicBezTo>
                        <a:pt x="11434" y="852"/>
                        <a:pt x="11450" y="852"/>
                        <a:pt x="11466" y="852"/>
                      </a:cubicBezTo>
                      <a:cubicBezTo>
                        <a:pt x="11454" y="869"/>
                        <a:pt x="11441" y="885"/>
                        <a:pt x="11431" y="901"/>
                      </a:cubicBezTo>
                      <a:cubicBezTo>
                        <a:pt x="11402" y="955"/>
                        <a:pt x="11389" y="1019"/>
                        <a:pt x="11331" y="1058"/>
                      </a:cubicBezTo>
                      <a:cubicBezTo>
                        <a:pt x="11312" y="1074"/>
                        <a:pt x="11283" y="1086"/>
                        <a:pt x="11254" y="1083"/>
                      </a:cubicBezTo>
                      <a:cubicBezTo>
                        <a:pt x="11222" y="1083"/>
                        <a:pt x="11206" y="1051"/>
                        <a:pt x="11215" y="1022"/>
                      </a:cubicBezTo>
                      <a:cubicBezTo>
                        <a:pt x="11215" y="1016"/>
                        <a:pt x="11215" y="1012"/>
                        <a:pt x="11219" y="1009"/>
                      </a:cubicBezTo>
                      <a:cubicBezTo>
                        <a:pt x="11219" y="1006"/>
                        <a:pt x="11222" y="1003"/>
                        <a:pt x="11225" y="1003"/>
                      </a:cubicBezTo>
                      <a:lnTo>
                        <a:pt x="11228" y="1006"/>
                      </a:lnTo>
                      <a:cubicBezTo>
                        <a:pt x="11235" y="1012"/>
                        <a:pt x="11244" y="1016"/>
                        <a:pt x="11254" y="1019"/>
                      </a:cubicBezTo>
                      <a:cubicBezTo>
                        <a:pt x="11273" y="1029"/>
                        <a:pt x="11296" y="1032"/>
                        <a:pt x="11318" y="1025"/>
                      </a:cubicBezTo>
                      <a:cubicBezTo>
                        <a:pt x="11367" y="1016"/>
                        <a:pt x="11380" y="967"/>
                        <a:pt x="11373" y="923"/>
                      </a:cubicBezTo>
                      <a:moveTo>
                        <a:pt x="11212" y="1302"/>
                      </a:moveTo>
                      <a:lnTo>
                        <a:pt x="11212" y="1302"/>
                      </a:lnTo>
                      <a:cubicBezTo>
                        <a:pt x="11199" y="1296"/>
                        <a:pt x="11183" y="1292"/>
                        <a:pt x="11170" y="1289"/>
                      </a:cubicBezTo>
                      <a:cubicBezTo>
                        <a:pt x="11132" y="1199"/>
                        <a:pt x="11028" y="1135"/>
                        <a:pt x="10942" y="1102"/>
                      </a:cubicBezTo>
                      <a:cubicBezTo>
                        <a:pt x="10855" y="1074"/>
                        <a:pt x="10755" y="1067"/>
                        <a:pt x="10664" y="1086"/>
                      </a:cubicBezTo>
                      <a:cubicBezTo>
                        <a:pt x="10591" y="1106"/>
                        <a:pt x="10523" y="1138"/>
                        <a:pt x="10455" y="1164"/>
                      </a:cubicBezTo>
                      <a:cubicBezTo>
                        <a:pt x="10375" y="1193"/>
                        <a:pt x="10294" y="1222"/>
                        <a:pt x="10211" y="1234"/>
                      </a:cubicBezTo>
                      <a:cubicBezTo>
                        <a:pt x="10140" y="1244"/>
                        <a:pt x="10072" y="1254"/>
                        <a:pt x="10001" y="1257"/>
                      </a:cubicBezTo>
                      <a:cubicBezTo>
                        <a:pt x="10024" y="1241"/>
                        <a:pt x="10037" y="1218"/>
                        <a:pt x="10040" y="1196"/>
                      </a:cubicBezTo>
                      <a:cubicBezTo>
                        <a:pt x="10053" y="1193"/>
                        <a:pt x="10062" y="1193"/>
                        <a:pt x="10066" y="1193"/>
                      </a:cubicBezTo>
                      <a:cubicBezTo>
                        <a:pt x="10082" y="1190"/>
                        <a:pt x="10098" y="1190"/>
                        <a:pt x="10111" y="1186"/>
                      </a:cubicBezTo>
                      <a:cubicBezTo>
                        <a:pt x="10140" y="1180"/>
                        <a:pt x="10172" y="1173"/>
                        <a:pt x="10201" y="1167"/>
                      </a:cubicBezTo>
                      <a:cubicBezTo>
                        <a:pt x="10365" y="1125"/>
                        <a:pt x="10526" y="1054"/>
                        <a:pt x="10697" y="1029"/>
                      </a:cubicBezTo>
                      <a:cubicBezTo>
                        <a:pt x="10813" y="1012"/>
                        <a:pt x="10919" y="1035"/>
                        <a:pt x="11019" y="1096"/>
                      </a:cubicBezTo>
                      <a:cubicBezTo>
                        <a:pt x="11096" y="1148"/>
                        <a:pt x="11170" y="1218"/>
                        <a:pt x="11212" y="1302"/>
                      </a:cubicBezTo>
                      <a:moveTo>
                        <a:pt x="9576" y="820"/>
                      </a:moveTo>
                      <a:lnTo>
                        <a:pt x="9576" y="820"/>
                      </a:lnTo>
                      <a:cubicBezTo>
                        <a:pt x="9537" y="820"/>
                        <a:pt x="9496" y="820"/>
                        <a:pt x="9460" y="823"/>
                      </a:cubicBezTo>
                      <a:cubicBezTo>
                        <a:pt x="9389" y="830"/>
                        <a:pt x="9318" y="846"/>
                        <a:pt x="9261" y="888"/>
                      </a:cubicBezTo>
                      <a:cubicBezTo>
                        <a:pt x="9228" y="872"/>
                        <a:pt x="9196" y="859"/>
                        <a:pt x="9161" y="849"/>
                      </a:cubicBezTo>
                      <a:cubicBezTo>
                        <a:pt x="9167" y="852"/>
                        <a:pt x="9202" y="823"/>
                        <a:pt x="9212" y="817"/>
                      </a:cubicBezTo>
                      <a:cubicBezTo>
                        <a:pt x="9228" y="807"/>
                        <a:pt x="9248" y="798"/>
                        <a:pt x="9264" y="788"/>
                      </a:cubicBezTo>
                      <a:cubicBezTo>
                        <a:pt x="9299" y="766"/>
                        <a:pt x="9338" y="756"/>
                        <a:pt x="9376" y="746"/>
                      </a:cubicBezTo>
                      <a:cubicBezTo>
                        <a:pt x="9544" y="711"/>
                        <a:pt x="9714" y="743"/>
                        <a:pt x="9866" y="814"/>
                      </a:cubicBezTo>
                      <a:cubicBezTo>
                        <a:pt x="9869" y="814"/>
                        <a:pt x="9869" y="814"/>
                        <a:pt x="9872" y="817"/>
                      </a:cubicBezTo>
                      <a:cubicBezTo>
                        <a:pt x="9885" y="823"/>
                        <a:pt x="9901" y="830"/>
                        <a:pt x="9914" y="836"/>
                      </a:cubicBezTo>
                      <a:cubicBezTo>
                        <a:pt x="10043" y="901"/>
                        <a:pt x="10159" y="977"/>
                        <a:pt x="10291" y="1035"/>
                      </a:cubicBezTo>
                      <a:cubicBezTo>
                        <a:pt x="10249" y="1067"/>
                        <a:pt x="10207" y="1106"/>
                        <a:pt x="10185" y="1131"/>
                      </a:cubicBezTo>
                      <a:cubicBezTo>
                        <a:pt x="10140" y="1141"/>
                        <a:pt x="10091" y="1151"/>
                        <a:pt x="10043" y="1157"/>
                      </a:cubicBezTo>
                      <a:cubicBezTo>
                        <a:pt x="10043" y="1118"/>
                        <a:pt x="10027" y="1083"/>
                        <a:pt x="9998" y="1061"/>
                      </a:cubicBezTo>
                      <a:cubicBezTo>
                        <a:pt x="9985" y="1054"/>
                        <a:pt x="9972" y="1045"/>
                        <a:pt x="9959" y="1038"/>
                      </a:cubicBezTo>
                      <a:cubicBezTo>
                        <a:pt x="9946" y="1029"/>
                        <a:pt x="9940" y="1019"/>
                        <a:pt x="9937" y="999"/>
                      </a:cubicBezTo>
                      <a:cubicBezTo>
                        <a:pt x="9934" y="967"/>
                        <a:pt x="9930" y="943"/>
                        <a:pt x="9908" y="917"/>
                      </a:cubicBezTo>
                      <a:cubicBezTo>
                        <a:pt x="9872" y="878"/>
                        <a:pt x="9824" y="872"/>
                        <a:pt x="9773" y="881"/>
                      </a:cubicBezTo>
                      <a:cubicBezTo>
                        <a:pt x="9769" y="865"/>
                        <a:pt x="9769" y="849"/>
                        <a:pt x="9763" y="836"/>
                      </a:cubicBezTo>
                      <a:cubicBezTo>
                        <a:pt x="9756" y="820"/>
                        <a:pt x="9747" y="807"/>
                        <a:pt x="9734" y="798"/>
                      </a:cubicBezTo>
                      <a:cubicBezTo>
                        <a:pt x="9711" y="782"/>
                        <a:pt x="9679" y="775"/>
                        <a:pt x="9650" y="782"/>
                      </a:cubicBezTo>
                      <a:cubicBezTo>
                        <a:pt x="9624" y="785"/>
                        <a:pt x="9598" y="801"/>
                        <a:pt x="9576" y="820"/>
                      </a:cubicBezTo>
                      <a:moveTo>
                        <a:pt x="9450" y="923"/>
                      </a:moveTo>
                      <a:lnTo>
                        <a:pt x="9450" y="923"/>
                      </a:lnTo>
                      <a:cubicBezTo>
                        <a:pt x="9447" y="888"/>
                        <a:pt x="9425" y="869"/>
                        <a:pt x="9402" y="862"/>
                      </a:cubicBezTo>
                      <a:cubicBezTo>
                        <a:pt x="9431" y="856"/>
                        <a:pt x="9463" y="852"/>
                        <a:pt x="9499" y="852"/>
                      </a:cubicBezTo>
                      <a:cubicBezTo>
                        <a:pt x="9512" y="852"/>
                        <a:pt x="9528" y="852"/>
                        <a:pt x="9544" y="852"/>
                      </a:cubicBezTo>
                      <a:cubicBezTo>
                        <a:pt x="9531" y="869"/>
                        <a:pt x="9518" y="885"/>
                        <a:pt x="9508" y="901"/>
                      </a:cubicBezTo>
                      <a:cubicBezTo>
                        <a:pt x="9479" y="955"/>
                        <a:pt x="9466" y="1019"/>
                        <a:pt x="9409" y="1058"/>
                      </a:cubicBezTo>
                      <a:cubicBezTo>
                        <a:pt x="9389" y="1074"/>
                        <a:pt x="9360" y="1086"/>
                        <a:pt x="9331" y="1083"/>
                      </a:cubicBezTo>
                      <a:cubicBezTo>
                        <a:pt x="9299" y="1083"/>
                        <a:pt x="9283" y="1051"/>
                        <a:pt x="9293" y="1022"/>
                      </a:cubicBezTo>
                      <a:cubicBezTo>
                        <a:pt x="9293" y="1016"/>
                        <a:pt x="9293" y="1012"/>
                        <a:pt x="9296" y="1009"/>
                      </a:cubicBezTo>
                      <a:cubicBezTo>
                        <a:pt x="9296" y="1006"/>
                        <a:pt x="9299" y="1003"/>
                        <a:pt x="9302" y="1003"/>
                      </a:cubicBezTo>
                      <a:lnTo>
                        <a:pt x="9305" y="1006"/>
                      </a:lnTo>
                      <a:cubicBezTo>
                        <a:pt x="9312" y="1012"/>
                        <a:pt x="9322" y="1016"/>
                        <a:pt x="9331" y="1019"/>
                      </a:cubicBezTo>
                      <a:cubicBezTo>
                        <a:pt x="9351" y="1029"/>
                        <a:pt x="9373" y="1032"/>
                        <a:pt x="9396" y="1025"/>
                      </a:cubicBezTo>
                      <a:cubicBezTo>
                        <a:pt x="9444" y="1016"/>
                        <a:pt x="9457" y="967"/>
                        <a:pt x="9450" y="923"/>
                      </a:cubicBezTo>
                      <a:moveTo>
                        <a:pt x="9289" y="1302"/>
                      </a:moveTo>
                      <a:lnTo>
                        <a:pt x="9289" y="1302"/>
                      </a:lnTo>
                      <a:cubicBezTo>
                        <a:pt x="9277" y="1296"/>
                        <a:pt x="9261" y="1292"/>
                        <a:pt x="9248" y="1289"/>
                      </a:cubicBezTo>
                      <a:cubicBezTo>
                        <a:pt x="9209" y="1199"/>
                        <a:pt x="9106" y="1135"/>
                        <a:pt x="9019" y="1102"/>
                      </a:cubicBezTo>
                      <a:cubicBezTo>
                        <a:pt x="8932" y="1074"/>
                        <a:pt x="8832" y="1067"/>
                        <a:pt x="8742" y="1086"/>
                      </a:cubicBezTo>
                      <a:cubicBezTo>
                        <a:pt x="8668" y="1106"/>
                        <a:pt x="8600" y="1138"/>
                        <a:pt x="8532" y="1164"/>
                      </a:cubicBezTo>
                      <a:cubicBezTo>
                        <a:pt x="8452" y="1193"/>
                        <a:pt x="8372" y="1222"/>
                        <a:pt x="8288" y="1234"/>
                      </a:cubicBezTo>
                      <a:cubicBezTo>
                        <a:pt x="8217" y="1244"/>
                        <a:pt x="8149" y="1254"/>
                        <a:pt x="8079" y="1257"/>
                      </a:cubicBezTo>
                      <a:cubicBezTo>
                        <a:pt x="8101" y="1241"/>
                        <a:pt x="8114" y="1218"/>
                        <a:pt x="8117" y="1196"/>
                      </a:cubicBezTo>
                      <a:cubicBezTo>
                        <a:pt x="8130" y="1193"/>
                        <a:pt x="8140" y="1193"/>
                        <a:pt x="8143" y="1193"/>
                      </a:cubicBezTo>
                      <a:cubicBezTo>
                        <a:pt x="8159" y="1190"/>
                        <a:pt x="8175" y="1190"/>
                        <a:pt x="8188" y="1186"/>
                      </a:cubicBezTo>
                      <a:cubicBezTo>
                        <a:pt x="8217" y="1180"/>
                        <a:pt x="8249" y="1173"/>
                        <a:pt x="8278" y="1167"/>
                      </a:cubicBezTo>
                      <a:cubicBezTo>
                        <a:pt x="8442" y="1125"/>
                        <a:pt x="8604" y="1054"/>
                        <a:pt x="8774" y="1029"/>
                      </a:cubicBezTo>
                      <a:cubicBezTo>
                        <a:pt x="8890" y="1012"/>
                        <a:pt x="8996" y="1035"/>
                        <a:pt x="9096" y="1096"/>
                      </a:cubicBezTo>
                      <a:cubicBezTo>
                        <a:pt x="9173" y="1148"/>
                        <a:pt x="9248" y="1218"/>
                        <a:pt x="9289" y="1302"/>
                      </a:cubicBezTo>
                      <a:moveTo>
                        <a:pt x="7653" y="820"/>
                      </a:moveTo>
                      <a:lnTo>
                        <a:pt x="7653" y="820"/>
                      </a:lnTo>
                      <a:cubicBezTo>
                        <a:pt x="7615" y="820"/>
                        <a:pt x="7573" y="820"/>
                        <a:pt x="7538" y="823"/>
                      </a:cubicBezTo>
                      <a:cubicBezTo>
                        <a:pt x="7467" y="830"/>
                        <a:pt x="7396" y="846"/>
                        <a:pt x="7338" y="888"/>
                      </a:cubicBezTo>
                      <a:cubicBezTo>
                        <a:pt x="7306" y="872"/>
                        <a:pt x="7273" y="859"/>
                        <a:pt x="7238" y="849"/>
                      </a:cubicBezTo>
                      <a:cubicBezTo>
                        <a:pt x="7244" y="852"/>
                        <a:pt x="7280" y="823"/>
                        <a:pt x="7290" y="817"/>
                      </a:cubicBezTo>
                      <a:cubicBezTo>
                        <a:pt x="7306" y="807"/>
                        <a:pt x="7325" y="798"/>
                        <a:pt x="7341" y="788"/>
                      </a:cubicBezTo>
                      <a:cubicBezTo>
                        <a:pt x="7376" y="766"/>
                        <a:pt x="7415" y="756"/>
                        <a:pt x="7454" y="746"/>
                      </a:cubicBezTo>
                      <a:cubicBezTo>
                        <a:pt x="7621" y="711"/>
                        <a:pt x="7792" y="743"/>
                        <a:pt x="7943" y="814"/>
                      </a:cubicBezTo>
                      <a:cubicBezTo>
                        <a:pt x="7947" y="814"/>
                        <a:pt x="7947" y="814"/>
                        <a:pt x="7950" y="817"/>
                      </a:cubicBezTo>
                      <a:cubicBezTo>
                        <a:pt x="7963" y="823"/>
                        <a:pt x="7979" y="830"/>
                        <a:pt x="7991" y="836"/>
                      </a:cubicBezTo>
                      <a:cubicBezTo>
                        <a:pt x="8120" y="901"/>
                        <a:pt x="8236" y="977"/>
                        <a:pt x="8368" y="1035"/>
                      </a:cubicBezTo>
                      <a:cubicBezTo>
                        <a:pt x="8327" y="1067"/>
                        <a:pt x="8281" y="1106"/>
                        <a:pt x="8262" y="1131"/>
                      </a:cubicBezTo>
                      <a:cubicBezTo>
                        <a:pt x="8217" y="1141"/>
                        <a:pt x="8169" y="1151"/>
                        <a:pt x="8120" y="1157"/>
                      </a:cubicBezTo>
                      <a:cubicBezTo>
                        <a:pt x="8120" y="1118"/>
                        <a:pt x="8104" y="1083"/>
                        <a:pt x="8075" y="1061"/>
                      </a:cubicBezTo>
                      <a:cubicBezTo>
                        <a:pt x="8062" y="1054"/>
                        <a:pt x="8049" y="1045"/>
                        <a:pt x="8037" y="1038"/>
                      </a:cubicBezTo>
                      <a:cubicBezTo>
                        <a:pt x="8024" y="1029"/>
                        <a:pt x="8017" y="1019"/>
                        <a:pt x="8014" y="999"/>
                      </a:cubicBezTo>
                      <a:cubicBezTo>
                        <a:pt x="8011" y="967"/>
                        <a:pt x="8008" y="943"/>
                        <a:pt x="7985" y="917"/>
                      </a:cubicBezTo>
                      <a:cubicBezTo>
                        <a:pt x="7950" y="878"/>
                        <a:pt x="7901" y="872"/>
                        <a:pt x="7850" y="881"/>
                      </a:cubicBezTo>
                      <a:cubicBezTo>
                        <a:pt x="7847" y="865"/>
                        <a:pt x="7847" y="849"/>
                        <a:pt x="7840" y="836"/>
                      </a:cubicBezTo>
                      <a:cubicBezTo>
                        <a:pt x="7834" y="820"/>
                        <a:pt x="7824" y="807"/>
                        <a:pt x="7811" y="798"/>
                      </a:cubicBezTo>
                      <a:cubicBezTo>
                        <a:pt x="7789" y="782"/>
                        <a:pt x="7756" y="775"/>
                        <a:pt x="7727" y="782"/>
                      </a:cubicBezTo>
                      <a:cubicBezTo>
                        <a:pt x="7702" y="785"/>
                        <a:pt x="7676" y="801"/>
                        <a:pt x="7653" y="820"/>
                      </a:cubicBezTo>
                      <a:moveTo>
                        <a:pt x="7528" y="923"/>
                      </a:moveTo>
                      <a:lnTo>
                        <a:pt x="7528" y="923"/>
                      </a:lnTo>
                      <a:cubicBezTo>
                        <a:pt x="7525" y="888"/>
                        <a:pt x="7502" y="869"/>
                        <a:pt x="7479" y="862"/>
                      </a:cubicBezTo>
                      <a:cubicBezTo>
                        <a:pt x="7508" y="856"/>
                        <a:pt x="7541" y="852"/>
                        <a:pt x="7576" y="852"/>
                      </a:cubicBezTo>
                      <a:cubicBezTo>
                        <a:pt x="7589" y="852"/>
                        <a:pt x="7605" y="852"/>
                        <a:pt x="7621" y="852"/>
                      </a:cubicBezTo>
                      <a:cubicBezTo>
                        <a:pt x="7608" y="869"/>
                        <a:pt x="7595" y="885"/>
                        <a:pt x="7586" y="901"/>
                      </a:cubicBezTo>
                      <a:cubicBezTo>
                        <a:pt x="7557" y="955"/>
                        <a:pt x="7544" y="1019"/>
                        <a:pt x="7486" y="1058"/>
                      </a:cubicBezTo>
                      <a:cubicBezTo>
                        <a:pt x="7467" y="1074"/>
                        <a:pt x="7438" y="1086"/>
                        <a:pt x="7409" y="1083"/>
                      </a:cubicBezTo>
                      <a:cubicBezTo>
                        <a:pt x="7376" y="1083"/>
                        <a:pt x="7360" y="1051"/>
                        <a:pt x="7367" y="1022"/>
                      </a:cubicBezTo>
                      <a:cubicBezTo>
                        <a:pt x="7370" y="1016"/>
                        <a:pt x="7370" y="1012"/>
                        <a:pt x="7373" y="1009"/>
                      </a:cubicBezTo>
                      <a:cubicBezTo>
                        <a:pt x="7373" y="1006"/>
                        <a:pt x="7376" y="1003"/>
                        <a:pt x="7380" y="1003"/>
                      </a:cubicBezTo>
                      <a:lnTo>
                        <a:pt x="7383" y="1006"/>
                      </a:lnTo>
                      <a:cubicBezTo>
                        <a:pt x="7389" y="1012"/>
                        <a:pt x="7399" y="1016"/>
                        <a:pt x="7409" y="1019"/>
                      </a:cubicBezTo>
                      <a:cubicBezTo>
                        <a:pt x="7428" y="1029"/>
                        <a:pt x="7450" y="1032"/>
                        <a:pt x="7473" y="1025"/>
                      </a:cubicBezTo>
                      <a:cubicBezTo>
                        <a:pt x="7521" y="1016"/>
                        <a:pt x="7534" y="967"/>
                        <a:pt x="7528" y="923"/>
                      </a:cubicBezTo>
                      <a:moveTo>
                        <a:pt x="7367" y="1302"/>
                      </a:moveTo>
                      <a:lnTo>
                        <a:pt x="7367" y="1302"/>
                      </a:lnTo>
                      <a:cubicBezTo>
                        <a:pt x="7354" y="1296"/>
                        <a:pt x="7338" y="1292"/>
                        <a:pt x="7325" y="1289"/>
                      </a:cubicBezTo>
                      <a:cubicBezTo>
                        <a:pt x="7286" y="1199"/>
                        <a:pt x="7183" y="1135"/>
                        <a:pt x="7096" y="1102"/>
                      </a:cubicBezTo>
                      <a:cubicBezTo>
                        <a:pt x="7009" y="1074"/>
                        <a:pt x="6909" y="1067"/>
                        <a:pt x="6819" y="1086"/>
                      </a:cubicBezTo>
                      <a:cubicBezTo>
                        <a:pt x="6745" y="1106"/>
                        <a:pt x="6677" y="1138"/>
                        <a:pt x="6610" y="1164"/>
                      </a:cubicBezTo>
                      <a:cubicBezTo>
                        <a:pt x="6529" y="1193"/>
                        <a:pt x="6449" y="1222"/>
                        <a:pt x="6365" y="1234"/>
                      </a:cubicBezTo>
                      <a:cubicBezTo>
                        <a:pt x="6294" y="1244"/>
                        <a:pt x="6227" y="1254"/>
                        <a:pt x="6156" y="1257"/>
                      </a:cubicBezTo>
                      <a:cubicBezTo>
                        <a:pt x="6178" y="1241"/>
                        <a:pt x="6191" y="1218"/>
                        <a:pt x="6194" y="1196"/>
                      </a:cubicBezTo>
                      <a:cubicBezTo>
                        <a:pt x="6207" y="1193"/>
                        <a:pt x="6217" y="1193"/>
                        <a:pt x="6220" y="1193"/>
                      </a:cubicBezTo>
                      <a:cubicBezTo>
                        <a:pt x="6236" y="1190"/>
                        <a:pt x="6249" y="1190"/>
                        <a:pt x="6265" y="1186"/>
                      </a:cubicBezTo>
                      <a:cubicBezTo>
                        <a:pt x="6294" y="1180"/>
                        <a:pt x="6323" y="1173"/>
                        <a:pt x="6356" y="1167"/>
                      </a:cubicBezTo>
                      <a:cubicBezTo>
                        <a:pt x="6520" y="1125"/>
                        <a:pt x="6681" y="1054"/>
                        <a:pt x="6851" y="1029"/>
                      </a:cubicBezTo>
                      <a:cubicBezTo>
                        <a:pt x="6967" y="1012"/>
                        <a:pt x="7074" y="1035"/>
                        <a:pt x="7174" y="1096"/>
                      </a:cubicBezTo>
                      <a:cubicBezTo>
                        <a:pt x="7251" y="1148"/>
                        <a:pt x="7322" y="1218"/>
                        <a:pt x="7367" y="1302"/>
                      </a:cubicBezTo>
                      <a:moveTo>
                        <a:pt x="5731" y="820"/>
                      </a:moveTo>
                      <a:lnTo>
                        <a:pt x="5731" y="820"/>
                      </a:lnTo>
                      <a:cubicBezTo>
                        <a:pt x="5692" y="820"/>
                        <a:pt x="5650" y="820"/>
                        <a:pt x="5615" y="823"/>
                      </a:cubicBezTo>
                      <a:cubicBezTo>
                        <a:pt x="5544" y="830"/>
                        <a:pt x="5473" y="846"/>
                        <a:pt x="5415" y="888"/>
                      </a:cubicBezTo>
                      <a:cubicBezTo>
                        <a:pt x="5383" y="872"/>
                        <a:pt x="5351" y="859"/>
                        <a:pt x="5315" y="849"/>
                      </a:cubicBezTo>
                      <a:cubicBezTo>
                        <a:pt x="5322" y="852"/>
                        <a:pt x="5357" y="823"/>
                        <a:pt x="5367" y="817"/>
                      </a:cubicBezTo>
                      <a:cubicBezTo>
                        <a:pt x="5383" y="807"/>
                        <a:pt x="5402" y="798"/>
                        <a:pt x="5418" y="788"/>
                      </a:cubicBezTo>
                      <a:cubicBezTo>
                        <a:pt x="5454" y="766"/>
                        <a:pt x="5492" y="756"/>
                        <a:pt x="5531" y="746"/>
                      </a:cubicBezTo>
                      <a:cubicBezTo>
                        <a:pt x="5699" y="711"/>
                        <a:pt x="5869" y="743"/>
                        <a:pt x="6020" y="814"/>
                      </a:cubicBezTo>
                      <a:cubicBezTo>
                        <a:pt x="6024" y="814"/>
                        <a:pt x="6024" y="814"/>
                        <a:pt x="6027" y="817"/>
                      </a:cubicBezTo>
                      <a:cubicBezTo>
                        <a:pt x="6040" y="823"/>
                        <a:pt x="6056" y="830"/>
                        <a:pt x="6069" y="836"/>
                      </a:cubicBezTo>
                      <a:cubicBezTo>
                        <a:pt x="6198" y="901"/>
                        <a:pt x="6313" y="977"/>
                        <a:pt x="6446" y="1035"/>
                      </a:cubicBezTo>
                      <a:cubicBezTo>
                        <a:pt x="6404" y="1067"/>
                        <a:pt x="6359" y="1106"/>
                        <a:pt x="6339" y="1131"/>
                      </a:cubicBezTo>
                      <a:cubicBezTo>
                        <a:pt x="6291" y="1141"/>
                        <a:pt x="6246" y="1151"/>
                        <a:pt x="6198" y="1157"/>
                      </a:cubicBezTo>
                      <a:cubicBezTo>
                        <a:pt x="6198" y="1118"/>
                        <a:pt x="6181" y="1083"/>
                        <a:pt x="6153" y="1061"/>
                      </a:cubicBezTo>
                      <a:cubicBezTo>
                        <a:pt x="6140" y="1054"/>
                        <a:pt x="6127" y="1045"/>
                        <a:pt x="6114" y="1038"/>
                      </a:cubicBezTo>
                      <a:cubicBezTo>
                        <a:pt x="6101" y="1029"/>
                        <a:pt x="6095" y="1019"/>
                        <a:pt x="6092" y="999"/>
                      </a:cubicBezTo>
                      <a:cubicBezTo>
                        <a:pt x="6088" y="967"/>
                        <a:pt x="6085" y="943"/>
                        <a:pt x="6062" y="917"/>
                      </a:cubicBezTo>
                      <a:cubicBezTo>
                        <a:pt x="6027" y="878"/>
                        <a:pt x="5979" y="872"/>
                        <a:pt x="5927" y="881"/>
                      </a:cubicBezTo>
                      <a:cubicBezTo>
                        <a:pt x="5924" y="865"/>
                        <a:pt x="5924" y="849"/>
                        <a:pt x="5917" y="836"/>
                      </a:cubicBezTo>
                      <a:cubicBezTo>
                        <a:pt x="5911" y="820"/>
                        <a:pt x="5901" y="807"/>
                        <a:pt x="5888" y="798"/>
                      </a:cubicBezTo>
                      <a:cubicBezTo>
                        <a:pt x="5866" y="782"/>
                        <a:pt x="5834" y="775"/>
                        <a:pt x="5805" y="782"/>
                      </a:cubicBezTo>
                      <a:cubicBezTo>
                        <a:pt x="5779" y="785"/>
                        <a:pt x="5753" y="801"/>
                        <a:pt x="5731" y="820"/>
                      </a:cubicBezTo>
                      <a:moveTo>
                        <a:pt x="5605" y="923"/>
                      </a:moveTo>
                      <a:lnTo>
                        <a:pt x="5605" y="923"/>
                      </a:lnTo>
                      <a:cubicBezTo>
                        <a:pt x="5602" y="888"/>
                        <a:pt x="5579" y="869"/>
                        <a:pt x="5554" y="862"/>
                      </a:cubicBezTo>
                      <a:cubicBezTo>
                        <a:pt x="5586" y="856"/>
                        <a:pt x="5618" y="852"/>
                        <a:pt x="5653" y="852"/>
                      </a:cubicBezTo>
                      <a:cubicBezTo>
                        <a:pt x="5666" y="852"/>
                        <a:pt x="5682" y="852"/>
                        <a:pt x="5699" y="852"/>
                      </a:cubicBezTo>
                      <a:cubicBezTo>
                        <a:pt x="5686" y="869"/>
                        <a:pt x="5673" y="885"/>
                        <a:pt x="5663" y="901"/>
                      </a:cubicBezTo>
                      <a:cubicBezTo>
                        <a:pt x="5631" y="955"/>
                        <a:pt x="5621" y="1019"/>
                        <a:pt x="5563" y="1058"/>
                      </a:cubicBezTo>
                      <a:cubicBezTo>
                        <a:pt x="5544" y="1074"/>
                        <a:pt x="5515" y="1086"/>
                        <a:pt x="5486" y="1083"/>
                      </a:cubicBezTo>
                      <a:cubicBezTo>
                        <a:pt x="5454" y="1083"/>
                        <a:pt x="5438" y="1051"/>
                        <a:pt x="5444" y="1022"/>
                      </a:cubicBezTo>
                      <a:cubicBezTo>
                        <a:pt x="5447" y="1016"/>
                        <a:pt x="5447" y="1012"/>
                        <a:pt x="5451" y="1009"/>
                      </a:cubicBezTo>
                      <a:cubicBezTo>
                        <a:pt x="5451" y="1006"/>
                        <a:pt x="5454" y="1003"/>
                        <a:pt x="5457" y="1003"/>
                      </a:cubicBezTo>
                      <a:lnTo>
                        <a:pt x="5460" y="1006"/>
                      </a:lnTo>
                      <a:cubicBezTo>
                        <a:pt x="5467" y="1012"/>
                        <a:pt x="5476" y="1016"/>
                        <a:pt x="5486" y="1019"/>
                      </a:cubicBezTo>
                      <a:cubicBezTo>
                        <a:pt x="5505" y="1029"/>
                        <a:pt x="5528" y="1032"/>
                        <a:pt x="5550" y="1025"/>
                      </a:cubicBezTo>
                      <a:cubicBezTo>
                        <a:pt x="5599" y="1016"/>
                        <a:pt x="5612" y="967"/>
                        <a:pt x="5605" y="923"/>
                      </a:cubicBezTo>
                      <a:moveTo>
                        <a:pt x="5444" y="1302"/>
                      </a:moveTo>
                      <a:lnTo>
                        <a:pt x="5444" y="1302"/>
                      </a:lnTo>
                      <a:cubicBezTo>
                        <a:pt x="5431" y="1296"/>
                        <a:pt x="5415" y="1292"/>
                        <a:pt x="5402" y="1289"/>
                      </a:cubicBezTo>
                      <a:cubicBezTo>
                        <a:pt x="5363" y="1199"/>
                        <a:pt x="5260" y="1135"/>
                        <a:pt x="5174" y="1102"/>
                      </a:cubicBezTo>
                      <a:cubicBezTo>
                        <a:pt x="5087" y="1074"/>
                        <a:pt x="4987" y="1067"/>
                        <a:pt x="4897" y="1086"/>
                      </a:cubicBezTo>
                      <a:cubicBezTo>
                        <a:pt x="4822" y="1106"/>
                        <a:pt x="4755" y="1138"/>
                        <a:pt x="4687" y="1164"/>
                      </a:cubicBezTo>
                      <a:cubicBezTo>
                        <a:pt x="4607" y="1193"/>
                        <a:pt x="4526" y="1222"/>
                        <a:pt x="4442" y="1234"/>
                      </a:cubicBezTo>
                      <a:cubicBezTo>
                        <a:pt x="4372" y="1244"/>
                        <a:pt x="4304" y="1254"/>
                        <a:pt x="4233" y="1257"/>
                      </a:cubicBezTo>
                      <a:cubicBezTo>
                        <a:pt x="4256" y="1241"/>
                        <a:pt x="4269" y="1218"/>
                        <a:pt x="4272" y="1196"/>
                      </a:cubicBezTo>
                      <a:cubicBezTo>
                        <a:pt x="4285" y="1193"/>
                        <a:pt x="4294" y="1193"/>
                        <a:pt x="4298" y="1193"/>
                      </a:cubicBezTo>
                      <a:cubicBezTo>
                        <a:pt x="4314" y="1190"/>
                        <a:pt x="4326" y="1190"/>
                        <a:pt x="4343" y="1186"/>
                      </a:cubicBezTo>
                      <a:cubicBezTo>
                        <a:pt x="4372" y="1180"/>
                        <a:pt x="4401" y="1173"/>
                        <a:pt x="4433" y="1167"/>
                      </a:cubicBezTo>
                      <a:cubicBezTo>
                        <a:pt x="4597" y="1125"/>
                        <a:pt x="4758" y="1054"/>
                        <a:pt x="4929" y="1029"/>
                      </a:cubicBezTo>
                      <a:cubicBezTo>
                        <a:pt x="5045" y="1012"/>
                        <a:pt x="5151" y="1035"/>
                        <a:pt x="5251" y="1096"/>
                      </a:cubicBezTo>
                      <a:cubicBezTo>
                        <a:pt x="5328" y="1148"/>
                        <a:pt x="5399" y="1218"/>
                        <a:pt x="5444" y="1302"/>
                      </a:cubicBezTo>
                      <a:moveTo>
                        <a:pt x="3808" y="820"/>
                      </a:moveTo>
                      <a:lnTo>
                        <a:pt x="3808" y="820"/>
                      </a:lnTo>
                      <a:cubicBezTo>
                        <a:pt x="3766" y="820"/>
                        <a:pt x="3728" y="820"/>
                        <a:pt x="3692" y="823"/>
                      </a:cubicBezTo>
                      <a:cubicBezTo>
                        <a:pt x="3621" y="830"/>
                        <a:pt x="3550" y="846"/>
                        <a:pt x="3492" y="888"/>
                      </a:cubicBezTo>
                      <a:cubicBezTo>
                        <a:pt x="3460" y="872"/>
                        <a:pt x="3425" y="859"/>
                        <a:pt x="3392" y="849"/>
                      </a:cubicBezTo>
                      <a:cubicBezTo>
                        <a:pt x="3399" y="852"/>
                        <a:pt x="3434" y="823"/>
                        <a:pt x="3444" y="817"/>
                      </a:cubicBezTo>
                      <a:cubicBezTo>
                        <a:pt x="3460" y="807"/>
                        <a:pt x="3480" y="798"/>
                        <a:pt x="3496" y="788"/>
                      </a:cubicBezTo>
                      <a:cubicBezTo>
                        <a:pt x="3531" y="766"/>
                        <a:pt x="3570" y="756"/>
                        <a:pt x="3608" y="746"/>
                      </a:cubicBezTo>
                      <a:cubicBezTo>
                        <a:pt x="3776" y="711"/>
                        <a:pt x="3946" y="743"/>
                        <a:pt x="4098" y="814"/>
                      </a:cubicBezTo>
                      <a:cubicBezTo>
                        <a:pt x="4101" y="814"/>
                        <a:pt x="4101" y="814"/>
                        <a:pt x="4104" y="817"/>
                      </a:cubicBezTo>
                      <a:cubicBezTo>
                        <a:pt x="4117" y="823"/>
                        <a:pt x="4133" y="830"/>
                        <a:pt x="4146" y="836"/>
                      </a:cubicBezTo>
                      <a:cubicBezTo>
                        <a:pt x="4275" y="901"/>
                        <a:pt x="4391" y="977"/>
                        <a:pt x="4523" y="1035"/>
                      </a:cubicBezTo>
                      <a:cubicBezTo>
                        <a:pt x="4481" y="1067"/>
                        <a:pt x="4436" y="1106"/>
                        <a:pt x="4417" y="1131"/>
                      </a:cubicBezTo>
                      <a:cubicBezTo>
                        <a:pt x="4368" y="1141"/>
                        <a:pt x="4323" y="1151"/>
                        <a:pt x="4275" y="1157"/>
                      </a:cubicBezTo>
                      <a:cubicBezTo>
                        <a:pt x="4275" y="1118"/>
                        <a:pt x="4259" y="1083"/>
                        <a:pt x="4230" y="1061"/>
                      </a:cubicBezTo>
                      <a:cubicBezTo>
                        <a:pt x="4217" y="1054"/>
                        <a:pt x="4204" y="1045"/>
                        <a:pt x="4191" y="1038"/>
                      </a:cubicBezTo>
                      <a:cubicBezTo>
                        <a:pt x="4178" y="1029"/>
                        <a:pt x="4172" y="1019"/>
                        <a:pt x="4169" y="999"/>
                      </a:cubicBezTo>
                      <a:cubicBezTo>
                        <a:pt x="4165" y="967"/>
                        <a:pt x="4162" y="943"/>
                        <a:pt x="4140" y="917"/>
                      </a:cubicBezTo>
                      <a:cubicBezTo>
                        <a:pt x="4104" y="878"/>
                        <a:pt x="4056" y="872"/>
                        <a:pt x="4005" y="881"/>
                      </a:cubicBezTo>
                      <a:cubicBezTo>
                        <a:pt x="4001" y="865"/>
                        <a:pt x="4001" y="849"/>
                        <a:pt x="3995" y="836"/>
                      </a:cubicBezTo>
                      <a:cubicBezTo>
                        <a:pt x="3989" y="820"/>
                        <a:pt x="3979" y="807"/>
                        <a:pt x="3966" y="798"/>
                      </a:cubicBezTo>
                      <a:cubicBezTo>
                        <a:pt x="3940" y="782"/>
                        <a:pt x="3911" y="775"/>
                        <a:pt x="3882" y="782"/>
                      </a:cubicBezTo>
                      <a:cubicBezTo>
                        <a:pt x="3856" y="785"/>
                        <a:pt x="3831" y="801"/>
                        <a:pt x="3808" y="820"/>
                      </a:cubicBezTo>
                      <a:moveTo>
                        <a:pt x="3682" y="923"/>
                      </a:moveTo>
                      <a:lnTo>
                        <a:pt x="3682" y="923"/>
                      </a:lnTo>
                      <a:cubicBezTo>
                        <a:pt x="3679" y="888"/>
                        <a:pt x="3657" y="869"/>
                        <a:pt x="3631" y="862"/>
                      </a:cubicBezTo>
                      <a:cubicBezTo>
                        <a:pt x="3663" y="856"/>
                        <a:pt x="3695" y="852"/>
                        <a:pt x="3731" y="852"/>
                      </a:cubicBezTo>
                      <a:cubicBezTo>
                        <a:pt x="3744" y="852"/>
                        <a:pt x="3760" y="852"/>
                        <a:pt x="3776" y="852"/>
                      </a:cubicBezTo>
                      <a:cubicBezTo>
                        <a:pt x="3763" y="869"/>
                        <a:pt x="3750" y="885"/>
                        <a:pt x="3740" y="901"/>
                      </a:cubicBezTo>
                      <a:cubicBezTo>
                        <a:pt x="3708" y="955"/>
                        <a:pt x="3698" y="1019"/>
                        <a:pt x="3641" y="1058"/>
                      </a:cubicBezTo>
                      <a:cubicBezTo>
                        <a:pt x="3621" y="1074"/>
                        <a:pt x="3592" y="1086"/>
                        <a:pt x="3563" y="1083"/>
                      </a:cubicBezTo>
                      <a:cubicBezTo>
                        <a:pt x="3531" y="1083"/>
                        <a:pt x="3515" y="1051"/>
                        <a:pt x="3521" y="1022"/>
                      </a:cubicBezTo>
                      <a:cubicBezTo>
                        <a:pt x="3525" y="1016"/>
                        <a:pt x="3525" y="1012"/>
                        <a:pt x="3528" y="1009"/>
                      </a:cubicBezTo>
                      <a:cubicBezTo>
                        <a:pt x="3528" y="1006"/>
                        <a:pt x="3531" y="1003"/>
                        <a:pt x="3534" y="1003"/>
                      </a:cubicBezTo>
                      <a:lnTo>
                        <a:pt x="3537" y="1006"/>
                      </a:lnTo>
                      <a:cubicBezTo>
                        <a:pt x="3544" y="1012"/>
                        <a:pt x="3553" y="1016"/>
                        <a:pt x="3563" y="1019"/>
                      </a:cubicBezTo>
                      <a:cubicBezTo>
                        <a:pt x="3583" y="1029"/>
                        <a:pt x="3605" y="1032"/>
                        <a:pt x="3628" y="1025"/>
                      </a:cubicBezTo>
                      <a:cubicBezTo>
                        <a:pt x="3676" y="1016"/>
                        <a:pt x="3689" y="967"/>
                        <a:pt x="3682" y="923"/>
                      </a:cubicBezTo>
                      <a:moveTo>
                        <a:pt x="3521" y="1302"/>
                      </a:moveTo>
                      <a:lnTo>
                        <a:pt x="3521" y="1302"/>
                      </a:lnTo>
                      <a:cubicBezTo>
                        <a:pt x="3508" y="1296"/>
                        <a:pt x="3492" y="1292"/>
                        <a:pt x="3480" y="1289"/>
                      </a:cubicBezTo>
                      <a:cubicBezTo>
                        <a:pt x="3441" y="1199"/>
                        <a:pt x="3338" y="1135"/>
                        <a:pt x="3251" y="1102"/>
                      </a:cubicBezTo>
                      <a:cubicBezTo>
                        <a:pt x="3164" y="1074"/>
                        <a:pt x="3064" y="1067"/>
                        <a:pt x="2974" y="1086"/>
                      </a:cubicBezTo>
                      <a:cubicBezTo>
                        <a:pt x="2900" y="1106"/>
                        <a:pt x="2832" y="1138"/>
                        <a:pt x="2764" y="1164"/>
                      </a:cubicBezTo>
                      <a:cubicBezTo>
                        <a:pt x="2684" y="1193"/>
                        <a:pt x="2603" y="1222"/>
                        <a:pt x="2520" y="1234"/>
                      </a:cubicBezTo>
                      <a:cubicBezTo>
                        <a:pt x="2449" y="1244"/>
                        <a:pt x="2381" y="1254"/>
                        <a:pt x="2310" y="1257"/>
                      </a:cubicBezTo>
                      <a:cubicBezTo>
                        <a:pt x="2333" y="1241"/>
                        <a:pt x="2346" y="1218"/>
                        <a:pt x="2349" y="1196"/>
                      </a:cubicBezTo>
                      <a:cubicBezTo>
                        <a:pt x="2362" y="1193"/>
                        <a:pt x="2372" y="1193"/>
                        <a:pt x="2375" y="1193"/>
                      </a:cubicBezTo>
                      <a:cubicBezTo>
                        <a:pt x="2391" y="1190"/>
                        <a:pt x="2404" y="1190"/>
                        <a:pt x="2420" y="1186"/>
                      </a:cubicBezTo>
                      <a:cubicBezTo>
                        <a:pt x="2449" y="1180"/>
                        <a:pt x="2478" y="1173"/>
                        <a:pt x="2507" y="1167"/>
                      </a:cubicBezTo>
                      <a:cubicBezTo>
                        <a:pt x="2675" y="1125"/>
                        <a:pt x="2835" y="1054"/>
                        <a:pt x="3006" y="1029"/>
                      </a:cubicBezTo>
                      <a:cubicBezTo>
                        <a:pt x="3122" y="1012"/>
                        <a:pt x="3228" y="1035"/>
                        <a:pt x="3328" y="1096"/>
                      </a:cubicBezTo>
                      <a:cubicBezTo>
                        <a:pt x="3405" y="1148"/>
                        <a:pt x="3476" y="1218"/>
                        <a:pt x="3521" y="1302"/>
                      </a:cubicBezTo>
                      <a:moveTo>
                        <a:pt x="1885" y="820"/>
                      </a:moveTo>
                      <a:lnTo>
                        <a:pt x="1885" y="820"/>
                      </a:lnTo>
                      <a:cubicBezTo>
                        <a:pt x="1843" y="820"/>
                        <a:pt x="1805" y="820"/>
                        <a:pt x="1769" y="823"/>
                      </a:cubicBezTo>
                      <a:cubicBezTo>
                        <a:pt x="1698" y="830"/>
                        <a:pt x="1628" y="846"/>
                        <a:pt x="1570" y="888"/>
                      </a:cubicBezTo>
                      <a:cubicBezTo>
                        <a:pt x="1537" y="872"/>
                        <a:pt x="1502" y="859"/>
                        <a:pt x="1470" y="849"/>
                      </a:cubicBezTo>
                      <a:cubicBezTo>
                        <a:pt x="1476" y="852"/>
                        <a:pt x="1512" y="823"/>
                        <a:pt x="1521" y="817"/>
                      </a:cubicBezTo>
                      <a:cubicBezTo>
                        <a:pt x="1537" y="807"/>
                        <a:pt x="1554" y="798"/>
                        <a:pt x="1573" y="788"/>
                      </a:cubicBezTo>
                      <a:cubicBezTo>
                        <a:pt x="1608" y="766"/>
                        <a:pt x="1647" y="756"/>
                        <a:pt x="1686" y="746"/>
                      </a:cubicBezTo>
                      <a:cubicBezTo>
                        <a:pt x="1853" y="711"/>
                        <a:pt x="2024" y="743"/>
                        <a:pt x="2175" y="814"/>
                      </a:cubicBezTo>
                      <a:cubicBezTo>
                        <a:pt x="2178" y="814"/>
                        <a:pt x="2178" y="814"/>
                        <a:pt x="2182" y="817"/>
                      </a:cubicBezTo>
                      <a:cubicBezTo>
                        <a:pt x="2194" y="823"/>
                        <a:pt x="2211" y="830"/>
                        <a:pt x="2223" y="836"/>
                      </a:cubicBezTo>
                      <a:cubicBezTo>
                        <a:pt x="2352" y="901"/>
                        <a:pt x="2468" y="977"/>
                        <a:pt x="2600" y="1035"/>
                      </a:cubicBezTo>
                      <a:cubicBezTo>
                        <a:pt x="2559" y="1067"/>
                        <a:pt x="2513" y="1106"/>
                        <a:pt x="2494" y="1131"/>
                      </a:cubicBezTo>
                      <a:cubicBezTo>
                        <a:pt x="2446" y="1141"/>
                        <a:pt x="2401" y="1151"/>
                        <a:pt x="2352" y="1157"/>
                      </a:cubicBezTo>
                      <a:cubicBezTo>
                        <a:pt x="2352" y="1118"/>
                        <a:pt x="2336" y="1083"/>
                        <a:pt x="2307" y="1061"/>
                      </a:cubicBezTo>
                      <a:cubicBezTo>
                        <a:pt x="2294" y="1054"/>
                        <a:pt x="2282" y="1045"/>
                        <a:pt x="2269" y="1038"/>
                      </a:cubicBezTo>
                      <a:cubicBezTo>
                        <a:pt x="2252" y="1029"/>
                        <a:pt x="2249" y="1019"/>
                        <a:pt x="2246" y="999"/>
                      </a:cubicBezTo>
                      <a:cubicBezTo>
                        <a:pt x="2243" y="967"/>
                        <a:pt x="2240" y="943"/>
                        <a:pt x="2217" y="917"/>
                      </a:cubicBezTo>
                      <a:cubicBezTo>
                        <a:pt x="2182" y="878"/>
                        <a:pt x="2133" y="872"/>
                        <a:pt x="2082" y="881"/>
                      </a:cubicBezTo>
                      <a:cubicBezTo>
                        <a:pt x="2078" y="865"/>
                        <a:pt x="2078" y="849"/>
                        <a:pt x="2072" y="836"/>
                      </a:cubicBezTo>
                      <a:cubicBezTo>
                        <a:pt x="2066" y="820"/>
                        <a:pt x="2056" y="807"/>
                        <a:pt x="2043" y="798"/>
                      </a:cubicBezTo>
                      <a:cubicBezTo>
                        <a:pt x="2018" y="782"/>
                        <a:pt x="1988" y="775"/>
                        <a:pt x="1959" y="782"/>
                      </a:cubicBezTo>
                      <a:cubicBezTo>
                        <a:pt x="1934" y="785"/>
                        <a:pt x="1908" y="801"/>
                        <a:pt x="1885" y="820"/>
                      </a:cubicBezTo>
                      <a:moveTo>
                        <a:pt x="1760" y="923"/>
                      </a:moveTo>
                      <a:lnTo>
                        <a:pt x="1760" y="923"/>
                      </a:lnTo>
                      <a:cubicBezTo>
                        <a:pt x="1757" y="888"/>
                        <a:pt x="1734" y="869"/>
                        <a:pt x="1708" y="862"/>
                      </a:cubicBezTo>
                      <a:cubicBezTo>
                        <a:pt x="1741" y="856"/>
                        <a:pt x="1773" y="852"/>
                        <a:pt x="1808" y="852"/>
                      </a:cubicBezTo>
                      <a:cubicBezTo>
                        <a:pt x="1821" y="852"/>
                        <a:pt x="1837" y="852"/>
                        <a:pt x="1853" y="852"/>
                      </a:cubicBezTo>
                      <a:cubicBezTo>
                        <a:pt x="1840" y="869"/>
                        <a:pt x="1827" y="885"/>
                        <a:pt x="1818" y="901"/>
                      </a:cubicBezTo>
                      <a:cubicBezTo>
                        <a:pt x="1786" y="955"/>
                        <a:pt x="1776" y="1019"/>
                        <a:pt x="1718" y="1058"/>
                      </a:cubicBezTo>
                      <a:cubicBezTo>
                        <a:pt x="1698" y="1074"/>
                        <a:pt x="1670" y="1086"/>
                        <a:pt x="1641" y="1083"/>
                      </a:cubicBezTo>
                      <a:cubicBezTo>
                        <a:pt x="1608" y="1083"/>
                        <a:pt x="1592" y="1051"/>
                        <a:pt x="1599" y="1022"/>
                      </a:cubicBezTo>
                      <a:cubicBezTo>
                        <a:pt x="1602" y="1016"/>
                        <a:pt x="1602" y="1012"/>
                        <a:pt x="1605" y="1009"/>
                      </a:cubicBezTo>
                      <a:cubicBezTo>
                        <a:pt x="1605" y="1006"/>
                        <a:pt x="1608" y="1003"/>
                        <a:pt x="1612" y="1003"/>
                      </a:cubicBezTo>
                      <a:lnTo>
                        <a:pt x="1615" y="1006"/>
                      </a:lnTo>
                      <a:cubicBezTo>
                        <a:pt x="1621" y="1012"/>
                        <a:pt x="1631" y="1016"/>
                        <a:pt x="1641" y="1019"/>
                      </a:cubicBezTo>
                      <a:cubicBezTo>
                        <a:pt x="1660" y="1029"/>
                        <a:pt x="1682" y="1032"/>
                        <a:pt x="1705" y="1025"/>
                      </a:cubicBezTo>
                      <a:cubicBezTo>
                        <a:pt x="1753" y="1016"/>
                        <a:pt x="1766" y="967"/>
                        <a:pt x="1760" y="923"/>
                      </a:cubicBezTo>
                      <a:moveTo>
                        <a:pt x="1096" y="788"/>
                      </a:moveTo>
                      <a:lnTo>
                        <a:pt x="1096" y="788"/>
                      </a:lnTo>
                      <a:cubicBezTo>
                        <a:pt x="1096" y="785"/>
                        <a:pt x="1096" y="785"/>
                        <a:pt x="1096" y="785"/>
                      </a:cubicBezTo>
                      <a:cubicBezTo>
                        <a:pt x="1119" y="753"/>
                        <a:pt x="1145" y="724"/>
                        <a:pt x="1173" y="698"/>
                      </a:cubicBezTo>
                      <a:cubicBezTo>
                        <a:pt x="1228" y="643"/>
                        <a:pt x="1293" y="598"/>
                        <a:pt x="1367" y="569"/>
                      </a:cubicBezTo>
                      <a:cubicBezTo>
                        <a:pt x="1444" y="537"/>
                        <a:pt x="1531" y="530"/>
                        <a:pt x="1615" y="530"/>
                      </a:cubicBezTo>
                      <a:lnTo>
                        <a:pt x="1618" y="530"/>
                      </a:lnTo>
                      <a:cubicBezTo>
                        <a:pt x="1541" y="543"/>
                        <a:pt x="1463" y="569"/>
                        <a:pt x="1393" y="598"/>
                      </a:cubicBezTo>
                      <a:cubicBezTo>
                        <a:pt x="1293" y="637"/>
                        <a:pt x="1206" y="717"/>
                        <a:pt x="1148" y="810"/>
                      </a:cubicBezTo>
                      <a:cubicBezTo>
                        <a:pt x="1148" y="814"/>
                        <a:pt x="1145" y="817"/>
                        <a:pt x="1145" y="820"/>
                      </a:cubicBezTo>
                      <a:cubicBezTo>
                        <a:pt x="1141" y="820"/>
                        <a:pt x="1138" y="823"/>
                        <a:pt x="1135" y="823"/>
                      </a:cubicBezTo>
                      <a:cubicBezTo>
                        <a:pt x="1112" y="827"/>
                        <a:pt x="1093" y="830"/>
                        <a:pt x="1071" y="833"/>
                      </a:cubicBezTo>
                      <a:cubicBezTo>
                        <a:pt x="1077" y="817"/>
                        <a:pt x="1087" y="801"/>
                        <a:pt x="1096" y="788"/>
                      </a:cubicBezTo>
                      <a:moveTo>
                        <a:pt x="2810" y="659"/>
                      </a:moveTo>
                      <a:lnTo>
                        <a:pt x="2810" y="659"/>
                      </a:lnTo>
                      <a:cubicBezTo>
                        <a:pt x="2835" y="659"/>
                        <a:pt x="2848" y="643"/>
                        <a:pt x="2858" y="621"/>
                      </a:cubicBezTo>
                      <a:cubicBezTo>
                        <a:pt x="2868" y="605"/>
                        <a:pt x="2880" y="598"/>
                        <a:pt x="2897" y="598"/>
                      </a:cubicBezTo>
                      <a:cubicBezTo>
                        <a:pt x="2909" y="598"/>
                        <a:pt x="2919" y="605"/>
                        <a:pt x="2926" y="617"/>
                      </a:cubicBezTo>
                      <a:cubicBezTo>
                        <a:pt x="2942" y="643"/>
                        <a:pt x="2935" y="682"/>
                        <a:pt x="2906" y="694"/>
                      </a:cubicBezTo>
                      <a:cubicBezTo>
                        <a:pt x="2890" y="701"/>
                        <a:pt x="2874" y="704"/>
                        <a:pt x="2858" y="704"/>
                      </a:cubicBezTo>
                      <a:cubicBezTo>
                        <a:pt x="2848" y="704"/>
                        <a:pt x="2839" y="704"/>
                        <a:pt x="2829" y="701"/>
                      </a:cubicBezTo>
                      <a:cubicBezTo>
                        <a:pt x="2761" y="698"/>
                        <a:pt x="2710" y="656"/>
                        <a:pt x="2645" y="650"/>
                      </a:cubicBezTo>
                      <a:cubicBezTo>
                        <a:pt x="2642" y="650"/>
                        <a:pt x="2636" y="650"/>
                        <a:pt x="2632" y="650"/>
                      </a:cubicBezTo>
                      <a:cubicBezTo>
                        <a:pt x="2575" y="650"/>
                        <a:pt x="2517" y="678"/>
                        <a:pt x="2478" y="724"/>
                      </a:cubicBezTo>
                      <a:cubicBezTo>
                        <a:pt x="2465" y="720"/>
                        <a:pt x="2430" y="714"/>
                        <a:pt x="2426" y="711"/>
                      </a:cubicBezTo>
                      <a:cubicBezTo>
                        <a:pt x="2404" y="707"/>
                        <a:pt x="2381" y="701"/>
                        <a:pt x="2362" y="694"/>
                      </a:cubicBezTo>
                      <a:cubicBezTo>
                        <a:pt x="2320" y="685"/>
                        <a:pt x="2278" y="672"/>
                        <a:pt x="2236" y="659"/>
                      </a:cubicBezTo>
                      <a:cubicBezTo>
                        <a:pt x="2156" y="630"/>
                        <a:pt x="2075" y="595"/>
                        <a:pt x="1995" y="563"/>
                      </a:cubicBezTo>
                      <a:cubicBezTo>
                        <a:pt x="1988" y="559"/>
                        <a:pt x="1979" y="556"/>
                        <a:pt x="1972" y="553"/>
                      </a:cubicBezTo>
                      <a:cubicBezTo>
                        <a:pt x="1853" y="501"/>
                        <a:pt x="1731" y="492"/>
                        <a:pt x="1602" y="495"/>
                      </a:cubicBezTo>
                      <a:cubicBezTo>
                        <a:pt x="1596" y="495"/>
                        <a:pt x="1589" y="495"/>
                        <a:pt x="1583" y="495"/>
                      </a:cubicBezTo>
                      <a:cubicBezTo>
                        <a:pt x="1625" y="453"/>
                        <a:pt x="1711" y="450"/>
                        <a:pt x="1763" y="450"/>
                      </a:cubicBezTo>
                      <a:cubicBezTo>
                        <a:pt x="1850" y="447"/>
                        <a:pt x="1937" y="457"/>
                        <a:pt x="2024" y="476"/>
                      </a:cubicBezTo>
                      <a:cubicBezTo>
                        <a:pt x="2107" y="492"/>
                        <a:pt x="2188" y="521"/>
                        <a:pt x="2272" y="546"/>
                      </a:cubicBezTo>
                      <a:lnTo>
                        <a:pt x="2275" y="546"/>
                      </a:lnTo>
                      <a:cubicBezTo>
                        <a:pt x="2291" y="553"/>
                        <a:pt x="2307" y="556"/>
                        <a:pt x="2320" y="559"/>
                      </a:cubicBezTo>
                      <a:cubicBezTo>
                        <a:pt x="2455" y="601"/>
                        <a:pt x="2597" y="630"/>
                        <a:pt x="2735" y="608"/>
                      </a:cubicBezTo>
                      <a:cubicBezTo>
                        <a:pt x="2742" y="637"/>
                        <a:pt x="2771" y="662"/>
                        <a:pt x="2807" y="659"/>
                      </a:cubicBezTo>
                      <a:lnTo>
                        <a:pt x="2807" y="659"/>
                      </a:lnTo>
                      <a:cubicBezTo>
                        <a:pt x="2810" y="659"/>
                        <a:pt x="2810" y="659"/>
                        <a:pt x="2810" y="659"/>
                      </a:cubicBezTo>
                      <a:moveTo>
                        <a:pt x="2665" y="521"/>
                      </a:moveTo>
                      <a:lnTo>
                        <a:pt x="2665" y="521"/>
                      </a:lnTo>
                      <a:cubicBezTo>
                        <a:pt x="2707" y="518"/>
                        <a:pt x="2726" y="495"/>
                        <a:pt x="2735" y="485"/>
                      </a:cubicBezTo>
                      <a:cubicBezTo>
                        <a:pt x="2755" y="476"/>
                        <a:pt x="2768" y="460"/>
                        <a:pt x="2777" y="444"/>
                      </a:cubicBezTo>
                      <a:cubicBezTo>
                        <a:pt x="2787" y="424"/>
                        <a:pt x="2790" y="405"/>
                        <a:pt x="2774" y="389"/>
                      </a:cubicBezTo>
                      <a:cubicBezTo>
                        <a:pt x="2755" y="369"/>
                        <a:pt x="2726" y="353"/>
                        <a:pt x="2735" y="321"/>
                      </a:cubicBezTo>
                      <a:cubicBezTo>
                        <a:pt x="2748" y="292"/>
                        <a:pt x="2790" y="279"/>
                        <a:pt x="2819" y="279"/>
                      </a:cubicBezTo>
                      <a:cubicBezTo>
                        <a:pt x="2842" y="279"/>
                        <a:pt x="2868" y="289"/>
                        <a:pt x="2887" y="302"/>
                      </a:cubicBezTo>
                      <a:cubicBezTo>
                        <a:pt x="2932" y="331"/>
                        <a:pt x="2971" y="382"/>
                        <a:pt x="2964" y="437"/>
                      </a:cubicBezTo>
                      <a:cubicBezTo>
                        <a:pt x="2961" y="460"/>
                        <a:pt x="2942" y="498"/>
                        <a:pt x="2916" y="498"/>
                      </a:cubicBezTo>
                      <a:cubicBezTo>
                        <a:pt x="2893" y="498"/>
                        <a:pt x="2874" y="482"/>
                        <a:pt x="2851" y="476"/>
                      </a:cubicBezTo>
                      <a:cubicBezTo>
                        <a:pt x="2848" y="476"/>
                        <a:pt x="2845" y="476"/>
                        <a:pt x="2842" y="476"/>
                      </a:cubicBezTo>
                      <a:cubicBezTo>
                        <a:pt x="2794" y="473"/>
                        <a:pt x="2752" y="518"/>
                        <a:pt x="2735" y="559"/>
                      </a:cubicBezTo>
                      <a:cubicBezTo>
                        <a:pt x="2735" y="563"/>
                        <a:pt x="2735" y="566"/>
                        <a:pt x="2735" y="566"/>
                      </a:cubicBezTo>
                      <a:cubicBezTo>
                        <a:pt x="2607" y="592"/>
                        <a:pt x="2478" y="566"/>
                        <a:pt x="2352" y="530"/>
                      </a:cubicBezTo>
                      <a:cubicBezTo>
                        <a:pt x="2323" y="524"/>
                        <a:pt x="2294" y="514"/>
                        <a:pt x="2265" y="505"/>
                      </a:cubicBezTo>
                      <a:cubicBezTo>
                        <a:pt x="2169" y="476"/>
                        <a:pt x="2072" y="444"/>
                        <a:pt x="1969" y="427"/>
                      </a:cubicBezTo>
                      <a:cubicBezTo>
                        <a:pt x="1879" y="414"/>
                        <a:pt x="1789" y="414"/>
                        <a:pt x="1702" y="427"/>
                      </a:cubicBezTo>
                      <a:cubicBezTo>
                        <a:pt x="1653" y="434"/>
                        <a:pt x="1599" y="447"/>
                        <a:pt x="1570" y="485"/>
                      </a:cubicBezTo>
                      <a:cubicBezTo>
                        <a:pt x="1566" y="489"/>
                        <a:pt x="1563" y="492"/>
                        <a:pt x="1560" y="495"/>
                      </a:cubicBezTo>
                      <a:cubicBezTo>
                        <a:pt x="1557" y="498"/>
                        <a:pt x="1554" y="498"/>
                        <a:pt x="1550" y="498"/>
                      </a:cubicBezTo>
                      <a:cubicBezTo>
                        <a:pt x="1521" y="501"/>
                        <a:pt x="1489" y="505"/>
                        <a:pt x="1457" y="508"/>
                      </a:cubicBezTo>
                      <a:cubicBezTo>
                        <a:pt x="1483" y="476"/>
                        <a:pt x="1512" y="447"/>
                        <a:pt x="1544" y="424"/>
                      </a:cubicBezTo>
                      <a:cubicBezTo>
                        <a:pt x="1583" y="398"/>
                        <a:pt x="1621" y="379"/>
                        <a:pt x="1666" y="363"/>
                      </a:cubicBezTo>
                      <a:cubicBezTo>
                        <a:pt x="1760" y="331"/>
                        <a:pt x="1860" y="328"/>
                        <a:pt x="1953" y="353"/>
                      </a:cubicBezTo>
                      <a:cubicBezTo>
                        <a:pt x="2027" y="376"/>
                        <a:pt x="2095" y="408"/>
                        <a:pt x="2166" y="434"/>
                      </a:cubicBezTo>
                      <a:cubicBezTo>
                        <a:pt x="2243" y="466"/>
                        <a:pt x="2323" y="482"/>
                        <a:pt x="2407" y="498"/>
                      </a:cubicBezTo>
                      <a:cubicBezTo>
                        <a:pt x="2491" y="511"/>
                        <a:pt x="2578" y="524"/>
                        <a:pt x="2665" y="521"/>
                      </a:cubicBezTo>
                      <a:moveTo>
                        <a:pt x="1486" y="595"/>
                      </a:moveTo>
                      <a:lnTo>
                        <a:pt x="1486" y="595"/>
                      </a:lnTo>
                      <a:cubicBezTo>
                        <a:pt x="1637" y="546"/>
                        <a:pt x="1805" y="534"/>
                        <a:pt x="1956" y="585"/>
                      </a:cubicBezTo>
                      <a:cubicBezTo>
                        <a:pt x="2021" y="605"/>
                        <a:pt x="2252" y="701"/>
                        <a:pt x="2310" y="717"/>
                      </a:cubicBezTo>
                      <a:cubicBezTo>
                        <a:pt x="2320" y="720"/>
                        <a:pt x="2423" y="743"/>
                        <a:pt x="2462" y="753"/>
                      </a:cubicBezTo>
                      <a:cubicBezTo>
                        <a:pt x="2449" y="775"/>
                        <a:pt x="2443" y="801"/>
                        <a:pt x="2446" y="830"/>
                      </a:cubicBezTo>
                      <a:cubicBezTo>
                        <a:pt x="2404" y="801"/>
                        <a:pt x="2372" y="778"/>
                        <a:pt x="2327" y="753"/>
                      </a:cubicBezTo>
                      <a:cubicBezTo>
                        <a:pt x="2246" y="707"/>
                        <a:pt x="2159" y="666"/>
                        <a:pt x="2072" y="640"/>
                      </a:cubicBezTo>
                      <a:cubicBezTo>
                        <a:pt x="1908" y="588"/>
                        <a:pt x="1731" y="566"/>
                        <a:pt x="1566" y="627"/>
                      </a:cubicBezTo>
                      <a:cubicBezTo>
                        <a:pt x="1560" y="630"/>
                        <a:pt x="1557" y="634"/>
                        <a:pt x="1550" y="637"/>
                      </a:cubicBezTo>
                      <a:cubicBezTo>
                        <a:pt x="1460" y="672"/>
                        <a:pt x="1380" y="730"/>
                        <a:pt x="1309" y="801"/>
                      </a:cubicBezTo>
                      <a:cubicBezTo>
                        <a:pt x="1305" y="804"/>
                        <a:pt x="1302" y="807"/>
                        <a:pt x="1296" y="810"/>
                      </a:cubicBezTo>
                      <a:cubicBezTo>
                        <a:pt x="1289" y="814"/>
                        <a:pt x="1286" y="814"/>
                        <a:pt x="1280" y="814"/>
                      </a:cubicBezTo>
                      <a:cubicBezTo>
                        <a:pt x="1245" y="814"/>
                        <a:pt x="1209" y="817"/>
                        <a:pt x="1173" y="817"/>
                      </a:cubicBezTo>
                      <a:cubicBezTo>
                        <a:pt x="1238" y="704"/>
                        <a:pt x="1361" y="637"/>
                        <a:pt x="1486" y="595"/>
                      </a:cubicBezTo>
                      <a:moveTo>
                        <a:pt x="1596" y="650"/>
                      </a:moveTo>
                      <a:lnTo>
                        <a:pt x="1596" y="650"/>
                      </a:lnTo>
                      <a:cubicBezTo>
                        <a:pt x="1708" y="611"/>
                        <a:pt x="1834" y="621"/>
                        <a:pt x="1946" y="643"/>
                      </a:cubicBezTo>
                      <a:cubicBezTo>
                        <a:pt x="2062" y="666"/>
                        <a:pt x="2169" y="711"/>
                        <a:pt x="2272" y="766"/>
                      </a:cubicBezTo>
                      <a:cubicBezTo>
                        <a:pt x="2346" y="807"/>
                        <a:pt x="2410" y="862"/>
                        <a:pt x="2484" y="901"/>
                      </a:cubicBezTo>
                      <a:cubicBezTo>
                        <a:pt x="2507" y="917"/>
                        <a:pt x="2533" y="926"/>
                        <a:pt x="2555" y="926"/>
                      </a:cubicBezTo>
                      <a:cubicBezTo>
                        <a:pt x="2562" y="926"/>
                        <a:pt x="2565" y="926"/>
                        <a:pt x="2568" y="923"/>
                      </a:cubicBezTo>
                      <a:cubicBezTo>
                        <a:pt x="2587" y="923"/>
                        <a:pt x="2613" y="910"/>
                        <a:pt x="2623" y="891"/>
                      </a:cubicBezTo>
                      <a:cubicBezTo>
                        <a:pt x="2629" y="872"/>
                        <a:pt x="2623" y="852"/>
                        <a:pt x="2619" y="833"/>
                      </a:cubicBezTo>
                      <a:cubicBezTo>
                        <a:pt x="2613" y="810"/>
                        <a:pt x="2610" y="791"/>
                        <a:pt x="2639" y="778"/>
                      </a:cubicBezTo>
                      <a:cubicBezTo>
                        <a:pt x="2645" y="778"/>
                        <a:pt x="2652" y="775"/>
                        <a:pt x="2658" y="775"/>
                      </a:cubicBezTo>
                      <a:cubicBezTo>
                        <a:pt x="2678" y="778"/>
                        <a:pt x="2700" y="788"/>
                        <a:pt x="2716" y="804"/>
                      </a:cubicBezTo>
                      <a:cubicBezTo>
                        <a:pt x="2735" y="820"/>
                        <a:pt x="2752" y="846"/>
                        <a:pt x="2748" y="875"/>
                      </a:cubicBezTo>
                      <a:cubicBezTo>
                        <a:pt x="2748" y="901"/>
                        <a:pt x="2729" y="917"/>
                        <a:pt x="2713" y="933"/>
                      </a:cubicBezTo>
                      <a:cubicBezTo>
                        <a:pt x="2710" y="936"/>
                        <a:pt x="2707" y="939"/>
                        <a:pt x="2703" y="943"/>
                      </a:cubicBezTo>
                      <a:cubicBezTo>
                        <a:pt x="2694" y="952"/>
                        <a:pt x="2681" y="967"/>
                        <a:pt x="2662" y="983"/>
                      </a:cubicBezTo>
                      <a:cubicBezTo>
                        <a:pt x="2652" y="990"/>
                        <a:pt x="2645" y="996"/>
                        <a:pt x="2632" y="1006"/>
                      </a:cubicBezTo>
                      <a:cubicBezTo>
                        <a:pt x="2632" y="1003"/>
                        <a:pt x="2629" y="1003"/>
                        <a:pt x="2626" y="1003"/>
                      </a:cubicBezTo>
                      <a:cubicBezTo>
                        <a:pt x="2478" y="939"/>
                        <a:pt x="2343" y="843"/>
                        <a:pt x="2194" y="778"/>
                      </a:cubicBezTo>
                      <a:cubicBezTo>
                        <a:pt x="2053" y="714"/>
                        <a:pt x="1898" y="682"/>
                        <a:pt x="1744" y="707"/>
                      </a:cubicBezTo>
                      <a:cubicBezTo>
                        <a:pt x="1702" y="714"/>
                        <a:pt x="1660" y="724"/>
                        <a:pt x="1621" y="737"/>
                      </a:cubicBezTo>
                      <a:cubicBezTo>
                        <a:pt x="1583" y="750"/>
                        <a:pt x="1550" y="772"/>
                        <a:pt x="1515" y="798"/>
                      </a:cubicBezTo>
                      <a:cubicBezTo>
                        <a:pt x="1505" y="804"/>
                        <a:pt x="1496" y="810"/>
                        <a:pt x="1489" y="817"/>
                      </a:cubicBezTo>
                      <a:cubicBezTo>
                        <a:pt x="1476" y="827"/>
                        <a:pt x="1463" y="833"/>
                        <a:pt x="1447" y="843"/>
                      </a:cubicBezTo>
                      <a:cubicBezTo>
                        <a:pt x="1434" y="839"/>
                        <a:pt x="1418" y="833"/>
                        <a:pt x="1402" y="830"/>
                      </a:cubicBezTo>
                      <a:cubicBezTo>
                        <a:pt x="1373" y="823"/>
                        <a:pt x="1344" y="820"/>
                        <a:pt x="1318" y="817"/>
                      </a:cubicBezTo>
                      <a:cubicBezTo>
                        <a:pt x="1402" y="753"/>
                        <a:pt x="1489" y="685"/>
                        <a:pt x="1596" y="650"/>
                      </a:cubicBezTo>
                      <a:moveTo>
                        <a:pt x="2282" y="1428"/>
                      </a:moveTo>
                      <a:lnTo>
                        <a:pt x="2282" y="1428"/>
                      </a:lnTo>
                      <a:cubicBezTo>
                        <a:pt x="2278" y="1428"/>
                        <a:pt x="2272" y="1428"/>
                        <a:pt x="2269" y="1428"/>
                      </a:cubicBezTo>
                      <a:cubicBezTo>
                        <a:pt x="2204" y="1434"/>
                        <a:pt x="2150" y="1476"/>
                        <a:pt x="2085" y="1479"/>
                      </a:cubicBezTo>
                      <a:cubicBezTo>
                        <a:pt x="2075" y="1479"/>
                        <a:pt x="2066" y="1483"/>
                        <a:pt x="2056" y="1483"/>
                      </a:cubicBezTo>
                      <a:cubicBezTo>
                        <a:pt x="2040" y="1479"/>
                        <a:pt x="2021" y="1479"/>
                        <a:pt x="2008" y="1473"/>
                      </a:cubicBezTo>
                      <a:cubicBezTo>
                        <a:pt x="1979" y="1460"/>
                        <a:pt x="1972" y="1421"/>
                        <a:pt x="1985" y="1395"/>
                      </a:cubicBezTo>
                      <a:cubicBezTo>
                        <a:pt x="1995" y="1383"/>
                        <a:pt x="2005" y="1376"/>
                        <a:pt x="2018" y="1376"/>
                      </a:cubicBezTo>
                      <a:cubicBezTo>
                        <a:pt x="2030" y="1376"/>
                        <a:pt x="2046" y="1383"/>
                        <a:pt x="2053" y="1399"/>
                      </a:cubicBezTo>
                      <a:cubicBezTo>
                        <a:pt x="2066" y="1421"/>
                        <a:pt x="2078" y="1434"/>
                        <a:pt x="2104" y="1437"/>
                      </a:cubicBezTo>
                      <a:lnTo>
                        <a:pt x="2104" y="1437"/>
                      </a:lnTo>
                      <a:lnTo>
                        <a:pt x="2104" y="1437"/>
                      </a:lnTo>
                      <a:cubicBezTo>
                        <a:pt x="2143" y="1441"/>
                        <a:pt x="2172" y="1415"/>
                        <a:pt x="2178" y="1386"/>
                      </a:cubicBezTo>
                      <a:cubicBezTo>
                        <a:pt x="2317" y="1408"/>
                        <a:pt x="2459" y="1379"/>
                        <a:pt x="2591" y="1338"/>
                      </a:cubicBezTo>
                      <a:cubicBezTo>
                        <a:pt x="2607" y="1334"/>
                        <a:pt x="2623" y="1328"/>
                        <a:pt x="2636" y="1325"/>
                      </a:cubicBezTo>
                      <a:cubicBezTo>
                        <a:pt x="2639" y="1325"/>
                        <a:pt x="2639" y="1325"/>
                        <a:pt x="2642" y="1322"/>
                      </a:cubicBezTo>
                      <a:cubicBezTo>
                        <a:pt x="2723" y="1299"/>
                        <a:pt x="2807" y="1270"/>
                        <a:pt x="2890" y="1254"/>
                      </a:cubicBezTo>
                      <a:cubicBezTo>
                        <a:pt x="2977" y="1234"/>
                        <a:pt x="3064" y="1225"/>
                        <a:pt x="3151" y="1228"/>
                      </a:cubicBezTo>
                      <a:cubicBezTo>
                        <a:pt x="3203" y="1228"/>
                        <a:pt x="3289" y="1231"/>
                        <a:pt x="3328" y="1273"/>
                      </a:cubicBezTo>
                      <a:cubicBezTo>
                        <a:pt x="3322" y="1273"/>
                        <a:pt x="3319" y="1273"/>
                        <a:pt x="3312" y="1273"/>
                      </a:cubicBezTo>
                      <a:cubicBezTo>
                        <a:pt x="3183" y="1270"/>
                        <a:pt x="3061" y="1279"/>
                        <a:pt x="2942" y="1331"/>
                      </a:cubicBezTo>
                      <a:cubicBezTo>
                        <a:pt x="2932" y="1334"/>
                        <a:pt x="2926" y="1338"/>
                        <a:pt x="2919" y="1341"/>
                      </a:cubicBezTo>
                      <a:cubicBezTo>
                        <a:pt x="2839" y="1373"/>
                        <a:pt x="2758" y="1408"/>
                        <a:pt x="2675" y="1437"/>
                      </a:cubicBezTo>
                      <a:cubicBezTo>
                        <a:pt x="2636" y="1450"/>
                        <a:pt x="2594" y="1463"/>
                        <a:pt x="2552" y="1473"/>
                      </a:cubicBezTo>
                      <a:cubicBezTo>
                        <a:pt x="2530" y="1479"/>
                        <a:pt x="2510" y="1486"/>
                        <a:pt x="2487" y="1489"/>
                      </a:cubicBezTo>
                      <a:cubicBezTo>
                        <a:pt x="2484" y="1489"/>
                        <a:pt x="2449" y="1499"/>
                        <a:pt x="2433" y="1502"/>
                      </a:cubicBezTo>
                      <a:cubicBezTo>
                        <a:pt x="2397" y="1457"/>
                        <a:pt x="2336" y="1424"/>
                        <a:pt x="2282" y="1428"/>
                      </a:cubicBezTo>
                      <a:moveTo>
                        <a:pt x="3212" y="1206"/>
                      </a:moveTo>
                      <a:lnTo>
                        <a:pt x="3212" y="1206"/>
                      </a:lnTo>
                      <a:cubicBezTo>
                        <a:pt x="3122" y="1193"/>
                        <a:pt x="3032" y="1193"/>
                        <a:pt x="2945" y="1206"/>
                      </a:cubicBezTo>
                      <a:cubicBezTo>
                        <a:pt x="2842" y="1222"/>
                        <a:pt x="2745" y="1254"/>
                        <a:pt x="2645" y="1283"/>
                      </a:cubicBezTo>
                      <a:cubicBezTo>
                        <a:pt x="2619" y="1292"/>
                        <a:pt x="2591" y="1302"/>
                        <a:pt x="2562" y="1309"/>
                      </a:cubicBezTo>
                      <a:cubicBezTo>
                        <a:pt x="2436" y="1344"/>
                        <a:pt x="2304" y="1370"/>
                        <a:pt x="2178" y="1344"/>
                      </a:cubicBezTo>
                      <a:cubicBezTo>
                        <a:pt x="2178" y="1341"/>
                        <a:pt x="2178" y="1341"/>
                        <a:pt x="2175" y="1338"/>
                      </a:cubicBezTo>
                      <a:cubicBezTo>
                        <a:pt x="2162" y="1296"/>
                        <a:pt x="2120" y="1251"/>
                        <a:pt x="2072" y="1254"/>
                      </a:cubicBezTo>
                      <a:cubicBezTo>
                        <a:pt x="2069" y="1254"/>
                        <a:pt x="2066" y="1254"/>
                        <a:pt x="2062" y="1254"/>
                      </a:cubicBezTo>
                      <a:cubicBezTo>
                        <a:pt x="2040" y="1257"/>
                        <a:pt x="2021" y="1276"/>
                        <a:pt x="1998" y="1276"/>
                      </a:cubicBezTo>
                      <a:cubicBezTo>
                        <a:pt x="1969" y="1276"/>
                        <a:pt x="1953" y="1238"/>
                        <a:pt x="1950" y="1215"/>
                      </a:cubicBezTo>
                      <a:cubicBezTo>
                        <a:pt x="1943" y="1161"/>
                        <a:pt x="1982" y="1109"/>
                        <a:pt x="2024" y="1080"/>
                      </a:cubicBezTo>
                      <a:cubicBezTo>
                        <a:pt x="2046" y="1067"/>
                        <a:pt x="2069" y="1058"/>
                        <a:pt x="2095" y="1058"/>
                      </a:cubicBezTo>
                      <a:cubicBezTo>
                        <a:pt x="2124" y="1058"/>
                        <a:pt x="2166" y="1070"/>
                        <a:pt x="2175" y="1099"/>
                      </a:cubicBezTo>
                      <a:cubicBezTo>
                        <a:pt x="2188" y="1131"/>
                        <a:pt x="2159" y="1148"/>
                        <a:pt x="2140" y="1167"/>
                      </a:cubicBezTo>
                      <a:cubicBezTo>
                        <a:pt x="2124" y="1180"/>
                        <a:pt x="2127" y="1202"/>
                        <a:pt x="2137" y="1222"/>
                      </a:cubicBezTo>
                      <a:cubicBezTo>
                        <a:pt x="2146" y="1238"/>
                        <a:pt x="2159" y="1251"/>
                        <a:pt x="2178" y="1260"/>
                      </a:cubicBezTo>
                      <a:cubicBezTo>
                        <a:pt x="2188" y="1273"/>
                        <a:pt x="2204" y="1296"/>
                        <a:pt x="2249" y="1296"/>
                      </a:cubicBezTo>
                      <a:cubicBezTo>
                        <a:pt x="2336" y="1302"/>
                        <a:pt x="2423" y="1289"/>
                        <a:pt x="2507" y="1273"/>
                      </a:cubicBezTo>
                      <a:cubicBezTo>
                        <a:pt x="2591" y="1260"/>
                        <a:pt x="2671" y="1241"/>
                        <a:pt x="2748" y="1212"/>
                      </a:cubicBezTo>
                      <a:cubicBezTo>
                        <a:pt x="2819" y="1183"/>
                        <a:pt x="2887" y="1154"/>
                        <a:pt x="2961" y="1131"/>
                      </a:cubicBezTo>
                      <a:cubicBezTo>
                        <a:pt x="3054" y="1106"/>
                        <a:pt x="3154" y="1109"/>
                        <a:pt x="3248" y="1141"/>
                      </a:cubicBezTo>
                      <a:cubicBezTo>
                        <a:pt x="3289" y="1154"/>
                        <a:pt x="3332" y="1177"/>
                        <a:pt x="3370" y="1202"/>
                      </a:cubicBezTo>
                      <a:cubicBezTo>
                        <a:pt x="3402" y="1225"/>
                        <a:pt x="3431" y="1254"/>
                        <a:pt x="3454" y="1286"/>
                      </a:cubicBezTo>
                      <a:cubicBezTo>
                        <a:pt x="3425" y="1283"/>
                        <a:pt x="3392" y="1279"/>
                        <a:pt x="3364" y="1276"/>
                      </a:cubicBezTo>
                      <a:cubicBezTo>
                        <a:pt x="3360" y="1276"/>
                        <a:pt x="3354" y="1273"/>
                        <a:pt x="3354" y="1273"/>
                      </a:cubicBezTo>
                      <a:cubicBezTo>
                        <a:pt x="3351" y="1270"/>
                        <a:pt x="3348" y="1267"/>
                        <a:pt x="3344" y="1263"/>
                      </a:cubicBezTo>
                      <a:cubicBezTo>
                        <a:pt x="3315" y="1225"/>
                        <a:pt x="3260" y="1212"/>
                        <a:pt x="3212" y="1206"/>
                      </a:cubicBezTo>
                      <a:moveTo>
                        <a:pt x="3309" y="1054"/>
                      </a:moveTo>
                      <a:lnTo>
                        <a:pt x="3309" y="1054"/>
                      </a:lnTo>
                      <a:cubicBezTo>
                        <a:pt x="3238" y="1012"/>
                        <a:pt x="3157" y="990"/>
                        <a:pt x="3074" y="990"/>
                      </a:cubicBezTo>
                      <a:cubicBezTo>
                        <a:pt x="2987" y="993"/>
                        <a:pt x="2900" y="1012"/>
                        <a:pt x="2813" y="1038"/>
                      </a:cubicBezTo>
                      <a:cubicBezTo>
                        <a:pt x="2723" y="1064"/>
                        <a:pt x="2632" y="1093"/>
                        <a:pt x="2542" y="1118"/>
                      </a:cubicBezTo>
                      <a:cubicBezTo>
                        <a:pt x="2571" y="1090"/>
                        <a:pt x="2603" y="1067"/>
                        <a:pt x="2636" y="1041"/>
                      </a:cubicBezTo>
                      <a:cubicBezTo>
                        <a:pt x="2642" y="1041"/>
                        <a:pt x="2645" y="1038"/>
                        <a:pt x="2649" y="1035"/>
                      </a:cubicBezTo>
                      <a:lnTo>
                        <a:pt x="2652" y="1032"/>
                      </a:lnTo>
                      <a:cubicBezTo>
                        <a:pt x="2819" y="917"/>
                        <a:pt x="3025" y="839"/>
                        <a:pt x="3209" y="852"/>
                      </a:cubicBezTo>
                      <a:cubicBezTo>
                        <a:pt x="3302" y="856"/>
                        <a:pt x="3392" y="885"/>
                        <a:pt x="3476" y="920"/>
                      </a:cubicBezTo>
                      <a:cubicBezTo>
                        <a:pt x="3464" y="936"/>
                        <a:pt x="3454" y="955"/>
                        <a:pt x="3444" y="974"/>
                      </a:cubicBezTo>
                      <a:cubicBezTo>
                        <a:pt x="3434" y="1003"/>
                        <a:pt x="3421" y="1038"/>
                        <a:pt x="3392" y="1058"/>
                      </a:cubicBezTo>
                      <a:cubicBezTo>
                        <a:pt x="3380" y="1067"/>
                        <a:pt x="3360" y="1070"/>
                        <a:pt x="3341" y="1070"/>
                      </a:cubicBezTo>
                      <a:cubicBezTo>
                        <a:pt x="3332" y="1064"/>
                        <a:pt x="3322" y="1058"/>
                        <a:pt x="3309" y="1054"/>
                      </a:cubicBezTo>
                      <a:moveTo>
                        <a:pt x="3019" y="788"/>
                      </a:moveTo>
                      <a:lnTo>
                        <a:pt x="3019" y="788"/>
                      </a:lnTo>
                      <a:cubicBezTo>
                        <a:pt x="3019" y="785"/>
                        <a:pt x="3019" y="785"/>
                        <a:pt x="3019" y="785"/>
                      </a:cubicBezTo>
                      <a:cubicBezTo>
                        <a:pt x="3042" y="753"/>
                        <a:pt x="3067" y="724"/>
                        <a:pt x="3096" y="698"/>
                      </a:cubicBezTo>
                      <a:cubicBezTo>
                        <a:pt x="3151" y="643"/>
                        <a:pt x="3216" y="598"/>
                        <a:pt x="3289" y="569"/>
                      </a:cubicBezTo>
                      <a:cubicBezTo>
                        <a:pt x="3367" y="537"/>
                        <a:pt x="3454" y="530"/>
                        <a:pt x="3537" y="530"/>
                      </a:cubicBezTo>
                      <a:lnTo>
                        <a:pt x="3541" y="530"/>
                      </a:lnTo>
                      <a:cubicBezTo>
                        <a:pt x="3464" y="543"/>
                        <a:pt x="3386" y="569"/>
                        <a:pt x="3315" y="598"/>
                      </a:cubicBezTo>
                      <a:cubicBezTo>
                        <a:pt x="3216" y="637"/>
                        <a:pt x="3128" y="717"/>
                        <a:pt x="3071" y="810"/>
                      </a:cubicBezTo>
                      <a:cubicBezTo>
                        <a:pt x="3071" y="814"/>
                        <a:pt x="3067" y="817"/>
                        <a:pt x="3067" y="820"/>
                      </a:cubicBezTo>
                      <a:cubicBezTo>
                        <a:pt x="3064" y="820"/>
                        <a:pt x="3061" y="823"/>
                        <a:pt x="3058" y="823"/>
                      </a:cubicBezTo>
                      <a:cubicBezTo>
                        <a:pt x="3035" y="827"/>
                        <a:pt x="3016" y="830"/>
                        <a:pt x="2993" y="833"/>
                      </a:cubicBezTo>
                      <a:cubicBezTo>
                        <a:pt x="3000" y="817"/>
                        <a:pt x="3009" y="801"/>
                        <a:pt x="3019" y="788"/>
                      </a:cubicBezTo>
                      <a:moveTo>
                        <a:pt x="4491" y="923"/>
                      </a:moveTo>
                      <a:lnTo>
                        <a:pt x="4491" y="923"/>
                      </a:lnTo>
                      <a:cubicBezTo>
                        <a:pt x="4510" y="923"/>
                        <a:pt x="4536" y="910"/>
                        <a:pt x="4546" y="891"/>
                      </a:cubicBezTo>
                      <a:cubicBezTo>
                        <a:pt x="4552" y="872"/>
                        <a:pt x="4546" y="852"/>
                        <a:pt x="4542" y="833"/>
                      </a:cubicBezTo>
                      <a:cubicBezTo>
                        <a:pt x="4536" y="810"/>
                        <a:pt x="4533" y="791"/>
                        <a:pt x="4562" y="778"/>
                      </a:cubicBezTo>
                      <a:cubicBezTo>
                        <a:pt x="4568" y="778"/>
                        <a:pt x="4574" y="775"/>
                        <a:pt x="4581" y="775"/>
                      </a:cubicBezTo>
                      <a:cubicBezTo>
                        <a:pt x="4600" y="778"/>
                        <a:pt x="4623" y="788"/>
                        <a:pt x="4639" y="804"/>
                      </a:cubicBezTo>
                      <a:cubicBezTo>
                        <a:pt x="4658" y="820"/>
                        <a:pt x="4674" y="846"/>
                        <a:pt x="4671" y="875"/>
                      </a:cubicBezTo>
                      <a:cubicBezTo>
                        <a:pt x="4671" y="901"/>
                        <a:pt x="4652" y="917"/>
                        <a:pt x="4636" y="933"/>
                      </a:cubicBezTo>
                      <a:cubicBezTo>
                        <a:pt x="4633" y="936"/>
                        <a:pt x="4629" y="939"/>
                        <a:pt x="4626" y="943"/>
                      </a:cubicBezTo>
                      <a:cubicBezTo>
                        <a:pt x="4616" y="952"/>
                        <a:pt x="4603" y="967"/>
                        <a:pt x="4584" y="983"/>
                      </a:cubicBezTo>
                      <a:cubicBezTo>
                        <a:pt x="4574" y="990"/>
                        <a:pt x="4568" y="996"/>
                        <a:pt x="4555" y="1006"/>
                      </a:cubicBezTo>
                      <a:cubicBezTo>
                        <a:pt x="4555" y="1003"/>
                        <a:pt x="4552" y="1003"/>
                        <a:pt x="4549" y="1003"/>
                      </a:cubicBezTo>
                      <a:cubicBezTo>
                        <a:pt x="4401" y="939"/>
                        <a:pt x="4265" y="843"/>
                        <a:pt x="4117" y="778"/>
                      </a:cubicBezTo>
                      <a:cubicBezTo>
                        <a:pt x="3976" y="714"/>
                        <a:pt x="3821" y="682"/>
                        <a:pt x="3666" y="707"/>
                      </a:cubicBezTo>
                      <a:cubicBezTo>
                        <a:pt x="3624" y="714"/>
                        <a:pt x="3583" y="724"/>
                        <a:pt x="3544" y="737"/>
                      </a:cubicBezTo>
                      <a:cubicBezTo>
                        <a:pt x="3505" y="750"/>
                        <a:pt x="3473" y="772"/>
                        <a:pt x="3438" y="798"/>
                      </a:cubicBezTo>
                      <a:cubicBezTo>
                        <a:pt x="3428" y="804"/>
                        <a:pt x="3421" y="810"/>
                        <a:pt x="3412" y="817"/>
                      </a:cubicBezTo>
                      <a:cubicBezTo>
                        <a:pt x="3399" y="827"/>
                        <a:pt x="3386" y="833"/>
                        <a:pt x="3370" y="843"/>
                      </a:cubicBezTo>
                      <a:cubicBezTo>
                        <a:pt x="3357" y="839"/>
                        <a:pt x="3341" y="833"/>
                        <a:pt x="3325" y="830"/>
                      </a:cubicBezTo>
                      <a:cubicBezTo>
                        <a:pt x="3296" y="823"/>
                        <a:pt x="3267" y="820"/>
                        <a:pt x="3241" y="817"/>
                      </a:cubicBezTo>
                      <a:cubicBezTo>
                        <a:pt x="3325" y="753"/>
                        <a:pt x="3412" y="685"/>
                        <a:pt x="3518" y="650"/>
                      </a:cubicBezTo>
                      <a:cubicBezTo>
                        <a:pt x="3631" y="611"/>
                        <a:pt x="3757" y="621"/>
                        <a:pt x="3869" y="643"/>
                      </a:cubicBezTo>
                      <a:cubicBezTo>
                        <a:pt x="3985" y="666"/>
                        <a:pt x="4091" y="711"/>
                        <a:pt x="4194" y="766"/>
                      </a:cubicBezTo>
                      <a:cubicBezTo>
                        <a:pt x="4269" y="807"/>
                        <a:pt x="4333" y="862"/>
                        <a:pt x="4407" y="901"/>
                      </a:cubicBezTo>
                      <a:cubicBezTo>
                        <a:pt x="4430" y="917"/>
                        <a:pt x="4455" y="926"/>
                        <a:pt x="4478" y="926"/>
                      </a:cubicBezTo>
                      <a:cubicBezTo>
                        <a:pt x="4484" y="926"/>
                        <a:pt x="4488" y="926"/>
                        <a:pt x="4491" y="923"/>
                      </a:cubicBezTo>
                      <a:moveTo>
                        <a:pt x="4368" y="830"/>
                      </a:moveTo>
                      <a:lnTo>
                        <a:pt x="4368" y="830"/>
                      </a:lnTo>
                      <a:cubicBezTo>
                        <a:pt x="4326" y="801"/>
                        <a:pt x="4294" y="778"/>
                        <a:pt x="4249" y="753"/>
                      </a:cubicBezTo>
                      <a:cubicBezTo>
                        <a:pt x="4169" y="707"/>
                        <a:pt x="4082" y="666"/>
                        <a:pt x="3995" y="640"/>
                      </a:cubicBezTo>
                      <a:cubicBezTo>
                        <a:pt x="3831" y="588"/>
                        <a:pt x="3653" y="566"/>
                        <a:pt x="3489" y="627"/>
                      </a:cubicBezTo>
                      <a:cubicBezTo>
                        <a:pt x="3483" y="630"/>
                        <a:pt x="3480" y="634"/>
                        <a:pt x="3473" y="637"/>
                      </a:cubicBezTo>
                      <a:cubicBezTo>
                        <a:pt x="3383" y="672"/>
                        <a:pt x="3302" y="730"/>
                        <a:pt x="3232" y="801"/>
                      </a:cubicBezTo>
                      <a:cubicBezTo>
                        <a:pt x="3228" y="804"/>
                        <a:pt x="3225" y="807"/>
                        <a:pt x="3219" y="810"/>
                      </a:cubicBezTo>
                      <a:cubicBezTo>
                        <a:pt x="3212" y="814"/>
                        <a:pt x="3209" y="814"/>
                        <a:pt x="3203" y="814"/>
                      </a:cubicBezTo>
                      <a:cubicBezTo>
                        <a:pt x="3167" y="814"/>
                        <a:pt x="3132" y="817"/>
                        <a:pt x="3096" y="817"/>
                      </a:cubicBezTo>
                      <a:cubicBezTo>
                        <a:pt x="3161" y="704"/>
                        <a:pt x="3283" y="637"/>
                        <a:pt x="3409" y="595"/>
                      </a:cubicBezTo>
                      <a:cubicBezTo>
                        <a:pt x="3560" y="546"/>
                        <a:pt x="3728" y="534"/>
                        <a:pt x="3879" y="585"/>
                      </a:cubicBezTo>
                      <a:cubicBezTo>
                        <a:pt x="3943" y="605"/>
                        <a:pt x="4175" y="701"/>
                        <a:pt x="4233" y="717"/>
                      </a:cubicBezTo>
                      <a:cubicBezTo>
                        <a:pt x="4243" y="720"/>
                        <a:pt x="4346" y="743"/>
                        <a:pt x="4385" y="753"/>
                      </a:cubicBezTo>
                      <a:cubicBezTo>
                        <a:pt x="4372" y="775"/>
                        <a:pt x="4365" y="801"/>
                        <a:pt x="4368" y="830"/>
                      </a:cubicBezTo>
                      <a:moveTo>
                        <a:pt x="4732" y="659"/>
                      </a:moveTo>
                      <a:lnTo>
                        <a:pt x="4732" y="659"/>
                      </a:lnTo>
                      <a:cubicBezTo>
                        <a:pt x="4758" y="659"/>
                        <a:pt x="4771" y="643"/>
                        <a:pt x="4781" y="621"/>
                      </a:cubicBezTo>
                      <a:cubicBezTo>
                        <a:pt x="4790" y="605"/>
                        <a:pt x="4803" y="598"/>
                        <a:pt x="4819" y="598"/>
                      </a:cubicBezTo>
                      <a:cubicBezTo>
                        <a:pt x="4832" y="598"/>
                        <a:pt x="4842" y="605"/>
                        <a:pt x="4848" y="617"/>
                      </a:cubicBezTo>
                      <a:cubicBezTo>
                        <a:pt x="4864" y="643"/>
                        <a:pt x="4858" y="682"/>
                        <a:pt x="4829" y="694"/>
                      </a:cubicBezTo>
                      <a:cubicBezTo>
                        <a:pt x="4813" y="701"/>
                        <a:pt x="4797" y="704"/>
                        <a:pt x="4781" y="704"/>
                      </a:cubicBezTo>
                      <a:cubicBezTo>
                        <a:pt x="4771" y="704"/>
                        <a:pt x="4761" y="704"/>
                        <a:pt x="4752" y="701"/>
                      </a:cubicBezTo>
                      <a:cubicBezTo>
                        <a:pt x="4684" y="698"/>
                        <a:pt x="4633" y="656"/>
                        <a:pt x="4568" y="650"/>
                      </a:cubicBezTo>
                      <a:cubicBezTo>
                        <a:pt x="4565" y="650"/>
                        <a:pt x="4558" y="650"/>
                        <a:pt x="4555" y="650"/>
                      </a:cubicBezTo>
                      <a:cubicBezTo>
                        <a:pt x="4497" y="650"/>
                        <a:pt x="4439" y="678"/>
                        <a:pt x="4401" y="724"/>
                      </a:cubicBezTo>
                      <a:cubicBezTo>
                        <a:pt x="4388" y="720"/>
                        <a:pt x="4352" y="714"/>
                        <a:pt x="4349" y="711"/>
                      </a:cubicBezTo>
                      <a:cubicBezTo>
                        <a:pt x="4326" y="707"/>
                        <a:pt x="4304" y="701"/>
                        <a:pt x="4285" y="694"/>
                      </a:cubicBezTo>
                      <a:cubicBezTo>
                        <a:pt x="4243" y="685"/>
                        <a:pt x="4201" y="672"/>
                        <a:pt x="4159" y="659"/>
                      </a:cubicBezTo>
                      <a:cubicBezTo>
                        <a:pt x="4078" y="630"/>
                        <a:pt x="3998" y="595"/>
                        <a:pt x="3917" y="563"/>
                      </a:cubicBezTo>
                      <a:cubicBezTo>
                        <a:pt x="3911" y="559"/>
                        <a:pt x="3901" y="556"/>
                        <a:pt x="3895" y="553"/>
                      </a:cubicBezTo>
                      <a:cubicBezTo>
                        <a:pt x="3776" y="501"/>
                        <a:pt x="3653" y="492"/>
                        <a:pt x="3525" y="495"/>
                      </a:cubicBezTo>
                      <a:cubicBezTo>
                        <a:pt x="3518" y="495"/>
                        <a:pt x="3512" y="495"/>
                        <a:pt x="3505" y="495"/>
                      </a:cubicBezTo>
                      <a:cubicBezTo>
                        <a:pt x="3547" y="453"/>
                        <a:pt x="3634" y="450"/>
                        <a:pt x="3686" y="450"/>
                      </a:cubicBezTo>
                      <a:cubicBezTo>
                        <a:pt x="3773" y="447"/>
                        <a:pt x="3860" y="457"/>
                        <a:pt x="3946" y="476"/>
                      </a:cubicBezTo>
                      <a:cubicBezTo>
                        <a:pt x="4030" y="492"/>
                        <a:pt x="4111" y="521"/>
                        <a:pt x="4194" y="546"/>
                      </a:cubicBezTo>
                      <a:lnTo>
                        <a:pt x="4198" y="546"/>
                      </a:lnTo>
                      <a:cubicBezTo>
                        <a:pt x="4214" y="553"/>
                        <a:pt x="4230" y="556"/>
                        <a:pt x="4246" y="559"/>
                      </a:cubicBezTo>
                      <a:cubicBezTo>
                        <a:pt x="4378" y="601"/>
                        <a:pt x="4520" y="630"/>
                        <a:pt x="4658" y="608"/>
                      </a:cubicBezTo>
                      <a:cubicBezTo>
                        <a:pt x="4665" y="637"/>
                        <a:pt x="4694" y="662"/>
                        <a:pt x="4729" y="659"/>
                      </a:cubicBezTo>
                      <a:lnTo>
                        <a:pt x="4729" y="659"/>
                      </a:lnTo>
                      <a:cubicBezTo>
                        <a:pt x="4732" y="659"/>
                        <a:pt x="4732" y="659"/>
                        <a:pt x="4732" y="659"/>
                      </a:cubicBezTo>
                      <a:moveTo>
                        <a:pt x="4587" y="521"/>
                      </a:moveTo>
                      <a:lnTo>
                        <a:pt x="4587" y="521"/>
                      </a:lnTo>
                      <a:cubicBezTo>
                        <a:pt x="4629" y="518"/>
                        <a:pt x="4649" y="495"/>
                        <a:pt x="4658" y="485"/>
                      </a:cubicBezTo>
                      <a:cubicBezTo>
                        <a:pt x="4678" y="476"/>
                        <a:pt x="4690" y="460"/>
                        <a:pt x="4700" y="444"/>
                      </a:cubicBezTo>
                      <a:cubicBezTo>
                        <a:pt x="4710" y="424"/>
                        <a:pt x="4713" y="405"/>
                        <a:pt x="4697" y="389"/>
                      </a:cubicBezTo>
                      <a:cubicBezTo>
                        <a:pt x="4678" y="369"/>
                        <a:pt x="4649" y="353"/>
                        <a:pt x="4662" y="321"/>
                      </a:cubicBezTo>
                      <a:cubicBezTo>
                        <a:pt x="4671" y="292"/>
                        <a:pt x="4713" y="279"/>
                        <a:pt x="4742" y="279"/>
                      </a:cubicBezTo>
                      <a:cubicBezTo>
                        <a:pt x="4765" y="279"/>
                        <a:pt x="4790" y="289"/>
                        <a:pt x="4813" y="302"/>
                      </a:cubicBezTo>
                      <a:cubicBezTo>
                        <a:pt x="4855" y="331"/>
                        <a:pt x="4893" y="382"/>
                        <a:pt x="4887" y="437"/>
                      </a:cubicBezTo>
                      <a:cubicBezTo>
                        <a:pt x="4884" y="460"/>
                        <a:pt x="4864" y="498"/>
                        <a:pt x="4839" y="498"/>
                      </a:cubicBezTo>
                      <a:cubicBezTo>
                        <a:pt x="4816" y="498"/>
                        <a:pt x="4797" y="482"/>
                        <a:pt x="4774" y="476"/>
                      </a:cubicBezTo>
                      <a:cubicBezTo>
                        <a:pt x="4771" y="476"/>
                        <a:pt x="4768" y="476"/>
                        <a:pt x="4765" y="476"/>
                      </a:cubicBezTo>
                      <a:cubicBezTo>
                        <a:pt x="4716" y="473"/>
                        <a:pt x="4674" y="518"/>
                        <a:pt x="4658" y="559"/>
                      </a:cubicBezTo>
                      <a:cubicBezTo>
                        <a:pt x="4658" y="563"/>
                        <a:pt x="4658" y="566"/>
                        <a:pt x="4658" y="566"/>
                      </a:cubicBezTo>
                      <a:cubicBezTo>
                        <a:pt x="4530" y="592"/>
                        <a:pt x="4401" y="566"/>
                        <a:pt x="4275" y="530"/>
                      </a:cubicBezTo>
                      <a:cubicBezTo>
                        <a:pt x="4246" y="524"/>
                        <a:pt x="4217" y="514"/>
                        <a:pt x="4188" y="505"/>
                      </a:cubicBezTo>
                      <a:cubicBezTo>
                        <a:pt x="4091" y="476"/>
                        <a:pt x="3995" y="444"/>
                        <a:pt x="3892" y="427"/>
                      </a:cubicBezTo>
                      <a:cubicBezTo>
                        <a:pt x="3805" y="414"/>
                        <a:pt x="3711" y="414"/>
                        <a:pt x="3624" y="427"/>
                      </a:cubicBezTo>
                      <a:cubicBezTo>
                        <a:pt x="3576" y="434"/>
                        <a:pt x="3521" y="447"/>
                        <a:pt x="3492" y="485"/>
                      </a:cubicBezTo>
                      <a:cubicBezTo>
                        <a:pt x="3489" y="489"/>
                        <a:pt x="3486" y="492"/>
                        <a:pt x="3483" y="495"/>
                      </a:cubicBezTo>
                      <a:cubicBezTo>
                        <a:pt x="3480" y="498"/>
                        <a:pt x="3476" y="498"/>
                        <a:pt x="3473" y="498"/>
                      </a:cubicBezTo>
                      <a:cubicBezTo>
                        <a:pt x="3444" y="501"/>
                        <a:pt x="3412" y="505"/>
                        <a:pt x="3380" y="508"/>
                      </a:cubicBezTo>
                      <a:cubicBezTo>
                        <a:pt x="3405" y="476"/>
                        <a:pt x="3434" y="447"/>
                        <a:pt x="3467" y="424"/>
                      </a:cubicBezTo>
                      <a:cubicBezTo>
                        <a:pt x="3505" y="398"/>
                        <a:pt x="3544" y="379"/>
                        <a:pt x="3589" y="363"/>
                      </a:cubicBezTo>
                      <a:cubicBezTo>
                        <a:pt x="3682" y="331"/>
                        <a:pt x="3782" y="328"/>
                        <a:pt x="3876" y="353"/>
                      </a:cubicBezTo>
                      <a:cubicBezTo>
                        <a:pt x="3950" y="376"/>
                        <a:pt x="4017" y="408"/>
                        <a:pt x="4088" y="434"/>
                      </a:cubicBezTo>
                      <a:cubicBezTo>
                        <a:pt x="4165" y="466"/>
                        <a:pt x="4246" y="482"/>
                        <a:pt x="4330" y="498"/>
                      </a:cubicBezTo>
                      <a:cubicBezTo>
                        <a:pt x="4414" y="511"/>
                        <a:pt x="4500" y="524"/>
                        <a:pt x="4587" y="521"/>
                      </a:cubicBezTo>
                      <a:moveTo>
                        <a:pt x="4204" y="1428"/>
                      </a:moveTo>
                      <a:lnTo>
                        <a:pt x="4204" y="1428"/>
                      </a:lnTo>
                      <a:cubicBezTo>
                        <a:pt x="4201" y="1428"/>
                        <a:pt x="4194" y="1428"/>
                        <a:pt x="4191" y="1428"/>
                      </a:cubicBezTo>
                      <a:cubicBezTo>
                        <a:pt x="4127" y="1434"/>
                        <a:pt x="4072" y="1476"/>
                        <a:pt x="4008" y="1479"/>
                      </a:cubicBezTo>
                      <a:cubicBezTo>
                        <a:pt x="3998" y="1479"/>
                        <a:pt x="3989" y="1483"/>
                        <a:pt x="3979" y="1483"/>
                      </a:cubicBezTo>
                      <a:cubicBezTo>
                        <a:pt x="3963" y="1479"/>
                        <a:pt x="3943" y="1479"/>
                        <a:pt x="3930" y="1473"/>
                      </a:cubicBezTo>
                      <a:cubicBezTo>
                        <a:pt x="3901" y="1460"/>
                        <a:pt x="3895" y="1421"/>
                        <a:pt x="3908" y="1395"/>
                      </a:cubicBezTo>
                      <a:cubicBezTo>
                        <a:pt x="3917" y="1383"/>
                        <a:pt x="3927" y="1376"/>
                        <a:pt x="3940" y="1376"/>
                      </a:cubicBezTo>
                      <a:cubicBezTo>
                        <a:pt x="3953" y="1376"/>
                        <a:pt x="3969" y="1383"/>
                        <a:pt x="3976" y="1399"/>
                      </a:cubicBezTo>
                      <a:cubicBezTo>
                        <a:pt x="3989" y="1421"/>
                        <a:pt x="4001" y="1434"/>
                        <a:pt x="4027" y="1437"/>
                      </a:cubicBezTo>
                      <a:lnTo>
                        <a:pt x="4027" y="1437"/>
                      </a:lnTo>
                      <a:lnTo>
                        <a:pt x="4027" y="1437"/>
                      </a:lnTo>
                      <a:cubicBezTo>
                        <a:pt x="4066" y="1441"/>
                        <a:pt x="4095" y="1415"/>
                        <a:pt x="4101" y="1386"/>
                      </a:cubicBezTo>
                      <a:cubicBezTo>
                        <a:pt x="4240" y="1408"/>
                        <a:pt x="4381" y="1379"/>
                        <a:pt x="4513" y="1338"/>
                      </a:cubicBezTo>
                      <a:cubicBezTo>
                        <a:pt x="4530" y="1334"/>
                        <a:pt x="4546" y="1328"/>
                        <a:pt x="4558" y="1325"/>
                      </a:cubicBezTo>
                      <a:cubicBezTo>
                        <a:pt x="4562" y="1325"/>
                        <a:pt x="4562" y="1325"/>
                        <a:pt x="4565" y="1322"/>
                      </a:cubicBezTo>
                      <a:cubicBezTo>
                        <a:pt x="4649" y="1299"/>
                        <a:pt x="4729" y="1270"/>
                        <a:pt x="4813" y="1254"/>
                      </a:cubicBezTo>
                      <a:cubicBezTo>
                        <a:pt x="4900" y="1234"/>
                        <a:pt x="4987" y="1225"/>
                        <a:pt x="5074" y="1228"/>
                      </a:cubicBezTo>
                      <a:cubicBezTo>
                        <a:pt x="5125" y="1228"/>
                        <a:pt x="5212" y="1231"/>
                        <a:pt x="5251" y="1273"/>
                      </a:cubicBezTo>
                      <a:cubicBezTo>
                        <a:pt x="5244" y="1273"/>
                        <a:pt x="5241" y="1273"/>
                        <a:pt x="5235" y="1273"/>
                      </a:cubicBezTo>
                      <a:cubicBezTo>
                        <a:pt x="5106" y="1270"/>
                        <a:pt x="4983" y="1279"/>
                        <a:pt x="4864" y="1331"/>
                      </a:cubicBezTo>
                      <a:cubicBezTo>
                        <a:pt x="4855" y="1334"/>
                        <a:pt x="4848" y="1338"/>
                        <a:pt x="4842" y="1341"/>
                      </a:cubicBezTo>
                      <a:cubicBezTo>
                        <a:pt x="4761" y="1373"/>
                        <a:pt x="4681" y="1408"/>
                        <a:pt x="4600" y="1437"/>
                      </a:cubicBezTo>
                      <a:cubicBezTo>
                        <a:pt x="4558" y="1450"/>
                        <a:pt x="4517" y="1463"/>
                        <a:pt x="4475" y="1473"/>
                      </a:cubicBezTo>
                      <a:cubicBezTo>
                        <a:pt x="4452" y="1479"/>
                        <a:pt x="4433" y="1486"/>
                        <a:pt x="4410" y="1489"/>
                      </a:cubicBezTo>
                      <a:cubicBezTo>
                        <a:pt x="4407" y="1489"/>
                        <a:pt x="4372" y="1499"/>
                        <a:pt x="4355" y="1502"/>
                      </a:cubicBezTo>
                      <a:cubicBezTo>
                        <a:pt x="4320" y="1457"/>
                        <a:pt x="4262" y="1424"/>
                        <a:pt x="4204" y="1428"/>
                      </a:cubicBezTo>
                      <a:moveTo>
                        <a:pt x="5135" y="1206"/>
                      </a:moveTo>
                      <a:lnTo>
                        <a:pt x="5135" y="1206"/>
                      </a:lnTo>
                      <a:cubicBezTo>
                        <a:pt x="5045" y="1193"/>
                        <a:pt x="4955" y="1193"/>
                        <a:pt x="4867" y="1206"/>
                      </a:cubicBezTo>
                      <a:cubicBezTo>
                        <a:pt x="4765" y="1222"/>
                        <a:pt x="4668" y="1254"/>
                        <a:pt x="4568" y="1283"/>
                      </a:cubicBezTo>
                      <a:cubicBezTo>
                        <a:pt x="4542" y="1292"/>
                        <a:pt x="4513" y="1302"/>
                        <a:pt x="4484" y="1309"/>
                      </a:cubicBezTo>
                      <a:cubicBezTo>
                        <a:pt x="4359" y="1344"/>
                        <a:pt x="4227" y="1370"/>
                        <a:pt x="4101" y="1344"/>
                      </a:cubicBezTo>
                      <a:cubicBezTo>
                        <a:pt x="4101" y="1341"/>
                        <a:pt x="4101" y="1341"/>
                        <a:pt x="4098" y="1338"/>
                      </a:cubicBezTo>
                      <a:cubicBezTo>
                        <a:pt x="4085" y="1296"/>
                        <a:pt x="4043" y="1251"/>
                        <a:pt x="3995" y="1254"/>
                      </a:cubicBezTo>
                      <a:cubicBezTo>
                        <a:pt x="3992" y="1254"/>
                        <a:pt x="3989" y="1254"/>
                        <a:pt x="3985" y="1254"/>
                      </a:cubicBezTo>
                      <a:cubicBezTo>
                        <a:pt x="3963" y="1257"/>
                        <a:pt x="3943" y="1276"/>
                        <a:pt x="3921" y="1276"/>
                      </a:cubicBezTo>
                      <a:cubicBezTo>
                        <a:pt x="3892" y="1276"/>
                        <a:pt x="3876" y="1238"/>
                        <a:pt x="3873" y="1215"/>
                      </a:cubicBezTo>
                      <a:cubicBezTo>
                        <a:pt x="3866" y="1161"/>
                        <a:pt x="3905" y="1109"/>
                        <a:pt x="3946" y="1080"/>
                      </a:cubicBezTo>
                      <a:cubicBezTo>
                        <a:pt x="3969" y="1067"/>
                        <a:pt x="3992" y="1058"/>
                        <a:pt x="4017" y="1058"/>
                      </a:cubicBezTo>
                      <a:cubicBezTo>
                        <a:pt x="4046" y="1058"/>
                        <a:pt x="4088" y="1070"/>
                        <a:pt x="4098" y="1099"/>
                      </a:cubicBezTo>
                      <a:cubicBezTo>
                        <a:pt x="4111" y="1131"/>
                        <a:pt x="4082" y="1148"/>
                        <a:pt x="4062" y="1167"/>
                      </a:cubicBezTo>
                      <a:cubicBezTo>
                        <a:pt x="4046" y="1180"/>
                        <a:pt x="4049" y="1202"/>
                        <a:pt x="4059" y="1222"/>
                      </a:cubicBezTo>
                      <a:cubicBezTo>
                        <a:pt x="4069" y="1238"/>
                        <a:pt x="4082" y="1251"/>
                        <a:pt x="4101" y="1260"/>
                      </a:cubicBezTo>
                      <a:cubicBezTo>
                        <a:pt x="4111" y="1273"/>
                        <a:pt x="4127" y="1296"/>
                        <a:pt x="4172" y="1296"/>
                      </a:cubicBezTo>
                      <a:cubicBezTo>
                        <a:pt x="4259" y="1302"/>
                        <a:pt x="4346" y="1289"/>
                        <a:pt x="4430" y="1273"/>
                      </a:cubicBezTo>
                      <a:cubicBezTo>
                        <a:pt x="4513" y="1260"/>
                        <a:pt x="4594" y="1241"/>
                        <a:pt x="4671" y="1212"/>
                      </a:cubicBezTo>
                      <a:cubicBezTo>
                        <a:pt x="4742" y="1183"/>
                        <a:pt x="4810" y="1154"/>
                        <a:pt x="4884" y="1131"/>
                      </a:cubicBezTo>
                      <a:cubicBezTo>
                        <a:pt x="4977" y="1106"/>
                        <a:pt x="5077" y="1109"/>
                        <a:pt x="5170" y="1141"/>
                      </a:cubicBezTo>
                      <a:cubicBezTo>
                        <a:pt x="5212" y="1154"/>
                        <a:pt x="5254" y="1177"/>
                        <a:pt x="5293" y="1202"/>
                      </a:cubicBezTo>
                      <a:cubicBezTo>
                        <a:pt x="5325" y="1225"/>
                        <a:pt x="5354" y="1254"/>
                        <a:pt x="5376" y="1286"/>
                      </a:cubicBezTo>
                      <a:cubicBezTo>
                        <a:pt x="5347" y="1283"/>
                        <a:pt x="5315" y="1279"/>
                        <a:pt x="5286" y="1276"/>
                      </a:cubicBezTo>
                      <a:cubicBezTo>
                        <a:pt x="5283" y="1276"/>
                        <a:pt x="5277" y="1273"/>
                        <a:pt x="5277" y="1273"/>
                      </a:cubicBezTo>
                      <a:cubicBezTo>
                        <a:pt x="5273" y="1270"/>
                        <a:pt x="5270" y="1267"/>
                        <a:pt x="5267" y="1263"/>
                      </a:cubicBezTo>
                      <a:cubicBezTo>
                        <a:pt x="5238" y="1225"/>
                        <a:pt x="5183" y="1212"/>
                        <a:pt x="5135" y="1206"/>
                      </a:cubicBezTo>
                      <a:moveTo>
                        <a:pt x="5235" y="1054"/>
                      </a:moveTo>
                      <a:lnTo>
                        <a:pt x="5235" y="1054"/>
                      </a:lnTo>
                      <a:cubicBezTo>
                        <a:pt x="5161" y="1012"/>
                        <a:pt x="5080" y="990"/>
                        <a:pt x="4996" y="990"/>
                      </a:cubicBezTo>
                      <a:cubicBezTo>
                        <a:pt x="4910" y="993"/>
                        <a:pt x="4822" y="1012"/>
                        <a:pt x="4735" y="1038"/>
                      </a:cubicBezTo>
                      <a:cubicBezTo>
                        <a:pt x="4645" y="1064"/>
                        <a:pt x="4555" y="1093"/>
                        <a:pt x="4465" y="1118"/>
                      </a:cubicBezTo>
                      <a:cubicBezTo>
                        <a:pt x="4494" y="1090"/>
                        <a:pt x="4526" y="1067"/>
                        <a:pt x="4558" y="1041"/>
                      </a:cubicBezTo>
                      <a:cubicBezTo>
                        <a:pt x="4565" y="1041"/>
                        <a:pt x="4568" y="1038"/>
                        <a:pt x="4571" y="1035"/>
                      </a:cubicBezTo>
                      <a:lnTo>
                        <a:pt x="4574" y="1032"/>
                      </a:lnTo>
                      <a:cubicBezTo>
                        <a:pt x="4742" y="917"/>
                        <a:pt x="4948" y="839"/>
                        <a:pt x="5132" y="852"/>
                      </a:cubicBezTo>
                      <a:cubicBezTo>
                        <a:pt x="5225" y="856"/>
                        <a:pt x="5315" y="885"/>
                        <a:pt x="5399" y="920"/>
                      </a:cubicBezTo>
                      <a:cubicBezTo>
                        <a:pt x="5386" y="936"/>
                        <a:pt x="5376" y="955"/>
                        <a:pt x="5367" y="974"/>
                      </a:cubicBezTo>
                      <a:cubicBezTo>
                        <a:pt x="5357" y="1003"/>
                        <a:pt x="5344" y="1038"/>
                        <a:pt x="5315" y="1058"/>
                      </a:cubicBezTo>
                      <a:cubicBezTo>
                        <a:pt x="5302" y="1067"/>
                        <a:pt x="5283" y="1070"/>
                        <a:pt x="5264" y="1070"/>
                      </a:cubicBezTo>
                      <a:cubicBezTo>
                        <a:pt x="5254" y="1064"/>
                        <a:pt x="5244" y="1058"/>
                        <a:pt x="5235" y="1054"/>
                      </a:cubicBezTo>
                      <a:moveTo>
                        <a:pt x="4942" y="788"/>
                      </a:moveTo>
                      <a:lnTo>
                        <a:pt x="4942" y="788"/>
                      </a:lnTo>
                      <a:cubicBezTo>
                        <a:pt x="4942" y="785"/>
                        <a:pt x="4942" y="785"/>
                        <a:pt x="4942" y="785"/>
                      </a:cubicBezTo>
                      <a:cubicBezTo>
                        <a:pt x="4964" y="753"/>
                        <a:pt x="4990" y="724"/>
                        <a:pt x="5019" y="698"/>
                      </a:cubicBezTo>
                      <a:cubicBezTo>
                        <a:pt x="5074" y="643"/>
                        <a:pt x="5138" y="598"/>
                        <a:pt x="5212" y="569"/>
                      </a:cubicBezTo>
                      <a:cubicBezTo>
                        <a:pt x="5290" y="537"/>
                        <a:pt x="5376" y="530"/>
                        <a:pt x="5460" y="530"/>
                      </a:cubicBezTo>
                      <a:lnTo>
                        <a:pt x="5463" y="530"/>
                      </a:lnTo>
                      <a:cubicBezTo>
                        <a:pt x="5386" y="543"/>
                        <a:pt x="5309" y="569"/>
                        <a:pt x="5238" y="598"/>
                      </a:cubicBezTo>
                      <a:cubicBezTo>
                        <a:pt x="5138" y="637"/>
                        <a:pt x="5051" y="717"/>
                        <a:pt x="4996" y="810"/>
                      </a:cubicBezTo>
                      <a:cubicBezTo>
                        <a:pt x="4993" y="814"/>
                        <a:pt x="4993" y="817"/>
                        <a:pt x="4990" y="820"/>
                      </a:cubicBezTo>
                      <a:cubicBezTo>
                        <a:pt x="4987" y="820"/>
                        <a:pt x="4983" y="823"/>
                        <a:pt x="4980" y="823"/>
                      </a:cubicBezTo>
                      <a:cubicBezTo>
                        <a:pt x="4958" y="827"/>
                        <a:pt x="4938" y="830"/>
                        <a:pt x="4916" y="833"/>
                      </a:cubicBezTo>
                      <a:cubicBezTo>
                        <a:pt x="4922" y="817"/>
                        <a:pt x="4932" y="801"/>
                        <a:pt x="4942" y="788"/>
                      </a:cubicBezTo>
                      <a:moveTo>
                        <a:pt x="6413" y="923"/>
                      </a:moveTo>
                      <a:lnTo>
                        <a:pt x="6413" y="923"/>
                      </a:lnTo>
                      <a:cubicBezTo>
                        <a:pt x="6433" y="923"/>
                        <a:pt x="6458" y="910"/>
                        <a:pt x="6468" y="891"/>
                      </a:cubicBezTo>
                      <a:cubicBezTo>
                        <a:pt x="6475" y="872"/>
                        <a:pt x="6468" y="852"/>
                        <a:pt x="6465" y="833"/>
                      </a:cubicBezTo>
                      <a:cubicBezTo>
                        <a:pt x="6458" y="810"/>
                        <a:pt x="6455" y="791"/>
                        <a:pt x="6484" y="778"/>
                      </a:cubicBezTo>
                      <a:cubicBezTo>
                        <a:pt x="6491" y="778"/>
                        <a:pt x="6497" y="775"/>
                        <a:pt x="6504" y="775"/>
                      </a:cubicBezTo>
                      <a:cubicBezTo>
                        <a:pt x="6523" y="778"/>
                        <a:pt x="6545" y="788"/>
                        <a:pt x="6561" y="804"/>
                      </a:cubicBezTo>
                      <a:cubicBezTo>
                        <a:pt x="6581" y="820"/>
                        <a:pt x="6597" y="846"/>
                        <a:pt x="6594" y="875"/>
                      </a:cubicBezTo>
                      <a:cubicBezTo>
                        <a:pt x="6594" y="901"/>
                        <a:pt x="6574" y="917"/>
                        <a:pt x="6558" y="933"/>
                      </a:cubicBezTo>
                      <a:cubicBezTo>
                        <a:pt x="6555" y="936"/>
                        <a:pt x="6552" y="939"/>
                        <a:pt x="6549" y="943"/>
                      </a:cubicBezTo>
                      <a:cubicBezTo>
                        <a:pt x="6539" y="952"/>
                        <a:pt x="6526" y="967"/>
                        <a:pt x="6507" y="983"/>
                      </a:cubicBezTo>
                      <a:cubicBezTo>
                        <a:pt x="6497" y="990"/>
                        <a:pt x="6491" y="996"/>
                        <a:pt x="6478" y="1006"/>
                      </a:cubicBezTo>
                      <a:cubicBezTo>
                        <a:pt x="6478" y="1003"/>
                        <a:pt x="6475" y="1003"/>
                        <a:pt x="6471" y="1003"/>
                      </a:cubicBezTo>
                      <a:cubicBezTo>
                        <a:pt x="6323" y="939"/>
                        <a:pt x="6188" y="843"/>
                        <a:pt x="6040" y="778"/>
                      </a:cubicBezTo>
                      <a:cubicBezTo>
                        <a:pt x="5898" y="714"/>
                        <a:pt x="5744" y="682"/>
                        <a:pt x="5589" y="707"/>
                      </a:cubicBezTo>
                      <a:cubicBezTo>
                        <a:pt x="5547" y="714"/>
                        <a:pt x="5505" y="724"/>
                        <a:pt x="5467" y="737"/>
                      </a:cubicBezTo>
                      <a:cubicBezTo>
                        <a:pt x="5428" y="750"/>
                        <a:pt x="5396" y="772"/>
                        <a:pt x="5360" y="798"/>
                      </a:cubicBezTo>
                      <a:cubicBezTo>
                        <a:pt x="5351" y="804"/>
                        <a:pt x="5344" y="810"/>
                        <a:pt x="5335" y="817"/>
                      </a:cubicBezTo>
                      <a:cubicBezTo>
                        <a:pt x="5322" y="827"/>
                        <a:pt x="5309" y="833"/>
                        <a:pt x="5293" y="843"/>
                      </a:cubicBezTo>
                      <a:cubicBezTo>
                        <a:pt x="5280" y="839"/>
                        <a:pt x="5264" y="833"/>
                        <a:pt x="5247" y="830"/>
                      </a:cubicBezTo>
                      <a:cubicBezTo>
                        <a:pt x="5219" y="823"/>
                        <a:pt x="5190" y="820"/>
                        <a:pt x="5164" y="817"/>
                      </a:cubicBezTo>
                      <a:cubicBezTo>
                        <a:pt x="5247" y="753"/>
                        <a:pt x="5335" y="685"/>
                        <a:pt x="5441" y="650"/>
                      </a:cubicBezTo>
                      <a:cubicBezTo>
                        <a:pt x="5554" y="611"/>
                        <a:pt x="5679" y="621"/>
                        <a:pt x="5792" y="643"/>
                      </a:cubicBezTo>
                      <a:cubicBezTo>
                        <a:pt x="5908" y="666"/>
                        <a:pt x="6014" y="711"/>
                        <a:pt x="6117" y="766"/>
                      </a:cubicBezTo>
                      <a:cubicBezTo>
                        <a:pt x="6191" y="807"/>
                        <a:pt x="6256" y="862"/>
                        <a:pt x="6330" y="901"/>
                      </a:cubicBezTo>
                      <a:cubicBezTo>
                        <a:pt x="6352" y="917"/>
                        <a:pt x="6378" y="926"/>
                        <a:pt x="6401" y="926"/>
                      </a:cubicBezTo>
                      <a:cubicBezTo>
                        <a:pt x="6407" y="926"/>
                        <a:pt x="6410" y="926"/>
                        <a:pt x="6413" y="923"/>
                      </a:cubicBezTo>
                      <a:moveTo>
                        <a:pt x="6291" y="830"/>
                      </a:moveTo>
                      <a:lnTo>
                        <a:pt x="6291" y="830"/>
                      </a:lnTo>
                      <a:cubicBezTo>
                        <a:pt x="6249" y="801"/>
                        <a:pt x="6217" y="778"/>
                        <a:pt x="6172" y="753"/>
                      </a:cubicBezTo>
                      <a:cubicBezTo>
                        <a:pt x="6092" y="707"/>
                        <a:pt x="6004" y="666"/>
                        <a:pt x="5917" y="640"/>
                      </a:cubicBezTo>
                      <a:cubicBezTo>
                        <a:pt x="5753" y="588"/>
                        <a:pt x="5576" y="566"/>
                        <a:pt x="5412" y="627"/>
                      </a:cubicBezTo>
                      <a:cubicBezTo>
                        <a:pt x="5405" y="630"/>
                        <a:pt x="5402" y="634"/>
                        <a:pt x="5396" y="637"/>
                      </a:cubicBezTo>
                      <a:cubicBezTo>
                        <a:pt x="5306" y="672"/>
                        <a:pt x="5225" y="730"/>
                        <a:pt x="5154" y="801"/>
                      </a:cubicBezTo>
                      <a:cubicBezTo>
                        <a:pt x="5151" y="804"/>
                        <a:pt x="5148" y="807"/>
                        <a:pt x="5141" y="810"/>
                      </a:cubicBezTo>
                      <a:cubicBezTo>
                        <a:pt x="5135" y="814"/>
                        <a:pt x="5132" y="814"/>
                        <a:pt x="5125" y="814"/>
                      </a:cubicBezTo>
                      <a:cubicBezTo>
                        <a:pt x="5090" y="814"/>
                        <a:pt x="5054" y="817"/>
                        <a:pt x="5019" y="817"/>
                      </a:cubicBezTo>
                      <a:cubicBezTo>
                        <a:pt x="5083" y="704"/>
                        <a:pt x="5206" y="637"/>
                        <a:pt x="5331" y="595"/>
                      </a:cubicBezTo>
                      <a:cubicBezTo>
                        <a:pt x="5483" y="546"/>
                        <a:pt x="5650" y="534"/>
                        <a:pt x="5801" y="585"/>
                      </a:cubicBezTo>
                      <a:cubicBezTo>
                        <a:pt x="5866" y="605"/>
                        <a:pt x="6098" y="701"/>
                        <a:pt x="6156" y="717"/>
                      </a:cubicBezTo>
                      <a:cubicBezTo>
                        <a:pt x="6165" y="720"/>
                        <a:pt x="6269" y="743"/>
                        <a:pt x="6307" y="753"/>
                      </a:cubicBezTo>
                      <a:cubicBezTo>
                        <a:pt x="6294" y="775"/>
                        <a:pt x="6288" y="801"/>
                        <a:pt x="6291" y="830"/>
                      </a:cubicBezTo>
                      <a:moveTo>
                        <a:pt x="6655" y="659"/>
                      </a:moveTo>
                      <a:lnTo>
                        <a:pt x="6655" y="659"/>
                      </a:lnTo>
                      <a:cubicBezTo>
                        <a:pt x="6681" y="659"/>
                        <a:pt x="6694" y="643"/>
                        <a:pt x="6703" y="621"/>
                      </a:cubicBezTo>
                      <a:cubicBezTo>
                        <a:pt x="6713" y="605"/>
                        <a:pt x="6726" y="598"/>
                        <a:pt x="6742" y="598"/>
                      </a:cubicBezTo>
                      <a:cubicBezTo>
                        <a:pt x="6755" y="598"/>
                        <a:pt x="6765" y="605"/>
                        <a:pt x="6771" y="617"/>
                      </a:cubicBezTo>
                      <a:cubicBezTo>
                        <a:pt x="6787" y="643"/>
                        <a:pt x="6781" y="682"/>
                        <a:pt x="6752" y="694"/>
                      </a:cubicBezTo>
                      <a:cubicBezTo>
                        <a:pt x="6736" y="701"/>
                        <a:pt x="6719" y="704"/>
                        <a:pt x="6703" y="704"/>
                      </a:cubicBezTo>
                      <a:cubicBezTo>
                        <a:pt x="6694" y="704"/>
                        <a:pt x="6684" y="704"/>
                        <a:pt x="6674" y="701"/>
                      </a:cubicBezTo>
                      <a:cubicBezTo>
                        <a:pt x="6607" y="698"/>
                        <a:pt x="6555" y="656"/>
                        <a:pt x="6491" y="650"/>
                      </a:cubicBezTo>
                      <a:cubicBezTo>
                        <a:pt x="6488" y="650"/>
                        <a:pt x="6481" y="650"/>
                        <a:pt x="6478" y="650"/>
                      </a:cubicBezTo>
                      <a:cubicBezTo>
                        <a:pt x="6420" y="650"/>
                        <a:pt x="6362" y="678"/>
                        <a:pt x="6323" y="724"/>
                      </a:cubicBezTo>
                      <a:cubicBezTo>
                        <a:pt x="6310" y="720"/>
                        <a:pt x="6275" y="714"/>
                        <a:pt x="6272" y="711"/>
                      </a:cubicBezTo>
                      <a:cubicBezTo>
                        <a:pt x="6249" y="707"/>
                        <a:pt x="6230" y="701"/>
                        <a:pt x="6207" y="694"/>
                      </a:cubicBezTo>
                      <a:cubicBezTo>
                        <a:pt x="6165" y="685"/>
                        <a:pt x="6124" y="672"/>
                        <a:pt x="6082" y="659"/>
                      </a:cubicBezTo>
                      <a:cubicBezTo>
                        <a:pt x="6001" y="630"/>
                        <a:pt x="5921" y="595"/>
                        <a:pt x="5840" y="563"/>
                      </a:cubicBezTo>
                      <a:cubicBezTo>
                        <a:pt x="5834" y="559"/>
                        <a:pt x="5824" y="556"/>
                        <a:pt x="5818" y="553"/>
                      </a:cubicBezTo>
                      <a:cubicBezTo>
                        <a:pt x="5699" y="501"/>
                        <a:pt x="5576" y="492"/>
                        <a:pt x="5447" y="495"/>
                      </a:cubicBezTo>
                      <a:cubicBezTo>
                        <a:pt x="5441" y="495"/>
                        <a:pt x="5435" y="495"/>
                        <a:pt x="5428" y="495"/>
                      </a:cubicBezTo>
                      <a:cubicBezTo>
                        <a:pt x="5470" y="453"/>
                        <a:pt x="5557" y="450"/>
                        <a:pt x="5608" y="450"/>
                      </a:cubicBezTo>
                      <a:cubicBezTo>
                        <a:pt x="5695" y="447"/>
                        <a:pt x="5782" y="457"/>
                        <a:pt x="5869" y="476"/>
                      </a:cubicBezTo>
                      <a:cubicBezTo>
                        <a:pt x="5953" y="492"/>
                        <a:pt x="6033" y="521"/>
                        <a:pt x="6117" y="546"/>
                      </a:cubicBezTo>
                      <a:lnTo>
                        <a:pt x="6120" y="546"/>
                      </a:lnTo>
                      <a:cubicBezTo>
                        <a:pt x="6136" y="553"/>
                        <a:pt x="6153" y="556"/>
                        <a:pt x="6169" y="559"/>
                      </a:cubicBezTo>
                      <a:cubicBezTo>
                        <a:pt x="6301" y="601"/>
                        <a:pt x="6442" y="630"/>
                        <a:pt x="6581" y="608"/>
                      </a:cubicBezTo>
                      <a:cubicBezTo>
                        <a:pt x="6587" y="637"/>
                        <a:pt x="6616" y="662"/>
                        <a:pt x="6652" y="659"/>
                      </a:cubicBezTo>
                      <a:lnTo>
                        <a:pt x="6652" y="659"/>
                      </a:lnTo>
                      <a:cubicBezTo>
                        <a:pt x="6655" y="659"/>
                        <a:pt x="6655" y="659"/>
                        <a:pt x="6655" y="659"/>
                      </a:cubicBezTo>
                      <a:moveTo>
                        <a:pt x="6510" y="521"/>
                      </a:moveTo>
                      <a:lnTo>
                        <a:pt x="6510" y="521"/>
                      </a:lnTo>
                      <a:cubicBezTo>
                        <a:pt x="6552" y="518"/>
                        <a:pt x="6571" y="495"/>
                        <a:pt x="6581" y="485"/>
                      </a:cubicBezTo>
                      <a:cubicBezTo>
                        <a:pt x="6600" y="476"/>
                        <a:pt x="6613" y="460"/>
                        <a:pt x="6623" y="444"/>
                      </a:cubicBezTo>
                      <a:cubicBezTo>
                        <a:pt x="6633" y="424"/>
                        <a:pt x="6636" y="405"/>
                        <a:pt x="6620" y="389"/>
                      </a:cubicBezTo>
                      <a:cubicBezTo>
                        <a:pt x="6600" y="369"/>
                        <a:pt x="6571" y="353"/>
                        <a:pt x="6584" y="321"/>
                      </a:cubicBezTo>
                      <a:cubicBezTo>
                        <a:pt x="6594" y="292"/>
                        <a:pt x="6636" y="279"/>
                        <a:pt x="6665" y="279"/>
                      </a:cubicBezTo>
                      <a:cubicBezTo>
                        <a:pt x="6687" y="279"/>
                        <a:pt x="6713" y="289"/>
                        <a:pt x="6736" y="302"/>
                      </a:cubicBezTo>
                      <a:cubicBezTo>
                        <a:pt x="6777" y="331"/>
                        <a:pt x="6816" y="382"/>
                        <a:pt x="6810" y="437"/>
                      </a:cubicBezTo>
                      <a:cubicBezTo>
                        <a:pt x="6806" y="460"/>
                        <a:pt x="6787" y="498"/>
                        <a:pt x="6761" y="498"/>
                      </a:cubicBezTo>
                      <a:cubicBezTo>
                        <a:pt x="6739" y="498"/>
                        <a:pt x="6719" y="482"/>
                        <a:pt x="6697" y="476"/>
                      </a:cubicBezTo>
                      <a:cubicBezTo>
                        <a:pt x="6694" y="476"/>
                        <a:pt x="6690" y="476"/>
                        <a:pt x="6687" y="476"/>
                      </a:cubicBezTo>
                      <a:cubicBezTo>
                        <a:pt x="6639" y="473"/>
                        <a:pt x="6597" y="518"/>
                        <a:pt x="6581" y="559"/>
                      </a:cubicBezTo>
                      <a:cubicBezTo>
                        <a:pt x="6581" y="563"/>
                        <a:pt x="6581" y="566"/>
                        <a:pt x="6581" y="566"/>
                      </a:cubicBezTo>
                      <a:cubicBezTo>
                        <a:pt x="6452" y="592"/>
                        <a:pt x="6323" y="566"/>
                        <a:pt x="6198" y="530"/>
                      </a:cubicBezTo>
                      <a:cubicBezTo>
                        <a:pt x="6169" y="524"/>
                        <a:pt x="6140" y="514"/>
                        <a:pt x="6111" y="505"/>
                      </a:cubicBezTo>
                      <a:cubicBezTo>
                        <a:pt x="6014" y="476"/>
                        <a:pt x="5917" y="444"/>
                        <a:pt x="5814" y="427"/>
                      </a:cubicBezTo>
                      <a:cubicBezTo>
                        <a:pt x="5728" y="414"/>
                        <a:pt x="5634" y="414"/>
                        <a:pt x="5547" y="427"/>
                      </a:cubicBezTo>
                      <a:cubicBezTo>
                        <a:pt x="5499" y="434"/>
                        <a:pt x="5444" y="447"/>
                        <a:pt x="5415" y="485"/>
                      </a:cubicBezTo>
                      <a:cubicBezTo>
                        <a:pt x="5412" y="489"/>
                        <a:pt x="5409" y="492"/>
                        <a:pt x="5405" y="495"/>
                      </a:cubicBezTo>
                      <a:cubicBezTo>
                        <a:pt x="5402" y="498"/>
                        <a:pt x="5399" y="498"/>
                        <a:pt x="5396" y="498"/>
                      </a:cubicBezTo>
                      <a:cubicBezTo>
                        <a:pt x="5367" y="501"/>
                        <a:pt x="5335" y="505"/>
                        <a:pt x="5302" y="508"/>
                      </a:cubicBezTo>
                      <a:cubicBezTo>
                        <a:pt x="5328" y="476"/>
                        <a:pt x="5357" y="447"/>
                        <a:pt x="5389" y="424"/>
                      </a:cubicBezTo>
                      <a:cubicBezTo>
                        <a:pt x="5428" y="398"/>
                        <a:pt x="5467" y="379"/>
                        <a:pt x="5512" y="363"/>
                      </a:cubicBezTo>
                      <a:cubicBezTo>
                        <a:pt x="5605" y="331"/>
                        <a:pt x="5705" y="328"/>
                        <a:pt x="5798" y="353"/>
                      </a:cubicBezTo>
                      <a:cubicBezTo>
                        <a:pt x="5872" y="376"/>
                        <a:pt x="5940" y="408"/>
                        <a:pt x="6011" y="434"/>
                      </a:cubicBezTo>
                      <a:cubicBezTo>
                        <a:pt x="6088" y="466"/>
                        <a:pt x="6169" y="482"/>
                        <a:pt x="6252" y="498"/>
                      </a:cubicBezTo>
                      <a:cubicBezTo>
                        <a:pt x="6336" y="511"/>
                        <a:pt x="6423" y="524"/>
                        <a:pt x="6510" y="521"/>
                      </a:cubicBezTo>
                      <a:moveTo>
                        <a:pt x="6127" y="1428"/>
                      </a:moveTo>
                      <a:lnTo>
                        <a:pt x="6127" y="1428"/>
                      </a:lnTo>
                      <a:cubicBezTo>
                        <a:pt x="6124" y="1428"/>
                        <a:pt x="6117" y="1428"/>
                        <a:pt x="6114" y="1428"/>
                      </a:cubicBezTo>
                      <a:cubicBezTo>
                        <a:pt x="6049" y="1434"/>
                        <a:pt x="5995" y="1476"/>
                        <a:pt x="5930" y="1479"/>
                      </a:cubicBezTo>
                      <a:cubicBezTo>
                        <a:pt x="5921" y="1479"/>
                        <a:pt x="5911" y="1483"/>
                        <a:pt x="5901" y="1483"/>
                      </a:cubicBezTo>
                      <a:cubicBezTo>
                        <a:pt x="5885" y="1479"/>
                        <a:pt x="5866" y="1479"/>
                        <a:pt x="5853" y="1473"/>
                      </a:cubicBezTo>
                      <a:cubicBezTo>
                        <a:pt x="5824" y="1460"/>
                        <a:pt x="5818" y="1421"/>
                        <a:pt x="5831" y="1395"/>
                      </a:cubicBezTo>
                      <a:cubicBezTo>
                        <a:pt x="5840" y="1383"/>
                        <a:pt x="5850" y="1376"/>
                        <a:pt x="5863" y="1376"/>
                      </a:cubicBezTo>
                      <a:cubicBezTo>
                        <a:pt x="5876" y="1376"/>
                        <a:pt x="5892" y="1383"/>
                        <a:pt x="5898" y="1399"/>
                      </a:cubicBezTo>
                      <a:cubicBezTo>
                        <a:pt x="5911" y="1421"/>
                        <a:pt x="5924" y="1434"/>
                        <a:pt x="5950" y="1437"/>
                      </a:cubicBezTo>
                      <a:lnTo>
                        <a:pt x="5950" y="1437"/>
                      </a:lnTo>
                      <a:lnTo>
                        <a:pt x="5950" y="1437"/>
                      </a:lnTo>
                      <a:cubicBezTo>
                        <a:pt x="5988" y="1441"/>
                        <a:pt x="6017" y="1415"/>
                        <a:pt x="6024" y="1386"/>
                      </a:cubicBezTo>
                      <a:cubicBezTo>
                        <a:pt x="6162" y="1408"/>
                        <a:pt x="6304" y="1379"/>
                        <a:pt x="6436" y="1338"/>
                      </a:cubicBezTo>
                      <a:cubicBezTo>
                        <a:pt x="6452" y="1334"/>
                        <a:pt x="6468" y="1328"/>
                        <a:pt x="6481" y="1325"/>
                      </a:cubicBezTo>
                      <a:cubicBezTo>
                        <a:pt x="6484" y="1325"/>
                        <a:pt x="6484" y="1325"/>
                        <a:pt x="6488" y="1322"/>
                      </a:cubicBezTo>
                      <a:cubicBezTo>
                        <a:pt x="6571" y="1299"/>
                        <a:pt x="6652" y="1270"/>
                        <a:pt x="6736" y="1254"/>
                      </a:cubicBezTo>
                      <a:cubicBezTo>
                        <a:pt x="6822" y="1234"/>
                        <a:pt x="6909" y="1225"/>
                        <a:pt x="6996" y="1228"/>
                      </a:cubicBezTo>
                      <a:cubicBezTo>
                        <a:pt x="7048" y="1228"/>
                        <a:pt x="7135" y="1231"/>
                        <a:pt x="7174" y="1273"/>
                      </a:cubicBezTo>
                      <a:cubicBezTo>
                        <a:pt x="7167" y="1273"/>
                        <a:pt x="7164" y="1273"/>
                        <a:pt x="7158" y="1273"/>
                      </a:cubicBezTo>
                      <a:cubicBezTo>
                        <a:pt x="7029" y="1270"/>
                        <a:pt x="6906" y="1279"/>
                        <a:pt x="6787" y="1331"/>
                      </a:cubicBezTo>
                      <a:cubicBezTo>
                        <a:pt x="6777" y="1334"/>
                        <a:pt x="6771" y="1338"/>
                        <a:pt x="6765" y="1341"/>
                      </a:cubicBezTo>
                      <a:cubicBezTo>
                        <a:pt x="6684" y="1373"/>
                        <a:pt x="6603" y="1408"/>
                        <a:pt x="6523" y="1437"/>
                      </a:cubicBezTo>
                      <a:cubicBezTo>
                        <a:pt x="6481" y="1450"/>
                        <a:pt x="6439" y="1463"/>
                        <a:pt x="6397" y="1473"/>
                      </a:cubicBezTo>
                      <a:cubicBezTo>
                        <a:pt x="6375" y="1479"/>
                        <a:pt x="6356" y="1486"/>
                        <a:pt x="6333" y="1489"/>
                      </a:cubicBezTo>
                      <a:cubicBezTo>
                        <a:pt x="6330" y="1489"/>
                        <a:pt x="6294" y="1499"/>
                        <a:pt x="6278" y="1502"/>
                      </a:cubicBezTo>
                      <a:cubicBezTo>
                        <a:pt x="6243" y="1457"/>
                        <a:pt x="6185" y="1424"/>
                        <a:pt x="6127" y="1428"/>
                      </a:cubicBezTo>
                      <a:moveTo>
                        <a:pt x="7058" y="1206"/>
                      </a:moveTo>
                      <a:lnTo>
                        <a:pt x="7058" y="1206"/>
                      </a:lnTo>
                      <a:cubicBezTo>
                        <a:pt x="6967" y="1193"/>
                        <a:pt x="6877" y="1193"/>
                        <a:pt x="6790" y="1206"/>
                      </a:cubicBezTo>
                      <a:cubicBezTo>
                        <a:pt x="6687" y="1222"/>
                        <a:pt x="6591" y="1254"/>
                        <a:pt x="6491" y="1283"/>
                      </a:cubicBezTo>
                      <a:cubicBezTo>
                        <a:pt x="6465" y="1292"/>
                        <a:pt x="6436" y="1302"/>
                        <a:pt x="6407" y="1309"/>
                      </a:cubicBezTo>
                      <a:cubicBezTo>
                        <a:pt x="6281" y="1344"/>
                        <a:pt x="6153" y="1370"/>
                        <a:pt x="6024" y="1344"/>
                      </a:cubicBezTo>
                      <a:cubicBezTo>
                        <a:pt x="6024" y="1341"/>
                        <a:pt x="6024" y="1341"/>
                        <a:pt x="6020" y="1338"/>
                      </a:cubicBezTo>
                      <a:cubicBezTo>
                        <a:pt x="6008" y="1296"/>
                        <a:pt x="5966" y="1251"/>
                        <a:pt x="5917" y="1254"/>
                      </a:cubicBezTo>
                      <a:cubicBezTo>
                        <a:pt x="5914" y="1254"/>
                        <a:pt x="5911" y="1254"/>
                        <a:pt x="5908" y="1254"/>
                      </a:cubicBezTo>
                      <a:cubicBezTo>
                        <a:pt x="5885" y="1257"/>
                        <a:pt x="5866" y="1276"/>
                        <a:pt x="5844" y="1276"/>
                      </a:cubicBezTo>
                      <a:cubicBezTo>
                        <a:pt x="5814" y="1276"/>
                        <a:pt x="5798" y="1238"/>
                        <a:pt x="5795" y="1215"/>
                      </a:cubicBezTo>
                      <a:cubicBezTo>
                        <a:pt x="5789" y="1161"/>
                        <a:pt x="5827" y="1109"/>
                        <a:pt x="5869" y="1080"/>
                      </a:cubicBezTo>
                      <a:cubicBezTo>
                        <a:pt x="5892" y="1067"/>
                        <a:pt x="5914" y="1058"/>
                        <a:pt x="5940" y="1058"/>
                      </a:cubicBezTo>
                      <a:cubicBezTo>
                        <a:pt x="5969" y="1058"/>
                        <a:pt x="6011" y="1070"/>
                        <a:pt x="6020" y="1099"/>
                      </a:cubicBezTo>
                      <a:cubicBezTo>
                        <a:pt x="6033" y="1131"/>
                        <a:pt x="6004" y="1148"/>
                        <a:pt x="5985" y="1167"/>
                      </a:cubicBezTo>
                      <a:cubicBezTo>
                        <a:pt x="5969" y="1180"/>
                        <a:pt x="5972" y="1202"/>
                        <a:pt x="5982" y="1222"/>
                      </a:cubicBezTo>
                      <a:cubicBezTo>
                        <a:pt x="5992" y="1238"/>
                        <a:pt x="6004" y="1251"/>
                        <a:pt x="6024" y="1260"/>
                      </a:cubicBezTo>
                      <a:cubicBezTo>
                        <a:pt x="6033" y="1273"/>
                        <a:pt x="6049" y="1296"/>
                        <a:pt x="6095" y="1296"/>
                      </a:cubicBezTo>
                      <a:cubicBezTo>
                        <a:pt x="6181" y="1302"/>
                        <a:pt x="6269" y="1289"/>
                        <a:pt x="6352" y="1273"/>
                      </a:cubicBezTo>
                      <a:cubicBezTo>
                        <a:pt x="6436" y="1260"/>
                        <a:pt x="6517" y="1241"/>
                        <a:pt x="6594" y="1212"/>
                      </a:cubicBezTo>
                      <a:cubicBezTo>
                        <a:pt x="6665" y="1183"/>
                        <a:pt x="6732" y="1154"/>
                        <a:pt x="6806" y="1131"/>
                      </a:cubicBezTo>
                      <a:cubicBezTo>
                        <a:pt x="6900" y="1106"/>
                        <a:pt x="7000" y="1109"/>
                        <a:pt x="7093" y="1141"/>
                      </a:cubicBezTo>
                      <a:cubicBezTo>
                        <a:pt x="7135" y="1154"/>
                        <a:pt x="7177" y="1177"/>
                        <a:pt x="7215" y="1202"/>
                      </a:cubicBezTo>
                      <a:cubicBezTo>
                        <a:pt x="7248" y="1225"/>
                        <a:pt x="7277" y="1254"/>
                        <a:pt x="7299" y="1286"/>
                      </a:cubicBezTo>
                      <a:cubicBezTo>
                        <a:pt x="7270" y="1283"/>
                        <a:pt x="7238" y="1279"/>
                        <a:pt x="7209" y="1276"/>
                      </a:cubicBezTo>
                      <a:cubicBezTo>
                        <a:pt x="7206" y="1276"/>
                        <a:pt x="7202" y="1273"/>
                        <a:pt x="7199" y="1273"/>
                      </a:cubicBezTo>
                      <a:cubicBezTo>
                        <a:pt x="7196" y="1270"/>
                        <a:pt x="7193" y="1267"/>
                        <a:pt x="7190" y="1263"/>
                      </a:cubicBezTo>
                      <a:cubicBezTo>
                        <a:pt x="7161" y="1225"/>
                        <a:pt x="7106" y="1212"/>
                        <a:pt x="7058" y="1206"/>
                      </a:cubicBezTo>
                      <a:moveTo>
                        <a:pt x="7158" y="1054"/>
                      </a:moveTo>
                      <a:lnTo>
                        <a:pt x="7158" y="1054"/>
                      </a:lnTo>
                      <a:cubicBezTo>
                        <a:pt x="7083" y="1012"/>
                        <a:pt x="7003" y="990"/>
                        <a:pt x="6919" y="990"/>
                      </a:cubicBezTo>
                      <a:cubicBezTo>
                        <a:pt x="6832" y="993"/>
                        <a:pt x="6745" y="1012"/>
                        <a:pt x="6658" y="1038"/>
                      </a:cubicBezTo>
                      <a:cubicBezTo>
                        <a:pt x="6568" y="1064"/>
                        <a:pt x="6478" y="1093"/>
                        <a:pt x="6388" y="1118"/>
                      </a:cubicBezTo>
                      <a:cubicBezTo>
                        <a:pt x="6417" y="1090"/>
                        <a:pt x="6449" y="1067"/>
                        <a:pt x="6481" y="1041"/>
                      </a:cubicBezTo>
                      <a:cubicBezTo>
                        <a:pt x="6488" y="1041"/>
                        <a:pt x="6491" y="1038"/>
                        <a:pt x="6494" y="1035"/>
                      </a:cubicBezTo>
                      <a:lnTo>
                        <a:pt x="6497" y="1032"/>
                      </a:lnTo>
                      <a:cubicBezTo>
                        <a:pt x="6665" y="917"/>
                        <a:pt x="6871" y="839"/>
                        <a:pt x="7054" y="852"/>
                      </a:cubicBezTo>
                      <a:cubicBezTo>
                        <a:pt x="7148" y="856"/>
                        <a:pt x="7238" y="885"/>
                        <a:pt x="7322" y="920"/>
                      </a:cubicBezTo>
                      <a:cubicBezTo>
                        <a:pt x="7309" y="936"/>
                        <a:pt x="7299" y="955"/>
                        <a:pt x="7290" y="974"/>
                      </a:cubicBezTo>
                      <a:cubicBezTo>
                        <a:pt x="7280" y="1003"/>
                        <a:pt x="7267" y="1038"/>
                        <a:pt x="7238" y="1058"/>
                      </a:cubicBezTo>
                      <a:cubicBezTo>
                        <a:pt x="7225" y="1067"/>
                        <a:pt x="7206" y="1070"/>
                        <a:pt x="7186" y="1070"/>
                      </a:cubicBezTo>
                      <a:cubicBezTo>
                        <a:pt x="7177" y="1064"/>
                        <a:pt x="7167" y="1058"/>
                        <a:pt x="7158" y="1054"/>
                      </a:cubicBezTo>
                      <a:moveTo>
                        <a:pt x="6864" y="788"/>
                      </a:moveTo>
                      <a:lnTo>
                        <a:pt x="6864" y="788"/>
                      </a:lnTo>
                      <a:cubicBezTo>
                        <a:pt x="6864" y="785"/>
                        <a:pt x="6864" y="785"/>
                        <a:pt x="6864" y="785"/>
                      </a:cubicBezTo>
                      <a:cubicBezTo>
                        <a:pt x="6887" y="753"/>
                        <a:pt x="6913" y="724"/>
                        <a:pt x="6942" y="698"/>
                      </a:cubicBezTo>
                      <a:cubicBezTo>
                        <a:pt x="6996" y="643"/>
                        <a:pt x="7061" y="598"/>
                        <a:pt x="7135" y="569"/>
                      </a:cubicBezTo>
                      <a:cubicBezTo>
                        <a:pt x="7212" y="537"/>
                        <a:pt x="7299" y="530"/>
                        <a:pt x="7383" y="530"/>
                      </a:cubicBezTo>
                      <a:lnTo>
                        <a:pt x="7386" y="530"/>
                      </a:lnTo>
                      <a:cubicBezTo>
                        <a:pt x="7309" y="543"/>
                        <a:pt x="7235" y="569"/>
                        <a:pt x="7161" y="598"/>
                      </a:cubicBezTo>
                      <a:cubicBezTo>
                        <a:pt x="7061" y="637"/>
                        <a:pt x="6974" y="717"/>
                        <a:pt x="6919" y="810"/>
                      </a:cubicBezTo>
                      <a:cubicBezTo>
                        <a:pt x="6916" y="814"/>
                        <a:pt x="6916" y="817"/>
                        <a:pt x="6913" y="820"/>
                      </a:cubicBezTo>
                      <a:cubicBezTo>
                        <a:pt x="6909" y="820"/>
                        <a:pt x="6906" y="823"/>
                        <a:pt x="6903" y="823"/>
                      </a:cubicBezTo>
                      <a:cubicBezTo>
                        <a:pt x="6881" y="827"/>
                        <a:pt x="6861" y="830"/>
                        <a:pt x="6838" y="833"/>
                      </a:cubicBezTo>
                      <a:cubicBezTo>
                        <a:pt x="6845" y="817"/>
                        <a:pt x="6855" y="801"/>
                        <a:pt x="6864" y="788"/>
                      </a:cubicBezTo>
                      <a:moveTo>
                        <a:pt x="8336" y="923"/>
                      </a:moveTo>
                      <a:lnTo>
                        <a:pt x="8336" y="923"/>
                      </a:lnTo>
                      <a:cubicBezTo>
                        <a:pt x="8356" y="923"/>
                        <a:pt x="8381" y="910"/>
                        <a:pt x="8391" y="891"/>
                      </a:cubicBezTo>
                      <a:cubicBezTo>
                        <a:pt x="8397" y="872"/>
                        <a:pt x="8391" y="852"/>
                        <a:pt x="8388" y="833"/>
                      </a:cubicBezTo>
                      <a:cubicBezTo>
                        <a:pt x="8381" y="810"/>
                        <a:pt x="8378" y="791"/>
                        <a:pt x="8407" y="778"/>
                      </a:cubicBezTo>
                      <a:cubicBezTo>
                        <a:pt x="8413" y="778"/>
                        <a:pt x="8420" y="775"/>
                        <a:pt x="8426" y="775"/>
                      </a:cubicBezTo>
                      <a:cubicBezTo>
                        <a:pt x="8446" y="778"/>
                        <a:pt x="8468" y="788"/>
                        <a:pt x="8484" y="804"/>
                      </a:cubicBezTo>
                      <a:cubicBezTo>
                        <a:pt x="8504" y="820"/>
                        <a:pt x="8520" y="846"/>
                        <a:pt x="8516" y="875"/>
                      </a:cubicBezTo>
                      <a:cubicBezTo>
                        <a:pt x="8516" y="901"/>
                        <a:pt x="8497" y="917"/>
                        <a:pt x="8481" y="933"/>
                      </a:cubicBezTo>
                      <a:cubicBezTo>
                        <a:pt x="8478" y="936"/>
                        <a:pt x="8475" y="939"/>
                        <a:pt x="8472" y="943"/>
                      </a:cubicBezTo>
                      <a:cubicBezTo>
                        <a:pt x="8462" y="952"/>
                        <a:pt x="8449" y="967"/>
                        <a:pt x="8429" y="983"/>
                      </a:cubicBezTo>
                      <a:cubicBezTo>
                        <a:pt x="8420" y="990"/>
                        <a:pt x="8413" y="996"/>
                        <a:pt x="8404" y="1006"/>
                      </a:cubicBezTo>
                      <a:cubicBezTo>
                        <a:pt x="8400" y="1003"/>
                        <a:pt x="8397" y="1003"/>
                        <a:pt x="8394" y="1003"/>
                      </a:cubicBezTo>
                      <a:cubicBezTo>
                        <a:pt x="8246" y="939"/>
                        <a:pt x="8111" y="843"/>
                        <a:pt x="7963" y="778"/>
                      </a:cubicBezTo>
                      <a:cubicBezTo>
                        <a:pt x="7821" y="714"/>
                        <a:pt x="7666" y="682"/>
                        <a:pt x="7512" y="707"/>
                      </a:cubicBezTo>
                      <a:cubicBezTo>
                        <a:pt x="7470" y="714"/>
                        <a:pt x="7428" y="724"/>
                        <a:pt x="7389" y="737"/>
                      </a:cubicBezTo>
                      <a:cubicBezTo>
                        <a:pt x="7351" y="750"/>
                        <a:pt x="7318" y="772"/>
                        <a:pt x="7283" y="798"/>
                      </a:cubicBezTo>
                      <a:cubicBezTo>
                        <a:pt x="7273" y="804"/>
                        <a:pt x="7267" y="810"/>
                        <a:pt x="7257" y="817"/>
                      </a:cubicBezTo>
                      <a:cubicBezTo>
                        <a:pt x="7244" y="827"/>
                        <a:pt x="7231" y="833"/>
                        <a:pt x="7215" y="843"/>
                      </a:cubicBezTo>
                      <a:cubicBezTo>
                        <a:pt x="7202" y="839"/>
                        <a:pt x="7186" y="833"/>
                        <a:pt x="7170" y="830"/>
                      </a:cubicBezTo>
                      <a:cubicBezTo>
                        <a:pt x="7141" y="823"/>
                        <a:pt x="7112" y="820"/>
                        <a:pt x="7086" y="817"/>
                      </a:cubicBezTo>
                      <a:cubicBezTo>
                        <a:pt x="7170" y="753"/>
                        <a:pt x="7257" y="685"/>
                        <a:pt x="7363" y="650"/>
                      </a:cubicBezTo>
                      <a:cubicBezTo>
                        <a:pt x="7476" y="611"/>
                        <a:pt x="7602" y="621"/>
                        <a:pt x="7715" y="643"/>
                      </a:cubicBezTo>
                      <a:cubicBezTo>
                        <a:pt x="7831" y="666"/>
                        <a:pt x="7937" y="711"/>
                        <a:pt x="8040" y="766"/>
                      </a:cubicBezTo>
                      <a:cubicBezTo>
                        <a:pt x="8114" y="807"/>
                        <a:pt x="8178" y="862"/>
                        <a:pt x="8252" y="901"/>
                      </a:cubicBezTo>
                      <a:cubicBezTo>
                        <a:pt x="8275" y="917"/>
                        <a:pt x="8301" y="926"/>
                        <a:pt x="8323" y="926"/>
                      </a:cubicBezTo>
                      <a:cubicBezTo>
                        <a:pt x="8330" y="926"/>
                        <a:pt x="8333" y="926"/>
                        <a:pt x="8336" y="923"/>
                      </a:cubicBezTo>
                      <a:moveTo>
                        <a:pt x="8214" y="830"/>
                      </a:moveTo>
                      <a:lnTo>
                        <a:pt x="8214" y="830"/>
                      </a:lnTo>
                      <a:cubicBezTo>
                        <a:pt x="8172" y="801"/>
                        <a:pt x="8140" y="778"/>
                        <a:pt x="8095" y="753"/>
                      </a:cubicBezTo>
                      <a:cubicBezTo>
                        <a:pt x="8014" y="707"/>
                        <a:pt x="7927" y="666"/>
                        <a:pt x="7840" y="640"/>
                      </a:cubicBezTo>
                      <a:cubicBezTo>
                        <a:pt x="7676" y="588"/>
                        <a:pt x="7499" y="566"/>
                        <a:pt x="7334" y="627"/>
                      </a:cubicBezTo>
                      <a:cubicBezTo>
                        <a:pt x="7328" y="630"/>
                        <a:pt x="7325" y="634"/>
                        <a:pt x="7318" y="637"/>
                      </a:cubicBezTo>
                      <a:cubicBezTo>
                        <a:pt x="7228" y="672"/>
                        <a:pt x="7148" y="730"/>
                        <a:pt x="7077" y="801"/>
                      </a:cubicBezTo>
                      <a:cubicBezTo>
                        <a:pt x="7074" y="804"/>
                        <a:pt x="7070" y="807"/>
                        <a:pt x="7064" y="810"/>
                      </a:cubicBezTo>
                      <a:cubicBezTo>
                        <a:pt x="7058" y="814"/>
                        <a:pt x="7054" y="814"/>
                        <a:pt x="7048" y="814"/>
                      </a:cubicBezTo>
                      <a:cubicBezTo>
                        <a:pt x="7013" y="814"/>
                        <a:pt x="6977" y="817"/>
                        <a:pt x="6942" y="817"/>
                      </a:cubicBezTo>
                      <a:cubicBezTo>
                        <a:pt x="7006" y="704"/>
                        <a:pt x="7128" y="637"/>
                        <a:pt x="7254" y="595"/>
                      </a:cubicBezTo>
                      <a:cubicBezTo>
                        <a:pt x="7405" y="546"/>
                        <a:pt x="7573" y="534"/>
                        <a:pt x="7724" y="585"/>
                      </a:cubicBezTo>
                      <a:cubicBezTo>
                        <a:pt x="7789" y="605"/>
                        <a:pt x="8020" y="701"/>
                        <a:pt x="8079" y="717"/>
                      </a:cubicBezTo>
                      <a:cubicBezTo>
                        <a:pt x="8088" y="720"/>
                        <a:pt x="8191" y="743"/>
                        <a:pt x="8230" y="753"/>
                      </a:cubicBezTo>
                      <a:cubicBezTo>
                        <a:pt x="8217" y="775"/>
                        <a:pt x="8211" y="801"/>
                        <a:pt x="8214" y="830"/>
                      </a:cubicBezTo>
                      <a:moveTo>
                        <a:pt x="8578" y="659"/>
                      </a:moveTo>
                      <a:lnTo>
                        <a:pt x="8578" y="659"/>
                      </a:lnTo>
                      <a:cubicBezTo>
                        <a:pt x="8604" y="659"/>
                        <a:pt x="8616" y="643"/>
                        <a:pt x="8626" y="621"/>
                      </a:cubicBezTo>
                      <a:cubicBezTo>
                        <a:pt x="8636" y="605"/>
                        <a:pt x="8648" y="598"/>
                        <a:pt x="8665" y="598"/>
                      </a:cubicBezTo>
                      <a:cubicBezTo>
                        <a:pt x="8677" y="598"/>
                        <a:pt x="8687" y="605"/>
                        <a:pt x="8694" y="617"/>
                      </a:cubicBezTo>
                      <a:cubicBezTo>
                        <a:pt x="8710" y="643"/>
                        <a:pt x="8703" y="682"/>
                        <a:pt x="8674" y="694"/>
                      </a:cubicBezTo>
                      <a:cubicBezTo>
                        <a:pt x="8658" y="701"/>
                        <a:pt x="8642" y="704"/>
                        <a:pt x="8626" y="704"/>
                      </a:cubicBezTo>
                      <a:cubicBezTo>
                        <a:pt x="8616" y="704"/>
                        <a:pt x="8607" y="704"/>
                        <a:pt x="8597" y="701"/>
                      </a:cubicBezTo>
                      <a:cubicBezTo>
                        <a:pt x="8529" y="698"/>
                        <a:pt x="8478" y="656"/>
                        <a:pt x="8413" y="650"/>
                      </a:cubicBezTo>
                      <a:cubicBezTo>
                        <a:pt x="8410" y="650"/>
                        <a:pt x="8404" y="650"/>
                        <a:pt x="8400" y="650"/>
                      </a:cubicBezTo>
                      <a:cubicBezTo>
                        <a:pt x="8343" y="650"/>
                        <a:pt x="8284" y="678"/>
                        <a:pt x="8246" y="724"/>
                      </a:cubicBezTo>
                      <a:cubicBezTo>
                        <a:pt x="8233" y="720"/>
                        <a:pt x="8198" y="714"/>
                        <a:pt x="8195" y="711"/>
                      </a:cubicBezTo>
                      <a:cubicBezTo>
                        <a:pt x="8172" y="707"/>
                        <a:pt x="8152" y="701"/>
                        <a:pt x="8130" y="694"/>
                      </a:cubicBezTo>
                      <a:cubicBezTo>
                        <a:pt x="8088" y="685"/>
                        <a:pt x="8046" y="672"/>
                        <a:pt x="8004" y="659"/>
                      </a:cubicBezTo>
                      <a:cubicBezTo>
                        <a:pt x="7924" y="630"/>
                        <a:pt x="7843" y="595"/>
                        <a:pt x="7763" y="563"/>
                      </a:cubicBezTo>
                      <a:cubicBezTo>
                        <a:pt x="7756" y="559"/>
                        <a:pt x="7747" y="556"/>
                        <a:pt x="7740" y="553"/>
                      </a:cubicBezTo>
                      <a:cubicBezTo>
                        <a:pt x="7621" y="501"/>
                        <a:pt x="7499" y="492"/>
                        <a:pt x="7370" y="495"/>
                      </a:cubicBezTo>
                      <a:cubicBezTo>
                        <a:pt x="7363" y="495"/>
                        <a:pt x="7357" y="495"/>
                        <a:pt x="7351" y="495"/>
                      </a:cubicBezTo>
                      <a:cubicBezTo>
                        <a:pt x="7393" y="453"/>
                        <a:pt x="7479" y="450"/>
                        <a:pt x="7531" y="450"/>
                      </a:cubicBezTo>
                      <a:cubicBezTo>
                        <a:pt x="7618" y="447"/>
                        <a:pt x="7705" y="457"/>
                        <a:pt x="7792" y="476"/>
                      </a:cubicBezTo>
                      <a:cubicBezTo>
                        <a:pt x="7875" y="492"/>
                        <a:pt x="7956" y="521"/>
                        <a:pt x="8040" y="546"/>
                      </a:cubicBezTo>
                      <a:lnTo>
                        <a:pt x="8043" y="546"/>
                      </a:lnTo>
                      <a:cubicBezTo>
                        <a:pt x="8059" y="553"/>
                        <a:pt x="8075" y="556"/>
                        <a:pt x="8091" y="559"/>
                      </a:cubicBezTo>
                      <a:cubicBezTo>
                        <a:pt x="8223" y="601"/>
                        <a:pt x="8365" y="630"/>
                        <a:pt x="8504" y="608"/>
                      </a:cubicBezTo>
                      <a:cubicBezTo>
                        <a:pt x="8510" y="637"/>
                        <a:pt x="8539" y="662"/>
                        <a:pt x="8574" y="659"/>
                      </a:cubicBezTo>
                      <a:lnTo>
                        <a:pt x="8574" y="659"/>
                      </a:lnTo>
                      <a:cubicBezTo>
                        <a:pt x="8578" y="659"/>
                        <a:pt x="8578" y="659"/>
                        <a:pt x="8578" y="659"/>
                      </a:cubicBezTo>
                      <a:moveTo>
                        <a:pt x="8433" y="521"/>
                      </a:moveTo>
                      <a:lnTo>
                        <a:pt x="8433" y="521"/>
                      </a:lnTo>
                      <a:cubicBezTo>
                        <a:pt x="8475" y="518"/>
                        <a:pt x="8494" y="495"/>
                        <a:pt x="8504" y="485"/>
                      </a:cubicBezTo>
                      <a:cubicBezTo>
                        <a:pt x="8523" y="476"/>
                        <a:pt x="8536" y="460"/>
                        <a:pt x="8545" y="444"/>
                      </a:cubicBezTo>
                      <a:cubicBezTo>
                        <a:pt x="8555" y="424"/>
                        <a:pt x="8558" y="405"/>
                        <a:pt x="8542" y="389"/>
                      </a:cubicBezTo>
                      <a:cubicBezTo>
                        <a:pt x="8523" y="369"/>
                        <a:pt x="8494" y="353"/>
                        <a:pt x="8507" y="321"/>
                      </a:cubicBezTo>
                      <a:cubicBezTo>
                        <a:pt x="8516" y="292"/>
                        <a:pt x="8558" y="279"/>
                        <a:pt x="8587" y="279"/>
                      </a:cubicBezTo>
                      <a:cubicBezTo>
                        <a:pt x="8613" y="279"/>
                        <a:pt x="8636" y="289"/>
                        <a:pt x="8658" y="302"/>
                      </a:cubicBezTo>
                      <a:cubicBezTo>
                        <a:pt x="8700" y="331"/>
                        <a:pt x="8739" y="382"/>
                        <a:pt x="8732" y="437"/>
                      </a:cubicBezTo>
                      <a:cubicBezTo>
                        <a:pt x="8729" y="460"/>
                        <a:pt x="8710" y="498"/>
                        <a:pt x="8684" y="498"/>
                      </a:cubicBezTo>
                      <a:cubicBezTo>
                        <a:pt x="8661" y="498"/>
                        <a:pt x="8642" y="482"/>
                        <a:pt x="8620" y="476"/>
                      </a:cubicBezTo>
                      <a:cubicBezTo>
                        <a:pt x="8616" y="476"/>
                        <a:pt x="8613" y="476"/>
                        <a:pt x="8610" y="476"/>
                      </a:cubicBezTo>
                      <a:cubicBezTo>
                        <a:pt x="8561" y="473"/>
                        <a:pt x="8520" y="518"/>
                        <a:pt x="8504" y="559"/>
                      </a:cubicBezTo>
                      <a:cubicBezTo>
                        <a:pt x="8504" y="563"/>
                        <a:pt x="8504" y="566"/>
                        <a:pt x="8504" y="566"/>
                      </a:cubicBezTo>
                      <a:cubicBezTo>
                        <a:pt x="8375" y="592"/>
                        <a:pt x="8246" y="566"/>
                        <a:pt x="8120" y="530"/>
                      </a:cubicBezTo>
                      <a:cubicBezTo>
                        <a:pt x="8091" y="524"/>
                        <a:pt x="8062" y="514"/>
                        <a:pt x="8033" y="505"/>
                      </a:cubicBezTo>
                      <a:cubicBezTo>
                        <a:pt x="7937" y="476"/>
                        <a:pt x="7840" y="444"/>
                        <a:pt x="7737" y="427"/>
                      </a:cubicBezTo>
                      <a:cubicBezTo>
                        <a:pt x="7650" y="414"/>
                        <a:pt x="7557" y="414"/>
                        <a:pt x="7470" y="427"/>
                      </a:cubicBezTo>
                      <a:cubicBezTo>
                        <a:pt x="7422" y="434"/>
                        <a:pt x="7367" y="447"/>
                        <a:pt x="7338" y="485"/>
                      </a:cubicBezTo>
                      <a:cubicBezTo>
                        <a:pt x="7334" y="489"/>
                        <a:pt x="7331" y="492"/>
                        <a:pt x="7328" y="495"/>
                      </a:cubicBezTo>
                      <a:cubicBezTo>
                        <a:pt x="7325" y="498"/>
                        <a:pt x="7322" y="498"/>
                        <a:pt x="7318" y="498"/>
                      </a:cubicBezTo>
                      <a:cubicBezTo>
                        <a:pt x="7290" y="501"/>
                        <a:pt x="7257" y="505"/>
                        <a:pt x="7225" y="508"/>
                      </a:cubicBezTo>
                      <a:cubicBezTo>
                        <a:pt x="7251" y="476"/>
                        <a:pt x="7280" y="447"/>
                        <a:pt x="7312" y="424"/>
                      </a:cubicBezTo>
                      <a:cubicBezTo>
                        <a:pt x="7351" y="398"/>
                        <a:pt x="7389" y="379"/>
                        <a:pt x="7434" y="363"/>
                      </a:cubicBezTo>
                      <a:cubicBezTo>
                        <a:pt x="7528" y="331"/>
                        <a:pt x="7627" y="328"/>
                        <a:pt x="7721" y="353"/>
                      </a:cubicBezTo>
                      <a:cubicBezTo>
                        <a:pt x="7795" y="376"/>
                        <a:pt x="7863" y="408"/>
                        <a:pt x="7934" y="434"/>
                      </a:cubicBezTo>
                      <a:cubicBezTo>
                        <a:pt x="8011" y="466"/>
                        <a:pt x="8091" y="482"/>
                        <a:pt x="8175" y="498"/>
                      </a:cubicBezTo>
                      <a:cubicBezTo>
                        <a:pt x="8259" y="511"/>
                        <a:pt x="8346" y="524"/>
                        <a:pt x="8433" y="521"/>
                      </a:cubicBezTo>
                      <a:moveTo>
                        <a:pt x="8049" y="1428"/>
                      </a:moveTo>
                      <a:lnTo>
                        <a:pt x="8049" y="1428"/>
                      </a:lnTo>
                      <a:cubicBezTo>
                        <a:pt x="8046" y="1428"/>
                        <a:pt x="8040" y="1428"/>
                        <a:pt x="8037" y="1428"/>
                      </a:cubicBezTo>
                      <a:cubicBezTo>
                        <a:pt x="7972" y="1434"/>
                        <a:pt x="7917" y="1476"/>
                        <a:pt x="7853" y="1479"/>
                      </a:cubicBezTo>
                      <a:cubicBezTo>
                        <a:pt x="7843" y="1479"/>
                        <a:pt x="7834" y="1483"/>
                        <a:pt x="7824" y="1483"/>
                      </a:cubicBezTo>
                      <a:cubicBezTo>
                        <a:pt x="7808" y="1479"/>
                        <a:pt x="7789" y="1479"/>
                        <a:pt x="7776" y="1473"/>
                      </a:cubicBezTo>
                      <a:cubicBezTo>
                        <a:pt x="7747" y="1460"/>
                        <a:pt x="7740" y="1421"/>
                        <a:pt x="7753" y="1395"/>
                      </a:cubicBezTo>
                      <a:cubicBezTo>
                        <a:pt x="7763" y="1383"/>
                        <a:pt x="7772" y="1376"/>
                        <a:pt x="7785" y="1376"/>
                      </a:cubicBezTo>
                      <a:cubicBezTo>
                        <a:pt x="7798" y="1376"/>
                        <a:pt x="7815" y="1383"/>
                        <a:pt x="7821" y="1399"/>
                      </a:cubicBezTo>
                      <a:cubicBezTo>
                        <a:pt x="7834" y="1421"/>
                        <a:pt x="7847" y="1434"/>
                        <a:pt x="7872" y="1437"/>
                      </a:cubicBezTo>
                      <a:lnTo>
                        <a:pt x="7872" y="1437"/>
                      </a:lnTo>
                      <a:lnTo>
                        <a:pt x="7872" y="1437"/>
                      </a:lnTo>
                      <a:cubicBezTo>
                        <a:pt x="7911" y="1441"/>
                        <a:pt x="7940" y="1415"/>
                        <a:pt x="7947" y="1386"/>
                      </a:cubicBezTo>
                      <a:cubicBezTo>
                        <a:pt x="8085" y="1408"/>
                        <a:pt x="8227" y="1379"/>
                        <a:pt x="8359" y="1338"/>
                      </a:cubicBezTo>
                      <a:cubicBezTo>
                        <a:pt x="8375" y="1334"/>
                        <a:pt x="8391" y="1328"/>
                        <a:pt x="8404" y="1325"/>
                      </a:cubicBezTo>
                      <a:cubicBezTo>
                        <a:pt x="8407" y="1325"/>
                        <a:pt x="8407" y="1325"/>
                        <a:pt x="8410" y="1322"/>
                      </a:cubicBezTo>
                      <a:cubicBezTo>
                        <a:pt x="8494" y="1299"/>
                        <a:pt x="8574" y="1270"/>
                        <a:pt x="8658" y="1254"/>
                      </a:cubicBezTo>
                      <a:cubicBezTo>
                        <a:pt x="8745" y="1234"/>
                        <a:pt x="8832" y="1225"/>
                        <a:pt x="8919" y="1228"/>
                      </a:cubicBezTo>
                      <a:cubicBezTo>
                        <a:pt x="8971" y="1228"/>
                        <a:pt x="9057" y="1231"/>
                        <a:pt x="9096" y="1273"/>
                      </a:cubicBezTo>
                      <a:cubicBezTo>
                        <a:pt x="9090" y="1273"/>
                        <a:pt x="9086" y="1273"/>
                        <a:pt x="9080" y="1273"/>
                      </a:cubicBezTo>
                      <a:cubicBezTo>
                        <a:pt x="8951" y="1270"/>
                        <a:pt x="8829" y="1279"/>
                        <a:pt x="8710" y="1331"/>
                      </a:cubicBezTo>
                      <a:cubicBezTo>
                        <a:pt x="8700" y="1334"/>
                        <a:pt x="8694" y="1338"/>
                        <a:pt x="8687" y="1341"/>
                      </a:cubicBezTo>
                      <a:cubicBezTo>
                        <a:pt x="8607" y="1373"/>
                        <a:pt x="8526" y="1408"/>
                        <a:pt x="8446" y="1437"/>
                      </a:cubicBezTo>
                      <a:cubicBezTo>
                        <a:pt x="8404" y="1450"/>
                        <a:pt x="8362" y="1463"/>
                        <a:pt x="8320" y="1473"/>
                      </a:cubicBezTo>
                      <a:cubicBezTo>
                        <a:pt x="8297" y="1479"/>
                        <a:pt x="8278" y="1486"/>
                        <a:pt x="8256" y="1489"/>
                      </a:cubicBezTo>
                      <a:cubicBezTo>
                        <a:pt x="8252" y="1489"/>
                        <a:pt x="8217" y="1499"/>
                        <a:pt x="8204" y="1502"/>
                      </a:cubicBezTo>
                      <a:cubicBezTo>
                        <a:pt x="8165" y="1457"/>
                        <a:pt x="8107" y="1424"/>
                        <a:pt x="8049" y="1428"/>
                      </a:cubicBezTo>
                      <a:moveTo>
                        <a:pt x="8980" y="1206"/>
                      </a:moveTo>
                      <a:lnTo>
                        <a:pt x="8980" y="1206"/>
                      </a:lnTo>
                      <a:cubicBezTo>
                        <a:pt x="8890" y="1193"/>
                        <a:pt x="8800" y="1193"/>
                        <a:pt x="8713" y="1206"/>
                      </a:cubicBezTo>
                      <a:cubicBezTo>
                        <a:pt x="8610" y="1222"/>
                        <a:pt x="8513" y="1254"/>
                        <a:pt x="8413" y="1283"/>
                      </a:cubicBezTo>
                      <a:cubicBezTo>
                        <a:pt x="8388" y="1292"/>
                        <a:pt x="8359" y="1302"/>
                        <a:pt x="8330" y="1309"/>
                      </a:cubicBezTo>
                      <a:cubicBezTo>
                        <a:pt x="8204" y="1344"/>
                        <a:pt x="8075" y="1370"/>
                        <a:pt x="7947" y="1344"/>
                      </a:cubicBezTo>
                      <a:cubicBezTo>
                        <a:pt x="7947" y="1341"/>
                        <a:pt x="7947" y="1341"/>
                        <a:pt x="7943" y="1338"/>
                      </a:cubicBezTo>
                      <a:cubicBezTo>
                        <a:pt x="7930" y="1296"/>
                        <a:pt x="7888" y="1251"/>
                        <a:pt x="7840" y="1254"/>
                      </a:cubicBezTo>
                      <a:cubicBezTo>
                        <a:pt x="7837" y="1254"/>
                        <a:pt x="7834" y="1254"/>
                        <a:pt x="7831" y="1254"/>
                      </a:cubicBezTo>
                      <a:cubicBezTo>
                        <a:pt x="7808" y="1257"/>
                        <a:pt x="7789" y="1276"/>
                        <a:pt x="7766" y="1276"/>
                      </a:cubicBezTo>
                      <a:cubicBezTo>
                        <a:pt x="7737" y="1276"/>
                        <a:pt x="7721" y="1238"/>
                        <a:pt x="7718" y="1215"/>
                      </a:cubicBezTo>
                      <a:cubicBezTo>
                        <a:pt x="7711" y="1161"/>
                        <a:pt x="7750" y="1109"/>
                        <a:pt x="7792" y="1080"/>
                      </a:cubicBezTo>
                      <a:cubicBezTo>
                        <a:pt x="7815" y="1067"/>
                        <a:pt x="7837" y="1058"/>
                        <a:pt x="7863" y="1058"/>
                      </a:cubicBezTo>
                      <a:cubicBezTo>
                        <a:pt x="7892" y="1058"/>
                        <a:pt x="7934" y="1070"/>
                        <a:pt x="7943" y="1099"/>
                      </a:cubicBezTo>
                      <a:cubicBezTo>
                        <a:pt x="7956" y="1131"/>
                        <a:pt x="7927" y="1148"/>
                        <a:pt x="7908" y="1167"/>
                      </a:cubicBezTo>
                      <a:cubicBezTo>
                        <a:pt x="7892" y="1180"/>
                        <a:pt x="7895" y="1202"/>
                        <a:pt x="7904" y="1222"/>
                      </a:cubicBezTo>
                      <a:cubicBezTo>
                        <a:pt x="7914" y="1238"/>
                        <a:pt x="7927" y="1251"/>
                        <a:pt x="7947" y="1260"/>
                      </a:cubicBezTo>
                      <a:cubicBezTo>
                        <a:pt x="7956" y="1273"/>
                        <a:pt x="7972" y="1296"/>
                        <a:pt x="8017" y="1296"/>
                      </a:cubicBezTo>
                      <a:cubicBezTo>
                        <a:pt x="8104" y="1302"/>
                        <a:pt x="8191" y="1289"/>
                        <a:pt x="8275" y="1273"/>
                      </a:cubicBezTo>
                      <a:cubicBezTo>
                        <a:pt x="8359" y="1260"/>
                        <a:pt x="8439" y="1241"/>
                        <a:pt x="8516" y="1212"/>
                      </a:cubicBezTo>
                      <a:cubicBezTo>
                        <a:pt x="8587" y="1183"/>
                        <a:pt x="8655" y="1154"/>
                        <a:pt x="8729" y="1131"/>
                      </a:cubicBezTo>
                      <a:cubicBezTo>
                        <a:pt x="8822" y="1106"/>
                        <a:pt x="8922" y="1109"/>
                        <a:pt x="9016" y="1141"/>
                      </a:cubicBezTo>
                      <a:cubicBezTo>
                        <a:pt x="9057" y="1154"/>
                        <a:pt x="9099" y="1177"/>
                        <a:pt x="9138" y="1202"/>
                      </a:cubicBezTo>
                      <a:cubicBezTo>
                        <a:pt x="9170" y="1225"/>
                        <a:pt x="9199" y="1254"/>
                        <a:pt x="9222" y="1286"/>
                      </a:cubicBezTo>
                      <a:cubicBezTo>
                        <a:pt x="9193" y="1283"/>
                        <a:pt x="9161" y="1279"/>
                        <a:pt x="9132" y="1276"/>
                      </a:cubicBezTo>
                      <a:cubicBezTo>
                        <a:pt x="9129" y="1276"/>
                        <a:pt x="9125" y="1273"/>
                        <a:pt x="9122" y="1273"/>
                      </a:cubicBezTo>
                      <a:cubicBezTo>
                        <a:pt x="9119" y="1270"/>
                        <a:pt x="9116" y="1267"/>
                        <a:pt x="9112" y="1263"/>
                      </a:cubicBezTo>
                      <a:cubicBezTo>
                        <a:pt x="9083" y="1225"/>
                        <a:pt x="9029" y="1212"/>
                        <a:pt x="8980" y="1206"/>
                      </a:cubicBezTo>
                      <a:moveTo>
                        <a:pt x="9080" y="1054"/>
                      </a:moveTo>
                      <a:lnTo>
                        <a:pt x="9080" y="1054"/>
                      </a:lnTo>
                      <a:cubicBezTo>
                        <a:pt x="9006" y="1012"/>
                        <a:pt x="8925" y="990"/>
                        <a:pt x="8845" y="990"/>
                      </a:cubicBezTo>
                      <a:cubicBezTo>
                        <a:pt x="8755" y="993"/>
                        <a:pt x="8668" y="1012"/>
                        <a:pt x="8581" y="1038"/>
                      </a:cubicBezTo>
                      <a:cubicBezTo>
                        <a:pt x="8491" y="1064"/>
                        <a:pt x="8400" y="1093"/>
                        <a:pt x="8310" y="1118"/>
                      </a:cubicBezTo>
                      <a:cubicBezTo>
                        <a:pt x="8339" y="1090"/>
                        <a:pt x="8372" y="1067"/>
                        <a:pt x="8404" y="1041"/>
                      </a:cubicBezTo>
                      <a:cubicBezTo>
                        <a:pt x="8410" y="1041"/>
                        <a:pt x="8413" y="1038"/>
                        <a:pt x="8416" y="1035"/>
                      </a:cubicBezTo>
                      <a:lnTo>
                        <a:pt x="8420" y="1032"/>
                      </a:lnTo>
                      <a:cubicBezTo>
                        <a:pt x="8587" y="917"/>
                        <a:pt x="8793" y="839"/>
                        <a:pt x="8977" y="852"/>
                      </a:cubicBezTo>
                      <a:cubicBezTo>
                        <a:pt x="9070" y="856"/>
                        <a:pt x="9161" y="885"/>
                        <a:pt x="9244" y="920"/>
                      </a:cubicBezTo>
                      <a:cubicBezTo>
                        <a:pt x="9231" y="936"/>
                        <a:pt x="9222" y="955"/>
                        <a:pt x="9212" y="974"/>
                      </a:cubicBezTo>
                      <a:cubicBezTo>
                        <a:pt x="9202" y="1003"/>
                        <a:pt x="9189" y="1038"/>
                        <a:pt x="9164" y="1058"/>
                      </a:cubicBezTo>
                      <a:cubicBezTo>
                        <a:pt x="9148" y="1067"/>
                        <a:pt x="9129" y="1070"/>
                        <a:pt x="9109" y="1070"/>
                      </a:cubicBezTo>
                      <a:cubicBezTo>
                        <a:pt x="9099" y="1064"/>
                        <a:pt x="9090" y="1058"/>
                        <a:pt x="9080" y="1054"/>
                      </a:cubicBezTo>
                      <a:moveTo>
                        <a:pt x="8787" y="788"/>
                      </a:moveTo>
                      <a:lnTo>
                        <a:pt x="8787" y="788"/>
                      </a:lnTo>
                      <a:cubicBezTo>
                        <a:pt x="8787" y="785"/>
                        <a:pt x="8787" y="785"/>
                        <a:pt x="8787" y="785"/>
                      </a:cubicBezTo>
                      <a:cubicBezTo>
                        <a:pt x="8809" y="753"/>
                        <a:pt x="8835" y="724"/>
                        <a:pt x="8864" y="698"/>
                      </a:cubicBezTo>
                      <a:cubicBezTo>
                        <a:pt x="8919" y="643"/>
                        <a:pt x="8984" y="598"/>
                        <a:pt x="9057" y="569"/>
                      </a:cubicBezTo>
                      <a:cubicBezTo>
                        <a:pt x="9135" y="537"/>
                        <a:pt x="9222" y="530"/>
                        <a:pt x="9305" y="530"/>
                      </a:cubicBezTo>
                      <a:lnTo>
                        <a:pt x="9309" y="530"/>
                      </a:lnTo>
                      <a:cubicBezTo>
                        <a:pt x="9231" y="543"/>
                        <a:pt x="9157" y="569"/>
                        <a:pt x="9083" y="598"/>
                      </a:cubicBezTo>
                      <a:cubicBezTo>
                        <a:pt x="8984" y="637"/>
                        <a:pt x="8897" y="717"/>
                        <a:pt x="8842" y="810"/>
                      </a:cubicBezTo>
                      <a:cubicBezTo>
                        <a:pt x="8839" y="814"/>
                        <a:pt x="8839" y="817"/>
                        <a:pt x="8835" y="820"/>
                      </a:cubicBezTo>
                      <a:cubicBezTo>
                        <a:pt x="8832" y="820"/>
                        <a:pt x="8829" y="823"/>
                        <a:pt x="8826" y="823"/>
                      </a:cubicBezTo>
                      <a:cubicBezTo>
                        <a:pt x="8803" y="827"/>
                        <a:pt x="8784" y="830"/>
                        <a:pt x="8761" y="833"/>
                      </a:cubicBezTo>
                      <a:cubicBezTo>
                        <a:pt x="8768" y="817"/>
                        <a:pt x="8777" y="801"/>
                        <a:pt x="8787" y="788"/>
                      </a:cubicBezTo>
                      <a:moveTo>
                        <a:pt x="10259" y="923"/>
                      </a:moveTo>
                      <a:lnTo>
                        <a:pt x="10259" y="923"/>
                      </a:lnTo>
                      <a:cubicBezTo>
                        <a:pt x="10278" y="923"/>
                        <a:pt x="10304" y="910"/>
                        <a:pt x="10314" y="891"/>
                      </a:cubicBezTo>
                      <a:cubicBezTo>
                        <a:pt x="10320" y="872"/>
                        <a:pt x="10314" y="852"/>
                        <a:pt x="10310" y="833"/>
                      </a:cubicBezTo>
                      <a:cubicBezTo>
                        <a:pt x="10304" y="810"/>
                        <a:pt x="10301" y="791"/>
                        <a:pt x="10330" y="778"/>
                      </a:cubicBezTo>
                      <a:cubicBezTo>
                        <a:pt x="10336" y="778"/>
                        <a:pt x="10343" y="775"/>
                        <a:pt x="10349" y="775"/>
                      </a:cubicBezTo>
                      <a:cubicBezTo>
                        <a:pt x="10368" y="778"/>
                        <a:pt x="10391" y="788"/>
                        <a:pt x="10407" y="804"/>
                      </a:cubicBezTo>
                      <a:cubicBezTo>
                        <a:pt x="10426" y="820"/>
                        <a:pt x="10443" y="846"/>
                        <a:pt x="10439" y="875"/>
                      </a:cubicBezTo>
                      <a:cubicBezTo>
                        <a:pt x="10439" y="901"/>
                        <a:pt x="10420" y="917"/>
                        <a:pt x="10404" y="933"/>
                      </a:cubicBezTo>
                      <a:cubicBezTo>
                        <a:pt x="10400" y="936"/>
                        <a:pt x="10397" y="939"/>
                        <a:pt x="10394" y="943"/>
                      </a:cubicBezTo>
                      <a:cubicBezTo>
                        <a:pt x="10384" y="952"/>
                        <a:pt x="10371" y="967"/>
                        <a:pt x="10352" y="983"/>
                      </a:cubicBezTo>
                      <a:cubicBezTo>
                        <a:pt x="10343" y="990"/>
                        <a:pt x="10336" y="996"/>
                        <a:pt x="10327" y="1006"/>
                      </a:cubicBezTo>
                      <a:cubicBezTo>
                        <a:pt x="10323" y="1003"/>
                        <a:pt x="10320" y="1003"/>
                        <a:pt x="10317" y="1003"/>
                      </a:cubicBezTo>
                      <a:cubicBezTo>
                        <a:pt x="10169" y="939"/>
                        <a:pt x="10033" y="843"/>
                        <a:pt x="9885" y="778"/>
                      </a:cubicBezTo>
                      <a:cubicBezTo>
                        <a:pt x="9743" y="714"/>
                        <a:pt x="9589" y="682"/>
                        <a:pt x="9434" y="707"/>
                      </a:cubicBezTo>
                      <a:cubicBezTo>
                        <a:pt x="9393" y="714"/>
                        <a:pt x="9351" y="724"/>
                        <a:pt x="9312" y="737"/>
                      </a:cubicBezTo>
                      <a:cubicBezTo>
                        <a:pt x="9273" y="750"/>
                        <a:pt x="9241" y="772"/>
                        <a:pt x="9206" y="798"/>
                      </a:cubicBezTo>
                      <a:cubicBezTo>
                        <a:pt x="9196" y="804"/>
                        <a:pt x="9189" y="810"/>
                        <a:pt x="9180" y="817"/>
                      </a:cubicBezTo>
                      <a:cubicBezTo>
                        <a:pt x="9167" y="827"/>
                        <a:pt x="9154" y="833"/>
                        <a:pt x="9138" y="843"/>
                      </a:cubicBezTo>
                      <a:cubicBezTo>
                        <a:pt x="9125" y="839"/>
                        <a:pt x="9109" y="833"/>
                        <a:pt x="9093" y="830"/>
                      </a:cubicBezTo>
                      <a:cubicBezTo>
                        <a:pt x="9064" y="823"/>
                        <a:pt x="9038" y="820"/>
                        <a:pt x="9009" y="817"/>
                      </a:cubicBezTo>
                      <a:cubicBezTo>
                        <a:pt x="9093" y="753"/>
                        <a:pt x="9180" y="685"/>
                        <a:pt x="9286" y="650"/>
                      </a:cubicBezTo>
                      <a:cubicBezTo>
                        <a:pt x="9399" y="611"/>
                        <a:pt x="9525" y="621"/>
                        <a:pt x="9637" y="643"/>
                      </a:cubicBezTo>
                      <a:cubicBezTo>
                        <a:pt x="9753" y="666"/>
                        <a:pt x="9859" y="711"/>
                        <a:pt x="9962" y="766"/>
                      </a:cubicBezTo>
                      <a:cubicBezTo>
                        <a:pt x="10037" y="807"/>
                        <a:pt x="10101" y="862"/>
                        <a:pt x="10175" y="901"/>
                      </a:cubicBezTo>
                      <a:cubicBezTo>
                        <a:pt x="10198" y="917"/>
                        <a:pt x="10223" y="926"/>
                        <a:pt x="10246" y="926"/>
                      </a:cubicBezTo>
                      <a:cubicBezTo>
                        <a:pt x="10252" y="926"/>
                        <a:pt x="10255" y="926"/>
                        <a:pt x="10259" y="923"/>
                      </a:cubicBezTo>
                      <a:moveTo>
                        <a:pt x="10136" y="830"/>
                      </a:moveTo>
                      <a:lnTo>
                        <a:pt x="10136" y="830"/>
                      </a:lnTo>
                      <a:cubicBezTo>
                        <a:pt x="10095" y="801"/>
                        <a:pt x="10062" y="778"/>
                        <a:pt x="10017" y="753"/>
                      </a:cubicBezTo>
                      <a:cubicBezTo>
                        <a:pt x="9937" y="707"/>
                        <a:pt x="9850" y="666"/>
                        <a:pt x="9763" y="640"/>
                      </a:cubicBezTo>
                      <a:cubicBezTo>
                        <a:pt x="9598" y="588"/>
                        <a:pt x="9421" y="566"/>
                        <a:pt x="9257" y="627"/>
                      </a:cubicBezTo>
                      <a:cubicBezTo>
                        <a:pt x="9251" y="630"/>
                        <a:pt x="9248" y="634"/>
                        <a:pt x="9241" y="637"/>
                      </a:cubicBezTo>
                      <a:cubicBezTo>
                        <a:pt x="9151" y="672"/>
                        <a:pt x="9070" y="730"/>
                        <a:pt x="9000" y="801"/>
                      </a:cubicBezTo>
                      <a:cubicBezTo>
                        <a:pt x="8996" y="804"/>
                        <a:pt x="8993" y="807"/>
                        <a:pt x="8987" y="810"/>
                      </a:cubicBezTo>
                      <a:cubicBezTo>
                        <a:pt x="8984" y="814"/>
                        <a:pt x="8977" y="814"/>
                        <a:pt x="8971" y="814"/>
                      </a:cubicBezTo>
                      <a:cubicBezTo>
                        <a:pt x="8935" y="814"/>
                        <a:pt x="8900" y="817"/>
                        <a:pt x="8864" y="817"/>
                      </a:cubicBezTo>
                      <a:cubicBezTo>
                        <a:pt x="8929" y="704"/>
                        <a:pt x="9051" y="637"/>
                        <a:pt x="9177" y="595"/>
                      </a:cubicBezTo>
                      <a:cubicBezTo>
                        <a:pt x="9328" y="546"/>
                        <a:pt x="9496" y="534"/>
                        <a:pt x="9647" y="585"/>
                      </a:cubicBezTo>
                      <a:cubicBezTo>
                        <a:pt x="9711" y="605"/>
                        <a:pt x="9943" y="701"/>
                        <a:pt x="10001" y="717"/>
                      </a:cubicBezTo>
                      <a:cubicBezTo>
                        <a:pt x="10011" y="720"/>
                        <a:pt x="10114" y="743"/>
                        <a:pt x="10152" y="753"/>
                      </a:cubicBezTo>
                      <a:cubicBezTo>
                        <a:pt x="10140" y="775"/>
                        <a:pt x="10133" y="801"/>
                        <a:pt x="10136" y="830"/>
                      </a:cubicBezTo>
                      <a:moveTo>
                        <a:pt x="10500" y="659"/>
                      </a:moveTo>
                      <a:lnTo>
                        <a:pt x="10500" y="659"/>
                      </a:lnTo>
                      <a:cubicBezTo>
                        <a:pt x="10526" y="659"/>
                        <a:pt x="10539" y="643"/>
                        <a:pt x="10549" y="621"/>
                      </a:cubicBezTo>
                      <a:cubicBezTo>
                        <a:pt x="10558" y="605"/>
                        <a:pt x="10571" y="598"/>
                        <a:pt x="10587" y="598"/>
                      </a:cubicBezTo>
                      <a:cubicBezTo>
                        <a:pt x="10600" y="598"/>
                        <a:pt x="10610" y="605"/>
                        <a:pt x="10616" y="617"/>
                      </a:cubicBezTo>
                      <a:cubicBezTo>
                        <a:pt x="10632" y="643"/>
                        <a:pt x="10626" y="682"/>
                        <a:pt x="10597" y="694"/>
                      </a:cubicBezTo>
                      <a:cubicBezTo>
                        <a:pt x="10584" y="701"/>
                        <a:pt x="10565" y="704"/>
                        <a:pt x="10549" y="704"/>
                      </a:cubicBezTo>
                      <a:cubicBezTo>
                        <a:pt x="10539" y="704"/>
                        <a:pt x="10529" y="704"/>
                        <a:pt x="10520" y="701"/>
                      </a:cubicBezTo>
                      <a:cubicBezTo>
                        <a:pt x="10455" y="698"/>
                        <a:pt x="10400" y="656"/>
                        <a:pt x="10336" y="650"/>
                      </a:cubicBezTo>
                      <a:cubicBezTo>
                        <a:pt x="10333" y="650"/>
                        <a:pt x="10327" y="650"/>
                        <a:pt x="10323" y="650"/>
                      </a:cubicBezTo>
                      <a:cubicBezTo>
                        <a:pt x="10265" y="650"/>
                        <a:pt x="10207" y="678"/>
                        <a:pt x="10169" y="724"/>
                      </a:cubicBezTo>
                      <a:cubicBezTo>
                        <a:pt x="10156" y="720"/>
                        <a:pt x="10120" y="714"/>
                        <a:pt x="10117" y="711"/>
                      </a:cubicBezTo>
                      <a:cubicBezTo>
                        <a:pt x="10095" y="707"/>
                        <a:pt x="10075" y="701"/>
                        <a:pt x="10053" y="694"/>
                      </a:cubicBezTo>
                      <a:cubicBezTo>
                        <a:pt x="10011" y="685"/>
                        <a:pt x="9969" y="672"/>
                        <a:pt x="9927" y="659"/>
                      </a:cubicBezTo>
                      <a:cubicBezTo>
                        <a:pt x="9846" y="630"/>
                        <a:pt x="9766" y="595"/>
                        <a:pt x="9686" y="563"/>
                      </a:cubicBezTo>
                      <a:cubicBezTo>
                        <a:pt x="9679" y="559"/>
                        <a:pt x="9670" y="556"/>
                        <a:pt x="9663" y="553"/>
                      </a:cubicBezTo>
                      <a:cubicBezTo>
                        <a:pt x="9544" y="501"/>
                        <a:pt x="9421" y="492"/>
                        <a:pt x="9293" y="495"/>
                      </a:cubicBezTo>
                      <a:cubicBezTo>
                        <a:pt x="9286" y="495"/>
                        <a:pt x="9280" y="495"/>
                        <a:pt x="9273" y="495"/>
                      </a:cubicBezTo>
                      <a:cubicBezTo>
                        <a:pt x="9315" y="453"/>
                        <a:pt x="9402" y="450"/>
                        <a:pt x="9454" y="450"/>
                      </a:cubicBezTo>
                      <a:cubicBezTo>
                        <a:pt x="9541" y="447"/>
                        <a:pt x="9628" y="457"/>
                        <a:pt x="9714" y="476"/>
                      </a:cubicBezTo>
                      <a:cubicBezTo>
                        <a:pt x="9798" y="492"/>
                        <a:pt x="9879" y="521"/>
                        <a:pt x="9962" y="546"/>
                      </a:cubicBezTo>
                      <a:cubicBezTo>
                        <a:pt x="9962" y="546"/>
                        <a:pt x="9966" y="546"/>
                        <a:pt x="9969" y="546"/>
                      </a:cubicBezTo>
                      <a:cubicBezTo>
                        <a:pt x="9982" y="553"/>
                        <a:pt x="9998" y="556"/>
                        <a:pt x="10014" y="559"/>
                      </a:cubicBezTo>
                      <a:cubicBezTo>
                        <a:pt x="10146" y="601"/>
                        <a:pt x="10288" y="630"/>
                        <a:pt x="10426" y="608"/>
                      </a:cubicBezTo>
                      <a:cubicBezTo>
                        <a:pt x="10433" y="637"/>
                        <a:pt x="10462" y="662"/>
                        <a:pt x="10497" y="659"/>
                      </a:cubicBezTo>
                      <a:lnTo>
                        <a:pt x="10497" y="659"/>
                      </a:lnTo>
                      <a:cubicBezTo>
                        <a:pt x="10500" y="659"/>
                        <a:pt x="10500" y="659"/>
                        <a:pt x="10500" y="659"/>
                      </a:cubicBezTo>
                      <a:moveTo>
                        <a:pt x="10355" y="521"/>
                      </a:moveTo>
                      <a:lnTo>
                        <a:pt x="10355" y="521"/>
                      </a:lnTo>
                      <a:cubicBezTo>
                        <a:pt x="10397" y="518"/>
                        <a:pt x="10417" y="495"/>
                        <a:pt x="10426" y="485"/>
                      </a:cubicBezTo>
                      <a:cubicBezTo>
                        <a:pt x="10446" y="476"/>
                        <a:pt x="10459" y="460"/>
                        <a:pt x="10468" y="444"/>
                      </a:cubicBezTo>
                      <a:cubicBezTo>
                        <a:pt x="10478" y="424"/>
                        <a:pt x="10481" y="405"/>
                        <a:pt x="10465" y="389"/>
                      </a:cubicBezTo>
                      <a:cubicBezTo>
                        <a:pt x="10446" y="369"/>
                        <a:pt x="10417" y="353"/>
                        <a:pt x="10430" y="321"/>
                      </a:cubicBezTo>
                      <a:cubicBezTo>
                        <a:pt x="10439" y="292"/>
                        <a:pt x="10481" y="279"/>
                        <a:pt x="10510" y="279"/>
                      </a:cubicBezTo>
                      <a:cubicBezTo>
                        <a:pt x="10536" y="279"/>
                        <a:pt x="10558" y="289"/>
                        <a:pt x="10581" y="302"/>
                      </a:cubicBezTo>
                      <a:cubicBezTo>
                        <a:pt x="10623" y="331"/>
                        <a:pt x="10661" y="382"/>
                        <a:pt x="10655" y="437"/>
                      </a:cubicBezTo>
                      <a:cubicBezTo>
                        <a:pt x="10652" y="460"/>
                        <a:pt x="10632" y="498"/>
                        <a:pt x="10607" y="498"/>
                      </a:cubicBezTo>
                      <a:cubicBezTo>
                        <a:pt x="10584" y="498"/>
                        <a:pt x="10565" y="482"/>
                        <a:pt x="10542" y="476"/>
                      </a:cubicBezTo>
                      <a:cubicBezTo>
                        <a:pt x="10539" y="476"/>
                        <a:pt x="10536" y="476"/>
                        <a:pt x="10532" y="476"/>
                      </a:cubicBezTo>
                      <a:cubicBezTo>
                        <a:pt x="10484" y="473"/>
                        <a:pt x="10443" y="518"/>
                        <a:pt x="10426" y="559"/>
                      </a:cubicBezTo>
                      <a:cubicBezTo>
                        <a:pt x="10426" y="563"/>
                        <a:pt x="10426" y="566"/>
                        <a:pt x="10426" y="566"/>
                      </a:cubicBezTo>
                      <a:cubicBezTo>
                        <a:pt x="10298" y="592"/>
                        <a:pt x="10169" y="566"/>
                        <a:pt x="10043" y="530"/>
                      </a:cubicBezTo>
                      <a:cubicBezTo>
                        <a:pt x="10014" y="524"/>
                        <a:pt x="9985" y="514"/>
                        <a:pt x="9956" y="505"/>
                      </a:cubicBezTo>
                      <a:cubicBezTo>
                        <a:pt x="9859" y="476"/>
                        <a:pt x="9763" y="444"/>
                        <a:pt x="9660" y="427"/>
                      </a:cubicBezTo>
                      <a:cubicBezTo>
                        <a:pt x="9573" y="414"/>
                        <a:pt x="9479" y="414"/>
                        <a:pt x="9393" y="427"/>
                      </a:cubicBezTo>
                      <a:cubicBezTo>
                        <a:pt x="9344" y="434"/>
                        <a:pt x="9289" y="447"/>
                        <a:pt x="9261" y="485"/>
                      </a:cubicBezTo>
                      <a:cubicBezTo>
                        <a:pt x="9257" y="489"/>
                        <a:pt x="9254" y="492"/>
                        <a:pt x="9251" y="495"/>
                      </a:cubicBezTo>
                      <a:cubicBezTo>
                        <a:pt x="9248" y="498"/>
                        <a:pt x="9244" y="498"/>
                        <a:pt x="9241" y="498"/>
                      </a:cubicBezTo>
                      <a:cubicBezTo>
                        <a:pt x="9212" y="501"/>
                        <a:pt x="9180" y="505"/>
                        <a:pt x="9151" y="508"/>
                      </a:cubicBezTo>
                      <a:cubicBezTo>
                        <a:pt x="9173" y="476"/>
                        <a:pt x="9202" y="447"/>
                        <a:pt x="9235" y="424"/>
                      </a:cubicBezTo>
                      <a:cubicBezTo>
                        <a:pt x="9273" y="398"/>
                        <a:pt x="9315" y="379"/>
                        <a:pt x="9357" y="363"/>
                      </a:cubicBezTo>
                      <a:cubicBezTo>
                        <a:pt x="9450" y="331"/>
                        <a:pt x="9550" y="328"/>
                        <a:pt x="9644" y="353"/>
                      </a:cubicBezTo>
                      <a:cubicBezTo>
                        <a:pt x="9718" y="376"/>
                        <a:pt x="9786" y="408"/>
                        <a:pt x="9856" y="434"/>
                      </a:cubicBezTo>
                      <a:cubicBezTo>
                        <a:pt x="9934" y="466"/>
                        <a:pt x="10014" y="482"/>
                        <a:pt x="10098" y="498"/>
                      </a:cubicBezTo>
                      <a:cubicBezTo>
                        <a:pt x="10182" y="511"/>
                        <a:pt x="10268" y="524"/>
                        <a:pt x="10355" y="521"/>
                      </a:cubicBezTo>
                      <a:moveTo>
                        <a:pt x="9972" y="1428"/>
                      </a:moveTo>
                      <a:lnTo>
                        <a:pt x="9972" y="1428"/>
                      </a:lnTo>
                      <a:cubicBezTo>
                        <a:pt x="9969" y="1428"/>
                        <a:pt x="9962" y="1428"/>
                        <a:pt x="9959" y="1428"/>
                      </a:cubicBezTo>
                      <a:cubicBezTo>
                        <a:pt x="9895" y="1434"/>
                        <a:pt x="9840" y="1476"/>
                        <a:pt x="9776" y="1479"/>
                      </a:cubicBezTo>
                      <a:cubicBezTo>
                        <a:pt x="9766" y="1479"/>
                        <a:pt x="9756" y="1483"/>
                        <a:pt x="9747" y="1483"/>
                      </a:cubicBezTo>
                      <a:cubicBezTo>
                        <a:pt x="9730" y="1479"/>
                        <a:pt x="9711" y="1479"/>
                        <a:pt x="9698" y="1473"/>
                      </a:cubicBezTo>
                      <a:cubicBezTo>
                        <a:pt x="9670" y="1460"/>
                        <a:pt x="9663" y="1421"/>
                        <a:pt x="9676" y="1395"/>
                      </a:cubicBezTo>
                      <a:cubicBezTo>
                        <a:pt x="9686" y="1383"/>
                        <a:pt x="9695" y="1376"/>
                        <a:pt x="9708" y="1376"/>
                      </a:cubicBezTo>
                      <a:cubicBezTo>
                        <a:pt x="9721" y="1376"/>
                        <a:pt x="9737" y="1383"/>
                        <a:pt x="9743" y="1399"/>
                      </a:cubicBezTo>
                      <a:cubicBezTo>
                        <a:pt x="9756" y="1421"/>
                        <a:pt x="9769" y="1434"/>
                        <a:pt x="9795" y="1437"/>
                      </a:cubicBezTo>
                      <a:lnTo>
                        <a:pt x="9795" y="1437"/>
                      </a:lnTo>
                      <a:lnTo>
                        <a:pt x="9795" y="1437"/>
                      </a:lnTo>
                      <a:cubicBezTo>
                        <a:pt x="9834" y="1441"/>
                        <a:pt x="9863" y="1415"/>
                        <a:pt x="9869" y="1386"/>
                      </a:cubicBezTo>
                      <a:cubicBezTo>
                        <a:pt x="10007" y="1408"/>
                        <a:pt x="10149" y="1379"/>
                        <a:pt x="10281" y="1338"/>
                      </a:cubicBezTo>
                      <a:cubicBezTo>
                        <a:pt x="10298" y="1334"/>
                        <a:pt x="10314" y="1328"/>
                        <a:pt x="10327" y="1325"/>
                      </a:cubicBezTo>
                      <a:cubicBezTo>
                        <a:pt x="10330" y="1325"/>
                        <a:pt x="10330" y="1325"/>
                        <a:pt x="10333" y="1322"/>
                      </a:cubicBezTo>
                      <a:cubicBezTo>
                        <a:pt x="10417" y="1299"/>
                        <a:pt x="10497" y="1270"/>
                        <a:pt x="10581" y="1254"/>
                      </a:cubicBezTo>
                      <a:cubicBezTo>
                        <a:pt x="10668" y="1234"/>
                        <a:pt x="10755" y="1225"/>
                        <a:pt x="10842" y="1228"/>
                      </a:cubicBezTo>
                      <a:cubicBezTo>
                        <a:pt x="10893" y="1228"/>
                        <a:pt x="10980" y="1231"/>
                        <a:pt x="11019" y="1273"/>
                      </a:cubicBezTo>
                      <a:cubicBezTo>
                        <a:pt x="11012" y="1273"/>
                        <a:pt x="11009" y="1273"/>
                        <a:pt x="11003" y="1273"/>
                      </a:cubicBezTo>
                      <a:cubicBezTo>
                        <a:pt x="10874" y="1270"/>
                        <a:pt x="10752" y="1279"/>
                        <a:pt x="10632" y="1331"/>
                      </a:cubicBezTo>
                      <a:cubicBezTo>
                        <a:pt x="10623" y="1334"/>
                        <a:pt x="10616" y="1338"/>
                        <a:pt x="10610" y="1341"/>
                      </a:cubicBezTo>
                      <a:cubicBezTo>
                        <a:pt x="10529" y="1373"/>
                        <a:pt x="10449" y="1408"/>
                        <a:pt x="10368" y="1437"/>
                      </a:cubicBezTo>
                      <a:cubicBezTo>
                        <a:pt x="10327" y="1450"/>
                        <a:pt x="10285" y="1463"/>
                        <a:pt x="10243" y="1473"/>
                      </a:cubicBezTo>
                      <a:cubicBezTo>
                        <a:pt x="10220" y="1479"/>
                        <a:pt x="10201" y="1486"/>
                        <a:pt x="10178" y="1489"/>
                      </a:cubicBezTo>
                      <a:cubicBezTo>
                        <a:pt x="10175" y="1489"/>
                        <a:pt x="10140" y="1499"/>
                        <a:pt x="10127" y="1502"/>
                      </a:cubicBezTo>
                      <a:cubicBezTo>
                        <a:pt x="10088" y="1457"/>
                        <a:pt x="10030" y="1424"/>
                        <a:pt x="9972" y="1428"/>
                      </a:cubicBezTo>
                      <a:moveTo>
                        <a:pt x="10903" y="1206"/>
                      </a:moveTo>
                      <a:lnTo>
                        <a:pt x="10903" y="1206"/>
                      </a:lnTo>
                      <a:cubicBezTo>
                        <a:pt x="10816" y="1193"/>
                        <a:pt x="10723" y="1193"/>
                        <a:pt x="10636" y="1206"/>
                      </a:cubicBezTo>
                      <a:cubicBezTo>
                        <a:pt x="10532" y="1222"/>
                        <a:pt x="10436" y="1254"/>
                        <a:pt x="10336" y="1283"/>
                      </a:cubicBezTo>
                      <a:cubicBezTo>
                        <a:pt x="10310" y="1292"/>
                        <a:pt x="10281" y="1302"/>
                        <a:pt x="10252" y="1309"/>
                      </a:cubicBezTo>
                      <a:cubicBezTo>
                        <a:pt x="10127" y="1344"/>
                        <a:pt x="9998" y="1370"/>
                        <a:pt x="9869" y="1344"/>
                      </a:cubicBezTo>
                      <a:cubicBezTo>
                        <a:pt x="9869" y="1341"/>
                        <a:pt x="9869" y="1341"/>
                        <a:pt x="9866" y="1338"/>
                      </a:cubicBezTo>
                      <a:cubicBezTo>
                        <a:pt x="9853" y="1296"/>
                        <a:pt x="9811" y="1251"/>
                        <a:pt x="9763" y="1254"/>
                      </a:cubicBezTo>
                      <a:cubicBezTo>
                        <a:pt x="9760" y="1254"/>
                        <a:pt x="9756" y="1254"/>
                        <a:pt x="9753" y="1254"/>
                      </a:cubicBezTo>
                      <a:cubicBezTo>
                        <a:pt x="9730" y="1257"/>
                        <a:pt x="9711" y="1276"/>
                        <a:pt x="9689" y="1276"/>
                      </a:cubicBezTo>
                      <a:cubicBezTo>
                        <a:pt x="9660" y="1276"/>
                        <a:pt x="9644" y="1238"/>
                        <a:pt x="9641" y="1215"/>
                      </a:cubicBezTo>
                      <a:cubicBezTo>
                        <a:pt x="9634" y="1161"/>
                        <a:pt x="9673" y="1109"/>
                        <a:pt x="9714" y="1080"/>
                      </a:cubicBezTo>
                      <a:cubicBezTo>
                        <a:pt x="9737" y="1067"/>
                        <a:pt x="9760" y="1058"/>
                        <a:pt x="9786" y="1058"/>
                      </a:cubicBezTo>
                      <a:cubicBezTo>
                        <a:pt x="9814" y="1058"/>
                        <a:pt x="9856" y="1070"/>
                        <a:pt x="9866" y="1099"/>
                      </a:cubicBezTo>
                      <a:cubicBezTo>
                        <a:pt x="9879" y="1131"/>
                        <a:pt x="9850" y="1148"/>
                        <a:pt x="9830" y="1167"/>
                      </a:cubicBezTo>
                      <a:cubicBezTo>
                        <a:pt x="9814" y="1180"/>
                        <a:pt x="9818" y="1202"/>
                        <a:pt x="9827" y="1222"/>
                      </a:cubicBezTo>
                      <a:cubicBezTo>
                        <a:pt x="9837" y="1238"/>
                        <a:pt x="9850" y="1251"/>
                        <a:pt x="9869" y="1260"/>
                      </a:cubicBezTo>
                      <a:cubicBezTo>
                        <a:pt x="9879" y="1273"/>
                        <a:pt x="9895" y="1296"/>
                        <a:pt x="9940" y="1296"/>
                      </a:cubicBezTo>
                      <a:cubicBezTo>
                        <a:pt x="10027" y="1302"/>
                        <a:pt x="10114" y="1289"/>
                        <a:pt x="10198" y="1273"/>
                      </a:cubicBezTo>
                      <a:cubicBezTo>
                        <a:pt x="10281" y="1260"/>
                        <a:pt x="10362" y="1241"/>
                        <a:pt x="10439" y="1212"/>
                      </a:cubicBezTo>
                      <a:cubicBezTo>
                        <a:pt x="10510" y="1183"/>
                        <a:pt x="10578" y="1154"/>
                        <a:pt x="10652" y="1131"/>
                      </a:cubicBezTo>
                      <a:cubicBezTo>
                        <a:pt x="10745" y="1106"/>
                        <a:pt x="10845" y="1109"/>
                        <a:pt x="10938" y="1141"/>
                      </a:cubicBezTo>
                      <a:cubicBezTo>
                        <a:pt x="10980" y="1154"/>
                        <a:pt x="11022" y="1177"/>
                        <a:pt x="11061" y="1202"/>
                      </a:cubicBezTo>
                      <a:cubicBezTo>
                        <a:pt x="11093" y="1225"/>
                        <a:pt x="11122" y="1254"/>
                        <a:pt x="11144" y="1286"/>
                      </a:cubicBezTo>
                      <a:cubicBezTo>
                        <a:pt x="11116" y="1283"/>
                        <a:pt x="11083" y="1279"/>
                        <a:pt x="11054" y="1276"/>
                      </a:cubicBezTo>
                      <a:cubicBezTo>
                        <a:pt x="11051" y="1276"/>
                        <a:pt x="11048" y="1273"/>
                        <a:pt x="11044" y="1273"/>
                      </a:cubicBezTo>
                      <a:cubicBezTo>
                        <a:pt x="11041" y="1270"/>
                        <a:pt x="11038" y="1267"/>
                        <a:pt x="11035" y="1263"/>
                      </a:cubicBezTo>
                      <a:cubicBezTo>
                        <a:pt x="11006" y="1225"/>
                        <a:pt x="10951" y="1212"/>
                        <a:pt x="10903" y="1206"/>
                      </a:cubicBezTo>
                      <a:moveTo>
                        <a:pt x="11003" y="1054"/>
                      </a:moveTo>
                      <a:lnTo>
                        <a:pt x="11003" y="1054"/>
                      </a:lnTo>
                      <a:cubicBezTo>
                        <a:pt x="10929" y="1012"/>
                        <a:pt x="10848" y="990"/>
                        <a:pt x="10768" y="990"/>
                      </a:cubicBezTo>
                      <a:cubicBezTo>
                        <a:pt x="10677" y="993"/>
                        <a:pt x="10591" y="1012"/>
                        <a:pt x="10503" y="1038"/>
                      </a:cubicBezTo>
                      <a:cubicBezTo>
                        <a:pt x="10413" y="1064"/>
                        <a:pt x="10323" y="1093"/>
                        <a:pt x="10233" y="1118"/>
                      </a:cubicBezTo>
                      <a:cubicBezTo>
                        <a:pt x="10262" y="1090"/>
                        <a:pt x="10294" y="1067"/>
                        <a:pt x="10330" y="1041"/>
                      </a:cubicBezTo>
                      <a:cubicBezTo>
                        <a:pt x="10333" y="1041"/>
                        <a:pt x="10336" y="1038"/>
                        <a:pt x="10339" y="1035"/>
                      </a:cubicBezTo>
                      <a:lnTo>
                        <a:pt x="10343" y="1032"/>
                      </a:lnTo>
                      <a:cubicBezTo>
                        <a:pt x="10510" y="917"/>
                        <a:pt x="10716" y="839"/>
                        <a:pt x="10900" y="852"/>
                      </a:cubicBezTo>
                      <a:cubicBezTo>
                        <a:pt x="10993" y="856"/>
                        <a:pt x="11083" y="885"/>
                        <a:pt x="11167" y="920"/>
                      </a:cubicBezTo>
                      <a:cubicBezTo>
                        <a:pt x="11154" y="936"/>
                        <a:pt x="11144" y="955"/>
                        <a:pt x="11135" y="974"/>
                      </a:cubicBezTo>
                      <a:cubicBezTo>
                        <a:pt x="11125" y="1003"/>
                        <a:pt x="11112" y="1038"/>
                        <a:pt x="11087" y="1058"/>
                      </a:cubicBezTo>
                      <a:cubicBezTo>
                        <a:pt x="11070" y="1067"/>
                        <a:pt x="11051" y="1070"/>
                        <a:pt x="11032" y="1070"/>
                      </a:cubicBezTo>
                      <a:cubicBezTo>
                        <a:pt x="11022" y="1064"/>
                        <a:pt x="11012" y="1058"/>
                        <a:pt x="11003" y="1054"/>
                      </a:cubicBezTo>
                      <a:moveTo>
                        <a:pt x="10710" y="788"/>
                      </a:moveTo>
                      <a:lnTo>
                        <a:pt x="10710" y="788"/>
                      </a:lnTo>
                      <a:cubicBezTo>
                        <a:pt x="10710" y="785"/>
                        <a:pt x="10710" y="785"/>
                        <a:pt x="10713" y="785"/>
                      </a:cubicBezTo>
                      <a:cubicBezTo>
                        <a:pt x="10732" y="753"/>
                        <a:pt x="10761" y="724"/>
                        <a:pt x="10787" y="698"/>
                      </a:cubicBezTo>
                      <a:cubicBezTo>
                        <a:pt x="10842" y="643"/>
                        <a:pt x="10906" y="598"/>
                        <a:pt x="10980" y="569"/>
                      </a:cubicBezTo>
                      <a:cubicBezTo>
                        <a:pt x="11057" y="537"/>
                        <a:pt x="11144" y="530"/>
                        <a:pt x="11228" y="530"/>
                      </a:cubicBezTo>
                      <a:lnTo>
                        <a:pt x="11232" y="530"/>
                      </a:lnTo>
                      <a:cubicBezTo>
                        <a:pt x="11154" y="543"/>
                        <a:pt x="11080" y="569"/>
                        <a:pt x="11006" y="598"/>
                      </a:cubicBezTo>
                      <a:cubicBezTo>
                        <a:pt x="10906" y="637"/>
                        <a:pt x="10819" y="717"/>
                        <a:pt x="10764" y="810"/>
                      </a:cubicBezTo>
                      <a:cubicBezTo>
                        <a:pt x="10761" y="814"/>
                        <a:pt x="10761" y="817"/>
                        <a:pt x="10758" y="820"/>
                      </a:cubicBezTo>
                      <a:cubicBezTo>
                        <a:pt x="10755" y="820"/>
                        <a:pt x="10752" y="823"/>
                        <a:pt x="10748" y="823"/>
                      </a:cubicBezTo>
                      <a:cubicBezTo>
                        <a:pt x="10726" y="827"/>
                        <a:pt x="10707" y="830"/>
                        <a:pt x="10684" y="833"/>
                      </a:cubicBezTo>
                      <a:cubicBezTo>
                        <a:pt x="10690" y="817"/>
                        <a:pt x="10700" y="801"/>
                        <a:pt x="10710" y="788"/>
                      </a:cubicBezTo>
                      <a:moveTo>
                        <a:pt x="12182" y="923"/>
                      </a:moveTo>
                      <a:lnTo>
                        <a:pt x="12182" y="923"/>
                      </a:lnTo>
                      <a:cubicBezTo>
                        <a:pt x="12204" y="923"/>
                        <a:pt x="12226" y="910"/>
                        <a:pt x="12236" y="891"/>
                      </a:cubicBezTo>
                      <a:cubicBezTo>
                        <a:pt x="12243" y="872"/>
                        <a:pt x="12236" y="852"/>
                        <a:pt x="12233" y="833"/>
                      </a:cubicBezTo>
                      <a:cubicBezTo>
                        <a:pt x="12226" y="810"/>
                        <a:pt x="12223" y="791"/>
                        <a:pt x="12252" y="778"/>
                      </a:cubicBezTo>
                      <a:cubicBezTo>
                        <a:pt x="12259" y="778"/>
                        <a:pt x="12265" y="775"/>
                        <a:pt x="12272" y="775"/>
                      </a:cubicBezTo>
                      <a:cubicBezTo>
                        <a:pt x="12291" y="778"/>
                        <a:pt x="12314" y="788"/>
                        <a:pt x="12330" y="804"/>
                      </a:cubicBezTo>
                      <a:cubicBezTo>
                        <a:pt x="12349" y="820"/>
                        <a:pt x="12365" y="846"/>
                        <a:pt x="12362" y="875"/>
                      </a:cubicBezTo>
                      <a:cubicBezTo>
                        <a:pt x="12362" y="901"/>
                        <a:pt x="12342" y="917"/>
                        <a:pt x="12326" y="933"/>
                      </a:cubicBezTo>
                      <a:cubicBezTo>
                        <a:pt x="12323" y="939"/>
                        <a:pt x="12320" y="943"/>
                        <a:pt x="12317" y="946"/>
                      </a:cubicBezTo>
                      <a:cubicBezTo>
                        <a:pt x="12307" y="955"/>
                        <a:pt x="12291" y="967"/>
                        <a:pt x="12275" y="983"/>
                      </a:cubicBezTo>
                      <a:cubicBezTo>
                        <a:pt x="12268" y="990"/>
                        <a:pt x="12259" y="996"/>
                        <a:pt x="12249" y="1006"/>
                      </a:cubicBezTo>
                      <a:cubicBezTo>
                        <a:pt x="12246" y="1003"/>
                        <a:pt x="12243" y="1003"/>
                        <a:pt x="12239" y="1003"/>
                      </a:cubicBezTo>
                      <a:cubicBezTo>
                        <a:pt x="12091" y="939"/>
                        <a:pt x="11956" y="843"/>
                        <a:pt x="11808" y="778"/>
                      </a:cubicBezTo>
                      <a:cubicBezTo>
                        <a:pt x="11666" y="714"/>
                        <a:pt x="11512" y="682"/>
                        <a:pt x="11357" y="707"/>
                      </a:cubicBezTo>
                      <a:cubicBezTo>
                        <a:pt x="11315" y="714"/>
                        <a:pt x="11273" y="724"/>
                        <a:pt x="11235" y="737"/>
                      </a:cubicBezTo>
                      <a:cubicBezTo>
                        <a:pt x="11196" y="750"/>
                        <a:pt x="11164" y="772"/>
                        <a:pt x="11128" y="798"/>
                      </a:cubicBezTo>
                      <a:cubicBezTo>
                        <a:pt x="11119" y="804"/>
                        <a:pt x="11112" y="810"/>
                        <a:pt x="11103" y="817"/>
                      </a:cubicBezTo>
                      <a:cubicBezTo>
                        <a:pt x="11090" y="827"/>
                        <a:pt x="11077" y="833"/>
                        <a:pt x="11061" y="843"/>
                      </a:cubicBezTo>
                      <a:cubicBezTo>
                        <a:pt x="11048" y="839"/>
                        <a:pt x="11032" y="833"/>
                        <a:pt x="11016" y="830"/>
                      </a:cubicBezTo>
                      <a:cubicBezTo>
                        <a:pt x="10987" y="823"/>
                        <a:pt x="10961" y="820"/>
                        <a:pt x="10932" y="817"/>
                      </a:cubicBezTo>
                      <a:cubicBezTo>
                        <a:pt x="11016" y="753"/>
                        <a:pt x="11103" y="685"/>
                        <a:pt x="11209" y="650"/>
                      </a:cubicBezTo>
                      <a:cubicBezTo>
                        <a:pt x="11321" y="611"/>
                        <a:pt x="11447" y="621"/>
                        <a:pt x="11560" y="643"/>
                      </a:cubicBezTo>
                      <a:cubicBezTo>
                        <a:pt x="11676" y="666"/>
                        <a:pt x="11782" y="711"/>
                        <a:pt x="11885" y="766"/>
                      </a:cubicBezTo>
                      <a:cubicBezTo>
                        <a:pt x="11959" y="807"/>
                        <a:pt x="12024" y="862"/>
                        <a:pt x="12098" y="901"/>
                      </a:cubicBezTo>
                      <a:cubicBezTo>
                        <a:pt x="12120" y="917"/>
                        <a:pt x="12146" y="926"/>
                        <a:pt x="12172" y="926"/>
                      </a:cubicBezTo>
                      <a:cubicBezTo>
                        <a:pt x="12175" y="926"/>
                        <a:pt x="12178" y="926"/>
                        <a:pt x="12182" y="923"/>
                      </a:cubicBezTo>
                      <a:moveTo>
                        <a:pt x="12059" y="830"/>
                      </a:moveTo>
                      <a:lnTo>
                        <a:pt x="12059" y="830"/>
                      </a:lnTo>
                      <a:cubicBezTo>
                        <a:pt x="12017" y="801"/>
                        <a:pt x="11985" y="778"/>
                        <a:pt x="11940" y="753"/>
                      </a:cubicBezTo>
                      <a:cubicBezTo>
                        <a:pt x="11859" y="707"/>
                        <a:pt x="11773" y="666"/>
                        <a:pt x="11685" y="640"/>
                      </a:cubicBezTo>
                      <a:cubicBezTo>
                        <a:pt x="11521" y="588"/>
                        <a:pt x="11344" y="566"/>
                        <a:pt x="11180" y="627"/>
                      </a:cubicBezTo>
                      <a:cubicBezTo>
                        <a:pt x="11173" y="630"/>
                        <a:pt x="11170" y="634"/>
                        <a:pt x="11164" y="637"/>
                      </a:cubicBezTo>
                      <a:cubicBezTo>
                        <a:pt x="11074" y="672"/>
                        <a:pt x="10993" y="730"/>
                        <a:pt x="10922" y="801"/>
                      </a:cubicBezTo>
                      <a:cubicBezTo>
                        <a:pt x="10919" y="804"/>
                        <a:pt x="10916" y="807"/>
                        <a:pt x="10909" y="810"/>
                      </a:cubicBezTo>
                      <a:cubicBezTo>
                        <a:pt x="10906" y="814"/>
                        <a:pt x="10900" y="814"/>
                        <a:pt x="10893" y="814"/>
                      </a:cubicBezTo>
                      <a:cubicBezTo>
                        <a:pt x="10858" y="814"/>
                        <a:pt x="10822" y="817"/>
                        <a:pt x="10787" y="817"/>
                      </a:cubicBezTo>
                      <a:cubicBezTo>
                        <a:pt x="10851" y="704"/>
                        <a:pt x="10974" y="637"/>
                        <a:pt x="11099" y="595"/>
                      </a:cubicBezTo>
                      <a:cubicBezTo>
                        <a:pt x="11251" y="546"/>
                        <a:pt x="11418" y="534"/>
                        <a:pt x="11569" y="585"/>
                      </a:cubicBezTo>
                      <a:cubicBezTo>
                        <a:pt x="11634" y="605"/>
                        <a:pt x="11866" y="701"/>
                        <a:pt x="11924" y="717"/>
                      </a:cubicBezTo>
                      <a:cubicBezTo>
                        <a:pt x="11933" y="720"/>
                        <a:pt x="12037" y="743"/>
                        <a:pt x="12075" y="753"/>
                      </a:cubicBezTo>
                      <a:cubicBezTo>
                        <a:pt x="12062" y="775"/>
                        <a:pt x="12056" y="801"/>
                        <a:pt x="12059" y="830"/>
                      </a:cubicBezTo>
                      <a:moveTo>
                        <a:pt x="12423" y="659"/>
                      </a:moveTo>
                      <a:lnTo>
                        <a:pt x="12423" y="659"/>
                      </a:lnTo>
                      <a:cubicBezTo>
                        <a:pt x="12449" y="659"/>
                        <a:pt x="12462" y="643"/>
                        <a:pt x="12471" y="621"/>
                      </a:cubicBezTo>
                      <a:cubicBezTo>
                        <a:pt x="12481" y="605"/>
                        <a:pt x="12494" y="598"/>
                        <a:pt x="12510" y="598"/>
                      </a:cubicBezTo>
                      <a:cubicBezTo>
                        <a:pt x="12523" y="598"/>
                        <a:pt x="12533" y="605"/>
                        <a:pt x="12539" y="617"/>
                      </a:cubicBezTo>
                      <a:cubicBezTo>
                        <a:pt x="12555" y="643"/>
                        <a:pt x="12549" y="682"/>
                        <a:pt x="12520" y="694"/>
                      </a:cubicBezTo>
                      <a:cubicBezTo>
                        <a:pt x="12507" y="701"/>
                        <a:pt x="12487" y="704"/>
                        <a:pt x="12471" y="704"/>
                      </a:cubicBezTo>
                      <a:cubicBezTo>
                        <a:pt x="12462" y="704"/>
                        <a:pt x="12452" y="704"/>
                        <a:pt x="12442" y="701"/>
                      </a:cubicBezTo>
                      <a:cubicBezTo>
                        <a:pt x="12378" y="698"/>
                        <a:pt x="12323" y="656"/>
                        <a:pt x="12259" y="650"/>
                      </a:cubicBezTo>
                      <a:cubicBezTo>
                        <a:pt x="12255" y="650"/>
                        <a:pt x="12249" y="650"/>
                        <a:pt x="12246" y="650"/>
                      </a:cubicBezTo>
                      <a:cubicBezTo>
                        <a:pt x="12188" y="650"/>
                        <a:pt x="12130" y="678"/>
                        <a:pt x="12091" y="724"/>
                      </a:cubicBezTo>
                      <a:cubicBezTo>
                        <a:pt x="12078" y="720"/>
                        <a:pt x="12043" y="714"/>
                        <a:pt x="12040" y="711"/>
                      </a:cubicBezTo>
                      <a:cubicBezTo>
                        <a:pt x="12017" y="707"/>
                        <a:pt x="11998" y="701"/>
                        <a:pt x="11975" y="694"/>
                      </a:cubicBezTo>
                      <a:cubicBezTo>
                        <a:pt x="11933" y="685"/>
                        <a:pt x="11892" y="672"/>
                        <a:pt x="11850" y="659"/>
                      </a:cubicBezTo>
                      <a:cubicBezTo>
                        <a:pt x="11769" y="630"/>
                        <a:pt x="11689" y="595"/>
                        <a:pt x="11608" y="563"/>
                      </a:cubicBezTo>
                      <a:cubicBezTo>
                        <a:pt x="11602" y="559"/>
                        <a:pt x="11595" y="556"/>
                        <a:pt x="11586" y="553"/>
                      </a:cubicBezTo>
                      <a:cubicBezTo>
                        <a:pt x="11466" y="501"/>
                        <a:pt x="11344" y="492"/>
                        <a:pt x="11215" y="495"/>
                      </a:cubicBezTo>
                      <a:cubicBezTo>
                        <a:pt x="11209" y="495"/>
                        <a:pt x="11202" y="495"/>
                        <a:pt x="11199" y="495"/>
                      </a:cubicBezTo>
                      <a:cubicBezTo>
                        <a:pt x="11238" y="453"/>
                        <a:pt x="11325" y="450"/>
                        <a:pt x="11376" y="450"/>
                      </a:cubicBezTo>
                      <a:cubicBezTo>
                        <a:pt x="11463" y="447"/>
                        <a:pt x="11550" y="457"/>
                        <a:pt x="11637" y="476"/>
                      </a:cubicBezTo>
                      <a:cubicBezTo>
                        <a:pt x="11721" y="492"/>
                        <a:pt x="11801" y="521"/>
                        <a:pt x="11885" y="546"/>
                      </a:cubicBezTo>
                      <a:cubicBezTo>
                        <a:pt x="11885" y="546"/>
                        <a:pt x="11889" y="546"/>
                        <a:pt x="11892" y="546"/>
                      </a:cubicBezTo>
                      <a:cubicBezTo>
                        <a:pt x="11905" y="553"/>
                        <a:pt x="11921" y="556"/>
                        <a:pt x="11937" y="559"/>
                      </a:cubicBezTo>
                      <a:cubicBezTo>
                        <a:pt x="12069" y="601"/>
                        <a:pt x="12210" y="630"/>
                        <a:pt x="12349" y="608"/>
                      </a:cubicBezTo>
                      <a:cubicBezTo>
                        <a:pt x="12355" y="637"/>
                        <a:pt x="12384" y="662"/>
                        <a:pt x="12420" y="659"/>
                      </a:cubicBezTo>
                      <a:lnTo>
                        <a:pt x="12423" y="659"/>
                      </a:lnTo>
                      <a:moveTo>
                        <a:pt x="12278" y="521"/>
                      </a:moveTo>
                      <a:lnTo>
                        <a:pt x="12278" y="521"/>
                      </a:lnTo>
                      <a:cubicBezTo>
                        <a:pt x="12320" y="518"/>
                        <a:pt x="12339" y="495"/>
                        <a:pt x="12349" y="485"/>
                      </a:cubicBezTo>
                      <a:cubicBezTo>
                        <a:pt x="12368" y="476"/>
                        <a:pt x="12381" y="460"/>
                        <a:pt x="12391" y="444"/>
                      </a:cubicBezTo>
                      <a:cubicBezTo>
                        <a:pt x="12400" y="424"/>
                        <a:pt x="12404" y="405"/>
                        <a:pt x="12388" y="389"/>
                      </a:cubicBezTo>
                      <a:cubicBezTo>
                        <a:pt x="12368" y="369"/>
                        <a:pt x="12339" y="353"/>
                        <a:pt x="12352" y="321"/>
                      </a:cubicBezTo>
                      <a:cubicBezTo>
                        <a:pt x="12362" y="292"/>
                        <a:pt x="12404" y="279"/>
                        <a:pt x="12433" y="279"/>
                      </a:cubicBezTo>
                      <a:cubicBezTo>
                        <a:pt x="12458" y="279"/>
                        <a:pt x="12481" y="289"/>
                        <a:pt x="12503" y="302"/>
                      </a:cubicBezTo>
                      <a:cubicBezTo>
                        <a:pt x="12546" y="331"/>
                        <a:pt x="12584" y="382"/>
                        <a:pt x="12578" y="437"/>
                      </a:cubicBezTo>
                      <a:cubicBezTo>
                        <a:pt x="12574" y="460"/>
                        <a:pt x="12555" y="498"/>
                        <a:pt x="12529" y="498"/>
                      </a:cubicBezTo>
                      <a:cubicBezTo>
                        <a:pt x="12507" y="498"/>
                        <a:pt x="12487" y="482"/>
                        <a:pt x="12465" y="476"/>
                      </a:cubicBezTo>
                      <a:cubicBezTo>
                        <a:pt x="12462" y="476"/>
                        <a:pt x="12458" y="476"/>
                        <a:pt x="12455" y="476"/>
                      </a:cubicBezTo>
                      <a:cubicBezTo>
                        <a:pt x="12407" y="473"/>
                        <a:pt x="12365" y="518"/>
                        <a:pt x="12349" y="559"/>
                      </a:cubicBezTo>
                      <a:cubicBezTo>
                        <a:pt x="12349" y="563"/>
                        <a:pt x="12349" y="566"/>
                        <a:pt x="12349" y="566"/>
                      </a:cubicBezTo>
                      <a:cubicBezTo>
                        <a:pt x="12220" y="592"/>
                        <a:pt x="12091" y="566"/>
                        <a:pt x="11966" y="530"/>
                      </a:cubicBezTo>
                      <a:cubicBezTo>
                        <a:pt x="11937" y="524"/>
                        <a:pt x="11908" y="514"/>
                        <a:pt x="11879" y="505"/>
                      </a:cubicBezTo>
                      <a:cubicBezTo>
                        <a:pt x="11782" y="476"/>
                        <a:pt x="11685" y="444"/>
                        <a:pt x="11582" y="427"/>
                      </a:cubicBezTo>
                      <a:cubicBezTo>
                        <a:pt x="11496" y="414"/>
                        <a:pt x="11402" y="414"/>
                        <a:pt x="11315" y="427"/>
                      </a:cubicBezTo>
                      <a:cubicBezTo>
                        <a:pt x="11267" y="434"/>
                        <a:pt x="11212" y="447"/>
                        <a:pt x="11183" y="485"/>
                      </a:cubicBezTo>
                      <a:cubicBezTo>
                        <a:pt x="11180" y="489"/>
                        <a:pt x="11177" y="492"/>
                        <a:pt x="11173" y="495"/>
                      </a:cubicBezTo>
                      <a:cubicBezTo>
                        <a:pt x="11170" y="498"/>
                        <a:pt x="11167" y="498"/>
                        <a:pt x="11164" y="498"/>
                      </a:cubicBezTo>
                      <a:cubicBezTo>
                        <a:pt x="11135" y="501"/>
                        <a:pt x="11103" y="505"/>
                        <a:pt x="11074" y="508"/>
                      </a:cubicBezTo>
                      <a:cubicBezTo>
                        <a:pt x="11096" y="476"/>
                        <a:pt x="11125" y="447"/>
                        <a:pt x="11157" y="424"/>
                      </a:cubicBezTo>
                      <a:cubicBezTo>
                        <a:pt x="11196" y="398"/>
                        <a:pt x="11238" y="379"/>
                        <a:pt x="11280" y="363"/>
                      </a:cubicBezTo>
                      <a:cubicBezTo>
                        <a:pt x="11373" y="331"/>
                        <a:pt x="11473" y="328"/>
                        <a:pt x="11566" y="353"/>
                      </a:cubicBezTo>
                      <a:cubicBezTo>
                        <a:pt x="11641" y="376"/>
                        <a:pt x="11708" y="408"/>
                        <a:pt x="11779" y="434"/>
                      </a:cubicBezTo>
                      <a:cubicBezTo>
                        <a:pt x="11856" y="466"/>
                        <a:pt x="11937" y="482"/>
                        <a:pt x="12021" y="498"/>
                      </a:cubicBezTo>
                      <a:cubicBezTo>
                        <a:pt x="12104" y="511"/>
                        <a:pt x="12191" y="524"/>
                        <a:pt x="12278" y="521"/>
                      </a:cubicBezTo>
                      <a:moveTo>
                        <a:pt x="11895" y="1428"/>
                      </a:moveTo>
                      <a:lnTo>
                        <a:pt x="11895" y="1428"/>
                      </a:lnTo>
                      <a:cubicBezTo>
                        <a:pt x="11892" y="1428"/>
                        <a:pt x="11885" y="1428"/>
                        <a:pt x="11882" y="1428"/>
                      </a:cubicBezTo>
                      <a:cubicBezTo>
                        <a:pt x="11817" y="1434"/>
                        <a:pt x="11763" y="1476"/>
                        <a:pt x="11698" y="1479"/>
                      </a:cubicBezTo>
                      <a:cubicBezTo>
                        <a:pt x="11689" y="1479"/>
                        <a:pt x="11679" y="1483"/>
                        <a:pt x="11669" y="1483"/>
                      </a:cubicBezTo>
                      <a:cubicBezTo>
                        <a:pt x="11653" y="1479"/>
                        <a:pt x="11634" y="1479"/>
                        <a:pt x="11621" y="1473"/>
                      </a:cubicBezTo>
                      <a:cubicBezTo>
                        <a:pt x="11592" y="1460"/>
                        <a:pt x="11586" y="1421"/>
                        <a:pt x="11599" y="1395"/>
                      </a:cubicBezTo>
                      <a:cubicBezTo>
                        <a:pt x="11608" y="1383"/>
                        <a:pt x="11618" y="1376"/>
                        <a:pt x="11631" y="1376"/>
                      </a:cubicBezTo>
                      <a:cubicBezTo>
                        <a:pt x="11644" y="1376"/>
                        <a:pt x="11660" y="1383"/>
                        <a:pt x="11669" y="1399"/>
                      </a:cubicBezTo>
                      <a:cubicBezTo>
                        <a:pt x="11679" y="1421"/>
                        <a:pt x="11692" y="1434"/>
                        <a:pt x="11718" y="1437"/>
                      </a:cubicBezTo>
                      <a:lnTo>
                        <a:pt x="11718" y="1437"/>
                      </a:lnTo>
                      <a:lnTo>
                        <a:pt x="11718" y="1437"/>
                      </a:lnTo>
                      <a:cubicBezTo>
                        <a:pt x="11756" y="1441"/>
                        <a:pt x="11785" y="1415"/>
                        <a:pt x="11792" y="1386"/>
                      </a:cubicBezTo>
                      <a:cubicBezTo>
                        <a:pt x="11930" y="1408"/>
                        <a:pt x="12072" y="1379"/>
                        <a:pt x="12204" y="1338"/>
                      </a:cubicBezTo>
                      <a:cubicBezTo>
                        <a:pt x="12220" y="1334"/>
                        <a:pt x="12236" y="1328"/>
                        <a:pt x="12249" y="1325"/>
                      </a:cubicBezTo>
                      <a:cubicBezTo>
                        <a:pt x="12252" y="1325"/>
                        <a:pt x="12252" y="1325"/>
                        <a:pt x="12255" y="1322"/>
                      </a:cubicBezTo>
                      <a:cubicBezTo>
                        <a:pt x="12339" y="1299"/>
                        <a:pt x="12420" y="1270"/>
                        <a:pt x="12503" y="1254"/>
                      </a:cubicBezTo>
                      <a:cubicBezTo>
                        <a:pt x="12590" y="1234"/>
                        <a:pt x="12678" y="1225"/>
                        <a:pt x="12764" y="1228"/>
                      </a:cubicBezTo>
                      <a:cubicBezTo>
                        <a:pt x="12816" y="1228"/>
                        <a:pt x="12903" y="1231"/>
                        <a:pt x="12942" y="1273"/>
                      </a:cubicBezTo>
                      <a:cubicBezTo>
                        <a:pt x="12938" y="1273"/>
                        <a:pt x="12932" y="1273"/>
                        <a:pt x="12925" y="1273"/>
                      </a:cubicBezTo>
                      <a:cubicBezTo>
                        <a:pt x="12797" y="1270"/>
                        <a:pt x="12674" y="1279"/>
                        <a:pt x="12555" y="1331"/>
                      </a:cubicBezTo>
                      <a:cubicBezTo>
                        <a:pt x="12546" y="1334"/>
                        <a:pt x="12539" y="1338"/>
                        <a:pt x="12533" y="1341"/>
                      </a:cubicBezTo>
                      <a:cubicBezTo>
                        <a:pt x="12452" y="1373"/>
                        <a:pt x="12371" y="1408"/>
                        <a:pt x="12291" y="1437"/>
                      </a:cubicBezTo>
                      <a:cubicBezTo>
                        <a:pt x="12249" y="1450"/>
                        <a:pt x="12207" y="1463"/>
                        <a:pt x="12165" y="1473"/>
                      </a:cubicBezTo>
                      <a:cubicBezTo>
                        <a:pt x="12143" y="1479"/>
                        <a:pt x="12123" y="1486"/>
                        <a:pt x="12101" y="1489"/>
                      </a:cubicBezTo>
                      <a:cubicBezTo>
                        <a:pt x="12098" y="1489"/>
                        <a:pt x="12062" y="1499"/>
                        <a:pt x="12049" y="1502"/>
                      </a:cubicBezTo>
                      <a:cubicBezTo>
                        <a:pt x="12011" y="1457"/>
                        <a:pt x="11953" y="1424"/>
                        <a:pt x="11895" y="1428"/>
                      </a:cubicBezTo>
                      <a:moveTo>
                        <a:pt x="12826" y="1206"/>
                      </a:moveTo>
                      <a:lnTo>
                        <a:pt x="12826" y="1206"/>
                      </a:lnTo>
                      <a:cubicBezTo>
                        <a:pt x="12739" y="1193"/>
                        <a:pt x="12645" y="1193"/>
                        <a:pt x="12558" y="1206"/>
                      </a:cubicBezTo>
                      <a:cubicBezTo>
                        <a:pt x="12455" y="1222"/>
                        <a:pt x="12358" y="1254"/>
                        <a:pt x="12259" y="1283"/>
                      </a:cubicBezTo>
                      <a:cubicBezTo>
                        <a:pt x="12233" y="1292"/>
                        <a:pt x="12204" y="1302"/>
                        <a:pt x="12175" y="1309"/>
                      </a:cubicBezTo>
                      <a:cubicBezTo>
                        <a:pt x="12049" y="1344"/>
                        <a:pt x="11921" y="1370"/>
                        <a:pt x="11792" y="1344"/>
                      </a:cubicBezTo>
                      <a:cubicBezTo>
                        <a:pt x="11792" y="1341"/>
                        <a:pt x="11792" y="1341"/>
                        <a:pt x="11789" y="1338"/>
                      </a:cubicBezTo>
                      <a:cubicBezTo>
                        <a:pt x="11776" y="1296"/>
                        <a:pt x="11734" y="1251"/>
                        <a:pt x="11685" y="1254"/>
                      </a:cubicBezTo>
                      <a:cubicBezTo>
                        <a:pt x="11682" y="1254"/>
                        <a:pt x="11679" y="1254"/>
                        <a:pt x="11676" y="1254"/>
                      </a:cubicBezTo>
                      <a:cubicBezTo>
                        <a:pt x="11653" y="1257"/>
                        <a:pt x="11634" y="1276"/>
                        <a:pt x="11611" y="1276"/>
                      </a:cubicBezTo>
                      <a:cubicBezTo>
                        <a:pt x="11582" y="1276"/>
                        <a:pt x="11566" y="1238"/>
                        <a:pt x="11563" y="1215"/>
                      </a:cubicBezTo>
                      <a:cubicBezTo>
                        <a:pt x="11557" y="1161"/>
                        <a:pt x="11595" y="1109"/>
                        <a:pt x="11637" y="1080"/>
                      </a:cubicBezTo>
                      <a:cubicBezTo>
                        <a:pt x="11660" y="1067"/>
                        <a:pt x="11682" y="1058"/>
                        <a:pt x="11708" y="1058"/>
                      </a:cubicBezTo>
                      <a:cubicBezTo>
                        <a:pt x="11737" y="1058"/>
                        <a:pt x="11779" y="1070"/>
                        <a:pt x="11789" y="1099"/>
                      </a:cubicBezTo>
                      <a:cubicBezTo>
                        <a:pt x="11801" y="1131"/>
                        <a:pt x="11773" y="1148"/>
                        <a:pt x="11753" y="1167"/>
                      </a:cubicBezTo>
                      <a:cubicBezTo>
                        <a:pt x="11737" y="1180"/>
                        <a:pt x="11740" y="1202"/>
                        <a:pt x="11750" y="1222"/>
                      </a:cubicBezTo>
                      <a:cubicBezTo>
                        <a:pt x="11760" y="1238"/>
                        <a:pt x="11773" y="1251"/>
                        <a:pt x="11792" y="1260"/>
                      </a:cubicBezTo>
                      <a:cubicBezTo>
                        <a:pt x="11801" y="1273"/>
                        <a:pt x="11821" y="1296"/>
                        <a:pt x="11863" y="1296"/>
                      </a:cubicBezTo>
                      <a:cubicBezTo>
                        <a:pt x="11950" y="1302"/>
                        <a:pt x="12037" y="1289"/>
                        <a:pt x="12120" y="1273"/>
                      </a:cubicBezTo>
                      <a:cubicBezTo>
                        <a:pt x="12204" y="1260"/>
                        <a:pt x="12285" y="1241"/>
                        <a:pt x="12362" y="1212"/>
                      </a:cubicBezTo>
                      <a:cubicBezTo>
                        <a:pt x="12433" y="1183"/>
                        <a:pt x="12500" y="1154"/>
                        <a:pt x="12574" y="1131"/>
                      </a:cubicBezTo>
                      <a:cubicBezTo>
                        <a:pt x="12668" y="1106"/>
                        <a:pt x="12767" y="1109"/>
                        <a:pt x="12861" y="1141"/>
                      </a:cubicBezTo>
                      <a:cubicBezTo>
                        <a:pt x="12903" y="1154"/>
                        <a:pt x="12945" y="1177"/>
                        <a:pt x="12983" y="1202"/>
                      </a:cubicBezTo>
                      <a:cubicBezTo>
                        <a:pt x="13015" y="1225"/>
                        <a:pt x="13045" y="1254"/>
                        <a:pt x="13067" y="1286"/>
                      </a:cubicBezTo>
                      <a:cubicBezTo>
                        <a:pt x="13038" y="1283"/>
                        <a:pt x="13006" y="1279"/>
                        <a:pt x="12977" y="1276"/>
                      </a:cubicBezTo>
                      <a:cubicBezTo>
                        <a:pt x="12974" y="1276"/>
                        <a:pt x="12971" y="1273"/>
                        <a:pt x="12967" y="1273"/>
                      </a:cubicBezTo>
                      <a:cubicBezTo>
                        <a:pt x="12964" y="1270"/>
                        <a:pt x="12961" y="1267"/>
                        <a:pt x="12958" y="1263"/>
                      </a:cubicBezTo>
                      <a:cubicBezTo>
                        <a:pt x="12929" y="1225"/>
                        <a:pt x="12874" y="1212"/>
                        <a:pt x="12826" y="1206"/>
                      </a:cubicBezTo>
                      <a:moveTo>
                        <a:pt x="12925" y="1054"/>
                      </a:moveTo>
                      <a:lnTo>
                        <a:pt x="12925" y="1054"/>
                      </a:lnTo>
                      <a:cubicBezTo>
                        <a:pt x="12851" y="1012"/>
                        <a:pt x="12771" y="990"/>
                        <a:pt x="12690" y="990"/>
                      </a:cubicBezTo>
                      <a:cubicBezTo>
                        <a:pt x="12600" y="993"/>
                        <a:pt x="12513" y="1012"/>
                        <a:pt x="12426" y="1038"/>
                      </a:cubicBezTo>
                      <a:cubicBezTo>
                        <a:pt x="12336" y="1064"/>
                        <a:pt x="12246" y="1093"/>
                        <a:pt x="12156" y="1118"/>
                      </a:cubicBezTo>
                      <a:cubicBezTo>
                        <a:pt x="12185" y="1090"/>
                        <a:pt x="12217" y="1067"/>
                        <a:pt x="12252" y="1041"/>
                      </a:cubicBezTo>
                      <a:cubicBezTo>
                        <a:pt x="12255" y="1041"/>
                        <a:pt x="12259" y="1038"/>
                        <a:pt x="12262" y="1035"/>
                      </a:cubicBezTo>
                      <a:lnTo>
                        <a:pt x="12265" y="1032"/>
                      </a:lnTo>
                      <a:cubicBezTo>
                        <a:pt x="12433" y="917"/>
                        <a:pt x="12639" y="839"/>
                        <a:pt x="12822" y="852"/>
                      </a:cubicBezTo>
                      <a:cubicBezTo>
                        <a:pt x="12916" y="856"/>
                        <a:pt x="13006" y="885"/>
                        <a:pt x="13090" y="920"/>
                      </a:cubicBezTo>
                      <a:cubicBezTo>
                        <a:pt x="13077" y="936"/>
                        <a:pt x="13067" y="955"/>
                        <a:pt x="13057" y="974"/>
                      </a:cubicBezTo>
                      <a:cubicBezTo>
                        <a:pt x="13048" y="1003"/>
                        <a:pt x="13035" y="1038"/>
                        <a:pt x="13009" y="1058"/>
                      </a:cubicBezTo>
                      <a:cubicBezTo>
                        <a:pt x="12993" y="1067"/>
                        <a:pt x="12974" y="1070"/>
                        <a:pt x="12955" y="1070"/>
                      </a:cubicBezTo>
                      <a:cubicBezTo>
                        <a:pt x="12945" y="1064"/>
                        <a:pt x="12935" y="1058"/>
                        <a:pt x="12925" y="1054"/>
                      </a:cubicBezTo>
                      <a:moveTo>
                        <a:pt x="12632" y="788"/>
                      </a:moveTo>
                      <a:lnTo>
                        <a:pt x="12632" y="788"/>
                      </a:lnTo>
                      <a:cubicBezTo>
                        <a:pt x="12632" y="785"/>
                        <a:pt x="12632" y="785"/>
                        <a:pt x="12635" y="785"/>
                      </a:cubicBezTo>
                      <a:cubicBezTo>
                        <a:pt x="12655" y="753"/>
                        <a:pt x="12684" y="724"/>
                        <a:pt x="12710" y="698"/>
                      </a:cubicBezTo>
                      <a:cubicBezTo>
                        <a:pt x="12764" y="643"/>
                        <a:pt x="12829" y="598"/>
                        <a:pt x="12903" y="569"/>
                      </a:cubicBezTo>
                      <a:cubicBezTo>
                        <a:pt x="12980" y="537"/>
                        <a:pt x="13067" y="530"/>
                        <a:pt x="13151" y="530"/>
                      </a:cubicBezTo>
                      <a:cubicBezTo>
                        <a:pt x="13151" y="530"/>
                        <a:pt x="13154" y="530"/>
                        <a:pt x="13157" y="530"/>
                      </a:cubicBezTo>
                      <a:cubicBezTo>
                        <a:pt x="13077" y="543"/>
                        <a:pt x="13003" y="569"/>
                        <a:pt x="12929" y="598"/>
                      </a:cubicBezTo>
                      <a:cubicBezTo>
                        <a:pt x="12829" y="637"/>
                        <a:pt x="12742" y="717"/>
                        <a:pt x="12687" y="810"/>
                      </a:cubicBezTo>
                      <a:cubicBezTo>
                        <a:pt x="12684" y="814"/>
                        <a:pt x="12684" y="817"/>
                        <a:pt x="12681" y="820"/>
                      </a:cubicBezTo>
                      <a:cubicBezTo>
                        <a:pt x="12678" y="820"/>
                        <a:pt x="12674" y="823"/>
                        <a:pt x="12671" y="823"/>
                      </a:cubicBezTo>
                      <a:cubicBezTo>
                        <a:pt x="12648" y="827"/>
                        <a:pt x="12629" y="830"/>
                        <a:pt x="12607" y="833"/>
                      </a:cubicBezTo>
                      <a:cubicBezTo>
                        <a:pt x="12613" y="817"/>
                        <a:pt x="12623" y="801"/>
                        <a:pt x="12632" y="788"/>
                      </a:cubicBezTo>
                      <a:moveTo>
                        <a:pt x="14200" y="521"/>
                      </a:moveTo>
                      <a:lnTo>
                        <a:pt x="14200" y="521"/>
                      </a:lnTo>
                      <a:cubicBezTo>
                        <a:pt x="14232" y="518"/>
                        <a:pt x="14251" y="505"/>
                        <a:pt x="14261" y="495"/>
                      </a:cubicBezTo>
                      <a:cubicBezTo>
                        <a:pt x="14287" y="485"/>
                        <a:pt x="14309" y="469"/>
                        <a:pt x="14319" y="447"/>
                      </a:cubicBezTo>
                      <a:cubicBezTo>
                        <a:pt x="14328" y="427"/>
                        <a:pt x="14332" y="405"/>
                        <a:pt x="14316" y="392"/>
                      </a:cubicBezTo>
                      <a:cubicBezTo>
                        <a:pt x="14296" y="373"/>
                        <a:pt x="14268" y="357"/>
                        <a:pt x="14280" y="325"/>
                      </a:cubicBezTo>
                      <a:cubicBezTo>
                        <a:pt x="14290" y="295"/>
                        <a:pt x="14332" y="283"/>
                        <a:pt x="14361" y="283"/>
                      </a:cubicBezTo>
                      <a:cubicBezTo>
                        <a:pt x="14374" y="283"/>
                        <a:pt x="14390" y="286"/>
                        <a:pt x="14403" y="289"/>
                      </a:cubicBezTo>
                      <a:cubicBezTo>
                        <a:pt x="14409" y="292"/>
                        <a:pt x="14419" y="299"/>
                        <a:pt x="14425" y="302"/>
                      </a:cubicBezTo>
                      <a:cubicBezTo>
                        <a:pt x="14467" y="331"/>
                        <a:pt x="14509" y="382"/>
                        <a:pt x="14499" y="437"/>
                      </a:cubicBezTo>
                      <a:cubicBezTo>
                        <a:pt x="14499" y="460"/>
                        <a:pt x="14480" y="501"/>
                        <a:pt x="14451" y="501"/>
                      </a:cubicBezTo>
                      <a:cubicBezTo>
                        <a:pt x="14444" y="498"/>
                        <a:pt x="14441" y="498"/>
                        <a:pt x="14435" y="498"/>
                      </a:cubicBezTo>
                      <a:cubicBezTo>
                        <a:pt x="14425" y="492"/>
                        <a:pt x="14416" y="485"/>
                        <a:pt x="14403" y="482"/>
                      </a:cubicBezTo>
                      <a:cubicBezTo>
                        <a:pt x="14400" y="479"/>
                        <a:pt x="14393" y="479"/>
                        <a:pt x="14387" y="476"/>
                      </a:cubicBezTo>
                      <a:cubicBezTo>
                        <a:pt x="14335" y="466"/>
                        <a:pt x="14290" y="514"/>
                        <a:pt x="14274" y="559"/>
                      </a:cubicBezTo>
                      <a:cubicBezTo>
                        <a:pt x="14274" y="563"/>
                        <a:pt x="14271" y="563"/>
                        <a:pt x="14271" y="566"/>
                      </a:cubicBezTo>
                      <a:cubicBezTo>
                        <a:pt x="14145" y="592"/>
                        <a:pt x="14013" y="566"/>
                        <a:pt x="13888" y="530"/>
                      </a:cubicBezTo>
                      <a:cubicBezTo>
                        <a:pt x="13859" y="524"/>
                        <a:pt x="13830" y="514"/>
                        <a:pt x="13805" y="505"/>
                      </a:cubicBezTo>
                      <a:cubicBezTo>
                        <a:pt x="13705" y="476"/>
                        <a:pt x="13608" y="444"/>
                        <a:pt x="13505" y="427"/>
                      </a:cubicBezTo>
                      <a:cubicBezTo>
                        <a:pt x="13418" y="414"/>
                        <a:pt x="13325" y="414"/>
                        <a:pt x="13238" y="427"/>
                      </a:cubicBezTo>
                      <a:cubicBezTo>
                        <a:pt x="13190" y="434"/>
                        <a:pt x="13135" y="447"/>
                        <a:pt x="13106" y="485"/>
                      </a:cubicBezTo>
                      <a:cubicBezTo>
                        <a:pt x="13103" y="489"/>
                        <a:pt x="13099" y="492"/>
                        <a:pt x="13096" y="495"/>
                      </a:cubicBezTo>
                      <a:cubicBezTo>
                        <a:pt x="13093" y="498"/>
                        <a:pt x="13090" y="498"/>
                        <a:pt x="13087" y="498"/>
                      </a:cubicBezTo>
                      <a:cubicBezTo>
                        <a:pt x="13057" y="501"/>
                        <a:pt x="13025" y="505"/>
                        <a:pt x="12996" y="508"/>
                      </a:cubicBezTo>
                      <a:cubicBezTo>
                        <a:pt x="13019" y="476"/>
                        <a:pt x="13048" y="447"/>
                        <a:pt x="13080" y="424"/>
                      </a:cubicBezTo>
                      <a:cubicBezTo>
                        <a:pt x="13119" y="398"/>
                        <a:pt x="13160" y="379"/>
                        <a:pt x="13202" y="363"/>
                      </a:cubicBezTo>
                      <a:cubicBezTo>
                        <a:pt x="13296" y="331"/>
                        <a:pt x="13396" y="328"/>
                        <a:pt x="13489" y="353"/>
                      </a:cubicBezTo>
                      <a:cubicBezTo>
                        <a:pt x="13563" y="376"/>
                        <a:pt x="13631" y="408"/>
                        <a:pt x="13702" y="434"/>
                      </a:cubicBezTo>
                      <a:cubicBezTo>
                        <a:pt x="13779" y="466"/>
                        <a:pt x="13859" y="482"/>
                        <a:pt x="13943" y="498"/>
                      </a:cubicBezTo>
                      <a:cubicBezTo>
                        <a:pt x="14026" y="511"/>
                        <a:pt x="14113" y="524"/>
                        <a:pt x="14200" y="521"/>
                      </a:cubicBezTo>
                      <a:moveTo>
                        <a:pt x="14351" y="662"/>
                      </a:moveTo>
                      <a:lnTo>
                        <a:pt x="14351" y="662"/>
                      </a:lnTo>
                      <a:cubicBezTo>
                        <a:pt x="14377" y="659"/>
                        <a:pt x="14390" y="646"/>
                        <a:pt x="14403" y="624"/>
                      </a:cubicBezTo>
                      <a:cubicBezTo>
                        <a:pt x="14412" y="605"/>
                        <a:pt x="14432" y="598"/>
                        <a:pt x="14448" y="601"/>
                      </a:cubicBezTo>
                      <a:cubicBezTo>
                        <a:pt x="14454" y="605"/>
                        <a:pt x="14461" y="611"/>
                        <a:pt x="14464" y="617"/>
                      </a:cubicBezTo>
                      <a:cubicBezTo>
                        <a:pt x="14480" y="643"/>
                        <a:pt x="14470" y="682"/>
                        <a:pt x="14444" y="694"/>
                      </a:cubicBezTo>
                      <a:cubicBezTo>
                        <a:pt x="14419" y="704"/>
                        <a:pt x="14390" y="704"/>
                        <a:pt x="14364" y="701"/>
                      </a:cubicBezTo>
                      <a:cubicBezTo>
                        <a:pt x="14335" y="701"/>
                        <a:pt x="14312" y="691"/>
                        <a:pt x="14287" y="682"/>
                      </a:cubicBezTo>
                      <a:cubicBezTo>
                        <a:pt x="14277" y="678"/>
                        <a:pt x="14268" y="675"/>
                        <a:pt x="14255" y="669"/>
                      </a:cubicBezTo>
                      <a:cubicBezTo>
                        <a:pt x="14232" y="659"/>
                        <a:pt x="14206" y="653"/>
                        <a:pt x="14180" y="650"/>
                      </a:cubicBezTo>
                      <a:cubicBezTo>
                        <a:pt x="14119" y="643"/>
                        <a:pt x="14055" y="675"/>
                        <a:pt x="14016" y="724"/>
                      </a:cubicBezTo>
                      <a:cubicBezTo>
                        <a:pt x="14000" y="724"/>
                        <a:pt x="13966" y="714"/>
                        <a:pt x="13962" y="711"/>
                      </a:cubicBezTo>
                      <a:cubicBezTo>
                        <a:pt x="13940" y="707"/>
                        <a:pt x="13921" y="701"/>
                        <a:pt x="13898" y="694"/>
                      </a:cubicBezTo>
                      <a:cubicBezTo>
                        <a:pt x="13856" y="685"/>
                        <a:pt x="13814" y="672"/>
                        <a:pt x="13772" y="659"/>
                      </a:cubicBezTo>
                      <a:cubicBezTo>
                        <a:pt x="13692" y="630"/>
                        <a:pt x="13612" y="595"/>
                        <a:pt x="13531" y="563"/>
                      </a:cubicBezTo>
                      <a:cubicBezTo>
                        <a:pt x="13524" y="559"/>
                        <a:pt x="13518" y="556"/>
                        <a:pt x="13508" y="553"/>
                      </a:cubicBezTo>
                      <a:cubicBezTo>
                        <a:pt x="13389" y="501"/>
                        <a:pt x="13267" y="492"/>
                        <a:pt x="13138" y="495"/>
                      </a:cubicBezTo>
                      <a:cubicBezTo>
                        <a:pt x="13131" y="495"/>
                        <a:pt x="13125" y="495"/>
                        <a:pt x="13122" y="495"/>
                      </a:cubicBezTo>
                      <a:cubicBezTo>
                        <a:pt x="13160" y="453"/>
                        <a:pt x="13247" y="450"/>
                        <a:pt x="13299" y="450"/>
                      </a:cubicBezTo>
                      <a:cubicBezTo>
                        <a:pt x="13386" y="447"/>
                        <a:pt x="13473" y="457"/>
                        <a:pt x="13560" y="476"/>
                      </a:cubicBezTo>
                      <a:cubicBezTo>
                        <a:pt x="13644" y="492"/>
                        <a:pt x="13724" y="521"/>
                        <a:pt x="13808" y="546"/>
                      </a:cubicBezTo>
                      <a:cubicBezTo>
                        <a:pt x="13808" y="546"/>
                        <a:pt x="13811" y="546"/>
                        <a:pt x="13814" y="546"/>
                      </a:cubicBezTo>
                      <a:cubicBezTo>
                        <a:pt x="13827" y="553"/>
                        <a:pt x="13843" y="556"/>
                        <a:pt x="13859" y="559"/>
                      </a:cubicBezTo>
                      <a:cubicBezTo>
                        <a:pt x="13992" y="601"/>
                        <a:pt x="14132" y="630"/>
                        <a:pt x="14271" y="608"/>
                      </a:cubicBezTo>
                      <a:cubicBezTo>
                        <a:pt x="14277" y="630"/>
                        <a:pt x="14293" y="646"/>
                        <a:pt x="14312" y="656"/>
                      </a:cubicBezTo>
                      <a:cubicBezTo>
                        <a:pt x="14325" y="662"/>
                        <a:pt x="14338" y="662"/>
                        <a:pt x="14351" y="662"/>
                      </a:cubicBezTo>
                      <a:moveTo>
                        <a:pt x="14110" y="926"/>
                      </a:moveTo>
                      <a:lnTo>
                        <a:pt x="14110" y="926"/>
                      </a:lnTo>
                      <a:cubicBezTo>
                        <a:pt x="14132" y="923"/>
                        <a:pt x="14155" y="914"/>
                        <a:pt x="14164" y="894"/>
                      </a:cubicBezTo>
                      <a:cubicBezTo>
                        <a:pt x="14171" y="875"/>
                        <a:pt x="14168" y="856"/>
                        <a:pt x="14161" y="836"/>
                      </a:cubicBezTo>
                      <a:cubicBezTo>
                        <a:pt x="14155" y="814"/>
                        <a:pt x="14152" y="794"/>
                        <a:pt x="14180" y="782"/>
                      </a:cubicBezTo>
                      <a:cubicBezTo>
                        <a:pt x="14193" y="778"/>
                        <a:pt x="14206" y="778"/>
                        <a:pt x="14219" y="782"/>
                      </a:cubicBezTo>
                      <a:cubicBezTo>
                        <a:pt x="14232" y="788"/>
                        <a:pt x="14242" y="794"/>
                        <a:pt x="14251" y="804"/>
                      </a:cubicBezTo>
                      <a:cubicBezTo>
                        <a:pt x="14271" y="820"/>
                        <a:pt x="14287" y="846"/>
                        <a:pt x="14287" y="875"/>
                      </a:cubicBezTo>
                      <a:cubicBezTo>
                        <a:pt x="14284" y="901"/>
                        <a:pt x="14264" y="917"/>
                        <a:pt x="14248" y="933"/>
                      </a:cubicBezTo>
                      <a:cubicBezTo>
                        <a:pt x="14245" y="939"/>
                        <a:pt x="14212" y="970"/>
                        <a:pt x="14171" y="1006"/>
                      </a:cubicBezTo>
                      <a:cubicBezTo>
                        <a:pt x="14168" y="1003"/>
                        <a:pt x="14164" y="1003"/>
                        <a:pt x="14161" y="1003"/>
                      </a:cubicBezTo>
                      <a:cubicBezTo>
                        <a:pt x="14013" y="939"/>
                        <a:pt x="13879" y="843"/>
                        <a:pt x="13731" y="778"/>
                      </a:cubicBezTo>
                      <a:cubicBezTo>
                        <a:pt x="13589" y="714"/>
                        <a:pt x="13434" y="682"/>
                        <a:pt x="13280" y="707"/>
                      </a:cubicBezTo>
                      <a:cubicBezTo>
                        <a:pt x="13238" y="714"/>
                        <a:pt x="13196" y="724"/>
                        <a:pt x="13157" y="737"/>
                      </a:cubicBezTo>
                      <a:cubicBezTo>
                        <a:pt x="13119" y="750"/>
                        <a:pt x="13087" y="772"/>
                        <a:pt x="13051" y="798"/>
                      </a:cubicBezTo>
                      <a:cubicBezTo>
                        <a:pt x="13041" y="804"/>
                        <a:pt x="13035" y="810"/>
                        <a:pt x="13025" y="817"/>
                      </a:cubicBezTo>
                      <a:cubicBezTo>
                        <a:pt x="13012" y="827"/>
                        <a:pt x="12999" y="833"/>
                        <a:pt x="12983" y="843"/>
                      </a:cubicBezTo>
                      <a:cubicBezTo>
                        <a:pt x="12971" y="839"/>
                        <a:pt x="12955" y="833"/>
                        <a:pt x="12938" y="830"/>
                      </a:cubicBezTo>
                      <a:cubicBezTo>
                        <a:pt x="12909" y="823"/>
                        <a:pt x="12883" y="820"/>
                        <a:pt x="12855" y="817"/>
                      </a:cubicBezTo>
                      <a:cubicBezTo>
                        <a:pt x="12938" y="753"/>
                        <a:pt x="13028" y="685"/>
                        <a:pt x="13131" y="650"/>
                      </a:cubicBezTo>
                      <a:cubicBezTo>
                        <a:pt x="13244" y="611"/>
                        <a:pt x="13370" y="621"/>
                        <a:pt x="13483" y="643"/>
                      </a:cubicBezTo>
                      <a:cubicBezTo>
                        <a:pt x="13599" y="666"/>
                        <a:pt x="13705" y="711"/>
                        <a:pt x="13808" y="766"/>
                      </a:cubicBezTo>
                      <a:cubicBezTo>
                        <a:pt x="13882" y="807"/>
                        <a:pt x="13949" y="862"/>
                        <a:pt x="14026" y="901"/>
                      </a:cubicBezTo>
                      <a:cubicBezTo>
                        <a:pt x="14036" y="910"/>
                        <a:pt x="14045" y="914"/>
                        <a:pt x="14055" y="920"/>
                      </a:cubicBezTo>
                      <a:cubicBezTo>
                        <a:pt x="14074" y="926"/>
                        <a:pt x="14090" y="930"/>
                        <a:pt x="14110" y="926"/>
                      </a:cubicBezTo>
                      <a:moveTo>
                        <a:pt x="13985" y="830"/>
                      </a:moveTo>
                      <a:lnTo>
                        <a:pt x="13985" y="830"/>
                      </a:lnTo>
                      <a:cubicBezTo>
                        <a:pt x="13940" y="804"/>
                        <a:pt x="13908" y="782"/>
                        <a:pt x="13863" y="753"/>
                      </a:cubicBezTo>
                      <a:cubicBezTo>
                        <a:pt x="13782" y="707"/>
                        <a:pt x="13695" y="666"/>
                        <a:pt x="13608" y="640"/>
                      </a:cubicBezTo>
                      <a:cubicBezTo>
                        <a:pt x="13444" y="588"/>
                        <a:pt x="13267" y="566"/>
                        <a:pt x="13103" y="627"/>
                      </a:cubicBezTo>
                      <a:cubicBezTo>
                        <a:pt x="13099" y="630"/>
                        <a:pt x="13093" y="634"/>
                        <a:pt x="13087" y="637"/>
                      </a:cubicBezTo>
                      <a:cubicBezTo>
                        <a:pt x="12996" y="672"/>
                        <a:pt x="12916" y="730"/>
                        <a:pt x="12845" y="801"/>
                      </a:cubicBezTo>
                      <a:cubicBezTo>
                        <a:pt x="12842" y="804"/>
                        <a:pt x="12839" y="807"/>
                        <a:pt x="12832" y="810"/>
                      </a:cubicBezTo>
                      <a:cubicBezTo>
                        <a:pt x="12829" y="814"/>
                        <a:pt x="12822" y="814"/>
                        <a:pt x="12816" y="814"/>
                      </a:cubicBezTo>
                      <a:cubicBezTo>
                        <a:pt x="12780" y="814"/>
                        <a:pt x="12745" y="817"/>
                        <a:pt x="12710" y="817"/>
                      </a:cubicBezTo>
                      <a:cubicBezTo>
                        <a:pt x="12774" y="704"/>
                        <a:pt x="12896" y="637"/>
                        <a:pt x="13022" y="595"/>
                      </a:cubicBezTo>
                      <a:cubicBezTo>
                        <a:pt x="13173" y="546"/>
                        <a:pt x="13341" y="534"/>
                        <a:pt x="13496" y="585"/>
                      </a:cubicBezTo>
                      <a:cubicBezTo>
                        <a:pt x="13557" y="605"/>
                        <a:pt x="13788" y="701"/>
                        <a:pt x="13847" y="717"/>
                      </a:cubicBezTo>
                      <a:cubicBezTo>
                        <a:pt x="13856" y="720"/>
                        <a:pt x="13962" y="746"/>
                        <a:pt x="13998" y="753"/>
                      </a:cubicBezTo>
                      <a:cubicBezTo>
                        <a:pt x="13985" y="775"/>
                        <a:pt x="13982" y="801"/>
                        <a:pt x="13985" y="830"/>
                      </a:cubicBezTo>
                      <a:moveTo>
                        <a:pt x="14853" y="1054"/>
                      </a:moveTo>
                      <a:lnTo>
                        <a:pt x="14853" y="1054"/>
                      </a:lnTo>
                      <a:cubicBezTo>
                        <a:pt x="14783" y="1016"/>
                        <a:pt x="14702" y="993"/>
                        <a:pt x="14618" y="993"/>
                      </a:cubicBezTo>
                      <a:cubicBezTo>
                        <a:pt x="14532" y="993"/>
                        <a:pt x="14441" y="1016"/>
                        <a:pt x="14357" y="1041"/>
                      </a:cubicBezTo>
                      <a:cubicBezTo>
                        <a:pt x="14268" y="1067"/>
                        <a:pt x="14177" y="1096"/>
                        <a:pt x="14087" y="1122"/>
                      </a:cubicBezTo>
                      <a:cubicBezTo>
                        <a:pt x="14268" y="959"/>
                        <a:pt x="14528" y="839"/>
                        <a:pt x="14754" y="852"/>
                      </a:cubicBezTo>
                      <a:cubicBezTo>
                        <a:pt x="14847" y="859"/>
                        <a:pt x="14937" y="888"/>
                        <a:pt x="15021" y="923"/>
                      </a:cubicBezTo>
                      <a:cubicBezTo>
                        <a:pt x="15008" y="939"/>
                        <a:pt x="14998" y="959"/>
                        <a:pt x="14989" y="977"/>
                      </a:cubicBezTo>
                      <a:cubicBezTo>
                        <a:pt x="14976" y="1006"/>
                        <a:pt x="14966" y="1041"/>
                        <a:pt x="14937" y="1061"/>
                      </a:cubicBezTo>
                      <a:cubicBezTo>
                        <a:pt x="14921" y="1070"/>
                        <a:pt x="14902" y="1074"/>
                        <a:pt x="14882" y="1074"/>
                      </a:cubicBezTo>
                      <a:cubicBezTo>
                        <a:pt x="14873" y="1067"/>
                        <a:pt x="14863" y="1061"/>
                        <a:pt x="14853" y="1054"/>
                      </a:cubicBezTo>
                      <a:moveTo>
                        <a:pt x="14560" y="791"/>
                      </a:moveTo>
                      <a:lnTo>
                        <a:pt x="14560" y="791"/>
                      </a:lnTo>
                      <a:cubicBezTo>
                        <a:pt x="14564" y="788"/>
                        <a:pt x="14564" y="788"/>
                        <a:pt x="14564" y="785"/>
                      </a:cubicBezTo>
                      <a:cubicBezTo>
                        <a:pt x="14586" y="756"/>
                        <a:pt x="14612" y="727"/>
                        <a:pt x="14641" y="701"/>
                      </a:cubicBezTo>
                      <a:cubicBezTo>
                        <a:pt x="14696" y="646"/>
                        <a:pt x="14760" y="601"/>
                        <a:pt x="14831" y="569"/>
                      </a:cubicBezTo>
                      <a:cubicBezTo>
                        <a:pt x="14912" y="537"/>
                        <a:pt x="14998" y="534"/>
                        <a:pt x="15082" y="534"/>
                      </a:cubicBezTo>
                      <a:lnTo>
                        <a:pt x="15085" y="534"/>
                      </a:lnTo>
                      <a:cubicBezTo>
                        <a:pt x="15008" y="546"/>
                        <a:pt x="14931" y="572"/>
                        <a:pt x="14860" y="601"/>
                      </a:cubicBezTo>
                      <a:cubicBezTo>
                        <a:pt x="14757" y="640"/>
                        <a:pt x="14670" y="720"/>
                        <a:pt x="14615" y="814"/>
                      </a:cubicBezTo>
                      <a:cubicBezTo>
                        <a:pt x="14615" y="817"/>
                        <a:pt x="14612" y="820"/>
                        <a:pt x="14609" y="823"/>
                      </a:cubicBezTo>
                      <a:cubicBezTo>
                        <a:pt x="14609" y="823"/>
                        <a:pt x="14605" y="823"/>
                        <a:pt x="14599" y="827"/>
                      </a:cubicBezTo>
                      <a:cubicBezTo>
                        <a:pt x="14580" y="830"/>
                        <a:pt x="14560" y="833"/>
                        <a:pt x="14538" y="836"/>
                      </a:cubicBezTo>
                      <a:cubicBezTo>
                        <a:pt x="14544" y="820"/>
                        <a:pt x="14551" y="804"/>
                        <a:pt x="14560" y="791"/>
                      </a:cubicBezTo>
                      <a:moveTo>
                        <a:pt x="16035" y="926"/>
                      </a:moveTo>
                      <a:lnTo>
                        <a:pt x="16035" y="926"/>
                      </a:lnTo>
                      <a:cubicBezTo>
                        <a:pt x="16055" y="923"/>
                        <a:pt x="16081" y="914"/>
                        <a:pt x="16090" y="894"/>
                      </a:cubicBezTo>
                      <a:cubicBezTo>
                        <a:pt x="16097" y="875"/>
                        <a:pt x="16090" y="856"/>
                        <a:pt x="16087" y="836"/>
                      </a:cubicBezTo>
                      <a:cubicBezTo>
                        <a:pt x="16081" y="814"/>
                        <a:pt x="16077" y="794"/>
                        <a:pt x="16103" y="782"/>
                      </a:cubicBezTo>
                      <a:cubicBezTo>
                        <a:pt x="16110" y="778"/>
                        <a:pt x="16119" y="778"/>
                        <a:pt x="16126" y="778"/>
                      </a:cubicBezTo>
                      <a:cubicBezTo>
                        <a:pt x="16145" y="778"/>
                        <a:pt x="16167" y="791"/>
                        <a:pt x="16180" y="807"/>
                      </a:cubicBezTo>
                      <a:cubicBezTo>
                        <a:pt x="16203" y="823"/>
                        <a:pt x="16216" y="849"/>
                        <a:pt x="16216" y="878"/>
                      </a:cubicBezTo>
                      <a:cubicBezTo>
                        <a:pt x="16213" y="904"/>
                        <a:pt x="16196" y="920"/>
                        <a:pt x="16180" y="936"/>
                      </a:cubicBezTo>
                      <a:cubicBezTo>
                        <a:pt x="16177" y="939"/>
                        <a:pt x="16174" y="943"/>
                        <a:pt x="16171" y="946"/>
                      </a:cubicBezTo>
                      <a:cubicBezTo>
                        <a:pt x="16161" y="955"/>
                        <a:pt x="16145" y="967"/>
                        <a:pt x="16129" y="986"/>
                      </a:cubicBezTo>
                      <a:cubicBezTo>
                        <a:pt x="16119" y="993"/>
                        <a:pt x="16110" y="999"/>
                        <a:pt x="16100" y="1009"/>
                      </a:cubicBezTo>
                      <a:cubicBezTo>
                        <a:pt x="16097" y="1006"/>
                        <a:pt x="16097" y="1006"/>
                        <a:pt x="16094" y="1003"/>
                      </a:cubicBezTo>
                      <a:cubicBezTo>
                        <a:pt x="15942" y="939"/>
                        <a:pt x="15810" y="846"/>
                        <a:pt x="15659" y="782"/>
                      </a:cubicBezTo>
                      <a:cubicBezTo>
                        <a:pt x="15520" y="717"/>
                        <a:pt x="15362" y="685"/>
                        <a:pt x="15211" y="707"/>
                      </a:cubicBezTo>
                      <a:cubicBezTo>
                        <a:pt x="15169" y="714"/>
                        <a:pt x="15127" y="727"/>
                        <a:pt x="15085" y="740"/>
                      </a:cubicBezTo>
                      <a:cubicBezTo>
                        <a:pt x="15047" y="753"/>
                        <a:pt x="15014" y="775"/>
                        <a:pt x="14982" y="798"/>
                      </a:cubicBezTo>
                      <a:cubicBezTo>
                        <a:pt x="14973" y="804"/>
                        <a:pt x="14963" y="814"/>
                        <a:pt x="14953" y="820"/>
                      </a:cubicBezTo>
                      <a:cubicBezTo>
                        <a:pt x="14941" y="827"/>
                        <a:pt x="14928" y="836"/>
                        <a:pt x="14915" y="846"/>
                      </a:cubicBezTo>
                      <a:cubicBezTo>
                        <a:pt x="14899" y="843"/>
                        <a:pt x="14886" y="836"/>
                        <a:pt x="14869" y="833"/>
                      </a:cubicBezTo>
                      <a:cubicBezTo>
                        <a:pt x="14841" y="827"/>
                        <a:pt x="14812" y="823"/>
                        <a:pt x="14783" y="820"/>
                      </a:cubicBezTo>
                      <a:cubicBezTo>
                        <a:pt x="14869" y="753"/>
                        <a:pt x="14957" y="688"/>
                        <a:pt x="15060" y="653"/>
                      </a:cubicBezTo>
                      <a:cubicBezTo>
                        <a:pt x="15172" y="614"/>
                        <a:pt x="15298" y="624"/>
                        <a:pt x="15414" y="646"/>
                      </a:cubicBezTo>
                      <a:cubicBezTo>
                        <a:pt x="15530" y="669"/>
                        <a:pt x="15636" y="714"/>
                        <a:pt x="15739" y="769"/>
                      </a:cubicBezTo>
                      <a:cubicBezTo>
                        <a:pt x="15810" y="807"/>
                        <a:pt x="15878" y="862"/>
                        <a:pt x="15952" y="901"/>
                      </a:cubicBezTo>
                      <a:cubicBezTo>
                        <a:pt x="15971" y="920"/>
                        <a:pt x="15997" y="930"/>
                        <a:pt x="16023" y="930"/>
                      </a:cubicBezTo>
                      <a:cubicBezTo>
                        <a:pt x="16026" y="930"/>
                        <a:pt x="16029" y="926"/>
                        <a:pt x="16035" y="926"/>
                      </a:cubicBezTo>
                      <a:moveTo>
                        <a:pt x="15913" y="833"/>
                      </a:moveTo>
                      <a:lnTo>
                        <a:pt x="15913" y="833"/>
                      </a:lnTo>
                      <a:cubicBezTo>
                        <a:pt x="15868" y="804"/>
                        <a:pt x="15839" y="782"/>
                        <a:pt x="15791" y="756"/>
                      </a:cubicBezTo>
                      <a:cubicBezTo>
                        <a:pt x="15714" y="711"/>
                        <a:pt x="15626" y="669"/>
                        <a:pt x="15539" y="643"/>
                      </a:cubicBezTo>
                      <a:cubicBezTo>
                        <a:pt x="15375" y="588"/>
                        <a:pt x="15198" y="569"/>
                        <a:pt x="15034" y="630"/>
                      </a:cubicBezTo>
                      <a:cubicBezTo>
                        <a:pt x="15027" y="634"/>
                        <a:pt x="15021" y="637"/>
                        <a:pt x="15018" y="637"/>
                      </a:cubicBezTo>
                      <a:cubicBezTo>
                        <a:pt x="14928" y="675"/>
                        <a:pt x="14844" y="733"/>
                        <a:pt x="14776" y="804"/>
                      </a:cubicBezTo>
                      <a:cubicBezTo>
                        <a:pt x="14773" y="807"/>
                        <a:pt x="14767" y="810"/>
                        <a:pt x="14763" y="814"/>
                      </a:cubicBezTo>
                      <a:cubicBezTo>
                        <a:pt x="14757" y="817"/>
                        <a:pt x="14750" y="817"/>
                        <a:pt x="14747" y="817"/>
                      </a:cubicBezTo>
                      <a:cubicBezTo>
                        <a:pt x="14712" y="817"/>
                        <a:pt x="14676" y="820"/>
                        <a:pt x="14641" y="820"/>
                      </a:cubicBezTo>
                      <a:cubicBezTo>
                        <a:pt x="14705" y="707"/>
                        <a:pt x="14828" y="640"/>
                        <a:pt x="14953" y="598"/>
                      </a:cubicBezTo>
                      <a:cubicBezTo>
                        <a:pt x="15105" y="550"/>
                        <a:pt x="15272" y="537"/>
                        <a:pt x="15424" y="585"/>
                      </a:cubicBezTo>
                      <a:cubicBezTo>
                        <a:pt x="15488" y="608"/>
                        <a:pt x="15720" y="704"/>
                        <a:pt x="15775" y="720"/>
                      </a:cubicBezTo>
                      <a:cubicBezTo>
                        <a:pt x="15787" y="724"/>
                        <a:pt x="15891" y="746"/>
                        <a:pt x="15926" y="756"/>
                      </a:cubicBezTo>
                      <a:cubicBezTo>
                        <a:pt x="15916" y="778"/>
                        <a:pt x="15910" y="804"/>
                        <a:pt x="15913" y="833"/>
                      </a:cubicBezTo>
                      <a:moveTo>
                        <a:pt x="16277" y="662"/>
                      </a:moveTo>
                      <a:lnTo>
                        <a:pt x="16277" y="662"/>
                      </a:lnTo>
                      <a:cubicBezTo>
                        <a:pt x="16303" y="659"/>
                        <a:pt x="16316" y="646"/>
                        <a:pt x="16325" y="624"/>
                      </a:cubicBezTo>
                      <a:cubicBezTo>
                        <a:pt x="16335" y="608"/>
                        <a:pt x="16348" y="601"/>
                        <a:pt x="16364" y="601"/>
                      </a:cubicBezTo>
                      <a:cubicBezTo>
                        <a:pt x="16374" y="601"/>
                        <a:pt x="16387" y="608"/>
                        <a:pt x="16393" y="621"/>
                      </a:cubicBezTo>
                      <a:cubicBezTo>
                        <a:pt x="16409" y="646"/>
                        <a:pt x="16403" y="685"/>
                        <a:pt x="16374" y="698"/>
                      </a:cubicBezTo>
                      <a:cubicBezTo>
                        <a:pt x="16358" y="704"/>
                        <a:pt x="16341" y="704"/>
                        <a:pt x="16322" y="707"/>
                      </a:cubicBezTo>
                      <a:cubicBezTo>
                        <a:pt x="16312" y="707"/>
                        <a:pt x="16303" y="704"/>
                        <a:pt x="16293" y="704"/>
                      </a:cubicBezTo>
                      <a:cubicBezTo>
                        <a:pt x="16229" y="701"/>
                        <a:pt x="16177" y="659"/>
                        <a:pt x="16113" y="653"/>
                      </a:cubicBezTo>
                      <a:cubicBezTo>
                        <a:pt x="16106" y="653"/>
                        <a:pt x="16103" y="653"/>
                        <a:pt x="16100" y="653"/>
                      </a:cubicBezTo>
                      <a:cubicBezTo>
                        <a:pt x="16042" y="650"/>
                        <a:pt x="15981" y="682"/>
                        <a:pt x="15945" y="727"/>
                      </a:cubicBezTo>
                      <a:cubicBezTo>
                        <a:pt x="15929" y="724"/>
                        <a:pt x="15897" y="714"/>
                        <a:pt x="15891" y="714"/>
                      </a:cubicBezTo>
                      <a:cubicBezTo>
                        <a:pt x="15871" y="711"/>
                        <a:pt x="15849" y="704"/>
                        <a:pt x="15829" y="698"/>
                      </a:cubicBezTo>
                      <a:cubicBezTo>
                        <a:pt x="15787" y="688"/>
                        <a:pt x="15746" y="675"/>
                        <a:pt x="15704" y="662"/>
                      </a:cubicBezTo>
                      <a:cubicBezTo>
                        <a:pt x="15620" y="634"/>
                        <a:pt x="15543" y="598"/>
                        <a:pt x="15462" y="566"/>
                      </a:cubicBezTo>
                      <a:cubicBezTo>
                        <a:pt x="15456" y="563"/>
                        <a:pt x="15446" y="559"/>
                        <a:pt x="15440" y="556"/>
                      </a:cubicBezTo>
                      <a:cubicBezTo>
                        <a:pt x="15321" y="505"/>
                        <a:pt x="15198" y="495"/>
                        <a:pt x="15069" y="498"/>
                      </a:cubicBezTo>
                      <a:cubicBezTo>
                        <a:pt x="15063" y="498"/>
                        <a:pt x="15057" y="498"/>
                        <a:pt x="15050" y="498"/>
                      </a:cubicBezTo>
                      <a:cubicBezTo>
                        <a:pt x="15089" y="457"/>
                        <a:pt x="15176" y="453"/>
                        <a:pt x="15230" y="453"/>
                      </a:cubicBezTo>
                      <a:cubicBezTo>
                        <a:pt x="15317" y="450"/>
                        <a:pt x="15404" y="460"/>
                        <a:pt x="15488" y="479"/>
                      </a:cubicBezTo>
                      <a:cubicBezTo>
                        <a:pt x="15575" y="495"/>
                        <a:pt x="15655" y="524"/>
                        <a:pt x="15739" y="546"/>
                      </a:cubicBezTo>
                      <a:cubicBezTo>
                        <a:pt x="15739" y="550"/>
                        <a:pt x="15742" y="550"/>
                        <a:pt x="15742" y="550"/>
                      </a:cubicBezTo>
                      <a:cubicBezTo>
                        <a:pt x="15758" y="553"/>
                        <a:pt x="15775" y="559"/>
                        <a:pt x="15787" y="563"/>
                      </a:cubicBezTo>
                      <a:cubicBezTo>
                        <a:pt x="15923" y="605"/>
                        <a:pt x="16064" y="634"/>
                        <a:pt x="16200" y="611"/>
                      </a:cubicBezTo>
                      <a:cubicBezTo>
                        <a:pt x="16209" y="640"/>
                        <a:pt x="16235" y="666"/>
                        <a:pt x="16274" y="662"/>
                      </a:cubicBezTo>
                      <a:lnTo>
                        <a:pt x="16274" y="662"/>
                      </a:lnTo>
                      <a:lnTo>
                        <a:pt x="16277" y="662"/>
                      </a:lnTo>
                      <a:moveTo>
                        <a:pt x="16132" y="521"/>
                      </a:moveTo>
                      <a:lnTo>
                        <a:pt x="16132" y="521"/>
                      </a:lnTo>
                      <a:cubicBezTo>
                        <a:pt x="16174" y="521"/>
                        <a:pt x="16193" y="498"/>
                        <a:pt x="16203" y="485"/>
                      </a:cubicBezTo>
                      <a:cubicBezTo>
                        <a:pt x="16219" y="476"/>
                        <a:pt x="16235" y="463"/>
                        <a:pt x="16245" y="447"/>
                      </a:cubicBezTo>
                      <a:cubicBezTo>
                        <a:pt x="16255" y="427"/>
                        <a:pt x="16258" y="405"/>
                        <a:pt x="16242" y="392"/>
                      </a:cubicBezTo>
                      <a:cubicBezTo>
                        <a:pt x="16222" y="373"/>
                        <a:pt x="16193" y="357"/>
                        <a:pt x="16203" y="325"/>
                      </a:cubicBezTo>
                      <a:cubicBezTo>
                        <a:pt x="16216" y="295"/>
                        <a:pt x="16255" y="283"/>
                        <a:pt x="16283" y="283"/>
                      </a:cubicBezTo>
                      <a:cubicBezTo>
                        <a:pt x="16309" y="283"/>
                        <a:pt x="16335" y="292"/>
                        <a:pt x="16354" y="305"/>
                      </a:cubicBezTo>
                      <a:cubicBezTo>
                        <a:pt x="16399" y="334"/>
                        <a:pt x="16438" y="385"/>
                        <a:pt x="16432" y="440"/>
                      </a:cubicBezTo>
                      <a:cubicBezTo>
                        <a:pt x="16428" y="463"/>
                        <a:pt x="16409" y="501"/>
                        <a:pt x="16383" y="501"/>
                      </a:cubicBezTo>
                      <a:cubicBezTo>
                        <a:pt x="16361" y="501"/>
                        <a:pt x="16341" y="482"/>
                        <a:pt x="16319" y="479"/>
                      </a:cubicBezTo>
                      <a:cubicBezTo>
                        <a:pt x="16316" y="479"/>
                        <a:pt x="16309" y="479"/>
                        <a:pt x="16306" y="479"/>
                      </a:cubicBezTo>
                      <a:cubicBezTo>
                        <a:pt x="16261" y="476"/>
                        <a:pt x="16219" y="521"/>
                        <a:pt x="16203" y="563"/>
                      </a:cubicBezTo>
                      <a:cubicBezTo>
                        <a:pt x="16203" y="566"/>
                        <a:pt x="16203" y="566"/>
                        <a:pt x="16200" y="569"/>
                      </a:cubicBezTo>
                      <a:cubicBezTo>
                        <a:pt x="16074" y="595"/>
                        <a:pt x="15942" y="569"/>
                        <a:pt x="15820" y="534"/>
                      </a:cubicBezTo>
                      <a:cubicBezTo>
                        <a:pt x="15791" y="527"/>
                        <a:pt x="15762" y="518"/>
                        <a:pt x="15733" y="508"/>
                      </a:cubicBezTo>
                      <a:cubicBezTo>
                        <a:pt x="15636" y="479"/>
                        <a:pt x="15536" y="447"/>
                        <a:pt x="15437" y="431"/>
                      </a:cubicBezTo>
                      <a:cubicBezTo>
                        <a:pt x="15346" y="418"/>
                        <a:pt x="15256" y="418"/>
                        <a:pt x="15166" y="431"/>
                      </a:cubicBezTo>
                      <a:cubicBezTo>
                        <a:pt x="15121" y="437"/>
                        <a:pt x="15066" y="450"/>
                        <a:pt x="15034" y="489"/>
                      </a:cubicBezTo>
                      <a:cubicBezTo>
                        <a:pt x="15034" y="492"/>
                        <a:pt x="15031" y="495"/>
                        <a:pt x="15027" y="498"/>
                      </a:cubicBezTo>
                      <a:cubicBezTo>
                        <a:pt x="15024" y="498"/>
                        <a:pt x="15021" y="501"/>
                        <a:pt x="15018" y="501"/>
                      </a:cubicBezTo>
                      <a:cubicBezTo>
                        <a:pt x="14985" y="505"/>
                        <a:pt x="14957" y="508"/>
                        <a:pt x="14925" y="511"/>
                      </a:cubicBezTo>
                      <a:cubicBezTo>
                        <a:pt x="14950" y="479"/>
                        <a:pt x="14979" y="450"/>
                        <a:pt x="15011" y="427"/>
                      </a:cubicBezTo>
                      <a:cubicBezTo>
                        <a:pt x="15047" y="402"/>
                        <a:pt x="15089" y="379"/>
                        <a:pt x="15134" y="366"/>
                      </a:cubicBezTo>
                      <a:cubicBezTo>
                        <a:pt x="15224" y="334"/>
                        <a:pt x="15327" y="331"/>
                        <a:pt x="15420" y="357"/>
                      </a:cubicBezTo>
                      <a:cubicBezTo>
                        <a:pt x="15491" y="379"/>
                        <a:pt x="15562" y="408"/>
                        <a:pt x="15630" y="437"/>
                      </a:cubicBezTo>
                      <a:cubicBezTo>
                        <a:pt x="15710" y="466"/>
                        <a:pt x="15791" y="485"/>
                        <a:pt x="15871" y="498"/>
                      </a:cubicBezTo>
                      <a:cubicBezTo>
                        <a:pt x="15958" y="514"/>
                        <a:pt x="16045" y="527"/>
                        <a:pt x="16132" y="521"/>
                      </a:cubicBezTo>
                      <a:moveTo>
                        <a:pt x="15749" y="1431"/>
                      </a:moveTo>
                      <a:lnTo>
                        <a:pt x="15749" y="1431"/>
                      </a:lnTo>
                      <a:cubicBezTo>
                        <a:pt x="15742" y="1431"/>
                        <a:pt x="15739" y="1431"/>
                        <a:pt x="15736" y="1431"/>
                      </a:cubicBezTo>
                      <a:cubicBezTo>
                        <a:pt x="15671" y="1434"/>
                        <a:pt x="15617" y="1479"/>
                        <a:pt x="15552" y="1483"/>
                      </a:cubicBezTo>
                      <a:cubicBezTo>
                        <a:pt x="15543" y="1483"/>
                        <a:pt x="15533" y="1486"/>
                        <a:pt x="15523" y="1483"/>
                      </a:cubicBezTo>
                      <a:cubicBezTo>
                        <a:pt x="15507" y="1483"/>
                        <a:pt x="15488" y="1483"/>
                        <a:pt x="15472" y="1476"/>
                      </a:cubicBezTo>
                      <a:cubicBezTo>
                        <a:pt x="15446" y="1463"/>
                        <a:pt x="15440" y="1424"/>
                        <a:pt x="15453" y="1399"/>
                      </a:cubicBezTo>
                      <a:cubicBezTo>
                        <a:pt x="15459" y="1386"/>
                        <a:pt x="15472" y="1379"/>
                        <a:pt x="15485" y="1379"/>
                      </a:cubicBezTo>
                      <a:cubicBezTo>
                        <a:pt x="15498" y="1376"/>
                        <a:pt x="15514" y="1386"/>
                        <a:pt x="15520" y="1402"/>
                      </a:cubicBezTo>
                      <a:cubicBezTo>
                        <a:pt x="15530" y="1424"/>
                        <a:pt x="15546" y="1437"/>
                        <a:pt x="15572" y="1441"/>
                      </a:cubicBezTo>
                      <a:lnTo>
                        <a:pt x="15572" y="1441"/>
                      </a:lnTo>
                      <a:lnTo>
                        <a:pt x="15572" y="1441"/>
                      </a:lnTo>
                      <a:cubicBezTo>
                        <a:pt x="15610" y="1444"/>
                        <a:pt x="15636" y="1418"/>
                        <a:pt x="15646" y="1386"/>
                      </a:cubicBezTo>
                      <a:cubicBezTo>
                        <a:pt x="15784" y="1411"/>
                        <a:pt x="15923" y="1383"/>
                        <a:pt x="16058" y="1341"/>
                      </a:cubicBezTo>
                      <a:cubicBezTo>
                        <a:pt x="16074" y="1338"/>
                        <a:pt x="16087" y="1331"/>
                        <a:pt x="16103" y="1328"/>
                      </a:cubicBezTo>
                      <a:cubicBezTo>
                        <a:pt x="16106" y="1328"/>
                        <a:pt x="16106" y="1328"/>
                        <a:pt x="16110" y="1325"/>
                      </a:cubicBezTo>
                      <a:cubicBezTo>
                        <a:pt x="16190" y="1299"/>
                        <a:pt x="16274" y="1273"/>
                        <a:pt x="16358" y="1254"/>
                      </a:cubicBezTo>
                      <a:cubicBezTo>
                        <a:pt x="16441" y="1238"/>
                        <a:pt x="16531" y="1228"/>
                        <a:pt x="16618" y="1231"/>
                      </a:cubicBezTo>
                      <a:cubicBezTo>
                        <a:pt x="16670" y="1231"/>
                        <a:pt x="16757" y="1231"/>
                        <a:pt x="16796" y="1276"/>
                      </a:cubicBezTo>
                      <a:cubicBezTo>
                        <a:pt x="16789" y="1276"/>
                        <a:pt x="16783" y="1276"/>
                        <a:pt x="16776" y="1276"/>
                      </a:cubicBezTo>
                      <a:cubicBezTo>
                        <a:pt x="16651" y="1273"/>
                        <a:pt x="16525" y="1283"/>
                        <a:pt x="16406" y="1331"/>
                      </a:cubicBezTo>
                      <a:cubicBezTo>
                        <a:pt x="16399" y="1334"/>
                        <a:pt x="16393" y="1338"/>
                        <a:pt x="16383" y="1341"/>
                      </a:cubicBezTo>
                      <a:cubicBezTo>
                        <a:pt x="16303" y="1376"/>
                        <a:pt x="16226" y="1411"/>
                        <a:pt x="16142" y="1441"/>
                      </a:cubicBezTo>
                      <a:cubicBezTo>
                        <a:pt x="16103" y="1454"/>
                        <a:pt x="16061" y="1466"/>
                        <a:pt x="16019" y="1476"/>
                      </a:cubicBezTo>
                      <a:cubicBezTo>
                        <a:pt x="15997" y="1483"/>
                        <a:pt x="15974" y="1486"/>
                        <a:pt x="15955" y="1492"/>
                      </a:cubicBezTo>
                      <a:cubicBezTo>
                        <a:pt x="15949" y="1492"/>
                        <a:pt x="15916" y="1502"/>
                        <a:pt x="15900" y="1505"/>
                      </a:cubicBezTo>
                      <a:cubicBezTo>
                        <a:pt x="15865" y="1460"/>
                        <a:pt x="15804" y="1428"/>
                        <a:pt x="15749" y="1431"/>
                      </a:cubicBezTo>
                      <a:moveTo>
                        <a:pt x="16680" y="1209"/>
                      </a:moveTo>
                      <a:lnTo>
                        <a:pt x="16680" y="1209"/>
                      </a:lnTo>
                      <a:cubicBezTo>
                        <a:pt x="16589" y="1196"/>
                        <a:pt x="16499" y="1196"/>
                        <a:pt x="16409" y="1209"/>
                      </a:cubicBezTo>
                      <a:cubicBezTo>
                        <a:pt x="16309" y="1225"/>
                        <a:pt x="16213" y="1257"/>
                        <a:pt x="16113" y="1286"/>
                      </a:cubicBezTo>
                      <a:cubicBezTo>
                        <a:pt x="16084" y="1296"/>
                        <a:pt x="16055" y="1305"/>
                        <a:pt x="16029" y="1312"/>
                      </a:cubicBezTo>
                      <a:cubicBezTo>
                        <a:pt x="15903" y="1347"/>
                        <a:pt x="15771" y="1373"/>
                        <a:pt x="15646" y="1347"/>
                      </a:cubicBezTo>
                      <a:cubicBezTo>
                        <a:pt x="15646" y="1344"/>
                        <a:pt x="15642" y="1341"/>
                        <a:pt x="15642" y="1341"/>
                      </a:cubicBezTo>
                      <a:cubicBezTo>
                        <a:pt x="15626" y="1299"/>
                        <a:pt x="15585" y="1254"/>
                        <a:pt x="15539" y="1257"/>
                      </a:cubicBezTo>
                      <a:cubicBezTo>
                        <a:pt x="15536" y="1257"/>
                        <a:pt x="15533" y="1257"/>
                        <a:pt x="15530" y="1257"/>
                      </a:cubicBezTo>
                      <a:cubicBezTo>
                        <a:pt x="15507" y="1260"/>
                        <a:pt x="15488" y="1279"/>
                        <a:pt x="15466" y="1279"/>
                      </a:cubicBezTo>
                      <a:cubicBezTo>
                        <a:pt x="15437" y="1279"/>
                        <a:pt x="15420" y="1241"/>
                        <a:pt x="15417" y="1215"/>
                      </a:cubicBezTo>
                      <a:cubicBezTo>
                        <a:pt x="15411" y="1164"/>
                        <a:pt x="15449" y="1112"/>
                        <a:pt x="15491" y="1083"/>
                      </a:cubicBezTo>
                      <a:cubicBezTo>
                        <a:pt x="15510" y="1070"/>
                        <a:pt x="15536" y="1061"/>
                        <a:pt x="15562" y="1061"/>
                      </a:cubicBezTo>
                      <a:cubicBezTo>
                        <a:pt x="15591" y="1061"/>
                        <a:pt x="15630" y="1074"/>
                        <a:pt x="15642" y="1102"/>
                      </a:cubicBezTo>
                      <a:cubicBezTo>
                        <a:pt x="15655" y="1135"/>
                        <a:pt x="15623" y="1151"/>
                        <a:pt x="15607" y="1170"/>
                      </a:cubicBezTo>
                      <a:cubicBezTo>
                        <a:pt x="15591" y="1183"/>
                        <a:pt x="15594" y="1206"/>
                        <a:pt x="15604" y="1225"/>
                      </a:cubicBezTo>
                      <a:cubicBezTo>
                        <a:pt x="15610" y="1241"/>
                        <a:pt x="15626" y="1254"/>
                        <a:pt x="15642" y="1263"/>
                      </a:cubicBezTo>
                      <a:cubicBezTo>
                        <a:pt x="15655" y="1276"/>
                        <a:pt x="15671" y="1299"/>
                        <a:pt x="15714" y="1299"/>
                      </a:cubicBezTo>
                      <a:cubicBezTo>
                        <a:pt x="15800" y="1302"/>
                        <a:pt x="15887" y="1292"/>
                        <a:pt x="15974" y="1276"/>
                      </a:cubicBezTo>
                      <a:cubicBezTo>
                        <a:pt x="16055" y="1263"/>
                        <a:pt x="16139" y="1244"/>
                        <a:pt x="16216" y="1215"/>
                      </a:cubicBezTo>
                      <a:cubicBezTo>
                        <a:pt x="16287" y="1186"/>
                        <a:pt x="16354" y="1154"/>
                        <a:pt x="16425" y="1135"/>
                      </a:cubicBezTo>
                      <a:cubicBezTo>
                        <a:pt x="16522" y="1109"/>
                        <a:pt x="16622" y="1112"/>
                        <a:pt x="16715" y="1144"/>
                      </a:cubicBezTo>
                      <a:cubicBezTo>
                        <a:pt x="16757" y="1157"/>
                        <a:pt x="16799" y="1177"/>
                        <a:pt x="16837" y="1206"/>
                      </a:cubicBezTo>
                      <a:cubicBezTo>
                        <a:pt x="16870" y="1228"/>
                        <a:pt x="16896" y="1257"/>
                        <a:pt x="16921" y="1289"/>
                      </a:cubicBezTo>
                      <a:cubicBezTo>
                        <a:pt x="16889" y="1286"/>
                        <a:pt x="16860" y="1283"/>
                        <a:pt x="16828" y="1279"/>
                      </a:cubicBezTo>
                      <a:cubicBezTo>
                        <a:pt x="16824" y="1276"/>
                        <a:pt x="16821" y="1276"/>
                        <a:pt x="16818" y="1276"/>
                      </a:cubicBezTo>
                      <a:cubicBezTo>
                        <a:pt x="16815" y="1273"/>
                        <a:pt x="16815" y="1270"/>
                        <a:pt x="16812" y="1267"/>
                      </a:cubicBezTo>
                      <a:cubicBezTo>
                        <a:pt x="16783" y="1225"/>
                        <a:pt x="16728" y="1215"/>
                        <a:pt x="16680" y="1209"/>
                      </a:cubicBezTo>
                      <a:moveTo>
                        <a:pt x="16776" y="1054"/>
                      </a:moveTo>
                      <a:lnTo>
                        <a:pt x="16776" y="1054"/>
                      </a:lnTo>
                      <a:cubicBezTo>
                        <a:pt x="16705" y="1016"/>
                        <a:pt x="16625" y="993"/>
                        <a:pt x="16541" y="993"/>
                      </a:cubicBezTo>
                      <a:cubicBezTo>
                        <a:pt x="16454" y="993"/>
                        <a:pt x="16364" y="1016"/>
                        <a:pt x="16280" y="1041"/>
                      </a:cubicBezTo>
                      <a:cubicBezTo>
                        <a:pt x="16190" y="1067"/>
                        <a:pt x="16100" y="1096"/>
                        <a:pt x="16010" y="1122"/>
                      </a:cubicBezTo>
                      <a:cubicBezTo>
                        <a:pt x="16039" y="1093"/>
                        <a:pt x="16071" y="1067"/>
                        <a:pt x="16103" y="1045"/>
                      </a:cubicBezTo>
                      <a:cubicBezTo>
                        <a:pt x="16110" y="1045"/>
                        <a:pt x="16113" y="1041"/>
                        <a:pt x="16116" y="1038"/>
                      </a:cubicBezTo>
                      <a:cubicBezTo>
                        <a:pt x="16116" y="1035"/>
                        <a:pt x="16116" y="1035"/>
                        <a:pt x="16119" y="1035"/>
                      </a:cubicBezTo>
                      <a:cubicBezTo>
                        <a:pt x="16287" y="920"/>
                        <a:pt x="16493" y="843"/>
                        <a:pt x="16676" y="852"/>
                      </a:cubicBezTo>
                      <a:cubicBezTo>
                        <a:pt x="16770" y="859"/>
                        <a:pt x="16860" y="888"/>
                        <a:pt x="16944" y="923"/>
                      </a:cubicBezTo>
                      <a:cubicBezTo>
                        <a:pt x="16931" y="939"/>
                        <a:pt x="16921" y="959"/>
                        <a:pt x="16912" y="977"/>
                      </a:cubicBezTo>
                      <a:cubicBezTo>
                        <a:pt x="16899" y="1006"/>
                        <a:pt x="16889" y="1041"/>
                        <a:pt x="16860" y="1061"/>
                      </a:cubicBezTo>
                      <a:cubicBezTo>
                        <a:pt x="16844" y="1070"/>
                        <a:pt x="16824" y="1074"/>
                        <a:pt x="16808" y="1074"/>
                      </a:cubicBezTo>
                      <a:cubicBezTo>
                        <a:pt x="16796" y="1067"/>
                        <a:pt x="16786" y="1061"/>
                        <a:pt x="16776" y="1054"/>
                      </a:cubicBezTo>
                      <a:moveTo>
                        <a:pt x="16483" y="791"/>
                      </a:moveTo>
                      <a:lnTo>
                        <a:pt x="16483" y="791"/>
                      </a:lnTo>
                      <a:cubicBezTo>
                        <a:pt x="16486" y="788"/>
                        <a:pt x="16486" y="788"/>
                        <a:pt x="16486" y="785"/>
                      </a:cubicBezTo>
                      <a:cubicBezTo>
                        <a:pt x="16509" y="756"/>
                        <a:pt x="16535" y="727"/>
                        <a:pt x="16564" y="701"/>
                      </a:cubicBezTo>
                      <a:cubicBezTo>
                        <a:pt x="16618" y="646"/>
                        <a:pt x="16683" y="601"/>
                        <a:pt x="16754" y="569"/>
                      </a:cubicBezTo>
                      <a:cubicBezTo>
                        <a:pt x="16834" y="537"/>
                        <a:pt x="16921" y="534"/>
                        <a:pt x="17005" y="534"/>
                      </a:cubicBezTo>
                      <a:lnTo>
                        <a:pt x="17008" y="534"/>
                      </a:lnTo>
                      <a:cubicBezTo>
                        <a:pt x="16931" y="546"/>
                        <a:pt x="16853" y="572"/>
                        <a:pt x="16783" y="601"/>
                      </a:cubicBezTo>
                      <a:cubicBezTo>
                        <a:pt x="16680" y="640"/>
                        <a:pt x="16593" y="720"/>
                        <a:pt x="16538" y="814"/>
                      </a:cubicBezTo>
                      <a:cubicBezTo>
                        <a:pt x="16538" y="817"/>
                        <a:pt x="16535" y="820"/>
                        <a:pt x="16535" y="823"/>
                      </a:cubicBezTo>
                      <a:cubicBezTo>
                        <a:pt x="16531" y="823"/>
                        <a:pt x="16528" y="823"/>
                        <a:pt x="16522" y="827"/>
                      </a:cubicBezTo>
                      <a:cubicBezTo>
                        <a:pt x="16503" y="830"/>
                        <a:pt x="16483" y="833"/>
                        <a:pt x="16460" y="836"/>
                      </a:cubicBezTo>
                      <a:cubicBezTo>
                        <a:pt x="16467" y="820"/>
                        <a:pt x="16477" y="804"/>
                        <a:pt x="16483" y="791"/>
                      </a:cubicBezTo>
                      <a:moveTo>
                        <a:pt x="17958" y="926"/>
                      </a:moveTo>
                      <a:lnTo>
                        <a:pt x="17958" y="926"/>
                      </a:lnTo>
                      <a:cubicBezTo>
                        <a:pt x="17978" y="923"/>
                        <a:pt x="18003" y="914"/>
                        <a:pt x="18013" y="894"/>
                      </a:cubicBezTo>
                      <a:cubicBezTo>
                        <a:pt x="18019" y="875"/>
                        <a:pt x="18013" y="856"/>
                        <a:pt x="18010" y="836"/>
                      </a:cubicBezTo>
                      <a:cubicBezTo>
                        <a:pt x="18003" y="814"/>
                        <a:pt x="18000" y="794"/>
                        <a:pt x="18026" y="782"/>
                      </a:cubicBezTo>
                      <a:cubicBezTo>
                        <a:pt x="18032" y="778"/>
                        <a:pt x="18042" y="778"/>
                        <a:pt x="18048" y="778"/>
                      </a:cubicBezTo>
                      <a:cubicBezTo>
                        <a:pt x="18068" y="778"/>
                        <a:pt x="18090" y="791"/>
                        <a:pt x="18103" y="807"/>
                      </a:cubicBezTo>
                      <a:cubicBezTo>
                        <a:pt x="18126" y="823"/>
                        <a:pt x="18138" y="849"/>
                        <a:pt x="18138" y="878"/>
                      </a:cubicBezTo>
                      <a:cubicBezTo>
                        <a:pt x="18135" y="904"/>
                        <a:pt x="18119" y="920"/>
                        <a:pt x="18103" y="936"/>
                      </a:cubicBezTo>
                      <a:cubicBezTo>
                        <a:pt x="18100" y="939"/>
                        <a:pt x="18097" y="943"/>
                        <a:pt x="18094" y="946"/>
                      </a:cubicBezTo>
                      <a:cubicBezTo>
                        <a:pt x="18084" y="955"/>
                        <a:pt x="18068" y="967"/>
                        <a:pt x="18052" y="986"/>
                      </a:cubicBezTo>
                      <a:cubicBezTo>
                        <a:pt x="18042" y="993"/>
                        <a:pt x="18032" y="999"/>
                        <a:pt x="18022" y="1009"/>
                      </a:cubicBezTo>
                      <a:cubicBezTo>
                        <a:pt x="18019" y="1006"/>
                        <a:pt x="18019" y="1006"/>
                        <a:pt x="18016" y="1003"/>
                      </a:cubicBezTo>
                      <a:cubicBezTo>
                        <a:pt x="17865" y="939"/>
                        <a:pt x="17733" y="846"/>
                        <a:pt x="17581" y="782"/>
                      </a:cubicBezTo>
                      <a:cubicBezTo>
                        <a:pt x="17443" y="717"/>
                        <a:pt x="17285" y="685"/>
                        <a:pt x="17134" y="707"/>
                      </a:cubicBezTo>
                      <a:cubicBezTo>
                        <a:pt x="17092" y="714"/>
                        <a:pt x="17050" y="727"/>
                        <a:pt x="17011" y="740"/>
                      </a:cubicBezTo>
                      <a:cubicBezTo>
                        <a:pt x="16969" y="753"/>
                        <a:pt x="16937" y="775"/>
                        <a:pt x="16905" y="798"/>
                      </a:cubicBezTo>
                      <a:cubicBezTo>
                        <a:pt x="16896" y="804"/>
                        <a:pt x="16886" y="814"/>
                        <a:pt x="16876" y="820"/>
                      </a:cubicBezTo>
                      <a:cubicBezTo>
                        <a:pt x="16863" y="827"/>
                        <a:pt x="16850" y="836"/>
                        <a:pt x="16837" y="846"/>
                      </a:cubicBezTo>
                      <a:cubicBezTo>
                        <a:pt x="16824" y="843"/>
                        <a:pt x="16808" y="836"/>
                        <a:pt x="16792" y="833"/>
                      </a:cubicBezTo>
                      <a:cubicBezTo>
                        <a:pt x="16763" y="827"/>
                        <a:pt x="16734" y="823"/>
                        <a:pt x="16705" y="820"/>
                      </a:cubicBezTo>
                      <a:cubicBezTo>
                        <a:pt x="16792" y="753"/>
                        <a:pt x="16879" y="688"/>
                        <a:pt x="16982" y="653"/>
                      </a:cubicBezTo>
                      <a:cubicBezTo>
                        <a:pt x="17095" y="614"/>
                        <a:pt x="17221" y="624"/>
                        <a:pt x="17337" y="646"/>
                      </a:cubicBezTo>
                      <a:cubicBezTo>
                        <a:pt x="17453" y="669"/>
                        <a:pt x="17559" y="714"/>
                        <a:pt x="17662" y="769"/>
                      </a:cubicBezTo>
                      <a:cubicBezTo>
                        <a:pt x="17733" y="807"/>
                        <a:pt x="17800" y="862"/>
                        <a:pt x="17874" y="901"/>
                      </a:cubicBezTo>
                      <a:cubicBezTo>
                        <a:pt x="17894" y="920"/>
                        <a:pt x="17919" y="930"/>
                        <a:pt x="17945" y="930"/>
                      </a:cubicBezTo>
                      <a:cubicBezTo>
                        <a:pt x="17949" y="930"/>
                        <a:pt x="17952" y="926"/>
                        <a:pt x="17958" y="926"/>
                      </a:cubicBezTo>
                      <a:moveTo>
                        <a:pt x="17836" y="833"/>
                      </a:moveTo>
                      <a:lnTo>
                        <a:pt x="17836" y="833"/>
                      </a:lnTo>
                      <a:cubicBezTo>
                        <a:pt x="17791" y="804"/>
                        <a:pt x="17762" y="782"/>
                        <a:pt x="17713" y="756"/>
                      </a:cubicBezTo>
                      <a:cubicBezTo>
                        <a:pt x="17636" y="711"/>
                        <a:pt x="17549" y="669"/>
                        <a:pt x="17462" y="643"/>
                      </a:cubicBezTo>
                      <a:cubicBezTo>
                        <a:pt x="17298" y="588"/>
                        <a:pt x="17121" y="569"/>
                        <a:pt x="16956" y="630"/>
                      </a:cubicBezTo>
                      <a:cubicBezTo>
                        <a:pt x="16950" y="634"/>
                        <a:pt x="16944" y="637"/>
                        <a:pt x="16940" y="637"/>
                      </a:cubicBezTo>
                      <a:cubicBezTo>
                        <a:pt x="16850" y="675"/>
                        <a:pt x="16767" y="733"/>
                        <a:pt x="16699" y="804"/>
                      </a:cubicBezTo>
                      <a:cubicBezTo>
                        <a:pt x="16696" y="807"/>
                        <a:pt x="16689" y="810"/>
                        <a:pt x="16686" y="814"/>
                      </a:cubicBezTo>
                      <a:cubicBezTo>
                        <a:pt x="16680" y="817"/>
                        <a:pt x="16673" y="817"/>
                        <a:pt x="16670" y="817"/>
                      </a:cubicBezTo>
                      <a:cubicBezTo>
                        <a:pt x="16635" y="817"/>
                        <a:pt x="16599" y="820"/>
                        <a:pt x="16564" y="820"/>
                      </a:cubicBezTo>
                      <a:cubicBezTo>
                        <a:pt x="16628" y="707"/>
                        <a:pt x="16751" y="640"/>
                        <a:pt x="16876" y="598"/>
                      </a:cubicBezTo>
                      <a:cubicBezTo>
                        <a:pt x="17028" y="550"/>
                        <a:pt x="17195" y="537"/>
                        <a:pt x="17346" y="585"/>
                      </a:cubicBezTo>
                      <a:cubicBezTo>
                        <a:pt x="17411" y="608"/>
                        <a:pt x="17642" y="704"/>
                        <a:pt x="17697" y="720"/>
                      </a:cubicBezTo>
                      <a:cubicBezTo>
                        <a:pt x="17710" y="724"/>
                        <a:pt x="17813" y="746"/>
                        <a:pt x="17849" y="756"/>
                      </a:cubicBezTo>
                      <a:cubicBezTo>
                        <a:pt x="17839" y="778"/>
                        <a:pt x="17833" y="804"/>
                        <a:pt x="17836" y="833"/>
                      </a:cubicBezTo>
                      <a:moveTo>
                        <a:pt x="18200" y="662"/>
                      </a:moveTo>
                      <a:lnTo>
                        <a:pt x="18200" y="662"/>
                      </a:lnTo>
                      <a:cubicBezTo>
                        <a:pt x="18226" y="659"/>
                        <a:pt x="18238" y="646"/>
                        <a:pt x="18248" y="624"/>
                      </a:cubicBezTo>
                      <a:cubicBezTo>
                        <a:pt x="18258" y="608"/>
                        <a:pt x="18270" y="601"/>
                        <a:pt x="18287" y="601"/>
                      </a:cubicBezTo>
                      <a:cubicBezTo>
                        <a:pt x="18296" y="601"/>
                        <a:pt x="18309" y="608"/>
                        <a:pt x="18316" y="621"/>
                      </a:cubicBezTo>
                      <a:cubicBezTo>
                        <a:pt x="18332" y="646"/>
                        <a:pt x="18325" y="685"/>
                        <a:pt x="18296" y="698"/>
                      </a:cubicBezTo>
                      <a:cubicBezTo>
                        <a:pt x="18280" y="704"/>
                        <a:pt x="18264" y="704"/>
                        <a:pt x="18245" y="707"/>
                      </a:cubicBezTo>
                      <a:cubicBezTo>
                        <a:pt x="18235" y="707"/>
                        <a:pt x="18226" y="704"/>
                        <a:pt x="18216" y="704"/>
                      </a:cubicBezTo>
                      <a:cubicBezTo>
                        <a:pt x="18151" y="701"/>
                        <a:pt x="18100" y="659"/>
                        <a:pt x="18035" y="653"/>
                      </a:cubicBezTo>
                      <a:cubicBezTo>
                        <a:pt x="18029" y="653"/>
                        <a:pt x="18026" y="653"/>
                        <a:pt x="18022" y="653"/>
                      </a:cubicBezTo>
                      <a:cubicBezTo>
                        <a:pt x="17965" y="650"/>
                        <a:pt x="17903" y="682"/>
                        <a:pt x="17868" y="727"/>
                      </a:cubicBezTo>
                      <a:cubicBezTo>
                        <a:pt x="17852" y="724"/>
                        <a:pt x="17820" y="714"/>
                        <a:pt x="17813" y="714"/>
                      </a:cubicBezTo>
                      <a:cubicBezTo>
                        <a:pt x="17794" y="711"/>
                        <a:pt x="17771" y="704"/>
                        <a:pt x="17752" y="698"/>
                      </a:cubicBezTo>
                      <a:cubicBezTo>
                        <a:pt x="17710" y="688"/>
                        <a:pt x="17668" y="675"/>
                        <a:pt x="17626" y="662"/>
                      </a:cubicBezTo>
                      <a:cubicBezTo>
                        <a:pt x="17546" y="634"/>
                        <a:pt x="17465" y="598"/>
                        <a:pt x="17385" y="566"/>
                      </a:cubicBezTo>
                      <a:cubicBezTo>
                        <a:pt x="17378" y="563"/>
                        <a:pt x="17369" y="559"/>
                        <a:pt x="17362" y="556"/>
                      </a:cubicBezTo>
                      <a:cubicBezTo>
                        <a:pt x="17243" y="505"/>
                        <a:pt x="17121" y="495"/>
                        <a:pt x="16992" y="498"/>
                      </a:cubicBezTo>
                      <a:cubicBezTo>
                        <a:pt x="16985" y="498"/>
                        <a:pt x="16979" y="498"/>
                        <a:pt x="16973" y="498"/>
                      </a:cubicBezTo>
                      <a:cubicBezTo>
                        <a:pt x="17011" y="457"/>
                        <a:pt x="17098" y="453"/>
                        <a:pt x="17153" y="453"/>
                      </a:cubicBezTo>
                      <a:cubicBezTo>
                        <a:pt x="17240" y="450"/>
                        <a:pt x="17327" y="460"/>
                        <a:pt x="17411" y="479"/>
                      </a:cubicBezTo>
                      <a:cubicBezTo>
                        <a:pt x="17497" y="495"/>
                        <a:pt x="17578" y="524"/>
                        <a:pt x="17662" y="546"/>
                      </a:cubicBezTo>
                      <a:cubicBezTo>
                        <a:pt x="17662" y="550"/>
                        <a:pt x="17665" y="550"/>
                        <a:pt x="17665" y="550"/>
                      </a:cubicBezTo>
                      <a:cubicBezTo>
                        <a:pt x="17681" y="553"/>
                        <a:pt x="17697" y="559"/>
                        <a:pt x="17710" y="563"/>
                      </a:cubicBezTo>
                      <a:cubicBezTo>
                        <a:pt x="17845" y="605"/>
                        <a:pt x="17987" y="634"/>
                        <a:pt x="18122" y="611"/>
                      </a:cubicBezTo>
                      <a:cubicBezTo>
                        <a:pt x="18132" y="640"/>
                        <a:pt x="18158" y="666"/>
                        <a:pt x="18197" y="662"/>
                      </a:cubicBezTo>
                      <a:lnTo>
                        <a:pt x="18197" y="662"/>
                      </a:lnTo>
                      <a:lnTo>
                        <a:pt x="18200" y="662"/>
                      </a:lnTo>
                      <a:moveTo>
                        <a:pt x="18055" y="521"/>
                      </a:moveTo>
                      <a:lnTo>
                        <a:pt x="18055" y="521"/>
                      </a:lnTo>
                      <a:cubicBezTo>
                        <a:pt x="18097" y="521"/>
                        <a:pt x="18116" y="498"/>
                        <a:pt x="18126" y="485"/>
                      </a:cubicBezTo>
                      <a:cubicBezTo>
                        <a:pt x="18142" y="476"/>
                        <a:pt x="18158" y="463"/>
                        <a:pt x="18167" y="447"/>
                      </a:cubicBezTo>
                      <a:cubicBezTo>
                        <a:pt x="18177" y="427"/>
                        <a:pt x="18180" y="405"/>
                        <a:pt x="18164" y="392"/>
                      </a:cubicBezTo>
                      <a:cubicBezTo>
                        <a:pt x="18145" y="373"/>
                        <a:pt x="18116" y="357"/>
                        <a:pt x="18126" y="325"/>
                      </a:cubicBezTo>
                      <a:cubicBezTo>
                        <a:pt x="18138" y="295"/>
                        <a:pt x="18177" y="283"/>
                        <a:pt x="18206" y="283"/>
                      </a:cubicBezTo>
                      <a:cubicBezTo>
                        <a:pt x="18232" y="283"/>
                        <a:pt x="18258" y="292"/>
                        <a:pt x="18277" y="305"/>
                      </a:cubicBezTo>
                      <a:cubicBezTo>
                        <a:pt x="18322" y="334"/>
                        <a:pt x="18361" y="385"/>
                        <a:pt x="18354" y="440"/>
                      </a:cubicBezTo>
                      <a:cubicBezTo>
                        <a:pt x="18351" y="463"/>
                        <a:pt x="18332" y="501"/>
                        <a:pt x="18306" y="501"/>
                      </a:cubicBezTo>
                      <a:cubicBezTo>
                        <a:pt x="18283" y="501"/>
                        <a:pt x="18264" y="482"/>
                        <a:pt x="18242" y="479"/>
                      </a:cubicBezTo>
                      <a:cubicBezTo>
                        <a:pt x="18238" y="479"/>
                        <a:pt x="18232" y="479"/>
                        <a:pt x="18229" y="479"/>
                      </a:cubicBezTo>
                      <a:cubicBezTo>
                        <a:pt x="18184" y="476"/>
                        <a:pt x="18142" y="521"/>
                        <a:pt x="18126" y="563"/>
                      </a:cubicBezTo>
                      <a:cubicBezTo>
                        <a:pt x="18126" y="566"/>
                        <a:pt x="18126" y="566"/>
                        <a:pt x="18122" y="569"/>
                      </a:cubicBezTo>
                      <a:cubicBezTo>
                        <a:pt x="17997" y="595"/>
                        <a:pt x="17865" y="569"/>
                        <a:pt x="17742" y="534"/>
                      </a:cubicBezTo>
                      <a:cubicBezTo>
                        <a:pt x="17713" y="527"/>
                        <a:pt x="17685" y="518"/>
                        <a:pt x="17655" y="508"/>
                      </a:cubicBezTo>
                      <a:cubicBezTo>
                        <a:pt x="17559" y="479"/>
                        <a:pt x="17459" y="447"/>
                        <a:pt x="17359" y="431"/>
                      </a:cubicBezTo>
                      <a:cubicBezTo>
                        <a:pt x="17269" y="418"/>
                        <a:pt x="17179" y="418"/>
                        <a:pt x="17089" y="431"/>
                      </a:cubicBezTo>
                      <a:cubicBezTo>
                        <a:pt x="17044" y="437"/>
                        <a:pt x="16989" y="450"/>
                        <a:pt x="16956" y="489"/>
                      </a:cubicBezTo>
                      <a:cubicBezTo>
                        <a:pt x="16956" y="492"/>
                        <a:pt x="16953" y="495"/>
                        <a:pt x="16950" y="498"/>
                      </a:cubicBezTo>
                      <a:cubicBezTo>
                        <a:pt x="16947" y="498"/>
                        <a:pt x="16944" y="501"/>
                        <a:pt x="16940" y="501"/>
                      </a:cubicBezTo>
                      <a:cubicBezTo>
                        <a:pt x="16908" y="505"/>
                        <a:pt x="16879" y="508"/>
                        <a:pt x="16847" y="511"/>
                      </a:cubicBezTo>
                      <a:cubicBezTo>
                        <a:pt x="16873" y="479"/>
                        <a:pt x="16902" y="450"/>
                        <a:pt x="16934" y="427"/>
                      </a:cubicBezTo>
                      <a:cubicBezTo>
                        <a:pt x="16969" y="402"/>
                        <a:pt x="17011" y="379"/>
                        <a:pt x="17056" y="366"/>
                      </a:cubicBezTo>
                      <a:cubicBezTo>
                        <a:pt x="17147" y="334"/>
                        <a:pt x="17250" y="331"/>
                        <a:pt x="17343" y="357"/>
                      </a:cubicBezTo>
                      <a:cubicBezTo>
                        <a:pt x="17414" y="379"/>
                        <a:pt x="17485" y="408"/>
                        <a:pt x="17552" y="437"/>
                      </a:cubicBezTo>
                      <a:cubicBezTo>
                        <a:pt x="17633" y="466"/>
                        <a:pt x="17713" y="485"/>
                        <a:pt x="17794" y="498"/>
                      </a:cubicBezTo>
                      <a:cubicBezTo>
                        <a:pt x="17881" y="514"/>
                        <a:pt x="17968" y="527"/>
                        <a:pt x="18055" y="521"/>
                      </a:cubicBezTo>
                      <a:moveTo>
                        <a:pt x="17672" y="1431"/>
                      </a:moveTo>
                      <a:lnTo>
                        <a:pt x="17672" y="1431"/>
                      </a:lnTo>
                      <a:cubicBezTo>
                        <a:pt x="17665" y="1431"/>
                        <a:pt x="17662" y="1431"/>
                        <a:pt x="17659" y="1431"/>
                      </a:cubicBezTo>
                      <a:cubicBezTo>
                        <a:pt x="17594" y="1434"/>
                        <a:pt x="17540" y="1479"/>
                        <a:pt x="17475" y="1483"/>
                      </a:cubicBezTo>
                      <a:cubicBezTo>
                        <a:pt x="17465" y="1483"/>
                        <a:pt x="17456" y="1486"/>
                        <a:pt x="17446" y="1483"/>
                      </a:cubicBezTo>
                      <a:cubicBezTo>
                        <a:pt x="17430" y="1483"/>
                        <a:pt x="17411" y="1483"/>
                        <a:pt x="17395" y="1476"/>
                      </a:cubicBezTo>
                      <a:cubicBezTo>
                        <a:pt x="17369" y="1463"/>
                        <a:pt x="17362" y="1424"/>
                        <a:pt x="17375" y="1399"/>
                      </a:cubicBezTo>
                      <a:cubicBezTo>
                        <a:pt x="17382" y="1386"/>
                        <a:pt x="17395" y="1379"/>
                        <a:pt x="17407" y="1379"/>
                      </a:cubicBezTo>
                      <a:cubicBezTo>
                        <a:pt x="17420" y="1376"/>
                        <a:pt x="17437" y="1386"/>
                        <a:pt x="17443" y="1402"/>
                      </a:cubicBezTo>
                      <a:cubicBezTo>
                        <a:pt x="17456" y="1424"/>
                        <a:pt x="17469" y="1437"/>
                        <a:pt x="17494" y="1441"/>
                      </a:cubicBezTo>
                      <a:lnTo>
                        <a:pt x="17494" y="1441"/>
                      </a:lnTo>
                      <a:lnTo>
                        <a:pt x="17494" y="1441"/>
                      </a:lnTo>
                      <a:cubicBezTo>
                        <a:pt x="17533" y="1444"/>
                        <a:pt x="17559" y="1418"/>
                        <a:pt x="17569" y="1386"/>
                      </a:cubicBezTo>
                      <a:cubicBezTo>
                        <a:pt x="17707" y="1411"/>
                        <a:pt x="17845" y="1383"/>
                        <a:pt x="17981" y="1341"/>
                      </a:cubicBezTo>
                      <a:cubicBezTo>
                        <a:pt x="17997" y="1338"/>
                        <a:pt x="18010" y="1331"/>
                        <a:pt x="18026" y="1328"/>
                      </a:cubicBezTo>
                      <a:cubicBezTo>
                        <a:pt x="18029" y="1328"/>
                        <a:pt x="18029" y="1328"/>
                        <a:pt x="18032" y="1325"/>
                      </a:cubicBezTo>
                      <a:cubicBezTo>
                        <a:pt x="18113" y="1299"/>
                        <a:pt x="18197" y="1273"/>
                        <a:pt x="18280" y="1254"/>
                      </a:cubicBezTo>
                      <a:cubicBezTo>
                        <a:pt x="18364" y="1238"/>
                        <a:pt x="18454" y="1228"/>
                        <a:pt x="18541" y="1231"/>
                      </a:cubicBezTo>
                      <a:cubicBezTo>
                        <a:pt x="18593" y="1231"/>
                        <a:pt x="18679" y="1231"/>
                        <a:pt x="18718" y="1276"/>
                      </a:cubicBezTo>
                      <a:cubicBezTo>
                        <a:pt x="18712" y="1276"/>
                        <a:pt x="18705" y="1276"/>
                        <a:pt x="18699" y="1276"/>
                      </a:cubicBezTo>
                      <a:cubicBezTo>
                        <a:pt x="18573" y="1273"/>
                        <a:pt x="18448" y="1283"/>
                        <a:pt x="18332" y="1331"/>
                      </a:cubicBezTo>
                      <a:cubicBezTo>
                        <a:pt x="18322" y="1334"/>
                        <a:pt x="18316" y="1338"/>
                        <a:pt x="18306" y="1341"/>
                      </a:cubicBezTo>
                      <a:cubicBezTo>
                        <a:pt x="18226" y="1376"/>
                        <a:pt x="18148" y="1411"/>
                        <a:pt x="18064" y="1441"/>
                      </a:cubicBezTo>
                      <a:cubicBezTo>
                        <a:pt x="18026" y="1454"/>
                        <a:pt x="17984" y="1466"/>
                        <a:pt x="17942" y="1476"/>
                      </a:cubicBezTo>
                      <a:cubicBezTo>
                        <a:pt x="17919" y="1483"/>
                        <a:pt x="17900" y="1486"/>
                        <a:pt x="17878" y="1492"/>
                      </a:cubicBezTo>
                      <a:cubicBezTo>
                        <a:pt x="17871" y="1492"/>
                        <a:pt x="17839" y="1502"/>
                        <a:pt x="17823" y="1505"/>
                      </a:cubicBezTo>
                      <a:cubicBezTo>
                        <a:pt x="17787" y="1460"/>
                        <a:pt x="17726" y="1428"/>
                        <a:pt x="17672" y="1431"/>
                      </a:cubicBezTo>
                      <a:moveTo>
                        <a:pt x="18602" y="1209"/>
                      </a:moveTo>
                      <a:lnTo>
                        <a:pt x="18602" y="1209"/>
                      </a:lnTo>
                      <a:cubicBezTo>
                        <a:pt x="18512" y="1196"/>
                        <a:pt x="18422" y="1196"/>
                        <a:pt x="18332" y="1209"/>
                      </a:cubicBezTo>
                      <a:cubicBezTo>
                        <a:pt x="18232" y="1225"/>
                        <a:pt x="18135" y="1257"/>
                        <a:pt x="18035" y="1286"/>
                      </a:cubicBezTo>
                      <a:cubicBezTo>
                        <a:pt x="18006" y="1296"/>
                        <a:pt x="17978" y="1305"/>
                        <a:pt x="17952" y="1312"/>
                      </a:cubicBezTo>
                      <a:cubicBezTo>
                        <a:pt x="17826" y="1347"/>
                        <a:pt x="17694" y="1373"/>
                        <a:pt x="17569" y="1347"/>
                      </a:cubicBezTo>
                      <a:cubicBezTo>
                        <a:pt x="17569" y="1344"/>
                        <a:pt x="17569" y="1341"/>
                        <a:pt x="17565" y="1341"/>
                      </a:cubicBezTo>
                      <a:cubicBezTo>
                        <a:pt x="17549" y="1299"/>
                        <a:pt x="17507" y="1254"/>
                        <a:pt x="17462" y="1257"/>
                      </a:cubicBezTo>
                      <a:cubicBezTo>
                        <a:pt x="17459" y="1257"/>
                        <a:pt x="17456" y="1257"/>
                        <a:pt x="17453" y="1257"/>
                      </a:cubicBezTo>
                      <a:cubicBezTo>
                        <a:pt x="17430" y="1260"/>
                        <a:pt x="17411" y="1279"/>
                        <a:pt x="17388" y="1279"/>
                      </a:cubicBezTo>
                      <a:cubicBezTo>
                        <a:pt x="17359" y="1279"/>
                        <a:pt x="17343" y="1241"/>
                        <a:pt x="17340" y="1215"/>
                      </a:cubicBezTo>
                      <a:cubicBezTo>
                        <a:pt x="17333" y="1164"/>
                        <a:pt x="17372" y="1112"/>
                        <a:pt x="17414" y="1083"/>
                      </a:cubicBezTo>
                      <a:cubicBezTo>
                        <a:pt x="17433" y="1070"/>
                        <a:pt x="17459" y="1061"/>
                        <a:pt x="17485" y="1061"/>
                      </a:cubicBezTo>
                      <a:cubicBezTo>
                        <a:pt x="17514" y="1061"/>
                        <a:pt x="17556" y="1074"/>
                        <a:pt x="17565" y="1102"/>
                      </a:cubicBezTo>
                      <a:cubicBezTo>
                        <a:pt x="17578" y="1135"/>
                        <a:pt x="17546" y="1151"/>
                        <a:pt x="17530" y="1170"/>
                      </a:cubicBezTo>
                      <a:cubicBezTo>
                        <a:pt x="17514" y="1183"/>
                        <a:pt x="17517" y="1206"/>
                        <a:pt x="17527" y="1225"/>
                      </a:cubicBezTo>
                      <a:cubicBezTo>
                        <a:pt x="17533" y="1241"/>
                        <a:pt x="17549" y="1254"/>
                        <a:pt x="17565" y="1263"/>
                      </a:cubicBezTo>
                      <a:cubicBezTo>
                        <a:pt x="17578" y="1276"/>
                        <a:pt x="17594" y="1299"/>
                        <a:pt x="17636" y="1299"/>
                      </a:cubicBezTo>
                      <a:cubicBezTo>
                        <a:pt x="17723" y="1302"/>
                        <a:pt x="17810" y="1292"/>
                        <a:pt x="17897" y="1276"/>
                      </a:cubicBezTo>
                      <a:cubicBezTo>
                        <a:pt x="17978" y="1263"/>
                        <a:pt x="18061" y="1244"/>
                        <a:pt x="18138" y="1215"/>
                      </a:cubicBezTo>
                      <a:cubicBezTo>
                        <a:pt x="18209" y="1186"/>
                        <a:pt x="18277" y="1154"/>
                        <a:pt x="18348" y="1135"/>
                      </a:cubicBezTo>
                      <a:cubicBezTo>
                        <a:pt x="18444" y="1109"/>
                        <a:pt x="18544" y="1112"/>
                        <a:pt x="18638" y="1144"/>
                      </a:cubicBezTo>
                      <a:cubicBezTo>
                        <a:pt x="18679" y="1157"/>
                        <a:pt x="18721" y="1177"/>
                        <a:pt x="18760" y="1206"/>
                      </a:cubicBezTo>
                      <a:cubicBezTo>
                        <a:pt x="18792" y="1228"/>
                        <a:pt x="18818" y="1257"/>
                        <a:pt x="18844" y="1289"/>
                      </a:cubicBezTo>
                      <a:cubicBezTo>
                        <a:pt x="18815" y="1286"/>
                        <a:pt x="18783" y="1283"/>
                        <a:pt x="18751" y="1279"/>
                      </a:cubicBezTo>
                      <a:cubicBezTo>
                        <a:pt x="18747" y="1276"/>
                        <a:pt x="18744" y="1276"/>
                        <a:pt x="18741" y="1276"/>
                      </a:cubicBezTo>
                      <a:cubicBezTo>
                        <a:pt x="18738" y="1273"/>
                        <a:pt x="18738" y="1270"/>
                        <a:pt x="18734" y="1267"/>
                      </a:cubicBezTo>
                      <a:cubicBezTo>
                        <a:pt x="18705" y="1225"/>
                        <a:pt x="18651" y="1215"/>
                        <a:pt x="18602" y="1209"/>
                      </a:cubicBezTo>
                      <a:moveTo>
                        <a:pt x="18699" y="1054"/>
                      </a:moveTo>
                      <a:lnTo>
                        <a:pt x="18699" y="1054"/>
                      </a:lnTo>
                      <a:cubicBezTo>
                        <a:pt x="18628" y="1016"/>
                        <a:pt x="18547" y="993"/>
                        <a:pt x="18464" y="993"/>
                      </a:cubicBezTo>
                      <a:cubicBezTo>
                        <a:pt x="18377" y="993"/>
                        <a:pt x="18287" y="1016"/>
                        <a:pt x="18203" y="1041"/>
                      </a:cubicBezTo>
                      <a:cubicBezTo>
                        <a:pt x="18113" y="1067"/>
                        <a:pt x="18022" y="1096"/>
                        <a:pt x="17932" y="1122"/>
                      </a:cubicBezTo>
                      <a:cubicBezTo>
                        <a:pt x="17961" y="1093"/>
                        <a:pt x="17994" y="1067"/>
                        <a:pt x="18026" y="1045"/>
                      </a:cubicBezTo>
                      <a:cubicBezTo>
                        <a:pt x="18032" y="1045"/>
                        <a:pt x="18035" y="1041"/>
                        <a:pt x="18039" y="1038"/>
                      </a:cubicBezTo>
                      <a:cubicBezTo>
                        <a:pt x="18039" y="1035"/>
                        <a:pt x="18039" y="1035"/>
                        <a:pt x="18042" y="1035"/>
                      </a:cubicBezTo>
                      <a:cubicBezTo>
                        <a:pt x="18209" y="920"/>
                        <a:pt x="18415" y="843"/>
                        <a:pt x="18599" y="852"/>
                      </a:cubicBezTo>
                      <a:cubicBezTo>
                        <a:pt x="18692" y="859"/>
                        <a:pt x="18783" y="888"/>
                        <a:pt x="18866" y="923"/>
                      </a:cubicBezTo>
                      <a:cubicBezTo>
                        <a:pt x="18853" y="939"/>
                        <a:pt x="18844" y="959"/>
                        <a:pt x="18834" y="977"/>
                      </a:cubicBezTo>
                      <a:cubicBezTo>
                        <a:pt x="18821" y="1006"/>
                        <a:pt x="18811" y="1041"/>
                        <a:pt x="18783" y="1061"/>
                      </a:cubicBezTo>
                      <a:cubicBezTo>
                        <a:pt x="18767" y="1070"/>
                        <a:pt x="18747" y="1074"/>
                        <a:pt x="18731" y="1074"/>
                      </a:cubicBezTo>
                      <a:cubicBezTo>
                        <a:pt x="18721" y="1067"/>
                        <a:pt x="18708" y="1061"/>
                        <a:pt x="18699" y="1054"/>
                      </a:cubicBezTo>
                      <a:moveTo>
                        <a:pt x="18406" y="791"/>
                      </a:moveTo>
                      <a:lnTo>
                        <a:pt x="18406" y="791"/>
                      </a:lnTo>
                      <a:cubicBezTo>
                        <a:pt x="18409" y="788"/>
                        <a:pt x="18409" y="788"/>
                        <a:pt x="18409" y="785"/>
                      </a:cubicBezTo>
                      <a:cubicBezTo>
                        <a:pt x="18431" y="756"/>
                        <a:pt x="18457" y="727"/>
                        <a:pt x="18486" y="701"/>
                      </a:cubicBezTo>
                      <a:cubicBezTo>
                        <a:pt x="18541" y="646"/>
                        <a:pt x="18606" y="601"/>
                        <a:pt x="18676" y="569"/>
                      </a:cubicBezTo>
                      <a:cubicBezTo>
                        <a:pt x="18757" y="537"/>
                        <a:pt x="18844" y="534"/>
                        <a:pt x="18927" y="534"/>
                      </a:cubicBezTo>
                      <a:lnTo>
                        <a:pt x="18931" y="534"/>
                      </a:lnTo>
                      <a:cubicBezTo>
                        <a:pt x="18853" y="546"/>
                        <a:pt x="18776" y="572"/>
                        <a:pt x="18705" y="601"/>
                      </a:cubicBezTo>
                      <a:cubicBezTo>
                        <a:pt x="18602" y="640"/>
                        <a:pt x="18515" y="720"/>
                        <a:pt x="18461" y="814"/>
                      </a:cubicBezTo>
                      <a:cubicBezTo>
                        <a:pt x="18461" y="817"/>
                        <a:pt x="18457" y="820"/>
                        <a:pt x="18457" y="823"/>
                      </a:cubicBezTo>
                      <a:cubicBezTo>
                        <a:pt x="18454" y="823"/>
                        <a:pt x="18451" y="823"/>
                        <a:pt x="18448" y="827"/>
                      </a:cubicBezTo>
                      <a:cubicBezTo>
                        <a:pt x="18425" y="830"/>
                        <a:pt x="18406" y="833"/>
                        <a:pt x="18383" y="836"/>
                      </a:cubicBezTo>
                      <a:cubicBezTo>
                        <a:pt x="18390" y="820"/>
                        <a:pt x="18399" y="804"/>
                        <a:pt x="18406" y="791"/>
                      </a:cubicBezTo>
                      <a:moveTo>
                        <a:pt x="19881" y="926"/>
                      </a:moveTo>
                      <a:lnTo>
                        <a:pt x="19881" y="926"/>
                      </a:lnTo>
                      <a:cubicBezTo>
                        <a:pt x="19900" y="923"/>
                        <a:pt x="19926" y="914"/>
                        <a:pt x="19936" y="894"/>
                      </a:cubicBezTo>
                      <a:cubicBezTo>
                        <a:pt x="19942" y="875"/>
                        <a:pt x="19936" y="856"/>
                        <a:pt x="19932" y="836"/>
                      </a:cubicBezTo>
                      <a:cubicBezTo>
                        <a:pt x="19926" y="814"/>
                        <a:pt x="19923" y="794"/>
                        <a:pt x="19949" y="782"/>
                      </a:cubicBezTo>
                      <a:cubicBezTo>
                        <a:pt x="19955" y="778"/>
                        <a:pt x="19965" y="778"/>
                        <a:pt x="19971" y="778"/>
                      </a:cubicBezTo>
                      <a:cubicBezTo>
                        <a:pt x="19990" y="778"/>
                        <a:pt x="20013" y="791"/>
                        <a:pt x="20026" y="807"/>
                      </a:cubicBezTo>
                      <a:cubicBezTo>
                        <a:pt x="20048" y="823"/>
                        <a:pt x="20061" y="849"/>
                        <a:pt x="20061" y="878"/>
                      </a:cubicBezTo>
                      <a:cubicBezTo>
                        <a:pt x="20058" y="904"/>
                        <a:pt x="20042" y="920"/>
                        <a:pt x="20026" y="936"/>
                      </a:cubicBezTo>
                      <a:cubicBezTo>
                        <a:pt x="20022" y="939"/>
                        <a:pt x="20019" y="943"/>
                        <a:pt x="20016" y="946"/>
                      </a:cubicBezTo>
                      <a:cubicBezTo>
                        <a:pt x="20006" y="955"/>
                        <a:pt x="19990" y="967"/>
                        <a:pt x="19974" y="986"/>
                      </a:cubicBezTo>
                      <a:cubicBezTo>
                        <a:pt x="19965" y="993"/>
                        <a:pt x="19955" y="999"/>
                        <a:pt x="19945" y="1009"/>
                      </a:cubicBezTo>
                      <a:cubicBezTo>
                        <a:pt x="19942" y="1006"/>
                        <a:pt x="19942" y="1006"/>
                        <a:pt x="19939" y="1003"/>
                      </a:cubicBezTo>
                      <a:cubicBezTo>
                        <a:pt x="19788" y="939"/>
                        <a:pt x="19655" y="846"/>
                        <a:pt x="19504" y="782"/>
                      </a:cubicBezTo>
                      <a:cubicBezTo>
                        <a:pt x="19365" y="717"/>
                        <a:pt x="19208" y="685"/>
                        <a:pt x="19056" y="707"/>
                      </a:cubicBezTo>
                      <a:cubicBezTo>
                        <a:pt x="19015" y="714"/>
                        <a:pt x="18973" y="727"/>
                        <a:pt x="18934" y="740"/>
                      </a:cubicBezTo>
                      <a:cubicBezTo>
                        <a:pt x="18892" y="753"/>
                        <a:pt x="18860" y="775"/>
                        <a:pt x="18828" y="798"/>
                      </a:cubicBezTo>
                      <a:cubicBezTo>
                        <a:pt x="18818" y="804"/>
                        <a:pt x="18808" y="814"/>
                        <a:pt x="18799" y="820"/>
                      </a:cubicBezTo>
                      <a:cubicBezTo>
                        <a:pt x="18786" y="827"/>
                        <a:pt x="18773" y="836"/>
                        <a:pt x="18760" y="846"/>
                      </a:cubicBezTo>
                      <a:cubicBezTo>
                        <a:pt x="18747" y="843"/>
                        <a:pt x="18731" y="836"/>
                        <a:pt x="18715" y="833"/>
                      </a:cubicBezTo>
                      <a:cubicBezTo>
                        <a:pt x="18686" y="827"/>
                        <a:pt x="18657" y="823"/>
                        <a:pt x="18628" y="820"/>
                      </a:cubicBezTo>
                      <a:cubicBezTo>
                        <a:pt x="18715" y="753"/>
                        <a:pt x="18802" y="688"/>
                        <a:pt x="18905" y="653"/>
                      </a:cubicBezTo>
                      <a:cubicBezTo>
                        <a:pt x="19018" y="614"/>
                        <a:pt x="19143" y="624"/>
                        <a:pt x="19259" y="646"/>
                      </a:cubicBezTo>
                      <a:cubicBezTo>
                        <a:pt x="19375" y="669"/>
                        <a:pt x="19481" y="714"/>
                        <a:pt x="19584" y="769"/>
                      </a:cubicBezTo>
                      <a:cubicBezTo>
                        <a:pt x="19655" y="807"/>
                        <a:pt x="19723" y="862"/>
                        <a:pt x="19797" y="901"/>
                      </a:cubicBezTo>
                      <a:cubicBezTo>
                        <a:pt x="19816" y="920"/>
                        <a:pt x="19842" y="930"/>
                        <a:pt x="19868" y="930"/>
                      </a:cubicBezTo>
                      <a:cubicBezTo>
                        <a:pt x="19871" y="930"/>
                        <a:pt x="19874" y="926"/>
                        <a:pt x="19881" y="926"/>
                      </a:cubicBezTo>
                      <a:moveTo>
                        <a:pt x="19758" y="833"/>
                      </a:moveTo>
                      <a:lnTo>
                        <a:pt x="19758" y="833"/>
                      </a:lnTo>
                      <a:cubicBezTo>
                        <a:pt x="19713" y="804"/>
                        <a:pt x="19684" y="782"/>
                        <a:pt x="19639" y="756"/>
                      </a:cubicBezTo>
                      <a:cubicBezTo>
                        <a:pt x="19559" y="711"/>
                        <a:pt x="19472" y="669"/>
                        <a:pt x="19385" y="643"/>
                      </a:cubicBezTo>
                      <a:cubicBezTo>
                        <a:pt x="19220" y="588"/>
                        <a:pt x="19043" y="569"/>
                        <a:pt x="18879" y="630"/>
                      </a:cubicBezTo>
                      <a:cubicBezTo>
                        <a:pt x="18873" y="634"/>
                        <a:pt x="18870" y="637"/>
                        <a:pt x="18863" y="637"/>
                      </a:cubicBezTo>
                      <a:cubicBezTo>
                        <a:pt x="18773" y="675"/>
                        <a:pt x="18689" y="733"/>
                        <a:pt x="18622" y="804"/>
                      </a:cubicBezTo>
                      <a:cubicBezTo>
                        <a:pt x="18618" y="807"/>
                        <a:pt x="18612" y="810"/>
                        <a:pt x="18609" y="814"/>
                      </a:cubicBezTo>
                      <a:cubicBezTo>
                        <a:pt x="18602" y="817"/>
                        <a:pt x="18599" y="817"/>
                        <a:pt x="18593" y="817"/>
                      </a:cubicBezTo>
                      <a:cubicBezTo>
                        <a:pt x="18557" y="817"/>
                        <a:pt x="18522" y="820"/>
                        <a:pt x="18486" y="820"/>
                      </a:cubicBezTo>
                      <a:cubicBezTo>
                        <a:pt x="18551" y="707"/>
                        <a:pt x="18673" y="640"/>
                        <a:pt x="18799" y="598"/>
                      </a:cubicBezTo>
                      <a:cubicBezTo>
                        <a:pt x="18950" y="550"/>
                        <a:pt x="19118" y="537"/>
                        <a:pt x="19269" y="585"/>
                      </a:cubicBezTo>
                      <a:cubicBezTo>
                        <a:pt x="19333" y="608"/>
                        <a:pt x="19565" y="704"/>
                        <a:pt x="19620" y="720"/>
                      </a:cubicBezTo>
                      <a:cubicBezTo>
                        <a:pt x="19633" y="724"/>
                        <a:pt x="19736" y="746"/>
                        <a:pt x="19771" y="756"/>
                      </a:cubicBezTo>
                      <a:cubicBezTo>
                        <a:pt x="19762" y="778"/>
                        <a:pt x="19755" y="804"/>
                        <a:pt x="19758" y="833"/>
                      </a:cubicBezTo>
                      <a:moveTo>
                        <a:pt x="20122" y="662"/>
                      </a:moveTo>
                      <a:lnTo>
                        <a:pt x="20122" y="662"/>
                      </a:lnTo>
                      <a:cubicBezTo>
                        <a:pt x="20148" y="659"/>
                        <a:pt x="20161" y="646"/>
                        <a:pt x="20171" y="624"/>
                      </a:cubicBezTo>
                      <a:cubicBezTo>
                        <a:pt x="20180" y="608"/>
                        <a:pt x="20193" y="601"/>
                        <a:pt x="20209" y="601"/>
                      </a:cubicBezTo>
                      <a:cubicBezTo>
                        <a:pt x="20219" y="601"/>
                        <a:pt x="20232" y="608"/>
                        <a:pt x="20238" y="621"/>
                      </a:cubicBezTo>
                      <a:cubicBezTo>
                        <a:pt x="20254" y="646"/>
                        <a:pt x="20248" y="685"/>
                        <a:pt x="20219" y="698"/>
                      </a:cubicBezTo>
                      <a:cubicBezTo>
                        <a:pt x="20203" y="704"/>
                        <a:pt x="20187" y="704"/>
                        <a:pt x="20167" y="707"/>
                      </a:cubicBezTo>
                      <a:cubicBezTo>
                        <a:pt x="20158" y="707"/>
                        <a:pt x="20148" y="704"/>
                        <a:pt x="20138" y="704"/>
                      </a:cubicBezTo>
                      <a:cubicBezTo>
                        <a:pt x="20074" y="701"/>
                        <a:pt x="20022" y="659"/>
                        <a:pt x="19958" y="653"/>
                      </a:cubicBezTo>
                      <a:cubicBezTo>
                        <a:pt x="19952" y="653"/>
                        <a:pt x="19949" y="653"/>
                        <a:pt x="19945" y="653"/>
                      </a:cubicBezTo>
                      <a:cubicBezTo>
                        <a:pt x="19887" y="650"/>
                        <a:pt x="19826" y="682"/>
                        <a:pt x="19791" y="727"/>
                      </a:cubicBezTo>
                      <a:cubicBezTo>
                        <a:pt x="19775" y="724"/>
                        <a:pt x="19742" y="714"/>
                        <a:pt x="19736" y="714"/>
                      </a:cubicBezTo>
                      <a:cubicBezTo>
                        <a:pt x="19717" y="711"/>
                        <a:pt x="19694" y="704"/>
                        <a:pt x="19675" y="698"/>
                      </a:cubicBezTo>
                      <a:cubicBezTo>
                        <a:pt x="19633" y="688"/>
                        <a:pt x="19591" y="675"/>
                        <a:pt x="19549" y="662"/>
                      </a:cubicBezTo>
                      <a:cubicBezTo>
                        <a:pt x="19468" y="634"/>
                        <a:pt x="19388" y="598"/>
                        <a:pt x="19308" y="566"/>
                      </a:cubicBezTo>
                      <a:cubicBezTo>
                        <a:pt x="19301" y="563"/>
                        <a:pt x="19292" y="559"/>
                        <a:pt x="19285" y="556"/>
                      </a:cubicBezTo>
                      <a:cubicBezTo>
                        <a:pt x="19166" y="505"/>
                        <a:pt x="19043" y="495"/>
                        <a:pt x="18915" y="498"/>
                      </a:cubicBezTo>
                      <a:cubicBezTo>
                        <a:pt x="18908" y="498"/>
                        <a:pt x="18902" y="498"/>
                        <a:pt x="18895" y="498"/>
                      </a:cubicBezTo>
                      <a:cubicBezTo>
                        <a:pt x="18937" y="457"/>
                        <a:pt x="19021" y="453"/>
                        <a:pt x="19076" y="453"/>
                      </a:cubicBezTo>
                      <a:cubicBezTo>
                        <a:pt x="19163" y="450"/>
                        <a:pt x="19250" y="460"/>
                        <a:pt x="19336" y="479"/>
                      </a:cubicBezTo>
                      <a:cubicBezTo>
                        <a:pt x="19420" y="495"/>
                        <a:pt x="19501" y="524"/>
                        <a:pt x="19584" y="546"/>
                      </a:cubicBezTo>
                      <a:cubicBezTo>
                        <a:pt x="19584" y="550"/>
                        <a:pt x="19588" y="550"/>
                        <a:pt x="19588" y="550"/>
                      </a:cubicBezTo>
                      <a:cubicBezTo>
                        <a:pt x="19604" y="553"/>
                        <a:pt x="19620" y="559"/>
                        <a:pt x="19633" y="563"/>
                      </a:cubicBezTo>
                      <a:cubicBezTo>
                        <a:pt x="19768" y="605"/>
                        <a:pt x="19910" y="634"/>
                        <a:pt x="20045" y="611"/>
                      </a:cubicBezTo>
                      <a:cubicBezTo>
                        <a:pt x="20055" y="640"/>
                        <a:pt x="20081" y="666"/>
                        <a:pt x="20119" y="662"/>
                      </a:cubicBezTo>
                      <a:lnTo>
                        <a:pt x="20119" y="662"/>
                      </a:lnTo>
                      <a:lnTo>
                        <a:pt x="20122" y="662"/>
                      </a:lnTo>
                      <a:moveTo>
                        <a:pt x="19977" y="521"/>
                      </a:moveTo>
                      <a:lnTo>
                        <a:pt x="19977" y="521"/>
                      </a:lnTo>
                      <a:cubicBezTo>
                        <a:pt x="20019" y="521"/>
                        <a:pt x="20039" y="498"/>
                        <a:pt x="20048" y="485"/>
                      </a:cubicBezTo>
                      <a:cubicBezTo>
                        <a:pt x="20065" y="476"/>
                        <a:pt x="20081" y="463"/>
                        <a:pt x="20090" y="447"/>
                      </a:cubicBezTo>
                      <a:cubicBezTo>
                        <a:pt x="20100" y="427"/>
                        <a:pt x="20103" y="405"/>
                        <a:pt x="20087" y="392"/>
                      </a:cubicBezTo>
                      <a:cubicBezTo>
                        <a:pt x="20068" y="373"/>
                        <a:pt x="20039" y="357"/>
                        <a:pt x="20048" y="325"/>
                      </a:cubicBezTo>
                      <a:cubicBezTo>
                        <a:pt x="20061" y="295"/>
                        <a:pt x="20100" y="283"/>
                        <a:pt x="20132" y="283"/>
                      </a:cubicBezTo>
                      <a:cubicBezTo>
                        <a:pt x="20155" y="283"/>
                        <a:pt x="20180" y="292"/>
                        <a:pt x="20200" y="305"/>
                      </a:cubicBezTo>
                      <a:cubicBezTo>
                        <a:pt x="20245" y="334"/>
                        <a:pt x="20283" y="385"/>
                        <a:pt x="20277" y="440"/>
                      </a:cubicBezTo>
                      <a:cubicBezTo>
                        <a:pt x="20274" y="463"/>
                        <a:pt x="20254" y="501"/>
                        <a:pt x="20229" y="501"/>
                      </a:cubicBezTo>
                      <a:cubicBezTo>
                        <a:pt x="20206" y="501"/>
                        <a:pt x="20187" y="482"/>
                        <a:pt x="20164" y="479"/>
                      </a:cubicBezTo>
                      <a:cubicBezTo>
                        <a:pt x="20161" y="479"/>
                        <a:pt x="20158" y="479"/>
                        <a:pt x="20151" y="479"/>
                      </a:cubicBezTo>
                      <a:cubicBezTo>
                        <a:pt x="20106" y="476"/>
                        <a:pt x="20065" y="521"/>
                        <a:pt x="20048" y="563"/>
                      </a:cubicBezTo>
                      <a:cubicBezTo>
                        <a:pt x="20048" y="566"/>
                        <a:pt x="20048" y="566"/>
                        <a:pt x="20045" y="569"/>
                      </a:cubicBezTo>
                      <a:cubicBezTo>
                        <a:pt x="19920" y="595"/>
                        <a:pt x="19788" y="569"/>
                        <a:pt x="19665" y="534"/>
                      </a:cubicBezTo>
                      <a:cubicBezTo>
                        <a:pt x="19636" y="527"/>
                        <a:pt x="19607" y="518"/>
                        <a:pt x="19578" y="508"/>
                      </a:cubicBezTo>
                      <a:cubicBezTo>
                        <a:pt x="19481" y="479"/>
                        <a:pt x="19382" y="447"/>
                        <a:pt x="19282" y="431"/>
                      </a:cubicBezTo>
                      <a:cubicBezTo>
                        <a:pt x="19192" y="418"/>
                        <a:pt x="19101" y="418"/>
                        <a:pt x="19015" y="431"/>
                      </a:cubicBezTo>
                      <a:cubicBezTo>
                        <a:pt x="18966" y="437"/>
                        <a:pt x="18911" y="450"/>
                        <a:pt x="18879" y="489"/>
                      </a:cubicBezTo>
                      <a:cubicBezTo>
                        <a:pt x="18879" y="492"/>
                        <a:pt x="18876" y="495"/>
                        <a:pt x="18873" y="498"/>
                      </a:cubicBezTo>
                      <a:cubicBezTo>
                        <a:pt x="18870" y="498"/>
                        <a:pt x="18866" y="501"/>
                        <a:pt x="18863" y="501"/>
                      </a:cubicBezTo>
                      <a:cubicBezTo>
                        <a:pt x="18831" y="505"/>
                        <a:pt x="18802" y="508"/>
                        <a:pt x="18770" y="511"/>
                      </a:cubicBezTo>
                      <a:cubicBezTo>
                        <a:pt x="18795" y="479"/>
                        <a:pt x="18824" y="450"/>
                        <a:pt x="18857" y="427"/>
                      </a:cubicBezTo>
                      <a:cubicBezTo>
                        <a:pt x="18892" y="402"/>
                        <a:pt x="18934" y="379"/>
                        <a:pt x="18979" y="366"/>
                      </a:cubicBezTo>
                      <a:cubicBezTo>
                        <a:pt x="19069" y="334"/>
                        <a:pt x="19172" y="331"/>
                        <a:pt x="19266" y="357"/>
                      </a:cubicBezTo>
                      <a:cubicBezTo>
                        <a:pt x="19336" y="379"/>
                        <a:pt x="19408" y="408"/>
                        <a:pt x="19478" y="437"/>
                      </a:cubicBezTo>
                      <a:cubicBezTo>
                        <a:pt x="19556" y="466"/>
                        <a:pt x="19636" y="485"/>
                        <a:pt x="19717" y="498"/>
                      </a:cubicBezTo>
                      <a:cubicBezTo>
                        <a:pt x="19804" y="514"/>
                        <a:pt x="19890" y="527"/>
                        <a:pt x="19977" y="521"/>
                      </a:cubicBezTo>
                      <a:moveTo>
                        <a:pt x="19594" y="1431"/>
                      </a:moveTo>
                      <a:lnTo>
                        <a:pt x="19594" y="1431"/>
                      </a:lnTo>
                      <a:cubicBezTo>
                        <a:pt x="19588" y="1431"/>
                        <a:pt x="19584" y="1431"/>
                        <a:pt x="19581" y="1431"/>
                      </a:cubicBezTo>
                      <a:cubicBezTo>
                        <a:pt x="19517" y="1434"/>
                        <a:pt x="19462" y="1479"/>
                        <a:pt x="19398" y="1483"/>
                      </a:cubicBezTo>
                      <a:cubicBezTo>
                        <a:pt x="19388" y="1483"/>
                        <a:pt x="19378" y="1486"/>
                        <a:pt x="19369" y="1483"/>
                      </a:cubicBezTo>
                      <a:cubicBezTo>
                        <a:pt x="19353" y="1483"/>
                        <a:pt x="19333" y="1483"/>
                        <a:pt x="19317" y="1476"/>
                      </a:cubicBezTo>
                      <a:cubicBezTo>
                        <a:pt x="19292" y="1463"/>
                        <a:pt x="19285" y="1424"/>
                        <a:pt x="19298" y="1399"/>
                      </a:cubicBezTo>
                      <a:cubicBezTo>
                        <a:pt x="19304" y="1386"/>
                        <a:pt x="19317" y="1379"/>
                        <a:pt x="19330" y="1379"/>
                      </a:cubicBezTo>
                      <a:cubicBezTo>
                        <a:pt x="19343" y="1376"/>
                        <a:pt x="19359" y="1386"/>
                        <a:pt x="19365" y="1402"/>
                      </a:cubicBezTo>
                      <a:cubicBezTo>
                        <a:pt x="19378" y="1424"/>
                        <a:pt x="19391" y="1437"/>
                        <a:pt x="19417" y="1441"/>
                      </a:cubicBezTo>
                      <a:lnTo>
                        <a:pt x="19417" y="1441"/>
                      </a:lnTo>
                      <a:lnTo>
                        <a:pt x="19417" y="1441"/>
                      </a:lnTo>
                      <a:cubicBezTo>
                        <a:pt x="19456" y="1444"/>
                        <a:pt x="19481" y="1418"/>
                        <a:pt x="19491" y="1386"/>
                      </a:cubicBezTo>
                      <a:cubicBezTo>
                        <a:pt x="19630" y="1411"/>
                        <a:pt x="19771" y="1383"/>
                        <a:pt x="19903" y="1341"/>
                      </a:cubicBezTo>
                      <a:cubicBezTo>
                        <a:pt x="19920" y="1338"/>
                        <a:pt x="19932" y="1331"/>
                        <a:pt x="19949" y="1328"/>
                      </a:cubicBezTo>
                      <a:cubicBezTo>
                        <a:pt x="19952" y="1328"/>
                        <a:pt x="19952" y="1328"/>
                        <a:pt x="19955" y="1325"/>
                      </a:cubicBezTo>
                      <a:cubicBezTo>
                        <a:pt x="20035" y="1299"/>
                        <a:pt x="20119" y="1273"/>
                        <a:pt x="20203" y="1254"/>
                      </a:cubicBezTo>
                      <a:cubicBezTo>
                        <a:pt x="20287" y="1238"/>
                        <a:pt x="20377" y="1228"/>
                        <a:pt x="20464" y="1231"/>
                      </a:cubicBezTo>
                      <a:cubicBezTo>
                        <a:pt x="20515" y="1231"/>
                        <a:pt x="20602" y="1231"/>
                        <a:pt x="20641" y="1276"/>
                      </a:cubicBezTo>
                      <a:cubicBezTo>
                        <a:pt x="20634" y="1276"/>
                        <a:pt x="20628" y="1276"/>
                        <a:pt x="20622" y="1276"/>
                      </a:cubicBezTo>
                      <a:cubicBezTo>
                        <a:pt x="20496" y="1273"/>
                        <a:pt x="20374" y="1283"/>
                        <a:pt x="20254" y="1331"/>
                      </a:cubicBezTo>
                      <a:cubicBezTo>
                        <a:pt x="20245" y="1334"/>
                        <a:pt x="20238" y="1338"/>
                        <a:pt x="20229" y="1341"/>
                      </a:cubicBezTo>
                      <a:cubicBezTo>
                        <a:pt x="20151" y="1376"/>
                        <a:pt x="20071" y="1411"/>
                        <a:pt x="19987" y="1441"/>
                      </a:cubicBezTo>
                      <a:cubicBezTo>
                        <a:pt x="19949" y="1454"/>
                        <a:pt x="19907" y="1466"/>
                        <a:pt x="19865" y="1476"/>
                      </a:cubicBezTo>
                      <a:cubicBezTo>
                        <a:pt x="19842" y="1483"/>
                        <a:pt x="19823" y="1486"/>
                        <a:pt x="19800" y="1492"/>
                      </a:cubicBezTo>
                      <a:cubicBezTo>
                        <a:pt x="19794" y="1492"/>
                        <a:pt x="19762" y="1502"/>
                        <a:pt x="19745" y="1505"/>
                      </a:cubicBezTo>
                      <a:cubicBezTo>
                        <a:pt x="19710" y="1460"/>
                        <a:pt x="19649" y="1428"/>
                        <a:pt x="19594" y="1431"/>
                      </a:cubicBezTo>
                      <a:moveTo>
                        <a:pt x="20525" y="1209"/>
                      </a:moveTo>
                      <a:lnTo>
                        <a:pt x="20525" y="1209"/>
                      </a:lnTo>
                      <a:cubicBezTo>
                        <a:pt x="20435" y="1196"/>
                        <a:pt x="20345" y="1196"/>
                        <a:pt x="20254" y="1209"/>
                      </a:cubicBezTo>
                      <a:cubicBezTo>
                        <a:pt x="20155" y="1225"/>
                        <a:pt x="20058" y="1257"/>
                        <a:pt x="19958" y="1286"/>
                      </a:cubicBezTo>
                      <a:cubicBezTo>
                        <a:pt x="19929" y="1296"/>
                        <a:pt x="19900" y="1305"/>
                        <a:pt x="19874" y="1312"/>
                      </a:cubicBezTo>
                      <a:cubicBezTo>
                        <a:pt x="19749" y="1347"/>
                        <a:pt x="19617" y="1373"/>
                        <a:pt x="19491" y="1347"/>
                      </a:cubicBezTo>
                      <a:cubicBezTo>
                        <a:pt x="19491" y="1344"/>
                        <a:pt x="19491" y="1341"/>
                        <a:pt x="19488" y="1341"/>
                      </a:cubicBezTo>
                      <a:cubicBezTo>
                        <a:pt x="19472" y="1299"/>
                        <a:pt x="19430" y="1254"/>
                        <a:pt x="19385" y="1257"/>
                      </a:cubicBezTo>
                      <a:cubicBezTo>
                        <a:pt x="19382" y="1257"/>
                        <a:pt x="19378" y="1257"/>
                        <a:pt x="19375" y="1257"/>
                      </a:cubicBezTo>
                      <a:cubicBezTo>
                        <a:pt x="19353" y="1260"/>
                        <a:pt x="19333" y="1279"/>
                        <a:pt x="19311" y="1279"/>
                      </a:cubicBezTo>
                      <a:cubicBezTo>
                        <a:pt x="19282" y="1279"/>
                        <a:pt x="19266" y="1241"/>
                        <a:pt x="19263" y="1215"/>
                      </a:cubicBezTo>
                      <a:cubicBezTo>
                        <a:pt x="19256" y="1164"/>
                        <a:pt x="19295" y="1112"/>
                        <a:pt x="19336" y="1083"/>
                      </a:cubicBezTo>
                      <a:cubicBezTo>
                        <a:pt x="19359" y="1070"/>
                        <a:pt x="19382" y="1061"/>
                        <a:pt x="19408" y="1061"/>
                      </a:cubicBezTo>
                      <a:cubicBezTo>
                        <a:pt x="19436" y="1061"/>
                        <a:pt x="19478" y="1074"/>
                        <a:pt x="19488" y="1102"/>
                      </a:cubicBezTo>
                      <a:cubicBezTo>
                        <a:pt x="19501" y="1135"/>
                        <a:pt x="19468" y="1151"/>
                        <a:pt x="19452" y="1170"/>
                      </a:cubicBezTo>
                      <a:cubicBezTo>
                        <a:pt x="19436" y="1183"/>
                        <a:pt x="19440" y="1206"/>
                        <a:pt x="19449" y="1225"/>
                      </a:cubicBezTo>
                      <a:cubicBezTo>
                        <a:pt x="19456" y="1241"/>
                        <a:pt x="19472" y="1254"/>
                        <a:pt x="19488" y="1263"/>
                      </a:cubicBezTo>
                      <a:cubicBezTo>
                        <a:pt x="19501" y="1276"/>
                        <a:pt x="19517" y="1299"/>
                        <a:pt x="19559" y="1299"/>
                      </a:cubicBezTo>
                      <a:cubicBezTo>
                        <a:pt x="19646" y="1302"/>
                        <a:pt x="19733" y="1292"/>
                        <a:pt x="19820" y="1276"/>
                      </a:cubicBezTo>
                      <a:cubicBezTo>
                        <a:pt x="19903" y="1263"/>
                        <a:pt x="19984" y="1244"/>
                        <a:pt x="20061" y="1215"/>
                      </a:cubicBezTo>
                      <a:cubicBezTo>
                        <a:pt x="20132" y="1186"/>
                        <a:pt x="20200" y="1154"/>
                        <a:pt x="20270" y="1135"/>
                      </a:cubicBezTo>
                      <a:cubicBezTo>
                        <a:pt x="20367" y="1109"/>
                        <a:pt x="20467" y="1112"/>
                        <a:pt x="20560" y="1144"/>
                      </a:cubicBezTo>
                      <a:cubicBezTo>
                        <a:pt x="20602" y="1157"/>
                        <a:pt x="20644" y="1177"/>
                        <a:pt x="20683" y="1206"/>
                      </a:cubicBezTo>
                      <a:cubicBezTo>
                        <a:pt x="20715" y="1228"/>
                        <a:pt x="20741" y="1257"/>
                        <a:pt x="20766" y="1289"/>
                      </a:cubicBezTo>
                      <a:cubicBezTo>
                        <a:pt x="20738" y="1286"/>
                        <a:pt x="20705" y="1283"/>
                        <a:pt x="20673" y="1279"/>
                      </a:cubicBezTo>
                      <a:cubicBezTo>
                        <a:pt x="20670" y="1276"/>
                        <a:pt x="20666" y="1276"/>
                        <a:pt x="20663" y="1276"/>
                      </a:cubicBezTo>
                      <a:cubicBezTo>
                        <a:pt x="20660" y="1273"/>
                        <a:pt x="20660" y="1270"/>
                        <a:pt x="20657" y="1267"/>
                      </a:cubicBezTo>
                      <a:cubicBezTo>
                        <a:pt x="20628" y="1225"/>
                        <a:pt x="20573" y="1215"/>
                        <a:pt x="20525" y="1209"/>
                      </a:cubicBezTo>
                      <a:moveTo>
                        <a:pt x="20622" y="1054"/>
                      </a:moveTo>
                      <a:lnTo>
                        <a:pt x="20622" y="1054"/>
                      </a:lnTo>
                      <a:cubicBezTo>
                        <a:pt x="20551" y="1016"/>
                        <a:pt x="20470" y="993"/>
                        <a:pt x="20386" y="993"/>
                      </a:cubicBezTo>
                      <a:cubicBezTo>
                        <a:pt x="20300" y="993"/>
                        <a:pt x="20213" y="1016"/>
                        <a:pt x="20125" y="1041"/>
                      </a:cubicBezTo>
                      <a:cubicBezTo>
                        <a:pt x="20035" y="1067"/>
                        <a:pt x="19945" y="1096"/>
                        <a:pt x="19855" y="1122"/>
                      </a:cubicBezTo>
                      <a:cubicBezTo>
                        <a:pt x="19884" y="1093"/>
                        <a:pt x="19916" y="1067"/>
                        <a:pt x="19949" y="1045"/>
                      </a:cubicBezTo>
                      <a:cubicBezTo>
                        <a:pt x="19955" y="1045"/>
                        <a:pt x="19958" y="1041"/>
                        <a:pt x="19961" y="1038"/>
                      </a:cubicBezTo>
                      <a:cubicBezTo>
                        <a:pt x="19961" y="1035"/>
                        <a:pt x="19961" y="1035"/>
                        <a:pt x="19965" y="1035"/>
                      </a:cubicBezTo>
                      <a:cubicBezTo>
                        <a:pt x="20132" y="920"/>
                        <a:pt x="20338" y="843"/>
                        <a:pt x="20522" y="852"/>
                      </a:cubicBezTo>
                      <a:cubicBezTo>
                        <a:pt x="20615" y="859"/>
                        <a:pt x="20705" y="888"/>
                        <a:pt x="20789" y="923"/>
                      </a:cubicBezTo>
                      <a:cubicBezTo>
                        <a:pt x="20776" y="939"/>
                        <a:pt x="20766" y="959"/>
                        <a:pt x="20757" y="977"/>
                      </a:cubicBezTo>
                      <a:cubicBezTo>
                        <a:pt x="20744" y="1006"/>
                        <a:pt x="20734" y="1041"/>
                        <a:pt x="20705" y="1061"/>
                      </a:cubicBezTo>
                      <a:cubicBezTo>
                        <a:pt x="20689" y="1070"/>
                        <a:pt x="20670" y="1074"/>
                        <a:pt x="20654" y="1074"/>
                      </a:cubicBezTo>
                      <a:cubicBezTo>
                        <a:pt x="20644" y="1067"/>
                        <a:pt x="20631" y="1061"/>
                        <a:pt x="20622" y="1054"/>
                      </a:cubicBezTo>
                      <a:moveTo>
                        <a:pt x="20332" y="791"/>
                      </a:moveTo>
                      <a:lnTo>
                        <a:pt x="20332" y="791"/>
                      </a:lnTo>
                      <a:cubicBezTo>
                        <a:pt x="20332" y="788"/>
                        <a:pt x="20332" y="788"/>
                        <a:pt x="20332" y="785"/>
                      </a:cubicBezTo>
                      <a:cubicBezTo>
                        <a:pt x="20354" y="756"/>
                        <a:pt x="20380" y="727"/>
                        <a:pt x="20409" y="701"/>
                      </a:cubicBezTo>
                      <a:cubicBezTo>
                        <a:pt x="20464" y="646"/>
                        <a:pt x="20528" y="601"/>
                        <a:pt x="20599" y="569"/>
                      </a:cubicBezTo>
                      <a:cubicBezTo>
                        <a:pt x="20679" y="537"/>
                        <a:pt x="20766" y="534"/>
                        <a:pt x="20850" y="534"/>
                      </a:cubicBezTo>
                      <a:lnTo>
                        <a:pt x="20854" y="534"/>
                      </a:lnTo>
                      <a:cubicBezTo>
                        <a:pt x="20776" y="546"/>
                        <a:pt x="20699" y="572"/>
                        <a:pt x="20628" y="601"/>
                      </a:cubicBezTo>
                      <a:cubicBezTo>
                        <a:pt x="20525" y="640"/>
                        <a:pt x="20438" y="720"/>
                        <a:pt x="20383" y="814"/>
                      </a:cubicBezTo>
                      <a:cubicBezTo>
                        <a:pt x="20383" y="817"/>
                        <a:pt x="20380" y="820"/>
                        <a:pt x="20380" y="823"/>
                      </a:cubicBezTo>
                      <a:cubicBezTo>
                        <a:pt x="20377" y="823"/>
                        <a:pt x="20374" y="823"/>
                        <a:pt x="20370" y="827"/>
                      </a:cubicBezTo>
                      <a:cubicBezTo>
                        <a:pt x="20348" y="830"/>
                        <a:pt x="20329" y="833"/>
                        <a:pt x="20306" y="836"/>
                      </a:cubicBezTo>
                      <a:cubicBezTo>
                        <a:pt x="20312" y="820"/>
                        <a:pt x="20322" y="804"/>
                        <a:pt x="20332" y="791"/>
                      </a:cubicBezTo>
                      <a:moveTo>
                        <a:pt x="21804" y="926"/>
                      </a:moveTo>
                      <a:lnTo>
                        <a:pt x="21804" y="926"/>
                      </a:lnTo>
                      <a:cubicBezTo>
                        <a:pt x="21823" y="923"/>
                        <a:pt x="21848" y="914"/>
                        <a:pt x="21858" y="894"/>
                      </a:cubicBezTo>
                      <a:cubicBezTo>
                        <a:pt x="21865" y="875"/>
                        <a:pt x="21858" y="856"/>
                        <a:pt x="21855" y="836"/>
                      </a:cubicBezTo>
                      <a:cubicBezTo>
                        <a:pt x="21848" y="814"/>
                        <a:pt x="21845" y="794"/>
                        <a:pt x="21871" y="782"/>
                      </a:cubicBezTo>
                      <a:cubicBezTo>
                        <a:pt x="21881" y="778"/>
                        <a:pt x="21887" y="778"/>
                        <a:pt x="21894" y="778"/>
                      </a:cubicBezTo>
                      <a:cubicBezTo>
                        <a:pt x="21913" y="778"/>
                        <a:pt x="21936" y="791"/>
                        <a:pt x="21948" y="807"/>
                      </a:cubicBezTo>
                      <a:cubicBezTo>
                        <a:pt x="21971" y="823"/>
                        <a:pt x="21984" y="849"/>
                        <a:pt x="21984" y="878"/>
                      </a:cubicBezTo>
                      <a:cubicBezTo>
                        <a:pt x="21980" y="904"/>
                        <a:pt x="21964" y="920"/>
                        <a:pt x="21948" y="936"/>
                      </a:cubicBezTo>
                      <a:cubicBezTo>
                        <a:pt x="21945" y="939"/>
                        <a:pt x="21942" y="943"/>
                        <a:pt x="21939" y="946"/>
                      </a:cubicBezTo>
                      <a:cubicBezTo>
                        <a:pt x="21929" y="955"/>
                        <a:pt x="21916" y="967"/>
                        <a:pt x="21897" y="986"/>
                      </a:cubicBezTo>
                      <a:cubicBezTo>
                        <a:pt x="21887" y="993"/>
                        <a:pt x="21878" y="999"/>
                        <a:pt x="21868" y="1009"/>
                      </a:cubicBezTo>
                      <a:cubicBezTo>
                        <a:pt x="21868" y="1006"/>
                        <a:pt x="21865" y="1006"/>
                        <a:pt x="21861" y="1003"/>
                      </a:cubicBezTo>
                      <a:cubicBezTo>
                        <a:pt x="21710" y="939"/>
                        <a:pt x="21578" y="846"/>
                        <a:pt x="21427" y="782"/>
                      </a:cubicBezTo>
                      <a:cubicBezTo>
                        <a:pt x="21288" y="717"/>
                        <a:pt x="21130" y="685"/>
                        <a:pt x="20979" y="707"/>
                      </a:cubicBezTo>
                      <a:cubicBezTo>
                        <a:pt x="20937" y="714"/>
                        <a:pt x="20895" y="727"/>
                        <a:pt x="20857" y="740"/>
                      </a:cubicBezTo>
                      <a:cubicBezTo>
                        <a:pt x="20818" y="753"/>
                        <a:pt x="20782" y="775"/>
                        <a:pt x="20750" y="798"/>
                      </a:cubicBezTo>
                      <a:cubicBezTo>
                        <a:pt x="20741" y="804"/>
                        <a:pt x="20731" y="814"/>
                        <a:pt x="20722" y="820"/>
                      </a:cubicBezTo>
                      <a:cubicBezTo>
                        <a:pt x="20709" y="827"/>
                        <a:pt x="20696" y="836"/>
                        <a:pt x="20683" y="846"/>
                      </a:cubicBezTo>
                      <a:cubicBezTo>
                        <a:pt x="20670" y="843"/>
                        <a:pt x="20654" y="836"/>
                        <a:pt x="20638" y="833"/>
                      </a:cubicBezTo>
                      <a:cubicBezTo>
                        <a:pt x="20609" y="827"/>
                        <a:pt x="20580" y="823"/>
                        <a:pt x="20551" y="820"/>
                      </a:cubicBezTo>
                      <a:cubicBezTo>
                        <a:pt x="20638" y="753"/>
                        <a:pt x="20725" y="688"/>
                        <a:pt x="20828" y="653"/>
                      </a:cubicBezTo>
                      <a:cubicBezTo>
                        <a:pt x="20940" y="614"/>
                        <a:pt x="21066" y="624"/>
                        <a:pt x="21182" y="646"/>
                      </a:cubicBezTo>
                      <a:cubicBezTo>
                        <a:pt x="21298" y="669"/>
                        <a:pt x="21404" y="714"/>
                        <a:pt x="21507" y="769"/>
                      </a:cubicBezTo>
                      <a:cubicBezTo>
                        <a:pt x="21578" y="807"/>
                        <a:pt x="21646" y="862"/>
                        <a:pt x="21720" y="901"/>
                      </a:cubicBezTo>
                      <a:cubicBezTo>
                        <a:pt x="21739" y="920"/>
                        <a:pt x="21765" y="930"/>
                        <a:pt x="21791" y="930"/>
                      </a:cubicBezTo>
                      <a:cubicBezTo>
                        <a:pt x="21794" y="930"/>
                        <a:pt x="21800" y="926"/>
                        <a:pt x="21804" y="926"/>
                      </a:cubicBezTo>
                      <a:moveTo>
                        <a:pt x="21681" y="833"/>
                      </a:moveTo>
                      <a:lnTo>
                        <a:pt x="21681" y="833"/>
                      </a:lnTo>
                      <a:cubicBezTo>
                        <a:pt x="21636" y="804"/>
                        <a:pt x="21607" y="782"/>
                        <a:pt x="21562" y="756"/>
                      </a:cubicBezTo>
                      <a:cubicBezTo>
                        <a:pt x="21481" y="711"/>
                        <a:pt x="21395" y="669"/>
                        <a:pt x="21307" y="643"/>
                      </a:cubicBezTo>
                      <a:cubicBezTo>
                        <a:pt x="21143" y="588"/>
                        <a:pt x="20966" y="569"/>
                        <a:pt x="20802" y="630"/>
                      </a:cubicBezTo>
                      <a:cubicBezTo>
                        <a:pt x="20795" y="634"/>
                        <a:pt x="20792" y="637"/>
                        <a:pt x="20786" y="637"/>
                      </a:cubicBezTo>
                      <a:cubicBezTo>
                        <a:pt x="20696" y="675"/>
                        <a:pt x="20612" y="733"/>
                        <a:pt x="20544" y="804"/>
                      </a:cubicBezTo>
                      <a:cubicBezTo>
                        <a:pt x="20541" y="807"/>
                        <a:pt x="20534" y="810"/>
                        <a:pt x="20531" y="814"/>
                      </a:cubicBezTo>
                      <a:cubicBezTo>
                        <a:pt x="20525" y="817"/>
                        <a:pt x="20522" y="817"/>
                        <a:pt x="20515" y="817"/>
                      </a:cubicBezTo>
                      <a:cubicBezTo>
                        <a:pt x="20480" y="817"/>
                        <a:pt x="20445" y="820"/>
                        <a:pt x="20409" y="820"/>
                      </a:cubicBezTo>
                      <a:cubicBezTo>
                        <a:pt x="20473" y="707"/>
                        <a:pt x="20596" y="640"/>
                        <a:pt x="20722" y="598"/>
                      </a:cubicBezTo>
                      <a:cubicBezTo>
                        <a:pt x="20873" y="550"/>
                        <a:pt x="21040" y="537"/>
                        <a:pt x="21191" y="585"/>
                      </a:cubicBezTo>
                      <a:cubicBezTo>
                        <a:pt x="21256" y="608"/>
                        <a:pt x="21488" y="704"/>
                        <a:pt x="21543" y="720"/>
                      </a:cubicBezTo>
                      <a:cubicBezTo>
                        <a:pt x="21555" y="724"/>
                        <a:pt x="21659" y="746"/>
                        <a:pt x="21697" y="756"/>
                      </a:cubicBezTo>
                      <a:cubicBezTo>
                        <a:pt x="21684" y="778"/>
                        <a:pt x="21678" y="804"/>
                        <a:pt x="21681" y="833"/>
                      </a:cubicBezTo>
                      <a:moveTo>
                        <a:pt x="22045" y="662"/>
                      </a:moveTo>
                      <a:lnTo>
                        <a:pt x="22045" y="662"/>
                      </a:lnTo>
                      <a:cubicBezTo>
                        <a:pt x="22071" y="659"/>
                        <a:pt x="22084" y="646"/>
                        <a:pt x="22093" y="624"/>
                      </a:cubicBezTo>
                      <a:cubicBezTo>
                        <a:pt x="22103" y="608"/>
                        <a:pt x="22116" y="601"/>
                        <a:pt x="22132" y="601"/>
                      </a:cubicBezTo>
                      <a:cubicBezTo>
                        <a:pt x="22142" y="601"/>
                        <a:pt x="22155" y="608"/>
                        <a:pt x="22161" y="621"/>
                      </a:cubicBezTo>
                      <a:cubicBezTo>
                        <a:pt x="22177" y="646"/>
                        <a:pt x="22171" y="685"/>
                        <a:pt x="22142" y="698"/>
                      </a:cubicBezTo>
                      <a:cubicBezTo>
                        <a:pt x="22125" y="704"/>
                        <a:pt x="22109" y="704"/>
                        <a:pt x="22090" y="707"/>
                      </a:cubicBezTo>
                      <a:cubicBezTo>
                        <a:pt x="22080" y="707"/>
                        <a:pt x="22071" y="704"/>
                        <a:pt x="22064" y="704"/>
                      </a:cubicBezTo>
                      <a:cubicBezTo>
                        <a:pt x="21997" y="701"/>
                        <a:pt x="21945" y="659"/>
                        <a:pt x="21881" y="653"/>
                      </a:cubicBezTo>
                      <a:cubicBezTo>
                        <a:pt x="21874" y="653"/>
                        <a:pt x="21871" y="653"/>
                        <a:pt x="21868" y="653"/>
                      </a:cubicBezTo>
                      <a:cubicBezTo>
                        <a:pt x="21810" y="650"/>
                        <a:pt x="21749" y="682"/>
                        <a:pt x="21713" y="727"/>
                      </a:cubicBezTo>
                      <a:cubicBezTo>
                        <a:pt x="21697" y="724"/>
                        <a:pt x="21665" y="714"/>
                        <a:pt x="21659" y="714"/>
                      </a:cubicBezTo>
                      <a:cubicBezTo>
                        <a:pt x="21639" y="711"/>
                        <a:pt x="21617" y="704"/>
                        <a:pt x="21597" y="698"/>
                      </a:cubicBezTo>
                      <a:cubicBezTo>
                        <a:pt x="21555" y="688"/>
                        <a:pt x="21514" y="675"/>
                        <a:pt x="21472" y="662"/>
                      </a:cubicBezTo>
                      <a:cubicBezTo>
                        <a:pt x="21391" y="634"/>
                        <a:pt x="21311" y="598"/>
                        <a:pt x="21230" y="566"/>
                      </a:cubicBezTo>
                      <a:cubicBezTo>
                        <a:pt x="21224" y="563"/>
                        <a:pt x="21214" y="559"/>
                        <a:pt x="21208" y="556"/>
                      </a:cubicBezTo>
                      <a:cubicBezTo>
                        <a:pt x="21089" y="505"/>
                        <a:pt x="20966" y="495"/>
                        <a:pt x="20837" y="498"/>
                      </a:cubicBezTo>
                      <a:cubicBezTo>
                        <a:pt x="20831" y="498"/>
                        <a:pt x="20824" y="498"/>
                        <a:pt x="20818" y="498"/>
                      </a:cubicBezTo>
                      <a:cubicBezTo>
                        <a:pt x="20860" y="457"/>
                        <a:pt x="20944" y="453"/>
                        <a:pt x="20998" y="453"/>
                      </a:cubicBezTo>
                      <a:cubicBezTo>
                        <a:pt x="21085" y="450"/>
                        <a:pt x="21172" y="460"/>
                        <a:pt x="21259" y="479"/>
                      </a:cubicBezTo>
                      <a:cubicBezTo>
                        <a:pt x="21343" y="495"/>
                        <a:pt x="21423" y="524"/>
                        <a:pt x="21507" y="546"/>
                      </a:cubicBezTo>
                      <a:cubicBezTo>
                        <a:pt x="21507" y="550"/>
                        <a:pt x="21511" y="550"/>
                        <a:pt x="21511" y="550"/>
                      </a:cubicBezTo>
                      <a:cubicBezTo>
                        <a:pt x="21527" y="553"/>
                        <a:pt x="21543" y="559"/>
                        <a:pt x="21555" y="563"/>
                      </a:cubicBezTo>
                      <a:cubicBezTo>
                        <a:pt x="21691" y="605"/>
                        <a:pt x="21832" y="634"/>
                        <a:pt x="21968" y="611"/>
                      </a:cubicBezTo>
                      <a:cubicBezTo>
                        <a:pt x="21977" y="640"/>
                        <a:pt x="22003" y="666"/>
                        <a:pt x="22042" y="662"/>
                      </a:cubicBezTo>
                      <a:lnTo>
                        <a:pt x="22042" y="662"/>
                      </a:lnTo>
                      <a:lnTo>
                        <a:pt x="22045" y="662"/>
                      </a:lnTo>
                      <a:moveTo>
                        <a:pt x="21900" y="521"/>
                      </a:moveTo>
                      <a:lnTo>
                        <a:pt x="21900" y="521"/>
                      </a:lnTo>
                      <a:cubicBezTo>
                        <a:pt x="21942" y="521"/>
                        <a:pt x="21961" y="498"/>
                        <a:pt x="21971" y="485"/>
                      </a:cubicBezTo>
                      <a:cubicBezTo>
                        <a:pt x="21987" y="476"/>
                        <a:pt x="22003" y="463"/>
                        <a:pt x="22013" y="447"/>
                      </a:cubicBezTo>
                      <a:cubicBezTo>
                        <a:pt x="22023" y="427"/>
                        <a:pt x="22026" y="405"/>
                        <a:pt x="22010" y="392"/>
                      </a:cubicBezTo>
                      <a:cubicBezTo>
                        <a:pt x="21990" y="373"/>
                        <a:pt x="21961" y="357"/>
                        <a:pt x="21971" y="325"/>
                      </a:cubicBezTo>
                      <a:cubicBezTo>
                        <a:pt x="21984" y="295"/>
                        <a:pt x="22023" y="283"/>
                        <a:pt x="22055" y="283"/>
                      </a:cubicBezTo>
                      <a:cubicBezTo>
                        <a:pt x="22077" y="283"/>
                        <a:pt x="22103" y="292"/>
                        <a:pt x="22122" y="305"/>
                      </a:cubicBezTo>
                      <a:cubicBezTo>
                        <a:pt x="22168" y="334"/>
                        <a:pt x="22206" y="385"/>
                        <a:pt x="22200" y="440"/>
                      </a:cubicBezTo>
                      <a:cubicBezTo>
                        <a:pt x="22196" y="463"/>
                        <a:pt x="22177" y="501"/>
                        <a:pt x="22151" y="501"/>
                      </a:cubicBezTo>
                      <a:cubicBezTo>
                        <a:pt x="22129" y="501"/>
                        <a:pt x="22109" y="482"/>
                        <a:pt x="22087" y="479"/>
                      </a:cubicBezTo>
                      <a:cubicBezTo>
                        <a:pt x="22084" y="479"/>
                        <a:pt x="22080" y="479"/>
                        <a:pt x="22074" y="479"/>
                      </a:cubicBezTo>
                      <a:cubicBezTo>
                        <a:pt x="22029" y="476"/>
                        <a:pt x="21987" y="521"/>
                        <a:pt x="21971" y="563"/>
                      </a:cubicBezTo>
                      <a:cubicBezTo>
                        <a:pt x="21971" y="566"/>
                        <a:pt x="21971" y="566"/>
                        <a:pt x="21968" y="569"/>
                      </a:cubicBezTo>
                      <a:cubicBezTo>
                        <a:pt x="21842" y="595"/>
                        <a:pt x="21710" y="569"/>
                        <a:pt x="21588" y="534"/>
                      </a:cubicBezTo>
                      <a:cubicBezTo>
                        <a:pt x="21559" y="527"/>
                        <a:pt x="21530" y="518"/>
                        <a:pt x="21501" y="508"/>
                      </a:cubicBezTo>
                      <a:cubicBezTo>
                        <a:pt x="21404" y="479"/>
                        <a:pt x="21304" y="447"/>
                        <a:pt x="21204" y="431"/>
                      </a:cubicBezTo>
                      <a:cubicBezTo>
                        <a:pt x="21114" y="418"/>
                        <a:pt x="21024" y="418"/>
                        <a:pt x="20937" y="431"/>
                      </a:cubicBezTo>
                      <a:cubicBezTo>
                        <a:pt x="20889" y="437"/>
                        <a:pt x="20834" y="450"/>
                        <a:pt x="20802" y="489"/>
                      </a:cubicBezTo>
                      <a:cubicBezTo>
                        <a:pt x="20802" y="492"/>
                        <a:pt x="20799" y="495"/>
                        <a:pt x="20795" y="498"/>
                      </a:cubicBezTo>
                      <a:cubicBezTo>
                        <a:pt x="20792" y="498"/>
                        <a:pt x="20789" y="501"/>
                        <a:pt x="20786" y="501"/>
                      </a:cubicBezTo>
                      <a:cubicBezTo>
                        <a:pt x="20754" y="505"/>
                        <a:pt x="20725" y="508"/>
                        <a:pt x="20692" y="511"/>
                      </a:cubicBezTo>
                      <a:cubicBezTo>
                        <a:pt x="20718" y="479"/>
                        <a:pt x="20747" y="450"/>
                        <a:pt x="20779" y="427"/>
                      </a:cubicBezTo>
                      <a:cubicBezTo>
                        <a:pt x="20815" y="402"/>
                        <a:pt x="20857" y="379"/>
                        <a:pt x="20902" y="366"/>
                      </a:cubicBezTo>
                      <a:cubicBezTo>
                        <a:pt x="20992" y="334"/>
                        <a:pt x="21095" y="331"/>
                        <a:pt x="21188" y="357"/>
                      </a:cubicBezTo>
                      <a:cubicBezTo>
                        <a:pt x="21259" y="379"/>
                        <a:pt x="21330" y="408"/>
                        <a:pt x="21401" y="437"/>
                      </a:cubicBezTo>
                      <a:cubicBezTo>
                        <a:pt x="21478" y="466"/>
                        <a:pt x="21559" y="485"/>
                        <a:pt x="21639" y="498"/>
                      </a:cubicBezTo>
                      <a:cubicBezTo>
                        <a:pt x="21726" y="514"/>
                        <a:pt x="21813" y="527"/>
                        <a:pt x="21900" y="521"/>
                      </a:cubicBezTo>
                      <a:moveTo>
                        <a:pt x="21517" y="1431"/>
                      </a:moveTo>
                      <a:lnTo>
                        <a:pt x="21517" y="1431"/>
                      </a:lnTo>
                      <a:cubicBezTo>
                        <a:pt x="21511" y="1431"/>
                        <a:pt x="21507" y="1431"/>
                        <a:pt x="21504" y="1431"/>
                      </a:cubicBezTo>
                      <a:cubicBezTo>
                        <a:pt x="21439" y="1434"/>
                        <a:pt x="21385" y="1479"/>
                        <a:pt x="21320" y="1483"/>
                      </a:cubicBezTo>
                      <a:cubicBezTo>
                        <a:pt x="21311" y="1483"/>
                        <a:pt x="21301" y="1486"/>
                        <a:pt x="21291" y="1483"/>
                      </a:cubicBezTo>
                      <a:cubicBezTo>
                        <a:pt x="21275" y="1483"/>
                        <a:pt x="21256" y="1483"/>
                        <a:pt x="21243" y="1476"/>
                      </a:cubicBezTo>
                      <a:cubicBezTo>
                        <a:pt x="21214" y="1463"/>
                        <a:pt x="21208" y="1424"/>
                        <a:pt x="21221" y="1399"/>
                      </a:cubicBezTo>
                      <a:cubicBezTo>
                        <a:pt x="21230" y="1386"/>
                        <a:pt x="21240" y="1379"/>
                        <a:pt x="21253" y="1379"/>
                      </a:cubicBezTo>
                      <a:cubicBezTo>
                        <a:pt x="21266" y="1376"/>
                        <a:pt x="21282" y="1386"/>
                        <a:pt x="21288" y="1402"/>
                      </a:cubicBezTo>
                      <a:cubicBezTo>
                        <a:pt x="21301" y="1424"/>
                        <a:pt x="21314" y="1437"/>
                        <a:pt x="21340" y="1441"/>
                      </a:cubicBezTo>
                      <a:lnTo>
                        <a:pt x="21340" y="1441"/>
                      </a:lnTo>
                      <a:lnTo>
                        <a:pt x="21340" y="1441"/>
                      </a:lnTo>
                      <a:cubicBezTo>
                        <a:pt x="21378" y="1444"/>
                        <a:pt x="21404" y="1418"/>
                        <a:pt x="21414" y="1386"/>
                      </a:cubicBezTo>
                      <a:cubicBezTo>
                        <a:pt x="21552" y="1411"/>
                        <a:pt x="21694" y="1383"/>
                        <a:pt x="21826" y="1341"/>
                      </a:cubicBezTo>
                      <a:cubicBezTo>
                        <a:pt x="21842" y="1338"/>
                        <a:pt x="21855" y="1331"/>
                        <a:pt x="21871" y="1328"/>
                      </a:cubicBezTo>
                      <a:cubicBezTo>
                        <a:pt x="21874" y="1328"/>
                        <a:pt x="21874" y="1328"/>
                        <a:pt x="21878" y="1325"/>
                      </a:cubicBezTo>
                      <a:cubicBezTo>
                        <a:pt x="21958" y="1299"/>
                        <a:pt x="22042" y="1273"/>
                        <a:pt x="22125" y="1254"/>
                      </a:cubicBezTo>
                      <a:cubicBezTo>
                        <a:pt x="22209" y="1238"/>
                        <a:pt x="22300" y="1228"/>
                        <a:pt x="22386" y="1231"/>
                      </a:cubicBezTo>
                      <a:cubicBezTo>
                        <a:pt x="22438" y="1231"/>
                        <a:pt x="22525" y="1231"/>
                        <a:pt x="22564" y="1276"/>
                      </a:cubicBezTo>
                      <a:cubicBezTo>
                        <a:pt x="22557" y="1276"/>
                        <a:pt x="22551" y="1276"/>
                        <a:pt x="22544" y="1276"/>
                      </a:cubicBezTo>
                      <a:cubicBezTo>
                        <a:pt x="22419" y="1273"/>
                        <a:pt x="22296" y="1283"/>
                        <a:pt x="22177" y="1331"/>
                      </a:cubicBezTo>
                      <a:cubicBezTo>
                        <a:pt x="22168" y="1334"/>
                        <a:pt x="22161" y="1338"/>
                        <a:pt x="22151" y="1341"/>
                      </a:cubicBezTo>
                      <a:cubicBezTo>
                        <a:pt x="22074" y="1376"/>
                        <a:pt x="21993" y="1411"/>
                        <a:pt x="21910" y="1441"/>
                      </a:cubicBezTo>
                      <a:cubicBezTo>
                        <a:pt x="21871" y="1454"/>
                        <a:pt x="21829" y="1466"/>
                        <a:pt x="21787" y="1476"/>
                      </a:cubicBezTo>
                      <a:cubicBezTo>
                        <a:pt x="21765" y="1483"/>
                        <a:pt x="21746" y="1486"/>
                        <a:pt x="21723" y="1492"/>
                      </a:cubicBezTo>
                      <a:cubicBezTo>
                        <a:pt x="21716" y="1492"/>
                        <a:pt x="21684" y="1502"/>
                        <a:pt x="21668" y="1505"/>
                      </a:cubicBezTo>
                      <a:cubicBezTo>
                        <a:pt x="21633" y="1460"/>
                        <a:pt x="21572" y="1428"/>
                        <a:pt x="21517" y="1431"/>
                      </a:cubicBezTo>
                      <a:moveTo>
                        <a:pt x="22448" y="1209"/>
                      </a:moveTo>
                      <a:lnTo>
                        <a:pt x="22448" y="1209"/>
                      </a:lnTo>
                      <a:cubicBezTo>
                        <a:pt x="22357" y="1196"/>
                        <a:pt x="22267" y="1196"/>
                        <a:pt x="22180" y="1209"/>
                      </a:cubicBezTo>
                      <a:cubicBezTo>
                        <a:pt x="22077" y="1225"/>
                        <a:pt x="21980" y="1257"/>
                        <a:pt x="21881" y="1286"/>
                      </a:cubicBezTo>
                      <a:cubicBezTo>
                        <a:pt x="21852" y="1296"/>
                        <a:pt x="21826" y="1305"/>
                        <a:pt x="21797" y="1312"/>
                      </a:cubicBezTo>
                      <a:cubicBezTo>
                        <a:pt x="21671" y="1347"/>
                        <a:pt x="21539" y="1373"/>
                        <a:pt x="21414" y="1347"/>
                      </a:cubicBezTo>
                      <a:cubicBezTo>
                        <a:pt x="21414" y="1344"/>
                        <a:pt x="21414" y="1341"/>
                        <a:pt x="21411" y="1341"/>
                      </a:cubicBezTo>
                      <a:cubicBezTo>
                        <a:pt x="21398" y="1299"/>
                        <a:pt x="21356" y="1254"/>
                        <a:pt x="21307" y="1257"/>
                      </a:cubicBezTo>
                      <a:cubicBezTo>
                        <a:pt x="21304" y="1257"/>
                        <a:pt x="21301" y="1257"/>
                        <a:pt x="21298" y="1257"/>
                      </a:cubicBezTo>
                      <a:cubicBezTo>
                        <a:pt x="21275" y="1260"/>
                        <a:pt x="21256" y="1279"/>
                        <a:pt x="21234" y="1279"/>
                      </a:cubicBezTo>
                      <a:cubicBezTo>
                        <a:pt x="21204" y="1279"/>
                        <a:pt x="21188" y="1241"/>
                        <a:pt x="21185" y="1215"/>
                      </a:cubicBezTo>
                      <a:cubicBezTo>
                        <a:pt x="21179" y="1164"/>
                        <a:pt x="21217" y="1112"/>
                        <a:pt x="21259" y="1083"/>
                      </a:cubicBezTo>
                      <a:cubicBezTo>
                        <a:pt x="21282" y="1070"/>
                        <a:pt x="21304" y="1061"/>
                        <a:pt x="21330" y="1061"/>
                      </a:cubicBezTo>
                      <a:cubicBezTo>
                        <a:pt x="21359" y="1061"/>
                        <a:pt x="21401" y="1074"/>
                        <a:pt x="21411" y="1102"/>
                      </a:cubicBezTo>
                      <a:cubicBezTo>
                        <a:pt x="21423" y="1135"/>
                        <a:pt x="21391" y="1151"/>
                        <a:pt x="21375" y="1170"/>
                      </a:cubicBezTo>
                      <a:cubicBezTo>
                        <a:pt x="21359" y="1183"/>
                        <a:pt x="21362" y="1206"/>
                        <a:pt x="21372" y="1225"/>
                      </a:cubicBezTo>
                      <a:cubicBezTo>
                        <a:pt x="21378" y="1241"/>
                        <a:pt x="21395" y="1254"/>
                        <a:pt x="21411" y="1263"/>
                      </a:cubicBezTo>
                      <a:cubicBezTo>
                        <a:pt x="21423" y="1276"/>
                        <a:pt x="21439" y="1299"/>
                        <a:pt x="21481" y="1299"/>
                      </a:cubicBezTo>
                      <a:cubicBezTo>
                        <a:pt x="21568" y="1302"/>
                        <a:pt x="21655" y="1292"/>
                        <a:pt x="21742" y="1276"/>
                      </a:cubicBezTo>
                      <a:cubicBezTo>
                        <a:pt x="21826" y="1263"/>
                        <a:pt x="21907" y="1244"/>
                        <a:pt x="21984" y="1215"/>
                      </a:cubicBezTo>
                      <a:cubicBezTo>
                        <a:pt x="22055" y="1186"/>
                        <a:pt x="22122" y="1154"/>
                        <a:pt x="22193" y="1135"/>
                      </a:cubicBezTo>
                      <a:cubicBezTo>
                        <a:pt x="22290" y="1109"/>
                        <a:pt x="22390" y="1112"/>
                        <a:pt x="22483" y="1144"/>
                      </a:cubicBezTo>
                      <a:cubicBezTo>
                        <a:pt x="22525" y="1157"/>
                        <a:pt x="22567" y="1177"/>
                        <a:pt x="22605" y="1206"/>
                      </a:cubicBezTo>
                      <a:cubicBezTo>
                        <a:pt x="22637" y="1228"/>
                        <a:pt x="22663" y="1257"/>
                        <a:pt x="22689" y="1289"/>
                      </a:cubicBezTo>
                      <a:cubicBezTo>
                        <a:pt x="22660" y="1286"/>
                        <a:pt x="22628" y="1283"/>
                        <a:pt x="22596" y="1279"/>
                      </a:cubicBezTo>
                      <a:cubicBezTo>
                        <a:pt x="22593" y="1276"/>
                        <a:pt x="22589" y="1276"/>
                        <a:pt x="22586" y="1276"/>
                      </a:cubicBezTo>
                      <a:cubicBezTo>
                        <a:pt x="22583" y="1273"/>
                        <a:pt x="22583" y="1270"/>
                        <a:pt x="22580" y="1267"/>
                      </a:cubicBezTo>
                      <a:cubicBezTo>
                        <a:pt x="22551" y="1225"/>
                        <a:pt x="22496" y="1215"/>
                        <a:pt x="22448" y="1209"/>
                      </a:cubicBezTo>
                      <a:moveTo>
                        <a:pt x="22544" y="1054"/>
                      </a:moveTo>
                      <a:lnTo>
                        <a:pt x="22544" y="1054"/>
                      </a:lnTo>
                      <a:cubicBezTo>
                        <a:pt x="22473" y="1016"/>
                        <a:pt x="22393" y="993"/>
                        <a:pt x="22309" y="993"/>
                      </a:cubicBezTo>
                      <a:cubicBezTo>
                        <a:pt x="22222" y="993"/>
                        <a:pt x="22135" y="1016"/>
                        <a:pt x="22048" y="1041"/>
                      </a:cubicBezTo>
                      <a:cubicBezTo>
                        <a:pt x="21958" y="1067"/>
                        <a:pt x="21868" y="1096"/>
                        <a:pt x="21778" y="1122"/>
                      </a:cubicBezTo>
                      <a:cubicBezTo>
                        <a:pt x="21807" y="1093"/>
                        <a:pt x="21839" y="1067"/>
                        <a:pt x="21871" y="1045"/>
                      </a:cubicBezTo>
                      <a:cubicBezTo>
                        <a:pt x="21878" y="1045"/>
                        <a:pt x="21881" y="1041"/>
                        <a:pt x="21884" y="1038"/>
                      </a:cubicBezTo>
                      <a:cubicBezTo>
                        <a:pt x="21884" y="1035"/>
                        <a:pt x="21887" y="1035"/>
                        <a:pt x="21887" y="1035"/>
                      </a:cubicBezTo>
                      <a:cubicBezTo>
                        <a:pt x="22055" y="920"/>
                        <a:pt x="22261" y="843"/>
                        <a:pt x="22444" y="852"/>
                      </a:cubicBezTo>
                      <a:cubicBezTo>
                        <a:pt x="22538" y="859"/>
                        <a:pt x="22628" y="888"/>
                        <a:pt x="22712" y="923"/>
                      </a:cubicBezTo>
                      <a:cubicBezTo>
                        <a:pt x="22699" y="939"/>
                        <a:pt x="22689" y="959"/>
                        <a:pt x="22680" y="977"/>
                      </a:cubicBezTo>
                      <a:cubicBezTo>
                        <a:pt x="22667" y="1006"/>
                        <a:pt x="22657" y="1041"/>
                        <a:pt x="22628" y="1061"/>
                      </a:cubicBezTo>
                      <a:cubicBezTo>
                        <a:pt x="22612" y="1070"/>
                        <a:pt x="22596" y="1074"/>
                        <a:pt x="22577" y="1074"/>
                      </a:cubicBezTo>
                      <a:cubicBezTo>
                        <a:pt x="22567" y="1067"/>
                        <a:pt x="22554" y="1061"/>
                        <a:pt x="22544" y="1054"/>
                      </a:cubicBezTo>
                      <a:moveTo>
                        <a:pt x="22254" y="791"/>
                      </a:moveTo>
                      <a:lnTo>
                        <a:pt x="22254" y="791"/>
                      </a:lnTo>
                      <a:cubicBezTo>
                        <a:pt x="22254" y="788"/>
                        <a:pt x="22254" y="788"/>
                        <a:pt x="22254" y="785"/>
                      </a:cubicBezTo>
                      <a:cubicBezTo>
                        <a:pt x="22277" y="756"/>
                        <a:pt x="22303" y="727"/>
                        <a:pt x="22332" y="701"/>
                      </a:cubicBezTo>
                      <a:cubicBezTo>
                        <a:pt x="22386" y="646"/>
                        <a:pt x="22451" y="601"/>
                        <a:pt x="22522" y="569"/>
                      </a:cubicBezTo>
                      <a:cubicBezTo>
                        <a:pt x="22602" y="537"/>
                        <a:pt x="22689" y="534"/>
                        <a:pt x="22773" y="534"/>
                      </a:cubicBezTo>
                      <a:lnTo>
                        <a:pt x="22776" y="534"/>
                      </a:lnTo>
                      <a:cubicBezTo>
                        <a:pt x="22699" y="546"/>
                        <a:pt x="22621" y="572"/>
                        <a:pt x="22551" y="601"/>
                      </a:cubicBezTo>
                      <a:cubicBezTo>
                        <a:pt x="22448" y="640"/>
                        <a:pt x="22364" y="720"/>
                        <a:pt x="22306" y="814"/>
                      </a:cubicBezTo>
                      <a:cubicBezTo>
                        <a:pt x="22306" y="817"/>
                        <a:pt x="22303" y="820"/>
                        <a:pt x="22303" y="823"/>
                      </a:cubicBezTo>
                      <a:cubicBezTo>
                        <a:pt x="22300" y="823"/>
                        <a:pt x="22296" y="823"/>
                        <a:pt x="22293" y="827"/>
                      </a:cubicBezTo>
                      <a:cubicBezTo>
                        <a:pt x="22270" y="830"/>
                        <a:pt x="22251" y="833"/>
                        <a:pt x="22229" y="836"/>
                      </a:cubicBezTo>
                      <a:cubicBezTo>
                        <a:pt x="22235" y="820"/>
                        <a:pt x="22245" y="804"/>
                        <a:pt x="22254" y="791"/>
                      </a:cubicBezTo>
                      <a:moveTo>
                        <a:pt x="23726" y="926"/>
                      </a:moveTo>
                      <a:lnTo>
                        <a:pt x="23726" y="926"/>
                      </a:lnTo>
                      <a:cubicBezTo>
                        <a:pt x="23746" y="923"/>
                        <a:pt x="23771" y="914"/>
                        <a:pt x="23781" y="894"/>
                      </a:cubicBezTo>
                      <a:cubicBezTo>
                        <a:pt x="23787" y="875"/>
                        <a:pt x="23781" y="856"/>
                        <a:pt x="23778" y="836"/>
                      </a:cubicBezTo>
                      <a:cubicBezTo>
                        <a:pt x="23771" y="814"/>
                        <a:pt x="23768" y="794"/>
                        <a:pt x="23797" y="782"/>
                      </a:cubicBezTo>
                      <a:cubicBezTo>
                        <a:pt x="23803" y="778"/>
                        <a:pt x="23810" y="778"/>
                        <a:pt x="23816" y="778"/>
                      </a:cubicBezTo>
                      <a:cubicBezTo>
                        <a:pt x="23836" y="778"/>
                        <a:pt x="23858" y="791"/>
                        <a:pt x="23871" y="807"/>
                      </a:cubicBezTo>
                      <a:cubicBezTo>
                        <a:pt x="23894" y="823"/>
                        <a:pt x="23907" y="849"/>
                        <a:pt x="23907" y="878"/>
                      </a:cubicBezTo>
                      <a:cubicBezTo>
                        <a:pt x="23903" y="904"/>
                        <a:pt x="23887" y="920"/>
                        <a:pt x="23871" y="936"/>
                      </a:cubicBezTo>
                      <a:cubicBezTo>
                        <a:pt x="23868" y="939"/>
                        <a:pt x="23865" y="943"/>
                        <a:pt x="23861" y="946"/>
                      </a:cubicBezTo>
                      <a:cubicBezTo>
                        <a:pt x="23852" y="955"/>
                        <a:pt x="23839" y="967"/>
                        <a:pt x="23819" y="986"/>
                      </a:cubicBezTo>
                      <a:cubicBezTo>
                        <a:pt x="23810" y="993"/>
                        <a:pt x="23800" y="999"/>
                        <a:pt x="23791" y="1009"/>
                      </a:cubicBezTo>
                      <a:cubicBezTo>
                        <a:pt x="23791" y="1006"/>
                        <a:pt x="23787" y="1006"/>
                        <a:pt x="23784" y="1003"/>
                      </a:cubicBezTo>
                      <a:cubicBezTo>
                        <a:pt x="23633" y="939"/>
                        <a:pt x="23501" y="846"/>
                        <a:pt x="23349" y="782"/>
                      </a:cubicBezTo>
                      <a:cubicBezTo>
                        <a:pt x="23211" y="717"/>
                        <a:pt x="23053" y="685"/>
                        <a:pt x="22902" y="707"/>
                      </a:cubicBezTo>
                      <a:cubicBezTo>
                        <a:pt x="22860" y="714"/>
                        <a:pt x="22818" y="727"/>
                        <a:pt x="22779" y="740"/>
                      </a:cubicBezTo>
                      <a:cubicBezTo>
                        <a:pt x="22741" y="753"/>
                        <a:pt x="22705" y="775"/>
                        <a:pt x="22673" y="798"/>
                      </a:cubicBezTo>
                      <a:cubicBezTo>
                        <a:pt x="22663" y="804"/>
                        <a:pt x="22654" y="814"/>
                        <a:pt x="22647" y="820"/>
                      </a:cubicBezTo>
                      <a:cubicBezTo>
                        <a:pt x="22631" y="827"/>
                        <a:pt x="22618" y="836"/>
                        <a:pt x="22605" y="846"/>
                      </a:cubicBezTo>
                      <a:cubicBezTo>
                        <a:pt x="22593" y="843"/>
                        <a:pt x="22577" y="836"/>
                        <a:pt x="22560" y="833"/>
                      </a:cubicBezTo>
                      <a:cubicBezTo>
                        <a:pt x="22531" y="827"/>
                        <a:pt x="22502" y="823"/>
                        <a:pt x="22473" y="820"/>
                      </a:cubicBezTo>
                      <a:cubicBezTo>
                        <a:pt x="22560" y="753"/>
                        <a:pt x="22647" y="688"/>
                        <a:pt x="22750" y="653"/>
                      </a:cubicBezTo>
                      <a:cubicBezTo>
                        <a:pt x="22863" y="614"/>
                        <a:pt x="22989" y="624"/>
                        <a:pt x="23105" y="646"/>
                      </a:cubicBezTo>
                      <a:cubicBezTo>
                        <a:pt x="23221" y="669"/>
                        <a:pt x="23327" y="714"/>
                        <a:pt x="23430" y="769"/>
                      </a:cubicBezTo>
                      <a:cubicBezTo>
                        <a:pt x="23501" y="807"/>
                        <a:pt x="23568" y="862"/>
                        <a:pt x="23642" y="901"/>
                      </a:cubicBezTo>
                      <a:cubicBezTo>
                        <a:pt x="23662" y="920"/>
                        <a:pt x="23687" y="930"/>
                        <a:pt x="23713" y="930"/>
                      </a:cubicBezTo>
                      <a:cubicBezTo>
                        <a:pt x="23716" y="930"/>
                        <a:pt x="23723" y="926"/>
                        <a:pt x="23726" y="926"/>
                      </a:cubicBezTo>
                      <a:moveTo>
                        <a:pt x="23604" y="833"/>
                      </a:moveTo>
                      <a:lnTo>
                        <a:pt x="23604" y="833"/>
                      </a:lnTo>
                      <a:cubicBezTo>
                        <a:pt x="23559" y="804"/>
                        <a:pt x="23530" y="782"/>
                        <a:pt x="23485" y="756"/>
                      </a:cubicBezTo>
                      <a:cubicBezTo>
                        <a:pt x="23404" y="711"/>
                        <a:pt x="23317" y="669"/>
                        <a:pt x="23230" y="643"/>
                      </a:cubicBezTo>
                      <a:cubicBezTo>
                        <a:pt x="23066" y="588"/>
                        <a:pt x="22889" y="569"/>
                        <a:pt x="22725" y="630"/>
                      </a:cubicBezTo>
                      <a:cubicBezTo>
                        <a:pt x="22718" y="634"/>
                        <a:pt x="22715" y="637"/>
                        <a:pt x="22709" y="637"/>
                      </a:cubicBezTo>
                      <a:cubicBezTo>
                        <a:pt x="22618" y="675"/>
                        <a:pt x="22535" y="733"/>
                        <a:pt x="22467" y="804"/>
                      </a:cubicBezTo>
                      <a:cubicBezTo>
                        <a:pt x="22464" y="807"/>
                        <a:pt x="22457" y="810"/>
                        <a:pt x="22454" y="814"/>
                      </a:cubicBezTo>
                      <a:cubicBezTo>
                        <a:pt x="22448" y="817"/>
                        <a:pt x="22444" y="817"/>
                        <a:pt x="22438" y="817"/>
                      </a:cubicBezTo>
                      <a:cubicBezTo>
                        <a:pt x="22403" y="817"/>
                        <a:pt x="22367" y="820"/>
                        <a:pt x="22332" y="820"/>
                      </a:cubicBezTo>
                      <a:cubicBezTo>
                        <a:pt x="22396" y="707"/>
                        <a:pt x="22518" y="640"/>
                        <a:pt x="22644" y="598"/>
                      </a:cubicBezTo>
                      <a:cubicBezTo>
                        <a:pt x="22795" y="550"/>
                        <a:pt x="22963" y="537"/>
                        <a:pt x="23114" y="585"/>
                      </a:cubicBezTo>
                      <a:cubicBezTo>
                        <a:pt x="23179" y="608"/>
                        <a:pt x="23410" y="704"/>
                        <a:pt x="23465" y="720"/>
                      </a:cubicBezTo>
                      <a:cubicBezTo>
                        <a:pt x="23478" y="724"/>
                        <a:pt x="23581" y="746"/>
                        <a:pt x="23620" y="756"/>
                      </a:cubicBezTo>
                      <a:cubicBezTo>
                        <a:pt x="23607" y="778"/>
                        <a:pt x="23601" y="804"/>
                        <a:pt x="23604" y="833"/>
                      </a:cubicBezTo>
                      <a:moveTo>
                        <a:pt x="23968" y="662"/>
                      </a:moveTo>
                      <a:lnTo>
                        <a:pt x="23968" y="662"/>
                      </a:lnTo>
                      <a:cubicBezTo>
                        <a:pt x="23994" y="659"/>
                        <a:pt x="24006" y="646"/>
                        <a:pt x="24016" y="624"/>
                      </a:cubicBezTo>
                      <a:cubicBezTo>
                        <a:pt x="24026" y="608"/>
                        <a:pt x="24039" y="601"/>
                        <a:pt x="24055" y="601"/>
                      </a:cubicBezTo>
                      <a:cubicBezTo>
                        <a:pt x="24064" y="601"/>
                        <a:pt x="24077" y="608"/>
                        <a:pt x="24084" y="621"/>
                      </a:cubicBezTo>
                      <a:cubicBezTo>
                        <a:pt x="24100" y="646"/>
                        <a:pt x="24093" y="685"/>
                        <a:pt x="24064" y="698"/>
                      </a:cubicBezTo>
                      <a:cubicBezTo>
                        <a:pt x="24048" y="704"/>
                        <a:pt x="24032" y="704"/>
                        <a:pt x="24013" y="707"/>
                      </a:cubicBezTo>
                      <a:cubicBezTo>
                        <a:pt x="24003" y="707"/>
                        <a:pt x="23994" y="704"/>
                        <a:pt x="23987" y="704"/>
                      </a:cubicBezTo>
                      <a:cubicBezTo>
                        <a:pt x="23919" y="701"/>
                        <a:pt x="23868" y="659"/>
                        <a:pt x="23803" y="653"/>
                      </a:cubicBezTo>
                      <a:cubicBezTo>
                        <a:pt x="23797" y="653"/>
                        <a:pt x="23794" y="653"/>
                        <a:pt x="23791" y="653"/>
                      </a:cubicBezTo>
                      <a:cubicBezTo>
                        <a:pt x="23733" y="650"/>
                        <a:pt x="23671" y="682"/>
                        <a:pt x="23636" y="727"/>
                      </a:cubicBezTo>
                      <a:cubicBezTo>
                        <a:pt x="23620" y="724"/>
                        <a:pt x="23588" y="714"/>
                        <a:pt x="23581" y="714"/>
                      </a:cubicBezTo>
                      <a:cubicBezTo>
                        <a:pt x="23562" y="711"/>
                        <a:pt x="23539" y="704"/>
                        <a:pt x="23520" y="698"/>
                      </a:cubicBezTo>
                      <a:cubicBezTo>
                        <a:pt x="23478" y="688"/>
                        <a:pt x="23436" y="675"/>
                        <a:pt x="23394" y="662"/>
                      </a:cubicBezTo>
                      <a:cubicBezTo>
                        <a:pt x="23314" y="634"/>
                        <a:pt x="23234" y="598"/>
                        <a:pt x="23153" y="566"/>
                      </a:cubicBezTo>
                      <a:cubicBezTo>
                        <a:pt x="23146" y="563"/>
                        <a:pt x="23137" y="559"/>
                        <a:pt x="23130" y="556"/>
                      </a:cubicBezTo>
                      <a:cubicBezTo>
                        <a:pt x="23011" y="505"/>
                        <a:pt x="22889" y="495"/>
                        <a:pt x="22760" y="498"/>
                      </a:cubicBezTo>
                      <a:cubicBezTo>
                        <a:pt x="22753" y="498"/>
                        <a:pt x="22747" y="498"/>
                        <a:pt x="22741" y="498"/>
                      </a:cubicBezTo>
                      <a:cubicBezTo>
                        <a:pt x="22782" y="457"/>
                        <a:pt x="22869" y="453"/>
                        <a:pt x="22921" y="453"/>
                      </a:cubicBezTo>
                      <a:cubicBezTo>
                        <a:pt x="23008" y="450"/>
                        <a:pt x="23095" y="460"/>
                        <a:pt x="23182" y="479"/>
                      </a:cubicBezTo>
                      <a:cubicBezTo>
                        <a:pt x="23266" y="495"/>
                        <a:pt x="23346" y="524"/>
                        <a:pt x="23430" y="546"/>
                      </a:cubicBezTo>
                      <a:cubicBezTo>
                        <a:pt x="23430" y="550"/>
                        <a:pt x="23433" y="550"/>
                        <a:pt x="23433" y="550"/>
                      </a:cubicBezTo>
                      <a:cubicBezTo>
                        <a:pt x="23449" y="553"/>
                        <a:pt x="23465" y="559"/>
                        <a:pt x="23478" y="563"/>
                      </a:cubicBezTo>
                      <a:cubicBezTo>
                        <a:pt x="23614" y="605"/>
                        <a:pt x="23755" y="634"/>
                        <a:pt x="23891" y="611"/>
                      </a:cubicBezTo>
                      <a:cubicBezTo>
                        <a:pt x="23900" y="640"/>
                        <a:pt x="23926" y="666"/>
                        <a:pt x="23964" y="662"/>
                      </a:cubicBezTo>
                      <a:lnTo>
                        <a:pt x="23964" y="662"/>
                      </a:lnTo>
                      <a:lnTo>
                        <a:pt x="23968" y="662"/>
                      </a:lnTo>
                      <a:moveTo>
                        <a:pt x="23823" y="521"/>
                      </a:moveTo>
                      <a:lnTo>
                        <a:pt x="23823" y="521"/>
                      </a:lnTo>
                      <a:cubicBezTo>
                        <a:pt x="23865" y="521"/>
                        <a:pt x="23884" y="498"/>
                        <a:pt x="23894" y="485"/>
                      </a:cubicBezTo>
                      <a:cubicBezTo>
                        <a:pt x="23910" y="476"/>
                        <a:pt x="23926" y="463"/>
                        <a:pt x="23935" y="447"/>
                      </a:cubicBezTo>
                      <a:cubicBezTo>
                        <a:pt x="23945" y="427"/>
                        <a:pt x="23948" y="405"/>
                        <a:pt x="23932" y="392"/>
                      </a:cubicBezTo>
                      <a:cubicBezTo>
                        <a:pt x="23913" y="373"/>
                        <a:pt x="23884" y="357"/>
                        <a:pt x="23894" y="325"/>
                      </a:cubicBezTo>
                      <a:cubicBezTo>
                        <a:pt x="23907" y="295"/>
                        <a:pt x="23945" y="283"/>
                        <a:pt x="23977" y="283"/>
                      </a:cubicBezTo>
                      <a:cubicBezTo>
                        <a:pt x="24000" y="283"/>
                        <a:pt x="24026" y="292"/>
                        <a:pt x="24045" y="305"/>
                      </a:cubicBezTo>
                      <a:cubicBezTo>
                        <a:pt x="24090" y="334"/>
                        <a:pt x="24129" y="385"/>
                        <a:pt x="24122" y="440"/>
                      </a:cubicBezTo>
                      <a:cubicBezTo>
                        <a:pt x="24119" y="463"/>
                        <a:pt x="24100" y="501"/>
                        <a:pt x="24074" y="501"/>
                      </a:cubicBezTo>
                      <a:cubicBezTo>
                        <a:pt x="24051" y="501"/>
                        <a:pt x="24032" y="482"/>
                        <a:pt x="24010" y="479"/>
                      </a:cubicBezTo>
                      <a:cubicBezTo>
                        <a:pt x="24006" y="479"/>
                        <a:pt x="24003" y="479"/>
                        <a:pt x="23997" y="479"/>
                      </a:cubicBezTo>
                      <a:cubicBezTo>
                        <a:pt x="23951" y="476"/>
                        <a:pt x="23910" y="521"/>
                        <a:pt x="23894" y="563"/>
                      </a:cubicBezTo>
                      <a:cubicBezTo>
                        <a:pt x="23894" y="566"/>
                        <a:pt x="23894" y="566"/>
                        <a:pt x="23891" y="569"/>
                      </a:cubicBezTo>
                      <a:cubicBezTo>
                        <a:pt x="23765" y="595"/>
                        <a:pt x="23633" y="569"/>
                        <a:pt x="23510" y="534"/>
                      </a:cubicBezTo>
                      <a:cubicBezTo>
                        <a:pt x="23482" y="527"/>
                        <a:pt x="23452" y="518"/>
                        <a:pt x="23423" y="508"/>
                      </a:cubicBezTo>
                      <a:cubicBezTo>
                        <a:pt x="23327" y="479"/>
                        <a:pt x="23227" y="447"/>
                        <a:pt x="23127" y="431"/>
                      </a:cubicBezTo>
                      <a:cubicBezTo>
                        <a:pt x="23037" y="418"/>
                        <a:pt x="22947" y="418"/>
                        <a:pt x="22860" y="431"/>
                      </a:cubicBezTo>
                      <a:cubicBezTo>
                        <a:pt x="22812" y="437"/>
                        <a:pt x="22757" y="450"/>
                        <a:pt x="22725" y="489"/>
                      </a:cubicBezTo>
                      <a:cubicBezTo>
                        <a:pt x="22725" y="492"/>
                        <a:pt x="22721" y="495"/>
                        <a:pt x="22718" y="498"/>
                      </a:cubicBezTo>
                      <a:cubicBezTo>
                        <a:pt x="22715" y="498"/>
                        <a:pt x="22712" y="501"/>
                        <a:pt x="22709" y="501"/>
                      </a:cubicBezTo>
                      <a:cubicBezTo>
                        <a:pt x="22676" y="505"/>
                        <a:pt x="22647" y="508"/>
                        <a:pt x="22615" y="511"/>
                      </a:cubicBezTo>
                      <a:cubicBezTo>
                        <a:pt x="22641" y="479"/>
                        <a:pt x="22670" y="450"/>
                        <a:pt x="22702" y="427"/>
                      </a:cubicBezTo>
                      <a:cubicBezTo>
                        <a:pt x="22737" y="402"/>
                        <a:pt x="22779" y="379"/>
                        <a:pt x="22825" y="366"/>
                      </a:cubicBezTo>
                      <a:cubicBezTo>
                        <a:pt x="22918" y="334"/>
                        <a:pt x="23018" y="331"/>
                        <a:pt x="23111" y="357"/>
                      </a:cubicBezTo>
                      <a:cubicBezTo>
                        <a:pt x="23185" y="379"/>
                        <a:pt x="23253" y="408"/>
                        <a:pt x="23324" y="437"/>
                      </a:cubicBezTo>
                      <a:cubicBezTo>
                        <a:pt x="23401" y="466"/>
                        <a:pt x="23482" y="485"/>
                        <a:pt x="23562" y="498"/>
                      </a:cubicBezTo>
                      <a:cubicBezTo>
                        <a:pt x="23649" y="514"/>
                        <a:pt x="23736" y="527"/>
                        <a:pt x="23823" y="521"/>
                      </a:cubicBezTo>
                      <a:moveTo>
                        <a:pt x="23439" y="1431"/>
                      </a:moveTo>
                      <a:lnTo>
                        <a:pt x="23439" y="1431"/>
                      </a:lnTo>
                      <a:cubicBezTo>
                        <a:pt x="23433" y="1431"/>
                        <a:pt x="23430" y="1431"/>
                        <a:pt x="23427" y="1431"/>
                      </a:cubicBezTo>
                      <a:cubicBezTo>
                        <a:pt x="23362" y="1434"/>
                        <a:pt x="23307" y="1479"/>
                        <a:pt x="23243" y="1483"/>
                      </a:cubicBezTo>
                      <a:cubicBezTo>
                        <a:pt x="23234" y="1483"/>
                        <a:pt x="23224" y="1486"/>
                        <a:pt x="23214" y="1483"/>
                      </a:cubicBezTo>
                      <a:cubicBezTo>
                        <a:pt x="23198" y="1483"/>
                        <a:pt x="23179" y="1483"/>
                        <a:pt x="23166" y="1476"/>
                      </a:cubicBezTo>
                      <a:cubicBezTo>
                        <a:pt x="23137" y="1463"/>
                        <a:pt x="23130" y="1424"/>
                        <a:pt x="23143" y="1399"/>
                      </a:cubicBezTo>
                      <a:cubicBezTo>
                        <a:pt x="23153" y="1386"/>
                        <a:pt x="23162" y="1379"/>
                        <a:pt x="23175" y="1379"/>
                      </a:cubicBezTo>
                      <a:cubicBezTo>
                        <a:pt x="23188" y="1376"/>
                        <a:pt x="23204" y="1386"/>
                        <a:pt x="23211" y="1402"/>
                      </a:cubicBezTo>
                      <a:cubicBezTo>
                        <a:pt x="23224" y="1424"/>
                        <a:pt x="23237" y="1437"/>
                        <a:pt x="23262" y="1441"/>
                      </a:cubicBezTo>
                      <a:lnTo>
                        <a:pt x="23262" y="1441"/>
                      </a:lnTo>
                      <a:lnTo>
                        <a:pt x="23262" y="1441"/>
                      </a:lnTo>
                      <a:cubicBezTo>
                        <a:pt x="23301" y="1444"/>
                        <a:pt x="23330" y="1418"/>
                        <a:pt x="23337" y="1386"/>
                      </a:cubicBezTo>
                      <a:cubicBezTo>
                        <a:pt x="23475" y="1411"/>
                        <a:pt x="23617" y="1383"/>
                        <a:pt x="23749" y="1341"/>
                      </a:cubicBezTo>
                      <a:cubicBezTo>
                        <a:pt x="23765" y="1338"/>
                        <a:pt x="23778" y="1331"/>
                        <a:pt x="23794" y="1328"/>
                      </a:cubicBezTo>
                      <a:cubicBezTo>
                        <a:pt x="23797" y="1328"/>
                        <a:pt x="23797" y="1328"/>
                        <a:pt x="23800" y="1325"/>
                      </a:cubicBezTo>
                      <a:cubicBezTo>
                        <a:pt x="23881" y="1299"/>
                        <a:pt x="23964" y="1273"/>
                        <a:pt x="24048" y="1254"/>
                      </a:cubicBezTo>
                      <a:cubicBezTo>
                        <a:pt x="24132" y="1238"/>
                        <a:pt x="24222" y="1228"/>
                        <a:pt x="24309" y="1231"/>
                      </a:cubicBezTo>
                      <a:cubicBezTo>
                        <a:pt x="24360" y="1231"/>
                        <a:pt x="24448" y="1231"/>
                        <a:pt x="24486" y="1276"/>
                      </a:cubicBezTo>
                      <a:cubicBezTo>
                        <a:pt x="24480" y="1276"/>
                        <a:pt x="24473" y="1276"/>
                        <a:pt x="24467" y="1276"/>
                      </a:cubicBezTo>
                      <a:cubicBezTo>
                        <a:pt x="24341" y="1273"/>
                        <a:pt x="24219" y="1283"/>
                        <a:pt x="24100" y="1331"/>
                      </a:cubicBezTo>
                      <a:cubicBezTo>
                        <a:pt x="24090" y="1334"/>
                        <a:pt x="24084" y="1338"/>
                        <a:pt x="24074" y="1341"/>
                      </a:cubicBezTo>
                      <a:cubicBezTo>
                        <a:pt x="23997" y="1376"/>
                        <a:pt x="23916" y="1411"/>
                        <a:pt x="23832" y="1441"/>
                      </a:cubicBezTo>
                      <a:cubicBezTo>
                        <a:pt x="23794" y="1454"/>
                        <a:pt x="23752" y="1466"/>
                        <a:pt x="23710" y="1476"/>
                      </a:cubicBezTo>
                      <a:cubicBezTo>
                        <a:pt x="23687" y="1483"/>
                        <a:pt x="23668" y="1486"/>
                        <a:pt x="23646" y="1492"/>
                      </a:cubicBezTo>
                      <a:cubicBezTo>
                        <a:pt x="23639" y="1492"/>
                        <a:pt x="23607" y="1502"/>
                        <a:pt x="23591" y="1505"/>
                      </a:cubicBezTo>
                      <a:cubicBezTo>
                        <a:pt x="23555" y="1460"/>
                        <a:pt x="23494" y="1428"/>
                        <a:pt x="23439" y="1431"/>
                      </a:cubicBezTo>
                      <a:moveTo>
                        <a:pt x="24370" y="1209"/>
                      </a:moveTo>
                      <a:lnTo>
                        <a:pt x="24370" y="1209"/>
                      </a:lnTo>
                      <a:cubicBezTo>
                        <a:pt x="24280" y="1196"/>
                        <a:pt x="24190" y="1196"/>
                        <a:pt x="24103" y="1209"/>
                      </a:cubicBezTo>
                      <a:cubicBezTo>
                        <a:pt x="24000" y="1225"/>
                        <a:pt x="23903" y="1257"/>
                        <a:pt x="23803" y="1286"/>
                      </a:cubicBezTo>
                      <a:cubicBezTo>
                        <a:pt x="23775" y="1296"/>
                        <a:pt x="23749" y="1305"/>
                        <a:pt x="23720" y="1312"/>
                      </a:cubicBezTo>
                      <a:cubicBezTo>
                        <a:pt x="23594" y="1347"/>
                        <a:pt x="23462" y="1373"/>
                        <a:pt x="23337" y="1347"/>
                      </a:cubicBezTo>
                      <a:cubicBezTo>
                        <a:pt x="23337" y="1344"/>
                        <a:pt x="23337" y="1341"/>
                        <a:pt x="23333" y="1341"/>
                      </a:cubicBezTo>
                      <a:cubicBezTo>
                        <a:pt x="23320" y="1299"/>
                        <a:pt x="23278" y="1254"/>
                        <a:pt x="23230" y="1257"/>
                      </a:cubicBezTo>
                      <a:cubicBezTo>
                        <a:pt x="23227" y="1257"/>
                        <a:pt x="23224" y="1257"/>
                        <a:pt x="23221" y="1257"/>
                      </a:cubicBezTo>
                      <a:cubicBezTo>
                        <a:pt x="23198" y="1260"/>
                        <a:pt x="23179" y="1279"/>
                        <a:pt x="23156" y="1279"/>
                      </a:cubicBezTo>
                      <a:cubicBezTo>
                        <a:pt x="23127" y="1279"/>
                        <a:pt x="23111" y="1241"/>
                        <a:pt x="23108" y="1215"/>
                      </a:cubicBezTo>
                      <a:cubicBezTo>
                        <a:pt x="23101" y="1164"/>
                        <a:pt x="23140" y="1112"/>
                        <a:pt x="23182" y="1083"/>
                      </a:cubicBezTo>
                      <a:cubicBezTo>
                        <a:pt x="23204" y="1070"/>
                        <a:pt x="23227" y="1061"/>
                        <a:pt x="23253" y="1061"/>
                      </a:cubicBezTo>
                      <a:cubicBezTo>
                        <a:pt x="23282" y="1061"/>
                        <a:pt x="23324" y="1074"/>
                        <a:pt x="23333" y="1102"/>
                      </a:cubicBezTo>
                      <a:cubicBezTo>
                        <a:pt x="23346" y="1135"/>
                        <a:pt x="23317" y="1151"/>
                        <a:pt x="23298" y="1170"/>
                      </a:cubicBezTo>
                      <a:cubicBezTo>
                        <a:pt x="23282" y="1183"/>
                        <a:pt x="23285" y="1206"/>
                        <a:pt x="23294" y="1225"/>
                      </a:cubicBezTo>
                      <a:cubicBezTo>
                        <a:pt x="23301" y="1241"/>
                        <a:pt x="23317" y="1254"/>
                        <a:pt x="23333" y="1263"/>
                      </a:cubicBezTo>
                      <a:cubicBezTo>
                        <a:pt x="23346" y="1276"/>
                        <a:pt x="23362" y="1299"/>
                        <a:pt x="23404" y="1299"/>
                      </a:cubicBezTo>
                      <a:cubicBezTo>
                        <a:pt x="23491" y="1302"/>
                        <a:pt x="23578" y="1292"/>
                        <a:pt x="23665" y="1276"/>
                      </a:cubicBezTo>
                      <a:cubicBezTo>
                        <a:pt x="23749" y="1263"/>
                        <a:pt x="23829" y="1244"/>
                        <a:pt x="23907" y="1215"/>
                      </a:cubicBezTo>
                      <a:cubicBezTo>
                        <a:pt x="23977" y="1186"/>
                        <a:pt x="24045" y="1154"/>
                        <a:pt x="24116" y="1135"/>
                      </a:cubicBezTo>
                      <a:cubicBezTo>
                        <a:pt x="24212" y="1109"/>
                        <a:pt x="24312" y="1112"/>
                        <a:pt x="24406" y="1144"/>
                      </a:cubicBezTo>
                      <a:cubicBezTo>
                        <a:pt x="24448" y="1157"/>
                        <a:pt x="24489" y="1177"/>
                        <a:pt x="24528" y="1206"/>
                      </a:cubicBezTo>
                      <a:cubicBezTo>
                        <a:pt x="24560" y="1228"/>
                        <a:pt x="24586" y="1257"/>
                        <a:pt x="24612" y="1289"/>
                      </a:cubicBezTo>
                      <a:cubicBezTo>
                        <a:pt x="24583" y="1286"/>
                        <a:pt x="24551" y="1283"/>
                        <a:pt x="24518" y="1279"/>
                      </a:cubicBezTo>
                      <a:cubicBezTo>
                        <a:pt x="24515" y="1276"/>
                        <a:pt x="24512" y="1276"/>
                        <a:pt x="24509" y="1276"/>
                      </a:cubicBezTo>
                      <a:cubicBezTo>
                        <a:pt x="24506" y="1273"/>
                        <a:pt x="24506" y="1270"/>
                        <a:pt x="24502" y="1267"/>
                      </a:cubicBezTo>
                      <a:cubicBezTo>
                        <a:pt x="24473" y="1225"/>
                        <a:pt x="24419" y="1215"/>
                        <a:pt x="24370" y="1209"/>
                      </a:cubicBezTo>
                      <a:moveTo>
                        <a:pt x="24467" y="1054"/>
                      </a:moveTo>
                      <a:lnTo>
                        <a:pt x="24467" y="1054"/>
                      </a:lnTo>
                      <a:cubicBezTo>
                        <a:pt x="24396" y="1016"/>
                        <a:pt x="24316" y="993"/>
                        <a:pt x="24232" y="993"/>
                      </a:cubicBezTo>
                      <a:cubicBezTo>
                        <a:pt x="24145" y="993"/>
                        <a:pt x="24058" y="1016"/>
                        <a:pt x="23971" y="1041"/>
                      </a:cubicBezTo>
                      <a:cubicBezTo>
                        <a:pt x="23881" y="1067"/>
                        <a:pt x="23791" y="1096"/>
                        <a:pt x="23700" y="1122"/>
                      </a:cubicBezTo>
                      <a:cubicBezTo>
                        <a:pt x="23729" y="1093"/>
                        <a:pt x="23762" y="1067"/>
                        <a:pt x="23794" y="1045"/>
                      </a:cubicBezTo>
                      <a:cubicBezTo>
                        <a:pt x="23800" y="1045"/>
                        <a:pt x="23803" y="1041"/>
                        <a:pt x="23807" y="1038"/>
                      </a:cubicBezTo>
                      <a:cubicBezTo>
                        <a:pt x="23807" y="1035"/>
                        <a:pt x="23810" y="1035"/>
                        <a:pt x="23810" y="1035"/>
                      </a:cubicBezTo>
                      <a:cubicBezTo>
                        <a:pt x="23977" y="920"/>
                        <a:pt x="24183" y="843"/>
                        <a:pt x="24367" y="852"/>
                      </a:cubicBezTo>
                      <a:cubicBezTo>
                        <a:pt x="24460" y="859"/>
                        <a:pt x="24551" y="888"/>
                        <a:pt x="24634" y="923"/>
                      </a:cubicBezTo>
                      <a:cubicBezTo>
                        <a:pt x="24621" y="939"/>
                        <a:pt x="24612" y="959"/>
                        <a:pt x="24602" y="977"/>
                      </a:cubicBezTo>
                      <a:cubicBezTo>
                        <a:pt x="24592" y="1006"/>
                        <a:pt x="24580" y="1041"/>
                        <a:pt x="24551" y="1061"/>
                      </a:cubicBezTo>
                      <a:cubicBezTo>
                        <a:pt x="24535" y="1070"/>
                        <a:pt x="24518" y="1074"/>
                        <a:pt x="24499" y="1074"/>
                      </a:cubicBezTo>
                      <a:cubicBezTo>
                        <a:pt x="24489" y="1067"/>
                        <a:pt x="24476" y="1061"/>
                        <a:pt x="24467" y="1054"/>
                      </a:cubicBezTo>
                      <a:moveTo>
                        <a:pt x="24177" y="791"/>
                      </a:moveTo>
                      <a:lnTo>
                        <a:pt x="24177" y="791"/>
                      </a:lnTo>
                      <a:cubicBezTo>
                        <a:pt x="24177" y="788"/>
                        <a:pt x="24177" y="788"/>
                        <a:pt x="24177" y="785"/>
                      </a:cubicBezTo>
                      <a:cubicBezTo>
                        <a:pt x="24200" y="756"/>
                        <a:pt x="24225" y="727"/>
                        <a:pt x="24254" y="701"/>
                      </a:cubicBezTo>
                      <a:cubicBezTo>
                        <a:pt x="24309" y="646"/>
                        <a:pt x="24373" y="601"/>
                        <a:pt x="24444" y="569"/>
                      </a:cubicBezTo>
                      <a:cubicBezTo>
                        <a:pt x="24525" y="537"/>
                        <a:pt x="24612" y="534"/>
                        <a:pt x="24696" y="534"/>
                      </a:cubicBezTo>
                      <a:lnTo>
                        <a:pt x="24699" y="534"/>
                      </a:lnTo>
                      <a:cubicBezTo>
                        <a:pt x="24621" y="546"/>
                        <a:pt x="24544" y="572"/>
                        <a:pt x="24473" y="601"/>
                      </a:cubicBezTo>
                      <a:cubicBezTo>
                        <a:pt x="24370" y="640"/>
                        <a:pt x="24287" y="720"/>
                        <a:pt x="24228" y="814"/>
                      </a:cubicBezTo>
                      <a:cubicBezTo>
                        <a:pt x="24228" y="817"/>
                        <a:pt x="24225" y="820"/>
                        <a:pt x="24225" y="823"/>
                      </a:cubicBezTo>
                      <a:cubicBezTo>
                        <a:pt x="24222" y="823"/>
                        <a:pt x="24219" y="823"/>
                        <a:pt x="24216" y="827"/>
                      </a:cubicBezTo>
                      <a:cubicBezTo>
                        <a:pt x="24193" y="830"/>
                        <a:pt x="24174" y="833"/>
                        <a:pt x="24151" y="836"/>
                      </a:cubicBezTo>
                      <a:cubicBezTo>
                        <a:pt x="24158" y="820"/>
                        <a:pt x="24167" y="804"/>
                        <a:pt x="24177" y="791"/>
                      </a:cubicBezTo>
                      <a:moveTo>
                        <a:pt x="25526" y="833"/>
                      </a:moveTo>
                      <a:lnTo>
                        <a:pt x="25526" y="833"/>
                      </a:lnTo>
                      <a:cubicBezTo>
                        <a:pt x="25481" y="804"/>
                        <a:pt x="25453" y="782"/>
                        <a:pt x="25407" y="756"/>
                      </a:cubicBezTo>
                      <a:cubicBezTo>
                        <a:pt x="25327" y="711"/>
                        <a:pt x="25240" y="669"/>
                        <a:pt x="25153" y="643"/>
                      </a:cubicBezTo>
                      <a:cubicBezTo>
                        <a:pt x="24989" y="588"/>
                        <a:pt x="24812" y="569"/>
                        <a:pt x="24647" y="630"/>
                      </a:cubicBezTo>
                      <a:cubicBezTo>
                        <a:pt x="24641" y="634"/>
                        <a:pt x="24638" y="637"/>
                        <a:pt x="24631" y="637"/>
                      </a:cubicBezTo>
                      <a:cubicBezTo>
                        <a:pt x="24541" y="675"/>
                        <a:pt x="24457" y="733"/>
                        <a:pt x="24390" y="804"/>
                      </a:cubicBezTo>
                      <a:cubicBezTo>
                        <a:pt x="24386" y="807"/>
                        <a:pt x="24380" y="810"/>
                        <a:pt x="24377" y="814"/>
                      </a:cubicBezTo>
                      <a:cubicBezTo>
                        <a:pt x="24370" y="817"/>
                        <a:pt x="24367" y="817"/>
                        <a:pt x="24360" y="817"/>
                      </a:cubicBezTo>
                      <a:cubicBezTo>
                        <a:pt x="24325" y="817"/>
                        <a:pt x="24290" y="820"/>
                        <a:pt x="24254" y="820"/>
                      </a:cubicBezTo>
                      <a:cubicBezTo>
                        <a:pt x="24319" y="707"/>
                        <a:pt x="24441" y="640"/>
                        <a:pt x="24567" y="598"/>
                      </a:cubicBezTo>
                      <a:cubicBezTo>
                        <a:pt x="24718" y="550"/>
                        <a:pt x="24885" y="537"/>
                        <a:pt x="25037" y="585"/>
                      </a:cubicBezTo>
                      <a:cubicBezTo>
                        <a:pt x="25101" y="608"/>
                        <a:pt x="25333" y="704"/>
                        <a:pt x="25388" y="720"/>
                      </a:cubicBezTo>
                      <a:cubicBezTo>
                        <a:pt x="25401" y="724"/>
                        <a:pt x="25504" y="746"/>
                        <a:pt x="25542" y="756"/>
                      </a:cubicBezTo>
                      <a:cubicBezTo>
                        <a:pt x="25530" y="778"/>
                        <a:pt x="25523" y="804"/>
                        <a:pt x="25526" y="833"/>
                      </a:cubicBezTo>
                      <a:moveTo>
                        <a:pt x="25890" y="662"/>
                      </a:moveTo>
                      <a:lnTo>
                        <a:pt x="25890" y="662"/>
                      </a:lnTo>
                      <a:cubicBezTo>
                        <a:pt x="25916" y="659"/>
                        <a:pt x="25929" y="646"/>
                        <a:pt x="25939" y="624"/>
                      </a:cubicBezTo>
                      <a:cubicBezTo>
                        <a:pt x="25948" y="608"/>
                        <a:pt x="25961" y="601"/>
                        <a:pt x="25977" y="601"/>
                      </a:cubicBezTo>
                      <a:cubicBezTo>
                        <a:pt x="25987" y="601"/>
                        <a:pt x="26000" y="608"/>
                        <a:pt x="26006" y="621"/>
                      </a:cubicBezTo>
                      <a:cubicBezTo>
                        <a:pt x="26022" y="646"/>
                        <a:pt x="26016" y="685"/>
                        <a:pt x="25987" y="698"/>
                      </a:cubicBezTo>
                      <a:cubicBezTo>
                        <a:pt x="25971" y="704"/>
                        <a:pt x="25955" y="704"/>
                        <a:pt x="25939" y="707"/>
                      </a:cubicBezTo>
                      <a:cubicBezTo>
                        <a:pt x="25926" y="707"/>
                        <a:pt x="25916" y="704"/>
                        <a:pt x="25910" y="704"/>
                      </a:cubicBezTo>
                      <a:cubicBezTo>
                        <a:pt x="25842" y="701"/>
                        <a:pt x="25790" y="659"/>
                        <a:pt x="25726" y="653"/>
                      </a:cubicBezTo>
                      <a:cubicBezTo>
                        <a:pt x="25720" y="653"/>
                        <a:pt x="25717" y="653"/>
                        <a:pt x="25713" y="653"/>
                      </a:cubicBezTo>
                      <a:cubicBezTo>
                        <a:pt x="25655" y="650"/>
                        <a:pt x="25594" y="682"/>
                        <a:pt x="25559" y="727"/>
                      </a:cubicBezTo>
                      <a:cubicBezTo>
                        <a:pt x="25542" y="724"/>
                        <a:pt x="25510" y="714"/>
                        <a:pt x="25504" y="714"/>
                      </a:cubicBezTo>
                      <a:cubicBezTo>
                        <a:pt x="25485" y="711"/>
                        <a:pt x="25462" y="704"/>
                        <a:pt x="25443" y="698"/>
                      </a:cubicBezTo>
                      <a:cubicBezTo>
                        <a:pt x="25401" y="688"/>
                        <a:pt x="25359" y="675"/>
                        <a:pt x="25317" y="662"/>
                      </a:cubicBezTo>
                      <a:cubicBezTo>
                        <a:pt x="25237" y="634"/>
                        <a:pt x="25156" y="598"/>
                        <a:pt x="25076" y="566"/>
                      </a:cubicBezTo>
                      <a:cubicBezTo>
                        <a:pt x="25069" y="563"/>
                        <a:pt x="25060" y="559"/>
                        <a:pt x="25053" y="556"/>
                      </a:cubicBezTo>
                      <a:cubicBezTo>
                        <a:pt x="24934" y="505"/>
                        <a:pt x="24812" y="495"/>
                        <a:pt x="24683" y="498"/>
                      </a:cubicBezTo>
                      <a:cubicBezTo>
                        <a:pt x="24676" y="498"/>
                        <a:pt x="24670" y="498"/>
                        <a:pt x="24663" y="498"/>
                      </a:cubicBezTo>
                      <a:cubicBezTo>
                        <a:pt x="24705" y="457"/>
                        <a:pt x="24792" y="453"/>
                        <a:pt x="24844" y="453"/>
                      </a:cubicBezTo>
                      <a:cubicBezTo>
                        <a:pt x="24931" y="450"/>
                        <a:pt x="25017" y="460"/>
                        <a:pt x="25105" y="479"/>
                      </a:cubicBezTo>
                      <a:cubicBezTo>
                        <a:pt x="25188" y="495"/>
                        <a:pt x="25269" y="524"/>
                        <a:pt x="25353" y="546"/>
                      </a:cubicBezTo>
                      <a:cubicBezTo>
                        <a:pt x="25353" y="550"/>
                        <a:pt x="25356" y="550"/>
                        <a:pt x="25356" y="550"/>
                      </a:cubicBezTo>
                      <a:cubicBezTo>
                        <a:pt x="25372" y="553"/>
                        <a:pt x="25388" y="559"/>
                        <a:pt x="25401" y="563"/>
                      </a:cubicBezTo>
                      <a:cubicBezTo>
                        <a:pt x="25536" y="605"/>
                        <a:pt x="25678" y="634"/>
                        <a:pt x="25813" y="611"/>
                      </a:cubicBezTo>
                      <a:cubicBezTo>
                        <a:pt x="25823" y="640"/>
                        <a:pt x="25849" y="666"/>
                        <a:pt x="25887" y="662"/>
                      </a:cubicBezTo>
                      <a:lnTo>
                        <a:pt x="25887" y="662"/>
                      </a:lnTo>
                      <a:lnTo>
                        <a:pt x="25890" y="662"/>
                      </a:lnTo>
                      <a:moveTo>
                        <a:pt x="25746" y="521"/>
                      </a:moveTo>
                      <a:lnTo>
                        <a:pt x="25746" y="521"/>
                      </a:lnTo>
                      <a:cubicBezTo>
                        <a:pt x="25787" y="521"/>
                        <a:pt x="25807" y="498"/>
                        <a:pt x="25816" y="485"/>
                      </a:cubicBezTo>
                      <a:cubicBezTo>
                        <a:pt x="25832" y="476"/>
                        <a:pt x="25849" y="463"/>
                        <a:pt x="25858" y="447"/>
                      </a:cubicBezTo>
                      <a:cubicBezTo>
                        <a:pt x="25868" y="427"/>
                        <a:pt x="25871" y="405"/>
                        <a:pt x="25855" y="392"/>
                      </a:cubicBezTo>
                      <a:cubicBezTo>
                        <a:pt x="25836" y="373"/>
                        <a:pt x="25807" y="357"/>
                        <a:pt x="25816" y="325"/>
                      </a:cubicBezTo>
                      <a:cubicBezTo>
                        <a:pt x="25829" y="295"/>
                        <a:pt x="25868" y="283"/>
                        <a:pt x="25900" y="283"/>
                      </a:cubicBezTo>
                      <a:cubicBezTo>
                        <a:pt x="25922" y="283"/>
                        <a:pt x="25948" y="292"/>
                        <a:pt x="25968" y="305"/>
                      </a:cubicBezTo>
                      <a:cubicBezTo>
                        <a:pt x="26013" y="334"/>
                        <a:pt x="26051" y="385"/>
                        <a:pt x="26045" y="440"/>
                      </a:cubicBezTo>
                      <a:cubicBezTo>
                        <a:pt x="26042" y="463"/>
                        <a:pt x="26022" y="501"/>
                        <a:pt x="25997" y="501"/>
                      </a:cubicBezTo>
                      <a:cubicBezTo>
                        <a:pt x="25974" y="501"/>
                        <a:pt x="25955" y="482"/>
                        <a:pt x="25932" y="479"/>
                      </a:cubicBezTo>
                      <a:cubicBezTo>
                        <a:pt x="25929" y="479"/>
                        <a:pt x="25926" y="479"/>
                        <a:pt x="25919" y="479"/>
                      </a:cubicBezTo>
                      <a:cubicBezTo>
                        <a:pt x="25874" y="476"/>
                        <a:pt x="25832" y="521"/>
                        <a:pt x="25816" y="563"/>
                      </a:cubicBezTo>
                      <a:cubicBezTo>
                        <a:pt x="25816" y="566"/>
                        <a:pt x="25816" y="566"/>
                        <a:pt x="25813" y="569"/>
                      </a:cubicBezTo>
                      <a:cubicBezTo>
                        <a:pt x="25687" y="595"/>
                        <a:pt x="25555" y="569"/>
                        <a:pt x="25433" y="534"/>
                      </a:cubicBezTo>
                      <a:cubicBezTo>
                        <a:pt x="25404" y="527"/>
                        <a:pt x="25375" y="518"/>
                        <a:pt x="25346" y="508"/>
                      </a:cubicBezTo>
                      <a:cubicBezTo>
                        <a:pt x="25249" y="479"/>
                        <a:pt x="25150" y="447"/>
                        <a:pt x="25050" y="431"/>
                      </a:cubicBezTo>
                      <a:cubicBezTo>
                        <a:pt x="24960" y="418"/>
                        <a:pt x="24869" y="418"/>
                        <a:pt x="24783" y="431"/>
                      </a:cubicBezTo>
                      <a:cubicBezTo>
                        <a:pt x="24734" y="437"/>
                        <a:pt x="24680" y="450"/>
                        <a:pt x="24651" y="489"/>
                      </a:cubicBezTo>
                      <a:cubicBezTo>
                        <a:pt x="24647" y="492"/>
                        <a:pt x="24644" y="495"/>
                        <a:pt x="24641" y="498"/>
                      </a:cubicBezTo>
                      <a:cubicBezTo>
                        <a:pt x="24638" y="498"/>
                        <a:pt x="24634" y="501"/>
                        <a:pt x="24631" y="501"/>
                      </a:cubicBezTo>
                      <a:cubicBezTo>
                        <a:pt x="24602" y="505"/>
                        <a:pt x="24570" y="508"/>
                        <a:pt x="24538" y="511"/>
                      </a:cubicBezTo>
                      <a:cubicBezTo>
                        <a:pt x="24564" y="479"/>
                        <a:pt x="24592" y="450"/>
                        <a:pt x="24625" y="427"/>
                      </a:cubicBezTo>
                      <a:cubicBezTo>
                        <a:pt x="24660" y="402"/>
                        <a:pt x="24702" y="379"/>
                        <a:pt x="24747" y="366"/>
                      </a:cubicBezTo>
                      <a:cubicBezTo>
                        <a:pt x="24840" y="334"/>
                        <a:pt x="24940" y="331"/>
                        <a:pt x="25034" y="357"/>
                      </a:cubicBezTo>
                      <a:cubicBezTo>
                        <a:pt x="25108" y="379"/>
                        <a:pt x="25175" y="408"/>
                        <a:pt x="25246" y="437"/>
                      </a:cubicBezTo>
                      <a:cubicBezTo>
                        <a:pt x="25324" y="466"/>
                        <a:pt x="25404" y="485"/>
                        <a:pt x="25488" y="498"/>
                      </a:cubicBezTo>
                      <a:cubicBezTo>
                        <a:pt x="25572" y="514"/>
                        <a:pt x="25658" y="527"/>
                        <a:pt x="25746" y="521"/>
                      </a:cubicBezTo>
                      <a:moveTo>
                        <a:pt x="25713" y="1009"/>
                      </a:moveTo>
                      <a:lnTo>
                        <a:pt x="25713" y="1009"/>
                      </a:lnTo>
                      <a:cubicBezTo>
                        <a:pt x="25713" y="1006"/>
                        <a:pt x="25710" y="1006"/>
                        <a:pt x="25707" y="1003"/>
                      </a:cubicBezTo>
                      <a:cubicBezTo>
                        <a:pt x="25555" y="939"/>
                        <a:pt x="25423" y="846"/>
                        <a:pt x="25272" y="782"/>
                      </a:cubicBezTo>
                      <a:cubicBezTo>
                        <a:pt x="25133" y="717"/>
                        <a:pt x="24976" y="685"/>
                        <a:pt x="24824" y="707"/>
                      </a:cubicBezTo>
                      <a:cubicBezTo>
                        <a:pt x="24783" y="714"/>
                        <a:pt x="24741" y="727"/>
                        <a:pt x="24702" y="740"/>
                      </a:cubicBezTo>
                      <a:cubicBezTo>
                        <a:pt x="24663" y="753"/>
                        <a:pt x="24628" y="775"/>
                        <a:pt x="24596" y="798"/>
                      </a:cubicBezTo>
                      <a:cubicBezTo>
                        <a:pt x="24586" y="804"/>
                        <a:pt x="24576" y="814"/>
                        <a:pt x="24570" y="820"/>
                      </a:cubicBezTo>
                      <a:cubicBezTo>
                        <a:pt x="24554" y="827"/>
                        <a:pt x="24541" y="836"/>
                        <a:pt x="24528" y="846"/>
                      </a:cubicBezTo>
                      <a:cubicBezTo>
                        <a:pt x="24515" y="843"/>
                        <a:pt x="24499" y="836"/>
                        <a:pt x="24483" y="833"/>
                      </a:cubicBezTo>
                      <a:cubicBezTo>
                        <a:pt x="24454" y="827"/>
                        <a:pt x="24425" y="823"/>
                        <a:pt x="24396" y="820"/>
                      </a:cubicBezTo>
                      <a:cubicBezTo>
                        <a:pt x="24483" y="753"/>
                        <a:pt x="24570" y="688"/>
                        <a:pt x="24673" y="653"/>
                      </a:cubicBezTo>
                      <a:cubicBezTo>
                        <a:pt x="24786" y="614"/>
                        <a:pt x="24911" y="624"/>
                        <a:pt x="25027" y="646"/>
                      </a:cubicBezTo>
                      <a:cubicBezTo>
                        <a:pt x="25143" y="669"/>
                        <a:pt x="25249" y="714"/>
                        <a:pt x="25353" y="769"/>
                      </a:cubicBezTo>
                      <a:cubicBezTo>
                        <a:pt x="25427" y="807"/>
                        <a:pt x="25491" y="862"/>
                        <a:pt x="25565" y="901"/>
                      </a:cubicBezTo>
                      <a:cubicBezTo>
                        <a:pt x="25585" y="920"/>
                        <a:pt x="25610" y="930"/>
                        <a:pt x="25636" y="930"/>
                      </a:cubicBezTo>
                      <a:cubicBezTo>
                        <a:pt x="25639" y="930"/>
                        <a:pt x="25646" y="926"/>
                        <a:pt x="25649" y="926"/>
                      </a:cubicBezTo>
                      <a:cubicBezTo>
                        <a:pt x="25668" y="923"/>
                        <a:pt x="25694" y="914"/>
                        <a:pt x="25704" y="894"/>
                      </a:cubicBezTo>
                      <a:cubicBezTo>
                        <a:pt x="25710" y="875"/>
                        <a:pt x="25704" y="856"/>
                        <a:pt x="25700" y="836"/>
                      </a:cubicBezTo>
                      <a:cubicBezTo>
                        <a:pt x="25694" y="814"/>
                        <a:pt x="25691" y="794"/>
                        <a:pt x="25720" y="782"/>
                      </a:cubicBezTo>
                      <a:cubicBezTo>
                        <a:pt x="25726" y="778"/>
                        <a:pt x="25733" y="778"/>
                        <a:pt x="25739" y="778"/>
                      </a:cubicBezTo>
                      <a:cubicBezTo>
                        <a:pt x="25758" y="778"/>
                        <a:pt x="25781" y="791"/>
                        <a:pt x="25794" y="807"/>
                      </a:cubicBezTo>
                      <a:cubicBezTo>
                        <a:pt x="25816" y="823"/>
                        <a:pt x="25829" y="849"/>
                        <a:pt x="25829" y="878"/>
                      </a:cubicBezTo>
                      <a:cubicBezTo>
                        <a:pt x="25826" y="904"/>
                        <a:pt x="25810" y="920"/>
                        <a:pt x="25794" y="936"/>
                      </a:cubicBezTo>
                      <a:cubicBezTo>
                        <a:pt x="25790" y="939"/>
                        <a:pt x="25787" y="946"/>
                        <a:pt x="25784" y="949"/>
                      </a:cubicBezTo>
                      <a:cubicBezTo>
                        <a:pt x="25774" y="959"/>
                        <a:pt x="25758" y="970"/>
                        <a:pt x="25742" y="986"/>
                      </a:cubicBezTo>
                      <a:cubicBezTo>
                        <a:pt x="25733" y="993"/>
                        <a:pt x="25723" y="999"/>
                        <a:pt x="25713" y="1009"/>
                      </a:cubicBezTo>
                      <a:moveTo>
                        <a:pt x="24667" y="321"/>
                      </a:moveTo>
                      <a:lnTo>
                        <a:pt x="24667" y="321"/>
                      </a:lnTo>
                      <a:cubicBezTo>
                        <a:pt x="24766" y="260"/>
                        <a:pt x="24873" y="237"/>
                        <a:pt x="24985" y="253"/>
                      </a:cubicBezTo>
                      <a:cubicBezTo>
                        <a:pt x="25159" y="279"/>
                        <a:pt x="25317" y="350"/>
                        <a:pt x="25485" y="392"/>
                      </a:cubicBezTo>
                      <a:cubicBezTo>
                        <a:pt x="25514" y="398"/>
                        <a:pt x="25542" y="405"/>
                        <a:pt x="25572" y="411"/>
                      </a:cubicBezTo>
                      <a:cubicBezTo>
                        <a:pt x="25588" y="414"/>
                        <a:pt x="25604" y="414"/>
                        <a:pt x="25620" y="418"/>
                      </a:cubicBezTo>
                      <a:cubicBezTo>
                        <a:pt x="25623" y="418"/>
                        <a:pt x="25633" y="418"/>
                        <a:pt x="25642" y="421"/>
                      </a:cubicBezTo>
                      <a:cubicBezTo>
                        <a:pt x="25649" y="444"/>
                        <a:pt x="25662" y="466"/>
                        <a:pt x="25681" y="482"/>
                      </a:cubicBezTo>
                      <a:cubicBezTo>
                        <a:pt x="25613" y="479"/>
                        <a:pt x="25546" y="469"/>
                        <a:pt x="25475" y="460"/>
                      </a:cubicBezTo>
                      <a:cubicBezTo>
                        <a:pt x="25391" y="447"/>
                        <a:pt x="25311" y="418"/>
                        <a:pt x="25230" y="389"/>
                      </a:cubicBezTo>
                      <a:cubicBezTo>
                        <a:pt x="25159" y="363"/>
                        <a:pt x="25092" y="331"/>
                        <a:pt x="25021" y="312"/>
                      </a:cubicBezTo>
                      <a:cubicBezTo>
                        <a:pt x="24931" y="292"/>
                        <a:pt x="24831" y="299"/>
                        <a:pt x="24744" y="328"/>
                      </a:cubicBezTo>
                      <a:cubicBezTo>
                        <a:pt x="24654" y="360"/>
                        <a:pt x="24554" y="424"/>
                        <a:pt x="24515" y="514"/>
                      </a:cubicBezTo>
                      <a:cubicBezTo>
                        <a:pt x="24499" y="518"/>
                        <a:pt x="24486" y="521"/>
                        <a:pt x="24470" y="527"/>
                      </a:cubicBezTo>
                      <a:cubicBezTo>
                        <a:pt x="24515" y="444"/>
                        <a:pt x="24586" y="373"/>
                        <a:pt x="24667" y="321"/>
                      </a:cubicBezTo>
                      <a:moveTo>
                        <a:pt x="23758" y="331"/>
                      </a:moveTo>
                      <a:lnTo>
                        <a:pt x="23758" y="331"/>
                      </a:lnTo>
                      <a:cubicBezTo>
                        <a:pt x="23775" y="305"/>
                        <a:pt x="23800" y="295"/>
                        <a:pt x="23823" y="279"/>
                      </a:cubicBezTo>
                      <a:cubicBezTo>
                        <a:pt x="23845" y="260"/>
                        <a:pt x="23849" y="237"/>
                        <a:pt x="23852" y="209"/>
                      </a:cubicBezTo>
                      <a:cubicBezTo>
                        <a:pt x="23855" y="176"/>
                        <a:pt x="23874" y="147"/>
                        <a:pt x="23907" y="134"/>
                      </a:cubicBezTo>
                      <a:cubicBezTo>
                        <a:pt x="23935" y="121"/>
                        <a:pt x="23964" y="125"/>
                        <a:pt x="23994" y="131"/>
                      </a:cubicBezTo>
                      <a:cubicBezTo>
                        <a:pt x="24000" y="134"/>
                        <a:pt x="24006" y="131"/>
                        <a:pt x="24010" y="125"/>
                      </a:cubicBezTo>
                      <a:cubicBezTo>
                        <a:pt x="24023" y="89"/>
                        <a:pt x="24016" y="54"/>
                        <a:pt x="24051" y="35"/>
                      </a:cubicBezTo>
                      <a:cubicBezTo>
                        <a:pt x="24080" y="22"/>
                        <a:pt x="24113" y="28"/>
                        <a:pt x="24139" y="41"/>
                      </a:cubicBezTo>
                      <a:cubicBezTo>
                        <a:pt x="24193" y="73"/>
                        <a:pt x="24228" y="125"/>
                        <a:pt x="24251" y="183"/>
                      </a:cubicBezTo>
                      <a:cubicBezTo>
                        <a:pt x="24274" y="234"/>
                        <a:pt x="24299" y="283"/>
                        <a:pt x="24351" y="312"/>
                      </a:cubicBezTo>
                      <a:cubicBezTo>
                        <a:pt x="24390" y="334"/>
                        <a:pt x="24448" y="350"/>
                        <a:pt x="24480" y="312"/>
                      </a:cubicBezTo>
                      <a:cubicBezTo>
                        <a:pt x="24496" y="295"/>
                        <a:pt x="24499" y="266"/>
                        <a:pt x="24496" y="247"/>
                      </a:cubicBezTo>
                      <a:cubicBezTo>
                        <a:pt x="24493" y="231"/>
                        <a:pt x="24483" y="202"/>
                        <a:pt x="24464" y="199"/>
                      </a:cubicBezTo>
                      <a:cubicBezTo>
                        <a:pt x="24457" y="199"/>
                        <a:pt x="24451" y="202"/>
                        <a:pt x="24448" y="205"/>
                      </a:cubicBezTo>
                      <a:cubicBezTo>
                        <a:pt x="24438" y="212"/>
                        <a:pt x="24432" y="218"/>
                        <a:pt x="24419" y="221"/>
                      </a:cubicBezTo>
                      <a:cubicBezTo>
                        <a:pt x="24399" y="231"/>
                        <a:pt x="24373" y="234"/>
                        <a:pt x="24354" y="221"/>
                      </a:cubicBezTo>
                      <a:cubicBezTo>
                        <a:pt x="24325" y="199"/>
                        <a:pt x="24325" y="131"/>
                        <a:pt x="24360" y="112"/>
                      </a:cubicBezTo>
                      <a:cubicBezTo>
                        <a:pt x="24390" y="96"/>
                        <a:pt x="24428" y="112"/>
                        <a:pt x="24457" y="128"/>
                      </a:cubicBezTo>
                      <a:cubicBezTo>
                        <a:pt x="24473" y="138"/>
                        <a:pt x="24489" y="151"/>
                        <a:pt x="24502" y="164"/>
                      </a:cubicBezTo>
                      <a:cubicBezTo>
                        <a:pt x="24522" y="186"/>
                        <a:pt x="24528" y="212"/>
                        <a:pt x="24541" y="237"/>
                      </a:cubicBezTo>
                      <a:cubicBezTo>
                        <a:pt x="24551" y="263"/>
                        <a:pt x="24570" y="289"/>
                        <a:pt x="24596" y="302"/>
                      </a:cubicBezTo>
                      <a:cubicBezTo>
                        <a:pt x="24608" y="308"/>
                        <a:pt x="24618" y="312"/>
                        <a:pt x="24628" y="312"/>
                      </a:cubicBezTo>
                      <a:cubicBezTo>
                        <a:pt x="24573" y="350"/>
                        <a:pt x="24525" y="402"/>
                        <a:pt x="24489" y="457"/>
                      </a:cubicBezTo>
                      <a:cubicBezTo>
                        <a:pt x="24486" y="457"/>
                        <a:pt x="24483" y="457"/>
                        <a:pt x="24480" y="457"/>
                      </a:cubicBezTo>
                      <a:cubicBezTo>
                        <a:pt x="24428" y="473"/>
                        <a:pt x="24354" y="418"/>
                        <a:pt x="24319" y="382"/>
                      </a:cubicBezTo>
                      <a:cubicBezTo>
                        <a:pt x="24277" y="341"/>
                        <a:pt x="24245" y="286"/>
                        <a:pt x="24219" y="231"/>
                      </a:cubicBezTo>
                      <a:cubicBezTo>
                        <a:pt x="24190" y="170"/>
                        <a:pt x="24116" y="121"/>
                        <a:pt x="24064" y="180"/>
                      </a:cubicBezTo>
                      <a:cubicBezTo>
                        <a:pt x="24016" y="147"/>
                        <a:pt x="23926" y="154"/>
                        <a:pt x="23900" y="212"/>
                      </a:cubicBezTo>
                      <a:cubicBezTo>
                        <a:pt x="23897" y="218"/>
                        <a:pt x="23907" y="225"/>
                        <a:pt x="23910" y="218"/>
                      </a:cubicBezTo>
                      <a:cubicBezTo>
                        <a:pt x="23939" y="170"/>
                        <a:pt x="24019" y="167"/>
                        <a:pt x="24058" y="202"/>
                      </a:cubicBezTo>
                      <a:cubicBezTo>
                        <a:pt x="24064" y="209"/>
                        <a:pt x="24071" y="205"/>
                        <a:pt x="24074" y="202"/>
                      </a:cubicBezTo>
                      <a:cubicBezTo>
                        <a:pt x="24113" y="151"/>
                        <a:pt x="24167" y="183"/>
                        <a:pt x="24193" y="221"/>
                      </a:cubicBezTo>
                      <a:cubicBezTo>
                        <a:pt x="24203" y="241"/>
                        <a:pt x="24212" y="263"/>
                        <a:pt x="24222" y="286"/>
                      </a:cubicBezTo>
                      <a:cubicBezTo>
                        <a:pt x="24245" y="325"/>
                        <a:pt x="24267" y="360"/>
                        <a:pt x="24299" y="392"/>
                      </a:cubicBezTo>
                      <a:cubicBezTo>
                        <a:pt x="24335" y="434"/>
                        <a:pt x="24415" y="492"/>
                        <a:pt x="24476" y="479"/>
                      </a:cubicBezTo>
                      <a:cubicBezTo>
                        <a:pt x="24467" y="498"/>
                        <a:pt x="24457" y="514"/>
                        <a:pt x="24448" y="534"/>
                      </a:cubicBezTo>
                      <a:cubicBezTo>
                        <a:pt x="24448" y="537"/>
                        <a:pt x="24415" y="546"/>
                        <a:pt x="24409" y="550"/>
                      </a:cubicBezTo>
                      <a:cubicBezTo>
                        <a:pt x="24399" y="556"/>
                        <a:pt x="24386" y="559"/>
                        <a:pt x="24377" y="566"/>
                      </a:cubicBezTo>
                      <a:cubicBezTo>
                        <a:pt x="24303" y="537"/>
                        <a:pt x="24264" y="473"/>
                        <a:pt x="24228" y="402"/>
                      </a:cubicBezTo>
                      <a:cubicBezTo>
                        <a:pt x="24206" y="353"/>
                        <a:pt x="24180" y="299"/>
                        <a:pt x="24116" y="305"/>
                      </a:cubicBezTo>
                      <a:cubicBezTo>
                        <a:pt x="24113" y="305"/>
                        <a:pt x="24109" y="308"/>
                        <a:pt x="24113" y="312"/>
                      </a:cubicBezTo>
                      <a:cubicBezTo>
                        <a:pt x="24129" y="318"/>
                        <a:pt x="24142" y="321"/>
                        <a:pt x="24155" y="328"/>
                      </a:cubicBezTo>
                      <a:cubicBezTo>
                        <a:pt x="24180" y="344"/>
                        <a:pt x="24193" y="376"/>
                        <a:pt x="24203" y="398"/>
                      </a:cubicBezTo>
                      <a:cubicBezTo>
                        <a:pt x="24216" y="427"/>
                        <a:pt x="24228" y="460"/>
                        <a:pt x="24248" y="489"/>
                      </a:cubicBezTo>
                      <a:cubicBezTo>
                        <a:pt x="24274" y="527"/>
                        <a:pt x="24306" y="563"/>
                        <a:pt x="24351" y="582"/>
                      </a:cubicBezTo>
                      <a:cubicBezTo>
                        <a:pt x="24335" y="592"/>
                        <a:pt x="24319" y="605"/>
                        <a:pt x="24306" y="614"/>
                      </a:cubicBezTo>
                      <a:cubicBezTo>
                        <a:pt x="24261" y="646"/>
                        <a:pt x="24216" y="688"/>
                        <a:pt x="24187" y="737"/>
                      </a:cubicBezTo>
                      <a:cubicBezTo>
                        <a:pt x="24187" y="740"/>
                        <a:pt x="24177" y="753"/>
                        <a:pt x="24167" y="772"/>
                      </a:cubicBezTo>
                      <a:lnTo>
                        <a:pt x="24164" y="772"/>
                      </a:lnTo>
                      <a:cubicBezTo>
                        <a:pt x="24116" y="785"/>
                        <a:pt x="24067" y="798"/>
                        <a:pt x="24016" y="785"/>
                      </a:cubicBezTo>
                      <a:cubicBezTo>
                        <a:pt x="23974" y="775"/>
                        <a:pt x="23939" y="756"/>
                        <a:pt x="23900" y="740"/>
                      </a:cubicBezTo>
                      <a:cubicBezTo>
                        <a:pt x="23849" y="717"/>
                        <a:pt x="23794" y="701"/>
                        <a:pt x="23746" y="730"/>
                      </a:cubicBezTo>
                      <a:cubicBezTo>
                        <a:pt x="23742" y="733"/>
                        <a:pt x="23746" y="737"/>
                        <a:pt x="23749" y="737"/>
                      </a:cubicBezTo>
                      <a:cubicBezTo>
                        <a:pt x="23823" y="704"/>
                        <a:pt x="23903" y="766"/>
                        <a:pt x="23971" y="794"/>
                      </a:cubicBezTo>
                      <a:cubicBezTo>
                        <a:pt x="24035" y="820"/>
                        <a:pt x="24090" y="814"/>
                        <a:pt x="24151" y="798"/>
                      </a:cubicBezTo>
                      <a:cubicBezTo>
                        <a:pt x="24142" y="820"/>
                        <a:pt x="24129" y="843"/>
                        <a:pt x="24132" y="843"/>
                      </a:cubicBezTo>
                      <a:cubicBezTo>
                        <a:pt x="24071" y="859"/>
                        <a:pt x="24016" y="881"/>
                        <a:pt x="23955" y="910"/>
                      </a:cubicBezTo>
                      <a:cubicBezTo>
                        <a:pt x="23939" y="917"/>
                        <a:pt x="23923" y="926"/>
                        <a:pt x="23907" y="936"/>
                      </a:cubicBezTo>
                      <a:cubicBezTo>
                        <a:pt x="23916" y="923"/>
                        <a:pt x="23923" y="914"/>
                        <a:pt x="23929" y="898"/>
                      </a:cubicBezTo>
                      <a:cubicBezTo>
                        <a:pt x="23929" y="894"/>
                        <a:pt x="23932" y="891"/>
                        <a:pt x="23932" y="891"/>
                      </a:cubicBezTo>
                      <a:cubicBezTo>
                        <a:pt x="23942" y="839"/>
                        <a:pt x="23910" y="791"/>
                        <a:pt x="23868" y="769"/>
                      </a:cubicBezTo>
                      <a:cubicBezTo>
                        <a:pt x="23852" y="759"/>
                        <a:pt x="23829" y="753"/>
                        <a:pt x="23810" y="753"/>
                      </a:cubicBezTo>
                      <a:cubicBezTo>
                        <a:pt x="23781" y="753"/>
                        <a:pt x="23758" y="766"/>
                        <a:pt x="23746" y="791"/>
                      </a:cubicBezTo>
                      <a:cubicBezTo>
                        <a:pt x="23736" y="823"/>
                        <a:pt x="23778" y="881"/>
                        <a:pt x="23736" y="898"/>
                      </a:cubicBezTo>
                      <a:cubicBezTo>
                        <a:pt x="23729" y="901"/>
                        <a:pt x="23723" y="901"/>
                        <a:pt x="23713" y="901"/>
                      </a:cubicBezTo>
                      <a:cubicBezTo>
                        <a:pt x="23691" y="901"/>
                        <a:pt x="23668" y="888"/>
                        <a:pt x="23652" y="872"/>
                      </a:cubicBezTo>
                      <a:cubicBezTo>
                        <a:pt x="23630" y="849"/>
                        <a:pt x="23630" y="817"/>
                        <a:pt x="23636" y="788"/>
                      </a:cubicBezTo>
                      <a:cubicBezTo>
                        <a:pt x="23652" y="733"/>
                        <a:pt x="23700" y="694"/>
                        <a:pt x="23755" y="682"/>
                      </a:cubicBezTo>
                      <a:cubicBezTo>
                        <a:pt x="23765" y="682"/>
                        <a:pt x="23771" y="678"/>
                        <a:pt x="23778" y="678"/>
                      </a:cubicBezTo>
                      <a:cubicBezTo>
                        <a:pt x="23829" y="678"/>
                        <a:pt x="23874" y="707"/>
                        <a:pt x="23926" y="720"/>
                      </a:cubicBezTo>
                      <a:cubicBezTo>
                        <a:pt x="23948" y="727"/>
                        <a:pt x="23977" y="733"/>
                        <a:pt x="24006" y="733"/>
                      </a:cubicBezTo>
                      <a:cubicBezTo>
                        <a:pt x="24032" y="733"/>
                        <a:pt x="24061" y="730"/>
                        <a:pt x="24084" y="717"/>
                      </a:cubicBezTo>
                      <a:cubicBezTo>
                        <a:pt x="24126" y="691"/>
                        <a:pt x="24129" y="627"/>
                        <a:pt x="24096" y="592"/>
                      </a:cubicBezTo>
                      <a:cubicBezTo>
                        <a:pt x="24084" y="582"/>
                        <a:pt x="24067" y="576"/>
                        <a:pt x="24051" y="576"/>
                      </a:cubicBezTo>
                      <a:cubicBezTo>
                        <a:pt x="24045" y="576"/>
                        <a:pt x="24039" y="576"/>
                        <a:pt x="24032" y="579"/>
                      </a:cubicBezTo>
                      <a:cubicBezTo>
                        <a:pt x="24010" y="585"/>
                        <a:pt x="24000" y="601"/>
                        <a:pt x="23990" y="621"/>
                      </a:cubicBezTo>
                      <a:cubicBezTo>
                        <a:pt x="23984" y="634"/>
                        <a:pt x="23971" y="637"/>
                        <a:pt x="23961" y="637"/>
                      </a:cubicBezTo>
                      <a:cubicBezTo>
                        <a:pt x="23939" y="637"/>
                        <a:pt x="23919" y="621"/>
                        <a:pt x="23916" y="601"/>
                      </a:cubicBezTo>
                      <a:cubicBezTo>
                        <a:pt x="23910" y="572"/>
                        <a:pt x="23932" y="543"/>
                        <a:pt x="23951" y="524"/>
                      </a:cubicBezTo>
                      <a:cubicBezTo>
                        <a:pt x="23964" y="511"/>
                        <a:pt x="23981" y="505"/>
                        <a:pt x="23994" y="505"/>
                      </a:cubicBezTo>
                      <a:cubicBezTo>
                        <a:pt x="24003" y="505"/>
                        <a:pt x="24013" y="505"/>
                        <a:pt x="24023" y="511"/>
                      </a:cubicBezTo>
                      <a:cubicBezTo>
                        <a:pt x="24039" y="518"/>
                        <a:pt x="24055" y="527"/>
                        <a:pt x="24074" y="527"/>
                      </a:cubicBezTo>
                      <a:cubicBezTo>
                        <a:pt x="24077" y="527"/>
                        <a:pt x="24080" y="527"/>
                        <a:pt x="24084" y="527"/>
                      </a:cubicBezTo>
                      <a:cubicBezTo>
                        <a:pt x="24132" y="518"/>
                        <a:pt x="24151" y="457"/>
                        <a:pt x="24148" y="414"/>
                      </a:cubicBezTo>
                      <a:cubicBezTo>
                        <a:pt x="24142" y="366"/>
                        <a:pt x="24109" y="321"/>
                        <a:pt x="24074" y="295"/>
                      </a:cubicBezTo>
                      <a:cubicBezTo>
                        <a:pt x="24045" y="273"/>
                        <a:pt x="24013" y="260"/>
                        <a:pt x="23977" y="260"/>
                      </a:cubicBezTo>
                      <a:cubicBezTo>
                        <a:pt x="23961" y="257"/>
                        <a:pt x="23945" y="260"/>
                        <a:pt x="23929" y="266"/>
                      </a:cubicBezTo>
                      <a:cubicBezTo>
                        <a:pt x="23881" y="283"/>
                        <a:pt x="23849" y="331"/>
                        <a:pt x="23881" y="379"/>
                      </a:cubicBezTo>
                      <a:cubicBezTo>
                        <a:pt x="23887" y="385"/>
                        <a:pt x="23894" y="395"/>
                        <a:pt x="23903" y="402"/>
                      </a:cubicBezTo>
                      <a:cubicBezTo>
                        <a:pt x="23913" y="408"/>
                        <a:pt x="23919" y="411"/>
                        <a:pt x="23916" y="427"/>
                      </a:cubicBezTo>
                      <a:cubicBezTo>
                        <a:pt x="23907" y="457"/>
                        <a:pt x="23871" y="473"/>
                        <a:pt x="23842" y="479"/>
                      </a:cubicBezTo>
                      <a:cubicBezTo>
                        <a:pt x="23836" y="479"/>
                        <a:pt x="23829" y="479"/>
                        <a:pt x="23826" y="479"/>
                      </a:cubicBezTo>
                      <a:cubicBezTo>
                        <a:pt x="23819" y="479"/>
                        <a:pt x="23813" y="479"/>
                        <a:pt x="23807" y="476"/>
                      </a:cubicBezTo>
                      <a:cubicBezTo>
                        <a:pt x="23771" y="469"/>
                        <a:pt x="23746" y="440"/>
                        <a:pt x="23742" y="402"/>
                      </a:cubicBezTo>
                      <a:cubicBezTo>
                        <a:pt x="23739" y="376"/>
                        <a:pt x="23746" y="353"/>
                        <a:pt x="23758" y="331"/>
                      </a:cubicBezTo>
                      <a:moveTo>
                        <a:pt x="22744" y="321"/>
                      </a:moveTo>
                      <a:lnTo>
                        <a:pt x="22744" y="321"/>
                      </a:lnTo>
                      <a:cubicBezTo>
                        <a:pt x="22844" y="260"/>
                        <a:pt x="22950" y="237"/>
                        <a:pt x="23063" y="253"/>
                      </a:cubicBezTo>
                      <a:cubicBezTo>
                        <a:pt x="23237" y="279"/>
                        <a:pt x="23394" y="350"/>
                        <a:pt x="23562" y="392"/>
                      </a:cubicBezTo>
                      <a:cubicBezTo>
                        <a:pt x="23591" y="398"/>
                        <a:pt x="23620" y="405"/>
                        <a:pt x="23649" y="411"/>
                      </a:cubicBezTo>
                      <a:cubicBezTo>
                        <a:pt x="23665" y="414"/>
                        <a:pt x="23681" y="414"/>
                        <a:pt x="23697" y="418"/>
                      </a:cubicBezTo>
                      <a:cubicBezTo>
                        <a:pt x="23700" y="418"/>
                        <a:pt x="23710" y="418"/>
                        <a:pt x="23720" y="421"/>
                      </a:cubicBezTo>
                      <a:cubicBezTo>
                        <a:pt x="23726" y="444"/>
                        <a:pt x="23739" y="466"/>
                        <a:pt x="23758" y="482"/>
                      </a:cubicBezTo>
                      <a:cubicBezTo>
                        <a:pt x="23691" y="479"/>
                        <a:pt x="23623" y="469"/>
                        <a:pt x="23552" y="460"/>
                      </a:cubicBezTo>
                      <a:cubicBezTo>
                        <a:pt x="23469" y="447"/>
                        <a:pt x="23388" y="418"/>
                        <a:pt x="23307" y="389"/>
                      </a:cubicBezTo>
                      <a:cubicBezTo>
                        <a:pt x="23237" y="363"/>
                        <a:pt x="23169" y="331"/>
                        <a:pt x="23098" y="312"/>
                      </a:cubicBezTo>
                      <a:cubicBezTo>
                        <a:pt x="23008" y="292"/>
                        <a:pt x="22908" y="299"/>
                        <a:pt x="22821" y="328"/>
                      </a:cubicBezTo>
                      <a:cubicBezTo>
                        <a:pt x="22731" y="360"/>
                        <a:pt x="22631" y="424"/>
                        <a:pt x="22593" y="514"/>
                      </a:cubicBezTo>
                      <a:cubicBezTo>
                        <a:pt x="22577" y="518"/>
                        <a:pt x="22564" y="521"/>
                        <a:pt x="22548" y="527"/>
                      </a:cubicBezTo>
                      <a:cubicBezTo>
                        <a:pt x="22593" y="444"/>
                        <a:pt x="22663" y="373"/>
                        <a:pt x="22744" y="321"/>
                      </a:cubicBezTo>
                      <a:moveTo>
                        <a:pt x="21836" y="331"/>
                      </a:moveTo>
                      <a:lnTo>
                        <a:pt x="21836" y="331"/>
                      </a:lnTo>
                      <a:cubicBezTo>
                        <a:pt x="21852" y="305"/>
                        <a:pt x="21878" y="295"/>
                        <a:pt x="21900" y="279"/>
                      </a:cubicBezTo>
                      <a:cubicBezTo>
                        <a:pt x="21923" y="260"/>
                        <a:pt x="21926" y="237"/>
                        <a:pt x="21929" y="209"/>
                      </a:cubicBezTo>
                      <a:cubicBezTo>
                        <a:pt x="21932" y="176"/>
                        <a:pt x="21952" y="147"/>
                        <a:pt x="21984" y="134"/>
                      </a:cubicBezTo>
                      <a:cubicBezTo>
                        <a:pt x="22013" y="121"/>
                        <a:pt x="22042" y="125"/>
                        <a:pt x="22071" y="131"/>
                      </a:cubicBezTo>
                      <a:cubicBezTo>
                        <a:pt x="22077" y="134"/>
                        <a:pt x="22084" y="131"/>
                        <a:pt x="22087" y="125"/>
                      </a:cubicBezTo>
                      <a:cubicBezTo>
                        <a:pt x="22100" y="89"/>
                        <a:pt x="22093" y="54"/>
                        <a:pt x="22129" y="35"/>
                      </a:cubicBezTo>
                      <a:cubicBezTo>
                        <a:pt x="22158" y="22"/>
                        <a:pt x="22190" y="28"/>
                        <a:pt x="22216" y="41"/>
                      </a:cubicBezTo>
                      <a:cubicBezTo>
                        <a:pt x="22270" y="73"/>
                        <a:pt x="22306" y="125"/>
                        <a:pt x="22328" y="183"/>
                      </a:cubicBezTo>
                      <a:cubicBezTo>
                        <a:pt x="22351" y="234"/>
                        <a:pt x="22377" y="283"/>
                        <a:pt x="22428" y="312"/>
                      </a:cubicBezTo>
                      <a:cubicBezTo>
                        <a:pt x="22464" y="334"/>
                        <a:pt x="22525" y="350"/>
                        <a:pt x="22557" y="312"/>
                      </a:cubicBezTo>
                      <a:cubicBezTo>
                        <a:pt x="22573" y="295"/>
                        <a:pt x="22577" y="266"/>
                        <a:pt x="22573" y="247"/>
                      </a:cubicBezTo>
                      <a:cubicBezTo>
                        <a:pt x="22570" y="231"/>
                        <a:pt x="22560" y="202"/>
                        <a:pt x="22541" y="199"/>
                      </a:cubicBezTo>
                      <a:cubicBezTo>
                        <a:pt x="22535" y="199"/>
                        <a:pt x="22528" y="202"/>
                        <a:pt x="22525" y="205"/>
                      </a:cubicBezTo>
                      <a:cubicBezTo>
                        <a:pt x="22515" y="212"/>
                        <a:pt x="22509" y="218"/>
                        <a:pt x="22496" y="221"/>
                      </a:cubicBezTo>
                      <a:cubicBezTo>
                        <a:pt x="22477" y="231"/>
                        <a:pt x="22451" y="234"/>
                        <a:pt x="22432" y="221"/>
                      </a:cubicBezTo>
                      <a:cubicBezTo>
                        <a:pt x="22403" y="199"/>
                        <a:pt x="22403" y="131"/>
                        <a:pt x="22438" y="112"/>
                      </a:cubicBezTo>
                      <a:cubicBezTo>
                        <a:pt x="22467" y="96"/>
                        <a:pt x="22505" y="112"/>
                        <a:pt x="22531" y="128"/>
                      </a:cubicBezTo>
                      <a:cubicBezTo>
                        <a:pt x="22551" y="138"/>
                        <a:pt x="22567" y="151"/>
                        <a:pt x="22580" y="164"/>
                      </a:cubicBezTo>
                      <a:cubicBezTo>
                        <a:pt x="22599" y="186"/>
                        <a:pt x="22605" y="212"/>
                        <a:pt x="22618" y="237"/>
                      </a:cubicBezTo>
                      <a:cubicBezTo>
                        <a:pt x="22628" y="263"/>
                        <a:pt x="22647" y="289"/>
                        <a:pt x="22673" y="302"/>
                      </a:cubicBezTo>
                      <a:cubicBezTo>
                        <a:pt x="22686" y="308"/>
                        <a:pt x="22696" y="312"/>
                        <a:pt x="22705" y="312"/>
                      </a:cubicBezTo>
                      <a:cubicBezTo>
                        <a:pt x="22650" y="350"/>
                        <a:pt x="22602" y="402"/>
                        <a:pt x="22567" y="457"/>
                      </a:cubicBezTo>
                      <a:cubicBezTo>
                        <a:pt x="22564" y="457"/>
                        <a:pt x="22560" y="457"/>
                        <a:pt x="22557" y="457"/>
                      </a:cubicBezTo>
                      <a:cubicBezTo>
                        <a:pt x="22505" y="473"/>
                        <a:pt x="22432" y="418"/>
                        <a:pt x="22396" y="382"/>
                      </a:cubicBezTo>
                      <a:cubicBezTo>
                        <a:pt x="22354" y="341"/>
                        <a:pt x="22322" y="286"/>
                        <a:pt x="22296" y="231"/>
                      </a:cubicBezTo>
                      <a:cubicBezTo>
                        <a:pt x="22267" y="170"/>
                        <a:pt x="22193" y="121"/>
                        <a:pt x="22142" y="180"/>
                      </a:cubicBezTo>
                      <a:cubicBezTo>
                        <a:pt x="22093" y="147"/>
                        <a:pt x="22003" y="154"/>
                        <a:pt x="21977" y="212"/>
                      </a:cubicBezTo>
                      <a:cubicBezTo>
                        <a:pt x="21974" y="218"/>
                        <a:pt x="21984" y="225"/>
                        <a:pt x="21987" y="218"/>
                      </a:cubicBezTo>
                      <a:cubicBezTo>
                        <a:pt x="22016" y="170"/>
                        <a:pt x="22096" y="167"/>
                        <a:pt x="22135" y="202"/>
                      </a:cubicBezTo>
                      <a:cubicBezTo>
                        <a:pt x="22142" y="209"/>
                        <a:pt x="22148" y="205"/>
                        <a:pt x="22151" y="202"/>
                      </a:cubicBezTo>
                      <a:cubicBezTo>
                        <a:pt x="22190" y="151"/>
                        <a:pt x="22245" y="183"/>
                        <a:pt x="22270" y="221"/>
                      </a:cubicBezTo>
                      <a:cubicBezTo>
                        <a:pt x="22280" y="241"/>
                        <a:pt x="22290" y="263"/>
                        <a:pt x="22300" y="286"/>
                      </a:cubicBezTo>
                      <a:cubicBezTo>
                        <a:pt x="22322" y="325"/>
                        <a:pt x="22345" y="360"/>
                        <a:pt x="22377" y="392"/>
                      </a:cubicBezTo>
                      <a:cubicBezTo>
                        <a:pt x="22412" y="434"/>
                        <a:pt x="22493" y="492"/>
                        <a:pt x="22554" y="479"/>
                      </a:cubicBezTo>
                      <a:cubicBezTo>
                        <a:pt x="22544" y="498"/>
                        <a:pt x="22535" y="514"/>
                        <a:pt x="22525" y="534"/>
                      </a:cubicBezTo>
                      <a:cubicBezTo>
                        <a:pt x="22525" y="537"/>
                        <a:pt x="22493" y="546"/>
                        <a:pt x="22486" y="550"/>
                      </a:cubicBezTo>
                      <a:cubicBezTo>
                        <a:pt x="22477" y="556"/>
                        <a:pt x="22464" y="559"/>
                        <a:pt x="22454" y="566"/>
                      </a:cubicBezTo>
                      <a:cubicBezTo>
                        <a:pt x="22380" y="537"/>
                        <a:pt x="22341" y="473"/>
                        <a:pt x="22306" y="402"/>
                      </a:cubicBezTo>
                      <a:cubicBezTo>
                        <a:pt x="22283" y="353"/>
                        <a:pt x="22258" y="299"/>
                        <a:pt x="22193" y="305"/>
                      </a:cubicBezTo>
                      <a:cubicBezTo>
                        <a:pt x="22190" y="305"/>
                        <a:pt x="22187" y="308"/>
                        <a:pt x="22190" y="312"/>
                      </a:cubicBezTo>
                      <a:cubicBezTo>
                        <a:pt x="22203" y="318"/>
                        <a:pt x="22219" y="321"/>
                        <a:pt x="22232" y="328"/>
                      </a:cubicBezTo>
                      <a:cubicBezTo>
                        <a:pt x="22258" y="344"/>
                        <a:pt x="22270" y="376"/>
                        <a:pt x="22280" y="398"/>
                      </a:cubicBezTo>
                      <a:cubicBezTo>
                        <a:pt x="22293" y="427"/>
                        <a:pt x="22306" y="460"/>
                        <a:pt x="22325" y="489"/>
                      </a:cubicBezTo>
                      <a:cubicBezTo>
                        <a:pt x="22351" y="527"/>
                        <a:pt x="22383" y="563"/>
                        <a:pt x="22428" y="582"/>
                      </a:cubicBezTo>
                      <a:cubicBezTo>
                        <a:pt x="22412" y="592"/>
                        <a:pt x="22396" y="605"/>
                        <a:pt x="22380" y="614"/>
                      </a:cubicBezTo>
                      <a:cubicBezTo>
                        <a:pt x="22338" y="646"/>
                        <a:pt x="22293" y="688"/>
                        <a:pt x="22264" y="737"/>
                      </a:cubicBezTo>
                      <a:cubicBezTo>
                        <a:pt x="22264" y="740"/>
                        <a:pt x="22254" y="753"/>
                        <a:pt x="22245" y="772"/>
                      </a:cubicBezTo>
                      <a:lnTo>
                        <a:pt x="22241" y="772"/>
                      </a:lnTo>
                      <a:cubicBezTo>
                        <a:pt x="22193" y="785"/>
                        <a:pt x="22145" y="798"/>
                        <a:pt x="22093" y="785"/>
                      </a:cubicBezTo>
                      <a:cubicBezTo>
                        <a:pt x="22052" y="775"/>
                        <a:pt x="22013" y="756"/>
                        <a:pt x="21977" y="740"/>
                      </a:cubicBezTo>
                      <a:cubicBezTo>
                        <a:pt x="21926" y="717"/>
                        <a:pt x="21871" y="701"/>
                        <a:pt x="21823" y="730"/>
                      </a:cubicBezTo>
                      <a:cubicBezTo>
                        <a:pt x="21820" y="733"/>
                        <a:pt x="21823" y="737"/>
                        <a:pt x="21826" y="737"/>
                      </a:cubicBezTo>
                      <a:cubicBezTo>
                        <a:pt x="21900" y="704"/>
                        <a:pt x="21980" y="766"/>
                        <a:pt x="22048" y="794"/>
                      </a:cubicBezTo>
                      <a:cubicBezTo>
                        <a:pt x="22113" y="820"/>
                        <a:pt x="22168" y="814"/>
                        <a:pt x="22229" y="798"/>
                      </a:cubicBezTo>
                      <a:cubicBezTo>
                        <a:pt x="22219" y="820"/>
                        <a:pt x="22206" y="843"/>
                        <a:pt x="22209" y="843"/>
                      </a:cubicBezTo>
                      <a:cubicBezTo>
                        <a:pt x="22148" y="859"/>
                        <a:pt x="22093" y="881"/>
                        <a:pt x="22032" y="910"/>
                      </a:cubicBezTo>
                      <a:cubicBezTo>
                        <a:pt x="22016" y="917"/>
                        <a:pt x="22000" y="926"/>
                        <a:pt x="21984" y="936"/>
                      </a:cubicBezTo>
                      <a:cubicBezTo>
                        <a:pt x="21993" y="923"/>
                        <a:pt x="22000" y="914"/>
                        <a:pt x="22006" y="898"/>
                      </a:cubicBezTo>
                      <a:cubicBezTo>
                        <a:pt x="22006" y="894"/>
                        <a:pt x="22010" y="891"/>
                        <a:pt x="22010" y="891"/>
                      </a:cubicBezTo>
                      <a:cubicBezTo>
                        <a:pt x="22019" y="839"/>
                        <a:pt x="21987" y="791"/>
                        <a:pt x="21945" y="769"/>
                      </a:cubicBezTo>
                      <a:cubicBezTo>
                        <a:pt x="21929" y="759"/>
                        <a:pt x="21907" y="753"/>
                        <a:pt x="21887" y="753"/>
                      </a:cubicBezTo>
                      <a:cubicBezTo>
                        <a:pt x="21858" y="753"/>
                        <a:pt x="21836" y="766"/>
                        <a:pt x="21823" y="791"/>
                      </a:cubicBezTo>
                      <a:cubicBezTo>
                        <a:pt x="21813" y="823"/>
                        <a:pt x="21855" y="881"/>
                        <a:pt x="21813" y="898"/>
                      </a:cubicBezTo>
                      <a:cubicBezTo>
                        <a:pt x="21807" y="901"/>
                        <a:pt x="21797" y="901"/>
                        <a:pt x="21791" y="901"/>
                      </a:cubicBezTo>
                      <a:cubicBezTo>
                        <a:pt x="21768" y="901"/>
                        <a:pt x="21746" y="888"/>
                        <a:pt x="21729" y="872"/>
                      </a:cubicBezTo>
                      <a:cubicBezTo>
                        <a:pt x="21707" y="849"/>
                        <a:pt x="21707" y="817"/>
                        <a:pt x="21713" y="788"/>
                      </a:cubicBezTo>
                      <a:cubicBezTo>
                        <a:pt x="21729" y="733"/>
                        <a:pt x="21778" y="694"/>
                        <a:pt x="21832" y="682"/>
                      </a:cubicBezTo>
                      <a:cubicBezTo>
                        <a:pt x="21842" y="682"/>
                        <a:pt x="21848" y="678"/>
                        <a:pt x="21855" y="678"/>
                      </a:cubicBezTo>
                      <a:cubicBezTo>
                        <a:pt x="21907" y="678"/>
                        <a:pt x="21952" y="707"/>
                        <a:pt x="22003" y="720"/>
                      </a:cubicBezTo>
                      <a:cubicBezTo>
                        <a:pt x="22026" y="727"/>
                        <a:pt x="22055" y="733"/>
                        <a:pt x="22084" y="733"/>
                      </a:cubicBezTo>
                      <a:cubicBezTo>
                        <a:pt x="22109" y="733"/>
                        <a:pt x="22138" y="730"/>
                        <a:pt x="22161" y="717"/>
                      </a:cubicBezTo>
                      <a:cubicBezTo>
                        <a:pt x="22203" y="691"/>
                        <a:pt x="22206" y="627"/>
                        <a:pt x="22174" y="592"/>
                      </a:cubicBezTo>
                      <a:cubicBezTo>
                        <a:pt x="22161" y="582"/>
                        <a:pt x="22145" y="576"/>
                        <a:pt x="22129" y="576"/>
                      </a:cubicBezTo>
                      <a:cubicBezTo>
                        <a:pt x="22122" y="576"/>
                        <a:pt x="22116" y="576"/>
                        <a:pt x="22109" y="579"/>
                      </a:cubicBezTo>
                      <a:cubicBezTo>
                        <a:pt x="22087" y="585"/>
                        <a:pt x="22077" y="601"/>
                        <a:pt x="22068" y="621"/>
                      </a:cubicBezTo>
                      <a:cubicBezTo>
                        <a:pt x="22058" y="634"/>
                        <a:pt x="22048" y="637"/>
                        <a:pt x="22039" y="637"/>
                      </a:cubicBezTo>
                      <a:cubicBezTo>
                        <a:pt x="22016" y="637"/>
                        <a:pt x="21997" y="621"/>
                        <a:pt x="21993" y="601"/>
                      </a:cubicBezTo>
                      <a:cubicBezTo>
                        <a:pt x="21987" y="572"/>
                        <a:pt x="22010" y="543"/>
                        <a:pt x="22029" y="524"/>
                      </a:cubicBezTo>
                      <a:cubicBezTo>
                        <a:pt x="22042" y="511"/>
                        <a:pt x="22058" y="505"/>
                        <a:pt x="22071" y="505"/>
                      </a:cubicBezTo>
                      <a:cubicBezTo>
                        <a:pt x="22080" y="505"/>
                        <a:pt x="22090" y="505"/>
                        <a:pt x="22100" y="511"/>
                      </a:cubicBezTo>
                      <a:cubicBezTo>
                        <a:pt x="22116" y="518"/>
                        <a:pt x="22132" y="527"/>
                        <a:pt x="22151" y="527"/>
                      </a:cubicBezTo>
                      <a:cubicBezTo>
                        <a:pt x="22155" y="527"/>
                        <a:pt x="22158" y="527"/>
                        <a:pt x="22161" y="527"/>
                      </a:cubicBezTo>
                      <a:cubicBezTo>
                        <a:pt x="22209" y="518"/>
                        <a:pt x="22229" y="457"/>
                        <a:pt x="22225" y="414"/>
                      </a:cubicBezTo>
                      <a:cubicBezTo>
                        <a:pt x="22219" y="366"/>
                        <a:pt x="22187" y="321"/>
                        <a:pt x="22151" y="295"/>
                      </a:cubicBezTo>
                      <a:cubicBezTo>
                        <a:pt x="22122" y="273"/>
                        <a:pt x="22090" y="260"/>
                        <a:pt x="22055" y="260"/>
                      </a:cubicBezTo>
                      <a:cubicBezTo>
                        <a:pt x="22039" y="257"/>
                        <a:pt x="22023" y="260"/>
                        <a:pt x="22006" y="266"/>
                      </a:cubicBezTo>
                      <a:cubicBezTo>
                        <a:pt x="21958" y="283"/>
                        <a:pt x="21926" y="331"/>
                        <a:pt x="21958" y="379"/>
                      </a:cubicBezTo>
                      <a:cubicBezTo>
                        <a:pt x="21964" y="385"/>
                        <a:pt x="21971" y="395"/>
                        <a:pt x="21980" y="402"/>
                      </a:cubicBezTo>
                      <a:cubicBezTo>
                        <a:pt x="21990" y="408"/>
                        <a:pt x="21997" y="411"/>
                        <a:pt x="21993" y="427"/>
                      </a:cubicBezTo>
                      <a:cubicBezTo>
                        <a:pt x="21984" y="457"/>
                        <a:pt x="21948" y="473"/>
                        <a:pt x="21920" y="479"/>
                      </a:cubicBezTo>
                      <a:cubicBezTo>
                        <a:pt x="21913" y="479"/>
                        <a:pt x="21907" y="479"/>
                        <a:pt x="21903" y="479"/>
                      </a:cubicBezTo>
                      <a:cubicBezTo>
                        <a:pt x="21887" y="479"/>
                        <a:pt x="21871" y="473"/>
                        <a:pt x="21858" y="466"/>
                      </a:cubicBezTo>
                      <a:cubicBezTo>
                        <a:pt x="21836" y="453"/>
                        <a:pt x="21823" y="431"/>
                        <a:pt x="21820" y="402"/>
                      </a:cubicBezTo>
                      <a:cubicBezTo>
                        <a:pt x="21816" y="376"/>
                        <a:pt x="21823" y="353"/>
                        <a:pt x="21836" y="331"/>
                      </a:cubicBezTo>
                      <a:moveTo>
                        <a:pt x="20821" y="321"/>
                      </a:moveTo>
                      <a:lnTo>
                        <a:pt x="20821" y="321"/>
                      </a:lnTo>
                      <a:cubicBezTo>
                        <a:pt x="20921" y="260"/>
                        <a:pt x="21027" y="237"/>
                        <a:pt x="21140" y="253"/>
                      </a:cubicBezTo>
                      <a:cubicBezTo>
                        <a:pt x="21314" y="279"/>
                        <a:pt x="21472" y="350"/>
                        <a:pt x="21639" y="392"/>
                      </a:cubicBezTo>
                      <a:cubicBezTo>
                        <a:pt x="21668" y="398"/>
                        <a:pt x="21697" y="405"/>
                        <a:pt x="21726" y="411"/>
                      </a:cubicBezTo>
                      <a:cubicBezTo>
                        <a:pt x="21742" y="414"/>
                        <a:pt x="21758" y="414"/>
                        <a:pt x="21775" y="418"/>
                      </a:cubicBezTo>
                      <a:cubicBezTo>
                        <a:pt x="21778" y="418"/>
                        <a:pt x="21787" y="418"/>
                        <a:pt x="21797" y="421"/>
                      </a:cubicBezTo>
                      <a:cubicBezTo>
                        <a:pt x="21804" y="444"/>
                        <a:pt x="21816" y="466"/>
                        <a:pt x="21836" y="482"/>
                      </a:cubicBezTo>
                      <a:cubicBezTo>
                        <a:pt x="21768" y="479"/>
                        <a:pt x="21700" y="469"/>
                        <a:pt x="21630" y="460"/>
                      </a:cubicBezTo>
                      <a:cubicBezTo>
                        <a:pt x="21546" y="447"/>
                        <a:pt x="21465" y="418"/>
                        <a:pt x="21385" y="389"/>
                      </a:cubicBezTo>
                      <a:cubicBezTo>
                        <a:pt x="21314" y="363"/>
                        <a:pt x="21246" y="331"/>
                        <a:pt x="21175" y="312"/>
                      </a:cubicBezTo>
                      <a:cubicBezTo>
                        <a:pt x="21085" y="292"/>
                        <a:pt x="20986" y="299"/>
                        <a:pt x="20898" y="328"/>
                      </a:cubicBezTo>
                      <a:cubicBezTo>
                        <a:pt x="20808" y="360"/>
                        <a:pt x="20709" y="424"/>
                        <a:pt x="20670" y="514"/>
                      </a:cubicBezTo>
                      <a:cubicBezTo>
                        <a:pt x="20654" y="518"/>
                        <a:pt x="20641" y="521"/>
                        <a:pt x="20625" y="527"/>
                      </a:cubicBezTo>
                      <a:cubicBezTo>
                        <a:pt x="20670" y="444"/>
                        <a:pt x="20741" y="373"/>
                        <a:pt x="20821" y="321"/>
                      </a:cubicBezTo>
                      <a:moveTo>
                        <a:pt x="19913" y="331"/>
                      </a:moveTo>
                      <a:lnTo>
                        <a:pt x="19913" y="331"/>
                      </a:lnTo>
                      <a:cubicBezTo>
                        <a:pt x="19929" y="305"/>
                        <a:pt x="19955" y="295"/>
                        <a:pt x="19977" y="279"/>
                      </a:cubicBezTo>
                      <a:cubicBezTo>
                        <a:pt x="20000" y="260"/>
                        <a:pt x="20003" y="237"/>
                        <a:pt x="20006" y="209"/>
                      </a:cubicBezTo>
                      <a:cubicBezTo>
                        <a:pt x="20009" y="176"/>
                        <a:pt x="20029" y="147"/>
                        <a:pt x="20061" y="134"/>
                      </a:cubicBezTo>
                      <a:cubicBezTo>
                        <a:pt x="20090" y="121"/>
                        <a:pt x="20119" y="125"/>
                        <a:pt x="20148" y="131"/>
                      </a:cubicBezTo>
                      <a:cubicBezTo>
                        <a:pt x="20155" y="134"/>
                        <a:pt x="20161" y="131"/>
                        <a:pt x="20164" y="125"/>
                      </a:cubicBezTo>
                      <a:cubicBezTo>
                        <a:pt x="20177" y="89"/>
                        <a:pt x="20171" y="54"/>
                        <a:pt x="20206" y="35"/>
                      </a:cubicBezTo>
                      <a:cubicBezTo>
                        <a:pt x="20235" y="22"/>
                        <a:pt x="20267" y="28"/>
                        <a:pt x="20293" y="41"/>
                      </a:cubicBezTo>
                      <a:cubicBezTo>
                        <a:pt x="20348" y="73"/>
                        <a:pt x="20383" y="125"/>
                        <a:pt x="20406" y="183"/>
                      </a:cubicBezTo>
                      <a:cubicBezTo>
                        <a:pt x="20428" y="234"/>
                        <a:pt x="20454" y="283"/>
                        <a:pt x="20506" y="312"/>
                      </a:cubicBezTo>
                      <a:cubicBezTo>
                        <a:pt x="20541" y="334"/>
                        <a:pt x="20602" y="350"/>
                        <a:pt x="20634" y="312"/>
                      </a:cubicBezTo>
                      <a:cubicBezTo>
                        <a:pt x="20650" y="295"/>
                        <a:pt x="20654" y="266"/>
                        <a:pt x="20650" y="247"/>
                      </a:cubicBezTo>
                      <a:cubicBezTo>
                        <a:pt x="20647" y="231"/>
                        <a:pt x="20638" y="202"/>
                        <a:pt x="20618" y="199"/>
                      </a:cubicBezTo>
                      <a:cubicBezTo>
                        <a:pt x="20612" y="199"/>
                        <a:pt x="20606" y="202"/>
                        <a:pt x="20602" y="205"/>
                      </a:cubicBezTo>
                      <a:cubicBezTo>
                        <a:pt x="20593" y="212"/>
                        <a:pt x="20586" y="218"/>
                        <a:pt x="20573" y="221"/>
                      </a:cubicBezTo>
                      <a:cubicBezTo>
                        <a:pt x="20554" y="231"/>
                        <a:pt x="20528" y="234"/>
                        <a:pt x="20509" y="221"/>
                      </a:cubicBezTo>
                      <a:cubicBezTo>
                        <a:pt x="20480" y="199"/>
                        <a:pt x="20480" y="131"/>
                        <a:pt x="20515" y="112"/>
                      </a:cubicBezTo>
                      <a:cubicBezTo>
                        <a:pt x="20544" y="96"/>
                        <a:pt x="20583" y="112"/>
                        <a:pt x="20609" y="128"/>
                      </a:cubicBezTo>
                      <a:cubicBezTo>
                        <a:pt x="20628" y="138"/>
                        <a:pt x="20644" y="151"/>
                        <a:pt x="20657" y="164"/>
                      </a:cubicBezTo>
                      <a:cubicBezTo>
                        <a:pt x="20676" y="186"/>
                        <a:pt x="20683" y="212"/>
                        <a:pt x="20696" y="237"/>
                      </a:cubicBezTo>
                      <a:cubicBezTo>
                        <a:pt x="20705" y="263"/>
                        <a:pt x="20725" y="289"/>
                        <a:pt x="20750" y="302"/>
                      </a:cubicBezTo>
                      <a:cubicBezTo>
                        <a:pt x="20763" y="308"/>
                        <a:pt x="20773" y="312"/>
                        <a:pt x="20782" y="312"/>
                      </a:cubicBezTo>
                      <a:cubicBezTo>
                        <a:pt x="20728" y="350"/>
                        <a:pt x="20679" y="402"/>
                        <a:pt x="20644" y="457"/>
                      </a:cubicBezTo>
                      <a:cubicBezTo>
                        <a:pt x="20641" y="457"/>
                        <a:pt x="20638" y="457"/>
                        <a:pt x="20634" y="457"/>
                      </a:cubicBezTo>
                      <a:cubicBezTo>
                        <a:pt x="20583" y="473"/>
                        <a:pt x="20509" y="418"/>
                        <a:pt x="20473" y="382"/>
                      </a:cubicBezTo>
                      <a:cubicBezTo>
                        <a:pt x="20432" y="341"/>
                        <a:pt x="20399" y="286"/>
                        <a:pt x="20374" y="231"/>
                      </a:cubicBezTo>
                      <a:cubicBezTo>
                        <a:pt x="20345" y="170"/>
                        <a:pt x="20270" y="121"/>
                        <a:pt x="20219" y="180"/>
                      </a:cubicBezTo>
                      <a:cubicBezTo>
                        <a:pt x="20171" y="147"/>
                        <a:pt x="20081" y="154"/>
                        <a:pt x="20055" y="212"/>
                      </a:cubicBezTo>
                      <a:cubicBezTo>
                        <a:pt x="20052" y="218"/>
                        <a:pt x="20061" y="225"/>
                        <a:pt x="20065" y="218"/>
                      </a:cubicBezTo>
                      <a:cubicBezTo>
                        <a:pt x="20093" y="170"/>
                        <a:pt x="20174" y="167"/>
                        <a:pt x="20213" y="202"/>
                      </a:cubicBezTo>
                      <a:cubicBezTo>
                        <a:pt x="20219" y="209"/>
                        <a:pt x="20225" y="205"/>
                        <a:pt x="20229" y="202"/>
                      </a:cubicBezTo>
                      <a:cubicBezTo>
                        <a:pt x="20267" y="151"/>
                        <a:pt x="20322" y="183"/>
                        <a:pt x="20348" y="221"/>
                      </a:cubicBezTo>
                      <a:cubicBezTo>
                        <a:pt x="20357" y="241"/>
                        <a:pt x="20367" y="263"/>
                        <a:pt x="20377" y="286"/>
                      </a:cubicBezTo>
                      <a:cubicBezTo>
                        <a:pt x="20399" y="325"/>
                        <a:pt x="20422" y="360"/>
                        <a:pt x="20454" y="392"/>
                      </a:cubicBezTo>
                      <a:cubicBezTo>
                        <a:pt x="20490" y="434"/>
                        <a:pt x="20570" y="492"/>
                        <a:pt x="20631" y="479"/>
                      </a:cubicBezTo>
                      <a:cubicBezTo>
                        <a:pt x="20622" y="498"/>
                        <a:pt x="20612" y="514"/>
                        <a:pt x="20602" y="534"/>
                      </a:cubicBezTo>
                      <a:cubicBezTo>
                        <a:pt x="20602" y="537"/>
                        <a:pt x="20570" y="546"/>
                        <a:pt x="20564" y="550"/>
                      </a:cubicBezTo>
                      <a:cubicBezTo>
                        <a:pt x="20554" y="556"/>
                        <a:pt x="20541" y="559"/>
                        <a:pt x="20531" y="566"/>
                      </a:cubicBezTo>
                      <a:cubicBezTo>
                        <a:pt x="20457" y="537"/>
                        <a:pt x="20419" y="473"/>
                        <a:pt x="20383" y="402"/>
                      </a:cubicBezTo>
                      <a:cubicBezTo>
                        <a:pt x="20361" y="353"/>
                        <a:pt x="20335" y="299"/>
                        <a:pt x="20270" y="305"/>
                      </a:cubicBezTo>
                      <a:cubicBezTo>
                        <a:pt x="20267" y="305"/>
                        <a:pt x="20264" y="308"/>
                        <a:pt x="20267" y="312"/>
                      </a:cubicBezTo>
                      <a:cubicBezTo>
                        <a:pt x="20280" y="318"/>
                        <a:pt x="20296" y="321"/>
                        <a:pt x="20309" y="328"/>
                      </a:cubicBezTo>
                      <a:cubicBezTo>
                        <a:pt x="20335" y="344"/>
                        <a:pt x="20348" y="376"/>
                        <a:pt x="20357" y="398"/>
                      </a:cubicBezTo>
                      <a:cubicBezTo>
                        <a:pt x="20370" y="427"/>
                        <a:pt x="20383" y="460"/>
                        <a:pt x="20402" y="489"/>
                      </a:cubicBezTo>
                      <a:cubicBezTo>
                        <a:pt x="20428" y="527"/>
                        <a:pt x="20461" y="563"/>
                        <a:pt x="20506" y="582"/>
                      </a:cubicBezTo>
                      <a:cubicBezTo>
                        <a:pt x="20490" y="592"/>
                        <a:pt x="20473" y="605"/>
                        <a:pt x="20457" y="614"/>
                      </a:cubicBezTo>
                      <a:cubicBezTo>
                        <a:pt x="20415" y="646"/>
                        <a:pt x="20370" y="688"/>
                        <a:pt x="20341" y="737"/>
                      </a:cubicBezTo>
                      <a:cubicBezTo>
                        <a:pt x="20341" y="740"/>
                        <a:pt x="20332" y="753"/>
                        <a:pt x="20322" y="772"/>
                      </a:cubicBezTo>
                      <a:lnTo>
                        <a:pt x="20319" y="772"/>
                      </a:lnTo>
                      <a:cubicBezTo>
                        <a:pt x="20270" y="785"/>
                        <a:pt x="20222" y="798"/>
                        <a:pt x="20171" y="785"/>
                      </a:cubicBezTo>
                      <a:cubicBezTo>
                        <a:pt x="20129" y="775"/>
                        <a:pt x="20090" y="756"/>
                        <a:pt x="20052" y="740"/>
                      </a:cubicBezTo>
                      <a:cubicBezTo>
                        <a:pt x="20003" y="717"/>
                        <a:pt x="19949" y="701"/>
                        <a:pt x="19900" y="730"/>
                      </a:cubicBezTo>
                      <a:cubicBezTo>
                        <a:pt x="19897" y="733"/>
                        <a:pt x="19900" y="737"/>
                        <a:pt x="19903" y="737"/>
                      </a:cubicBezTo>
                      <a:cubicBezTo>
                        <a:pt x="19977" y="704"/>
                        <a:pt x="20058" y="766"/>
                        <a:pt x="20125" y="794"/>
                      </a:cubicBezTo>
                      <a:cubicBezTo>
                        <a:pt x="20190" y="820"/>
                        <a:pt x="20245" y="814"/>
                        <a:pt x="20306" y="798"/>
                      </a:cubicBezTo>
                      <a:cubicBezTo>
                        <a:pt x="20296" y="820"/>
                        <a:pt x="20283" y="843"/>
                        <a:pt x="20287" y="843"/>
                      </a:cubicBezTo>
                      <a:cubicBezTo>
                        <a:pt x="20225" y="859"/>
                        <a:pt x="20171" y="881"/>
                        <a:pt x="20109" y="910"/>
                      </a:cubicBezTo>
                      <a:cubicBezTo>
                        <a:pt x="20093" y="917"/>
                        <a:pt x="20077" y="926"/>
                        <a:pt x="20061" y="936"/>
                      </a:cubicBezTo>
                      <a:cubicBezTo>
                        <a:pt x="20071" y="923"/>
                        <a:pt x="20077" y="914"/>
                        <a:pt x="20084" y="898"/>
                      </a:cubicBezTo>
                      <a:cubicBezTo>
                        <a:pt x="20084" y="894"/>
                        <a:pt x="20087" y="891"/>
                        <a:pt x="20087" y="891"/>
                      </a:cubicBezTo>
                      <a:cubicBezTo>
                        <a:pt x="20097" y="839"/>
                        <a:pt x="20065" y="791"/>
                        <a:pt x="20022" y="769"/>
                      </a:cubicBezTo>
                      <a:cubicBezTo>
                        <a:pt x="20006" y="759"/>
                        <a:pt x="19984" y="753"/>
                        <a:pt x="19965" y="753"/>
                      </a:cubicBezTo>
                      <a:cubicBezTo>
                        <a:pt x="19936" y="753"/>
                        <a:pt x="19910" y="766"/>
                        <a:pt x="19900" y="791"/>
                      </a:cubicBezTo>
                      <a:cubicBezTo>
                        <a:pt x="19890" y="823"/>
                        <a:pt x="19932" y="881"/>
                        <a:pt x="19890" y="898"/>
                      </a:cubicBezTo>
                      <a:cubicBezTo>
                        <a:pt x="19884" y="901"/>
                        <a:pt x="19874" y="901"/>
                        <a:pt x="19868" y="901"/>
                      </a:cubicBezTo>
                      <a:cubicBezTo>
                        <a:pt x="19845" y="901"/>
                        <a:pt x="19823" y="888"/>
                        <a:pt x="19807" y="872"/>
                      </a:cubicBezTo>
                      <a:cubicBezTo>
                        <a:pt x="19784" y="849"/>
                        <a:pt x="19784" y="817"/>
                        <a:pt x="19791" y="788"/>
                      </a:cubicBezTo>
                      <a:cubicBezTo>
                        <a:pt x="19807" y="733"/>
                        <a:pt x="19855" y="694"/>
                        <a:pt x="19910" y="682"/>
                      </a:cubicBezTo>
                      <a:cubicBezTo>
                        <a:pt x="19920" y="682"/>
                        <a:pt x="19926" y="678"/>
                        <a:pt x="19932" y="678"/>
                      </a:cubicBezTo>
                      <a:cubicBezTo>
                        <a:pt x="19984" y="678"/>
                        <a:pt x="20029" y="707"/>
                        <a:pt x="20081" y="720"/>
                      </a:cubicBezTo>
                      <a:cubicBezTo>
                        <a:pt x="20103" y="727"/>
                        <a:pt x="20132" y="733"/>
                        <a:pt x="20161" y="733"/>
                      </a:cubicBezTo>
                      <a:cubicBezTo>
                        <a:pt x="20187" y="733"/>
                        <a:pt x="20216" y="730"/>
                        <a:pt x="20238" y="717"/>
                      </a:cubicBezTo>
                      <a:cubicBezTo>
                        <a:pt x="20280" y="691"/>
                        <a:pt x="20283" y="627"/>
                        <a:pt x="20251" y="592"/>
                      </a:cubicBezTo>
                      <a:cubicBezTo>
                        <a:pt x="20238" y="582"/>
                        <a:pt x="20222" y="576"/>
                        <a:pt x="20206" y="576"/>
                      </a:cubicBezTo>
                      <a:cubicBezTo>
                        <a:pt x="20200" y="576"/>
                        <a:pt x="20193" y="576"/>
                        <a:pt x="20187" y="579"/>
                      </a:cubicBezTo>
                      <a:cubicBezTo>
                        <a:pt x="20164" y="585"/>
                        <a:pt x="20155" y="601"/>
                        <a:pt x="20145" y="621"/>
                      </a:cubicBezTo>
                      <a:cubicBezTo>
                        <a:pt x="20135" y="634"/>
                        <a:pt x="20125" y="637"/>
                        <a:pt x="20116" y="637"/>
                      </a:cubicBezTo>
                      <a:cubicBezTo>
                        <a:pt x="20093" y="637"/>
                        <a:pt x="20074" y="621"/>
                        <a:pt x="20071" y="601"/>
                      </a:cubicBezTo>
                      <a:cubicBezTo>
                        <a:pt x="20065" y="572"/>
                        <a:pt x="20087" y="543"/>
                        <a:pt x="20106" y="524"/>
                      </a:cubicBezTo>
                      <a:cubicBezTo>
                        <a:pt x="20119" y="511"/>
                        <a:pt x="20135" y="505"/>
                        <a:pt x="20148" y="505"/>
                      </a:cubicBezTo>
                      <a:cubicBezTo>
                        <a:pt x="20158" y="505"/>
                        <a:pt x="20167" y="505"/>
                        <a:pt x="20177" y="511"/>
                      </a:cubicBezTo>
                      <a:cubicBezTo>
                        <a:pt x="20193" y="518"/>
                        <a:pt x="20209" y="527"/>
                        <a:pt x="20229" y="527"/>
                      </a:cubicBezTo>
                      <a:cubicBezTo>
                        <a:pt x="20232" y="527"/>
                        <a:pt x="20235" y="527"/>
                        <a:pt x="20238" y="527"/>
                      </a:cubicBezTo>
                      <a:cubicBezTo>
                        <a:pt x="20287" y="518"/>
                        <a:pt x="20306" y="457"/>
                        <a:pt x="20303" y="414"/>
                      </a:cubicBezTo>
                      <a:cubicBezTo>
                        <a:pt x="20296" y="366"/>
                        <a:pt x="20264" y="321"/>
                        <a:pt x="20229" y="295"/>
                      </a:cubicBezTo>
                      <a:cubicBezTo>
                        <a:pt x="20200" y="273"/>
                        <a:pt x="20167" y="260"/>
                        <a:pt x="20132" y="260"/>
                      </a:cubicBezTo>
                      <a:cubicBezTo>
                        <a:pt x="20116" y="257"/>
                        <a:pt x="20100" y="260"/>
                        <a:pt x="20084" y="266"/>
                      </a:cubicBezTo>
                      <a:cubicBezTo>
                        <a:pt x="20035" y="283"/>
                        <a:pt x="20003" y="331"/>
                        <a:pt x="20035" y="379"/>
                      </a:cubicBezTo>
                      <a:cubicBezTo>
                        <a:pt x="20042" y="385"/>
                        <a:pt x="20048" y="395"/>
                        <a:pt x="20058" y="402"/>
                      </a:cubicBezTo>
                      <a:cubicBezTo>
                        <a:pt x="20068" y="408"/>
                        <a:pt x="20074" y="411"/>
                        <a:pt x="20071" y="427"/>
                      </a:cubicBezTo>
                      <a:cubicBezTo>
                        <a:pt x="20061" y="457"/>
                        <a:pt x="20026" y="473"/>
                        <a:pt x="19997" y="479"/>
                      </a:cubicBezTo>
                      <a:cubicBezTo>
                        <a:pt x="19990" y="479"/>
                        <a:pt x="19984" y="479"/>
                        <a:pt x="19981" y="479"/>
                      </a:cubicBezTo>
                      <a:cubicBezTo>
                        <a:pt x="19968" y="479"/>
                        <a:pt x="19955" y="476"/>
                        <a:pt x="19942" y="469"/>
                      </a:cubicBezTo>
                      <a:cubicBezTo>
                        <a:pt x="19916" y="457"/>
                        <a:pt x="19900" y="434"/>
                        <a:pt x="19897" y="402"/>
                      </a:cubicBezTo>
                      <a:cubicBezTo>
                        <a:pt x="19894" y="376"/>
                        <a:pt x="19900" y="353"/>
                        <a:pt x="19913" y="331"/>
                      </a:cubicBezTo>
                      <a:moveTo>
                        <a:pt x="18899" y="321"/>
                      </a:moveTo>
                      <a:lnTo>
                        <a:pt x="18899" y="321"/>
                      </a:lnTo>
                      <a:cubicBezTo>
                        <a:pt x="18999" y="260"/>
                        <a:pt x="19105" y="237"/>
                        <a:pt x="19217" y="253"/>
                      </a:cubicBezTo>
                      <a:cubicBezTo>
                        <a:pt x="19391" y="279"/>
                        <a:pt x="19549" y="350"/>
                        <a:pt x="19717" y="392"/>
                      </a:cubicBezTo>
                      <a:cubicBezTo>
                        <a:pt x="19745" y="398"/>
                        <a:pt x="19775" y="405"/>
                        <a:pt x="19804" y="411"/>
                      </a:cubicBezTo>
                      <a:cubicBezTo>
                        <a:pt x="19820" y="414"/>
                        <a:pt x="19836" y="414"/>
                        <a:pt x="19852" y="418"/>
                      </a:cubicBezTo>
                      <a:cubicBezTo>
                        <a:pt x="19855" y="418"/>
                        <a:pt x="19865" y="418"/>
                        <a:pt x="19874" y="421"/>
                      </a:cubicBezTo>
                      <a:cubicBezTo>
                        <a:pt x="19881" y="444"/>
                        <a:pt x="19894" y="466"/>
                        <a:pt x="19913" y="482"/>
                      </a:cubicBezTo>
                      <a:cubicBezTo>
                        <a:pt x="19845" y="479"/>
                        <a:pt x="19775" y="469"/>
                        <a:pt x="19707" y="460"/>
                      </a:cubicBezTo>
                      <a:cubicBezTo>
                        <a:pt x="19623" y="447"/>
                        <a:pt x="19540" y="418"/>
                        <a:pt x="19462" y="389"/>
                      </a:cubicBezTo>
                      <a:cubicBezTo>
                        <a:pt x="19391" y="363"/>
                        <a:pt x="19324" y="331"/>
                        <a:pt x="19253" y="312"/>
                      </a:cubicBezTo>
                      <a:cubicBezTo>
                        <a:pt x="19163" y="292"/>
                        <a:pt x="19063" y="299"/>
                        <a:pt x="18976" y="328"/>
                      </a:cubicBezTo>
                      <a:cubicBezTo>
                        <a:pt x="18886" y="360"/>
                        <a:pt x="18786" y="424"/>
                        <a:pt x="18747" y="514"/>
                      </a:cubicBezTo>
                      <a:cubicBezTo>
                        <a:pt x="18731" y="518"/>
                        <a:pt x="18718" y="521"/>
                        <a:pt x="18702" y="527"/>
                      </a:cubicBezTo>
                      <a:cubicBezTo>
                        <a:pt x="18747" y="444"/>
                        <a:pt x="18818" y="373"/>
                        <a:pt x="18899" y="321"/>
                      </a:cubicBezTo>
                      <a:moveTo>
                        <a:pt x="17990" y="331"/>
                      </a:moveTo>
                      <a:lnTo>
                        <a:pt x="17990" y="331"/>
                      </a:lnTo>
                      <a:cubicBezTo>
                        <a:pt x="18006" y="305"/>
                        <a:pt x="18032" y="295"/>
                        <a:pt x="18055" y="279"/>
                      </a:cubicBezTo>
                      <a:cubicBezTo>
                        <a:pt x="18077" y="260"/>
                        <a:pt x="18081" y="237"/>
                        <a:pt x="18084" y="209"/>
                      </a:cubicBezTo>
                      <a:cubicBezTo>
                        <a:pt x="18087" y="176"/>
                        <a:pt x="18106" y="147"/>
                        <a:pt x="18138" y="134"/>
                      </a:cubicBezTo>
                      <a:cubicBezTo>
                        <a:pt x="18164" y="121"/>
                        <a:pt x="18197" y="125"/>
                        <a:pt x="18226" y="131"/>
                      </a:cubicBezTo>
                      <a:cubicBezTo>
                        <a:pt x="18232" y="134"/>
                        <a:pt x="18238" y="131"/>
                        <a:pt x="18242" y="125"/>
                      </a:cubicBezTo>
                      <a:cubicBezTo>
                        <a:pt x="18254" y="89"/>
                        <a:pt x="18248" y="54"/>
                        <a:pt x="18283" y="35"/>
                      </a:cubicBezTo>
                      <a:cubicBezTo>
                        <a:pt x="18312" y="22"/>
                        <a:pt x="18345" y="28"/>
                        <a:pt x="18370" y="41"/>
                      </a:cubicBezTo>
                      <a:cubicBezTo>
                        <a:pt x="18425" y="73"/>
                        <a:pt x="18461" y="125"/>
                        <a:pt x="18483" y="183"/>
                      </a:cubicBezTo>
                      <a:cubicBezTo>
                        <a:pt x="18506" y="234"/>
                        <a:pt x="18531" y="283"/>
                        <a:pt x="18583" y="312"/>
                      </a:cubicBezTo>
                      <a:cubicBezTo>
                        <a:pt x="18618" y="334"/>
                        <a:pt x="18679" y="350"/>
                        <a:pt x="18712" y="312"/>
                      </a:cubicBezTo>
                      <a:cubicBezTo>
                        <a:pt x="18728" y="295"/>
                        <a:pt x="18731" y="266"/>
                        <a:pt x="18728" y="247"/>
                      </a:cubicBezTo>
                      <a:cubicBezTo>
                        <a:pt x="18725" y="231"/>
                        <a:pt x="18715" y="202"/>
                        <a:pt x="18696" y="199"/>
                      </a:cubicBezTo>
                      <a:cubicBezTo>
                        <a:pt x="18689" y="199"/>
                        <a:pt x="18683" y="202"/>
                        <a:pt x="18679" y="205"/>
                      </a:cubicBezTo>
                      <a:cubicBezTo>
                        <a:pt x="18670" y="212"/>
                        <a:pt x="18663" y="218"/>
                        <a:pt x="18651" y="221"/>
                      </a:cubicBezTo>
                      <a:cubicBezTo>
                        <a:pt x="18631" y="231"/>
                        <a:pt x="18606" y="234"/>
                        <a:pt x="18586" y="221"/>
                      </a:cubicBezTo>
                      <a:cubicBezTo>
                        <a:pt x="18557" y="199"/>
                        <a:pt x="18557" y="131"/>
                        <a:pt x="18593" y="112"/>
                      </a:cubicBezTo>
                      <a:cubicBezTo>
                        <a:pt x="18622" y="96"/>
                        <a:pt x="18660" y="112"/>
                        <a:pt x="18686" y="128"/>
                      </a:cubicBezTo>
                      <a:cubicBezTo>
                        <a:pt x="18705" y="138"/>
                        <a:pt x="18721" y="151"/>
                        <a:pt x="18734" y="164"/>
                      </a:cubicBezTo>
                      <a:cubicBezTo>
                        <a:pt x="18754" y="186"/>
                        <a:pt x="18760" y="212"/>
                        <a:pt x="18773" y="237"/>
                      </a:cubicBezTo>
                      <a:cubicBezTo>
                        <a:pt x="18783" y="263"/>
                        <a:pt x="18802" y="289"/>
                        <a:pt x="18828" y="302"/>
                      </a:cubicBezTo>
                      <a:cubicBezTo>
                        <a:pt x="18837" y="308"/>
                        <a:pt x="18850" y="312"/>
                        <a:pt x="18860" y="312"/>
                      </a:cubicBezTo>
                      <a:cubicBezTo>
                        <a:pt x="18805" y="350"/>
                        <a:pt x="18757" y="402"/>
                        <a:pt x="18721" y="457"/>
                      </a:cubicBezTo>
                      <a:cubicBezTo>
                        <a:pt x="18718" y="457"/>
                        <a:pt x="18715" y="457"/>
                        <a:pt x="18712" y="457"/>
                      </a:cubicBezTo>
                      <a:cubicBezTo>
                        <a:pt x="18660" y="473"/>
                        <a:pt x="18586" y="418"/>
                        <a:pt x="18551" y="382"/>
                      </a:cubicBezTo>
                      <a:cubicBezTo>
                        <a:pt x="18509" y="341"/>
                        <a:pt x="18477" y="286"/>
                        <a:pt x="18451" y="231"/>
                      </a:cubicBezTo>
                      <a:cubicBezTo>
                        <a:pt x="18422" y="170"/>
                        <a:pt x="18348" y="121"/>
                        <a:pt x="18296" y="180"/>
                      </a:cubicBezTo>
                      <a:cubicBezTo>
                        <a:pt x="18248" y="147"/>
                        <a:pt x="18158" y="154"/>
                        <a:pt x="18132" y="212"/>
                      </a:cubicBezTo>
                      <a:cubicBezTo>
                        <a:pt x="18129" y="218"/>
                        <a:pt x="18138" y="225"/>
                        <a:pt x="18142" y="218"/>
                      </a:cubicBezTo>
                      <a:cubicBezTo>
                        <a:pt x="18171" y="170"/>
                        <a:pt x="18251" y="167"/>
                        <a:pt x="18290" y="202"/>
                      </a:cubicBezTo>
                      <a:cubicBezTo>
                        <a:pt x="18296" y="209"/>
                        <a:pt x="18303" y="205"/>
                        <a:pt x="18306" y="202"/>
                      </a:cubicBezTo>
                      <a:cubicBezTo>
                        <a:pt x="18345" y="151"/>
                        <a:pt x="18399" y="183"/>
                        <a:pt x="18425" y="221"/>
                      </a:cubicBezTo>
                      <a:cubicBezTo>
                        <a:pt x="18435" y="241"/>
                        <a:pt x="18444" y="263"/>
                        <a:pt x="18454" y="286"/>
                      </a:cubicBezTo>
                      <a:cubicBezTo>
                        <a:pt x="18477" y="325"/>
                        <a:pt x="18499" y="360"/>
                        <a:pt x="18531" y="392"/>
                      </a:cubicBezTo>
                      <a:cubicBezTo>
                        <a:pt x="18567" y="434"/>
                        <a:pt x="18644" y="492"/>
                        <a:pt x="18708" y="479"/>
                      </a:cubicBezTo>
                      <a:cubicBezTo>
                        <a:pt x="18699" y="498"/>
                        <a:pt x="18689" y="514"/>
                        <a:pt x="18679" y="534"/>
                      </a:cubicBezTo>
                      <a:cubicBezTo>
                        <a:pt x="18679" y="537"/>
                        <a:pt x="18647" y="546"/>
                        <a:pt x="18641" y="550"/>
                      </a:cubicBezTo>
                      <a:cubicBezTo>
                        <a:pt x="18631" y="556"/>
                        <a:pt x="18618" y="559"/>
                        <a:pt x="18609" y="566"/>
                      </a:cubicBezTo>
                      <a:cubicBezTo>
                        <a:pt x="18535" y="537"/>
                        <a:pt x="18496" y="473"/>
                        <a:pt x="18461" y="402"/>
                      </a:cubicBezTo>
                      <a:cubicBezTo>
                        <a:pt x="18438" y="353"/>
                        <a:pt x="18412" y="299"/>
                        <a:pt x="18348" y="305"/>
                      </a:cubicBezTo>
                      <a:cubicBezTo>
                        <a:pt x="18345" y="305"/>
                        <a:pt x="18342" y="308"/>
                        <a:pt x="18345" y="312"/>
                      </a:cubicBezTo>
                      <a:cubicBezTo>
                        <a:pt x="18358" y="318"/>
                        <a:pt x="18374" y="321"/>
                        <a:pt x="18386" y="328"/>
                      </a:cubicBezTo>
                      <a:cubicBezTo>
                        <a:pt x="18412" y="344"/>
                        <a:pt x="18425" y="376"/>
                        <a:pt x="18435" y="398"/>
                      </a:cubicBezTo>
                      <a:cubicBezTo>
                        <a:pt x="18448" y="427"/>
                        <a:pt x="18461" y="460"/>
                        <a:pt x="18480" y="489"/>
                      </a:cubicBezTo>
                      <a:cubicBezTo>
                        <a:pt x="18506" y="527"/>
                        <a:pt x="18538" y="563"/>
                        <a:pt x="18583" y="582"/>
                      </a:cubicBezTo>
                      <a:cubicBezTo>
                        <a:pt x="18567" y="592"/>
                        <a:pt x="18551" y="605"/>
                        <a:pt x="18535" y="614"/>
                      </a:cubicBezTo>
                      <a:cubicBezTo>
                        <a:pt x="18493" y="646"/>
                        <a:pt x="18448" y="688"/>
                        <a:pt x="18419" y="737"/>
                      </a:cubicBezTo>
                      <a:cubicBezTo>
                        <a:pt x="18419" y="740"/>
                        <a:pt x="18409" y="753"/>
                        <a:pt x="18399" y="772"/>
                      </a:cubicBezTo>
                      <a:lnTo>
                        <a:pt x="18396" y="772"/>
                      </a:lnTo>
                      <a:cubicBezTo>
                        <a:pt x="18348" y="785"/>
                        <a:pt x="18299" y="798"/>
                        <a:pt x="18248" y="785"/>
                      </a:cubicBezTo>
                      <a:cubicBezTo>
                        <a:pt x="18206" y="775"/>
                        <a:pt x="18167" y="756"/>
                        <a:pt x="18129" y="740"/>
                      </a:cubicBezTo>
                      <a:cubicBezTo>
                        <a:pt x="18081" y="717"/>
                        <a:pt x="18026" y="701"/>
                        <a:pt x="17978" y="730"/>
                      </a:cubicBezTo>
                      <a:cubicBezTo>
                        <a:pt x="17974" y="733"/>
                        <a:pt x="17978" y="737"/>
                        <a:pt x="17981" y="737"/>
                      </a:cubicBezTo>
                      <a:cubicBezTo>
                        <a:pt x="18055" y="704"/>
                        <a:pt x="18135" y="766"/>
                        <a:pt x="18203" y="794"/>
                      </a:cubicBezTo>
                      <a:cubicBezTo>
                        <a:pt x="18267" y="820"/>
                        <a:pt x="18322" y="814"/>
                        <a:pt x="18383" y="798"/>
                      </a:cubicBezTo>
                      <a:cubicBezTo>
                        <a:pt x="18374" y="820"/>
                        <a:pt x="18361" y="843"/>
                        <a:pt x="18364" y="843"/>
                      </a:cubicBezTo>
                      <a:cubicBezTo>
                        <a:pt x="18303" y="859"/>
                        <a:pt x="18248" y="881"/>
                        <a:pt x="18187" y="910"/>
                      </a:cubicBezTo>
                      <a:cubicBezTo>
                        <a:pt x="18171" y="917"/>
                        <a:pt x="18154" y="926"/>
                        <a:pt x="18138" y="936"/>
                      </a:cubicBezTo>
                      <a:cubicBezTo>
                        <a:pt x="18148" y="923"/>
                        <a:pt x="18154" y="914"/>
                        <a:pt x="18161" y="898"/>
                      </a:cubicBezTo>
                      <a:cubicBezTo>
                        <a:pt x="18161" y="894"/>
                        <a:pt x="18164" y="891"/>
                        <a:pt x="18164" y="891"/>
                      </a:cubicBezTo>
                      <a:cubicBezTo>
                        <a:pt x="18174" y="839"/>
                        <a:pt x="18142" y="791"/>
                        <a:pt x="18100" y="769"/>
                      </a:cubicBezTo>
                      <a:cubicBezTo>
                        <a:pt x="18084" y="759"/>
                        <a:pt x="18061" y="753"/>
                        <a:pt x="18042" y="753"/>
                      </a:cubicBezTo>
                      <a:cubicBezTo>
                        <a:pt x="18013" y="753"/>
                        <a:pt x="17987" y="766"/>
                        <a:pt x="17978" y="791"/>
                      </a:cubicBezTo>
                      <a:cubicBezTo>
                        <a:pt x="17968" y="823"/>
                        <a:pt x="18010" y="881"/>
                        <a:pt x="17968" y="898"/>
                      </a:cubicBezTo>
                      <a:cubicBezTo>
                        <a:pt x="17961" y="901"/>
                        <a:pt x="17952" y="901"/>
                        <a:pt x="17945" y="901"/>
                      </a:cubicBezTo>
                      <a:cubicBezTo>
                        <a:pt x="17923" y="901"/>
                        <a:pt x="17900" y="888"/>
                        <a:pt x="17884" y="872"/>
                      </a:cubicBezTo>
                      <a:cubicBezTo>
                        <a:pt x="17862" y="849"/>
                        <a:pt x="17862" y="817"/>
                        <a:pt x="17868" y="788"/>
                      </a:cubicBezTo>
                      <a:cubicBezTo>
                        <a:pt x="17884" y="733"/>
                        <a:pt x="17932" y="694"/>
                        <a:pt x="17987" y="682"/>
                      </a:cubicBezTo>
                      <a:cubicBezTo>
                        <a:pt x="17997" y="682"/>
                        <a:pt x="18003" y="678"/>
                        <a:pt x="18010" y="678"/>
                      </a:cubicBezTo>
                      <a:cubicBezTo>
                        <a:pt x="18061" y="678"/>
                        <a:pt x="18106" y="707"/>
                        <a:pt x="18158" y="720"/>
                      </a:cubicBezTo>
                      <a:cubicBezTo>
                        <a:pt x="18180" y="727"/>
                        <a:pt x="18209" y="733"/>
                        <a:pt x="18238" y="733"/>
                      </a:cubicBezTo>
                      <a:cubicBezTo>
                        <a:pt x="18264" y="733"/>
                        <a:pt x="18293" y="730"/>
                        <a:pt x="18316" y="717"/>
                      </a:cubicBezTo>
                      <a:cubicBezTo>
                        <a:pt x="18358" y="691"/>
                        <a:pt x="18361" y="627"/>
                        <a:pt x="18329" y="592"/>
                      </a:cubicBezTo>
                      <a:cubicBezTo>
                        <a:pt x="18316" y="582"/>
                        <a:pt x="18299" y="576"/>
                        <a:pt x="18283" y="576"/>
                      </a:cubicBezTo>
                      <a:cubicBezTo>
                        <a:pt x="18277" y="576"/>
                        <a:pt x="18270" y="576"/>
                        <a:pt x="18264" y="579"/>
                      </a:cubicBezTo>
                      <a:cubicBezTo>
                        <a:pt x="18242" y="585"/>
                        <a:pt x="18232" y="601"/>
                        <a:pt x="18222" y="621"/>
                      </a:cubicBezTo>
                      <a:cubicBezTo>
                        <a:pt x="18213" y="634"/>
                        <a:pt x="18203" y="637"/>
                        <a:pt x="18190" y="637"/>
                      </a:cubicBezTo>
                      <a:cubicBezTo>
                        <a:pt x="18171" y="637"/>
                        <a:pt x="18151" y="621"/>
                        <a:pt x="18148" y="601"/>
                      </a:cubicBezTo>
                      <a:cubicBezTo>
                        <a:pt x="18142" y="572"/>
                        <a:pt x="18164" y="543"/>
                        <a:pt x="18184" y="524"/>
                      </a:cubicBezTo>
                      <a:cubicBezTo>
                        <a:pt x="18197" y="511"/>
                        <a:pt x="18213" y="505"/>
                        <a:pt x="18226" y="505"/>
                      </a:cubicBezTo>
                      <a:cubicBezTo>
                        <a:pt x="18235" y="505"/>
                        <a:pt x="18245" y="505"/>
                        <a:pt x="18254" y="511"/>
                      </a:cubicBezTo>
                      <a:cubicBezTo>
                        <a:pt x="18270" y="518"/>
                        <a:pt x="18287" y="527"/>
                        <a:pt x="18306" y="527"/>
                      </a:cubicBezTo>
                      <a:cubicBezTo>
                        <a:pt x="18309" y="527"/>
                        <a:pt x="18312" y="527"/>
                        <a:pt x="18316" y="527"/>
                      </a:cubicBezTo>
                      <a:cubicBezTo>
                        <a:pt x="18364" y="518"/>
                        <a:pt x="18383" y="457"/>
                        <a:pt x="18380" y="414"/>
                      </a:cubicBezTo>
                      <a:cubicBezTo>
                        <a:pt x="18374" y="366"/>
                        <a:pt x="18342" y="321"/>
                        <a:pt x="18306" y="295"/>
                      </a:cubicBezTo>
                      <a:cubicBezTo>
                        <a:pt x="18277" y="273"/>
                        <a:pt x="18245" y="260"/>
                        <a:pt x="18209" y="260"/>
                      </a:cubicBezTo>
                      <a:cubicBezTo>
                        <a:pt x="18193" y="257"/>
                        <a:pt x="18177" y="260"/>
                        <a:pt x="18161" y="266"/>
                      </a:cubicBezTo>
                      <a:cubicBezTo>
                        <a:pt x="18113" y="283"/>
                        <a:pt x="18081" y="331"/>
                        <a:pt x="18113" y="379"/>
                      </a:cubicBezTo>
                      <a:cubicBezTo>
                        <a:pt x="18119" y="385"/>
                        <a:pt x="18126" y="395"/>
                        <a:pt x="18135" y="402"/>
                      </a:cubicBezTo>
                      <a:cubicBezTo>
                        <a:pt x="18145" y="408"/>
                        <a:pt x="18151" y="411"/>
                        <a:pt x="18148" y="427"/>
                      </a:cubicBezTo>
                      <a:cubicBezTo>
                        <a:pt x="18138" y="457"/>
                        <a:pt x="18103" y="473"/>
                        <a:pt x="18074" y="479"/>
                      </a:cubicBezTo>
                      <a:cubicBezTo>
                        <a:pt x="18068" y="479"/>
                        <a:pt x="18061" y="479"/>
                        <a:pt x="18058" y="479"/>
                      </a:cubicBezTo>
                      <a:cubicBezTo>
                        <a:pt x="18045" y="479"/>
                        <a:pt x="18035" y="476"/>
                        <a:pt x="18026" y="473"/>
                      </a:cubicBezTo>
                      <a:cubicBezTo>
                        <a:pt x="17997" y="460"/>
                        <a:pt x="17978" y="434"/>
                        <a:pt x="17974" y="402"/>
                      </a:cubicBezTo>
                      <a:cubicBezTo>
                        <a:pt x="17971" y="376"/>
                        <a:pt x="17978" y="353"/>
                        <a:pt x="17990" y="331"/>
                      </a:cubicBezTo>
                      <a:moveTo>
                        <a:pt x="16976" y="321"/>
                      </a:moveTo>
                      <a:lnTo>
                        <a:pt x="16976" y="321"/>
                      </a:lnTo>
                      <a:cubicBezTo>
                        <a:pt x="17076" y="260"/>
                        <a:pt x="17182" y="237"/>
                        <a:pt x="17295" y="253"/>
                      </a:cubicBezTo>
                      <a:cubicBezTo>
                        <a:pt x="17469" y="279"/>
                        <a:pt x="17626" y="350"/>
                        <a:pt x="17794" y="392"/>
                      </a:cubicBezTo>
                      <a:cubicBezTo>
                        <a:pt x="17823" y="398"/>
                        <a:pt x="17852" y="405"/>
                        <a:pt x="17881" y="411"/>
                      </a:cubicBezTo>
                      <a:cubicBezTo>
                        <a:pt x="17897" y="414"/>
                        <a:pt x="17913" y="414"/>
                        <a:pt x="17929" y="418"/>
                      </a:cubicBezTo>
                      <a:cubicBezTo>
                        <a:pt x="17932" y="418"/>
                        <a:pt x="17942" y="418"/>
                        <a:pt x="17952" y="421"/>
                      </a:cubicBezTo>
                      <a:cubicBezTo>
                        <a:pt x="17958" y="444"/>
                        <a:pt x="17971" y="466"/>
                        <a:pt x="17990" y="482"/>
                      </a:cubicBezTo>
                      <a:cubicBezTo>
                        <a:pt x="17923" y="479"/>
                        <a:pt x="17852" y="469"/>
                        <a:pt x="17784" y="460"/>
                      </a:cubicBezTo>
                      <a:cubicBezTo>
                        <a:pt x="17701" y="447"/>
                        <a:pt x="17617" y="418"/>
                        <a:pt x="17540" y="389"/>
                      </a:cubicBezTo>
                      <a:cubicBezTo>
                        <a:pt x="17469" y="363"/>
                        <a:pt x="17401" y="331"/>
                        <a:pt x="17330" y="312"/>
                      </a:cubicBezTo>
                      <a:cubicBezTo>
                        <a:pt x="17237" y="292"/>
                        <a:pt x="17140" y="299"/>
                        <a:pt x="17053" y="328"/>
                      </a:cubicBezTo>
                      <a:cubicBezTo>
                        <a:pt x="16963" y="360"/>
                        <a:pt x="16860" y="424"/>
                        <a:pt x="16824" y="514"/>
                      </a:cubicBezTo>
                      <a:cubicBezTo>
                        <a:pt x="16808" y="518"/>
                        <a:pt x="16796" y="521"/>
                        <a:pt x="16780" y="527"/>
                      </a:cubicBezTo>
                      <a:cubicBezTo>
                        <a:pt x="16824" y="444"/>
                        <a:pt x="16896" y="373"/>
                        <a:pt x="16976" y="321"/>
                      </a:cubicBezTo>
                      <a:moveTo>
                        <a:pt x="16068" y="331"/>
                      </a:moveTo>
                      <a:lnTo>
                        <a:pt x="16068" y="331"/>
                      </a:lnTo>
                      <a:cubicBezTo>
                        <a:pt x="16084" y="305"/>
                        <a:pt x="16110" y="295"/>
                        <a:pt x="16132" y="279"/>
                      </a:cubicBezTo>
                      <a:cubicBezTo>
                        <a:pt x="16155" y="260"/>
                        <a:pt x="16158" y="237"/>
                        <a:pt x="16161" y="209"/>
                      </a:cubicBezTo>
                      <a:cubicBezTo>
                        <a:pt x="16164" y="176"/>
                        <a:pt x="16183" y="147"/>
                        <a:pt x="16216" y="134"/>
                      </a:cubicBezTo>
                      <a:cubicBezTo>
                        <a:pt x="16242" y="121"/>
                        <a:pt x="16274" y="125"/>
                        <a:pt x="16303" y="131"/>
                      </a:cubicBezTo>
                      <a:cubicBezTo>
                        <a:pt x="16309" y="134"/>
                        <a:pt x="16316" y="131"/>
                        <a:pt x="16319" y="125"/>
                      </a:cubicBezTo>
                      <a:cubicBezTo>
                        <a:pt x="16332" y="89"/>
                        <a:pt x="16325" y="54"/>
                        <a:pt x="16361" y="35"/>
                      </a:cubicBezTo>
                      <a:cubicBezTo>
                        <a:pt x="16390" y="22"/>
                        <a:pt x="16422" y="28"/>
                        <a:pt x="16448" y="41"/>
                      </a:cubicBezTo>
                      <a:cubicBezTo>
                        <a:pt x="16503" y="73"/>
                        <a:pt x="16538" y="125"/>
                        <a:pt x="16560" y="183"/>
                      </a:cubicBezTo>
                      <a:cubicBezTo>
                        <a:pt x="16583" y="234"/>
                        <a:pt x="16609" y="283"/>
                        <a:pt x="16660" y="312"/>
                      </a:cubicBezTo>
                      <a:cubicBezTo>
                        <a:pt x="16696" y="334"/>
                        <a:pt x="16757" y="350"/>
                        <a:pt x="16789" y="312"/>
                      </a:cubicBezTo>
                      <a:cubicBezTo>
                        <a:pt x="16805" y="295"/>
                        <a:pt x="16808" y="266"/>
                        <a:pt x="16805" y="247"/>
                      </a:cubicBezTo>
                      <a:cubicBezTo>
                        <a:pt x="16802" y="231"/>
                        <a:pt x="16792" y="202"/>
                        <a:pt x="16773" y="199"/>
                      </a:cubicBezTo>
                      <a:cubicBezTo>
                        <a:pt x="16767" y="199"/>
                        <a:pt x="16760" y="202"/>
                        <a:pt x="16757" y="205"/>
                      </a:cubicBezTo>
                      <a:cubicBezTo>
                        <a:pt x="16747" y="212"/>
                        <a:pt x="16741" y="218"/>
                        <a:pt x="16728" y="221"/>
                      </a:cubicBezTo>
                      <a:cubicBezTo>
                        <a:pt x="16708" y="231"/>
                        <a:pt x="16683" y="234"/>
                        <a:pt x="16664" y="221"/>
                      </a:cubicBezTo>
                      <a:cubicBezTo>
                        <a:pt x="16635" y="199"/>
                        <a:pt x="16635" y="131"/>
                        <a:pt x="16670" y="112"/>
                      </a:cubicBezTo>
                      <a:cubicBezTo>
                        <a:pt x="16699" y="96"/>
                        <a:pt x="16738" y="112"/>
                        <a:pt x="16763" y="128"/>
                      </a:cubicBezTo>
                      <a:cubicBezTo>
                        <a:pt x="16783" y="138"/>
                        <a:pt x="16799" y="151"/>
                        <a:pt x="16812" y="164"/>
                      </a:cubicBezTo>
                      <a:cubicBezTo>
                        <a:pt x="16831" y="186"/>
                        <a:pt x="16837" y="212"/>
                        <a:pt x="16850" y="237"/>
                      </a:cubicBezTo>
                      <a:cubicBezTo>
                        <a:pt x="16860" y="263"/>
                        <a:pt x="16879" y="289"/>
                        <a:pt x="16905" y="302"/>
                      </a:cubicBezTo>
                      <a:cubicBezTo>
                        <a:pt x="16915" y="308"/>
                        <a:pt x="16928" y="312"/>
                        <a:pt x="16937" y="312"/>
                      </a:cubicBezTo>
                      <a:cubicBezTo>
                        <a:pt x="16883" y="350"/>
                        <a:pt x="16834" y="402"/>
                        <a:pt x="16799" y="457"/>
                      </a:cubicBezTo>
                      <a:cubicBezTo>
                        <a:pt x="16796" y="457"/>
                        <a:pt x="16792" y="457"/>
                        <a:pt x="16789" y="457"/>
                      </a:cubicBezTo>
                      <a:cubicBezTo>
                        <a:pt x="16738" y="473"/>
                        <a:pt x="16664" y="418"/>
                        <a:pt x="16628" y="382"/>
                      </a:cubicBezTo>
                      <a:cubicBezTo>
                        <a:pt x="16586" y="341"/>
                        <a:pt x="16554" y="286"/>
                        <a:pt x="16528" y="231"/>
                      </a:cubicBezTo>
                      <a:cubicBezTo>
                        <a:pt x="16499" y="170"/>
                        <a:pt x="16425" y="121"/>
                        <a:pt x="16374" y="180"/>
                      </a:cubicBezTo>
                      <a:cubicBezTo>
                        <a:pt x="16325" y="147"/>
                        <a:pt x="16235" y="154"/>
                        <a:pt x="16209" y="212"/>
                      </a:cubicBezTo>
                      <a:cubicBezTo>
                        <a:pt x="16206" y="218"/>
                        <a:pt x="16216" y="225"/>
                        <a:pt x="16219" y="218"/>
                      </a:cubicBezTo>
                      <a:cubicBezTo>
                        <a:pt x="16248" y="170"/>
                        <a:pt x="16328" y="167"/>
                        <a:pt x="16367" y="202"/>
                      </a:cubicBezTo>
                      <a:cubicBezTo>
                        <a:pt x="16374" y="209"/>
                        <a:pt x="16380" y="205"/>
                        <a:pt x="16383" y="202"/>
                      </a:cubicBezTo>
                      <a:cubicBezTo>
                        <a:pt x="16422" y="151"/>
                        <a:pt x="16477" y="183"/>
                        <a:pt x="16503" y="221"/>
                      </a:cubicBezTo>
                      <a:cubicBezTo>
                        <a:pt x="16512" y="241"/>
                        <a:pt x="16522" y="263"/>
                        <a:pt x="16531" y="286"/>
                      </a:cubicBezTo>
                      <a:cubicBezTo>
                        <a:pt x="16554" y="325"/>
                        <a:pt x="16576" y="360"/>
                        <a:pt x="16609" y="392"/>
                      </a:cubicBezTo>
                      <a:cubicBezTo>
                        <a:pt x="16644" y="434"/>
                        <a:pt x="16721" y="492"/>
                        <a:pt x="16786" y="479"/>
                      </a:cubicBezTo>
                      <a:cubicBezTo>
                        <a:pt x="16776" y="498"/>
                        <a:pt x="16767" y="514"/>
                        <a:pt x="16757" y="534"/>
                      </a:cubicBezTo>
                      <a:cubicBezTo>
                        <a:pt x="16757" y="537"/>
                        <a:pt x="16725" y="546"/>
                        <a:pt x="16718" y="550"/>
                      </a:cubicBezTo>
                      <a:cubicBezTo>
                        <a:pt x="16708" y="556"/>
                        <a:pt x="16696" y="559"/>
                        <a:pt x="16686" y="566"/>
                      </a:cubicBezTo>
                      <a:cubicBezTo>
                        <a:pt x="16612" y="537"/>
                        <a:pt x="16573" y="473"/>
                        <a:pt x="16538" y="402"/>
                      </a:cubicBezTo>
                      <a:cubicBezTo>
                        <a:pt x="16515" y="353"/>
                        <a:pt x="16490" y="299"/>
                        <a:pt x="16425" y="305"/>
                      </a:cubicBezTo>
                      <a:cubicBezTo>
                        <a:pt x="16422" y="305"/>
                        <a:pt x="16419" y="308"/>
                        <a:pt x="16422" y="312"/>
                      </a:cubicBezTo>
                      <a:cubicBezTo>
                        <a:pt x="16435" y="318"/>
                        <a:pt x="16451" y="321"/>
                        <a:pt x="16464" y="328"/>
                      </a:cubicBezTo>
                      <a:cubicBezTo>
                        <a:pt x="16490" y="344"/>
                        <a:pt x="16503" y="376"/>
                        <a:pt x="16512" y="398"/>
                      </a:cubicBezTo>
                      <a:cubicBezTo>
                        <a:pt x="16525" y="427"/>
                        <a:pt x="16538" y="460"/>
                        <a:pt x="16557" y="489"/>
                      </a:cubicBezTo>
                      <a:cubicBezTo>
                        <a:pt x="16583" y="527"/>
                        <a:pt x="16615" y="563"/>
                        <a:pt x="16660" y="582"/>
                      </a:cubicBezTo>
                      <a:cubicBezTo>
                        <a:pt x="16644" y="592"/>
                        <a:pt x="16628" y="605"/>
                        <a:pt x="16612" y="614"/>
                      </a:cubicBezTo>
                      <a:cubicBezTo>
                        <a:pt x="16570" y="646"/>
                        <a:pt x="16525" y="688"/>
                        <a:pt x="16496" y="737"/>
                      </a:cubicBezTo>
                      <a:cubicBezTo>
                        <a:pt x="16493" y="740"/>
                        <a:pt x="16486" y="753"/>
                        <a:pt x="16477" y="772"/>
                      </a:cubicBezTo>
                      <a:cubicBezTo>
                        <a:pt x="16473" y="772"/>
                        <a:pt x="16473" y="772"/>
                        <a:pt x="16473" y="772"/>
                      </a:cubicBezTo>
                      <a:cubicBezTo>
                        <a:pt x="16425" y="785"/>
                        <a:pt x="16377" y="798"/>
                        <a:pt x="16325" y="785"/>
                      </a:cubicBezTo>
                      <a:cubicBezTo>
                        <a:pt x="16283" y="775"/>
                        <a:pt x="16245" y="756"/>
                        <a:pt x="16206" y="740"/>
                      </a:cubicBezTo>
                      <a:cubicBezTo>
                        <a:pt x="16158" y="717"/>
                        <a:pt x="16103" y="701"/>
                        <a:pt x="16055" y="730"/>
                      </a:cubicBezTo>
                      <a:cubicBezTo>
                        <a:pt x="16051" y="733"/>
                        <a:pt x="16051" y="737"/>
                        <a:pt x="16058" y="737"/>
                      </a:cubicBezTo>
                      <a:cubicBezTo>
                        <a:pt x="16132" y="704"/>
                        <a:pt x="16213" y="766"/>
                        <a:pt x="16280" y="794"/>
                      </a:cubicBezTo>
                      <a:cubicBezTo>
                        <a:pt x="16345" y="820"/>
                        <a:pt x="16399" y="814"/>
                        <a:pt x="16460" y="798"/>
                      </a:cubicBezTo>
                      <a:cubicBezTo>
                        <a:pt x="16448" y="820"/>
                        <a:pt x="16438" y="843"/>
                        <a:pt x="16441" y="843"/>
                      </a:cubicBezTo>
                      <a:cubicBezTo>
                        <a:pt x="16377" y="859"/>
                        <a:pt x="16325" y="881"/>
                        <a:pt x="16264" y="910"/>
                      </a:cubicBezTo>
                      <a:cubicBezTo>
                        <a:pt x="16248" y="917"/>
                        <a:pt x="16232" y="926"/>
                        <a:pt x="16216" y="936"/>
                      </a:cubicBezTo>
                      <a:cubicBezTo>
                        <a:pt x="16226" y="923"/>
                        <a:pt x="16232" y="914"/>
                        <a:pt x="16239" y="898"/>
                      </a:cubicBezTo>
                      <a:cubicBezTo>
                        <a:pt x="16239" y="894"/>
                        <a:pt x="16242" y="891"/>
                        <a:pt x="16242" y="891"/>
                      </a:cubicBezTo>
                      <a:cubicBezTo>
                        <a:pt x="16251" y="839"/>
                        <a:pt x="16219" y="791"/>
                        <a:pt x="16177" y="769"/>
                      </a:cubicBezTo>
                      <a:cubicBezTo>
                        <a:pt x="16161" y="759"/>
                        <a:pt x="16139" y="753"/>
                        <a:pt x="16119" y="753"/>
                      </a:cubicBezTo>
                      <a:cubicBezTo>
                        <a:pt x="16090" y="753"/>
                        <a:pt x="16064" y="766"/>
                        <a:pt x="16055" y="791"/>
                      </a:cubicBezTo>
                      <a:cubicBezTo>
                        <a:pt x="16045" y="823"/>
                        <a:pt x="16087" y="881"/>
                        <a:pt x="16045" y="898"/>
                      </a:cubicBezTo>
                      <a:cubicBezTo>
                        <a:pt x="16039" y="901"/>
                        <a:pt x="16029" y="901"/>
                        <a:pt x="16023" y="901"/>
                      </a:cubicBezTo>
                      <a:cubicBezTo>
                        <a:pt x="16000" y="901"/>
                        <a:pt x="15974" y="888"/>
                        <a:pt x="15961" y="872"/>
                      </a:cubicBezTo>
                      <a:cubicBezTo>
                        <a:pt x="15939" y="849"/>
                        <a:pt x="15939" y="817"/>
                        <a:pt x="15945" y="788"/>
                      </a:cubicBezTo>
                      <a:cubicBezTo>
                        <a:pt x="15961" y="733"/>
                        <a:pt x="16010" y="694"/>
                        <a:pt x="16064" y="682"/>
                      </a:cubicBezTo>
                      <a:cubicBezTo>
                        <a:pt x="16074" y="682"/>
                        <a:pt x="16081" y="678"/>
                        <a:pt x="16087" y="678"/>
                      </a:cubicBezTo>
                      <a:cubicBezTo>
                        <a:pt x="16139" y="678"/>
                        <a:pt x="16183" y="707"/>
                        <a:pt x="16235" y="720"/>
                      </a:cubicBezTo>
                      <a:cubicBezTo>
                        <a:pt x="16258" y="727"/>
                        <a:pt x="16287" y="733"/>
                        <a:pt x="16312" y="733"/>
                      </a:cubicBezTo>
                      <a:cubicBezTo>
                        <a:pt x="16341" y="733"/>
                        <a:pt x="16371" y="730"/>
                        <a:pt x="16393" y="717"/>
                      </a:cubicBezTo>
                      <a:cubicBezTo>
                        <a:pt x="16435" y="691"/>
                        <a:pt x="16438" y="627"/>
                        <a:pt x="16406" y="592"/>
                      </a:cubicBezTo>
                      <a:cubicBezTo>
                        <a:pt x="16393" y="582"/>
                        <a:pt x="16377" y="576"/>
                        <a:pt x="16361" y="576"/>
                      </a:cubicBezTo>
                      <a:cubicBezTo>
                        <a:pt x="16354" y="576"/>
                        <a:pt x="16348" y="576"/>
                        <a:pt x="16341" y="579"/>
                      </a:cubicBezTo>
                      <a:cubicBezTo>
                        <a:pt x="16319" y="585"/>
                        <a:pt x="16309" y="601"/>
                        <a:pt x="16299" y="621"/>
                      </a:cubicBezTo>
                      <a:cubicBezTo>
                        <a:pt x="16290" y="634"/>
                        <a:pt x="16280" y="637"/>
                        <a:pt x="16267" y="637"/>
                      </a:cubicBezTo>
                      <a:cubicBezTo>
                        <a:pt x="16248" y="637"/>
                        <a:pt x="16229" y="621"/>
                        <a:pt x="16226" y="601"/>
                      </a:cubicBezTo>
                      <a:cubicBezTo>
                        <a:pt x="16219" y="572"/>
                        <a:pt x="16242" y="543"/>
                        <a:pt x="16261" y="524"/>
                      </a:cubicBezTo>
                      <a:cubicBezTo>
                        <a:pt x="16274" y="511"/>
                        <a:pt x="16290" y="505"/>
                        <a:pt x="16303" y="505"/>
                      </a:cubicBezTo>
                      <a:cubicBezTo>
                        <a:pt x="16312" y="505"/>
                        <a:pt x="16322" y="505"/>
                        <a:pt x="16332" y="511"/>
                      </a:cubicBezTo>
                      <a:cubicBezTo>
                        <a:pt x="16348" y="518"/>
                        <a:pt x="16364" y="527"/>
                        <a:pt x="16383" y="527"/>
                      </a:cubicBezTo>
                      <a:cubicBezTo>
                        <a:pt x="16387" y="527"/>
                        <a:pt x="16390" y="527"/>
                        <a:pt x="16393" y="527"/>
                      </a:cubicBezTo>
                      <a:cubicBezTo>
                        <a:pt x="16441" y="518"/>
                        <a:pt x="16460" y="457"/>
                        <a:pt x="16457" y="414"/>
                      </a:cubicBezTo>
                      <a:cubicBezTo>
                        <a:pt x="16451" y="366"/>
                        <a:pt x="16419" y="321"/>
                        <a:pt x="16383" y="295"/>
                      </a:cubicBezTo>
                      <a:cubicBezTo>
                        <a:pt x="16354" y="273"/>
                        <a:pt x="16319" y="260"/>
                        <a:pt x="16287" y="260"/>
                      </a:cubicBezTo>
                      <a:cubicBezTo>
                        <a:pt x="16271" y="257"/>
                        <a:pt x="16255" y="260"/>
                        <a:pt x="16239" y="266"/>
                      </a:cubicBezTo>
                      <a:cubicBezTo>
                        <a:pt x="16190" y="283"/>
                        <a:pt x="16158" y="331"/>
                        <a:pt x="16190" y="379"/>
                      </a:cubicBezTo>
                      <a:cubicBezTo>
                        <a:pt x="16196" y="385"/>
                        <a:pt x="16203" y="395"/>
                        <a:pt x="16213" y="402"/>
                      </a:cubicBezTo>
                      <a:cubicBezTo>
                        <a:pt x="16222" y="408"/>
                        <a:pt x="16229" y="411"/>
                        <a:pt x="16226" y="427"/>
                      </a:cubicBezTo>
                      <a:cubicBezTo>
                        <a:pt x="16216" y="457"/>
                        <a:pt x="16180" y="473"/>
                        <a:pt x="16151" y="479"/>
                      </a:cubicBezTo>
                      <a:cubicBezTo>
                        <a:pt x="16145" y="479"/>
                        <a:pt x="16139" y="479"/>
                        <a:pt x="16135" y="479"/>
                      </a:cubicBezTo>
                      <a:cubicBezTo>
                        <a:pt x="16126" y="479"/>
                        <a:pt x="16116" y="476"/>
                        <a:pt x="16106" y="473"/>
                      </a:cubicBezTo>
                      <a:cubicBezTo>
                        <a:pt x="16077" y="463"/>
                        <a:pt x="16055" y="437"/>
                        <a:pt x="16051" y="402"/>
                      </a:cubicBezTo>
                      <a:cubicBezTo>
                        <a:pt x="16048" y="376"/>
                        <a:pt x="16055" y="353"/>
                        <a:pt x="16068" y="331"/>
                      </a:cubicBezTo>
                      <a:moveTo>
                        <a:pt x="15053" y="321"/>
                      </a:moveTo>
                      <a:lnTo>
                        <a:pt x="15053" y="321"/>
                      </a:lnTo>
                      <a:cubicBezTo>
                        <a:pt x="15153" y="260"/>
                        <a:pt x="15259" y="237"/>
                        <a:pt x="15372" y="253"/>
                      </a:cubicBezTo>
                      <a:cubicBezTo>
                        <a:pt x="15546" y="279"/>
                        <a:pt x="15704" y="350"/>
                        <a:pt x="15871" y="392"/>
                      </a:cubicBezTo>
                      <a:cubicBezTo>
                        <a:pt x="15900" y="398"/>
                        <a:pt x="15929" y="405"/>
                        <a:pt x="15958" y="411"/>
                      </a:cubicBezTo>
                      <a:cubicBezTo>
                        <a:pt x="15974" y="414"/>
                        <a:pt x="15990" y="414"/>
                        <a:pt x="16007" y="418"/>
                      </a:cubicBezTo>
                      <a:cubicBezTo>
                        <a:pt x="16010" y="418"/>
                        <a:pt x="16019" y="418"/>
                        <a:pt x="16029" y="421"/>
                      </a:cubicBezTo>
                      <a:cubicBezTo>
                        <a:pt x="16035" y="444"/>
                        <a:pt x="16048" y="466"/>
                        <a:pt x="16068" y="482"/>
                      </a:cubicBezTo>
                      <a:cubicBezTo>
                        <a:pt x="16000" y="479"/>
                        <a:pt x="15929" y="469"/>
                        <a:pt x="15862" y="460"/>
                      </a:cubicBezTo>
                      <a:cubicBezTo>
                        <a:pt x="15778" y="447"/>
                        <a:pt x="15694" y="418"/>
                        <a:pt x="15617" y="389"/>
                      </a:cubicBezTo>
                      <a:cubicBezTo>
                        <a:pt x="15546" y="363"/>
                        <a:pt x="15478" y="331"/>
                        <a:pt x="15407" y="312"/>
                      </a:cubicBezTo>
                      <a:cubicBezTo>
                        <a:pt x="15314" y="292"/>
                        <a:pt x="15217" y="299"/>
                        <a:pt x="15130" y="328"/>
                      </a:cubicBezTo>
                      <a:cubicBezTo>
                        <a:pt x="15040" y="360"/>
                        <a:pt x="14937" y="424"/>
                        <a:pt x="14902" y="514"/>
                      </a:cubicBezTo>
                      <a:cubicBezTo>
                        <a:pt x="14886" y="518"/>
                        <a:pt x="14873" y="521"/>
                        <a:pt x="14857" y="527"/>
                      </a:cubicBezTo>
                      <a:cubicBezTo>
                        <a:pt x="14902" y="444"/>
                        <a:pt x="14973" y="373"/>
                        <a:pt x="15053" y="321"/>
                      </a:cubicBezTo>
                      <a:moveTo>
                        <a:pt x="14145" y="331"/>
                      </a:moveTo>
                      <a:lnTo>
                        <a:pt x="14145" y="331"/>
                      </a:lnTo>
                      <a:cubicBezTo>
                        <a:pt x="14161" y="305"/>
                        <a:pt x="14187" y="295"/>
                        <a:pt x="14209" y="279"/>
                      </a:cubicBezTo>
                      <a:cubicBezTo>
                        <a:pt x="14232" y="260"/>
                        <a:pt x="14235" y="237"/>
                        <a:pt x="14238" y="209"/>
                      </a:cubicBezTo>
                      <a:cubicBezTo>
                        <a:pt x="14242" y="176"/>
                        <a:pt x="14261" y="147"/>
                        <a:pt x="14293" y="134"/>
                      </a:cubicBezTo>
                      <a:cubicBezTo>
                        <a:pt x="14319" y="121"/>
                        <a:pt x="14351" y="125"/>
                        <a:pt x="14380" y="131"/>
                      </a:cubicBezTo>
                      <a:cubicBezTo>
                        <a:pt x="14387" y="134"/>
                        <a:pt x="14393" y="131"/>
                        <a:pt x="14396" y="125"/>
                      </a:cubicBezTo>
                      <a:cubicBezTo>
                        <a:pt x="14406" y="89"/>
                        <a:pt x="14403" y="54"/>
                        <a:pt x="14438" y="35"/>
                      </a:cubicBezTo>
                      <a:cubicBezTo>
                        <a:pt x="14467" y="22"/>
                        <a:pt x="14499" y="28"/>
                        <a:pt x="14525" y="41"/>
                      </a:cubicBezTo>
                      <a:cubicBezTo>
                        <a:pt x="14580" y="73"/>
                        <a:pt x="14615" y="125"/>
                        <a:pt x="14638" y="183"/>
                      </a:cubicBezTo>
                      <a:cubicBezTo>
                        <a:pt x="14660" y="234"/>
                        <a:pt x="14686" y="283"/>
                        <a:pt x="14737" y="312"/>
                      </a:cubicBezTo>
                      <a:cubicBezTo>
                        <a:pt x="14773" y="334"/>
                        <a:pt x="14834" y="350"/>
                        <a:pt x="14866" y="312"/>
                      </a:cubicBezTo>
                      <a:cubicBezTo>
                        <a:pt x="14882" y="295"/>
                        <a:pt x="14886" y="266"/>
                        <a:pt x="14882" y="247"/>
                      </a:cubicBezTo>
                      <a:cubicBezTo>
                        <a:pt x="14879" y="231"/>
                        <a:pt x="14866" y="202"/>
                        <a:pt x="14850" y="199"/>
                      </a:cubicBezTo>
                      <a:cubicBezTo>
                        <a:pt x="14844" y="199"/>
                        <a:pt x="14837" y="202"/>
                        <a:pt x="14834" y="205"/>
                      </a:cubicBezTo>
                      <a:cubicBezTo>
                        <a:pt x="14825" y="212"/>
                        <a:pt x="14818" y="218"/>
                        <a:pt x="14805" y="221"/>
                      </a:cubicBezTo>
                      <a:cubicBezTo>
                        <a:pt x="14786" y="231"/>
                        <a:pt x="14760" y="234"/>
                        <a:pt x="14741" y="221"/>
                      </a:cubicBezTo>
                      <a:cubicBezTo>
                        <a:pt x="14712" y="199"/>
                        <a:pt x="14712" y="131"/>
                        <a:pt x="14747" y="112"/>
                      </a:cubicBezTo>
                      <a:cubicBezTo>
                        <a:pt x="14776" y="96"/>
                        <a:pt x="14815" y="112"/>
                        <a:pt x="14841" y="128"/>
                      </a:cubicBezTo>
                      <a:cubicBezTo>
                        <a:pt x="14860" y="138"/>
                        <a:pt x="14876" y="151"/>
                        <a:pt x="14889" y="164"/>
                      </a:cubicBezTo>
                      <a:cubicBezTo>
                        <a:pt x="14908" y="186"/>
                        <a:pt x="14915" y="212"/>
                        <a:pt x="14925" y="237"/>
                      </a:cubicBezTo>
                      <a:cubicBezTo>
                        <a:pt x="14937" y="263"/>
                        <a:pt x="14957" y="289"/>
                        <a:pt x="14982" y="302"/>
                      </a:cubicBezTo>
                      <a:cubicBezTo>
                        <a:pt x="14992" y="308"/>
                        <a:pt x="15005" y="312"/>
                        <a:pt x="15014" y="312"/>
                      </a:cubicBezTo>
                      <a:cubicBezTo>
                        <a:pt x="14960" y="350"/>
                        <a:pt x="14912" y="402"/>
                        <a:pt x="14876" y="457"/>
                      </a:cubicBezTo>
                      <a:cubicBezTo>
                        <a:pt x="14873" y="457"/>
                        <a:pt x="14869" y="457"/>
                        <a:pt x="14866" y="457"/>
                      </a:cubicBezTo>
                      <a:cubicBezTo>
                        <a:pt x="14815" y="473"/>
                        <a:pt x="14737" y="418"/>
                        <a:pt x="14705" y="382"/>
                      </a:cubicBezTo>
                      <a:cubicBezTo>
                        <a:pt x="14664" y="341"/>
                        <a:pt x="14631" y="286"/>
                        <a:pt x="14605" y="231"/>
                      </a:cubicBezTo>
                      <a:cubicBezTo>
                        <a:pt x="14577" y="170"/>
                        <a:pt x="14502" y="121"/>
                        <a:pt x="14451" y="180"/>
                      </a:cubicBezTo>
                      <a:cubicBezTo>
                        <a:pt x="14403" y="147"/>
                        <a:pt x="14312" y="154"/>
                        <a:pt x="14287" y="212"/>
                      </a:cubicBezTo>
                      <a:cubicBezTo>
                        <a:pt x="14284" y="218"/>
                        <a:pt x="14290" y="225"/>
                        <a:pt x="14296" y="218"/>
                      </a:cubicBezTo>
                      <a:cubicBezTo>
                        <a:pt x="14325" y="170"/>
                        <a:pt x="14406" y="167"/>
                        <a:pt x="14444" y="202"/>
                      </a:cubicBezTo>
                      <a:cubicBezTo>
                        <a:pt x="14451" y="209"/>
                        <a:pt x="14457" y="205"/>
                        <a:pt x="14461" y="202"/>
                      </a:cubicBezTo>
                      <a:cubicBezTo>
                        <a:pt x="14499" y="151"/>
                        <a:pt x="14554" y="183"/>
                        <a:pt x="14580" y="221"/>
                      </a:cubicBezTo>
                      <a:cubicBezTo>
                        <a:pt x="14589" y="241"/>
                        <a:pt x="14599" y="263"/>
                        <a:pt x="14609" y="286"/>
                      </a:cubicBezTo>
                      <a:cubicBezTo>
                        <a:pt x="14631" y="325"/>
                        <a:pt x="14654" y="360"/>
                        <a:pt x="14683" y="392"/>
                      </a:cubicBezTo>
                      <a:cubicBezTo>
                        <a:pt x="14721" y="434"/>
                        <a:pt x="14799" y="492"/>
                        <a:pt x="14863" y="479"/>
                      </a:cubicBezTo>
                      <a:cubicBezTo>
                        <a:pt x="14853" y="498"/>
                        <a:pt x="14844" y="514"/>
                        <a:pt x="14834" y="534"/>
                      </a:cubicBezTo>
                      <a:cubicBezTo>
                        <a:pt x="14834" y="537"/>
                        <a:pt x="14802" y="546"/>
                        <a:pt x="14796" y="550"/>
                      </a:cubicBezTo>
                      <a:cubicBezTo>
                        <a:pt x="14786" y="556"/>
                        <a:pt x="14773" y="559"/>
                        <a:pt x="14763" y="566"/>
                      </a:cubicBezTo>
                      <a:cubicBezTo>
                        <a:pt x="14689" y="537"/>
                        <a:pt x="14651" y="473"/>
                        <a:pt x="14615" y="402"/>
                      </a:cubicBezTo>
                      <a:cubicBezTo>
                        <a:pt x="14593" y="353"/>
                        <a:pt x="14564" y="299"/>
                        <a:pt x="14502" y="305"/>
                      </a:cubicBezTo>
                      <a:cubicBezTo>
                        <a:pt x="14499" y="305"/>
                        <a:pt x="14496" y="308"/>
                        <a:pt x="14499" y="312"/>
                      </a:cubicBezTo>
                      <a:cubicBezTo>
                        <a:pt x="14512" y="318"/>
                        <a:pt x="14528" y="321"/>
                        <a:pt x="14541" y="328"/>
                      </a:cubicBezTo>
                      <a:cubicBezTo>
                        <a:pt x="14567" y="344"/>
                        <a:pt x="14580" y="376"/>
                        <a:pt x="14589" y="398"/>
                      </a:cubicBezTo>
                      <a:cubicBezTo>
                        <a:pt x="14602" y="427"/>
                        <a:pt x="14615" y="460"/>
                        <a:pt x="14635" y="489"/>
                      </a:cubicBezTo>
                      <a:cubicBezTo>
                        <a:pt x="14660" y="527"/>
                        <a:pt x="14693" y="563"/>
                        <a:pt x="14737" y="582"/>
                      </a:cubicBezTo>
                      <a:cubicBezTo>
                        <a:pt x="14721" y="592"/>
                        <a:pt x="14705" y="605"/>
                        <a:pt x="14689" y="614"/>
                      </a:cubicBezTo>
                      <a:cubicBezTo>
                        <a:pt x="14648" y="646"/>
                        <a:pt x="14602" y="688"/>
                        <a:pt x="14573" y="737"/>
                      </a:cubicBezTo>
                      <a:cubicBezTo>
                        <a:pt x="14570" y="740"/>
                        <a:pt x="14564" y="753"/>
                        <a:pt x="14554" y="772"/>
                      </a:cubicBezTo>
                      <a:cubicBezTo>
                        <a:pt x="14551" y="772"/>
                        <a:pt x="14551" y="772"/>
                        <a:pt x="14551" y="772"/>
                      </a:cubicBezTo>
                      <a:cubicBezTo>
                        <a:pt x="14502" y="785"/>
                        <a:pt x="14454" y="798"/>
                        <a:pt x="14403" y="785"/>
                      </a:cubicBezTo>
                      <a:cubicBezTo>
                        <a:pt x="14361" y="775"/>
                        <a:pt x="14322" y="756"/>
                        <a:pt x="14284" y="740"/>
                      </a:cubicBezTo>
                      <a:cubicBezTo>
                        <a:pt x="14235" y="717"/>
                        <a:pt x="14180" y="701"/>
                        <a:pt x="14132" y="730"/>
                      </a:cubicBezTo>
                      <a:cubicBezTo>
                        <a:pt x="14129" y="733"/>
                        <a:pt x="14129" y="737"/>
                        <a:pt x="14132" y="737"/>
                      </a:cubicBezTo>
                      <a:cubicBezTo>
                        <a:pt x="14209" y="704"/>
                        <a:pt x="14290" y="766"/>
                        <a:pt x="14357" y="794"/>
                      </a:cubicBezTo>
                      <a:cubicBezTo>
                        <a:pt x="14422" y="820"/>
                        <a:pt x="14477" y="814"/>
                        <a:pt x="14538" y="798"/>
                      </a:cubicBezTo>
                      <a:cubicBezTo>
                        <a:pt x="14525" y="820"/>
                        <a:pt x="14515" y="843"/>
                        <a:pt x="14519" y="843"/>
                      </a:cubicBezTo>
                      <a:cubicBezTo>
                        <a:pt x="14454" y="859"/>
                        <a:pt x="14403" y="881"/>
                        <a:pt x="14341" y="910"/>
                      </a:cubicBezTo>
                      <a:cubicBezTo>
                        <a:pt x="14325" y="917"/>
                        <a:pt x="14309" y="926"/>
                        <a:pt x="14293" y="936"/>
                      </a:cubicBezTo>
                      <a:cubicBezTo>
                        <a:pt x="14303" y="923"/>
                        <a:pt x="14312" y="907"/>
                        <a:pt x="14316" y="891"/>
                      </a:cubicBezTo>
                      <a:cubicBezTo>
                        <a:pt x="14325" y="839"/>
                        <a:pt x="14293" y="791"/>
                        <a:pt x="14251" y="769"/>
                      </a:cubicBezTo>
                      <a:cubicBezTo>
                        <a:pt x="14248" y="766"/>
                        <a:pt x="14242" y="762"/>
                        <a:pt x="14235" y="759"/>
                      </a:cubicBezTo>
                      <a:cubicBezTo>
                        <a:pt x="14196" y="743"/>
                        <a:pt x="14142" y="746"/>
                        <a:pt x="14126" y="788"/>
                      </a:cubicBezTo>
                      <a:cubicBezTo>
                        <a:pt x="14113" y="823"/>
                        <a:pt x="14158" y="878"/>
                        <a:pt x="14116" y="894"/>
                      </a:cubicBezTo>
                      <a:cubicBezTo>
                        <a:pt x="14100" y="901"/>
                        <a:pt x="14084" y="901"/>
                        <a:pt x="14068" y="894"/>
                      </a:cubicBezTo>
                      <a:cubicBezTo>
                        <a:pt x="14058" y="891"/>
                        <a:pt x="14045" y="881"/>
                        <a:pt x="14036" y="872"/>
                      </a:cubicBezTo>
                      <a:cubicBezTo>
                        <a:pt x="14016" y="849"/>
                        <a:pt x="14013" y="817"/>
                        <a:pt x="14023" y="788"/>
                      </a:cubicBezTo>
                      <a:cubicBezTo>
                        <a:pt x="14036" y="733"/>
                        <a:pt x="14087" y="694"/>
                        <a:pt x="14142" y="682"/>
                      </a:cubicBezTo>
                      <a:cubicBezTo>
                        <a:pt x="14180" y="672"/>
                        <a:pt x="14212" y="685"/>
                        <a:pt x="14248" y="698"/>
                      </a:cubicBezTo>
                      <a:cubicBezTo>
                        <a:pt x="14258" y="701"/>
                        <a:pt x="14264" y="704"/>
                        <a:pt x="14274" y="707"/>
                      </a:cubicBezTo>
                      <a:cubicBezTo>
                        <a:pt x="14287" y="714"/>
                        <a:pt x="14300" y="717"/>
                        <a:pt x="14312" y="720"/>
                      </a:cubicBezTo>
                      <a:cubicBezTo>
                        <a:pt x="14357" y="737"/>
                        <a:pt x="14425" y="743"/>
                        <a:pt x="14467" y="717"/>
                      </a:cubicBezTo>
                      <a:cubicBezTo>
                        <a:pt x="14509" y="691"/>
                        <a:pt x="14515" y="627"/>
                        <a:pt x="14480" y="592"/>
                      </a:cubicBezTo>
                      <a:cubicBezTo>
                        <a:pt x="14473" y="585"/>
                        <a:pt x="14464" y="582"/>
                        <a:pt x="14457" y="579"/>
                      </a:cubicBezTo>
                      <a:cubicBezTo>
                        <a:pt x="14441" y="572"/>
                        <a:pt x="14428" y="569"/>
                        <a:pt x="14412" y="576"/>
                      </a:cubicBezTo>
                      <a:cubicBezTo>
                        <a:pt x="14387" y="582"/>
                        <a:pt x="14380" y="598"/>
                        <a:pt x="14367" y="617"/>
                      </a:cubicBezTo>
                      <a:cubicBezTo>
                        <a:pt x="14357" y="634"/>
                        <a:pt x="14341" y="637"/>
                        <a:pt x="14325" y="634"/>
                      </a:cubicBezTo>
                      <a:cubicBezTo>
                        <a:pt x="14312" y="627"/>
                        <a:pt x="14303" y="614"/>
                        <a:pt x="14300" y="601"/>
                      </a:cubicBezTo>
                      <a:cubicBezTo>
                        <a:pt x="14296" y="572"/>
                        <a:pt x="14316" y="543"/>
                        <a:pt x="14338" y="524"/>
                      </a:cubicBezTo>
                      <a:cubicBezTo>
                        <a:pt x="14357" y="505"/>
                        <a:pt x="14380" y="498"/>
                        <a:pt x="14406" y="508"/>
                      </a:cubicBezTo>
                      <a:cubicBezTo>
                        <a:pt x="14412" y="514"/>
                        <a:pt x="14422" y="518"/>
                        <a:pt x="14432" y="521"/>
                      </a:cubicBezTo>
                      <a:cubicBezTo>
                        <a:pt x="14441" y="527"/>
                        <a:pt x="14454" y="530"/>
                        <a:pt x="14467" y="527"/>
                      </a:cubicBezTo>
                      <a:cubicBezTo>
                        <a:pt x="14515" y="518"/>
                        <a:pt x="14538" y="457"/>
                        <a:pt x="14532" y="414"/>
                      </a:cubicBezTo>
                      <a:cubicBezTo>
                        <a:pt x="14528" y="366"/>
                        <a:pt x="14496" y="321"/>
                        <a:pt x="14457" y="295"/>
                      </a:cubicBezTo>
                      <a:cubicBezTo>
                        <a:pt x="14444" y="283"/>
                        <a:pt x="14428" y="276"/>
                        <a:pt x="14412" y="270"/>
                      </a:cubicBezTo>
                      <a:cubicBezTo>
                        <a:pt x="14380" y="253"/>
                        <a:pt x="14345" y="250"/>
                        <a:pt x="14309" y="263"/>
                      </a:cubicBezTo>
                      <a:cubicBezTo>
                        <a:pt x="14261" y="279"/>
                        <a:pt x="14225" y="328"/>
                        <a:pt x="14261" y="376"/>
                      </a:cubicBezTo>
                      <a:cubicBezTo>
                        <a:pt x="14264" y="385"/>
                        <a:pt x="14274" y="392"/>
                        <a:pt x="14280" y="398"/>
                      </a:cubicBezTo>
                      <a:cubicBezTo>
                        <a:pt x="14293" y="405"/>
                        <a:pt x="14300" y="408"/>
                        <a:pt x="14293" y="424"/>
                      </a:cubicBezTo>
                      <a:cubicBezTo>
                        <a:pt x="14284" y="453"/>
                        <a:pt x="14251" y="469"/>
                        <a:pt x="14222" y="476"/>
                      </a:cubicBezTo>
                      <a:cubicBezTo>
                        <a:pt x="14209" y="476"/>
                        <a:pt x="14193" y="476"/>
                        <a:pt x="14180" y="473"/>
                      </a:cubicBezTo>
                      <a:cubicBezTo>
                        <a:pt x="14152" y="463"/>
                        <a:pt x="14132" y="437"/>
                        <a:pt x="14129" y="402"/>
                      </a:cubicBezTo>
                      <a:cubicBezTo>
                        <a:pt x="14126" y="376"/>
                        <a:pt x="14132" y="353"/>
                        <a:pt x="14145" y="331"/>
                      </a:cubicBezTo>
                      <a:moveTo>
                        <a:pt x="13122" y="318"/>
                      </a:moveTo>
                      <a:lnTo>
                        <a:pt x="13122" y="318"/>
                      </a:lnTo>
                      <a:cubicBezTo>
                        <a:pt x="13222" y="257"/>
                        <a:pt x="13328" y="234"/>
                        <a:pt x="13444" y="250"/>
                      </a:cubicBezTo>
                      <a:cubicBezTo>
                        <a:pt x="13615" y="276"/>
                        <a:pt x="13776" y="347"/>
                        <a:pt x="13940" y="389"/>
                      </a:cubicBezTo>
                      <a:cubicBezTo>
                        <a:pt x="13969" y="395"/>
                        <a:pt x="13998" y="402"/>
                        <a:pt x="14029" y="408"/>
                      </a:cubicBezTo>
                      <a:cubicBezTo>
                        <a:pt x="14042" y="411"/>
                        <a:pt x="14058" y="414"/>
                        <a:pt x="14074" y="414"/>
                      </a:cubicBezTo>
                      <a:cubicBezTo>
                        <a:pt x="14077" y="414"/>
                        <a:pt x="14090" y="418"/>
                        <a:pt x="14100" y="418"/>
                      </a:cubicBezTo>
                      <a:cubicBezTo>
                        <a:pt x="14106" y="440"/>
                        <a:pt x="14119" y="463"/>
                        <a:pt x="14139" y="479"/>
                      </a:cubicBezTo>
                      <a:cubicBezTo>
                        <a:pt x="14068" y="479"/>
                        <a:pt x="14000" y="466"/>
                        <a:pt x="13930" y="457"/>
                      </a:cubicBezTo>
                      <a:cubicBezTo>
                        <a:pt x="13847" y="444"/>
                        <a:pt x="13766" y="414"/>
                        <a:pt x="13685" y="385"/>
                      </a:cubicBezTo>
                      <a:cubicBezTo>
                        <a:pt x="13618" y="360"/>
                        <a:pt x="13547" y="328"/>
                        <a:pt x="13476" y="308"/>
                      </a:cubicBezTo>
                      <a:cubicBezTo>
                        <a:pt x="13386" y="289"/>
                        <a:pt x="13286" y="295"/>
                        <a:pt x="13199" y="328"/>
                      </a:cubicBezTo>
                      <a:cubicBezTo>
                        <a:pt x="13112" y="357"/>
                        <a:pt x="13009" y="424"/>
                        <a:pt x="12971" y="514"/>
                      </a:cubicBezTo>
                      <a:cubicBezTo>
                        <a:pt x="12958" y="514"/>
                        <a:pt x="12942" y="521"/>
                        <a:pt x="12929" y="524"/>
                      </a:cubicBezTo>
                      <a:cubicBezTo>
                        <a:pt x="12971" y="440"/>
                        <a:pt x="13045" y="369"/>
                        <a:pt x="13122" y="318"/>
                      </a:cubicBezTo>
                      <a:moveTo>
                        <a:pt x="12214" y="328"/>
                      </a:moveTo>
                      <a:lnTo>
                        <a:pt x="12214" y="328"/>
                      </a:lnTo>
                      <a:cubicBezTo>
                        <a:pt x="12230" y="302"/>
                        <a:pt x="12255" y="292"/>
                        <a:pt x="12278" y="276"/>
                      </a:cubicBezTo>
                      <a:cubicBezTo>
                        <a:pt x="12304" y="257"/>
                        <a:pt x="12304" y="234"/>
                        <a:pt x="12307" y="205"/>
                      </a:cubicBezTo>
                      <a:cubicBezTo>
                        <a:pt x="12310" y="173"/>
                        <a:pt x="12333" y="144"/>
                        <a:pt x="12362" y="131"/>
                      </a:cubicBezTo>
                      <a:cubicBezTo>
                        <a:pt x="12391" y="118"/>
                        <a:pt x="12420" y="121"/>
                        <a:pt x="12449" y="128"/>
                      </a:cubicBezTo>
                      <a:cubicBezTo>
                        <a:pt x="12455" y="131"/>
                        <a:pt x="12462" y="128"/>
                        <a:pt x="12465" y="121"/>
                      </a:cubicBezTo>
                      <a:cubicBezTo>
                        <a:pt x="12478" y="86"/>
                        <a:pt x="12471" y="54"/>
                        <a:pt x="12510" y="35"/>
                      </a:cubicBezTo>
                      <a:cubicBezTo>
                        <a:pt x="12536" y="19"/>
                        <a:pt x="12568" y="25"/>
                        <a:pt x="12594" y="41"/>
                      </a:cubicBezTo>
                      <a:cubicBezTo>
                        <a:pt x="12648" y="70"/>
                        <a:pt x="12684" y="125"/>
                        <a:pt x="12706" y="180"/>
                      </a:cubicBezTo>
                      <a:cubicBezTo>
                        <a:pt x="12729" y="231"/>
                        <a:pt x="12755" y="279"/>
                        <a:pt x="12806" y="308"/>
                      </a:cubicBezTo>
                      <a:cubicBezTo>
                        <a:pt x="12845" y="331"/>
                        <a:pt x="12903" y="347"/>
                        <a:pt x="12935" y="308"/>
                      </a:cubicBezTo>
                      <a:cubicBezTo>
                        <a:pt x="12951" y="292"/>
                        <a:pt x="12955" y="266"/>
                        <a:pt x="12951" y="244"/>
                      </a:cubicBezTo>
                      <a:cubicBezTo>
                        <a:pt x="12948" y="228"/>
                        <a:pt x="12938" y="199"/>
                        <a:pt x="12919" y="196"/>
                      </a:cubicBezTo>
                      <a:cubicBezTo>
                        <a:pt x="12912" y="196"/>
                        <a:pt x="12909" y="199"/>
                        <a:pt x="12903" y="202"/>
                      </a:cubicBezTo>
                      <a:cubicBezTo>
                        <a:pt x="12893" y="209"/>
                        <a:pt x="12887" y="215"/>
                        <a:pt x="12874" y="221"/>
                      </a:cubicBezTo>
                      <a:cubicBezTo>
                        <a:pt x="12855" y="228"/>
                        <a:pt x="12829" y="231"/>
                        <a:pt x="12810" y="218"/>
                      </a:cubicBezTo>
                      <a:cubicBezTo>
                        <a:pt x="12780" y="196"/>
                        <a:pt x="12780" y="128"/>
                        <a:pt x="12816" y="109"/>
                      </a:cubicBezTo>
                      <a:cubicBezTo>
                        <a:pt x="12845" y="96"/>
                        <a:pt x="12887" y="109"/>
                        <a:pt x="12912" y="125"/>
                      </a:cubicBezTo>
                      <a:cubicBezTo>
                        <a:pt x="12929" y="134"/>
                        <a:pt x="12945" y="147"/>
                        <a:pt x="12958" y="164"/>
                      </a:cubicBezTo>
                      <a:cubicBezTo>
                        <a:pt x="12977" y="183"/>
                        <a:pt x="12983" y="212"/>
                        <a:pt x="12996" y="234"/>
                      </a:cubicBezTo>
                      <a:cubicBezTo>
                        <a:pt x="13009" y="260"/>
                        <a:pt x="13025" y="286"/>
                        <a:pt x="13051" y="302"/>
                      </a:cubicBezTo>
                      <a:cubicBezTo>
                        <a:pt x="13064" y="305"/>
                        <a:pt x="13074" y="308"/>
                        <a:pt x="13087" y="308"/>
                      </a:cubicBezTo>
                      <a:cubicBezTo>
                        <a:pt x="13028" y="350"/>
                        <a:pt x="12983" y="398"/>
                        <a:pt x="12945" y="453"/>
                      </a:cubicBezTo>
                      <a:cubicBezTo>
                        <a:pt x="12942" y="453"/>
                        <a:pt x="12942" y="453"/>
                        <a:pt x="12938" y="453"/>
                      </a:cubicBezTo>
                      <a:cubicBezTo>
                        <a:pt x="12883" y="469"/>
                        <a:pt x="12810" y="414"/>
                        <a:pt x="12774" y="379"/>
                      </a:cubicBezTo>
                      <a:cubicBezTo>
                        <a:pt x="12732" y="337"/>
                        <a:pt x="12703" y="283"/>
                        <a:pt x="12674" y="228"/>
                      </a:cubicBezTo>
                      <a:cubicBezTo>
                        <a:pt x="12645" y="167"/>
                        <a:pt x="12571" y="118"/>
                        <a:pt x="12520" y="180"/>
                      </a:cubicBezTo>
                      <a:cubicBezTo>
                        <a:pt x="12471" y="144"/>
                        <a:pt x="12381" y="151"/>
                        <a:pt x="12355" y="209"/>
                      </a:cubicBezTo>
                      <a:cubicBezTo>
                        <a:pt x="12352" y="215"/>
                        <a:pt x="12362" y="221"/>
                        <a:pt x="12365" y="215"/>
                      </a:cubicBezTo>
                      <a:cubicBezTo>
                        <a:pt x="12394" y="167"/>
                        <a:pt x="12474" y="164"/>
                        <a:pt x="12516" y="199"/>
                      </a:cubicBezTo>
                      <a:cubicBezTo>
                        <a:pt x="12520" y="205"/>
                        <a:pt x="12526" y="202"/>
                        <a:pt x="12533" y="199"/>
                      </a:cubicBezTo>
                      <a:cubicBezTo>
                        <a:pt x="12568" y="147"/>
                        <a:pt x="12623" y="180"/>
                        <a:pt x="12648" y="218"/>
                      </a:cubicBezTo>
                      <a:cubicBezTo>
                        <a:pt x="12661" y="241"/>
                        <a:pt x="12668" y="263"/>
                        <a:pt x="12678" y="283"/>
                      </a:cubicBezTo>
                      <a:cubicBezTo>
                        <a:pt x="12700" y="321"/>
                        <a:pt x="12726" y="357"/>
                        <a:pt x="12755" y="392"/>
                      </a:cubicBezTo>
                      <a:cubicBezTo>
                        <a:pt x="12790" y="431"/>
                        <a:pt x="12871" y="489"/>
                        <a:pt x="12932" y="476"/>
                      </a:cubicBezTo>
                      <a:cubicBezTo>
                        <a:pt x="12922" y="495"/>
                        <a:pt x="12912" y="511"/>
                        <a:pt x="12906" y="530"/>
                      </a:cubicBezTo>
                      <a:cubicBezTo>
                        <a:pt x="12903" y="537"/>
                        <a:pt x="12871" y="543"/>
                        <a:pt x="12864" y="546"/>
                      </a:cubicBezTo>
                      <a:cubicBezTo>
                        <a:pt x="12855" y="553"/>
                        <a:pt x="12845" y="559"/>
                        <a:pt x="12832" y="563"/>
                      </a:cubicBezTo>
                      <a:cubicBezTo>
                        <a:pt x="12758" y="534"/>
                        <a:pt x="12719" y="469"/>
                        <a:pt x="12687" y="398"/>
                      </a:cubicBezTo>
                      <a:cubicBezTo>
                        <a:pt x="12661" y="350"/>
                        <a:pt x="12635" y="295"/>
                        <a:pt x="12571" y="302"/>
                      </a:cubicBezTo>
                      <a:cubicBezTo>
                        <a:pt x="12568" y="302"/>
                        <a:pt x="12568" y="305"/>
                        <a:pt x="12571" y="308"/>
                      </a:cubicBezTo>
                      <a:cubicBezTo>
                        <a:pt x="12584" y="315"/>
                        <a:pt x="12600" y="318"/>
                        <a:pt x="12613" y="325"/>
                      </a:cubicBezTo>
                      <a:cubicBezTo>
                        <a:pt x="12635" y="341"/>
                        <a:pt x="12648" y="373"/>
                        <a:pt x="12658" y="395"/>
                      </a:cubicBezTo>
                      <a:cubicBezTo>
                        <a:pt x="12674" y="427"/>
                        <a:pt x="12687" y="457"/>
                        <a:pt x="12703" y="485"/>
                      </a:cubicBezTo>
                      <a:cubicBezTo>
                        <a:pt x="12729" y="524"/>
                        <a:pt x="12764" y="559"/>
                        <a:pt x="12806" y="579"/>
                      </a:cubicBezTo>
                      <a:cubicBezTo>
                        <a:pt x="12790" y="588"/>
                        <a:pt x="12774" y="601"/>
                        <a:pt x="12761" y="611"/>
                      </a:cubicBezTo>
                      <a:cubicBezTo>
                        <a:pt x="12716" y="646"/>
                        <a:pt x="12671" y="685"/>
                        <a:pt x="12642" y="733"/>
                      </a:cubicBezTo>
                      <a:cubicBezTo>
                        <a:pt x="12642" y="737"/>
                        <a:pt x="12632" y="750"/>
                        <a:pt x="12623" y="769"/>
                      </a:cubicBezTo>
                      <a:lnTo>
                        <a:pt x="12623" y="769"/>
                      </a:lnTo>
                      <a:cubicBezTo>
                        <a:pt x="12571" y="782"/>
                        <a:pt x="12523" y="794"/>
                        <a:pt x="12471" y="782"/>
                      </a:cubicBezTo>
                      <a:cubicBezTo>
                        <a:pt x="12430" y="772"/>
                        <a:pt x="12394" y="753"/>
                        <a:pt x="12355" y="737"/>
                      </a:cubicBezTo>
                      <a:cubicBezTo>
                        <a:pt x="12304" y="717"/>
                        <a:pt x="12252" y="698"/>
                        <a:pt x="12201" y="727"/>
                      </a:cubicBezTo>
                      <a:cubicBezTo>
                        <a:pt x="12198" y="730"/>
                        <a:pt x="12201" y="733"/>
                        <a:pt x="12204" y="733"/>
                      </a:cubicBezTo>
                      <a:cubicBezTo>
                        <a:pt x="12278" y="701"/>
                        <a:pt x="12358" y="762"/>
                        <a:pt x="12430" y="791"/>
                      </a:cubicBezTo>
                      <a:cubicBezTo>
                        <a:pt x="12491" y="817"/>
                        <a:pt x="12546" y="810"/>
                        <a:pt x="12610" y="794"/>
                      </a:cubicBezTo>
                      <a:cubicBezTo>
                        <a:pt x="12597" y="817"/>
                        <a:pt x="12587" y="839"/>
                        <a:pt x="12587" y="839"/>
                      </a:cubicBezTo>
                      <a:cubicBezTo>
                        <a:pt x="12526" y="856"/>
                        <a:pt x="12471" y="878"/>
                        <a:pt x="12413" y="907"/>
                      </a:cubicBezTo>
                      <a:cubicBezTo>
                        <a:pt x="12394" y="914"/>
                        <a:pt x="12378" y="923"/>
                        <a:pt x="12362" y="933"/>
                      </a:cubicBezTo>
                      <a:cubicBezTo>
                        <a:pt x="12371" y="923"/>
                        <a:pt x="12381" y="910"/>
                        <a:pt x="12384" y="894"/>
                      </a:cubicBezTo>
                      <a:cubicBezTo>
                        <a:pt x="12388" y="891"/>
                        <a:pt x="12388" y="888"/>
                        <a:pt x="12388" y="888"/>
                      </a:cubicBezTo>
                      <a:cubicBezTo>
                        <a:pt x="12397" y="839"/>
                        <a:pt x="12365" y="791"/>
                        <a:pt x="12323" y="766"/>
                      </a:cubicBezTo>
                      <a:cubicBezTo>
                        <a:pt x="12307" y="756"/>
                        <a:pt x="12285" y="750"/>
                        <a:pt x="12265" y="750"/>
                      </a:cubicBezTo>
                      <a:cubicBezTo>
                        <a:pt x="12239" y="750"/>
                        <a:pt x="12214" y="762"/>
                        <a:pt x="12204" y="788"/>
                      </a:cubicBezTo>
                      <a:cubicBezTo>
                        <a:pt x="12191" y="823"/>
                        <a:pt x="12233" y="878"/>
                        <a:pt x="12194" y="894"/>
                      </a:cubicBezTo>
                      <a:cubicBezTo>
                        <a:pt x="12185" y="898"/>
                        <a:pt x="12178" y="898"/>
                        <a:pt x="12169" y="898"/>
                      </a:cubicBezTo>
                      <a:cubicBezTo>
                        <a:pt x="12146" y="898"/>
                        <a:pt x="12123" y="888"/>
                        <a:pt x="12107" y="869"/>
                      </a:cubicBezTo>
                      <a:cubicBezTo>
                        <a:pt x="12085" y="846"/>
                        <a:pt x="12085" y="814"/>
                        <a:pt x="12094" y="785"/>
                      </a:cubicBezTo>
                      <a:cubicBezTo>
                        <a:pt x="12107" y="730"/>
                        <a:pt x="12159" y="691"/>
                        <a:pt x="12210" y="678"/>
                      </a:cubicBezTo>
                      <a:cubicBezTo>
                        <a:pt x="12220" y="678"/>
                        <a:pt x="12226" y="675"/>
                        <a:pt x="12236" y="675"/>
                      </a:cubicBezTo>
                      <a:cubicBezTo>
                        <a:pt x="12288" y="675"/>
                        <a:pt x="12330" y="704"/>
                        <a:pt x="12381" y="717"/>
                      </a:cubicBezTo>
                      <a:cubicBezTo>
                        <a:pt x="12404" y="727"/>
                        <a:pt x="12433" y="730"/>
                        <a:pt x="12462" y="730"/>
                      </a:cubicBezTo>
                      <a:cubicBezTo>
                        <a:pt x="12491" y="730"/>
                        <a:pt x="12516" y="727"/>
                        <a:pt x="12539" y="714"/>
                      </a:cubicBezTo>
                      <a:cubicBezTo>
                        <a:pt x="12581" y="688"/>
                        <a:pt x="12584" y="624"/>
                        <a:pt x="12552" y="592"/>
                      </a:cubicBezTo>
                      <a:cubicBezTo>
                        <a:pt x="12539" y="579"/>
                        <a:pt x="12523" y="572"/>
                        <a:pt x="12507" y="572"/>
                      </a:cubicBezTo>
                      <a:cubicBezTo>
                        <a:pt x="12500" y="572"/>
                        <a:pt x="12494" y="572"/>
                        <a:pt x="12491" y="576"/>
                      </a:cubicBezTo>
                      <a:cubicBezTo>
                        <a:pt x="12465" y="582"/>
                        <a:pt x="12458" y="598"/>
                        <a:pt x="12446" y="617"/>
                      </a:cubicBezTo>
                      <a:cubicBezTo>
                        <a:pt x="12439" y="630"/>
                        <a:pt x="12426" y="637"/>
                        <a:pt x="12417" y="637"/>
                      </a:cubicBezTo>
                      <a:cubicBezTo>
                        <a:pt x="12397" y="634"/>
                        <a:pt x="12375" y="617"/>
                        <a:pt x="12371" y="598"/>
                      </a:cubicBezTo>
                      <a:cubicBezTo>
                        <a:pt x="12365" y="569"/>
                        <a:pt x="12388" y="540"/>
                        <a:pt x="12407" y="521"/>
                      </a:cubicBezTo>
                      <a:cubicBezTo>
                        <a:pt x="12423" y="508"/>
                        <a:pt x="12436" y="501"/>
                        <a:pt x="12452" y="501"/>
                      </a:cubicBezTo>
                      <a:cubicBezTo>
                        <a:pt x="12458" y="501"/>
                        <a:pt x="12468" y="505"/>
                        <a:pt x="12478" y="508"/>
                      </a:cubicBezTo>
                      <a:cubicBezTo>
                        <a:pt x="12494" y="514"/>
                        <a:pt x="12513" y="524"/>
                        <a:pt x="12529" y="524"/>
                      </a:cubicBezTo>
                      <a:cubicBezTo>
                        <a:pt x="12533" y="524"/>
                        <a:pt x="12536" y="524"/>
                        <a:pt x="12539" y="524"/>
                      </a:cubicBezTo>
                      <a:cubicBezTo>
                        <a:pt x="12587" y="514"/>
                        <a:pt x="12607" y="453"/>
                        <a:pt x="12603" y="411"/>
                      </a:cubicBezTo>
                      <a:cubicBezTo>
                        <a:pt x="12597" y="363"/>
                        <a:pt x="12568" y="321"/>
                        <a:pt x="12529" y="292"/>
                      </a:cubicBezTo>
                      <a:cubicBezTo>
                        <a:pt x="12500" y="270"/>
                        <a:pt x="12468" y="257"/>
                        <a:pt x="12433" y="257"/>
                      </a:cubicBezTo>
                      <a:cubicBezTo>
                        <a:pt x="12417" y="257"/>
                        <a:pt x="12400" y="257"/>
                        <a:pt x="12388" y="263"/>
                      </a:cubicBezTo>
                      <a:cubicBezTo>
                        <a:pt x="12336" y="279"/>
                        <a:pt x="12304" y="328"/>
                        <a:pt x="12336" y="376"/>
                      </a:cubicBezTo>
                      <a:cubicBezTo>
                        <a:pt x="12342" y="385"/>
                        <a:pt x="12349" y="392"/>
                        <a:pt x="12358" y="398"/>
                      </a:cubicBezTo>
                      <a:cubicBezTo>
                        <a:pt x="12368" y="405"/>
                        <a:pt x="12375" y="408"/>
                        <a:pt x="12371" y="424"/>
                      </a:cubicBezTo>
                      <a:cubicBezTo>
                        <a:pt x="12362" y="453"/>
                        <a:pt x="12326" y="469"/>
                        <a:pt x="12298" y="476"/>
                      </a:cubicBezTo>
                      <a:cubicBezTo>
                        <a:pt x="12294" y="476"/>
                        <a:pt x="12288" y="476"/>
                        <a:pt x="12281" y="476"/>
                      </a:cubicBezTo>
                      <a:cubicBezTo>
                        <a:pt x="12275" y="476"/>
                        <a:pt x="12268" y="476"/>
                        <a:pt x="12259" y="473"/>
                      </a:cubicBezTo>
                      <a:cubicBezTo>
                        <a:pt x="12226" y="466"/>
                        <a:pt x="12201" y="437"/>
                        <a:pt x="12198" y="398"/>
                      </a:cubicBezTo>
                      <a:cubicBezTo>
                        <a:pt x="12194" y="373"/>
                        <a:pt x="12201" y="350"/>
                        <a:pt x="12214" y="328"/>
                      </a:cubicBezTo>
                      <a:moveTo>
                        <a:pt x="11199" y="318"/>
                      </a:moveTo>
                      <a:lnTo>
                        <a:pt x="11199" y="318"/>
                      </a:lnTo>
                      <a:cubicBezTo>
                        <a:pt x="11299" y="257"/>
                        <a:pt x="11405" y="234"/>
                        <a:pt x="11521" y="250"/>
                      </a:cubicBezTo>
                      <a:cubicBezTo>
                        <a:pt x="11692" y="276"/>
                        <a:pt x="11853" y="347"/>
                        <a:pt x="12017" y="389"/>
                      </a:cubicBezTo>
                      <a:cubicBezTo>
                        <a:pt x="12046" y="395"/>
                        <a:pt x="12075" y="402"/>
                        <a:pt x="12107" y="408"/>
                      </a:cubicBezTo>
                      <a:cubicBezTo>
                        <a:pt x="12120" y="411"/>
                        <a:pt x="12136" y="414"/>
                        <a:pt x="12153" y="414"/>
                      </a:cubicBezTo>
                      <a:cubicBezTo>
                        <a:pt x="12156" y="414"/>
                        <a:pt x="12165" y="418"/>
                        <a:pt x="12175" y="418"/>
                      </a:cubicBezTo>
                      <a:cubicBezTo>
                        <a:pt x="12182" y="440"/>
                        <a:pt x="12194" y="463"/>
                        <a:pt x="12217" y="479"/>
                      </a:cubicBezTo>
                      <a:cubicBezTo>
                        <a:pt x="12146" y="476"/>
                        <a:pt x="12078" y="466"/>
                        <a:pt x="12008" y="457"/>
                      </a:cubicBezTo>
                      <a:cubicBezTo>
                        <a:pt x="11924" y="444"/>
                        <a:pt x="11843" y="414"/>
                        <a:pt x="11763" y="385"/>
                      </a:cubicBezTo>
                      <a:cubicBezTo>
                        <a:pt x="11692" y="360"/>
                        <a:pt x="11624" y="328"/>
                        <a:pt x="11553" y="308"/>
                      </a:cubicBezTo>
                      <a:cubicBezTo>
                        <a:pt x="11463" y="289"/>
                        <a:pt x="11364" y="295"/>
                        <a:pt x="11276" y="328"/>
                      </a:cubicBezTo>
                      <a:cubicBezTo>
                        <a:pt x="11189" y="357"/>
                        <a:pt x="11087" y="424"/>
                        <a:pt x="11048" y="514"/>
                      </a:cubicBezTo>
                      <a:cubicBezTo>
                        <a:pt x="11035" y="514"/>
                        <a:pt x="11019" y="521"/>
                        <a:pt x="11006" y="524"/>
                      </a:cubicBezTo>
                      <a:cubicBezTo>
                        <a:pt x="11048" y="440"/>
                        <a:pt x="11122" y="369"/>
                        <a:pt x="11199" y="318"/>
                      </a:cubicBezTo>
                      <a:moveTo>
                        <a:pt x="10291" y="328"/>
                      </a:moveTo>
                      <a:lnTo>
                        <a:pt x="10291" y="328"/>
                      </a:lnTo>
                      <a:cubicBezTo>
                        <a:pt x="10307" y="302"/>
                        <a:pt x="10333" y="292"/>
                        <a:pt x="10355" y="276"/>
                      </a:cubicBezTo>
                      <a:cubicBezTo>
                        <a:pt x="10381" y="257"/>
                        <a:pt x="10381" y="234"/>
                        <a:pt x="10384" y="205"/>
                      </a:cubicBezTo>
                      <a:cubicBezTo>
                        <a:pt x="10387" y="173"/>
                        <a:pt x="10410" y="144"/>
                        <a:pt x="10439" y="131"/>
                      </a:cubicBezTo>
                      <a:cubicBezTo>
                        <a:pt x="10468" y="118"/>
                        <a:pt x="10497" y="121"/>
                        <a:pt x="10526" y="128"/>
                      </a:cubicBezTo>
                      <a:cubicBezTo>
                        <a:pt x="10532" y="131"/>
                        <a:pt x="10539" y="128"/>
                        <a:pt x="10542" y="121"/>
                      </a:cubicBezTo>
                      <a:cubicBezTo>
                        <a:pt x="10555" y="86"/>
                        <a:pt x="10549" y="54"/>
                        <a:pt x="10587" y="35"/>
                      </a:cubicBezTo>
                      <a:cubicBezTo>
                        <a:pt x="10613" y="19"/>
                        <a:pt x="10645" y="25"/>
                        <a:pt x="10671" y="41"/>
                      </a:cubicBezTo>
                      <a:cubicBezTo>
                        <a:pt x="10726" y="70"/>
                        <a:pt x="10761" y="125"/>
                        <a:pt x="10784" y="180"/>
                      </a:cubicBezTo>
                      <a:cubicBezTo>
                        <a:pt x="10806" y="231"/>
                        <a:pt x="10832" y="279"/>
                        <a:pt x="10884" y="308"/>
                      </a:cubicBezTo>
                      <a:cubicBezTo>
                        <a:pt x="10922" y="331"/>
                        <a:pt x="10980" y="347"/>
                        <a:pt x="11012" y="308"/>
                      </a:cubicBezTo>
                      <a:cubicBezTo>
                        <a:pt x="11028" y="292"/>
                        <a:pt x="11032" y="266"/>
                        <a:pt x="11028" y="244"/>
                      </a:cubicBezTo>
                      <a:cubicBezTo>
                        <a:pt x="11025" y="228"/>
                        <a:pt x="11016" y="199"/>
                        <a:pt x="10996" y="196"/>
                      </a:cubicBezTo>
                      <a:cubicBezTo>
                        <a:pt x="10990" y="196"/>
                        <a:pt x="10987" y="199"/>
                        <a:pt x="10980" y="202"/>
                      </a:cubicBezTo>
                      <a:cubicBezTo>
                        <a:pt x="10971" y="209"/>
                        <a:pt x="10964" y="215"/>
                        <a:pt x="10951" y="221"/>
                      </a:cubicBezTo>
                      <a:cubicBezTo>
                        <a:pt x="10932" y="228"/>
                        <a:pt x="10906" y="231"/>
                        <a:pt x="10887" y="218"/>
                      </a:cubicBezTo>
                      <a:cubicBezTo>
                        <a:pt x="10858" y="196"/>
                        <a:pt x="10858" y="128"/>
                        <a:pt x="10893" y="109"/>
                      </a:cubicBezTo>
                      <a:cubicBezTo>
                        <a:pt x="10922" y="96"/>
                        <a:pt x="10964" y="109"/>
                        <a:pt x="10990" y="125"/>
                      </a:cubicBezTo>
                      <a:cubicBezTo>
                        <a:pt x="11006" y="134"/>
                        <a:pt x="11022" y="147"/>
                        <a:pt x="11035" y="164"/>
                      </a:cubicBezTo>
                      <a:cubicBezTo>
                        <a:pt x="11054" y="183"/>
                        <a:pt x="11061" y="212"/>
                        <a:pt x="11074" y="234"/>
                      </a:cubicBezTo>
                      <a:cubicBezTo>
                        <a:pt x="11087" y="260"/>
                        <a:pt x="11103" y="286"/>
                        <a:pt x="11128" y="302"/>
                      </a:cubicBezTo>
                      <a:cubicBezTo>
                        <a:pt x="11141" y="305"/>
                        <a:pt x="11151" y="308"/>
                        <a:pt x="11164" y="308"/>
                      </a:cubicBezTo>
                      <a:cubicBezTo>
                        <a:pt x="11106" y="350"/>
                        <a:pt x="11057" y="398"/>
                        <a:pt x="11022" y="453"/>
                      </a:cubicBezTo>
                      <a:cubicBezTo>
                        <a:pt x="11019" y="453"/>
                        <a:pt x="11019" y="453"/>
                        <a:pt x="11016" y="453"/>
                      </a:cubicBezTo>
                      <a:cubicBezTo>
                        <a:pt x="10961" y="469"/>
                        <a:pt x="10887" y="414"/>
                        <a:pt x="10851" y="379"/>
                      </a:cubicBezTo>
                      <a:cubicBezTo>
                        <a:pt x="10809" y="337"/>
                        <a:pt x="10780" y="283"/>
                        <a:pt x="10752" y="228"/>
                      </a:cubicBezTo>
                      <a:cubicBezTo>
                        <a:pt x="10723" y="167"/>
                        <a:pt x="10648" y="118"/>
                        <a:pt x="10597" y="180"/>
                      </a:cubicBezTo>
                      <a:cubicBezTo>
                        <a:pt x="10549" y="144"/>
                        <a:pt x="10459" y="151"/>
                        <a:pt x="10433" y="209"/>
                      </a:cubicBezTo>
                      <a:cubicBezTo>
                        <a:pt x="10430" y="215"/>
                        <a:pt x="10439" y="221"/>
                        <a:pt x="10443" y="215"/>
                      </a:cubicBezTo>
                      <a:cubicBezTo>
                        <a:pt x="10471" y="167"/>
                        <a:pt x="10552" y="164"/>
                        <a:pt x="10594" y="199"/>
                      </a:cubicBezTo>
                      <a:cubicBezTo>
                        <a:pt x="10597" y="205"/>
                        <a:pt x="10603" y="202"/>
                        <a:pt x="10610" y="199"/>
                      </a:cubicBezTo>
                      <a:cubicBezTo>
                        <a:pt x="10645" y="147"/>
                        <a:pt x="10700" y="180"/>
                        <a:pt x="10726" y="218"/>
                      </a:cubicBezTo>
                      <a:cubicBezTo>
                        <a:pt x="10739" y="241"/>
                        <a:pt x="10745" y="263"/>
                        <a:pt x="10755" y="283"/>
                      </a:cubicBezTo>
                      <a:cubicBezTo>
                        <a:pt x="10777" y="321"/>
                        <a:pt x="10803" y="357"/>
                        <a:pt x="10832" y="392"/>
                      </a:cubicBezTo>
                      <a:cubicBezTo>
                        <a:pt x="10868" y="431"/>
                        <a:pt x="10948" y="489"/>
                        <a:pt x="11009" y="476"/>
                      </a:cubicBezTo>
                      <a:cubicBezTo>
                        <a:pt x="11000" y="495"/>
                        <a:pt x="10990" y="511"/>
                        <a:pt x="10984" y="530"/>
                      </a:cubicBezTo>
                      <a:cubicBezTo>
                        <a:pt x="10980" y="537"/>
                        <a:pt x="10948" y="543"/>
                        <a:pt x="10942" y="546"/>
                      </a:cubicBezTo>
                      <a:cubicBezTo>
                        <a:pt x="10932" y="553"/>
                        <a:pt x="10919" y="559"/>
                        <a:pt x="10909" y="563"/>
                      </a:cubicBezTo>
                      <a:cubicBezTo>
                        <a:pt x="10835" y="534"/>
                        <a:pt x="10797" y="469"/>
                        <a:pt x="10764" y="398"/>
                      </a:cubicBezTo>
                      <a:cubicBezTo>
                        <a:pt x="10739" y="350"/>
                        <a:pt x="10713" y="295"/>
                        <a:pt x="10648" y="302"/>
                      </a:cubicBezTo>
                      <a:cubicBezTo>
                        <a:pt x="10645" y="302"/>
                        <a:pt x="10645" y="305"/>
                        <a:pt x="10648" y="308"/>
                      </a:cubicBezTo>
                      <a:cubicBezTo>
                        <a:pt x="10661" y="315"/>
                        <a:pt x="10677" y="318"/>
                        <a:pt x="10690" y="325"/>
                      </a:cubicBezTo>
                      <a:cubicBezTo>
                        <a:pt x="10713" y="341"/>
                        <a:pt x="10726" y="373"/>
                        <a:pt x="10735" y="395"/>
                      </a:cubicBezTo>
                      <a:cubicBezTo>
                        <a:pt x="10752" y="427"/>
                        <a:pt x="10764" y="457"/>
                        <a:pt x="10780" y="485"/>
                      </a:cubicBezTo>
                      <a:cubicBezTo>
                        <a:pt x="10806" y="524"/>
                        <a:pt x="10842" y="559"/>
                        <a:pt x="10884" y="579"/>
                      </a:cubicBezTo>
                      <a:cubicBezTo>
                        <a:pt x="10868" y="588"/>
                        <a:pt x="10851" y="601"/>
                        <a:pt x="10839" y="611"/>
                      </a:cubicBezTo>
                      <a:cubicBezTo>
                        <a:pt x="10793" y="646"/>
                        <a:pt x="10748" y="685"/>
                        <a:pt x="10719" y="733"/>
                      </a:cubicBezTo>
                      <a:cubicBezTo>
                        <a:pt x="10719" y="737"/>
                        <a:pt x="10710" y="750"/>
                        <a:pt x="10700" y="769"/>
                      </a:cubicBezTo>
                      <a:lnTo>
                        <a:pt x="10700" y="769"/>
                      </a:lnTo>
                      <a:cubicBezTo>
                        <a:pt x="10648" y="782"/>
                        <a:pt x="10600" y="794"/>
                        <a:pt x="10549" y="782"/>
                      </a:cubicBezTo>
                      <a:cubicBezTo>
                        <a:pt x="10507" y="772"/>
                        <a:pt x="10471" y="753"/>
                        <a:pt x="10433" y="737"/>
                      </a:cubicBezTo>
                      <a:cubicBezTo>
                        <a:pt x="10381" y="717"/>
                        <a:pt x="10330" y="698"/>
                        <a:pt x="10278" y="727"/>
                      </a:cubicBezTo>
                      <a:cubicBezTo>
                        <a:pt x="10275" y="730"/>
                        <a:pt x="10278" y="733"/>
                        <a:pt x="10281" y="733"/>
                      </a:cubicBezTo>
                      <a:cubicBezTo>
                        <a:pt x="10355" y="701"/>
                        <a:pt x="10436" y="762"/>
                        <a:pt x="10507" y="791"/>
                      </a:cubicBezTo>
                      <a:cubicBezTo>
                        <a:pt x="10568" y="817"/>
                        <a:pt x="10623" y="810"/>
                        <a:pt x="10687" y="794"/>
                      </a:cubicBezTo>
                      <a:cubicBezTo>
                        <a:pt x="10674" y="817"/>
                        <a:pt x="10664" y="839"/>
                        <a:pt x="10664" y="839"/>
                      </a:cubicBezTo>
                      <a:cubicBezTo>
                        <a:pt x="10603" y="856"/>
                        <a:pt x="10549" y="878"/>
                        <a:pt x="10491" y="907"/>
                      </a:cubicBezTo>
                      <a:cubicBezTo>
                        <a:pt x="10471" y="914"/>
                        <a:pt x="10455" y="923"/>
                        <a:pt x="10439" y="933"/>
                      </a:cubicBezTo>
                      <a:cubicBezTo>
                        <a:pt x="10449" y="923"/>
                        <a:pt x="10459" y="910"/>
                        <a:pt x="10462" y="894"/>
                      </a:cubicBezTo>
                      <a:cubicBezTo>
                        <a:pt x="10465" y="891"/>
                        <a:pt x="10465" y="888"/>
                        <a:pt x="10465" y="888"/>
                      </a:cubicBezTo>
                      <a:cubicBezTo>
                        <a:pt x="10475" y="839"/>
                        <a:pt x="10443" y="791"/>
                        <a:pt x="10400" y="766"/>
                      </a:cubicBezTo>
                      <a:cubicBezTo>
                        <a:pt x="10384" y="756"/>
                        <a:pt x="10362" y="750"/>
                        <a:pt x="10343" y="750"/>
                      </a:cubicBezTo>
                      <a:cubicBezTo>
                        <a:pt x="10317" y="750"/>
                        <a:pt x="10291" y="762"/>
                        <a:pt x="10281" y="788"/>
                      </a:cubicBezTo>
                      <a:cubicBezTo>
                        <a:pt x="10268" y="823"/>
                        <a:pt x="10310" y="878"/>
                        <a:pt x="10272" y="894"/>
                      </a:cubicBezTo>
                      <a:cubicBezTo>
                        <a:pt x="10262" y="898"/>
                        <a:pt x="10255" y="898"/>
                        <a:pt x="10246" y="898"/>
                      </a:cubicBezTo>
                      <a:cubicBezTo>
                        <a:pt x="10223" y="898"/>
                        <a:pt x="10201" y="888"/>
                        <a:pt x="10185" y="869"/>
                      </a:cubicBezTo>
                      <a:cubicBezTo>
                        <a:pt x="10162" y="846"/>
                        <a:pt x="10162" y="814"/>
                        <a:pt x="10169" y="785"/>
                      </a:cubicBezTo>
                      <a:cubicBezTo>
                        <a:pt x="10185" y="730"/>
                        <a:pt x="10236" y="691"/>
                        <a:pt x="10288" y="678"/>
                      </a:cubicBezTo>
                      <a:cubicBezTo>
                        <a:pt x="10298" y="678"/>
                        <a:pt x="10304" y="675"/>
                        <a:pt x="10314" y="675"/>
                      </a:cubicBezTo>
                      <a:cubicBezTo>
                        <a:pt x="10365" y="675"/>
                        <a:pt x="10407" y="704"/>
                        <a:pt x="10459" y="717"/>
                      </a:cubicBezTo>
                      <a:cubicBezTo>
                        <a:pt x="10481" y="727"/>
                        <a:pt x="10510" y="730"/>
                        <a:pt x="10539" y="730"/>
                      </a:cubicBezTo>
                      <a:cubicBezTo>
                        <a:pt x="10568" y="730"/>
                        <a:pt x="10594" y="727"/>
                        <a:pt x="10616" y="714"/>
                      </a:cubicBezTo>
                      <a:cubicBezTo>
                        <a:pt x="10658" y="688"/>
                        <a:pt x="10661" y="624"/>
                        <a:pt x="10629" y="592"/>
                      </a:cubicBezTo>
                      <a:cubicBezTo>
                        <a:pt x="10616" y="579"/>
                        <a:pt x="10600" y="572"/>
                        <a:pt x="10584" y="572"/>
                      </a:cubicBezTo>
                      <a:cubicBezTo>
                        <a:pt x="10578" y="572"/>
                        <a:pt x="10571" y="572"/>
                        <a:pt x="10568" y="576"/>
                      </a:cubicBezTo>
                      <a:cubicBezTo>
                        <a:pt x="10542" y="582"/>
                        <a:pt x="10536" y="598"/>
                        <a:pt x="10523" y="617"/>
                      </a:cubicBezTo>
                      <a:cubicBezTo>
                        <a:pt x="10516" y="630"/>
                        <a:pt x="10503" y="637"/>
                        <a:pt x="10494" y="637"/>
                      </a:cubicBezTo>
                      <a:cubicBezTo>
                        <a:pt x="10475" y="634"/>
                        <a:pt x="10452" y="617"/>
                        <a:pt x="10449" y="598"/>
                      </a:cubicBezTo>
                      <a:cubicBezTo>
                        <a:pt x="10443" y="569"/>
                        <a:pt x="10465" y="540"/>
                        <a:pt x="10484" y="521"/>
                      </a:cubicBezTo>
                      <a:cubicBezTo>
                        <a:pt x="10500" y="508"/>
                        <a:pt x="10513" y="501"/>
                        <a:pt x="10529" y="501"/>
                      </a:cubicBezTo>
                      <a:cubicBezTo>
                        <a:pt x="10536" y="501"/>
                        <a:pt x="10545" y="505"/>
                        <a:pt x="10555" y="508"/>
                      </a:cubicBezTo>
                      <a:cubicBezTo>
                        <a:pt x="10571" y="514"/>
                        <a:pt x="10591" y="524"/>
                        <a:pt x="10607" y="524"/>
                      </a:cubicBezTo>
                      <a:cubicBezTo>
                        <a:pt x="10610" y="524"/>
                        <a:pt x="10613" y="524"/>
                        <a:pt x="10616" y="524"/>
                      </a:cubicBezTo>
                      <a:cubicBezTo>
                        <a:pt x="10664" y="514"/>
                        <a:pt x="10684" y="453"/>
                        <a:pt x="10681" y="411"/>
                      </a:cubicBezTo>
                      <a:cubicBezTo>
                        <a:pt x="10674" y="363"/>
                        <a:pt x="10645" y="321"/>
                        <a:pt x="10607" y="292"/>
                      </a:cubicBezTo>
                      <a:cubicBezTo>
                        <a:pt x="10578" y="270"/>
                        <a:pt x="10545" y="257"/>
                        <a:pt x="10510" y="257"/>
                      </a:cubicBezTo>
                      <a:cubicBezTo>
                        <a:pt x="10494" y="257"/>
                        <a:pt x="10478" y="257"/>
                        <a:pt x="10465" y="263"/>
                      </a:cubicBezTo>
                      <a:cubicBezTo>
                        <a:pt x="10413" y="279"/>
                        <a:pt x="10381" y="328"/>
                        <a:pt x="10413" y="376"/>
                      </a:cubicBezTo>
                      <a:cubicBezTo>
                        <a:pt x="10420" y="385"/>
                        <a:pt x="10426" y="392"/>
                        <a:pt x="10436" y="398"/>
                      </a:cubicBezTo>
                      <a:cubicBezTo>
                        <a:pt x="10446" y="405"/>
                        <a:pt x="10452" y="408"/>
                        <a:pt x="10449" y="424"/>
                      </a:cubicBezTo>
                      <a:cubicBezTo>
                        <a:pt x="10439" y="453"/>
                        <a:pt x="10404" y="469"/>
                        <a:pt x="10375" y="476"/>
                      </a:cubicBezTo>
                      <a:cubicBezTo>
                        <a:pt x="10371" y="476"/>
                        <a:pt x="10365" y="476"/>
                        <a:pt x="10359" y="476"/>
                      </a:cubicBezTo>
                      <a:cubicBezTo>
                        <a:pt x="10352" y="476"/>
                        <a:pt x="10346" y="476"/>
                        <a:pt x="10339" y="473"/>
                      </a:cubicBezTo>
                      <a:cubicBezTo>
                        <a:pt x="10304" y="466"/>
                        <a:pt x="10278" y="437"/>
                        <a:pt x="10275" y="398"/>
                      </a:cubicBezTo>
                      <a:cubicBezTo>
                        <a:pt x="10272" y="373"/>
                        <a:pt x="10278" y="350"/>
                        <a:pt x="10291" y="328"/>
                      </a:cubicBezTo>
                      <a:moveTo>
                        <a:pt x="9277" y="318"/>
                      </a:moveTo>
                      <a:lnTo>
                        <a:pt x="9277" y="318"/>
                      </a:lnTo>
                      <a:cubicBezTo>
                        <a:pt x="9376" y="257"/>
                        <a:pt x="9483" y="234"/>
                        <a:pt x="9598" y="250"/>
                      </a:cubicBezTo>
                      <a:cubicBezTo>
                        <a:pt x="9769" y="276"/>
                        <a:pt x="9927" y="347"/>
                        <a:pt x="10095" y="389"/>
                      </a:cubicBezTo>
                      <a:cubicBezTo>
                        <a:pt x="10123" y="395"/>
                        <a:pt x="10152" y="402"/>
                        <a:pt x="10185" y="408"/>
                      </a:cubicBezTo>
                      <a:cubicBezTo>
                        <a:pt x="10198" y="411"/>
                        <a:pt x="10214" y="414"/>
                        <a:pt x="10230" y="414"/>
                      </a:cubicBezTo>
                      <a:cubicBezTo>
                        <a:pt x="10233" y="414"/>
                        <a:pt x="10243" y="418"/>
                        <a:pt x="10252" y="418"/>
                      </a:cubicBezTo>
                      <a:cubicBezTo>
                        <a:pt x="10259" y="440"/>
                        <a:pt x="10272" y="463"/>
                        <a:pt x="10294" y="479"/>
                      </a:cubicBezTo>
                      <a:cubicBezTo>
                        <a:pt x="10223" y="476"/>
                        <a:pt x="10156" y="466"/>
                        <a:pt x="10085" y="457"/>
                      </a:cubicBezTo>
                      <a:cubicBezTo>
                        <a:pt x="10001" y="444"/>
                        <a:pt x="9921" y="414"/>
                        <a:pt x="9840" y="385"/>
                      </a:cubicBezTo>
                      <a:cubicBezTo>
                        <a:pt x="9769" y="360"/>
                        <a:pt x="9702" y="328"/>
                        <a:pt x="9631" y="308"/>
                      </a:cubicBezTo>
                      <a:cubicBezTo>
                        <a:pt x="9541" y="289"/>
                        <a:pt x="9441" y="295"/>
                        <a:pt x="9354" y="328"/>
                      </a:cubicBezTo>
                      <a:cubicBezTo>
                        <a:pt x="9264" y="357"/>
                        <a:pt x="9164" y="424"/>
                        <a:pt x="9125" y="514"/>
                      </a:cubicBezTo>
                      <a:cubicBezTo>
                        <a:pt x="9109" y="514"/>
                        <a:pt x="9096" y="521"/>
                        <a:pt x="9083" y="524"/>
                      </a:cubicBezTo>
                      <a:cubicBezTo>
                        <a:pt x="9125" y="440"/>
                        <a:pt x="9199" y="369"/>
                        <a:pt x="9277" y="318"/>
                      </a:cubicBezTo>
                      <a:moveTo>
                        <a:pt x="8368" y="328"/>
                      </a:moveTo>
                      <a:lnTo>
                        <a:pt x="8368" y="328"/>
                      </a:lnTo>
                      <a:cubicBezTo>
                        <a:pt x="8384" y="302"/>
                        <a:pt x="8410" y="292"/>
                        <a:pt x="8433" y="276"/>
                      </a:cubicBezTo>
                      <a:cubicBezTo>
                        <a:pt x="8455" y="257"/>
                        <a:pt x="8459" y="234"/>
                        <a:pt x="8462" y="205"/>
                      </a:cubicBezTo>
                      <a:cubicBezTo>
                        <a:pt x="8465" y="173"/>
                        <a:pt x="8488" y="144"/>
                        <a:pt x="8516" y="131"/>
                      </a:cubicBezTo>
                      <a:cubicBezTo>
                        <a:pt x="8545" y="118"/>
                        <a:pt x="8574" y="121"/>
                        <a:pt x="8604" y="128"/>
                      </a:cubicBezTo>
                      <a:cubicBezTo>
                        <a:pt x="8610" y="131"/>
                        <a:pt x="8616" y="128"/>
                        <a:pt x="8620" y="121"/>
                      </a:cubicBezTo>
                      <a:cubicBezTo>
                        <a:pt x="8632" y="86"/>
                        <a:pt x="8626" y="54"/>
                        <a:pt x="8665" y="35"/>
                      </a:cubicBezTo>
                      <a:cubicBezTo>
                        <a:pt x="8690" y="19"/>
                        <a:pt x="8723" y="25"/>
                        <a:pt x="8748" y="41"/>
                      </a:cubicBezTo>
                      <a:cubicBezTo>
                        <a:pt x="8803" y="70"/>
                        <a:pt x="8839" y="125"/>
                        <a:pt x="8861" y="180"/>
                      </a:cubicBezTo>
                      <a:cubicBezTo>
                        <a:pt x="8884" y="231"/>
                        <a:pt x="8909" y="279"/>
                        <a:pt x="8961" y="308"/>
                      </a:cubicBezTo>
                      <a:cubicBezTo>
                        <a:pt x="9000" y="331"/>
                        <a:pt x="9057" y="347"/>
                        <a:pt x="9090" y="308"/>
                      </a:cubicBezTo>
                      <a:cubicBezTo>
                        <a:pt x="9106" y="292"/>
                        <a:pt x="9109" y="266"/>
                        <a:pt x="9106" y="244"/>
                      </a:cubicBezTo>
                      <a:cubicBezTo>
                        <a:pt x="9103" y="228"/>
                        <a:pt x="9093" y="199"/>
                        <a:pt x="9073" y="196"/>
                      </a:cubicBezTo>
                      <a:cubicBezTo>
                        <a:pt x="9067" y="196"/>
                        <a:pt x="9064" y="199"/>
                        <a:pt x="9057" y="202"/>
                      </a:cubicBezTo>
                      <a:cubicBezTo>
                        <a:pt x="9048" y="209"/>
                        <a:pt x="9041" y="215"/>
                        <a:pt x="9029" y="221"/>
                      </a:cubicBezTo>
                      <a:cubicBezTo>
                        <a:pt x="9009" y="228"/>
                        <a:pt x="8984" y="231"/>
                        <a:pt x="8964" y="218"/>
                      </a:cubicBezTo>
                      <a:cubicBezTo>
                        <a:pt x="8935" y="196"/>
                        <a:pt x="8935" y="128"/>
                        <a:pt x="8971" y="109"/>
                      </a:cubicBezTo>
                      <a:cubicBezTo>
                        <a:pt x="9000" y="96"/>
                        <a:pt x="9038" y="109"/>
                        <a:pt x="9067" y="125"/>
                      </a:cubicBezTo>
                      <a:cubicBezTo>
                        <a:pt x="9083" y="134"/>
                        <a:pt x="9099" y="147"/>
                        <a:pt x="9112" y="164"/>
                      </a:cubicBezTo>
                      <a:cubicBezTo>
                        <a:pt x="9132" y="183"/>
                        <a:pt x="9138" y="212"/>
                        <a:pt x="9151" y="234"/>
                      </a:cubicBezTo>
                      <a:cubicBezTo>
                        <a:pt x="9164" y="260"/>
                        <a:pt x="9180" y="286"/>
                        <a:pt x="9206" y="302"/>
                      </a:cubicBezTo>
                      <a:cubicBezTo>
                        <a:pt x="9218" y="305"/>
                        <a:pt x="9228" y="308"/>
                        <a:pt x="9241" y="308"/>
                      </a:cubicBezTo>
                      <a:cubicBezTo>
                        <a:pt x="9183" y="350"/>
                        <a:pt x="9135" y="398"/>
                        <a:pt x="9099" y="453"/>
                      </a:cubicBezTo>
                      <a:cubicBezTo>
                        <a:pt x="9096" y="453"/>
                        <a:pt x="9096" y="453"/>
                        <a:pt x="9090" y="453"/>
                      </a:cubicBezTo>
                      <a:cubicBezTo>
                        <a:pt x="9038" y="469"/>
                        <a:pt x="8964" y="414"/>
                        <a:pt x="8929" y="379"/>
                      </a:cubicBezTo>
                      <a:cubicBezTo>
                        <a:pt x="8887" y="337"/>
                        <a:pt x="8858" y="283"/>
                        <a:pt x="8829" y="228"/>
                      </a:cubicBezTo>
                      <a:cubicBezTo>
                        <a:pt x="8800" y="167"/>
                        <a:pt x="8726" y="118"/>
                        <a:pt x="8674" y="180"/>
                      </a:cubicBezTo>
                      <a:cubicBezTo>
                        <a:pt x="8626" y="144"/>
                        <a:pt x="8536" y="151"/>
                        <a:pt x="8510" y="209"/>
                      </a:cubicBezTo>
                      <a:cubicBezTo>
                        <a:pt x="8507" y="215"/>
                        <a:pt x="8516" y="221"/>
                        <a:pt x="8520" y="215"/>
                      </a:cubicBezTo>
                      <a:cubicBezTo>
                        <a:pt x="8549" y="167"/>
                        <a:pt x="8629" y="164"/>
                        <a:pt x="8671" y="199"/>
                      </a:cubicBezTo>
                      <a:cubicBezTo>
                        <a:pt x="8674" y="205"/>
                        <a:pt x="8681" y="202"/>
                        <a:pt x="8687" y="199"/>
                      </a:cubicBezTo>
                      <a:cubicBezTo>
                        <a:pt x="8723" y="147"/>
                        <a:pt x="8777" y="180"/>
                        <a:pt x="8803" y="218"/>
                      </a:cubicBezTo>
                      <a:cubicBezTo>
                        <a:pt x="8816" y="241"/>
                        <a:pt x="8822" y="263"/>
                        <a:pt x="8832" y="283"/>
                      </a:cubicBezTo>
                      <a:cubicBezTo>
                        <a:pt x="8855" y="321"/>
                        <a:pt x="8880" y="357"/>
                        <a:pt x="8909" y="392"/>
                      </a:cubicBezTo>
                      <a:cubicBezTo>
                        <a:pt x="8945" y="431"/>
                        <a:pt x="9025" y="489"/>
                        <a:pt x="9086" y="476"/>
                      </a:cubicBezTo>
                      <a:cubicBezTo>
                        <a:pt x="9077" y="495"/>
                        <a:pt x="9067" y="511"/>
                        <a:pt x="9061" y="530"/>
                      </a:cubicBezTo>
                      <a:cubicBezTo>
                        <a:pt x="9057" y="537"/>
                        <a:pt x="9025" y="543"/>
                        <a:pt x="9019" y="546"/>
                      </a:cubicBezTo>
                      <a:cubicBezTo>
                        <a:pt x="9009" y="553"/>
                        <a:pt x="8996" y="559"/>
                        <a:pt x="8987" y="563"/>
                      </a:cubicBezTo>
                      <a:cubicBezTo>
                        <a:pt x="8913" y="534"/>
                        <a:pt x="8874" y="469"/>
                        <a:pt x="8839" y="398"/>
                      </a:cubicBezTo>
                      <a:cubicBezTo>
                        <a:pt x="8816" y="350"/>
                        <a:pt x="8790" y="295"/>
                        <a:pt x="8726" y="302"/>
                      </a:cubicBezTo>
                      <a:cubicBezTo>
                        <a:pt x="8723" y="302"/>
                        <a:pt x="8723" y="305"/>
                        <a:pt x="8723" y="308"/>
                      </a:cubicBezTo>
                      <a:cubicBezTo>
                        <a:pt x="8739" y="315"/>
                        <a:pt x="8752" y="318"/>
                        <a:pt x="8768" y="325"/>
                      </a:cubicBezTo>
                      <a:cubicBezTo>
                        <a:pt x="8790" y="341"/>
                        <a:pt x="8803" y="373"/>
                        <a:pt x="8813" y="395"/>
                      </a:cubicBezTo>
                      <a:cubicBezTo>
                        <a:pt x="8829" y="427"/>
                        <a:pt x="8842" y="457"/>
                        <a:pt x="8858" y="485"/>
                      </a:cubicBezTo>
                      <a:cubicBezTo>
                        <a:pt x="8884" y="524"/>
                        <a:pt x="8919" y="559"/>
                        <a:pt x="8961" y="579"/>
                      </a:cubicBezTo>
                      <a:cubicBezTo>
                        <a:pt x="8945" y="588"/>
                        <a:pt x="8929" y="601"/>
                        <a:pt x="8916" y="611"/>
                      </a:cubicBezTo>
                      <a:cubicBezTo>
                        <a:pt x="8871" y="646"/>
                        <a:pt x="8826" y="685"/>
                        <a:pt x="8797" y="733"/>
                      </a:cubicBezTo>
                      <a:cubicBezTo>
                        <a:pt x="8797" y="737"/>
                        <a:pt x="8787" y="750"/>
                        <a:pt x="8777" y="769"/>
                      </a:cubicBezTo>
                      <a:lnTo>
                        <a:pt x="8777" y="769"/>
                      </a:lnTo>
                      <a:cubicBezTo>
                        <a:pt x="8726" y="782"/>
                        <a:pt x="8677" y="794"/>
                        <a:pt x="8626" y="782"/>
                      </a:cubicBezTo>
                      <a:cubicBezTo>
                        <a:pt x="8584" y="772"/>
                        <a:pt x="8549" y="753"/>
                        <a:pt x="8510" y="737"/>
                      </a:cubicBezTo>
                      <a:cubicBezTo>
                        <a:pt x="8459" y="717"/>
                        <a:pt x="8407" y="698"/>
                        <a:pt x="8356" y="727"/>
                      </a:cubicBezTo>
                      <a:cubicBezTo>
                        <a:pt x="8352" y="730"/>
                        <a:pt x="8356" y="733"/>
                        <a:pt x="8359" y="733"/>
                      </a:cubicBezTo>
                      <a:cubicBezTo>
                        <a:pt x="8433" y="701"/>
                        <a:pt x="8513" y="762"/>
                        <a:pt x="8584" y="791"/>
                      </a:cubicBezTo>
                      <a:cubicBezTo>
                        <a:pt x="8645" y="817"/>
                        <a:pt x="8700" y="810"/>
                        <a:pt x="8764" y="794"/>
                      </a:cubicBezTo>
                      <a:cubicBezTo>
                        <a:pt x="8752" y="817"/>
                        <a:pt x="8742" y="839"/>
                        <a:pt x="8742" y="839"/>
                      </a:cubicBezTo>
                      <a:cubicBezTo>
                        <a:pt x="8681" y="856"/>
                        <a:pt x="8626" y="878"/>
                        <a:pt x="8568" y="907"/>
                      </a:cubicBezTo>
                      <a:cubicBezTo>
                        <a:pt x="8549" y="914"/>
                        <a:pt x="8532" y="923"/>
                        <a:pt x="8516" y="933"/>
                      </a:cubicBezTo>
                      <a:cubicBezTo>
                        <a:pt x="8526" y="923"/>
                        <a:pt x="8536" y="910"/>
                        <a:pt x="8539" y="894"/>
                      </a:cubicBezTo>
                      <a:cubicBezTo>
                        <a:pt x="8542" y="891"/>
                        <a:pt x="8542" y="888"/>
                        <a:pt x="8542" y="888"/>
                      </a:cubicBezTo>
                      <a:cubicBezTo>
                        <a:pt x="8552" y="839"/>
                        <a:pt x="8520" y="791"/>
                        <a:pt x="8478" y="766"/>
                      </a:cubicBezTo>
                      <a:cubicBezTo>
                        <a:pt x="8462" y="756"/>
                        <a:pt x="8439" y="750"/>
                        <a:pt x="8420" y="750"/>
                      </a:cubicBezTo>
                      <a:cubicBezTo>
                        <a:pt x="8394" y="750"/>
                        <a:pt x="8368" y="762"/>
                        <a:pt x="8359" y="788"/>
                      </a:cubicBezTo>
                      <a:cubicBezTo>
                        <a:pt x="8346" y="823"/>
                        <a:pt x="8388" y="878"/>
                        <a:pt x="8346" y="894"/>
                      </a:cubicBezTo>
                      <a:cubicBezTo>
                        <a:pt x="8339" y="898"/>
                        <a:pt x="8333" y="898"/>
                        <a:pt x="8323" y="898"/>
                      </a:cubicBezTo>
                      <a:cubicBezTo>
                        <a:pt x="8301" y="898"/>
                        <a:pt x="8278" y="888"/>
                        <a:pt x="8262" y="869"/>
                      </a:cubicBezTo>
                      <a:cubicBezTo>
                        <a:pt x="8240" y="846"/>
                        <a:pt x="8240" y="814"/>
                        <a:pt x="8246" y="785"/>
                      </a:cubicBezTo>
                      <a:cubicBezTo>
                        <a:pt x="8262" y="730"/>
                        <a:pt x="8314" y="691"/>
                        <a:pt x="8365" y="678"/>
                      </a:cubicBezTo>
                      <a:cubicBezTo>
                        <a:pt x="8375" y="678"/>
                        <a:pt x="8381" y="675"/>
                        <a:pt x="8391" y="675"/>
                      </a:cubicBezTo>
                      <a:cubicBezTo>
                        <a:pt x="8442" y="675"/>
                        <a:pt x="8484" y="704"/>
                        <a:pt x="8536" y="717"/>
                      </a:cubicBezTo>
                      <a:cubicBezTo>
                        <a:pt x="8558" y="727"/>
                        <a:pt x="8587" y="730"/>
                        <a:pt x="8616" y="730"/>
                      </a:cubicBezTo>
                      <a:cubicBezTo>
                        <a:pt x="8645" y="730"/>
                        <a:pt x="8671" y="727"/>
                        <a:pt x="8694" y="714"/>
                      </a:cubicBezTo>
                      <a:cubicBezTo>
                        <a:pt x="8736" y="688"/>
                        <a:pt x="8739" y="624"/>
                        <a:pt x="8706" y="592"/>
                      </a:cubicBezTo>
                      <a:cubicBezTo>
                        <a:pt x="8694" y="579"/>
                        <a:pt x="8677" y="572"/>
                        <a:pt x="8661" y="572"/>
                      </a:cubicBezTo>
                      <a:cubicBezTo>
                        <a:pt x="8655" y="572"/>
                        <a:pt x="8648" y="572"/>
                        <a:pt x="8645" y="576"/>
                      </a:cubicBezTo>
                      <a:cubicBezTo>
                        <a:pt x="8620" y="582"/>
                        <a:pt x="8610" y="598"/>
                        <a:pt x="8600" y="617"/>
                      </a:cubicBezTo>
                      <a:cubicBezTo>
                        <a:pt x="8594" y="630"/>
                        <a:pt x="8581" y="637"/>
                        <a:pt x="8571" y="637"/>
                      </a:cubicBezTo>
                      <a:cubicBezTo>
                        <a:pt x="8552" y="634"/>
                        <a:pt x="8529" y="617"/>
                        <a:pt x="8526" y="598"/>
                      </a:cubicBezTo>
                      <a:cubicBezTo>
                        <a:pt x="8520" y="569"/>
                        <a:pt x="8542" y="540"/>
                        <a:pt x="8561" y="521"/>
                      </a:cubicBezTo>
                      <a:cubicBezTo>
                        <a:pt x="8578" y="508"/>
                        <a:pt x="8591" y="501"/>
                        <a:pt x="8607" y="501"/>
                      </a:cubicBezTo>
                      <a:cubicBezTo>
                        <a:pt x="8613" y="501"/>
                        <a:pt x="8623" y="505"/>
                        <a:pt x="8632" y="508"/>
                      </a:cubicBezTo>
                      <a:cubicBezTo>
                        <a:pt x="8648" y="514"/>
                        <a:pt x="8668" y="524"/>
                        <a:pt x="8684" y="524"/>
                      </a:cubicBezTo>
                      <a:cubicBezTo>
                        <a:pt x="8687" y="524"/>
                        <a:pt x="8690" y="524"/>
                        <a:pt x="8694" y="524"/>
                      </a:cubicBezTo>
                      <a:cubicBezTo>
                        <a:pt x="8742" y="514"/>
                        <a:pt x="8761" y="453"/>
                        <a:pt x="8758" y="411"/>
                      </a:cubicBezTo>
                      <a:cubicBezTo>
                        <a:pt x="8752" y="363"/>
                        <a:pt x="8723" y="321"/>
                        <a:pt x="8684" y="292"/>
                      </a:cubicBezTo>
                      <a:cubicBezTo>
                        <a:pt x="8655" y="270"/>
                        <a:pt x="8623" y="257"/>
                        <a:pt x="8587" y="257"/>
                      </a:cubicBezTo>
                      <a:cubicBezTo>
                        <a:pt x="8571" y="257"/>
                        <a:pt x="8555" y="257"/>
                        <a:pt x="8542" y="263"/>
                      </a:cubicBezTo>
                      <a:cubicBezTo>
                        <a:pt x="8491" y="279"/>
                        <a:pt x="8459" y="328"/>
                        <a:pt x="8491" y="376"/>
                      </a:cubicBezTo>
                      <a:cubicBezTo>
                        <a:pt x="8497" y="385"/>
                        <a:pt x="8504" y="392"/>
                        <a:pt x="8513" y="398"/>
                      </a:cubicBezTo>
                      <a:cubicBezTo>
                        <a:pt x="8523" y="405"/>
                        <a:pt x="8529" y="408"/>
                        <a:pt x="8526" y="424"/>
                      </a:cubicBezTo>
                      <a:cubicBezTo>
                        <a:pt x="8516" y="453"/>
                        <a:pt x="8481" y="469"/>
                        <a:pt x="8452" y="476"/>
                      </a:cubicBezTo>
                      <a:cubicBezTo>
                        <a:pt x="8449" y="476"/>
                        <a:pt x="8442" y="476"/>
                        <a:pt x="8436" y="476"/>
                      </a:cubicBezTo>
                      <a:cubicBezTo>
                        <a:pt x="8420" y="476"/>
                        <a:pt x="8404" y="473"/>
                        <a:pt x="8391" y="463"/>
                      </a:cubicBezTo>
                      <a:cubicBezTo>
                        <a:pt x="8372" y="450"/>
                        <a:pt x="8356" y="427"/>
                        <a:pt x="8352" y="398"/>
                      </a:cubicBezTo>
                      <a:cubicBezTo>
                        <a:pt x="8349" y="373"/>
                        <a:pt x="8356" y="350"/>
                        <a:pt x="8368" y="328"/>
                      </a:cubicBezTo>
                      <a:moveTo>
                        <a:pt x="7354" y="318"/>
                      </a:moveTo>
                      <a:lnTo>
                        <a:pt x="7354" y="318"/>
                      </a:lnTo>
                      <a:cubicBezTo>
                        <a:pt x="7454" y="257"/>
                        <a:pt x="7560" y="234"/>
                        <a:pt x="7676" y="250"/>
                      </a:cubicBezTo>
                      <a:cubicBezTo>
                        <a:pt x="7847" y="276"/>
                        <a:pt x="8004" y="347"/>
                        <a:pt x="8172" y="389"/>
                      </a:cubicBezTo>
                      <a:cubicBezTo>
                        <a:pt x="8201" y="395"/>
                        <a:pt x="8230" y="402"/>
                        <a:pt x="8262" y="408"/>
                      </a:cubicBezTo>
                      <a:cubicBezTo>
                        <a:pt x="8275" y="411"/>
                        <a:pt x="8291" y="414"/>
                        <a:pt x="8307" y="414"/>
                      </a:cubicBezTo>
                      <a:cubicBezTo>
                        <a:pt x="8310" y="414"/>
                        <a:pt x="8320" y="418"/>
                        <a:pt x="8330" y="418"/>
                      </a:cubicBezTo>
                      <a:cubicBezTo>
                        <a:pt x="8336" y="440"/>
                        <a:pt x="8349" y="463"/>
                        <a:pt x="8372" y="479"/>
                      </a:cubicBezTo>
                      <a:cubicBezTo>
                        <a:pt x="8301" y="476"/>
                        <a:pt x="8233" y="466"/>
                        <a:pt x="8162" y="457"/>
                      </a:cubicBezTo>
                      <a:cubicBezTo>
                        <a:pt x="8079" y="444"/>
                        <a:pt x="7998" y="414"/>
                        <a:pt x="7917" y="385"/>
                      </a:cubicBezTo>
                      <a:cubicBezTo>
                        <a:pt x="7847" y="360"/>
                        <a:pt x="7779" y="328"/>
                        <a:pt x="7708" y="308"/>
                      </a:cubicBezTo>
                      <a:cubicBezTo>
                        <a:pt x="7618" y="289"/>
                        <a:pt x="7518" y="295"/>
                        <a:pt x="7431" y="328"/>
                      </a:cubicBezTo>
                      <a:cubicBezTo>
                        <a:pt x="7341" y="357"/>
                        <a:pt x="7241" y="424"/>
                        <a:pt x="7202" y="514"/>
                      </a:cubicBezTo>
                      <a:cubicBezTo>
                        <a:pt x="7186" y="514"/>
                        <a:pt x="7174" y="521"/>
                        <a:pt x="7161" y="524"/>
                      </a:cubicBezTo>
                      <a:cubicBezTo>
                        <a:pt x="7202" y="440"/>
                        <a:pt x="7273" y="369"/>
                        <a:pt x="7354" y="318"/>
                      </a:cubicBezTo>
                      <a:moveTo>
                        <a:pt x="6446" y="328"/>
                      </a:moveTo>
                      <a:lnTo>
                        <a:pt x="6446" y="328"/>
                      </a:lnTo>
                      <a:cubicBezTo>
                        <a:pt x="6462" y="302"/>
                        <a:pt x="6488" y="292"/>
                        <a:pt x="6510" y="276"/>
                      </a:cubicBezTo>
                      <a:cubicBezTo>
                        <a:pt x="6533" y="257"/>
                        <a:pt x="6536" y="234"/>
                        <a:pt x="6539" y="205"/>
                      </a:cubicBezTo>
                      <a:cubicBezTo>
                        <a:pt x="6542" y="173"/>
                        <a:pt x="6565" y="144"/>
                        <a:pt x="6594" y="131"/>
                      </a:cubicBezTo>
                      <a:cubicBezTo>
                        <a:pt x="6623" y="118"/>
                        <a:pt x="6652" y="121"/>
                        <a:pt x="6681" y="128"/>
                      </a:cubicBezTo>
                      <a:cubicBezTo>
                        <a:pt x="6687" y="131"/>
                        <a:pt x="6694" y="128"/>
                        <a:pt x="6697" y="121"/>
                      </a:cubicBezTo>
                      <a:cubicBezTo>
                        <a:pt x="6710" y="86"/>
                        <a:pt x="6703" y="54"/>
                        <a:pt x="6742" y="35"/>
                      </a:cubicBezTo>
                      <a:cubicBezTo>
                        <a:pt x="6768" y="19"/>
                        <a:pt x="6800" y="25"/>
                        <a:pt x="6826" y="41"/>
                      </a:cubicBezTo>
                      <a:cubicBezTo>
                        <a:pt x="6881" y="70"/>
                        <a:pt x="6916" y="125"/>
                        <a:pt x="6938" y="180"/>
                      </a:cubicBezTo>
                      <a:cubicBezTo>
                        <a:pt x="6961" y="231"/>
                        <a:pt x="6987" y="279"/>
                        <a:pt x="7038" y="308"/>
                      </a:cubicBezTo>
                      <a:cubicBezTo>
                        <a:pt x="7077" y="331"/>
                        <a:pt x="7135" y="347"/>
                        <a:pt x="7167" y="308"/>
                      </a:cubicBezTo>
                      <a:cubicBezTo>
                        <a:pt x="7183" y="292"/>
                        <a:pt x="7186" y="266"/>
                        <a:pt x="7183" y="244"/>
                      </a:cubicBezTo>
                      <a:cubicBezTo>
                        <a:pt x="7180" y="228"/>
                        <a:pt x="7170" y="199"/>
                        <a:pt x="7151" y="196"/>
                      </a:cubicBezTo>
                      <a:cubicBezTo>
                        <a:pt x="7145" y="196"/>
                        <a:pt x="7141" y="199"/>
                        <a:pt x="7135" y="202"/>
                      </a:cubicBezTo>
                      <a:cubicBezTo>
                        <a:pt x="7125" y="209"/>
                        <a:pt x="7119" y="215"/>
                        <a:pt x="7106" y="221"/>
                      </a:cubicBezTo>
                      <a:cubicBezTo>
                        <a:pt x="7086" y="228"/>
                        <a:pt x="7061" y="231"/>
                        <a:pt x="7042" y="218"/>
                      </a:cubicBezTo>
                      <a:cubicBezTo>
                        <a:pt x="7013" y="196"/>
                        <a:pt x="7013" y="128"/>
                        <a:pt x="7048" y="109"/>
                      </a:cubicBezTo>
                      <a:cubicBezTo>
                        <a:pt x="7077" y="96"/>
                        <a:pt x="7115" y="109"/>
                        <a:pt x="7145" y="125"/>
                      </a:cubicBezTo>
                      <a:cubicBezTo>
                        <a:pt x="7161" y="134"/>
                        <a:pt x="7177" y="147"/>
                        <a:pt x="7190" y="164"/>
                      </a:cubicBezTo>
                      <a:cubicBezTo>
                        <a:pt x="7209" y="183"/>
                        <a:pt x="7215" y="212"/>
                        <a:pt x="7228" y="234"/>
                      </a:cubicBezTo>
                      <a:cubicBezTo>
                        <a:pt x="7241" y="260"/>
                        <a:pt x="7257" y="286"/>
                        <a:pt x="7283" y="302"/>
                      </a:cubicBezTo>
                      <a:cubicBezTo>
                        <a:pt x="7296" y="305"/>
                        <a:pt x="7306" y="308"/>
                        <a:pt x="7318" y="308"/>
                      </a:cubicBezTo>
                      <a:cubicBezTo>
                        <a:pt x="7260" y="350"/>
                        <a:pt x="7212" y="398"/>
                        <a:pt x="7177" y="453"/>
                      </a:cubicBezTo>
                      <a:cubicBezTo>
                        <a:pt x="7174" y="453"/>
                        <a:pt x="7174" y="453"/>
                        <a:pt x="7167" y="453"/>
                      </a:cubicBezTo>
                      <a:cubicBezTo>
                        <a:pt x="7115" y="469"/>
                        <a:pt x="7042" y="414"/>
                        <a:pt x="7006" y="379"/>
                      </a:cubicBezTo>
                      <a:cubicBezTo>
                        <a:pt x="6964" y="337"/>
                        <a:pt x="6935" y="283"/>
                        <a:pt x="6906" y="228"/>
                      </a:cubicBezTo>
                      <a:cubicBezTo>
                        <a:pt x="6877" y="167"/>
                        <a:pt x="6803" y="118"/>
                        <a:pt x="6752" y="180"/>
                      </a:cubicBezTo>
                      <a:cubicBezTo>
                        <a:pt x="6703" y="144"/>
                        <a:pt x="6613" y="151"/>
                        <a:pt x="6587" y="209"/>
                      </a:cubicBezTo>
                      <a:cubicBezTo>
                        <a:pt x="6584" y="215"/>
                        <a:pt x="6594" y="221"/>
                        <a:pt x="6597" y="215"/>
                      </a:cubicBezTo>
                      <a:cubicBezTo>
                        <a:pt x="6626" y="167"/>
                        <a:pt x="6706" y="164"/>
                        <a:pt x="6748" y="199"/>
                      </a:cubicBezTo>
                      <a:cubicBezTo>
                        <a:pt x="6752" y="205"/>
                        <a:pt x="6758" y="202"/>
                        <a:pt x="6765" y="199"/>
                      </a:cubicBezTo>
                      <a:cubicBezTo>
                        <a:pt x="6800" y="147"/>
                        <a:pt x="6855" y="180"/>
                        <a:pt x="6881" y="218"/>
                      </a:cubicBezTo>
                      <a:cubicBezTo>
                        <a:pt x="6893" y="241"/>
                        <a:pt x="6900" y="263"/>
                        <a:pt x="6909" y="283"/>
                      </a:cubicBezTo>
                      <a:cubicBezTo>
                        <a:pt x="6932" y="321"/>
                        <a:pt x="6958" y="357"/>
                        <a:pt x="6987" y="392"/>
                      </a:cubicBezTo>
                      <a:cubicBezTo>
                        <a:pt x="7022" y="431"/>
                        <a:pt x="7103" y="489"/>
                        <a:pt x="7164" y="476"/>
                      </a:cubicBezTo>
                      <a:cubicBezTo>
                        <a:pt x="7154" y="495"/>
                        <a:pt x="7145" y="511"/>
                        <a:pt x="7138" y="530"/>
                      </a:cubicBezTo>
                      <a:cubicBezTo>
                        <a:pt x="7135" y="537"/>
                        <a:pt x="7103" y="543"/>
                        <a:pt x="7096" y="546"/>
                      </a:cubicBezTo>
                      <a:cubicBezTo>
                        <a:pt x="7086" y="553"/>
                        <a:pt x="7074" y="559"/>
                        <a:pt x="7064" y="563"/>
                      </a:cubicBezTo>
                      <a:cubicBezTo>
                        <a:pt x="6990" y="534"/>
                        <a:pt x="6951" y="469"/>
                        <a:pt x="6916" y="398"/>
                      </a:cubicBezTo>
                      <a:cubicBezTo>
                        <a:pt x="6893" y="350"/>
                        <a:pt x="6868" y="295"/>
                        <a:pt x="6803" y="302"/>
                      </a:cubicBezTo>
                      <a:cubicBezTo>
                        <a:pt x="6800" y="302"/>
                        <a:pt x="6797" y="305"/>
                        <a:pt x="6800" y="308"/>
                      </a:cubicBezTo>
                      <a:cubicBezTo>
                        <a:pt x="6816" y="315"/>
                        <a:pt x="6829" y="318"/>
                        <a:pt x="6845" y="325"/>
                      </a:cubicBezTo>
                      <a:cubicBezTo>
                        <a:pt x="6868" y="341"/>
                        <a:pt x="6881" y="373"/>
                        <a:pt x="6890" y="395"/>
                      </a:cubicBezTo>
                      <a:cubicBezTo>
                        <a:pt x="6906" y="427"/>
                        <a:pt x="6919" y="457"/>
                        <a:pt x="6935" y="485"/>
                      </a:cubicBezTo>
                      <a:cubicBezTo>
                        <a:pt x="6961" y="524"/>
                        <a:pt x="6996" y="559"/>
                        <a:pt x="7038" y="579"/>
                      </a:cubicBezTo>
                      <a:cubicBezTo>
                        <a:pt x="7022" y="588"/>
                        <a:pt x="7006" y="601"/>
                        <a:pt x="6993" y="611"/>
                      </a:cubicBezTo>
                      <a:cubicBezTo>
                        <a:pt x="6948" y="646"/>
                        <a:pt x="6903" y="685"/>
                        <a:pt x="6874" y="733"/>
                      </a:cubicBezTo>
                      <a:cubicBezTo>
                        <a:pt x="6874" y="737"/>
                        <a:pt x="6864" y="750"/>
                        <a:pt x="6855" y="769"/>
                      </a:cubicBezTo>
                      <a:lnTo>
                        <a:pt x="6851" y="769"/>
                      </a:lnTo>
                      <a:cubicBezTo>
                        <a:pt x="6803" y="782"/>
                        <a:pt x="6755" y="794"/>
                        <a:pt x="6703" y="782"/>
                      </a:cubicBezTo>
                      <a:cubicBezTo>
                        <a:pt x="6661" y="772"/>
                        <a:pt x="6626" y="753"/>
                        <a:pt x="6587" y="737"/>
                      </a:cubicBezTo>
                      <a:cubicBezTo>
                        <a:pt x="6536" y="717"/>
                        <a:pt x="6484" y="698"/>
                        <a:pt x="6433" y="727"/>
                      </a:cubicBezTo>
                      <a:cubicBezTo>
                        <a:pt x="6429" y="730"/>
                        <a:pt x="6433" y="733"/>
                        <a:pt x="6436" y="733"/>
                      </a:cubicBezTo>
                      <a:cubicBezTo>
                        <a:pt x="6510" y="701"/>
                        <a:pt x="6591" y="762"/>
                        <a:pt x="6661" y="791"/>
                      </a:cubicBezTo>
                      <a:cubicBezTo>
                        <a:pt x="6723" y="817"/>
                        <a:pt x="6777" y="810"/>
                        <a:pt x="6842" y="794"/>
                      </a:cubicBezTo>
                      <a:cubicBezTo>
                        <a:pt x="6829" y="817"/>
                        <a:pt x="6819" y="839"/>
                        <a:pt x="6819" y="839"/>
                      </a:cubicBezTo>
                      <a:cubicBezTo>
                        <a:pt x="6758" y="856"/>
                        <a:pt x="6703" y="878"/>
                        <a:pt x="6645" y="907"/>
                      </a:cubicBezTo>
                      <a:cubicBezTo>
                        <a:pt x="6626" y="914"/>
                        <a:pt x="6610" y="923"/>
                        <a:pt x="6594" y="933"/>
                      </a:cubicBezTo>
                      <a:cubicBezTo>
                        <a:pt x="6603" y="923"/>
                        <a:pt x="6613" y="910"/>
                        <a:pt x="6616" y="894"/>
                      </a:cubicBezTo>
                      <a:cubicBezTo>
                        <a:pt x="6620" y="891"/>
                        <a:pt x="6620" y="888"/>
                        <a:pt x="6620" y="888"/>
                      </a:cubicBezTo>
                      <a:cubicBezTo>
                        <a:pt x="6629" y="839"/>
                        <a:pt x="6597" y="791"/>
                        <a:pt x="6555" y="766"/>
                      </a:cubicBezTo>
                      <a:cubicBezTo>
                        <a:pt x="6539" y="756"/>
                        <a:pt x="6517" y="750"/>
                        <a:pt x="6497" y="750"/>
                      </a:cubicBezTo>
                      <a:cubicBezTo>
                        <a:pt x="6471" y="750"/>
                        <a:pt x="6446" y="762"/>
                        <a:pt x="6436" y="788"/>
                      </a:cubicBezTo>
                      <a:cubicBezTo>
                        <a:pt x="6423" y="823"/>
                        <a:pt x="6465" y="878"/>
                        <a:pt x="6423" y="894"/>
                      </a:cubicBezTo>
                      <a:cubicBezTo>
                        <a:pt x="6417" y="898"/>
                        <a:pt x="6410" y="898"/>
                        <a:pt x="6401" y="898"/>
                      </a:cubicBezTo>
                      <a:cubicBezTo>
                        <a:pt x="6378" y="898"/>
                        <a:pt x="6356" y="888"/>
                        <a:pt x="6339" y="869"/>
                      </a:cubicBezTo>
                      <a:cubicBezTo>
                        <a:pt x="6317" y="846"/>
                        <a:pt x="6317" y="814"/>
                        <a:pt x="6323" y="785"/>
                      </a:cubicBezTo>
                      <a:cubicBezTo>
                        <a:pt x="6339" y="730"/>
                        <a:pt x="6391" y="691"/>
                        <a:pt x="6442" y="678"/>
                      </a:cubicBezTo>
                      <a:cubicBezTo>
                        <a:pt x="6452" y="678"/>
                        <a:pt x="6458" y="675"/>
                        <a:pt x="6465" y="675"/>
                      </a:cubicBezTo>
                      <a:cubicBezTo>
                        <a:pt x="6520" y="675"/>
                        <a:pt x="6561" y="704"/>
                        <a:pt x="6613" y="717"/>
                      </a:cubicBezTo>
                      <a:cubicBezTo>
                        <a:pt x="6636" y="727"/>
                        <a:pt x="6665" y="730"/>
                        <a:pt x="6694" y="730"/>
                      </a:cubicBezTo>
                      <a:cubicBezTo>
                        <a:pt x="6723" y="730"/>
                        <a:pt x="6748" y="727"/>
                        <a:pt x="6771" y="714"/>
                      </a:cubicBezTo>
                      <a:cubicBezTo>
                        <a:pt x="6813" y="688"/>
                        <a:pt x="6816" y="624"/>
                        <a:pt x="6784" y="592"/>
                      </a:cubicBezTo>
                      <a:cubicBezTo>
                        <a:pt x="6771" y="579"/>
                        <a:pt x="6755" y="572"/>
                        <a:pt x="6739" y="572"/>
                      </a:cubicBezTo>
                      <a:cubicBezTo>
                        <a:pt x="6732" y="572"/>
                        <a:pt x="6726" y="572"/>
                        <a:pt x="6723" y="576"/>
                      </a:cubicBezTo>
                      <a:cubicBezTo>
                        <a:pt x="6697" y="582"/>
                        <a:pt x="6687" y="598"/>
                        <a:pt x="6677" y="617"/>
                      </a:cubicBezTo>
                      <a:cubicBezTo>
                        <a:pt x="6671" y="630"/>
                        <a:pt x="6658" y="637"/>
                        <a:pt x="6649" y="637"/>
                      </a:cubicBezTo>
                      <a:cubicBezTo>
                        <a:pt x="6629" y="634"/>
                        <a:pt x="6607" y="617"/>
                        <a:pt x="6603" y="598"/>
                      </a:cubicBezTo>
                      <a:cubicBezTo>
                        <a:pt x="6597" y="569"/>
                        <a:pt x="6620" y="540"/>
                        <a:pt x="6639" y="521"/>
                      </a:cubicBezTo>
                      <a:cubicBezTo>
                        <a:pt x="6655" y="508"/>
                        <a:pt x="6668" y="501"/>
                        <a:pt x="6684" y="501"/>
                      </a:cubicBezTo>
                      <a:cubicBezTo>
                        <a:pt x="6690" y="501"/>
                        <a:pt x="6700" y="505"/>
                        <a:pt x="6710" y="508"/>
                      </a:cubicBezTo>
                      <a:cubicBezTo>
                        <a:pt x="6726" y="514"/>
                        <a:pt x="6745" y="524"/>
                        <a:pt x="6761" y="524"/>
                      </a:cubicBezTo>
                      <a:cubicBezTo>
                        <a:pt x="6765" y="524"/>
                        <a:pt x="6768" y="524"/>
                        <a:pt x="6771" y="524"/>
                      </a:cubicBezTo>
                      <a:cubicBezTo>
                        <a:pt x="6819" y="514"/>
                        <a:pt x="6838" y="453"/>
                        <a:pt x="6835" y="411"/>
                      </a:cubicBezTo>
                      <a:cubicBezTo>
                        <a:pt x="6829" y="363"/>
                        <a:pt x="6800" y="321"/>
                        <a:pt x="6761" y="292"/>
                      </a:cubicBezTo>
                      <a:cubicBezTo>
                        <a:pt x="6732" y="270"/>
                        <a:pt x="6700" y="257"/>
                        <a:pt x="6665" y="257"/>
                      </a:cubicBezTo>
                      <a:cubicBezTo>
                        <a:pt x="6649" y="257"/>
                        <a:pt x="6633" y="257"/>
                        <a:pt x="6616" y="263"/>
                      </a:cubicBezTo>
                      <a:cubicBezTo>
                        <a:pt x="6568" y="279"/>
                        <a:pt x="6536" y="328"/>
                        <a:pt x="6568" y="376"/>
                      </a:cubicBezTo>
                      <a:cubicBezTo>
                        <a:pt x="6574" y="385"/>
                        <a:pt x="6581" y="392"/>
                        <a:pt x="6591" y="398"/>
                      </a:cubicBezTo>
                      <a:cubicBezTo>
                        <a:pt x="6600" y="405"/>
                        <a:pt x="6607" y="408"/>
                        <a:pt x="6603" y="424"/>
                      </a:cubicBezTo>
                      <a:cubicBezTo>
                        <a:pt x="6594" y="453"/>
                        <a:pt x="6558" y="469"/>
                        <a:pt x="6529" y="476"/>
                      </a:cubicBezTo>
                      <a:cubicBezTo>
                        <a:pt x="6523" y="476"/>
                        <a:pt x="6520" y="476"/>
                        <a:pt x="6513" y="476"/>
                      </a:cubicBezTo>
                      <a:cubicBezTo>
                        <a:pt x="6501" y="476"/>
                        <a:pt x="6488" y="473"/>
                        <a:pt x="6475" y="466"/>
                      </a:cubicBezTo>
                      <a:cubicBezTo>
                        <a:pt x="6452" y="457"/>
                        <a:pt x="6433" y="431"/>
                        <a:pt x="6429" y="398"/>
                      </a:cubicBezTo>
                      <a:cubicBezTo>
                        <a:pt x="6426" y="373"/>
                        <a:pt x="6433" y="350"/>
                        <a:pt x="6446" y="328"/>
                      </a:cubicBezTo>
                      <a:moveTo>
                        <a:pt x="5431" y="318"/>
                      </a:moveTo>
                      <a:lnTo>
                        <a:pt x="5431" y="318"/>
                      </a:lnTo>
                      <a:cubicBezTo>
                        <a:pt x="5531" y="257"/>
                        <a:pt x="5637" y="234"/>
                        <a:pt x="5753" y="250"/>
                      </a:cubicBezTo>
                      <a:cubicBezTo>
                        <a:pt x="5924" y="276"/>
                        <a:pt x="6082" y="347"/>
                        <a:pt x="6249" y="389"/>
                      </a:cubicBezTo>
                      <a:cubicBezTo>
                        <a:pt x="6278" y="395"/>
                        <a:pt x="6307" y="402"/>
                        <a:pt x="6339" y="408"/>
                      </a:cubicBezTo>
                      <a:cubicBezTo>
                        <a:pt x="6352" y="411"/>
                        <a:pt x="6368" y="414"/>
                        <a:pt x="6385" y="414"/>
                      </a:cubicBezTo>
                      <a:cubicBezTo>
                        <a:pt x="6388" y="414"/>
                        <a:pt x="6397" y="418"/>
                        <a:pt x="6407" y="418"/>
                      </a:cubicBezTo>
                      <a:cubicBezTo>
                        <a:pt x="6413" y="440"/>
                        <a:pt x="6426" y="463"/>
                        <a:pt x="6449" y="479"/>
                      </a:cubicBezTo>
                      <a:cubicBezTo>
                        <a:pt x="6378" y="476"/>
                        <a:pt x="6310" y="466"/>
                        <a:pt x="6240" y="457"/>
                      </a:cubicBezTo>
                      <a:cubicBezTo>
                        <a:pt x="6156" y="444"/>
                        <a:pt x="6075" y="414"/>
                        <a:pt x="5995" y="385"/>
                      </a:cubicBezTo>
                      <a:cubicBezTo>
                        <a:pt x="5924" y="360"/>
                        <a:pt x="5856" y="328"/>
                        <a:pt x="5785" y="308"/>
                      </a:cubicBezTo>
                      <a:cubicBezTo>
                        <a:pt x="5695" y="289"/>
                        <a:pt x="5595" y="295"/>
                        <a:pt x="5508" y="328"/>
                      </a:cubicBezTo>
                      <a:cubicBezTo>
                        <a:pt x="5418" y="357"/>
                        <a:pt x="5319" y="424"/>
                        <a:pt x="5280" y="514"/>
                      </a:cubicBezTo>
                      <a:cubicBezTo>
                        <a:pt x="5264" y="514"/>
                        <a:pt x="5251" y="521"/>
                        <a:pt x="5235" y="524"/>
                      </a:cubicBezTo>
                      <a:cubicBezTo>
                        <a:pt x="5280" y="440"/>
                        <a:pt x="5351" y="369"/>
                        <a:pt x="5431" y="318"/>
                      </a:cubicBezTo>
                      <a:moveTo>
                        <a:pt x="4523" y="328"/>
                      </a:moveTo>
                      <a:lnTo>
                        <a:pt x="4523" y="328"/>
                      </a:lnTo>
                      <a:cubicBezTo>
                        <a:pt x="4539" y="302"/>
                        <a:pt x="4565" y="292"/>
                        <a:pt x="4587" y="276"/>
                      </a:cubicBezTo>
                      <a:cubicBezTo>
                        <a:pt x="4610" y="257"/>
                        <a:pt x="4613" y="234"/>
                        <a:pt x="4616" y="205"/>
                      </a:cubicBezTo>
                      <a:cubicBezTo>
                        <a:pt x="4620" y="173"/>
                        <a:pt x="4642" y="144"/>
                        <a:pt x="4671" y="131"/>
                      </a:cubicBezTo>
                      <a:cubicBezTo>
                        <a:pt x="4700" y="118"/>
                        <a:pt x="4729" y="121"/>
                        <a:pt x="4758" y="128"/>
                      </a:cubicBezTo>
                      <a:cubicBezTo>
                        <a:pt x="4765" y="131"/>
                        <a:pt x="4771" y="128"/>
                        <a:pt x="4774" y="121"/>
                      </a:cubicBezTo>
                      <a:cubicBezTo>
                        <a:pt x="4787" y="86"/>
                        <a:pt x="4781" y="54"/>
                        <a:pt x="4819" y="35"/>
                      </a:cubicBezTo>
                      <a:cubicBezTo>
                        <a:pt x="4845" y="19"/>
                        <a:pt x="4877" y="25"/>
                        <a:pt x="4903" y="41"/>
                      </a:cubicBezTo>
                      <a:cubicBezTo>
                        <a:pt x="4958" y="70"/>
                        <a:pt x="4993" y="125"/>
                        <a:pt x="5016" y="180"/>
                      </a:cubicBezTo>
                      <a:cubicBezTo>
                        <a:pt x="5038" y="231"/>
                        <a:pt x="5064" y="279"/>
                        <a:pt x="5115" y="308"/>
                      </a:cubicBezTo>
                      <a:cubicBezTo>
                        <a:pt x="5154" y="331"/>
                        <a:pt x="5212" y="347"/>
                        <a:pt x="5244" y="308"/>
                      </a:cubicBezTo>
                      <a:cubicBezTo>
                        <a:pt x="5260" y="292"/>
                        <a:pt x="5264" y="266"/>
                        <a:pt x="5260" y="244"/>
                      </a:cubicBezTo>
                      <a:cubicBezTo>
                        <a:pt x="5257" y="228"/>
                        <a:pt x="5247" y="199"/>
                        <a:pt x="5228" y="196"/>
                      </a:cubicBezTo>
                      <a:cubicBezTo>
                        <a:pt x="5222" y="196"/>
                        <a:pt x="5215" y="199"/>
                        <a:pt x="5212" y="202"/>
                      </a:cubicBezTo>
                      <a:cubicBezTo>
                        <a:pt x="5203" y="209"/>
                        <a:pt x="5196" y="215"/>
                        <a:pt x="5183" y="221"/>
                      </a:cubicBezTo>
                      <a:cubicBezTo>
                        <a:pt x="5164" y="228"/>
                        <a:pt x="5138" y="231"/>
                        <a:pt x="5119" y="218"/>
                      </a:cubicBezTo>
                      <a:cubicBezTo>
                        <a:pt x="5090" y="196"/>
                        <a:pt x="5090" y="128"/>
                        <a:pt x="5125" y="109"/>
                      </a:cubicBezTo>
                      <a:cubicBezTo>
                        <a:pt x="5154" y="96"/>
                        <a:pt x="5193" y="109"/>
                        <a:pt x="5222" y="125"/>
                      </a:cubicBezTo>
                      <a:cubicBezTo>
                        <a:pt x="5238" y="134"/>
                        <a:pt x="5254" y="147"/>
                        <a:pt x="5267" y="164"/>
                      </a:cubicBezTo>
                      <a:cubicBezTo>
                        <a:pt x="5286" y="183"/>
                        <a:pt x="5293" y="212"/>
                        <a:pt x="5306" y="234"/>
                      </a:cubicBezTo>
                      <a:cubicBezTo>
                        <a:pt x="5319" y="260"/>
                        <a:pt x="5335" y="286"/>
                        <a:pt x="5360" y="302"/>
                      </a:cubicBezTo>
                      <a:cubicBezTo>
                        <a:pt x="5373" y="305"/>
                        <a:pt x="5383" y="308"/>
                        <a:pt x="5392" y="308"/>
                      </a:cubicBezTo>
                      <a:cubicBezTo>
                        <a:pt x="5338" y="350"/>
                        <a:pt x="5290" y="398"/>
                        <a:pt x="5254" y="453"/>
                      </a:cubicBezTo>
                      <a:cubicBezTo>
                        <a:pt x="5251" y="453"/>
                        <a:pt x="5251" y="453"/>
                        <a:pt x="5244" y="453"/>
                      </a:cubicBezTo>
                      <a:cubicBezTo>
                        <a:pt x="5193" y="469"/>
                        <a:pt x="5119" y="414"/>
                        <a:pt x="5083" y="379"/>
                      </a:cubicBezTo>
                      <a:cubicBezTo>
                        <a:pt x="5042" y="337"/>
                        <a:pt x="5012" y="283"/>
                        <a:pt x="4983" y="228"/>
                      </a:cubicBezTo>
                      <a:cubicBezTo>
                        <a:pt x="4955" y="167"/>
                        <a:pt x="4880" y="118"/>
                        <a:pt x="4829" y="180"/>
                      </a:cubicBezTo>
                      <a:cubicBezTo>
                        <a:pt x="4781" y="144"/>
                        <a:pt x="4690" y="151"/>
                        <a:pt x="4665" y="209"/>
                      </a:cubicBezTo>
                      <a:cubicBezTo>
                        <a:pt x="4662" y="215"/>
                        <a:pt x="4671" y="221"/>
                        <a:pt x="4674" y="215"/>
                      </a:cubicBezTo>
                      <a:cubicBezTo>
                        <a:pt x="4703" y="167"/>
                        <a:pt x="4784" y="164"/>
                        <a:pt x="4826" y="199"/>
                      </a:cubicBezTo>
                      <a:cubicBezTo>
                        <a:pt x="4829" y="205"/>
                        <a:pt x="4835" y="202"/>
                        <a:pt x="4842" y="199"/>
                      </a:cubicBezTo>
                      <a:cubicBezTo>
                        <a:pt x="4877" y="147"/>
                        <a:pt x="4932" y="180"/>
                        <a:pt x="4958" y="218"/>
                      </a:cubicBezTo>
                      <a:cubicBezTo>
                        <a:pt x="4971" y="241"/>
                        <a:pt x="4977" y="263"/>
                        <a:pt x="4987" y="283"/>
                      </a:cubicBezTo>
                      <a:cubicBezTo>
                        <a:pt x="5009" y="321"/>
                        <a:pt x="5035" y="357"/>
                        <a:pt x="5064" y="392"/>
                      </a:cubicBezTo>
                      <a:cubicBezTo>
                        <a:pt x="5099" y="431"/>
                        <a:pt x="5180" y="489"/>
                        <a:pt x="5241" y="476"/>
                      </a:cubicBezTo>
                      <a:cubicBezTo>
                        <a:pt x="5231" y="495"/>
                        <a:pt x="5222" y="511"/>
                        <a:pt x="5215" y="530"/>
                      </a:cubicBezTo>
                      <a:cubicBezTo>
                        <a:pt x="5212" y="537"/>
                        <a:pt x="5180" y="543"/>
                        <a:pt x="5174" y="546"/>
                      </a:cubicBezTo>
                      <a:cubicBezTo>
                        <a:pt x="5164" y="553"/>
                        <a:pt x="5151" y="559"/>
                        <a:pt x="5141" y="563"/>
                      </a:cubicBezTo>
                      <a:cubicBezTo>
                        <a:pt x="5067" y="534"/>
                        <a:pt x="5029" y="469"/>
                        <a:pt x="4993" y="398"/>
                      </a:cubicBezTo>
                      <a:cubicBezTo>
                        <a:pt x="4971" y="350"/>
                        <a:pt x="4945" y="295"/>
                        <a:pt x="4880" y="302"/>
                      </a:cubicBezTo>
                      <a:cubicBezTo>
                        <a:pt x="4877" y="302"/>
                        <a:pt x="4874" y="305"/>
                        <a:pt x="4877" y="308"/>
                      </a:cubicBezTo>
                      <a:cubicBezTo>
                        <a:pt x="4893" y="315"/>
                        <a:pt x="4906" y="318"/>
                        <a:pt x="4922" y="325"/>
                      </a:cubicBezTo>
                      <a:cubicBezTo>
                        <a:pt x="4945" y="341"/>
                        <a:pt x="4958" y="373"/>
                        <a:pt x="4967" y="395"/>
                      </a:cubicBezTo>
                      <a:cubicBezTo>
                        <a:pt x="4983" y="427"/>
                        <a:pt x="4996" y="457"/>
                        <a:pt x="5012" y="485"/>
                      </a:cubicBezTo>
                      <a:cubicBezTo>
                        <a:pt x="5038" y="524"/>
                        <a:pt x="5074" y="559"/>
                        <a:pt x="5115" y="579"/>
                      </a:cubicBezTo>
                      <a:cubicBezTo>
                        <a:pt x="5099" y="588"/>
                        <a:pt x="5083" y="601"/>
                        <a:pt x="5071" y="611"/>
                      </a:cubicBezTo>
                      <a:cubicBezTo>
                        <a:pt x="5025" y="646"/>
                        <a:pt x="4980" y="685"/>
                        <a:pt x="4951" y="733"/>
                      </a:cubicBezTo>
                      <a:cubicBezTo>
                        <a:pt x="4951" y="737"/>
                        <a:pt x="4942" y="750"/>
                        <a:pt x="4932" y="769"/>
                      </a:cubicBezTo>
                      <a:lnTo>
                        <a:pt x="4929" y="769"/>
                      </a:lnTo>
                      <a:cubicBezTo>
                        <a:pt x="4880" y="782"/>
                        <a:pt x="4832" y="794"/>
                        <a:pt x="4781" y="782"/>
                      </a:cubicBezTo>
                      <a:cubicBezTo>
                        <a:pt x="4739" y="772"/>
                        <a:pt x="4703" y="753"/>
                        <a:pt x="4665" y="737"/>
                      </a:cubicBezTo>
                      <a:cubicBezTo>
                        <a:pt x="4613" y="717"/>
                        <a:pt x="4562" y="698"/>
                        <a:pt x="4510" y="727"/>
                      </a:cubicBezTo>
                      <a:cubicBezTo>
                        <a:pt x="4507" y="730"/>
                        <a:pt x="4510" y="733"/>
                        <a:pt x="4513" y="733"/>
                      </a:cubicBezTo>
                      <a:cubicBezTo>
                        <a:pt x="4587" y="701"/>
                        <a:pt x="4668" y="762"/>
                        <a:pt x="4739" y="791"/>
                      </a:cubicBezTo>
                      <a:cubicBezTo>
                        <a:pt x="4800" y="817"/>
                        <a:pt x="4855" y="810"/>
                        <a:pt x="4919" y="794"/>
                      </a:cubicBezTo>
                      <a:cubicBezTo>
                        <a:pt x="4906" y="817"/>
                        <a:pt x="4897" y="839"/>
                        <a:pt x="4897" y="839"/>
                      </a:cubicBezTo>
                      <a:cubicBezTo>
                        <a:pt x="4835" y="856"/>
                        <a:pt x="4781" y="878"/>
                        <a:pt x="4719" y="907"/>
                      </a:cubicBezTo>
                      <a:cubicBezTo>
                        <a:pt x="4703" y="914"/>
                        <a:pt x="4687" y="923"/>
                        <a:pt x="4671" y="933"/>
                      </a:cubicBezTo>
                      <a:cubicBezTo>
                        <a:pt x="4681" y="923"/>
                        <a:pt x="4690" y="910"/>
                        <a:pt x="4694" y="894"/>
                      </a:cubicBezTo>
                      <a:cubicBezTo>
                        <a:pt x="4697" y="891"/>
                        <a:pt x="4697" y="888"/>
                        <a:pt x="4697" y="888"/>
                      </a:cubicBezTo>
                      <a:cubicBezTo>
                        <a:pt x="4706" y="839"/>
                        <a:pt x="4674" y="791"/>
                        <a:pt x="4633" y="766"/>
                      </a:cubicBezTo>
                      <a:cubicBezTo>
                        <a:pt x="4616" y="756"/>
                        <a:pt x="4594" y="750"/>
                        <a:pt x="4574" y="750"/>
                      </a:cubicBezTo>
                      <a:cubicBezTo>
                        <a:pt x="4549" y="750"/>
                        <a:pt x="4523" y="762"/>
                        <a:pt x="4510" y="788"/>
                      </a:cubicBezTo>
                      <a:cubicBezTo>
                        <a:pt x="4500" y="823"/>
                        <a:pt x="4542" y="878"/>
                        <a:pt x="4500" y="894"/>
                      </a:cubicBezTo>
                      <a:cubicBezTo>
                        <a:pt x="4494" y="898"/>
                        <a:pt x="4488" y="898"/>
                        <a:pt x="4478" y="898"/>
                      </a:cubicBezTo>
                      <a:cubicBezTo>
                        <a:pt x="4455" y="898"/>
                        <a:pt x="4433" y="888"/>
                        <a:pt x="4417" y="869"/>
                      </a:cubicBezTo>
                      <a:cubicBezTo>
                        <a:pt x="4394" y="846"/>
                        <a:pt x="4394" y="814"/>
                        <a:pt x="4401" y="785"/>
                      </a:cubicBezTo>
                      <a:cubicBezTo>
                        <a:pt x="4417" y="730"/>
                        <a:pt x="4468" y="691"/>
                        <a:pt x="4520" y="678"/>
                      </a:cubicBezTo>
                      <a:cubicBezTo>
                        <a:pt x="4530" y="678"/>
                        <a:pt x="4536" y="675"/>
                        <a:pt x="4542" y="675"/>
                      </a:cubicBezTo>
                      <a:cubicBezTo>
                        <a:pt x="4597" y="675"/>
                        <a:pt x="4639" y="704"/>
                        <a:pt x="4690" y="717"/>
                      </a:cubicBezTo>
                      <a:cubicBezTo>
                        <a:pt x="4713" y="727"/>
                        <a:pt x="4742" y="730"/>
                        <a:pt x="4771" y="730"/>
                      </a:cubicBezTo>
                      <a:cubicBezTo>
                        <a:pt x="4800" y="730"/>
                        <a:pt x="4826" y="727"/>
                        <a:pt x="4848" y="714"/>
                      </a:cubicBezTo>
                      <a:cubicBezTo>
                        <a:pt x="4890" y="688"/>
                        <a:pt x="4893" y="624"/>
                        <a:pt x="4861" y="592"/>
                      </a:cubicBezTo>
                      <a:cubicBezTo>
                        <a:pt x="4848" y="579"/>
                        <a:pt x="4832" y="572"/>
                        <a:pt x="4816" y="572"/>
                      </a:cubicBezTo>
                      <a:cubicBezTo>
                        <a:pt x="4810" y="572"/>
                        <a:pt x="4803" y="572"/>
                        <a:pt x="4800" y="576"/>
                      </a:cubicBezTo>
                      <a:cubicBezTo>
                        <a:pt x="4774" y="582"/>
                        <a:pt x="4765" y="598"/>
                        <a:pt x="4755" y="617"/>
                      </a:cubicBezTo>
                      <a:cubicBezTo>
                        <a:pt x="4748" y="630"/>
                        <a:pt x="4735" y="637"/>
                        <a:pt x="4726" y="637"/>
                      </a:cubicBezTo>
                      <a:cubicBezTo>
                        <a:pt x="4706" y="634"/>
                        <a:pt x="4684" y="617"/>
                        <a:pt x="4681" y="598"/>
                      </a:cubicBezTo>
                      <a:cubicBezTo>
                        <a:pt x="4674" y="569"/>
                        <a:pt x="4697" y="540"/>
                        <a:pt x="4716" y="521"/>
                      </a:cubicBezTo>
                      <a:cubicBezTo>
                        <a:pt x="4732" y="508"/>
                        <a:pt x="4745" y="501"/>
                        <a:pt x="4758" y="501"/>
                      </a:cubicBezTo>
                      <a:cubicBezTo>
                        <a:pt x="4768" y="501"/>
                        <a:pt x="4778" y="505"/>
                        <a:pt x="4787" y="508"/>
                      </a:cubicBezTo>
                      <a:cubicBezTo>
                        <a:pt x="4803" y="514"/>
                        <a:pt x="4822" y="524"/>
                        <a:pt x="4839" y="524"/>
                      </a:cubicBezTo>
                      <a:cubicBezTo>
                        <a:pt x="4842" y="524"/>
                        <a:pt x="4845" y="524"/>
                        <a:pt x="4848" y="524"/>
                      </a:cubicBezTo>
                      <a:cubicBezTo>
                        <a:pt x="4897" y="514"/>
                        <a:pt x="4916" y="453"/>
                        <a:pt x="4913" y="411"/>
                      </a:cubicBezTo>
                      <a:cubicBezTo>
                        <a:pt x="4906" y="363"/>
                        <a:pt x="4877" y="321"/>
                        <a:pt x="4839" y="292"/>
                      </a:cubicBezTo>
                      <a:cubicBezTo>
                        <a:pt x="4810" y="270"/>
                        <a:pt x="4778" y="257"/>
                        <a:pt x="4742" y="257"/>
                      </a:cubicBezTo>
                      <a:cubicBezTo>
                        <a:pt x="4726" y="257"/>
                        <a:pt x="4710" y="257"/>
                        <a:pt x="4694" y="263"/>
                      </a:cubicBezTo>
                      <a:cubicBezTo>
                        <a:pt x="4645" y="279"/>
                        <a:pt x="4613" y="328"/>
                        <a:pt x="4645" y="376"/>
                      </a:cubicBezTo>
                      <a:cubicBezTo>
                        <a:pt x="4652" y="385"/>
                        <a:pt x="4658" y="392"/>
                        <a:pt x="4668" y="398"/>
                      </a:cubicBezTo>
                      <a:cubicBezTo>
                        <a:pt x="4678" y="405"/>
                        <a:pt x="4684" y="408"/>
                        <a:pt x="4681" y="424"/>
                      </a:cubicBezTo>
                      <a:cubicBezTo>
                        <a:pt x="4671" y="453"/>
                        <a:pt x="4636" y="469"/>
                        <a:pt x="4607" y="476"/>
                      </a:cubicBezTo>
                      <a:cubicBezTo>
                        <a:pt x="4600" y="476"/>
                        <a:pt x="4597" y="476"/>
                        <a:pt x="4590" y="476"/>
                      </a:cubicBezTo>
                      <a:cubicBezTo>
                        <a:pt x="4578" y="476"/>
                        <a:pt x="4568" y="473"/>
                        <a:pt x="4558" y="469"/>
                      </a:cubicBezTo>
                      <a:cubicBezTo>
                        <a:pt x="4530" y="460"/>
                        <a:pt x="4510" y="434"/>
                        <a:pt x="4507" y="398"/>
                      </a:cubicBezTo>
                      <a:cubicBezTo>
                        <a:pt x="4504" y="373"/>
                        <a:pt x="4510" y="350"/>
                        <a:pt x="4523" y="328"/>
                      </a:cubicBezTo>
                      <a:moveTo>
                        <a:pt x="3508" y="318"/>
                      </a:moveTo>
                      <a:lnTo>
                        <a:pt x="3508" y="318"/>
                      </a:lnTo>
                      <a:cubicBezTo>
                        <a:pt x="3608" y="257"/>
                        <a:pt x="3715" y="234"/>
                        <a:pt x="3831" y="250"/>
                      </a:cubicBezTo>
                      <a:cubicBezTo>
                        <a:pt x="4001" y="276"/>
                        <a:pt x="4159" y="347"/>
                        <a:pt x="4326" y="389"/>
                      </a:cubicBezTo>
                      <a:cubicBezTo>
                        <a:pt x="4355" y="395"/>
                        <a:pt x="4385" y="402"/>
                        <a:pt x="4417" y="408"/>
                      </a:cubicBezTo>
                      <a:cubicBezTo>
                        <a:pt x="4430" y="411"/>
                        <a:pt x="4446" y="414"/>
                        <a:pt x="4462" y="414"/>
                      </a:cubicBezTo>
                      <a:cubicBezTo>
                        <a:pt x="4465" y="414"/>
                        <a:pt x="4475" y="418"/>
                        <a:pt x="4484" y="418"/>
                      </a:cubicBezTo>
                      <a:cubicBezTo>
                        <a:pt x="4491" y="440"/>
                        <a:pt x="4504" y="463"/>
                        <a:pt x="4526" y="479"/>
                      </a:cubicBezTo>
                      <a:cubicBezTo>
                        <a:pt x="4455" y="476"/>
                        <a:pt x="4388" y="466"/>
                        <a:pt x="4317" y="457"/>
                      </a:cubicBezTo>
                      <a:cubicBezTo>
                        <a:pt x="4233" y="444"/>
                        <a:pt x="4153" y="414"/>
                        <a:pt x="4072" y="385"/>
                      </a:cubicBezTo>
                      <a:cubicBezTo>
                        <a:pt x="4001" y="360"/>
                        <a:pt x="3933" y="328"/>
                        <a:pt x="3863" y="308"/>
                      </a:cubicBezTo>
                      <a:cubicBezTo>
                        <a:pt x="3773" y="289"/>
                        <a:pt x="3673" y="295"/>
                        <a:pt x="3586" y="328"/>
                      </a:cubicBezTo>
                      <a:cubicBezTo>
                        <a:pt x="3496" y="357"/>
                        <a:pt x="3396" y="424"/>
                        <a:pt x="3357" y="514"/>
                      </a:cubicBezTo>
                      <a:cubicBezTo>
                        <a:pt x="3341" y="514"/>
                        <a:pt x="3328" y="521"/>
                        <a:pt x="3312" y="524"/>
                      </a:cubicBezTo>
                      <a:cubicBezTo>
                        <a:pt x="3357" y="440"/>
                        <a:pt x="3428" y="369"/>
                        <a:pt x="3508" y="318"/>
                      </a:cubicBezTo>
                      <a:moveTo>
                        <a:pt x="2600" y="328"/>
                      </a:moveTo>
                      <a:lnTo>
                        <a:pt x="2600" y="328"/>
                      </a:lnTo>
                      <a:cubicBezTo>
                        <a:pt x="2616" y="302"/>
                        <a:pt x="2642" y="292"/>
                        <a:pt x="2665" y="276"/>
                      </a:cubicBezTo>
                      <a:cubicBezTo>
                        <a:pt x="2687" y="257"/>
                        <a:pt x="2691" y="234"/>
                        <a:pt x="2694" y="205"/>
                      </a:cubicBezTo>
                      <a:cubicBezTo>
                        <a:pt x="2697" y="173"/>
                        <a:pt x="2719" y="144"/>
                        <a:pt x="2748" y="131"/>
                      </a:cubicBezTo>
                      <a:cubicBezTo>
                        <a:pt x="2777" y="118"/>
                        <a:pt x="2807" y="121"/>
                        <a:pt x="2835" y="128"/>
                      </a:cubicBezTo>
                      <a:cubicBezTo>
                        <a:pt x="2842" y="131"/>
                        <a:pt x="2848" y="128"/>
                        <a:pt x="2851" y="121"/>
                      </a:cubicBezTo>
                      <a:cubicBezTo>
                        <a:pt x="2864" y="86"/>
                        <a:pt x="2858" y="54"/>
                        <a:pt x="2893" y="35"/>
                      </a:cubicBezTo>
                      <a:cubicBezTo>
                        <a:pt x="2922" y="19"/>
                        <a:pt x="2955" y="25"/>
                        <a:pt x="2980" y="41"/>
                      </a:cubicBezTo>
                      <a:cubicBezTo>
                        <a:pt x="3035" y="70"/>
                        <a:pt x="3071" y="125"/>
                        <a:pt x="3093" y="180"/>
                      </a:cubicBezTo>
                      <a:cubicBezTo>
                        <a:pt x="3116" y="231"/>
                        <a:pt x="3141" y="279"/>
                        <a:pt x="3193" y="308"/>
                      </a:cubicBezTo>
                      <a:cubicBezTo>
                        <a:pt x="3232" y="331"/>
                        <a:pt x="3289" y="347"/>
                        <a:pt x="3322" y="308"/>
                      </a:cubicBezTo>
                      <a:cubicBezTo>
                        <a:pt x="3338" y="292"/>
                        <a:pt x="3341" y="266"/>
                        <a:pt x="3338" y="244"/>
                      </a:cubicBezTo>
                      <a:cubicBezTo>
                        <a:pt x="3335" y="228"/>
                        <a:pt x="3325" y="199"/>
                        <a:pt x="3306" y="196"/>
                      </a:cubicBezTo>
                      <a:cubicBezTo>
                        <a:pt x="3299" y="196"/>
                        <a:pt x="3293" y="199"/>
                        <a:pt x="3289" y="202"/>
                      </a:cubicBezTo>
                      <a:cubicBezTo>
                        <a:pt x="3280" y="209"/>
                        <a:pt x="3273" y="215"/>
                        <a:pt x="3260" y="221"/>
                      </a:cubicBezTo>
                      <a:cubicBezTo>
                        <a:pt x="3241" y="228"/>
                        <a:pt x="3216" y="231"/>
                        <a:pt x="3196" y="218"/>
                      </a:cubicBezTo>
                      <a:cubicBezTo>
                        <a:pt x="3167" y="196"/>
                        <a:pt x="3167" y="128"/>
                        <a:pt x="3203" y="109"/>
                      </a:cubicBezTo>
                      <a:cubicBezTo>
                        <a:pt x="3232" y="96"/>
                        <a:pt x="3270" y="109"/>
                        <a:pt x="3299" y="125"/>
                      </a:cubicBezTo>
                      <a:cubicBezTo>
                        <a:pt x="3315" y="134"/>
                        <a:pt x="3332" y="147"/>
                        <a:pt x="3344" y="164"/>
                      </a:cubicBezTo>
                      <a:cubicBezTo>
                        <a:pt x="3364" y="183"/>
                        <a:pt x="3370" y="212"/>
                        <a:pt x="3383" y="234"/>
                      </a:cubicBezTo>
                      <a:cubicBezTo>
                        <a:pt x="3396" y="260"/>
                        <a:pt x="3412" y="286"/>
                        <a:pt x="3438" y="302"/>
                      </a:cubicBezTo>
                      <a:cubicBezTo>
                        <a:pt x="3451" y="305"/>
                        <a:pt x="3460" y="308"/>
                        <a:pt x="3470" y="308"/>
                      </a:cubicBezTo>
                      <a:cubicBezTo>
                        <a:pt x="3415" y="350"/>
                        <a:pt x="3367" y="398"/>
                        <a:pt x="3332" y="453"/>
                      </a:cubicBezTo>
                      <a:cubicBezTo>
                        <a:pt x="3328" y="453"/>
                        <a:pt x="3325" y="453"/>
                        <a:pt x="3322" y="453"/>
                      </a:cubicBezTo>
                      <a:cubicBezTo>
                        <a:pt x="3270" y="469"/>
                        <a:pt x="3196" y="414"/>
                        <a:pt x="3161" y="379"/>
                      </a:cubicBezTo>
                      <a:cubicBezTo>
                        <a:pt x="3119" y="337"/>
                        <a:pt x="3090" y="283"/>
                        <a:pt x="3061" y="228"/>
                      </a:cubicBezTo>
                      <a:cubicBezTo>
                        <a:pt x="3032" y="167"/>
                        <a:pt x="2958" y="118"/>
                        <a:pt x="2906" y="180"/>
                      </a:cubicBezTo>
                      <a:cubicBezTo>
                        <a:pt x="2858" y="144"/>
                        <a:pt x="2768" y="151"/>
                        <a:pt x="2742" y="209"/>
                      </a:cubicBezTo>
                      <a:cubicBezTo>
                        <a:pt x="2739" y="215"/>
                        <a:pt x="2748" y="221"/>
                        <a:pt x="2752" y="215"/>
                      </a:cubicBezTo>
                      <a:cubicBezTo>
                        <a:pt x="2781" y="167"/>
                        <a:pt x="2861" y="164"/>
                        <a:pt x="2900" y="199"/>
                      </a:cubicBezTo>
                      <a:cubicBezTo>
                        <a:pt x="2906" y="205"/>
                        <a:pt x="2913" y="202"/>
                        <a:pt x="2919" y="199"/>
                      </a:cubicBezTo>
                      <a:cubicBezTo>
                        <a:pt x="2955" y="147"/>
                        <a:pt x="3009" y="180"/>
                        <a:pt x="3035" y="218"/>
                      </a:cubicBezTo>
                      <a:cubicBezTo>
                        <a:pt x="3048" y="241"/>
                        <a:pt x="3054" y="263"/>
                        <a:pt x="3064" y="283"/>
                      </a:cubicBezTo>
                      <a:cubicBezTo>
                        <a:pt x="3087" y="321"/>
                        <a:pt x="3112" y="357"/>
                        <a:pt x="3141" y="392"/>
                      </a:cubicBezTo>
                      <a:cubicBezTo>
                        <a:pt x="3177" y="431"/>
                        <a:pt x="3257" y="489"/>
                        <a:pt x="3319" y="476"/>
                      </a:cubicBezTo>
                      <a:cubicBezTo>
                        <a:pt x="3309" y="495"/>
                        <a:pt x="3299" y="511"/>
                        <a:pt x="3293" y="530"/>
                      </a:cubicBezTo>
                      <a:cubicBezTo>
                        <a:pt x="3289" y="537"/>
                        <a:pt x="3257" y="543"/>
                        <a:pt x="3251" y="546"/>
                      </a:cubicBezTo>
                      <a:cubicBezTo>
                        <a:pt x="3241" y="553"/>
                        <a:pt x="3228" y="559"/>
                        <a:pt x="3219" y="563"/>
                      </a:cubicBezTo>
                      <a:cubicBezTo>
                        <a:pt x="3144" y="534"/>
                        <a:pt x="3106" y="469"/>
                        <a:pt x="3071" y="398"/>
                      </a:cubicBezTo>
                      <a:cubicBezTo>
                        <a:pt x="3048" y="350"/>
                        <a:pt x="3022" y="295"/>
                        <a:pt x="2958" y="302"/>
                      </a:cubicBezTo>
                      <a:cubicBezTo>
                        <a:pt x="2955" y="302"/>
                        <a:pt x="2951" y="305"/>
                        <a:pt x="2955" y="308"/>
                      </a:cubicBezTo>
                      <a:cubicBezTo>
                        <a:pt x="2971" y="315"/>
                        <a:pt x="2984" y="318"/>
                        <a:pt x="3000" y="325"/>
                      </a:cubicBezTo>
                      <a:cubicBezTo>
                        <a:pt x="3022" y="341"/>
                        <a:pt x="3035" y="373"/>
                        <a:pt x="3045" y="395"/>
                      </a:cubicBezTo>
                      <a:cubicBezTo>
                        <a:pt x="3061" y="427"/>
                        <a:pt x="3074" y="457"/>
                        <a:pt x="3090" y="485"/>
                      </a:cubicBezTo>
                      <a:cubicBezTo>
                        <a:pt x="3116" y="524"/>
                        <a:pt x="3151" y="559"/>
                        <a:pt x="3193" y="579"/>
                      </a:cubicBezTo>
                      <a:cubicBezTo>
                        <a:pt x="3177" y="588"/>
                        <a:pt x="3161" y="601"/>
                        <a:pt x="3148" y="611"/>
                      </a:cubicBezTo>
                      <a:cubicBezTo>
                        <a:pt x="3103" y="646"/>
                        <a:pt x="3058" y="685"/>
                        <a:pt x="3029" y="733"/>
                      </a:cubicBezTo>
                      <a:cubicBezTo>
                        <a:pt x="3029" y="737"/>
                        <a:pt x="3019" y="750"/>
                        <a:pt x="3009" y="769"/>
                      </a:cubicBezTo>
                      <a:lnTo>
                        <a:pt x="3006" y="769"/>
                      </a:lnTo>
                      <a:cubicBezTo>
                        <a:pt x="2958" y="782"/>
                        <a:pt x="2909" y="794"/>
                        <a:pt x="2858" y="782"/>
                      </a:cubicBezTo>
                      <a:cubicBezTo>
                        <a:pt x="2816" y="772"/>
                        <a:pt x="2781" y="753"/>
                        <a:pt x="2742" y="737"/>
                      </a:cubicBezTo>
                      <a:cubicBezTo>
                        <a:pt x="2691" y="717"/>
                        <a:pt x="2639" y="698"/>
                        <a:pt x="2587" y="727"/>
                      </a:cubicBezTo>
                      <a:cubicBezTo>
                        <a:pt x="2584" y="730"/>
                        <a:pt x="2587" y="733"/>
                        <a:pt x="2591" y="733"/>
                      </a:cubicBezTo>
                      <a:cubicBezTo>
                        <a:pt x="2665" y="701"/>
                        <a:pt x="2745" y="762"/>
                        <a:pt x="2816" y="791"/>
                      </a:cubicBezTo>
                      <a:cubicBezTo>
                        <a:pt x="2877" y="817"/>
                        <a:pt x="2932" y="810"/>
                        <a:pt x="2996" y="794"/>
                      </a:cubicBezTo>
                      <a:cubicBezTo>
                        <a:pt x="2984" y="817"/>
                        <a:pt x="2974" y="839"/>
                        <a:pt x="2974" y="839"/>
                      </a:cubicBezTo>
                      <a:cubicBezTo>
                        <a:pt x="2913" y="856"/>
                        <a:pt x="2858" y="878"/>
                        <a:pt x="2797" y="907"/>
                      </a:cubicBezTo>
                      <a:cubicBezTo>
                        <a:pt x="2781" y="914"/>
                        <a:pt x="2764" y="923"/>
                        <a:pt x="2748" y="933"/>
                      </a:cubicBezTo>
                      <a:cubicBezTo>
                        <a:pt x="2758" y="923"/>
                        <a:pt x="2768" y="910"/>
                        <a:pt x="2771" y="894"/>
                      </a:cubicBezTo>
                      <a:cubicBezTo>
                        <a:pt x="2774" y="891"/>
                        <a:pt x="2774" y="888"/>
                        <a:pt x="2774" y="888"/>
                      </a:cubicBezTo>
                      <a:cubicBezTo>
                        <a:pt x="2784" y="839"/>
                        <a:pt x="2752" y="791"/>
                        <a:pt x="2710" y="766"/>
                      </a:cubicBezTo>
                      <a:cubicBezTo>
                        <a:pt x="2694" y="756"/>
                        <a:pt x="2671" y="750"/>
                        <a:pt x="2652" y="750"/>
                      </a:cubicBezTo>
                      <a:cubicBezTo>
                        <a:pt x="2626" y="750"/>
                        <a:pt x="2600" y="762"/>
                        <a:pt x="2587" y="788"/>
                      </a:cubicBezTo>
                      <a:cubicBezTo>
                        <a:pt x="2578" y="823"/>
                        <a:pt x="2619" y="878"/>
                        <a:pt x="2578" y="894"/>
                      </a:cubicBezTo>
                      <a:cubicBezTo>
                        <a:pt x="2571" y="898"/>
                        <a:pt x="2565" y="898"/>
                        <a:pt x="2555" y="898"/>
                      </a:cubicBezTo>
                      <a:cubicBezTo>
                        <a:pt x="2533" y="898"/>
                        <a:pt x="2510" y="888"/>
                        <a:pt x="2494" y="869"/>
                      </a:cubicBezTo>
                      <a:cubicBezTo>
                        <a:pt x="2471" y="846"/>
                        <a:pt x="2471" y="814"/>
                        <a:pt x="2478" y="785"/>
                      </a:cubicBezTo>
                      <a:cubicBezTo>
                        <a:pt x="2494" y="730"/>
                        <a:pt x="2542" y="691"/>
                        <a:pt x="2597" y="678"/>
                      </a:cubicBezTo>
                      <a:cubicBezTo>
                        <a:pt x="2607" y="678"/>
                        <a:pt x="2613" y="675"/>
                        <a:pt x="2619" y="675"/>
                      </a:cubicBezTo>
                      <a:cubicBezTo>
                        <a:pt x="2671" y="675"/>
                        <a:pt x="2716" y="704"/>
                        <a:pt x="2768" y="717"/>
                      </a:cubicBezTo>
                      <a:cubicBezTo>
                        <a:pt x="2790" y="727"/>
                        <a:pt x="2819" y="730"/>
                        <a:pt x="2848" y="730"/>
                      </a:cubicBezTo>
                      <a:cubicBezTo>
                        <a:pt x="2874" y="730"/>
                        <a:pt x="2903" y="727"/>
                        <a:pt x="2926" y="714"/>
                      </a:cubicBezTo>
                      <a:cubicBezTo>
                        <a:pt x="2967" y="688"/>
                        <a:pt x="2971" y="624"/>
                        <a:pt x="2939" y="592"/>
                      </a:cubicBezTo>
                      <a:cubicBezTo>
                        <a:pt x="2926" y="579"/>
                        <a:pt x="2909" y="572"/>
                        <a:pt x="2893" y="572"/>
                      </a:cubicBezTo>
                      <a:cubicBezTo>
                        <a:pt x="2887" y="572"/>
                        <a:pt x="2880" y="572"/>
                        <a:pt x="2877" y="576"/>
                      </a:cubicBezTo>
                      <a:cubicBezTo>
                        <a:pt x="2851" y="582"/>
                        <a:pt x="2842" y="598"/>
                        <a:pt x="2832" y="617"/>
                      </a:cubicBezTo>
                      <a:cubicBezTo>
                        <a:pt x="2826" y="630"/>
                        <a:pt x="2813" y="637"/>
                        <a:pt x="2803" y="637"/>
                      </a:cubicBezTo>
                      <a:cubicBezTo>
                        <a:pt x="2784" y="634"/>
                        <a:pt x="2761" y="617"/>
                        <a:pt x="2758" y="598"/>
                      </a:cubicBezTo>
                      <a:cubicBezTo>
                        <a:pt x="2752" y="569"/>
                        <a:pt x="2774" y="540"/>
                        <a:pt x="2794" y="521"/>
                      </a:cubicBezTo>
                      <a:cubicBezTo>
                        <a:pt x="2810" y="508"/>
                        <a:pt x="2823" y="501"/>
                        <a:pt x="2835" y="501"/>
                      </a:cubicBezTo>
                      <a:cubicBezTo>
                        <a:pt x="2845" y="501"/>
                        <a:pt x="2855" y="505"/>
                        <a:pt x="2864" y="508"/>
                      </a:cubicBezTo>
                      <a:cubicBezTo>
                        <a:pt x="2880" y="514"/>
                        <a:pt x="2900" y="524"/>
                        <a:pt x="2916" y="524"/>
                      </a:cubicBezTo>
                      <a:cubicBezTo>
                        <a:pt x="2919" y="524"/>
                        <a:pt x="2922" y="524"/>
                        <a:pt x="2926" y="524"/>
                      </a:cubicBezTo>
                      <a:cubicBezTo>
                        <a:pt x="2974" y="514"/>
                        <a:pt x="2993" y="453"/>
                        <a:pt x="2990" y="411"/>
                      </a:cubicBezTo>
                      <a:cubicBezTo>
                        <a:pt x="2984" y="363"/>
                        <a:pt x="2955" y="321"/>
                        <a:pt x="2916" y="292"/>
                      </a:cubicBezTo>
                      <a:cubicBezTo>
                        <a:pt x="2887" y="270"/>
                        <a:pt x="2855" y="257"/>
                        <a:pt x="2819" y="257"/>
                      </a:cubicBezTo>
                      <a:cubicBezTo>
                        <a:pt x="2803" y="257"/>
                        <a:pt x="2787" y="257"/>
                        <a:pt x="2771" y="263"/>
                      </a:cubicBezTo>
                      <a:cubicBezTo>
                        <a:pt x="2723" y="279"/>
                        <a:pt x="2691" y="328"/>
                        <a:pt x="2723" y="376"/>
                      </a:cubicBezTo>
                      <a:cubicBezTo>
                        <a:pt x="2729" y="385"/>
                        <a:pt x="2735" y="392"/>
                        <a:pt x="2745" y="398"/>
                      </a:cubicBezTo>
                      <a:cubicBezTo>
                        <a:pt x="2755" y="405"/>
                        <a:pt x="2761" y="408"/>
                        <a:pt x="2758" y="424"/>
                      </a:cubicBezTo>
                      <a:cubicBezTo>
                        <a:pt x="2748" y="453"/>
                        <a:pt x="2713" y="469"/>
                        <a:pt x="2684" y="476"/>
                      </a:cubicBezTo>
                      <a:cubicBezTo>
                        <a:pt x="2678" y="476"/>
                        <a:pt x="2675" y="476"/>
                        <a:pt x="2668" y="476"/>
                      </a:cubicBezTo>
                      <a:cubicBezTo>
                        <a:pt x="2658" y="476"/>
                        <a:pt x="2649" y="476"/>
                        <a:pt x="2639" y="473"/>
                      </a:cubicBezTo>
                      <a:cubicBezTo>
                        <a:pt x="2610" y="460"/>
                        <a:pt x="2587" y="434"/>
                        <a:pt x="2584" y="398"/>
                      </a:cubicBezTo>
                      <a:cubicBezTo>
                        <a:pt x="2581" y="373"/>
                        <a:pt x="2587" y="350"/>
                        <a:pt x="2600" y="328"/>
                      </a:cubicBezTo>
                      <a:moveTo>
                        <a:pt x="1586" y="318"/>
                      </a:moveTo>
                      <a:lnTo>
                        <a:pt x="1586" y="318"/>
                      </a:lnTo>
                      <a:cubicBezTo>
                        <a:pt x="1686" y="257"/>
                        <a:pt x="1792" y="234"/>
                        <a:pt x="1908" y="250"/>
                      </a:cubicBezTo>
                      <a:cubicBezTo>
                        <a:pt x="2078" y="276"/>
                        <a:pt x="2236" y="347"/>
                        <a:pt x="2404" y="389"/>
                      </a:cubicBezTo>
                      <a:cubicBezTo>
                        <a:pt x="2433" y="395"/>
                        <a:pt x="2462" y="402"/>
                        <a:pt x="2494" y="408"/>
                      </a:cubicBezTo>
                      <a:cubicBezTo>
                        <a:pt x="2507" y="411"/>
                        <a:pt x="2523" y="414"/>
                        <a:pt x="2539" y="414"/>
                      </a:cubicBezTo>
                      <a:cubicBezTo>
                        <a:pt x="2542" y="414"/>
                        <a:pt x="2552" y="418"/>
                        <a:pt x="2562" y="418"/>
                      </a:cubicBezTo>
                      <a:cubicBezTo>
                        <a:pt x="2568" y="440"/>
                        <a:pt x="2581" y="463"/>
                        <a:pt x="2603" y="479"/>
                      </a:cubicBezTo>
                      <a:cubicBezTo>
                        <a:pt x="2533" y="476"/>
                        <a:pt x="2465" y="466"/>
                        <a:pt x="2394" y="457"/>
                      </a:cubicBezTo>
                      <a:cubicBezTo>
                        <a:pt x="2310" y="444"/>
                        <a:pt x="2230" y="414"/>
                        <a:pt x="2150" y="385"/>
                      </a:cubicBezTo>
                      <a:cubicBezTo>
                        <a:pt x="2078" y="360"/>
                        <a:pt x="2011" y="328"/>
                        <a:pt x="1940" y="308"/>
                      </a:cubicBezTo>
                      <a:cubicBezTo>
                        <a:pt x="1850" y="289"/>
                        <a:pt x="1750" y="295"/>
                        <a:pt x="1663" y="328"/>
                      </a:cubicBezTo>
                      <a:cubicBezTo>
                        <a:pt x="1573" y="357"/>
                        <a:pt x="1473" y="424"/>
                        <a:pt x="1434" y="514"/>
                      </a:cubicBezTo>
                      <a:cubicBezTo>
                        <a:pt x="1418" y="514"/>
                        <a:pt x="1405" y="521"/>
                        <a:pt x="1389" y="524"/>
                      </a:cubicBezTo>
                      <a:cubicBezTo>
                        <a:pt x="1434" y="440"/>
                        <a:pt x="1505" y="369"/>
                        <a:pt x="1586" y="318"/>
                      </a:cubicBezTo>
                      <a:moveTo>
                        <a:pt x="787" y="766"/>
                      </a:moveTo>
                      <a:lnTo>
                        <a:pt x="787" y="766"/>
                      </a:lnTo>
                      <a:cubicBezTo>
                        <a:pt x="748" y="743"/>
                        <a:pt x="684" y="740"/>
                        <a:pt x="665" y="788"/>
                      </a:cubicBezTo>
                      <a:cubicBezTo>
                        <a:pt x="655" y="823"/>
                        <a:pt x="697" y="878"/>
                        <a:pt x="655" y="894"/>
                      </a:cubicBezTo>
                      <a:cubicBezTo>
                        <a:pt x="626" y="907"/>
                        <a:pt x="591" y="894"/>
                        <a:pt x="568" y="869"/>
                      </a:cubicBezTo>
                      <a:cubicBezTo>
                        <a:pt x="549" y="846"/>
                        <a:pt x="546" y="814"/>
                        <a:pt x="555" y="785"/>
                      </a:cubicBezTo>
                      <a:cubicBezTo>
                        <a:pt x="571" y="730"/>
                        <a:pt x="620" y="691"/>
                        <a:pt x="674" y="678"/>
                      </a:cubicBezTo>
                      <a:cubicBezTo>
                        <a:pt x="736" y="666"/>
                        <a:pt x="787" y="701"/>
                        <a:pt x="845" y="717"/>
                      </a:cubicBezTo>
                      <a:cubicBezTo>
                        <a:pt x="890" y="733"/>
                        <a:pt x="958" y="740"/>
                        <a:pt x="1000" y="714"/>
                      </a:cubicBezTo>
                      <a:cubicBezTo>
                        <a:pt x="1045" y="688"/>
                        <a:pt x="1048" y="624"/>
                        <a:pt x="1013" y="592"/>
                      </a:cubicBezTo>
                      <a:cubicBezTo>
                        <a:pt x="996" y="576"/>
                        <a:pt x="974" y="569"/>
                        <a:pt x="955" y="576"/>
                      </a:cubicBezTo>
                      <a:cubicBezTo>
                        <a:pt x="929" y="582"/>
                        <a:pt x="919" y="598"/>
                        <a:pt x="909" y="617"/>
                      </a:cubicBezTo>
                      <a:cubicBezTo>
                        <a:pt x="890" y="653"/>
                        <a:pt x="839" y="630"/>
                        <a:pt x="832" y="598"/>
                      </a:cubicBezTo>
                      <a:cubicBezTo>
                        <a:pt x="829" y="569"/>
                        <a:pt x="852" y="540"/>
                        <a:pt x="871" y="521"/>
                      </a:cubicBezTo>
                      <a:cubicBezTo>
                        <a:pt x="893" y="501"/>
                        <a:pt x="916" y="495"/>
                        <a:pt x="942" y="508"/>
                      </a:cubicBezTo>
                      <a:cubicBezTo>
                        <a:pt x="961" y="518"/>
                        <a:pt x="980" y="527"/>
                        <a:pt x="1003" y="524"/>
                      </a:cubicBezTo>
                      <a:cubicBezTo>
                        <a:pt x="1048" y="514"/>
                        <a:pt x="1071" y="453"/>
                        <a:pt x="1064" y="411"/>
                      </a:cubicBezTo>
                      <a:cubicBezTo>
                        <a:pt x="1061" y="363"/>
                        <a:pt x="1029" y="321"/>
                        <a:pt x="990" y="292"/>
                      </a:cubicBezTo>
                      <a:cubicBezTo>
                        <a:pt x="951" y="260"/>
                        <a:pt x="900" y="247"/>
                        <a:pt x="848" y="263"/>
                      </a:cubicBezTo>
                      <a:cubicBezTo>
                        <a:pt x="800" y="279"/>
                        <a:pt x="768" y="328"/>
                        <a:pt x="800" y="376"/>
                      </a:cubicBezTo>
                      <a:cubicBezTo>
                        <a:pt x="806" y="385"/>
                        <a:pt x="813" y="392"/>
                        <a:pt x="823" y="398"/>
                      </a:cubicBezTo>
                      <a:cubicBezTo>
                        <a:pt x="832" y="405"/>
                        <a:pt x="839" y="408"/>
                        <a:pt x="836" y="424"/>
                      </a:cubicBezTo>
                      <a:cubicBezTo>
                        <a:pt x="826" y="453"/>
                        <a:pt x="790" y="469"/>
                        <a:pt x="761" y="476"/>
                      </a:cubicBezTo>
                      <a:cubicBezTo>
                        <a:pt x="710" y="482"/>
                        <a:pt x="668" y="450"/>
                        <a:pt x="661" y="398"/>
                      </a:cubicBezTo>
                      <a:cubicBezTo>
                        <a:pt x="658" y="373"/>
                        <a:pt x="665" y="350"/>
                        <a:pt x="678" y="328"/>
                      </a:cubicBezTo>
                      <a:cubicBezTo>
                        <a:pt x="694" y="302"/>
                        <a:pt x="720" y="292"/>
                        <a:pt x="742" y="276"/>
                      </a:cubicBezTo>
                      <a:cubicBezTo>
                        <a:pt x="764" y="257"/>
                        <a:pt x="768" y="234"/>
                        <a:pt x="771" y="205"/>
                      </a:cubicBezTo>
                      <a:cubicBezTo>
                        <a:pt x="774" y="173"/>
                        <a:pt x="797" y="144"/>
                        <a:pt x="826" y="131"/>
                      </a:cubicBezTo>
                      <a:cubicBezTo>
                        <a:pt x="855" y="118"/>
                        <a:pt x="884" y="121"/>
                        <a:pt x="913" y="128"/>
                      </a:cubicBezTo>
                      <a:cubicBezTo>
                        <a:pt x="919" y="131"/>
                        <a:pt x="926" y="128"/>
                        <a:pt x="929" y="121"/>
                      </a:cubicBezTo>
                      <a:cubicBezTo>
                        <a:pt x="942" y="86"/>
                        <a:pt x="935" y="54"/>
                        <a:pt x="971" y="35"/>
                      </a:cubicBezTo>
                      <a:cubicBezTo>
                        <a:pt x="1000" y="19"/>
                        <a:pt x="1032" y="25"/>
                        <a:pt x="1058" y="41"/>
                      </a:cubicBezTo>
                      <a:cubicBezTo>
                        <a:pt x="1112" y="70"/>
                        <a:pt x="1148" y="125"/>
                        <a:pt x="1170" y="180"/>
                      </a:cubicBezTo>
                      <a:cubicBezTo>
                        <a:pt x="1193" y="231"/>
                        <a:pt x="1219" y="279"/>
                        <a:pt x="1270" y="308"/>
                      </a:cubicBezTo>
                      <a:cubicBezTo>
                        <a:pt x="1309" y="331"/>
                        <a:pt x="1367" y="347"/>
                        <a:pt x="1399" y="308"/>
                      </a:cubicBezTo>
                      <a:cubicBezTo>
                        <a:pt x="1415" y="292"/>
                        <a:pt x="1418" y="266"/>
                        <a:pt x="1415" y="244"/>
                      </a:cubicBezTo>
                      <a:cubicBezTo>
                        <a:pt x="1412" y="228"/>
                        <a:pt x="1402" y="199"/>
                        <a:pt x="1383" y="196"/>
                      </a:cubicBezTo>
                      <a:cubicBezTo>
                        <a:pt x="1377" y="196"/>
                        <a:pt x="1370" y="199"/>
                        <a:pt x="1367" y="202"/>
                      </a:cubicBezTo>
                      <a:cubicBezTo>
                        <a:pt x="1357" y="209"/>
                        <a:pt x="1351" y="215"/>
                        <a:pt x="1338" y="221"/>
                      </a:cubicBezTo>
                      <a:cubicBezTo>
                        <a:pt x="1318" y="228"/>
                        <a:pt x="1293" y="231"/>
                        <a:pt x="1273" y="218"/>
                      </a:cubicBezTo>
                      <a:cubicBezTo>
                        <a:pt x="1245" y="196"/>
                        <a:pt x="1245" y="128"/>
                        <a:pt x="1280" y="109"/>
                      </a:cubicBezTo>
                      <a:cubicBezTo>
                        <a:pt x="1309" y="96"/>
                        <a:pt x="1348" y="109"/>
                        <a:pt x="1377" y="125"/>
                      </a:cubicBezTo>
                      <a:cubicBezTo>
                        <a:pt x="1393" y="134"/>
                        <a:pt x="1409" y="147"/>
                        <a:pt x="1421" y="164"/>
                      </a:cubicBezTo>
                      <a:cubicBezTo>
                        <a:pt x="1441" y="183"/>
                        <a:pt x="1447" y="212"/>
                        <a:pt x="1460" y="234"/>
                      </a:cubicBezTo>
                      <a:cubicBezTo>
                        <a:pt x="1473" y="260"/>
                        <a:pt x="1489" y="286"/>
                        <a:pt x="1515" y="302"/>
                      </a:cubicBezTo>
                      <a:cubicBezTo>
                        <a:pt x="1528" y="305"/>
                        <a:pt x="1537" y="308"/>
                        <a:pt x="1547" y="308"/>
                      </a:cubicBezTo>
                      <a:cubicBezTo>
                        <a:pt x="1493" y="350"/>
                        <a:pt x="1444" y="398"/>
                        <a:pt x="1409" y="453"/>
                      </a:cubicBezTo>
                      <a:cubicBezTo>
                        <a:pt x="1405" y="453"/>
                        <a:pt x="1402" y="453"/>
                        <a:pt x="1399" y="453"/>
                      </a:cubicBezTo>
                      <a:cubicBezTo>
                        <a:pt x="1348" y="469"/>
                        <a:pt x="1273" y="414"/>
                        <a:pt x="1238" y="379"/>
                      </a:cubicBezTo>
                      <a:cubicBezTo>
                        <a:pt x="1196" y="337"/>
                        <a:pt x="1167" y="283"/>
                        <a:pt x="1138" y="228"/>
                      </a:cubicBezTo>
                      <a:cubicBezTo>
                        <a:pt x="1109" y="167"/>
                        <a:pt x="1035" y="118"/>
                        <a:pt x="984" y="180"/>
                      </a:cubicBezTo>
                      <a:cubicBezTo>
                        <a:pt x="935" y="144"/>
                        <a:pt x="845" y="151"/>
                        <a:pt x="819" y="209"/>
                      </a:cubicBezTo>
                      <a:cubicBezTo>
                        <a:pt x="816" y="215"/>
                        <a:pt x="826" y="221"/>
                        <a:pt x="829" y="215"/>
                      </a:cubicBezTo>
                      <a:cubicBezTo>
                        <a:pt x="858" y="167"/>
                        <a:pt x="939" y="164"/>
                        <a:pt x="977" y="199"/>
                      </a:cubicBezTo>
                      <a:cubicBezTo>
                        <a:pt x="984" y="205"/>
                        <a:pt x="990" y="202"/>
                        <a:pt x="996" y="199"/>
                      </a:cubicBezTo>
                      <a:cubicBezTo>
                        <a:pt x="1032" y="147"/>
                        <a:pt x="1087" y="180"/>
                        <a:pt x="1112" y="218"/>
                      </a:cubicBezTo>
                      <a:cubicBezTo>
                        <a:pt x="1125" y="241"/>
                        <a:pt x="1132" y="263"/>
                        <a:pt x="1141" y="283"/>
                      </a:cubicBezTo>
                      <a:cubicBezTo>
                        <a:pt x="1164" y="321"/>
                        <a:pt x="1190" y="357"/>
                        <a:pt x="1219" y="392"/>
                      </a:cubicBezTo>
                      <a:cubicBezTo>
                        <a:pt x="1254" y="431"/>
                        <a:pt x="1335" y="489"/>
                        <a:pt x="1396" y="476"/>
                      </a:cubicBezTo>
                      <a:cubicBezTo>
                        <a:pt x="1386" y="495"/>
                        <a:pt x="1377" y="511"/>
                        <a:pt x="1370" y="530"/>
                      </a:cubicBezTo>
                      <a:cubicBezTo>
                        <a:pt x="1367" y="537"/>
                        <a:pt x="1335" y="543"/>
                        <a:pt x="1328" y="546"/>
                      </a:cubicBezTo>
                      <a:cubicBezTo>
                        <a:pt x="1318" y="553"/>
                        <a:pt x="1305" y="559"/>
                        <a:pt x="1296" y="563"/>
                      </a:cubicBezTo>
                      <a:cubicBezTo>
                        <a:pt x="1222" y="534"/>
                        <a:pt x="1183" y="469"/>
                        <a:pt x="1148" y="398"/>
                      </a:cubicBezTo>
                      <a:cubicBezTo>
                        <a:pt x="1125" y="350"/>
                        <a:pt x="1100" y="295"/>
                        <a:pt x="1035" y="302"/>
                      </a:cubicBezTo>
                      <a:cubicBezTo>
                        <a:pt x="1032" y="302"/>
                        <a:pt x="1029" y="305"/>
                        <a:pt x="1032" y="308"/>
                      </a:cubicBezTo>
                      <a:cubicBezTo>
                        <a:pt x="1048" y="315"/>
                        <a:pt x="1061" y="318"/>
                        <a:pt x="1077" y="325"/>
                      </a:cubicBezTo>
                      <a:cubicBezTo>
                        <a:pt x="1100" y="341"/>
                        <a:pt x="1112" y="373"/>
                        <a:pt x="1122" y="395"/>
                      </a:cubicBezTo>
                      <a:cubicBezTo>
                        <a:pt x="1138" y="427"/>
                        <a:pt x="1151" y="457"/>
                        <a:pt x="1167" y="485"/>
                      </a:cubicBezTo>
                      <a:cubicBezTo>
                        <a:pt x="1193" y="524"/>
                        <a:pt x="1228" y="559"/>
                        <a:pt x="1270" y="579"/>
                      </a:cubicBezTo>
                      <a:cubicBezTo>
                        <a:pt x="1254" y="588"/>
                        <a:pt x="1238" y="601"/>
                        <a:pt x="1225" y="611"/>
                      </a:cubicBezTo>
                      <a:cubicBezTo>
                        <a:pt x="1180" y="646"/>
                        <a:pt x="1135" y="685"/>
                        <a:pt x="1106" y="733"/>
                      </a:cubicBezTo>
                      <a:cubicBezTo>
                        <a:pt x="1106" y="737"/>
                        <a:pt x="1096" y="750"/>
                        <a:pt x="1087" y="769"/>
                      </a:cubicBezTo>
                      <a:lnTo>
                        <a:pt x="1084" y="769"/>
                      </a:lnTo>
                      <a:cubicBezTo>
                        <a:pt x="1035" y="782"/>
                        <a:pt x="987" y="794"/>
                        <a:pt x="935" y="782"/>
                      </a:cubicBezTo>
                      <a:cubicBezTo>
                        <a:pt x="893" y="772"/>
                        <a:pt x="858" y="753"/>
                        <a:pt x="819" y="737"/>
                      </a:cubicBezTo>
                      <a:cubicBezTo>
                        <a:pt x="768" y="717"/>
                        <a:pt x="713" y="698"/>
                        <a:pt x="665" y="727"/>
                      </a:cubicBezTo>
                      <a:cubicBezTo>
                        <a:pt x="661" y="730"/>
                        <a:pt x="665" y="733"/>
                        <a:pt x="668" y="733"/>
                      </a:cubicBezTo>
                      <a:cubicBezTo>
                        <a:pt x="742" y="701"/>
                        <a:pt x="823" y="762"/>
                        <a:pt x="893" y="791"/>
                      </a:cubicBezTo>
                      <a:cubicBezTo>
                        <a:pt x="955" y="817"/>
                        <a:pt x="1009" y="810"/>
                        <a:pt x="1071" y="794"/>
                      </a:cubicBezTo>
                      <a:cubicBezTo>
                        <a:pt x="1061" y="817"/>
                        <a:pt x="1051" y="839"/>
                        <a:pt x="1051" y="839"/>
                      </a:cubicBezTo>
                      <a:cubicBezTo>
                        <a:pt x="990" y="856"/>
                        <a:pt x="935" y="878"/>
                        <a:pt x="874" y="907"/>
                      </a:cubicBezTo>
                      <a:cubicBezTo>
                        <a:pt x="858" y="914"/>
                        <a:pt x="842" y="923"/>
                        <a:pt x="826" y="933"/>
                      </a:cubicBezTo>
                      <a:cubicBezTo>
                        <a:pt x="839" y="920"/>
                        <a:pt x="848" y="904"/>
                        <a:pt x="852" y="888"/>
                      </a:cubicBezTo>
                      <a:cubicBezTo>
                        <a:pt x="861" y="839"/>
                        <a:pt x="826" y="791"/>
                        <a:pt x="787" y="766"/>
                      </a:cubicBezTo>
                      <a:moveTo>
                        <a:pt x="1286" y="852"/>
                      </a:moveTo>
                      <a:lnTo>
                        <a:pt x="1286" y="852"/>
                      </a:lnTo>
                      <a:cubicBezTo>
                        <a:pt x="1380" y="856"/>
                        <a:pt x="1470" y="885"/>
                        <a:pt x="1554" y="920"/>
                      </a:cubicBezTo>
                      <a:cubicBezTo>
                        <a:pt x="1541" y="936"/>
                        <a:pt x="1531" y="955"/>
                        <a:pt x="1521" y="974"/>
                      </a:cubicBezTo>
                      <a:cubicBezTo>
                        <a:pt x="1512" y="1003"/>
                        <a:pt x="1499" y="1038"/>
                        <a:pt x="1470" y="1058"/>
                      </a:cubicBezTo>
                      <a:cubicBezTo>
                        <a:pt x="1454" y="1067"/>
                        <a:pt x="1438" y="1070"/>
                        <a:pt x="1418" y="1070"/>
                      </a:cubicBezTo>
                      <a:cubicBezTo>
                        <a:pt x="1409" y="1064"/>
                        <a:pt x="1399" y="1058"/>
                        <a:pt x="1386" y="1054"/>
                      </a:cubicBezTo>
                      <a:cubicBezTo>
                        <a:pt x="1315" y="1012"/>
                        <a:pt x="1235" y="990"/>
                        <a:pt x="1151" y="990"/>
                      </a:cubicBezTo>
                      <a:cubicBezTo>
                        <a:pt x="1064" y="993"/>
                        <a:pt x="977" y="1012"/>
                        <a:pt x="890" y="1038"/>
                      </a:cubicBezTo>
                      <a:cubicBezTo>
                        <a:pt x="800" y="1064"/>
                        <a:pt x="710" y="1093"/>
                        <a:pt x="620" y="1118"/>
                      </a:cubicBezTo>
                      <a:cubicBezTo>
                        <a:pt x="800" y="955"/>
                        <a:pt x="1061" y="836"/>
                        <a:pt x="1286" y="852"/>
                      </a:cubicBezTo>
                      <a:moveTo>
                        <a:pt x="427" y="1196"/>
                      </a:moveTo>
                      <a:lnTo>
                        <a:pt x="427" y="1196"/>
                      </a:lnTo>
                      <a:cubicBezTo>
                        <a:pt x="436" y="1193"/>
                        <a:pt x="449" y="1193"/>
                        <a:pt x="452" y="1193"/>
                      </a:cubicBezTo>
                      <a:cubicBezTo>
                        <a:pt x="468" y="1190"/>
                        <a:pt x="481" y="1190"/>
                        <a:pt x="497" y="1186"/>
                      </a:cubicBezTo>
                      <a:cubicBezTo>
                        <a:pt x="526" y="1180"/>
                        <a:pt x="555" y="1173"/>
                        <a:pt x="584" y="1167"/>
                      </a:cubicBezTo>
                      <a:cubicBezTo>
                        <a:pt x="752" y="1125"/>
                        <a:pt x="913" y="1054"/>
                        <a:pt x="1084" y="1029"/>
                      </a:cubicBezTo>
                      <a:cubicBezTo>
                        <a:pt x="1199" y="1012"/>
                        <a:pt x="1305" y="1035"/>
                        <a:pt x="1405" y="1096"/>
                      </a:cubicBezTo>
                      <a:cubicBezTo>
                        <a:pt x="1483" y="1148"/>
                        <a:pt x="1554" y="1218"/>
                        <a:pt x="1599" y="1302"/>
                      </a:cubicBezTo>
                      <a:cubicBezTo>
                        <a:pt x="1586" y="1296"/>
                        <a:pt x="1570" y="1292"/>
                        <a:pt x="1557" y="1289"/>
                      </a:cubicBezTo>
                      <a:cubicBezTo>
                        <a:pt x="1518" y="1199"/>
                        <a:pt x="1415" y="1135"/>
                        <a:pt x="1328" y="1102"/>
                      </a:cubicBezTo>
                      <a:cubicBezTo>
                        <a:pt x="1241" y="1074"/>
                        <a:pt x="1141" y="1067"/>
                        <a:pt x="1051" y="1086"/>
                      </a:cubicBezTo>
                      <a:cubicBezTo>
                        <a:pt x="977" y="1106"/>
                        <a:pt x="909" y="1138"/>
                        <a:pt x="842" y="1164"/>
                      </a:cubicBezTo>
                      <a:cubicBezTo>
                        <a:pt x="761" y="1193"/>
                        <a:pt x="681" y="1222"/>
                        <a:pt x="597" y="1234"/>
                      </a:cubicBezTo>
                      <a:cubicBezTo>
                        <a:pt x="526" y="1244"/>
                        <a:pt x="459" y="1254"/>
                        <a:pt x="388" y="1257"/>
                      </a:cubicBezTo>
                      <a:cubicBezTo>
                        <a:pt x="407" y="1241"/>
                        <a:pt x="420" y="1218"/>
                        <a:pt x="427" y="1196"/>
                      </a:cubicBezTo>
                      <a:moveTo>
                        <a:pt x="140" y="1254"/>
                      </a:moveTo>
                      <a:lnTo>
                        <a:pt x="140" y="1254"/>
                      </a:lnTo>
                      <a:cubicBezTo>
                        <a:pt x="117" y="1257"/>
                        <a:pt x="98" y="1276"/>
                        <a:pt x="75" y="1276"/>
                      </a:cubicBezTo>
                      <a:cubicBezTo>
                        <a:pt x="47" y="1279"/>
                        <a:pt x="27" y="1238"/>
                        <a:pt x="24" y="1215"/>
                      </a:cubicBezTo>
                      <a:cubicBezTo>
                        <a:pt x="17" y="1161"/>
                        <a:pt x="56" y="1109"/>
                        <a:pt x="101" y="1080"/>
                      </a:cubicBezTo>
                      <a:cubicBezTo>
                        <a:pt x="120" y="1067"/>
                        <a:pt x="146" y="1058"/>
                        <a:pt x="172" y="1058"/>
                      </a:cubicBezTo>
                      <a:cubicBezTo>
                        <a:pt x="201" y="1058"/>
                        <a:pt x="243" y="1070"/>
                        <a:pt x="252" y="1099"/>
                      </a:cubicBezTo>
                      <a:cubicBezTo>
                        <a:pt x="265" y="1131"/>
                        <a:pt x="236" y="1148"/>
                        <a:pt x="217" y="1167"/>
                      </a:cubicBezTo>
                      <a:cubicBezTo>
                        <a:pt x="201" y="1180"/>
                        <a:pt x="204" y="1202"/>
                        <a:pt x="214" y="1222"/>
                      </a:cubicBezTo>
                      <a:cubicBezTo>
                        <a:pt x="223" y="1238"/>
                        <a:pt x="236" y="1251"/>
                        <a:pt x="256" y="1260"/>
                      </a:cubicBezTo>
                      <a:cubicBezTo>
                        <a:pt x="265" y="1273"/>
                        <a:pt x="282" y="1296"/>
                        <a:pt x="327" y="1296"/>
                      </a:cubicBezTo>
                      <a:cubicBezTo>
                        <a:pt x="414" y="1302"/>
                        <a:pt x="500" y="1289"/>
                        <a:pt x="584" y="1273"/>
                      </a:cubicBezTo>
                      <a:cubicBezTo>
                        <a:pt x="668" y="1260"/>
                        <a:pt x="748" y="1241"/>
                        <a:pt x="826" y="1212"/>
                      </a:cubicBezTo>
                      <a:cubicBezTo>
                        <a:pt x="897" y="1183"/>
                        <a:pt x="964" y="1154"/>
                        <a:pt x="1038" y="1131"/>
                      </a:cubicBezTo>
                      <a:cubicBezTo>
                        <a:pt x="1132" y="1106"/>
                        <a:pt x="1232" y="1109"/>
                        <a:pt x="1325" y="1141"/>
                      </a:cubicBezTo>
                      <a:cubicBezTo>
                        <a:pt x="1367" y="1154"/>
                        <a:pt x="1409" y="1177"/>
                        <a:pt x="1447" y="1202"/>
                      </a:cubicBezTo>
                      <a:cubicBezTo>
                        <a:pt x="1480" y="1225"/>
                        <a:pt x="1505" y="1254"/>
                        <a:pt x="1531" y="1286"/>
                      </a:cubicBezTo>
                      <a:cubicBezTo>
                        <a:pt x="1502" y="1283"/>
                        <a:pt x="1470" y="1279"/>
                        <a:pt x="1438" y="1276"/>
                      </a:cubicBezTo>
                      <a:cubicBezTo>
                        <a:pt x="1434" y="1276"/>
                        <a:pt x="1431" y="1273"/>
                        <a:pt x="1431" y="1273"/>
                      </a:cubicBezTo>
                      <a:cubicBezTo>
                        <a:pt x="1428" y="1270"/>
                        <a:pt x="1425" y="1267"/>
                        <a:pt x="1421" y="1263"/>
                      </a:cubicBezTo>
                      <a:cubicBezTo>
                        <a:pt x="1393" y="1225"/>
                        <a:pt x="1338" y="1212"/>
                        <a:pt x="1289" y="1206"/>
                      </a:cubicBezTo>
                      <a:cubicBezTo>
                        <a:pt x="1199" y="1193"/>
                        <a:pt x="1109" y="1193"/>
                        <a:pt x="1022" y="1206"/>
                      </a:cubicBezTo>
                      <a:cubicBezTo>
                        <a:pt x="919" y="1222"/>
                        <a:pt x="823" y="1254"/>
                        <a:pt x="723" y="1283"/>
                      </a:cubicBezTo>
                      <a:cubicBezTo>
                        <a:pt x="694" y="1292"/>
                        <a:pt x="668" y="1302"/>
                        <a:pt x="639" y="1309"/>
                      </a:cubicBezTo>
                      <a:cubicBezTo>
                        <a:pt x="513" y="1344"/>
                        <a:pt x="381" y="1370"/>
                        <a:pt x="256" y="1344"/>
                      </a:cubicBezTo>
                      <a:cubicBezTo>
                        <a:pt x="252" y="1341"/>
                        <a:pt x="252" y="1341"/>
                        <a:pt x="252" y="1338"/>
                      </a:cubicBezTo>
                      <a:cubicBezTo>
                        <a:pt x="236" y="1292"/>
                        <a:pt x="188" y="1244"/>
                        <a:pt x="140" y="1254"/>
                      </a:cubicBezTo>
                      <a:moveTo>
                        <a:pt x="510" y="1502"/>
                      </a:moveTo>
                      <a:lnTo>
                        <a:pt x="510" y="1502"/>
                      </a:lnTo>
                      <a:cubicBezTo>
                        <a:pt x="472" y="1454"/>
                        <a:pt x="404" y="1421"/>
                        <a:pt x="346" y="1428"/>
                      </a:cubicBezTo>
                      <a:cubicBezTo>
                        <a:pt x="282" y="1434"/>
                        <a:pt x="227" y="1476"/>
                        <a:pt x="162" y="1479"/>
                      </a:cubicBezTo>
                      <a:cubicBezTo>
                        <a:pt x="137" y="1483"/>
                        <a:pt x="107" y="1483"/>
                        <a:pt x="82" y="1473"/>
                      </a:cubicBezTo>
                      <a:cubicBezTo>
                        <a:pt x="53" y="1460"/>
                        <a:pt x="47" y="1421"/>
                        <a:pt x="63" y="1395"/>
                      </a:cubicBezTo>
                      <a:cubicBezTo>
                        <a:pt x="79" y="1367"/>
                        <a:pt x="117" y="1370"/>
                        <a:pt x="130" y="1399"/>
                      </a:cubicBezTo>
                      <a:cubicBezTo>
                        <a:pt x="143" y="1421"/>
                        <a:pt x="156" y="1434"/>
                        <a:pt x="182" y="1437"/>
                      </a:cubicBezTo>
                      <a:cubicBezTo>
                        <a:pt x="220" y="1441"/>
                        <a:pt x="246" y="1415"/>
                        <a:pt x="256" y="1386"/>
                      </a:cubicBezTo>
                      <a:cubicBezTo>
                        <a:pt x="391" y="1408"/>
                        <a:pt x="536" y="1379"/>
                        <a:pt x="668" y="1338"/>
                      </a:cubicBezTo>
                      <a:cubicBezTo>
                        <a:pt x="684" y="1334"/>
                        <a:pt x="700" y="1328"/>
                        <a:pt x="713" y="1325"/>
                      </a:cubicBezTo>
                      <a:cubicBezTo>
                        <a:pt x="716" y="1325"/>
                        <a:pt x="716" y="1325"/>
                        <a:pt x="720" y="1322"/>
                      </a:cubicBezTo>
                      <a:cubicBezTo>
                        <a:pt x="800" y="1299"/>
                        <a:pt x="884" y="1270"/>
                        <a:pt x="968" y="1254"/>
                      </a:cubicBezTo>
                      <a:cubicBezTo>
                        <a:pt x="1054" y="1234"/>
                        <a:pt x="1141" y="1225"/>
                        <a:pt x="1228" y="1228"/>
                      </a:cubicBezTo>
                      <a:cubicBezTo>
                        <a:pt x="1280" y="1228"/>
                        <a:pt x="1367" y="1231"/>
                        <a:pt x="1405" y="1273"/>
                      </a:cubicBezTo>
                      <a:cubicBezTo>
                        <a:pt x="1399" y="1273"/>
                        <a:pt x="1393" y="1273"/>
                        <a:pt x="1389" y="1273"/>
                      </a:cubicBezTo>
                      <a:cubicBezTo>
                        <a:pt x="1261" y="1270"/>
                        <a:pt x="1138" y="1279"/>
                        <a:pt x="1019" y="1331"/>
                      </a:cubicBezTo>
                      <a:cubicBezTo>
                        <a:pt x="1009" y="1334"/>
                        <a:pt x="1003" y="1338"/>
                        <a:pt x="996" y="1341"/>
                      </a:cubicBezTo>
                      <a:cubicBezTo>
                        <a:pt x="916" y="1373"/>
                        <a:pt x="836" y="1408"/>
                        <a:pt x="752" y="1437"/>
                      </a:cubicBezTo>
                      <a:cubicBezTo>
                        <a:pt x="713" y="1450"/>
                        <a:pt x="671" y="1463"/>
                        <a:pt x="629" y="1473"/>
                      </a:cubicBezTo>
                      <a:cubicBezTo>
                        <a:pt x="607" y="1479"/>
                        <a:pt x="588" y="1486"/>
                        <a:pt x="565" y="1489"/>
                      </a:cubicBezTo>
                      <a:cubicBezTo>
                        <a:pt x="559" y="1489"/>
                        <a:pt x="526" y="1499"/>
                        <a:pt x="510" y="1502"/>
                      </a:cubicBezTo>
                      <a:moveTo>
                        <a:pt x="1586" y="1608"/>
                      </a:moveTo>
                      <a:lnTo>
                        <a:pt x="1586" y="1608"/>
                      </a:lnTo>
                      <a:cubicBezTo>
                        <a:pt x="1573" y="1611"/>
                        <a:pt x="1557" y="1618"/>
                        <a:pt x="1541" y="1621"/>
                      </a:cubicBezTo>
                      <a:cubicBezTo>
                        <a:pt x="1528" y="1611"/>
                        <a:pt x="1515" y="1602"/>
                        <a:pt x="1502" y="1595"/>
                      </a:cubicBezTo>
                      <a:cubicBezTo>
                        <a:pt x="1493" y="1589"/>
                        <a:pt x="1483" y="1579"/>
                        <a:pt x="1476" y="1572"/>
                      </a:cubicBezTo>
                      <a:cubicBezTo>
                        <a:pt x="1441" y="1550"/>
                        <a:pt x="1409" y="1527"/>
                        <a:pt x="1370" y="1515"/>
                      </a:cubicBezTo>
                      <a:cubicBezTo>
                        <a:pt x="1331" y="1502"/>
                        <a:pt x="1289" y="1489"/>
                        <a:pt x="1248" y="1483"/>
                      </a:cubicBezTo>
                      <a:cubicBezTo>
                        <a:pt x="1093" y="1460"/>
                        <a:pt x="939" y="1492"/>
                        <a:pt x="797" y="1556"/>
                      </a:cubicBezTo>
                      <a:cubicBezTo>
                        <a:pt x="649" y="1621"/>
                        <a:pt x="513" y="1714"/>
                        <a:pt x="365" y="1779"/>
                      </a:cubicBezTo>
                      <a:cubicBezTo>
                        <a:pt x="362" y="1782"/>
                        <a:pt x="359" y="1782"/>
                        <a:pt x="356" y="1785"/>
                      </a:cubicBezTo>
                      <a:cubicBezTo>
                        <a:pt x="314" y="1750"/>
                        <a:pt x="282" y="1717"/>
                        <a:pt x="275" y="1711"/>
                      </a:cubicBezTo>
                      <a:cubicBezTo>
                        <a:pt x="259" y="1695"/>
                        <a:pt x="243" y="1679"/>
                        <a:pt x="240" y="1653"/>
                      </a:cubicBezTo>
                      <a:cubicBezTo>
                        <a:pt x="240" y="1624"/>
                        <a:pt x="252" y="1598"/>
                        <a:pt x="275" y="1582"/>
                      </a:cubicBezTo>
                      <a:cubicBezTo>
                        <a:pt x="294" y="1563"/>
                        <a:pt x="327" y="1547"/>
                        <a:pt x="352" y="1556"/>
                      </a:cubicBezTo>
                      <a:cubicBezTo>
                        <a:pt x="381" y="1569"/>
                        <a:pt x="378" y="1589"/>
                        <a:pt x="372" y="1611"/>
                      </a:cubicBezTo>
                      <a:cubicBezTo>
                        <a:pt x="365" y="1631"/>
                        <a:pt x="362" y="1650"/>
                        <a:pt x="368" y="1669"/>
                      </a:cubicBezTo>
                      <a:cubicBezTo>
                        <a:pt x="378" y="1688"/>
                        <a:pt x="401" y="1698"/>
                        <a:pt x="423" y="1701"/>
                      </a:cubicBezTo>
                      <a:cubicBezTo>
                        <a:pt x="449" y="1704"/>
                        <a:pt x="478" y="1698"/>
                        <a:pt x="500" y="1679"/>
                      </a:cubicBezTo>
                      <a:cubicBezTo>
                        <a:pt x="575" y="1640"/>
                        <a:pt x="645" y="1585"/>
                        <a:pt x="720" y="1543"/>
                      </a:cubicBezTo>
                      <a:cubicBezTo>
                        <a:pt x="819" y="1489"/>
                        <a:pt x="929" y="1444"/>
                        <a:pt x="1041" y="1421"/>
                      </a:cubicBezTo>
                      <a:cubicBezTo>
                        <a:pt x="1157" y="1399"/>
                        <a:pt x="1283" y="1389"/>
                        <a:pt x="1396" y="1428"/>
                      </a:cubicBezTo>
                      <a:cubicBezTo>
                        <a:pt x="1499" y="1463"/>
                        <a:pt x="1586" y="1527"/>
                        <a:pt x="1673" y="1595"/>
                      </a:cubicBezTo>
                      <a:cubicBezTo>
                        <a:pt x="1644" y="1598"/>
                        <a:pt x="1615" y="1602"/>
                        <a:pt x="1586" y="1608"/>
                      </a:cubicBezTo>
                      <a:moveTo>
                        <a:pt x="1711" y="1592"/>
                      </a:moveTo>
                      <a:lnTo>
                        <a:pt x="1711" y="1592"/>
                      </a:lnTo>
                      <a:cubicBezTo>
                        <a:pt x="1705" y="1592"/>
                        <a:pt x="1698" y="1592"/>
                        <a:pt x="1695" y="1589"/>
                      </a:cubicBezTo>
                      <a:cubicBezTo>
                        <a:pt x="1689" y="1585"/>
                        <a:pt x="1686" y="1582"/>
                        <a:pt x="1682" y="1579"/>
                      </a:cubicBezTo>
                      <a:cubicBezTo>
                        <a:pt x="1612" y="1508"/>
                        <a:pt x="1531" y="1450"/>
                        <a:pt x="1441" y="1411"/>
                      </a:cubicBezTo>
                      <a:cubicBezTo>
                        <a:pt x="1434" y="1411"/>
                        <a:pt x="1428" y="1408"/>
                        <a:pt x="1425" y="1405"/>
                      </a:cubicBezTo>
                      <a:cubicBezTo>
                        <a:pt x="1261" y="1344"/>
                        <a:pt x="1080" y="1363"/>
                        <a:pt x="919" y="1418"/>
                      </a:cubicBezTo>
                      <a:cubicBezTo>
                        <a:pt x="829" y="1444"/>
                        <a:pt x="745" y="1486"/>
                        <a:pt x="665" y="1531"/>
                      </a:cubicBezTo>
                      <a:cubicBezTo>
                        <a:pt x="620" y="1556"/>
                        <a:pt x="588" y="1579"/>
                        <a:pt x="542" y="1608"/>
                      </a:cubicBezTo>
                      <a:cubicBezTo>
                        <a:pt x="546" y="1579"/>
                        <a:pt x="539" y="1553"/>
                        <a:pt x="529" y="1531"/>
                      </a:cubicBezTo>
                      <a:cubicBezTo>
                        <a:pt x="565" y="1524"/>
                        <a:pt x="671" y="1499"/>
                        <a:pt x="681" y="1495"/>
                      </a:cubicBezTo>
                      <a:cubicBezTo>
                        <a:pt x="739" y="1479"/>
                        <a:pt x="968" y="1383"/>
                        <a:pt x="1032" y="1360"/>
                      </a:cubicBezTo>
                      <a:cubicBezTo>
                        <a:pt x="1186" y="1312"/>
                        <a:pt x="1354" y="1325"/>
                        <a:pt x="1505" y="1373"/>
                      </a:cubicBezTo>
                      <a:cubicBezTo>
                        <a:pt x="1631" y="1415"/>
                        <a:pt x="1753" y="1483"/>
                        <a:pt x="1818" y="1595"/>
                      </a:cubicBezTo>
                      <a:cubicBezTo>
                        <a:pt x="1782" y="1595"/>
                        <a:pt x="1747" y="1592"/>
                        <a:pt x="1711" y="1592"/>
                      </a:cubicBezTo>
                      <a:moveTo>
                        <a:pt x="1856" y="1602"/>
                      </a:moveTo>
                      <a:lnTo>
                        <a:pt x="1856" y="1602"/>
                      </a:lnTo>
                      <a:cubicBezTo>
                        <a:pt x="1853" y="1598"/>
                        <a:pt x="1850" y="1598"/>
                        <a:pt x="1847" y="1598"/>
                      </a:cubicBezTo>
                      <a:cubicBezTo>
                        <a:pt x="1843" y="1595"/>
                        <a:pt x="1843" y="1592"/>
                        <a:pt x="1840" y="1589"/>
                      </a:cubicBezTo>
                      <a:cubicBezTo>
                        <a:pt x="1786" y="1495"/>
                        <a:pt x="1698" y="1415"/>
                        <a:pt x="1599" y="1376"/>
                      </a:cubicBezTo>
                      <a:cubicBezTo>
                        <a:pt x="1525" y="1347"/>
                        <a:pt x="1450" y="1322"/>
                        <a:pt x="1370" y="1309"/>
                      </a:cubicBezTo>
                      <a:cubicBezTo>
                        <a:pt x="1373" y="1309"/>
                        <a:pt x="1373" y="1309"/>
                        <a:pt x="1377" y="1309"/>
                      </a:cubicBezTo>
                      <a:cubicBezTo>
                        <a:pt x="1460" y="1309"/>
                        <a:pt x="1547" y="1315"/>
                        <a:pt x="1625" y="1344"/>
                      </a:cubicBezTo>
                      <a:cubicBezTo>
                        <a:pt x="1695" y="1376"/>
                        <a:pt x="1763" y="1421"/>
                        <a:pt x="1818" y="1476"/>
                      </a:cubicBezTo>
                      <a:cubicBezTo>
                        <a:pt x="1843" y="1502"/>
                        <a:pt x="1873" y="1531"/>
                        <a:pt x="1892" y="1560"/>
                      </a:cubicBezTo>
                      <a:cubicBezTo>
                        <a:pt x="1892" y="1563"/>
                        <a:pt x="1895" y="1563"/>
                        <a:pt x="1895" y="1566"/>
                      </a:cubicBezTo>
                      <a:cubicBezTo>
                        <a:pt x="1905" y="1579"/>
                        <a:pt x="1914" y="1595"/>
                        <a:pt x="1918" y="1611"/>
                      </a:cubicBezTo>
                      <a:cubicBezTo>
                        <a:pt x="1898" y="1608"/>
                        <a:pt x="1876" y="1605"/>
                        <a:pt x="1856" y="1602"/>
                      </a:cubicBezTo>
                      <a:moveTo>
                        <a:pt x="2114" y="1685"/>
                      </a:moveTo>
                      <a:lnTo>
                        <a:pt x="2114" y="1685"/>
                      </a:lnTo>
                      <a:cubicBezTo>
                        <a:pt x="2056" y="1656"/>
                        <a:pt x="2001" y="1634"/>
                        <a:pt x="1937" y="1618"/>
                      </a:cubicBezTo>
                      <a:cubicBezTo>
                        <a:pt x="1940" y="1618"/>
                        <a:pt x="1930" y="1595"/>
                        <a:pt x="1918" y="1572"/>
                      </a:cubicBezTo>
                      <a:cubicBezTo>
                        <a:pt x="1982" y="1589"/>
                        <a:pt x="2034" y="1595"/>
                        <a:pt x="2098" y="1569"/>
                      </a:cubicBezTo>
                      <a:cubicBezTo>
                        <a:pt x="2166" y="1540"/>
                        <a:pt x="2246" y="1479"/>
                        <a:pt x="2323" y="1511"/>
                      </a:cubicBezTo>
                      <a:cubicBezTo>
                        <a:pt x="2327" y="1511"/>
                        <a:pt x="2330" y="1508"/>
                        <a:pt x="2327" y="1505"/>
                      </a:cubicBezTo>
                      <a:cubicBezTo>
                        <a:pt x="2275" y="1476"/>
                        <a:pt x="2223" y="1492"/>
                        <a:pt x="2172" y="1515"/>
                      </a:cubicBezTo>
                      <a:cubicBezTo>
                        <a:pt x="2133" y="1531"/>
                        <a:pt x="2095" y="1550"/>
                        <a:pt x="2056" y="1560"/>
                      </a:cubicBezTo>
                      <a:cubicBezTo>
                        <a:pt x="2005" y="1572"/>
                        <a:pt x="1956" y="1560"/>
                        <a:pt x="1905" y="1547"/>
                      </a:cubicBezTo>
                      <a:lnTo>
                        <a:pt x="1905" y="1547"/>
                      </a:lnTo>
                      <a:cubicBezTo>
                        <a:pt x="1895" y="1527"/>
                        <a:pt x="1885" y="1515"/>
                        <a:pt x="1885" y="1511"/>
                      </a:cubicBezTo>
                      <a:cubicBezTo>
                        <a:pt x="1856" y="1463"/>
                        <a:pt x="1808" y="1421"/>
                        <a:pt x="1766" y="1389"/>
                      </a:cubicBezTo>
                      <a:cubicBezTo>
                        <a:pt x="1750" y="1379"/>
                        <a:pt x="1737" y="1367"/>
                        <a:pt x="1721" y="1357"/>
                      </a:cubicBezTo>
                      <a:cubicBezTo>
                        <a:pt x="1763" y="1338"/>
                        <a:pt x="1795" y="1302"/>
                        <a:pt x="1824" y="1263"/>
                      </a:cubicBezTo>
                      <a:cubicBezTo>
                        <a:pt x="1840" y="1234"/>
                        <a:pt x="1853" y="1202"/>
                        <a:pt x="1866" y="1173"/>
                      </a:cubicBezTo>
                      <a:cubicBezTo>
                        <a:pt x="1879" y="1151"/>
                        <a:pt x="1892" y="1118"/>
                        <a:pt x="1914" y="1102"/>
                      </a:cubicBezTo>
                      <a:cubicBezTo>
                        <a:pt x="1927" y="1096"/>
                        <a:pt x="1943" y="1093"/>
                        <a:pt x="1956" y="1086"/>
                      </a:cubicBezTo>
                      <a:cubicBezTo>
                        <a:pt x="1959" y="1083"/>
                        <a:pt x="1959" y="1080"/>
                        <a:pt x="1956" y="1080"/>
                      </a:cubicBezTo>
                      <a:cubicBezTo>
                        <a:pt x="1892" y="1074"/>
                        <a:pt x="1866" y="1128"/>
                        <a:pt x="1840" y="1177"/>
                      </a:cubicBezTo>
                      <a:cubicBezTo>
                        <a:pt x="1808" y="1247"/>
                        <a:pt x="1769" y="1312"/>
                        <a:pt x="1695" y="1341"/>
                      </a:cubicBezTo>
                      <a:cubicBezTo>
                        <a:pt x="1682" y="1334"/>
                        <a:pt x="1673" y="1331"/>
                        <a:pt x="1660" y="1325"/>
                      </a:cubicBezTo>
                      <a:cubicBezTo>
                        <a:pt x="1657" y="1322"/>
                        <a:pt x="1625" y="1312"/>
                        <a:pt x="1621" y="1309"/>
                      </a:cubicBezTo>
                      <a:cubicBezTo>
                        <a:pt x="1615" y="1289"/>
                        <a:pt x="1605" y="1273"/>
                        <a:pt x="1596" y="1254"/>
                      </a:cubicBezTo>
                      <a:cubicBezTo>
                        <a:pt x="1657" y="1267"/>
                        <a:pt x="1734" y="1209"/>
                        <a:pt x="1773" y="1167"/>
                      </a:cubicBezTo>
                      <a:cubicBezTo>
                        <a:pt x="1802" y="1135"/>
                        <a:pt x="1827" y="1099"/>
                        <a:pt x="1847" y="1061"/>
                      </a:cubicBezTo>
                      <a:cubicBezTo>
                        <a:pt x="1860" y="1038"/>
                        <a:pt x="1866" y="1016"/>
                        <a:pt x="1879" y="996"/>
                      </a:cubicBezTo>
                      <a:cubicBezTo>
                        <a:pt x="1905" y="959"/>
                        <a:pt x="1959" y="926"/>
                        <a:pt x="1995" y="977"/>
                      </a:cubicBezTo>
                      <a:cubicBezTo>
                        <a:pt x="1998" y="980"/>
                        <a:pt x="2008" y="983"/>
                        <a:pt x="2011" y="977"/>
                      </a:cubicBezTo>
                      <a:cubicBezTo>
                        <a:pt x="2050" y="943"/>
                        <a:pt x="2133" y="946"/>
                        <a:pt x="2162" y="993"/>
                      </a:cubicBezTo>
                      <a:cubicBezTo>
                        <a:pt x="2166" y="999"/>
                        <a:pt x="2172" y="993"/>
                        <a:pt x="2172" y="986"/>
                      </a:cubicBezTo>
                      <a:cubicBezTo>
                        <a:pt x="2146" y="930"/>
                        <a:pt x="2056" y="923"/>
                        <a:pt x="2005" y="955"/>
                      </a:cubicBezTo>
                      <a:cubicBezTo>
                        <a:pt x="1956" y="898"/>
                        <a:pt x="1879" y="946"/>
                        <a:pt x="1850" y="1006"/>
                      </a:cubicBezTo>
                      <a:cubicBezTo>
                        <a:pt x="1824" y="1061"/>
                        <a:pt x="1795" y="1115"/>
                        <a:pt x="1750" y="1157"/>
                      </a:cubicBezTo>
                      <a:cubicBezTo>
                        <a:pt x="1718" y="1193"/>
                        <a:pt x="1644" y="1247"/>
                        <a:pt x="1589" y="1231"/>
                      </a:cubicBezTo>
                      <a:cubicBezTo>
                        <a:pt x="1586" y="1231"/>
                        <a:pt x="1583" y="1231"/>
                        <a:pt x="1583" y="1231"/>
                      </a:cubicBezTo>
                      <a:cubicBezTo>
                        <a:pt x="1544" y="1177"/>
                        <a:pt x="1496" y="1125"/>
                        <a:pt x="1441" y="1086"/>
                      </a:cubicBezTo>
                      <a:cubicBezTo>
                        <a:pt x="1454" y="1086"/>
                        <a:pt x="1463" y="1083"/>
                        <a:pt x="1473" y="1077"/>
                      </a:cubicBezTo>
                      <a:cubicBezTo>
                        <a:pt x="1502" y="1064"/>
                        <a:pt x="1518" y="1038"/>
                        <a:pt x="1531" y="1012"/>
                      </a:cubicBezTo>
                      <a:cubicBezTo>
                        <a:pt x="1544" y="986"/>
                        <a:pt x="1550" y="962"/>
                        <a:pt x="1566" y="939"/>
                      </a:cubicBezTo>
                      <a:cubicBezTo>
                        <a:pt x="1570" y="936"/>
                        <a:pt x="1573" y="933"/>
                        <a:pt x="1576" y="930"/>
                      </a:cubicBezTo>
                      <a:cubicBezTo>
                        <a:pt x="1583" y="933"/>
                        <a:pt x="1586" y="936"/>
                        <a:pt x="1592" y="936"/>
                      </a:cubicBezTo>
                      <a:cubicBezTo>
                        <a:pt x="1596" y="926"/>
                        <a:pt x="1605" y="917"/>
                        <a:pt x="1618" y="907"/>
                      </a:cubicBezTo>
                      <a:cubicBezTo>
                        <a:pt x="1615" y="907"/>
                        <a:pt x="1612" y="907"/>
                        <a:pt x="1612" y="907"/>
                      </a:cubicBezTo>
                      <a:cubicBezTo>
                        <a:pt x="1612" y="904"/>
                        <a:pt x="1615" y="904"/>
                        <a:pt x="1615" y="904"/>
                      </a:cubicBezTo>
                      <a:cubicBezTo>
                        <a:pt x="1641" y="888"/>
                        <a:pt x="1682" y="872"/>
                        <a:pt x="1711" y="888"/>
                      </a:cubicBezTo>
                      <a:cubicBezTo>
                        <a:pt x="1744" y="907"/>
                        <a:pt x="1747" y="974"/>
                        <a:pt x="1715" y="996"/>
                      </a:cubicBezTo>
                      <a:cubicBezTo>
                        <a:pt x="1698" y="1009"/>
                        <a:pt x="1673" y="1006"/>
                        <a:pt x="1653" y="996"/>
                      </a:cubicBezTo>
                      <a:cubicBezTo>
                        <a:pt x="1641" y="993"/>
                        <a:pt x="1634" y="986"/>
                        <a:pt x="1625" y="980"/>
                      </a:cubicBezTo>
                      <a:cubicBezTo>
                        <a:pt x="1618" y="977"/>
                        <a:pt x="1615" y="974"/>
                        <a:pt x="1608" y="974"/>
                      </a:cubicBezTo>
                      <a:cubicBezTo>
                        <a:pt x="1589" y="977"/>
                        <a:pt x="1576" y="1006"/>
                        <a:pt x="1576" y="1022"/>
                      </a:cubicBezTo>
                      <a:cubicBezTo>
                        <a:pt x="1573" y="1041"/>
                        <a:pt x="1576" y="1070"/>
                        <a:pt x="1589" y="1086"/>
                      </a:cubicBezTo>
                      <a:cubicBezTo>
                        <a:pt x="1625" y="1125"/>
                        <a:pt x="1682" y="1109"/>
                        <a:pt x="1721" y="1086"/>
                      </a:cubicBezTo>
                      <a:cubicBezTo>
                        <a:pt x="1773" y="1058"/>
                        <a:pt x="1798" y="1009"/>
                        <a:pt x="1818" y="959"/>
                      </a:cubicBezTo>
                      <a:cubicBezTo>
                        <a:pt x="1834" y="920"/>
                        <a:pt x="1856" y="885"/>
                        <a:pt x="1885" y="856"/>
                      </a:cubicBezTo>
                      <a:cubicBezTo>
                        <a:pt x="1889" y="856"/>
                        <a:pt x="1892" y="856"/>
                        <a:pt x="1895" y="856"/>
                      </a:cubicBezTo>
                      <a:cubicBezTo>
                        <a:pt x="1895" y="852"/>
                        <a:pt x="1898" y="846"/>
                        <a:pt x="1902" y="843"/>
                      </a:cubicBezTo>
                      <a:cubicBezTo>
                        <a:pt x="1911" y="833"/>
                        <a:pt x="1921" y="827"/>
                        <a:pt x="1934" y="817"/>
                      </a:cubicBezTo>
                      <a:cubicBezTo>
                        <a:pt x="1959" y="804"/>
                        <a:pt x="1992" y="798"/>
                        <a:pt x="2018" y="810"/>
                      </a:cubicBezTo>
                      <a:cubicBezTo>
                        <a:pt x="2056" y="830"/>
                        <a:pt x="2050" y="865"/>
                        <a:pt x="2062" y="901"/>
                      </a:cubicBezTo>
                      <a:cubicBezTo>
                        <a:pt x="2066" y="907"/>
                        <a:pt x="2072" y="910"/>
                        <a:pt x="2078" y="907"/>
                      </a:cubicBezTo>
                      <a:cubicBezTo>
                        <a:pt x="2107" y="901"/>
                        <a:pt x="2137" y="898"/>
                        <a:pt x="2166" y="910"/>
                      </a:cubicBezTo>
                      <a:cubicBezTo>
                        <a:pt x="2194" y="923"/>
                        <a:pt x="2217" y="952"/>
                        <a:pt x="2220" y="983"/>
                      </a:cubicBezTo>
                      <a:cubicBezTo>
                        <a:pt x="2223" y="1012"/>
                        <a:pt x="2223" y="1035"/>
                        <a:pt x="2249" y="1054"/>
                      </a:cubicBezTo>
                      <a:cubicBezTo>
                        <a:pt x="2272" y="1070"/>
                        <a:pt x="2298" y="1080"/>
                        <a:pt x="2314" y="1106"/>
                      </a:cubicBezTo>
                      <a:cubicBezTo>
                        <a:pt x="2327" y="1128"/>
                        <a:pt x="2333" y="1151"/>
                        <a:pt x="2330" y="1177"/>
                      </a:cubicBezTo>
                      <a:cubicBezTo>
                        <a:pt x="2327" y="1190"/>
                        <a:pt x="2323" y="1202"/>
                        <a:pt x="2317" y="1215"/>
                      </a:cubicBezTo>
                      <a:cubicBezTo>
                        <a:pt x="2301" y="1238"/>
                        <a:pt x="2275" y="1254"/>
                        <a:pt x="2246" y="1254"/>
                      </a:cubicBezTo>
                      <a:cubicBezTo>
                        <a:pt x="2240" y="1254"/>
                        <a:pt x="2233" y="1254"/>
                        <a:pt x="2227" y="1254"/>
                      </a:cubicBezTo>
                      <a:cubicBezTo>
                        <a:pt x="2201" y="1247"/>
                        <a:pt x="2166" y="1231"/>
                        <a:pt x="2156" y="1202"/>
                      </a:cubicBezTo>
                      <a:cubicBezTo>
                        <a:pt x="2150" y="1186"/>
                        <a:pt x="2156" y="1183"/>
                        <a:pt x="2169" y="1177"/>
                      </a:cubicBezTo>
                      <a:cubicBezTo>
                        <a:pt x="2178" y="1170"/>
                        <a:pt x="2185" y="1161"/>
                        <a:pt x="2191" y="1154"/>
                      </a:cubicBezTo>
                      <a:cubicBezTo>
                        <a:pt x="2223" y="1106"/>
                        <a:pt x="2188" y="1058"/>
                        <a:pt x="2140" y="1041"/>
                      </a:cubicBezTo>
                      <a:cubicBezTo>
                        <a:pt x="2124" y="1035"/>
                        <a:pt x="2111" y="1032"/>
                        <a:pt x="2095" y="1035"/>
                      </a:cubicBezTo>
                      <a:cubicBezTo>
                        <a:pt x="2059" y="1035"/>
                        <a:pt x="2027" y="1048"/>
                        <a:pt x="1998" y="1070"/>
                      </a:cubicBezTo>
                      <a:cubicBezTo>
                        <a:pt x="1959" y="1096"/>
                        <a:pt x="1927" y="1141"/>
                        <a:pt x="1924" y="1190"/>
                      </a:cubicBezTo>
                      <a:cubicBezTo>
                        <a:pt x="1918" y="1231"/>
                        <a:pt x="1940" y="1292"/>
                        <a:pt x="1988" y="1302"/>
                      </a:cubicBezTo>
                      <a:cubicBezTo>
                        <a:pt x="1992" y="1302"/>
                        <a:pt x="1992" y="1302"/>
                        <a:pt x="1995" y="1302"/>
                      </a:cubicBezTo>
                      <a:cubicBezTo>
                        <a:pt x="2014" y="1302"/>
                        <a:pt x="2030" y="1292"/>
                        <a:pt x="2050" y="1286"/>
                      </a:cubicBezTo>
                      <a:cubicBezTo>
                        <a:pt x="2059" y="1279"/>
                        <a:pt x="2069" y="1279"/>
                        <a:pt x="2075" y="1279"/>
                      </a:cubicBezTo>
                      <a:cubicBezTo>
                        <a:pt x="2091" y="1279"/>
                        <a:pt x="2104" y="1286"/>
                        <a:pt x="2117" y="1299"/>
                      </a:cubicBezTo>
                      <a:cubicBezTo>
                        <a:pt x="2140" y="1318"/>
                        <a:pt x="2159" y="1347"/>
                        <a:pt x="2156" y="1376"/>
                      </a:cubicBezTo>
                      <a:cubicBezTo>
                        <a:pt x="2153" y="1395"/>
                        <a:pt x="2130" y="1411"/>
                        <a:pt x="2111" y="1411"/>
                      </a:cubicBezTo>
                      <a:cubicBezTo>
                        <a:pt x="2098" y="1411"/>
                        <a:pt x="2088" y="1408"/>
                        <a:pt x="2082" y="1395"/>
                      </a:cubicBezTo>
                      <a:cubicBezTo>
                        <a:pt x="2069" y="1376"/>
                        <a:pt x="2062" y="1360"/>
                        <a:pt x="2037" y="1354"/>
                      </a:cubicBezTo>
                      <a:cubicBezTo>
                        <a:pt x="2030" y="1350"/>
                        <a:pt x="2027" y="1350"/>
                        <a:pt x="2021" y="1350"/>
                      </a:cubicBezTo>
                      <a:cubicBezTo>
                        <a:pt x="2005" y="1350"/>
                        <a:pt x="1988" y="1357"/>
                        <a:pt x="1975" y="1367"/>
                      </a:cubicBezTo>
                      <a:cubicBezTo>
                        <a:pt x="1940" y="1402"/>
                        <a:pt x="1946" y="1466"/>
                        <a:pt x="1988" y="1492"/>
                      </a:cubicBezTo>
                      <a:cubicBezTo>
                        <a:pt x="2011" y="1505"/>
                        <a:pt x="2037" y="1508"/>
                        <a:pt x="2066" y="1508"/>
                      </a:cubicBezTo>
                      <a:cubicBezTo>
                        <a:pt x="2095" y="1508"/>
                        <a:pt x="2124" y="1505"/>
                        <a:pt x="2146" y="1495"/>
                      </a:cubicBezTo>
                      <a:cubicBezTo>
                        <a:pt x="2194" y="1483"/>
                        <a:pt x="2240" y="1454"/>
                        <a:pt x="2291" y="1454"/>
                      </a:cubicBezTo>
                      <a:cubicBezTo>
                        <a:pt x="2301" y="1454"/>
                        <a:pt x="2307" y="1457"/>
                        <a:pt x="2314" y="1457"/>
                      </a:cubicBezTo>
                      <a:cubicBezTo>
                        <a:pt x="2368" y="1470"/>
                        <a:pt x="2420" y="1508"/>
                        <a:pt x="2433" y="1563"/>
                      </a:cubicBezTo>
                      <a:cubicBezTo>
                        <a:pt x="2443" y="1592"/>
                        <a:pt x="2439" y="1624"/>
                        <a:pt x="2420" y="1647"/>
                      </a:cubicBezTo>
                      <a:cubicBezTo>
                        <a:pt x="2404" y="1663"/>
                        <a:pt x="2381" y="1676"/>
                        <a:pt x="2355" y="1676"/>
                      </a:cubicBezTo>
                      <a:cubicBezTo>
                        <a:pt x="2349" y="1676"/>
                        <a:pt x="2343" y="1676"/>
                        <a:pt x="2333" y="1672"/>
                      </a:cubicBezTo>
                      <a:cubicBezTo>
                        <a:pt x="2294" y="1656"/>
                        <a:pt x="2336" y="1598"/>
                        <a:pt x="2323" y="1566"/>
                      </a:cubicBezTo>
                      <a:cubicBezTo>
                        <a:pt x="2314" y="1540"/>
                        <a:pt x="2288" y="1527"/>
                        <a:pt x="2262" y="1527"/>
                      </a:cubicBezTo>
                      <a:cubicBezTo>
                        <a:pt x="2240" y="1527"/>
                        <a:pt x="2220" y="1534"/>
                        <a:pt x="2204" y="1543"/>
                      </a:cubicBezTo>
                      <a:cubicBezTo>
                        <a:pt x="2162" y="1566"/>
                        <a:pt x="2130" y="1615"/>
                        <a:pt x="2140" y="1666"/>
                      </a:cubicBezTo>
                      <a:cubicBezTo>
                        <a:pt x="2140" y="1666"/>
                        <a:pt x="2140" y="1669"/>
                        <a:pt x="2143" y="1672"/>
                      </a:cubicBezTo>
                      <a:cubicBezTo>
                        <a:pt x="2146" y="1688"/>
                        <a:pt x="2156" y="1698"/>
                        <a:pt x="2166" y="1711"/>
                      </a:cubicBezTo>
                      <a:cubicBezTo>
                        <a:pt x="2150" y="1701"/>
                        <a:pt x="2130" y="1692"/>
                        <a:pt x="2114" y="1685"/>
                      </a:cubicBezTo>
                      <a:moveTo>
                        <a:pt x="3508" y="1608"/>
                      </a:moveTo>
                      <a:lnTo>
                        <a:pt x="3508" y="1608"/>
                      </a:lnTo>
                      <a:cubicBezTo>
                        <a:pt x="3496" y="1611"/>
                        <a:pt x="3480" y="1618"/>
                        <a:pt x="3464" y="1621"/>
                      </a:cubicBezTo>
                      <a:cubicBezTo>
                        <a:pt x="3451" y="1611"/>
                        <a:pt x="3438" y="1602"/>
                        <a:pt x="3425" y="1595"/>
                      </a:cubicBezTo>
                      <a:cubicBezTo>
                        <a:pt x="3415" y="1589"/>
                        <a:pt x="3405" y="1579"/>
                        <a:pt x="3399" y="1572"/>
                      </a:cubicBezTo>
                      <a:cubicBezTo>
                        <a:pt x="3364" y="1550"/>
                        <a:pt x="3332" y="1527"/>
                        <a:pt x="3293" y="1515"/>
                      </a:cubicBezTo>
                      <a:cubicBezTo>
                        <a:pt x="3254" y="1502"/>
                        <a:pt x="3212" y="1489"/>
                        <a:pt x="3170" y="1483"/>
                      </a:cubicBezTo>
                      <a:cubicBezTo>
                        <a:pt x="3016" y="1460"/>
                        <a:pt x="2861" y="1492"/>
                        <a:pt x="2719" y="1556"/>
                      </a:cubicBezTo>
                      <a:cubicBezTo>
                        <a:pt x="2571" y="1621"/>
                        <a:pt x="2436" y="1714"/>
                        <a:pt x="2288" y="1779"/>
                      </a:cubicBezTo>
                      <a:cubicBezTo>
                        <a:pt x="2285" y="1782"/>
                        <a:pt x="2282" y="1782"/>
                        <a:pt x="2278" y="1785"/>
                      </a:cubicBezTo>
                      <a:cubicBezTo>
                        <a:pt x="2269" y="1775"/>
                        <a:pt x="2259" y="1769"/>
                        <a:pt x="2252" y="1763"/>
                      </a:cubicBezTo>
                      <a:cubicBezTo>
                        <a:pt x="2233" y="1743"/>
                        <a:pt x="2217" y="1730"/>
                        <a:pt x="2207" y="1721"/>
                      </a:cubicBezTo>
                      <a:cubicBezTo>
                        <a:pt x="2207" y="1717"/>
                        <a:pt x="2204" y="1714"/>
                        <a:pt x="2201" y="1711"/>
                      </a:cubicBezTo>
                      <a:cubicBezTo>
                        <a:pt x="2185" y="1695"/>
                        <a:pt x="2166" y="1679"/>
                        <a:pt x="2166" y="1653"/>
                      </a:cubicBezTo>
                      <a:cubicBezTo>
                        <a:pt x="2162" y="1624"/>
                        <a:pt x="2178" y="1598"/>
                        <a:pt x="2198" y="1582"/>
                      </a:cubicBezTo>
                      <a:cubicBezTo>
                        <a:pt x="2214" y="1566"/>
                        <a:pt x="2233" y="1553"/>
                        <a:pt x="2256" y="1553"/>
                      </a:cubicBezTo>
                      <a:cubicBezTo>
                        <a:pt x="2262" y="1553"/>
                        <a:pt x="2269" y="1553"/>
                        <a:pt x="2275" y="1556"/>
                      </a:cubicBezTo>
                      <a:cubicBezTo>
                        <a:pt x="2304" y="1569"/>
                        <a:pt x="2301" y="1589"/>
                        <a:pt x="2294" y="1611"/>
                      </a:cubicBezTo>
                      <a:cubicBezTo>
                        <a:pt x="2288" y="1631"/>
                        <a:pt x="2285" y="1650"/>
                        <a:pt x="2291" y="1669"/>
                      </a:cubicBezTo>
                      <a:cubicBezTo>
                        <a:pt x="2301" y="1688"/>
                        <a:pt x="2323" y="1698"/>
                        <a:pt x="2346" y="1701"/>
                      </a:cubicBezTo>
                      <a:cubicBezTo>
                        <a:pt x="2349" y="1701"/>
                        <a:pt x="2352" y="1704"/>
                        <a:pt x="2355" y="1704"/>
                      </a:cubicBezTo>
                      <a:cubicBezTo>
                        <a:pt x="2381" y="1704"/>
                        <a:pt x="2407" y="1695"/>
                        <a:pt x="2426" y="1676"/>
                      </a:cubicBezTo>
                      <a:cubicBezTo>
                        <a:pt x="2500" y="1637"/>
                        <a:pt x="2568" y="1582"/>
                        <a:pt x="2642" y="1543"/>
                      </a:cubicBezTo>
                      <a:cubicBezTo>
                        <a:pt x="2742" y="1489"/>
                        <a:pt x="2851" y="1444"/>
                        <a:pt x="2964" y="1421"/>
                      </a:cubicBezTo>
                      <a:cubicBezTo>
                        <a:pt x="3080" y="1399"/>
                        <a:pt x="3206" y="1389"/>
                        <a:pt x="3319" y="1428"/>
                      </a:cubicBezTo>
                      <a:cubicBezTo>
                        <a:pt x="3421" y="1463"/>
                        <a:pt x="3508" y="1527"/>
                        <a:pt x="3596" y="1595"/>
                      </a:cubicBezTo>
                      <a:cubicBezTo>
                        <a:pt x="3566" y="1598"/>
                        <a:pt x="3537" y="1602"/>
                        <a:pt x="3508" y="1608"/>
                      </a:cubicBezTo>
                      <a:moveTo>
                        <a:pt x="3634" y="1592"/>
                      </a:moveTo>
                      <a:lnTo>
                        <a:pt x="3634" y="1592"/>
                      </a:lnTo>
                      <a:cubicBezTo>
                        <a:pt x="3628" y="1592"/>
                        <a:pt x="3621" y="1592"/>
                        <a:pt x="3618" y="1589"/>
                      </a:cubicBezTo>
                      <a:cubicBezTo>
                        <a:pt x="3612" y="1585"/>
                        <a:pt x="3608" y="1582"/>
                        <a:pt x="3605" y="1579"/>
                      </a:cubicBezTo>
                      <a:cubicBezTo>
                        <a:pt x="3534" y="1508"/>
                        <a:pt x="3454" y="1450"/>
                        <a:pt x="3364" y="1411"/>
                      </a:cubicBezTo>
                      <a:cubicBezTo>
                        <a:pt x="3357" y="1411"/>
                        <a:pt x="3351" y="1408"/>
                        <a:pt x="3348" y="1405"/>
                      </a:cubicBezTo>
                      <a:cubicBezTo>
                        <a:pt x="3183" y="1344"/>
                        <a:pt x="3003" y="1363"/>
                        <a:pt x="2842" y="1418"/>
                      </a:cubicBezTo>
                      <a:cubicBezTo>
                        <a:pt x="2752" y="1444"/>
                        <a:pt x="2668" y="1486"/>
                        <a:pt x="2587" y="1531"/>
                      </a:cubicBezTo>
                      <a:cubicBezTo>
                        <a:pt x="2542" y="1556"/>
                        <a:pt x="2510" y="1579"/>
                        <a:pt x="2468" y="1608"/>
                      </a:cubicBezTo>
                      <a:cubicBezTo>
                        <a:pt x="2471" y="1579"/>
                        <a:pt x="2465" y="1553"/>
                        <a:pt x="2452" y="1531"/>
                      </a:cubicBezTo>
                      <a:cubicBezTo>
                        <a:pt x="2487" y="1521"/>
                        <a:pt x="2594" y="1499"/>
                        <a:pt x="2603" y="1495"/>
                      </a:cubicBezTo>
                      <a:cubicBezTo>
                        <a:pt x="2662" y="1479"/>
                        <a:pt x="2890" y="1383"/>
                        <a:pt x="2955" y="1360"/>
                      </a:cubicBezTo>
                      <a:cubicBezTo>
                        <a:pt x="3109" y="1312"/>
                        <a:pt x="3276" y="1325"/>
                        <a:pt x="3428" y="1373"/>
                      </a:cubicBezTo>
                      <a:cubicBezTo>
                        <a:pt x="3553" y="1415"/>
                        <a:pt x="3676" y="1483"/>
                        <a:pt x="3740" y="1595"/>
                      </a:cubicBezTo>
                      <a:cubicBezTo>
                        <a:pt x="3705" y="1595"/>
                        <a:pt x="3669" y="1592"/>
                        <a:pt x="3634" y="1592"/>
                      </a:cubicBezTo>
                      <a:moveTo>
                        <a:pt x="3779" y="1602"/>
                      </a:moveTo>
                      <a:lnTo>
                        <a:pt x="3779" y="1602"/>
                      </a:lnTo>
                      <a:cubicBezTo>
                        <a:pt x="3776" y="1598"/>
                        <a:pt x="3773" y="1598"/>
                        <a:pt x="3769" y="1598"/>
                      </a:cubicBezTo>
                      <a:cubicBezTo>
                        <a:pt x="3766" y="1595"/>
                        <a:pt x="3766" y="1592"/>
                        <a:pt x="3763" y="1589"/>
                      </a:cubicBezTo>
                      <a:cubicBezTo>
                        <a:pt x="3708" y="1495"/>
                        <a:pt x="3621" y="1415"/>
                        <a:pt x="3521" y="1376"/>
                      </a:cubicBezTo>
                      <a:cubicBezTo>
                        <a:pt x="3447" y="1347"/>
                        <a:pt x="3373" y="1322"/>
                        <a:pt x="3293" y="1309"/>
                      </a:cubicBezTo>
                      <a:cubicBezTo>
                        <a:pt x="3296" y="1309"/>
                        <a:pt x="3296" y="1309"/>
                        <a:pt x="3299" y="1309"/>
                      </a:cubicBezTo>
                      <a:cubicBezTo>
                        <a:pt x="3383" y="1309"/>
                        <a:pt x="3470" y="1315"/>
                        <a:pt x="3547" y="1344"/>
                      </a:cubicBezTo>
                      <a:cubicBezTo>
                        <a:pt x="3618" y="1376"/>
                        <a:pt x="3686" y="1421"/>
                        <a:pt x="3740" y="1476"/>
                      </a:cubicBezTo>
                      <a:cubicBezTo>
                        <a:pt x="3766" y="1502"/>
                        <a:pt x="3795" y="1531"/>
                        <a:pt x="3814" y="1560"/>
                      </a:cubicBezTo>
                      <a:cubicBezTo>
                        <a:pt x="3814" y="1563"/>
                        <a:pt x="3818" y="1563"/>
                        <a:pt x="3818" y="1566"/>
                      </a:cubicBezTo>
                      <a:cubicBezTo>
                        <a:pt x="3827" y="1579"/>
                        <a:pt x="3837" y="1595"/>
                        <a:pt x="3840" y="1611"/>
                      </a:cubicBezTo>
                      <a:cubicBezTo>
                        <a:pt x="3821" y="1608"/>
                        <a:pt x="3801" y="1605"/>
                        <a:pt x="3779" y="1602"/>
                      </a:cubicBezTo>
                      <a:moveTo>
                        <a:pt x="4037" y="1685"/>
                      </a:moveTo>
                      <a:lnTo>
                        <a:pt x="4037" y="1685"/>
                      </a:lnTo>
                      <a:cubicBezTo>
                        <a:pt x="3979" y="1656"/>
                        <a:pt x="3924" y="1634"/>
                        <a:pt x="3860" y="1618"/>
                      </a:cubicBezTo>
                      <a:cubicBezTo>
                        <a:pt x="3863" y="1618"/>
                        <a:pt x="3853" y="1595"/>
                        <a:pt x="3840" y="1572"/>
                      </a:cubicBezTo>
                      <a:cubicBezTo>
                        <a:pt x="3905" y="1589"/>
                        <a:pt x="3956" y="1595"/>
                        <a:pt x="4021" y="1569"/>
                      </a:cubicBezTo>
                      <a:cubicBezTo>
                        <a:pt x="4088" y="1540"/>
                        <a:pt x="4169" y="1479"/>
                        <a:pt x="4246" y="1511"/>
                      </a:cubicBezTo>
                      <a:cubicBezTo>
                        <a:pt x="4249" y="1511"/>
                        <a:pt x="4253" y="1508"/>
                        <a:pt x="4249" y="1505"/>
                      </a:cubicBezTo>
                      <a:cubicBezTo>
                        <a:pt x="4198" y="1476"/>
                        <a:pt x="4146" y="1492"/>
                        <a:pt x="4095" y="1515"/>
                      </a:cubicBezTo>
                      <a:cubicBezTo>
                        <a:pt x="4056" y="1531"/>
                        <a:pt x="4017" y="1550"/>
                        <a:pt x="3979" y="1560"/>
                      </a:cubicBezTo>
                      <a:cubicBezTo>
                        <a:pt x="3927" y="1572"/>
                        <a:pt x="3879" y="1560"/>
                        <a:pt x="3827" y="1547"/>
                      </a:cubicBezTo>
                      <a:lnTo>
                        <a:pt x="3827" y="1547"/>
                      </a:lnTo>
                      <a:cubicBezTo>
                        <a:pt x="3818" y="1527"/>
                        <a:pt x="3808" y="1515"/>
                        <a:pt x="3808" y="1511"/>
                      </a:cubicBezTo>
                      <a:cubicBezTo>
                        <a:pt x="3779" y="1463"/>
                        <a:pt x="3731" y="1421"/>
                        <a:pt x="3689" y="1389"/>
                      </a:cubicBezTo>
                      <a:cubicBezTo>
                        <a:pt x="3673" y="1379"/>
                        <a:pt x="3660" y="1367"/>
                        <a:pt x="3644" y="1357"/>
                      </a:cubicBezTo>
                      <a:cubicBezTo>
                        <a:pt x="3686" y="1338"/>
                        <a:pt x="3721" y="1302"/>
                        <a:pt x="3747" y="1263"/>
                      </a:cubicBezTo>
                      <a:cubicBezTo>
                        <a:pt x="3763" y="1234"/>
                        <a:pt x="3776" y="1202"/>
                        <a:pt x="3789" y="1173"/>
                      </a:cubicBezTo>
                      <a:cubicBezTo>
                        <a:pt x="3801" y="1151"/>
                        <a:pt x="3814" y="1118"/>
                        <a:pt x="3837" y="1102"/>
                      </a:cubicBezTo>
                      <a:cubicBezTo>
                        <a:pt x="3850" y="1096"/>
                        <a:pt x="3866" y="1093"/>
                        <a:pt x="3879" y="1086"/>
                      </a:cubicBezTo>
                      <a:cubicBezTo>
                        <a:pt x="3882" y="1083"/>
                        <a:pt x="3882" y="1080"/>
                        <a:pt x="3879" y="1080"/>
                      </a:cubicBezTo>
                      <a:cubicBezTo>
                        <a:pt x="3814" y="1074"/>
                        <a:pt x="3789" y="1128"/>
                        <a:pt x="3763" y="1177"/>
                      </a:cubicBezTo>
                      <a:cubicBezTo>
                        <a:pt x="3731" y="1247"/>
                        <a:pt x="3692" y="1312"/>
                        <a:pt x="3618" y="1341"/>
                      </a:cubicBezTo>
                      <a:cubicBezTo>
                        <a:pt x="3605" y="1334"/>
                        <a:pt x="3596" y="1331"/>
                        <a:pt x="3586" y="1325"/>
                      </a:cubicBezTo>
                      <a:cubicBezTo>
                        <a:pt x="3579" y="1322"/>
                        <a:pt x="3547" y="1312"/>
                        <a:pt x="3544" y="1309"/>
                      </a:cubicBezTo>
                      <a:cubicBezTo>
                        <a:pt x="3537" y="1289"/>
                        <a:pt x="3528" y="1273"/>
                        <a:pt x="3518" y="1254"/>
                      </a:cubicBezTo>
                      <a:cubicBezTo>
                        <a:pt x="3579" y="1267"/>
                        <a:pt x="3657" y="1209"/>
                        <a:pt x="3695" y="1167"/>
                      </a:cubicBezTo>
                      <a:cubicBezTo>
                        <a:pt x="3724" y="1135"/>
                        <a:pt x="3750" y="1099"/>
                        <a:pt x="3769" y="1061"/>
                      </a:cubicBezTo>
                      <a:cubicBezTo>
                        <a:pt x="3782" y="1038"/>
                        <a:pt x="3789" y="1016"/>
                        <a:pt x="3801" y="996"/>
                      </a:cubicBezTo>
                      <a:cubicBezTo>
                        <a:pt x="3827" y="959"/>
                        <a:pt x="3882" y="926"/>
                        <a:pt x="3917" y="977"/>
                      </a:cubicBezTo>
                      <a:cubicBezTo>
                        <a:pt x="3921" y="980"/>
                        <a:pt x="3930" y="983"/>
                        <a:pt x="3933" y="977"/>
                      </a:cubicBezTo>
                      <a:cubicBezTo>
                        <a:pt x="3972" y="943"/>
                        <a:pt x="4056" y="946"/>
                        <a:pt x="4085" y="993"/>
                      </a:cubicBezTo>
                      <a:cubicBezTo>
                        <a:pt x="4088" y="999"/>
                        <a:pt x="4095" y="993"/>
                        <a:pt x="4095" y="986"/>
                      </a:cubicBezTo>
                      <a:cubicBezTo>
                        <a:pt x="4069" y="930"/>
                        <a:pt x="3979" y="923"/>
                        <a:pt x="3927" y="955"/>
                      </a:cubicBezTo>
                      <a:cubicBezTo>
                        <a:pt x="3879" y="898"/>
                        <a:pt x="3801" y="946"/>
                        <a:pt x="3773" y="1006"/>
                      </a:cubicBezTo>
                      <a:cubicBezTo>
                        <a:pt x="3747" y="1061"/>
                        <a:pt x="3718" y="1115"/>
                        <a:pt x="3673" y="1157"/>
                      </a:cubicBezTo>
                      <a:cubicBezTo>
                        <a:pt x="3641" y="1193"/>
                        <a:pt x="3566" y="1247"/>
                        <a:pt x="3512" y="1231"/>
                      </a:cubicBezTo>
                      <a:cubicBezTo>
                        <a:pt x="3508" y="1231"/>
                        <a:pt x="3505" y="1231"/>
                        <a:pt x="3505" y="1231"/>
                      </a:cubicBezTo>
                      <a:cubicBezTo>
                        <a:pt x="3467" y="1177"/>
                        <a:pt x="3418" y="1125"/>
                        <a:pt x="3364" y="1086"/>
                      </a:cubicBezTo>
                      <a:cubicBezTo>
                        <a:pt x="3376" y="1086"/>
                        <a:pt x="3386" y="1083"/>
                        <a:pt x="3396" y="1077"/>
                      </a:cubicBezTo>
                      <a:cubicBezTo>
                        <a:pt x="3425" y="1064"/>
                        <a:pt x="3441" y="1038"/>
                        <a:pt x="3454" y="1012"/>
                      </a:cubicBezTo>
                      <a:cubicBezTo>
                        <a:pt x="3467" y="986"/>
                        <a:pt x="3473" y="962"/>
                        <a:pt x="3489" y="939"/>
                      </a:cubicBezTo>
                      <a:cubicBezTo>
                        <a:pt x="3492" y="936"/>
                        <a:pt x="3496" y="933"/>
                        <a:pt x="3499" y="930"/>
                      </a:cubicBezTo>
                      <a:cubicBezTo>
                        <a:pt x="3505" y="933"/>
                        <a:pt x="3508" y="936"/>
                        <a:pt x="3515" y="936"/>
                      </a:cubicBezTo>
                      <a:cubicBezTo>
                        <a:pt x="3518" y="926"/>
                        <a:pt x="3528" y="917"/>
                        <a:pt x="3541" y="907"/>
                      </a:cubicBezTo>
                      <a:cubicBezTo>
                        <a:pt x="3537" y="907"/>
                        <a:pt x="3534" y="907"/>
                        <a:pt x="3534" y="907"/>
                      </a:cubicBezTo>
                      <a:cubicBezTo>
                        <a:pt x="3534" y="904"/>
                        <a:pt x="3537" y="904"/>
                        <a:pt x="3537" y="904"/>
                      </a:cubicBezTo>
                      <a:cubicBezTo>
                        <a:pt x="3563" y="888"/>
                        <a:pt x="3605" y="872"/>
                        <a:pt x="3634" y="888"/>
                      </a:cubicBezTo>
                      <a:cubicBezTo>
                        <a:pt x="3669" y="907"/>
                        <a:pt x="3669" y="974"/>
                        <a:pt x="3637" y="996"/>
                      </a:cubicBezTo>
                      <a:cubicBezTo>
                        <a:pt x="3621" y="1009"/>
                        <a:pt x="3596" y="1006"/>
                        <a:pt x="3576" y="996"/>
                      </a:cubicBezTo>
                      <a:cubicBezTo>
                        <a:pt x="3563" y="993"/>
                        <a:pt x="3557" y="986"/>
                        <a:pt x="3547" y="980"/>
                      </a:cubicBezTo>
                      <a:cubicBezTo>
                        <a:pt x="3541" y="977"/>
                        <a:pt x="3537" y="974"/>
                        <a:pt x="3531" y="974"/>
                      </a:cubicBezTo>
                      <a:cubicBezTo>
                        <a:pt x="3512" y="977"/>
                        <a:pt x="3499" y="1006"/>
                        <a:pt x="3499" y="1022"/>
                      </a:cubicBezTo>
                      <a:cubicBezTo>
                        <a:pt x="3496" y="1041"/>
                        <a:pt x="3499" y="1070"/>
                        <a:pt x="3515" y="1086"/>
                      </a:cubicBezTo>
                      <a:cubicBezTo>
                        <a:pt x="3547" y="1125"/>
                        <a:pt x="3605" y="1109"/>
                        <a:pt x="3644" y="1086"/>
                      </a:cubicBezTo>
                      <a:cubicBezTo>
                        <a:pt x="3695" y="1058"/>
                        <a:pt x="3721" y="1009"/>
                        <a:pt x="3740" y="959"/>
                      </a:cubicBezTo>
                      <a:cubicBezTo>
                        <a:pt x="3757" y="920"/>
                        <a:pt x="3779" y="885"/>
                        <a:pt x="3808" y="856"/>
                      </a:cubicBezTo>
                      <a:cubicBezTo>
                        <a:pt x="3811" y="856"/>
                        <a:pt x="3814" y="856"/>
                        <a:pt x="3818" y="856"/>
                      </a:cubicBezTo>
                      <a:cubicBezTo>
                        <a:pt x="3818" y="852"/>
                        <a:pt x="3821" y="846"/>
                        <a:pt x="3824" y="843"/>
                      </a:cubicBezTo>
                      <a:cubicBezTo>
                        <a:pt x="3834" y="833"/>
                        <a:pt x="3844" y="827"/>
                        <a:pt x="3856" y="817"/>
                      </a:cubicBezTo>
                      <a:cubicBezTo>
                        <a:pt x="3882" y="804"/>
                        <a:pt x="3914" y="798"/>
                        <a:pt x="3940" y="810"/>
                      </a:cubicBezTo>
                      <a:cubicBezTo>
                        <a:pt x="3979" y="830"/>
                        <a:pt x="3972" y="865"/>
                        <a:pt x="3985" y="901"/>
                      </a:cubicBezTo>
                      <a:cubicBezTo>
                        <a:pt x="3989" y="907"/>
                        <a:pt x="3995" y="910"/>
                        <a:pt x="4001" y="907"/>
                      </a:cubicBezTo>
                      <a:cubicBezTo>
                        <a:pt x="4030" y="901"/>
                        <a:pt x="4059" y="898"/>
                        <a:pt x="4088" y="910"/>
                      </a:cubicBezTo>
                      <a:cubicBezTo>
                        <a:pt x="4117" y="923"/>
                        <a:pt x="4140" y="952"/>
                        <a:pt x="4143" y="983"/>
                      </a:cubicBezTo>
                      <a:cubicBezTo>
                        <a:pt x="4146" y="1012"/>
                        <a:pt x="4146" y="1035"/>
                        <a:pt x="4172" y="1054"/>
                      </a:cubicBezTo>
                      <a:cubicBezTo>
                        <a:pt x="4194" y="1070"/>
                        <a:pt x="4220" y="1080"/>
                        <a:pt x="4236" y="1106"/>
                      </a:cubicBezTo>
                      <a:cubicBezTo>
                        <a:pt x="4246" y="1122"/>
                        <a:pt x="4249" y="1138"/>
                        <a:pt x="4253" y="1157"/>
                      </a:cubicBezTo>
                      <a:lnTo>
                        <a:pt x="4253" y="1157"/>
                      </a:lnTo>
                      <a:lnTo>
                        <a:pt x="4253" y="1157"/>
                      </a:lnTo>
                      <a:cubicBezTo>
                        <a:pt x="4253" y="1161"/>
                        <a:pt x="4246" y="1164"/>
                        <a:pt x="4246" y="1177"/>
                      </a:cubicBezTo>
                      <a:cubicBezTo>
                        <a:pt x="4243" y="1222"/>
                        <a:pt x="4207" y="1251"/>
                        <a:pt x="4165" y="1254"/>
                      </a:cubicBezTo>
                      <a:cubicBezTo>
                        <a:pt x="4162" y="1254"/>
                        <a:pt x="4156" y="1254"/>
                        <a:pt x="4149" y="1254"/>
                      </a:cubicBezTo>
                      <a:cubicBezTo>
                        <a:pt x="4124" y="1247"/>
                        <a:pt x="4088" y="1231"/>
                        <a:pt x="4078" y="1202"/>
                      </a:cubicBezTo>
                      <a:cubicBezTo>
                        <a:pt x="4072" y="1186"/>
                        <a:pt x="4082" y="1183"/>
                        <a:pt x="4091" y="1177"/>
                      </a:cubicBezTo>
                      <a:cubicBezTo>
                        <a:pt x="4101" y="1170"/>
                        <a:pt x="4108" y="1161"/>
                        <a:pt x="4114" y="1154"/>
                      </a:cubicBezTo>
                      <a:cubicBezTo>
                        <a:pt x="4146" y="1106"/>
                        <a:pt x="4111" y="1058"/>
                        <a:pt x="4062" y="1041"/>
                      </a:cubicBezTo>
                      <a:cubicBezTo>
                        <a:pt x="4046" y="1035"/>
                        <a:pt x="4033" y="1032"/>
                        <a:pt x="4017" y="1035"/>
                      </a:cubicBezTo>
                      <a:cubicBezTo>
                        <a:pt x="3982" y="1035"/>
                        <a:pt x="3950" y="1048"/>
                        <a:pt x="3921" y="1070"/>
                      </a:cubicBezTo>
                      <a:cubicBezTo>
                        <a:pt x="3882" y="1096"/>
                        <a:pt x="3850" y="1141"/>
                        <a:pt x="3847" y="1190"/>
                      </a:cubicBezTo>
                      <a:cubicBezTo>
                        <a:pt x="3840" y="1231"/>
                        <a:pt x="3863" y="1292"/>
                        <a:pt x="3911" y="1302"/>
                      </a:cubicBezTo>
                      <a:cubicBezTo>
                        <a:pt x="3914" y="1302"/>
                        <a:pt x="3914" y="1302"/>
                        <a:pt x="3917" y="1302"/>
                      </a:cubicBezTo>
                      <a:cubicBezTo>
                        <a:pt x="3937" y="1302"/>
                        <a:pt x="3953" y="1292"/>
                        <a:pt x="3972" y="1286"/>
                      </a:cubicBezTo>
                      <a:cubicBezTo>
                        <a:pt x="3982" y="1279"/>
                        <a:pt x="3992" y="1279"/>
                        <a:pt x="3998" y="1279"/>
                      </a:cubicBezTo>
                      <a:cubicBezTo>
                        <a:pt x="4014" y="1279"/>
                        <a:pt x="4027" y="1286"/>
                        <a:pt x="4040" y="1299"/>
                      </a:cubicBezTo>
                      <a:cubicBezTo>
                        <a:pt x="4062" y="1318"/>
                        <a:pt x="4085" y="1347"/>
                        <a:pt x="4078" y="1376"/>
                      </a:cubicBezTo>
                      <a:cubicBezTo>
                        <a:pt x="4075" y="1395"/>
                        <a:pt x="4053" y="1411"/>
                        <a:pt x="4033" y="1411"/>
                      </a:cubicBezTo>
                      <a:cubicBezTo>
                        <a:pt x="4024" y="1411"/>
                        <a:pt x="4011" y="1408"/>
                        <a:pt x="4005" y="1395"/>
                      </a:cubicBezTo>
                      <a:cubicBezTo>
                        <a:pt x="3992" y="1376"/>
                        <a:pt x="3985" y="1360"/>
                        <a:pt x="3959" y="1354"/>
                      </a:cubicBezTo>
                      <a:cubicBezTo>
                        <a:pt x="3953" y="1350"/>
                        <a:pt x="3950" y="1350"/>
                        <a:pt x="3943" y="1350"/>
                      </a:cubicBezTo>
                      <a:cubicBezTo>
                        <a:pt x="3927" y="1350"/>
                        <a:pt x="3911" y="1357"/>
                        <a:pt x="3898" y="1367"/>
                      </a:cubicBezTo>
                      <a:cubicBezTo>
                        <a:pt x="3863" y="1402"/>
                        <a:pt x="3869" y="1466"/>
                        <a:pt x="3911" y="1492"/>
                      </a:cubicBezTo>
                      <a:cubicBezTo>
                        <a:pt x="3933" y="1505"/>
                        <a:pt x="3959" y="1508"/>
                        <a:pt x="3989" y="1508"/>
                      </a:cubicBezTo>
                      <a:cubicBezTo>
                        <a:pt x="4017" y="1508"/>
                        <a:pt x="4046" y="1505"/>
                        <a:pt x="4069" y="1495"/>
                      </a:cubicBezTo>
                      <a:cubicBezTo>
                        <a:pt x="4117" y="1483"/>
                        <a:pt x="4162" y="1454"/>
                        <a:pt x="4214" y="1454"/>
                      </a:cubicBezTo>
                      <a:cubicBezTo>
                        <a:pt x="4223" y="1454"/>
                        <a:pt x="4230" y="1457"/>
                        <a:pt x="4236" y="1457"/>
                      </a:cubicBezTo>
                      <a:cubicBezTo>
                        <a:pt x="4291" y="1470"/>
                        <a:pt x="4343" y="1508"/>
                        <a:pt x="4355" y="1563"/>
                      </a:cubicBezTo>
                      <a:cubicBezTo>
                        <a:pt x="4365" y="1592"/>
                        <a:pt x="4362" y="1624"/>
                        <a:pt x="4343" y="1647"/>
                      </a:cubicBezTo>
                      <a:cubicBezTo>
                        <a:pt x="4326" y="1663"/>
                        <a:pt x="4304" y="1676"/>
                        <a:pt x="4281" y="1676"/>
                      </a:cubicBezTo>
                      <a:cubicBezTo>
                        <a:pt x="4272" y="1676"/>
                        <a:pt x="4265" y="1676"/>
                        <a:pt x="4256" y="1672"/>
                      </a:cubicBezTo>
                      <a:cubicBezTo>
                        <a:pt x="4217" y="1656"/>
                        <a:pt x="4259" y="1598"/>
                        <a:pt x="4246" y="1566"/>
                      </a:cubicBezTo>
                      <a:cubicBezTo>
                        <a:pt x="4236" y="1540"/>
                        <a:pt x="4210" y="1527"/>
                        <a:pt x="4185" y="1527"/>
                      </a:cubicBezTo>
                      <a:cubicBezTo>
                        <a:pt x="4162" y="1527"/>
                        <a:pt x="4143" y="1534"/>
                        <a:pt x="4127" y="1543"/>
                      </a:cubicBezTo>
                      <a:cubicBezTo>
                        <a:pt x="4085" y="1566"/>
                        <a:pt x="4053" y="1615"/>
                        <a:pt x="4062" y="1666"/>
                      </a:cubicBezTo>
                      <a:cubicBezTo>
                        <a:pt x="4062" y="1666"/>
                        <a:pt x="4062" y="1669"/>
                        <a:pt x="4066" y="1672"/>
                      </a:cubicBezTo>
                      <a:cubicBezTo>
                        <a:pt x="4069" y="1688"/>
                        <a:pt x="4078" y="1698"/>
                        <a:pt x="4088" y="1711"/>
                      </a:cubicBezTo>
                      <a:cubicBezTo>
                        <a:pt x="4072" y="1701"/>
                        <a:pt x="4053" y="1692"/>
                        <a:pt x="4037" y="1685"/>
                      </a:cubicBezTo>
                      <a:moveTo>
                        <a:pt x="5435" y="1608"/>
                      </a:moveTo>
                      <a:lnTo>
                        <a:pt x="5435" y="1608"/>
                      </a:lnTo>
                      <a:cubicBezTo>
                        <a:pt x="5418" y="1611"/>
                        <a:pt x="5402" y="1618"/>
                        <a:pt x="5386" y="1621"/>
                      </a:cubicBezTo>
                      <a:cubicBezTo>
                        <a:pt x="5373" y="1611"/>
                        <a:pt x="5360" y="1602"/>
                        <a:pt x="5347" y="1595"/>
                      </a:cubicBezTo>
                      <a:cubicBezTo>
                        <a:pt x="5338" y="1589"/>
                        <a:pt x="5328" y="1579"/>
                        <a:pt x="5322" y="1572"/>
                      </a:cubicBezTo>
                      <a:cubicBezTo>
                        <a:pt x="5286" y="1550"/>
                        <a:pt x="5254" y="1527"/>
                        <a:pt x="5215" y="1515"/>
                      </a:cubicBezTo>
                      <a:cubicBezTo>
                        <a:pt x="5177" y="1502"/>
                        <a:pt x="5135" y="1489"/>
                        <a:pt x="5093" y="1483"/>
                      </a:cubicBezTo>
                      <a:cubicBezTo>
                        <a:pt x="4938" y="1460"/>
                        <a:pt x="4784" y="1492"/>
                        <a:pt x="4642" y="1556"/>
                      </a:cubicBezTo>
                      <a:cubicBezTo>
                        <a:pt x="4494" y="1621"/>
                        <a:pt x="4359" y="1714"/>
                        <a:pt x="4210" y="1779"/>
                      </a:cubicBezTo>
                      <a:cubicBezTo>
                        <a:pt x="4207" y="1782"/>
                        <a:pt x="4204" y="1782"/>
                        <a:pt x="4201" y="1785"/>
                      </a:cubicBezTo>
                      <a:cubicBezTo>
                        <a:pt x="4191" y="1775"/>
                        <a:pt x="4182" y="1769"/>
                        <a:pt x="4175" y="1763"/>
                      </a:cubicBezTo>
                      <a:cubicBezTo>
                        <a:pt x="4156" y="1743"/>
                        <a:pt x="4140" y="1730"/>
                        <a:pt x="4133" y="1721"/>
                      </a:cubicBezTo>
                      <a:cubicBezTo>
                        <a:pt x="4130" y="1717"/>
                        <a:pt x="4127" y="1714"/>
                        <a:pt x="4124" y="1711"/>
                      </a:cubicBezTo>
                      <a:cubicBezTo>
                        <a:pt x="4108" y="1695"/>
                        <a:pt x="4088" y="1679"/>
                        <a:pt x="4088" y="1653"/>
                      </a:cubicBezTo>
                      <a:cubicBezTo>
                        <a:pt x="4085" y="1624"/>
                        <a:pt x="4101" y="1598"/>
                        <a:pt x="4121" y="1582"/>
                      </a:cubicBezTo>
                      <a:cubicBezTo>
                        <a:pt x="4137" y="1566"/>
                        <a:pt x="4156" y="1553"/>
                        <a:pt x="4178" y="1553"/>
                      </a:cubicBezTo>
                      <a:cubicBezTo>
                        <a:pt x="4185" y="1553"/>
                        <a:pt x="4191" y="1553"/>
                        <a:pt x="4198" y="1556"/>
                      </a:cubicBezTo>
                      <a:cubicBezTo>
                        <a:pt x="4227" y="1569"/>
                        <a:pt x="4223" y="1589"/>
                        <a:pt x="4217" y="1611"/>
                      </a:cubicBezTo>
                      <a:cubicBezTo>
                        <a:pt x="4210" y="1631"/>
                        <a:pt x="4207" y="1650"/>
                        <a:pt x="4214" y="1669"/>
                      </a:cubicBezTo>
                      <a:cubicBezTo>
                        <a:pt x="4223" y="1688"/>
                        <a:pt x="4246" y="1698"/>
                        <a:pt x="4269" y="1701"/>
                      </a:cubicBezTo>
                      <a:cubicBezTo>
                        <a:pt x="4272" y="1701"/>
                        <a:pt x="4275" y="1704"/>
                        <a:pt x="4278" y="1704"/>
                      </a:cubicBezTo>
                      <a:cubicBezTo>
                        <a:pt x="4304" y="1704"/>
                        <a:pt x="4330" y="1695"/>
                        <a:pt x="4349" y="1676"/>
                      </a:cubicBezTo>
                      <a:cubicBezTo>
                        <a:pt x="4423" y="1637"/>
                        <a:pt x="4491" y="1582"/>
                        <a:pt x="4565" y="1543"/>
                      </a:cubicBezTo>
                      <a:cubicBezTo>
                        <a:pt x="4665" y="1489"/>
                        <a:pt x="4774" y="1444"/>
                        <a:pt x="4887" y="1421"/>
                      </a:cubicBezTo>
                      <a:cubicBezTo>
                        <a:pt x="5003" y="1399"/>
                        <a:pt x="5128" y="1389"/>
                        <a:pt x="5241" y="1428"/>
                      </a:cubicBezTo>
                      <a:cubicBezTo>
                        <a:pt x="5344" y="1463"/>
                        <a:pt x="5435" y="1527"/>
                        <a:pt x="5518" y="1595"/>
                      </a:cubicBezTo>
                      <a:cubicBezTo>
                        <a:pt x="5489" y="1598"/>
                        <a:pt x="5460" y="1602"/>
                        <a:pt x="5435" y="1608"/>
                      </a:cubicBezTo>
                      <a:moveTo>
                        <a:pt x="5557" y="1592"/>
                      </a:moveTo>
                      <a:lnTo>
                        <a:pt x="5557" y="1592"/>
                      </a:lnTo>
                      <a:cubicBezTo>
                        <a:pt x="5550" y="1592"/>
                        <a:pt x="5544" y="1592"/>
                        <a:pt x="5541" y="1589"/>
                      </a:cubicBezTo>
                      <a:cubicBezTo>
                        <a:pt x="5534" y="1585"/>
                        <a:pt x="5531" y="1582"/>
                        <a:pt x="5528" y="1579"/>
                      </a:cubicBezTo>
                      <a:cubicBezTo>
                        <a:pt x="5457" y="1508"/>
                        <a:pt x="5376" y="1450"/>
                        <a:pt x="5286" y="1411"/>
                      </a:cubicBezTo>
                      <a:cubicBezTo>
                        <a:pt x="5280" y="1411"/>
                        <a:pt x="5273" y="1408"/>
                        <a:pt x="5270" y="1405"/>
                      </a:cubicBezTo>
                      <a:cubicBezTo>
                        <a:pt x="5106" y="1344"/>
                        <a:pt x="4926" y="1363"/>
                        <a:pt x="4765" y="1418"/>
                      </a:cubicBezTo>
                      <a:cubicBezTo>
                        <a:pt x="4674" y="1444"/>
                        <a:pt x="4590" y="1486"/>
                        <a:pt x="4510" y="1531"/>
                      </a:cubicBezTo>
                      <a:cubicBezTo>
                        <a:pt x="4465" y="1556"/>
                        <a:pt x="4433" y="1579"/>
                        <a:pt x="4391" y="1608"/>
                      </a:cubicBezTo>
                      <a:cubicBezTo>
                        <a:pt x="4394" y="1579"/>
                        <a:pt x="4388" y="1553"/>
                        <a:pt x="4375" y="1531"/>
                      </a:cubicBezTo>
                      <a:cubicBezTo>
                        <a:pt x="4414" y="1521"/>
                        <a:pt x="4517" y="1499"/>
                        <a:pt x="4526" y="1495"/>
                      </a:cubicBezTo>
                      <a:cubicBezTo>
                        <a:pt x="4584" y="1479"/>
                        <a:pt x="4813" y="1383"/>
                        <a:pt x="4877" y="1360"/>
                      </a:cubicBezTo>
                      <a:cubicBezTo>
                        <a:pt x="5032" y="1312"/>
                        <a:pt x="5199" y="1325"/>
                        <a:pt x="5351" y="1373"/>
                      </a:cubicBezTo>
                      <a:cubicBezTo>
                        <a:pt x="5476" y="1415"/>
                        <a:pt x="5599" y="1483"/>
                        <a:pt x="5663" y="1595"/>
                      </a:cubicBezTo>
                      <a:cubicBezTo>
                        <a:pt x="5628" y="1595"/>
                        <a:pt x="5592" y="1592"/>
                        <a:pt x="5557" y="1592"/>
                      </a:cubicBezTo>
                      <a:moveTo>
                        <a:pt x="5702" y="1602"/>
                      </a:moveTo>
                      <a:lnTo>
                        <a:pt x="5702" y="1602"/>
                      </a:lnTo>
                      <a:cubicBezTo>
                        <a:pt x="5699" y="1598"/>
                        <a:pt x="5695" y="1598"/>
                        <a:pt x="5692" y="1598"/>
                      </a:cubicBezTo>
                      <a:cubicBezTo>
                        <a:pt x="5689" y="1595"/>
                        <a:pt x="5689" y="1592"/>
                        <a:pt x="5686" y="1589"/>
                      </a:cubicBezTo>
                      <a:cubicBezTo>
                        <a:pt x="5631" y="1495"/>
                        <a:pt x="5544" y="1415"/>
                        <a:pt x="5444" y="1376"/>
                      </a:cubicBezTo>
                      <a:cubicBezTo>
                        <a:pt x="5370" y="1347"/>
                        <a:pt x="5296" y="1322"/>
                        <a:pt x="5215" y="1309"/>
                      </a:cubicBezTo>
                      <a:cubicBezTo>
                        <a:pt x="5219" y="1309"/>
                        <a:pt x="5219" y="1309"/>
                        <a:pt x="5222" y="1309"/>
                      </a:cubicBezTo>
                      <a:cubicBezTo>
                        <a:pt x="5306" y="1309"/>
                        <a:pt x="5392" y="1315"/>
                        <a:pt x="5470" y="1344"/>
                      </a:cubicBezTo>
                      <a:cubicBezTo>
                        <a:pt x="5541" y="1376"/>
                        <a:pt x="5608" y="1421"/>
                        <a:pt x="5663" y="1476"/>
                      </a:cubicBezTo>
                      <a:cubicBezTo>
                        <a:pt x="5689" y="1502"/>
                        <a:pt x="5718" y="1531"/>
                        <a:pt x="5737" y="1560"/>
                      </a:cubicBezTo>
                      <a:cubicBezTo>
                        <a:pt x="5737" y="1563"/>
                        <a:pt x="5740" y="1563"/>
                        <a:pt x="5740" y="1566"/>
                      </a:cubicBezTo>
                      <a:cubicBezTo>
                        <a:pt x="5750" y="1579"/>
                        <a:pt x="5760" y="1595"/>
                        <a:pt x="5763" y="1611"/>
                      </a:cubicBezTo>
                      <a:cubicBezTo>
                        <a:pt x="5744" y="1608"/>
                        <a:pt x="5724" y="1605"/>
                        <a:pt x="5702" y="1602"/>
                      </a:cubicBezTo>
                      <a:moveTo>
                        <a:pt x="5959" y="1685"/>
                      </a:moveTo>
                      <a:lnTo>
                        <a:pt x="5959" y="1685"/>
                      </a:lnTo>
                      <a:cubicBezTo>
                        <a:pt x="5901" y="1656"/>
                        <a:pt x="5847" y="1634"/>
                        <a:pt x="5782" y="1618"/>
                      </a:cubicBezTo>
                      <a:cubicBezTo>
                        <a:pt x="5785" y="1618"/>
                        <a:pt x="5776" y="1595"/>
                        <a:pt x="5763" y="1572"/>
                      </a:cubicBezTo>
                      <a:cubicBezTo>
                        <a:pt x="5827" y="1589"/>
                        <a:pt x="5879" y="1595"/>
                        <a:pt x="5943" y="1569"/>
                      </a:cubicBezTo>
                      <a:cubicBezTo>
                        <a:pt x="6011" y="1540"/>
                        <a:pt x="6092" y="1479"/>
                        <a:pt x="6169" y="1511"/>
                      </a:cubicBezTo>
                      <a:cubicBezTo>
                        <a:pt x="6172" y="1511"/>
                        <a:pt x="6175" y="1508"/>
                        <a:pt x="6172" y="1505"/>
                      </a:cubicBezTo>
                      <a:cubicBezTo>
                        <a:pt x="6120" y="1476"/>
                        <a:pt x="6069" y="1492"/>
                        <a:pt x="6017" y="1515"/>
                      </a:cubicBezTo>
                      <a:cubicBezTo>
                        <a:pt x="5979" y="1531"/>
                        <a:pt x="5943" y="1550"/>
                        <a:pt x="5901" y="1560"/>
                      </a:cubicBezTo>
                      <a:cubicBezTo>
                        <a:pt x="5850" y="1572"/>
                        <a:pt x="5801" y="1560"/>
                        <a:pt x="5750" y="1547"/>
                      </a:cubicBezTo>
                      <a:lnTo>
                        <a:pt x="5750" y="1547"/>
                      </a:lnTo>
                      <a:cubicBezTo>
                        <a:pt x="5740" y="1527"/>
                        <a:pt x="5731" y="1515"/>
                        <a:pt x="5731" y="1511"/>
                      </a:cubicBezTo>
                      <a:cubicBezTo>
                        <a:pt x="5702" y="1463"/>
                        <a:pt x="5653" y="1421"/>
                        <a:pt x="5612" y="1389"/>
                      </a:cubicBezTo>
                      <a:cubicBezTo>
                        <a:pt x="5599" y="1379"/>
                        <a:pt x="5583" y="1367"/>
                        <a:pt x="5567" y="1357"/>
                      </a:cubicBezTo>
                      <a:cubicBezTo>
                        <a:pt x="5608" y="1338"/>
                        <a:pt x="5644" y="1302"/>
                        <a:pt x="5669" y="1263"/>
                      </a:cubicBezTo>
                      <a:cubicBezTo>
                        <a:pt x="5686" y="1234"/>
                        <a:pt x="5699" y="1202"/>
                        <a:pt x="5711" y="1173"/>
                      </a:cubicBezTo>
                      <a:cubicBezTo>
                        <a:pt x="5724" y="1151"/>
                        <a:pt x="5737" y="1118"/>
                        <a:pt x="5760" y="1102"/>
                      </a:cubicBezTo>
                      <a:cubicBezTo>
                        <a:pt x="5772" y="1096"/>
                        <a:pt x="5789" y="1093"/>
                        <a:pt x="5801" y="1086"/>
                      </a:cubicBezTo>
                      <a:cubicBezTo>
                        <a:pt x="5805" y="1083"/>
                        <a:pt x="5805" y="1080"/>
                        <a:pt x="5801" y="1080"/>
                      </a:cubicBezTo>
                      <a:cubicBezTo>
                        <a:pt x="5737" y="1074"/>
                        <a:pt x="5711" y="1128"/>
                        <a:pt x="5686" y="1177"/>
                      </a:cubicBezTo>
                      <a:cubicBezTo>
                        <a:pt x="5653" y="1247"/>
                        <a:pt x="5615" y="1312"/>
                        <a:pt x="5541" y="1341"/>
                      </a:cubicBezTo>
                      <a:cubicBezTo>
                        <a:pt x="5528" y="1334"/>
                        <a:pt x="5518" y="1331"/>
                        <a:pt x="5508" y="1325"/>
                      </a:cubicBezTo>
                      <a:cubicBezTo>
                        <a:pt x="5502" y="1322"/>
                        <a:pt x="5470" y="1312"/>
                        <a:pt x="5467" y="1309"/>
                      </a:cubicBezTo>
                      <a:cubicBezTo>
                        <a:pt x="5460" y="1289"/>
                        <a:pt x="5451" y="1273"/>
                        <a:pt x="5441" y="1254"/>
                      </a:cubicBezTo>
                      <a:cubicBezTo>
                        <a:pt x="5502" y="1267"/>
                        <a:pt x="5579" y="1209"/>
                        <a:pt x="5618" y="1167"/>
                      </a:cubicBezTo>
                      <a:cubicBezTo>
                        <a:pt x="5647" y="1135"/>
                        <a:pt x="5673" y="1099"/>
                        <a:pt x="5692" y="1061"/>
                      </a:cubicBezTo>
                      <a:cubicBezTo>
                        <a:pt x="5705" y="1038"/>
                        <a:pt x="5711" y="1016"/>
                        <a:pt x="5724" y="996"/>
                      </a:cubicBezTo>
                      <a:cubicBezTo>
                        <a:pt x="5750" y="959"/>
                        <a:pt x="5805" y="926"/>
                        <a:pt x="5840" y="977"/>
                      </a:cubicBezTo>
                      <a:cubicBezTo>
                        <a:pt x="5844" y="980"/>
                        <a:pt x="5853" y="983"/>
                        <a:pt x="5856" y="977"/>
                      </a:cubicBezTo>
                      <a:cubicBezTo>
                        <a:pt x="5898" y="943"/>
                        <a:pt x="5979" y="946"/>
                        <a:pt x="6008" y="993"/>
                      </a:cubicBezTo>
                      <a:cubicBezTo>
                        <a:pt x="6011" y="999"/>
                        <a:pt x="6017" y="993"/>
                        <a:pt x="6017" y="986"/>
                      </a:cubicBezTo>
                      <a:cubicBezTo>
                        <a:pt x="5992" y="930"/>
                        <a:pt x="5901" y="923"/>
                        <a:pt x="5850" y="955"/>
                      </a:cubicBezTo>
                      <a:cubicBezTo>
                        <a:pt x="5801" y="898"/>
                        <a:pt x="5724" y="946"/>
                        <a:pt x="5695" y="1006"/>
                      </a:cubicBezTo>
                      <a:cubicBezTo>
                        <a:pt x="5669" y="1061"/>
                        <a:pt x="5640" y="1115"/>
                        <a:pt x="5595" y="1157"/>
                      </a:cubicBezTo>
                      <a:cubicBezTo>
                        <a:pt x="5563" y="1193"/>
                        <a:pt x="5489" y="1247"/>
                        <a:pt x="5435" y="1231"/>
                      </a:cubicBezTo>
                      <a:cubicBezTo>
                        <a:pt x="5431" y="1231"/>
                        <a:pt x="5428" y="1231"/>
                        <a:pt x="5428" y="1231"/>
                      </a:cubicBezTo>
                      <a:cubicBezTo>
                        <a:pt x="5389" y="1177"/>
                        <a:pt x="5341" y="1125"/>
                        <a:pt x="5286" y="1086"/>
                      </a:cubicBezTo>
                      <a:cubicBezTo>
                        <a:pt x="5299" y="1086"/>
                        <a:pt x="5309" y="1083"/>
                        <a:pt x="5319" y="1077"/>
                      </a:cubicBezTo>
                      <a:cubicBezTo>
                        <a:pt x="5347" y="1064"/>
                        <a:pt x="5363" y="1038"/>
                        <a:pt x="5376" y="1012"/>
                      </a:cubicBezTo>
                      <a:cubicBezTo>
                        <a:pt x="5389" y="986"/>
                        <a:pt x="5396" y="962"/>
                        <a:pt x="5415" y="939"/>
                      </a:cubicBezTo>
                      <a:cubicBezTo>
                        <a:pt x="5415" y="936"/>
                        <a:pt x="5418" y="933"/>
                        <a:pt x="5422" y="930"/>
                      </a:cubicBezTo>
                      <a:cubicBezTo>
                        <a:pt x="5428" y="933"/>
                        <a:pt x="5431" y="936"/>
                        <a:pt x="5438" y="936"/>
                      </a:cubicBezTo>
                      <a:cubicBezTo>
                        <a:pt x="5441" y="926"/>
                        <a:pt x="5451" y="917"/>
                        <a:pt x="5463" y="907"/>
                      </a:cubicBezTo>
                      <a:cubicBezTo>
                        <a:pt x="5460" y="907"/>
                        <a:pt x="5457" y="907"/>
                        <a:pt x="5457" y="907"/>
                      </a:cubicBezTo>
                      <a:cubicBezTo>
                        <a:pt x="5457" y="904"/>
                        <a:pt x="5460" y="904"/>
                        <a:pt x="5460" y="904"/>
                      </a:cubicBezTo>
                      <a:cubicBezTo>
                        <a:pt x="5486" y="888"/>
                        <a:pt x="5528" y="872"/>
                        <a:pt x="5557" y="888"/>
                      </a:cubicBezTo>
                      <a:cubicBezTo>
                        <a:pt x="5592" y="907"/>
                        <a:pt x="5592" y="974"/>
                        <a:pt x="5560" y="996"/>
                      </a:cubicBezTo>
                      <a:cubicBezTo>
                        <a:pt x="5544" y="1009"/>
                        <a:pt x="5518" y="1006"/>
                        <a:pt x="5499" y="996"/>
                      </a:cubicBezTo>
                      <a:cubicBezTo>
                        <a:pt x="5486" y="993"/>
                        <a:pt x="5479" y="986"/>
                        <a:pt x="5470" y="980"/>
                      </a:cubicBezTo>
                      <a:cubicBezTo>
                        <a:pt x="5463" y="977"/>
                        <a:pt x="5460" y="974"/>
                        <a:pt x="5454" y="974"/>
                      </a:cubicBezTo>
                      <a:cubicBezTo>
                        <a:pt x="5435" y="977"/>
                        <a:pt x="5422" y="1006"/>
                        <a:pt x="5422" y="1022"/>
                      </a:cubicBezTo>
                      <a:cubicBezTo>
                        <a:pt x="5418" y="1041"/>
                        <a:pt x="5422" y="1070"/>
                        <a:pt x="5438" y="1086"/>
                      </a:cubicBezTo>
                      <a:cubicBezTo>
                        <a:pt x="5470" y="1125"/>
                        <a:pt x="5528" y="1109"/>
                        <a:pt x="5567" y="1086"/>
                      </a:cubicBezTo>
                      <a:cubicBezTo>
                        <a:pt x="5618" y="1058"/>
                        <a:pt x="5644" y="1009"/>
                        <a:pt x="5666" y="959"/>
                      </a:cubicBezTo>
                      <a:cubicBezTo>
                        <a:pt x="5682" y="920"/>
                        <a:pt x="5702" y="885"/>
                        <a:pt x="5731" y="856"/>
                      </a:cubicBezTo>
                      <a:cubicBezTo>
                        <a:pt x="5734" y="856"/>
                        <a:pt x="5737" y="856"/>
                        <a:pt x="5740" y="856"/>
                      </a:cubicBezTo>
                      <a:cubicBezTo>
                        <a:pt x="5740" y="852"/>
                        <a:pt x="5744" y="846"/>
                        <a:pt x="5747" y="843"/>
                      </a:cubicBezTo>
                      <a:cubicBezTo>
                        <a:pt x="5756" y="833"/>
                        <a:pt x="5766" y="827"/>
                        <a:pt x="5779" y="817"/>
                      </a:cubicBezTo>
                      <a:cubicBezTo>
                        <a:pt x="5805" y="804"/>
                        <a:pt x="5837" y="798"/>
                        <a:pt x="5863" y="810"/>
                      </a:cubicBezTo>
                      <a:cubicBezTo>
                        <a:pt x="5901" y="830"/>
                        <a:pt x="5895" y="865"/>
                        <a:pt x="5908" y="901"/>
                      </a:cubicBezTo>
                      <a:cubicBezTo>
                        <a:pt x="5911" y="907"/>
                        <a:pt x="5917" y="910"/>
                        <a:pt x="5924" y="907"/>
                      </a:cubicBezTo>
                      <a:cubicBezTo>
                        <a:pt x="5953" y="901"/>
                        <a:pt x="5982" y="898"/>
                        <a:pt x="6011" y="910"/>
                      </a:cubicBezTo>
                      <a:cubicBezTo>
                        <a:pt x="6040" y="923"/>
                        <a:pt x="6062" y="952"/>
                        <a:pt x="6066" y="983"/>
                      </a:cubicBezTo>
                      <a:cubicBezTo>
                        <a:pt x="6069" y="1012"/>
                        <a:pt x="6069" y="1035"/>
                        <a:pt x="6095" y="1054"/>
                      </a:cubicBezTo>
                      <a:cubicBezTo>
                        <a:pt x="6117" y="1070"/>
                        <a:pt x="6143" y="1080"/>
                        <a:pt x="6159" y="1106"/>
                      </a:cubicBezTo>
                      <a:cubicBezTo>
                        <a:pt x="6169" y="1122"/>
                        <a:pt x="6175" y="1141"/>
                        <a:pt x="6175" y="1161"/>
                      </a:cubicBezTo>
                      <a:cubicBezTo>
                        <a:pt x="6172" y="1164"/>
                        <a:pt x="6172" y="1167"/>
                        <a:pt x="6169" y="1177"/>
                      </a:cubicBezTo>
                      <a:cubicBezTo>
                        <a:pt x="6165" y="1222"/>
                        <a:pt x="6130" y="1251"/>
                        <a:pt x="6088" y="1254"/>
                      </a:cubicBezTo>
                      <a:cubicBezTo>
                        <a:pt x="6085" y="1254"/>
                        <a:pt x="6079" y="1254"/>
                        <a:pt x="6072" y="1254"/>
                      </a:cubicBezTo>
                      <a:cubicBezTo>
                        <a:pt x="6046" y="1247"/>
                        <a:pt x="6011" y="1231"/>
                        <a:pt x="6001" y="1202"/>
                      </a:cubicBezTo>
                      <a:cubicBezTo>
                        <a:pt x="5995" y="1186"/>
                        <a:pt x="6004" y="1183"/>
                        <a:pt x="6014" y="1177"/>
                      </a:cubicBezTo>
                      <a:cubicBezTo>
                        <a:pt x="6024" y="1170"/>
                        <a:pt x="6030" y="1161"/>
                        <a:pt x="6037" y="1154"/>
                      </a:cubicBezTo>
                      <a:cubicBezTo>
                        <a:pt x="6069" y="1106"/>
                        <a:pt x="6033" y="1058"/>
                        <a:pt x="5985" y="1041"/>
                      </a:cubicBezTo>
                      <a:cubicBezTo>
                        <a:pt x="5972" y="1035"/>
                        <a:pt x="5956" y="1032"/>
                        <a:pt x="5940" y="1035"/>
                      </a:cubicBezTo>
                      <a:cubicBezTo>
                        <a:pt x="5904" y="1035"/>
                        <a:pt x="5872" y="1048"/>
                        <a:pt x="5844" y="1070"/>
                      </a:cubicBezTo>
                      <a:cubicBezTo>
                        <a:pt x="5805" y="1096"/>
                        <a:pt x="5776" y="1141"/>
                        <a:pt x="5769" y="1190"/>
                      </a:cubicBezTo>
                      <a:cubicBezTo>
                        <a:pt x="5763" y="1231"/>
                        <a:pt x="5785" y="1292"/>
                        <a:pt x="5834" y="1302"/>
                      </a:cubicBezTo>
                      <a:cubicBezTo>
                        <a:pt x="5837" y="1302"/>
                        <a:pt x="5837" y="1302"/>
                        <a:pt x="5840" y="1302"/>
                      </a:cubicBezTo>
                      <a:cubicBezTo>
                        <a:pt x="5860" y="1302"/>
                        <a:pt x="5876" y="1292"/>
                        <a:pt x="5895" y="1286"/>
                      </a:cubicBezTo>
                      <a:cubicBezTo>
                        <a:pt x="5904" y="1279"/>
                        <a:pt x="5914" y="1279"/>
                        <a:pt x="5921" y="1279"/>
                      </a:cubicBezTo>
                      <a:cubicBezTo>
                        <a:pt x="5937" y="1279"/>
                        <a:pt x="5950" y="1286"/>
                        <a:pt x="5963" y="1299"/>
                      </a:cubicBezTo>
                      <a:cubicBezTo>
                        <a:pt x="5985" y="1318"/>
                        <a:pt x="6008" y="1347"/>
                        <a:pt x="6001" y="1376"/>
                      </a:cubicBezTo>
                      <a:cubicBezTo>
                        <a:pt x="5998" y="1395"/>
                        <a:pt x="5976" y="1411"/>
                        <a:pt x="5956" y="1411"/>
                      </a:cubicBezTo>
                      <a:cubicBezTo>
                        <a:pt x="5947" y="1411"/>
                        <a:pt x="5934" y="1408"/>
                        <a:pt x="5927" y="1395"/>
                      </a:cubicBezTo>
                      <a:cubicBezTo>
                        <a:pt x="5914" y="1376"/>
                        <a:pt x="5908" y="1360"/>
                        <a:pt x="5882" y="1354"/>
                      </a:cubicBezTo>
                      <a:cubicBezTo>
                        <a:pt x="5876" y="1350"/>
                        <a:pt x="5872" y="1350"/>
                        <a:pt x="5866" y="1350"/>
                      </a:cubicBezTo>
                      <a:cubicBezTo>
                        <a:pt x="5850" y="1350"/>
                        <a:pt x="5834" y="1357"/>
                        <a:pt x="5821" y="1367"/>
                      </a:cubicBezTo>
                      <a:cubicBezTo>
                        <a:pt x="5785" y="1402"/>
                        <a:pt x="5792" y="1466"/>
                        <a:pt x="5834" y="1492"/>
                      </a:cubicBezTo>
                      <a:cubicBezTo>
                        <a:pt x="5856" y="1505"/>
                        <a:pt x="5882" y="1508"/>
                        <a:pt x="5911" y="1508"/>
                      </a:cubicBezTo>
                      <a:cubicBezTo>
                        <a:pt x="5940" y="1508"/>
                        <a:pt x="5969" y="1505"/>
                        <a:pt x="5992" y="1495"/>
                      </a:cubicBezTo>
                      <a:cubicBezTo>
                        <a:pt x="6040" y="1483"/>
                        <a:pt x="6085" y="1454"/>
                        <a:pt x="6136" y="1454"/>
                      </a:cubicBezTo>
                      <a:cubicBezTo>
                        <a:pt x="6146" y="1454"/>
                        <a:pt x="6153" y="1457"/>
                        <a:pt x="6159" y="1457"/>
                      </a:cubicBezTo>
                      <a:cubicBezTo>
                        <a:pt x="6214" y="1470"/>
                        <a:pt x="6265" y="1508"/>
                        <a:pt x="6278" y="1563"/>
                      </a:cubicBezTo>
                      <a:cubicBezTo>
                        <a:pt x="6288" y="1592"/>
                        <a:pt x="6285" y="1624"/>
                        <a:pt x="6265" y="1647"/>
                      </a:cubicBezTo>
                      <a:cubicBezTo>
                        <a:pt x="6249" y="1663"/>
                        <a:pt x="6227" y="1676"/>
                        <a:pt x="6204" y="1676"/>
                      </a:cubicBezTo>
                      <a:cubicBezTo>
                        <a:pt x="6194" y="1676"/>
                        <a:pt x="6188" y="1676"/>
                        <a:pt x="6178" y="1672"/>
                      </a:cubicBezTo>
                      <a:cubicBezTo>
                        <a:pt x="6140" y="1656"/>
                        <a:pt x="6181" y="1598"/>
                        <a:pt x="6169" y="1566"/>
                      </a:cubicBezTo>
                      <a:cubicBezTo>
                        <a:pt x="6159" y="1540"/>
                        <a:pt x="6133" y="1527"/>
                        <a:pt x="6108" y="1527"/>
                      </a:cubicBezTo>
                      <a:cubicBezTo>
                        <a:pt x="6085" y="1527"/>
                        <a:pt x="6066" y="1534"/>
                        <a:pt x="6049" y="1543"/>
                      </a:cubicBezTo>
                      <a:cubicBezTo>
                        <a:pt x="6008" y="1566"/>
                        <a:pt x="5976" y="1615"/>
                        <a:pt x="5985" y="1666"/>
                      </a:cubicBezTo>
                      <a:cubicBezTo>
                        <a:pt x="5985" y="1666"/>
                        <a:pt x="5985" y="1669"/>
                        <a:pt x="5988" y="1672"/>
                      </a:cubicBezTo>
                      <a:cubicBezTo>
                        <a:pt x="5992" y="1688"/>
                        <a:pt x="6001" y="1698"/>
                        <a:pt x="6011" y="1711"/>
                      </a:cubicBezTo>
                      <a:cubicBezTo>
                        <a:pt x="5995" y="1701"/>
                        <a:pt x="5976" y="1692"/>
                        <a:pt x="5959" y="1685"/>
                      </a:cubicBezTo>
                      <a:moveTo>
                        <a:pt x="7357" y="1608"/>
                      </a:moveTo>
                      <a:lnTo>
                        <a:pt x="7357" y="1608"/>
                      </a:lnTo>
                      <a:cubicBezTo>
                        <a:pt x="7341" y="1611"/>
                        <a:pt x="7325" y="1618"/>
                        <a:pt x="7309" y="1621"/>
                      </a:cubicBezTo>
                      <a:cubicBezTo>
                        <a:pt x="7296" y="1611"/>
                        <a:pt x="7283" y="1602"/>
                        <a:pt x="7270" y="1595"/>
                      </a:cubicBezTo>
                      <a:cubicBezTo>
                        <a:pt x="7260" y="1589"/>
                        <a:pt x="7251" y="1579"/>
                        <a:pt x="7244" y="1572"/>
                      </a:cubicBezTo>
                      <a:cubicBezTo>
                        <a:pt x="7209" y="1550"/>
                        <a:pt x="7177" y="1527"/>
                        <a:pt x="7138" y="1515"/>
                      </a:cubicBezTo>
                      <a:cubicBezTo>
                        <a:pt x="7099" y="1502"/>
                        <a:pt x="7058" y="1489"/>
                        <a:pt x="7016" y="1483"/>
                      </a:cubicBezTo>
                      <a:cubicBezTo>
                        <a:pt x="6861" y="1460"/>
                        <a:pt x="6706" y="1492"/>
                        <a:pt x="6565" y="1556"/>
                      </a:cubicBezTo>
                      <a:cubicBezTo>
                        <a:pt x="6417" y="1621"/>
                        <a:pt x="6281" y="1714"/>
                        <a:pt x="6133" y="1779"/>
                      </a:cubicBezTo>
                      <a:cubicBezTo>
                        <a:pt x="6130" y="1782"/>
                        <a:pt x="6127" y="1782"/>
                        <a:pt x="6124" y="1785"/>
                      </a:cubicBezTo>
                      <a:cubicBezTo>
                        <a:pt x="6114" y="1775"/>
                        <a:pt x="6104" y="1769"/>
                        <a:pt x="6098" y="1763"/>
                      </a:cubicBezTo>
                      <a:cubicBezTo>
                        <a:pt x="6079" y="1743"/>
                        <a:pt x="6062" y="1730"/>
                        <a:pt x="6056" y="1721"/>
                      </a:cubicBezTo>
                      <a:cubicBezTo>
                        <a:pt x="6053" y="1717"/>
                        <a:pt x="6049" y="1714"/>
                        <a:pt x="6046" y="1711"/>
                      </a:cubicBezTo>
                      <a:cubicBezTo>
                        <a:pt x="6030" y="1695"/>
                        <a:pt x="6011" y="1679"/>
                        <a:pt x="6011" y="1653"/>
                      </a:cubicBezTo>
                      <a:cubicBezTo>
                        <a:pt x="6008" y="1624"/>
                        <a:pt x="6024" y="1598"/>
                        <a:pt x="6043" y="1582"/>
                      </a:cubicBezTo>
                      <a:cubicBezTo>
                        <a:pt x="6059" y="1566"/>
                        <a:pt x="6079" y="1553"/>
                        <a:pt x="6101" y="1553"/>
                      </a:cubicBezTo>
                      <a:cubicBezTo>
                        <a:pt x="6108" y="1553"/>
                        <a:pt x="6114" y="1553"/>
                        <a:pt x="6120" y="1556"/>
                      </a:cubicBezTo>
                      <a:cubicBezTo>
                        <a:pt x="6149" y="1569"/>
                        <a:pt x="6146" y="1589"/>
                        <a:pt x="6140" y="1611"/>
                      </a:cubicBezTo>
                      <a:cubicBezTo>
                        <a:pt x="6133" y="1631"/>
                        <a:pt x="6130" y="1650"/>
                        <a:pt x="6136" y="1669"/>
                      </a:cubicBezTo>
                      <a:cubicBezTo>
                        <a:pt x="6146" y="1688"/>
                        <a:pt x="6169" y="1698"/>
                        <a:pt x="6191" y="1701"/>
                      </a:cubicBezTo>
                      <a:cubicBezTo>
                        <a:pt x="6194" y="1701"/>
                        <a:pt x="6198" y="1704"/>
                        <a:pt x="6201" y="1704"/>
                      </a:cubicBezTo>
                      <a:cubicBezTo>
                        <a:pt x="6227" y="1704"/>
                        <a:pt x="6252" y="1695"/>
                        <a:pt x="6272" y="1676"/>
                      </a:cubicBezTo>
                      <a:cubicBezTo>
                        <a:pt x="6346" y="1637"/>
                        <a:pt x="6413" y="1582"/>
                        <a:pt x="6488" y="1543"/>
                      </a:cubicBezTo>
                      <a:cubicBezTo>
                        <a:pt x="6591" y="1489"/>
                        <a:pt x="6697" y="1444"/>
                        <a:pt x="6810" y="1421"/>
                      </a:cubicBezTo>
                      <a:cubicBezTo>
                        <a:pt x="6926" y="1399"/>
                        <a:pt x="7051" y="1389"/>
                        <a:pt x="7164" y="1428"/>
                      </a:cubicBezTo>
                      <a:cubicBezTo>
                        <a:pt x="7267" y="1463"/>
                        <a:pt x="7357" y="1527"/>
                        <a:pt x="7441" y="1595"/>
                      </a:cubicBezTo>
                      <a:cubicBezTo>
                        <a:pt x="7412" y="1598"/>
                        <a:pt x="7383" y="1602"/>
                        <a:pt x="7357" y="1608"/>
                      </a:cubicBezTo>
                      <a:moveTo>
                        <a:pt x="7479" y="1592"/>
                      </a:moveTo>
                      <a:lnTo>
                        <a:pt x="7479" y="1592"/>
                      </a:lnTo>
                      <a:cubicBezTo>
                        <a:pt x="7473" y="1592"/>
                        <a:pt x="7467" y="1592"/>
                        <a:pt x="7463" y="1589"/>
                      </a:cubicBezTo>
                      <a:cubicBezTo>
                        <a:pt x="7457" y="1585"/>
                        <a:pt x="7454" y="1582"/>
                        <a:pt x="7450" y="1579"/>
                      </a:cubicBezTo>
                      <a:cubicBezTo>
                        <a:pt x="7380" y="1508"/>
                        <a:pt x="7299" y="1450"/>
                        <a:pt x="7209" y="1411"/>
                      </a:cubicBezTo>
                      <a:cubicBezTo>
                        <a:pt x="7202" y="1411"/>
                        <a:pt x="7196" y="1408"/>
                        <a:pt x="7193" y="1405"/>
                      </a:cubicBezTo>
                      <a:cubicBezTo>
                        <a:pt x="7029" y="1344"/>
                        <a:pt x="6851" y="1363"/>
                        <a:pt x="6687" y="1418"/>
                      </a:cubicBezTo>
                      <a:cubicBezTo>
                        <a:pt x="6597" y="1444"/>
                        <a:pt x="6513" y="1486"/>
                        <a:pt x="6433" y="1531"/>
                      </a:cubicBezTo>
                      <a:cubicBezTo>
                        <a:pt x="6388" y="1556"/>
                        <a:pt x="6356" y="1579"/>
                        <a:pt x="6313" y="1608"/>
                      </a:cubicBezTo>
                      <a:cubicBezTo>
                        <a:pt x="6317" y="1579"/>
                        <a:pt x="6310" y="1553"/>
                        <a:pt x="6297" y="1531"/>
                      </a:cubicBezTo>
                      <a:cubicBezTo>
                        <a:pt x="6336" y="1521"/>
                        <a:pt x="6439" y="1499"/>
                        <a:pt x="6449" y="1495"/>
                      </a:cubicBezTo>
                      <a:cubicBezTo>
                        <a:pt x="6507" y="1479"/>
                        <a:pt x="6736" y="1383"/>
                        <a:pt x="6800" y="1360"/>
                      </a:cubicBezTo>
                      <a:cubicBezTo>
                        <a:pt x="6954" y="1312"/>
                        <a:pt x="7122" y="1325"/>
                        <a:pt x="7273" y="1373"/>
                      </a:cubicBezTo>
                      <a:cubicBezTo>
                        <a:pt x="7399" y="1415"/>
                        <a:pt x="7521" y="1483"/>
                        <a:pt x="7586" y="1595"/>
                      </a:cubicBezTo>
                      <a:cubicBezTo>
                        <a:pt x="7550" y="1595"/>
                        <a:pt x="7515" y="1592"/>
                        <a:pt x="7479" y="1592"/>
                      </a:cubicBezTo>
                      <a:moveTo>
                        <a:pt x="7624" y="1602"/>
                      </a:moveTo>
                      <a:lnTo>
                        <a:pt x="7624" y="1602"/>
                      </a:lnTo>
                      <a:cubicBezTo>
                        <a:pt x="7621" y="1598"/>
                        <a:pt x="7618" y="1598"/>
                        <a:pt x="7615" y="1598"/>
                      </a:cubicBezTo>
                      <a:cubicBezTo>
                        <a:pt x="7611" y="1595"/>
                        <a:pt x="7611" y="1592"/>
                        <a:pt x="7608" y="1589"/>
                      </a:cubicBezTo>
                      <a:cubicBezTo>
                        <a:pt x="7554" y="1495"/>
                        <a:pt x="7467" y="1415"/>
                        <a:pt x="7367" y="1376"/>
                      </a:cubicBezTo>
                      <a:cubicBezTo>
                        <a:pt x="7293" y="1347"/>
                        <a:pt x="7218" y="1322"/>
                        <a:pt x="7138" y="1309"/>
                      </a:cubicBezTo>
                      <a:cubicBezTo>
                        <a:pt x="7141" y="1309"/>
                        <a:pt x="7141" y="1309"/>
                        <a:pt x="7145" y="1309"/>
                      </a:cubicBezTo>
                      <a:cubicBezTo>
                        <a:pt x="7228" y="1309"/>
                        <a:pt x="7315" y="1315"/>
                        <a:pt x="7393" y="1344"/>
                      </a:cubicBezTo>
                      <a:cubicBezTo>
                        <a:pt x="7463" y="1376"/>
                        <a:pt x="7531" y="1421"/>
                        <a:pt x="7586" y="1476"/>
                      </a:cubicBezTo>
                      <a:cubicBezTo>
                        <a:pt x="7611" y="1502"/>
                        <a:pt x="7640" y="1531"/>
                        <a:pt x="7660" y="1560"/>
                      </a:cubicBezTo>
                      <a:cubicBezTo>
                        <a:pt x="7663" y="1563"/>
                        <a:pt x="7663" y="1563"/>
                        <a:pt x="7663" y="1566"/>
                      </a:cubicBezTo>
                      <a:cubicBezTo>
                        <a:pt x="7673" y="1579"/>
                        <a:pt x="7682" y="1595"/>
                        <a:pt x="7686" y="1611"/>
                      </a:cubicBezTo>
                      <a:cubicBezTo>
                        <a:pt x="7666" y="1608"/>
                        <a:pt x="7647" y="1605"/>
                        <a:pt x="7624" y="1602"/>
                      </a:cubicBezTo>
                      <a:moveTo>
                        <a:pt x="7882" y="1685"/>
                      </a:moveTo>
                      <a:lnTo>
                        <a:pt x="7882" y="1685"/>
                      </a:lnTo>
                      <a:cubicBezTo>
                        <a:pt x="7824" y="1656"/>
                        <a:pt x="7769" y="1634"/>
                        <a:pt x="7705" y="1618"/>
                      </a:cubicBezTo>
                      <a:cubicBezTo>
                        <a:pt x="7708" y="1618"/>
                        <a:pt x="7699" y="1595"/>
                        <a:pt x="7686" y="1572"/>
                      </a:cubicBezTo>
                      <a:cubicBezTo>
                        <a:pt x="7750" y="1589"/>
                        <a:pt x="7802" y="1595"/>
                        <a:pt x="7866" y="1569"/>
                      </a:cubicBezTo>
                      <a:cubicBezTo>
                        <a:pt x="7934" y="1540"/>
                        <a:pt x="8014" y="1479"/>
                        <a:pt x="8091" y="1511"/>
                      </a:cubicBezTo>
                      <a:cubicBezTo>
                        <a:pt x="8095" y="1511"/>
                        <a:pt x="8098" y="1508"/>
                        <a:pt x="8095" y="1505"/>
                      </a:cubicBezTo>
                      <a:cubicBezTo>
                        <a:pt x="8043" y="1476"/>
                        <a:pt x="7991" y="1492"/>
                        <a:pt x="7940" y="1515"/>
                      </a:cubicBezTo>
                      <a:cubicBezTo>
                        <a:pt x="7901" y="1531"/>
                        <a:pt x="7866" y="1550"/>
                        <a:pt x="7824" y="1560"/>
                      </a:cubicBezTo>
                      <a:cubicBezTo>
                        <a:pt x="7772" y="1572"/>
                        <a:pt x="7724" y="1560"/>
                        <a:pt x="7673" y="1547"/>
                      </a:cubicBezTo>
                      <a:lnTo>
                        <a:pt x="7673" y="1547"/>
                      </a:lnTo>
                      <a:cubicBezTo>
                        <a:pt x="7663" y="1527"/>
                        <a:pt x="7653" y="1515"/>
                        <a:pt x="7653" y="1511"/>
                      </a:cubicBezTo>
                      <a:cubicBezTo>
                        <a:pt x="7624" y="1463"/>
                        <a:pt x="7579" y="1421"/>
                        <a:pt x="7534" y="1389"/>
                      </a:cubicBezTo>
                      <a:cubicBezTo>
                        <a:pt x="7521" y="1379"/>
                        <a:pt x="7505" y="1367"/>
                        <a:pt x="7489" y="1357"/>
                      </a:cubicBezTo>
                      <a:cubicBezTo>
                        <a:pt x="7531" y="1338"/>
                        <a:pt x="7566" y="1302"/>
                        <a:pt x="7592" y="1263"/>
                      </a:cubicBezTo>
                      <a:cubicBezTo>
                        <a:pt x="7608" y="1234"/>
                        <a:pt x="7621" y="1202"/>
                        <a:pt x="7637" y="1173"/>
                      </a:cubicBezTo>
                      <a:cubicBezTo>
                        <a:pt x="7647" y="1151"/>
                        <a:pt x="7660" y="1118"/>
                        <a:pt x="7682" y="1102"/>
                      </a:cubicBezTo>
                      <a:cubicBezTo>
                        <a:pt x="7695" y="1096"/>
                        <a:pt x="7711" y="1093"/>
                        <a:pt x="7724" y="1086"/>
                      </a:cubicBezTo>
                      <a:cubicBezTo>
                        <a:pt x="7727" y="1083"/>
                        <a:pt x="7727" y="1080"/>
                        <a:pt x="7724" y="1080"/>
                      </a:cubicBezTo>
                      <a:cubicBezTo>
                        <a:pt x="7660" y="1074"/>
                        <a:pt x="7634" y="1128"/>
                        <a:pt x="7608" y="1177"/>
                      </a:cubicBezTo>
                      <a:cubicBezTo>
                        <a:pt x="7576" y="1247"/>
                        <a:pt x="7538" y="1312"/>
                        <a:pt x="7463" y="1341"/>
                      </a:cubicBezTo>
                      <a:cubicBezTo>
                        <a:pt x="7450" y="1334"/>
                        <a:pt x="7441" y="1331"/>
                        <a:pt x="7431" y="1325"/>
                      </a:cubicBezTo>
                      <a:cubicBezTo>
                        <a:pt x="7425" y="1322"/>
                        <a:pt x="7393" y="1312"/>
                        <a:pt x="7389" y="1309"/>
                      </a:cubicBezTo>
                      <a:cubicBezTo>
                        <a:pt x="7383" y="1289"/>
                        <a:pt x="7373" y="1273"/>
                        <a:pt x="7363" y="1254"/>
                      </a:cubicBezTo>
                      <a:cubicBezTo>
                        <a:pt x="7425" y="1267"/>
                        <a:pt x="7502" y="1209"/>
                        <a:pt x="7541" y="1167"/>
                      </a:cubicBezTo>
                      <a:cubicBezTo>
                        <a:pt x="7570" y="1135"/>
                        <a:pt x="7595" y="1099"/>
                        <a:pt x="7615" y="1061"/>
                      </a:cubicBezTo>
                      <a:cubicBezTo>
                        <a:pt x="7627" y="1038"/>
                        <a:pt x="7634" y="1016"/>
                        <a:pt x="7647" y="996"/>
                      </a:cubicBezTo>
                      <a:cubicBezTo>
                        <a:pt x="7673" y="959"/>
                        <a:pt x="7727" y="926"/>
                        <a:pt x="7763" y="977"/>
                      </a:cubicBezTo>
                      <a:cubicBezTo>
                        <a:pt x="7766" y="980"/>
                        <a:pt x="7776" y="983"/>
                        <a:pt x="7779" y="977"/>
                      </a:cubicBezTo>
                      <a:cubicBezTo>
                        <a:pt x="7821" y="943"/>
                        <a:pt x="7901" y="946"/>
                        <a:pt x="7930" y="993"/>
                      </a:cubicBezTo>
                      <a:cubicBezTo>
                        <a:pt x="7934" y="999"/>
                        <a:pt x="7940" y="993"/>
                        <a:pt x="7940" y="986"/>
                      </a:cubicBezTo>
                      <a:cubicBezTo>
                        <a:pt x="7914" y="930"/>
                        <a:pt x="7824" y="923"/>
                        <a:pt x="7776" y="955"/>
                      </a:cubicBezTo>
                      <a:cubicBezTo>
                        <a:pt x="7724" y="898"/>
                        <a:pt x="7647" y="946"/>
                        <a:pt x="7618" y="1006"/>
                      </a:cubicBezTo>
                      <a:cubicBezTo>
                        <a:pt x="7592" y="1061"/>
                        <a:pt x="7563" y="1115"/>
                        <a:pt x="7518" y="1157"/>
                      </a:cubicBezTo>
                      <a:cubicBezTo>
                        <a:pt x="7486" y="1193"/>
                        <a:pt x="7412" y="1247"/>
                        <a:pt x="7357" y="1231"/>
                      </a:cubicBezTo>
                      <a:cubicBezTo>
                        <a:pt x="7354" y="1231"/>
                        <a:pt x="7351" y="1231"/>
                        <a:pt x="7351" y="1231"/>
                      </a:cubicBezTo>
                      <a:cubicBezTo>
                        <a:pt x="7312" y="1177"/>
                        <a:pt x="7264" y="1125"/>
                        <a:pt x="7209" y="1086"/>
                      </a:cubicBezTo>
                      <a:cubicBezTo>
                        <a:pt x="7222" y="1086"/>
                        <a:pt x="7231" y="1083"/>
                        <a:pt x="7241" y="1077"/>
                      </a:cubicBezTo>
                      <a:cubicBezTo>
                        <a:pt x="7270" y="1064"/>
                        <a:pt x="7286" y="1038"/>
                        <a:pt x="7299" y="1012"/>
                      </a:cubicBezTo>
                      <a:cubicBezTo>
                        <a:pt x="7312" y="986"/>
                        <a:pt x="7318" y="962"/>
                        <a:pt x="7338" y="939"/>
                      </a:cubicBezTo>
                      <a:cubicBezTo>
                        <a:pt x="7338" y="936"/>
                        <a:pt x="7341" y="933"/>
                        <a:pt x="7344" y="930"/>
                      </a:cubicBezTo>
                      <a:cubicBezTo>
                        <a:pt x="7351" y="933"/>
                        <a:pt x="7354" y="936"/>
                        <a:pt x="7360" y="936"/>
                      </a:cubicBezTo>
                      <a:cubicBezTo>
                        <a:pt x="7363" y="926"/>
                        <a:pt x="7373" y="917"/>
                        <a:pt x="7386" y="907"/>
                      </a:cubicBezTo>
                      <a:cubicBezTo>
                        <a:pt x="7383" y="907"/>
                        <a:pt x="7380" y="907"/>
                        <a:pt x="7380" y="907"/>
                      </a:cubicBezTo>
                      <a:cubicBezTo>
                        <a:pt x="7380" y="904"/>
                        <a:pt x="7383" y="904"/>
                        <a:pt x="7383" y="904"/>
                      </a:cubicBezTo>
                      <a:cubicBezTo>
                        <a:pt x="7409" y="888"/>
                        <a:pt x="7450" y="872"/>
                        <a:pt x="7479" y="888"/>
                      </a:cubicBezTo>
                      <a:cubicBezTo>
                        <a:pt x="7515" y="907"/>
                        <a:pt x="7515" y="974"/>
                        <a:pt x="7486" y="996"/>
                      </a:cubicBezTo>
                      <a:cubicBezTo>
                        <a:pt x="7467" y="1009"/>
                        <a:pt x="7441" y="1006"/>
                        <a:pt x="7422" y="996"/>
                      </a:cubicBezTo>
                      <a:cubicBezTo>
                        <a:pt x="7409" y="993"/>
                        <a:pt x="7402" y="986"/>
                        <a:pt x="7393" y="980"/>
                      </a:cubicBezTo>
                      <a:cubicBezTo>
                        <a:pt x="7386" y="977"/>
                        <a:pt x="7383" y="974"/>
                        <a:pt x="7376" y="974"/>
                      </a:cubicBezTo>
                      <a:cubicBezTo>
                        <a:pt x="7357" y="977"/>
                        <a:pt x="7344" y="1006"/>
                        <a:pt x="7344" y="1022"/>
                      </a:cubicBezTo>
                      <a:cubicBezTo>
                        <a:pt x="7341" y="1041"/>
                        <a:pt x="7344" y="1070"/>
                        <a:pt x="7360" y="1086"/>
                      </a:cubicBezTo>
                      <a:cubicBezTo>
                        <a:pt x="7393" y="1125"/>
                        <a:pt x="7450" y="1109"/>
                        <a:pt x="7489" y="1086"/>
                      </a:cubicBezTo>
                      <a:cubicBezTo>
                        <a:pt x="7541" y="1058"/>
                        <a:pt x="7566" y="1009"/>
                        <a:pt x="7589" y="959"/>
                      </a:cubicBezTo>
                      <a:cubicBezTo>
                        <a:pt x="7605" y="920"/>
                        <a:pt x="7624" y="885"/>
                        <a:pt x="7653" y="856"/>
                      </a:cubicBezTo>
                      <a:cubicBezTo>
                        <a:pt x="7657" y="856"/>
                        <a:pt x="7660" y="856"/>
                        <a:pt x="7663" y="856"/>
                      </a:cubicBezTo>
                      <a:cubicBezTo>
                        <a:pt x="7663" y="852"/>
                        <a:pt x="7666" y="846"/>
                        <a:pt x="7670" y="843"/>
                      </a:cubicBezTo>
                      <a:cubicBezTo>
                        <a:pt x="7679" y="833"/>
                        <a:pt x="7689" y="827"/>
                        <a:pt x="7702" y="817"/>
                      </a:cubicBezTo>
                      <a:cubicBezTo>
                        <a:pt x="7727" y="804"/>
                        <a:pt x="7759" y="798"/>
                        <a:pt x="7785" y="810"/>
                      </a:cubicBezTo>
                      <a:cubicBezTo>
                        <a:pt x="7824" y="830"/>
                        <a:pt x="7818" y="865"/>
                        <a:pt x="7831" y="901"/>
                      </a:cubicBezTo>
                      <a:cubicBezTo>
                        <a:pt x="7834" y="907"/>
                        <a:pt x="7840" y="910"/>
                        <a:pt x="7847" y="907"/>
                      </a:cubicBezTo>
                      <a:cubicBezTo>
                        <a:pt x="7875" y="901"/>
                        <a:pt x="7904" y="898"/>
                        <a:pt x="7934" y="910"/>
                      </a:cubicBezTo>
                      <a:cubicBezTo>
                        <a:pt x="7963" y="923"/>
                        <a:pt x="7985" y="952"/>
                        <a:pt x="7988" y="983"/>
                      </a:cubicBezTo>
                      <a:cubicBezTo>
                        <a:pt x="7991" y="1012"/>
                        <a:pt x="7991" y="1035"/>
                        <a:pt x="8017" y="1054"/>
                      </a:cubicBezTo>
                      <a:cubicBezTo>
                        <a:pt x="8040" y="1070"/>
                        <a:pt x="8066" y="1080"/>
                        <a:pt x="8082" y="1106"/>
                      </a:cubicBezTo>
                      <a:cubicBezTo>
                        <a:pt x="8091" y="1122"/>
                        <a:pt x="8098" y="1141"/>
                        <a:pt x="8098" y="1157"/>
                      </a:cubicBezTo>
                      <a:cubicBezTo>
                        <a:pt x="8088" y="1161"/>
                        <a:pt x="8095" y="1167"/>
                        <a:pt x="8095" y="1177"/>
                      </a:cubicBezTo>
                      <a:cubicBezTo>
                        <a:pt x="8088" y="1222"/>
                        <a:pt x="8056" y="1251"/>
                        <a:pt x="8011" y="1254"/>
                      </a:cubicBezTo>
                      <a:cubicBezTo>
                        <a:pt x="8008" y="1254"/>
                        <a:pt x="8001" y="1254"/>
                        <a:pt x="7995" y="1254"/>
                      </a:cubicBezTo>
                      <a:cubicBezTo>
                        <a:pt x="7969" y="1247"/>
                        <a:pt x="7934" y="1231"/>
                        <a:pt x="7924" y="1202"/>
                      </a:cubicBezTo>
                      <a:cubicBezTo>
                        <a:pt x="7917" y="1186"/>
                        <a:pt x="7927" y="1183"/>
                        <a:pt x="7937" y="1177"/>
                      </a:cubicBezTo>
                      <a:cubicBezTo>
                        <a:pt x="7947" y="1170"/>
                        <a:pt x="7953" y="1161"/>
                        <a:pt x="7959" y="1154"/>
                      </a:cubicBezTo>
                      <a:cubicBezTo>
                        <a:pt x="7991" y="1106"/>
                        <a:pt x="7956" y="1058"/>
                        <a:pt x="7908" y="1041"/>
                      </a:cubicBezTo>
                      <a:cubicBezTo>
                        <a:pt x="7895" y="1035"/>
                        <a:pt x="7879" y="1032"/>
                        <a:pt x="7863" y="1035"/>
                      </a:cubicBezTo>
                      <a:cubicBezTo>
                        <a:pt x="7827" y="1035"/>
                        <a:pt x="7795" y="1048"/>
                        <a:pt x="7766" y="1070"/>
                      </a:cubicBezTo>
                      <a:cubicBezTo>
                        <a:pt x="7727" y="1096"/>
                        <a:pt x="7699" y="1141"/>
                        <a:pt x="7692" y="1190"/>
                      </a:cubicBezTo>
                      <a:cubicBezTo>
                        <a:pt x="7686" y="1231"/>
                        <a:pt x="7708" y="1292"/>
                        <a:pt x="7756" y="1302"/>
                      </a:cubicBezTo>
                      <a:cubicBezTo>
                        <a:pt x="7759" y="1302"/>
                        <a:pt x="7759" y="1302"/>
                        <a:pt x="7763" y="1302"/>
                      </a:cubicBezTo>
                      <a:cubicBezTo>
                        <a:pt x="7782" y="1302"/>
                        <a:pt x="7798" y="1292"/>
                        <a:pt x="7818" y="1286"/>
                      </a:cubicBezTo>
                      <a:cubicBezTo>
                        <a:pt x="7827" y="1279"/>
                        <a:pt x="7837" y="1279"/>
                        <a:pt x="7843" y="1279"/>
                      </a:cubicBezTo>
                      <a:cubicBezTo>
                        <a:pt x="7859" y="1279"/>
                        <a:pt x="7872" y="1286"/>
                        <a:pt x="7888" y="1299"/>
                      </a:cubicBezTo>
                      <a:cubicBezTo>
                        <a:pt x="7908" y="1318"/>
                        <a:pt x="7930" y="1347"/>
                        <a:pt x="7924" y="1376"/>
                      </a:cubicBezTo>
                      <a:cubicBezTo>
                        <a:pt x="7921" y="1395"/>
                        <a:pt x="7898" y="1411"/>
                        <a:pt x="7879" y="1411"/>
                      </a:cubicBezTo>
                      <a:cubicBezTo>
                        <a:pt x="7869" y="1411"/>
                        <a:pt x="7856" y="1408"/>
                        <a:pt x="7850" y="1395"/>
                      </a:cubicBezTo>
                      <a:cubicBezTo>
                        <a:pt x="7837" y="1376"/>
                        <a:pt x="7831" y="1360"/>
                        <a:pt x="7805" y="1354"/>
                      </a:cubicBezTo>
                      <a:cubicBezTo>
                        <a:pt x="7798" y="1350"/>
                        <a:pt x="7795" y="1350"/>
                        <a:pt x="7789" y="1350"/>
                      </a:cubicBezTo>
                      <a:cubicBezTo>
                        <a:pt x="7772" y="1350"/>
                        <a:pt x="7756" y="1357"/>
                        <a:pt x="7743" y="1367"/>
                      </a:cubicBezTo>
                      <a:cubicBezTo>
                        <a:pt x="7708" y="1402"/>
                        <a:pt x="7715" y="1466"/>
                        <a:pt x="7756" y="1492"/>
                      </a:cubicBezTo>
                      <a:cubicBezTo>
                        <a:pt x="7779" y="1505"/>
                        <a:pt x="7805" y="1508"/>
                        <a:pt x="7834" y="1508"/>
                      </a:cubicBezTo>
                      <a:cubicBezTo>
                        <a:pt x="7863" y="1508"/>
                        <a:pt x="7892" y="1505"/>
                        <a:pt x="7914" y="1495"/>
                      </a:cubicBezTo>
                      <a:cubicBezTo>
                        <a:pt x="7963" y="1483"/>
                        <a:pt x="8008" y="1454"/>
                        <a:pt x="8059" y="1454"/>
                      </a:cubicBezTo>
                      <a:cubicBezTo>
                        <a:pt x="8069" y="1454"/>
                        <a:pt x="8075" y="1457"/>
                        <a:pt x="8082" y="1457"/>
                      </a:cubicBezTo>
                      <a:cubicBezTo>
                        <a:pt x="8136" y="1470"/>
                        <a:pt x="8188" y="1508"/>
                        <a:pt x="8201" y="1563"/>
                      </a:cubicBezTo>
                      <a:cubicBezTo>
                        <a:pt x="8211" y="1592"/>
                        <a:pt x="8207" y="1624"/>
                        <a:pt x="8188" y="1647"/>
                      </a:cubicBezTo>
                      <a:cubicBezTo>
                        <a:pt x="8172" y="1663"/>
                        <a:pt x="8149" y="1676"/>
                        <a:pt x="8127" y="1676"/>
                      </a:cubicBezTo>
                      <a:cubicBezTo>
                        <a:pt x="8117" y="1676"/>
                        <a:pt x="8111" y="1676"/>
                        <a:pt x="8101" y="1672"/>
                      </a:cubicBezTo>
                      <a:cubicBezTo>
                        <a:pt x="8062" y="1656"/>
                        <a:pt x="8104" y="1598"/>
                        <a:pt x="8091" y="1566"/>
                      </a:cubicBezTo>
                      <a:cubicBezTo>
                        <a:pt x="8082" y="1540"/>
                        <a:pt x="8056" y="1527"/>
                        <a:pt x="8030" y="1527"/>
                      </a:cubicBezTo>
                      <a:cubicBezTo>
                        <a:pt x="8011" y="1527"/>
                        <a:pt x="7988" y="1534"/>
                        <a:pt x="7972" y="1543"/>
                      </a:cubicBezTo>
                      <a:cubicBezTo>
                        <a:pt x="7930" y="1566"/>
                        <a:pt x="7898" y="1615"/>
                        <a:pt x="7908" y="1666"/>
                      </a:cubicBezTo>
                      <a:cubicBezTo>
                        <a:pt x="7908" y="1666"/>
                        <a:pt x="7908" y="1669"/>
                        <a:pt x="7911" y="1672"/>
                      </a:cubicBezTo>
                      <a:cubicBezTo>
                        <a:pt x="7914" y="1688"/>
                        <a:pt x="7924" y="1698"/>
                        <a:pt x="7934" y="1711"/>
                      </a:cubicBezTo>
                      <a:cubicBezTo>
                        <a:pt x="7917" y="1701"/>
                        <a:pt x="7898" y="1692"/>
                        <a:pt x="7882" y="1685"/>
                      </a:cubicBezTo>
                      <a:moveTo>
                        <a:pt x="9280" y="1608"/>
                      </a:moveTo>
                      <a:lnTo>
                        <a:pt x="9280" y="1608"/>
                      </a:lnTo>
                      <a:cubicBezTo>
                        <a:pt x="9264" y="1611"/>
                        <a:pt x="9248" y="1618"/>
                        <a:pt x="9231" y="1621"/>
                      </a:cubicBezTo>
                      <a:cubicBezTo>
                        <a:pt x="9218" y="1611"/>
                        <a:pt x="9206" y="1602"/>
                        <a:pt x="9193" y="1595"/>
                      </a:cubicBezTo>
                      <a:cubicBezTo>
                        <a:pt x="9183" y="1589"/>
                        <a:pt x="9173" y="1579"/>
                        <a:pt x="9167" y="1572"/>
                      </a:cubicBezTo>
                      <a:cubicBezTo>
                        <a:pt x="9132" y="1550"/>
                        <a:pt x="9099" y="1527"/>
                        <a:pt x="9061" y="1515"/>
                      </a:cubicBezTo>
                      <a:cubicBezTo>
                        <a:pt x="9022" y="1502"/>
                        <a:pt x="8980" y="1489"/>
                        <a:pt x="8938" y="1483"/>
                      </a:cubicBezTo>
                      <a:cubicBezTo>
                        <a:pt x="8784" y="1460"/>
                        <a:pt x="8629" y="1492"/>
                        <a:pt x="8488" y="1556"/>
                      </a:cubicBezTo>
                      <a:cubicBezTo>
                        <a:pt x="8339" y="1621"/>
                        <a:pt x="8204" y="1714"/>
                        <a:pt x="8056" y="1779"/>
                      </a:cubicBezTo>
                      <a:cubicBezTo>
                        <a:pt x="8053" y="1782"/>
                        <a:pt x="8049" y="1782"/>
                        <a:pt x="8046" y="1785"/>
                      </a:cubicBezTo>
                      <a:cubicBezTo>
                        <a:pt x="8037" y="1775"/>
                        <a:pt x="8027" y="1769"/>
                        <a:pt x="8020" y="1763"/>
                      </a:cubicBezTo>
                      <a:cubicBezTo>
                        <a:pt x="8001" y="1743"/>
                        <a:pt x="7985" y="1730"/>
                        <a:pt x="7979" y="1721"/>
                      </a:cubicBezTo>
                      <a:cubicBezTo>
                        <a:pt x="7975" y="1717"/>
                        <a:pt x="7972" y="1714"/>
                        <a:pt x="7969" y="1711"/>
                      </a:cubicBezTo>
                      <a:cubicBezTo>
                        <a:pt x="7953" y="1695"/>
                        <a:pt x="7934" y="1679"/>
                        <a:pt x="7934" y="1653"/>
                      </a:cubicBezTo>
                      <a:cubicBezTo>
                        <a:pt x="7930" y="1624"/>
                        <a:pt x="7947" y="1598"/>
                        <a:pt x="7966" y="1582"/>
                      </a:cubicBezTo>
                      <a:cubicBezTo>
                        <a:pt x="7982" y="1566"/>
                        <a:pt x="8001" y="1553"/>
                        <a:pt x="8024" y="1553"/>
                      </a:cubicBezTo>
                      <a:cubicBezTo>
                        <a:pt x="8030" y="1553"/>
                        <a:pt x="8037" y="1553"/>
                        <a:pt x="8043" y="1556"/>
                      </a:cubicBezTo>
                      <a:cubicBezTo>
                        <a:pt x="8072" y="1569"/>
                        <a:pt x="8069" y="1589"/>
                        <a:pt x="8062" y="1611"/>
                      </a:cubicBezTo>
                      <a:cubicBezTo>
                        <a:pt x="8059" y="1631"/>
                        <a:pt x="8053" y="1650"/>
                        <a:pt x="8059" y="1669"/>
                      </a:cubicBezTo>
                      <a:cubicBezTo>
                        <a:pt x="8069" y="1688"/>
                        <a:pt x="8091" y="1698"/>
                        <a:pt x="8114" y="1701"/>
                      </a:cubicBezTo>
                      <a:cubicBezTo>
                        <a:pt x="8117" y="1701"/>
                        <a:pt x="8120" y="1704"/>
                        <a:pt x="8124" y="1704"/>
                      </a:cubicBezTo>
                      <a:cubicBezTo>
                        <a:pt x="8149" y="1704"/>
                        <a:pt x="8175" y="1695"/>
                        <a:pt x="8195" y="1676"/>
                      </a:cubicBezTo>
                      <a:cubicBezTo>
                        <a:pt x="8268" y="1637"/>
                        <a:pt x="8336" y="1582"/>
                        <a:pt x="8410" y="1543"/>
                      </a:cubicBezTo>
                      <a:cubicBezTo>
                        <a:pt x="8513" y="1489"/>
                        <a:pt x="8620" y="1444"/>
                        <a:pt x="8732" y="1421"/>
                      </a:cubicBezTo>
                      <a:cubicBezTo>
                        <a:pt x="8848" y="1399"/>
                        <a:pt x="8974" y="1389"/>
                        <a:pt x="9086" y="1428"/>
                      </a:cubicBezTo>
                      <a:cubicBezTo>
                        <a:pt x="9189" y="1463"/>
                        <a:pt x="9280" y="1527"/>
                        <a:pt x="9363" y="1595"/>
                      </a:cubicBezTo>
                      <a:cubicBezTo>
                        <a:pt x="9334" y="1598"/>
                        <a:pt x="9305" y="1602"/>
                        <a:pt x="9280" y="1608"/>
                      </a:cubicBezTo>
                      <a:moveTo>
                        <a:pt x="9402" y="1592"/>
                      </a:moveTo>
                      <a:lnTo>
                        <a:pt x="9402" y="1592"/>
                      </a:lnTo>
                      <a:cubicBezTo>
                        <a:pt x="9396" y="1592"/>
                        <a:pt x="9389" y="1592"/>
                        <a:pt x="9386" y="1589"/>
                      </a:cubicBezTo>
                      <a:cubicBezTo>
                        <a:pt x="9380" y="1585"/>
                        <a:pt x="9376" y="1582"/>
                        <a:pt x="9373" y="1579"/>
                      </a:cubicBezTo>
                      <a:cubicBezTo>
                        <a:pt x="9302" y="1508"/>
                        <a:pt x="9222" y="1450"/>
                        <a:pt x="9132" y="1411"/>
                      </a:cubicBezTo>
                      <a:cubicBezTo>
                        <a:pt x="9125" y="1411"/>
                        <a:pt x="9119" y="1408"/>
                        <a:pt x="9116" y="1405"/>
                      </a:cubicBezTo>
                      <a:cubicBezTo>
                        <a:pt x="8951" y="1344"/>
                        <a:pt x="8774" y="1363"/>
                        <a:pt x="8610" y="1418"/>
                      </a:cubicBezTo>
                      <a:cubicBezTo>
                        <a:pt x="8520" y="1444"/>
                        <a:pt x="8436" y="1486"/>
                        <a:pt x="8356" y="1531"/>
                      </a:cubicBezTo>
                      <a:cubicBezTo>
                        <a:pt x="8310" y="1556"/>
                        <a:pt x="8278" y="1579"/>
                        <a:pt x="8236" y="1608"/>
                      </a:cubicBezTo>
                      <a:cubicBezTo>
                        <a:pt x="8240" y="1579"/>
                        <a:pt x="8233" y="1553"/>
                        <a:pt x="8220" y="1531"/>
                      </a:cubicBezTo>
                      <a:cubicBezTo>
                        <a:pt x="8259" y="1521"/>
                        <a:pt x="8362" y="1499"/>
                        <a:pt x="8372" y="1495"/>
                      </a:cubicBezTo>
                      <a:cubicBezTo>
                        <a:pt x="8429" y="1479"/>
                        <a:pt x="8658" y="1383"/>
                        <a:pt x="8723" y="1360"/>
                      </a:cubicBezTo>
                      <a:cubicBezTo>
                        <a:pt x="8877" y="1312"/>
                        <a:pt x="9045" y="1325"/>
                        <a:pt x="9196" y="1373"/>
                      </a:cubicBezTo>
                      <a:cubicBezTo>
                        <a:pt x="9322" y="1415"/>
                        <a:pt x="9444" y="1483"/>
                        <a:pt x="9508" y="1595"/>
                      </a:cubicBezTo>
                      <a:cubicBezTo>
                        <a:pt x="9473" y="1595"/>
                        <a:pt x="9438" y="1592"/>
                        <a:pt x="9402" y="1592"/>
                      </a:cubicBezTo>
                      <a:moveTo>
                        <a:pt x="9547" y="1602"/>
                      </a:moveTo>
                      <a:lnTo>
                        <a:pt x="9547" y="1602"/>
                      </a:lnTo>
                      <a:cubicBezTo>
                        <a:pt x="9544" y="1598"/>
                        <a:pt x="9541" y="1598"/>
                        <a:pt x="9537" y="1598"/>
                      </a:cubicBezTo>
                      <a:cubicBezTo>
                        <a:pt x="9534" y="1595"/>
                        <a:pt x="9534" y="1592"/>
                        <a:pt x="9531" y="1589"/>
                      </a:cubicBezTo>
                      <a:cubicBezTo>
                        <a:pt x="9476" y="1495"/>
                        <a:pt x="9389" y="1415"/>
                        <a:pt x="9289" y="1376"/>
                      </a:cubicBezTo>
                      <a:cubicBezTo>
                        <a:pt x="9215" y="1347"/>
                        <a:pt x="9141" y="1322"/>
                        <a:pt x="9061" y="1309"/>
                      </a:cubicBezTo>
                      <a:cubicBezTo>
                        <a:pt x="9064" y="1309"/>
                        <a:pt x="9064" y="1309"/>
                        <a:pt x="9067" y="1309"/>
                      </a:cubicBezTo>
                      <a:cubicBezTo>
                        <a:pt x="9151" y="1309"/>
                        <a:pt x="9238" y="1315"/>
                        <a:pt x="9315" y="1344"/>
                      </a:cubicBezTo>
                      <a:cubicBezTo>
                        <a:pt x="9386" y="1376"/>
                        <a:pt x="9454" y="1421"/>
                        <a:pt x="9508" y="1476"/>
                      </a:cubicBezTo>
                      <a:cubicBezTo>
                        <a:pt x="9534" y="1502"/>
                        <a:pt x="9563" y="1531"/>
                        <a:pt x="9582" y="1560"/>
                      </a:cubicBezTo>
                      <a:cubicBezTo>
                        <a:pt x="9586" y="1563"/>
                        <a:pt x="9586" y="1563"/>
                        <a:pt x="9586" y="1566"/>
                      </a:cubicBezTo>
                      <a:cubicBezTo>
                        <a:pt x="9595" y="1579"/>
                        <a:pt x="9605" y="1595"/>
                        <a:pt x="9611" y="1611"/>
                      </a:cubicBezTo>
                      <a:cubicBezTo>
                        <a:pt x="9589" y="1608"/>
                        <a:pt x="9570" y="1605"/>
                        <a:pt x="9547" y="1602"/>
                      </a:cubicBezTo>
                      <a:moveTo>
                        <a:pt x="9805" y="1685"/>
                      </a:moveTo>
                      <a:lnTo>
                        <a:pt x="9805" y="1685"/>
                      </a:lnTo>
                      <a:cubicBezTo>
                        <a:pt x="9747" y="1656"/>
                        <a:pt x="9692" y="1634"/>
                        <a:pt x="9631" y="1618"/>
                      </a:cubicBezTo>
                      <a:cubicBezTo>
                        <a:pt x="9631" y="1618"/>
                        <a:pt x="9621" y="1595"/>
                        <a:pt x="9608" y="1572"/>
                      </a:cubicBezTo>
                      <a:cubicBezTo>
                        <a:pt x="9673" y="1589"/>
                        <a:pt x="9724" y="1595"/>
                        <a:pt x="9789" y="1569"/>
                      </a:cubicBezTo>
                      <a:cubicBezTo>
                        <a:pt x="9859" y="1540"/>
                        <a:pt x="9937" y="1479"/>
                        <a:pt x="10014" y="1511"/>
                      </a:cubicBezTo>
                      <a:cubicBezTo>
                        <a:pt x="10017" y="1511"/>
                        <a:pt x="10020" y="1508"/>
                        <a:pt x="10017" y="1505"/>
                      </a:cubicBezTo>
                      <a:cubicBezTo>
                        <a:pt x="9966" y="1476"/>
                        <a:pt x="9914" y="1492"/>
                        <a:pt x="9863" y="1515"/>
                      </a:cubicBezTo>
                      <a:cubicBezTo>
                        <a:pt x="9824" y="1531"/>
                        <a:pt x="9789" y="1550"/>
                        <a:pt x="9747" y="1560"/>
                      </a:cubicBezTo>
                      <a:cubicBezTo>
                        <a:pt x="9695" y="1572"/>
                        <a:pt x="9647" y="1560"/>
                        <a:pt x="9595" y="1547"/>
                      </a:cubicBezTo>
                      <a:lnTo>
                        <a:pt x="9595" y="1547"/>
                      </a:lnTo>
                      <a:cubicBezTo>
                        <a:pt x="9586" y="1527"/>
                        <a:pt x="9576" y="1515"/>
                        <a:pt x="9576" y="1511"/>
                      </a:cubicBezTo>
                      <a:cubicBezTo>
                        <a:pt x="9547" y="1463"/>
                        <a:pt x="9502" y="1421"/>
                        <a:pt x="9457" y="1389"/>
                      </a:cubicBezTo>
                      <a:cubicBezTo>
                        <a:pt x="9444" y="1379"/>
                        <a:pt x="9428" y="1367"/>
                        <a:pt x="9412" y="1357"/>
                      </a:cubicBezTo>
                      <a:cubicBezTo>
                        <a:pt x="9454" y="1338"/>
                        <a:pt x="9489" y="1302"/>
                        <a:pt x="9515" y="1263"/>
                      </a:cubicBezTo>
                      <a:cubicBezTo>
                        <a:pt x="9531" y="1234"/>
                        <a:pt x="9544" y="1202"/>
                        <a:pt x="9560" y="1173"/>
                      </a:cubicBezTo>
                      <a:cubicBezTo>
                        <a:pt x="9570" y="1151"/>
                        <a:pt x="9582" y="1118"/>
                        <a:pt x="9605" y="1102"/>
                      </a:cubicBezTo>
                      <a:cubicBezTo>
                        <a:pt x="9618" y="1096"/>
                        <a:pt x="9634" y="1093"/>
                        <a:pt x="9647" y="1086"/>
                      </a:cubicBezTo>
                      <a:cubicBezTo>
                        <a:pt x="9650" y="1083"/>
                        <a:pt x="9650" y="1080"/>
                        <a:pt x="9647" y="1080"/>
                      </a:cubicBezTo>
                      <a:cubicBezTo>
                        <a:pt x="9582" y="1074"/>
                        <a:pt x="9557" y="1128"/>
                        <a:pt x="9531" y="1177"/>
                      </a:cubicBezTo>
                      <a:cubicBezTo>
                        <a:pt x="9499" y="1247"/>
                        <a:pt x="9460" y="1312"/>
                        <a:pt x="9386" y="1341"/>
                      </a:cubicBezTo>
                      <a:cubicBezTo>
                        <a:pt x="9373" y="1334"/>
                        <a:pt x="9363" y="1331"/>
                        <a:pt x="9354" y="1325"/>
                      </a:cubicBezTo>
                      <a:cubicBezTo>
                        <a:pt x="9347" y="1322"/>
                        <a:pt x="9315" y="1312"/>
                        <a:pt x="9312" y="1309"/>
                      </a:cubicBezTo>
                      <a:cubicBezTo>
                        <a:pt x="9305" y="1289"/>
                        <a:pt x="9296" y="1273"/>
                        <a:pt x="9286" y="1254"/>
                      </a:cubicBezTo>
                      <a:cubicBezTo>
                        <a:pt x="9347" y="1267"/>
                        <a:pt x="9425" y="1209"/>
                        <a:pt x="9463" y="1167"/>
                      </a:cubicBezTo>
                      <a:cubicBezTo>
                        <a:pt x="9492" y="1135"/>
                        <a:pt x="9518" y="1099"/>
                        <a:pt x="9537" y="1061"/>
                      </a:cubicBezTo>
                      <a:cubicBezTo>
                        <a:pt x="9550" y="1038"/>
                        <a:pt x="9557" y="1016"/>
                        <a:pt x="9570" y="996"/>
                      </a:cubicBezTo>
                      <a:cubicBezTo>
                        <a:pt x="9595" y="959"/>
                        <a:pt x="9650" y="926"/>
                        <a:pt x="9686" y="977"/>
                      </a:cubicBezTo>
                      <a:cubicBezTo>
                        <a:pt x="9689" y="980"/>
                        <a:pt x="9698" y="983"/>
                        <a:pt x="9702" y="977"/>
                      </a:cubicBezTo>
                      <a:cubicBezTo>
                        <a:pt x="9743" y="943"/>
                        <a:pt x="9824" y="946"/>
                        <a:pt x="9853" y="993"/>
                      </a:cubicBezTo>
                      <a:cubicBezTo>
                        <a:pt x="9856" y="999"/>
                        <a:pt x="9866" y="993"/>
                        <a:pt x="9863" y="986"/>
                      </a:cubicBezTo>
                      <a:cubicBezTo>
                        <a:pt x="9837" y="930"/>
                        <a:pt x="9747" y="923"/>
                        <a:pt x="9698" y="955"/>
                      </a:cubicBezTo>
                      <a:cubicBezTo>
                        <a:pt x="9647" y="898"/>
                        <a:pt x="9570" y="946"/>
                        <a:pt x="9541" y="1006"/>
                      </a:cubicBezTo>
                      <a:cubicBezTo>
                        <a:pt x="9515" y="1061"/>
                        <a:pt x="9486" y="1115"/>
                        <a:pt x="9441" y="1157"/>
                      </a:cubicBezTo>
                      <a:cubicBezTo>
                        <a:pt x="9409" y="1193"/>
                        <a:pt x="9334" y="1247"/>
                        <a:pt x="9280" y="1231"/>
                      </a:cubicBezTo>
                      <a:cubicBezTo>
                        <a:pt x="9277" y="1231"/>
                        <a:pt x="9273" y="1231"/>
                        <a:pt x="9273" y="1231"/>
                      </a:cubicBezTo>
                      <a:cubicBezTo>
                        <a:pt x="9235" y="1177"/>
                        <a:pt x="9189" y="1125"/>
                        <a:pt x="9132" y="1086"/>
                      </a:cubicBezTo>
                      <a:cubicBezTo>
                        <a:pt x="9145" y="1086"/>
                        <a:pt x="9154" y="1083"/>
                        <a:pt x="9164" y="1077"/>
                      </a:cubicBezTo>
                      <a:cubicBezTo>
                        <a:pt x="9193" y="1064"/>
                        <a:pt x="9209" y="1038"/>
                        <a:pt x="9222" y="1012"/>
                      </a:cubicBezTo>
                      <a:cubicBezTo>
                        <a:pt x="9235" y="986"/>
                        <a:pt x="9241" y="962"/>
                        <a:pt x="9261" y="939"/>
                      </a:cubicBezTo>
                      <a:cubicBezTo>
                        <a:pt x="9261" y="936"/>
                        <a:pt x="9264" y="933"/>
                        <a:pt x="9267" y="930"/>
                      </a:cubicBezTo>
                      <a:cubicBezTo>
                        <a:pt x="9273" y="933"/>
                        <a:pt x="9277" y="936"/>
                        <a:pt x="9283" y="936"/>
                      </a:cubicBezTo>
                      <a:cubicBezTo>
                        <a:pt x="9286" y="926"/>
                        <a:pt x="9296" y="917"/>
                        <a:pt x="9309" y="907"/>
                      </a:cubicBezTo>
                      <a:cubicBezTo>
                        <a:pt x="9305" y="907"/>
                        <a:pt x="9302" y="907"/>
                        <a:pt x="9302" y="907"/>
                      </a:cubicBezTo>
                      <a:cubicBezTo>
                        <a:pt x="9302" y="904"/>
                        <a:pt x="9305" y="904"/>
                        <a:pt x="9305" y="904"/>
                      </a:cubicBezTo>
                      <a:cubicBezTo>
                        <a:pt x="9331" y="888"/>
                        <a:pt x="9373" y="872"/>
                        <a:pt x="9402" y="888"/>
                      </a:cubicBezTo>
                      <a:cubicBezTo>
                        <a:pt x="9438" y="907"/>
                        <a:pt x="9438" y="974"/>
                        <a:pt x="9409" y="996"/>
                      </a:cubicBezTo>
                      <a:cubicBezTo>
                        <a:pt x="9389" y="1009"/>
                        <a:pt x="9363" y="1006"/>
                        <a:pt x="9344" y="996"/>
                      </a:cubicBezTo>
                      <a:cubicBezTo>
                        <a:pt x="9331" y="993"/>
                        <a:pt x="9325" y="986"/>
                        <a:pt x="9315" y="980"/>
                      </a:cubicBezTo>
                      <a:cubicBezTo>
                        <a:pt x="9309" y="977"/>
                        <a:pt x="9305" y="974"/>
                        <a:pt x="9299" y="974"/>
                      </a:cubicBezTo>
                      <a:cubicBezTo>
                        <a:pt x="9280" y="977"/>
                        <a:pt x="9267" y="1006"/>
                        <a:pt x="9267" y="1022"/>
                      </a:cubicBezTo>
                      <a:cubicBezTo>
                        <a:pt x="9264" y="1041"/>
                        <a:pt x="9267" y="1070"/>
                        <a:pt x="9283" y="1086"/>
                      </a:cubicBezTo>
                      <a:cubicBezTo>
                        <a:pt x="9315" y="1125"/>
                        <a:pt x="9373" y="1109"/>
                        <a:pt x="9412" y="1086"/>
                      </a:cubicBezTo>
                      <a:cubicBezTo>
                        <a:pt x="9463" y="1058"/>
                        <a:pt x="9489" y="1009"/>
                        <a:pt x="9512" y="959"/>
                      </a:cubicBezTo>
                      <a:cubicBezTo>
                        <a:pt x="9528" y="920"/>
                        <a:pt x="9547" y="885"/>
                        <a:pt x="9576" y="856"/>
                      </a:cubicBezTo>
                      <a:cubicBezTo>
                        <a:pt x="9579" y="856"/>
                        <a:pt x="9582" y="856"/>
                        <a:pt x="9586" y="856"/>
                      </a:cubicBezTo>
                      <a:cubicBezTo>
                        <a:pt x="9586" y="852"/>
                        <a:pt x="9589" y="846"/>
                        <a:pt x="9592" y="843"/>
                      </a:cubicBezTo>
                      <a:cubicBezTo>
                        <a:pt x="9602" y="833"/>
                        <a:pt x="9611" y="827"/>
                        <a:pt x="9624" y="817"/>
                      </a:cubicBezTo>
                      <a:cubicBezTo>
                        <a:pt x="9650" y="804"/>
                        <a:pt x="9682" y="798"/>
                        <a:pt x="9708" y="810"/>
                      </a:cubicBezTo>
                      <a:cubicBezTo>
                        <a:pt x="9747" y="830"/>
                        <a:pt x="9740" y="865"/>
                        <a:pt x="9753" y="901"/>
                      </a:cubicBezTo>
                      <a:cubicBezTo>
                        <a:pt x="9756" y="907"/>
                        <a:pt x="9763" y="910"/>
                        <a:pt x="9769" y="907"/>
                      </a:cubicBezTo>
                      <a:cubicBezTo>
                        <a:pt x="9798" y="901"/>
                        <a:pt x="9827" y="898"/>
                        <a:pt x="9856" y="910"/>
                      </a:cubicBezTo>
                      <a:cubicBezTo>
                        <a:pt x="9885" y="923"/>
                        <a:pt x="9908" y="952"/>
                        <a:pt x="9911" y="983"/>
                      </a:cubicBezTo>
                      <a:cubicBezTo>
                        <a:pt x="9914" y="1012"/>
                        <a:pt x="9914" y="1035"/>
                        <a:pt x="9940" y="1054"/>
                      </a:cubicBezTo>
                      <a:cubicBezTo>
                        <a:pt x="9962" y="1070"/>
                        <a:pt x="9988" y="1080"/>
                        <a:pt x="10004" y="1106"/>
                      </a:cubicBezTo>
                      <a:cubicBezTo>
                        <a:pt x="10014" y="1122"/>
                        <a:pt x="10020" y="1141"/>
                        <a:pt x="10020" y="1161"/>
                      </a:cubicBezTo>
                      <a:cubicBezTo>
                        <a:pt x="10014" y="1161"/>
                        <a:pt x="10017" y="1167"/>
                        <a:pt x="10017" y="1177"/>
                      </a:cubicBezTo>
                      <a:cubicBezTo>
                        <a:pt x="10011" y="1222"/>
                        <a:pt x="9979" y="1254"/>
                        <a:pt x="9934" y="1254"/>
                      </a:cubicBezTo>
                      <a:cubicBezTo>
                        <a:pt x="9930" y="1254"/>
                        <a:pt x="9924" y="1254"/>
                        <a:pt x="9918" y="1254"/>
                      </a:cubicBezTo>
                      <a:cubicBezTo>
                        <a:pt x="9892" y="1247"/>
                        <a:pt x="9856" y="1231"/>
                        <a:pt x="9846" y="1202"/>
                      </a:cubicBezTo>
                      <a:cubicBezTo>
                        <a:pt x="9840" y="1186"/>
                        <a:pt x="9850" y="1183"/>
                        <a:pt x="9859" y="1177"/>
                      </a:cubicBezTo>
                      <a:cubicBezTo>
                        <a:pt x="9869" y="1170"/>
                        <a:pt x="9875" y="1161"/>
                        <a:pt x="9882" y="1154"/>
                      </a:cubicBezTo>
                      <a:cubicBezTo>
                        <a:pt x="9914" y="1106"/>
                        <a:pt x="9879" y="1058"/>
                        <a:pt x="9830" y="1041"/>
                      </a:cubicBezTo>
                      <a:cubicBezTo>
                        <a:pt x="9818" y="1035"/>
                        <a:pt x="9802" y="1032"/>
                        <a:pt x="9786" y="1035"/>
                      </a:cubicBezTo>
                      <a:cubicBezTo>
                        <a:pt x="9750" y="1035"/>
                        <a:pt x="9718" y="1048"/>
                        <a:pt x="9689" y="1070"/>
                      </a:cubicBezTo>
                      <a:cubicBezTo>
                        <a:pt x="9650" y="1096"/>
                        <a:pt x="9621" y="1141"/>
                        <a:pt x="9615" y="1190"/>
                      </a:cubicBezTo>
                      <a:cubicBezTo>
                        <a:pt x="9608" y="1231"/>
                        <a:pt x="9631" y="1292"/>
                        <a:pt x="9679" y="1302"/>
                      </a:cubicBezTo>
                      <a:cubicBezTo>
                        <a:pt x="9682" y="1302"/>
                        <a:pt x="9686" y="1302"/>
                        <a:pt x="9686" y="1302"/>
                      </a:cubicBezTo>
                      <a:cubicBezTo>
                        <a:pt x="9705" y="1302"/>
                        <a:pt x="9721" y="1292"/>
                        <a:pt x="9740" y="1286"/>
                      </a:cubicBezTo>
                      <a:cubicBezTo>
                        <a:pt x="9750" y="1279"/>
                        <a:pt x="9760" y="1279"/>
                        <a:pt x="9766" y="1279"/>
                      </a:cubicBezTo>
                      <a:cubicBezTo>
                        <a:pt x="9782" y="1279"/>
                        <a:pt x="9795" y="1286"/>
                        <a:pt x="9811" y="1299"/>
                      </a:cubicBezTo>
                      <a:cubicBezTo>
                        <a:pt x="9830" y="1318"/>
                        <a:pt x="9853" y="1347"/>
                        <a:pt x="9846" y="1376"/>
                      </a:cubicBezTo>
                      <a:cubicBezTo>
                        <a:pt x="9843" y="1395"/>
                        <a:pt x="9821" y="1411"/>
                        <a:pt x="9802" y="1411"/>
                      </a:cubicBezTo>
                      <a:cubicBezTo>
                        <a:pt x="9792" y="1411"/>
                        <a:pt x="9779" y="1408"/>
                        <a:pt x="9773" y="1395"/>
                      </a:cubicBezTo>
                      <a:cubicBezTo>
                        <a:pt x="9760" y="1376"/>
                        <a:pt x="9753" y="1360"/>
                        <a:pt x="9727" y="1354"/>
                      </a:cubicBezTo>
                      <a:cubicBezTo>
                        <a:pt x="9721" y="1350"/>
                        <a:pt x="9718" y="1350"/>
                        <a:pt x="9711" y="1350"/>
                      </a:cubicBezTo>
                      <a:cubicBezTo>
                        <a:pt x="9695" y="1350"/>
                        <a:pt x="9679" y="1357"/>
                        <a:pt x="9666" y="1367"/>
                      </a:cubicBezTo>
                      <a:cubicBezTo>
                        <a:pt x="9631" y="1402"/>
                        <a:pt x="9637" y="1466"/>
                        <a:pt x="9679" y="1492"/>
                      </a:cubicBezTo>
                      <a:cubicBezTo>
                        <a:pt x="9702" y="1505"/>
                        <a:pt x="9727" y="1508"/>
                        <a:pt x="9756" y="1508"/>
                      </a:cubicBezTo>
                      <a:cubicBezTo>
                        <a:pt x="9786" y="1508"/>
                        <a:pt x="9814" y="1505"/>
                        <a:pt x="9837" y="1495"/>
                      </a:cubicBezTo>
                      <a:cubicBezTo>
                        <a:pt x="9888" y="1483"/>
                        <a:pt x="9930" y="1454"/>
                        <a:pt x="9982" y="1454"/>
                      </a:cubicBezTo>
                      <a:cubicBezTo>
                        <a:pt x="9991" y="1454"/>
                        <a:pt x="9998" y="1457"/>
                        <a:pt x="10004" y="1457"/>
                      </a:cubicBezTo>
                      <a:cubicBezTo>
                        <a:pt x="10059" y="1470"/>
                        <a:pt x="10111" y="1508"/>
                        <a:pt x="10123" y="1563"/>
                      </a:cubicBezTo>
                      <a:cubicBezTo>
                        <a:pt x="10133" y="1592"/>
                        <a:pt x="10130" y="1624"/>
                        <a:pt x="10111" y="1647"/>
                      </a:cubicBezTo>
                      <a:cubicBezTo>
                        <a:pt x="10095" y="1663"/>
                        <a:pt x="10072" y="1676"/>
                        <a:pt x="10050" y="1676"/>
                      </a:cubicBezTo>
                      <a:cubicBezTo>
                        <a:pt x="10040" y="1676"/>
                        <a:pt x="10033" y="1676"/>
                        <a:pt x="10024" y="1672"/>
                      </a:cubicBezTo>
                      <a:cubicBezTo>
                        <a:pt x="9985" y="1656"/>
                        <a:pt x="10027" y="1598"/>
                        <a:pt x="10014" y="1566"/>
                      </a:cubicBezTo>
                      <a:cubicBezTo>
                        <a:pt x="10004" y="1540"/>
                        <a:pt x="9979" y="1527"/>
                        <a:pt x="9953" y="1527"/>
                      </a:cubicBezTo>
                      <a:cubicBezTo>
                        <a:pt x="9934" y="1527"/>
                        <a:pt x="9911" y="1534"/>
                        <a:pt x="9895" y="1543"/>
                      </a:cubicBezTo>
                      <a:cubicBezTo>
                        <a:pt x="9853" y="1566"/>
                        <a:pt x="9821" y="1615"/>
                        <a:pt x="9830" y="1666"/>
                      </a:cubicBezTo>
                      <a:cubicBezTo>
                        <a:pt x="9830" y="1666"/>
                        <a:pt x="9830" y="1669"/>
                        <a:pt x="9834" y="1672"/>
                      </a:cubicBezTo>
                      <a:cubicBezTo>
                        <a:pt x="9837" y="1688"/>
                        <a:pt x="9846" y="1698"/>
                        <a:pt x="9856" y="1711"/>
                      </a:cubicBezTo>
                      <a:cubicBezTo>
                        <a:pt x="9840" y="1701"/>
                        <a:pt x="9821" y="1692"/>
                        <a:pt x="9805" y="1685"/>
                      </a:cubicBezTo>
                      <a:moveTo>
                        <a:pt x="11202" y="1608"/>
                      </a:moveTo>
                      <a:lnTo>
                        <a:pt x="11202" y="1608"/>
                      </a:lnTo>
                      <a:cubicBezTo>
                        <a:pt x="11186" y="1611"/>
                        <a:pt x="11170" y="1618"/>
                        <a:pt x="11154" y="1621"/>
                      </a:cubicBezTo>
                      <a:cubicBezTo>
                        <a:pt x="11141" y="1611"/>
                        <a:pt x="11128" y="1602"/>
                        <a:pt x="11116" y="1595"/>
                      </a:cubicBezTo>
                      <a:cubicBezTo>
                        <a:pt x="11106" y="1589"/>
                        <a:pt x="11096" y="1579"/>
                        <a:pt x="11090" y="1572"/>
                      </a:cubicBezTo>
                      <a:cubicBezTo>
                        <a:pt x="11054" y="1550"/>
                        <a:pt x="11022" y="1527"/>
                        <a:pt x="10984" y="1515"/>
                      </a:cubicBezTo>
                      <a:cubicBezTo>
                        <a:pt x="10945" y="1502"/>
                        <a:pt x="10903" y="1489"/>
                        <a:pt x="10861" y="1483"/>
                      </a:cubicBezTo>
                      <a:cubicBezTo>
                        <a:pt x="10707" y="1460"/>
                        <a:pt x="10552" y="1492"/>
                        <a:pt x="10410" y="1556"/>
                      </a:cubicBezTo>
                      <a:cubicBezTo>
                        <a:pt x="10262" y="1621"/>
                        <a:pt x="10127" y="1714"/>
                        <a:pt x="9979" y="1779"/>
                      </a:cubicBezTo>
                      <a:cubicBezTo>
                        <a:pt x="9975" y="1782"/>
                        <a:pt x="9972" y="1782"/>
                        <a:pt x="9969" y="1785"/>
                      </a:cubicBezTo>
                      <a:cubicBezTo>
                        <a:pt x="9959" y="1775"/>
                        <a:pt x="9950" y="1769"/>
                        <a:pt x="9943" y="1763"/>
                      </a:cubicBezTo>
                      <a:cubicBezTo>
                        <a:pt x="9924" y="1743"/>
                        <a:pt x="9908" y="1730"/>
                        <a:pt x="9901" y="1721"/>
                      </a:cubicBezTo>
                      <a:cubicBezTo>
                        <a:pt x="9898" y="1717"/>
                        <a:pt x="9895" y="1714"/>
                        <a:pt x="9892" y="1711"/>
                      </a:cubicBezTo>
                      <a:cubicBezTo>
                        <a:pt x="9875" y="1695"/>
                        <a:pt x="9856" y="1679"/>
                        <a:pt x="9856" y="1653"/>
                      </a:cubicBezTo>
                      <a:cubicBezTo>
                        <a:pt x="9853" y="1624"/>
                        <a:pt x="9869" y="1598"/>
                        <a:pt x="9888" y="1582"/>
                      </a:cubicBezTo>
                      <a:cubicBezTo>
                        <a:pt x="9905" y="1566"/>
                        <a:pt x="9924" y="1553"/>
                        <a:pt x="9946" y="1553"/>
                      </a:cubicBezTo>
                      <a:cubicBezTo>
                        <a:pt x="9953" y="1553"/>
                        <a:pt x="9959" y="1553"/>
                        <a:pt x="9966" y="1556"/>
                      </a:cubicBezTo>
                      <a:cubicBezTo>
                        <a:pt x="9995" y="1569"/>
                        <a:pt x="9991" y="1589"/>
                        <a:pt x="9985" y="1611"/>
                      </a:cubicBezTo>
                      <a:cubicBezTo>
                        <a:pt x="9982" y="1631"/>
                        <a:pt x="9975" y="1650"/>
                        <a:pt x="9982" y="1669"/>
                      </a:cubicBezTo>
                      <a:cubicBezTo>
                        <a:pt x="9991" y="1688"/>
                        <a:pt x="10014" y="1698"/>
                        <a:pt x="10037" y="1701"/>
                      </a:cubicBezTo>
                      <a:cubicBezTo>
                        <a:pt x="10040" y="1701"/>
                        <a:pt x="10043" y="1704"/>
                        <a:pt x="10046" y="1704"/>
                      </a:cubicBezTo>
                      <a:cubicBezTo>
                        <a:pt x="10072" y="1704"/>
                        <a:pt x="10098" y="1695"/>
                        <a:pt x="10117" y="1676"/>
                      </a:cubicBezTo>
                      <a:cubicBezTo>
                        <a:pt x="10191" y="1637"/>
                        <a:pt x="10259" y="1582"/>
                        <a:pt x="10333" y="1543"/>
                      </a:cubicBezTo>
                      <a:cubicBezTo>
                        <a:pt x="10436" y="1489"/>
                        <a:pt x="10542" y="1444"/>
                        <a:pt x="10655" y="1421"/>
                      </a:cubicBezTo>
                      <a:cubicBezTo>
                        <a:pt x="10771" y="1399"/>
                        <a:pt x="10896" y="1389"/>
                        <a:pt x="11009" y="1428"/>
                      </a:cubicBezTo>
                      <a:cubicBezTo>
                        <a:pt x="11112" y="1463"/>
                        <a:pt x="11202" y="1527"/>
                        <a:pt x="11286" y="1595"/>
                      </a:cubicBezTo>
                      <a:cubicBezTo>
                        <a:pt x="11257" y="1598"/>
                        <a:pt x="11228" y="1602"/>
                        <a:pt x="11202" y="1608"/>
                      </a:cubicBezTo>
                      <a:moveTo>
                        <a:pt x="11325" y="1592"/>
                      </a:moveTo>
                      <a:lnTo>
                        <a:pt x="11325" y="1592"/>
                      </a:lnTo>
                      <a:cubicBezTo>
                        <a:pt x="11318" y="1592"/>
                        <a:pt x="11312" y="1592"/>
                        <a:pt x="11309" y="1589"/>
                      </a:cubicBezTo>
                      <a:cubicBezTo>
                        <a:pt x="11302" y="1585"/>
                        <a:pt x="11299" y="1582"/>
                        <a:pt x="11296" y="1579"/>
                      </a:cubicBezTo>
                      <a:cubicBezTo>
                        <a:pt x="11225" y="1508"/>
                        <a:pt x="11144" y="1450"/>
                        <a:pt x="11054" y="1411"/>
                      </a:cubicBezTo>
                      <a:cubicBezTo>
                        <a:pt x="11048" y="1411"/>
                        <a:pt x="11041" y="1408"/>
                        <a:pt x="11038" y="1405"/>
                      </a:cubicBezTo>
                      <a:cubicBezTo>
                        <a:pt x="10874" y="1344"/>
                        <a:pt x="10697" y="1363"/>
                        <a:pt x="10532" y="1418"/>
                      </a:cubicBezTo>
                      <a:cubicBezTo>
                        <a:pt x="10446" y="1444"/>
                        <a:pt x="10359" y="1486"/>
                        <a:pt x="10278" y="1531"/>
                      </a:cubicBezTo>
                      <a:cubicBezTo>
                        <a:pt x="10233" y="1556"/>
                        <a:pt x="10201" y="1579"/>
                        <a:pt x="10159" y="1608"/>
                      </a:cubicBezTo>
                      <a:cubicBezTo>
                        <a:pt x="10162" y="1579"/>
                        <a:pt x="10156" y="1553"/>
                        <a:pt x="10143" y="1531"/>
                      </a:cubicBezTo>
                      <a:cubicBezTo>
                        <a:pt x="10182" y="1521"/>
                        <a:pt x="10285" y="1499"/>
                        <a:pt x="10294" y="1495"/>
                      </a:cubicBezTo>
                      <a:cubicBezTo>
                        <a:pt x="10352" y="1479"/>
                        <a:pt x="10581" y="1383"/>
                        <a:pt x="10645" y="1360"/>
                      </a:cubicBezTo>
                      <a:cubicBezTo>
                        <a:pt x="10800" y="1312"/>
                        <a:pt x="10967" y="1325"/>
                        <a:pt x="11119" y="1373"/>
                      </a:cubicBezTo>
                      <a:cubicBezTo>
                        <a:pt x="11244" y="1415"/>
                        <a:pt x="11367" y="1483"/>
                        <a:pt x="11431" y="1595"/>
                      </a:cubicBezTo>
                      <a:cubicBezTo>
                        <a:pt x="11396" y="1595"/>
                        <a:pt x="11360" y="1592"/>
                        <a:pt x="11325" y="1592"/>
                      </a:cubicBezTo>
                      <a:moveTo>
                        <a:pt x="11470" y="1602"/>
                      </a:moveTo>
                      <a:lnTo>
                        <a:pt x="11470" y="1602"/>
                      </a:lnTo>
                      <a:cubicBezTo>
                        <a:pt x="11466" y="1598"/>
                        <a:pt x="11463" y="1598"/>
                        <a:pt x="11460" y="1598"/>
                      </a:cubicBezTo>
                      <a:cubicBezTo>
                        <a:pt x="11457" y="1595"/>
                        <a:pt x="11457" y="1592"/>
                        <a:pt x="11454" y="1589"/>
                      </a:cubicBezTo>
                      <a:cubicBezTo>
                        <a:pt x="11399" y="1495"/>
                        <a:pt x="11312" y="1415"/>
                        <a:pt x="11212" y="1376"/>
                      </a:cubicBezTo>
                      <a:cubicBezTo>
                        <a:pt x="11138" y="1347"/>
                        <a:pt x="11064" y="1322"/>
                        <a:pt x="10984" y="1309"/>
                      </a:cubicBezTo>
                      <a:cubicBezTo>
                        <a:pt x="10987" y="1309"/>
                        <a:pt x="10990" y="1309"/>
                        <a:pt x="10990" y="1309"/>
                      </a:cubicBezTo>
                      <a:cubicBezTo>
                        <a:pt x="11074" y="1309"/>
                        <a:pt x="11160" y="1315"/>
                        <a:pt x="11238" y="1344"/>
                      </a:cubicBezTo>
                      <a:cubicBezTo>
                        <a:pt x="11309" y="1376"/>
                        <a:pt x="11376" y="1421"/>
                        <a:pt x="11431" y="1476"/>
                      </a:cubicBezTo>
                      <a:cubicBezTo>
                        <a:pt x="11457" y="1502"/>
                        <a:pt x="11486" y="1531"/>
                        <a:pt x="11505" y="1560"/>
                      </a:cubicBezTo>
                      <a:cubicBezTo>
                        <a:pt x="11508" y="1563"/>
                        <a:pt x="11508" y="1563"/>
                        <a:pt x="11508" y="1566"/>
                      </a:cubicBezTo>
                      <a:cubicBezTo>
                        <a:pt x="11518" y="1579"/>
                        <a:pt x="11528" y="1595"/>
                        <a:pt x="11534" y="1611"/>
                      </a:cubicBezTo>
                      <a:cubicBezTo>
                        <a:pt x="11512" y="1608"/>
                        <a:pt x="11492" y="1605"/>
                        <a:pt x="11470" y="1602"/>
                      </a:cubicBezTo>
                      <a:moveTo>
                        <a:pt x="11727" y="1685"/>
                      </a:moveTo>
                      <a:lnTo>
                        <a:pt x="11727" y="1685"/>
                      </a:lnTo>
                      <a:cubicBezTo>
                        <a:pt x="11669" y="1656"/>
                        <a:pt x="11615" y="1634"/>
                        <a:pt x="11553" y="1618"/>
                      </a:cubicBezTo>
                      <a:cubicBezTo>
                        <a:pt x="11553" y="1618"/>
                        <a:pt x="11544" y="1595"/>
                        <a:pt x="11531" y="1572"/>
                      </a:cubicBezTo>
                      <a:cubicBezTo>
                        <a:pt x="11595" y="1589"/>
                        <a:pt x="11647" y="1595"/>
                        <a:pt x="11711" y="1569"/>
                      </a:cubicBezTo>
                      <a:cubicBezTo>
                        <a:pt x="11782" y="1540"/>
                        <a:pt x="11859" y="1479"/>
                        <a:pt x="11937" y="1511"/>
                      </a:cubicBezTo>
                      <a:cubicBezTo>
                        <a:pt x="11940" y="1511"/>
                        <a:pt x="11943" y="1508"/>
                        <a:pt x="11940" y="1505"/>
                      </a:cubicBezTo>
                      <a:cubicBezTo>
                        <a:pt x="11889" y="1476"/>
                        <a:pt x="11837" y="1492"/>
                        <a:pt x="11785" y="1515"/>
                      </a:cubicBezTo>
                      <a:cubicBezTo>
                        <a:pt x="11747" y="1531"/>
                        <a:pt x="11711" y="1550"/>
                        <a:pt x="11669" y="1560"/>
                      </a:cubicBezTo>
                      <a:cubicBezTo>
                        <a:pt x="11618" y="1572"/>
                        <a:pt x="11569" y="1560"/>
                        <a:pt x="11518" y="1547"/>
                      </a:cubicBezTo>
                      <a:lnTo>
                        <a:pt x="11518" y="1547"/>
                      </a:lnTo>
                      <a:cubicBezTo>
                        <a:pt x="11508" y="1527"/>
                        <a:pt x="11499" y="1515"/>
                        <a:pt x="11499" y="1511"/>
                      </a:cubicBezTo>
                      <a:cubicBezTo>
                        <a:pt x="11470" y="1463"/>
                        <a:pt x="11425" y="1421"/>
                        <a:pt x="11380" y="1389"/>
                      </a:cubicBezTo>
                      <a:cubicBezTo>
                        <a:pt x="11367" y="1379"/>
                        <a:pt x="11351" y="1367"/>
                        <a:pt x="11334" y="1357"/>
                      </a:cubicBezTo>
                      <a:cubicBezTo>
                        <a:pt x="11376" y="1338"/>
                        <a:pt x="11412" y="1302"/>
                        <a:pt x="11437" y="1263"/>
                      </a:cubicBezTo>
                      <a:cubicBezTo>
                        <a:pt x="11454" y="1234"/>
                        <a:pt x="11466" y="1202"/>
                        <a:pt x="11483" y="1173"/>
                      </a:cubicBezTo>
                      <a:cubicBezTo>
                        <a:pt x="11492" y="1151"/>
                        <a:pt x="11505" y="1118"/>
                        <a:pt x="11528" y="1102"/>
                      </a:cubicBezTo>
                      <a:cubicBezTo>
                        <a:pt x="11541" y="1096"/>
                        <a:pt x="11557" y="1093"/>
                        <a:pt x="11569" y="1086"/>
                      </a:cubicBezTo>
                      <a:cubicBezTo>
                        <a:pt x="11573" y="1083"/>
                        <a:pt x="11573" y="1080"/>
                        <a:pt x="11569" y="1080"/>
                      </a:cubicBezTo>
                      <a:cubicBezTo>
                        <a:pt x="11505" y="1074"/>
                        <a:pt x="11479" y="1128"/>
                        <a:pt x="11454" y="1177"/>
                      </a:cubicBezTo>
                      <a:cubicBezTo>
                        <a:pt x="11421" y="1247"/>
                        <a:pt x="11383" y="1312"/>
                        <a:pt x="11309" y="1341"/>
                      </a:cubicBezTo>
                      <a:cubicBezTo>
                        <a:pt x="11296" y="1334"/>
                        <a:pt x="11286" y="1331"/>
                        <a:pt x="11276" y="1325"/>
                      </a:cubicBezTo>
                      <a:cubicBezTo>
                        <a:pt x="11270" y="1322"/>
                        <a:pt x="11238" y="1312"/>
                        <a:pt x="11235" y="1309"/>
                      </a:cubicBezTo>
                      <a:cubicBezTo>
                        <a:pt x="11228" y="1289"/>
                        <a:pt x="11219" y="1273"/>
                        <a:pt x="11209" y="1254"/>
                      </a:cubicBezTo>
                      <a:cubicBezTo>
                        <a:pt x="11270" y="1267"/>
                        <a:pt x="11351" y="1209"/>
                        <a:pt x="11386" y="1167"/>
                      </a:cubicBezTo>
                      <a:cubicBezTo>
                        <a:pt x="11415" y="1135"/>
                        <a:pt x="11441" y="1099"/>
                        <a:pt x="11463" y="1061"/>
                      </a:cubicBezTo>
                      <a:cubicBezTo>
                        <a:pt x="11473" y="1038"/>
                        <a:pt x="11479" y="1016"/>
                        <a:pt x="11492" y="996"/>
                      </a:cubicBezTo>
                      <a:cubicBezTo>
                        <a:pt x="11518" y="959"/>
                        <a:pt x="11573" y="926"/>
                        <a:pt x="11608" y="977"/>
                      </a:cubicBezTo>
                      <a:cubicBezTo>
                        <a:pt x="11611" y="980"/>
                        <a:pt x="11621" y="983"/>
                        <a:pt x="11624" y="977"/>
                      </a:cubicBezTo>
                      <a:cubicBezTo>
                        <a:pt x="11666" y="943"/>
                        <a:pt x="11747" y="946"/>
                        <a:pt x="11776" y="993"/>
                      </a:cubicBezTo>
                      <a:cubicBezTo>
                        <a:pt x="11779" y="999"/>
                        <a:pt x="11789" y="993"/>
                        <a:pt x="11785" y="986"/>
                      </a:cubicBezTo>
                      <a:cubicBezTo>
                        <a:pt x="11760" y="930"/>
                        <a:pt x="11669" y="923"/>
                        <a:pt x="11621" y="955"/>
                      </a:cubicBezTo>
                      <a:cubicBezTo>
                        <a:pt x="11569" y="898"/>
                        <a:pt x="11496" y="946"/>
                        <a:pt x="11463" y="1006"/>
                      </a:cubicBezTo>
                      <a:cubicBezTo>
                        <a:pt x="11437" y="1061"/>
                        <a:pt x="11409" y="1115"/>
                        <a:pt x="11367" y="1157"/>
                      </a:cubicBezTo>
                      <a:cubicBezTo>
                        <a:pt x="11331" y="1193"/>
                        <a:pt x="11257" y="1247"/>
                        <a:pt x="11202" y="1231"/>
                      </a:cubicBezTo>
                      <a:cubicBezTo>
                        <a:pt x="11199" y="1231"/>
                        <a:pt x="11196" y="1231"/>
                        <a:pt x="11196" y="1231"/>
                      </a:cubicBezTo>
                      <a:cubicBezTo>
                        <a:pt x="11157" y="1177"/>
                        <a:pt x="11112" y="1125"/>
                        <a:pt x="11054" y="1086"/>
                      </a:cubicBezTo>
                      <a:cubicBezTo>
                        <a:pt x="11067" y="1086"/>
                        <a:pt x="11077" y="1083"/>
                        <a:pt x="11087" y="1077"/>
                      </a:cubicBezTo>
                      <a:cubicBezTo>
                        <a:pt x="11116" y="1064"/>
                        <a:pt x="11132" y="1038"/>
                        <a:pt x="11144" y="1012"/>
                      </a:cubicBezTo>
                      <a:cubicBezTo>
                        <a:pt x="11157" y="986"/>
                        <a:pt x="11164" y="962"/>
                        <a:pt x="11183" y="939"/>
                      </a:cubicBezTo>
                      <a:cubicBezTo>
                        <a:pt x="11183" y="936"/>
                        <a:pt x="11186" y="933"/>
                        <a:pt x="11189" y="930"/>
                      </a:cubicBezTo>
                      <a:cubicBezTo>
                        <a:pt x="11196" y="933"/>
                        <a:pt x="11199" y="936"/>
                        <a:pt x="11206" y="936"/>
                      </a:cubicBezTo>
                      <a:cubicBezTo>
                        <a:pt x="11209" y="926"/>
                        <a:pt x="11219" y="917"/>
                        <a:pt x="11232" y="907"/>
                      </a:cubicBezTo>
                      <a:cubicBezTo>
                        <a:pt x="11228" y="907"/>
                        <a:pt x="11225" y="907"/>
                        <a:pt x="11225" y="907"/>
                      </a:cubicBezTo>
                      <a:cubicBezTo>
                        <a:pt x="11225" y="904"/>
                        <a:pt x="11228" y="904"/>
                        <a:pt x="11228" y="904"/>
                      </a:cubicBezTo>
                      <a:cubicBezTo>
                        <a:pt x="11254" y="888"/>
                        <a:pt x="11296" y="872"/>
                        <a:pt x="11325" y="888"/>
                      </a:cubicBezTo>
                      <a:cubicBezTo>
                        <a:pt x="11360" y="907"/>
                        <a:pt x="11360" y="974"/>
                        <a:pt x="11331" y="996"/>
                      </a:cubicBezTo>
                      <a:cubicBezTo>
                        <a:pt x="11312" y="1009"/>
                        <a:pt x="11286" y="1006"/>
                        <a:pt x="11267" y="996"/>
                      </a:cubicBezTo>
                      <a:cubicBezTo>
                        <a:pt x="11254" y="993"/>
                        <a:pt x="11248" y="986"/>
                        <a:pt x="11238" y="980"/>
                      </a:cubicBezTo>
                      <a:cubicBezTo>
                        <a:pt x="11232" y="977"/>
                        <a:pt x="11228" y="974"/>
                        <a:pt x="11222" y="974"/>
                      </a:cubicBezTo>
                      <a:cubicBezTo>
                        <a:pt x="11202" y="977"/>
                        <a:pt x="11189" y="1006"/>
                        <a:pt x="11189" y="1022"/>
                      </a:cubicBezTo>
                      <a:cubicBezTo>
                        <a:pt x="11186" y="1041"/>
                        <a:pt x="11189" y="1070"/>
                        <a:pt x="11206" y="1086"/>
                      </a:cubicBezTo>
                      <a:cubicBezTo>
                        <a:pt x="11238" y="1125"/>
                        <a:pt x="11296" y="1109"/>
                        <a:pt x="11334" y="1086"/>
                      </a:cubicBezTo>
                      <a:cubicBezTo>
                        <a:pt x="11386" y="1058"/>
                        <a:pt x="11412" y="1009"/>
                        <a:pt x="11434" y="959"/>
                      </a:cubicBezTo>
                      <a:cubicBezTo>
                        <a:pt x="11450" y="920"/>
                        <a:pt x="11470" y="885"/>
                        <a:pt x="11499" y="856"/>
                      </a:cubicBezTo>
                      <a:cubicBezTo>
                        <a:pt x="11502" y="856"/>
                        <a:pt x="11505" y="856"/>
                        <a:pt x="11508" y="856"/>
                      </a:cubicBezTo>
                      <a:cubicBezTo>
                        <a:pt x="11508" y="852"/>
                        <a:pt x="11512" y="846"/>
                        <a:pt x="11515" y="843"/>
                      </a:cubicBezTo>
                      <a:cubicBezTo>
                        <a:pt x="11525" y="833"/>
                        <a:pt x="11534" y="827"/>
                        <a:pt x="11547" y="817"/>
                      </a:cubicBezTo>
                      <a:cubicBezTo>
                        <a:pt x="11573" y="804"/>
                        <a:pt x="11605" y="798"/>
                        <a:pt x="11631" y="810"/>
                      </a:cubicBezTo>
                      <a:cubicBezTo>
                        <a:pt x="11669" y="830"/>
                        <a:pt x="11663" y="865"/>
                        <a:pt x="11676" y="901"/>
                      </a:cubicBezTo>
                      <a:cubicBezTo>
                        <a:pt x="11679" y="907"/>
                        <a:pt x="11685" y="910"/>
                        <a:pt x="11692" y="907"/>
                      </a:cubicBezTo>
                      <a:cubicBezTo>
                        <a:pt x="11721" y="901"/>
                        <a:pt x="11750" y="898"/>
                        <a:pt x="11779" y="910"/>
                      </a:cubicBezTo>
                      <a:cubicBezTo>
                        <a:pt x="11808" y="923"/>
                        <a:pt x="11830" y="952"/>
                        <a:pt x="11834" y="983"/>
                      </a:cubicBezTo>
                      <a:cubicBezTo>
                        <a:pt x="11837" y="1012"/>
                        <a:pt x="11837" y="1035"/>
                        <a:pt x="11863" y="1054"/>
                      </a:cubicBezTo>
                      <a:cubicBezTo>
                        <a:pt x="11885" y="1070"/>
                        <a:pt x="11911" y="1080"/>
                        <a:pt x="11927" y="1106"/>
                      </a:cubicBezTo>
                      <a:cubicBezTo>
                        <a:pt x="11937" y="1122"/>
                        <a:pt x="11943" y="1141"/>
                        <a:pt x="11943" y="1161"/>
                      </a:cubicBezTo>
                      <a:cubicBezTo>
                        <a:pt x="11940" y="1164"/>
                        <a:pt x="11943" y="1167"/>
                        <a:pt x="11940" y="1177"/>
                      </a:cubicBezTo>
                      <a:cubicBezTo>
                        <a:pt x="11937" y="1222"/>
                        <a:pt x="11901" y="1254"/>
                        <a:pt x="11859" y="1254"/>
                      </a:cubicBezTo>
                      <a:cubicBezTo>
                        <a:pt x="11853" y="1254"/>
                        <a:pt x="11846" y="1254"/>
                        <a:pt x="11840" y="1254"/>
                      </a:cubicBezTo>
                      <a:cubicBezTo>
                        <a:pt x="11814" y="1247"/>
                        <a:pt x="11779" y="1231"/>
                        <a:pt x="11769" y="1202"/>
                      </a:cubicBezTo>
                      <a:cubicBezTo>
                        <a:pt x="11763" y="1186"/>
                        <a:pt x="11773" y="1183"/>
                        <a:pt x="11782" y="1177"/>
                      </a:cubicBezTo>
                      <a:cubicBezTo>
                        <a:pt x="11792" y="1170"/>
                        <a:pt x="11798" y="1161"/>
                        <a:pt x="11805" y="1154"/>
                      </a:cubicBezTo>
                      <a:cubicBezTo>
                        <a:pt x="11837" y="1106"/>
                        <a:pt x="11805" y="1058"/>
                        <a:pt x="11753" y="1041"/>
                      </a:cubicBezTo>
                      <a:cubicBezTo>
                        <a:pt x="11740" y="1035"/>
                        <a:pt x="11724" y="1032"/>
                        <a:pt x="11708" y="1035"/>
                      </a:cubicBezTo>
                      <a:cubicBezTo>
                        <a:pt x="11673" y="1035"/>
                        <a:pt x="11641" y="1048"/>
                        <a:pt x="11611" y="1070"/>
                      </a:cubicBezTo>
                      <a:cubicBezTo>
                        <a:pt x="11573" y="1096"/>
                        <a:pt x="11544" y="1141"/>
                        <a:pt x="11537" y="1190"/>
                      </a:cubicBezTo>
                      <a:cubicBezTo>
                        <a:pt x="11531" y="1231"/>
                        <a:pt x="11553" y="1292"/>
                        <a:pt x="11602" y="1302"/>
                      </a:cubicBezTo>
                      <a:cubicBezTo>
                        <a:pt x="11605" y="1302"/>
                        <a:pt x="11608" y="1302"/>
                        <a:pt x="11608" y="1302"/>
                      </a:cubicBezTo>
                      <a:cubicBezTo>
                        <a:pt x="11628" y="1302"/>
                        <a:pt x="11644" y="1292"/>
                        <a:pt x="11663" y="1286"/>
                      </a:cubicBezTo>
                      <a:cubicBezTo>
                        <a:pt x="11673" y="1279"/>
                        <a:pt x="11682" y="1279"/>
                        <a:pt x="11689" y="1279"/>
                      </a:cubicBezTo>
                      <a:cubicBezTo>
                        <a:pt x="11705" y="1279"/>
                        <a:pt x="11718" y="1286"/>
                        <a:pt x="11734" y="1299"/>
                      </a:cubicBezTo>
                      <a:cubicBezTo>
                        <a:pt x="11753" y="1318"/>
                        <a:pt x="11776" y="1347"/>
                        <a:pt x="11769" y="1376"/>
                      </a:cubicBezTo>
                      <a:cubicBezTo>
                        <a:pt x="11766" y="1395"/>
                        <a:pt x="11744" y="1411"/>
                        <a:pt x="11724" y="1411"/>
                      </a:cubicBezTo>
                      <a:cubicBezTo>
                        <a:pt x="11714" y="1411"/>
                        <a:pt x="11701" y="1408"/>
                        <a:pt x="11695" y="1395"/>
                      </a:cubicBezTo>
                      <a:cubicBezTo>
                        <a:pt x="11682" y="1376"/>
                        <a:pt x="11676" y="1360"/>
                        <a:pt x="11650" y="1354"/>
                      </a:cubicBezTo>
                      <a:cubicBezTo>
                        <a:pt x="11644" y="1350"/>
                        <a:pt x="11641" y="1350"/>
                        <a:pt x="11634" y="1350"/>
                      </a:cubicBezTo>
                      <a:cubicBezTo>
                        <a:pt x="11618" y="1350"/>
                        <a:pt x="11602" y="1357"/>
                        <a:pt x="11589" y="1367"/>
                      </a:cubicBezTo>
                      <a:cubicBezTo>
                        <a:pt x="11553" y="1402"/>
                        <a:pt x="11560" y="1466"/>
                        <a:pt x="11602" y="1492"/>
                      </a:cubicBezTo>
                      <a:cubicBezTo>
                        <a:pt x="11624" y="1505"/>
                        <a:pt x="11650" y="1508"/>
                        <a:pt x="11679" y="1508"/>
                      </a:cubicBezTo>
                      <a:cubicBezTo>
                        <a:pt x="11708" y="1508"/>
                        <a:pt x="11737" y="1505"/>
                        <a:pt x="11760" y="1495"/>
                      </a:cubicBezTo>
                      <a:cubicBezTo>
                        <a:pt x="11811" y="1483"/>
                        <a:pt x="11853" y="1454"/>
                        <a:pt x="11905" y="1454"/>
                      </a:cubicBezTo>
                      <a:cubicBezTo>
                        <a:pt x="11914" y="1454"/>
                        <a:pt x="11921" y="1457"/>
                        <a:pt x="11927" y="1457"/>
                      </a:cubicBezTo>
                      <a:cubicBezTo>
                        <a:pt x="11982" y="1470"/>
                        <a:pt x="12033" y="1508"/>
                        <a:pt x="12046" y="1563"/>
                      </a:cubicBezTo>
                      <a:cubicBezTo>
                        <a:pt x="12056" y="1592"/>
                        <a:pt x="12053" y="1624"/>
                        <a:pt x="12033" y="1647"/>
                      </a:cubicBezTo>
                      <a:cubicBezTo>
                        <a:pt x="12017" y="1663"/>
                        <a:pt x="11995" y="1676"/>
                        <a:pt x="11972" y="1676"/>
                      </a:cubicBezTo>
                      <a:cubicBezTo>
                        <a:pt x="11962" y="1676"/>
                        <a:pt x="11956" y="1676"/>
                        <a:pt x="11946" y="1672"/>
                      </a:cubicBezTo>
                      <a:cubicBezTo>
                        <a:pt x="11908" y="1656"/>
                        <a:pt x="11950" y="1598"/>
                        <a:pt x="11937" y="1566"/>
                      </a:cubicBezTo>
                      <a:cubicBezTo>
                        <a:pt x="11927" y="1540"/>
                        <a:pt x="11901" y="1527"/>
                        <a:pt x="11876" y="1527"/>
                      </a:cubicBezTo>
                      <a:cubicBezTo>
                        <a:pt x="11856" y="1527"/>
                        <a:pt x="11834" y="1534"/>
                        <a:pt x="11817" y="1543"/>
                      </a:cubicBezTo>
                      <a:cubicBezTo>
                        <a:pt x="11776" y="1566"/>
                        <a:pt x="11744" y="1615"/>
                        <a:pt x="11753" y="1666"/>
                      </a:cubicBezTo>
                      <a:cubicBezTo>
                        <a:pt x="11753" y="1666"/>
                        <a:pt x="11753" y="1669"/>
                        <a:pt x="11756" y="1672"/>
                      </a:cubicBezTo>
                      <a:cubicBezTo>
                        <a:pt x="11760" y="1688"/>
                        <a:pt x="11769" y="1698"/>
                        <a:pt x="11779" y="1711"/>
                      </a:cubicBezTo>
                      <a:cubicBezTo>
                        <a:pt x="11763" y="1701"/>
                        <a:pt x="11744" y="1692"/>
                        <a:pt x="11727" y="1685"/>
                      </a:cubicBezTo>
                      <a:moveTo>
                        <a:pt x="13125" y="1608"/>
                      </a:moveTo>
                      <a:lnTo>
                        <a:pt x="13125" y="1608"/>
                      </a:lnTo>
                      <a:cubicBezTo>
                        <a:pt x="13109" y="1611"/>
                        <a:pt x="13093" y="1618"/>
                        <a:pt x="13077" y="1621"/>
                      </a:cubicBezTo>
                      <a:cubicBezTo>
                        <a:pt x="13064" y="1611"/>
                        <a:pt x="13051" y="1602"/>
                        <a:pt x="13038" y="1595"/>
                      </a:cubicBezTo>
                      <a:cubicBezTo>
                        <a:pt x="13028" y="1589"/>
                        <a:pt x="13022" y="1579"/>
                        <a:pt x="13012" y="1572"/>
                      </a:cubicBezTo>
                      <a:cubicBezTo>
                        <a:pt x="12977" y="1550"/>
                        <a:pt x="12945" y="1527"/>
                        <a:pt x="12906" y="1515"/>
                      </a:cubicBezTo>
                      <a:cubicBezTo>
                        <a:pt x="12867" y="1502"/>
                        <a:pt x="12826" y="1489"/>
                        <a:pt x="12784" y="1483"/>
                      </a:cubicBezTo>
                      <a:cubicBezTo>
                        <a:pt x="12629" y="1460"/>
                        <a:pt x="12474" y="1492"/>
                        <a:pt x="12333" y="1556"/>
                      </a:cubicBezTo>
                      <a:cubicBezTo>
                        <a:pt x="12185" y="1621"/>
                        <a:pt x="12049" y="1714"/>
                        <a:pt x="11901" y="1779"/>
                      </a:cubicBezTo>
                      <a:cubicBezTo>
                        <a:pt x="11898" y="1782"/>
                        <a:pt x="11895" y="1782"/>
                        <a:pt x="11892" y="1785"/>
                      </a:cubicBezTo>
                      <a:cubicBezTo>
                        <a:pt x="11882" y="1775"/>
                        <a:pt x="11872" y="1769"/>
                        <a:pt x="11866" y="1763"/>
                      </a:cubicBezTo>
                      <a:cubicBezTo>
                        <a:pt x="11846" y="1743"/>
                        <a:pt x="11830" y="1730"/>
                        <a:pt x="11824" y="1721"/>
                      </a:cubicBezTo>
                      <a:cubicBezTo>
                        <a:pt x="11821" y="1717"/>
                        <a:pt x="11817" y="1714"/>
                        <a:pt x="11814" y="1711"/>
                      </a:cubicBezTo>
                      <a:cubicBezTo>
                        <a:pt x="11798" y="1695"/>
                        <a:pt x="11779" y="1679"/>
                        <a:pt x="11779" y="1653"/>
                      </a:cubicBezTo>
                      <a:cubicBezTo>
                        <a:pt x="11776" y="1624"/>
                        <a:pt x="11792" y="1598"/>
                        <a:pt x="11811" y="1582"/>
                      </a:cubicBezTo>
                      <a:cubicBezTo>
                        <a:pt x="11827" y="1566"/>
                        <a:pt x="11846" y="1553"/>
                        <a:pt x="11869" y="1553"/>
                      </a:cubicBezTo>
                      <a:cubicBezTo>
                        <a:pt x="11876" y="1553"/>
                        <a:pt x="11882" y="1553"/>
                        <a:pt x="11889" y="1556"/>
                      </a:cubicBezTo>
                      <a:cubicBezTo>
                        <a:pt x="11917" y="1569"/>
                        <a:pt x="11914" y="1589"/>
                        <a:pt x="11908" y="1611"/>
                      </a:cubicBezTo>
                      <a:cubicBezTo>
                        <a:pt x="11905" y="1631"/>
                        <a:pt x="11898" y="1650"/>
                        <a:pt x="11905" y="1669"/>
                      </a:cubicBezTo>
                      <a:cubicBezTo>
                        <a:pt x="11914" y="1688"/>
                        <a:pt x="11937" y="1698"/>
                        <a:pt x="11959" y="1701"/>
                      </a:cubicBezTo>
                      <a:cubicBezTo>
                        <a:pt x="11962" y="1701"/>
                        <a:pt x="11966" y="1704"/>
                        <a:pt x="11969" y="1704"/>
                      </a:cubicBezTo>
                      <a:cubicBezTo>
                        <a:pt x="11995" y="1704"/>
                        <a:pt x="12021" y="1695"/>
                        <a:pt x="12040" y="1676"/>
                      </a:cubicBezTo>
                      <a:cubicBezTo>
                        <a:pt x="12114" y="1637"/>
                        <a:pt x="12182" y="1582"/>
                        <a:pt x="12255" y="1543"/>
                      </a:cubicBezTo>
                      <a:cubicBezTo>
                        <a:pt x="12358" y="1489"/>
                        <a:pt x="12465" y="1444"/>
                        <a:pt x="12578" y="1421"/>
                      </a:cubicBezTo>
                      <a:cubicBezTo>
                        <a:pt x="12694" y="1399"/>
                        <a:pt x="12819" y="1389"/>
                        <a:pt x="12932" y="1428"/>
                      </a:cubicBezTo>
                      <a:cubicBezTo>
                        <a:pt x="13035" y="1463"/>
                        <a:pt x="13125" y="1527"/>
                        <a:pt x="13209" y="1595"/>
                      </a:cubicBezTo>
                      <a:cubicBezTo>
                        <a:pt x="13180" y="1598"/>
                        <a:pt x="13151" y="1602"/>
                        <a:pt x="13125" y="1608"/>
                      </a:cubicBezTo>
                      <a:moveTo>
                        <a:pt x="13247" y="1592"/>
                      </a:moveTo>
                      <a:lnTo>
                        <a:pt x="13247" y="1592"/>
                      </a:lnTo>
                      <a:cubicBezTo>
                        <a:pt x="13241" y="1592"/>
                        <a:pt x="13235" y="1592"/>
                        <a:pt x="13231" y="1589"/>
                      </a:cubicBezTo>
                      <a:cubicBezTo>
                        <a:pt x="13225" y="1585"/>
                        <a:pt x="13222" y="1582"/>
                        <a:pt x="13219" y="1579"/>
                      </a:cubicBezTo>
                      <a:cubicBezTo>
                        <a:pt x="13148" y="1508"/>
                        <a:pt x="13067" y="1450"/>
                        <a:pt x="12977" y="1411"/>
                      </a:cubicBezTo>
                      <a:cubicBezTo>
                        <a:pt x="12971" y="1411"/>
                        <a:pt x="12964" y="1408"/>
                        <a:pt x="12961" y="1405"/>
                      </a:cubicBezTo>
                      <a:cubicBezTo>
                        <a:pt x="12797" y="1344"/>
                        <a:pt x="12619" y="1363"/>
                        <a:pt x="12455" y="1418"/>
                      </a:cubicBezTo>
                      <a:cubicBezTo>
                        <a:pt x="12368" y="1444"/>
                        <a:pt x="12281" y="1486"/>
                        <a:pt x="12201" y="1531"/>
                      </a:cubicBezTo>
                      <a:cubicBezTo>
                        <a:pt x="12156" y="1556"/>
                        <a:pt x="12123" y="1579"/>
                        <a:pt x="12082" y="1608"/>
                      </a:cubicBezTo>
                      <a:cubicBezTo>
                        <a:pt x="12085" y="1579"/>
                        <a:pt x="12078" y="1553"/>
                        <a:pt x="12065" y="1531"/>
                      </a:cubicBezTo>
                      <a:cubicBezTo>
                        <a:pt x="12104" y="1521"/>
                        <a:pt x="12207" y="1499"/>
                        <a:pt x="12217" y="1495"/>
                      </a:cubicBezTo>
                      <a:cubicBezTo>
                        <a:pt x="12275" y="1479"/>
                        <a:pt x="12507" y="1383"/>
                        <a:pt x="12568" y="1360"/>
                      </a:cubicBezTo>
                      <a:cubicBezTo>
                        <a:pt x="12722" y="1312"/>
                        <a:pt x="12890" y="1325"/>
                        <a:pt x="13041" y="1373"/>
                      </a:cubicBezTo>
                      <a:cubicBezTo>
                        <a:pt x="13167" y="1415"/>
                        <a:pt x="13289" y="1483"/>
                        <a:pt x="13354" y="1595"/>
                      </a:cubicBezTo>
                      <a:cubicBezTo>
                        <a:pt x="13318" y="1595"/>
                        <a:pt x="13283" y="1592"/>
                        <a:pt x="13247" y="1592"/>
                      </a:cubicBezTo>
                      <a:moveTo>
                        <a:pt x="13392" y="1602"/>
                      </a:moveTo>
                      <a:lnTo>
                        <a:pt x="13392" y="1602"/>
                      </a:lnTo>
                      <a:cubicBezTo>
                        <a:pt x="13389" y="1598"/>
                        <a:pt x="13386" y="1598"/>
                        <a:pt x="13383" y="1598"/>
                      </a:cubicBezTo>
                      <a:cubicBezTo>
                        <a:pt x="13380" y="1595"/>
                        <a:pt x="13380" y="1592"/>
                        <a:pt x="13376" y="1589"/>
                      </a:cubicBezTo>
                      <a:cubicBezTo>
                        <a:pt x="13322" y="1495"/>
                        <a:pt x="13235" y="1415"/>
                        <a:pt x="13135" y="1376"/>
                      </a:cubicBezTo>
                      <a:cubicBezTo>
                        <a:pt x="13061" y="1347"/>
                        <a:pt x="12987" y="1322"/>
                        <a:pt x="12906" y="1309"/>
                      </a:cubicBezTo>
                      <a:cubicBezTo>
                        <a:pt x="12909" y="1309"/>
                        <a:pt x="12912" y="1309"/>
                        <a:pt x="12912" y="1309"/>
                      </a:cubicBezTo>
                      <a:cubicBezTo>
                        <a:pt x="12996" y="1309"/>
                        <a:pt x="13083" y="1315"/>
                        <a:pt x="13160" y="1344"/>
                      </a:cubicBezTo>
                      <a:cubicBezTo>
                        <a:pt x="13231" y="1376"/>
                        <a:pt x="13299" y="1421"/>
                        <a:pt x="13354" y="1476"/>
                      </a:cubicBezTo>
                      <a:cubicBezTo>
                        <a:pt x="13380" y="1502"/>
                        <a:pt x="13408" y="1531"/>
                        <a:pt x="13428" y="1560"/>
                      </a:cubicBezTo>
                      <a:cubicBezTo>
                        <a:pt x="13431" y="1563"/>
                        <a:pt x="13431" y="1563"/>
                        <a:pt x="13431" y="1566"/>
                      </a:cubicBezTo>
                      <a:cubicBezTo>
                        <a:pt x="13441" y="1579"/>
                        <a:pt x="13450" y="1595"/>
                        <a:pt x="13457" y="1611"/>
                      </a:cubicBezTo>
                      <a:cubicBezTo>
                        <a:pt x="13434" y="1608"/>
                        <a:pt x="13415" y="1605"/>
                        <a:pt x="13392" y="1602"/>
                      </a:cubicBezTo>
                      <a:moveTo>
                        <a:pt x="13650" y="1685"/>
                      </a:moveTo>
                      <a:lnTo>
                        <a:pt x="13650" y="1685"/>
                      </a:lnTo>
                      <a:cubicBezTo>
                        <a:pt x="13592" y="1656"/>
                        <a:pt x="13537" y="1634"/>
                        <a:pt x="13476" y="1618"/>
                      </a:cubicBezTo>
                      <a:cubicBezTo>
                        <a:pt x="13476" y="1618"/>
                        <a:pt x="13467" y="1595"/>
                        <a:pt x="13454" y="1572"/>
                      </a:cubicBezTo>
                      <a:cubicBezTo>
                        <a:pt x="13518" y="1589"/>
                        <a:pt x="13569" y="1595"/>
                        <a:pt x="13634" y="1569"/>
                      </a:cubicBezTo>
                      <a:cubicBezTo>
                        <a:pt x="13705" y="1540"/>
                        <a:pt x="13785" y="1479"/>
                        <a:pt x="13859" y="1511"/>
                      </a:cubicBezTo>
                      <a:cubicBezTo>
                        <a:pt x="13863" y="1511"/>
                        <a:pt x="13866" y="1508"/>
                        <a:pt x="13863" y="1505"/>
                      </a:cubicBezTo>
                      <a:cubicBezTo>
                        <a:pt x="13811" y="1476"/>
                        <a:pt x="13760" y="1492"/>
                        <a:pt x="13708" y="1515"/>
                      </a:cubicBezTo>
                      <a:cubicBezTo>
                        <a:pt x="13669" y="1531"/>
                        <a:pt x="13634" y="1550"/>
                        <a:pt x="13592" y="1560"/>
                      </a:cubicBezTo>
                      <a:cubicBezTo>
                        <a:pt x="13540" y="1572"/>
                        <a:pt x="13492" y="1560"/>
                        <a:pt x="13441" y="1547"/>
                      </a:cubicBezTo>
                      <a:lnTo>
                        <a:pt x="13441" y="1547"/>
                      </a:lnTo>
                      <a:cubicBezTo>
                        <a:pt x="13431" y="1527"/>
                        <a:pt x="13421" y="1515"/>
                        <a:pt x="13421" y="1511"/>
                      </a:cubicBezTo>
                      <a:cubicBezTo>
                        <a:pt x="13392" y="1463"/>
                        <a:pt x="13347" y="1421"/>
                        <a:pt x="13302" y="1389"/>
                      </a:cubicBezTo>
                      <a:cubicBezTo>
                        <a:pt x="13289" y="1379"/>
                        <a:pt x="13273" y="1367"/>
                        <a:pt x="13257" y="1357"/>
                      </a:cubicBezTo>
                      <a:cubicBezTo>
                        <a:pt x="13299" y="1338"/>
                        <a:pt x="13335" y="1302"/>
                        <a:pt x="13360" y="1263"/>
                      </a:cubicBezTo>
                      <a:cubicBezTo>
                        <a:pt x="13376" y="1234"/>
                        <a:pt x="13389" y="1202"/>
                        <a:pt x="13405" y="1173"/>
                      </a:cubicBezTo>
                      <a:cubicBezTo>
                        <a:pt x="13415" y="1151"/>
                        <a:pt x="13428" y="1118"/>
                        <a:pt x="13450" y="1102"/>
                      </a:cubicBezTo>
                      <a:cubicBezTo>
                        <a:pt x="13463" y="1096"/>
                        <a:pt x="13479" y="1093"/>
                        <a:pt x="13492" y="1086"/>
                      </a:cubicBezTo>
                      <a:cubicBezTo>
                        <a:pt x="13496" y="1083"/>
                        <a:pt x="13496" y="1080"/>
                        <a:pt x="13492" y="1080"/>
                      </a:cubicBezTo>
                      <a:cubicBezTo>
                        <a:pt x="13428" y="1074"/>
                        <a:pt x="13402" y="1128"/>
                        <a:pt x="13376" y="1177"/>
                      </a:cubicBezTo>
                      <a:cubicBezTo>
                        <a:pt x="13344" y="1247"/>
                        <a:pt x="13305" y="1312"/>
                        <a:pt x="13231" y="1341"/>
                      </a:cubicBezTo>
                      <a:cubicBezTo>
                        <a:pt x="13219" y="1334"/>
                        <a:pt x="13209" y="1331"/>
                        <a:pt x="13199" y="1325"/>
                      </a:cubicBezTo>
                      <a:cubicBezTo>
                        <a:pt x="13193" y="1322"/>
                        <a:pt x="13160" y="1312"/>
                        <a:pt x="13157" y="1309"/>
                      </a:cubicBezTo>
                      <a:cubicBezTo>
                        <a:pt x="13151" y="1289"/>
                        <a:pt x="13141" y="1273"/>
                        <a:pt x="13131" y="1254"/>
                      </a:cubicBezTo>
                      <a:cubicBezTo>
                        <a:pt x="13193" y="1267"/>
                        <a:pt x="13273" y="1209"/>
                        <a:pt x="13309" y="1167"/>
                      </a:cubicBezTo>
                      <a:cubicBezTo>
                        <a:pt x="13338" y="1135"/>
                        <a:pt x="13363" y="1099"/>
                        <a:pt x="13386" y="1061"/>
                      </a:cubicBezTo>
                      <a:cubicBezTo>
                        <a:pt x="13396" y="1038"/>
                        <a:pt x="13402" y="1016"/>
                        <a:pt x="13415" y="996"/>
                      </a:cubicBezTo>
                      <a:cubicBezTo>
                        <a:pt x="13441" y="959"/>
                        <a:pt x="13496" y="926"/>
                        <a:pt x="13531" y="977"/>
                      </a:cubicBezTo>
                      <a:cubicBezTo>
                        <a:pt x="13534" y="980"/>
                        <a:pt x="13544" y="983"/>
                        <a:pt x="13547" y="977"/>
                      </a:cubicBezTo>
                      <a:cubicBezTo>
                        <a:pt x="13589" y="943"/>
                        <a:pt x="13669" y="946"/>
                        <a:pt x="13698" y="993"/>
                      </a:cubicBezTo>
                      <a:cubicBezTo>
                        <a:pt x="13702" y="999"/>
                        <a:pt x="13711" y="993"/>
                        <a:pt x="13708" y="986"/>
                      </a:cubicBezTo>
                      <a:cubicBezTo>
                        <a:pt x="13682" y="930"/>
                        <a:pt x="13592" y="923"/>
                        <a:pt x="13544" y="955"/>
                      </a:cubicBezTo>
                      <a:cubicBezTo>
                        <a:pt x="13492" y="898"/>
                        <a:pt x="13418" y="946"/>
                        <a:pt x="13386" y="1006"/>
                      </a:cubicBezTo>
                      <a:cubicBezTo>
                        <a:pt x="13360" y="1061"/>
                        <a:pt x="13331" y="1115"/>
                        <a:pt x="13289" y="1157"/>
                      </a:cubicBezTo>
                      <a:cubicBezTo>
                        <a:pt x="13254" y="1193"/>
                        <a:pt x="13180" y="1247"/>
                        <a:pt x="13125" y="1231"/>
                      </a:cubicBezTo>
                      <a:cubicBezTo>
                        <a:pt x="13122" y="1231"/>
                        <a:pt x="13119" y="1231"/>
                        <a:pt x="13119" y="1231"/>
                      </a:cubicBezTo>
                      <a:cubicBezTo>
                        <a:pt x="13080" y="1177"/>
                        <a:pt x="13035" y="1125"/>
                        <a:pt x="12977" y="1086"/>
                      </a:cubicBezTo>
                      <a:cubicBezTo>
                        <a:pt x="12990" y="1086"/>
                        <a:pt x="12999" y="1083"/>
                        <a:pt x="13009" y="1077"/>
                      </a:cubicBezTo>
                      <a:cubicBezTo>
                        <a:pt x="13038" y="1064"/>
                        <a:pt x="13054" y="1038"/>
                        <a:pt x="13067" y="1012"/>
                      </a:cubicBezTo>
                      <a:cubicBezTo>
                        <a:pt x="13080" y="986"/>
                        <a:pt x="13087" y="962"/>
                        <a:pt x="13106" y="939"/>
                      </a:cubicBezTo>
                      <a:cubicBezTo>
                        <a:pt x="13106" y="936"/>
                        <a:pt x="13109" y="933"/>
                        <a:pt x="13112" y="930"/>
                      </a:cubicBezTo>
                      <a:cubicBezTo>
                        <a:pt x="13119" y="933"/>
                        <a:pt x="13122" y="936"/>
                        <a:pt x="13128" y="936"/>
                      </a:cubicBezTo>
                      <a:cubicBezTo>
                        <a:pt x="13131" y="926"/>
                        <a:pt x="13141" y="917"/>
                        <a:pt x="13154" y="907"/>
                      </a:cubicBezTo>
                      <a:cubicBezTo>
                        <a:pt x="13151" y="907"/>
                        <a:pt x="13148" y="907"/>
                        <a:pt x="13148" y="907"/>
                      </a:cubicBezTo>
                      <a:cubicBezTo>
                        <a:pt x="13148" y="904"/>
                        <a:pt x="13151" y="904"/>
                        <a:pt x="13151" y="904"/>
                      </a:cubicBezTo>
                      <a:cubicBezTo>
                        <a:pt x="13177" y="888"/>
                        <a:pt x="13219" y="872"/>
                        <a:pt x="13247" y="888"/>
                      </a:cubicBezTo>
                      <a:cubicBezTo>
                        <a:pt x="13283" y="907"/>
                        <a:pt x="13283" y="974"/>
                        <a:pt x="13254" y="996"/>
                      </a:cubicBezTo>
                      <a:cubicBezTo>
                        <a:pt x="13235" y="1009"/>
                        <a:pt x="13209" y="1006"/>
                        <a:pt x="13190" y="996"/>
                      </a:cubicBezTo>
                      <a:cubicBezTo>
                        <a:pt x="13177" y="993"/>
                        <a:pt x="13170" y="986"/>
                        <a:pt x="13160" y="980"/>
                      </a:cubicBezTo>
                      <a:cubicBezTo>
                        <a:pt x="13154" y="977"/>
                        <a:pt x="13151" y="974"/>
                        <a:pt x="13144" y="974"/>
                      </a:cubicBezTo>
                      <a:cubicBezTo>
                        <a:pt x="13125" y="977"/>
                        <a:pt x="13115" y="1006"/>
                        <a:pt x="13112" y="1022"/>
                      </a:cubicBezTo>
                      <a:cubicBezTo>
                        <a:pt x="13109" y="1041"/>
                        <a:pt x="13112" y="1070"/>
                        <a:pt x="13128" y="1086"/>
                      </a:cubicBezTo>
                      <a:cubicBezTo>
                        <a:pt x="13160" y="1125"/>
                        <a:pt x="13219" y="1109"/>
                        <a:pt x="13257" y="1086"/>
                      </a:cubicBezTo>
                      <a:cubicBezTo>
                        <a:pt x="13309" y="1058"/>
                        <a:pt x="13335" y="1009"/>
                        <a:pt x="13357" y="959"/>
                      </a:cubicBezTo>
                      <a:cubicBezTo>
                        <a:pt x="13373" y="920"/>
                        <a:pt x="13392" y="885"/>
                        <a:pt x="13421" y="856"/>
                      </a:cubicBezTo>
                      <a:cubicBezTo>
                        <a:pt x="13424" y="856"/>
                        <a:pt x="13428" y="856"/>
                        <a:pt x="13431" y="856"/>
                      </a:cubicBezTo>
                      <a:cubicBezTo>
                        <a:pt x="13434" y="852"/>
                        <a:pt x="13434" y="846"/>
                        <a:pt x="13437" y="843"/>
                      </a:cubicBezTo>
                      <a:cubicBezTo>
                        <a:pt x="13447" y="833"/>
                        <a:pt x="13457" y="827"/>
                        <a:pt x="13470" y="817"/>
                      </a:cubicBezTo>
                      <a:cubicBezTo>
                        <a:pt x="13496" y="804"/>
                        <a:pt x="13528" y="798"/>
                        <a:pt x="13553" y="810"/>
                      </a:cubicBezTo>
                      <a:cubicBezTo>
                        <a:pt x="13592" y="830"/>
                        <a:pt x="13586" y="865"/>
                        <a:pt x="13599" y="901"/>
                      </a:cubicBezTo>
                      <a:cubicBezTo>
                        <a:pt x="13602" y="907"/>
                        <a:pt x="13608" y="910"/>
                        <a:pt x="13615" y="907"/>
                      </a:cubicBezTo>
                      <a:cubicBezTo>
                        <a:pt x="13644" y="901"/>
                        <a:pt x="13672" y="898"/>
                        <a:pt x="13702" y="910"/>
                      </a:cubicBezTo>
                      <a:cubicBezTo>
                        <a:pt x="13731" y="923"/>
                        <a:pt x="13753" y="952"/>
                        <a:pt x="13756" y="983"/>
                      </a:cubicBezTo>
                      <a:cubicBezTo>
                        <a:pt x="13760" y="1012"/>
                        <a:pt x="13760" y="1035"/>
                        <a:pt x="13785" y="1054"/>
                      </a:cubicBezTo>
                      <a:cubicBezTo>
                        <a:pt x="13808" y="1070"/>
                        <a:pt x="13834" y="1080"/>
                        <a:pt x="13850" y="1106"/>
                      </a:cubicBezTo>
                      <a:cubicBezTo>
                        <a:pt x="13863" y="1128"/>
                        <a:pt x="13869" y="1151"/>
                        <a:pt x="13866" y="1177"/>
                      </a:cubicBezTo>
                      <a:cubicBezTo>
                        <a:pt x="13859" y="1228"/>
                        <a:pt x="13817" y="1260"/>
                        <a:pt x="13766" y="1254"/>
                      </a:cubicBezTo>
                      <a:cubicBezTo>
                        <a:pt x="13756" y="1251"/>
                        <a:pt x="13750" y="1251"/>
                        <a:pt x="13744" y="1247"/>
                      </a:cubicBezTo>
                      <a:cubicBezTo>
                        <a:pt x="13724" y="1238"/>
                        <a:pt x="13705" y="1225"/>
                        <a:pt x="13698" y="1206"/>
                      </a:cubicBezTo>
                      <a:cubicBezTo>
                        <a:pt x="13695" y="1190"/>
                        <a:pt x="13702" y="1186"/>
                        <a:pt x="13711" y="1177"/>
                      </a:cubicBezTo>
                      <a:cubicBezTo>
                        <a:pt x="13721" y="1170"/>
                        <a:pt x="13727" y="1164"/>
                        <a:pt x="13734" y="1157"/>
                      </a:cubicBezTo>
                      <a:cubicBezTo>
                        <a:pt x="13766" y="1109"/>
                        <a:pt x="13734" y="1061"/>
                        <a:pt x="13685" y="1045"/>
                      </a:cubicBezTo>
                      <a:cubicBezTo>
                        <a:pt x="13682" y="1041"/>
                        <a:pt x="13679" y="1041"/>
                        <a:pt x="13676" y="1041"/>
                      </a:cubicBezTo>
                      <a:cubicBezTo>
                        <a:pt x="13628" y="1022"/>
                        <a:pt x="13576" y="1038"/>
                        <a:pt x="13534" y="1070"/>
                      </a:cubicBezTo>
                      <a:cubicBezTo>
                        <a:pt x="13499" y="1096"/>
                        <a:pt x="13467" y="1141"/>
                        <a:pt x="13460" y="1190"/>
                      </a:cubicBezTo>
                      <a:cubicBezTo>
                        <a:pt x="13457" y="1228"/>
                        <a:pt x="13476" y="1286"/>
                        <a:pt x="13518" y="1299"/>
                      </a:cubicBezTo>
                      <a:cubicBezTo>
                        <a:pt x="13521" y="1302"/>
                        <a:pt x="13528" y="1302"/>
                        <a:pt x="13531" y="1305"/>
                      </a:cubicBezTo>
                      <a:cubicBezTo>
                        <a:pt x="13553" y="1309"/>
                        <a:pt x="13573" y="1296"/>
                        <a:pt x="13592" y="1289"/>
                      </a:cubicBezTo>
                      <a:cubicBezTo>
                        <a:pt x="13608" y="1283"/>
                        <a:pt x="13621" y="1279"/>
                        <a:pt x="13637" y="1286"/>
                      </a:cubicBezTo>
                      <a:cubicBezTo>
                        <a:pt x="13644" y="1289"/>
                        <a:pt x="13650" y="1292"/>
                        <a:pt x="13656" y="1299"/>
                      </a:cubicBezTo>
                      <a:cubicBezTo>
                        <a:pt x="13676" y="1318"/>
                        <a:pt x="13698" y="1347"/>
                        <a:pt x="13692" y="1376"/>
                      </a:cubicBezTo>
                      <a:cubicBezTo>
                        <a:pt x="13689" y="1399"/>
                        <a:pt x="13660" y="1418"/>
                        <a:pt x="13637" y="1411"/>
                      </a:cubicBezTo>
                      <a:cubicBezTo>
                        <a:pt x="13634" y="1408"/>
                        <a:pt x="13628" y="1405"/>
                        <a:pt x="13624" y="1399"/>
                      </a:cubicBezTo>
                      <a:cubicBezTo>
                        <a:pt x="13615" y="1379"/>
                        <a:pt x="13605" y="1363"/>
                        <a:pt x="13582" y="1357"/>
                      </a:cubicBezTo>
                      <a:cubicBezTo>
                        <a:pt x="13579" y="1354"/>
                        <a:pt x="13576" y="1354"/>
                        <a:pt x="13573" y="1354"/>
                      </a:cubicBezTo>
                      <a:cubicBezTo>
                        <a:pt x="13550" y="1347"/>
                        <a:pt x="13528" y="1354"/>
                        <a:pt x="13512" y="1367"/>
                      </a:cubicBezTo>
                      <a:cubicBezTo>
                        <a:pt x="13479" y="1402"/>
                        <a:pt x="13483" y="1466"/>
                        <a:pt x="13524" y="1492"/>
                      </a:cubicBezTo>
                      <a:cubicBezTo>
                        <a:pt x="13531" y="1495"/>
                        <a:pt x="13537" y="1499"/>
                        <a:pt x="13544" y="1499"/>
                      </a:cubicBezTo>
                      <a:cubicBezTo>
                        <a:pt x="13586" y="1518"/>
                        <a:pt x="13647" y="1511"/>
                        <a:pt x="13689" y="1499"/>
                      </a:cubicBezTo>
                      <a:cubicBezTo>
                        <a:pt x="13747" y="1483"/>
                        <a:pt x="13798" y="1447"/>
                        <a:pt x="13859" y="1460"/>
                      </a:cubicBezTo>
                      <a:cubicBezTo>
                        <a:pt x="13869" y="1463"/>
                        <a:pt x="13876" y="1463"/>
                        <a:pt x="13882" y="1466"/>
                      </a:cubicBezTo>
                      <a:cubicBezTo>
                        <a:pt x="13924" y="1486"/>
                        <a:pt x="13959" y="1521"/>
                        <a:pt x="13972" y="1563"/>
                      </a:cubicBezTo>
                      <a:cubicBezTo>
                        <a:pt x="13979" y="1592"/>
                        <a:pt x="13979" y="1624"/>
                        <a:pt x="13959" y="1647"/>
                      </a:cubicBezTo>
                      <a:cubicBezTo>
                        <a:pt x="13937" y="1669"/>
                        <a:pt x="13904" y="1682"/>
                        <a:pt x="13876" y="1672"/>
                      </a:cubicBezTo>
                      <a:cubicBezTo>
                        <a:pt x="13840" y="1653"/>
                        <a:pt x="13879" y="1602"/>
                        <a:pt x="13869" y="1569"/>
                      </a:cubicBezTo>
                      <a:cubicBezTo>
                        <a:pt x="13859" y="1550"/>
                        <a:pt x="13847" y="1540"/>
                        <a:pt x="13830" y="1534"/>
                      </a:cubicBezTo>
                      <a:cubicBezTo>
                        <a:pt x="13805" y="1521"/>
                        <a:pt x="13766" y="1527"/>
                        <a:pt x="13740" y="1543"/>
                      </a:cubicBezTo>
                      <a:cubicBezTo>
                        <a:pt x="13702" y="1566"/>
                        <a:pt x="13666" y="1615"/>
                        <a:pt x="13676" y="1666"/>
                      </a:cubicBezTo>
                      <a:cubicBezTo>
                        <a:pt x="13679" y="1682"/>
                        <a:pt x="13689" y="1698"/>
                        <a:pt x="13702" y="1711"/>
                      </a:cubicBezTo>
                      <a:cubicBezTo>
                        <a:pt x="13685" y="1701"/>
                        <a:pt x="13666" y="1692"/>
                        <a:pt x="13650" y="1685"/>
                      </a:cubicBezTo>
                      <a:moveTo>
                        <a:pt x="15053" y="1611"/>
                      </a:moveTo>
                      <a:lnTo>
                        <a:pt x="15053" y="1611"/>
                      </a:lnTo>
                      <a:cubicBezTo>
                        <a:pt x="15040" y="1615"/>
                        <a:pt x="15024" y="1618"/>
                        <a:pt x="15008" y="1624"/>
                      </a:cubicBezTo>
                      <a:cubicBezTo>
                        <a:pt x="14995" y="1615"/>
                        <a:pt x="14982" y="1605"/>
                        <a:pt x="14969" y="1595"/>
                      </a:cubicBezTo>
                      <a:cubicBezTo>
                        <a:pt x="14960" y="1589"/>
                        <a:pt x="14950" y="1582"/>
                        <a:pt x="14941" y="1576"/>
                      </a:cubicBezTo>
                      <a:cubicBezTo>
                        <a:pt x="14908" y="1553"/>
                        <a:pt x="14876" y="1531"/>
                        <a:pt x="14837" y="1518"/>
                      </a:cubicBezTo>
                      <a:cubicBezTo>
                        <a:pt x="14796" y="1502"/>
                        <a:pt x="14757" y="1492"/>
                        <a:pt x="14715" y="1486"/>
                      </a:cubicBezTo>
                      <a:cubicBezTo>
                        <a:pt x="14560" y="1463"/>
                        <a:pt x="14406" y="1495"/>
                        <a:pt x="14264" y="1560"/>
                      </a:cubicBezTo>
                      <a:cubicBezTo>
                        <a:pt x="14116" y="1624"/>
                        <a:pt x="13982" y="1717"/>
                        <a:pt x="13830" y="1782"/>
                      </a:cubicBezTo>
                      <a:cubicBezTo>
                        <a:pt x="13830" y="1785"/>
                        <a:pt x="13827" y="1785"/>
                        <a:pt x="13824" y="1788"/>
                      </a:cubicBezTo>
                      <a:cubicBezTo>
                        <a:pt x="13782" y="1753"/>
                        <a:pt x="13750" y="1721"/>
                        <a:pt x="13744" y="1714"/>
                      </a:cubicBezTo>
                      <a:cubicBezTo>
                        <a:pt x="13727" y="1698"/>
                        <a:pt x="13708" y="1679"/>
                        <a:pt x="13708" y="1656"/>
                      </a:cubicBezTo>
                      <a:cubicBezTo>
                        <a:pt x="13705" y="1627"/>
                        <a:pt x="13721" y="1602"/>
                        <a:pt x="13744" y="1582"/>
                      </a:cubicBezTo>
                      <a:cubicBezTo>
                        <a:pt x="13763" y="1566"/>
                        <a:pt x="13792" y="1550"/>
                        <a:pt x="13817" y="1560"/>
                      </a:cubicBezTo>
                      <a:cubicBezTo>
                        <a:pt x="13840" y="1569"/>
                        <a:pt x="13837" y="1589"/>
                        <a:pt x="13834" y="1611"/>
                      </a:cubicBezTo>
                      <a:cubicBezTo>
                        <a:pt x="13827" y="1631"/>
                        <a:pt x="13821" y="1650"/>
                        <a:pt x="13827" y="1669"/>
                      </a:cubicBezTo>
                      <a:cubicBezTo>
                        <a:pt x="13834" y="1682"/>
                        <a:pt x="13850" y="1692"/>
                        <a:pt x="13866" y="1698"/>
                      </a:cubicBezTo>
                      <a:cubicBezTo>
                        <a:pt x="13872" y="1701"/>
                        <a:pt x="13882" y="1704"/>
                        <a:pt x="13892" y="1704"/>
                      </a:cubicBezTo>
                      <a:cubicBezTo>
                        <a:pt x="13917" y="1708"/>
                        <a:pt x="13946" y="1698"/>
                        <a:pt x="13969" y="1682"/>
                      </a:cubicBezTo>
                      <a:cubicBezTo>
                        <a:pt x="14042" y="1643"/>
                        <a:pt x="14110" y="1589"/>
                        <a:pt x="14187" y="1547"/>
                      </a:cubicBezTo>
                      <a:cubicBezTo>
                        <a:pt x="14287" y="1492"/>
                        <a:pt x="14396" y="1447"/>
                        <a:pt x="14509" y="1424"/>
                      </a:cubicBezTo>
                      <a:cubicBezTo>
                        <a:pt x="14625" y="1399"/>
                        <a:pt x="14750" y="1389"/>
                        <a:pt x="14863" y="1428"/>
                      </a:cubicBezTo>
                      <a:cubicBezTo>
                        <a:pt x="14966" y="1463"/>
                        <a:pt x="15053" y="1531"/>
                        <a:pt x="15140" y="1598"/>
                      </a:cubicBezTo>
                      <a:cubicBezTo>
                        <a:pt x="15111" y="1602"/>
                        <a:pt x="15082" y="1605"/>
                        <a:pt x="15053" y="1611"/>
                      </a:cubicBezTo>
                      <a:moveTo>
                        <a:pt x="15179" y="1595"/>
                      </a:moveTo>
                      <a:lnTo>
                        <a:pt x="15179" y="1595"/>
                      </a:lnTo>
                      <a:cubicBezTo>
                        <a:pt x="15172" y="1592"/>
                        <a:pt x="15166" y="1592"/>
                        <a:pt x="15163" y="1592"/>
                      </a:cubicBezTo>
                      <a:cubicBezTo>
                        <a:pt x="15156" y="1589"/>
                        <a:pt x="15153" y="1585"/>
                        <a:pt x="15147" y="1579"/>
                      </a:cubicBezTo>
                      <a:cubicBezTo>
                        <a:pt x="15079" y="1511"/>
                        <a:pt x="14998" y="1454"/>
                        <a:pt x="14908" y="1415"/>
                      </a:cubicBezTo>
                      <a:cubicBezTo>
                        <a:pt x="14902" y="1415"/>
                        <a:pt x="14895" y="1411"/>
                        <a:pt x="14889" y="1408"/>
                      </a:cubicBezTo>
                      <a:cubicBezTo>
                        <a:pt x="14728" y="1347"/>
                        <a:pt x="14548" y="1367"/>
                        <a:pt x="14387" y="1418"/>
                      </a:cubicBezTo>
                      <a:cubicBezTo>
                        <a:pt x="14296" y="1447"/>
                        <a:pt x="14212" y="1486"/>
                        <a:pt x="14132" y="1534"/>
                      </a:cubicBezTo>
                      <a:cubicBezTo>
                        <a:pt x="14084" y="1560"/>
                        <a:pt x="14055" y="1582"/>
                        <a:pt x="14010" y="1611"/>
                      </a:cubicBezTo>
                      <a:cubicBezTo>
                        <a:pt x="14013" y="1582"/>
                        <a:pt x="14007" y="1556"/>
                        <a:pt x="13995" y="1534"/>
                      </a:cubicBezTo>
                      <a:cubicBezTo>
                        <a:pt x="14029" y="1524"/>
                        <a:pt x="14135" y="1499"/>
                        <a:pt x="14148" y="1495"/>
                      </a:cubicBezTo>
                      <a:cubicBezTo>
                        <a:pt x="14203" y="1483"/>
                        <a:pt x="14435" y="1386"/>
                        <a:pt x="14499" y="1363"/>
                      </a:cubicBezTo>
                      <a:cubicBezTo>
                        <a:pt x="14654" y="1315"/>
                        <a:pt x="14821" y="1328"/>
                        <a:pt x="14973" y="1376"/>
                      </a:cubicBezTo>
                      <a:cubicBezTo>
                        <a:pt x="15095" y="1415"/>
                        <a:pt x="15221" y="1486"/>
                        <a:pt x="15285" y="1598"/>
                      </a:cubicBezTo>
                      <a:cubicBezTo>
                        <a:pt x="15250" y="1598"/>
                        <a:pt x="15214" y="1595"/>
                        <a:pt x="15179" y="1595"/>
                      </a:cubicBezTo>
                      <a:moveTo>
                        <a:pt x="15324" y="1602"/>
                      </a:moveTo>
                      <a:lnTo>
                        <a:pt x="15324" y="1602"/>
                      </a:lnTo>
                      <a:cubicBezTo>
                        <a:pt x="15321" y="1602"/>
                        <a:pt x="15317" y="1602"/>
                        <a:pt x="15314" y="1598"/>
                      </a:cubicBezTo>
                      <a:cubicBezTo>
                        <a:pt x="15311" y="1598"/>
                        <a:pt x="15311" y="1595"/>
                        <a:pt x="15308" y="1592"/>
                      </a:cubicBezTo>
                      <a:cubicBezTo>
                        <a:pt x="15253" y="1499"/>
                        <a:pt x="15166" y="1418"/>
                        <a:pt x="15063" y="1376"/>
                      </a:cubicBezTo>
                      <a:cubicBezTo>
                        <a:pt x="14992" y="1347"/>
                        <a:pt x="14915" y="1325"/>
                        <a:pt x="14837" y="1309"/>
                      </a:cubicBezTo>
                      <a:cubicBezTo>
                        <a:pt x="14841" y="1309"/>
                        <a:pt x="14841" y="1309"/>
                        <a:pt x="14844" y="1309"/>
                      </a:cubicBezTo>
                      <a:cubicBezTo>
                        <a:pt x="14928" y="1312"/>
                        <a:pt x="15014" y="1315"/>
                        <a:pt x="15092" y="1347"/>
                      </a:cubicBezTo>
                      <a:cubicBezTo>
                        <a:pt x="15163" y="1379"/>
                        <a:pt x="15227" y="1424"/>
                        <a:pt x="15285" y="1479"/>
                      </a:cubicBezTo>
                      <a:cubicBezTo>
                        <a:pt x="15311" y="1505"/>
                        <a:pt x="15340" y="1534"/>
                        <a:pt x="15359" y="1563"/>
                      </a:cubicBezTo>
                      <a:cubicBezTo>
                        <a:pt x="15359" y="1566"/>
                        <a:pt x="15359" y="1566"/>
                        <a:pt x="15362" y="1569"/>
                      </a:cubicBezTo>
                      <a:cubicBezTo>
                        <a:pt x="15372" y="1582"/>
                        <a:pt x="15378" y="1598"/>
                        <a:pt x="15385" y="1615"/>
                      </a:cubicBezTo>
                      <a:cubicBezTo>
                        <a:pt x="15366" y="1611"/>
                        <a:pt x="15343" y="1608"/>
                        <a:pt x="15324" y="1602"/>
                      </a:cubicBezTo>
                      <a:moveTo>
                        <a:pt x="15582" y="1688"/>
                      </a:moveTo>
                      <a:lnTo>
                        <a:pt x="15582" y="1688"/>
                      </a:lnTo>
                      <a:cubicBezTo>
                        <a:pt x="15523" y="1656"/>
                        <a:pt x="15469" y="1637"/>
                        <a:pt x="15404" y="1621"/>
                      </a:cubicBezTo>
                      <a:cubicBezTo>
                        <a:pt x="15407" y="1618"/>
                        <a:pt x="15398" y="1598"/>
                        <a:pt x="15385" y="1576"/>
                      </a:cubicBezTo>
                      <a:cubicBezTo>
                        <a:pt x="15449" y="1592"/>
                        <a:pt x="15501" y="1598"/>
                        <a:pt x="15565" y="1572"/>
                      </a:cubicBezTo>
                      <a:cubicBezTo>
                        <a:pt x="15633" y="1543"/>
                        <a:pt x="15714" y="1483"/>
                        <a:pt x="15791" y="1515"/>
                      </a:cubicBezTo>
                      <a:cubicBezTo>
                        <a:pt x="15794" y="1515"/>
                        <a:pt x="15794" y="1508"/>
                        <a:pt x="15794" y="1508"/>
                      </a:cubicBezTo>
                      <a:cubicBezTo>
                        <a:pt x="15742" y="1479"/>
                        <a:pt x="15688" y="1495"/>
                        <a:pt x="15639" y="1518"/>
                      </a:cubicBezTo>
                      <a:cubicBezTo>
                        <a:pt x="15601" y="1534"/>
                        <a:pt x="15562" y="1553"/>
                        <a:pt x="15523" y="1563"/>
                      </a:cubicBezTo>
                      <a:cubicBezTo>
                        <a:pt x="15472" y="1576"/>
                        <a:pt x="15424" y="1563"/>
                        <a:pt x="15372" y="1550"/>
                      </a:cubicBezTo>
                      <a:lnTo>
                        <a:pt x="15372" y="1550"/>
                      </a:lnTo>
                      <a:cubicBezTo>
                        <a:pt x="15362" y="1531"/>
                        <a:pt x="15353" y="1515"/>
                        <a:pt x="15350" y="1515"/>
                      </a:cubicBezTo>
                      <a:cubicBezTo>
                        <a:pt x="15321" y="1466"/>
                        <a:pt x="15275" y="1424"/>
                        <a:pt x="15234" y="1392"/>
                      </a:cubicBezTo>
                      <a:cubicBezTo>
                        <a:pt x="15217" y="1379"/>
                        <a:pt x="15201" y="1370"/>
                        <a:pt x="15185" y="1360"/>
                      </a:cubicBezTo>
                      <a:cubicBezTo>
                        <a:pt x="15230" y="1341"/>
                        <a:pt x="15262" y="1305"/>
                        <a:pt x="15288" y="1263"/>
                      </a:cubicBezTo>
                      <a:cubicBezTo>
                        <a:pt x="15308" y="1238"/>
                        <a:pt x="15321" y="1206"/>
                        <a:pt x="15333" y="1177"/>
                      </a:cubicBezTo>
                      <a:cubicBezTo>
                        <a:pt x="15346" y="1151"/>
                        <a:pt x="15359" y="1122"/>
                        <a:pt x="15382" y="1106"/>
                      </a:cubicBezTo>
                      <a:cubicBezTo>
                        <a:pt x="15394" y="1099"/>
                        <a:pt x="15411" y="1096"/>
                        <a:pt x="15424" y="1086"/>
                      </a:cubicBezTo>
                      <a:cubicBezTo>
                        <a:pt x="15427" y="1086"/>
                        <a:pt x="15424" y="1083"/>
                        <a:pt x="15420" y="1080"/>
                      </a:cubicBezTo>
                      <a:cubicBezTo>
                        <a:pt x="15359" y="1077"/>
                        <a:pt x="15333" y="1131"/>
                        <a:pt x="15308" y="1180"/>
                      </a:cubicBezTo>
                      <a:cubicBezTo>
                        <a:pt x="15275" y="1251"/>
                        <a:pt x="15234" y="1315"/>
                        <a:pt x="15159" y="1344"/>
                      </a:cubicBezTo>
                      <a:cubicBezTo>
                        <a:pt x="15150" y="1338"/>
                        <a:pt x="15140" y="1331"/>
                        <a:pt x="15127" y="1328"/>
                      </a:cubicBezTo>
                      <a:cubicBezTo>
                        <a:pt x="15121" y="1325"/>
                        <a:pt x="15092" y="1315"/>
                        <a:pt x="15089" y="1312"/>
                      </a:cubicBezTo>
                      <a:cubicBezTo>
                        <a:pt x="15082" y="1292"/>
                        <a:pt x="15073" y="1273"/>
                        <a:pt x="15063" y="1257"/>
                      </a:cubicBezTo>
                      <a:cubicBezTo>
                        <a:pt x="15124" y="1267"/>
                        <a:pt x="15201" y="1212"/>
                        <a:pt x="15240" y="1170"/>
                      </a:cubicBezTo>
                      <a:cubicBezTo>
                        <a:pt x="15269" y="1138"/>
                        <a:pt x="15295" y="1099"/>
                        <a:pt x="15314" y="1064"/>
                      </a:cubicBezTo>
                      <a:cubicBezTo>
                        <a:pt x="15327" y="1041"/>
                        <a:pt x="15333" y="1019"/>
                        <a:pt x="15346" y="999"/>
                      </a:cubicBezTo>
                      <a:cubicBezTo>
                        <a:pt x="15369" y="962"/>
                        <a:pt x="15427" y="930"/>
                        <a:pt x="15462" y="977"/>
                      </a:cubicBezTo>
                      <a:cubicBezTo>
                        <a:pt x="15466" y="983"/>
                        <a:pt x="15472" y="986"/>
                        <a:pt x="15478" y="980"/>
                      </a:cubicBezTo>
                      <a:cubicBezTo>
                        <a:pt x="15517" y="943"/>
                        <a:pt x="15598" y="949"/>
                        <a:pt x="15630" y="996"/>
                      </a:cubicBezTo>
                      <a:cubicBezTo>
                        <a:pt x="15633" y="1003"/>
                        <a:pt x="15639" y="996"/>
                        <a:pt x="15636" y="990"/>
                      </a:cubicBezTo>
                      <a:cubicBezTo>
                        <a:pt x="15610" y="930"/>
                        <a:pt x="15523" y="923"/>
                        <a:pt x="15472" y="959"/>
                      </a:cubicBezTo>
                      <a:cubicBezTo>
                        <a:pt x="15420" y="901"/>
                        <a:pt x="15346" y="949"/>
                        <a:pt x="15317" y="1009"/>
                      </a:cubicBezTo>
                      <a:cubicBezTo>
                        <a:pt x="15292" y="1061"/>
                        <a:pt x="15259" y="1115"/>
                        <a:pt x="15217" y="1161"/>
                      </a:cubicBezTo>
                      <a:cubicBezTo>
                        <a:pt x="15185" y="1196"/>
                        <a:pt x="15108" y="1251"/>
                        <a:pt x="15057" y="1234"/>
                      </a:cubicBezTo>
                      <a:cubicBezTo>
                        <a:pt x="15053" y="1231"/>
                        <a:pt x="15050" y="1234"/>
                        <a:pt x="15047" y="1234"/>
                      </a:cubicBezTo>
                      <a:cubicBezTo>
                        <a:pt x="15011" y="1180"/>
                        <a:pt x="14963" y="1128"/>
                        <a:pt x="14908" y="1090"/>
                      </a:cubicBezTo>
                      <a:cubicBezTo>
                        <a:pt x="14918" y="1090"/>
                        <a:pt x="14931" y="1086"/>
                        <a:pt x="14941" y="1080"/>
                      </a:cubicBezTo>
                      <a:cubicBezTo>
                        <a:pt x="14969" y="1067"/>
                        <a:pt x="14985" y="1041"/>
                        <a:pt x="14998" y="1016"/>
                      </a:cubicBezTo>
                      <a:cubicBezTo>
                        <a:pt x="15008" y="990"/>
                        <a:pt x="15018" y="964"/>
                        <a:pt x="15034" y="943"/>
                      </a:cubicBezTo>
                      <a:cubicBezTo>
                        <a:pt x="15037" y="939"/>
                        <a:pt x="15040" y="936"/>
                        <a:pt x="15044" y="933"/>
                      </a:cubicBezTo>
                      <a:cubicBezTo>
                        <a:pt x="15050" y="936"/>
                        <a:pt x="15053" y="939"/>
                        <a:pt x="15060" y="939"/>
                      </a:cubicBezTo>
                      <a:cubicBezTo>
                        <a:pt x="15063" y="930"/>
                        <a:pt x="15073" y="917"/>
                        <a:pt x="15082" y="910"/>
                      </a:cubicBezTo>
                      <a:cubicBezTo>
                        <a:pt x="15082" y="910"/>
                        <a:pt x="15079" y="910"/>
                        <a:pt x="15076" y="907"/>
                      </a:cubicBezTo>
                      <a:cubicBezTo>
                        <a:pt x="15079" y="907"/>
                        <a:pt x="15079" y="907"/>
                        <a:pt x="15082" y="907"/>
                      </a:cubicBezTo>
                      <a:cubicBezTo>
                        <a:pt x="15108" y="891"/>
                        <a:pt x="15150" y="875"/>
                        <a:pt x="15179" y="891"/>
                      </a:cubicBezTo>
                      <a:cubicBezTo>
                        <a:pt x="15211" y="910"/>
                        <a:pt x="15214" y="977"/>
                        <a:pt x="15182" y="999"/>
                      </a:cubicBezTo>
                      <a:cubicBezTo>
                        <a:pt x="15166" y="1009"/>
                        <a:pt x="15140" y="1006"/>
                        <a:pt x="15118" y="999"/>
                      </a:cubicBezTo>
                      <a:cubicBezTo>
                        <a:pt x="15108" y="996"/>
                        <a:pt x="15101" y="990"/>
                        <a:pt x="15092" y="983"/>
                      </a:cubicBezTo>
                      <a:cubicBezTo>
                        <a:pt x="15085" y="977"/>
                        <a:pt x="15079" y="977"/>
                        <a:pt x="15073" y="977"/>
                      </a:cubicBezTo>
                      <a:cubicBezTo>
                        <a:pt x="15057" y="980"/>
                        <a:pt x="15044" y="1009"/>
                        <a:pt x="15040" y="1022"/>
                      </a:cubicBezTo>
                      <a:cubicBezTo>
                        <a:pt x="15037" y="1045"/>
                        <a:pt x="15044" y="1074"/>
                        <a:pt x="15057" y="1090"/>
                      </a:cubicBezTo>
                      <a:cubicBezTo>
                        <a:pt x="15089" y="1128"/>
                        <a:pt x="15150" y="1109"/>
                        <a:pt x="15185" y="1090"/>
                      </a:cubicBezTo>
                      <a:cubicBezTo>
                        <a:pt x="15237" y="1061"/>
                        <a:pt x="15262" y="1012"/>
                        <a:pt x="15285" y="962"/>
                      </a:cubicBezTo>
                      <a:cubicBezTo>
                        <a:pt x="15301" y="923"/>
                        <a:pt x="15324" y="888"/>
                        <a:pt x="15353" y="859"/>
                      </a:cubicBezTo>
                      <a:cubicBezTo>
                        <a:pt x="15356" y="859"/>
                        <a:pt x="15359" y="859"/>
                        <a:pt x="15362" y="859"/>
                      </a:cubicBezTo>
                      <a:cubicBezTo>
                        <a:pt x="15362" y="852"/>
                        <a:pt x="15366" y="849"/>
                        <a:pt x="15366" y="846"/>
                      </a:cubicBezTo>
                      <a:cubicBezTo>
                        <a:pt x="15375" y="836"/>
                        <a:pt x="15388" y="827"/>
                        <a:pt x="15398" y="820"/>
                      </a:cubicBezTo>
                      <a:cubicBezTo>
                        <a:pt x="15424" y="807"/>
                        <a:pt x="15456" y="801"/>
                        <a:pt x="15485" y="814"/>
                      </a:cubicBezTo>
                      <a:cubicBezTo>
                        <a:pt x="15520" y="833"/>
                        <a:pt x="15517" y="869"/>
                        <a:pt x="15530" y="901"/>
                      </a:cubicBezTo>
                      <a:cubicBezTo>
                        <a:pt x="15530" y="910"/>
                        <a:pt x="15536" y="914"/>
                        <a:pt x="15546" y="910"/>
                      </a:cubicBezTo>
                      <a:cubicBezTo>
                        <a:pt x="15572" y="904"/>
                        <a:pt x="15604" y="901"/>
                        <a:pt x="15630" y="914"/>
                      </a:cubicBezTo>
                      <a:cubicBezTo>
                        <a:pt x="15662" y="926"/>
                        <a:pt x="15684" y="955"/>
                        <a:pt x="15688" y="986"/>
                      </a:cubicBezTo>
                      <a:cubicBezTo>
                        <a:pt x="15691" y="1016"/>
                        <a:pt x="15691" y="1038"/>
                        <a:pt x="15714" y="1058"/>
                      </a:cubicBezTo>
                      <a:cubicBezTo>
                        <a:pt x="15736" y="1074"/>
                        <a:pt x="15765" y="1083"/>
                        <a:pt x="15778" y="1109"/>
                      </a:cubicBezTo>
                      <a:cubicBezTo>
                        <a:pt x="15791" y="1128"/>
                        <a:pt x="15797" y="1154"/>
                        <a:pt x="15797" y="1180"/>
                      </a:cubicBezTo>
                      <a:cubicBezTo>
                        <a:pt x="15794" y="1193"/>
                        <a:pt x="15791" y="1206"/>
                        <a:pt x="15784" y="1215"/>
                      </a:cubicBezTo>
                      <a:cubicBezTo>
                        <a:pt x="15768" y="1241"/>
                        <a:pt x="15742" y="1257"/>
                        <a:pt x="15714" y="1257"/>
                      </a:cubicBezTo>
                      <a:cubicBezTo>
                        <a:pt x="15707" y="1257"/>
                        <a:pt x="15701" y="1257"/>
                        <a:pt x="15694" y="1257"/>
                      </a:cubicBezTo>
                      <a:cubicBezTo>
                        <a:pt x="15668" y="1251"/>
                        <a:pt x="15633" y="1234"/>
                        <a:pt x="15623" y="1206"/>
                      </a:cubicBezTo>
                      <a:cubicBezTo>
                        <a:pt x="15617" y="1190"/>
                        <a:pt x="15623" y="1186"/>
                        <a:pt x="15636" y="1177"/>
                      </a:cubicBezTo>
                      <a:cubicBezTo>
                        <a:pt x="15642" y="1170"/>
                        <a:pt x="15652" y="1164"/>
                        <a:pt x="15659" y="1157"/>
                      </a:cubicBezTo>
                      <a:cubicBezTo>
                        <a:pt x="15691" y="1109"/>
                        <a:pt x="15655" y="1061"/>
                        <a:pt x="15607" y="1045"/>
                      </a:cubicBezTo>
                      <a:cubicBezTo>
                        <a:pt x="15591" y="1038"/>
                        <a:pt x="15575" y="1035"/>
                        <a:pt x="15562" y="1035"/>
                      </a:cubicBezTo>
                      <a:cubicBezTo>
                        <a:pt x="15526" y="1038"/>
                        <a:pt x="15491" y="1051"/>
                        <a:pt x="15466" y="1070"/>
                      </a:cubicBezTo>
                      <a:cubicBezTo>
                        <a:pt x="15427" y="1099"/>
                        <a:pt x="15394" y="1144"/>
                        <a:pt x="15391" y="1190"/>
                      </a:cubicBezTo>
                      <a:cubicBezTo>
                        <a:pt x="15385" y="1231"/>
                        <a:pt x="15407" y="1296"/>
                        <a:pt x="15453" y="1305"/>
                      </a:cubicBezTo>
                      <a:cubicBezTo>
                        <a:pt x="15456" y="1305"/>
                        <a:pt x="15459" y="1305"/>
                        <a:pt x="15462" y="1305"/>
                      </a:cubicBezTo>
                      <a:cubicBezTo>
                        <a:pt x="15482" y="1305"/>
                        <a:pt x="15498" y="1296"/>
                        <a:pt x="15514" y="1289"/>
                      </a:cubicBezTo>
                      <a:cubicBezTo>
                        <a:pt x="15523" y="1283"/>
                        <a:pt x="15533" y="1283"/>
                        <a:pt x="15543" y="1283"/>
                      </a:cubicBezTo>
                      <a:cubicBezTo>
                        <a:pt x="15559" y="1283"/>
                        <a:pt x="15572" y="1289"/>
                        <a:pt x="15585" y="1302"/>
                      </a:cubicBezTo>
                      <a:cubicBezTo>
                        <a:pt x="15604" y="1318"/>
                        <a:pt x="15626" y="1350"/>
                        <a:pt x="15623" y="1379"/>
                      </a:cubicBezTo>
                      <a:cubicBezTo>
                        <a:pt x="15617" y="1399"/>
                        <a:pt x="15598" y="1415"/>
                        <a:pt x="15578" y="1415"/>
                      </a:cubicBezTo>
                      <a:cubicBezTo>
                        <a:pt x="15565" y="1415"/>
                        <a:pt x="15556" y="1411"/>
                        <a:pt x="15549" y="1399"/>
                      </a:cubicBezTo>
                      <a:cubicBezTo>
                        <a:pt x="15536" y="1379"/>
                        <a:pt x="15530" y="1363"/>
                        <a:pt x="15504" y="1354"/>
                      </a:cubicBezTo>
                      <a:cubicBezTo>
                        <a:pt x="15498" y="1354"/>
                        <a:pt x="15491" y="1354"/>
                        <a:pt x="15488" y="1354"/>
                      </a:cubicBezTo>
                      <a:cubicBezTo>
                        <a:pt x="15469" y="1354"/>
                        <a:pt x="15453" y="1360"/>
                        <a:pt x="15443" y="1370"/>
                      </a:cubicBezTo>
                      <a:cubicBezTo>
                        <a:pt x="15407" y="1405"/>
                        <a:pt x="15411" y="1470"/>
                        <a:pt x="15456" y="1495"/>
                      </a:cubicBezTo>
                      <a:cubicBezTo>
                        <a:pt x="15475" y="1508"/>
                        <a:pt x="15504" y="1511"/>
                        <a:pt x="15533" y="1511"/>
                      </a:cubicBezTo>
                      <a:cubicBezTo>
                        <a:pt x="15562" y="1511"/>
                        <a:pt x="15591" y="1505"/>
                        <a:pt x="15614" y="1499"/>
                      </a:cubicBezTo>
                      <a:cubicBezTo>
                        <a:pt x="15662" y="1483"/>
                        <a:pt x="15707" y="1457"/>
                        <a:pt x="15758" y="1457"/>
                      </a:cubicBezTo>
                      <a:cubicBezTo>
                        <a:pt x="15765" y="1457"/>
                        <a:pt x="15775" y="1457"/>
                        <a:pt x="15781" y="1460"/>
                      </a:cubicBezTo>
                      <a:cubicBezTo>
                        <a:pt x="15836" y="1473"/>
                        <a:pt x="15884" y="1511"/>
                        <a:pt x="15900" y="1566"/>
                      </a:cubicBezTo>
                      <a:cubicBezTo>
                        <a:pt x="15910" y="1595"/>
                        <a:pt x="15907" y="1624"/>
                        <a:pt x="15887" y="1650"/>
                      </a:cubicBezTo>
                      <a:cubicBezTo>
                        <a:pt x="15871" y="1666"/>
                        <a:pt x="15849" y="1679"/>
                        <a:pt x="15823" y="1679"/>
                      </a:cubicBezTo>
                      <a:cubicBezTo>
                        <a:pt x="15816" y="1679"/>
                        <a:pt x="15807" y="1679"/>
                        <a:pt x="15800" y="1676"/>
                      </a:cubicBezTo>
                      <a:cubicBezTo>
                        <a:pt x="15758" y="1656"/>
                        <a:pt x="15804" y="1602"/>
                        <a:pt x="15791" y="1569"/>
                      </a:cubicBezTo>
                      <a:cubicBezTo>
                        <a:pt x="15781" y="1543"/>
                        <a:pt x="15755" y="1531"/>
                        <a:pt x="15730" y="1531"/>
                      </a:cubicBezTo>
                      <a:cubicBezTo>
                        <a:pt x="15707" y="1531"/>
                        <a:pt x="15688" y="1537"/>
                        <a:pt x="15671" y="1547"/>
                      </a:cubicBezTo>
                      <a:cubicBezTo>
                        <a:pt x="15630" y="1569"/>
                        <a:pt x="15594" y="1618"/>
                        <a:pt x="15604" y="1669"/>
                      </a:cubicBezTo>
                      <a:cubicBezTo>
                        <a:pt x="15604" y="1669"/>
                        <a:pt x="15607" y="1672"/>
                        <a:pt x="15610" y="1676"/>
                      </a:cubicBezTo>
                      <a:cubicBezTo>
                        <a:pt x="15614" y="1692"/>
                        <a:pt x="15620" y="1701"/>
                        <a:pt x="15630" y="1714"/>
                      </a:cubicBezTo>
                      <a:cubicBezTo>
                        <a:pt x="15614" y="1704"/>
                        <a:pt x="15598" y="1695"/>
                        <a:pt x="15582" y="1688"/>
                      </a:cubicBezTo>
                      <a:moveTo>
                        <a:pt x="16976" y="1611"/>
                      </a:moveTo>
                      <a:lnTo>
                        <a:pt x="16976" y="1611"/>
                      </a:lnTo>
                      <a:cubicBezTo>
                        <a:pt x="16963" y="1615"/>
                        <a:pt x="16947" y="1618"/>
                        <a:pt x="16931" y="1624"/>
                      </a:cubicBezTo>
                      <a:cubicBezTo>
                        <a:pt x="16918" y="1615"/>
                        <a:pt x="16905" y="1605"/>
                        <a:pt x="16892" y="1595"/>
                      </a:cubicBezTo>
                      <a:cubicBezTo>
                        <a:pt x="16883" y="1589"/>
                        <a:pt x="16873" y="1582"/>
                        <a:pt x="16863" y="1576"/>
                      </a:cubicBezTo>
                      <a:cubicBezTo>
                        <a:pt x="16831" y="1553"/>
                        <a:pt x="16799" y="1531"/>
                        <a:pt x="16760" y="1518"/>
                      </a:cubicBezTo>
                      <a:cubicBezTo>
                        <a:pt x="16718" y="1502"/>
                        <a:pt x="16680" y="1492"/>
                        <a:pt x="16638" y="1486"/>
                      </a:cubicBezTo>
                      <a:cubicBezTo>
                        <a:pt x="16483" y="1463"/>
                        <a:pt x="16328" y="1495"/>
                        <a:pt x="16187" y="1560"/>
                      </a:cubicBezTo>
                      <a:cubicBezTo>
                        <a:pt x="16039" y="1624"/>
                        <a:pt x="15903" y="1717"/>
                        <a:pt x="15752" y="1782"/>
                      </a:cubicBezTo>
                      <a:cubicBezTo>
                        <a:pt x="15752" y="1785"/>
                        <a:pt x="15749" y="1785"/>
                        <a:pt x="15746" y="1785"/>
                      </a:cubicBezTo>
                      <a:cubicBezTo>
                        <a:pt x="15736" y="1779"/>
                        <a:pt x="15726" y="1772"/>
                        <a:pt x="15720" y="1763"/>
                      </a:cubicBezTo>
                      <a:cubicBezTo>
                        <a:pt x="15701" y="1747"/>
                        <a:pt x="15684" y="1734"/>
                        <a:pt x="15675" y="1724"/>
                      </a:cubicBezTo>
                      <a:cubicBezTo>
                        <a:pt x="15671" y="1721"/>
                        <a:pt x="15671" y="1717"/>
                        <a:pt x="15668" y="1714"/>
                      </a:cubicBezTo>
                      <a:cubicBezTo>
                        <a:pt x="15652" y="1698"/>
                        <a:pt x="15633" y="1679"/>
                        <a:pt x="15633" y="1656"/>
                      </a:cubicBezTo>
                      <a:cubicBezTo>
                        <a:pt x="15630" y="1627"/>
                        <a:pt x="15646" y="1602"/>
                        <a:pt x="15665" y="1582"/>
                      </a:cubicBezTo>
                      <a:cubicBezTo>
                        <a:pt x="15681" y="1569"/>
                        <a:pt x="15701" y="1556"/>
                        <a:pt x="15723" y="1556"/>
                      </a:cubicBezTo>
                      <a:cubicBezTo>
                        <a:pt x="15730" y="1556"/>
                        <a:pt x="15736" y="1556"/>
                        <a:pt x="15742" y="1560"/>
                      </a:cubicBezTo>
                      <a:cubicBezTo>
                        <a:pt x="15768" y="1569"/>
                        <a:pt x="15768" y="1592"/>
                        <a:pt x="15762" y="1615"/>
                      </a:cubicBezTo>
                      <a:cubicBezTo>
                        <a:pt x="15755" y="1634"/>
                        <a:pt x="15749" y="1653"/>
                        <a:pt x="15758" y="1669"/>
                      </a:cubicBezTo>
                      <a:cubicBezTo>
                        <a:pt x="15765" y="1692"/>
                        <a:pt x="15791" y="1701"/>
                        <a:pt x="15813" y="1704"/>
                      </a:cubicBezTo>
                      <a:cubicBezTo>
                        <a:pt x="15816" y="1704"/>
                        <a:pt x="15820" y="1704"/>
                        <a:pt x="15823" y="1704"/>
                      </a:cubicBezTo>
                      <a:cubicBezTo>
                        <a:pt x="15849" y="1708"/>
                        <a:pt x="15874" y="1695"/>
                        <a:pt x="15894" y="1679"/>
                      </a:cubicBezTo>
                      <a:cubicBezTo>
                        <a:pt x="15968" y="1640"/>
                        <a:pt x="16035" y="1585"/>
                        <a:pt x="16110" y="1547"/>
                      </a:cubicBezTo>
                      <a:cubicBezTo>
                        <a:pt x="16209" y="1492"/>
                        <a:pt x="16319" y="1447"/>
                        <a:pt x="16432" y="1424"/>
                      </a:cubicBezTo>
                      <a:cubicBezTo>
                        <a:pt x="16548" y="1399"/>
                        <a:pt x="16673" y="1389"/>
                        <a:pt x="16786" y="1428"/>
                      </a:cubicBezTo>
                      <a:cubicBezTo>
                        <a:pt x="16889" y="1463"/>
                        <a:pt x="16976" y="1531"/>
                        <a:pt x="17063" y="1598"/>
                      </a:cubicBezTo>
                      <a:cubicBezTo>
                        <a:pt x="17034" y="1602"/>
                        <a:pt x="17005" y="1605"/>
                        <a:pt x="16976" y="1611"/>
                      </a:cubicBezTo>
                      <a:moveTo>
                        <a:pt x="17101" y="1595"/>
                      </a:moveTo>
                      <a:lnTo>
                        <a:pt x="17101" y="1595"/>
                      </a:lnTo>
                      <a:cubicBezTo>
                        <a:pt x="17095" y="1592"/>
                        <a:pt x="17089" y="1592"/>
                        <a:pt x="17085" y="1592"/>
                      </a:cubicBezTo>
                      <a:cubicBezTo>
                        <a:pt x="17079" y="1589"/>
                        <a:pt x="17076" y="1585"/>
                        <a:pt x="17069" y="1579"/>
                      </a:cubicBezTo>
                      <a:cubicBezTo>
                        <a:pt x="17002" y="1511"/>
                        <a:pt x="16921" y="1454"/>
                        <a:pt x="16831" y="1415"/>
                      </a:cubicBezTo>
                      <a:cubicBezTo>
                        <a:pt x="16824" y="1415"/>
                        <a:pt x="16818" y="1411"/>
                        <a:pt x="16812" y="1408"/>
                      </a:cubicBezTo>
                      <a:cubicBezTo>
                        <a:pt x="16651" y="1347"/>
                        <a:pt x="16470" y="1367"/>
                        <a:pt x="16309" y="1418"/>
                      </a:cubicBezTo>
                      <a:cubicBezTo>
                        <a:pt x="16219" y="1447"/>
                        <a:pt x="16135" y="1486"/>
                        <a:pt x="16055" y="1534"/>
                      </a:cubicBezTo>
                      <a:cubicBezTo>
                        <a:pt x="16007" y="1560"/>
                        <a:pt x="15978" y="1582"/>
                        <a:pt x="15932" y="1611"/>
                      </a:cubicBezTo>
                      <a:cubicBezTo>
                        <a:pt x="15936" y="1582"/>
                        <a:pt x="15932" y="1556"/>
                        <a:pt x="15919" y="1534"/>
                      </a:cubicBezTo>
                      <a:cubicBezTo>
                        <a:pt x="15955" y="1524"/>
                        <a:pt x="16058" y="1499"/>
                        <a:pt x="16071" y="1495"/>
                      </a:cubicBezTo>
                      <a:cubicBezTo>
                        <a:pt x="16126" y="1483"/>
                        <a:pt x="16358" y="1386"/>
                        <a:pt x="16422" y="1363"/>
                      </a:cubicBezTo>
                      <a:cubicBezTo>
                        <a:pt x="16576" y="1315"/>
                        <a:pt x="16744" y="1328"/>
                        <a:pt x="16896" y="1376"/>
                      </a:cubicBezTo>
                      <a:cubicBezTo>
                        <a:pt x="17018" y="1415"/>
                        <a:pt x="17143" y="1486"/>
                        <a:pt x="17208" y="1598"/>
                      </a:cubicBezTo>
                      <a:cubicBezTo>
                        <a:pt x="17172" y="1598"/>
                        <a:pt x="17137" y="1595"/>
                        <a:pt x="17101" y="1595"/>
                      </a:cubicBezTo>
                      <a:moveTo>
                        <a:pt x="17246" y="1602"/>
                      </a:moveTo>
                      <a:lnTo>
                        <a:pt x="17246" y="1602"/>
                      </a:lnTo>
                      <a:cubicBezTo>
                        <a:pt x="17243" y="1602"/>
                        <a:pt x="17240" y="1602"/>
                        <a:pt x="17237" y="1598"/>
                      </a:cubicBezTo>
                      <a:cubicBezTo>
                        <a:pt x="17233" y="1598"/>
                        <a:pt x="17233" y="1595"/>
                        <a:pt x="17230" y="1592"/>
                      </a:cubicBezTo>
                      <a:cubicBezTo>
                        <a:pt x="17176" y="1499"/>
                        <a:pt x="17089" y="1418"/>
                        <a:pt x="16985" y="1376"/>
                      </a:cubicBezTo>
                      <a:cubicBezTo>
                        <a:pt x="16915" y="1347"/>
                        <a:pt x="16837" y="1325"/>
                        <a:pt x="16760" y="1309"/>
                      </a:cubicBezTo>
                      <a:cubicBezTo>
                        <a:pt x="16763" y="1309"/>
                        <a:pt x="16763" y="1309"/>
                        <a:pt x="16767" y="1309"/>
                      </a:cubicBezTo>
                      <a:cubicBezTo>
                        <a:pt x="16850" y="1312"/>
                        <a:pt x="16937" y="1315"/>
                        <a:pt x="17015" y="1347"/>
                      </a:cubicBezTo>
                      <a:cubicBezTo>
                        <a:pt x="17085" y="1379"/>
                        <a:pt x="17150" y="1424"/>
                        <a:pt x="17208" y="1479"/>
                      </a:cubicBezTo>
                      <a:cubicBezTo>
                        <a:pt x="17233" y="1505"/>
                        <a:pt x="17262" y="1534"/>
                        <a:pt x="17282" y="1563"/>
                      </a:cubicBezTo>
                      <a:cubicBezTo>
                        <a:pt x="17282" y="1566"/>
                        <a:pt x="17285" y="1566"/>
                        <a:pt x="17285" y="1566"/>
                      </a:cubicBezTo>
                      <a:cubicBezTo>
                        <a:pt x="17295" y="1582"/>
                        <a:pt x="17301" y="1598"/>
                        <a:pt x="17308" y="1615"/>
                      </a:cubicBezTo>
                      <a:cubicBezTo>
                        <a:pt x="17288" y="1611"/>
                        <a:pt x="17266" y="1608"/>
                        <a:pt x="17246" y="1602"/>
                      </a:cubicBezTo>
                      <a:moveTo>
                        <a:pt x="17504" y="1688"/>
                      </a:moveTo>
                      <a:lnTo>
                        <a:pt x="17504" y="1688"/>
                      </a:lnTo>
                      <a:cubicBezTo>
                        <a:pt x="17446" y="1656"/>
                        <a:pt x="17391" y="1637"/>
                        <a:pt x="17327" y="1621"/>
                      </a:cubicBezTo>
                      <a:cubicBezTo>
                        <a:pt x="17330" y="1618"/>
                        <a:pt x="17321" y="1598"/>
                        <a:pt x="17308" y="1576"/>
                      </a:cubicBezTo>
                      <a:cubicBezTo>
                        <a:pt x="17372" y="1592"/>
                        <a:pt x="17424" y="1598"/>
                        <a:pt x="17488" y="1572"/>
                      </a:cubicBezTo>
                      <a:cubicBezTo>
                        <a:pt x="17556" y="1543"/>
                        <a:pt x="17636" y="1483"/>
                        <a:pt x="17713" y="1515"/>
                      </a:cubicBezTo>
                      <a:cubicBezTo>
                        <a:pt x="17717" y="1515"/>
                        <a:pt x="17717" y="1508"/>
                        <a:pt x="17717" y="1508"/>
                      </a:cubicBezTo>
                      <a:cubicBezTo>
                        <a:pt x="17665" y="1479"/>
                        <a:pt x="17610" y="1495"/>
                        <a:pt x="17562" y="1518"/>
                      </a:cubicBezTo>
                      <a:cubicBezTo>
                        <a:pt x="17523" y="1534"/>
                        <a:pt x="17485" y="1553"/>
                        <a:pt x="17446" y="1563"/>
                      </a:cubicBezTo>
                      <a:cubicBezTo>
                        <a:pt x="17395" y="1576"/>
                        <a:pt x="17346" y="1563"/>
                        <a:pt x="17295" y="1550"/>
                      </a:cubicBezTo>
                      <a:lnTo>
                        <a:pt x="17295" y="1550"/>
                      </a:lnTo>
                      <a:cubicBezTo>
                        <a:pt x="17285" y="1531"/>
                        <a:pt x="17275" y="1515"/>
                        <a:pt x="17272" y="1515"/>
                      </a:cubicBezTo>
                      <a:cubicBezTo>
                        <a:pt x="17243" y="1466"/>
                        <a:pt x="17198" y="1424"/>
                        <a:pt x="17156" y="1392"/>
                      </a:cubicBezTo>
                      <a:cubicBezTo>
                        <a:pt x="17140" y="1379"/>
                        <a:pt x="17124" y="1370"/>
                        <a:pt x="17111" y="1360"/>
                      </a:cubicBezTo>
                      <a:cubicBezTo>
                        <a:pt x="17153" y="1341"/>
                        <a:pt x="17185" y="1305"/>
                        <a:pt x="17211" y="1263"/>
                      </a:cubicBezTo>
                      <a:cubicBezTo>
                        <a:pt x="17230" y="1238"/>
                        <a:pt x="17243" y="1206"/>
                        <a:pt x="17256" y="1177"/>
                      </a:cubicBezTo>
                      <a:cubicBezTo>
                        <a:pt x="17269" y="1151"/>
                        <a:pt x="17282" y="1122"/>
                        <a:pt x="17304" y="1106"/>
                      </a:cubicBezTo>
                      <a:cubicBezTo>
                        <a:pt x="17317" y="1099"/>
                        <a:pt x="17333" y="1096"/>
                        <a:pt x="17346" y="1086"/>
                      </a:cubicBezTo>
                      <a:cubicBezTo>
                        <a:pt x="17349" y="1086"/>
                        <a:pt x="17346" y="1083"/>
                        <a:pt x="17346" y="1080"/>
                      </a:cubicBezTo>
                      <a:cubicBezTo>
                        <a:pt x="17282" y="1077"/>
                        <a:pt x="17256" y="1131"/>
                        <a:pt x="17230" y="1180"/>
                      </a:cubicBezTo>
                      <a:cubicBezTo>
                        <a:pt x="17198" y="1251"/>
                        <a:pt x="17156" y="1315"/>
                        <a:pt x="17082" y="1344"/>
                      </a:cubicBezTo>
                      <a:cubicBezTo>
                        <a:pt x="17072" y="1338"/>
                        <a:pt x="17063" y="1331"/>
                        <a:pt x="17050" y="1328"/>
                      </a:cubicBezTo>
                      <a:cubicBezTo>
                        <a:pt x="17044" y="1325"/>
                        <a:pt x="17015" y="1315"/>
                        <a:pt x="17011" y="1312"/>
                      </a:cubicBezTo>
                      <a:cubicBezTo>
                        <a:pt x="17005" y="1292"/>
                        <a:pt x="16995" y="1273"/>
                        <a:pt x="16985" y="1257"/>
                      </a:cubicBezTo>
                      <a:cubicBezTo>
                        <a:pt x="17047" y="1267"/>
                        <a:pt x="17124" y="1212"/>
                        <a:pt x="17163" y="1170"/>
                      </a:cubicBezTo>
                      <a:cubicBezTo>
                        <a:pt x="17192" y="1138"/>
                        <a:pt x="17217" y="1099"/>
                        <a:pt x="17237" y="1064"/>
                      </a:cubicBezTo>
                      <a:cubicBezTo>
                        <a:pt x="17250" y="1041"/>
                        <a:pt x="17256" y="1019"/>
                        <a:pt x="17269" y="999"/>
                      </a:cubicBezTo>
                      <a:cubicBezTo>
                        <a:pt x="17292" y="962"/>
                        <a:pt x="17349" y="930"/>
                        <a:pt x="17385" y="977"/>
                      </a:cubicBezTo>
                      <a:cubicBezTo>
                        <a:pt x="17388" y="983"/>
                        <a:pt x="17395" y="986"/>
                        <a:pt x="17401" y="980"/>
                      </a:cubicBezTo>
                      <a:cubicBezTo>
                        <a:pt x="17440" y="943"/>
                        <a:pt x="17523" y="949"/>
                        <a:pt x="17552" y="996"/>
                      </a:cubicBezTo>
                      <a:cubicBezTo>
                        <a:pt x="17556" y="1003"/>
                        <a:pt x="17562" y="996"/>
                        <a:pt x="17559" y="990"/>
                      </a:cubicBezTo>
                      <a:cubicBezTo>
                        <a:pt x="17533" y="930"/>
                        <a:pt x="17446" y="923"/>
                        <a:pt x="17395" y="959"/>
                      </a:cubicBezTo>
                      <a:cubicBezTo>
                        <a:pt x="17343" y="901"/>
                        <a:pt x="17269" y="949"/>
                        <a:pt x="17240" y="1009"/>
                      </a:cubicBezTo>
                      <a:cubicBezTo>
                        <a:pt x="17214" y="1061"/>
                        <a:pt x="17182" y="1115"/>
                        <a:pt x="17140" y="1161"/>
                      </a:cubicBezTo>
                      <a:cubicBezTo>
                        <a:pt x="17108" y="1196"/>
                        <a:pt x="17031" y="1251"/>
                        <a:pt x="16979" y="1234"/>
                      </a:cubicBezTo>
                      <a:cubicBezTo>
                        <a:pt x="16976" y="1231"/>
                        <a:pt x="16973" y="1234"/>
                        <a:pt x="16969" y="1234"/>
                      </a:cubicBezTo>
                      <a:cubicBezTo>
                        <a:pt x="16934" y="1180"/>
                        <a:pt x="16886" y="1128"/>
                        <a:pt x="16831" y="1090"/>
                      </a:cubicBezTo>
                      <a:cubicBezTo>
                        <a:pt x="16840" y="1090"/>
                        <a:pt x="16853" y="1086"/>
                        <a:pt x="16863" y="1080"/>
                      </a:cubicBezTo>
                      <a:cubicBezTo>
                        <a:pt x="16892" y="1067"/>
                        <a:pt x="16908" y="1041"/>
                        <a:pt x="16921" y="1016"/>
                      </a:cubicBezTo>
                      <a:cubicBezTo>
                        <a:pt x="16931" y="990"/>
                        <a:pt x="16940" y="964"/>
                        <a:pt x="16956" y="943"/>
                      </a:cubicBezTo>
                      <a:cubicBezTo>
                        <a:pt x="16960" y="939"/>
                        <a:pt x="16963" y="936"/>
                        <a:pt x="16966" y="933"/>
                      </a:cubicBezTo>
                      <a:cubicBezTo>
                        <a:pt x="16973" y="936"/>
                        <a:pt x="16976" y="939"/>
                        <a:pt x="16982" y="939"/>
                      </a:cubicBezTo>
                      <a:cubicBezTo>
                        <a:pt x="16985" y="930"/>
                        <a:pt x="16995" y="917"/>
                        <a:pt x="17005" y="910"/>
                      </a:cubicBezTo>
                      <a:cubicBezTo>
                        <a:pt x="17005" y="910"/>
                        <a:pt x="17002" y="910"/>
                        <a:pt x="17002" y="907"/>
                      </a:cubicBezTo>
                      <a:lnTo>
                        <a:pt x="17005" y="907"/>
                      </a:lnTo>
                      <a:cubicBezTo>
                        <a:pt x="17031" y="891"/>
                        <a:pt x="17072" y="875"/>
                        <a:pt x="17101" y="891"/>
                      </a:cubicBezTo>
                      <a:cubicBezTo>
                        <a:pt x="17134" y="910"/>
                        <a:pt x="17137" y="977"/>
                        <a:pt x="17105" y="999"/>
                      </a:cubicBezTo>
                      <a:cubicBezTo>
                        <a:pt x="17089" y="1009"/>
                        <a:pt x="17063" y="1006"/>
                        <a:pt x="17040" y="999"/>
                      </a:cubicBezTo>
                      <a:cubicBezTo>
                        <a:pt x="17031" y="996"/>
                        <a:pt x="17024" y="990"/>
                        <a:pt x="17015" y="983"/>
                      </a:cubicBezTo>
                      <a:cubicBezTo>
                        <a:pt x="17008" y="977"/>
                        <a:pt x="17005" y="977"/>
                        <a:pt x="16998" y="977"/>
                      </a:cubicBezTo>
                      <a:cubicBezTo>
                        <a:pt x="16979" y="980"/>
                        <a:pt x="16966" y="1009"/>
                        <a:pt x="16963" y="1022"/>
                      </a:cubicBezTo>
                      <a:cubicBezTo>
                        <a:pt x="16960" y="1045"/>
                        <a:pt x="16966" y="1074"/>
                        <a:pt x="16979" y="1090"/>
                      </a:cubicBezTo>
                      <a:cubicBezTo>
                        <a:pt x="17011" y="1128"/>
                        <a:pt x="17072" y="1109"/>
                        <a:pt x="17108" y="1090"/>
                      </a:cubicBezTo>
                      <a:cubicBezTo>
                        <a:pt x="17160" y="1061"/>
                        <a:pt x="17185" y="1012"/>
                        <a:pt x="17208" y="962"/>
                      </a:cubicBezTo>
                      <a:cubicBezTo>
                        <a:pt x="17224" y="923"/>
                        <a:pt x="17246" y="888"/>
                        <a:pt x="17275" y="859"/>
                      </a:cubicBezTo>
                      <a:cubicBezTo>
                        <a:pt x="17279" y="859"/>
                        <a:pt x="17282" y="859"/>
                        <a:pt x="17285" y="859"/>
                      </a:cubicBezTo>
                      <a:cubicBezTo>
                        <a:pt x="17285" y="852"/>
                        <a:pt x="17288" y="849"/>
                        <a:pt x="17288" y="846"/>
                      </a:cubicBezTo>
                      <a:cubicBezTo>
                        <a:pt x="17298" y="836"/>
                        <a:pt x="17311" y="827"/>
                        <a:pt x="17321" y="820"/>
                      </a:cubicBezTo>
                      <a:cubicBezTo>
                        <a:pt x="17349" y="807"/>
                        <a:pt x="17378" y="801"/>
                        <a:pt x="17407" y="814"/>
                      </a:cubicBezTo>
                      <a:cubicBezTo>
                        <a:pt x="17443" y="833"/>
                        <a:pt x="17440" y="869"/>
                        <a:pt x="17453" y="901"/>
                      </a:cubicBezTo>
                      <a:cubicBezTo>
                        <a:pt x="17453" y="910"/>
                        <a:pt x="17462" y="914"/>
                        <a:pt x="17469" y="910"/>
                      </a:cubicBezTo>
                      <a:cubicBezTo>
                        <a:pt x="17494" y="904"/>
                        <a:pt x="17527" y="901"/>
                        <a:pt x="17552" y="914"/>
                      </a:cubicBezTo>
                      <a:cubicBezTo>
                        <a:pt x="17585" y="926"/>
                        <a:pt x="17607" y="955"/>
                        <a:pt x="17610" y="986"/>
                      </a:cubicBezTo>
                      <a:cubicBezTo>
                        <a:pt x="17613" y="1016"/>
                        <a:pt x="17613" y="1038"/>
                        <a:pt x="17636" y="1058"/>
                      </a:cubicBezTo>
                      <a:cubicBezTo>
                        <a:pt x="17659" y="1074"/>
                        <a:pt x="17688" y="1083"/>
                        <a:pt x="17701" y="1109"/>
                      </a:cubicBezTo>
                      <a:cubicBezTo>
                        <a:pt x="17710" y="1125"/>
                        <a:pt x="17717" y="1141"/>
                        <a:pt x="17720" y="1161"/>
                      </a:cubicBezTo>
                      <a:lnTo>
                        <a:pt x="17720" y="1161"/>
                      </a:lnTo>
                      <a:lnTo>
                        <a:pt x="17720" y="1161"/>
                      </a:lnTo>
                      <a:cubicBezTo>
                        <a:pt x="17720" y="1164"/>
                        <a:pt x="17713" y="1167"/>
                        <a:pt x="17713" y="1180"/>
                      </a:cubicBezTo>
                      <a:cubicBezTo>
                        <a:pt x="17707" y="1225"/>
                        <a:pt x="17675" y="1254"/>
                        <a:pt x="17633" y="1257"/>
                      </a:cubicBezTo>
                      <a:cubicBezTo>
                        <a:pt x="17626" y="1257"/>
                        <a:pt x="17623" y="1257"/>
                        <a:pt x="17617" y="1257"/>
                      </a:cubicBezTo>
                      <a:cubicBezTo>
                        <a:pt x="17591" y="1251"/>
                        <a:pt x="17556" y="1234"/>
                        <a:pt x="17546" y="1206"/>
                      </a:cubicBezTo>
                      <a:cubicBezTo>
                        <a:pt x="17540" y="1190"/>
                        <a:pt x="17546" y="1186"/>
                        <a:pt x="17559" y="1177"/>
                      </a:cubicBezTo>
                      <a:cubicBezTo>
                        <a:pt x="17565" y="1170"/>
                        <a:pt x="17575" y="1164"/>
                        <a:pt x="17581" y="1157"/>
                      </a:cubicBezTo>
                      <a:cubicBezTo>
                        <a:pt x="17613" y="1109"/>
                        <a:pt x="17578" y="1061"/>
                        <a:pt x="17530" y="1045"/>
                      </a:cubicBezTo>
                      <a:cubicBezTo>
                        <a:pt x="17514" y="1038"/>
                        <a:pt x="17497" y="1035"/>
                        <a:pt x="17485" y="1035"/>
                      </a:cubicBezTo>
                      <a:cubicBezTo>
                        <a:pt x="17449" y="1038"/>
                        <a:pt x="17414" y="1051"/>
                        <a:pt x="17388" y="1070"/>
                      </a:cubicBezTo>
                      <a:cubicBezTo>
                        <a:pt x="17349" y="1099"/>
                        <a:pt x="17317" y="1144"/>
                        <a:pt x="17314" y="1190"/>
                      </a:cubicBezTo>
                      <a:cubicBezTo>
                        <a:pt x="17308" y="1231"/>
                        <a:pt x="17330" y="1296"/>
                        <a:pt x="17375" y="1305"/>
                      </a:cubicBezTo>
                      <a:cubicBezTo>
                        <a:pt x="17378" y="1305"/>
                        <a:pt x="17382" y="1305"/>
                        <a:pt x="17385" y="1305"/>
                      </a:cubicBezTo>
                      <a:cubicBezTo>
                        <a:pt x="17404" y="1305"/>
                        <a:pt x="17420" y="1296"/>
                        <a:pt x="17437" y="1289"/>
                      </a:cubicBezTo>
                      <a:cubicBezTo>
                        <a:pt x="17446" y="1283"/>
                        <a:pt x="17456" y="1283"/>
                        <a:pt x="17465" y="1283"/>
                      </a:cubicBezTo>
                      <a:cubicBezTo>
                        <a:pt x="17481" y="1283"/>
                        <a:pt x="17494" y="1289"/>
                        <a:pt x="17507" y="1302"/>
                      </a:cubicBezTo>
                      <a:cubicBezTo>
                        <a:pt x="17527" y="1318"/>
                        <a:pt x="17549" y="1350"/>
                        <a:pt x="17546" y="1379"/>
                      </a:cubicBezTo>
                      <a:cubicBezTo>
                        <a:pt x="17540" y="1399"/>
                        <a:pt x="17520" y="1415"/>
                        <a:pt x="17501" y="1415"/>
                      </a:cubicBezTo>
                      <a:cubicBezTo>
                        <a:pt x="17488" y="1415"/>
                        <a:pt x="17478" y="1411"/>
                        <a:pt x="17472" y="1399"/>
                      </a:cubicBezTo>
                      <a:cubicBezTo>
                        <a:pt x="17459" y="1379"/>
                        <a:pt x="17453" y="1363"/>
                        <a:pt x="17427" y="1354"/>
                      </a:cubicBezTo>
                      <a:cubicBezTo>
                        <a:pt x="17420" y="1354"/>
                        <a:pt x="17414" y="1354"/>
                        <a:pt x="17411" y="1354"/>
                      </a:cubicBezTo>
                      <a:cubicBezTo>
                        <a:pt x="17391" y="1354"/>
                        <a:pt x="17375" y="1360"/>
                        <a:pt x="17365" y="1370"/>
                      </a:cubicBezTo>
                      <a:cubicBezTo>
                        <a:pt x="17330" y="1405"/>
                        <a:pt x="17333" y="1470"/>
                        <a:pt x="17378" y="1495"/>
                      </a:cubicBezTo>
                      <a:cubicBezTo>
                        <a:pt x="17398" y="1508"/>
                        <a:pt x="17427" y="1511"/>
                        <a:pt x="17456" y="1511"/>
                      </a:cubicBezTo>
                      <a:cubicBezTo>
                        <a:pt x="17485" y="1511"/>
                        <a:pt x="17514" y="1505"/>
                        <a:pt x="17536" y="1499"/>
                      </a:cubicBezTo>
                      <a:cubicBezTo>
                        <a:pt x="17585" y="1483"/>
                        <a:pt x="17630" y="1457"/>
                        <a:pt x="17681" y="1457"/>
                      </a:cubicBezTo>
                      <a:cubicBezTo>
                        <a:pt x="17688" y="1457"/>
                        <a:pt x="17697" y="1457"/>
                        <a:pt x="17704" y="1460"/>
                      </a:cubicBezTo>
                      <a:cubicBezTo>
                        <a:pt x="17758" y="1473"/>
                        <a:pt x="17807" y="1511"/>
                        <a:pt x="17823" y="1566"/>
                      </a:cubicBezTo>
                      <a:cubicBezTo>
                        <a:pt x="17833" y="1595"/>
                        <a:pt x="17829" y="1624"/>
                        <a:pt x="17810" y="1650"/>
                      </a:cubicBezTo>
                      <a:cubicBezTo>
                        <a:pt x="17794" y="1666"/>
                        <a:pt x="17771" y="1679"/>
                        <a:pt x="17746" y="1679"/>
                      </a:cubicBezTo>
                      <a:cubicBezTo>
                        <a:pt x="17739" y="1679"/>
                        <a:pt x="17729" y="1679"/>
                        <a:pt x="17723" y="1676"/>
                      </a:cubicBezTo>
                      <a:cubicBezTo>
                        <a:pt x="17681" y="1656"/>
                        <a:pt x="17726" y="1602"/>
                        <a:pt x="17713" y="1569"/>
                      </a:cubicBezTo>
                      <a:cubicBezTo>
                        <a:pt x="17704" y="1543"/>
                        <a:pt x="17678" y="1531"/>
                        <a:pt x="17652" y="1531"/>
                      </a:cubicBezTo>
                      <a:cubicBezTo>
                        <a:pt x="17630" y="1531"/>
                        <a:pt x="17610" y="1537"/>
                        <a:pt x="17594" y="1547"/>
                      </a:cubicBezTo>
                      <a:cubicBezTo>
                        <a:pt x="17552" y="1569"/>
                        <a:pt x="17517" y="1618"/>
                        <a:pt x="17527" y="1669"/>
                      </a:cubicBezTo>
                      <a:cubicBezTo>
                        <a:pt x="17527" y="1669"/>
                        <a:pt x="17530" y="1672"/>
                        <a:pt x="17533" y="1676"/>
                      </a:cubicBezTo>
                      <a:cubicBezTo>
                        <a:pt x="17536" y="1692"/>
                        <a:pt x="17543" y="1701"/>
                        <a:pt x="17552" y="1714"/>
                      </a:cubicBezTo>
                      <a:cubicBezTo>
                        <a:pt x="17536" y="1704"/>
                        <a:pt x="17520" y="1695"/>
                        <a:pt x="17504" y="1688"/>
                      </a:cubicBezTo>
                      <a:moveTo>
                        <a:pt x="18899" y="1611"/>
                      </a:moveTo>
                      <a:lnTo>
                        <a:pt x="18899" y="1611"/>
                      </a:lnTo>
                      <a:cubicBezTo>
                        <a:pt x="18886" y="1615"/>
                        <a:pt x="18870" y="1618"/>
                        <a:pt x="18853" y="1624"/>
                      </a:cubicBezTo>
                      <a:cubicBezTo>
                        <a:pt x="18841" y="1615"/>
                        <a:pt x="18828" y="1605"/>
                        <a:pt x="18815" y="1595"/>
                      </a:cubicBezTo>
                      <a:cubicBezTo>
                        <a:pt x="18805" y="1589"/>
                        <a:pt x="18795" y="1582"/>
                        <a:pt x="18786" y="1576"/>
                      </a:cubicBezTo>
                      <a:cubicBezTo>
                        <a:pt x="18754" y="1553"/>
                        <a:pt x="18721" y="1531"/>
                        <a:pt x="18683" y="1518"/>
                      </a:cubicBezTo>
                      <a:cubicBezTo>
                        <a:pt x="18641" y="1502"/>
                        <a:pt x="18602" y="1492"/>
                        <a:pt x="18560" y="1486"/>
                      </a:cubicBezTo>
                      <a:cubicBezTo>
                        <a:pt x="18406" y="1463"/>
                        <a:pt x="18251" y="1495"/>
                        <a:pt x="18110" y="1560"/>
                      </a:cubicBezTo>
                      <a:cubicBezTo>
                        <a:pt x="17961" y="1624"/>
                        <a:pt x="17826" y="1717"/>
                        <a:pt x="17675" y="1782"/>
                      </a:cubicBezTo>
                      <a:cubicBezTo>
                        <a:pt x="17675" y="1785"/>
                        <a:pt x="17672" y="1785"/>
                        <a:pt x="17668" y="1785"/>
                      </a:cubicBezTo>
                      <a:cubicBezTo>
                        <a:pt x="17659" y="1779"/>
                        <a:pt x="17649" y="1772"/>
                        <a:pt x="17642" y="1763"/>
                      </a:cubicBezTo>
                      <a:cubicBezTo>
                        <a:pt x="17623" y="1747"/>
                        <a:pt x="17607" y="1734"/>
                        <a:pt x="17597" y="1724"/>
                      </a:cubicBezTo>
                      <a:cubicBezTo>
                        <a:pt x="17594" y="1721"/>
                        <a:pt x="17594" y="1717"/>
                        <a:pt x="17591" y="1714"/>
                      </a:cubicBezTo>
                      <a:cubicBezTo>
                        <a:pt x="17575" y="1698"/>
                        <a:pt x="17556" y="1679"/>
                        <a:pt x="17556" y="1656"/>
                      </a:cubicBezTo>
                      <a:cubicBezTo>
                        <a:pt x="17552" y="1627"/>
                        <a:pt x="17569" y="1602"/>
                        <a:pt x="17588" y="1582"/>
                      </a:cubicBezTo>
                      <a:cubicBezTo>
                        <a:pt x="17604" y="1569"/>
                        <a:pt x="17623" y="1556"/>
                        <a:pt x="17646" y="1556"/>
                      </a:cubicBezTo>
                      <a:cubicBezTo>
                        <a:pt x="17652" y="1556"/>
                        <a:pt x="17659" y="1556"/>
                        <a:pt x="17665" y="1560"/>
                      </a:cubicBezTo>
                      <a:cubicBezTo>
                        <a:pt x="17691" y="1569"/>
                        <a:pt x="17691" y="1592"/>
                        <a:pt x="17685" y="1615"/>
                      </a:cubicBezTo>
                      <a:cubicBezTo>
                        <a:pt x="17678" y="1634"/>
                        <a:pt x="17672" y="1653"/>
                        <a:pt x="17681" y="1669"/>
                      </a:cubicBezTo>
                      <a:cubicBezTo>
                        <a:pt x="17688" y="1692"/>
                        <a:pt x="17713" y="1701"/>
                        <a:pt x="17736" y="1704"/>
                      </a:cubicBezTo>
                      <a:cubicBezTo>
                        <a:pt x="17739" y="1704"/>
                        <a:pt x="17742" y="1704"/>
                        <a:pt x="17746" y="1704"/>
                      </a:cubicBezTo>
                      <a:cubicBezTo>
                        <a:pt x="17771" y="1708"/>
                        <a:pt x="17797" y="1695"/>
                        <a:pt x="17817" y="1679"/>
                      </a:cubicBezTo>
                      <a:cubicBezTo>
                        <a:pt x="17890" y="1640"/>
                        <a:pt x="17958" y="1585"/>
                        <a:pt x="18032" y="1547"/>
                      </a:cubicBezTo>
                      <a:cubicBezTo>
                        <a:pt x="18132" y="1492"/>
                        <a:pt x="18242" y="1447"/>
                        <a:pt x="18354" y="1424"/>
                      </a:cubicBezTo>
                      <a:cubicBezTo>
                        <a:pt x="18470" y="1399"/>
                        <a:pt x="18596" y="1389"/>
                        <a:pt x="18708" y="1428"/>
                      </a:cubicBezTo>
                      <a:cubicBezTo>
                        <a:pt x="18811" y="1463"/>
                        <a:pt x="18899" y="1531"/>
                        <a:pt x="18986" y="1598"/>
                      </a:cubicBezTo>
                      <a:cubicBezTo>
                        <a:pt x="18956" y="1602"/>
                        <a:pt x="18927" y="1605"/>
                        <a:pt x="18899" y="1611"/>
                      </a:cubicBezTo>
                      <a:moveTo>
                        <a:pt x="19024" y="1595"/>
                      </a:moveTo>
                      <a:lnTo>
                        <a:pt x="19024" y="1595"/>
                      </a:lnTo>
                      <a:cubicBezTo>
                        <a:pt x="19018" y="1592"/>
                        <a:pt x="19011" y="1592"/>
                        <a:pt x="19008" y="1592"/>
                      </a:cubicBezTo>
                      <a:cubicBezTo>
                        <a:pt x="19002" y="1589"/>
                        <a:pt x="18999" y="1585"/>
                        <a:pt x="18992" y="1579"/>
                      </a:cubicBezTo>
                      <a:cubicBezTo>
                        <a:pt x="18924" y="1511"/>
                        <a:pt x="18844" y="1454"/>
                        <a:pt x="18754" y="1415"/>
                      </a:cubicBezTo>
                      <a:cubicBezTo>
                        <a:pt x="18747" y="1415"/>
                        <a:pt x="18741" y="1411"/>
                        <a:pt x="18734" y="1408"/>
                      </a:cubicBezTo>
                      <a:cubicBezTo>
                        <a:pt x="18573" y="1347"/>
                        <a:pt x="18393" y="1367"/>
                        <a:pt x="18232" y="1418"/>
                      </a:cubicBezTo>
                      <a:cubicBezTo>
                        <a:pt x="18142" y="1447"/>
                        <a:pt x="18058" y="1486"/>
                        <a:pt x="17978" y="1534"/>
                      </a:cubicBezTo>
                      <a:cubicBezTo>
                        <a:pt x="17932" y="1560"/>
                        <a:pt x="17900" y="1582"/>
                        <a:pt x="17855" y="1611"/>
                      </a:cubicBezTo>
                      <a:cubicBezTo>
                        <a:pt x="17858" y="1582"/>
                        <a:pt x="17855" y="1556"/>
                        <a:pt x="17842" y="1534"/>
                      </a:cubicBezTo>
                      <a:cubicBezTo>
                        <a:pt x="17878" y="1524"/>
                        <a:pt x="17981" y="1499"/>
                        <a:pt x="17994" y="1495"/>
                      </a:cubicBezTo>
                      <a:cubicBezTo>
                        <a:pt x="18048" y="1483"/>
                        <a:pt x="18280" y="1386"/>
                        <a:pt x="18345" y="1363"/>
                      </a:cubicBezTo>
                      <a:cubicBezTo>
                        <a:pt x="18499" y="1315"/>
                        <a:pt x="18667" y="1328"/>
                        <a:pt x="18818" y="1376"/>
                      </a:cubicBezTo>
                      <a:cubicBezTo>
                        <a:pt x="18940" y="1415"/>
                        <a:pt x="19066" y="1486"/>
                        <a:pt x="19131" y="1598"/>
                      </a:cubicBezTo>
                      <a:cubicBezTo>
                        <a:pt x="19095" y="1598"/>
                        <a:pt x="19060" y="1595"/>
                        <a:pt x="19024" y="1595"/>
                      </a:cubicBezTo>
                      <a:moveTo>
                        <a:pt x="19169" y="1602"/>
                      </a:moveTo>
                      <a:lnTo>
                        <a:pt x="19169" y="1602"/>
                      </a:lnTo>
                      <a:cubicBezTo>
                        <a:pt x="19166" y="1602"/>
                        <a:pt x="19163" y="1602"/>
                        <a:pt x="19159" y="1598"/>
                      </a:cubicBezTo>
                      <a:cubicBezTo>
                        <a:pt x="19156" y="1598"/>
                        <a:pt x="19156" y="1595"/>
                        <a:pt x="19153" y="1592"/>
                      </a:cubicBezTo>
                      <a:cubicBezTo>
                        <a:pt x="19098" y="1499"/>
                        <a:pt x="19011" y="1418"/>
                        <a:pt x="18908" y="1376"/>
                      </a:cubicBezTo>
                      <a:cubicBezTo>
                        <a:pt x="18837" y="1347"/>
                        <a:pt x="18760" y="1325"/>
                        <a:pt x="18683" y="1309"/>
                      </a:cubicBezTo>
                      <a:cubicBezTo>
                        <a:pt x="18686" y="1309"/>
                        <a:pt x="18686" y="1309"/>
                        <a:pt x="18689" y="1309"/>
                      </a:cubicBezTo>
                      <a:cubicBezTo>
                        <a:pt x="18773" y="1312"/>
                        <a:pt x="18860" y="1315"/>
                        <a:pt x="18937" y="1347"/>
                      </a:cubicBezTo>
                      <a:cubicBezTo>
                        <a:pt x="19008" y="1379"/>
                        <a:pt x="19072" y="1424"/>
                        <a:pt x="19131" y="1479"/>
                      </a:cubicBezTo>
                      <a:cubicBezTo>
                        <a:pt x="19156" y="1505"/>
                        <a:pt x="19185" y="1534"/>
                        <a:pt x="19204" y="1563"/>
                      </a:cubicBezTo>
                      <a:cubicBezTo>
                        <a:pt x="19204" y="1566"/>
                        <a:pt x="19208" y="1566"/>
                        <a:pt x="19208" y="1569"/>
                      </a:cubicBezTo>
                      <a:cubicBezTo>
                        <a:pt x="19217" y="1582"/>
                        <a:pt x="19224" y="1598"/>
                        <a:pt x="19230" y="1615"/>
                      </a:cubicBezTo>
                      <a:cubicBezTo>
                        <a:pt x="19211" y="1611"/>
                        <a:pt x="19188" y="1608"/>
                        <a:pt x="19169" y="1602"/>
                      </a:cubicBezTo>
                      <a:moveTo>
                        <a:pt x="19427" y="1688"/>
                      </a:moveTo>
                      <a:lnTo>
                        <a:pt x="19427" y="1688"/>
                      </a:lnTo>
                      <a:cubicBezTo>
                        <a:pt x="19369" y="1656"/>
                        <a:pt x="19314" y="1637"/>
                        <a:pt x="19250" y="1621"/>
                      </a:cubicBezTo>
                      <a:cubicBezTo>
                        <a:pt x="19253" y="1618"/>
                        <a:pt x="19243" y="1598"/>
                        <a:pt x="19230" y="1576"/>
                      </a:cubicBezTo>
                      <a:cubicBezTo>
                        <a:pt x="19295" y="1592"/>
                        <a:pt x="19346" y="1598"/>
                        <a:pt x="19411" y="1572"/>
                      </a:cubicBezTo>
                      <a:cubicBezTo>
                        <a:pt x="19478" y="1543"/>
                        <a:pt x="19559" y="1483"/>
                        <a:pt x="19636" y="1515"/>
                      </a:cubicBezTo>
                      <a:cubicBezTo>
                        <a:pt x="19639" y="1515"/>
                        <a:pt x="19639" y="1508"/>
                        <a:pt x="19639" y="1508"/>
                      </a:cubicBezTo>
                      <a:cubicBezTo>
                        <a:pt x="19588" y="1479"/>
                        <a:pt x="19533" y="1495"/>
                        <a:pt x="19485" y="1518"/>
                      </a:cubicBezTo>
                      <a:cubicBezTo>
                        <a:pt x="19446" y="1534"/>
                        <a:pt x="19408" y="1553"/>
                        <a:pt x="19369" y="1563"/>
                      </a:cubicBezTo>
                      <a:cubicBezTo>
                        <a:pt x="19317" y="1576"/>
                        <a:pt x="19269" y="1563"/>
                        <a:pt x="19217" y="1550"/>
                      </a:cubicBezTo>
                      <a:lnTo>
                        <a:pt x="19217" y="1550"/>
                      </a:lnTo>
                      <a:cubicBezTo>
                        <a:pt x="19208" y="1531"/>
                        <a:pt x="19198" y="1515"/>
                        <a:pt x="19195" y="1515"/>
                      </a:cubicBezTo>
                      <a:cubicBezTo>
                        <a:pt x="19166" y="1466"/>
                        <a:pt x="19121" y="1424"/>
                        <a:pt x="19079" y="1392"/>
                      </a:cubicBezTo>
                      <a:cubicBezTo>
                        <a:pt x="19063" y="1379"/>
                        <a:pt x="19047" y="1370"/>
                        <a:pt x="19034" y="1360"/>
                      </a:cubicBezTo>
                      <a:cubicBezTo>
                        <a:pt x="19076" y="1341"/>
                        <a:pt x="19108" y="1305"/>
                        <a:pt x="19134" y="1263"/>
                      </a:cubicBezTo>
                      <a:cubicBezTo>
                        <a:pt x="19153" y="1238"/>
                        <a:pt x="19166" y="1206"/>
                        <a:pt x="19179" y="1177"/>
                      </a:cubicBezTo>
                      <a:cubicBezTo>
                        <a:pt x="19192" y="1151"/>
                        <a:pt x="19204" y="1122"/>
                        <a:pt x="19227" y="1106"/>
                      </a:cubicBezTo>
                      <a:cubicBezTo>
                        <a:pt x="19240" y="1099"/>
                        <a:pt x="19256" y="1096"/>
                        <a:pt x="19269" y="1086"/>
                      </a:cubicBezTo>
                      <a:cubicBezTo>
                        <a:pt x="19272" y="1086"/>
                        <a:pt x="19269" y="1083"/>
                        <a:pt x="19269" y="1080"/>
                      </a:cubicBezTo>
                      <a:cubicBezTo>
                        <a:pt x="19204" y="1077"/>
                        <a:pt x="19179" y="1131"/>
                        <a:pt x="19153" y="1180"/>
                      </a:cubicBezTo>
                      <a:cubicBezTo>
                        <a:pt x="19121" y="1251"/>
                        <a:pt x="19079" y="1315"/>
                        <a:pt x="19005" y="1344"/>
                      </a:cubicBezTo>
                      <a:cubicBezTo>
                        <a:pt x="18995" y="1338"/>
                        <a:pt x="18986" y="1331"/>
                        <a:pt x="18973" y="1328"/>
                      </a:cubicBezTo>
                      <a:cubicBezTo>
                        <a:pt x="18966" y="1325"/>
                        <a:pt x="18937" y="1315"/>
                        <a:pt x="18934" y="1312"/>
                      </a:cubicBezTo>
                      <a:cubicBezTo>
                        <a:pt x="18927" y="1292"/>
                        <a:pt x="18918" y="1273"/>
                        <a:pt x="18908" y="1257"/>
                      </a:cubicBezTo>
                      <a:cubicBezTo>
                        <a:pt x="18969" y="1267"/>
                        <a:pt x="19047" y="1212"/>
                        <a:pt x="19085" y="1170"/>
                      </a:cubicBezTo>
                      <a:cubicBezTo>
                        <a:pt x="19114" y="1138"/>
                        <a:pt x="19140" y="1099"/>
                        <a:pt x="19159" y="1064"/>
                      </a:cubicBezTo>
                      <a:cubicBezTo>
                        <a:pt x="19172" y="1041"/>
                        <a:pt x="19179" y="1019"/>
                        <a:pt x="19192" y="999"/>
                      </a:cubicBezTo>
                      <a:cubicBezTo>
                        <a:pt x="19214" y="962"/>
                        <a:pt x="19272" y="930"/>
                        <a:pt x="19308" y="977"/>
                      </a:cubicBezTo>
                      <a:cubicBezTo>
                        <a:pt x="19311" y="983"/>
                        <a:pt x="19317" y="986"/>
                        <a:pt x="19324" y="980"/>
                      </a:cubicBezTo>
                      <a:cubicBezTo>
                        <a:pt x="19362" y="943"/>
                        <a:pt x="19446" y="949"/>
                        <a:pt x="19475" y="996"/>
                      </a:cubicBezTo>
                      <a:cubicBezTo>
                        <a:pt x="19478" y="1003"/>
                        <a:pt x="19485" y="996"/>
                        <a:pt x="19481" y="990"/>
                      </a:cubicBezTo>
                      <a:cubicBezTo>
                        <a:pt x="19456" y="930"/>
                        <a:pt x="19369" y="923"/>
                        <a:pt x="19317" y="959"/>
                      </a:cubicBezTo>
                      <a:cubicBezTo>
                        <a:pt x="19266" y="901"/>
                        <a:pt x="19192" y="949"/>
                        <a:pt x="19163" y="1009"/>
                      </a:cubicBezTo>
                      <a:cubicBezTo>
                        <a:pt x="19137" y="1061"/>
                        <a:pt x="19105" y="1115"/>
                        <a:pt x="19063" y="1161"/>
                      </a:cubicBezTo>
                      <a:cubicBezTo>
                        <a:pt x="19031" y="1196"/>
                        <a:pt x="18953" y="1251"/>
                        <a:pt x="18902" y="1234"/>
                      </a:cubicBezTo>
                      <a:cubicBezTo>
                        <a:pt x="18899" y="1231"/>
                        <a:pt x="18895" y="1234"/>
                        <a:pt x="18892" y="1234"/>
                      </a:cubicBezTo>
                      <a:cubicBezTo>
                        <a:pt x="18857" y="1180"/>
                        <a:pt x="18808" y="1128"/>
                        <a:pt x="18754" y="1090"/>
                      </a:cubicBezTo>
                      <a:cubicBezTo>
                        <a:pt x="18763" y="1090"/>
                        <a:pt x="18776" y="1086"/>
                        <a:pt x="18786" y="1080"/>
                      </a:cubicBezTo>
                      <a:cubicBezTo>
                        <a:pt x="18815" y="1067"/>
                        <a:pt x="18831" y="1041"/>
                        <a:pt x="18844" y="1016"/>
                      </a:cubicBezTo>
                      <a:cubicBezTo>
                        <a:pt x="18853" y="990"/>
                        <a:pt x="18863" y="964"/>
                        <a:pt x="18879" y="943"/>
                      </a:cubicBezTo>
                      <a:cubicBezTo>
                        <a:pt x="18883" y="939"/>
                        <a:pt x="18886" y="936"/>
                        <a:pt x="18889" y="933"/>
                      </a:cubicBezTo>
                      <a:cubicBezTo>
                        <a:pt x="18895" y="936"/>
                        <a:pt x="18899" y="939"/>
                        <a:pt x="18905" y="939"/>
                      </a:cubicBezTo>
                      <a:cubicBezTo>
                        <a:pt x="18908" y="930"/>
                        <a:pt x="18918" y="917"/>
                        <a:pt x="18927" y="910"/>
                      </a:cubicBezTo>
                      <a:cubicBezTo>
                        <a:pt x="18927" y="910"/>
                        <a:pt x="18924" y="910"/>
                        <a:pt x="18924" y="907"/>
                      </a:cubicBezTo>
                      <a:lnTo>
                        <a:pt x="18927" y="907"/>
                      </a:lnTo>
                      <a:cubicBezTo>
                        <a:pt x="18953" y="891"/>
                        <a:pt x="18995" y="875"/>
                        <a:pt x="19024" y="891"/>
                      </a:cubicBezTo>
                      <a:cubicBezTo>
                        <a:pt x="19056" y="910"/>
                        <a:pt x="19060" y="977"/>
                        <a:pt x="19027" y="999"/>
                      </a:cubicBezTo>
                      <a:cubicBezTo>
                        <a:pt x="19011" y="1009"/>
                        <a:pt x="18986" y="1006"/>
                        <a:pt x="18963" y="999"/>
                      </a:cubicBezTo>
                      <a:cubicBezTo>
                        <a:pt x="18953" y="996"/>
                        <a:pt x="18947" y="990"/>
                        <a:pt x="18937" y="983"/>
                      </a:cubicBezTo>
                      <a:cubicBezTo>
                        <a:pt x="18931" y="977"/>
                        <a:pt x="18927" y="977"/>
                        <a:pt x="18921" y="977"/>
                      </a:cubicBezTo>
                      <a:cubicBezTo>
                        <a:pt x="18902" y="980"/>
                        <a:pt x="18889" y="1009"/>
                        <a:pt x="18886" y="1022"/>
                      </a:cubicBezTo>
                      <a:cubicBezTo>
                        <a:pt x="18883" y="1045"/>
                        <a:pt x="18889" y="1074"/>
                        <a:pt x="18902" y="1090"/>
                      </a:cubicBezTo>
                      <a:cubicBezTo>
                        <a:pt x="18934" y="1128"/>
                        <a:pt x="18995" y="1109"/>
                        <a:pt x="19031" y="1090"/>
                      </a:cubicBezTo>
                      <a:cubicBezTo>
                        <a:pt x="19082" y="1061"/>
                        <a:pt x="19108" y="1012"/>
                        <a:pt x="19131" y="962"/>
                      </a:cubicBezTo>
                      <a:cubicBezTo>
                        <a:pt x="19147" y="923"/>
                        <a:pt x="19169" y="888"/>
                        <a:pt x="19198" y="859"/>
                      </a:cubicBezTo>
                      <a:cubicBezTo>
                        <a:pt x="19201" y="859"/>
                        <a:pt x="19204" y="859"/>
                        <a:pt x="19208" y="859"/>
                      </a:cubicBezTo>
                      <a:cubicBezTo>
                        <a:pt x="19208" y="852"/>
                        <a:pt x="19211" y="849"/>
                        <a:pt x="19211" y="846"/>
                      </a:cubicBezTo>
                      <a:cubicBezTo>
                        <a:pt x="19224" y="836"/>
                        <a:pt x="19233" y="827"/>
                        <a:pt x="19243" y="820"/>
                      </a:cubicBezTo>
                      <a:cubicBezTo>
                        <a:pt x="19272" y="807"/>
                        <a:pt x="19301" y="801"/>
                        <a:pt x="19330" y="814"/>
                      </a:cubicBezTo>
                      <a:cubicBezTo>
                        <a:pt x="19365" y="833"/>
                        <a:pt x="19362" y="869"/>
                        <a:pt x="19375" y="901"/>
                      </a:cubicBezTo>
                      <a:cubicBezTo>
                        <a:pt x="19375" y="910"/>
                        <a:pt x="19385" y="914"/>
                        <a:pt x="19391" y="910"/>
                      </a:cubicBezTo>
                      <a:cubicBezTo>
                        <a:pt x="19417" y="904"/>
                        <a:pt x="19449" y="901"/>
                        <a:pt x="19475" y="914"/>
                      </a:cubicBezTo>
                      <a:cubicBezTo>
                        <a:pt x="19507" y="926"/>
                        <a:pt x="19530" y="955"/>
                        <a:pt x="19533" y="986"/>
                      </a:cubicBezTo>
                      <a:cubicBezTo>
                        <a:pt x="19536" y="1016"/>
                        <a:pt x="19536" y="1038"/>
                        <a:pt x="19559" y="1058"/>
                      </a:cubicBezTo>
                      <a:cubicBezTo>
                        <a:pt x="19584" y="1074"/>
                        <a:pt x="19610" y="1083"/>
                        <a:pt x="19623" y="1109"/>
                      </a:cubicBezTo>
                      <a:cubicBezTo>
                        <a:pt x="19636" y="1125"/>
                        <a:pt x="19639" y="1144"/>
                        <a:pt x="19643" y="1164"/>
                      </a:cubicBezTo>
                      <a:cubicBezTo>
                        <a:pt x="19639" y="1167"/>
                        <a:pt x="19636" y="1170"/>
                        <a:pt x="19636" y="1180"/>
                      </a:cubicBezTo>
                      <a:cubicBezTo>
                        <a:pt x="19633" y="1225"/>
                        <a:pt x="19597" y="1254"/>
                        <a:pt x="19556" y="1257"/>
                      </a:cubicBezTo>
                      <a:cubicBezTo>
                        <a:pt x="19549" y="1257"/>
                        <a:pt x="19546" y="1257"/>
                        <a:pt x="19540" y="1257"/>
                      </a:cubicBezTo>
                      <a:cubicBezTo>
                        <a:pt x="19514" y="1251"/>
                        <a:pt x="19478" y="1234"/>
                        <a:pt x="19468" y="1206"/>
                      </a:cubicBezTo>
                      <a:cubicBezTo>
                        <a:pt x="19462" y="1190"/>
                        <a:pt x="19468" y="1186"/>
                        <a:pt x="19481" y="1177"/>
                      </a:cubicBezTo>
                      <a:cubicBezTo>
                        <a:pt x="19488" y="1170"/>
                        <a:pt x="19498" y="1164"/>
                        <a:pt x="19504" y="1157"/>
                      </a:cubicBezTo>
                      <a:cubicBezTo>
                        <a:pt x="19536" y="1109"/>
                        <a:pt x="19501" y="1061"/>
                        <a:pt x="19452" y="1045"/>
                      </a:cubicBezTo>
                      <a:cubicBezTo>
                        <a:pt x="19436" y="1038"/>
                        <a:pt x="19420" y="1035"/>
                        <a:pt x="19408" y="1035"/>
                      </a:cubicBezTo>
                      <a:cubicBezTo>
                        <a:pt x="19372" y="1038"/>
                        <a:pt x="19336" y="1051"/>
                        <a:pt x="19311" y="1070"/>
                      </a:cubicBezTo>
                      <a:cubicBezTo>
                        <a:pt x="19272" y="1099"/>
                        <a:pt x="19240" y="1144"/>
                        <a:pt x="19237" y="1190"/>
                      </a:cubicBezTo>
                      <a:cubicBezTo>
                        <a:pt x="19230" y="1231"/>
                        <a:pt x="19253" y="1296"/>
                        <a:pt x="19298" y="1305"/>
                      </a:cubicBezTo>
                      <a:cubicBezTo>
                        <a:pt x="19301" y="1305"/>
                        <a:pt x="19304" y="1305"/>
                        <a:pt x="19308" y="1305"/>
                      </a:cubicBezTo>
                      <a:cubicBezTo>
                        <a:pt x="19327" y="1305"/>
                        <a:pt x="19343" y="1296"/>
                        <a:pt x="19359" y="1289"/>
                      </a:cubicBezTo>
                      <a:cubicBezTo>
                        <a:pt x="19369" y="1283"/>
                        <a:pt x="19378" y="1283"/>
                        <a:pt x="19388" y="1283"/>
                      </a:cubicBezTo>
                      <a:cubicBezTo>
                        <a:pt x="19404" y="1283"/>
                        <a:pt x="19417" y="1289"/>
                        <a:pt x="19430" y="1302"/>
                      </a:cubicBezTo>
                      <a:cubicBezTo>
                        <a:pt x="19449" y="1318"/>
                        <a:pt x="19472" y="1350"/>
                        <a:pt x="19468" y="1379"/>
                      </a:cubicBezTo>
                      <a:cubicBezTo>
                        <a:pt x="19462" y="1399"/>
                        <a:pt x="19443" y="1415"/>
                        <a:pt x="19424" y="1415"/>
                      </a:cubicBezTo>
                      <a:cubicBezTo>
                        <a:pt x="19411" y="1415"/>
                        <a:pt x="19401" y="1411"/>
                        <a:pt x="19395" y="1399"/>
                      </a:cubicBezTo>
                      <a:cubicBezTo>
                        <a:pt x="19382" y="1379"/>
                        <a:pt x="19375" y="1363"/>
                        <a:pt x="19349" y="1354"/>
                      </a:cubicBezTo>
                      <a:cubicBezTo>
                        <a:pt x="19343" y="1354"/>
                        <a:pt x="19336" y="1354"/>
                        <a:pt x="19333" y="1354"/>
                      </a:cubicBezTo>
                      <a:cubicBezTo>
                        <a:pt x="19314" y="1354"/>
                        <a:pt x="19298" y="1360"/>
                        <a:pt x="19288" y="1370"/>
                      </a:cubicBezTo>
                      <a:cubicBezTo>
                        <a:pt x="19253" y="1405"/>
                        <a:pt x="19256" y="1470"/>
                        <a:pt x="19301" y="1495"/>
                      </a:cubicBezTo>
                      <a:cubicBezTo>
                        <a:pt x="19320" y="1508"/>
                        <a:pt x="19349" y="1511"/>
                        <a:pt x="19378" y="1511"/>
                      </a:cubicBezTo>
                      <a:cubicBezTo>
                        <a:pt x="19408" y="1511"/>
                        <a:pt x="19436" y="1505"/>
                        <a:pt x="19459" y="1499"/>
                      </a:cubicBezTo>
                      <a:cubicBezTo>
                        <a:pt x="19507" y="1483"/>
                        <a:pt x="19552" y="1457"/>
                        <a:pt x="19604" y="1457"/>
                      </a:cubicBezTo>
                      <a:cubicBezTo>
                        <a:pt x="19610" y="1457"/>
                        <a:pt x="19620" y="1457"/>
                        <a:pt x="19626" y="1460"/>
                      </a:cubicBezTo>
                      <a:cubicBezTo>
                        <a:pt x="19681" y="1473"/>
                        <a:pt x="19729" y="1511"/>
                        <a:pt x="19745" y="1566"/>
                      </a:cubicBezTo>
                      <a:cubicBezTo>
                        <a:pt x="19755" y="1595"/>
                        <a:pt x="19752" y="1624"/>
                        <a:pt x="19733" y="1650"/>
                      </a:cubicBezTo>
                      <a:cubicBezTo>
                        <a:pt x="19717" y="1666"/>
                        <a:pt x="19694" y="1679"/>
                        <a:pt x="19668" y="1679"/>
                      </a:cubicBezTo>
                      <a:cubicBezTo>
                        <a:pt x="19662" y="1679"/>
                        <a:pt x="19652" y="1679"/>
                        <a:pt x="19646" y="1676"/>
                      </a:cubicBezTo>
                      <a:cubicBezTo>
                        <a:pt x="19604" y="1656"/>
                        <a:pt x="19649" y="1602"/>
                        <a:pt x="19636" y="1569"/>
                      </a:cubicBezTo>
                      <a:cubicBezTo>
                        <a:pt x="19626" y="1543"/>
                        <a:pt x="19601" y="1531"/>
                        <a:pt x="19575" y="1531"/>
                      </a:cubicBezTo>
                      <a:cubicBezTo>
                        <a:pt x="19552" y="1531"/>
                        <a:pt x="19533" y="1537"/>
                        <a:pt x="19517" y="1547"/>
                      </a:cubicBezTo>
                      <a:cubicBezTo>
                        <a:pt x="19475" y="1569"/>
                        <a:pt x="19440" y="1618"/>
                        <a:pt x="19449" y="1669"/>
                      </a:cubicBezTo>
                      <a:cubicBezTo>
                        <a:pt x="19452" y="1669"/>
                        <a:pt x="19452" y="1672"/>
                        <a:pt x="19456" y="1676"/>
                      </a:cubicBezTo>
                      <a:cubicBezTo>
                        <a:pt x="19459" y="1692"/>
                        <a:pt x="19468" y="1701"/>
                        <a:pt x="19475" y="1714"/>
                      </a:cubicBezTo>
                      <a:cubicBezTo>
                        <a:pt x="19459" y="1704"/>
                        <a:pt x="19443" y="1695"/>
                        <a:pt x="19427" y="1688"/>
                      </a:cubicBezTo>
                      <a:moveTo>
                        <a:pt x="20821" y="1611"/>
                      </a:moveTo>
                      <a:lnTo>
                        <a:pt x="20821" y="1611"/>
                      </a:lnTo>
                      <a:cubicBezTo>
                        <a:pt x="20808" y="1615"/>
                        <a:pt x="20792" y="1618"/>
                        <a:pt x="20776" y="1624"/>
                      </a:cubicBezTo>
                      <a:cubicBezTo>
                        <a:pt x="20763" y="1615"/>
                        <a:pt x="20750" y="1605"/>
                        <a:pt x="20738" y="1595"/>
                      </a:cubicBezTo>
                      <a:cubicBezTo>
                        <a:pt x="20728" y="1589"/>
                        <a:pt x="20718" y="1582"/>
                        <a:pt x="20709" y="1576"/>
                      </a:cubicBezTo>
                      <a:cubicBezTo>
                        <a:pt x="20676" y="1553"/>
                        <a:pt x="20644" y="1531"/>
                        <a:pt x="20606" y="1518"/>
                      </a:cubicBezTo>
                      <a:cubicBezTo>
                        <a:pt x="20564" y="1502"/>
                        <a:pt x="20525" y="1492"/>
                        <a:pt x="20483" y="1486"/>
                      </a:cubicBezTo>
                      <a:cubicBezTo>
                        <a:pt x="20329" y="1463"/>
                        <a:pt x="20174" y="1495"/>
                        <a:pt x="20032" y="1560"/>
                      </a:cubicBezTo>
                      <a:cubicBezTo>
                        <a:pt x="19884" y="1624"/>
                        <a:pt x="19749" y="1717"/>
                        <a:pt x="19597" y="1782"/>
                      </a:cubicBezTo>
                      <a:cubicBezTo>
                        <a:pt x="19597" y="1785"/>
                        <a:pt x="19594" y="1785"/>
                        <a:pt x="19591" y="1785"/>
                      </a:cubicBezTo>
                      <a:cubicBezTo>
                        <a:pt x="19581" y="1779"/>
                        <a:pt x="19572" y="1772"/>
                        <a:pt x="19565" y="1763"/>
                      </a:cubicBezTo>
                      <a:cubicBezTo>
                        <a:pt x="19546" y="1747"/>
                        <a:pt x="19530" y="1734"/>
                        <a:pt x="19520" y="1724"/>
                      </a:cubicBezTo>
                      <a:cubicBezTo>
                        <a:pt x="19517" y="1721"/>
                        <a:pt x="19517" y="1717"/>
                        <a:pt x="19514" y="1714"/>
                      </a:cubicBezTo>
                      <a:cubicBezTo>
                        <a:pt x="19498" y="1698"/>
                        <a:pt x="19478" y="1679"/>
                        <a:pt x="19478" y="1656"/>
                      </a:cubicBezTo>
                      <a:cubicBezTo>
                        <a:pt x="19475" y="1627"/>
                        <a:pt x="19491" y="1602"/>
                        <a:pt x="19510" y="1582"/>
                      </a:cubicBezTo>
                      <a:cubicBezTo>
                        <a:pt x="19527" y="1569"/>
                        <a:pt x="19546" y="1556"/>
                        <a:pt x="19568" y="1556"/>
                      </a:cubicBezTo>
                      <a:cubicBezTo>
                        <a:pt x="19575" y="1556"/>
                        <a:pt x="19581" y="1556"/>
                        <a:pt x="19588" y="1560"/>
                      </a:cubicBezTo>
                      <a:cubicBezTo>
                        <a:pt x="19617" y="1569"/>
                        <a:pt x="19613" y="1592"/>
                        <a:pt x="19607" y="1615"/>
                      </a:cubicBezTo>
                      <a:cubicBezTo>
                        <a:pt x="19601" y="1634"/>
                        <a:pt x="19594" y="1653"/>
                        <a:pt x="19604" y="1669"/>
                      </a:cubicBezTo>
                      <a:cubicBezTo>
                        <a:pt x="19610" y="1692"/>
                        <a:pt x="19636" y="1701"/>
                        <a:pt x="19659" y="1704"/>
                      </a:cubicBezTo>
                      <a:cubicBezTo>
                        <a:pt x="19662" y="1704"/>
                        <a:pt x="19665" y="1704"/>
                        <a:pt x="19668" y="1704"/>
                      </a:cubicBezTo>
                      <a:cubicBezTo>
                        <a:pt x="19694" y="1708"/>
                        <a:pt x="19720" y="1695"/>
                        <a:pt x="19739" y="1679"/>
                      </a:cubicBezTo>
                      <a:cubicBezTo>
                        <a:pt x="19813" y="1640"/>
                        <a:pt x="19881" y="1585"/>
                        <a:pt x="19955" y="1547"/>
                      </a:cubicBezTo>
                      <a:cubicBezTo>
                        <a:pt x="20055" y="1492"/>
                        <a:pt x="20164" y="1447"/>
                        <a:pt x="20277" y="1424"/>
                      </a:cubicBezTo>
                      <a:cubicBezTo>
                        <a:pt x="20393" y="1399"/>
                        <a:pt x="20518" y="1389"/>
                        <a:pt x="20631" y="1428"/>
                      </a:cubicBezTo>
                      <a:cubicBezTo>
                        <a:pt x="20734" y="1463"/>
                        <a:pt x="20821" y="1531"/>
                        <a:pt x="20908" y="1598"/>
                      </a:cubicBezTo>
                      <a:cubicBezTo>
                        <a:pt x="20879" y="1602"/>
                        <a:pt x="20850" y="1605"/>
                        <a:pt x="20821" y="1611"/>
                      </a:cubicBezTo>
                      <a:moveTo>
                        <a:pt x="20947" y="1595"/>
                      </a:moveTo>
                      <a:lnTo>
                        <a:pt x="20947" y="1595"/>
                      </a:lnTo>
                      <a:cubicBezTo>
                        <a:pt x="20940" y="1592"/>
                        <a:pt x="20934" y="1592"/>
                        <a:pt x="20931" y="1592"/>
                      </a:cubicBezTo>
                      <a:cubicBezTo>
                        <a:pt x="20924" y="1589"/>
                        <a:pt x="20921" y="1585"/>
                        <a:pt x="20915" y="1579"/>
                      </a:cubicBezTo>
                      <a:cubicBezTo>
                        <a:pt x="20847" y="1511"/>
                        <a:pt x="20766" y="1454"/>
                        <a:pt x="20676" y="1415"/>
                      </a:cubicBezTo>
                      <a:cubicBezTo>
                        <a:pt x="20670" y="1415"/>
                        <a:pt x="20663" y="1411"/>
                        <a:pt x="20657" y="1408"/>
                      </a:cubicBezTo>
                      <a:cubicBezTo>
                        <a:pt x="20496" y="1347"/>
                        <a:pt x="20316" y="1367"/>
                        <a:pt x="20155" y="1418"/>
                      </a:cubicBezTo>
                      <a:cubicBezTo>
                        <a:pt x="20065" y="1447"/>
                        <a:pt x="19981" y="1486"/>
                        <a:pt x="19900" y="1534"/>
                      </a:cubicBezTo>
                      <a:cubicBezTo>
                        <a:pt x="19855" y="1560"/>
                        <a:pt x="19823" y="1582"/>
                        <a:pt x="19778" y="1611"/>
                      </a:cubicBezTo>
                      <a:cubicBezTo>
                        <a:pt x="19781" y="1582"/>
                        <a:pt x="19778" y="1556"/>
                        <a:pt x="19765" y="1534"/>
                      </a:cubicBezTo>
                      <a:cubicBezTo>
                        <a:pt x="19800" y="1524"/>
                        <a:pt x="19903" y="1499"/>
                        <a:pt x="19916" y="1495"/>
                      </a:cubicBezTo>
                      <a:cubicBezTo>
                        <a:pt x="19971" y="1483"/>
                        <a:pt x="20203" y="1386"/>
                        <a:pt x="20267" y="1363"/>
                      </a:cubicBezTo>
                      <a:cubicBezTo>
                        <a:pt x="20422" y="1315"/>
                        <a:pt x="20589" y="1328"/>
                        <a:pt x="20741" y="1376"/>
                      </a:cubicBezTo>
                      <a:cubicBezTo>
                        <a:pt x="20863" y="1415"/>
                        <a:pt x="20989" y="1486"/>
                        <a:pt x="21053" y="1598"/>
                      </a:cubicBezTo>
                      <a:cubicBezTo>
                        <a:pt x="21018" y="1598"/>
                        <a:pt x="20982" y="1595"/>
                        <a:pt x="20947" y="1595"/>
                      </a:cubicBezTo>
                      <a:moveTo>
                        <a:pt x="21092" y="1602"/>
                      </a:moveTo>
                      <a:lnTo>
                        <a:pt x="21092" y="1602"/>
                      </a:lnTo>
                      <a:cubicBezTo>
                        <a:pt x="21089" y="1602"/>
                        <a:pt x="21085" y="1602"/>
                        <a:pt x="21082" y="1598"/>
                      </a:cubicBezTo>
                      <a:cubicBezTo>
                        <a:pt x="21079" y="1598"/>
                        <a:pt x="21079" y="1595"/>
                        <a:pt x="21076" y="1592"/>
                      </a:cubicBezTo>
                      <a:cubicBezTo>
                        <a:pt x="21021" y="1499"/>
                        <a:pt x="20934" y="1418"/>
                        <a:pt x="20831" y="1376"/>
                      </a:cubicBezTo>
                      <a:cubicBezTo>
                        <a:pt x="20760" y="1347"/>
                        <a:pt x="20683" y="1325"/>
                        <a:pt x="20606" y="1309"/>
                      </a:cubicBezTo>
                      <a:cubicBezTo>
                        <a:pt x="20609" y="1309"/>
                        <a:pt x="20609" y="1309"/>
                        <a:pt x="20612" y="1309"/>
                      </a:cubicBezTo>
                      <a:cubicBezTo>
                        <a:pt x="20696" y="1312"/>
                        <a:pt x="20782" y="1315"/>
                        <a:pt x="20860" y="1347"/>
                      </a:cubicBezTo>
                      <a:cubicBezTo>
                        <a:pt x="20931" y="1379"/>
                        <a:pt x="20995" y="1424"/>
                        <a:pt x="21053" y="1479"/>
                      </a:cubicBezTo>
                      <a:cubicBezTo>
                        <a:pt x="21079" y="1505"/>
                        <a:pt x="21108" y="1534"/>
                        <a:pt x="21127" y="1563"/>
                      </a:cubicBezTo>
                      <a:cubicBezTo>
                        <a:pt x="21127" y="1566"/>
                        <a:pt x="21130" y="1566"/>
                        <a:pt x="21130" y="1569"/>
                      </a:cubicBezTo>
                      <a:cubicBezTo>
                        <a:pt x="21140" y="1582"/>
                        <a:pt x="21147" y="1598"/>
                        <a:pt x="21153" y="1615"/>
                      </a:cubicBezTo>
                      <a:cubicBezTo>
                        <a:pt x="21134" y="1611"/>
                        <a:pt x="21111" y="1608"/>
                        <a:pt x="21092" y="1602"/>
                      </a:cubicBezTo>
                      <a:moveTo>
                        <a:pt x="21349" y="1688"/>
                      </a:moveTo>
                      <a:lnTo>
                        <a:pt x="21349" y="1688"/>
                      </a:lnTo>
                      <a:cubicBezTo>
                        <a:pt x="21291" y="1656"/>
                        <a:pt x="21237" y="1637"/>
                        <a:pt x="21172" y="1621"/>
                      </a:cubicBezTo>
                      <a:cubicBezTo>
                        <a:pt x="21175" y="1618"/>
                        <a:pt x="21166" y="1598"/>
                        <a:pt x="21153" y="1576"/>
                      </a:cubicBezTo>
                      <a:cubicBezTo>
                        <a:pt x="21217" y="1592"/>
                        <a:pt x="21269" y="1598"/>
                        <a:pt x="21333" y="1572"/>
                      </a:cubicBezTo>
                      <a:cubicBezTo>
                        <a:pt x="21401" y="1543"/>
                        <a:pt x="21481" y="1483"/>
                        <a:pt x="21559" y="1515"/>
                      </a:cubicBezTo>
                      <a:cubicBezTo>
                        <a:pt x="21562" y="1515"/>
                        <a:pt x="21562" y="1508"/>
                        <a:pt x="21562" y="1508"/>
                      </a:cubicBezTo>
                      <a:cubicBezTo>
                        <a:pt x="21511" y="1479"/>
                        <a:pt x="21456" y="1495"/>
                        <a:pt x="21407" y="1518"/>
                      </a:cubicBezTo>
                      <a:cubicBezTo>
                        <a:pt x="21369" y="1534"/>
                        <a:pt x="21330" y="1553"/>
                        <a:pt x="21291" y="1563"/>
                      </a:cubicBezTo>
                      <a:cubicBezTo>
                        <a:pt x="21240" y="1576"/>
                        <a:pt x="21191" y="1563"/>
                        <a:pt x="21140" y="1550"/>
                      </a:cubicBezTo>
                      <a:lnTo>
                        <a:pt x="21140" y="1550"/>
                      </a:lnTo>
                      <a:cubicBezTo>
                        <a:pt x="21130" y="1531"/>
                        <a:pt x="21121" y="1515"/>
                        <a:pt x="21118" y="1515"/>
                      </a:cubicBezTo>
                      <a:cubicBezTo>
                        <a:pt x="21089" y="1466"/>
                        <a:pt x="21043" y="1424"/>
                        <a:pt x="21002" y="1392"/>
                      </a:cubicBezTo>
                      <a:cubicBezTo>
                        <a:pt x="20986" y="1379"/>
                        <a:pt x="20969" y="1370"/>
                        <a:pt x="20956" y="1360"/>
                      </a:cubicBezTo>
                      <a:cubicBezTo>
                        <a:pt x="20998" y="1341"/>
                        <a:pt x="21031" y="1305"/>
                        <a:pt x="21056" y="1263"/>
                      </a:cubicBezTo>
                      <a:cubicBezTo>
                        <a:pt x="21076" y="1238"/>
                        <a:pt x="21089" y="1206"/>
                        <a:pt x="21102" y="1177"/>
                      </a:cubicBezTo>
                      <a:cubicBezTo>
                        <a:pt x="21114" y="1151"/>
                        <a:pt x="21127" y="1122"/>
                        <a:pt x="21150" y="1106"/>
                      </a:cubicBezTo>
                      <a:cubicBezTo>
                        <a:pt x="21163" y="1099"/>
                        <a:pt x="21179" y="1096"/>
                        <a:pt x="21191" y="1086"/>
                      </a:cubicBezTo>
                      <a:cubicBezTo>
                        <a:pt x="21195" y="1086"/>
                        <a:pt x="21195" y="1083"/>
                        <a:pt x="21191" y="1080"/>
                      </a:cubicBezTo>
                      <a:cubicBezTo>
                        <a:pt x="21127" y="1077"/>
                        <a:pt x="21102" y="1131"/>
                        <a:pt x="21076" y="1180"/>
                      </a:cubicBezTo>
                      <a:cubicBezTo>
                        <a:pt x="21043" y="1251"/>
                        <a:pt x="21002" y="1315"/>
                        <a:pt x="20927" y="1344"/>
                      </a:cubicBezTo>
                      <a:cubicBezTo>
                        <a:pt x="20918" y="1338"/>
                        <a:pt x="20908" y="1331"/>
                        <a:pt x="20895" y="1328"/>
                      </a:cubicBezTo>
                      <a:cubicBezTo>
                        <a:pt x="20892" y="1325"/>
                        <a:pt x="20860" y="1315"/>
                        <a:pt x="20857" y="1312"/>
                      </a:cubicBezTo>
                      <a:cubicBezTo>
                        <a:pt x="20850" y="1292"/>
                        <a:pt x="20841" y="1273"/>
                        <a:pt x="20831" y="1257"/>
                      </a:cubicBezTo>
                      <a:cubicBezTo>
                        <a:pt x="20892" y="1267"/>
                        <a:pt x="20969" y="1212"/>
                        <a:pt x="21008" y="1170"/>
                      </a:cubicBezTo>
                      <a:cubicBezTo>
                        <a:pt x="21037" y="1138"/>
                        <a:pt x="21063" y="1099"/>
                        <a:pt x="21082" y="1064"/>
                      </a:cubicBezTo>
                      <a:cubicBezTo>
                        <a:pt x="21095" y="1041"/>
                        <a:pt x="21102" y="1019"/>
                        <a:pt x="21114" y="999"/>
                      </a:cubicBezTo>
                      <a:cubicBezTo>
                        <a:pt x="21137" y="962"/>
                        <a:pt x="21195" y="930"/>
                        <a:pt x="21230" y="977"/>
                      </a:cubicBezTo>
                      <a:cubicBezTo>
                        <a:pt x="21234" y="983"/>
                        <a:pt x="21240" y="986"/>
                        <a:pt x="21246" y="980"/>
                      </a:cubicBezTo>
                      <a:cubicBezTo>
                        <a:pt x="21285" y="943"/>
                        <a:pt x="21369" y="949"/>
                        <a:pt x="21398" y="996"/>
                      </a:cubicBezTo>
                      <a:cubicBezTo>
                        <a:pt x="21401" y="1003"/>
                        <a:pt x="21407" y="996"/>
                        <a:pt x="21404" y="990"/>
                      </a:cubicBezTo>
                      <a:cubicBezTo>
                        <a:pt x="21378" y="930"/>
                        <a:pt x="21291" y="923"/>
                        <a:pt x="21240" y="959"/>
                      </a:cubicBezTo>
                      <a:cubicBezTo>
                        <a:pt x="21188" y="901"/>
                        <a:pt x="21114" y="949"/>
                        <a:pt x="21085" y="1009"/>
                      </a:cubicBezTo>
                      <a:cubicBezTo>
                        <a:pt x="21059" y="1061"/>
                        <a:pt x="21027" y="1115"/>
                        <a:pt x="20986" y="1161"/>
                      </a:cubicBezTo>
                      <a:cubicBezTo>
                        <a:pt x="20953" y="1196"/>
                        <a:pt x="20876" y="1251"/>
                        <a:pt x="20824" y="1234"/>
                      </a:cubicBezTo>
                      <a:cubicBezTo>
                        <a:pt x="20821" y="1231"/>
                        <a:pt x="20818" y="1234"/>
                        <a:pt x="20818" y="1234"/>
                      </a:cubicBezTo>
                      <a:cubicBezTo>
                        <a:pt x="20779" y="1180"/>
                        <a:pt x="20731" y="1128"/>
                        <a:pt x="20676" y="1090"/>
                      </a:cubicBezTo>
                      <a:cubicBezTo>
                        <a:pt x="20689" y="1090"/>
                        <a:pt x="20699" y="1086"/>
                        <a:pt x="20709" y="1080"/>
                      </a:cubicBezTo>
                      <a:cubicBezTo>
                        <a:pt x="20738" y="1067"/>
                        <a:pt x="20754" y="1041"/>
                        <a:pt x="20766" y="1016"/>
                      </a:cubicBezTo>
                      <a:cubicBezTo>
                        <a:pt x="20776" y="990"/>
                        <a:pt x="20786" y="964"/>
                        <a:pt x="20802" y="943"/>
                      </a:cubicBezTo>
                      <a:cubicBezTo>
                        <a:pt x="20805" y="939"/>
                        <a:pt x="20808" y="936"/>
                        <a:pt x="20811" y="933"/>
                      </a:cubicBezTo>
                      <a:cubicBezTo>
                        <a:pt x="20818" y="936"/>
                        <a:pt x="20821" y="939"/>
                        <a:pt x="20828" y="939"/>
                      </a:cubicBezTo>
                      <a:cubicBezTo>
                        <a:pt x="20831" y="930"/>
                        <a:pt x="20841" y="917"/>
                        <a:pt x="20850" y="910"/>
                      </a:cubicBezTo>
                      <a:cubicBezTo>
                        <a:pt x="20850" y="910"/>
                        <a:pt x="20847" y="910"/>
                        <a:pt x="20847" y="907"/>
                      </a:cubicBezTo>
                      <a:lnTo>
                        <a:pt x="20850" y="907"/>
                      </a:lnTo>
                      <a:cubicBezTo>
                        <a:pt x="20876" y="891"/>
                        <a:pt x="20918" y="875"/>
                        <a:pt x="20947" y="891"/>
                      </a:cubicBezTo>
                      <a:cubicBezTo>
                        <a:pt x="20979" y="910"/>
                        <a:pt x="20982" y="977"/>
                        <a:pt x="20950" y="999"/>
                      </a:cubicBezTo>
                      <a:cubicBezTo>
                        <a:pt x="20934" y="1009"/>
                        <a:pt x="20908" y="1006"/>
                        <a:pt x="20886" y="999"/>
                      </a:cubicBezTo>
                      <a:cubicBezTo>
                        <a:pt x="20876" y="996"/>
                        <a:pt x="20870" y="990"/>
                        <a:pt x="20860" y="983"/>
                      </a:cubicBezTo>
                      <a:cubicBezTo>
                        <a:pt x="20854" y="977"/>
                        <a:pt x="20850" y="977"/>
                        <a:pt x="20844" y="977"/>
                      </a:cubicBezTo>
                      <a:cubicBezTo>
                        <a:pt x="20824" y="980"/>
                        <a:pt x="20811" y="1009"/>
                        <a:pt x="20808" y="1022"/>
                      </a:cubicBezTo>
                      <a:cubicBezTo>
                        <a:pt x="20805" y="1045"/>
                        <a:pt x="20811" y="1074"/>
                        <a:pt x="20824" y="1090"/>
                      </a:cubicBezTo>
                      <a:cubicBezTo>
                        <a:pt x="20857" y="1128"/>
                        <a:pt x="20918" y="1109"/>
                        <a:pt x="20953" y="1090"/>
                      </a:cubicBezTo>
                      <a:cubicBezTo>
                        <a:pt x="21005" y="1061"/>
                        <a:pt x="21031" y="1012"/>
                        <a:pt x="21053" y="962"/>
                      </a:cubicBezTo>
                      <a:cubicBezTo>
                        <a:pt x="21069" y="923"/>
                        <a:pt x="21092" y="888"/>
                        <a:pt x="21121" y="859"/>
                      </a:cubicBezTo>
                      <a:cubicBezTo>
                        <a:pt x="21124" y="859"/>
                        <a:pt x="21127" y="859"/>
                        <a:pt x="21130" y="859"/>
                      </a:cubicBezTo>
                      <a:cubicBezTo>
                        <a:pt x="21130" y="852"/>
                        <a:pt x="21134" y="849"/>
                        <a:pt x="21134" y="846"/>
                      </a:cubicBezTo>
                      <a:cubicBezTo>
                        <a:pt x="21147" y="836"/>
                        <a:pt x="21156" y="827"/>
                        <a:pt x="21166" y="820"/>
                      </a:cubicBezTo>
                      <a:cubicBezTo>
                        <a:pt x="21195" y="807"/>
                        <a:pt x="21224" y="801"/>
                        <a:pt x="21253" y="814"/>
                      </a:cubicBezTo>
                      <a:cubicBezTo>
                        <a:pt x="21288" y="833"/>
                        <a:pt x="21285" y="869"/>
                        <a:pt x="21298" y="901"/>
                      </a:cubicBezTo>
                      <a:cubicBezTo>
                        <a:pt x="21298" y="910"/>
                        <a:pt x="21307" y="914"/>
                        <a:pt x="21314" y="910"/>
                      </a:cubicBezTo>
                      <a:cubicBezTo>
                        <a:pt x="21340" y="904"/>
                        <a:pt x="21372" y="901"/>
                        <a:pt x="21398" y="914"/>
                      </a:cubicBezTo>
                      <a:cubicBezTo>
                        <a:pt x="21430" y="926"/>
                        <a:pt x="21452" y="955"/>
                        <a:pt x="21456" y="986"/>
                      </a:cubicBezTo>
                      <a:cubicBezTo>
                        <a:pt x="21459" y="1016"/>
                        <a:pt x="21459" y="1038"/>
                        <a:pt x="21485" y="1058"/>
                      </a:cubicBezTo>
                      <a:cubicBezTo>
                        <a:pt x="21507" y="1074"/>
                        <a:pt x="21533" y="1083"/>
                        <a:pt x="21546" y="1109"/>
                      </a:cubicBezTo>
                      <a:cubicBezTo>
                        <a:pt x="21555" y="1125"/>
                        <a:pt x="21562" y="1144"/>
                        <a:pt x="21565" y="1161"/>
                      </a:cubicBezTo>
                      <a:cubicBezTo>
                        <a:pt x="21555" y="1164"/>
                        <a:pt x="21562" y="1167"/>
                        <a:pt x="21559" y="1180"/>
                      </a:cubicBezTo>
                      <a:cubicBezTo>
                        <a:pt x="21555" y="1225"/>
                        <a:pt x="21520" y="1254"/>
                        <a:pt x="21478" y="1257"/>
                      </a:cubicBezTo>
                      <a:cubicBezTo>
                        <a:pt x="21475" y="1257"/>
                        <a:pt x="21468" y="1257"/>
                        <a:pt x="21462" y="1257"/>
                      </a:cubicBezTo>
                      <a:cubicBezTo>
                        <a:pt x="21436" y="1251"/>
                        <a:pt x="21401" y="1234"/>
                        <a:pt x="21391" y="1206"/>
                      </a:cubicBezTo>
                      <a:cubicBezTo>
                        <a:pt x="21385" y="1190"/>
                        <a:pt x="21391" y="1186"/>
                        <a:pt x="21404" y="1177"/>
                      </a:cubicBezTo>
                      <a:cubicBezTo>
                        <a:pt x="21411" y="1170"/>
                        <a:pt x="21420" y="1164"/>
                        <a:pt x="21427" y="1157"/>
                      </a:cubicBezTo>
                      <a:cubicBezTo>
                        <a:pt x="21459" y="1109"/>
                        <a:pt x="21423" y="1061"/>
                        <a:pt x="21375" y="1045"/>
                      </a:cubicBezTo>
                      <a:cubicBezTo>
                        <a:pt x="21359" y="1038"/>
                        <a:pt x="21343" y="1035"/>
                        <a:pt x="21330" y="1035"/>
                      </a:cubicBezTo>
                      <a:cubicBezTo>
                        <a:pt x="21295" y="1038"/>
                        <a:pt x="21259" y="1051"/>
                        <a:pt x="21234" y="1070"/>
                      </a:cubicBezTo>
                      <a:cubicBezTo>
                        <a:pt x="21195" y="1099"/>
                        <a:pt x="21163" y="1144"/>
                        <a:pt x="21159" y="1190"/>
                      </a:cubicBezTo>
                      <a:cubicBezTo>
                        <a:pt x="21153" y="1231"/>
                        <a:pt x="21175" y="1296"/>
                        <a:pt x="21221" y="1305"/>
                      </a:cubicBezTo>
                      <a:cubicBezTo>
                        <a:pt x="21224" y="1305"/>
                        <a:pt x="21227" y="1305"/>
                        <a:pt x="21230" y="1305"/>
                      </a:cubicBezTo>
                      <a:cubicBezTo>
                        <a:pt x="21250" y="1305"/>
                        <a:pt x="21266" y="1296"/>
                        <a:pt x="21282" y="1289"/>
                      </a:cubicBezTo>
                      <a:cubicBezTo>
                        <a:pt x="21295" y="1283"/>
                        <a:pt x="21301" y="1283"/>
                        <a:pt x="21311" y="1283"/>
                      </a:cubicBezTo>
                      <a:cubicBezTo>
                        <a:pt x="21327" y="1283"/>
                        <a:pt x="21340" y="1289"/>
                        <a:pt x="21353" y="1302"/>
                      </a:cubicBezTo>
                      <a:cubicBezTo>
                        <a:pt x="21375" y="1318"/>
                        <a:pt x="21395" y="1350"/>
                        <a:pt x="21391" y="1379"/>
                      </a:cubicBezTo>
                      <a:cubicBezTo>
                        <a:pt x="21385" y="1399"/>
                        <a:pt x="21366" y="1415"/>
                        <a:pt x="21346" y="1415"/>
                      </a:cubicBezTo>
                      <a:cubicBezTo>
                        <a:pt x="21333" y="1415"/>
                        <a:pt x="21323" y="1411"/>
                        <a:pt x="21317" y="1399"/>
                      </a:cubicBezTo>
                      <a:cubicBezTo>
                        <a:pt x="21304" y="1379"/>
                        <a:pt x="21298" y="1363"/>
                        <a:pt x="21272" y="1354"/>
                      </a:cubicBezTo>
                      <a:cubicBezTo>
                        <a:pt x="21266" y="1354"/>
                        <a:pt x="21259" y="1354"/>
                        <a:pt x="21256" y="1354"/>
                      </a:cubicBezTo>
                      <a:cubicBezTo>
                        <a:pt x="21237" y="1354"/>
                        <a:pt x="21221" y="1360"/>
                        <a:pt x="21211" y="1370"/>
                      </a:cubicBezTo>
                      <a:cubicBezTo>
                        <a:pt x="21175" y="1405"/>
                        <a:pt x="21182" y="1470"/>
                        <a:pt x="21224" y="1495"/>
                      </a:cubicBezTo>
                      <a:cubicBezTo>
                        <a:pt x="21243" y="1508"/>
                        <a:pt x="21272" y="1511"/>
                        <a:pt x="21301" y="1511"/>
                      </a:cubicBezTo>
                      <a:cubicBezTo>
                        <a:pt x="21330" y="1511"/>
                        <a:pt x="21359" y="1505"/>
                        <a:pt x="21382" y="1499"/>
                      </a:cubicBezTo>
                      <a:cubicBezTo>
                        <a:pt x="21430" y="1483"/>
                        <a:pt x="21475" y="1457"/>
                        <a:pt x="21527" y="1457"/>
                      </a:cubicBezTo>
                      <a:cubicBezTo>
                        <a:pt x="21533" y="1457"/>
                        <a:pt x="21543" y="1457"/>
                        <a:pt x="21549" y="1460"/>
                      </a:cubicBezTo>
                      <a:cubicBezTo>
                        <a:pt x="21604" y="1473"/>
                        <a:pt x="21652" y="1511"/>
                        <a:pt x="21668" y="1566"/>
                      </a:cubicBezTo>
                      <a:cubicBezTo>
                        <a:pt x="21678" y="1595"/>
                        <a:pt x="21675" y="1624"/>
                        <a:pt x="21655" y="1650"/>
                      </a:cubicBezTo>
                      <a:cubicBezTo>
                        <a:pt x="21639" y="1666"/>
                        <a:pt x="21617" y="1679"/>
                        <a:pt x="21591" y="1679"/>
                      </a:cubicBezTo>
                      <a:cubicBezTo>
                        <a:pt x="21584" y="1679"/>
                        <a:pt x="21578" y="1679"/>
                        <a:pt x="21568" y="1676"/>
                      </a:cubicBezTo>
                      <a:cubicBezTo>
                        <a:pt x="21527" y="1656"/>
                        <a:pt x="21572" y="1602"/>
                        <a:pt x="21559" y="1569"/>
                      </a:cubicBezTo>
                      <a:cubicBezTo>
                        <a:pt x="21549" y="1543"/>
                        <a:pt x="21523" y="1531"/>
                        <a:pt x="21498" y="1531"/>
                      </a:cubicBezTo>
                      <a:cubicBezTo>
                        <a:pt x="21475" y="1531"/>
                        <a:pt x="21456" y="1537"/>
                        <a:pt x="21439" y="1547"/>
                      </a:cubicBezTo>
                      <a:cubicBezTo>
                        <a:pt x="21398" y="1569"/>
                        <a:pt x="21362" y="1618"/>
                        <a:pt x="21372" y="1669"/>
                      </a:cubicBezTo>
                      <a:cubicBezTo>
                        <a:pt x="21375" y="1669"/>
                        <a:pt x="21375" y="1672"/>
                        <a:pt x="21378" y="1676"/>
                      </a:cubicBezTo>
                      <a:cubicBezTo>
                        <a:pt x="21382" y="1692"/>
                        <a:pt x="21391" y="1701"/>
                        <a:pt x="21398" y="1714"/>
                      </a:cubicBezTo>
                      <a:cubicBezTo>
                        <a:pt x="21382" y="1704"/>
                        <a:pt x="21366" y="1695"/>
                        <a:pt x="21349" y="1688"/>
                      </a:cubicBezTo>
                      <a:moveTo>
                        <a:pt x="22744" y="1611"/>
                      </a:moveTo>
                      <a:lnTo>
                        <a:pt x="22744" y="1611"/>
                      </a:lnTo>
                      <a:cubicBezTo>
                        <a:pt x="22731" y="1615"/>
                        <a:pt x="22715" y="1618"/>
                        <a:pt x="22699" y="1624"/>
                      </a:cubicBezTo>
                      <a:cubicBezTo>
                        <a:pt x="22686" y="1615"/>
                        <a:pt x="22673" y="1605"/>
                        <a:pt x="22660" y="1595"/>
                      </a:cubicBezTo>
                      <a:cubicBezTo>
                        <a:pt x="22650" y="1589"/>
                        <a:pt x="22641" y="1582"/>
                        <a:pt x="22631" y="1576"/>
                      </a:cubicBezTo>
                      <a:cubicBezTo>
                        <a:pt x="22599" y="1553"/>
                        <a:pt x="22567" y="1531"/>
                        <a:pt x="22528" y="1518"/>
                      </a:cubicBezTo>
                      <a:cubicBezTo>
                        <a:pt x="22486" y="1502"/>
                        <a:pt x="22448" y="1492"/>
                        <a:pt x="22406" y="1486"/>
                      </a:cubicBezTo>
                      <a:cubicBezTo>
                        <a:pt x="22251" y="1463"/>
                        <a:pt x="22096" y="1495"/>
                        <a:pt x="21955" y="1560"/>
                      </a:cubicBezTo>
                      <a:cubicBezTo>
                        <a:pt x="21807" y="1624"/>
                        <a:pt x="21671" y="1717"/>
                        <a:pt x="21523" y="1782"/>
                      </a:cubicBezTo>
                      <a:cubicBezTo>
                        <a:pt x="21520" y="1785"/>
                        <a:pt x="21517" y="1785"/>
                        <a:pt x="21514" y="1785"/>
                      </a:cubicBezTo>
                      <a:cubicBezTo>
                        <a:pt x="21504" y="1779"/>
                        <a:pt x="21494" y="1772"/>
                        <a:pt x="21488" y="1763"/>
                      </a:cubicBezTo>
                      <a:cubicBezTo>
                        <a:pt x="21468" y="1747"/>
                        <a:pt x="21452" y="1734"/>
                        <a:pt x="21443" y="1724"/>
                      </a:cubicBezTo>
                      <a:cubicBezTo>
                        <a:pt x="21439" y="1721"/>
                        <a:pt x="21439" y="1717"/>
                        <a:pt x="21436" y="1714"/>
                      </a:cubicBezTo>
                      <a:cubicBezTo>
                        <a:pt x="21420" y="1698"/>
                        <a:pt x="21401" y="1679"/>
                        <a:pt x="21401" y="1656"/>
                      </a:cubicBezTo>
                      <a:cubicBezTo>
                        <a:pt x="21398" y="1627"/>
                        <a:pt x="21414" y="1602"/>
                        <a:pt x="21433" y="1582"/>
                      </a:cubicBezTo>
                      <a:cubicBezTo>
                        <a:pt x="21449" y="1569"/>
                        <a:pt x="21468" y="1556"/>
                        <a:pt x="21491" y="1556"/>
                      </a:cubicBezTo>
                      <a:cubicBezTo>
                        <a:pt x="21498" y="1556"/>
                        <a:pt x="21504" y="1556"/>
                        <a:pt x="21511" y="1560"/>
                      </a:cubicBezTo>
                      <a:cubicBezTo>
                        <a:pt x="21539" y="1569"/>
                        <a:pt x="21536" y="1592"/>
                        <a:pt x="21530" y="1615"/>
                      </a:cubicBezTo>
                      <a:cubicBezTo>
                        <a:pt x="21523" y="1634"/>
                        <a:pt x="21517" y="1653"/>
                        <a:pt x="21527" y="1669"/>
                      </a:cubicBezTo>
                      <a:cubicBezTo>
                        <a:pt x="21533" y="1692"/>
                        <a:pt x="21559" y="1701"/>
                        <a:pt x="21581" y="1704"/>
                      </a:cubicBezTo>
                      <a:cubicBezTo>
                        <a:pt x="21584" y="1704"/>
                        <a:pt x="21588" y="1704"/>
                        <a:pt x="21591" y="1704"/>
                      </a:cubicBezTo>
                      <a:cubicBezTo>
                        <a:pt x="21617" y="1708"/>
                        <a:pt x="21643" y="1695"/>
                        <a:pt x="21662" y="1679"/>
                      </a:cubicBezTo>
                      <a:cubicBezTo>
                        <a:pt x="21736" y="1640"/>
                        <a:pt x="21804" y="1585"/>
                        <a:pt x="21878" y="1547"/>
                      </a:cubicBezTo>
                      <a:cubicBezTo>
                        <a:pt x="21977" y="1492"/>
                        <a:pt x="22087" y="1447"/>
                        <a:pt x="22200" y="1424"/>
                      </a:cubicBezTo>
                      <a:cubicBezTo>
                        <a:pt x="22316" y="1399"/>
                        <a:pt x="22441" y="1389"/>
                        <a:pt x="22554" y="1428"/>
                      </a:cubicBezTo>
                      <a:cubicBezTo>
                        <a:pt x="22657" y="1463"/>
                        <a:pt x="22744" y="1531"/>
                        <a:pt x="22831" y="1598"/>
                      </a:cubicBezTo>
                      <a:cubicBezTo>
                        <a:pt x="22802" y="1602"/>
                        <a:pt x="22773" y="1605"/>
                        <a:pt x="22744" y="1611"/>
                      </a:cubicBezTo>
                      <a:moveTo>
                        <a:pt x="22869" y="1595"/>
                      </a:moveTo>
                      <a:lnTo>
                        <a:pt x="22869" y="1595"/>
                      </a:lnTo>
                      <a:cubicBezTo>
                        <a:pt x="22863" y="1592"/>
                        <a:pt x="22857" y="1592"/>
                        <a:pt x="22853" y="1592"/>
                      </a:cubicBezTo>
                      <a:cubicBezTo>
                        <a:pt x="22847" y="1589"/>
                        <a:pt x="22844" y="1585"/>
                        <a:pt x="22837" y="1579"/>
                      </a:cubicBezTo>
                      <a:cubicBezTo>
                        <a:pt x="22770" y="1511"/>
                        <a:pt x="22689" y="1454"/>
                        <a:pt x="22599" y="1415"/>
                      </a:cubicBezTo>
                      <a:cubicBezTo>
                        <a:pt x="22593" y="1415"/>
                        <a:pt x="22586" y="1411"/>
                        <a:pt x="22580" y="1408"/>
                      </a:cubicBezTo>
                      <a:cubicBezTo>
                        <a:pt x="22419" y="1347"/>
                        <a:pt x="22238" y="1367"/>
                        <a:pt x="22077" y="1418"/>
                      </a:cubicBezTo>
                      <a:cubicBezTo>
                        <a:pt x="21987" y="1447"/>
                        <a:pt x="21903" y="1486"/>
                        <a:pt x="21823" y="1534"/>
                      </a:cubicBezTo>
                      <a:cubicBezTo>
                        <a:pt x="21778" y="1560"/>
                        <a:pt x="21746" y="1582"/>
                        <a:pt x="21700" y="1611"/>
                      </a:cubicBezTo>
                      <a:cubicBezTo>
                        <a:pt x="21704" y="1582"/>
                        <a:pt x="21700" y="1556"/>
                        <a:pt x="21688" y="1534"/>
                      </a:cubicBezTo>
                      <a:cubicBezTo>
                        <a:pt x="21723" y="1524"/>
                        <a:pt x="21829" y="1499"/>
                        <a:pt x="21839" y="1495"/>
                      </a:cubicBezTo>
                      <a:cubicBezTo>
                        <a:pt x="21894" y="1483"/>
                        <a:pt x="22125" y="1386"/>
                        <a:pt x="22190" y="1363"/>
                      </a:cubicBezTo>
                      <a:cubicBezTo>
                        <a:pt x="22345" y="1315"/>
                        <a:pt x="22512" y="1328"/>
                        <a:pt x="22663" y="1376"/>
                      </a:cubicBezTo>
                      <a:cubicBezTo>
                        <a:pt x="22786" y="1415"/>
                        <a:pt x="22911" y="1486"/>
                        <a:pt x="22976" y="1598"/>
                      </a:cubicBezTo>
                      <a:cubicBezTo>
                        <a:pt x="22940" y="1598"/>
                        <a:pt x="22905" y="1595"/>
                        <a:pt x="22869" y="1595"/>
                      </a:cubicBezTo>
                      <a:moveTo>
                        <a:pt x="23014" y="1602"/>
                      </a:moveTo>
                      <a:lnTo>
                        <a:pt x="23014" y="1602"/>
                      </a:lnTo>
                      <a:cubicBezTo>
                        <a:pt x="23011" y="1602"/>
                        <a:pt x="23008" y="1602"/>
                        <a:pt x="23005" y="1598"/>
                      </a:cubicBezTo>
                      <a:cubicBezTo>
                        <a:pt x="23002" y="1598"/>
                        <a:pt x="23002" y="1595"/>
                        <a:pt x="22998" y="1592"/>
                      </a:cubicBezTo>
                      <a:cubicBezTo>
                        <a:pt x="22944" y="1499"/>
                        <a:pt x="22857" y="1418"/>
                        <a:pt x="22753" y="1376"/>
                      </a:cubicBezTo>
                      <a:cubicBezTo>
                        <a:pt x="22683" y="1347"/>
                        <a:pt x="22605" y="1325"/>
                        <a:pt x="22528" y="1309"/>
                      </a:cubicBezTo>
                      <a:cubicBezTo>
                        <a:pt x="22531" y="1309"/>
                        <a:pt x="22531" y="1309"/>
                        <a:pt x="22535" y="1309"/>
                      </a:cubicBezTo>
                      <a:cubicBezTo>
                        <a:pt x="22618" y="1312"/>
                        <a:pt x="22705" y="1315"/>
                        <a:pt x="22782" y="1347"/>
                      </a:cubicBezTo>
                      <a:cubicBezTo>
                        <a:pt x="22853" y="1379"/>
                        <a:pt x="22918" y="1424"/>
                        <a:pt x="22976" y="1479"/>
                      </a:cubicBezTo>
                      <a:cubicBezTo>
                        <a:pt x="23002" y="1505"/>
                        <a:pt x="23030" y="1534"/>
                        <a:pt x="23050" y="1563"/>
                      </a:cubicBezTo>
                      <a:cubicBezTo>
                        <a:pt x="23050" y="1566"/>
                        <a:pt x="23053" y="1566"/>
                        <a:pt x="23053" y="1569"/>
                      </a:cubicBezTo>
                      <a:cubicBezTo>
                        <a:pt x="23063" y="1582"/>
                        <a:pt x="23069" y="1598"/>
                        <a:pt x="23076" y="1615"/>
                      </a:cubicBezTo>
                      <a:cubicBezTo>
                        <a:pt x="23056" y="1611"/>
                        <a:pt x="23034" y="1608"/>
                        <a:pt x="23014" y="1602"/>
                      </a:cubicBezTo>
                      <a:moveTo>
                        <a:pt x="23272" y="1688"/>
                      </a:moveTo>
                      <a:lnTo>
                        <a:pt x="23272" y="1688"/>
                      </a:lnTo>
                      <a:cubicBezTo>
                        <a:pt x="23214" y="1656"/>
                        <a:pt x="23159" y="1637"/>
                        <a:pt x="23095" y="1621"/>
                      </a:cubicBezTo>
                      <a:cubicBezTo>
                        <a:pt x="23098" y="1618"/>
                        <a:pt x="23089" y="1598"/>
                        <a:pt x="23076" y="1576"/>
                      </a:cubicBezTo>
                      <a:cubicBezTo>
                        <a:pt x="23140" y="1592"/>
                        <a:pt x="23192" y="1598"/>
                        <a:pt x="23256" y="1572"/>
                      </a:cubicBezTo>
                      <a:cubicBezTo>
                        <a:pt x="23324" y="1543"/>
                        <a:pt x="23404" y="1483"/>
                        <a:pt x="23482" y="1515"/>
                      </a:cubicBezTo>
                      <a:cubicBezTo>
                        <a:pt x="23485" y="1515"/>
                        <a:pt x="23485" y="1508"/>
                        <a:pt x="23485" y="1508"/>
                      </a:cubicBezTo>
                      <a:cubicBezTo>
                        <a:pt x="23433" y="1479"/>
                        <a:pt x="23378" y="1495"/>
                        <a:pt x="23330" y="1518"/>
                      </a:cubicBezTo>
                      <a:cubicBezTo>
                        <a:pt x="23291" y="1534"/>
                        <a:pt x="23253" y="1553"/>
                        <a:pt x="23214" y="1563"/>
                      </a:cubicBezTo>
                      <a:cubicBezTo>
                        <a:pt x="23162" y="1576"/>
                        <a:pt x="23114" y="1563"/>
                        <a:pt x="23063" y="1550"/>
                      </a:cubicBezTo>
                      <a:lnTo>
                        <a:pt x="23063" y="1550"/>
                      </a:lnTo>
                      <a:cubicBezTo>
                        <a:pt x="23053" y="1531"/>
                        <a:pt x="23043" y="1515"/>
                        <a:pt x="23040" y="1515"/>
                      </a:cubicBezTo>
                      <a:cubicBezTo>
                        <a:pt x="23011" y="1466"/>
                        <a:pt x="22966" y="1424"/>
                        <a:pt x="22924" y="1392"/>
                      </a:cubicBezTo>
                      <a:cubicBezTo>
                        <a:pt x="22908" y="1379"/>
                        <a:pt x="22892" y="1370"/>
                        <a:pt x="22879" y="1360"/>
                      </a:cubicBezTo>
                      <a:cubicBezTo>
                        <a:pt x="22921" y="1341"/>
                        <a:pt x="22953" y="1305"/>
                        <a:pt x="22979" y="1263"/>
                      </a:cubicBezTo>
                      <a:cubicBezTo>
                        <a:pt x="22998" y="1238"/>
                        <a:pt x="23011" y="1206"/>
                        <a:pt x="23024" y="1177"/>
                      </a:cubicBezTo>
                      <a:cubicBezTo>
                        <a:pt x="23037" y="1151"/>
                        <a:pt x="23050" y="1122"/>
                        <a:pt x="23072" y="1106"/>
                      </a:cubicBezTo>
                      <a:cubicBezTo>
                        <a:pt x="23085" y="1099"/>
                        <a:pt x="23101" y="1096"/>
                        <a:pt x="23114" y="1086"/>
                      </a:cubicBezTo>
                      <a:cubicBezTo>
                        <a:pt x="23118" y="1086"/>
                        <a:pt x="23118" y="1083"/>
                        <a:pt x="23114" y="1080"/>
                      </a:cubicBezTo>
                      <a:cubicBezTo>
                        <a:pt x="23050" y="1077"/>
                        <a:pt x="23024" y="1131"/>
                        <a:pt x="22998" y="1180"/>
                      </a:cubicBezTo>
                      <a:cubicBezTo>
                        <a:pt x="22966" y="1251"/>
                        <a:pt x="22924" y="1315"/>
                        <a:pt x="22853" y="1344"/>
                      </a:cubicBezTo>
                      <a:cubicBezTo>
                        <a:pt x="22841" y="1338"/>
                        <a:pt x="22831" y="1331"/>
                        <a:pt x="22818" y="1328"/>
                      </a:cubicBezTo>
                      <a:cubicBezTo>
                        <a:pt x="22815" y="1325"/>
                        <a:pt x="22782" y="1315"/>
                        <a:pt x="22779" y="1312"/>
                      </a:cubicBezTo>
                      <a:cubicBezTo>
                        <a:pt x="22773" y="1292"/>
                        <a:pt x="22763" y="1273"/>
                        <a:pt x="22753" y="1257"/>
                      </a:cubicBezTo>
                      <a:cubicBezTo>
                        <a:pt x="22815" y="1267"/>
                        <a:pt x="22892" y="1212"/>
                        <a:pt x="22931" y="1170"/>
                      </a:cubicBezTo>
                      <a:cubicBezTo>
                        <a:pt x="22960" y="1138"/>
                        <a:pt x="22985" y="1099"/>
                        <a:pt x="23005" y="1064"/>
                      </a:cubicBezTo>
                      <a:cubicBezTo>
                        <a:pt x="23018" y="1041"/>
                        <a:pt x="23024" y="1019"/>
                        <a:pt x="23037" y="999"/>
                      </a:cubicBezTo>
                      <a:cubicBezTo>
                        <a:pt x="23059" y="962"/>
                        <a:pt x="23118" y="930"/>
                        <a:pt x="23153" y="977"/>
                      </a:cubicBezTo>
                      <a:cubicBezTo>
                        <a:pt x="23156" y="983"/>
                        <a:pt x="23162" y="986"/>
                        <a:pt x="23169" y="980"/>
                      </a:cubicBezTo>
                      <a:cubicBezTo>
                        <a:pt x="23208" y="943"/>
                        <a:pt x="23291" y="949"/>
                        <a:pt x="23320" y="996"/>
                      </a:cubicBezTo>
                      <a:cubicBezTo>
                        <a:pt x="23324" y="1003"/>
                        <a:pt x="23330" y="996"/>
                        <a:pt x="23330" y="990"/>
                      </a:cubicBezTo>
                      <a:cubicBezTo>
                        <a:pt x="23301" y="930"/>
                        <a:pt x="23214" y="923"/>
                        <a:pt x="23162" y="959"/>
                      </a:cubicBezTo>
                      <a:cubicBezTo>
                        <a:pt x="23111" y="901"/>
                        <a:pt x="23037" y="949"/>
                        <a:pt x="23008" y="1009"/>
                      </a:cubicBezTo>
                      <a:cubicBezTo>
                        <a:pt x="22982" y="1061"/>
                        <a:pt x="22950" y="1115"/>
                        <a:pt x="22908" y="1161"/>
                      </a:cubicBezTo>
                      <a:cubicBezTo>
                        <a:pt x="22876" y="1196"/>
                        <a:pt x="22799" y="1251"/>
                        <a:pt x="22747" y="1234"/>
                      </a:cubicBezTo>
                      <a:cubicBezTo>
                        <a:pt x="22744" y="1231"/>
                        <a:pt x="22741" y="1234"/>
                        <a:pt x="22741" y="1234"/>
                      </a:cubicBezTo>
                      <a:cubicBezTo>
                        <a:pt x="22702" y="1180"/>
                        <a:pt x="22654" y="1128"/>
                        <a:pt x="22599" y="1090"/>
                      </a:cubicBezTo>
                      <a:cubicBezTo>
                        <a:pt x="22612" y="1090"/>
                        <a:pt x="22621" y="1086"/>
                        <a:pt x="22631" y="1080"/>
                      </a:cubicBezTo>
                      <a:cubicBezTo>
                        <a:pt x="22660" y="1067"/>
                        <a:pt x="22676" y="1041"/>
                        <a:pt x="22689" y="1016"/>
                      </a:cubicBezTo>
                      <a:cubicBezTo>
                        <a:pt x="22699" y="990"/>
                        <a:pt x="22709" y="964"/>
                        <a:pt x="22725" y="943"/>
                      </a:cubicBezTo>
                      <a:cubicBezTo>
                        <a:pt x="22728" y="939"/>
                        <a:pt x="22731" y="936"/>
                        <a:pt x="22734" y="933"/>
                      </a:cubicBezTo>
                      <a:cubicBezTo>
                        <a:pt x="22741" y="936"/>
                        <a:pt x="22744" y="939"/>
                        <a:pt x="22750" y="939"/>
                      </a:cubicBezTo>
                      <a:cubicBezTo>
                        <a:pt x="22753" y="930"/>
                        <a:pt x="22763" y="917"/>
                        <a:pt x="22773" y="910"/>
                      </a:cubicBezTo>
                      <a:cubicBezTo>
                        <a:pt x="22773" y="910"/>
                        <a:pt x="22770" y="910"/>
                        <a:pt x="22770" y="907"/>
                      </a:cubicBezTo>
                      <a:lnTo>
                        <a:pt x="22773" y="907"/>
                      </a:lnTo>
                      <a:cubicBezTo>
                        <a:pt x="22799" y="891"/>
                        <a:pt x="22841" y="875"/>
                        <a:pt x="22869" y="891"/>
                      </a:cubicBezTo>
                      <a:cubicBezTo>
                        <a:pt x="22902" y="910"/>
                        <a:pt x="22905" y="977"/>
                        <a:pt x="22873" y="999"/>
                      </a:cubicBezTo>
                      <a:cubicBezTo>
                        <a:pt x="22857" y="1009"/>
                        <a:pt x="22831" y="1006"/>
                        <a:pt x="22812" y="999"/>
                      </a:cubicBezTo>
                      <a:cubicBezTo>
                        <a:pt x="22799" y="996"/>
                        <a:pt x="22792" y="990"/>
                        <a:pt x="22782" y="983"/>
                      </a:cubicBezTo>
                      <a:cubicBezTo>
                        <a:pt x="22776" y="977"/>
                        <a:pt x="22773" y="977"/>
                        <a:pt x="22766" y="977"/>
                      </a:cubicBezTo>
                      <a:cubicBezTo>
                        <a:pt x="22747" y="980"/>
                        <a:pt x="22734" y="1009"/>
                        <a:pt x="22731" y="1022"/>
                      </a:cubicBezTo>
                      <a:cubicBezTo>
                        <a:pt x="22728" y="1045"/>
                        <a:pt x="22734" y="1074"/>
                        <a:pt x="22747" y="1090"/>
                      </a:cubicBezTo>
                      <a:cubicBezTo>
                        <a:pt x="22779" y="1128"/>
                        <a:pt x="22841" y="1109"/>
                        <a:pt x="22879" y="1090"/>
                      </a:cubicBezTo>
                      <a:cubicBezTo>
                        <a:pt x="22927" y="1061"/>
                        <a:pt x="22953" y="1012"/>
                        <a:pt x="22976" y="962"/>
                      </a:cubicBezTo>
                      <a:cubicBezTo>
                        <a:pt x="22992" y="923"/>
                        <a:pt x="23014" y="888"/>
                        <a:pt x="23043" y="859"/>
                      </a:cubicBezTo>
                      <a:cubicBezTo>
                        <a:pt x="23047" y="859"/>
                        <a:pt x="23050" y="859"/>
                        <a:pt x="23053" y="859"/>
                      </a:cubicBezTo>
                      <a:cubicBezTo>
                        <a:pt x="23053" y="852"/>
                        <a:pt x="23056" y="849"/>
                        <a:pt x="23056" y="846"/>
                      </a:cubicBezTo>
                      <a:cubicBezTo>
                        <a:pt x="23069" y="836"/>
                        <a:pt x="23079" y="827"/>
                        <a:pt x="23089" y="820"/>
                      </a:cubicBezTo>
                      <a:cubicBezTo>
                        <a:pt x="23118" y="807"/>
                        <a:pt x="23146" y="801"/>
                        <a:pt x="23175" y="814"/>
                      </a:cubicBezTo>
                      <a:cubicBezTo>
                        <a:pt x="23211" y="833"/>
                        <a:pt x="23208" y="869"/>
                        <a:pt x="23221" y="901"/>
                      </a:cubicBezTo>
                      <a:cubicBezTo>
                        <a:pt x="23221" y="910"/>
                        <a:pt x="23230" y="914"/>
                        <a:pt x="23237" y="910"/>
                      </a:cubicBezTo>
                      <a:cubicBezTo>
                        <a:pt x="23262" y="904"/>
                        <a:pt x="23294" y="901"/>
                        <a:pt x="23320" y="914"/>
                      </a:cubicBezTo>
                      <a:cubicBezTo>
                        <a:pt x="23353" y="926"/>
                        <a:pt x="23375" y="955"/>
                        <a:pt x="23378" y="986"/>
                      </a:cubicBezTo>
                      <a:cubicBezTo>
                        <a:pt x="23382" y="1016"/>
                        <a:pt x="23382" y="1038"/>
                        <a:pt x="23407" y="1058"/>
                      </a:cubicBezTo>
                      <a:cubicBezTo>
                        <a:pt x="23430" y="1074"/>
                        <a:pt x="23456" y="1083"/>
                        <a:pt x="23469" y="1109"/>
                      </a:cubicBezTo>
                      <a:cubicBezTo>
                        <a:pt x="23482" y="1125"/>
                        <a:pt x="23485" y="1144"/>
                        <a:pt x="23488" y="1161"/>
                      </a:cubicBezTo>
                      <a:cubicBezTo>
                        <a:pt x="23482" y="1164"/>
                        <a:pt x="23485" y="1170"/>
                        <a:pt x="23485" y="1180"/>
                      </a:cubicBezTo>
                      <a:cubicBezTo>
                        <a:pt x="23478" y="1225"/>
                        <a:pt x="23446" y="1254"/>
                        <a:pt x="23401" y="1257"/>
                      </a:cubicBezTo>
                      <a:cubicBezTo>
                        <a:pt x="23398" y="1257"/>
                        <a:pt x="23391" y="1257"/>
                        <a:pt x="23385" y="1257"/>
                      </a:cubicBezTo>
                      <a:cubicBezTo>
                        <a:pt x="23359" y="1251"/>
                        <a:pt x="23324" y="1234"/>
                        <a:pt x="23314" y="1206"/>
                      </a:cubicBezTo>
                      <a:cubicBezTo>
                        <a:pt x="23307" y="1190"/>
                        <a:pt x="23314" y="1186"/>
                        <a:pt x="23327" y="1177"/>
                      </a:cubicBezTo>
                      <a:cubicBezTo>
                        <a:pt x="23333" y="1170"/>
                        <a:pt x="23343" y="1164"/>
                        <a:pt x="23349" y="1157"/>
                      </a:cubicBezTo>
                      <a:cubicBezTo>
                        <a:pt x="23382" y="1109"/>
                        <a:pt x="23346" y="1061"/>
                        <a:pt x="23298" y="1045"/>
                      </a:cubicBezTo>
                      <a:cubicBezTo>
                        <a:pt x="23282" y="1038"/>
                        <a:pt x="23266" y="1035"/>
                        <a:pt x="23253" y="1035"/>
                      </a:cubicBezTo>
                      <a:cubicBezTo>
                        <a:pt x="23217" y="1038"/>
                        <a:pt x="23182" y="1051"/>
                        <a:pt x="23156" y="1070"/>
                      </a:cubicBezTo>
                      <a:cubicBezTo>
                        <a:pt x="23118" y="1099"/>
                        <a:pt x="23085" y="1144"/>
                        <a:pt x="23082" y="1190"/>
                      </a:cubicBezTo>
                      <a:cubicBezTo>
                        <a:pt x="23076" y="1231"/>
                        <a:pt x="23098" y="1296"/>
                        <a:pt x="23143" y="1305"/>
                      </a:cubicBezTo>
                      <a:cubicBezTo>
                        <a:pt x="23146" y="1305"/>
                        <a:pt x="23150" y="1305"/>
                        <a:pt x="23153" y="1305"/>
                      </a:cubicBezTo>
                      <a:cubicBezTo>
                        <a:pt x="23172" y="1305"/>
                        <a:pt x="23188" y="1296"/>
                        <a:pt x="23204" y="1289"/>
                      </a:cubicBezTo>
                      <a:cubicBezTo>
                        <a:pt x="23217" y="1283"/>
                        <a:pt x="23224" y="1283"/>
                        <a:pt x="23234" y="1283"/>
                      </a:cubicBezTo>
                      <a:cubicBezTo>
                        <a:pt x="23250" y="1283"/>
                        <a:pt x="23262" y="1289"/>
                        <a:pt x="23275" y="1302"/>
                      </a:cubicBezTo>
                      <a:cubicBezTo>
                        <a:pt x="23298" y="1318"/>
                        <a:pt x="23317" y="1350"/>
                        <a:pt x="23314" y="1379"/>
                      </a:cubicBezTo>
                      <a:cubicBezTo>
                        <a:pt x="23311" y="1399"/>
                        <a:pt x="23288" y="1415"/>
                        <a:pt x="23269" y="1415"/>
                      </a:cubicBezTo>
                      <a:cubicBezTo>
                        <a:pt x="23256" y="1415"/>
                        <a:pt x="23246" y="1411"/>
                        <a:pt x="23240" y="1399"/>
                      </a:cubicBezTo>
                      <a:cubicBezTo>
                        <a:pt x="23227" y="1379"/>
                        <a:pt x="23221" y="1363"/>
                        <a:pt x="23195" y="1354"/>
                      </a:cubicBezTo>
                      <a:cubicBezTo>
                        <a:pt x="23188" y="1354"/>
                        <a:pt x="23182" y="1354"/>
                        <a:pt x="23179" y="1354"/>
                      </a:cubicBezTo>
                      <a:cubicBezTo>
                        <a:pt x="23159" y="1354"/>
                        <a:pt x="23143" y="1360"/>
                        <a:pt x="23134" y="1370"/>
                      </a:cubicBezTo>
                      <a:cubicBezTo>
                        <a:pt x="23098" y="1405"/>
                        <a:pt x="23105" y="1470"/>
                        <a:pt x="23146" y="1495"/>
                      </a:cubicBezTo>
                      <a:cubicBezTo>
                        <a:pt x="23166" y="1508"/>
                        <a:pt x="23195" y="1511"/>
                        <a:pt x="23224" y="1511"/>
                      </a:cubicBezTo>
                      <a:cubicBezTo>
                        <a:pt x="23253" y="1511"/>
                        <a:pt x="23282" y="1505"/>
                        <a:pt x="23304" y="1499"/>
                      </a:cubicBezTo>
                      <a:cubicBezTo>
                        <a:pt x="23353" y="1483"/>
                        <a:pt x="23398" y="1457"/>
                        <a:pt x="23449" y="1457"/>
                      </a:cubicBezTo>
                      <a:cubicBezTo>
                        <a:pt x="23456" y="1457"/>
                        <a:pt x="23465" y="1457"/>
                        <a:pt x="23472" y="1460"/>
                      </a:cubicBezTo>
                      <a:cubicBezTo>
                        <a:pt x="23526" y="1473"/>
                        <a:pt x="23575" y="1511"/>
                        <a:pt x="23591" y="1566"/>
                      </a:cubicBezTo>
                      <a:cubicBezTo>
                        <a:pt x="23601" y="1595"/>
                        <a:pt x="23597" y="1624"/>
                        <a:pt x="23578" y="1650"/>
                      </a:cubicBezTo>
                      <a:cubicBezTo>
                        <a:pt x="23562" y="1666"/>
                        <a:pt x="23539" y="1679"/>
                        <a:pt x="23514" y="1679"/>
                      </a:cubicBezTo>
                      <a:cubicBezTo>
                        <a:pt x="23507" y="1679"/>
                        <a:pt x="23501" y="1679"/>
                        <a:pt x="23491" y="1676"/>
                      </a:cubicBezTo>
                      <a:cubicBezTo>
                        <a:pt x="23449" y="1656"/>
                        <a:pt x="23494" y="1602"/>
                        <a:pt x="23482" y="1569"/>
                      </a:cubicBezTo>
                      <a:cubicBezTo>
                        <a:pt x="23472" y="1543"/>
                        <a:pt x="23446" y="1531"/>
                        <a:pt x="23420" y="1531"/>
                      </a:cubicBezTo>
                      <a:cubicBezTo>
                        <a:pt x="23398" y="1531"/>
                        <a:pt x="23378" y="1537"/>
                        <a:pt x="23362" y="1547"/>
                      </a:cubicBezTo>
                      <a:cubicBezTo>
                        <a:pt x="23320" y="1569"/>
                        <a:pt x="23285" y="1618"/>
                        <a:pt x="23294" y="1669"/>
                      </a:cubicBezTo>
                      <a:cubicBezTo>
                        <a:pt x="23298" y="1669"/>
                        <a:pt x="23298" y="1672"/>
                        <a:pt x="23301" y="1676"/>
                      </a:cubicBezTo>
                      <a:cubicBezTo>
                        <a:pt x="23304" y="1692"/>
                        <a:pt x="23314" y="1701"/>
                        <a:pt x="23320" y="1714"/>
                      </a:cubicBezTo>
                      <a:cubicBezTo>
                        <a:pt x="23304" y="1704"/>
                        <a:pt x="23288" y="1695"/>
                        <a:pt x="23272" y="1688"/>
                      </a:cubicBezTo>
                      <a:moveTo>
                        <a:pt x="24667" y="1611"/>
                      </a:moveTo>
                      <a:lnTo>
                        <a:pt x="24667" y="1611"/>
                      </a:lnTo>
                      <a:cubicBezTo>
                        <a:pt x="24654" y="1615"/>
                        <a:pt x="24638" y="1618"/>
                        <a:pt x="24621" y="1624"/>
                      </a:cubicBezTo>
                      <a:cubicBezTo>
                        <a:pt x="24608" y="1615"/>
                        <a:pt x="24596" y="1605"/>
                        <a:pt x="24583" y="1595"/>
                      </a:cubicBezTo>
                      <a:cubicBezTo>
                        <a:pt x="24573" y="1589"/>
                        <a:pt x="24564" y="1582"/>
                        <a:pt x="24554" y="1576"/>
                      </a:cubicBezTo>
                      <a:cubicBezTo>
                        <a:pt x="24522" y="1553"/>
                        <a:pt x="24489" y="1531"/>
                        <a:pt x="24451" y="1518"/>
                      </a:cubicBezTo>
                      <a:cubicBezTo>
                        <a:pt x="24412" y="1502"/>
                        <a:pt x="24370" y="1492"/>
                        <a:pt x="24328" y="1486"/>
                      </a:cubicBezTo>
                      <a:cubicBezTo>
                        <a:pt x="24174" y="1463"/>
                        <a:pt x="24019" y="1495"/>
                        <a:pt x="23878" y="1560"/>
                      </a:cubicBezTo>
                      <a:cubicBezTo>
                        <a:pt x="23729" y="1624"/>
                        <a:pt x="23594" y="1717"/>
                        <a:pt x="23446" y="1782"/>
                      </a:cubicBezTo>
                      <a:cubicBezTo>
                        <a:pt x="23443" y="1785"/>
                        <a:pt x="23439" y="1785"/>
                        <a:pt x="23436" y="1785"/>
                      </a:cubicBezTo>
                      <a:cubicBezTo>
                        <a:pt x="23427" y="1779"/>
                        <a:pt x="23417" y="1772"/>
                        <a:pt x="23410" y="1763"/>
                      </a:cubicBezTo>
                      <a:cubicBezTo>
                        <a:pt x="23391" y="1747"/>
                        <a:pt x="23375" y="1734"/>
                        <a:pt x="23366" y="1724"/>
                      </a:cubicBezTo>
                      <a:cubicBezTo>
                        <a:pt x="23366" y="1721"/>
                        <a:pt x="23362" y="1717"/>
                        <a:pt x="23359" y="1714"/>
                      </a:cubicBezTo>
                      <a:cubicBezTo>
                        <a:pt x="23343" y="1698"/>
                        <a:pt x="23324" y="1679"/>
                        <a:pt x="23324" y="1656"/>
                      </a:cubicBezTo>
                      <a:cubicBezTo>
                        <a:pt x="23320" y="1627"/>
                        <a:pt x="23337" y="1602"/>
                        <a:pt x="23356" y="1582"/>
                      </a:cubicBezTo>
                      <a:cubicBezTo>
                        <a:pt x="23372" y="1569"/>
                        <a:pt x="23391" y="1556"/>
                        <a:pt x="23414" y="1556"/>
                      </a:cubicBezTo>
                      <a:cubicBezTo>
                        <a:pt x="23420" y="1556"/>
                        <a:pt x="23427" y="1556"/>
                        <a:pt x="23433" y="1560"/>
                      </a:cubicBezTo>
                      <a:cubicBezTo>
                        <a:pt x="23462" y="1569"/>
                        <a:pt x="23459" y="1592"/>
                        <a:pt x="23452" y="1615"/>
                      </a:cubicBezTo>
                      <a:cubicBezTo>
                        <a:pt x="23446" y="1634"/>
                        <a:pt x="23439" y="1653"/>
                        <a:pt x="23449" y="1669"/>
                      </a:cubicBezTo>
                      <a:cubicBezTo>
                        <a:pt x="23456" y="1692"/>
                        <a:pt x="23482" y="1701"/>
                        <a:pt x="23504" y="1704"/>
                      </a:cubicBezTo>
                      <a:cubicBezTo>
                        <a:pt x="23507" y="1704"/>
                        <a:pt x="23510" y="1704"/>
                        <a:pt x="23514" y="1704"/>
                      </a:cubicBezTo>
                      <a:cubicBezTo>
                        <a:pt x="23539" y="1708"/>
                        <a:pt x="23565" y="1695"/>
                        <a:pt x="23584" y="1679"/>
                      </a:cubicBezTo>
                      <a:cubicBezTo>
                        <a:pt x="23659" y="1640"/>
                        <a:pt x="23726" y="1585"/>
                        <a:pt x="23800" y="1547"/>
                      </a:cubicBezTo>
                      <a:cubicBezTo>
                        <a:pt x="23900" y="1492"/>
                        <a:pt x="24010" y="1447"/>
                        <a:pt x="24122" y="1424"/>
                      </a:cubicBezTo>
                      <a:cubicBezTo>
                        <a:pt x="24238" y="1399"/>
                        <a:pt x="24364" y="1389"/>
                        <a:pt x="24476" y="1428"/>
                      </a:cubicBezTo>
                      <a:cubicBezTo>
                        <a:pt x="24580" y="1463"/>
                        <a:pt x="24667" y="1531"/>
                        <a:pt x="24753" y="1598"/>
                      </a:cubicBezTo>
                      <a:cubicBezTo>
                        <a:pt x="24724" y="1602"/>
                        <a:pt x="24696" y="1605"/>
                        <a:pt x="24667" y="1611"/>
                      </a:cubicBezTo>
                      <a:moveTo>
                        <a:pt x="24792" y="1595"/>
                      </a:moveTo>
                      <a:lnTo>
                        <a:pt x="24792" y="1595"/>
                      </a:lnTo>
                      <a:cubicBezTo>
                        <a:pt x="24786" y="1592"/>
                        <a:pt x="24779" y="1592"/>
                        <a:pt x="24776" y="1592"/>
                      </a:cubicBezTo>
                      <a:cubicBezTo>
                        <a:pt x="24770" y="1589"/>
                        <a:pt x="24766" y="1585"/>
                        <a:pt x="24763" y="1579"/>
                      </a:cubicBezTo>
                      <a:cubicBezTo>
                        <a:pt x="24692" y="1511"/>
                        <a:pt x="24612" y="1454"/>
                        <a:pt x="24522" y="1415"/>
                      </a:cubicBezTo>
                      <a:cubicBezTo>
                        <a:pt x="24515" y="1415"/>
                        <a:pt x="24509" y="1411"/>
                        <a:pt x="24502" y="1408"/>
                      </a:cubicBezTo>
                      <a:cubicBezTo>
                        <a:pt x="24341" y="1347"/>
                        <a:pt x="24161" y="1367"/>
                        <a:pt x="24000" y="1418"/>
                      </a:cubicBezTo>
                      <a:cubicBezTo>
                        <a:pt x="23910" y="1447"/>
                        <a:pt x="23826" y="1486"/>
                        <a:pt x="23746" y="1534"/>
                      </a:cubicBezTo>
                      <a:cubicBezTo>
                        <a:pt x="23700" y="1560"/>
                        <a:pt x="23668" y="1582"/>
                        <a:pt x="23623" y="1611"/>
                      </a:cubicBezTo>
                      <a:cubicBezTo>
                        <a:pt x="23626" y="1582"/>
                        <a:pt x="23623" y="1556"/>
                        <a:pt x="23610" y="1534"/>
                      </a:cubicBezTo>
                      <a:cubicBezTo>
                        <a:pt x="23646" y="1524"/>
                        <a:pt x="23752" y="1499"/>
                        <a:pt x="23762" y="1495"/>
                      </a:cubicBezTo>
                      <a:cubicBezTo>
                        <a:pt x="23816" y="1483"/>
                        <a:pt x="24048" y="1386"/>
                        <a:pt x="24113" y="1363"/>
                      </a:cubicBezTo>
                      <a:cubicBezTo>
                        <a:pt x="24267" y="1315"/>
                        <a:pt x="24435" y="1328"/>
                        <a:pt x="24586" y="1376"/>
                      </a:cubicBezTo>
                      <a:cubicBezTo>
                        <a:pt x="24708" y="1415"/>
                        <a:pt x="24834" y="1486"/>
                        <a:pt x="24898" y="1598"/>
                      </a:cubicBezTo>
                      <a:cubicBezTo>
                        <a:pt x="24863" y="1598"/>
                        <a:pt x="24828" y="1595"/>
                        <a:pt x="24792" y="1595"/>
                      </a:cubicBezTo>
                      <a:moveTo>
                        <a:pt x="24937" y="1602"/>
                      </a:moveTo>
                      <a:lnTo>
                        <a:pt x="24937" y="1602"/>
                      </a:lnTo>
                      <a:cubicBezTo>
                        <a:pt x="24934" y="1602"/>
                        <a:pt x="24931" y="1602"/>
                        <a:pt x="24928" y="1598"/>
                      </a:cubicBezTo>
                      <a:cubicBezTo>
                        <a:pt x="24924" y="1598"/>
                        <a:pt x="24924" y="1595"/>
                        <a:pt x="24921" y="1592"/>
                      </a:cubicBezTo>
                      <a:cubicBezTo>
                        <a:pt x="24866" y="1499"/>
                        <a:pt x="24779" y="1418"/>
                        <a:pt x="24680" y="1376"/>
                      </a:cubicBezTo>
                      <a:cubicBezTo>
                        <a:pt x="24605" y="1347"/>
                        <a:pt x="24528" y="1325"/>
                        <a:pt x="24451" y="1309"/>
                      </a:cubicBezTo>
                      <a:cubicBezTo>
                        <a:pt x="24454" y="1309"/>
                        <a:pt x="24454" y="1309"/>
                        <a:pt x="24457" y="1309"/>
                      </a:cubicBezTo>
                      <a:cubicBezTo>
                        <a:pt x="24541" y="1312"/>
                        <a:pt x="24628" y="1315"/>
                        <a:pt x="24705" y="1347"/>
                      </a:cubicBezTo>
                      <a:cubicBezTo>
                        <a:pt x="24776" y="1379"/>
                        <a:pt x="24840" y="1424"/>
                        <a:pt x="24898" y="1479"/>
                      </a:cubicBezTo>
                      <a:cubicBezTo>
                        <a:pt x="24924" y="1505"/>
                        <a:pt x="24953" y="1534"/>
                        <a:pt x="24973" y="1563"/>
                      </a:cubicBezTo>
                      <a:cubicBezTo>
                        <a:pt x="24973" y="1566"/>
                        <a:pt x="24976" y="1566"/>
                        <a:pt x="24976" y="1569"/>
                      </a:cubicBezTo>
                      <a:cubicBezTo>
                        <a:pt x="24985" y="1582"/>
                        <a:pt x="24992" y="1598"/>
                        <a:pt x="24998" y="1615"/>
                      </a:cubicBezTo>
                      <a:cubicBezTo>
                        <a:pt x="24979" y="1611"/>
                        <a:pt x="24956" y="1608"/>
                        <a:pt x="24937" y="1602"/>
                      </a:cubicBezTo>
                      <a:moveTo>
                        <a:pt x="25195" y="1688"/>
                      </a:moveTo>
                      <a:lnTo>
                        <a:pt x="25195" y="1688"/>
                      </a:lnTo>
                      <a:cubicBezTo>
                        <a:pt x="25137" y="1656"/>
                        <a:pt x="25082" y="1637"/>
                        <a:pt x="25017" y="1621"/>
                      </a:cubicBezTo>
                      <a:cubicBezTo>
                        <a:pt x="25021" y="1618"/>
                        <a:pt x="25011" y="1598"/>
                        <a:pt x="24998" y="1576"/>
                      </a:cubicBezTo>
                      <a:cubicBezTo>
                        <a:pt x="25063" y="1592"/>
                        <a:pt x="25114" y="1598"/>
                        <a:pt x="25179" y="1572"/>
                      </a:cubicBezTo>
                      <a:cubicBezTo>
                        <a:pt x="25246" y="1543"/>
                        <a:pt x="25327" y="1483"/>
                        <a:pt x="25404" y="1515"/>
                      </a:cubicBezTo>
                      <a:cubicBezTo>
                        <a:pt x="25407" y="1515"/>
                        <a:pt x="25410" y="1508"/>
                        <a:pt x="25407" y="1508"/>
                      </a:cubicBezTo>
                      <a:cubicBezTo>
                        <a:pt x="25356" y="1479"/>
                        <a:pt x="25304" y="1495"/>
                        <a:pt x="25253" y="1518"/>
                      </a:cubicBezTo>
                      <a:cubicBezTo>
                        <a:pt x="25214" y="1534"/>
                        <a:pt x="25175" y="1553"/>
                        <a:pt x="25137" y="1563"/>
                      </a:cubicBezTo>
                      <a:cubicBezTo>
                        <a:pt x="25085" y="1576"/>
                        <a:pt x="25037" y="1563"/>
                        <a:pt x="24985" y="1550"/>
                      </a:cubicBezTo>
                      <a:lnTo>
                        <a:pt x="24985" y="1550"/>
                      </a:lnTo>
                      <a:cubicBezTo>
                        <a:pt x="24976" y="1531"/>
                        <a:pt x="24966" y="1515"/>
                        <a:pt x="24963" y="1515"/>
                      </a:cubicBezTo>
                      <a:cubicBezTo>
                        <a:pt x="24934" y="1466"/>
                        <a:pt x="24889" y="1424"/>
                        <a:pt x="24847" y="1392"/>
                      </a:cubicBezTo>
                      <a:cubicBezTo>
                        <a:pt x="24831" y="1379"/>
                        <a:pt x="24818" y="1370"/>
                        <a:pt x="24802" y="1360"/>
                      </a:cubicBezTo>
                      <a:cubicBezTo>
                        <a:pt x="24844" y="1341"/>
                        <a:pt x="24876" y="1305"/>
                        <a:pt x="24902" y="1263"/>
                      </a:cubicBezTo>
                      <a:cubicBezTo>
                        <a:pt x="24921" y="1238"/>
                        <a:pt x="24934" y="1206"/>
                        <a:pt x="24947" y="1177"/>
                      </a:cubicBezTo>
                      <a:cubicBezTo>
                        <a:pt x="24960" y="1151"/>
                        <a:pt x="24973" y="1122"/>
                        <a:pt x="24995" y="1106"/>
                      </a:cubicBezTo>
                      <a:cubicBezTo>
                        <a:pt x="25008" y="1099"/>
                        <a:pt x="25024" y="1096"/>
                        <a:pt x="25037" y="1086"/>
                      </a:cubicBezTo>
                      <a:cubicBezTo>
                        <a:pt x="25040" y="1086"/>
                        <a:pt x="25040" y="1083"/>
                        <a:pt x="25037" y="1080"/>
                      </a:cubicBezTo>
                      <a:cubicBezTo>
                        <a:pt x="24973" y="1077"/>
                        <a:pt x="24947" y="1131"/>
                        <a:pt x="24921" y="1180"/>
                      </a:cubicBezTo>
                      <a:cubicBezTo>
                        <a:pt x="24889" y="1251"/>
                        <a:pt x="24847" y="1315"/>
                        <a:pt x="24776" y="1344"/>
                      </a:cubicBezTo>
                      <a:cubicBezTo>
                        <a:pt x="24763" y="1338"/>
                        <a:pt x="24753" y="1331"/>
                        <a:pt x="24741" y="1328"/>
                      </a:cubicBezTo>
                      <a:cubicBezTo>
                        <a:pt x="24737" y="1325"/>
                        <a:pt x="24705" y="1315"/>
                        <a:pt x="24702" y="1312"/>
                      </a:cubicBezTo>
                      <a:cubicBezTo>
                        <a:pt x="24696" y="1292"/>
                        <a:pt x="24686" y="1273"/>
                        <a:pt x="24676" y="1257"/>
                      </a:cubicBezTo>
                      <a:cubicBezTo>
                        <a:pt x="24737" y="1267"/>
                        <a:pt x="24815" y="1212"/>
                        <a:pt x="24853" y="1170"/>
                      </a:cubicBezTo>
                      <a:cubicBezTo>
                        <a:pt x="24882" y="1138"/>
                        <a:pt x="24908" y="1099"/>
                        <a:pt x="24928" y="1064"/>
                      </a:cubicBezTo>
                      <a:cubicBezTo>
                        <a:pt x="24940" y="1041"/>
                        <a:pt x="24947" y="1019"/>
                        <a:pt x="24960" y="999"/>
                      </a:cubicBezTo>
                      <a:cubicBezTo>
                        <a:pt x="24982" y="962"/>
                        <a:pt x="25040" y="930"/>
                        <a:pt x="25076" y="977"/>
                      </a:cubicBezTo>
                      <a:cubicBezTo>
                        <a:pt x="25079" y="983"/>
                        <a:pt x="25089" y="986"/>
                        <a:pt x="25092" y="980"/>
                      </a:cubicBezTo>
                      <a:cubicBezTo>
                        <a:pt x="25130" y="943"/>
                        <a:pt x="25214" y="949"/>
                        <a:pt x="25243" y="996"/>
                      </a:cubicBezTo>
                      <a:cubicBezTo>
                        <a:pt x="25246" y="1003"/>
                        <a:pt x="25253" y="996"/>
                        <a:pt x="25253" y="990"/>
                      </a:cubicBezTo>
                      <a:cubicBezTo>
                        <a:pt x="25227" y="930"/>
                        <a:pt x="25137" y="923"/>
                        <a:pt x="25085" y="959"/>
                      </a:cubicBezTo>
                      <a:cubicBezTo>
                        <a:pt x="25034" y="901"/>
                        <a:pt x="24960" y="949"/>
                        <a:pt x="24931" y="1009"/>
                      </a:cubicBezTo>
                      <a:cubicBezTo>
                        <a:pt x="24905" y="1061"/>
                        <a:pt x="24873" y="1115"/>
                        <a:pt x="24831" y="1161"/>
                      </a:cubicBezTo>
                      <a:cubicBezTo>
                        <a:pt x="24799" y="1196"/>
                        <a:pt x="24721" y="1251"/>
                        <a:pt x="24670" y="1234"/>
                      </a:cubicBezTo>
                      <a:cubicBezTo>
                        <a:pt x="24667" y="1231"/>
                        <a:pt x="24663" y="1234"/>
                        <a:pt x="24663" y="1234"/>
                      </a:cubicBezTo>
                      <a:cubicBezTo>
                        <a:pt x="24625" y="1180"/>
                        <a:pt x="24576" y="1128"/>
                        <a:pt x="24522" y="1090"/>
                      </a:cubicBezTo>
                      <a:cubicBezTo>
                        <a:pt x="24535" y="1090"/>
                        <a:pt x="24544" y="1086"/>
                        <a:pt x="24554" y="1080"/>
                      </a:cubicBezTo>
                      <a:cubicBezTo>
                        <a:pt x="24583" y="1067"/>
                        <a:pt x="24599" y="1041"/>
                        <a:pt x="24612" y="1016"/>
                      </a:cubicBezTo>
                      <a:cubicBezTo>
                        <a:pt x="24621" y="990"/>
                        <a:pt x="24631" y="964"/>
                        <a:pt x="24647" y="943"/>
                      </a:cubicBezTo>
                      <a:cubicBezTo>
                        <a:pt x="24651" y="939"/>
                        <a:pt x="24654" y="936"/>
                        <a:pt x="24657" y="933"/>
                      </a:cubicBezTo>
                      <a:cubicBezTo>
                        <a:pt x="24663" y="936"/>
                        <a:pt x="24667" y="939"/>
                        <a:pt x="24673" y="939"/>
                      </a:cubicBezTo>
                      <a:cubicBezTo>
                        <a:pt x="24676" y="930"/>
                        <a:pt x="24686" y="917"/>
                        <a:pt x="24696" y="910"/>
                      </a:cubicBezTo>
                      <a:cubicBezTo>
                        <a:pt x="24696" y="910"/>
                        <a:pt x="24692" y="910"/>
                        <a:pt x="24692" y="907"/>
                      </a:cubicBezTo>
                      <a:lnTo>
                        <a:pt x="24696" y="907"/>
                      </a:lnTo>
                      <a:cubicBezTo>
                        <a:pt x="24721" y="891"/>
                        <a:pt x="24763" y="875"/>
                        <a:pt x="24792" y="891"/>
                      </a:cubicBezTo>
                      <a:cubicBezTo>
                        <a:pt x="24824" y="910"/>
                        <a:pt x="24828" y="977"/>
                        <a:pt x="24796" y="999"/>
                      </a:cubicBezTo>
                      <a:cubicBezTo>
                        <a:pt x="24779" y="1009"/>
                        <a:pt x="24753" y="1006"/>
                        <a:pt x="24734" y="999"/>
                      </a:cubicBezTo>
                      <a:cubicBezTo>
                        <a:pt x="24721" y="996"/>
                        <a:pt x="24715" y="990"/>
                        <a:pt x="24705" y="983"/>
                      </a:cubicBezTo>
                      <a:cubicBezTo>
                        <a:pt x="24699" y="977"/>
                        <a:pt x="24696" y="977"/>
                        <a:pt x="24689" y="977"/>
                      </a:cubicBezTo>
                      <a:cubicBezTo>
                        <a:pt x="24670" y="980"/>
                        <a:pt x="24657" y="1009"/>
                        <a:pt x="24657" y="1022"/>
                      </a:cubicBezTo>
                      <a:cubicBezTo>
                        <a:pt x="24651" y="1045"/>
                        <a:pt x="24657" y="1074"/>
                        <a:pt x="24670" y="1090"/>
                      </a:cubicBezTo>
                      <a:cubicBezTo>
                        <a:pt x="24705" y="1128"/>
                        <a:pt x="24763" y="1109"/>
                        <a:pt x="24802" y="1090"/>
                      </a:cubicBezTo>
                      <a:cubicBezTo>
                        <a:pt x="24850" y="1061"/>
                        <a:pt x="24876" y="1012"/>
                        <a:pt x="24898" y="962"/>
                      </a:cubicBezTo>
                      <a:cubicBezTo>
                        <a:pt x="24915" y="923"/>
                        <a:pt x="24937" y="888"/>
                        <a:pt x="24966" y="859"/>
                      </a:cubicBezTo>
                      <a:cubicBezTo>
                        <a:pt x="24969" y="859"/>
                        <a:pt x="24973" y="859"/>
                        <a:pt x="24976" y="859"/>
                      </a:cubicBezTo>
                      <a:cubicBezTo>
                        <a:pt x="24976" y="852"/>
                        <a:pt x="24979" y="849"/>
                        <a:pt x="24979" y="846"/>
                      </a:cubicBezTo>
                      <a:cubicBezTo>
                        <a:pt x="24992" y="836"/>
                        <a:pt x="25001" y="827"/>
                        <a:pt x="25011" y="820"/>
                      </a:cubicBezTo>
                      <a:cubicBezTo>
                        <a:pt x="25040" y="807"/>
                        <a:pt x="25072" y="801"/>
                        <a:pt x="25098" y="814"/>
                      </a:cubicBezTo>
                      <a:cubicBezTo>
                        <a:pt x="25133" y="833"/>
                        <a:pt x="25130" y="869"/>
                        <a:pt x="25143" y="901"/>
                      </a:cubicBezTo>
                      <a:cubicBezTo>
                        <a:pt x="25146" y="910"/>
                        <a:pt x="25153" y="914"/>
                        <a:pt x="25159" y="910"/>
                      </a:cubicBezTo>
                      <a:cubicBezTo>
                        <a:pt x="25185" y="904"/>
                        <a:pt x="25217" y="901"/>
                        <a:pt x="25243" y="914"/>
                      </a:cubicBezTo>
                      <a:cubicBezTo>
                        <a:pt x="25275" y="926"/>
                        <a:pt x="25298" y="955"/>
                        <a:pt x="25301" y="986"/>
                      </a:cubicBezTo>
                      <a:cubicBezTo>
                        <a:pt x="25304" y="1016"/>
                        <a:pt x="25304" y="1038"/>
                        <a:pt x="25330" y="1058"/>
                      </a:cubicBezTo>
                      <a:cubicBezTo>
                        <a:pt x="25353" y="1074"/>
                        <a:pt x="25378" y="1083"/>
                        <a:pt x="25391" y="1109"/>
                      </a:cubicBezTo>
                      <a:cubicBezTo>
                        <a:pt x="25404" y="1125"/>
                        <a:pt x="25407" y="1144"/>
                        <a:pt x="25410" y="1164"/>
                      </a:cubicBezTo>
                      <a:cubicBezTo>
                        <a:pt x="25404" y="1164"/>
                        <a:pt x="25407" y="1170"/>
                        <a:pt x="25407" y="1180"/>
                      </a:cubicBezTo>
                      <a:cubicBezTo>
                        <a:pt x="25404" y="1225"/>
                        <a:pt x="25369" y="1254"/>
                        <a:pt x="25324" y="1257"/>
                      </a:cubicBezTo>
                      <a:cubicBezTo>
                        <a:pt x="25320" y="1257"/>
                        <a:pt x="25314" y="1257"/>
                        <a:pt x="25307" y="1257"/>
                      </a:cubicBezTo>
                      <a:cubicBezTo>
                        <a:pt x="25282" y="1251"/>
                        <a:pt x="25246" y="1234"/>
                        <a:pt x="25237" y="1206"/>
                      </a:cubicBezTo>
                      <a:cubicBezTo>
                        <a:pt x="25230" y="1190"/>
                        <a:pt x="25237" y="1186"/>
                        <a:pt x="25249" y="1177"/>
                      </a:cubicBezTo>
                      <a:cubicBezTo>
                        <a:pt x="25256" y="1170"/>
                        <a:pt x="25265" y="1164"/>
                        <a:pt x="25272" y="1157"/>
                      </a:cubicBezTo>
                      <a:cubicBezTo>
                        <a:pt x="25304" y="1109"/>
                        <a:pt x="25269" y="1061"/>
                        <a:pt x="25221" y="1045"/>
                      </a:cubicBezTo>
                      <a:cubicBezTo>
                        <a:pt x="25205" y="1038"/>
                        <a:pt x="25188" y="1035"/>
                        <a:pt x="25175" y="1035"/>
                      </a:cubicBezTo>
                      <a:cubicBezTo>
                        <a:pt x="25140" y="1038"/>
                        <a:pt x="25105" y="1051"/>
                        <a:pt x="25079" y="1070"/>
                      </a:cubicBezTo>
                      <a:cubicBezTo>
                        <a:pt x="25040" y="1099"/>
                        <a:pt x="25008" y="1144"/>
                        <a:pt x="25005" y="1190"/>
                      </a:cubicBezTo>
                      <a:cubicBezTo>
                        <a:pt x="24998" y="1231"/>
                        <a:pt x="25021" y="1296"/>
                        <a:pt x="25066" y="1305"/>
                      </a:cubicBezTo>
                      <a:cubicBezTo>
                        <a:pt x="25069" y="1305"/>
                        <a:pt x="25072" y="1305"/>
                        <a:pt x="25076" y="1305"/>
                      </a:cubicBezTo>
                      <a:cubicBezTo>
                        <a:pt x="25095" y="1305"/>
                        <a:pt x="25111" y="1296"/>
                        <a:pt x="25127" y="1289"/>
                      </a:cubicBezTo>
                      <a:cubicBezTo>
                        <a:pt x="25140" y="1283"/>
                        <a:pt x="25146" y="1283"/>
                        <a:pt x="25156" y="1283"/>
                      </a:cubicBezTo>
                      <a:cubicBezTo>
                        <a:pt x="25172" y="1283"/>
                        <a:pt x="25185" y="1289"/>
                        <a:pt x="25198" y="1302"/>
                      </a:cubicBezTo>
                      <a:cubicBezTo>
                        <a:pt x="25221" y="1318"/>
                        <a:pt x="25240" y="1350"/>
                        <a:pt x="25237" y="1379"/>
                      </a:cubicBezTo>
                      <a:cubicBezTo>
                        <a:pt x="25233" y="1399"/>
                        <a:pt x="25211" y="1415"/>
                        <a:pt x="25192" y="1415"/>
                      </a:cubicBezTo>
                      <a:cubicBezTo>
                        <a:pt x="25179" y="1415"/>
                        <a:pt x="25169" y="1411"/>
                        <a:pt x="25162" y="1399"/>
                      </a:cubicBezTo>
                      <a:cubicBezTo>
                        <a:pt x="25150" y="1379"/>
                        <a:pt x="25143" y="1363"/>
                        <a:pt x="25117" y="1354"/>
                      </a:cubicBezTo>
                      <a:cubicBezTo>
                        <a:pt x="25111" y="1354"/>
                        <a:pt x="25105" y="1354"/>
                        <a:pt x="25101" y="1354"/>
                      </a:cubicBezTo>
                      <a:cubicBezTo>
                        <a:pt x="25082" y="1354"/>
                        <a:pt x="25066" y="1360"/>
                        <a:pt x="25056" y="1370"/>
                      </a:cubicBezTo>
                      <a:cubicBezTo>
                        <a:pt x="25021" y="1405"/>
                        <a:pt x="25027" y="1470"/>
                        <a:pt x="25069" y="1495"/>
                      </a:cubicBezTo>
                      <a:cubicBezTo>
                        <a:pt x="25089" y="1508"/>
                        <a:pt x="25117" y="1511"/>
                        <a:pt x="25146" y="1511"/>
                      </a:cubicBezTo>
                      <a:cubicBezTo>
                        <a:pt x="25175" y="1511"/>
                        <a:pt x="25205" y="1505"/>
                        <a:pt x="25227" y="1499"/>
                      </a:cubicBezTo>
                      <a:cubicBezTo>
                        <a:pt x="25275" y="1483"/>
                        <a:pt x="25320" y="1457"/>
                        <a:pt x="25372" y="1457"/>
                      </a:cubicBezTo>
                      <a:cubicBezTo>
                        <a:pt x="25378" y="1457"/>
                        <a:pt x="25388" y="1457"/>
                        <a:pt x="25394" y="1460"/>
                      </a:cubicBezTo>
                      <a:cubicBezTo>
                        <a:pt x="25449" y="1473"/>
                        <a:pt x="25497" y="1511"/>
                        <a:pt x="25514" y="1566"/>
                      </a:cubicBezTo>
                      <a:cubicBezTo>
                        <a:pt x="25523" y="1595"/>
                        <a:pt x="25520" y="1624"/>
                        <a:pt x="25501" y="1650"/>
                      </a:cubicBezTo>
                      <a:cubicBezTo>
                        <a:pt x="25485" y="1666"/>
                        <a:pt x="25462" y="1679"/>
                        <a:pt x="25436" y="1679"/>
                      </a:cubicBezTo>
                      <a:cubicBezTo>
                        <a:pt x="25430" y="1679"/>
                        <a:pt x="25423" y="1679"/>
                        <a:pt x="25414" y="1676"/>
                      </a:cubicBezTo>
                      <a:cubicBezTo>
                        <a:pt x="25372" y="1656"/>
                        <a:pt x="25417" y="1602"/>
                        <a:pt x="25404" y="1569"/>
                      </a:cubicBezTo>
                      <a:cubicBezTo>
                        <a:pt x="25394" y="1543"/>
                        <a:pt x="25369" y="1531"/>
                        <a:pt x="25343" y="1531"/>
                      </a:cubicBezTo>
                      <a:cubicBezTo>
                        <a:pt x="25320" y="1531"/>
                        <a:pt x="25301" y="1537"/>
                        <a:pt x="25285" y="1547"/>
                      </a:cubicBezTo>
                      <a:cubicBezTo>
                        <a:pt x="25243" y="1569"/>
                        <a:pt x="25208" y="1618"/>
                        <a:pt x="25217" y="1669"/>
                      </a:cubicBezTo>
                      <a:cubicBezTo>
                        <a:pt x="25221" y="1669"/>
                        <a:pt x="25221" y="1672"/>
                        <a:pt x="25224" y="1676"/>
                      </a:cubicBezTo>
                      <a:cubicBezTo>
                        <a:pt x="25227" y="1692"/>
                        <a:pt x="25237" y="1701"/>
                        <a:pt x="25243" y="1714"/>
                      </a:cubicBezTo>
                      <a:cubicBezTo>
                        <a:pt x="25227" y="1704"/>
                        <a:pt x="25211" y="1695"/>
                        <a:pt x="25195" y="1688"/>
                      </a:cubicBezTo>
                      <a:moveTo>
                        <a:pt x="26589" y="1611"/>
                      </a:moveTo>
                      <a:lnTo>
                        <a:pt x="26589" y="1611"/>
                      </a:lnTo>
                      <a:cubicBezTo>
                        <a:pt x="26576" y="1615"/>
                        <a:pt x="26560" y="1618"/>
                        <a:pt x="26544" y="1624"/>
                      </a:cubicBezTo>
                      <a:cubicBezTo>
                        <a:pt x="26531" y="1615"/>
                        <a:pt x="26519" y="1605"/>
                        <a:pt x="26506" y="1595"/>
                      </a:cubicBezTo>
                      <a:cubicBezTo>
                        <a:pt x="26496" y="1589"/>
                        <a:pt x="26486" y="1582"/>
                        <a:pt x="26476" y="1576"/>
                      </a:cubicBezTo>
                      <a:cubicBezTo>
                        <a:pt x="26444" y="1553"/>
                        <a:pt x="26412" y="1531"/>
                        <a:pt x="26374" y="1518"/>
                      </a:cubicBezTo>
                      <a:cubicBezTo>
                        <a:pt x="26335" y="1502"/>
                        <a:pt x="26293" y="1492"/>
                        <a:pt x="26251" y="1486"/>
                      </a:cubicBezTo>
                      <a:cubicBezTo>
                        <a:pt x="26097" y="1463"/>
                        <a:pt x="25942" y="1495"/>
                        <a:pt x="25800" y="1560"/>
                      </a:cubicBezTo>
                      <a:cubicBezTo>
                        <a:pt x="25652" y="1624"/>
                        <a:pt x="25517" y="1717"/>
                        <a:pt x="25369" y="1782"/>
                      </a:cubicBezTo>
                      <a:cubicBezTo>
                        <a:pt x="25365" y="1785"/>
                        <a:pt x="25362" y="1785"/>
                        <a:pt x="25359" y="1785"/>
                      </a:cubicBezTo>
                      <a:cubicBezTo>
                        <a:pt x="25349" y="1779"/>
                        <a:pt x="25340" y="1772"/>
                        <a:pt x="25333" y="1763"/>
                      </a:cubicBezTo>
                      <a:cubicBezTo>
                        <a:pt x="25314" y="1747"/>
                        <a:pt x="25298" y="1734"/>
                        <a:pt x="25288" y="1724"/>
                      </a:cubicBezTo>
                      <a:cubicBezTo>
                        <a:pt x="25288" y="1721"/>
                        <a:pt x="25285" y="1717"/>
                        <a:pt x="25282" y="1714"/>
                      </a:cubicBezTo>
                      <a:cubicBezTo>
                        <a:pt x="25265" y="1698"/>
                        <a:pt x="25246" y="1679"/>
                        <a:pt x="25246" y="1656"/>
                      </a:cubicBezTo>
                      <a:cubicBezTo>
                        <a:pt x="25243" y="1627"/>
                        <a:pt x="25259" y="1602"/>
                        <a:pt x="25278" y="1582"/>
                      </a:cubicBezTo>
                      <a:cubicBezTo>
                        <a:pt x="25295" y="1569"/>
                        <a:pt x="25314" y="1556"/>
                        <a:pt x="25337" y="1556"/>
                      </a:cubicBezTo>
                      <a:cubicBezTo>
                        <a:pt x="25343" y="1556"/>
                        <a:pt x="25349" y="1556"/>
                        <a:pt x="25356" y="1560"/>
                      </a:cubicBezTo>
                      <a:cubicBezTo>
                        <a:pt x="25385" y="1569"/>
                        <a:pt x="25381" y="1592"/>
                        <a:pt x="25375" y="1615"/>
                      </a:cubicBezTo>
                      <a:cubicBezTo>
                        <a:pt x="25369" y="1634"/>
                        <a:pt x="25362" y="1653"/>
                        <a:pt x="25372" y="1669"/>
                      </a:cubicBezTo>
                      <a:cubicBezTo>
                        <a:pt x="25378" y="1692"/>
                        <a:pt x="25404" y="1701"/>
                        <a:pt x="25427" y="1704"/>
                      </a:cubicBezTo>
                      <a:cubicBezTo>
                        <a:pt x="25430" y="1704"/>
                        <a:pt x="25433" y="1704"/>
                        <a:pt x="25436" y="1704"/>
                      </a:cubicBezTo>
                      <a:cubicBezTo>
                        <a:pt x="25462" y="1708"/>
                        <a:pt x="25488" y="1695"/>
                        <a:pt x="25507" y="1679"/>
                      </a:cubicBezTo>
                      <a:cubicBezTo>
                        <a:pt x="25581" y="1640"/>
                        <a:pt x="25649" y="1585"/>
                        <a:pt x="25723" y="1547"/>
                      </a:cubicBezTo>
                      <a:cubicBezTo>
                        <a:pt x="25823" y="1492"/>
                        <a:pt x="25932" y="1447"/>
                        <a:pt x="26045" y="1424"/>
                      </a:cubicBezTo>
                      <a:cubicBezTo>
                        <a:pt x="26161" y="1399"/>
                        <a:pt x="26287" y="1389"/>
                        <a:pt x="26399" y="1428"/>
                      </a:cubicBezTo>
                      <a:cubicBezTo>
                        <a:pt x="26502" y="1463"/>
                        <a:pt x="26589" y="1531"/>
                        <a:pt x="26676" y="1598"/>
                      </a:cubicBezTo>
                      <a:cubicBezTo>
                        <a:pt x="26647" y="1602"/>
                        <a:pt x="26618" y="1605"/>
                        <a:pt x="26589" y="1611"/>
                      </a:cubicBezTo>
                      <a:moveTo>
                        <a:pt x="26715" y="1595"/>
                      </a:moveTo>
                      <a:lnTo>
                        <a:pt x="26715" y="1595"/>
                      </a:lnTo>
                      <a:cubicBezTo>
                        <a:pt x="26708" y="1592"/>
                        <a:pt x="26702" y="1592"/>
                        <a:pt x="26699" y="1592"/>
                      </a:cubicBezTo>
                      <a:cubicBezTo>
                        <a:pt x="26692" y="1589"/>
                        <a:pt x="26689" y="1585"/>
                        <a:pt x="26686" y="1579"/>
                      </a:cubicBezTo>
                      <a:cubicBezTo>
                        <a:pt x="26615" y="1511"/>
                        <a:pt x="26535" y="1454"/>
                        <a:pt x="26444" y="1415"/>
                      </a:cubicBezTo>
                      <a:cubicBezTo>
                        <a:pt x="26438" y="1415"/>
                        <a:pt x="26431" y="1411"/>
                        <a:pt x="26425" y="1408"/>
                      </a:cubicBezTo>
                      <a:cubicBezTo>
                        <a:pt x="26264" y="1347"/>
                        <a:pt x="26084" y="1367"/>
                        <a:pt x="25922" y="1418"/>
                      </a:cubicBezTo>
                      <a:cubicBezTo>
                        <a:pt x="25832" y="1447"/>
                        <a:pt x="25749" y="1486"/>
                        <a:pt x="25668" y="1534"/>
                      </a:cubicBezTo>
                      <a:cubicBezTo>
                        <a:pt x="25623" y="1560"/>
                        <a:pt x="25591" y="1582"/>
                        <a:pt x="25546" y="1611"/>
                      </a:cubicBezTo>
                      <a:cubicBezTo>
                        <a:pt x="25549" y="1582"/>
                        <a:pt x="25546" y="1556"/>
                        <a:pt x="25533" y="1534"/>
                      </a:cubicBezTo>
                      <a:cubicBezTo>
                        <a:pt x="25568" y="1524"/>
                        <a:pt x="25674" y="1499"/>
                        <a:pt x="25684" y="1495"/>
                      </a:cubicBezTo>
                      <a:cubicBezTo>
                        <a:pt x="25739" y="1483"/>
                        <a:pt x="25971" y="1386"/>
                        <a:pt x="26035" y="1363"/>
                      </a:cubicBezTo>
                      <a:cubicBezTo>
                        <a:pt x="26190" y="1315"/>
                        <a:pt x="26357" y="1328"/>
                        <a:pt x="26509" y="1376"/>
                      </a:cubicBezTo>
                      <a:cubicBezTo>
                        <a:pt x="26631" y="1415"/>
                        <a:pt x="26757" y="1486"/>
                        <a:pt x="26821" y="1598"/>
                      </a:cubicBezTo>
                      <a:cubicBezTo>
                        <a:pt x="26786" y="1598"/>
                        <a:pt x="26750" y="1595"/>
                        <a:pt x="26715" y="1595"/>
                      </a:cubicBezTo>
                      <a:moveTo>
                        <a:pt x="26860" y="1602"/>
                      </a:moveTo>
                      <a:lnTo>
                        <a:pt x="26860" y="1602"/>
                      </a:lnTo>
                      <a:cubicBezTo>
                        <a:pt x="26856" y="1602"/>
                        <a:pt x="26853" y="1602"/>
                        <a:pt x="26850" y="1598"/>
                      </a:cubicBezTo>
                      <a:cubicBezTo>
                        <a:pt x="26847" y="1598"/>
                        <a:pt x="26847" y="1595"/>
                        <a:pt x="26844" y="1592"/>
                      </a:cubicBezTo>
                      <a:cubicBezTo>
                        <a:pt x="26789" y="1499"/>
                        <a:pt x="26702" y="1418"/>
                        <a:pt x="26602" y="1376"/>
                      </a:cubicBezTo>
                      <a:cubicBezTo>
                        <a:pt x="26528" y="1347"/>
                        <a:pt x="26451" y="1325"/>
                        <a:pt x="26374" y="1309"/>
                      </a:cubicBezTo>
                      <a:cubicBezTo>
                        <a:pt x="26377" y="1309"/>
                        <a:pt x="26377" y="1309"/>
                        <a:pt x="26380" y="1309"/>
                      </a:cubicBezTo>
                      <a:cubicBezTo>
                        <a:pt x="26463" y="1312"/>
                        <a:pt x="26551" y="1315"/>
                        <a:pt x="26628" y="1347"/>
                      </a:cubicBezTo>
                      <a:cubicBezTo>
                        <a:pt x="26699" y="1379"/>
                        <a:pt x="26763" y="1424"/>
                        <a:pt x="26821" y="1479"/>
                      </a:cubicBezTo>
                      <a:cubicBezTo>
                        <a:pt x="26847" y="1505"/>
                        <a:pt x="26876" y="1534"/>
                        <a:pt x="26895" y="1563"/>
                      </a:cubicBezTo>
                      <a:cubicBezTo>
                        <a:pt x="26895" y="1566"/>
                        <a:pt x="26899" y="1566"/>
                        <a:pt x="26899" y="1569"/>
                      </a:cubicBezTo>
                      <a:cubicBezTo>
                        <a:pt x="26908" y="1582"/>
                        <a:pt x="26915" y="1598"/>
                        <a:pt x="26921" y="1615"/>
                      </a:cubicBezTo>
                      <a:cubicBezTo>
                        <a:pt x="26902" y="1611"/>
                        <a:pt x="26879" y="1608"/>
                        <a:pt x="26860" y="1602"/>
                      </a:cubicBezTo>
                      <a:moveTo>
                        <a:pt x="27021" y="814"/>
                      </a:moveTo>
                      <a:lnTo>
                        <a:pt x="27021" y="814"/>
                      </a:lnTo>
                      <a:cubicBezTo>
                        <a:pt x="27056" y="833"/>
                        <a:pt x="27053" y="869"/>
                        <a:pt x="27066" y="901"/>
                      </a:cubicBezTo>
                      <a:cubicBezTo>
                        <a:pt x="27069" y="910"/>
                        <a:pt x="27076" y="914"/>
                        <a:pt x="27082" y="910"/>
                      </a:cubicBezTo>
                      <a:cubicBezTo>
                        <a:pt x="27108" y="904"/>
                        <a:pt x="27140" y="901"/>
                        <a:pt x="27166" y="914"/>
                      </a:cubicBezTo>
                      <a:cubicBezTo>
                        <a:pt x="27198" y="926"/>
                        <a:pt x="27220" y="955"/>
                        <a:pt x="27224" y="986"/>
                      </a:cubicBezTo>
                      <a:cubicBezTo>
                        <a:pt x="27227" y="1016"/>
                        <a:pt x="27227" y="1038"/>
                        <a:pt x="27253" y="1058"/>
                      </a:cubicBezTo>
                      <a:cubicBezTo>
                        <a:pt x="27275" y="1074"/>
                        <a:pt x="27301" y="1083"/>
                        <a:pt x="27314" y="1109"/>
                      </a:cubicBezTo>
                      <a:cubicBezTo>
                        <a:pt x="27327" y="1128"/>
                        <a:pt x="27333" y="1154"/>
                        <a:pt x="27333" y="1180"/>
                      </a:cubicBezTo>
                      <a:cubicBezTo>
                        <a:pt x="27327" y="1231"/>
                        <a:pt x="27282" y="1263"/>
                        <a:pt x="27230" y="1257"/>
                      </a:cubicBezTo>
                      <a:cubicBezTo>
                        <a:pt x="27204" y="1251"/>
                        <a:pt x="27169" y="1234"/>
                        <a:pt x="27159" y="1206"/>
                      </a:cubicBezTo>
                      <a:cubicBezTo>
                        <a:pt x="27153" y="1190"/>
                        <a:pt x="27159" y="1186"/>
                        <a:pt x="27172" y="1177"/>
                      </a:cubicBezTo>
                      <a:cubicBezTo>
                        <a:pt x="27179" y="1170"/>
                        <a:pt x="27188" y="1164"/>
                        <a:pt x="27195" y="1157"/>
                      </a:cubicBezTo>
                      <a:cubicBezTo>
                        <a:pt x="27227" y="1109"/>
                        <a:pt x="27192" y="1061"/>
                        <a:pt x="27143" y="1045"/>
                      </a:cubicBezTo>
                      <a:cubicBezTo>
                        <a:pt x="27095" y="1025"/>
                        <a:pt x="27043" y="1041"/>
                        <a:pt x="27001" y="1070"/>
                      </a:cubicBezTo>
                      <a:cubicBezTo>
                        <a:pt x="26966" y="1099"/>
                        <a:pt x="26934" y="1144"/>
                        <a:pt x="26927" y="1190"/>
                      </a:cubicBezTo>
                      <a:cubicBezTo>
                        <a:pt x="26924" y="1231"/>
                        <a:pt x="26944" y="1296"/>
                        <a:pt x="26992" y="1305"/>
                      </a:cubicBezTo>
                      <a:cubicBezTo>
                        <a:pt x="27014" y="1309"/>
                        <a:pt x="27034" y="1296"/>
                        <a:pt x="27050" y="1289"/>
                      </a:cubicBezTo>
                      <a:cubicBezTo>
                        <a:pt x="27079" y="1276"/>
                        <a:pt x="27101" y="1283"/>
                        <a:pt x="27124" y="1302"/>
                      </a:cubicBezTo>
                      <a:cubicBezTo>
                        <a:pt x="27143" y="1318"/>
                        <a:pt x="27166" y="1350"/>
                        <a:pt x="27159" y="1379"/>
                      </a:cubicBezTo>
                      <a:cubicBezTo>
                        <a:pt x="27153" y="1411"/>
                        <a:pt x="27104" y="1431"/>
                        <a:pt x="27085" y="1399"/>
                      </a:cubicBezTo>
                      <a:cubicBezTo>
                        <a:pt x="27072" y="1379"/>
                        <a:pt x="27066" y="1363"/>
                        <a:pt x="27040" y="1354"/>
                      </a:cubicBezTo>
                      <a:cubicBezTo>
                        <a:pt x="27018" y="1347"/>
                        <a:pt x="26995" y="1354"/>
                        <a:pt x="26979" y="1370"/>
                      </a:cubicBezTo>
                      <a:cubicBezTo>
                        <a:pt x="26947" y="1405"/>
                        <a:pt x="26950" y="1470"/>
                        <a:pt x="26992" y="1495"/>
                      </a:cubicBezTo>
                      <a:cubicBezTo>
                        <a:pt x="27037" y="1518"/>
                        <a:pt x="27104" y="1511"/>
                        <a:pt x="27150" y="1499"/>
                      </a:cubicBezTo>
                      <a:cubicBezTo>
                        <a:pt x="27208" y="1483"/>
                        <a:pt x="27256" y="1447"/>
                        <a:pt x="27320" y="1460"/>
                      </a:cubicBezTo>
                      <a:cubicBezTo>
                        <a:pt x="27375" y="1473"/>
                        <a:pt x="27423" y="1511"/>
                        <a:pt x="27440" y="1566"/>
                      </a:cubicBezTo>
                      <a:cubicBezTo>
                        <a:pt x="27446" y="1595"/>
                        <a:pt x="27446" y="1624"/>
                        <a:pt x="27423" y="1650"/>
                      </a:cubicBezTo>
                      <a:cubicBezTo>
                        <a:pt x="27404" y="1672"/>
                        <a:pt x="27369" y="1688"/>
                        <a:pt x="27336" y="1676"/>
                      </a:cubicBezTo>
                      <a:cubicBezTo>
                        <a:pt x="27295" y="1656"/>
                        <a:pt x="27340" y="1602"/>
                        <a:pt x="27327" y="1569"/>
                      </a:cubicBezTo>
                      <a:cubicBezTo>
                        <a:pt x="27311" y="1521"/>
                        <a:pt x="27243" y="1524"/>
                        <a:pt x="27208" y="1547"/>
                      </a:cubicBezTo>
                      <a:cubicBezTo>
                        <a:pt x="27166" y="1569"/>
                        <a:pt x="27133" y="1618"/>
                        <a:pt x="27143" y="1669"/>
                      </a:cubicBezTo>
                      <a:cubicBezTo>
                        <a:pt x="27146" y="1685"/>
                        <a:pt x="27156" y="1701"/>
                        <a:pt x="27169" y="1714"/>
                      </a:cubicBezTo>
                      <a:cubicBezTo>
                        <a:pt x="27150" y="1704"/>
                        <a:pt x="27133" y="1695"/>
                        <a:pt x="27117" y="1688"/>
                      </a:cubicBezTo>
                      <a:cubicBezTo>
                        <a:pt x="27060" y="1656"/>
                        <a:pt x="27005" y="1637"/>
                        <a:pt x="26940" y="1621"/>
                      </a:cubicBezTo>
                      <a:cubicBezTo>
                        <a:pt x="26944" y="1618"/>
                        <a:pt x="26934" y="1598"/>
                        <a:pt x="26921" y="1576"/>
                      </a:cubicBezTo>
                      <a:cubicBezTo>
                        <a:pt x="26985" y="1592"/>
                        <a:pt x="27037" y="1598"/>
                        <a:pt x="27101" y="1572"/>
                      </a:cubicBezTo>
                      <a:cubicBezTo>
                        <a:pt x="27169" y="1543"/>
                        <a:pt x="27249" y="1483"/>
                        <a:pt x="27327" y="1515"/>
                      </a:cubicBezTo>
                      <a:cubicBezTo>
                        <a:pt x="27330" y="1515"/>
                        <a:pt x="27333" y="1508"/>
                        <a:pt x="27330" y="1508"/>
                      </a:cubicBezTo>
                      <a:cubicBezTo>
                        <a:pt x="27278" y="1479"/>
                        <a:pt x="27227" y="1495"/>
                        <a:pt x="27176" y="1518"/>
                      </a:cubicBezTo>
                      <a:cubicBezTo>
                        <a:pt x="27137" y="1534"/>
                        <a:pt x="27098" y="1553"/>
                        <a:pt x="27060" y="1563"/>
                      </a:cubicBezTo>
                      <a:cubicBezTo>
                        <a:pt x="27008" y="1576"/>
                        <a:pt x="26960" y="1563"/>
                        <a:pt x="26908" y="1550"/>
                      </a:cubicBezTo>
                      <a:lnTo>
                        <a:pt x="26908" y="1550"/>
                      </a:lnTo>
                      <a:cubicBezTo>
                        <a:pt x="26899" y="1531"/>
                        <a:pt x="26889" y="1515"/>
                        <a:pt x="26886" y="1515"/>
                      </a:cubicBezTo>
                      <a:cubicBezTo>
                        <a:pt x="26856" y="1466"/>
                        <a:pt x="26811" y="1424"/>
                        <a:pt x="26770" y="1392"/>
                      </a:cubicBezTo>
                      <a:cubicBezTo>
                        <a:pt x="26754" y="1379"/>
                        <a:pt x="26741" y="1370"/>
                        <a:pt x="26724" y="1360"/>
                      </a:cubicBezTo>
                      <a:cubicBezTo>
                        <a:pt x="26766" y="1341"/>
                        <a:pt x="26799" y="1305"/>
                        <a:pt x="26824" y="1263"/>
                      </a:cubicBezTo>
                      <a:cubicBezTo>
                        <a:pt x="26844" y="1238"/>
                        <a:pt x="26856" y="1206"/>
                        <a:pt x="26869" y="1177"/>
                      </a:cubicBezTo>
                      <a:cubicBezTo>
                        <a:pt x="26882" y="1151"/>
                        <a:pt x="26895" y="1122"/>
                        <a:pt x="26918" y="1106"/>
                      </a:cubicBezTo>
                      <a:cubicBezTo>
                        <a:pt x="26931" y="1099"/>
                        <a:pt x="26947" y="1096"/>
                        <a:pt x="26960" y="1086"/>
                      </a:cubicBezTo>
                      <a:cubicBezTo>
                        <a:pt x="26963" y="1086"/>
                        <a:pt x="26963" y="1083"/>
                        <a:pt x="26960" y="1080"/>
                      </a:cubicBezTo>
                      <a:cubicBezTo>
                        <a:pt x="26895" y="1077"/>
                        <a:pt x="26869" y="1131"/>
                        <a:pt x="26844" y="1180"/>
                      </a:cubicBezTo>
                      <a:cubicBezTo>
                        <a:pt x="26811" y="1251"/>
                        <a:pt x="26773" y="1315"/>
                        <a:pt x="26699" y="1344"/>
                      </a:cubicBezTo>
                      <a:cubicBezTo>
                        <a:pt x="26686" y="1338"/>
                        <a:pt x="26676" y="1331"/>
                        <a:pt x="26663" y="1328"/>
                      </a:cubicBezTo>
                      <a:cubicBezTo>
                        <a:pt x="26660" y="1325"/>
                        <a:pt x="26628" y="1315"/>
                        <a:pt x="26625" y="1312"/>
                      </a:cubicBezTo>
                      <a:cubicBezTo>
                        <a:pt x="26618" y="1292"/>
                        <a:pt x="26609" y="1273"/>
                        <a:pt x="26599" y="1257"/>
                      </a:cubicBezTo>
                      <a:cubicBezTo>
                        <a:pt x="26660" y="1267"/>
                        <a:pt x="26737" y="1212"/>
                        <a:pt x="26776" y="1170"/>
                      </a:cubicBezTo>
                      <a:cubicBezTo>
                        <a:pt x="26805" y="1138"/>
                        <a:pt x="26831" y="1099"/>
                        <a:pt x="26850" y="1064"/>
                      </a:cubicBezTo>
                      <a:cubicBezTo>
                        <a:pt x="26863" y="1041"/>
                        <a:pt x="26869" y="1019"/>
                        <a:pt x="26882" y="999"/>
                      </a:cubicBezTo>
                      <a:cubicBezTo>
                        <a:pt x="26905" y="962"/>
                        <a:pt x="26963" y="930"/>
                        <a:pt x="26998" y="977"/>
                      </a:cubicBezTo>
                      <a:cubicBezTo>
                        <a:pt x="27001" y="983"/>
                        <a:pt x="27011" y="986"/>
                        <a:pt x="27014" y="980"/>
                      </a:cubicBezTo>
                      <a:cubicBezTo>
                        <a:pt x="27053" y="943"/>
                        <a:pt x="27137" y="949"/>
                        <a:pt x="27166" y="996"/>
                      </a:cubicBezTo>
                      <a:cubicBezTo>
                        <a:pt x="27169" y="1003"/>
                        <a:pt x="27176" y="996"/>
                        <a:pt x="27176" y="990"/>
                      </a:cubicBezTo>
                      <a:cubicBezTo>
                        <a:pt x="27150" y="930"/>
                        <a:pt x="27060" y="923"/>
                        <a:pt x="27008" y="959"/>
                      </a:cubicBezTo>
                      <a:cubicBezTo>
                        <a:pt x="26956" y="901"/>
                        <a:pt x="26882" y="949"/>
                        <a:pt x="26853" y="1009"/>
                      </a:cubicBezTo>
                      <a:cubicBezTo>
                        <a:pt x="26828" y="1061"/>
                        <a:pt x="26795" y="1115"/>
                        <a:pt x="26754" y="1161"/>
                      </a:cubicBezTo>
                      <a:cubicBezTo>
                        <a:pt x="26721" y="1196"/>
                        <a:pt x="26644" y="1251"/>
                        <a:pt x="26592" y="1234"/>
                      </a:cubicBezTo>
                      <a:cubicBezTo>
                        <a:pt x="26589" y="1231"/>
                        <a:pt x="26586" y="1234"/>
                        <a:pt x="26586" y="1234"/>
                      </a:cubicBezTo>
                      <a:cubicBezTo>
                        <a:pt x="26547" y="1180"/>
                        <a:pt x="26499" y="1128"/>
                        <a:pt x="26444" y="1090"/>
                      </a:cubicBezTo>
                      <a:cubicBezTo>
                        <a:pt x="26457" y="1090"/>
                        <a:pt x="26467" y="1086"/>
                        <a:pt x="26476" y="1080"/>
                      </a:cubicBezTo>
                      <a:cubicBezTo>
                        <a:pt x="26506" y="1067"/>
                        <a:pt x="26522" y="1041"/>
                        <a:pt x="26535" y="1016"/>
                      </a:cubicBezTo>
                      <a:cubicBezTo>
                        <a:pt x="26547" y="990"/>
                        <a:pt x="26554" y="964"/>
                        <a:pt x="26570" y="943"/>
                      </a:cubicBezTo>
                      <a:cubicBezTo>
                        <a:pt x="26573" y="939"/>
                        <a:pt x="26576" y="936"/>
                        <a:pt x="26579" y="933"/>
                      </a:cubicBezTo>
                      <a:cubicBezTo>
                        <a:pt x="26586" y="936"/>
                        <a:pt x="26589" y="939"/>
                        <a:pt x="26596" y="939"/>
                      </a:cubicBezTo>
                      <a:cubicBezTo>
                        <a:pt x="26599" y="930"/>
                        <a:pt x="26609" y="917"/>
                        <a:pt x="26618" y="910"/>
                      </a:cubicBezTo>
                      <a:cubicBezTo>
                        <a:pt x="26618" y="910"/>
                        <a:pt x="26615" y="910"/>
                        <a:pt x="26615" y="907"/>
                      </a:cubicBezTo>
                      <a:lnTo>
                        <a:pt x="26618" y="907"/>
                      </a:lnTo>
                      <a:cubicBezTo>
                        <a:pt x="26644" y="891"/>
                        <a:pt x="26686" y="875"/>
                        <a:pt x="26715" y="891"/>
                      </a:cubicBezTo>
                      <a:cubicBezTo>
                        <a:pt x="26747" y="910"/>
                        <a:pt x="26750" y="977"/>
                        <a:pt x="26718" y="999"/>
                      </a:cubicBezTo>
                      <a:cubicBezTo>
                        <a:pt x="26702" y="1009"/>
                        <a:pt x="26676" y="1006"/>
                        <a:pt x="26657" y="999"/>
                      </a:cubicBezTo>
                      <a:cubicBezTo>
                        <a:pt x="26644" y="996"/>
                        <a:pt x="26638" y="990"/>
                        <a:pt x="26628" y="983"/>
                      </a:cubicBezTo>
                      <a:cubicBezTo>
                        <a:pt x="26621" y="977"/>
                        <a:pt x="26618" y="977"/>
                        <a:pt x="26612" y="977"/>
                      </a:cubicBezTo>
                      <a:cubicBezTo>
                        <a:pt x="26592" y="980"/>
                        <a:pt x="26579" y="1009"/>
                        <a:pt x="26579" y="1022"/>
                      </a:cubicBezTo>
                      <a:cubicBezTo>
                        <a:pt x="26573" y="1045"/>
                        <a:pt x="26579" y="1074"/>
                        <a:pt x="26592" y="1090"/>
                      </a:cubicBezTo>
                      <a:cubicBezTo>
                        <a:pt x="26628" y="1128"/>
                        <a:pt x="26686" y="1109"/>
                        <a:pt x="26724" y="1090"/>
                      </a:cubicBezTo>
                      <a:cubicBezTo>
                        <a:pt x="26773" y="1061"/>
                        <a:pt x="26799" y="1012"/>
                        <a:pt x="26821" y="962"/>
                      </a:cubicBezTo>
                      <a:cubicBezTo>
                        <a:pt x="26837" y="923"/>
                        <a:pt x="26860" y="888"/>
                        <a:pt x="26889" y="859"/>
                      </a:cubicBezTo>
                      <a:cubicBezTo>
                        <a:pt x="26892" y="859"/>
                        <a:pt x="26895" y="859"/>
                        <a:pt x="26899" y="859"/>
                      </a:cubicBezTo>
                      <a:cubicBezTo>
                        <a:pt x="26899" y="852"/>
                        <a:pt x="26902" y="849"/>
                        <a:pt x="26902" y="846"/>
                      </a:cubicBezTo>
                      <a:cubicBezTo>
                        <a:pt x="26915" y="836"/>
                        <a:pt x="26924" y="827"/>
                        <a:pt x="26937" y="820"/>
                      </a:cubicBezTo>
                      <a:cubicBezTo>
                        <a:pt x="26963" y="807"/>
                        <a:pt x="26995" y="801"/>
                        <a:pt x="27021" y="814"/>
                      </a:cubicBezTo>
                      <a:moveTo>
                        <a:pt x="26811" y="856"/>
                      </a:moveTo>
                      <a:lnTo>
                        <a:pt x="26811" y="856"/>
                      </a:lnTo>
                      <a:cubicBezTo>
                        <a:pt x="26824" y="856"/>
                        <a:pt x="26840" y="856"/>
                        <a:pt x="26853" y="856"/>
                      </a:cubicBezTo>
                      <a:cubicBezTo>
                        <a:pt x="26840" y="872"/>
                        <a:pt x="26831" y="888"/>
                        <a:pt x="26821" y="904"/>
                      </a:cubicBezTo>
                      <a:cubicBezTo>
                        <a:pt x="26789" y="959"/>
                        <a:pt x="26779" y="1022"/>
                        <a:pt x="26721" y="1061"/>
                      </a:cubicBezTo>
                      <a:cubicBezTo>
                        <a:pt x="26699" y="1077"/>
                        <a:pt x="26673" y="1090"/>
                        <a:pt x="26644" y="1086"/>
                      </a:cubicBezTo>
                      <a:cubicBezTo>
                        <a:pt x="26612" y="1086"/>
                        <a:pt x="26596" y="1054"/>
                        <a:pt x="26602" y="1025"/>
                      </a:cubicBezTo>
                      <a:cubicBezTo>
                        <a:pt x="26605" y="1019"/>
                        <a:pt x="26605" y="1016"/>
                        <a:pt x="26609" y="1012"/>
                      </a:cubicBezTo>
                      <a:cubicBezTo>
                        <a:pt x="26609" y="1009"/>
                        <a:pt x="26612" y="1006"/>
                        <a:pt x="26615" y="1006"/>
                      </a:cubicBezTo>
                      <a:lnTo>
                        <a:pt x="26618" y="1006"/>
                      </a:lnTo>
                      <a:cubicBezTo>
                        <a:pt x="26625" y="1016"/>
                        <a:pt x="26634" y="1019"/>
                        <a:pt x="26644" y="1022"/>
                      </a:cubicBezTo>
                      <a:cubicBezTo>
                        <a:pt x="26663" y="1029"/>
                        <a:pt x="26686" y="1035"/>
                        <a:pt x="26708" y="1029"/>
                      </a:cubicBezTo>
                      <a:cubicBezTo>
                        <a:pt x="26757" y="1019"/>
                        <a:pt x="26770" y="970"/>
                        <a:pt x="26763" y="926"/>
                      </a:cubicBezTo>
                      <a:cubicBezTo>
                        <a:pt x="26757" y="891"/>
                        <a:pt x="26737" y="872"/>
                        <a:pt x="26712" y="865"/>
                      </a:cubicBezTo>
                      <a:cubicBezTo>
                        <a:pt x="26744" y="859"/>
                        <a:pt x="26776" y="856"/>
                        <a:pt x="26811" y="856"/>
                      </a:cubicBezTo>
                      <a:moveTo>
                        <a:pt x="26557" y="923"/>
                      </a:moveTo>
                      <a:lnTo>
                        <a:pt x="26557" y="923"/>
                      </a:lnTo>
                      <a:cubicBezTo>
                        <a:pt x="26544" y="939"/>
                        <a:pt x="26535" y="959"/>
                        <a:pt x="26525" y="977"/>
                      </a:cubicBezTo>
                      <a:cubicBezTo>
                        <a:pt x="26515" y="1006"/>
                        <a:pt x="26502" y="1041"/>
                        <a:pt x="26473" y="1061"/>
                      </a:cubicBezTo>
                      <a:cubicBezTo>
                        <a:pt x="26457" y="1070"/>
                        <a:pt x="26441" y="1074"/>
                        <a:pt x="26422" y="1074"/>
                      </a:cubicBezTo>
                      <a:cubicBezTo>
                        <a:pt x="26412" y="1067"/>
                        <a:pt x="26403" y="1061"/>
                        <a:pt x="26390" y="1054"/>
                      </a:cubicBezTo>
                      <a:cubicBezTo>
                        <a:pt x="26319" y="1016"/>
                        <a:pt x="26238" y="993"/>
                        <a:pt x="26154" y="993"/>
                      </a:cubicBezTo>
                      <a:cubicBezTo>
                        <a:pt x="26067" y="993"/>
                        <a:pt x="25981" y="1016"/>
                        <a:pt x="25894" y="1041"/>
                      </a:cubicBezTo>
                      <a:cubicBezTo>
                        <a:pt x="25803" y="1067"/>
                        <a:pt x="25713" y="1096"/>
                        <a:pt x="25623" y="1122"/>
                      </a:cubicBezTo>
                      <a:cubicBezTo>
                        <a:pt x="25652" y="1093"/>
                        <a:pt x="25684" y="1067"/>
                        <a:pt x="25717" y="1045"/>
                      </a:cubicBezTo>
                      <a:cubicBezTo>
                        <a:pt x="25723" y="1045"/>
                        <a:pt x="25726" y="1041"/>
                        <a:pt x="25729" y="1038"/>
                      </a:cubicBezTo>
                      <a:cubicBezTo>
                        <a:pt x="25729" y="1035"/>
                        <a:pt x="25733" y="1035"/>
                        <a:pt x="25733" y="1035"/>
                      </a:cubicBezTo>
                      <a:cubicBezTo>
                        <a:pt x="25900" y="920"/>
                        <a:pt x="26106" y="843"/>
                        <a:pt x="26290" y="852"/>
                      </a:cubicBezTo>
                      <a:cubicBezTo>
                        <a:pt x="26383" y="859"/>
                        <a:pt x="26473" y="888"/>
                        <a:pt x="26557" y="923"/>
                      </a:cubicBezTo>
                      <a:moveTo>
                        <a:pt x="27494" y="904"/>
                      </a:moveTo>
                      <a:lnTo>
                        <a:pt x="27494" y="904"/>
                      </a:lnTo>
                      <a:cubicBezTo>
                        <a:pt x="27517" y="923"/>
                        <a:pt x="27543" y="930"/>
                        <a:pt x="27572" y="926"/>
                      </a:cubicBezTo>
                      <a:cubicBezTo>
                        <a:pt x="27591" y="923"/>
                        <a:pt x="27617" y="914"/>
                        <a:pt x="27626" y="894"/>
                      </a:cubicBezTo>
                      <a:cubicBezTo>
                        <a:pt x="27633" y="875"/>
                        <a:pt x="27626" y="856"/>
                        <a:pt x="27623" y="836"/>
                      </a:cubicBezTo>
                      <a:cubicBezTo>
                        <a:pt x="27617" y="814"/>
                        <a:pt x="27613" y="794"/>
                        <a:pt x="27642" y="782"/>
                      </a:cubicBezTo>
                      <a:cubicBezTo>
                        <a:pt x="27668" y="772"/>
                        <a:pt x="27700" y="788"/>
                        <a:pt x="27720" y="807"/>
                      </a:cubicBezTo>
                      <a:cubicBezTo>
                        <a:pt x="27739" y="823"/>
                        <a:pt x="27755" y="849"/>
                        <a:pt x="27752" y="878"/>
                      </a:cubicBezTo>
                      <a:cubicBezTo>
                        <a:pt x="27752" y="904"/>
                        <a:pt x="27733" y="920"/>
                        <a:pt x="27717" y="936"/>
                      </a:cubicBezTo>
                      <a:cubicBezTo>
                        <a:pt x="27713" y="943"/>
                        <a:pt x="27678" y="974"/>
                        <a:pt x="27639" y="1009"/>
                      </a:cubicBezTo>
                      <a:cubicBezTo>
                        <a:pt x="27636" y="1006"/>
                        <a:pt x="27633" y="1006"/>
                        <a:pt x="27629" y="1003"/>
                      </a:cubicBezTo>
                      <a:cubicBezTo>
                        <a:pt x="27478" y="939"/>
                        <a:pt x="27346" y="846"/>
                        <a:pt x="27195" y="782"/>
                      </a:cubicBezTo>
                      <a:cubicBezTo>
                        <a:pt x="27056" y="717"/>
                        <a:pt x="26899" y="685"/>
                        <a:pt x="26747" y="707"/>
                      </a:cubicBezTo>
                      <a:cubicBezTo>
                        <a:pt x="26705" y="714"/>
                        <a:pt x="26663" y="727"/>
                        <a:pt x="26625" y="740"/>
                      </a:cubicBezTo>
                      <a:cubicBezTo>
                        <a:pt x="26586" y="753"/>
                        <a:pt x="26554" y="775"/>
                        <a:pt x="26519" y="798"/>
                      </a:cubicBezTo>
                      <a:cubicBezTo>
                        <a:pt x="26509" y="804"/>
                        <a:pt x="26499" y="814"/>
                        <a:pt x="26493" y="820"/>
                      </a:cubicBezTo>
                      <a:cubicBezTo>
                        <a:pt x="26480" y="827"/>
                        <a:pt x="26463" y="836"/>
                        <a:pt x="26451" y="846"/>
                      </a:cubicBezTo>
                      <a:cubicBezTo>
                        <a:pt x="26438" y="843"/>
                        <a:pt x="26422" y="836"/>
                        <a:pt x="26406" y="833"/>
                      </a:cubicBezTo>
                      <a:cubicBezTo>
                        <a:pt x="26377" y="827"/>
                        <a:pt x="26348" y="823"/>
                        <a:pt x="26319" y="820"/>
                      </a:cubicBezTo>
                      <a:cubicBezTo>
                        <a:pt x="26406" y="753"/>
                        <a:pt x="26493" y="688"/>
                        <a:pt x="26596" y="653"/>
                      </a:cubicBezTo>
                      <a:cubicBezTo>
                        <a:pt x="26708" y="614"/>
                        <a:pt x="26837" y="624"/>
                        <a:pt x="26950" y="646"/>
                      </a:cubicBezTo>
                      <a:cubicBezTo>
                        <a:pt x="27066" y="669"/>
                        <a:pt x="27172" y="714"/>
                        <a:pt x="27275" y="769"/>
                      </a:cubicBezTo>
                      <a:cubicBezTo>
                        <a:pt x="27349" y="810"/>
                        <a:pt x="27417" y="865"/>
                        <a:pt x="27494" y="904"/>
                      </a:cubicBezTo>
                      <a:moveTo>
                        <a:pt x="27910" y="698"/>
                      </a:moveTo>
                      <a:lnTo>
                        <a:pt x="27910" y="698"/>
                      </a:lnTo>
                      <a:cubicBezTo>
                        <a:pt x="27887" y="707"/>
                        <a:pt x="27858" y="707"/>
                        <a:pt x="27833" y="704"/>
                      </a:cubicBezTo>
                      <a:cubicBezTo>
                        <a:pt x="27765" y="701"/>
                        <a:pt x="27713" y="659"/>
                        <a:pt x="27649" y="653"/>
                      </a:cubicBezTo>
                      <a:cubicBezTo>
                        <a:pt x="27588" y="646"/>
                        <a:pt x="27523" y="678"/>
                        <a:pt x="27485" y="727"/>
                      </a:cubicBezTo>
                      <a:cubicBezTo>
                        <a:pt x="27468" y="724"/>
                        <a:pt x="27433" y="714"/>
                        <a:pt x="27430" y="714"/>
                      </a:cubicBezTo>
                      <a:cubicBezTo>
                        <a:pt x="27407" y="711"/>
                        <a:pt x="27385" y="704"/>
                        <a:pt x="27365" y="698"/>
                      </a:cubicBezTo>
                      <a:cubicBezTo>
                        <a:pt x="27324" y="688"/>
                        <a:pt x="27282" y="675"/>
                        <a:pt x="27240" y="662"/>
                      </a:cubicBezTo>
                      <a:cubicBezTo>
                        <a:pt x="27159" y="634"/>
                        <a:pt x="27079" y="598"/>
                        <a:pt x="26998" y="566"/>
                      </a:cubicBezTo>
                      <a:cubicBezTo>
                        <a:pt x="26992" y="563"/>
                        <a:pt x="26982" y="559"/>
                        <a:pt x="26976" y="556"/>
                      </a:cubicBezTo>
                      <a:cubicBezTo>
                        <a:pt x="26856" y="505"/>
                        <a:pt x="26734" y="495"/>
                        <a:pt x="26605" y="498"/>
                      </a:cubicBezTo>
                      <a:cubicBezTo>
                        <a:pt x="26599" y="498"/>
                        <a:pt x="26592" y="498"/>
                        <a:pt x="26586" y="498"/>
                      </a:cubicBezTo>
                      <a:cubicBezTo>
                        <a:pt x="26628" y="457"/>
                        <a:pt x="26715" y="453"/>
                        <a:pt x="26766" y="453"/>
                      </a:cubicBezTo>
                      <a:cubicBezTo>
                        <a:pt x="26853" y="450"/>
                        <a:pt x="26940" y="460"/>
                        <a:pt x="27027" y="479"/>
                      </a:cubicBezTo>
                      <a:cubicBezTo>
                        <a:pt x="27111" y="495"/>
                        <a:pt x="27192" y="524"/>
                        <a:pt x="27275" y="546"/>
                      </a:cubicBezTo>
                      <a:cubicBezTo>
                        <a:pt x="27275" y="550"/>
                        <a:pt x="27278" y="550"/>
                        <a:pt x="27278" y="550"/>
                      </a:cubicBezTo>
                      <a:cubicBezTo>
                        <a:pt x="27295" y="553"/>
                        <a:pt x="27311" y="559"/>
                        <a:pt x="27324" y="563"/>
                      </a:cubicBezTo>
                      <a:cubicBezTo>
                        <a:pt x="27459" y="605"/>
                        <a:pt x="27601" y="634"/>
                        <a:pt x="27739" y="611"/>
                      </a:cubicBezTo>
                      <a:cubicBezTo>
                        <a:pt x="27745" y="640"/>
                        <a:pt x="27774" y="666"/>
                        <a:pt x="27813" y="662"/>
                      </a:cubicBezTo>
                      <a:cubicBezTo>
                        <a:pt x="27839" y="659"/>
                        <a:pt x="27852" y="646"/>
                        <a:pt x="27861" y="624"/>
                      </a:cubicBezTo>
                      <a:cubicBezTo>
                        <a:pt x="27877" y="595"/>
                        <a:pt x="27913" y="592"/>
                        <a:pt x="27932" y="621"/>
                      </a:cubicBezTo>
                      <a:cubicBezTo>
                        <a:pt x="27945" y="646"/>
                        <a:pt x="27939" y="685"/>
                        <a:pt x="27910" y="6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5" name="Google Shape;865;p9"/>
          <p:cNvPicPr preferRelativeResize="0"/>
          <p:nvPr/>
        </p:nvPicPr>
        <p:blipFill rotWithShape="1">
          <a:blip r:embed="rId2">
            <a:alphaModFix amt="44000"/>
          </a:blip>
          <a:srcRect r="23130"/>
          <a:stretch/>
        </p:blipFill>
        <p:spPr>
          <a:xfrm rot="5400000">
            <a:off x="1906262" y="-1906262"/>
            <a:ext cx="5340075" cy="91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6" name="Google Shape;866;p9"/>
          <p:cNvSpPr txBox="1">
            <a:spLocks noGrp="1"/>
          </p:cNvSpPr>
          <p:nvPr>
            <p:ph type="title"/>
          </p:nvPr>
        </p:nvSpPr>
        <p:spPr>
          <a:xfrm>
            <a:off x="4806163" y="1665300"/>
            <a:ext cx="32514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67" name="Google Shape;867;p9"/>
          <p:cNvSpPr txBox="1">
            <a:spLocks noGrp="1"/>
          </p:cNvSpPr>
          <p:nvPr>
            <p:ph type="subTitle" idx="1"/>
          </p:nvPr>
        </p:nvSpPr>
        <p:spPr>
          <a:xfrm>
            <a:off x="4805913" y="2750400"/>
            <a:ext cx="3251400" cy="10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8" name="Google Shape;868;p9"/>
          <p:cNvGrpSpPr/>
          <p:nvPr/>
        </p:nvGrpSpPr>
        <p:grpSpPr>
          <a:xfrm flipH="1">
            <a:off x="-1371800" y="4556148"/>
            <a:ext cx="12106273" cy="1332124"/>
            <a:chOff x="-1371800" y="4556148"/>
            <a:chExt cx="12106273" cy="1332124"/>
          </a:xfrm>
        </p:grpSpPr>
        <p:sp>
          <p:nvSpPr>
            <p:cNvPr id="869" name="Google Shape;869;p9"/>
            <p:cNvSpPr/>
            <p:nvPr/>
          </p:nvSpPr>
          <p:spPr>
            <a:xfrm>
              <a:off x="-430513" y="4720672"/>
              <a:ext cx="10118400" cy="11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70" name="Google Shape;870;p9"/>
            <p:cNvGrpSpPr/>
            <p:nvPr/>
          </p:nvGrpSpPr>
          <p:grpSpPr>
            <a:xfrm>
              <a:off x="-1371800" y="4556148"/>
              <a:ext cx="12106273" cy="834677"/>
              <a:chOff x="-1371800" y="4556148"/>
              <a:chExt cx="12106273" cy="834677"/>
            </a:xfrm>
          </p:grpSpPr>
          <p:sp>
            <p:nvSpPr>
              <p:cNvPr id="871" name="Google Shape;871;p9"/>
              <p:cNvSpPr/>
              <p:nvPr/>
            </p:nvSpPr>
            <p:spPr>
              <a:xfrm>
                <a:off x="-771094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2" y="83"/>
                      <a:pt x="689" y="115"/>
                      <a:pt x="761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4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2" name="Google Shape;872;p9"/>
              <p:cNvSpPr/>
              <p:nvPr/>
            </p:nvSpPr>
            <p:spPr>
              <a:xfrm>
                <a:off x="-741686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6" y="155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1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78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8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" name="Google Shape;873;p9"/>
              <p:cNvSpPr/>
              <p:nvPr/>
            </p:nvSpPr>
            <p:spPr>
              <a:xfrm>
                <a:off x="-687194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798" y="252"/>
                      <a:pt x="821" y="258"/>
                      <a:pt x="843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2" y="210"/>
                      <a:pt x="1227" y="210"/>
                    </a:cubicBezTo>
                    <a:cubicBezTo>
                      <a:pt x="1188" y="213"/>
                      <a:pt x="1162" y="188"/>
                      <a:pt x="1152" y="159"/>
                    </a:cubicBezTo>
                    <a:cubicBezTo>
                      <a:pt x="1014" y="181"/>
                      <a:pt x="872" y="152"/>
                      <a:pt x="737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" name="Google Shape;874;p9"/>
              <p:cNvSpPr/>
              <p:nvPr/>
            </p:nvSpPr>
            <p:spPr>
              <a:xfrm>
                <a:off x="60553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3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5" name="Google Shape;875;p9"/>
              <p:cNvSpPr/>
              <p:nvPr/>
            </p:nvSpPr>
            <p:spPr>
              <a:xfrm>
                <a:off x="89962" y="4676809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708" y="155"/>
                    </a:moveTo>
                    <a:lnTo>
                      <a:pt x="708" y="155"/>
                    </a:lnTo>
                    <a:cubicBezTo>
                      <a:pt x="637" y="129"/>
                      <a:pt x="570" y="97"/>
                      <a:pt x="496" y="74"/>
                    </a:cubicBezTo>
                    <a:cubicBezTo>
                      <a:pt x="402" y="49"/>
                      <a:pt x="302" y="52"/>
                      <a:pt x="209" y="84"/>
                    </a:cubicBezTo>
                    <a:cubicBezTo>
                      <a:pt x="164" y="100"/>
                      <a:pt x="125" y="119"/>
                      <a:pt x="87" y="145"/>
                    </a:cubicBezTo>
                    <a:cubicBezTo>
                      <a:pt x="54" y="168"/>
                      <a:pt x="25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6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2" y="206"/>
                    </a:cubicBezTo>
                    <a:cubicBezTo>
                      <a:pt x="141" y="168"/>
                      <a:pt x="196" y="155"/>
                      <a:pt x="244" y="148"/>
                    </a:cubicBezTo>
                    <a:cubicBezTo>
                      <a:pt x="331" y="135"/>
                      <a:pt x="425" y="135"/>
                      <a:pt x="512" y="148"/>
                    </a:cubicBezTo>
                    <a:cubicBezTo>
                      <a:pt x="615" y="165"/>
                      <a:pt x="711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7" y="222"/>
                      <a:pt x="1504" y="181"/>
                      <a:pt x="1507" y="158"/>
                    </a:cubicBezTo>
                    <a:cubicBezTo>
                      <a:pt x="1513" y="103"/>
                      <a:pt x="1475" y="52"/>
                      <a:pt x="1433" y="23"/>
                    </a:cubicBezTo>
                    <a:cubicBezTo>
                      <a:pt x="1410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0" y="181"/>
                      <a:pt x="1298" y="197"/>
                      <a:pt x="1278" y="206"/>
                    </a:cubicBezTo>
                    <a:cubicBezTo>
                      <a:pt x="1269" y="216"/>
                      <a:pt x="1249" y="239"/>
                      <a:pt x="1207" y="242"/>
                    </a:cubicBezTo>
                    <a:cubicBezTo>
                      <a:pt x="1120" y="245"/>
                      <a:pt x="1034" y="232"/>
                      <a:pt x="950" y="219"/>
                    </a:cubicBezTo>
                    <a:cubicBezTo>
                      <a:pt x="866" y="203"/>
                      <a:pt x="785" y="187"/>
                      <a:pt x="708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6" name="Google Shape;876;p9"/>
              <p:cNvSpPr/>
              <p:nvPr/>
            </p:nvSpPr>
            <p:spPr>
              <a:xfrm>
                <a:off x="144021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799" y="252"/>
                      <a:pt x="821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8" y="207"/>
                      <a:pt x="1179" y="249"/>
                      <a:pt x="1247" y="252"/>
                    </a:cubicBezTo>
                    <a:cubicBezTo>
                      <a:pt x="1273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3" y="97"/>
                    </a:cubicBezTo>
                    <a:lnTo>
                      <a:pt x="689" y="97"/>
                    </a:ln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7" name="Google Shape;877;p9"/>
              <p:cNvSpPr/>
              <p:nvPr/>
            </p:nvSpPr>
            <p:spPr>
              <a:xfrm>
                <a:off x="892201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3"/>
                    </a:moveTo>
                    <a:lnTo>
                      <a:pt x="273" y="83"/>
                    </a:lnTo>
                    <a:cubicBezTo>
                      <a:pt x="360" y="50"/>
                      <a:pt x="460" y="44"/>
                      <a:pt x="550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0" y="169"/>
                      <a:pt x="921" y="199"/>
                      <a:pt x="1005" y="212"/>
                    </a:cubicBezTo>
                    <a:cubicBezTo>
                      <a:pt x="1075" y="221"/>
                      <a:pt x="1143" y="234"/>
                      <a:pt x="1214" y="234"/>
                    </a:cubicBezTo>
                    <a:cubicBezTo>
                      <a:pt x="1194" y="218"/>
                      <a:pt x="1182" y="195"/>
                      <a:pt x="1175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3" y="169"/>
                      <a:pt x="1117" y="166"/>
                      <a:pt x="1104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8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3" y="112"/>
                      <a:pt x="273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9"/>
              <p:cNvSpPr/>
              <p:nvPr/>
            </p:nvSpPr>
            <p:spPr>
              <a:xfrm>
                <a:off x="921177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10" y="84"/>
                    </a:cubicBezTo>
                    <a:cubicBezTo>
                      <a:pt x="165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3" y="226"/>
                      <a:pt x="65" y="222"/>
                      <a:pt x="94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7" y="213"/>
                      <a:pt x="110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6" y="135"/>
                      <a:pt x="512" y="148"/>
                    </a:cubicBezTo>
                    <a:cubicBezTo>
                      <a:pt x="615" y="165"/>
                      <a:pt x="712" y="197"/>
                      <a:pt x="809" y="226"/>
                    </a:cubicBezTo>
                    <a:cubicBezTo>
                      <a:pt x="838" y="235"/>
                      <a:pt x="867" y="245"/>
                      <a:pt x="896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7" y="219"/>
                      <a:pt x="1459" y="222"/>
                    </a:cubicBezTo>
                    <a:cubicBezTo>
                      <a:pt x="1488" y="222"/>
                      <a:pt x="1504" y="181"/>
                      <a:pt x="1508" y="158"/>
                    </a:cubicBezTo>
                    <a:cubicBezTo>
                      <a:pt x="1514" y="103"/>
                      <a:pt x="1475" y="52"/>
                      <a:pt x="1434" y="23"/>
                    </a:cubicBezTo>
                    <a:cubicBezTo>
                      <a:pt x="1411" y="10"/>
                      <a:pt x="1388" y="0"/>
                      <a:pt x="1363" y="0"/>
                    </a:cubicBezTo>
                    <a:cubicBezTo>
                      <a:pt x="1334" y="0"/>
                      <a:pt x="1292" y="13"/>
                      <a:pt x="1282" y="42"/>
                    </a:cubicBezTo>
                    <a:cubicBezTo>
                      <a:pt x="1269" y="74"/>
                      <a:pt x="1298" y="90"/>
                      <a:pt x="1318" y="110"/>
                    </a:cubicBezTo>
                    <a:cubicBezTo>
                      <a:pt x="1334" y="126"/>
                      <a:pt x="1331" y="145"/>
                      <a:pt x="1321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7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9" name="Google Shape;879;p9"/>
              <p:cNvSpPr/>
              <p:nvPr/>
            </p:nvSpPr>
            <p:spPr>
              <a:xfrm>
                <a:off x="975668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7" y="236"/>
                      <a:pt x="779" y="245"/>
                    </a:cubicBezTo>
                    <a:cubicBezTo>
                      <a:pt x="802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8" y="213"/>
                      <a:pt x="1163" y="188"/>
                      <a:pt x="1153" y="159"/>
                    </a:cubicBezTo>
                    <a:cubicBezTo>
                      <a:pt x="1014" y="181"/>
                      <a:pt x="873" y="152"/>
                      <a:pt x="741" y="110"/>
                    </a:cubicBezTo>
                    <a:cubicBezTo>
                      <a:pt x="725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0" name="Google Shape;880;p9"/>
              <p:cNvSpPr/>
              <p:nvPr/>
            </p:nvSpPr>
            <p:spPr>
              <a:xfrm>
                <a:off x="1725145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1" y="218"/>
                      <a:pt x="1178" y="195"/>
                      <a:pt x="1172" y="173"/>
                    </a:cubicBezTo>
                    <a:cubicBezTo>
                      <a:pt x="1162" y="173"/>
                      <a:pt x="1149" y="169"/>
                      <a:pt x="1146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3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2" y="124"/>
                      <a:pt x="41" y="195"/>
                      <a:pt x="0" y="279"/>
                    </a:cubicBezTo>
                    <a:cubicBezTo>
                      <a:pt x="13" y="276"/>
                      <a:pt x="25" y="269"/>
                      <a:pt x="41" y="269"/>
                    </a:cubicBezTo>
                    <a:cubicBezTo>
                      <a:pt x="80" y="179"/>
                      <a:pt x="180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9"/>
              <p:cNvSpPr/>
              <p:nvPr/>
            </p:nvSpPr>
            <p:spPr>
              <a:xfrm>
                <a:off x="1752824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2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5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5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4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9"/>
              <p:cNvSpPr/>
              <p:nvPr/>
            </p:nvSpPr>
            <p:spPr>
              <a:xfrm>
                <a:off x="1807315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801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3" y="210"/>
                      <a:pt x="1227" y="210"/>
                    </a:cubicBezTo>
                    <a:cubicBezTo>
                      <a:pt x="1188" y="213"/>
                      <a:pt x="1162" y="188"/>
                      <a:pt x="1153" y="159"/>
                    </a:cubicBezTo>
                    <a:cubicBezTo>
                      <a:pt x="1014" y="181"/>
                      <a:pt x="872" y="152"/>
                      <a:pt x="740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p9"/>
              <p:cNvSpPr/>
              <p:nvPr/>
            </p:nvSpPr>
            <p:spPr>
              <a:xfrm>
                <a:off x="2556360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1" y="83"/>
                    </a:moveTo>
                    <a:lnTo>
                      <a:pt x="271" y="83"/>
                    </a:lnTo>
                    <a:cubicBezTo>
                      <a:pt x="358" y="50"/>
                      <a:pt x="458" y="44"/>
                      <a:pt x="548" y="63"/>
                    </a:cubicBezTo>
                    <a:cubicBezTo>
                      <a:pt x="619" y="83"/>
                      <a:pt x="686" y="115"/>
                      <a:pt x="757" y="140"/>
                    </a:cubicBezTo>
                    <a:cubicBezTo>
                      <a:pt x="838" y="169"/>
                      <a:pt x="918" y="199"/>
                      <a:pt x="1002" y="212"/>
                    </a:cubicBezTo>
                    <a:cubicBezTo>
                      <a:pt x="1073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1" y="169"/>
                      <a:pt x="1115" y="166"/>
                      <a:pt x="1102" y="163"/>
                    </a:cubicBezTo>
                    <a:cubicBezTo>
                      <a:pt x="1069" y="157"/>
                      <a:pt x="1040" y="150"/>
                      <a:pt x="1012" y="144"/>
                    </a:cubicBezTo>
                    <a:cubicBezTo>
                      <a:pt x="844" y="102"/>
                      <a:pt x="686" y="31"/>
                      <a:pt x="515" y="5"/>
                    </a:cubicBezTo>
                    <a:cubicBezTo>
                      <a:pt x="400" y="-11"/>
                      <a:pt x="293" y="12"/>
                      <a:pt x="194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6" y="269"/>
                      <a:pt x="42" y="269"/>
                    </a:cubicBezTo>
                    <a:cubicBezTo>
                      <a:pt x="81" y="179"/>
                      <a:pt x="181" y="112"/>
                      <a:pt x="271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p9"/>
              <p:cNvSpPr/>
              <p:nvPr/>
            </p:nvSpPr>
            <p:spPr>
              <a:xfrm>
                <a:off x="2585768" y="4676809"/>
                <a:ext cx="65044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4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7" y="219"/>
                      <a:pt x="100" y="216"/>
                    </a:cubicBezTo>
                    <a:cubicBezTo>
                      <a:pt x="103" y="213"/>
                      <a:pt x="106" y="210"/>
                      <a:pt x="110" y="206"/>
                    </a:cubicBezTo>
                    <a:cubicBezTo>
                      <a:pt x="138" y="168"/>
                      <a:pt x="193" y="155"/>
                      <a:pt x="242" y="148"/>
                    </a:cubicBezTo>
                    <a:cubicBezTo>
                      <a:pt x="328" y="135"/>
                      <a:pt x="422" y="135"/>
                      <a:pt x="509" y="148"/>
                    </a:cubicBezTo>
                    <a:cubicBezTo>
                      <a:pt x="612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8" y="287"/>
                      <a:pt x="1150" y="313"/>
                      <a:pt x="1275" y="287"/>
                    </a:cubicBezTo>
                    <a:cubicBezTo>
                      <a:pt x="1275" y="284"/>
                      <a:pt x="1279" y="284"/>
                      <a:pt x="1279" y="280"/>
                    </a:cubicBezTo>
                    <a:cubicBezTo>
                      <a:pt x="1295" y="235"/>
                      <a:pt x="1340" y="187"/>
                      <a:pt x="1391" y="197"/>
                    </a:cubicBezTo>
                    <a:cubicBezTo>
                      <a:pt x="1414" y="203"/>
                      <a:pt x="1433" y="219"/>
                      <a:pt x="1456" y="222"/>
                    </a:cubicBezTo>
                    <a:cubicBezTo>
                      <a:pt x="1485" y="222"/>
                      <a:pt x="1504" y="181"/>
                      <a:pt x="1504" y="158"/>
                    </a:cubicBezTo>
                    <a:cubicBezTo>
                      <a:pt x="1510" y="103"/>
                      <a:pt x="1472" y="52"/>
                      <a:pt x="1430" y="23"/>
                    </a:cubicBezTo>
                    <a:cubicBezTo>
                      <a:pt x="1411" y="10"/>
                      <a:pt x="1385" y="0"/>
                      <a:pt x="1359" y="0"/>
                    </a:cubicBezTo>
                    <a:cubicBezTo>
                      <a:pt x="1330" y="0"/>
                      <a:pt x="1288" y="13"/>
                      <a:pt x="1279" y="42"/>
                    </a:cubicBezTo>
                    <a:cubicBezTo>
                      <a:pt x="1266" y="74"/>
                      <a:pt x="1295" y="90"/>
                      <a:pt x="1314" y="110"/>
                    </a:cubicBezTo>
                    <a:cubicBezTo>
                      <a:pt x="1330" y="126"/>
                      <a:pt x="1327" y="145"/>
                      <a:pt x="1317" y="165"/>
                    </a:cubicBezTo>
                    <a:cubicBezTo>
                      <a:pt x="1308" y="181"/>
                      <a:pt x="1295" y="197"/>
                      <a:pt x="1275" y="206"/>
                    </a:cubicBezTo>
                    <a:cubicBezTo>
                      <a:pt x="1266" y="216"/>
                      <a:pt x="1246" y="239"/>
                      <a:pt x="1204" y="242"/>
                    </a:cubicBezTo>
                    <a:cubicBezTo>
                      <a:pt x="1117" y="245"/>
                      <a:pt x="1031" y="232"/>
                      <a:pt x="947" y="219"/>
                    </a:cubicBezTo>
                    <a:cubicBezTo>
                      <a:pt x="863" y="203"/>
                      <a:pt x="783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9"/>
              <p:cNvSpPr/>
              <p:nvPr/>
            </p:nvSpPr>
            <p:spPr>
              <a:xfrm>
                <a:off x="2638530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802" y="252"/>
                      <a:pt x="822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82" y="249"/>
                      <a:pt x="1247" y="252"/>
                    </a:cubicBezTo>
                    <a:cubicBezTo>
                      <a:pt x="1272" y="255"/>
                      <a:pt x="1302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6" y="97"/>
                    </a:cubicBezTo>
                    <a:cubicBezTo>
                      <a:pt x="693" y="97"/>
                      <a:pt x="689" y="97"/>
                      <a:pt x="689" y="97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7" y="107"/>
                      <a:pt x="406" y="110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9"/>
              <p:cNvSpPr/>
              <p:nvPr/>
            </p:nvSpPr>
            <p:spPr>
              <a:xfrm>
                <a:off x="7631441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9"/>
              <p:cNvSpPr/>
              <p:nvPr/>
            </p:nvSpPr>
            <p:spPr>
              <a:xfrm>
                <a:off x="8379621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59" y="141"/>
                    </a:cubicBezTo>
                    <a:cubicBezTo>
                      <a:pt x="840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4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5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3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p9"/>
              <p:cNvSpPr/>
              <p:nvPr/>
            </p:nvSpPr>
            <p:spPr>
              <a:xfrm>
                <a:off x="840859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70" y="96"/>
                      <a:pt x="496" y="74"/>
                    </a:cubicBezTo>
                    <a:cubicBezTo>
                      <a:pt x="403" y="48"/>
                      <a:pt x="303" y="51"/>
                      <a:pt x="210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7" y="235"/>
                      <a:pt x="867" y="244"/>
                      <a:pt x="895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9"/>
              <p:cNvSpPr/>
              <p:nvPr/>
            </p:nvSpPr>
            <p:spPr>
              <a:xfrm>
                <a:off x="8463088" y="4751627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1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9"/>
              <p:cNvSpPr/>
              <p:nvPr/>
            </p:nvSpPr>
            <p:spPr>
              <a:xfrm>
                <a:off x="921083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41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5" y="218"/>
                      <a:pt x="1182" y="196"/>
                      <a:pt x="1176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2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6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9"/>
              <p:cNvSpPr/>
              <p:nvPr/>
            </p:nvSpPr>
            <p:spPr>
              <a:xfrm>
                <a:off x="9240244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7" y="125"/>
                      <a:pt x="570" y="96"/>
                      <a:pt x="496" y="74"/>
                    </a:cubicBezTo>
                    <a:cubicBezTo>
                      <a:pt x="402" y="48"/>
                      <a:pt x="302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6" y="196"/>
                      <a:pt x="0" y="228"/>
                    </a:cubicBezTo>
                    <a:cubicBezTo>
                      <a:pt x="32" y="225"/>
                      <a:pt x="64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13" y="206"/>
                    </a:cubicBezTo>
                    <a:cubicBezTo>
                      <a:pt x="142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21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4" y="193"/>
                      <a:pt x="1278" y="202"/>
                    </a:cubicBezTo>
                    <a:cubicBezTo>
                      <a:pt x="1269" y="215"/>
                      <a:pt x="1249" y="238"/>
                      <a:pt x="1208" y="238"/>
                    </a:cubicBezTo>
                    <a:cubicBezTo>
                      <a:pt x="1120" y="244"/>
                      <a:pt x="1034" y="231"/>
                      <a:pt x="950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9"/>
              <p:cNvSpPr/>
              <p:nvPr/>
            </p:nvSpPr>
            <p:spPr>
              <a:xfrm>
                <a:off x="9294303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4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7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7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90" y="98"/>
                      <a:pt x="690" y="94"/>
                    </a:cubicBezTo>
                    <a:cubicBezTo>
                      <a:pt x="606" y="72"/>
                      <a:pt x="525" y="43"/>
                      <a:pt x="442" y="27"/>
                    </a:cubicBezTo>
                    <a:cubicBezTo>
                      <a:pt x="354" y="8"/>
                      <a:pt x="268" y="-2"/>
                      <a:pt x="181" y="1"/>
                    </a:cubicBezTo>
                    <a:cubicBezTo>
                      <a:pt x="129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9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9"/>
              <p:cNvSpPr/>
              <p:nvPr/>
            </p:nvSpPr>
            <p:spPr>
              <a:xfrm>
                <a:off x="8777929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5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9"/>
              <p:cNvSpPr/>
              <p:nvPr/>
            </p:nvSpPr>
            <p:spPr>
              <a:xfrm>
                <a:off x="8620076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4" y="96"/>
                      <a:pt x="1302" y="83"/>
                    </a:cubicBezTo>
                    <a:cubicBezTo>
                      <a:pt x="1208" y="51"/>
                      <a:pt x="1108" y="48"/>
                      <a:pt x="1012" y="74"/>
                    </a:cubicBezTo>
                    <a:cubicBezTo>
                      <a:pt x="941" y="93"/>
                      <a:pt x="873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3" y="90"/>
                      <a:pt x="242" y="74"/>
                      <a:pt x="229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4"/>
                      <a:pt x="1398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9"/>
              <p:cNvSpPr/>
              <p:nvPr/>
            </p:nvSpPr>
            <p:spPr>
              <a:xfrm>
                <a:off x="8633483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1" y="232"/>
                      <a:pt x="27" y="245"/>
                    </a:cubicBezTo>
                    <a:cubicBezTo>
                      <a:pt x="53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3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9"/>
              <p:cNvSpPr/>
              <p:nvPr/>
            </p:nvSpPr>
            <p:spPr>
              <a:xfrm>
                <a:off x="7946282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89" y="79"/>
                      <a:pt x="663" y="63"/>
                    </a:cubicBezTo>
                    <a:cubicBezTo>
                      <a:pt x="754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9"/>
              <p:cNvSpPr/>
              <p:nvPr/>
            </p:nvSpPr>
            <p:spPr>
              <a:xfrm>
                <a:off x="7788429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6" y="116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2" y="74"/>
                    </a:cubicBezTo>
                    <a:cubicBezTo>
                      <a:pt x="941" y="93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30" y="202"/>
                    </a:cubicBezTo>
                    <a:cubicBezTo>
                      <a:pt x="214" y="193"/>
                      <a:pt x="197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0" y="90"/>
                      <a:pt x="242" y="74"/>
                      <a:pt x="230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8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700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4"/>
                      <a:pt x="1399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2" y="215"/>
                      <a:pt x="1415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9"/>
              <p:cNvSpPr/>
              <p:nvPr/>
            </p:nvSpPr>
            <p:spPr>
              <a:xfrm>
                <a:off x="7801836" y="5088524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8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8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4" y="255"/>
                      <a:pt x="553" y="252"/>
                      <a:pt x="575" y="245"/>
                    </a:cubicBezTo>
                    <a:cubicBezTo>
                      <a:pt x="617" y="235"/>
                      <a:pt x="659" y="223"/>
                      <a:pt x="698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6" y="103"/>
                      <a:pt x="965" y="100"/>
                    </a:cubicBezTo>
                    <a:cubicBezTo>
                      <a:pt x="1084" y="52"/>
                      <a:pt x="1207" y="42"/>
                      <a:pt x="1332" y="45"/>
                    </a:cubicBezTo>
                    <a:cubicBezTo>
                      <a:pt x="1339" y="45"/>
                      <a:pt x="1345" y="45"/>
                      <a:pt x="1352" y="45"/>
                    </a:cubicBezTo>
                    <a:cubicBezTo>
                      <a:pt x="1313" y="0"/>
                      <a:pt x="1226" y="0"/>
                      <a:pt x="1174" y="0"/>
                    </a:cubicBezTo>
                    <a:cubicBezTo>
                      <a:pt x="1088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9"/>
              <p:cNvSpPr/>
              <p:nvPr/>
            </p:nvSpPr>
            <p:spPr>
              <a:xfrm>
                <a:off x="2122156" y="4999002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5" y="5"/>
                    </a:cubicBezTo>
                    <a:cubicBezTo>
                      <a:pt x="525" y="30"/>
                      <a:pt x="363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6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0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0" y="278"/>
                    </a:cubicBezTo>
                    <a:cubicBezTo>
                      <a:pt x="1169" y="194"/>
                      <a:pt x="1094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9"/>
              <p:cNvSpPr/>
              <p:nvPr/>
            </p:nvSpPr>
            <p:spPr>
              <a:xfrm>
                <a:off x="196430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5" y="119"/>
                      <a:pt x="1343" y="96"/>
                      <a:pt x="1302" y="83"/>
                    </a:cubicBezTo>
                    <a:cubicBezTo>
                      <a:pt x="1208" y="51"/>
                      <a:pt x="1108" y="48"/>
                      <a:pt x="1015" y="73"/>
                    </a:cubicBezTo>
                    <a:cubicBezTo>
                      <a:pt x="941" y="96"/>
                      <a:pt x="873" y="125"/>
                      <a:pt x="802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0" y="244"/>
                      <a:pt x="303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0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8" y="186"/>
                      <a:pt x="213" y="234"/>
                      <a:pt x="229" y="280"/>
                    </a:cubicBezTo>
                    <a:cubicBezTo>
                      <a:pt x="229" y="283"/>
                      <a:pt x="233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5" y="196"/>
                      <a:pt x="1456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1" name="Google Shape;901;p9"/>
              <p:cNvSpPr/>
              <p:nvPr/>
            </p:nvSpPr>
            <p:spPr>
              <a:xfrm>
                <a:off x="1977278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41" y="180"/>
                      <a:pt x="203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3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8" y="261"/>
                      <a:pt x="512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60" y="222"/>
                      <a:pt x="702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2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p9"/>
              <p:cNvSpPr/>
              <p:nvPr/>
            </p:nvSpPr>
            <p:spPr>
              <a:xfrm>
                <a:off x="129050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9"/>
              <p:cNvSpPr/>
              <p:nvPr/>
            </p:nvSpPr>
            <p:spPr>
              <a:xfrm>
                <a:off x="1132656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8" y="231"/>
                      <a:pt x="390" y="244"/>
                      <a:pt x="304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p9"/>
              <p:cNvSpPr/>
              <p:nvPr/>
            </p:nvSpPr>
            <p:spPr>
              <a:xfrm>
                <a:off x="1146063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9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4" y="255"/>
                      <a:pt x="82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9"/>
              <p:cNvSpPr/>
              <p:nvPr/>
            </p:nvSpPr>
            <p:spPr>
              <a:xfrm>
                <a:off x="458862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3" y="166"/>
                      <a:pt x="81" y="166"/>
                      <a:pt x="65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9"/>
              <p:cNvSpPr/>
              <p:nvPr/>
            </p:nvSpPr>
            <p:spPr>
              <a:xfrm>
                <a:off x="301009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5" y="199"/>
                      <a:pt x="117" y="196"/>
                    </a:cubicBezTo>
                    <a:cubicBezTo>
                      <a:pt x="165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999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9" y="215"/>
                    </a:cubicBezTo>
                    <a:cubicBezTo>
                      <a:pt x="1409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9"/>
              <p:cNvSpPr/>
              <p:nvPr/>
            </p:nvSpPr>
            <p:spPr>
              <a:xfrm>
                <a:off x="314416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59" y="97"/>
                    </a:cubicBezTo>
                    <a:cubicBezTo>
                      <a:pt x="647" y="100"/>
                      <a:pt x="631" y="106"/>
                      <a:pt x="614" y="110"/>
                    </a:cubicBezTo>
                    <a:cubicBezTo>
                      <a:pt x="482" y="151"/>
                      <a:pt x="341" y="180"/>
                      <a:pt x="202" y="158"/>
                    </a:cubicBezTo>
                    <a:cubicBezTo>
                      <a:pt x="192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3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59" y="222"/>
                      <a:pt x="701" y="209"/>
                    </a:cubicBezTo>
                    <a:cubicBezTo>
                      <a:pt x="782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9"/>
              <p:cNvSpPr/>
              <p:nvPr/>
            </p:nvSpPr>
            <p:spPr>
              <a:xfrm>
                <a:off x="-372785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5" y="101"/>
                      <a:pt x="197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2" y="169"/>
                      <a:pt x="49" y="169"/>
                      <a:pt x="39" y="172"/>
                    </a:cubicBezTo>
                    <a:cubicBezTo>
                      <a:pt x="33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8" y="111"/>
                      <a:pt x="1131" y="175"/>
                      <a:pt x="1170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9"/>
              <p:cNvSpPr/>
              <p:nvPr/>
            </p:nvSpPr>
            <p:spPr>
              <a:xfrm>
                <a:off x="-530638" y="5013706"/>
                <a:ext cx="65260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7" y="119"/>
                      <a:pt x="1344" y="96"/>
                      <a:pt x="1303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6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2" y="164"/>
                    </a:cubicBezTo>
                    <a:cubicBezTo>
                      <a:pt x="182" y="144"/>
                      <a:pt x="179" y="122"/>
                      <a:pt x="195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1" y="12"/>
                      <a:pt x="179" y="0"/>
                      <a:pt x="150" y="0"/>
                    </a:cubicBezTo>
                    <a:cubicBezTo>
                      <a:pt x="124" y="0"/>
                      <a:pt x="98" y="9"/>
                      <a:pt x="79" y="22"/>
                    </a:cubicBezTo>
                    <a:cubicBezTo>
                      <a:pt x="34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6" y="218"/>
                      <a:pt x="95" y="199"/>
                      <a:pt x="117" y="196"/>
                    </a:cubicBezTo>
                    <a:cubicBezTo>
                      <a:pt x="166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7" y="251"/>
                    </a:cubicBezTo>
                    <a:cubicBezTo>
                      <a:pt x="646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1000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3" y="209"/>
                      <a:pt x="1406" y="212"/>
                      <a:pt x="1409" y="215"/>
                    </a:cubicBezTo>
                    <a:cubicBezTo>
                      <a:pt x="1409" y="215"/>
                      <a:pt x="1415" y="218"/>
                      <a:pt x="1419" y="218"/>
                    </a:cubicBezTo>
                    <a:cubicBezTo>
                      <a:pt x="1447" y="221"/>
                      <a:pt x="1480" y="225"/>
                      <a:pt x="1509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9"/>
              <p:cNvSpPr/>
              <p:nvPr/>
            </p:nvSpPr>
            <p:spPr>
              <a:xfrm>
                <a:off x="-51723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1" y="42"/>
                      <a:pt x="747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38" y="180"/>
                      <a:pt x="202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9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4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5" y="261"/>
                      <a:pt x="511" y="261"/>
                    </a:cubicBezTo>
                    <a:cubicBezTo>
                      <a:pt x="534" y="258"/>
                      <a:pt x="554" y="251"/>
                      <a:pt x="576" y="245"/>
                    </a:cubicBezTo>
                    <a:cubicBezTo>
                      <a:pt x="618" y="235"/>
                      <a:pt x="660" y="222"/>
                      <a:pt x="699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3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9"/>
              <p:cNvSpPr/>
              <p:nvPr/>
            </p:nvSpPr>
            <p:spPr>
              <a:xfrm>
                <a:off x="-1204000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6" y="5"/>
                    </a:cubicBezTo>
                    <a:cubicBezTo>
                      <a:pt x="525" y="30"/>
                      <a:pt x="364" y="101"/>
                      <a:pt x="196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2" name="Google Shape;912;p9"/>
              <p:cNvSpPr/>
              <p:nvPr/>
            </p:nvSpPr>
            <p:spPr>
              <a:xfrm>
                <a:off x="-136185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1" y="244"/>
                      <a:pt x="304" y="238"/>
                    </a:cubicBezTo>
                    <a:cubicBezTo>
                      <a:pt x="259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4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70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08" y="215"/>
                      <a:pt x="1411" y="218"/>
                      <a:pt x="1415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2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3" name="Google Shape;913;p9"/>
              <p:cNvSpPr/>
              <p:nvPr/>
            </p:nvSpPr>
            <p:spPr>
              <a:xfrm>
                <a:off x="-1348446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6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37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3" y="255"/>
                      <a:pt x="83" y="255"/>
                      <a:pt x="108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5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698" y="209"/>
                    </a:cubicBezTo>
                    <a:cubicBezTo>
                      <a:pt x="782" y="180"/>
                      <a:pt x="862" y="145"/>
                      <a:pt x="942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39" y="45"/>
                      <a:pt x="1345" y="45"/>
                      <a:pt x="1351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p9"/>
              <p:cNvSpPr/>
              <p:nvPr/>
            </p:nvSpPr>
            <p:spPr>
              <a:xfrm>
                <a:off x="3388008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8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7" y="140"/>
                    </a:cubicBezTo>
                    <a:cubicBezTo>
                      <a:pt x="837" y="169"/>
                      <a:pt x="918" y="199"/>
                      <a:pt x="1002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1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9"/>
              <p:cNvSpPr/>
              <p:nvPr/>
            </p:nvSpPr>
            <p:spPr>
              <a:xfrm>
                <a:off x="3417416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4" y="129"/>
                      <a:pt x="567" y="97"/>
                      <a:pt x="492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3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6" y="219"/>
                      <a:pt x="99" y="216"/>
                    </a:cubicBezTo>
                    <a:cubicBezTo>
                      <a:pt x="103" y="213"/>
                      <a:pt x="106" y="210"/>
                      <a:pt x="109" y="206"/>
                    </a:cubicBezTo>
                    <a:cubicBezTo>
                      <a:pt x="138" y="168"/>
                      <a:pt x="193" y="155"/>
                      <a:pt x="241" y="148"/>
                    </a:cubicBezTo>
                    <a:cubicBezTo>
                      <a:pt x="328" y="135"/>
                      <a:pt x="422" y="135"/>
                      <a:pt x="508" y="148"/>
                    </a:cubicBezTo>
                    <a:cubicBezTo>
                      <a:pt x="611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3" y="219"/>
                      <a:pt x="1455" y="222"/>
                    </a:cubicBezTo>
                    <a:cubicBezTo>
                      <a:pt x="1484" y="222"/>
                      <a:pt x="1504" y="181"/>
                      <a:pt x="1504" y="158"/>
                    </a:cubicBezTo>
                    <a:cubicBezTo>
                      <a:pt x="1513" y="103"/>
                      <a:pt x="1472" y="52"/>
                      <a:pt x="1429" y="23"/>
                    </a:cubicBezTo>
                    <a:cubicBezTo>
                      <a:pt x="1410" y="10"/>
                      <a:pt x="1384" y="0"/>
                      <a:pt x="1359" y="0"/>
                    </a:cubicBezTo>
                    <a:cubicBezTo>
                      <a:pt x="1330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4" y="110"/>
                    </a:cubicBezTo>
                    <a:cubicBezTo>
                      <a:pt x="1330" y="126"/>
                      <a:pt x="1326" y="145"/>
                      <a:pt x="1317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2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9"/>
              <p:cNvSpPr/>
              <p:nvPr/>
            </p:nvSpPr>
            <p:spPr>
              <a:xfrm>
                <a:off x="3471475" y="4750329"/>
                <a:ext cx="584274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1" y="210"/>
                    </a:cubicBezTo>
                    <a:cubicBezTo>
                      <a:pt x="693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1" y="262"/>
                    </a:cubicBezTo>
                    <a:cubicBezTo>
                      <a:pt x="844" y="265"/>
                      <a:pt x="879" y="275"/>
                      <a:pt x="895" y="275"/>
                    </a:cubicBezTo>
                    <a:cubicBezTo>
                      <a:pt x="934" y="226"/>
                      <a:pt x="999" y="194"/>
                      <a:pt x="1060" y="201"/>
                    </a:cubicBezTo>
                    <a:cubicBezTo>
                      <a:pt x="1124" y="207"/>
                      <a:pt x="1179" y="249"/>
                      <a:pt x="1243" y="252"/>
                    </a:cubicBezTo>
                    <a:cubicBezTo>
                      <a:pt x="1269" y="255"/>
                      <a:pt x="1298" y="255"/>
                      <a:pt x="1324" y="245"/>
                    </a:cubicBezTo>
                    <a:cubicBezTo>
                      <a:pt x="1350" y="233"/>
                      <a:pt x="1359" y="194"/>
                      <a:pt x="1343" y="168"/>
                    </a:cubicBezTo>
                    <a:cubicBezTo>
                      <a:pt x="1327" y="139"/>
                      <a:pt x="1288" y="143"/>
                      <a:pt x="1272" y="172"/>
                    </a:cubicBezTo>
                    <a:cubicBezTo>
                      <a:pt x="1263" y="194"/>
                      <a:pt x="1250" y="210"/>
                      <a:pt x="1224" y="210"/>
                    </a:cubicBezTo>
                    <a:cubicBezTo>
                      <a:pt x="1185" y="213"/>
                      <a:pt x="1159" y="188"/>
                      <a:pt x="1150" y="159"/>
                    </a:cubicBezTo>
                    <a:cubicBezTo>
                      <a:pt x="1011" y="181"/>
                      <a:pt x="870" y="152"/>
                      <a:pt x="738" y="110"/>
                    </a:cubicBezTo>
                    <a:cubicBezTo>
                      <a:pt x="722" y="107"/>
                      <a:pt x="706" y="104"/>
                      <a:pt x="693" y="97"/>
                    </a:cubicBezTo>
                    <a:cubicBezTo>
                      <a:pt x="690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6" y="1"/>
                      <a:pt x="39" y="4"/>
                      <a:pt x="0" y="46"/>
                    </a:cubicBezTo>
                    <a:cubicBezTo>
                      <a:pt x="3" y="46"/>
                      <a:pt x="10" y="46"/>
                      <a:pt x="16" y="46"/>
                    </a:cubicBezTo>
                    <a:cubicBezTo>
                      <a:pt x="145" y="43"/>
                      <a:pt x="267" y="52"/>
                      <a:pt x="387" y="104"/>
                    </a:cubicBezTo>
                    <a:cubicBezTo>
                      <a:pt x="396" y="107"/>
                      <a:pt x="403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p9"/>
              <p:cNvSpPr/>
              <p:nvPr/>
            </p:nvSpPr>
            <p:spPr>
              <a:xfrm>
                <a:off x="4219655" y="4662105"/>
                <a:ext cx="52329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9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1" y="221"/>
                      <a:pt x="1139" y="234"/>
                      <a:pt x="1210" y="234"/>
                    </a:cubicBezTo>
                    <a:cubicBezTo>
                      <a:pt x="1190" y="218"/>
                      <a:pt x="1177" y="195"/>
                      <a:pt x="1171" y="173"/>
                    </a:cubicBezTo>
                    <a:cubicBezTo>
                      <a:pt x="1161" y="173"/>
                      <a:pt x="1148" y="169"/>
                      <a:pt x="1145" y="169"/>
                    </a:cubicBezTo>
                    <a:cubicBezTo>
                      <a:pt x="1129" y="169"/>
                      <a:pt x="1113" y="166"/>
                      <a:pt x="1100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0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9"/>
              <p:cNvSpPr/>
              <p:nvPr/>
            </p:nvSpPr>
            <p:spPr>
              <a:xfrm>
                <a:off x="4248631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6" y="155"/>
                    </a:moveTo>
                    <a:lnTo>
                      <a:pt x="706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400" y="49"/>
                      <a:pt x="300" y="52"/>
                      <a:pt x="206" y="84"/>
                    </a:cubicBezTo>
                    <a:cubicBezTo>
                      <a:pt x="164" y="100"/>
                      <a:pt x="123" y="119"/>
                      <a:pt x="84" y="145"/>
                    </a:cubicBezTo>
                    <a:cubicBezTo>
                      <a:pt x="52" y="168"/>
                      <a:pt x="23" y="197"/>
                      <a:pt x="0" y="229"/>
                    </a:cubicBezTo>
                    <a:cubicBezTo>
                      <a:pt x="29" y="226"/>
                      <a:pt x="61" y="222"/>
                      <a:pt x="91" y="219"/>
                    </a:cubicBezTo>
                    <a:cubicBezTo>
                      <a:pt x="94" y="219"/>
                      <a:pt x="97" y="219"/>
                      <a:pt x="100" y="216"/>
                    </a:cubicBezTo>
                    <a:cubicBezTo>
                      <a:pt x="103" y="213"/>
                      <a:pt x="107" y="210"/>
                      <a:pt x="110" y="206"/>
                    </a:cubicBezTo>
                    <a:cubicBezTo>
                      <a:pt x="139" y="168"/>
                      <a:pt x="194" y="155"/>
                      <a:pt x="242" y="148"/>
                    </a:cubicBezTo>
                    <a:cubicBezTo>
                      <a:pt x="329" y="135"/>
                      <a:pt x="422" y="135"/>
                      <a:pt x="509" y="148"/>
                    </a:cubicBezTo>
                    <a:cubicBezTo>
                      <a:pt x="612" y="165"/>
                      <a:pt x="709" y="197"/>
                      <a:pt x="809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2" y="219"/>
                      <a:pt x="1455" y="222"/>
                    </a:cubicBezTo>
                    <a:cubicBezTo>
                      <a:pt x="1484" y="222"/>
                      <a:pt x="1503" y="181"/>
                      <a:pt x="1503" y="158"/>
                    </a:cubicBezTo>
                    <a:cubicBezTo>
                      <a:pt x="1513" y="103"/>
                      <a:pt x="1471" y="52"/>
                      <a:pt x="1429" y="23"/>
                    </a:cubicBezTo>
                    <a:cubicBezTo>
                      <a:pt x="1410" y="10"/>
                      <a:pt x="1384" y="0"/>
                      <a:pt x="1358" y="0"/>
                    </a:cubicBezTo>
                    <a:cubicBezTo>
                      <a:pt x="1329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3" y="110"/>
                    </a:cubicBezTo>
                    <a:cubicBezTo>
                      <a:pt x="1329" y="126"/>
                      <a:pt x="1326" y="145"/>
                      <a:pt x="1316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3" y="187"/>
                      <a:pt x="70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p9"/>
              <p:cNvSpPr/>
              <p:nvPr/>
            </p:nvSpPr>
            <p:spPr>
              <a:xfrm>
                <a:off x="4303122" y="4750329"/>
                <a:ext cx="583841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0" y="210"/>
                    </a:cubicBezTo>
                    <a:cubicBezTo>
                      <a:pt x="692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0" y="262"/>
                    </a:cubicBezTo>
                    <a:cubicBezTo>
                      <a:pt x="844" y="265"/>
                      <a:pt x="878" y="275"/>
                      <a:pt x="894" y="275"/>
                    </a:cubicBezTo>
                    <a:cubicBezTo>
                      <a:pt x="933" y="226"/>
                      <a:pt x="997" y="194"/>
                      <a:pt x="1058" y="201"/>
                    </a:cubicBezTo>
                    <a:cubicBezTo>
                      <a:pt x="1123" y="207"/>
                      <a:pt x="1178" y="249"/>
                      <a:pt x="1242" y="252"/>
                    </a:cubicBezTo>
                    <a:cubicBezTo>
                      <a:pt x="1268" y="255"/>
                      <a:pt x="1297" y="255"/>
                      <a:pt x="1322" y="245"/>
                    </a:cubicBezTo>
                    <a:cubicBezTo>
                      <a:pt x="1348" y="233"/>
                      <a:pt x="1358" y="194"/>
                      <a:pt x="1342" y="168"/>
                    </a:cubicBezTo>
                    <a:cubicBezTo>
                      <a:pt x="1326" y="139"/>
                      <a:pt x="1287" y="143"/>
                      <a:pt x="1271" y="172"/>
                    </a:cubicBezTo>
                    <a:cubicBezTo>
                      <a:pt x="1261" y="194"/>
                      <a:pt x="1248" y="210"/>
                      <a:pt x="1223" y="210"/>
                    </a:cubicBezTo>
                    <a:cubicBezTo>
                      <a:pt x="1184" y="213"/>
                      <a:pt x="1158" y="188"/>
                      <a:pt x="1149" y="159"/>
                    </a:cubicBezTo>
                    <a:cubicBezTo>
                      <a:pt x="1010" y="181"/>
                      <a:pt x="870" y="152"/>
                      <a:pt x="737" y="110"/>
                    </a:cubicBezTo>
                    <a:cubicBezTo>
                      <a:pt x="721" y="107"/>
                      <a:pt x="705" y="104"/>
                      <a:pt x="692" y="97"/>
                    </a:cubicBezTo>
                    <a:cubicBezTo>
                      <a:pt x="689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5" y="1"/>
                      <a:pt x="38" y="4"/>
                      <a:pt x="0" y="46"/>
                    </a:cubicBezTo>
                    <a:cubicBezTo>
                      <a:pt x="3" y="46"/>
                      <a:pt x="9" y="46"/>
                      <a:pt x="16" y="46"/>
                    </a:cubicBezTo>
                    <a:cubicBezTo>
                      <a:pt x="145" y="43"/>
                      <a:pt x="267" y="52"/>
                      <a:pt x="386" y="104"/>
                    </a:cubicBezTo>
                    <a:cubicBezTo>
                      <a:pt x="396" y="107"/>
                      <a:pt x="402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" name="Google Shape;920;p9"/>
              <p:cNvSpPr/>
              <p:nvPr/>
            </p:nvSpPr>
            <p:spPr>
              <a:xfrm>
                <a:off x="505346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9"/>
              <p:cNvSpPr/>
              <p:nvPr/>
            </p:nvSpPr>
            <p:spPr>
              <a:xfrm>
                <a:off x="5082873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7" y="125"/>
                      <a:pt x="566" y="96"/>
                      <a:pt x="495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6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0" y="222"/>
                      <a:pt x="93" y="218"/>
                    </a:cubicBezTo>
                    <a:cubicBezTo>
                      <a:pt x="96" y="218"/>
                      <a:pt x="99" y="215"/>
                      <a:pt x="102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1" y="148"/>
                    </a:cubicBezTo>
                    <a:cubicBezTo>
                      <a:pt x="331" y="135"/>
                      <a:pt x="421" y="135"/>
                      <a:pt x="512" y="148"/>
                    </a:cubicBezTo>
                    <a:cubicBezTo>
                      <a:pt x="611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7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7" y="235"/>
                      <a:pt x="1342" y="186"/>
                      <a:pt x="1394" y="196"/>
                    </a:cubicBezTo>
                    <a:cubicBezTo>
                      <a:pt x="1416" y="199"/>
                      <a:pt x="1436" y="218"/>
                      <a:pt x="1458" y="218"/>
                    </a:cubicBezTo>
                    <a:cubicBezTo>
                      <a:pt x="1487" y="222"/>
                      <a:pt x="1503" y="180"/>
                      <a:pt x="1507" y="157"/>
                    </a:cubicBezTo>
                    <a:cubicBezTo>
                      <a:pt x="1513" y="102"/>
                      <a:pt x="1474" y="51"/>
                      <a:pt x="1433" y="22"/>
                    </a:cubicBezTo>
                    <a:cubicBezTo>
                      <a:pt x="1410" y="9"/>
                      <a:pt x="1387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8" y="74"/>
                      <a:pt x="1297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0" y="180"/>
                      <a:pt x="1294" y="193"/>
                      <a:pt x="1278" y="202"/>
                    </a:cubicBezTo>
                    <a:cubicBezTo>
                      <a:pt x="1268" y="215"/>
                      <a:pt x="1249" y="238"/>
                      <a:pt x="1207" y="238"/>
                    </a:cubicBezTo>
                    <a:cubicBezTo>
                      <a:pt x="1120" y="244"/>
                      <a:pt x="1033" y="231"/>
                      <a:pt x="946" y="215"/>
                    </a:cubicBezTo>
                    <a:cubicBezTo>
                      <a:pt x="866" y="202"/>
                      <a:pt x="785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9"/>
              <p:cNvSpPr/>
              <p:nvPr/>
            </p:nvSpPr>
            <p:spPr>
              <a:xfrm>
                <a:off x="5136932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0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39" y="5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" name="Google Shape;923;p9"/>
              <p:cNvSpPr/>
              <p:nvPr/>
            </p:nvSpPr>
            <p:spPr>
              <a:xfrm>
                <a:off x="5885112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4" y="196"/>
                      <a:pt x="0" y="279"/>
                    </a:cubicBezTo>
                    <a:cubicBezTo>
                      <a:pt x="16" y="273"/>
                      <a:pt x="28" y="270"/>
                      <a:pt x="44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9"/>
              <p:cNvSpPr/>
              <p:nvPr/>
            </p:nvSpPr>
            <p:spPr>
              <a:xfrm>
                <a:off x="591408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2" y="167"/>
                      <a:pt x="197" y="154"/>
                      <a:pt x="242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8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p9"/>
              <p:cNvSpPr/>
              <p:nvPr/>
            </p:nvSpPr>
            <p:spPr>
              <a:xfrm>
                <a:off x="5968579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3" y="252"/>
                    </a:cubicBezTo>
                    <a:cubicBezTo>
                      <a:pt x="1269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2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4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5" y="1"/>
                      <a:pt x="38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p9"/>
              <p:cNvSpPr/>
              <p:nvPr/>
            </p:nvSpPr>
            <p:spPr>
              <a:xfrm>
                <a:off x="671632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38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2" y="218"/>
                      <a:pt x="1179" y="196"/>
                      <a:pt x="1175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3" y="157"/>
                      <a:pt x="1043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7" name="Google Shape;927;p9"/>
              <p:cNvSpPr/>
              <p:nvPr/>
            </p:nvSpPr>
            <p:spPr>
              <a:xfrm>
                <a:off x="6745735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8" y="125"/>
                      <a:pt x="566" y="96"/>
                      <a:pt x="496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8" y="286"/>
                    </a:cubicBezTo>
                    <a:cubicBezTo>
                      <a:pt x="1278" y="283"/>
                      <a:pt x="1278" y="283"/>
                      <a:pt x="1282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8" y="202"/>
                    </a:cubicBezTo>
                    <a:cubicBezTo>
                      <a:pt x="1269" y="215"/>
                      <a:pt x="1249" y="238"/>
                      <a:pt x="1207" y="238"/>
                    </a:cubicBezTo>
                    <a:cubicBezTo>
                      <a:pt x="1120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8" name="Google Shape;928;p9"/>
              <p:cNvSpPr/>
              <p:nvPr/>
            </p:nvSpPr>
            <p:spPr>
              <a:xfrm>
                <a:off x="6799794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2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p9"/>
              <p:cNvSpPr/>
              <p:nvPr/>
            </p:nvSpPr>
            <p:spPr>
              <a:xfrm>
                <a:off x="754797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1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40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9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0" name="Google Shape;930;p9"/>
              <p:cNvSpPr/>
              <p:nvPr/>
            </p:nvSpPr>
            <p:spPr>
              <a:xfrm>
                <a:off x="7576949" y="4678539"/>
                <a:ext cx="652605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10" y="83"/>
                    </a:cubicBezTo>
                    <a:cubicBezTo>
                      <a:pt x="165" y="96"/>
                      <a:pt x="123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3" y="225"/>
                      <a:pt x="62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7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9" y="225"/>
                    </a:cubicBezTo>
                    <a:cubicBezTo>
                      <a:pt x="838" y="235"/>
                      <a:pt x="867" y="244"/>
                      <a:pt x="896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7" y="218"/>
                      <a:pt x="1459" y="218"/>
                    </a:cubicBezTo>
                    <a:cubicBezTo>
                      <a:pt x="1488" y="222"/>
                      <a:pt x="1504" y="180"/>
                      <a:pt x="1508" y="157"/>
                    </a:cubicBezTo>
                    <a:cubicBezTo>
                      <a:pt x="1514" y="102"/>
                      <a:pt x="1476" y="51"/>
                      <a:pt x="1433" y="22"/>
                    </a:cubicBezTo>
                    <a:cubicBezTo>
                      <a:pt x="1411" y="9"/>
                      <a:pt x="1388" y="0"/>
                      <a:pt x="1363" y="0"/>
                    </a:cubicBezTo>
                    <a:cubicBezTo>
                      <a:pt x="1334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8" y="109"/>
                    </a:cubicBezTo>
                    <a:cubicBezTo>
                      <a:pt x="1334" y="122"/>
                      <a:pt x="1331" y="144"/>
                      <a:pt x="1321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" name="Google Shape;931;p9"/>
              <p:cNvSpPr/>
              <p:nvPr/>
            </p:nvSpPr>
            <p:spPr>
              <a:xfrm>
                <a:off x="7114635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5" y="72"/>
                    </a:moveTo>
                    <a:lnTo>
                      <a:pt x="1015" y="72"/>
                    </a:lnTo>
                    <a:cubicBezTo>
                      <a:pt x="918" y="11"/>
                      <a:pt x="812" y="-11"/>
                      <a:pt x="696" y="5"/>
                    </a:cubicBezTo>
                    <a:cubicBezTo>
                      <a:pt x="525" y="31"/>
                      <a:pt x="364" y="98"/>
                      <a:pt x="197" y="143"/>
                    </a:cubicBezTo>
                    <a:cubicBezTo>
                      <a:pt x="168" y="150"/>
                      <a:pt x="139" y="156"/>
                      <a:pt x="110" y="163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90" y="79"/>
                      <a:pt x="664" y="63"/>
                    </a:cubicBezTo>
                    <a:cubicBezTo>
                      <a:pt x="754" y="40"/>
                      <a:pt x="850" y="50"/>
                      <a:pt x="941" y="79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2" name="Google Shape;932;p9"/>
              <p:cNvSpPr/>
              <p:nvPr/>
            </p:nvSpPr>
            <p:spPr>
              <a:xfrm>
                <a:off x="6957214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4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7" y="122"/>
                      <a:pt x="193" y="109"/>
                    </a:cubicBezTo>
                    <a:cubicBezTo>
                      <a:pt x="209" y="90"/>
                      <a:pt x="242" y="74"/>
                      <a:pt x="229" y="41"/>
                    </a:cubicBezTo>
                    <a:cubicBezTo>
                      <a:pt x="216" y="13"/>
                      <a:pt x="177" y="0"/>
                      <a:pt x="149" y="0"/>
                    </a:cubicBezTo>
                    <a:cubicBezTo>
                      <a:pt x="123" y="0"/>
                      <a:pt x="97" y="9"/>
                      <a:pt x="77" y="22"/>
                    </a:cubicBezTo>
                    <a:cubicBezTo>
                      <a:pt x="33" y="51"/>
                      <a:pt x="-6" y="103"/>
                      <a:pt x="0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4" y="218"/>
                      <a:pt x="94" y="199"/>
                      <a:pt x="116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29" y="286"/>
                    </a:cubicBezTo>
                    <a:cubicBezTo>
                      <a:pt x="358" y="312"/>
                      <a:pt x="490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1" y="215"/>
                      <a:pt x="1414" y="218"/>
                    </a:cubicBezTo>
                    <a:cubicBezTo>
                      <a:pt x="1446" y="222"/>
                      <a:pt x="1479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3" name="Google Shape;933;p9"/>
              <p:cNvSpPr/>
              <p:nvPr/>
            </p:nvSpPr>
            <p:spPr>
              <a:xfrm>
                <a:off x="6970621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6" y="213"/>
                      <a:pt x="127" y="210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1" y="145"/>
                      <a:pt x="939" y="110"/>
                    </a:cubicBezTo>
                    <a:cubicBezTo>
                      <a:pt x="948" y="107"/>
                      <a:pt x="955" y="103"/>
                      <a:pt x="964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p9"/>
              <p:cNvSpPr/>
              <p:nvPr/>
            </p:nvSpPr>
            <p:spPr>
              <a:xfrm>
                <a:off x="6283420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0" y="278"/>
                    </a:cubicBezTo>
                    <a:cubicBezTo>
                      <a:pt x="1165" y="195"/>
                      <a:pt x="1094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5" name="Google Shape;935;p9"/>
              <p:cNvSpPr/>
              <p:nvPr/>
            </p:nvSpPr>
            <p:spPr>
              <a:xfrm>
                <a:off x="6126000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4" y="116"/>
                      <a:pt x="1342" y="96"/>
                      <a:pt x="1301" y="83"/>
                    </a:cubicBezTo>
                    <a:cubicBezTo>
                      <a:pt x="1207" y="51"/>
                      <a:pt x="1107" y="48"/>
                      <a:pt x="1011" y="74"/>
                    </a:cubicBezTo>
                    <a:cubicBezTo>
                      <a:pt x="940" y="93"/>
                      <a:pt x="872" y="125"/>
                      <a:pt x="801" y="154"/>
                    </a:cubicBezTo>
                    <a:cubicBezTo>
                      <a:pt x="724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299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5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2" y="218"/>
                      <a:pt x="51" y="218"/>
                    </a:cubicBezTo>
                    <a:cubicBezTo>
                      <a:pt x="74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69" y="235"/>
                      <a:pt x="698" y="225"/>
                    </a:cubicBezTo>
                    <a:cubicBezTo>
                      <a:pt x="798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5" y="148"/>
                    </a:cubicBezTo>
                    <a:cubicBezTo>
                      <a:pt x="1314" y="154"/>
                      <a:pt x="1368" y="164"/>
                      <a:pt x="1397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8" y="225"/>
                      <a:pt x="1507" y="228"/>
                    </a:cubicBezTo>
                    <a:cubicBezTo>
                      <a:pt x="1481" y="196"/>
                      <a:pt x="1455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6" name="Google Shape;936;p9"/>
              <p:cNvSpPr/>
              <p:nvPr/>
            </p:nvSpPr>
            <p:spPr>
              <a:xfrm>
                <a:off x="6138974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8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8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59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1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2" y="0"/>
                      <a:pt x="1226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" name="Google Shape;937;p9"/>
              <p:cNvSpPr/>
              <p:nvPr/>
            </p:nvSpPr>
            <p:spPr>
              <a:xfrm>
                <a:off x="5451773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8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8" name="Google Shape;938;p9"/>
              <p:cNvSpPr/>
              <p:nvPr/>
            </p:nvSpPr>
            <p:spPr>
              <a:xfrm>
                <a:off x="5294352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0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300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6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3" y="218"/>
                      <a:pt x="52" y="218"/>
                    </a:cubicBezTo>
                    <a:cubicBezTo>
                      <a:pt x="71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9" name="Google Shape;939;p9"/>
              <p:cNvSpPr/>
              <p:nvPr/>
            </p:nvSpPr>
            <p:spPr>
              <a:xfrm>
                <a:off x="5307759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1" y="97"/>
                      <a:pt x="661" y="97"/>
                      <a:pt x="658" y="97"/>
                    </a:cubicBezTo>
                    <a:cubicBezTo>
                      <a:pt x="642" y="100"/>
                      <a:pt x="629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2" y="213"/>
                      <a:pt x="127" y="210"/>
                    </a:cubicBezTo>
                    <a:cubicBezTo>
                      <a:pt x="101" y="206"/>
                      <a:pt x="85" y="193"/>
                      <a:pt x="75" y="171"/>
                    </a:cubicBezTo>
                    <a:cubicBezTo>
                      <a:pt x="62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49" y="255"/>
                      <a:pt x="81" y="255"/>
                      <a:pt x="107" y="252"/>
                    </a:cubicBezTo>
                    <a:cubicBezTo>
                      <a:pt x="172" y="248"/>
                      <a:pt x="226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29" y="255"/>
                      <a:pt x="552" y="252"/>
                      <a:pt x="574" y="245"/>
                    </a:cubicBezTo>
                    <a:cubicBezTo>
                      <a:pt x="616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8" y="110"/>
                    </a:cubicBezTo>
                    <a:cubicBezTo>
                      <a:pt x="948" y="107"/>
                      <a:pt x="954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3" y="0"/>
                    </a:cubicBezTo>
                    <a:cubicBezTo>
                      <a:pt x="1086" y="-3"/>
                      <a:pt x="996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0" name="Google Shape;940;p9"/>
              <p:cNvSpPr/>
              <p:nvPr/>
            </p:nvSpPr>
            <p:spPr>
              <a:xfrm>
                <a:off x="4620558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3" y="72"/>
                    </a:moveTo>
                    <a:lnTo>
                      <a:pt x="1013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4" y="31"/>
                      <a:pt x="363" y="98"/>
                      <a:pt x="196" y="143"/>
                    </a:cubicBezTo>
                    <a:cubicBezTo>
                      <a:pt x="167" y="150"/>
                      <a:pt x="139" y="156"/>
                      <a:pt x="110" y="163"/>
                    </a:cubicBezTo>
                    <a:cubicBezTo>
                      <a:pt x="93" y="166"/>
                      <a:pt x="77" y="166"/>
                      <a:pt x="65" y="169"/>
                    </a:cubicBezTo>
                    <a:cubicBezTo>
                      <a:pt x="61" y="169"/>
                      <a:pt x="48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5" y="207"/>
                    </a:cubicBezTo>
                    <a:cubicBezTo>
                      <a:pt x="292" y="198"/>
                      <a:pt x="373" y="169"/>
                      <a:pt x="453" y="140"/>
                    </a:cubicBezTo>
                    <a:cubicBezTo>
                      <a:pt x="521" y="111"/>
                      <a:pt x="588" y="79"/>
                      <a:pt x="663" y="63"/>
                    </a:cubicBezTo>
                    <a:cubicBezTo>
                      <a:pt x="753" y="40"/>
                      <a:pt x="849" y="50"/>
                      <a:pt x="940" y="79"/>
                    </a:cubicBezTo>
                    <a:cubicBezTo>
                      <a:pt x="1026" y="111"/>
                      <a:pt x="1129" y="175"/>
                      <a:pt x="1168" y="265"/>
                    </a:cubicBezTo>
                    <a:cubicBezTo>
                      <a:pt x="1181" y="269"/>
                      <a:pt x="1197" y="272"/>
                      <a:pt x="1210" y="278"/>
                    </a:cubicBezTo>
                    <a:cubicBezTo>
                      <a:pt x="1165" y="195"/>
                      <a:pt x="1094" y="124"/>
                      <a:pt x="101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" name="Google Shape;941;p9"/>
              <p:cNvSpPr/>
              <p:nvPr/>
            </p:nvSpPr>
            <p:spPr>
              <a:xfrm>
                <a:off x="4462705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1" y="215"/>
                    </a:cubicBezTo>
                    <a:cubicBezTo>
                      <a:pt x="475" y="231"/>
                      <a:pt x="388" y="241"/>
                      <a:pt x="301" y="238"/>
                    </a:cubicBezTo>
                    <a:cubicBezTo>
                      <a:pt x="259" y="238"/>
                      <a:pt x="240" y="215"/>
                      <a:pt x="230" y="202"/>
                    </a:cubicBezTo>
                    <a:cubicBezTo>
                      <a:pt x="214" y="193"/>
                      <a:pt x="198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1" y="90"/>
                      <a:pt x="243" y="74"/>
                      <a:pt x="230" y="41"/>
                    </a:cubicBezTo>
                    <a:cubicBezTo>
                      <a:pt x="217" y="13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4"/>
                    </a:cubicBezTo>
                    <a:cubicBezTo>
                      <a:pt x="5" y="180"/>
                      <a:pt x="24" y="218"/>
                      <a:pt x="49" y="218"/>
                    </a:cubicBezTo>
                    <a:cubicBezTo>
                      <a:pt x="72" y="218"/>
                      <a:pt x="95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0" y="286"/>
                    </a:cubicBezTo>
                    <a:cubicBezTo>
                      <a:pt x="359" y="312"/>
                      <a:pt x="491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p9"/>
              <p:cNvSpPr/>
              <p:nvPr/>
            </p:nvSpPr>
            <p:spPr>
              <a:xfrm>
                <a:off x="4476112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6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8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7" y="180"/>
                      <a:pt x="199" y="155"/>
                    </a:cubicBezTo>
                    <a:cubicBezTo>
                      <a:pt x="192" y="187"/>
                      <a:pt x="163" y="213"/>
                      <a:pt x="128" y="210"/>
                    </a:cubicBezTo>
                    <a:cubicBezTo>
                      <a:pt x="102" y="206"/>
                      <a:pt x="86" y="193"/>
                      <a:pt x="77" y="171"/>
                    </a:cubicBezTo>
                    <a:cubicBezTo>
                      <a:pt x="64" y="142"/>
                      <a:pt x="25" y="139"/>
                      <a:pt x="9" y="168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9" y="252"/>
                    </a:cubicBezTo>
                    <a:cubicBezTo>
                      <a:pt x="173" y="248"/>
                      <a:pt x="228" y="203"/>
                      <a:pt x="292" y="200"/>
                    </a:cubicBezTo>
                    <a:cubicBezTo>
                      <a:pt x="350" y="193"/>
                      <a:pt x="418" y="226"/>
                      <a:pt x="457" y="274"/>
                    </a:cubicBezTo>
                    <a:cubicBezTo>
                      <a:pt x="470" y="271"/>
                      <a:pt x="504" y="261"/>
                      <a:pt x="510" y="261"/>
                    </a:cubicBezTo>
                    <a:cubicBezTo>
                      <a:pt x="530" y="255"/>
                      <a:pt x="552" y="252"/>
                      <a:pt x="575" y="245"/>
                    </a:cubicBezTo>
                    <a:cubicBezTo>
                      <a:pt x="617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9" y="110"/>
                    </a:cubicBezTo>
                    <a:cubicBezTo>
                      <a:pt x="948" y="107"/>
                      <a:pt x="955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3" name="Google Shape;943;p9"/>
              <p:cNvSpPr/>
              <p:nvPr/>
            </p:nvSpPr>
            <p:spPr>
              <a:xfrm>
                <a:off x="378501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7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3" y="62"/>
                    </a:cubicBezTo>
                    <a:cubicBezTo>
                      <a:pt x="754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4" name="Google Shape;944;p9"/>
              <p:cNvSpPr/>
              <p:nvPr/>
            </p:nvSpPr>
            <p:spPr>
              <a:xfrm>
                <a:off x="3628031" y="5013706"/>
                <a:ext cx="651307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297" extrusionOk="0">
                    <a:moveTo>
                      <a:pt x="1422" y="144"/>
                    </a:moveTo>
                    <a:lnTo>
                      <a:pt x="1422" y="144"/>
                    </a:lnTo>
                    <a:cubicBezTo>
                      <a:pt x="1384" y="119"/>
                      <a:pt x="1342" y="96"/>
                      <a:pt x="1300" y="83"/>
                    </a:cubicBezTo>
                    <a:cubicBezTo>
                      <a:pt x="1206" y="51"/>
                      <a:pt x="1107" y="48"/>
                      <a:pt x="1013" y="73"/>
                    </a:cubicBezTo>
                    <a:cubicBezTo>
                      <a:pt x="939" y="96"/>
                      <a:pt x="872" y="125"/>
                      <a:pt x="801" y="154"/>
                    </a:cubicBezTo>
                    <a:cubicBezTo>
                      <a:pt x="724" y="183"/>
                      <a:pt x="643" y="202"/>
                      <a:pt x="559" y="215"/>
                    </a:cubicBezTo>
                    <a:cubicBezTo>
                      <a:pt x="476" y="231"/>
                      <a:pt x="389" y="244"/>
                      <a:pt x="302" y="238"/>
                    </a:cubicBezTo>
                    <a:cubicBezTo>
                      <a:pt x="260" y="238"/>
                      <a:pt x="240" y="215"/>
                      <a:pt x="231" y="202"/>
                    </a:cubicBezTo>
                    <a:cubicBezTo>
                      <a:pt x="212" y="193"/>
                      <a:pt x="199" y="180"/>
                      <a:pt x="189" y="164"/>
                    </a:cubicBezTo>
                    <a:cubicBezTo>
                      <a:pt x="179" y="144"/>
                      <a:pt x="176" y="122"/>
                      <a:pt x="192" y="109"/>
                    </a:cubicBezTo>
                    <a:cubicBezTo>
                      <a:pt x="212" y="90"/>
                      <a:pt x="240" y="73"/>
                      <a:pt x="228" y="41"/>
                    </a:cubicBezTo>
                    <a:cubicBezTo>
                      <a:pt x="218" y="12"/>
                      <a:pt x="176" y="0"/>
                      <a:pt x="147" y="0"/>
                    </a:cubicBezTo>
                    <a:cubicBezTo>
                      <a:pt x="121" y="0"/>
                      <a:pt x="96" y="9"/>
                      <a:pt x="76" y="22"/>
                    </a:cubicBezTo>
                    <a:cubicBezTo>
                      <a:pt x="34" y="51"/>
                      <a:pt x="-8" y="103"/>
                      <a:pt x="2" y="157"/>
                    </a:cubicBezTo>
                    <a:cubicBezTo>
                      <a:pt x="2" y="180"/>
                      <a:pt x="21" y="221"/>
                      <a:pt x="50" y="218"/>
                    </a:cubicBezTo>
                    <a:cubicBezTo>
                      <a:pt x="73" y="218"/>
                      <a:pt x="92" y="199"/>
                      <a:pt x="115" y="196"/>
                    </a:cubicBezTo>
                    <a:cubicBezTo>
                      <a:pt x="166" y="186"/>
                      <a:pt x="212" y="234"/>
                      <a:pt x="228" y="280"/>
                    </a:cubicBezTo>
                    <a:cubicBezTo>
                      <a:pt x="228" y="283"/>
                      <a:pt x="231" y="283"/>
                      <a:pt x="231" y="286"/>
                    </a:cubicBezTo>
                    <a:cubicBezTo>
                      <a:pt x="356" y="312"/>
                      <a:pt x="488" y="286"/>
                      <a:pt x="614" y="251"/>
                    </a:cubicBezTo>
                    <a:cubicBezTo>
                      <a:pt x="643" y="244"/>
                      <a:pt x="672" y="234"/>
                      <a:pt x="698" y="225"/>
                    </a:cubicBezTo>
                    <a:cubicBezTo>
                      <a:pt x="797" y="196"/>
                      <a:pt x="894" y="164"/>
                      <a:pt x="997" y="148"/>
                    </a:cubicBezTo>
                    <a:cubicBezTo>
                      <a:pt x="1084" y="135"/>
                      <a:pt x="1178" y="135"/>
                      <a:pt x="1265" y="148"/>
                    </a:cubicBezTo>
                    <a:cubicBezTo>
                      <a:pt x="1313" y="154"/>
                      <a:pt x="1368" y="167"/>
                      <a:pt x="1397" y="205"/>
                    </a:cubicBezTo>
                    <a:cubicBezTo>
                      <a:pt x="1400" y="209"/>
                      <a:pt x="1403" y="212"/>
                      <a:pt x="1406" y="215"/>
                    </a:cubicBezTo>
                    <a:cubicBezTo>
                      <a:pt x="1410" y="215"/>
                      <a:pt x="1413" y="218"/>
                      <a:pt x="1416" y="218"/>
                    </a:cubicBezTo>
                    <a:cubicBezTo>
                      <a:pt x="1445" y="221"/>
                      <a:pt x="1477" y="225"/>
                      <a:pt x="1506" y="228"/>
                    </a:cubicBezTo>
                    <a:cubicBezTo>
                      <a:pt x="1484" y="196"/>
                      <a:pt x="1454" y="167"/>
                      <a:pt x="142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p9"/>
              <p:cNvSpPr/>
              <p:nvPr/>
            </p:nvSpPr>
            <p:spPr>
              <a:xfrm>
                <a:off x="364057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30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9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2" y="232"/>
                      <a:pt x="28" y="245"/>
                    </a:cubicBezTo>
                    <a:cubicBezTo>
                      <a:pt x="54" y="255"/>
                      <a:pt x="83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3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42" y="45"/>
                      <a:pt x="1348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8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9"/>
              <p:cNvSpPr/>
              <p:nvPr/>
            </p:nvSpPr>
            <p:spPr>
              <a:xfrm>
                <a:off x="2953371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71" y="149"/>
                      <a:pt x="139" y="156"/>
                      <a:pt x="110" y="162"/>
                    </a:cubicBezTo>
                    <a:cubicBezTo>
                      <a:pt x="97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3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" name="Google Shape;947;p9"/>
              <p:cNvSpPr/>
              <p:nvPr/>
            </p:nvSpPr>
            <p:spPr>
              <a:xfrm>
                <a:off x="2795518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2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50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7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9" y="186"/>
                      <a:pt x="214" y="234"/>
                      <a:pt x="230" y="280"/>
                    </a:cubicBezTo>
                    <a:cubicBezTo>
                      <a:pt x="230" y="283"/>
                      <a:pt x="233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1000" y="148"/>
                    </a:cubicBezTo>
                    <a:cubicBezTo>
                      <a:pt x="1087" y="135"/>
                      <a:pt x="1180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2" y="215"/>
                      <a:pt x="1415" y="218"/>
                      <a:pt x="1418" y="218"/>
                    </a:cubicBezTo>
                    <a:cubicBezTo>
                      <a:pt x="1447" y="221"/>
                      <a:pt x="1480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" name="Google Shape;948;p9"/>
              <p:cNvSpPr/>
              <p:nvPr/>
            </p:nvSpPr>
            <p:spPr>
              <a:xfrm>
                <a:off x="2809357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29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3" y="110"/>
                    </a:cubicBezTo>
                    <a:cubicBezTo>
                      <a:pt x="481" y="151"/>
                      <a:pt x="339" y="180"/>
                      <a:pt x="201" y="158"/>
                    </a:cubicBezTo>
                    <a:cubicBezTo>
                      <a:pt x="191" y="187"/>
                      <a:pt x="166" y="213"/>
                      <a:pt x="127" y="209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2" y="142"/>
                      <a:pt x="24" y="139"/>
                      <a:pt x="8" y="167"/>
                    </a:cubicBezTo>
                    <a:cubicBezTo>
                      <a:pt x="-8" y="193"/>
                      <a:pt x="2" y="232"/>
                      <a:pt x="27" y="245"/>
                    </a:cubicBezTo>
                    <a:cubicBezTo>
                      <a:pt x="53" y="255"/>
                      <a:pt x="82" y="255"/>
                      <a:pt x="108" y="251"/>
                    </a:cubicBezTo>
                    <a:cubicBezTo>
                      <a:pt x="172" y="248"/>
                      <a:pt x="227" y="206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72" y="271"/>
                      <a:pt x="507" y="261"/>
                      <a:pt x="510" y="261"/>
                    </a:cubicBezTo>
                    <a:cubicBezTo>
                      <a:pt x="533" y="258"/>
                      <a:pt x="552" y="251"/>
                      <a:pt x="575" y="245"/>
                    </a:cubicBezTo>
                    <a:cubicBezTo>
                      <a:pt x="617" y="235"/>
                      <a:pt x="659" y="222"/>
                      <a:pt x="700" y="209"/>
                    </a:cubicBezTo>
                    <a:cubicBezTo>
                      <a:pt x="781" y="180"/>
                      <a:pt x="861" y="145"/>
                      <a:pt x="942" y="113"/>
                    </a:cubicBezTo>
                    <a:cubicBezTo>
                      <a:pt x="948" y="110"/>
                      <a:pt x="955" y="106"/>
                      <a:pt x="964" y="103"/>
                    </a:cubicBezTo>
                    <a:cubicBezTo>
                      <a:pt x="1084" y="51"/>
                      <a:pt x="1206" y="42"/>
                      <a:pt x="1335" y="45"/>
                    </a:cubicBezTo>
                    <a:cubicBezTo>
                      <a:pt x="1341" y="45"/>
                      <a:pt x="1344" y="45"/>
                      <a:pt x="1351" y="45"/>
                    </a:cubicBezTo>
                    <a:cubicBezTo>
                      <a:pt x="1312" y="3"/>
                      <a:pt x="1225" y="0"/>
                      <a:pt x="1174" y="0"/>
                    </a:cubicBezTo>
                    <a:cubicBezTo>
                      <a:pt x="1087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49" name="Google Shape;949;p9"/>
              <p:cNvGrpSpPr/>
              <p:nvPr/>
            </p:nvGrpSpPr>
            <p:grpSpPr>
              <a:xfrm>
                <a:off x="-1371800" y="4556148"/>
                <a:ext cx="12106273" cy="834677"/>
                <a:chOff x="-1371800" y="4556148"/>
                <a:chExt cx="12106273" cy="834677"/>
              </a:xfrm>
            </p:grpSpPr>
            <p:grpSp>
              <p:nvGrpSpPr>
                <p:cNvPr id="950" name="Google Shape;950;p9"/>
                <p:cNvGrpSpPr/>
                <p:nvPr/>
              </p:nvGrpSpPr>
              <p:grpSpPr>
                <a:xfrm>
                  <a:off x="-1133939" y="4567393"/>
                  <a:ext cx="11630521" cy="730017"/>
                  <a:chOff x="-1133939" y="6512318"/>
                  <a:chExt cx="11630521" cy="730017"/>
                </a:xfrm>
              </p:grpSpPr>
              <p:sp>
                <p:nvSpPr>
                  <p:cNvPr id="951" name="Google Shape;951;p9"/>
                  <p:cNvSpPr/>
                  <p:nvPr/>
                </p:nvSpPr>
                <p:spPr>
                  <a:xfrm>
                    <a:off x="-1133939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7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1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3" y="192"/>
                        </a:cubicBezTo>
                        <a:cubicBezTo>
                          <a:pt x="743" y="205"/>
                          <a:pt x="768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8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1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4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1" y="372"/>
                        </a:cubicBezTo>
                        <a:cubicBezTo>
                          <a:pt x="118" y="424"/>
                          <a:pt x="160" y="456"/>
                          <a:pt x="211" y="450"/>
                        </a:cubicBezTo>
                        <a:cubicBezTo>
                          <a:pt x="240" y="443"/>
                          <a:pt x="276" y="427"/>
                          <a:pt x="286" y="398"/>
                        </a:cubicBezTo>
                        <a:cubicBezTo>
                          <a:pt x="289" y="382"/>
                          <a:pt x="282" y="379"/>
                          <a:pt x="273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298" y="237"/>
                        </a:cubicBezTo>
                        <a:cubicBezTo>
                          <a:pt x="350" y="221"/>
                          <a:pt x="401" y="234"/>
                          <a:pt x="440" y="266"/>
                        </a:cubicBezTo>
                        <a:cubicBezTo>
                          <a:pt x="479" y="295"/>
                          <a:pt x="511" y="337"/>
                          <a:pt x="514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3" y="475"/>
                          <a:pt x="321" y="495"/>
                        </a:cubicBezTo>
                        <a:cubicBezTo>
                          <a:pt x="302" y="514"/>
                          <a:pt x="279" y="543"/>
                          <a:pt x="282" y="572"/>
                        </a:cubicBezTo>
                        <a:cubicBezTo>
                          <a:pt x="289" y="604"/>
                          <a:pt x="340" y="627"/>
                          <a:pt x="359" y="591"/>
                        </a:cubicBezTo>
                        <a:cubicBezTo>
                          <a:pt x="369" y="572"/>
                          <a:pt x="379" y="556"/>
                          <a:pt x="405" y="550"/>
                        </a:cubicBezTo>
                        <a:cubicBezTo>
                          <a:pt x="424" y="543"/>
                          <a:pt x="446" y="550"/>
                          <a:pt x="463" y="566"/>
                        </a:cubicBezTo>
                        <a:cubicBezTo>
                          <a:pt x="498" y="598"/>
                          <a:pt x="495" y="662"/>
                          <a:pt x="450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4" y="714"/>
                          <a:pt x="198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5" y="533"/>
                          <a:pt x="768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5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52" name="Google Shape;952;p9"/>
                  <p:cNvSpPr/>
                  <p:nvPr/>
                </p:nvSpPr>
                <p:spPr>
                  <a:xfrm>
                    <a:off x="-302725" y="6512318"/>
                    <a:ext cx="431610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7" extrusionOk="0">
                        <a:moveTo>
                          <a:pt x="998" y="282"/>
                        </a:moveTo>
                        <a:lnTo>
                          <a:pt x="998" y="282"/>
                        </a:lnTo>
                        <a:cubicBezTo>
                          <a:pt x="988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60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1" y="173"/>
                          <a:pt x="827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1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5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2" y="514"/>
                          <a:pt x="280" y="543"/>
                          <a:pt x="283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5" y="543"/>
                          <a:pt x="450" y="550"/>
                          <a:pt x="463" y="566"/>
                        </a:cubicBezTo>
                        <a:cubicBezTo>
                          <a:pt x="499" y="598"/>
                          <a:pt x="495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7" y="852"/>
                          <a:pt x="106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5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998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53" name="Google Shape;953;p9"/>
                  <p:cNvSpPr/>
                  <p:nvPr/>
                </p:nvSpPr>
                <p:spPr>
                  <a:xfrm>
                    <a:off x="528923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1" y="179"/>
                        </a:cubicBezTo>
                        <a:cubicBezTo>
                          <a:pt x="218" y="208"/>
                          <a:pt x="215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299" y="237"/>
                        </a:cubicBezTo>
                        <a:cubicBezTo>
                          <a:pt x="350" y="221"/>
                          <a:pt x="402" y="234"/>
                          <a:pt x="440" y="266"/>
                        </a:cubicBezTo>
                        <a:cubicBezTo>
                          <a:pt x="479" y="295"/>
                          <a:pt x="511" y="337"/>
                          <a:pt x="515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3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3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6" y="852"/>
                          <a:pt x="440" y="830"/>
                          <a:pt x="502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54" name="Google Shape;954;p9"/>
                  <p:cNvSpPr/>
                  <p:nvPr/>
                </p:nvSpPr>
                <p:spPr>
                  <a:xfrm>
                    <a:off x="1360137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9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3" y="138"/>
                        </a:cubicBezTo>
                        <a:cubicBezTo>
                          <a:pt x="860" y="121"/>
                          <a:pt x="844" y="108"/>
                          <a:pt x="828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6" y="102"/>
                          <a:pt x="696" y="170"/>
                          <a:pt x="725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2" y="189"/>
                          <a:pt x="808" y="183"/>
                          <a:pt x="818" y="176"/>
                        </a:cubicBezTo>
                        <a:cubicBezTo>
                          <a:pt x="824" y="173"/>
                          <a:pt x="828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8" y="321"/>
                          <a:pt x="760" y="305"/>
                          <a:pt x="721" y="282"/>
                        </a:cubicBezTo>
                        <a:cubicBezTo>
                          <a:pt x="670" y="253"/>
                          <a:pt x="644" y="205"/>
                          <a:pt x="621" y="154"/>
                        </a:cubicBezTo>
                        <a:cubicBezTo>
                          <a:pt x="599" y="99"/>
                          <a:pt x="564" y="44"/>
                          <a:pt x="509" y="15"/>
                        </a:cubicBezTo>
                        <a:cubicBezTo>
                          <a:pt x="483" y="-1"/>
                          <a:pt x="451" y="-7"/>
                          <a:pt x="425" y="9"/>
                        </a:cubicBezTo>
                        <a:cubicBezTo>
                          <a:pt x="386" y="28"/>
                          <a:pt x="393" y="60"/>
                          <a:pt x="380" y="95"/>
                        </a:cubicBezTo>
                        <a:cubicBezTo>
                          <a:pt x="377" y="102"/>
                          <a:pt x="370" y="105"/>
                          <a:pt x="364" y="102"/>
                        </a:cubicBezTo>
                        <a:cubicBezTo>
                          <a:pt x="335" y="95"/>
                          <a:pt x="306" y="92"/>
                          <a:pt x="277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6" y="231"/>
                          <a:pt x="193" y="250"/>
                        </a:cubicBezTo>
                        <a:cubicBezTo>
                          <a:pt x="171" y="266"/>
                          <a:pt x="145" y="276"/>
                          <a:pt x="129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1" y="456"/>
                          <a:pt x="212" y="450"/>
                        </a:cubicBezTo>
                        <a:cubicBezTo>
                          <a:pt x="241" y="443"/>
                          <a:pt x="277" y="427"/>
                          <a:pt x="286" y="398"/>
                        </a:cubicBezTo>
                        <a:cubicBezTo>
                          <a:pt x="290" y="382"/>
                          <a:pt x="283" y="379"/>
                          <a:pt x="274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80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3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3" y="514"/>
                          <a:pt x="280" y="543"/>
                          <a:pt x="283" y="572"/>
                        </a:cubicBezTo>
                        <a:cubicBezTo>
                          <a:pt x="290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6" y="550"/>
                        </a:cubicBezTo>
                        <a:cubicBezTo>
                          <a:pt x="425" y="543"/>
                          <a:pt x="451" y="550"/>
                          <a:pt x="464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9" y="714"/>
                          <a:pt x="341" y="707"/>
                          <a:pt x="296" y="691"/>
                        </a:cubicBezTo>
                        <a:cubicBezTo>
                          <a:pt x="238" y="675"/>
                          <a:pt x="187" y="640"/>
                          <a:pt x="125" y="652"/>
                        </a:cubicBezTo>
                        <a:cubicBezTo>
                          <a:pt x="71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2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200" y="717"/>
                          <a:pt x="238" y="740"/>
                        </a:cubicBezTo>
                        <a:cubicBezTo>
                          <a:pt x="277" y="765"/>
                          <a:pt x="312" y="813"/>
                          <a:pt x="303" y="862"/>
                        </a:cubicBezTo>
                        <a:cubicBezTo>
                          <a:pt x="299" y="878"/>
                          <a:pt x="290" y="894"/>
                          <a:pt x="277" y="907"/>
                        </a:cubicBezTo>
                        <a:cubicBezTo>
                          <a:pt x="293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4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9" y="569"/>
                          <a:pt x="721" y="553"/>
                          <a:pt x="747" y="540"/>
                        </a:cubicBezTo>
                        <a:cubicBezTo>
                          <a:pt x="757" y="533"/>
                          <a:pt x="769" y="527"/>
                          <a:pt x="779" y="520"/>
                        </a:cubicBezTo>
                        <a:cubicBezTo>
                          <a:pt x="786" y="517"/>
                          <a:pt x="818" y="511"/>
                          <a:pt x="821" y="504"/>
                        </a:cubicBezTo>
                        <a:cubicBezTo>
                          <a:pt x="857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55" name="Google Shape;955;p9"/>
                  <p:cNvSpPr/>
                  <p:nvPr/>
                </p:nvSpPr>
                <p:spPr>
                  <a:xfrm>
                    <a:off x="2191785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5" y="9"/>
                        </a:cubicBezTo>
                        <a:cubicBezTo>
                          <a:pt x="386" y="28"/>
                          <a:pt x="392" y="60"/>
                          <a:pt x="380" y="95"/>
                        </a:cubicBezTo>
                        <a:cubicBezTo>
                          <a:pt x="376" y="102"/>
                          <a:pt x="370" y="105"/>
                          <a:pt x="364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302" y="237"/>
                        </a:cubicBezTo>
                        <a:cubicBezTo>
                          <a:pt x="351" y="221"/>
                          <a:pt x="402" y="234"/>
                          <a:pt x="444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5" y="550"/>
                        </a:cubicBezTo>
                        <a:cubicBezTo>
                          <a:pt x="425" y="543"/>
                          <a:pt x="450" y="550"/>
                          <a:pt x="466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56" name="Google Shape;956;p9"/>
                  <p:cNvSpPr/>
                  <p:nvPr/>
                </p:nvSpPr>
                <p:spPr>
                  <a:xfrm>
                    <a:off x="3023432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1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2" y="234"/>
                          <a:pt x="444" y="266"/>
                        </a:cubicBezTo>
                        <a:cubicBezTo>
                          <a:pt x="479" y="295"/>
                          <a:pt x="511" y="337"/>
                          <a:pt x="518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3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6" y="691"/>
                        </a:cubicBezTo>
                        <a:cubicBezTo>
                          <a:pt x="237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9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5" y="714"/>
                          <a:pt x="199" y="717"/>
                          <a:pt x="237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8" y="881"/>
                        </a:cubicBezTo>
                        <a:cubicBezTo>
                          <a:pt x="386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1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57" name="Google Shape;957;p9"/>
                  <p:cNvSpPr/>
                  <p:nvPr/>
                </p:nvSpPr>
                <p:spPr>
                  <a:xfrm>
                    <a:off x="3855079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6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4" y="102"/>
                          <a:pt x="694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3" y="173"/>
                          <a:pt x="826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69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0" y="443"/>
                          <a:pt x="276" y="427"/>
                          <a:pt x="285" y="398"/>
                        </a:cubicBezTo>
                        <a:cubicBezTo>
                          <a:pt x="289" y="382"/>
                          <a:pt x="282" y="379"/>
                          <a:pt x="272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1" y="234"/>
                          <a:pt x="443" y="266"/>
                        </a:cubicBezTo>
                        <a:cubicBezTo>
                          <a:pt x="479" y="295"/>
                          <a:pt x="511" y="337"/>
                          <a:pt x="517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5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2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8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4" y="714"/>
                          <a:pt x="199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7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58" name="Google Shape;958;p9"/>
                  <p:cNvSpPr/>
                  <p:nvPr/>
                </p:nvSpPr>
                <p:spPr>
                  <a:xfrm>
                    <a:off x="4690619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9" y="261"/>
                          <a:pt x="919" y="235"/>
                          <a:pt x="907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48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88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50" y="351"/>
                        </a:cubicBezTo>
                        <a:cubicBezTo>
                          <a:pt x="217" y="303"/>
                          <a:pt x="250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18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2" y="882"/>
                          <a:pt x="105" y="870"/>
                        </a:cubicBezTo>
                        <a:cubicBezTo>
                          <a:pt x="146" y="853"/>
                          <a:pt x="105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6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30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59" name="Google Shape;959;p9"/>
                  <p:cNvSpPr/>
                  <p:nvPr/>
                </p:nvSpPr>
                <p:spPr>
                  <a:xfrm>
                    <a:off x="5522266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8" y="261"/>
                          <a:pt x="919" y="235"/>
                          <a:pt x="909" y="209"/>
                        </a:cubicBezTo>
                        <a:cubicBezTo>
                          <a:pt x="896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2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7" y="203"/>
                          <a:pt x="787" y="193"/>
                        </a:cubicBezTo>
                        <a:cubicBezTo>
                          <a:pt x="800" y="190"/>
                          <a:pt x="806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51" y="174"/>
                          <a:pt x="861" y="203"/>
                          <a:pt x="864" y="219"/>
                        </a:cubicBezTo>
                        <a:cubicBezTo>
                          <a:pt x="867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19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4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2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7" y="348"/>
                          <a:pt x="110" y="374"/>
                        </a:cubicBezTo>
                        <a:cubicBezTo>
                          <a:pt x="114" y="425"/>
                          <a:pt x="159" y="457"/>
                          <a:pt x="210" y="451"/>
                        </a:cubicBezTo>
                        <a:cubicBezTo>
                          <a:pt x="239" y="445"/>
                          <a:pt x="275" y="429"/>
                          <a:pt x="285" y="399"/>
                        </a:cubicBezTo>
                        <a:cubicBezTo>
                          <a:pt x="288" y="383"/>
                          <a:pt x="281" y="380"/>
                          <a:pt x="272" y="374"/>
                        </a:cubicBezTo>
                        <a:cubicBezTo>
                          <a:pt x="262" y="367"/>
                          <a:pt x="255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0" y="235"/>
                          <a:pt x="439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19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1" y="573"/>
                        </a:cubicBezTo>
                        <a:cubicBezTo>
                          <a:pt x="288" y="606"/>
                          <a:pt x="339" y="625"/>
                          <a:pt x="358" y="593"/>
                        </a:cubicBezTo>
                        <a:cubicBezTo>
                          <a:pt x="368" y="573"/>
                          <a:pt x="378" y="557"/>
                          <a:pt x="400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6" y="676"/>
                          <a:pt x="185" y="641"/>
                          <a:pt x="123" y="654"/>
                        </a:cubicBezTo>
                        <a:cubicBezTo>
                          <a:pt x="69" y="666"/>
                          <a:pt x="17" y="705"/>
                          <a:pt x="4" y="760"/>
                        </a:cubicBezTo>
                        <a:cubicBezTo>
                          <a:pt x="-5" y="789"/>
                          <a:pt x="-2" y="821"/>
                          <a:pt x="17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4" y="853"/>
                          <a:pt x="436" y="831"/>
                          <a:pt x="500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4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0" name="Google Shape;960;p9"/>
                  <p:cNvSpPr/>
                  <p:nvPr/>
                </p:nvSpPr>
                <p:spPr>
                  <a:xfrm>
                    <a:off x="6353481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4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3" y="206"/>
                          <a:pt x="768" y="203"/>
                          <a:pt x="788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7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4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5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49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3" y="470"/>
                          <a:pt x="340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5" y="763"/>
                          <a:pt x="308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4" y="570"/>
                          <a:pt x="720" y="554"/>
                          <a:pt x="743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1" name="Google Shape;961;p9"/>
                  <p:cNvSpPr/>
                  <p:nvPr/>
                </p:nvSpPr>
                <p:spPr>
                  <a:xfrm>
                    <a:off x="7185128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7" y="280"/>
                          <a:pt x="964" y="274"/>
                        </a:cubicBezTo>
                        <a:cubicBezTo>
                          <a:pt x="939" y="261"/>
                          <a:pt x="919" y="235"/>
                          <a:pt x="910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2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9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20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2" name="Google Shape;962;p9"/>
                  <p:cNvSpPr/>
                  <p:nvPr/>
                </p:nvSpPr>
                <p:spPr>
                  <a:xfrm>
                    <a:off x="8016343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8" y="284"/>
                          <a:pt x="978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2" y="136"/>
                        </a:cubicBezTo>
                        <a:cubicBezTo>
                          <a:pt x="859" y="123"/>
                          <a:pt x="843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5" y="103"/>
                          <a:pt x="695" y="171"/>
                          <a:pt x="724" y="193"/>
                        </a:cubicBezTo>
                        <a:cubicBezTo>
                          <a:pt x="743" y="206"/>
                          <a:pt x="769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7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9" y="238"/>
                          <a:pt x="865" y="267"/>
                          <a:pt x="849" y="284"/>
                        </a:cubicBezTo>
                        <a:cubicBezTo>
                          <a:pt x="817" y="322"/>
                          <a:pt x="756" y="306"/>
                          <a:pt x="720" y="284"/>
                        </a:cubicBezTo>
                        <a:cubicBezTo>
                          <a:pt x="669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8" y="13"/>
                        </a:cubicBezTo>
                        <a:cubicBezTo>
                          <a:pt x="482" y="0"/>
                          <a:pt x="450" y="-6"/>
                          <a:pt x="421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6" y="103"/>
                          <a:pt x="369" y="106"/>
                          <a:pt x="363" y="103"/>
                        </a:cubicBezTo>
                        <a:cubicBezTo>
                          <a:pt x="334" y="97"/>
                          <a:pt x="305" y="93"/>
                          <a:pt x="276" y="106"/>
                        </a:cubicBezTo>
                        <a:cubicBezTo>
                          <a:pt x="244" y="119"/>
                          <a:pt x="224" y="148"/>
                          <a:pt x="221" y="181"/>
                        </a:cubicBezTo>
                        <a:cubicBezTo>
                          <a:pt x="218" y="209"/>
                          <a:pt x="215" y="232"/>
                          <a:pt x="192" y="251"/>
                        </a:cubicBezTo>
                        <a:cubicBezTo>
                          <a:pt x="170" y="267"/>
                          <a:pt x="144" y="277"/>
                          <a:pt x="128" y="303"/>
                        </a:cubicBezTo>
                        <a:cubicBezTo>
                          <a:pt x="115" y="325"/>
                          <a:pt x="108" y="348"/>
                          <a:pt x="112" y="374"/>
                        </a:cubicBezTo>
                        <a:cubicBezTo>
                          <a:pt x="115" y="425"/>
                          <a:pt x="160" y="457"/>
                          <a:pt x="212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9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1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4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9" y="606"/>
                          <a:pt x="340" y="625"/>
                          <a:pt x="360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7" y="551"/>
                          <a:pt x="463" y="564"/>
                        </a:cubicBezTo>
                        <a:cubicBezTo>
                          <a:pt x="498" y="599"/>
                          <a:pt x="492" y="663"/>
                          <a:pt x="450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6" y="641"/>
                          <a:pt x="124" y="654"/>
                        </a:cubicBezTo>
                        <a:cubicBezTo>
                          <a:pt x="70" y="666"/>
                          <a:pt x="21" y="705"/>
                          <a:pt x="5" y="760"/>
                        </a:cubicBezTo>
                        <a:cubicBezTo>
                          <a:pt x="-4" y="789"/>
                          <a:pt x="-1" y="821"/>
                          <a:pt x="18" y="844"/>
                        </a:cubicBezTo>
                        <a:cubicBezTo>
                          <a:pt x="41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9" y="718"/>
                          <a:pt x="234" y="741"/>
                        </a:cubicBezTo>
                        <a:cubicBezTo>
                          <a:pt x="276" y="763"/>
                          <a:pt x="311" y="811"/>
                          <a:pt x="302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3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5" y="570"/>
                          <a:pt x="720" y="554"/>
                          <a:pt x="746" y="538"/>
                        </a:cubicBezTo>
                        <a:cubicBezTo>
                          <a:pt x="756" y="535"/>
                          <a:pt x="765" y="528"/>
                          <a:pt x="778" y="522"/>
                        </a:cubicBezTo>
                        <a:cubicBezTo>
                          <a:pt x="785" y="518"/>
                          <a:pt x="817" y="509"/>
                          <a:pt x="817" y="506"/>
                        </a:cubicBezTo>
                        <a:cubicBezTo>
                          <a:pt x="856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3" name="Google Shape;963;p9"/>
                  <p:cNvSpPr/>
                  <p:nvPr/>
                </p:nvSpPr>
                <p:spPr>
                  <a:xfrm>
                    <a:off x="8847990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9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7" y="322"/>
                          <a:pt x="759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7" y="97"/>
                          <a:pt x="562" y="45"/>
                          <a:pt x="508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3" y="97"/>
                          <a:pt x="304" y="93"/>
                          <a:pt x="276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4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8" y="425"/>
                          <a:pt x="160" y="457"/>
                          <a:pt x="211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8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6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5" y="586"/>
                        </a:cubicBezTo>
                        <a:cubicBezTo>
                          <a:pt x="694" y="570"/>
                          <a:pt x="720" y="554"/>
                          <a:pt x="746" y="538"/>
                        </a:cubicBezTo>
                        <a:cubicBezTo>
                          <a:pt x="755" y="535"/>
                          <a:pt x="768" y="528"/>
                          <a:pt x="778" y="522"/>
                        </a:cubicBezTo>
                        <a:cubicBezTo>
                          <a:pt x="784" y="518"/>
                          <a:pt x="817" y="509"/>
                          <a:pt x="817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4" name="Google Shape;964;p9"/>
                  <p:cNvSpPr/>
                  <p:nvPr/>
                </p:nvSpPr>
                <p:spPr>
                  <a:xfrm>
                    <a:off x="9679637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2" y="235"/>
                          <a:pt x="909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8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7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40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5" y="470"/>
                          <a:pt x="343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8" y="573"/>
                          <a:pt x="378" y="557"/>
                          <a:pt x="404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6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8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7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5" y="586"/>
                        </a:cubicBezTo>
                        <a:cubicBezTo>
                          <a:pt x="697" y="570"/>
                          <a:pt x="720" y="554"/>
                          <a:pt x="745" y="538"/>
                        </a:cubicBezTo>
                        <a:cubicBezTo>
                          <a:pt x="755" y="535"/>
                          <a:pt x="768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5" name="Google Shape;965;p9"/>
                  <p:cNvSpPr/>
                  <p:nvPr/>
                </p:nvSpPr>
                <p:spPr>
                  <a:xfrm>
                    <a:off x="10064539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996" y="760"/>
                        </a:moveTo>
                        <a:lnTo>
                          <a:pt x="996" y="760"/>
                        </a:lnTo>
                        <a:cubicBezTo>
                          <a:pt x="979" y="705"/>
                          <a:pt x="931" y="667"/>
                          <a:pt x="876" y="654"/>
                        </a:cubicBezTo>
                        <a:cubicBezTo>
                          <a:pt x="812" y="641"/>
                          <a:pt x="764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500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8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2" y="108"/>
                          <a:pt x="625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80" y="284"/>
                        </a:cubicBezTo>
                        <a:cubicBezTo>
                          <a:pt x="242" y="303"/>
                          <a:pt x="184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4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9" y="124"/>
                          <a:pt x="126" y="137"/>
                        </a:cubicBezTo>
                        <a:cubicBezTo>
                          <a:pt x="110" y="158"/>
                          <a:pt x="103" y="184"/>
                          <a:pt x="91" y="210"/>
                        </a:cubicBezTo>
                        <a:cubicBezTo>
                          <a:pt x="78" y="235"/>
                          <a:pt x="62" y="261"/>
                          <a:pt x="32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5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2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6" y="850"/>
                          <a:pt x="673" y="882"/>
                        </a:cubicBezTo>
                        <a:cubicBezTo>
                          <a:pt x="689" y="889"/>
                          <a:pt x="706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2" y="763"/>
                          <a:pt x="764" y="741"/>
                        </a:cubicBezTo>
                        <a:cubicBezTo>
                          <a:pt x="799" y="718"/>
                          <a:pt x="867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6" y="76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6" name="Google Shape;966;p9"/>
                  <p:cNvSpPr/>
                  <p:nvPr/>
                </p:nvSpPr>
                <p:spPr>
                  <a:xfrm>
                    <a:off x="9233324" y="6849648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2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0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21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4" y="364"/>
                          <a:pt x="727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4" y="428"/>
                          <a:pt x="760" y="445"/>
                          <a:pt x="785" y="451"/>
                        </a:cubicBezTo>
                        <a:cubicBezTo>
                          <a:pt x="837" y="457"/>
                          <a:pt x="882" y="425"/>
                          <a:pt x="888" y="374"/>
                        </a:cubicBezTo>
                        <a:cubicBezTo>
                          <a:pt x="888" y="348"/>
                          <a:pt x="882" y="322"/>
                          <a:pt x="869" y="303"/>
                        </a:cubicBezTo>
                        <a:cubicBezTo>
                          <a:pt x="856" y="277"/>
                          <a:pt x="831" y="268"/>
                          <a:pt x="808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4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50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6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1" y="303"/>
                          <a:pt x="183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12" y="193"/>
                        </a:cubicBezTo>
                        <a:cubicBezTo>
                          <a:pt x="231" y="200"/>
                          <a:pt x="257" y="203"/>
                          <a:pt x="274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4" y="101"/>
                        </a:cubicBezTo>
                        <a:cubicBezTo>
                          <a:pt x="158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5" y="519"/>
                          <a:pt x="219" y="522"/>
                        </a:cubicBezTo>
                        <a:cubicBezTo>
                          <a:pt x="231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5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6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7" name="Google Shape;967;p9"/>
                  <p:cNvSpPr/>
                  <p:nvPr/>
                </p:nvSpPr>
                <p:spPr>
                  <a:xfrm>
                    <a:off x="8401677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3" y="712"/>
                          <a:pt x="547" y="689"/>
                        </a:cubicBezTo>
                        <a:cubicBezTo>
                          <a:pt x="506" y="664"/>
                          <a:pt x="502" y="599"/>
                          <a:pt x="535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5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8" y="252"/>
                        </a:cubicBezTo>
                        <a:cubicBezTo>
                          <a:pt x="783" y="232"/>
                          <a:pt x="783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5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2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8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3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6" y="715"/>
                          <a:pt x="883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8" name="Google Shape;968;p9"/>
                  <p:cNvSpPr/>
                  <p:nvPr/>
                </p:nvSpPr>
                <p:spPr>
                  <a:xfrm>
                    <a:off x="7570030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1"/>
                          <a:pt x="184" y="177"/>
                        </a:cubicBezTo>
                        <a:cubicBezTo>
                          <a:pt x="194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3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9" name="Google Shape;969;p9"/>
                  <p:cNvSpPr/>
                  <p:nvPr/>
                </p:nvSpPr>
                <p:spPr>
                  <a:xfrm>
                    <a:off x="6738815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8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7" y="371"/>
                        </a:cubicBezTo>
                        <a:cubicBezTo>
                          <a:pt x="714" y="380"/>
                          <a:pt x="708" y="384"/>
                          <a:pt x="714" y="400"/>
                        </a:cubicBezTo>
                        <a:cubicBezTo>
                          <a:pt x="724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69" y="303"/>
                        </a:cubicBezTo>
                        <a:cubicBezTo>
                          <a:pt x="856" y="277"/>
                          <a:pt x="830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1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47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8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09" y="193"/>
                        </a:cubicBezTo>
                        <a:cubicBezTo>
                          <a:pt x="232" y="200"/>
                          <a:pt x="257" y="203"/>
                          <a:pt x="273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2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0" name="Google Shape;970;p9"/>
                  <p:cNvSpPr/>
                  <p:nvPr/>
                </p:nvSpPr>
                <p:spPr>
                  <a:xfrm>
                    <a:off x="5907168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6" y="664"/>
                          <a:pt x="502" y="599"/>
                          <a:pt x="534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6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70" y="303"/>
                        </a:cubicBezTo>
                        <a:cubicBezTo>
                          <a:pt x="857" y="277"/>
                          <a:pt x="828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6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8" y="1"/>
                          <a:pt x="490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09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1" name="Google Shape;971;p9"/>
                  <p:cNvSpPr/>
                  <p:nvPr/>
                </p:nvSpPr>
                <p:spPr>
                  <a:xfrm>
                    <a:off x="5075521" y="6849648"/>
                    <a:ext cx="43247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1" y="705"/>
                          <a:pt x="590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86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28" y="268"/>
                          <a:pt x="806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28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6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9" y="284"/>
                        </a:cubicBezTo>
                        <a:cubicBezTo>
                          <a:pt x="136" y="268"/>
                          <a:pt x="129" y="239"/>
                          <a:pt x="132" y="216"/>
                        </a:cubicBezTo>
                        <a:cubicBezTo>
                          <a:pt x="136" y="203"/>
                          <a:pt x="149" y="174"/>
                          <a:pt x="165" y="171"/>
                        </a:cubicBezTo>
                        <a:cubicBezTo>
                          <a:pt x="171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0" y="284"/>
                          <a:pt x="0" y="284"/>
                        </a:cubicBezTo>
                        <a:cubicBezTo>
                          <a:pt x="81" y="338"/>
                          <a:pt x="142" y="416"/>
                          <a:pt x="181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4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0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28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2" name="Google Shape;972;p9"/>
                  <p:cNvSpPr/>
                  <p:nvPr/>
                </p:nvSpPr>
                <p:spPr>
                  <a:xfrm>
                    <a:off x="424041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6" y="663"/>
                          <a:pt x="502" y="599"/>
                          <a:pt x="535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12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502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0" y="255"/>
                          <a:pt x="783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9" y="451"/>
                        </a:cubicBezTo>
                        <a:cubicBezTo>
                          <a:pt x="840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3" y="232"/>
                          <a:pt x="783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8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3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5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82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3" name="Google Shape;973;p9"/>
                  <p:cNvSpPr/>
                  <p:nvPr/>
                </p:nvSpPr>
                <p:spPr>
                  <a:xfrm>
                    <a:off x="3408766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6" y="692"/>
                        </a:cubicBezTo>
                        <a:cubicBezTo>
                          <a:pt x="660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503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1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9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41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4"/>
                          <a:pt x="184" y="177"/>
                        </a:cubicBezTo>
                        <a:cubicBezTo>
                          <a:pt x="194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71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9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5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6" y="795"/>
                          <a:pt x="854" y="853"/>
                          <a:pt x="892" y="869"/>
                        </a:cubicBezTo>
                        <a:cubicBezTo>
                          <a:pt x="924" y="882"/>
                          <a:pt x="960" y="866"/>
                          <a:pt x="983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4" name="Google Shape;974;p9"/>
                  <p:cNvSpPr/>
                  <p:nvPr/>
                </p:nvSpPr>
                <p:spPr>
                  <a:xfrm>
                    <a:off x="2577551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5" y="654"/>
                        </a:moveTo>
                        <a:lnTo>
                          <a:pt x="875" y="654"/>
                        </a:lnTo>
                        <a:cubicBezTo>
                          <a:pt x="814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79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8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6" y="451"/>
                        </a:cubicBezTo>
                        <a:cubicBezTo>
                          <a:pt x="840" y="457"/>
                          <a:pt x="882" y="425"/>
                          <a:pt x="888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4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1" y="203"/>
                          <a:pt x="257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1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4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5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5" name="Google Shape;975;p9"/>
                  <p:cNvSpPr/>
                  <p:nvPr/>
                </p:nvSpPr>
                <p:spPr>
                  <a:xfrm>
                    <a:off x="174590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6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6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6" name="Google Shape;976;p9"/>
                  <p:cNvSpPr/>
                  <p:nvPr/>
                </p:nvSpPr>
                <p:spPr>
                  <a:xfrm>
                    <a:off x="914257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6"/>
                          <a:pt x="706" y="692"/>
                        </a:cubicBezTo>
                        <a:cubicBezTo>
                          <a:pt x="661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8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1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6" y="267"/>
                          <a:pt x="132" y="238"/>
                          <a:pt x="136" y="219"/>
                        </a:cubicBezTo>
                        <a:cubicBezTo>
                          <a:pt x="136" y="203"/>
                          <a:pt x="149" y="174"/>
                          <a:pt x="168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4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5" y="795"/>
                          <a:pt x="854" y="853"/>
                          <a:pt x="892" y="869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7" name="Google Shape;977;p9"/>
                  <p:cNvSpPr/>
                  <p:nvPr/>
                </p:nvSpPr>
                <p:spPr>
                  <a:xfrm>
                    <a:off x="83042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69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5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7" y="46"/>
                          <a:pt x="402" y="98"/>
                          <a:pt x="376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2" y="203"/>
                          <a:pt x="257" y="206"/>
                          <a:pt x="273" y="193"/>
                        </a:cubicBezTo>
                        <a:cubicBezTo>
                          <a:pt x="305" y="171"/>
                          <a:pt x="305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2" y="283"/>
                          <a:pt x="0" y="283"/>
                        </a:cubicBezTo>
                        <a:cubicBezTo>
                          <a:pt x="80" y="341"/>
                          <a:pt x="144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2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1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8" name="Google Shape;978;p9"/>
                  <p:cNvSpPr/>
                  <p:nvPr/>
                </p:nvSpPr>
                <p:spPr>
                  <a:xfrm>
                    <a:off x="-748605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5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5" y="107"/>
                        </a:cubicBezTo>
                        <a:cubicBezTo>
                          <a:pt x="696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48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2" y="193"/>
                        </a:cubicBezTo>
                        <a:cubicBezTo>
                          <a:pt x="232" y="203"/>
                          <a:pt x="257" y="206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979" name="Google Shape;979;p9"/>
                <p:cNvSpPr/>
                <p:nvPr/>
              </p:nvSpPr>
              <p:spPr>
                <a:xfrm>
                  <a:off x="10042483" y="4663402"/>
                  <a:ext cx="525025" cy="120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279" extrusionOk="0">
                      <a:moveTo>
                        <a:pt x="274" y="80"/>
                      </a:moveTo>
                      <a:lnTo>
                        <a:pt x="274" y="80"/>
                      </a:lnTo>
                      <a:cubicBezTo>
                        <a:pt x="361" y="51"/>
                        <a:pt x="460" y="44"/>
                        <a:pt x="551" y="64"/>
                      </a:cubicBezTo>
                      <a:cubicBezTo>
                        <a:pt x="621" y="83"/>
                        <a:pt x="689" y="115"/>
                        <a:pt x="760" y="141"/>
                      </a:cubicBezTo>
                      <a:cubicBezTo>
                        <a:pt x="840" y="170"/>
                        <a:pt x="921" y="199"/>
                        <a:pt x="1005" y="212"/>
                      </a:cubicBezTo>
                      <a:cubicBezTo>
                        <a:pt x="1075" y="221"/>
                        <a:pt x="1143" y="231"/>
                        <a:pt x="1214" y="234"/>
                      </a:cubicBezTo>
                      <a:cubicBezTo>
                        <a:pt x="1195" y="218"/>
                        <a:pt x="1182" y="196"/>
                        <a:pt x="1175" y="173"/>
                      </a:cubicBezTo>
                      <a:cubicBezTo>
                        <a:pt x="1163" y="170"/>
                        <a:pt x="1153" y="170"/>
                        <a:pt x="1150" y="170"/>
                      </a:cubicBezTo>
                      <a:cubicBezTo>
                        <a:pt x="1133" y="166"/>
                        <a:pt x="1117" y="166"/>
                        <a:pt x="1101" y="163"/>
                      </a:cubicBezTo>
                      <a:cubicBezTo>
                        <a:pt x="1072" y="157"/>
                        <a:pt x="1043" y="150"/>
                        <a:pt x="1014" y="144"/>
                      </a:cubicBezTo>
                      <a:cubicBezTo>
                        <a:pt x="847" y="102"/>
                        <a:pt x="689" y="31"/>
                        <a:pt x="515" y="5"/>
                      </a:cubicBezTo>
                      <a:cubicBezTo>
                        <a:pt x="402" y="-11"/>
                        <a:pt x="296" y="12"/>
                        <a:pt x="196" y="73"/>
                      </a:cubicBezTo>
                      <a:cubicBezTo>
                        <a:pt x="116" y="125"/>
                        <a:pt x="45" y="196"/>
                        <a:pt x="0" y="279"/>
                      </a:cubicBezTo>
                      <a:cubicBezTo>
                        <a:pt x="16" y="273"/>
                        <a:pt x="29" y="270"/>
                        <a:pt x="45" y="266"/>
                      </a:cubicBezTo>
                      <a:cubicBezTo>
                        <a:pt x="83" y="176"/>
                        <a:pt x="183" y="112"/>
                        <a:pt x="274" y="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0" name="Google Shape;980;p9"/>
                <p:cNvSpPr/>
                <p:nvPr/>
              </p:nvSpPr>
              <p:spPr>
                <a:xfrm>
                  <a:off x="10071459" y="4678539"/>
                  <a:ext cx="652605" cy="128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6" extrusionOk="0">
                      <a:moveTo>
                        <a:pt x="1433" y="22"/>
                      </a:moveTo>
                      <a:lnTo>
                        <a:pt x="1433" y="22"/>
                      </a:lnTo>
                      <a:cubicBezTo>
                        <a:pt x="1411" y="9"/>
                        <a:pt x="1389" y="0"/>
                        <a:pt x="1363" y="0"/>
                      </a:cubicBezTo>
                      <a:cubicBezTo>
                        <a:pt x="1334" y="0"/>
                        <a:pt x="1292" y="12"/>
                        <a:pt x="1279" y="42"/>
                      </a:cubicBezTo>
                      <a:cubicBezTo>
                        <a:pt x="1269" y="74"/>
                        <a:pt x="1298" y="90"/>
                        <a:pt x="1317" y="109"/>
                      </a:cubicBezTo>
                      <a:cubicBezTo>
                        <a:pt x="1334" y="122"/>
                        <a:pt x="1330" y="144"/>
                        <a:pt x="1321" y="164"/>
                      </a:cubicBezTo>
                      <a:cubicBezTo>
                        <a:pt x="1311" y="180"/>
                        <a:pt x="1295" y="193"/>
                        <a:pt x="1279" y="202"/>
                      </a:cubicBezTo>
                      <a:cubicBezTo>
                        <a:pt x="1269" y="215"/>
                        <a:pt x="1250" y="238"/>
                        <a:pt x="1208" y="238"/>
                      </a:cubicBezTo>
                      <a:cubicBezTo>
                        <a:pt x="1121" y="244"/>
                        <a:pt x="1034" y="231"/>
                        <a:pt x="950" y="215"/>
                      </a:cubicBezTo>
                      <a:cubicBezTo>
                        <a:pt x="867" y="202"/>
                        <a:pt x="786" y="183"/>
                        <a:pt x="709" y="154"/>
                      </a:cubicBezTo>
                      <a:cubicBezTo>
                        <a:pt x="638" y="125"/>
                        <a:pt x="571" y="96"/>
                        <a:pt x="496" y="74"/>
                      </a:cubicBezTo>
                      <a:cubicBezTo>
                        <a:pt x="403" y="48"/>
                        <a:pt x="303" y="51"/>
                        <a:pt x="210" y="83"/>
                      </a:cubicBezTo>
                      <a:cubicBezTo>
                        <a:pt x="165" y="96"/>
                        <a:pt x="126" y="119"/>
                        <a:pt x="87" y="144"/>
                      </a:cubicBezTo>
                      <a:cubicBezTo>
                        <a:pt x="55" y="167"/>
                        <a:pt x="26" y="196"/>
                        <a:pt x="0" y="228"/>
                      </a:cubicBezTo>
                      <a:cubicBezTo>
                        <a:pt x="33" y="225"/>
                        <a:pt x="65" y="222"/>
                        <a:pt x="94" y="218"/>
                      </a:cubicBezTo>
                      <a:cubicBezTo>
                        <a:pt x="97" y="218"/>
                        <a:pt x="100" y="215"/>
                        <a:pt x="103" y="215"/>
                      </a:cubicBezTo>
                      <a:cubicBezTo>
                        <a:pt x="107" y="212"/>
                        <a:pt x="110" y="209"/>
                        <a:pt x="113" y="206"/>
                      </a:cubicBezTo>
                      <a:cubicBezTo>
                        <a:pt x="142" y="167"/>
                        <a:pt x="197" y="154"/>
                        <a:pt x="245" y="148"/>
                      </a:cubicBezTo>
                      <a:cubicBezTo>
                        <a:pt x="332" y="135"/>
                        <a:pt x="422" y="135"/>
                        <a:pt x="512" y="148"/>
                      </a:cubicBezTo>
                      <a:cubicBezTo>
                        <a:pt x="612" y="164"/>
                        <a:pt x="712" y="196"/>
                        <a:pt x="809" y="225"/>
                      </a:cubicBezTo>
                      <a:cubicBezTo>
                        <a:pt x="838" y="235"/>
                        <a:pt x="867" y="244"/>
                        <a:pt x="896" y="251"/>
                      </a:cubicBezTo>
                      <a:cubicBezTo>
                        <a:pt x="1021" y="286"/>
                        <a:pt x="1153" y="312"/>
                        <a:pt x="1279" y="286"/>
                      </a:cubicBezTo>
                      <a:cubicBezTo>
                        <a:pt x="1279" y="283"/>
                        <a:pt x="1279" y="283"/>
                        <a:pt x="1282" y="280"/>
                      </a:cubicBezTo>
                      <a:cubicBezTo>
                        <a:pt x="1298" y="235"/>
                        <a:pt x="1343" y="186"/>
                        <a:pt x="1395" y="196"/>
                      </a:cubicBezTo>
                      <a:cubicBezTo>
                        <a:pt x="1417" y="199"/>
                        <a:pt x="1437" y="218"/>
                        <a:pt x="1459" y="218"/>
                      </a:cubicBezTo>
                      <a:cubicBezTo>
                        <a:pt x="1488" y="222"/>
                        <a:pt x="1505" y="180"/>
                        <a:pt x="1508" y="157"/>
                      </a:cubicBezTo>
                      <a:cubicBezTo>
                        <a:pt x="1514" y="102"/>
                        <a:pt x="1475" y="51"/>
                        <a:pt x="1433" y="2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" name="Google Shape;981;p9"/>
                <p:cNvSpPr/>
                <p:nvPr/>
              </p:nvSpPr>
              <p:spPr>
                <a:xfrm>
                  <a:off x="10125951" y="4751627"/>
                  <a:ext cx="585139" cy="11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275" extrusionOk="0">
                      <a:moveTo>
                        <a:pt x="1275" y="172"/>
                      </a:moveTo>
                      <a:lnTo>
                        <a:pt x="1275" y="172"/>
                      </a:lnTo>
                      <a:cubicBezTo>
                        <a:pt x="1266" y="194"/>
                        <a:pt x="1253" y="207"/>
                        <a:pt x="1227" y="210"/>
                      </a:cubicBezTo>
                      <a:cubicBezTo>
                        <a:pt x="1188" y="214"/>
                        <a:pt x="1159" y="188"/>
                        <a:pt x="1153" y="159"/>
                      </a:cubicBezTo>
                      <a:cubicBezTo>
                        <a:pt x="1015" y="182"/>
                        <a:pt x="873" y="153"/>
                        <a:pt x="738" y="111"/>
                      </a:cubicBezTo>
                      <a:cubicBezTo>
                        <a:pt x="725" y="107"/>
                        <a:pt x="709" y="101"/>
                        <a:pt x="692" y="98"/>
                      </a:cubicBezTo>
                      <a:cubicBezTo>
                        <a:pt x="692" y="98"/>
                        <a:pt x="689" y="98"/>
                        <a:pt x="689" y="94"/>
                      </a:cubicBezTo>
                      <a:cubicBezTo>
                        <a:pt x="606" y="72"/>
                        <a:pt x="525" y="43"/>
                        <a:pt x="441" y="27"/>
                      </a:cubicBezTo>
                      <a:cubicBezTo>
                        <a:pt x="354" y="8"/>
                        <a:pt x="267" y="-2"/>
                        <a:pt x="180" y="1"/>
                      </a:cubicBezTo>
                      <a:cubicBezTo>
                        <a:pt x="129" y="1"/>
                        <a:pt x="42" y="5"/>
                        <a:pt x="0" y="46"/>
                      </a:cubicBezTo>
                      <a:cubicBezTo>
                        <a:pt x="6" y="46"/>
                        <a:pt x="13" y="46"/>
                        <a:pt x="19" y="46"/>
                      </a:cubicBezTo>
                      <a:cubicBezTo>
                        <a:pt x="148" y="43"/>
                        <a:pt x="270" y="53"/>
                        <a:pt x="390" y="104"/>
                      </a:cubicBezTo>
                      <a:cubicBezTo>
                        <a:pt x="396" y="107"/>
                        <a:pt x="406" y="111"/>
                        <a:pt x="412" y="114"/>
                      </a:cubicBezTo>
                      <a:cubicBezTo>
                        <a:pt x="493" y="146"/>
                        <a:pt x="573" y="182"/>
                        <a:pt x="654" y="210"/>
                      </a:cubicBezTo>
                      <a:cubicBezTo>
                        <a:pt x="696" y="223"/>
                        <a:pt x="738" y="236"/>
                        <a:pt x="779" y="246"/>
                      </a:cubicBezTo>
                      <a:cubicBezTo>
                        <a:pt x="799" y="252"/>
                        <a:pt x="821" y="259"/>
                        <a:pt x="844" y="262"/>
                      </a:cubicBezTo>
                      <a:cubicBezTo>
                        <a:pt x="847" y="262"/>
                        <a:pt x="882" y="272"/>
                        <a:pt x="899" y="275"/>
                      </a:cubicBezTo>
                      <a:cubicBezTo>
                        <a:pt x="937" y="226"/>
                        <a:pt x="1002" y="194"/>
                        <a:pt x="1063" y="201"/>
                      </a:cubicBezTo>
                      <a:cubicBezTo>
                        <a:pt x="1127" y="207"/>
                        <a:pt x="1179" y="249"/>
                        <a:pt x="1247" y="252"/>
                      </a:cubicBezTo>
                      <a:cubicBezTo>
                        <a:pt x="1272" y="255"/>
                        <a:pt x="1301" y="255"/>
                        <a:pt x="1324" y="246"/>
                      </a:cubicBezTo>
                      <a:cubicBezTo>
                        <a:pt x="1353" y="233"/>
                        <a:pt x="1359" y="194"/>
                        <a:pt x="1346" y="169"/>
                      </a:cubicBezTo>
                      <a:cubicBezTo>
                        <a:pt x="1327" y="140"/>
                        <a:pt x="1291" y="143"/>
                        <a:pt x="1275" y="1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2" name="Google Shape;982;p9"/>
                <p:cNvSpPr/>
                <p:nvPr/>
              </p:nvSpPr>
              <p:spPr>
                <a:xfrm>
                  <a:off x="9609144" y="5000299"/>
                  <a:ext cx="523727" cy="12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" h="278" extrusionOk="0">
                      <a:moveTo>
                        <a:pt x="1015" y="72"/>
                      </a:moveTo>
                      <a:lnTo>
                        <a:pt x="1015" y="72"/>
                      </a:lnTo>
                      <a:cubicBezTo>
                        <a:pt x="918" y="11"/>
                        <a:pt x="812" y="-11"/>
                        <a:pt x="696" y="5"/>
                      </a:cubicBezTo>
                      <a:cubicBezTo>
                        <a:pt x="525" y="31"/>
                        <a:pt x="364" y="98"/>
                        <a:pt x="197" y="143"/>
                      </a:cubicBezTo>
                      <a:cubicBezTo>
                        <a:pt x="168" y="150"/>
                        <a:pt x="139" y="156"/>
                        <a:pt x="110" y="163"/>
                      </a:cubicBezTo>
                      <a:cubicBezTo>
                        <a:pt x="94" y="166"/>
                        <a:pt x="81" y="166"/>
                        <a:pt x="65" y="169"/>
                      </a:cubicBezTo>
                      <a:cubicBezTo>
                        <a:pt x="62" y="169"/>
                        <a:pt x="49" y="169"/>
                        <a:pt x="39" y="169"/>
                      </a:cubicBezTo>
                      <a:cubicBezTo>
                        <a:pt x="32" y="195"/>
                        <a:pt x="19" y="217"/>
                        <a:pt x="0" y="233"/>
                      </a:cubicBezTo>
                      <a:cubicBezTo>
                        <a:pt x="71" y="230"/>
                        <a:pt x="139" y="220"/>
                        <a:pt x="206" y="207"/>
                      </a:cubicBezTo>
                      <a:cubicBezTo>
                        <a:pt x="293" y="198"/>
                        <a:pt x="374" y="169"/>
                        <a:pt x="454" y="140"/>
                      </a:cubicBezTo>
                      <a:cubicBezTo>
                        <a:pt x="522" y="111"/>
                        <a:pt x="590" y="79"/>
                        <a:pt x="664" y="63"/>
                      </a:cubicBezTo>
                      <a:cubicBezTo>
                        <a:pt x="754" y="40"/>
                        <a:pt x="851" y="50"/>
                        <a:pt x="940" y="79"/>
                      </a:cubicBezTo>
                      <a:cubicBezTo>
                        <a:pt x="1028" y="111"/>
                        <a:pt x="1131" y="175"/>
                        <a:pt x="1169" y="265"/>
                      </a:cubicBezTo>
                      <a:cubicBezTo>
                        <a:pt x="1182" y="269"/>
                        <a:pt x="1198" y="272"/>
                        <a:pt x="1211" y="278"/>
                      </a:cubicBezTo>
                      <a:cubicBezTo>
                        <a:pt x="1166" y="195"/>
                        <a:pt x="1095" y="124"/>
                        <a:pt x="1015" y="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3" name="Google Shape;983;p9"/>
                <p:cNvSpPr/>
                <p:nvPr/>
              </p:nvSpPr>
              <p:spPr>
                <a:xfrm>
                  <a:off x="9451291" y="5015003"/>
                  <a:ext cx="652605" cy="128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7" extrusionOk="0">
                      <a:moveTo>
                        <a:pt x="1425" y="145"/>
                      </a:moveTo>
                      <a:lnTo>
                        <a:pt x="1425" y="145"/>
                      </a:lnTo>
                      <a:cubicBezTo>
                        <a:pt x="1386" y="116"/>
                        <a:pt x="1344" y="96"/>
                        <a:pt x="1302" y="83"/>
                      </a:cubicBezTo>
                      <a:cubicBezTo>
                        <a:pt x="1209" y="51"/>
                        <a:pt x="1109" y="48"/>
                        <a:pt x="1016" y="74"/>
                      </a:cubicBezTo>
                      <a:cubicBezTo>
                        <a:pt x="942" y="93"/>
                        <a:pt x="874" y="125"/>
                        <a:pt x="803" y="154"/>
                      </a:cubicBezTo>
                      <a:cubicBezTo>
                        <a:pt x="726" y="183"/>
                        <a:pt x="645" y="202"/>
                        <a:pt x="562" y="215"/>
                      </a:cubicBezTo>
                      <a:cubicBezTo>
                        <a:pt x="475" y="231"/>
                        <a:pt x="388" y="241"/>
                        <a:pt x="301" y="238"/>
                      </a:cubicBezTo>
                      <a:cubicBezTo>
                        <a:pt x="259" y="238"/>
                        <a:pt x="243" y="215"/>
                        <a:pt x="230" y="202"/>
                      </a:cubicBezTo>
                      <a:cubicBezTo>
                        <a:pt x="214" y="193"/>
                        <a:pt x="198" y="180"/>
                        <a:pt x="191" y="164"/>
                      </a:cubicBezTo>
                      <a:cubicBezTo>
                        <a:pt x="182" y="145"/>
                        <a:pt x="179" y="122"/>
                        <a:pt x="195" y="109"/>
                      </a:cubicBezTo>
                      <a:cubicBezTo>
                        <a:pt x="214" y="90"/>
                        <a:pt x="243" y="74"/>
                        <a:pt x="230" y="41"/>
                      </a:cubicBezTo>
                      <a:cubicBezTo>
                        <a:pt x="220" y="13"/>
                        <a:pt x="179" y="0"/>
                        <a:pt x="149" y="0"/>
                      </a:cubicBezTo>
                      <a:cubicBezTo>
                        <a:pt x="124" y="0"/>
                        <a:pt x="98" y="9"/>
                        <a:pt x="79" y="22"/>
                      </a:cubicBezTo>
                      <a:cubicBezTo>
                        <a:pt x="34" y="51"/>
                        <a:pt x="-5" y="103"/>
                        <a:pt x="1" y="154"/>
                      </a:cubicBezTo>
                      <a:cubicBezTo>
                        <a:pt x="4" y="180"/>
                        <a:pt x="24" y="218"/>
                        <a:pt x="53" y="218"/>
                      </a:cubicBezTo>
                      <a:cubicBezTo>
                        <a:pt x="75" y="218"/>
                        <a:pt x="95" y="199"/>
                        <a:pt x="117" y="196"/>
                      </a:cubicBezTo>
                      <a:cubicBezTo>
                        <a:pt x="166" y="186"/>
                        <a:pt x="214" y="235"/>
                        <a:pt x="230" y="280"/>
                      </a:cubicBezTo>
                      <a:cubicBezTo>
                        <a:pt x="230" y="280"/>
                        <a:pt x="230" y="283"/>
                        <a:pt x="233" y="286"/>
                      </a:cubicBezTo>
                      <a:cubicBezTo>
                        <a:pt x="359" y="312"/>
                        <a:pt x="491" y="286"/>
                        <a:pt x="616" y="251"/>
                      </a:cubicBezTo>
                      <a:cubicBezTo>
                        <a:pt x="645" y="244"/>
                        <a:pt x="671" y="235"/>
                        <a:pt x="700" y="225"/>
                      </a:cubicBezTo>
                      <a:cubicBezTo>
                        <a:pt x="800" y="196"/>
                        <a:pt x="896" y="164"/>
                        <a:pt x="1000" y="148"/>
                      </a:cubicBezTo>
                      <a:cubicBezTo>
                        <a:pt x="1087" y="135"/>
                        <a:pt x="1177" y="135"/>
                        <a:pt x="1267" y="148"/>
                      </a:cubicBezTo>
                      <a:cubicBezTo>
                        <a:pt x="1315" y="154"/>
                        <a:pt x="1370" y="164"/>
                        <a:pt x="1399" y="206"/>
                      </a:cubicBezTo>
                      <a:cubicBezTo>
                        <a:pt x="1402" y="209"/>
                        <a:pt x="1402" y="212"/>
                        <a:pt x="1405" y="215"/>
                      </a:cubicBezTo>
                      <a:cubicBezTo>
                        <a:pt x="1409" y="215"/>
                        <a:pt x="1412" y="215"/>
                        <a:pt x="1415" y="218"/>
                      </a:cubicBezTo>
                      <a:cubicBezTo>
                        <a:pt x="1447" y="222"/>
                        <a:pt x="1480" y="225"/>
                        <a:pt x="1509" y="228"/>
                      </a:cubicBezTo>
                      <a:cubicBezTo>
                        <a:pt x="1483" y="196"/>
                        <a:pt x="1457" y="167"/>
                        <a:pt x="1425" y="1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4" name="Google Shape;984;p9"/>
                <p:cNvSpPr/>
                <p:nvPr/>
              </p:nvSpPr>
              <p:spPr>
                <a:xfrm>
                  <a:off x="9464698" y="5088524"/>
                  <a:ext cx="584706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274" extrusionOk="0">
                      <a:moveTo>
                        <a:pt x="914" y="23"/>
                      </a:moveTo>
                      <a:lnTo>
                        <a:pt x="914" y="23"/>
                      </a:lnTo>
                      <a:cubicBezTo>
                        <a:pt x="830" y="42"/>
                        <a:pt x="746" y="68"/>
                        <a:pt x="666" y="94"/>
                      </a:cubicBezTo>
                      <a:cubicBezTo>
                        <a:pt x="663" y="97"/>
                        <a:pt x="663" y="97"/>
                        <a:pt x="660" y="97"/>
                      </a:cubicBezTo>
                      <a:cubicBezTo>
                        <a:pt x="647" y="100"/>
                        <a:pt x="630" y="107"/>
                        <a:pt x="614" y="110"/>
                      </a:cubicBezTo>
                      <a:cubicBezTo>
                        <a:pt x="479" y="152"/>
                        <a:pt x="337" y="180"/>
                        <a:pt x="202" y="155"/>
                      </a:cubicBezTo>
                      <a:cubicBezTo>
                        <a:pt x="192" y="187"/>
                        <a:pt x="167" y="213"/>
                        <a:pt x="128" y="210"/>
                      </a:cubicBezTo>
                      <a:cubicBezTo>
                        <a:pt x="102" y="206"/>
                        <a:pt x="89" y="193"/>
                        <a:pt x="76" y="171"/>
                      </a:cubicBezTo>
                      <a:cubicBezTo>
                        <a:pt x="64" y="142"/>
                        <a:pt x="25" y="139"/>
                        <a:pt x="9" y="168"/>
                      </a:cubicBezTo>
                      <a:cubicBezTo>
                        <a:pt x="-7" y="193"/>
                        <a:pt x="-1" y="232"/>
                        <a:pt x="28" y="245"/>
                      </a:cubicBezTo>
                      <a:cubicBezTo>
                        <a:pt x="54" y="255"/>
                        <a:pt x="83" y="255"/>
                        <a:pt x="109" y="252"/>
                      </a:cubicBezTo>
                      <a:cubicBezTo>
                        <a:pt x="173" y="248"/>
                        <a:pt x="228" y="203"/>
                        <a:pt x="292" y="200"/>
                      </a:cubicBezTo>
                      <a:cubicBezTo>
                        <a:pt x="350" y="193"/>
                        <a:pt x="418" y="226"/>
                        <a:pt x="457" y="274"/>
                      </a:cubicBezTo>
                      <a:cubicBezTo>
                        <a:pt x="469" y="271"/>
                        <a:pt x="505" y="261"/>
                        <a:pt x="511" y="261"/>
                      </a:cubicBezTo>
                      <a:cubicBezTo>
                        <a:pt x="534" y="255"/>
                        <a:pt x="553" y="252"/>
                        <a:pt x="576" y="245"/>
                      </a:cubicBezTo>
                      <a:cubicBezTo>
                        <a:pt x="617" y="235"/>
                        <a:pt x="660" y="223"/>
                        <a:pt x="698" y="210"/>
                      </a:cubicBezTo>
                      <a:cubicBezTo>
                        <a:pt x="782" y="180"/>
                        <a:pt x="862" y="145"/>
                        <a:pt x="940" y="110"/>
                      </a:cubicBezTo>
                      <a:cubicBezTo>
                        <a:pt x="949" y="107"/>
                        <a:pt x="956" y="103"/>
                        <a:pt x="965" y="100"/>
                      </a:cubicBezTo>
                      <a:cubicBezTo>
                        <a:pt x="1085" y="52"/>
                        <a:pt x="1207" y="42"/>
                        <a:pt x="1336" y="45"/>
                      </a:cubicBezTo>
                      <a:cubicBezTo>
                        <a:pt x="1339" y="45"/>
                        <a:pt x="1346" y="45"/>
                        <a:pt x="1352" y="45"/>
                      </a:cubicBezTo>
                      <a:cubicBezTo>
                        <a:pt x="1313" y="0"/>
                        <a:pt x="1226" y="0"/>
                        <a:pt x="1175" y="0"/>
                      </a:cubicBezTo>
                      <a:cubicBezTo>
                        <a:pt x="1088" y="-3"/>
                        <a:pt x="1001" y="7"/>
                        <a:pt x="914" y="2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5" name="Google Shape;985;p9"/>
                <p:cNvSpPr/>
                <p:nvPr/>
              </p:nvSpPr>
              <p:spPr>
                <a:xfrm>
                  <a:off x="-1371800" y="4556148"/>
                  <a:ext cx="12106273" cy="83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3" h="1930" extrusionOk="0">
                      <a:moveTo>
                        <a:pt x="27881" y="579"/>
                      </a:moveTo>
                      <a:lnTo>
                        <a:pt x="27881" y="579"/>
                      </a:lnTo>
                      <a:cubicBezTo>
                        <a:pt x="27855" y="585"/>
                        <a:pt x="27849" y="601"/>
                        <a:pt x="27836" y="621"/>
                      </a:cubicBezTo>
                      <a:cubicBezTo>
                        <a:pt x="27816" y="653"/>
                        <a:pt x="27768" y="634"/>
                        <a:pt x="27761" y="601"/>
                      </a:cubicBezTo>
                      <a:cubicBezTo>
                        <a:pt x="27755" y="572"/>
                        <a:pt x="27777" y="543"/>
                        <a:pt x="27797" y="524"/>
                      </a:cubicBezTo>
                      <a:cubicBezTo>
                        <a:pt x="27820" y="505"/>
                        <a:pt x="27842" y="498"/>
                        <a:pt x="27871" y="511"/>
                      </a:cubicBezTo>
                      <a:cubicBezTo>
                        <a:pt x="27887" y="518"/>
                        <a:pt x="27906" y="530"/>
                        <a:pt x="27929" y="527"/>
                      </a:cubicBezTo>
                      <a:cubicBezTo>
                        <a:pt x="27977" y="518"/>
                        <a:pt x="27997" y="457"/>
                        <a:pt x="27993" y="414"/>
                      </a:cubicBezTo>
                      <a:cubicBezTo>
                        <a:pt x="27987" y="366"/>
                        <a:pt x="27955" y="321"/>
                        <a:pt x="27919" y="295"/>
                      </a:cubicBezTo>
                      <a:cubicBezTo>
                        <a:pt x="27877" y="263"/>
                        <a:pt x="27826" y="247"/>
                        <a:pt x="27777" y="266"/>
                      </a:cubicBezTo>
                      <a:cubicBezTo>
                        <a:pt x="27729" y="283"/>
                        <a:pt x="27694" y="331"/>
                        <a:pt x="27726" y="379"/>
                      </a:cubicBezTo>
                      <a:cubicBezTo>
                        <a:pt x="27733" y="385"/>
                        <a:pt x="27742" y="395"/>
                        <a:pt x="27749" y="402"/>
                      </a:cubicBezTo>
                      <a:cubicBezTo>
                        <a:pt x="27761" y="408"/>
                        <a:pt x="27768" y="411"/>
                        <a:pt x="27761" y="427"/>
                      </a:cubicBezTo>
                      <a:cubicBezTo>
                        <a:pt x="27752" y="457"/>
                        <a:pt x="27717" y="473"/>
                        <a:pt x="27691" y="479"/>
                      </a:cubicBezTo>
                      <a:cubicBezTo>
                        <a:pt x="27639" y="485"/>
                        <a:pt x="27588" y="453"/>
                        <a:pt x="27581" y="402"/>
                      </a:cubicBezTo>
                      <a:cubicBezTo>
                        <a:pt x="27581" y="392"/>
                        <a:pt x="27578" y="389"/>
                        <a:pt x="27575" y="385"/>
                      </a:cubicBezTo>
                      <a:cubicBezTo>
                        <a:pt x="27578" y="385"/>
                        <a:pt x="27578" y="385"/>
                        <a:pt x="27578" y="385"/>
                      </a:cubicBezTo>
                      <a:cubicBezTo>
                        <a:pt x="27578" y="373"/>
                        <a:pt x="27575" y="385"/>
                        <a:pt x="27575" y="385"/>
                      </a:cubicBezTo>
                      <a:cubicBezTo>
                        <a:pt x="27410" y="366"/>
                        <a:pt x="27259" y="308"/>
                        <a:pt x="27101" y="263"/>
                      </a:cubicBezTo>
                      <a:cubicBezTo>
                        <a:pt x="27018" y="237"/>
                        <a:pt x="26931" y="218"/>
                        <a:pt x="26840" y="215"/>
                      </a:cubicBezTo>
                      <a:cubicBezTo>
                        <a:pt x="26757" y="215"/>
                        <a:pt x="26679" y="237"/>
                        <a:pt x="26605" y="279"/>
                      </a:cubicBezTo>
                      <a:cubicBezTo>
                        <a:pt x="26596" y="283"/>
                        <a:pt x="26586" y="289"/>
                        <a:pt x="26576" y="295"/>
                      </a:cubicBezTo>
                      <a:cubicBezTo>
                        <a:pt x="26557" y="295"/>
                        <a:pt x="26538" y="292"/>
                        <a:pt x="26522" y="283"/>
                      </a:cubicBezTo>
                      <a:cubicBezTo>
                        <a:pt x="26496" y="263"/>
                        <a:pt x="26483" y="228"/>
                        <a:pt x="26470" y="199"/>
                      </a:cubicBezTo>
                      <a:cubicBezTo>
                        <a:pt x="26454" y="160"/>
                        <a:pt x="26431" y="131"/>
                        <a:pt x="26396" y="109"/>
                      </a:cubicBezTo>
                      <a:cubicBezTo>
                        <a:pt x="26338" y="73"/>
                        <a:pt x="26245" y="64"/>
                        <a:pt x="26232" y="147"/>
                      </a:cubicBezTo>
                      <a:cubicBezTo>
                        <a:pt x="26225" y="192"/>
                        <a:pt x="26242" y="241"/>
                        <a:pt x="26290" y="250"/>
                      </a:cubicBezTo>
                      <a:cubicBezTo>
                        <a:pt x="26312" y="257"/>
                        <a:pt x="26335" y="253"/>
                        <a:pt x="26354" y="244"/>
                      </a:cubicBezTo>
                      <a:cubicBezTo>
                        <a:pt x="26364" y="241"/>
                        <a:pt x="26370" y="237"/>
                        <a:pt x="26380" y="231"/>
                      </a:cubicBezTo>
                      <a:cubicBezTo>
                        <a:pt x="26380" y="228"/>
                        <a:pt x="26383" y="228"/>
                        <a:pt x="26383" y="228"/>
                      </a:cubicBezTo>
                      <a:cubicBezTo>
                        <a:pt x="26383" y="228"/>
                        <a:pt x="26386" y="231"/>
                        <a:pt x="26386" y="234"/>
                      </a:cubicBezTo>
                      <a:cubicBezTo>
                        <a:pt x="26390" y="237"/>
                        <a:pt x="26393" y="241"/>
                        <a:pt x="26393" y="247"/>
                      </a:cubicBezTo>
                      <a:cubicBezTo>
                        <a:pt x="26399" y="276"/>
                        <a:pt x="26386" y="308"/>
                        <a:pt x="26351" y="308"/>
                      </a:cubicBezTo>
                      <a:cubicBezTo>
                        <a:pt x="26325" y="312"/>
                        <a:pt x="26296" y="299"/>
                        <a:pt x="26274" y="283"/>
                      </a:cubicBezTo>
                      <a:cubicBezTo>
                        <a:pt x="26219" y="244"/>
                        <a:pt x="26206" y="180"/>
                        <a:pt x="26174" y="125"/>
                      </a:cubicBezTo>
                      <a:cubicBezTo>
                        <a:pt x="26145" y="73"/>
                        <a:pt x="26093" y="15"/>
                        <a:pt x="26032" y="6"/>
                      </a:cubicBezTo>
                      <a:cubicBezTo>
                        <a:pt x="26003" y="-1"/>
                        <a:pt x="25974" y="6"/>
                        <a:pt x="25952" y="22"/>
                      </a:cubicBezTo>
                      <a:cubicBezTo>
                        <a:pt x="25939" y="32"/>
                        <a:pt x="25926" y="44"/>
                        <a:pt x="25919" y="60"/>
                      </a:cubicBezTo>
                      <a:cubicBezTo>
                        <a:pt x="25916" y="73"/>
                        <a:pt x="25913" y="89"/>
                        <a:pt x="25910" y="105"/>
                      </a:cubicBezTo>
                      <a:cubicBezTo>
                        <a:pt x="25862" y="96"/>
                        <a:pt x="25813" y="102"/>
                        <a:pt x="25778" y="141"/>
                      </a:cubicBezTo>
                      <a:cubicBezTo>
                        <a:pt x="25755" y="167"/>
                        <a:pt x="25749" y="192"/>
                        <a:pt x="25746" y="225"/>
                      </a:cubicBezTo>
                      <a:cubicBezTo>
                        <a:pt x="25746" y="244"/>
                        <a:pt x="25739" y="253"/>
                        <a:pt x="25726" y="263"/>
                      </a:cubicBezTo>
                      <a:cubicBezTo>
                        <a:pt x="25713" y="270"/>
                        <a:pt x="25700" y="279"/>
                        <a:pt x="25687" y="286"/>
                      </a:cubicBezTo>
                      <a:cubicBezTo>
                        <a:pt x="25658" y="308"/>
                        <a:pt x="25642" y="347"/>
                        <a:pt x="25639" y="382"/>
                      </a:cubicBezTo>
                      <a:cubicBezTo>
                        <a:pt x="25481" y="363"/>
                        <a:pt x="25333" y="305"/>
                        <a:pt x="25179" y="263"/>
                      </a:cubicBezTo>
                      <a:cubicBezTo>
                        <a:pt x="25095" y="237"/>
                        <a:pt x="25008" y="218"/>
                        <a:pt x="24918" y="215"/>
                      </a:cubicBezTo>
                      <a:cubicBezTo>
                        <a:pt x="24834" y="215"/>
                        <a:pt x="24757" y="237"/>
                        <a:pt x="24683" y="279"/>
                      </a:cubicBezTo>
                      <a:cubicBezTo>
                        <a:pt x="24673" y="283"/>
                        <a:pt x="24663" y="289"/>
                        <a:pt x="24654" y="295"/>
                      </a:cubicBezTo>
                      <a:cubicBezTo>
                        <a:pt x="24634" y="295"/>
                        <a:pt x="24615" y="292"/>
                        <a:pt x="24599" y="283"/>
                      </a:cubicBezTo>
                      <a:cubicBezTo>
                        <a:pt x="24573" y="263"/>
                        <a:pt x="24560" y="228"/>
                        <a:pt x="24548" y="199"/>
                      </a:cubicBezTo>
                      <a:cubicBezTo>
                        <a:pt x="24531" y="160"/>
                        <a:pt x="24509" y="131"/>
                        <a:pt x="24473" y="109"/>
                      </a:cubicBezTo>
                      <a:cubicBezTo>
                        <a:pt x="24415" y="73"/>
                        <a:pt x="24322" y="64"/>
                        <a:pt x="24309" y="147"/>
                      </a:cubicBezTo>
                      <a:cubicBezTo>
                        <a:pt x="24303" y="192"/>
                        <a:pt x="24319" y="241"/>
                        <a:pt x="24367" y="250"/>
                      </a:cubicBezTo>
                      <a:cubicBezTo>
                        <a:pt x="24390" y="257"/>
                        <a:pt x="24412" y="253"/>
                        <a:pt x="24432" y="244"/>
                      </a:cubicBezTo>
                      <a:cubicBezTo>
                        <a:pt x="24441" y="241"/>
                        <a:pt x="24448" y="237"/>
                        <a:pt x="24457" y="231"/>
                      </a:cubicBezTo>
                      <a:cubicBezTo>
                        <a:pt x="24457" y="228"/>
                        <a:pt x="24460" y="228"/>
                        <a:pt x="24460" y="228"/>
                      </a:cubicBezTo>
                      <a:cubicBezTo>
                        <a:pt x="24460" y="228"/>
                        <a:pt x="24464" y="231"/>
                        <a:pt x="24464" y="234"/>
                      </a:cubicBezTo>
                      <a:cubicBezTo>
                        <a:pt x="24467" y="237"/>
                        <a:pt x="24470" y="241"/>
                        <a:pt x="24470" y="247"/>
                      </a:cubicBezTo>
                      <a:cubicBezTo>
                        <a:pt x="24476" y="276"/>
                        <a:pt x="24464" y="308"/>
                        <a:pt x="24428" y="308"/>
                      </a:cubicBezTo>
                      <a:cubicBezTo>
                        <a:pt x="24403" y="312"/>
                        <a:pt x="24373" y="299"/>
                        <a:pt x="24351" y="283"/>
                      </a:cubicBezTo>
                      <a:cubicBezTo>
                        <a:pt x="24296" y="244"/>
                        <a:pt x="24283" y="180"/>
                        <a:pt x="24251" y="125"/>
                      </a:cubicBezTo>
                      <a:cubicBezTo>
                        <a:pt x="24222" y="73"/>
                        <a:pt x="24171" y="15"/>
                        <a:pt x="24109" y="6"/>
                      </a:cubicBezTo>
                      <a:cubicBezTo>
                        <a:pt x="24080" y="-1"/>
                        <a:pt x="24051" y="6"/>
                        <a:pt x="24029" y="22"/>
                      </a:cubicBezTo>
                      <a:cubicBezTo>
                        <a:pt x="24016" y="32"/>
                        <a:pt x="24003" y="44"/>
                        <a:pt x="23997" y="60"/>
                      </a:cubicBezTo>
                      <a:cubicBezTo>
                        <a:pt x="23994" y="73"/>
                        <a:pt x="23990" y="89"/>
                        <a:pt x="23987" y="105"/>
                      </a:cubicBezTo>
                      <a:cubicBezTo>
                        <a:pt x="23939" y="96"/>
                        <a:pt x="23891" y="102"/>
                        <a:pt x="23855" y="141"/>
                      </a:cubicBezTo>
                      <a:cubicBezTo>
                        <a:pt x="23832" y="167"/>
                        <a:pt x="23826" y="192"/>
                        <a:pt x="23823" y="225"/>
                      </a:cubicBezTo>
                      <a:cubicBezTo>
                        <a:pt x="23823" y="244"/>
                        <a:pt x="23816" y="253"/>
                        <a:pt x="23800" y="263"/>
                      </a:cubicBezTo>
                      <a:cubicBezTo>
                        <a:pt x="23791" y="270"/>
                        <a:pt x="23778" y="279"/>
                        <a:pt x="23765" y="286"/>
                      </a:cubicBezTo>
                      <a:cubicBezTo>
                        <a:pt x="23736" y="308"/>
                        <a:pt x="23720" y="347"/>
                        <a:pt x="23716" y="382"/>
                      </a:cubicBezTo>
                      <a:cubicBezTo>
                        <a:pt x="23559" y="363"/>
                        <a:pt x="23410" y="305"/>
                        <a:pt x="23256" y="263"/>
                      </a:cubicBezTo>
                      <a:cubicBezTo>
                        <a:pt x="23172" y="237"/>
                        <a:pt x="23085" y="218"/>
                        <a:pt x="22995" y="215"/>
                      </a:cubicBezTo>
                      <a:cubicBezTo>
                        <a:pt x="22911" y="215"/>
                        <a:pt x="22834" y="237"/>
                        <a:pt x="22760" y="279"/>
                      </a:cubicBezTo>
                      <a:cubicBezTo>
                        <a:pt x="22750" y="283"/>
                        <a:pt x="22741" y="289"/>
                        <a:pt x="22731" y="295"/>
                      </a:cubicBezTo>
                      <a:cubicBezTo>
                        <a:pt x="22712" y="295"/>
                        <a:pt x="22692" y="292"/>
                        <a:pt x="22676" y="283"/>
                      </a:cubicBezTo>
                      <a:cubicBezTo>
                        <a:pt x="22650" y="263"/>
                        <a:pt x="22637" y="228"/>
                        <a:pt x="22625" y="199"/>
                      </a:cubicBezTo>
                      <a:cubicBezTo>
                        <a:pt x="22609" y="160"/>
                        <a:pt x="22586" y="131"/>
                        <a:pt x="22551" y="109"/>
                      </a:cubicBezTo>
                      <a:cubicBezTo>
                        <a:pt x="22493" y="73"/>
                        <a:pt x="22399" y="64"/>
                        <a:pt x="22386" y="147"/>
                      </a:cubicBezTo>
                      <a:cubicBezTo>
                        <a:pt x="22380" y="192"/>
                        <a:pt x="22396" y="241"/>
                        <a:pt x="22444" y="250"/>
                      </a:cubicBezTo>
                      <a:cubicBezTo>
                        <a:pt x="22467" y="257"/>
                        <a:pt x="22489" y="253"/>
                        <a:pt x="22509" y="244"/>
                      </a:cubicBezTo>
                      <a:cubicBezTo>
                        <a:pt x="22518" y="241"/>
                        <a:pt x="22525" y="237"/>
                        <a:pt x="22535" y="231"/>
                      </a:cubicBezTo>
                      <a:cubicBezTo>
                        <a:pt x="22535" y="228"/>
                        <a:pt x="22538" y="228"/>
                        <a:pt x="22538" y="228"/>
                      </a:cubicBezTo>
                      <a:cubicBezTo>
                        <a:pt x="22538" y="228"/>
                        <a:pt x="22541" y="231"/>
                        <a:pt x="22541" y="234"/>
                      </a:cubicBezTo>
                      <a:cubicBezTo>
                        <a:pt x="22544" y="237"/>
                        <a:pt x="22548" y="241"/>
                        <a:pt x="22548" y="247"/>
                      </a:cubicBezTo>
                      <a:cubicBezTo>
                        <a:pt x="22554" y="276"/>
                        <a:pt x="22541" y="308"/>
                        <a:pt x="22505" y="308"/>
                      </a:cubicBezTo>
                      <a:cubicBezTo>
                        <a:pt x="22480" y="312"/>
                        <a:pt x="22451" y="299"/>
                        <a:pt x="22428" y="283"/>
                      </a:cubicBezTo>
                      <a:cubicBezTo>
                        <a:pt x="22373" y="244"/>
                        <a:pt x="22361" y="180"/>
                        <a:pt x="22328" y="125"/>
                      </a:cubicBezTo>
                      <a:cubicBezTo>
                        <a:pt x="22300" y="73"/>
                        <a:pt x="22248" y="15"/>
                        <a:pt x="22187" y="6"/>
                      </a:cubicBezTo>
                      <a:cubicBezTo>
                        <a:pt x="22158" y="-1"/>
                        <a:pt x="22129" y="6"/>
                        <a:pt x="22106" y="22"/>
                      </a:cubicBezTo>
                      <a:cubicBezTo>
                        <a:pt x="22093" y="32"/>
                        <a:pt x="22080" y="44"/>
                        <a:pt x="22074" y="60"/>
                      </a:cubicBezTo>
                      <a:cubicBezTo>
                        <a:pt x="22071" y="73"/>
                        <a:pt x="22068" y="89"/>
                        <a:pt x="22064" y="105"/>
                      </a:cubicBezTo>
                      <a:cubicBezTo>
                        <a:pt x="22016" y="96"/>
                        <a:pt x="21968" y="102"/>
                        <a:pt x="21932" y="141"/>
                      </a:cubicBezTo>
                      <a:cubicBezTo>
                        <a:pt x="21910" y="167"/>
                        <a:pt x="21903" y="192"/>
                        <a:pt x="21900" y="225"/>
                      </a:cubicBezTo>
                      <a:cubicBezTo>
                        <a:pt x="21900" y="244"/>
                        <a:pt x="21894" y="253"/>
                        <a:pt x="21878" y="263"/>
                      </a:cubicBezTo>
                      <a:cubicBezTo>
                        <a:pt x="21868" y="270"/>
                        <a:pt x="21855" y="279"/>
                        <a:pt x="21842" y="286"/>
                      </a:cubicBezTo>
                      <a:cubicBezTo>
                        <a:pt x="21813" y="308"/>
                        <a:pt x="21797" y="347"/>
                        <a:pt x="21794" y="382"/>
                      </a:cubicBezTo>
                      <a:cubicBezTo>
                        <a:pt x="21636" y="363"/>
                        <a:pt x="21488" y="305"/>
                        <a:pt x="21333" y="263"/>
                      </a:cubicBezTo>
                      <a:cubicBezTo>
                        <a:pt x="21250" y="237"/>
                        <a:pt x="21163" y="218"/>
                        <a:pt x="21072" y="215"/>
                      </a:cubicBezTo>
                      <a:cubicBezTo>
                        <a:pt x="20989" y="215"/>
                        <a:pt x="20911" y="237"/>
                        <a:pt x="20837" y="279"/>
                      </a:cubicBezTo>
                      <a:cubicBezTo>
                        <a:pt x="20828" y="283"/>
                        <a:pt x="20818" y="289"/>
                        <a:pt x="20808" y="295"/>
                      </a:cubicBezTo>
                      <a:cubicBezTo>
                        <a:pt x="20789" y="295"/>
                        <a:pt x="20770" y="292"/>
                        <a:pt x="20754" y="283"/>
                      </a:cubicBezTo>
                      <a:cubicBezTo>
                        <a:pt x="20728" y="263"/>
                        <a:pt x="20715" y="228"/>
                        <a:pt x="20702" y="199"/>
                      </a:cubicBezTo>
                      <a:cubicBezTo>
                        <a:pt x="20686" y="160"/>
                        <a:pt x="20663" y="131"/>
                        <a:pt x="20628" y="109"/>
                      </a:cubicBezTo>
                      <a:cubicBezTo>
                        <a:pt x="20570" y="73"/>
                        <a:pt x="20477" y="64"/>
                        <a:pt x="20464" y="147"/>
                      </a:cubicBezTo>
                      <a:cubicBezTo>
                        <a:pt x="20457" y="192"/>
                        <a:pt x="20473" y="241"/>
                        <a:pt x="20522" y="250"/>
                      </a:cubicBezTo>
                      <a:cubicBezTo>
                        <a:pt x="20541" y="257"/>
                        <a:pt x="20564" y="253"/>
                        <a:pt x="20586" y="244"/>
                      </a:cubicBezTo>
                      <a:cubicBezTo>
                        <a:pt x="20596" y="241"/>
                        <a:pt x="20602" y="237"/>
                        <a:pt x="20612" y="231"/>
                      </a:cubicBezTo>
                      <a:cubicBezTo>
                        <a:pt x="20612" y="228"/>
                        <a:pt x="20615" y="228"/>
                        <a:pt x="20615" y="228"/>
                      </a:cubicBezTo>
                      <a:cubicBezTo>
                        <a:pt x="20615" y="228"/>
                        <a:pt x="20618" y="231"/>
                        <a:pt x="20618" y="234"/>
                      </a:cubicBezTo>
                      <a:cubicBezTo>
                        <a:pt x="20622" y="237"/>
                        <a:pt x="20625" y="241"/>
                        <a:pt x="20625" y="247"/>
                      </a:cubicBezTo>
                      <a:cubicBezTo>
                        <a:pt x="20631" y="276"/>
                        <a:pt x="20615" y="308"/>
                        <a:pt x="20583" y="308"/>
                      </a:cubicBezTo>
                      <a:cubicBezTo>
                        <a:pt x="20557" y="312"/>
                        <a:pt x="20528" y="299"/>
                        <a:pt x="20506" y="283"/>
                      </a:cubicBezTo>
                      <a:cubicBezTo>
                        <a:pt x="20451" y="244"/>
                        <a:pt x="20438" y="180"/>
                        <a:pt x="20406" y="125"/>
                      </a:cubicBezTo>
                      <a:cubicBezTo>
                        <a:pt x="20377" y="73"/>
                        <a:pt x="20325" y="15"/>
                        <a:pt x="20264" y="6"/>
                      </a:cubicBezTo>
                      <a:cubicBezTo>
                        <a:pt x="20235" y="-1"/>
                        <a:pt x="20206" y="6"/>
                        <a:pt x="20184" y="22"/>
                      </a:cubicBezTo>
                      <a:cubicBezTo>
                        <a:pt x="20171" y="32"/>
                        <a:pt x="20158" y="44"/>
                        <a:pt x="20151" y="60"/>
                      </a:cubicBezTo>
                      <a:cubicBezTo>
                        <a:pt x="20148" y="73"/>
                        <a:pt x="20145" y="89"/>
                        <a:pt x="20142" y="105"/>
                      </a:cubicBezTo>
                      <a:cubicBezTo>
                        <a:pt x="20093" y="96"/>
                        <a:pt x="20045" y="102"/>
                        <a:pt x="20009" y="141"/>
                      </a:cubicBezTo>
                      <a:cubicBezTo>
                        <a:pt x="19987" y="167"/>
                        <a:pt x="19981" y="192"/>
                        <a:pt x="19977" y="225"/>
                      </a:cubicBezTo>
                      <a:cubicBezTo>
                        <a:pt x="19977" y="244"/>
                        <a:pt x="19971" y="253"/>
                        <a:pt x="19955" y="263"/>
                      </a:cubicBezTo>
                      <a:cubicBezTo>
                        <a:pt x="19945" y="270"/>
                        <a:pt x="19932" y="279"/>
                        <a:pt x="19920" y="286"/>
                      </a:cubicBezTo>
                      <a:cubicBezTo>
                        <a:pt x="19890" y="308"/>
                        <a:pt x="19874" y="347"/>
                        <a:pt x="19871" y="382"/>
                      </a:cubicBezTo>
                      <a:cubicBezTo>
                        <a:pt x="19713" y="363"/>
                        <a:pt x="19565" y="305"/>
                        <a:pt x="19411" y="263"/>
                      </a:cubicBezTo>
                      <a:cubicBezTo>
                        <a:pt x="19327" y="237"/>
                        <a:pt x="19240" y="218"/>
                        <a:pt x="19150" y="215"/>
                      </a:cubicBezTo>
                      <a:cubicBezTo>
                        <a:pt x="19066" y="215"/>
                        <a:pt x="18989" y="237"/>
                        <a:pt x="18915" y="279"/>
                      </a:cubicBezTo>
                      <a:cubicBezTo>
                        <a:pt x="18905" y="283"/>
                        <a:pt x="18895" y="289"/>
                        <a:pt x="18886" y="295"/>
                      </a:cubicBezTo>
                      <a:cubicBezTo>
                        <a:pt x="18866" y="295"/>
                        <a:pt x="18847" y="292"/>
                        <a:pt x="18831" y="283"/>
                      </a:cubicBezTo>
                      <a:cubicBezTo>
                        <a:pt x="18805" y="263"/>
                        <a:pt x="18792" y="228"/>
                        <a:pt x="18779" y="199"/>
                      </a:cubicBezTo>
                      <a:cubicBezTo>
                        <a:pt x="18763" y="160"/>
                        <a:pt x="18741" y="131"/>
                        <a:pt x="18705" y="109"/>
                      </a:cubicBezTo>
                      <a:cubicBezTo>
                        <a:pt x="18647" y="73"/>
                        <a:pt x="18554" y="64"/>
                        <a:pt x="18541" y="147"/>
                      </a:cubicBezTo>
                      <a:cubicBezTo>
                        <a:pt x="18535" y="192"/>
                        <a:pt x="18551" y="241"/>
                        <a:pt x="18599" y="250"/>
                      </a:cubicBezTo>
                      <a:cubicBezTo>
                        <a:pt x="18618" y="257"/>
                        <a:pt x="18641" y="253"/>
                        <a:pt x="18663" y="244"/>
                      </a:cubicBezTo>
                      <a:cubicBezTo>
                        <a:pt x="18673" y="241"/>
                        <a:pt x="18679" y="237"/>
                        <a:pt x="18689" y="231"/>
                      </a:cubicBezTo>
                      <a:cubicBezTo>
                        <a:pt x="18689" y="228"/>
                        <a:pt x="18692" y="228"/>
                        <a:pt x="18692" y="228"/>
                      </a:cubicBezTo>
                      <a:cubicBezTo>
                        <a:pt x="18692" y="228"/>
                        <a:pt x="18696" y="231"/>
                        <a:pt x="18696" y="234"/>
                      </a:cubicBezTo>
                      <a:cubicBezTo>
                        <a:pt x="18699" y="237"/>
                        <a:pt x="18702" y="241"/>
                        <a:pt x="18702" y="247"/>
                      </a:cubicBezTo>
                      <a:cubicBezTo>
                        <a:pt x="18708" y="276"/>
                        <a:pt x="18692" y="308"/>
                        <a:pt x="18660" y="308"/>
                      </a:cubicBezTo>
                      <a:cubicBezTo>
                        <a:pt x="18635" y="312"/>
                        <a:pt x="18606" y="299"/>
                        <a:pt x="18583" y="283"/>
                      </a:cubicBezTo>
                      <a:cubicBezTo>
                        <a:pt x="18528" y="244"/>
                        <a:pt x="18515" y="180"/>
                        <a:pt x="18483" y="125"/>
                      </a:cubicBezTo>
                      <a:cubicBezTo>
                        <a:pt x="18454" y="73"/>
                        <a:pt x="18403" y="15"/>
                        <a:pt x="18342" y="6"/>
                      </a:cubicBezTo>
                      <a:cubicBezTo>
                        <a:pt x="18312" y="-1"/>
                        <a:pt x="18283" y="6"/>
                        <a:pt x="18261" y="22"/>
                      </a:cubicBezTo>
                      <a:cubicBezTo>
                        <a:pt x="18248" y="32"/>
                        <a:pt x="18235" y="44"/>
                        <a:pt x="18229" y="60"/>
                      </a:cubicBezTo>
                      <a:cubicBezTo>
                        <a:pt x="18226" y="73"/>
                        <a:pt x="18222" y="89"/>
                        <a:pt x="18219" y="105"/>
                      </a:cubicBezTo>
                      <a:cubicBezTo>
                        <a:pt x="18171" y="96"/>
                        <a:pt x="18122" y="102"/>
                        <a:pt x="18087" y="141"/>
                      </a:cubicBezTo>
                      <a:cubicBezTo>
                        <a:pt x="18064" y="167"/>
                        <a:pt x="18058" y="192"/>
                        <a:pt x="18055" y="225"/>
                      </a:cubicBezTo>
                      <a:cubicBezTo>
                        <a:pt x="18055" y="244"/>
                        <a:pt x="18048" y="253"/>
                        <a:pt x="18032" y="263"/>
                      </a:cubicBezTo>
                      <a:cubicBezTo>
                        <a:pt x="18022" y="270"/>
                        <a:pt x="18010" y="279"/>
                        <a:pt x="17997" y="286"/>
                      </a:cubicBezTo>
                      <a:cubicBezTo>
                        <a:pt x="17968" y="308"/>
                        <a:pt x="17952" y="347"/>
                        <a:pt x="17949" y="382"/>
                      </a:cubicBezTo>
                      <a:cubicBezTo>
                        <a:pt x="17791" y="363"/>
                        <a:pt x="17642" y="305"/>
                        <a:pt x="17488" y="263"/>
                      </a:cubicBezTo>
                      <a:cubicBezTo>
                        <a:pt x="17404" y="237"/>
                        <a:pt x="17317" y="218"/>
                        <a:pt x="17227" y="215"/>
                      </a:cubicBezTo>
                      <a:cubicBezTo>
                        <a:pt x="17143" y="215"/>
                        <a:pt x="17063" y="237"/>
                        <a:pt x="16992" y="279"/>
                      </a:cubicBezTo>
                      <a:cubicBezTo>
                        <a:pt x="16982" y="283"/>
                        <a:pt x="16973" y="289"/>
                        <a:pt x="16963" y="295"/>
                      </a:cubicBezTo>
                      <a:cubicBezTo>
                        <a:pt x="16944" y="295"/>
                        <a:pt x="16924" y="292"/>
                        <a:pt x="16908" y="283"/>
                      </a:cubicBezTo>
                      <a:cubicBezTo>
                        <a:pt x="16883" y="263"/>
                        <a:pt x="16870" y="228"/>
                        <a:pt x="16857" y="199"/>
                      </a:cubicBezTo>
                      <a:cubicBezTo>
                        <a:pt x="16840" y="160"/>
                        <a:pt x="16818" y="131"/>
                        <a:pt x="16783" y="109"/>
                      </a:cubicBezTo>
                      <a:cubicBezTo>
                        <a:pt x="16725" y="73"/>
                        <a:pt x="16631" y="64"/>
                        <a:pt x="16618" y="147"/>
                      </a:cubicBezTo>
                      <a:cubicBezTo>
                        <a:pt x="16612" y="192"/>
                        <a:pt x="16628" y="241"/>
                        <a:pt x="16676" y="250"/>
                      </a:cubicBezTo>
                      <a:cubicBezTo>
                        <a:pt x="16696" y="257"/>
                        <a:pt x="16718" y="253"/>
                        <a:pt x="16741" y="244"/>
                      </a:cubicBezTo>
                      <a:cubicBezTo>
                        <a:pt x="16751" y="241"/>
                        <a:pt x="16757" y="237"/>
                        <a:pt x="16767" y="231"/>
                      </a:cubicBezTo>
                      <a:cubicBezTo>
                        <a:pt x="16767" y="228"/>
                        <a:pt x="16770" y="228"/>
                        <a:pt x="16770" y="228"/>
                      </a:cubicBezTo>
                      <a:cubicBezTo>
                        <a:pt x="16770" y="228"/>
                        <a:pt x="16773" y="231"/>
                        <a:pt x="16773" y="234"/>
                      </a:cubicBezTo>
                      <a:cubicBezTo>
                        <a:pt x="16776" y="237"/>
                        <a:pt x="16780" y="241"/>
                        <a:pt x="16780" y="247"/>
                      </a:cubicBezTo>
                      <a:cubicBezTo>
                        <a:pt x="16786" y="276"/>
                        <a:pt x="16770" y="308"/>
                        <a:pt x="16738" y="308"/>
                      </a:cubicBezTo>
                      <a:cubicBezTo>
                        <a:pt x="16712" y="312"/>
                        <a:pt x="16683" y="299"/>
                        <a:pt x="16660" y="283"/>
                      </a:cubicBezTo>
                      <a:cubicBezTo>
                        <a:pt x="16605" y="244"/>
                        <a:pt x="16593" y="180"/>
                        <a:pt x="16560" y="125"/>
                      </a:cubicBezTo>
                      <a:cubicBezTo>
                        <a:pt x="16531" y="73"/>
                        <a:pt x="16480" y="15"/>
                        <a:pt x="16419" y="6"/>
                      </a:cubicBezTo>
                      <a:cubicBezTo>
                        <a:pt x="16390" y="-1"/>
                        <a:pt x="16361" y="6"/>
                        <a:pt x="16338" y="22"/>
                      </a:cubicBezTo>
                      <a:cubicBezTo>
                        <a:pt x="16325" y="32"/>
                        <a:pt x="16312" y="44"/>
                        <a:pt x="16306" y="60"/>
                      </a:cubicBezTo>
                      <a:cubicBezTo>
                        <a:pt x="16303" y="73"/>
                        <a:pt x="16299" y="89"/>
                        <a:pt x="16296" y="105"/>
                      </a:cubicBezTo>
                      <a:cubicBezTo>
                        <a:pt x="16248" y="96"/>
                        <a:pt x="16200" y="102"/>
                        <a:pt x="16164" y="141"/>
                      </a:cubicBezTo>
                      <a:cubicBezTo>
                        <a:pt x="16142" y="167"/>
                        <a:pt x="16135" y="192"/>
                        <a:pt x="16132" y="225"/>
                      </a:cubicBezTo>
                      <a:cubicBezTo>
                        <a:pt x="16132" y="244"/>
                        <a:pt x="16126" y="253"/>
                        <a:pt x="16110" y="263"/>
                      </a:cubicBezTo>
                      <a:cubicBezTo>
                        <a:pt x="16100" y="270"/>
                        <a:pt x="16087" y="279"/>
                        <a:pt x="16074" y="286"/>
                      </a:cubicBezTo>
                      <a:cubicBezTo>
                        <a:pt x="16045" y="308"/>
                        <a:pt x="16029" y="347"/>
                        <a:pt x="16026" y="382"/>
                      </a:cubicBezTo>
                      <a:cubicBezTo>
                        <a:pt x="15868" y="363"/>
                        <a:pt x="15720" y="305"/>
                        <a:pt x="15565" y="263"/>
                      </a:cubicBezTo>
                      <a:cubicBezTo>
                        <a:pt x="15482" y="237"/>
                        <a:pt x="15394" y="218"/>
                        <a:pt x="15304" y="215"/>
                      </a:cubicBezTo>
                      <a:cubicBezTo>
                        <a:pt x="15221" y="215"/>
                        <a:pt x="15140" y="237"/>
                        <a:pt x="15069" y="279"/>
                      </a:cubicBezTo>
                      <a:cubicBezTo>
                        <a:pt x="15060" y="283"/>
                        <a:pt x="15050" y="289"/>
                        <a:pt x="15040" y="295"/>
                      </a:cubicBezTo>
                      <a:cubicBezTo>
                        <a:pt x="15021" y="295"/>
                        <a:pt x="15002" y="292"/>
                        <a:pt x="14985" y="283"/>
                      </a:cubicBezTo>
                      <a:cubicBezTo>
                        <a:pt x="14960" y="263"/>
                        <a:pt x="14947" y="228"/>
                        <a:pt x="14934" y="199"/>
                      </a:cubicBezTo>
                      <a:cubicBezTo>
                        <a:pt x="14918" y="160"/>
                        <a:pt x="14895" y="131"/>
                        <a:pt x="14860" y="109"/>
                      </a:cubicBezTo>
                      <a:cubicBezTo>
                        <a:pt x="14802" y="73"/>
                        <a:pt x="14709" y="64"/>
                        <a:pt x="14696" y="147"/>
                      </a:cubicBezTo>
                      <a:cubicBezTo>
                        <a:pt x="14689" y="192"/>
                        <a:pt x="14705" y="241"/>
                        <a:pt x="14754" y="250"/>
                      </a:cubicBezTo>
                      <a:cubicBezTo>
                        <a:pt x="14773" y="257"/>
                        <a:pt x="14796" y="253"/>
                        <a:pt x="14818" y="244"/>
                      </a:cubicBezTo>
                      <a:cubicBezTo>
                        <a:pt x="14828" y="241"/>
                        <a:pt x="14834" y="237"/>
                        <a:pt x="14844" y="231"/>
                      </a:cubicBezTo>
                      <a:cubicBezTo>
                        <a:pt x="14844" y="228"/>
                        <a:pt x="14844" y="228"/>
                        <a:pt x="14847" y="228"/>
                      </a:cubicBezTo>
                      <a:cubicBezTo>
                        <a:pt x="14847" y="228"/>
                        <a:pt x="14850" y="231"/>
                        <a:pt x="14850" y="234"/>
                      </a:cubicBezTo>
                      <a:cubicBezTo>
                        <a:pt x="14853" y="237"/>
                        <a:pt x="14857" y="241"/>
                        <a:pt x="14857" y="247"/>
                      </a:cubicBezTo>
                      <a:cubicBezTo>
                        <a:pt x="14863" y="276"/>
                        <a:pt x="14847" y="308"/>
                        <a:pt x="14815" y="308"/>
                      </a:cubicBezTo>
                      <a:cubicBezTo>
                        <a:pt x="14789" y="312"/>
                        <a:pt x="14760" y="299"/>
                        <a:pt x="14737" y="283"/>
                      </a:cubicBezTo>
                      <a:cubicBezTo>
                        <a:pt x="14683" y="244"/>
                        <a:pt x="14670" y="180"/>
                        <a:pt x="14638" y="125"/>
                      </a:cubicBezTo>
                      <a:cubicBezTo>
                        <a:pt x="14609" y="73"/>
                        <a:pt x="14557" y="15"/>
                        <a:pt x="14496" y="6"/>
                      </a:cubicBezTo>
                      <a:cubicBezTo>
                        <a:pt x="14467" y="-1"/>
                        <a:pt x="14438" y="6"/>
                        <a:pt x="14416" y="22"/>
                      </a:cubicBezTo>
                      <a:cubicBezTo>
                        <a:pt x="14403" y="32"/>
                        <a:pt x="14390" y="44"/>
                        <a:pt x="14383" y="60"/>
                      </a:cubicBezTo>
                      <a:cubicBezTo>
                        <a:pt x="14380" y="73"/>
                        <a:pt x="14377" y="89"/>
                        <a:pt x="14374" y="105"/>
                      </a:cubicBezTo>
                      <a:cubicBezTo>
                        <a:pt x="14325" y="96"/>
                        <a:pt x="14274" y="102"/>
                        <a:pt x="14242" y="141"/>
                      </a:cubicBezTo>
                      <a:cubicBezTo>
                        <a:pt x="14219" y="167"/>
                        <a:pt x="14212" y="192"/>
                        <a:pt x="14209" y="225"/>
                      </a:cubicBezTo>
                      <a:cubicBezTo>
                        <a:pt x="14209" y="244"/>
                        <a:pt x="14203" y="253"/>
                        <a:pt x="14187" y="263"/>
                      </a:cubicBezTo>
                      <a:cubicBezTo>
                        <a:pt x="14177" y="270"/>
                        <a:pt x="14164" y="279"/>
                        <a:pt x="14152" y="286"/>
                      </a:cubicBezTo>
                      <a:cubicBezTo>
                        <a:pt x="14123" y="308"/>
                        <a:pt x="14106" y="344"/>
                        <a:pt x="14103" y="382"/>
                      </a:cubicBezTo>
                      <a:cubicBezTo>
                        <a:pt x="13943" y="363"/>
                        <a:pt x="13792" y="305"/>
                        <a:pt x="13637" y="260"/>
                      </a:cubicBezTo>
                      <a:cubicBezTo>
                        <a:pt x="13550" y="234"/>
                        <a:pt x="13463" y="215"/>
                        <a:pt x="13373" y="212"/>
                      </a:cubicBezTo>
                      <a:cubicBezTo>
                        <a:pt x="13292" y="212"/>
                        <a:pt x="13212" y="234"/>
                        <a:pt x="13138" y="276"/>
                      </a:cubicBezTo>
                      <a:cubicBezTo>
                        <a:pt x="13128" y="279"/>
                        <a:pt x="13119" y="286"/>
                        <a:pt x="13109" y="292"/>
                      </a:cubicBezTo>
                      <a:cubicBezTo>
                        <a:pt x="13090" y="292"/>
                        <a:pt x="13070" y="289"/>
                        <a:pt x="13054" y="279"/>
                      </a:cubicBezTo>
                      <a:cubicBezTo>
                        <a:pt x="13028" y="260"/>
                        <a:pt x="13015" y="228"/>
                        <a:pt x="13006" y="196"/>
                      </a:cubicBezTo>
                      <a:cubicBezTo>
                        <a:pt x="12990" y="157"/>
                        <a:pt x="12967" y="128"/>
                        <a:pt x="12929" y="105"/>
                      </a:cubicBezTo>
                      <a:cubicBezTo>
                        <a:pt x="12874" y="73"/>
                        <a:pt x="12780" y="60"/>
                        <a:pt x="12767" y="144"/>
                      </a:cubicBezTo>
                      <a:cubicBezTo>
                        <a:pt x="12761" y="189"/>
                        <a:pt x="12774" y="237"/>
                        <a:pt x="12822" y="247"/>
                      </a:cubicBezTo>
                      <a:cubicBezTo>
                        <a:pt x="12845" y="253"/>
                        <a:pt x="12867" y="250"/>
                        <a:pt x="12887" y="241"/>
                      </a:cubicBezTo>
                      <a:cubicBezTo>
                        <a:pt x="12896" y="237"/>
                        <a:pt x="12906" y="234"/>
                        <a:pt x="12912" y="228"/>
                      </a:cubicBezTo>
                      <a:cubicBezTo>
                        <a:pt x="12912" y="225"/>
                        <a:pt x="12916" y="225"/>
                        <a:pt x="12916" y="225"/>
                      </a:cubicBezTo>
                      <a:cubicBezTo>
                        <a:pt x="12919" y="228"/>
                        <a:pt x="12919" y="228"/>
                        <a:pt x="12922" y="231"/>
                      </a:cubicBezTo>
                      <a:cubicBezTo>
                        <a:pt x="12922" y="234"/>
                        <a:pt x="12925" y="237"/>
                        <a:pt x="12925" y="244"/>
                      </a:cubicBezTo>
                      <a:cubicBezTo>
                        <a:pt x="12935" y="273"/>
                        <a:pt x="12919" y="305"/>
                        <a:pt x="12883" y="308"/>
                      </a:cubicBezTo>
                      <a:cubicBezTo>
                        <a:pt x="12858" y="308"/>
                        <a:pt x="12829" y="295"/>
                        <a:pt x="12810" y="279"/>
                      </a:cubicBezTo>
                      <a:cubicBezTo>
                        <a:pt x="12751" y="241"/>
                        <a:pt x="12739" y="176"/>
                        <a:pt x="12706" y="121"/>
                      </a:cubicBezTo>
                      <a:cubicBezTo>
                        <a:pt x="12678" y="70"/>
                        <a:pt x="12626" y="12"/>
                        <a:pt x="12565" y="2"/>
                      </a:cubicBezTo>
                      <a:cubicBezTo>
                        <a:pt x="12539" y="-4"/>
                        <a:pt x="12507" y="2"/>
                        <a:pt x="12484" y="19"/>
                      </a:cubicBezTo>
                      <a:cubicBezTo>
                        <a:pt x="12471" y="28"/>
                        <a:pt x="12462" y="41"/>
                        <a:pt x="12455" y="57"/>
                      </a:cubicBezTo>
                      <a:cubicBezTo>
                        <a:pt x="12449" y="70"/>
                        <a:pt x="12449" y="86"/>
                        <a:pt x="12446" y="102"/>
                      </a:cubicBezTo>
                      <a:cubicBezTo>
                        <a:pt x="12394" y="93"/>
                        <a:pt x="12346" y="99"/>
                        <a:pt x="12310" y="141"/>
                      </a:cubicBezTo>
                      <a:cubicBezTo>
                        <a:pt x="12288" y="164"/>
                        <a:pt x="12285" y="189"/>
                        <a:pt x="12281" y="221"/>
                      </a:cubicBezTo>
                      <a:cubicBezTo>
                        <a:pt x="12278" y="241"/>
                        <a:pt x="12272" y="250"/>
                        <a:pt x="12259" y="260"/>
                      </a:cubicBezTo>
                      <a:cubicBezTo>
                        <a:pt x="12246" y="266"/>
                        <a:pt x="12233" y="276"/>
                        <a:pt x="12220" y="283"/>
                      </a:cubicBezTo>
                      <a:cubicBezTo>
                        <a:pt x="12191" y="305"/>
                        <a:pt x="12175" y="344"/>
                        <a:pt x="12172" y="379"/>
                      </a:cubicBezTo>
                      <a:cubicBezTo>
                        <a:pt x="12014" y="360"/>
                        <a:pt x="11866" y="302"/>
                        <a:pt x="11714" y="260"/>
                      </a:cubicBezTo>
                      <a:cubicBezTo>
                        <a:pt x="11628" y="234"/>
                        <a:pt x="11541" y="215"/>
                        <a:pt x="11450" y="212"/>
                      </a:cubicBezTo>
                      <a:cubicBezTo>
                        <a:pt x="11370" y="212"/>
                        <a:pt x="11289" y="234"/>
                        <a:pt x="11215" y="276"/>
                      </a:cubicBezTo>
                      <a:cubicBezTo>
                        <a:pt x="11206" y="279"/>
                        <a:pt x="11196" y="286"/>
                        <a:pt x="11186" y="292"/>
                      </a:cubicBezTo>
                      <a:cubicBezTo>
                        <a:pt x="11167" y="292"/>
                        <a:pt x="11148" y="289"/>
                        <a:pt x="11132" y="279"/>
                      </a:cubicBezTo>
                      <a:cubicBezTo>
                        <a:pt x="11106" y="260"/>
                        <a:pt x="11093" y="228"/>
                        <a:pt x="11080" y="196"/>
                      </a:cubicBezTo>
                      <a:cubicBezTo>
                        <a:pt x="11067" y="157"/>
                        <a:pt x="11044" y="128"/>
                        <a:pt x="11006" y="105"/>
                      </a:cubicBezTo>
                      <a:cubicBezTo>
                        <a:pt x="10951" y="73"/>
                        <a:pt x="10855" y="60"/>
                        <a:pt x="10845" y="144"/>
                      </a:cubicBezTo>
                      <a:cubicBezTo>
                        <a:pt x="10839" y="189"/>
                        <a:pt x="10851" y="237"/>
                        <a:pt x="10900" y="247"/>
                      </a:cubicBezTo>
                      <a:cubicBezTo>
                        <a:pt x="10922" y="253"/>
                        <a:pt x="10945" y="250"/>
                        <a:pt x="10964" y="241"/>
                      </a:cubicBezTo>
                      <a:cubicBezTo>
                        <a:pt x="10974" y="237"/>
                        <a:pt x="10984" y="234"/>
                        <a:pt x="10990" y="228"/>
                      </a:cubicBezTo>
                      <a:cubicBezTo>
                        <a:pt x="10990" y="225"/>
                        <a:pt x="10993" y="225"/>
                        <a:pt x="10993" y="225"/>
                      </a:cubicBezTo>
                      <a:cubicBezTo>
                        <a:pt x="10996" y="228"/>
                        <a:pt x="10996" y="228"/>
                        <a:pt x="11000" y="231"/>
                      </a:cubicBezTo>
                      <a:cubicBezTo>
                        <a:pt x="11000" y="234"/>
                        <a:pt x="11003" y="237"/>
                        <a:pt x="11003" y="244"/>
                      </a:cubicBezTo>
                      <a:cubicBezTo>
                        <a:pt x="11012" y="273"/>
                        <a:pt x="10996" y="305"/>
                        <a:pt x="10961" y="308"/>
                      </a:cubicBezTo>
                      <a:cubicBezTo>
                        <a:pt x="10935" y="308"/>
                        <a:pt x="10906" y="295"/>
                        <a:pt x="10887" y="279"/>
                      </a:cubicBezTo>
                      <a:cubicBezTo>
                        <a:pt x="10829" y="241"/>
                        <a:pt x="10816" y="176"/>
                        <a:pt x="10784" y="121"/>
                      </a:cubicBezTo>
                      <a:cubicBezTo>
                        <a:pt x="10755" y="70"/>
                        <a:pt x="10703" y="12"/>
                        <a:pt x="10642" y="2"/>
                      </a:cubicBezTo>
                      <a:cubicBezTo>
                        <a:pt x="10616" y="-4"/>
                        <a:pt x="10584" y="2"/>
                        <a:pt x="10562" y="19"/>
                      </a:cubicBezTo>
                      <a:cubicBezTo>
                        <a:pt x="10549" y="28"/>
                        <a:pt x="10539" y="41"/>
                        <a:pt x="10532" y="57"/>
                      </a:cubicBezTo>
                      <a:cubicBezTo>
                        <a:pt x="10526" y="70"/>
                        <a:pt x="10526" y="86"/>
                        <a:pt x="10523" y="102"/>
                      </a:cubicBezTo>
                      <a:cubicBezTo>
                        <a:pt x="10471" y="93"/>
                        <a:pt x="10423" y="99"/>
                        <a:pt x="10387" y="141"/>
                      </a:cubicBezTo>
                      <a:cubicBezTo>
                        <a:pt x="10365" y="164"/>
                        <a:pt x="10362" y="189"/>
                        <a:pt x="10359" y="221"/>
                      </a:cubicBezTo>
                      <a:cubicBezTo>
                        <a:pt x="10355" y="241"/>
                        <a:pt x="10349" y="250"/>
                        <a:pt x="10336" y="260"/>
                      </a:cubicBezTo>
                      <a:cubicBezTo>
                        <a:pt x="10323" y="266"/>
                        <a:pt x="10310" y="276"/>
                        <a:pt x="10298" y="283"/>
                      </a:cubicBezTo>
                      <a:cubicBezTo>
                        <a:pt x="10268" y="305"/>
                        <a:pt x="10252" y="344"/>
                        <a:pt x="10249" y="379"/>
                      </a:cubicBezTo>
                      <a:cubicBezTo>
                        <a:pt x="10091" y="360"/>
                        <a:pt x="9943" y="302"/>
                        <a:pt x="9792" y="260"/>
                      </a:cubicBezTo>
                      <a:cubicBezTo>
                        <a:pt x="9705" y="234"/>
                        <a:pt x="9618" y="215"/>
                        <a:pt x="9528" y="212"/>
                      </a:cubicBezTo>
                      <a:cubicBezTo>
                        <a:pt x="9447" y="212"/>
                        <a:pt x="9367" y="234"/>
                        <a:pt x="9293" y="276"/>
                      </a:cubicBezTo>
                      <a:cubicBezTo>
                        <a:pt x="9283" y="279"/>
                        <a:pt x="9273" y="286"/>
                        <a:pt x="9264" y="292"/>
                      </a:cubicBezTo>
                      <a:cubicBezTo>
                        <a:pt x="9244" y="292"/>
                        <a:pt x="9225" y="289"/>
                        <a:pt x="9209" y="279"/>
                      </a:cubicBezTo>
                      <a:cubicBezTo>
                        <a:pt x="9183" y="260"/>
                        <a:pt x="9170" y="228"/>
                        <a:pt x="9157" y="196"/>
                      </a:cubicBezTo>
                      <a:cubicBezTo>
                        <a:pt x="9145" y="157"/>
                        <a:pt x="9122" y="128"/>
                        <a:pt x="9083" y="105"/>
                      </a:cubicBezTo>
                      <a:cubicBezTo>
                        <a:pt x="9029" y="73"/>
                        <a:pt x="8932" y="60"/>
                        <a:pt x="8922" y="144"/>
                      </a:cubicBezTo>
                      <a:cubicBezTo>
                        <a:pt x="8916" y="189"/>
                        <a:pt x="8929" y="237"/>
                        <a:pt x="8977" y="247"/>
                      </a:cubicBezTo>
                      <a:cubicBezTo>
                        <a:pt x="9000" y="253"/>
                        <a:pt x="9022" y="250"/>
                        <a:pt x="9041" y="241"/>
                      </a:cubicBezTo>
                      <a:cubicBezTo>
                        <a:pt x="9051" y="237"/>
                        <a:pt x="9061" y="234"/>
                        <a:pt x="9067" y="228"/>
                      </a:cubicBezTo>
                      <a:cubicBezTo>
                        <a:pt x="9067" y="225"/>
                        <a:pt x="9070" y="225"/>
                        <a:pt x="9070" y="225"/>
                      </a:cubicBezTo>
                      <a:cubicBezTo>
                        <a:pt x="9073" y="228"/>
                        <a:pt x="9073" y="228"/>
                        <a:pt x="9077" y="231"/>
                      </a:cubicBezTo>
                      <a:cubicBezTo>
                        <a:pt x="9077" y="234"/>
                        <a:pt x="9080" y="237"/>
                        <a:pt x="9080" y="244"/>
                      </a:cubicBezTo>
                      <a:cubicBezTo>
                        <a:pt x="9090" y="273"/>
                        <a:pt x="9073" y="305"/>
                        <a:pt x="9038" y="308"/>
                      </a:cubicBezTo>
                      <a:cubicBezTo>
                        <a:pt x="9013" y="308"/>
                        <a:pt x="8984" y="295"/>
                        <a:pt x="8961" y="279"/>
                      </a:cubicBezTo>
                      <a:cubicBezTo>
                        <a:pt x="8906" y="241"/>
                        <a:pt x="8893" y="176"/>
                        <a:pt x="8861" y="121"/>
                      </a:cubicBezTo>
                      <a:cubicBezTo>
                        <a:pt x="8832" y="70"/>
                        <a:pt x="8781" y="12"/>
                        <a:pt x="8719" y="2"/>
                      </a:cubicBezTo>
                      <a:cubicBezTo>
                        <a:pt x="8694" y="-4"/>
                        <a:pt x="8661" y="2"/>
                        <a:pt x="8639" y="19"/>
                      </a:cubicBezTo>
                      <a:cubicBezTo>
                        <a:pt x="8626" y="28"/>
                        <a:pt x="8613" y="41"/>
                        <a:pt x="8610" y="57"/>
                      </a:cubicBezTo>
                      <a:cubicBezTo>
                        <a:pt x="8604" y="70"/>
                        <a:pt x="8604" y="86"/>
                        <a:pt x="8600" y="102"/>
                      </a:cubicBezTo>
                      <a:cubicBezTo>
                        <a:pt x="8549" y="93"/>
                        <a:pt x="8500" y="99"/>
                        <a:pt x="8465" y="141"/>
                      </a:cubicBezTo>
                      <a:cubicBezTo>
                        <a:pt x="8442" y="164"/>
                        <a:pt x="8439" y="189"/>
                        <a:pt x="8436" y="221"/>
                      </a:cubicBezTo>
                      <a:cubicBezTo>
                        <a:pt x="8433" y="241"/>
                        <a:pt x="8426" y="250"/>
                        <a:pt x="8413" y="260"/>
                      </a:cubicBezTo>
                      <a:cubicBezTo>
                        <a:pt x="8400" y="266"/>
                        <a:pt x="8388" y="276"/>
                        <a:pt x="8375" y="283"/>
                      </a:cubicBezTo>
                      <a:cubicBezTo>
                        <a:pt x="8346" y="305"/>
                        <a:pt x="8330" y="344"/>
                        <a:pt x="8327" y="379"/>
                      </a:cubicBezTo>
                      <a:cubicBezTo>
                        <a:pt x="8169" y="360"/>
                        <a:pt x="8020" y="302"/>
                        <a:pt x="7869" y="260"/>
                      </a:cubicBezTo>
                      <a:cubicBezTo>
                        <a:pt x="7782" y="234"/>
                        <a:pt x="7695" y="215"/>
                        <a:pt x="7605" y="212"/>
                      </a:cubicBezTo>
                      <a:cubicBezTo>
                        <a:pt x="7525" y="212"/>
                        <a:pt x="7444" y="234"/>
                        <a:pt x="7370" y="276"/>
                      </a:cubicBezTo>
                      <a:cubicBezTo>
                        <a:pt x="7360" y="279"/>
                        <a:pt x="7351" y="286"/>
                        <a:pt x="7341" y="292"/>
                      </a:cubicBezTo>
                      <a:cubicBezTo>
                        <a:pt x="7322" y="292"/>
                        <a:pt x="7302" y="289"/>
                        <a:pt x="7286" y="279"/>
                      </a:cubicBezTo>
                      <a:cubicBezTo>
                        <a:pt x="7260" y="260"/>
                        <a:pt x="7248" y="228"/>
                        <a:pt x="7235" y="196"/>
                      </a:cubicBezTo>
                      <a:cubicBezTo>
                        <a:pt x="7218" y="157"/>
                        <a:pt x="7199" y="128"/>
                        <a:pt x="7161" y="105"/>
                      </a:cubicBezTo>
                      <a:cubicBezTo>
                        <a:pt x="7106" y="73"/>
                        <a:pt x="7009" y="60"/>
                        <a:pt x="7000" y="144"/>
                      </a:cubicBezTo>
                      <a:cubicBezTo>
                        <a:pt x="6993" y="189"/>
                        <a:pt x="7006" y="237"/>
                        <a:pt x="7054" y="247"/>
                      </a:cubicBezTo>
                      <a:cubicBezTo>
                        <a:pt x="7077" y="253"/>
                        <a:pt x="7099" y="250"/>
                        <a:pt x="7119" y="241"/>
                      </a:cubicBezTo>
                      <a:cubicBezTo>
                        <a:pt x="7128" y="237"/>
                        <a:pt x="7138" y="234"/>
                        <a:pt x="7145" y="228"/>
                      </a:cubicBezTo>
                      <a:cubicBezTo>
                        <a:pt x="7145" y="225"/>
                        <a:pt x="7148" y="225"/>
                        <a:pt x="7148" y="225"/>
                      </a:cubicBezTo>
                      <a:cubicBezTo>
                        <a:pt x="7151" y="228"/>
                        <a:pt x="7151" y="228"/>
                        <a:pt x="7154" y="231"/>
                      </a:cubicBezTo>
                      <a:cubicBezTo>
                        <a:pt x="7154" y="234"/>
                        <a:pt x="7158" y="237"/>
                        <a:pt x="7158" y="244"/>
                      </a:cubicBezTo>
                      <a:cubicBezTo>
                        <a:pt x="7167" y="273"/>
                        <a:pt x="7151" y="305"/>
                        <a:pt x="7115" y="308"/>
                      </a:cubicBezTo>
                      <a:cubicBezTo>
                        <a:pt x="7090" y="308"/>
                        <a:pt x="7061" y="295"/>
                        <a:pt x="7038" y="279"/>
                      </a:cubicBezTo>
                      <a:cubicBezTo>
                        <a:pt x="6983" y="241"/>
                        <a:pt x="6970" y="176"/>
                        <a:pt x="6938" y="121"/>
                      </a:cubicBezTo>
                      <a:cubicBezTo>
                        <a:pt x="6909" y="70"/>
                        <a:pt x="6858" y="12"/>
                        <a:pt x="6797" y="2"/>
                      </a:cubicBezTo>
                      <a:cubicBezTo>
                        <a:pt x="6771" y="-4"/>
                        <a:pt x="6739" y="2"/>
                        <a:pt x="6716" y="19"/>
                      </a:cubicBezTo>
                      <a:cubicBezTo>
                        <a:pt x="6703" y="28"/>
                        <a:pt x="6690" y="41"/>
                        <a:pt x="6687" y="57"/>
                      </a:cubicBezTo>
                      <a:cubicBezTo>
                        <a:pt x="6681" y="70"/>
                        <a:pt x="6681" y="86"/>
                        <a:pt x="6674" y="102"/>
                      </a:cubicBezTo>
                      <a:cubicBezTo>
                        <a:pt x="6626" y="93"/>
                        <a:pt x="6578" y="99"/>
                        <a:pt x="6542" y="141"/>
                      </a:cubicBezTo>
                      <a:cubicBezTo>
                        <a:pt x="6520" y="164"/>
                        <a:pt x="6517" y="189"/>
                        <a:pt x="6513" y="221"/>
                      </a:cubicBezTo>
                      <a:cubicBezTo>
                        <a:pt x="6510" y="241"/>
                        <a:pt x="6504" y="250"/>
                        <a:pt x="6491" y="260"/>
                      </a:cubicBezTo>
                      <a:cubicBezTo>
                        <a:pt x="6478" y="266"/>
                        <a:pt x="6465" y="276"/>
                        <a:pt x="6452" y="283"/>
                      </a:cubicBezTo>
                      <a:cubicBezTo>
                        <a:pt x="6423" y="305"/>
                        <a:pt x="6407" y="344"/>
                        <a:pt x="6404" y="379"/>
                      </a:cubicBezTo>
                      <a:cubicBezTo>
                        <a:pt x="6246" y="360"/>
                        <a:pt x="6098" y="302"/>
                        <a:pt x="5947" y="260"/>
                      </a:cubicBezTo>
                      <a:cubicBezTo>
                        <a:pt x="5860" y="234"/>
                        <a:pt x="5772" y="215"/>
                        <a:pt x="5682" y="212"/>
                      </a:cubicBezTo>
                      <a:cubicBezTo>
                        <a:pt x="5602" y="212"/>
                        <a:pt x="5521" y="234"/>
                        <a:pt x="5447" y="276"/>
                      </a:cubicBezTo>
                      <a:cubicBezTo>
                        <a:pt x="5438" y="279"/>
                        <a:pt x="5428" y="286"/>
                        <a:pt x="5418" y="292"/>
                      </a:cubicBezTo>
                      <a:cubicBezTo>
                        <a:pt x="5399" y="292"/>
                        <a:pt x="5380" y="289"/>
                        <a:pt x="5363" y="279"/>
                      </a:cubicBezTo>
                      <a:cubicBezTo>
                        <a:pt x="5338" y="260"/>
                        <a:pt x="5325" y="228"/>
                        <a:pt x="5312" y="196"/>
                      </a:cubicBezTo>
                      <a:cubicBezTo>
                        <a:pt x="5296" y="157"/>
                        <a:pt x="5273" y="128"/>
                        <a:pt x="5238" y="105"/>
                      </a:cubicBezTo>
                      <a:cubicBezTo>
                        <a:pt x="5183" y="73"/>
                        <a:pt x="5087" y="60"/>
                        <a:pt x="5077" y="144"/>
                      </a:cubicBezTo>
                      <a:cubicBezTo>
                        <a:pt x="5071" y="189"/>
                        <a:pt x="5083" y="237"/>
                        <a:pt x="5132" y="247"/>
                      </a:cubicBezTo>
                      <a:cubicBezTo>
                        <a:pt x="5154" y="253"/>
                        <a:pt x="5177" y="250"/>
                        <a:pt x="5196" y="241"/>
                      </a:cubicBezTo>
                      <a:cubicBezTo>
                        <a:pt x="5206" y="237"/>
                        <a:pt x="5215" y="234"/>
                        <a:pt x="5222" y="228"/>
                      </a:cubicBezTo>
                      <a:cubicBezTo>
                        <a:pt x="5222" y="225"/>
                        <a:pt x="5225" y="225"/>
                        <a:pt x="5225" y="225"/>
                      </a:cubicBezTo>
                      <a:cubicBezTo>
                        <a:pt x="5228" y="228"/>
                        <a:pt x="5228" y="228"/>
                        <a:pt x="5231" y="231"/>
                      </a:cubicBezTo>
                      <a:cubicBezTo>
                        <a:pt x="5231" y="234"/>
                        <a:pt x="5235" y="237"/>
                        <a:pt x="5235" y="244"/>
                      </a:cubicBezTo>
                      <a:cubicBezTo>
                        <a:pt x="5244" y="273"/>
                        <a:pt x="5228" y="305"/>
                        <a:pt x="5193" y="308"/>
                      </a:cubicBezTo>
                      <a:cubicBezTo>
                        <a:pt x="5167" y="308"/>
                        <a:pt x="5138" y="295"/>
                        <a:pt x="5115" y="279"/>
                      </a:cubicBezTo>
                      <a:cubicBezTo>
                        <a:pt x="5061" y="241"/>
                        <a:pt x="5048" y="176"/>
                        <a:pt x="5016" y="121"/>
                      </a:cubicBezTo>
                      <a:cubicBezTo>
                        <a:pt x="4987" y="70"/>
                        <a:pt x="4935" y="12"/>
                        <a:pt x="4874" y="2"/>
                      </a:cubicBezTo>
                      <a:cubicBezTo>
                        <a:pt x="4848" y="-4"/>
                        <a:pt x="4816" y="2"/>
                        <a:pt x="4794" y="19"/>
                      </a:cubicBezTo>
                      <a:cubicBezTo>
                        <a:pt x="4781" y="28"/>
                        <a:pt x="4768" y="41"/>
                        <a:pt x="4765" y="57"/>
                      </a:cubicBezTo>
                      <a:cubicBezTo>
                        <a:pt x="4758" y="70"/>
                        <a:pt x="4758" y="86"/>
                        <a:pt x="4752" y="102"/>
                      </a:cubicBezTo>
                      <a:cubicBezTo>
                        <a:pt x="4703" y="93"/>
                        <a:pt x="4655" y="99"/>
                        <a:pt x="4620" y="141"/>
                      </a:cubicBezTo>
                      <a:cubicBezTo>
                        <a:pt x="4597" y="164"/>
                        <a:pt x="4594" y="189"/>
                        <a:pt x="4590" y="221"/>
                      </a:cubicBezTo>
                      <a:cubicBezTo>
                        <a:pt x="4587" y="241"/>
                        <a:pt x="4581" y="250"/>
                        <a:pt x="4568" y="260"/>
                      </a:cubicBezTo>
                      <a:cubicBezTo>
                        <a:pt x="4555" y="266"/>
                        <a:pt x="4542" y="276"/>
                        <a:pt x="4530" y="283"/>
                      </a:cubicBezTo>
                      <a:cubicBezTo>
                        <a:pt x="4500" y="305"/>
                        <a:pt x="4484" y="344"/>
                        <a:pt x="4481" y="379"/>
                      </a:cubicBezTo>
                      <a:cubicBezTo>
                        <a:pt x="4323" y="360"/>
                        <a:pt x="4175" y="302"/>
                        <a:pt x="4024" y="260"/>
                      </a:cubicBezTo>
                      <a:cubicBezTo>
                        <a:pt x="3937" y="234"/>
                        <a:pt x="3850" y="215"/>
                        <a:pt x="3760" y="212"/>
                      </a:cubicBezTo>
                      <a:cubicBezTo>
                        <a:pt x="3679" y="212"/>
                        <a:pt x="3599" y="234"/>
                        <a:pt x="3525" y="276"/>
                      </a:cubicBezTo>
                      <a:cubicBezTo>
                        <a:pt x="3515" y="279"/>
                        <a:pt x="3505" y="286"/>
                        <a:pt x="3496" y="292"/>
                      </a:cubicBezTo>
                      <a:cubicBezTo>
                        <a:pt x="3476" y="292"/>
                        <a:pt x="3457" y="289"/>
                        <a:pt x="3441" y="279"/>
                      </a:cubicBezTo>
                      <a:cubicBezTo>
                        <a:pt x="3415" y="260"/>
                        <a:pt x="3402" y="228"/>
                        <a:pt x="3389" y="196"/>
                      </a:cubicBezTo>
                      <a:cubicBezTo>
                        <a:pt x="3373" y="157"/>
                        <a:pt x="3351" y="128"/>
                        <a:pt x="3315" y="105"/>
                      </a:cubicBezTo>
                      <a:cubicBezTo>
                        <a:pt x="3260" y="73"/>
                        <a:pt x="3164" y="60"/>
                        <a:pt x="3154" y="144"/>
                      </a:cubicBezTo>
                      <a:cubicBezTo>
                        <a:pt x="3148" y="189"/>
                        <a:pt x="3161" y="237"/>
                        <a:pt x="3209" y="247"/>
                      </a:cubicBezTo>
                      <a:cubicBezTo>
                        <a:pt x="3232" y="253"/>
                        <a:pt x="3254" y="250"/>
                        <a:pt x="3273" y="241"/>
                      </a:cubicBezTo>
                      <a:cubicBezTo>
                        <a:pt x="3283" y="237"/>
                        <a:pt x="3293" y="234"/>
                        <a:pt x="3299" y="228"/>
                      </a:cubicBezTo>
                      <a:cubicBezTo>
                        <a:pt x="3299" y="225"/>
                        <a:pt x="3302" y="225"/>
                        <a:pt x="3302" y="225"/>
                      </a:cubicBezTo>
                      <a:cubicBezTo>
                        <a:pt x="3306" y="228"/>
                        <a:pt x="3306" y="228"/>
                        <a:pt x="3309" y="231"/>
                      </a:cubicBezTo>
                      <a:cubicBezTo>
                        <a:pt x="3309" y="234"/>
                        <a:pt x="3312" y="237"/>
                        <a:pt x="3312" y="244"/>
                      </a:cubicBezTo>
                      <a:cubicBezTo>
                        <a:pt x="3322" y="273"/>
                        <a:pt x="3306" y="305"/>
                        <a:pt x="3270" y="308"/>
                      </a:cubicBezTo>
                      <a:cubicBezTo>
                        <a:pt x="3244" y="308"/>
                        <a:pt x="3216" y="295"/>
                        <a:pt x="3193" y="279"/>
                      </a:cubicBezTo>
                      <a:cubicBezTo>
                        <a:pt x="3138" y="241"/>
                        <a:pt x="3125" y="176"/>
                        <a:pt x="3093" y="121"/>
                      </a:cubicBezTo>
                      <a:cubicBezTo>
                        <a:pt x="3064" y="70"/>
                        <a:pt x="3012" y="12"/>
                        <a:pt x="2951" y="2"/>
                      </a:cubicBezTo>
                      <a:cubicBezTo>
                        <a:pt x="2926" y="-4"/>
                        <a:pt x="2893" y="2"/>
                        <a:pt x="2871" y="19"/>
                      </a:cubicBezTo>
                      <a:cubicBezTo>
                        <a:pt x="2858" y="28"/>
                        <a:pt x="2845" y="41"/>
                        <a:pt x="2842" y="57"/>
                      </a:cubicBezTo>
                      <a:cubicBezTo>
                        <a:pt x="2835" y="70"/>
                        <a:pt x="2835" y="86"/>
                        <a:pt x="2829" y="102"/>
                      </a:cubicBezTo>
                      <a:cubicBezTo>
                        <a:pt x="2781" y="93"/>
                        <a:pt x="2732" y="99"/>
                        <a:pt x="2697" y="141"/>
                      </a:cubicBezTo>
                      <a:cubicBezTo>
                        <a:pt x="2675" y="164"/>
                        <a:pt x="2671" y="189"/>
                        <a:pt x="2668" y="221"/>
                      </a:cubicBezTo>
                      <a:cubicBezTo>
                        <a:pt x="2665" y="241"/>
                        <a:pt x="2658" y="250"/>
                        <a:pt x="2645" y="260"/>
                      </a:cubicBezTo>
                      <a:cubicBezTo>
                        <a:pt x="2632" y="266"/>
                        <a:pt x="2619" y="276"/>
                        <a:pt x="2607" y="283"/>
                      </a:cubicBezTo>
                      <a:cubicBezTo>
                        <a:pt x="2578" y="305"/>
                        <a:pt x="2562" y="344"/>
                        <a:pt x="2559" y="379"/>
                      </a:cubicBezTo>
                      <a:cubicBezTo>
                        <a:pt x="2401" y="360"/>
                        <a:pt x="2252" y="302"/>
                        <a:pt x="2098" y="260"/>
                      </a:cubicBezTo>
                      <a:cubicBezTo>
                        <a:pt x="2014" y="234"/>
                        <a:pt x="1927" y="215"/>
                        <a:pt x="1837" y="212"/>
                      </a:cubicBezTo>
                      <a:cubicBezTo>
                        <a:pt x="1757" y="212"/>
                        <a:pt x="1676" y="234"/>
                        <a:pt x="1602" y="276"/>
                      </a:cubicBezTo>
                      <a:cubicBezTo>
                        <a:pt x="1592" y="279"/>
                        <a:pt x="1583" y="286"/>
                        <a:pt x="1573" y="292"/>
                      </a:cubicBezTo>
                      <a:cubicBezTo>
                        <a:pt x="1554" y="292"/>
                        <a:pt x="1534" y="289"/>
                        <a:pt x="1518" y="279"/>
                      </a:cubicBezTo>
                      <a:cubicBezTo>
                        <a:pt x="1493" y="260"/>
                        <a:pt x="1480" y="228"/>
                        <a:pt x="1467" y="196"/>
                      </a:cubicBezTo>
                      <a:cubicBezTo>
                        <a:pt x="1450" y="157"/>
                        <a:pt x="1428" y="128"/>
                        <a:pt x="1393" y="105"/>
                      </a:cubicBezTo>
                      <a:cubicBezTo>
                        <a:pt x="1338" y="73"/>
                        <a:pt x="1241" y="60"/>
                        <a:pt x="1232" y="144"/>
                      </a:cubicBezTo>
                      <a:cubicBezTo>
                        <a:pt x="1225" y="189"/>
                        <a:pt x="1238" y="237"/>
                        <a:pt x="1286" y="247"/>
                      </a:cubicBezTo>
                      <a:cubicBezTo>
                        <a:pt x="1309" y="253"/>
                        <a:pt x="1331" y="250"/>
                        <a:pt x="1351" y="241"/>
                      </a:cubicBezTo>
                      <a:cubicBezTo>
                        <a:pt x="1361" y="237"/>
                        <a:pt x="1370" y="234"/>
                        <a:pt x="1377" y="228"/>
                      </a:cubicBezTo>
                      <a:cubicBezTo>
                        <a:pt x="1377" y="225"/>
                        <a:pt x="1380" y="225"/>
                        <a:pt x="1380" y="225"/>
                      </a:cubicBezTo>
                      <a:cubicBezTo>
                        <a:pt x="1383" y="228"/>
                        <a:pt x="1383" y="228"/>
                        <a:pt x="1386" y="231"/>
                      </a:cubicBezTo>
                      <a:cubicBezTo>
                        <a:pt x="1386" y="234"/>
                        <a:pt x="1389" y="237"/>
                        <a:pt x="1389" y="244"/>
                      </a:cubicBezTo>
                      <a:cubicBezTo>
                        <a:pt x="1399" y="273"/>
                        <a:pt x="1383" y="305"/>
                        <a:pt x="1348" y="308"/>
                      </a:cubicBezTo>
                      <a:cubicBezTo>
                        <a:pt x="1322" y="308"/>
                        <a:pt x="1293" y="295"/>
                        <a:pt x="1270" y="279"/>
                      </a:cubicBezTo>
                      <a:cubicBezTo>
                        <a:pt x="1216" y="241"/>
                        <a:pt x="1203" y="176"/>
                        <a:pt x="1170" y="121"/>
                      </a:cubicBezTo>
                      <a:cubicBezTo>
                        <a:pt x="1141" y="70"/>
                        <a:pt x="1090" y="12"/>
                        <a:pt x="1029" y="2"/>
                      </a:cubicBezTo>
                      <a:cubicBezTo>
                        <a:pt x="1003" y="-4"/>
                        <a:pt x="971" y="2"/>
                        <a:pt x="948" y="19"/>
                      </a:cubicBezTo>
                      <a:cubicBezTo>
                        <a:pt x="935" y="28"/>
                        <a:pt x="922" y="41"/>
                        <a:pt x="919" y="57"/>
                      </a:cubicBezTo>
                      <a:cubicBezTo>
                        <a:pt x="913" y="70"/>
                        <a:pt x="913" y="86"/>
                        <a:pt x="906" y="102"/>
                      </a:cubicBezTo>
                      <a:cubicBezTo>
                        <a:pt x="858" y="93"/>
                        <a:pt x="810" y="99"/>
                        <a:pt x="774" y="141"/>
                      </a:cubicBezTo>
                      <a:cubicBezTo>
                        <a:pt x="752" y="164"/>
                        <a:pt x="748" y="189"/>
                        <a:pt x="742" y="221"/>
                      </a:cubicBezTo>
                      <a:cubicBezTo>
                        <a:pt x="742" y="241"/>
                        <a:pt x="736" y="250"/>
                        <a:pt x="723" y="260"/>
                      </a:cubicBezTo>
                      <a:cubicBezTo>
                        <a:pt x="710" y="266"/>
                        <a:pt x="697" y="276"/>
                        <a:pt x="684" y="283"/>
                      </a:cubicBezTo>
                      <a:cubicBezTo>
                        <a:pt x="610" y="341"/>
                        <a:pt x="623" y="476"/>
                        <a:pt x="720" y="498"/>
                      </a:cubicBezTo>
                      <a:cubicBezTo>
                        <a:pt x="768" y="508"/>
                        <a:pt x="829" y="489"/>
                        <a:pt x="852" y="444"/>
                      </a:cubicBezTo>
                      <a:cubicBezTo>
                        <a:pt x="861" y="424"/>
                        <a:pt x="864" y="405"/>
                        <a:pt x="848" y="389"/>
                      </a:cubicBezTo>
                      <a:cubicBezTo>
                        <a:pt x="832" y="369"/>
                        <a:pt x="800" y="353"/>
                        <a:pt x="813" y="321"/>
                      </a:cubicBezTo>
                      <a:cubicBezTo>
                        <a:pt x="826" y="292"/>
                        <a:pt x="864" y="279"/>
                        <a:pt x="893" y="279"/>
                      </a:cubicBezTo>
                      <a:cubicBezTo>
                        <a:pt x="919" y="279"/>
                        <a:pt x="945" y="289"/>
                        <a:pt x="964" y="302"/>
                      </a:cubicBezTo>
                      <a:cubicBezTo>
                        <a:pt x="1009" y="331"/>
                        <a:pt x="1048" y="382"/>
                        <a:pt x="1041" y="437"/>
                      </a:cubicBezTo>
                      <a:cubicBezTo>
                        <a:pt x="1038" y="460"/>
                        <a:pt x="1019" y="501"/>
                        <a:pt x="993" y="501"/>
                      </a:cubicBezTo>
                      <a:cubicBezTo>
                        <a:pt x="971" y="498"/>
                        <a:pt x="948" y="482"/>
                        <a:pt x="926" y="476"/>
                      </a:cubicBezTo>
                      <a:cubicBezTo>
                        <a:pt x="877" y="466"/>
                        <a:pt x="829" y="514"/>
                        <a:pt x="813" y="559"/>
                      </a:cubicBezTo>
                      <a:cubicBezTo>
                        <a:pt x="797" y="608"/>
                        <a:pt x="829" y="666"/>
                        <a:pt x="884" y="659"/>
                      </a:cubicBezTo>
                      <a:cubicBezTo>
                        <a:pt x="909" y="659"/>
                        <a:pt x="926" y="643"/>
                        <a:pt x="935" y="621"/>
                      </a:cubicBezTo>
                      <a:cubicBezTo>
                        <a:pt x="948" y="592"/>
                        <a:pt x="987" y="588"/>
                        <a:pt x="1003" y="617"/>
                      </a:cubicBezTo>
                      <a:cubicBezTo>
                        <a:pt x="1019" y="643"/>
                        <a:pt x="1013" y="682"/>
                        <a:pt x="984" y="694"/>
                      </a:cubicBezTo>
                      <a:cubicBezTo>
                        <a:pt x="961" y="704"/>
                        <a:pt x="929" y="704"/>
                        <a:pt x="903" y="701"/>
                      </a:cubicBezTo>
                      <a:cubicBezTo>
                        <a:pt x="839" y="698"/>
                        <a:pt x="784" y="656"/>
                        <a:pt x="720" y="650"/>
                      </a:cubicBezTo>
                      <a:cubicBezTo>
                        <a:pt x="620" y="640"/>
                        <a:pt x="504" y="733"/>
                        <a:pt x="526" y="839"/>
                      </a:cubicBezTo>
                      <a:cubicBezTo>
                        <a:pt x="536" y="891"/>
                        <a:pt x="591" y="933"/>
                        <a:pt x="642" y="923"/>
                      </a:cubicBezTo>
                      <a:cubicBezTo>
                        <a:pt x="665" y="923"/>
                        <a:pt x="691" y="910"/>
                        <a:pt x="697" y="891"/>
                      </a:cubicBezTo>
                      <a:cubicBezTo>
                        <a:pt x="707" y="872"/>
                        <a:pt x="700" y="852"/>
                        <a:pt x="694" y="833"/>
                      </a:cubicBezTo>
                      <a:cubicBezTo>
                        <a:pt x="687" y="810"/>
                        <a:pt x="687" y="791"/>
                        <a:pt x="713" y="778"/>
                      </a:cubicBezTo>
                      <a:cubicBezTo>
                        <a:pt x="742" y="769"/>
                        <a:pt x="771" y="785"/>
                        <a:pt x="790" y="804"/>
                      </a:cubicBezTo>
                      <a:cubicBezTo>
                        <a:pt x="813" y="820"/>
                        <a:pt x="829" y="846"/>
                        <a:pt x="826" y="875"/>
                      </a:cubicBezTo>
                      <a:cubicBezTo>
                        <a:pt x="823" y="901"/>
                        <a:pt x="806" y="917"/>
                        <a:pt x="790" y="933"/>
                      </a:cubicBezTo>
                      <a:cubicBezTo>
                        <a:pt x="784" y="939"/>
                        <a:pt x="777" y="946"/>
                        <a:pt x="774" y="952"/>
                      </a:cubicBezTo>
                      <a:cubicBezTo>
                        <a:pt x="781" y="952"/>
                        <a:pt x="620" y="1074"/>
                        <a:pt x="571" y="1131"/>
                      </a:cubicBezTo>
                      <a:cubicBezTo>
                        <a:pt x="520" y="1141"/>
                        <a:pt x="472" y="1151"/>
                        <a:pt x="420" y="1157"/>
                      </a:cubicBezTo>
                      <a:cubicBezTo>
                        <a:pt x="417" y="1157"/>
                        <a:pt x="417" y="1157"/>
                        <a:pt x="414" y="1157"/>
                      </a:cubicBezTo>
                      <a:lnTo>
                        <a:pt x="417" y="1157"/>
                      </a:lnTo>
                      <a:lnTo>
                        <a:pt x="417" y="1157"/>
                      </a:lnTo>
                      <a:cubicBezTo>
                        <a:pt x="404" y="1161"/>
                        <a:pt x="407" y="1164"/>
                        <a:pt x="407" y="1177"/>
                      </a:cubicBezTo>
                      <a:cubicBezTo>
                        <a:pt x="401" y="1228"/>
                        <a:pt x="356" y="1260"/>
                        <a:pt x="304" y="1254"/>
                      </a:cubicBezTo>
                      <a:cubicBezTo>
                        <a:pt x="275" y="1247"/>
                        <a:pt x="240" y="1231"/>
                        <a:pt x="230" y="1202"/>
                      </a:cubicBezTo>
                      <a:cubicBezTo>
                        <a:pt x="227" y="1186"/>
                        <a:pt x="233" y="1183"/>
                        <a:pt x="243" y="1177"/>
                      </a:cubicBezTo>
                      <a:cubicBezTo>
                        <a:pt x="252" y="1170"/>
                        <a:pt x="259" y="1161"/>
                        <a:pt x="265" y="1154"/>
                      </a:cubicBezTo>
                      <a:cubicBezTo>
                        <a:pt x="298" y="1106"/>
                        <a:pt x="265" y="1058"/>
                        <a:pt x="217" y="1041"/>
                      </a:cubicBezTo>
                      <a:cubicBezTo>
                        <a:pt x="166" y="1022"/>
                        <a:pt x="114" y="1038"/>
                        <a:pt x="75" y="1070"/>
                      </a:cubicBezTo>
                      <a:cubicBezTo>
                        <a:pt x="37" y="1096"/>
                        <a:pt x="4" y="1141"/>
                        <a:pt x="1" y="1190"/>
                      </a:cubicBezTo>
                      <a:cubicBezTo>
                        <a:pt x="-5" y="1231"/>
                        <a:pt x="17" y="1292"/>
                        <a:pt x="66" y="1302"/>
                      </a:cubicBezTo>
                      <a:cubicBezTo>
                        <a:pt x="85" y="1305"/>
                        <a:pt x="104" y="1292"/>
                        <a:pt x="124" y="1286"/>
                      </a:cubicBezTo>
                      <a:cubicBezTo>
                        <a:pt x="153" y="1273"/>
                        <a:pt x="175" y="1279"/>
                        <a:pt x="195" y="1299"/>
                      </a:cubicBezTo>
                      <a:cubicBezTo>
                        <a:pt x="217" y="1318"/>
                        <a:pt x="236" y="1347"/>
                        <a:pt x="233" y="1376"/>
                      </a:cubicBezTo>
                      <a:cubicBezTo>
                        <a:pt x="227" y="1408"/>
                        <a:pt x="175" y="1428"/>
                        <a:pt x="156" y="1395"/>
                      </a:cubicBezTo>
                      <a:cubicBezTo>
                        <a:pt x="146" y="1376"/>
                        <a:pt x="137" y="1360"/>
                        <a:pt x="114" y="1354"/>
                      </a:cubicBezTo>
                      <a:cubicBezTo>
                        <a:pt x="91" y="1347"/>
                        <a:pt x="69" y="1354"/>
                        <a:pt x="53" y="1367"/>
                      </a:cubicBezTo>
                      <a:cubicBezTo>
                        <a:pt x="17" y="1402"/>
                        <a:pt x="24" y="1466"/>
                        <a:pt x="66" y="1492"/>
                      </a:cubicBezTo>
                      <a:cubicBezTo>
                        <a:pt x="107" y="1518"/>
                        <a:pt x="175" y="1511"/>
                        <a:pt x="220" y="1495"/>
                      </a:cubicBezTo>
                      <a:cubicBezTo>
                        <a:pt x="278" y="1479"/>
                        <a:pt x="330" y="1444"/>
                        <a:pt x="391" y="1457"/>
                      </a:cubicBezTo>
                      <a:cubicBezTo>
                        <a:pt x="446" y="1470"/>
                        <a:pt x="497" y="1508"/>
                        <a:pt x="510" y="1563"/>
                      </a:cubicBezTo>
                      <a:cubicBezTo>
                        <a:pt x="520" y="1592"/>
                        <a:pt x="516" y="1624"/>
                        <a:pt x="497" y="1647"/>
                      </a:cubicBezTo>
                      <a:cubicBezTo>
                        <a:pt x="475" y="1669"/>
                        <a:pt x="443" y="1685"/>
                        <a:pt x="410" y="1672"/>
                      </a:cubicBezTo>
                      <a:cubicBezTo>
                        <a:pt x="368" y="1656"/>
                        <a:pt x="410" y="1598"/>
                        <a:pt x="401" y="1566"/>
                      </a:cubicBezTo>
                      <a:cubicBezTo>
                        <a:pt x="381" y="1518"/>
                        <a:pt x="317" y="1521"/>
                        <a:pt x="282" y="1543"/>
                      </a:cubicBezTo>
                      <a:cubicBezTo>
                        <a:pt x="240" y="1566"/>
                        <a:pt x="207" y="1615"/>
                        <a:pt x="217" y="1666"/>
                      </a:cubicBezTo>
                      <a:cubicBezTo>
                        <a:pt x="220" y="1682"/>
                        <a:pt x="304" y="1782"/>
                        <a:pt x="343" y="1814"/>
                      </a:cubicBezTo>
                      <a:cubicBezTo>
                        <a:pt x="346" y="1817"/>
                        <a:pt x="349" y="1820"/>
                        <a:pt x="352" y="1820"/>
                      </a:cubicBezTo>
                      <a:cubicBezTo>
                        <a:pt x="362" y="1824"/>
                        <a:pt x="368" y="1824"/>
                        <a:pt x="375" y="1817"/>
                      </a:cubicBezTo>
                      <a:cubicBezTo>
                        <a:pt x="378" y="1817"/>
                        <a:pt x="381" y="1817"/>
                        <a:pt x="381" y="1814"/>
                      </a:cubicBezTo>
                      <a:cubicBezTo>
                        <a:pt x="516" y="1759"/>
                        <a:pt x="636" y="1679"/>
                        <a:pt x="764" y="1615"/>
                      </a:cubicBezTo>
                      <a:cubicBezTo>
                        <a:pt x="781" y="1608"/>
                        <a:pt x="794" y="1602"/>
                        <a:pt x="810" y="1592"/>
                      </a:cubicBezTo>
                      <a:lnTo>
                        <a:pt x="813" y="1592"/>
                      </a:lnTo>
                      <a:cubicBezTo>
                        <a:pt x="968" y="1521"/>
                        <a:pt x="1138" y="1489"/>
                        <a:pt x="1305" y="1524"/>
                      </a:cubicBezTo>
                      <a:cubicBezTo>
                        <a:pt x="1344" y="1531"/>
                        <a:pt x="1380" y="1543"/>
                        <a:pt x="1418" y="1566"/>
                      </a:cubicBezTo>
                      <a:cubicBezTo>
                        <a:pt x="1434" y="1576"/>
                        <a:pt x="1454" y="1585"/>
                        <a:pt x="1470" y="1595"/>
                      </a:cubicBezTo>
                      <a:cubicBezTo>
                        <a:pt x="1476" y="1602"/>
                        <a:pt x="1515" y="1631"/>
                        <a:pt x="1521" y="1627"/>
                      </a:cubicBezTo>
                      <a:cubicBezTo>
                        <a:pt x="1486" y="1637"/>
                        <a:pt x="1454" y="1650"/>
                        <a:pt x="1418" y="1666"/>
                      </a:cubicBezTo>
                      <a:cubicBezTo>
                        <a:pt x="1364" y="1624"/>
                        <a:pt x="1293" y="1608"/>
                        <a:pt x="1222" y="1602"/>
                      </a:cubicBezTo>
                      <a:cubicBezTo>
                        <a:pt x="1177" y="1598"/>
                        <a:pt x="1125" y="1595"/>
                        <a:pt x="1077" y="1598"/>
                      </a:cubicBezTo>
                      <a:cubicBezTo>
                        <a:pt x="1087" y="1608"/>
                        <a:pt x="1093" y="1621"/>
                        <a:pt x="1096" y="1634"/>
                      </a:cubicBezTo>
                      <a:cubicBezTo>
                        <a:pt x="1125" y="1631"/>
                        <a:pt x="1154" y="1631"/>
                        <a:pt x="1183" y="1631"/>
                      </a:cubicBezTo>
                      <a:cubicBezTo>
                        <a:pt x="1261" y="1631"/>
                        <a:pt x="1328" y="1647"/>
                        <a:pt x="1396" y="1676"/>
                      </a:cubicBezTo>
                      <a:cubicBezTo>
                        <a:pt x="1389" y="1679"/>
                        <a:pt x="1380" y="1682"/>
                        <a:pt x="1373" y="1685"/>
                      </a:cubicBezTo>
                      <a:cubicBezTo>
                        <a:pt x="1386" y="1692"/>
                        <a:pt x="1393" y="1704"/>
                        <a:pt x="1399" y="1714"/>
                      </a:cubicBezTo>
                      <a:cubicBezTo>
                        <a:pt x="1496" y="1669"/>
                        <a:pt x="1599" y="1637"/>
                        <a:pt x="1705" y="1627"/>
                      </a:cubicBezTo>
                      <a:cubicBezTo>
                        <a:pt x="1889" y="1618"/>
                        <a:pt x="2095" y="1695"/>
                        <a:pt x="2262" y="1811"/>
                      </a:cubicBezTo>
                      <a:cubicBezTo>
                        <a:pt x="2262" y="1811"/>
                        <a:pt x="2265" y="1811"/>
                        <a:pt x="2265" y="1814"/>
                      </a:cubicBezTo>
                      <a:cubicBezTo>
                        <a:pt x="2269" y="1817"/>
                        <a:pt x="2272" y="1820"/>
                        <a:pt x="2275" y="1820"/>
                      </a:cubicBezTo>
                      <a:cubicBezTo>
                        <a:pt x="2314" y="1846"/>
                        <a:pt x="2349" y="1878"/>
                        <a:pt x="2381" y="1908"/>
                      </a:cubicBezTo>
                      <a:cubicBezTo>
                        <a:pt x="2397" y="1914"/>
                        <a:pt x="2407" y="1920"/>
                        <a:pt x="2420" y="1927"/>
                      </a:cubicBezTo>
                      <a:cubicBezTo>
                        <a:pt x="2426" y="1924"/>
                        <a:pt x="2426" y="1917"/>
                        <a:pt x="2423" y="1911"/>
                      </a:cubicBezTo>
                      <a:cubicBezTo>
                        <a:pt x="2401" y="1885"/>
                        <a:pt x="2355" y="1846"/>
                        <a:pt x="2314" y="1811"/>
                      </a:cubicBezTo>
                      <a:cubicBezTo>
                        <a:pt x="2443" y="1756"/>
                        <a:pt x="2562" y="1679"/>
                        <a:pt x="2687" y="1615"/>
                      </a:cubicBezTo>
                      <a:cubicBezTo>
                        <a:pt x="2703" y="1608"/>
                        <a:pt x="2716" y="1602"/>
                        <a:pt x="2732" y="1592"/>
                      </a:cubicBezTo>
                      <a:lnTo>
                        <a:pt x="2735" y="1592"/>
                      </a:lnTo>
                      <a:cubicBezTo>
                        <a:pt x="2890" y="1521"/>
                        <a:pt x="3061" y="1489"/>
                        <a:pt x="3228" y="1524"/>
                      </a:cubicBezTo>
                      <a:cubicBezTo>
                        <a:pt x="3267" y="1531"/>
                        <a:pt x="3302" y="1543"/>
                        <a:pt x="3341" y="1566"/>
                      </a:cubicBezTo>
                      <a:cubicBezTo>
                        <a:pt x="3357" y="1576"/>
                        <a:pt x="3376" y="1585"/>
                        <a:pt x="3392" y="1595"/>
                      </a:cubicBezTo>
                      <a:cubicBezTo>
                        <a:pt x="3399" y="1602"/>
                        <a:pt x="3438" y="1631"/>
                        <a:pt x="3444" y="1627"/>
                      </a:cubicBezTo>
                      <a:cubicBezTo>
                        <a:pt x="3409" y="1637"/>
                        <a:pt x="3376" y="1650"/>
                        <a:pt x="3341" y="1666"/>
                      </a:cubicBezTo>
                      <a:cubicBezTo>
                        <a:pt x="3286" y="1624"/>
                        <a:pt x="3216" y="1608"/>
                        <a:pt x="3144" y="1602"/>
                      </a:cubicBezTo>
                      <a:cubicBezTo>
                        <a:pt x="3100" y="1598"/>
                        <a:pt x="3048" y="1595"/>
                        <a:pt x="3000" y="1598"/>
                      </a:cubicBezTo>
                      <a:cubicBezTo>
                        <a:pt x="3009" y="1608"/>
                        <a:pt x="3016" y="1621"/>
                        <a:pt x="3019" y="1634"/>
                      </a:cubicBezTo>
                      <a:cubicBezTo>
                        <a:pt x="3048" y="1631"/>
                        <a:pt x="3077" y="1631"/>
                        <a:pt x="3106" y="1631"/>
                      </a:cubicBezTo>
                      <a:cubicBezTo>
                        <a:pt x="3183" y="1631"/>
                        <a:pt x="3251" y="1647"/>
                        <a:pt x="3319" y="1676"/>
                      </a:cubicBezTo>
                      <a:cubicBezTo>
                        <a:pt x="3312" y="1679"/>
                        <a:pt x="3302" y="1682"/>
                        <a:pt x="3296" y="1685"/>
                      </a:cubicBezTo>
                      <a:cubicBezTo>
                        <a:pt x="3309" y="1692"/>
                        <a:pt x="3315" y="1704"/>
                        <a:pt x="3322" y="1714"/>
                      </a:cubicBezTo>
                      <a:cubicBezTo>
                        <a:pt x="3418" y="1669"/>
                        <a:pt x="3521" y="1637"/>
                        <a:pt x="3628" y="1627"/>
                      </a:cubicBezTo>
                      <a:cubicBezTo>
                        <a:pt x="3811" y="1618"/>
                        <a:pt x="4017" y="1695"/>
                        <a:pt x="4185" y="1811"/>
                      </a:cubicBezTo>
                      <a:lnTo>
                        <a:pt x="4188" y="1814"/>
                      </a:lnTo>
                      <a:cubicBezTo>
                        <a:pt x="4191" y="1817"/>
                        <a:pt x="4194" y="1820"/>
                        <a:pt x="4198" y="1820"/>
                      </a:cubicBezTo>
                      <a:cubicBezTo>
                        <a:pt x="4236" y="1846"/>
                        <a:pt x="4272" y="1878"/>
                        <a:pt x="4304" y="1908"/>
                      </a:cubicBezTo>
                      <a:cubicBezTo>
                        <a:pt x="4320" y="1914"/>
                        <a:pt x="4330" y="1920"/>
                        <a:pt x="4343" y="1927"/>
                      </a:cubicBezTo>
                      <a:cubicBezTo>
                        <a:pt x="4349" y="1924"/>
                        <a:pt x="4349" y="1917"/>
                        <a:pt x="4346" y="1911"/>
                      </a:cubicBezTo>
                      <a:cubicBezTo>
                        <a:pt x="4323" y="1885"/>
                        <a:pt x="4278" y="1846"/>
                        <a:pt x="4236" y="1811"/>
                      </a:cubicBezTo>
                      <a:cubicBezTo>
                        <a:pt x="4365" y="1756"/>
                        <a:pt x="4484" y="1679"/>
                        <a:pt x="4610" y="1615"/>
                      </a:cubicBezTo>
                      <a:cubicBezTo>
                        <a:pt x="4626" y="1608"/>
                        <a:pt x="4639" y="1602"/>
                        <a:pt x="4655" y="1592"/>
                      </a:cubicBezTo>
                      <a:lnTo>
                        <a:pt x="4658" y="1592"/>
                      </a:lnTo>
                      <a:cubicBezTo>
                        <a:pt x="4813" y="1521"/>
                        <a:pt x="4983" y="1489"/>
                        <a:pt x="5151" y="1524"/>
                      </a:cubicBezTo>
                      <a:cubicBezTo>
                        <a:pt x="5190" y="1531"/>
                        <a:pt x="5225" y="1543"/>
                        <a:pt x="5264" y="1566"/>
                      </a:cubicBezTo>
                      <a:cubicBezTo>
                        <a:pt x="5280" y="1576"/>
                        <a:pt x="5299" y="1585"/>
                        <a:pt x="5315" y="1595"/>
                      </a:cubicBezTo>
                      <a:cubicBezTo>
                        <a:pt x="5322" y="1602"/>
                        <a:pt x="5360" y="1631"/>
                        <a:pt x="5367" y="1627"/>
                      </a:cubicBezTo>
                      <a:cubicBezTo>
                        <a:pt x="5331" y="1637"/>
                        <a:pt x="5299" y="1650"/>
                        <a:pt x="5264" y="1666"/>
                      </a:cubicBezTo>
                      <a:cubicBezTo>
                        <a:pt x="5209" y="1624"/>
                        <a:pt x="5138" y="1608"/>
                        <a:pt x="5067" y="1602"/>
                      </a:cubicBezTo>
                      <a:cubicBezTo>
                        <a:pt x="5022" y="1598"/>
                        <a:pt x="4971" y="1595"/>
                        <a:pt x="4922" y="1598"/>
                      </a:cubicBezTo>
                      <a:cubicBezTo>
                        <a:pt x="4932" y="1608"/>
                        <a:pt x="4938" y="1621"/>
                        <a:pt x="4942" y="1634"/>
                      </a:cubicBezTo>
                      <a:cubicBezTo>
                        <a:pt x="4971" y="1631"/>
                        <a:pt x="5000" y="1631"/>
                        <a:pt x="5029" y="1631"/>
                      </a:cubicBezTo>
                      <a:cubicBezTo>
                        <a:pt x="5106" y="1631"/>
                        <a:pt x="5174" y="1647"/>
                        <a:pt x="5241" y="1676"/>
                      </a:cubicBezTo>
                      <a:cubicBezTo>
                        <a:pt x="5235" y="1679"/>
                        <a:pt x="5228" y="1682"/>
                        <a:pt x="5219" y="1685"/>
                      </a:cubicBezTo>
                      <a:cubicBezTo>
                        <a:pt x="5231" y="1692"/>
                        <a:pt x="5238" y="1704"/>
                        <a:pt x="5244" y="1714"/>
                      </a:cubicBezTo>
                      <a:cubicBezTo>
                        <a:pt x="5341" y="1669"/>
                        <a:pt x="5444" y="1637"/>
                        <a:pt x="5550" y="1627"/>
                      </a:cubicBezTo>
                      <a:cubicBezTo>
                        <a:pt x="5734" y="1618"/>
                        <a:pt x="5940" y="1695"/>
                        <a:pt x="6108" y="1811"/>
                      </a:cubicBezTo>
                      <a:cubicBezTo>
                        <a:pt x="6108" y="1811"/>
                        <a:pt x="6111" y="1811"/>
                        <a:pt x="6111" y="1814"/>
                      </a:cubicBezTo>
                      <a:cubicBezTo>
                        <a:pt x="6114" y="1817"/>
                        <a:pt x="6117" y="1820"/>
                        <a:pt x="6120" y="1820"/>
                      </a:cubicBezTo>
                      <a:cubicBezTo>
                        <a:pt x="6159" y="1846"/>
                        <a:pt x="6194" y="1878"/>
                        <a:pt x="6230" y="1908"/>
                      </a:cubicBezTo>
                      <a:cubicBezTo>
                        <a:pt x="6243" y="1914"/>
                        <a:pt x="6252" y="1920"/>
                        <a:pt x="6265" y="1927"/>
                      </a:cubicBezTo>
                      <a:cubicBezTo>
                        <a:pt x="6272" y="1924"/>
                        <a:pt x="6272" y="1917"/>
                        <a:pt x="6269" y="1911"/>
                      </a:cubicBezTo>
                      <a:cubicBezTo>
                        <a:pt x="6246" y="1885"/>
                        <a:pt x="6201" y="1846"/>
                        <a:pt x="6159" y="1811"/>
                      </a:cubicBezTo>
                      <a:cubicBezTo>
                        <a:pt x="6288" y="1756"/>
                        <a:pt x="6407" y="1679"/>
                        <a:pt x="6533" y="1615"/>
                      </a:cubicBezTo>
                      <a:cubicBezTo>
                        <a:pt x="6549" y="1608"/>
                        <a:pt x="6561" y="1602"/>
                        <a:pt x="6578" y="1592"/>
                      </a:cubicBezTo>
                      <a:lnTo>
                        <a:pt x="6581" y="1592"/>
                      </a:lnTo>
                      <a:cubicBezTo>
                        <a:pt x="6736" y="1521"/>
                        <a:pt x="6906" y="1489"/>
                        <a:pt x="7074" y="1524"/>
                      </a:cubicBezTo>
                      <a:cubicBezTo>
                        <a:pt x="7112" y="1531"/>
                        <a:pt x="7148" y="1543"/>
                        <a:pt x="7186" y="1566"/>
                      </a:cubicBezTo>
                      <a:cubicBezTo>
                        <a:pt x="7202" y="1576"/>
                        <a:pt x="7222" y="1585"/>
                        <a:pt x="7238" y="1595"/>
                      </a:cubicBezTo>
                      <a:cubicBezTo>
                        <a:pt x="7248" y="1602"/>
                        <a:pt x="7283" y="1631"/>
                        <a:pt x="7290" y="1627"/>
                      </a:cubicBezTo>
                      <a:cubicBezTo>
                        <a:pt x="7254" y="1637"/>
                        <a:pt x="7222" y="1650"/>
                        <a:pt x="7190" y="1666"/>
                      </a:cubicBezTo>
                      <a:cubicBezTo>
                        <a:pt x="7132" y="1624"/>
                        <a:pt x="7061" y="1608"/>
                        <a:pt x="6990" y="1602"/>
                      </a:cubicBezTo>
                      <a:cubicBezTo>
                        <a:pt x="6945" y="1598"/>
                        <a:pt x="6893" y="1595"/>
                        <a:pt x="6845" y="1598"/>
                      </a:cubicBezTo>
                      <a:cubicBezTo>
                        <a:pt x="6855" y="1608"/>
                        <a:pt x="6861" y="1621"/>
                        <a:pt x="6864" y="1634"/>
                      </a:cubicBezTo>
                      <a:cubicBezTo>
                        <a:pt x="6893" y="1631"/>
                        <a:pt x="6922" y="1631"/>
                        <a:pt x="6951" y="1631"/>
                      </a:cubicBezTo>
                      <a:cubicBezTo>
                        <a:pt x="7029" y="1631"/>
                        <a:pt x="7096" y="1647"/>
                        <a:pt x="7164" y="1676"/>
                      </a:cubicBezTo>
                      <a:cubicBezTo>
                        <a:pt x="7158" y="1679"/>
                        <a:pt x="7151" y="1682"/>
                        <a:pt x="7141" y="1685"/>
                      </a:cubicBezTo>
                      <a:cubicBezTo>
                        <a:pt x="7154" y="1692"/>
                        <a:pt x="7161" y="1704"/>
                        <a:pt x="7167" y="1714"/>
                      </a:cubicBezTo>
                      <a:cubicBezTo>
                        <a:pt x="7264" y="1669"/>
                        <a:pt x="7367" y="1637"/>
                        <a:pt x="7473" y="1627"/>
                      </a:cubicBezTo>
                      <a:cubicBezTo>
                        <a:pt x="7657" y="1618"/>
                        <a:pt x="7863" y="1695"/>
                        <a:pt x="8030" y="1811"/>
                      </a:cubicBezTo>
                      <a:lnTo>
                        <a:pt x="8033" y="1814"/>
                      </a:lnTo>
                      <a:cubicBezTo>
                        <a:pt x="8037" y="1817"/>
                        <a:pt x="8040" y="1820"/>
                        <a:pt x="8043" y="1820"/>
                      </a:cubicBezTo>
                      <a:cubicBezTo>
                        <a:pt x="8082" y="1846"/>
                        <a:pt x="8117" y="1878"/>
                        <a:pt x="8152" y="1908"/>
                      </a:cubicBezTo>
                      <a:cubicBezTo>
                        <a:pt x="8165" y="1914"/>
                        <a:pt x="8178" y="1920"/>
                        <a:pt x="8188" y="1927"/>
                      </a:cubicBezTo>
                      <a:cubicBezTo>
                        <a:pt x="8195" y="1924"/>
                        <a:pt x="8195" y="1917"/>
                        <a:pt x="8191" y="1911"/>
                      </a:cubicBezTo>
                      <a:cubicBezTo>
                        <a:pt x="8169" y="1885"/>
                        <a:pt x="8124" y="1846"/>
                        <a:pt x="8082" y="1811"/>
                      </a:cubicBezTo>
                      <a:cubicBezTo>
                        <a:pt x="8211" y="1756"/>
                        <a:pt x="8330" y="1679"/>
                        <a:pt x="8455" y="1615"/>
                      </a:cubicBezTo>
                      <a:cubicBezTo>
                        <a:pt x="8472" y="1608"/>
                        <a:pt x="8484" y="1602"/>
                        <a:pt x="8500" y="1592"/>
                      </a:cubicBezTo>
                      <a:lnTo>
                        <a:pt x="8504" y="1592"/>
                      </a:lnTo>
                      <a:cubicBezTo>
                        <a:pt x="8658" y="1521"/>
                        <a:pt x="8829" y="1489"/>
                        <a:pt x="8996" y="1524"/>
                      </a:cubicBezTo>
                      <a:cubicBezTo>
                        <a:pt x="9035" y="1531"/>
                        <a:pt x="9070" y="1543"/>
                        <a:pt x="9109" y="1566"/>
                      </a:cubicBezTo>
                      <a:cubicBezTo>
                        <a:pt x="9125" y="1576"/>
                        <a:pt x="9145" y="1585"/>
                        <a:pt x="9161" y="1595"/>
                      </a:cubicBezTo>
                      <a:cubicBezTo>
                        <a:pt x="9170" y="1602"/>
                        <a:pt x="9206" y="1631"/>
                        <a:pt x="9212" y="1627"/>
                      </a:cubicBezTo>
                      <a:cubicBezTo>
                        <a:pt x="9177" y="1637"/>
                        <a:pt x="9145" y="1650"/>
                        <a:pt x="9112" y="1666"/>
                      </a:cubicBezTo>
                      <a:cubicBezTo>
                        <a:pt x="9054" y="1624"/>
                        <a:pt x="8984" y="1608"/>
                        <a:pt x="8913" y="1602"/>
                      </a:cubicBezTo>
                      <a:cubicBezTo>
                        <a:pt x="8868" y="1598"/>
                        <a:pt x="8816" y="1595"/>
                        <a:pt x="8768" y="1598"/>
                      </a:cubicBezTo>
                      <a:cubicBezTo>
                        <a:pt x="8777" y="1608"/>
                        <a:pt x="8784" y="1621"/>
                        <a:pt x="8787" y="1634"/>
                      </a:cubicBezTo>
                      <a:cubicBezTo>
                        <a:pt x="8816" y="1631"/>
                        <a:pt x="8845" y="1631"/>
                        <a:pt x="8874" y="1631"/>
                      </a:cubicBezTo>
                      <a:cubicBezTo>
                        <a:pt x="8951" y="1631"/>
                        <a:pt x="9019" y="1647"/>
                        <a:pt x="9086" y="1676"/>
                      </a:cubicBezTo>
                      <a:cubicBezTo>
                        <a:pt x="9080" y="1679"/>
                        <a:pt x="9073" y="1682"/>
                        <a:pt x="9064" y="1685"/>
                      </a:cubicBezTo>
                      <a:cubicBezTo>
                        <a:pt x="9077" y="1692"/>
                        <a:pt x="9083" y="1704"/>
                        <a:pt x="9090" y="1714"/>
                      </a:cubicBezTo>
                      <a:cubicBezTo>
                        <a:pt x="9186" y="1669"/>
                        <a:pt x="9289" y="1637"/>
                        <a:pt x="9396" y="1627"/>
                      </a:cubicBezTo>
                      <a:cubicBezTo>
                        <a:pt x="9579" y="1618"/>
                        <a:pt x="9786" y="1695"/>
                        <a:pt x="9953" y="1811"/>
                      </a:cubicBezTo>
                      <a:cubicBezTo>
                        <a:pt x="9953" y="1811"/>
                        <a:pt x="9956" y="1811"/>
                        <a:pt x="9956" y="1814"/>
                      </a:cubicBezTo>
                      <a:cubicBezTo>
                        <a:pt x="9959" y="1817"/>
                        <a:pt x="9962" y="1820"/>
                        <a:pt x="9966" y="1820"/>
                      </a:cubicBezTo>
                      <a:cubicBezTo>
                        <a:pt x="10004" y="1846"/>
                        <a:pt x="10040" y="1878"/>
                        <a:pt x="10075" y="1908"/>
                      </a:cubicBezTo>
                      <a:cubicBezTo>
                        <a:pt x="10088" y="1914"/>
                        <a:pt x="10101" y="1920"/>
                        <a:pt x="10111" y="1927"/>
                      </a:cubicBezTo>
                      <a:cubicBezTo>
                        <a:pt x="10117" y="1924"/>
                        <a:pt x="10117" y="1917"/>
                        <a:pt x="10114" y="1911"/>
                      </a:cubicBezTo>
                      <a:cubicBezTo>
                        <a:pt x="10091" y="1885"/>
                        <a:pt x="10046" y="1846"/>
                        <a:pt x="10004" y="1811"/>
                      </a:cubicBezTo>
                      <a:cubicBezTo>
                        <a:pt x="10133" y="1756"/>
                        <a:pt x="10252" y="1679"/>
                        <a:pt x="10378" y="1615"/>
                      </a:cubicBezTo>
                      <a:cubicBezTo>
                        <a:pt x="10394" y="1608"/>
                        <a:pt x="10407" y="1602"/>
                        <a:pt x="10423" y="1592"/>
                      </a:cubicBezTo>
                      <a:lnTo>
                        <a:pt x="10426" y="1592"/>
                      </a:lnTo>
                      <a:cubicBezTo>
                        <a:pt x="10581" y="1521"/>
                        <a:pt x="10752" y="1489"/>
                        <a:pt x="10919" y="1524"/>
                      </a:cubicBezTo>
                      <a:cubicBezTo>
                        <a:pt x="10958" y="1531"/>
                        <a:pt x="10993" y="1543"/>
                        <a:pt x="11032" y="1566"/>
                      </a:cubicBezTo>
                      <a:cubicBezTo>
                        <a:pt x="11048" y="1576"/>
                        <a:pt x="11067" y="1585"/>
                        <a:pt x="11083" y="1595"/>
                      </a:cubicBezTo>
                      <a:cubicBezTo>
                        <a:pt x="11093" y="1602"/>
                        <a:pt x="11128" y="1631"/>
                        <a:pt x="11135" y="1627"/>
                      </a:cubicBezTo>
                      <a:cubicBezTo>
                        <a:pt x="11099" y="1637"/>
                        <a:pt x="11067" y="1650"/>
                        <a:pt x="11035" y="1666"/>
                      </a:cubicBezTo>
                      <a:cubicBezTo>
                        <a:pt x="10977" y="1624"/>
                        <a:pt x="10906" y="1608"/>
                        <a:pt x="10835" y="1602"/>
                      </a:cubicBezTo>
                      <a:cubicBezTo>
                        <a:pt x="10790" y="1598"/>
                        <a:pt x="10739" y="1595"/>
                        <a:pt x="10690" y="1598"/>
                      </a:cubicBezTo>
                      <a:cubicBezTo>
                        <a:pt x="10700" y="1608"/>
                        <a:pt x="10707" y="1621"/>
                        <a:pt x="10710" y="1634"/>
                      </a:cubicBezTo>
                      <a:cubicBezTo>
                        <a:pt x="10739" y="1631"/>
                        <a:pt x="10768" y="1631"/>
                        <a:pt x="10797" y="1631"/>
                      </a:cubicBezTo>
                      <a:cubicBezTo>
                        <a:pt x="10874" y="1631"/>
                        <a:pt x="10942" y="1647"/>
                        <a:pt x="11009" y="1676"/>
                      </a:cubicBezTo>
                      <a:cubicBezTo>
                        <a:pt x="11003" y="1679"/>
                        <a:pt x="10996" y="1682"/>
                        <a:pt x="10987" y="1685"/>
                      </a:cubicBezTo>
                      <a:cubicBezTo>
                        <a:pt x="11000" y="1692"/>
                        <a:pt x="11006" y="1704"/>
                        <a:pt x="11012" y="1714"/>
                      </a:cubicBezTo>
                      <a:cubicBezTo>
                        <a:pt x="11109" y="1669"/>
                        <a:pt x="11212" y="1637"/>
                        <a:pt x="11318" y="1627"/>
                      </a:cubicBezTo>
                      <a:cubicBezTo>
                        <a:pt x="11502" y="1618"/>
                        <a:pt x="11708" y="1695"/>
                        <a:pt x="11876" y="1811"/>
                      </a:cubicBezTo>
                      <a:lnTo>
                        <a:pt x="11879" y="1814"/>
                      </a:lnTo>
                      <a:cubicBezTo>
                        <a:pt x="11882" y="1817"/>
                        <a:pt x="11885" y="1820"/>
                        <a:pt x="11889" y="1820"/>
                      </a:cubicBezTo>
                      <a:cubicBezTo>
                        <a:pt x="11927" y="1846"/>
                        <a:pt x="11962" y="1878"/>
                        <a:pt x="11998" y="1908"/>
                      </a:cubicBezTo>
                      <a:cubicBezTo>
                        <a:pt x="12011" y="1914"/>
                        <a:pt x="12024" y="1920"/>
                        <a:pt x="12033" y="1927"/>
                      </a:cubicBezTo>
                      <a:cubicBezTo>
                        <a:pt x="12040" y="1924"/>
                        <a:pt x="12040" y="1917"/>
                        <a:pt x="12037" y="1911"/>
                      </a:cubicBezTo>
                      <a:cubicBezTo>
                        <a:pt x="12014" y="1885"/>
                        <a:pt x="11969" y="1846"/>
                        <a:pt x="11927" y="1811"/>
                      </a:cubicBezTo>
                      <a:cubicBezTo>
                        <a:pt x="12056" y="1756"/>
                        <a:pt x="12175" y="1679"/>
                        <a:pt x="12301" y="1615"/>
                      </a:cubicBezTo>
                      <a:cubicBezTo>
                        <a:pt x="12317" y="1608"/>
                        <a:pt x="12330" y="1602"/>
                        <a:pt x="12346" y="1592"/>
                      </a:cubicBezTo>
                      <a:lnTo>
                        <a:pt x="12349" y="1592"/>
                      </a:lnTo>
                      <a:cubicBezTo>
                        <a:pt x="12503" y="1521"/>
                        <a:pt x="12674" y="1489"/>
                        <a:pt x="12842" y="1524"/>
                      </a:cubicBezTo>
                      <a:cubicBezTo>
                        <a:pt x="12880" y="1531"/>
                        <a:pt x="12916" y="1543"/>
                        <a:pt x="12955" y="1566"/>
                      </a:cubicBezTo>
                      <a:cubicBezTo>
                        <a:pt x="12971" y="1576"/>
                        <a:pt x="12990" y="1585"/>
                        <a:pt x="13006" y="1595"/>
                      </a:cubicBezTo>
                      <a:cubicBezTo>
                        <a:pt x="13015" y="1602"/>
                        <a:pt x="13051" y="1631"/>
                        <a:pt x="13057" y="1627"/>
                      </a:cubicBezTo>
                      <a:cubicBezTo>
                        <a:pt x="13022" y="1637"/>
                        <a:pt x="12990" y="1650"/>
                        <a:pt x="12958" y="1666"/>
                      </a:cubicBezTo>
                      <a:cubicBezTo>
                        <a:pt x="12900" y="1624"/>
                        <a:pt x="12829" y="1608"/>
                        <a:pt x="12758" y="1602"/>
                      </a:cubicBezTo>
                      <a:cubicBezTo>
                        <a:pt x="12713" y="1598"/>
                        <a:pt x="12661" y="1595"/>
                        <a:pt x="12613" y="1598"/>
                      </a:cubicBezTo>
                      <a:cubicBezTo>
                        <a:pt x="12623" y="1608"/>
                        <a:pt x="12629" y="1621"/>
                        <a:pt x="12632" y="1634"/>
                      </a:cubicBezTo>
                      <a:cubicBezTo>
                        <a:pt x="12661" y="1631"/>
                        <a:pt x="12690" y="1631"/>
                        <a:pt x="12719" y="1631"/>
                      </a:cubicBezTo>
                      <a:cubicBezTo>
                        <a:pt x="12797" y="1631"/>
                        <a:pt x="12864" y="1647"/>
                        <a:pt x="12932" y="1676"/>
                      </a:cubicBezTo>
                      <a:cubicBezTo>
                        <a:pt x="12925" y="1679"/>
                        <a:pt x="12919" y="1682"/>
                        <a:pt x="12909" y="1685"/>
                      </a:cubicBezTo>
                      <a:cubicBezTo>
                        <a:pt x="12922" y="1692"/>
                        <a:pt x="12929" y="1704"/>
                        <a:pt x="12935" y="1714"/>
                      </a:cubicBezTo>
                      <a:cubicBezTo>
                        <a:pt x="13032" y="1669"/>
                        <a:pt x="13135" y="1637"/>
                        <a:pt x="13241" y="1627"/>
                      </a:cubicBezTo>
                      <a:cubicBezTo>
                        <a:pt x="13473" y="1615"/>
                        <a:pt x="13737" y="1740"/>
                        <a:pt x="13921" y="1908"/>
                      </a:cubicBezTo>
                      <a:cubicBezTo>
                        <a:pt x="13933" y="1914"/>
                        <a:pt x="13946" y="1920"/>
                        <a:pt x="13956" y="1927"/>
                      </a:cubicBezTo>
                      <a:cubicBezTo>
                        <a:pt x="13962" y="1924"/>
                        <a:pt x="13962" y="1917"/>
                        <a:pt x="13959" y="1911"/>
                      </a:cubicBezTo>
                      <a:cubicBezTo>
                        <a:pt x="13937" y="1888"/>
                        <a:pt x="13895" y="1849"/>
                        <a:pt x="13856" y="1817"/>
                      </a:cubicBezTo>
                      <a:cubicBezTo>
                        <a:pt x="13985" y="1759"/>
                        <a:pt x="14106" y="1682"/>
                        <a:pt x="14232" y="1618"/>
                      </a:cubicBezTo>
                      <a:cubicBezTo>
                        <a:pt x="14248" y="1611"/>
                        <a:pt x="14261" y="1602"/>
                        <a:pt x="14277" y="1595"/>
                      </a:cubicBezTo>
                      <a:lnTo>
                        <a:pt x="14280" y="1595"/>
                      </a:lnTo>
                      <a:cubicBezTo>
                        <a:pt x="14435" y="1524"/>
                        <a:pt x="14605" y="1492"/>
                        <a:pt x="14770" y="1527"/>
                      </a:cubicBezTo>
                      <a:cubicBezTo>
                        <a:pt x="14812" y="1534"/>
                        <a:pt x="14847" y="1547"/>
                        <a:pt x="14882" y="1566"/>
                      </a:cubicBezTo>
                      <a:cubicBezTo>
                        <a:pt x="14902" y="1576"/>
                        <a:pt x="14918" y="1589"/>
                        <a:pt x="14937" y="1598"/>
                      </a:cubicBezTo>
                      <a:cubicBezTo>
                        <a:pt x="14944" y="1605"/>
                        <a:pt x="14979" y="1631"/>
                        <a:pt x="14989" y="1631"/>
                      </a:cubicBezTo>
                      <a:cubicBezTo>
                        <a:pt x="14953" y="1640"/>
                        <a:pt x="14921" y="1653"/>
                        <a:pt x="14886" y="1669"/>
                      </a:cubicBezTo>
                      <a:cubicBezTo>
                        <a:pt x="14828" y="1627"/>
                        <a:pt x="14757" y="1611"/>
                        <a:pt x="14689" y="1605"/>
                      </a:cubicBezTo>
                      <a:cubicBezTo>
                        <a:pt x="14641" y="1602"/>
                        <a:pt x="14593" y="1598"/>
                        <a:pt x="14544" y="1602"/>
                      </a:cubicBezTo>
                      <a:cubicBezTo>
                        <a:pt x="14554" y="1611"/>
                        <a:pt x="14560" y="1624"/>
                        <a:pt x="14560" y="1637"/>
                      </a:cubicBezTo>
                      <a:cubicBezTo>
                        <a:pt x="14593" y="1634"/>
                        <a:pt x="14622" y="1634"/>
                        <a:pt x="14651" y="1634"/>
                      </a:cubicBezTo>
                      <a:cubicBezTo>
                        <a:pt x="14725" y="1634"/>
                        <a:pt x="14796" y="1647"/>
                        <a:pt x="14863" y="1679"/>
                      </a:cubicBezTo>
                      <a:cubicBezTo>
                        <a:pt x="14857" y="1682"/>
                        <a:pt x="14847" y="1685"/>
                        <a:pt x="14841" y="1688"/>
                      </a:cubicBezTo>
                      <a:cubicBezTo>
                        <a:pt x="14853" y="1695"/>
                        <a:pt x="14860" y="1708"/>
                        <a:pt x="14866" y="1717"/>
                      </a:cubicBezTo>
                      <a:cubicBezTo>
                        <a:pt x="14963" y="1672"/>
                        <a:pt x="15063" y="1637"/>
                        <a:pt x="15172" y="1631"/>
                      </a:cubicBezTo>
                      <a:cubicBezTo>
                        <a:pt x="15356" y="1621"/>
                        <a:pt x="15559" y="1695"/>
                        <a:pt x="15726" y="1814"/>
                      </a:cubicBezTo>
                      <a:cubicBezTo>
                        <a:pt x="15730" y="1814"/>
                        <a:pt x="15730" y="1814"/>
                        <a:pt x="15733" y="1817"/>
                      </a:cubicBezTo>
                      <a:cubicBezTo>
                        <a:pt x="15733" y="1820"/>
                        <a:pt x="15739" y="1820"/>
                        <a:pt x="15742" y="1824"/>
                      </a:cubicBezTo>
                      <a:cubicBezTo>
                        <a:pt x="15781" y="1849"/>
                        <a:pt x="15816" y="1878"/>
                        <a:pt x="15849" y="1911"/>
                      </a:cubicBezTo>
                      <a:cubicBezTo>
                        <a:pt x="15862" y="1917"/>
                        <a:pt x="15874" y="1924"/>
                        <a:pt x="15887" y="1930"/>
                      </a:cubicBezTo>
                      <a:cubicBezTo>
                        <a:pt x="15891" y="1927"/>
                        <a:pt x="15894" y="1920"/>
                        <a:pt x="15887" y="1914"/>
                      </a:cubicBezTo>
                      <a:cubicBezTo>
                        <a:pt x="15868" y="1888"/>
                        <a:pt x="15823" y="1849"/>
                        <a:pt x="15781" y="1814"/>
                      </a:cubicBezTo>
                      <a:cubicBezTo>
                        <a:pt x="15910" y="1759"/>
                        <a:pt x="16029" y="1682"/>
                        <a:pt x="16155" y="1618"/>
                      </a:cubicBezTo>
                      <a:cubicBezTo>
                        <a:pt x="16171" y="1611"/>
                        <a:pt x="16183" y="1602"/>
                        <a:pt x="16200" y="1595"/>
                      </a:cubicBezTo>
                      <a:lnTo>
                        <a:pt x="16203" y="1595"/>
                      </a:lnTo>
                      <a:cubicBezTo>
                        <a:pt x="16358" y="1524"/>
                        <a:pt x="16528" y="1492"/>
                        <a:pt x="16692" y="1527"/>
                      </a:cubicBezTo>
                      <a:cubicBezTo>
                        <a:pt x="16734" y="1534"/>
                        <a:pt x="16770" y="1547"/>
                        <a:pt x="16805" y="1566"/>
                      </a:cubicBezTo>
                      <a:cubicBezTo>
                        <a:pt x="16824" y="1576"/>
                        <a:pt x="16840" y="1589"/>
                        <a:pt x="16860" y="1598"/>
                      </a:cubicBezTo>
                      <a:cubicBezTo>
                        <a:pt x="16866" y="1605"/>
                        <a:pt x="16902" y="1631"/>
                        <a:pt x="16912" y="1631"/>
                      </a:cubicBezTo>
                      <a:cubicBezTo>
                        <a:pt x="16876" y="1640"/>
                        <a:pt x="16844" y="1653"/>
                        <a:pt x="16808" y="1669"/>
                      </a:cubicBezTo>
                      <a:cubicBezTo>
                        <a:pt x="16751" y="1627"/>
                        <a:pt x="16680" y="1611"/>
                        <a:pt x="16612" y="1605"/>
                      </a:cubicBezTo>
                      <a:cubicBezTo>
                        <a:pt x="16564" y="1602"/>
                        <a:pt x="16515" y="1598"/>
                        <a:pt x="16467" y="1602"/>
                      </a:cubicBezTo>
                      <a:cubicBezTo>
                        <a:pt x="16477" y="1611"/>
                        <a:pt x="16483" y="1624"/>
                        <a:pt x="16483" y="1637"/>
                      </a:cubicBezTo>
                      <a:cubicBezTo>
                        <a:pt x="16515" y="1634"/>
                        <a:pt x="16544" y="1634"/>
                        <a:pt x="16573" y="1634"/>
                      </a:cubicBezTo>
                      <a:cubicBezTo>
                        <a:pt x="16647" y="1634"/>
                        <a:pt x="16718" y="1647"/>
                        <a:pt x="16786" y="1679"/>
                      </a:cubicBezTo>
                      <a:cubicBezTo>
                        <a:pt x="16780" y="1682"/>
                        <a:pt x="16770" y="1685"/>
                        <a:pt x="16763" y="1688"/>
                      </a:cubicBezTo>
                      <a:cubicBezTo>
                        <a:pt x="16776" y="1695"/>
                        <a:pt x="16783" y="1708"/>
                        <a:pt x="16789" y="1717"/>
                      </a:cubicBezTo>
                      <a:cubicBezTo>
                        <a:pt x="16886" y="1672"/>
                        <a:pt x="16989" y="1637"/>
                        <a:pt x="17095" y="1631"/>
                      </a:cubicBezTo>
                      <a:cubicBezTo>
                        <a:pt x="17279" y="1621"/>
                        <a:pt x="17481" y="1695"/>
                        <a:pt x="17649" y="1814"/>
                      </a:cubicBezTo>
                      <a:cubicBezTo>
                        <a:pt x="17652" y="1814"/>
                        <a:pt x="17652" y="1814"/>
                        <a:pt x="17655" y="1817"/>
                      </a:cubicBezTo>
                      <a:cubicBezTo>
                        <a:pt x="17659" y="1820"/>
                        <a:pt x="17662" y="1820"/>
                        <a:pt x="17665" y="1824"/>
                      </a:cubicBezTo>
                      <a:cubicBezTo>
                        <a:pt x="17704" y="1849"/>
                        <a:pt x="17739" y="1878"/>
                        <a:pt x="17771" y="1911"/>
                      </a:cubicBezTo>
                      <a:cubicBezTo>
                        <a:pt x="17784" y="1917"/>
                        <a:pt x="17797" y="1924"/>
                        <a:pt x="17810" y="1930"/>
                      </a:cubicBezTo>
                      <a:cubicBezTo>
                        <a:pt x="17813" y="1927"/>
                        <a:pt x="17817" y="1920"/>
                        <a:pt x="17810" y="1914"/>
                      </a:cubicBezTo>
                      <a:cubicBezTo>
                        <a:pt x="17791" y="1888"/>
                        <a:pt x="17746" y="1849"/>
                        <a:pt x="17704" y="1814"/>
                      </a:cubicBezTo>
                      <a:cubicBezTo>
                        <a:pt x="17833" y="1759"/>
                        <a:pt x="17952" y="1682"/>
                        <a:pt x="18077" y="1618"/>
                      </a:cubicBezTo>
                      <a:cubicBezTo>
                        <a:pt x="18094" y="1611"/>
                        <a:pt x="18106" y="1602"/>
                        <a:pt x="18122" y="1595"/>
                      </a:cubicBezTo>
                      <a:lnTo>
                        <a:pt x="18126" y="1595"/>
                      </a:lnTo>
                      <a:cubicBezTo>
                        <a:pt x="18280" y="1524"/>
                        <a:pt x="18451" y="1492"/>
                        <a:pt x="18615" y="1527"/>
                      </a:cubicBezTo>
                      <a:cubicBezTo>
                        <a:pt x="18657" y="1534"/>
                        <a:pt x="18692" y="1547"/>
                        <a:pt x="18728" y="1566"/>
                      </a:cubicBezTo>
                      <a:cubicBezTo>
                        <a:pt x="18747" y="1576"/>
                        <a:pt x="18763" y="1589"/>
                        <a:pt x="18783" y="1598"/>
                      </a:cubicBezTo>
                      <a:cubicBezTo>
                        <a:pt x="18789" y="1605"/>
                        <a:pt x="18824" y="1631"/>
                        <a:pt x="18834" y="1631"/>
                      </a:cubicBezTo>
                      <a:cubicBezTo>
                        <a:pt x="18799" y="1640"/>
                        <a:pt x="18767" y="1653"/>
                        <a:pt x="18731" y="1669"/>
                      </a:cubicBezTo>
                      <a:cubicBezTo>
                        <a:pt x="18673" y="1627"/>
                        <a:pt x="18602" y="1611"/>
                        <a:pt x="18535" y="1605"/>
                      </a:cubicBezTo>
                      <a:cubicBezTo>
                        <a:pt x="18486" y="1602"/>
                        <a:pt x="18438" y="1598"/>
                        <a:pt x="18390" y="1602"/>
                      </a:cubicBezTo>
                      <a:cubicBezTo>
                        <a:pt x="18399" y="1611"/>
                        <a:pt x="18406" y="1624"/>
                        <a:pt x="18406" y="1637"/>
                      </a:cubicBezTo>
                      <a:cubicBezTo>
                        <a:pt x="18438" y="1634"/>
                        <a:pt x="18467" y="1634"/>
                        <a:pt x="18496" y="1634"/>
                      </a:cubicBezTo>
                      <a:cubicBezTo>
                        <a:pt x="18570" y="1634"/>
                        <a:pt x="18641" y="1647"/>
                        <a:pt x="18708" y="1679"/>
                      </a:cubicBezTo>
                      <a:cubicBezTo>
                        <a:pt x="18702" y="1682"/>
                        <a:pt x="18692" y="1685"/>
                        <a:pt x="18686" y="1688"/>
                      </a:cubicBezTo>
                      <a:cubicBezTo>
                        <a:pt x="18699" y="1695"/>
                        <a:pt x="18705" y="1708"/>
                        <a:pt x="18712" y="1717"/>
                      </a:cubicBezTo>
                      <a:cubicBezTo>
                        <a:pt x="18808" y="1672"/>
                        <a:pt x="18911" y="1637"/>
                        <a:pt x="19018" y="1631"/>
                      </a:cubicBezTo>
                      <a:cubicBezTo>
                        <a:pt x="19201" y="1621"/>
                        <a:pt x="19404" y="1695"/>
                        <a:pt x="19572" y="1814"/>
                      </a:cubicBezTo>
                      <a:cubicBezTo>
                        <a:pt x="19575" y="1814"/>
                        <a:pt x="19575" y="1814"/>
                        <a:pt x="19578" y="1817"/>
                      </a:cubicBezTo>
                      <a:cubicBezTo>
                        <a:pt x="19581" y="1820"/>
                        <a:pt x="19584" y="1820"/>
                        <a:pt x="19588" y="1824"/>
                      </a:cubicBezTo>
                      <a:cubicBezTo>
                        <a:pt x="19626" y="1849"/>
                        <a:pt x="19662" y="1878"/>
                        <a:pt x="19694" y="1911"/>
                      </a:cubicBezTo>
                      <a:cubicBezTo>
                        <a:pt x="19707" y="1917"/>
                        <a:pt x="19720" y="1924"/>
                        <a:pt x="19733" y="1930"/>
                      </a:cubicBezTo>
                      <a:cubicBezTo>
                        <a:pt x="19736" y="1927"/>
                        <a:pt x="19739" y="1920"/>
                        <a:pt x="19733" y="1914"/>
                      </a:cubicBezTo>
                      <a:cubicBezTo>
                        <a:pt x="19713" y="1888"/>
                        <a:pt x="19668" y="1849"/>
                        <a:pt x="19626" y="1814"/>
                      </a:cubicBezTo>
                      <a:cubicBezTo>
                        <a:pt x="19755" y="1759"/>
                        <a:pt x="19874" y="1682"/>
                        <a:pt x="20000" y="1618"/>
                      </a:cubicBezTo>
                      <a:cubicBezTo>
                        <a:pt x="20016" y="1611"/>
                        <a:pt x="20029" y="1602"/>
                        <a:pt x="20045" y="1595"/>
                      </a:cubicBezTo>
                      <a:lnTo>
                        <a:pt x="20048" y="1595"/>
                      </a:lnTo>
                      <a:cubicBezTo>
                        <a:pt x="20203" y="1524"/>
                        <a:pt x="20374" y="1492"/>
                        <a:pt x="20538" y="1527"/>
                      </a:cubicBezTo>
                      <a:cubicBezTo>
                        <a:pt x="20580" y="1534"/>
                        <a:pt x="20615" y="1547"/>
                        <a:pt x="20650" y="1566"/>
                      </a:cubicBezTo>
                      <a:cubicBezTo>
                        <a:pt x="20670" y="1576"/>
                        <a:pt x="20689" y="1589"/>
                        <a:pt x="20705" y="1598"/>
                      </a:cubicBezTo>
                      <a:cubicBezTo>
                        <a:pt x="20712" y="1605"/>
                        <a:pt x="20747" y="1631"/>
                        <a:pt x="20757" y="1631"/>
                      </a:cubicBezTo>
                      <a:cubicBezTo>
                        <a:pt x="20722" y="1640"/>
                        <a:pt x="20689" y="1653"/>
                        <a:pt x="20654" y="1669"/>
                      </a:cubicBezTo>
                      <a:cubicBezTo>
                        <a:pt x="20599" y="1627"/>
                        <a:pt x="20525" y="1611"/>
                        <a:pt x="20457" y="1605"/>
                      </a:cubicBezTo>
                      <a:cubicBezTo>
                        <a:pt x="20409" y="1602"/>
                        <a:pt x="20361" y="1598"/>
                        <a:pt x="20312" y="1602"/>
                      </a:cubicBezTo>
                      <a:cubicBezTo>
                        <a:pt x="20322" y="1611"/>
                        <a:pt x="20329" y="1624"/>
                        <a:pt x="20332" y="1637"/>
                      </a:cubicBezTo>
                      <a:cubicBezTo>
                        <a:pt x="20361" y="1634"/>
                        <a:pt x="20390" y="1634"/>
                        <a:pt x="20419" y="1634"/>
                      </a:cubicBezTo>
                      <a:cubicBezTo>
                        <a:pt x="20496" y="1634"/>
                        <a:pt x="20564" y="1647"/>
                        <a:pt x="20631" y="1679"/>
                      </a:cubicBezTo>
                      <a:cubicBezTo>
                        <a:pt x="20625" y="1682"/>
                        <a:pt x="20615" y="1685"/>
                        <a:pt x="20609" y="1688"/>
                      </a:cubicBezTo>
                      <a:cubicBezTo>
                        <a:pt x="20622" y="1695"/>
                        <a:pt x="20628" y="1708"/>
                        <a:pt x="20634" y="1717"/>
                      </a:cubicBezTo>
                      <a:cubicBezTo>
                        <a:pt x="20731" y="1672"/>
                        <a:pt x="20834" y="1637"/>
                        <a:pt x="20940" y="1631"/>
                      </a:cubicBezTo>
                      <a:cubicBezTo>
                        <a:pt x="21124" y="1621"/>
                        <a:pt x="21327" y="1695"/>
                        <a:pt x="21498" y="1814"/>
                      </a:cubicBezTo>
                      <a:lnTo>
                        <a:pt x="21501" y="1817"/>
                      </a:lnTo>
                      <a:cubicBezTo>
                        <a:pt x="21504" y="1820"/>
                        <a:pt x="21507" y="1820"/>
                        <a:pt x="21511" y="1824"/>
                      </a:cubicBezTo>
                      <a:cubicBezTo>
                        <a:pt x="21549" y="1849"/>
                        <a:pt x="21584" y="1878"/>
                        <a:pt x="21617" y="1911"/>
                      </a:cubicBezTo>
                      <a:cubicBezTo>
                        <a:pt x="21630" y="1917"/>
                        <a:pt x="21643" y="1924"/>
                        <a:pt x="21655" y="1930"/>
                      </a:cubicBezTo>
                      <a:cubicBezTo>
                        <a:pt x="21659" y="1927"/>
                        <a:pt x="21662" y="1920"/>
                        <a:pt x="21655" y="1914"/>
                      </a:cubicBezTo>
                      <a:cubicBezTo>
                        <a:pt x="21636" y="1888"/>
                        <a:pt x="21591" y="1849"/>
                        <a:pt x="21549" y="1814"/>
                      </a:cubicBezTo>
                      <a:cubicBezTo>
                        <a:pt x="21678" y="1759"/>
                        <a:pt x="21797" y="1682"/>
                        <a:pt x="21923" y="1618"/>
                      </a:cubicBezTo>
                      <a:cubicBezTo>
                        <a:pt x="21939" y="1611"/>
                        <a:pt x="21952" y="1602"/>
                        <a:pt x="21968" y="1595"/>
                      </a:cubicBezTo>
                      <a:lnTo>
                        <a:pt x="21971" y="1595"/>
                      </a:lnTo>
                      <a:cubicBezTo>
                        <a:pt x="22125" y="1524"/>
                        <a:pt x="22296" y="1492"/>
                        <a:pt x="22461" y="1527"/>
                      </a:cubicBezTo>
                      <a:cubicBezTo>
                        <a:pt x="22502" y="1534"/>
                        <a:pt x="22538" y="1547"/>
                        <a:pt x="22577" y="1566"/>
                      </a:cubicBezTo>
                      <a:cubicBezTo>
                        <a:pt x="22593" y="1576"/>
                        <a:pt x="22612" y="1589"/>
                        <a:pt x="22628" y="1598"/>
                      </a:cubicBezTo>
                      <a:cubicBezTo>
                        <a:pt x="22634" y="1605"/>
                        <a:pt x="22670" y="1631"/>
                        <a:pt x="22680" y="1631"/>
                      </a:cubicBezTo>
                      <a:cubicBezTo>
                        <a:pt x="22644" y="1640"/>
                        <a:pt x="22612" y="1653"/>
                        <a:pt x="22577" y="1669"/>
                      </a:cubicBezTo>
                      <a:cubicBezTo>
                        <a:pt x="22522" y="1627"/>
                        <a:pt x="22448" y="1611"/>
                        <a:pt x="22380" y="1605"/>
                      </a:cubicBezTo>
                      <a:cubicBezTo>
                        <a:pt x="22335" y="1602"/>
                        <a:pt x="22283" y="1598"/>
                        <a:pt x="22235" y="1602"/>
                      </a:cubicBezTo>
                      <a:cubicBezTo>
                        <a:pt x="22245" y="1611"/>
                        <a:pt x="22251" y="1624"/>
                        <a:pt x="22254" y="1637"/>
                      </a:cubicBezTo>
                      <a:cubicBezTo>
                        <a:pt x="22283" y="1634"/>
                        <a:pt x="22312" y="1634"/>
                        <a:pt x="22341" y="1634"/>
                      </a:cubicBezTo>
                      <a:cubicBezTo>
                        <a:pt x="22419" y="1634"/>
                        <a:pt x="22486" y="1647"/>
                        <a:pt x="22554" y="1679"/>
                      </a:cubicBezTo>
                      <a:cubicBezTo>
                        <a:pt x="22548" y="1682"/>
                        <a:pt x="22538" y="1685"/>
                        <a:pt x="22531" y="1688"/>
                      </a:cubicBezTo>
                      <a:cubicBezTo>
                        <a:pt x="22544" y="1695"/>
                        <a:pt x="22551" y="1708"/>
                        <a:pt x="22557" y="1717"/>
                      </a:cubicBezTo>
                      <a:cubicBezTo>
                        <a:pt x="22654" y="1672"/>
                        <a:pt x="22757" y="1637"/>
                        <a:pt x="22863" y="1631"/>
                      </a:cubicBezTo>
                      <a:cubicBezTo>
                        <a:pt x="23047" y="1621"/>
                        <a:pt x="23250" y="1695"/>
                        <a:pt x="23420" y="1814"/>
                      </a:cubicBezTo>
                      <a:lnTo>
                        <a:pt x="23423" y="1817"/>
                      </a:lnTo>
                      <a:cubicBezTo>
                        <a:pt x="23427" y="1820"/>
                        <a:pt x="23430" y="1820"/>
                        <a:pt x="23433" y="1824"/>
                      </a:cubicBezTo>
                      <a:cubicBezTo>
                        <a:pt x="23472" y="1849"/>
                        <a:pt x="23507" y="1878"/>
                        <a:pt x="23539" y="1911"/>
                      </a:cubicBezTo>
                      <a:cubicBezTo>
                        <a:pt x="23552" y="1917"/>
                        <a:pt x="23565" y="1924"/>
                        <a:pt x="23578" y="1930"/>
                      </a:cubicBezTo>
                      <a:cubicBezTo>
                        <a:pt x="23581" y="1927"/>
                        <a:pt x="23584" y="1920"/>
                        <a:pt x="23578" y="1914"/>
                      </a:cubicBezTo>
                      <a:cubicBezTo>
                        <a:pt x="23559" y="1888"/>
                        <a:pt x="23514" y="1849"/>
                        <a:pt x="23472" y="1814"/>
                      </a:cubicBezTo>
                      <a:cubicBezTo>
                        <a:pt x="23601" y="1759"/>
                        <a:pt x="23720" y="1682"/>
                        <a:pt x="23845" y="1618"/>
                      </a:cubicBezTo>
                      <a:cubicBezTo>
                        <a:pt x="23861" y="1611"/>
                        <a:pt x="23874" y="1602"/>
                        <a:pt x="23891" y="1595"/>
                      </a:cubicBezTo>
                      <a:lnTo>
                        <a:pt x="23894" y="1595"/>
                      </a:lnTo>
                      <a:cubicBezTo>
                        <a:pt x="24048" y="1524"/>
                        <a:pt x="24219" y="1492"/>
                        <a:pt x="24383" y="1527"/>
                      </a:cubicBezTo>
                      <a:cubicBezTo>
                        <a:pt x="24425" y="1534"/>
                        <a:pt x="24460" y="1547"/>
                        <a:pt x="24499" y="1566"/>
                      </a:cubicBezTo>
                      <a:cubicBezTo>
                        <a:pt x="24515" y="1576"/>
                        <a:pt x="24535" y="1589"/>
                        <a:pt x="24551" y="1598"/>
                      </a:cubicBezTo>
                      <a:cubicBezTo>
                        <a:pt x="24557" y="1605"/>
                        <a:pt x="24592" y="1631"/>
                        <a:pt x="24602" y="1631"/>
                      </a:cubicBezTo>
                      <a:cubicBezTo>
                        <a:pt x="24567" y="1640"/>
                        <a:pt x="24535" y="1653"/>
                        <a:pt x="24499" y="1669"/>
                      </a:cubicBezTo>
                      <a:cubicBezTo>
                        <a:pt x="24444" y="1627"/>
                        <a:pt x="24370" y="1611"/>
                        <a:pt x="24303" y="1605"/>
                      </a:cubicBezTo>
                      <a:cubicBezTo>
                        <a:pt x="24258" y="1602"/>
                        <a:pt x="24206" y="1598"/>
                        <a:pt x="24158" y="1602"/>
                      </a:cubicBezTo>
                      <a:cubicBezTo>
                        <a:pt x="24167" y="1611"/>
                        <a:pt x="24174" y="1624"/>
                        <a:pt x="24177" y="1637"/>
                      </a:cubicBezTo>
                      <a:cubicBezTo>
                        <a:pt x="24206" y="1634"/>
                        <a:pt x="24235" y="1634"/>
                        <a:pt x="24264" y="1634"/>
                      </a:cubicBezTo>
                      <a:cubicBezTo>
                        <a:pt x="24341" y="1634"/>
                        <a:pt x="24409" y="1647"/>
                        <a:pt x="24476" y="1679"/>
                      </a:cubicBezTo>
                      <a:cubicBezTo>
                        <a:pt x="24470" y="1682"/>
                        <a:pt x="24460" y="1685"/>
                        <a:pt x="24454" y="1688"/>
                      </a:cubicBezTo>
                      <a:cubicBezTo>
                        <a:pt x="24467" y="1695"/>
                        <a:pt x="24473" y="1708"/>
                        <a:pt x="24480" y="1717"/>
                      </a:cubicBezTo>
                      <a:cubicBezTo>
                        <a:pt x="24576" y="1672"/>
                        <a:pt x="24680" y="1637"/>
                        <a:pt x="24786" y="1631"/>
                      </a:cubicBezTo>
                      <a:cubicBezTo>
                        <a:pt x="24969" y="1621"/>
                        <a:pt x="25172" y="1695"/>
                        <a:pt x="25343" y="1814"/>
                      </a:cubicBezTo>
                      <a:lnTo>
                        <a:pt x="25346" y="1817"/>
                      </a:lnTo>
                      <a:cubicBezTo>
                        <a:pt x="25349" y="1820"/>
                        <a:pt x="25353" y="1820"/>
                        <a:pt x="25356" y="1824"/>
                      </a:cubicBezTo>
                      <a:cubicBezTo>
                        <a:pt x="25394" y="1849"/>
                        <a:pt x="25430" y="1878"/>
                        <a:pt x="25462" y="1911"/>
                      </a:cubicBezTo>
                      <a:cubicBezTo>
                        <a:pt x="25475" y="1917"/>
                        <a:pt x="25488" y="1924"/>
                        <a:pt x="25501" y="1930"/>
                      </a:cubicBezTo>
                      <a:cubicBezTo>
                        <a:pt x="25504" y="1927"/>
                        <a:pt x="25507" y="1920"/>
                        <a:pt x="25501" y="1914"/>
                      </a:cubicBezTo>
                      <a:cubicBezTo>
                        <a:pt x="25481" y="1888"/>
                        <a:pt x="25436" y="1849"/>
                        <a:pt x="25394" y="1814"/>
                      </a:cubicBezTo>
                      <a:cubicBezTo>
                        <a:pt x="25523" y="1759"/>
                        <a:pt x="25642" y="1682"/>
                        <a:pt x="25768" y="1618"/>
                      </a:cubicBezTo>
                      <a:cubicBezTo>
                        <a:pt x="25784" y="1611"/>
                        <a:pt x="25797" y="1602"/>
                        <a:pt x="25813" y="1595"/>
                      </a:cubicBezTo>
                      <a:lnTo>
                        <a:pt x="25816" y="1595"/>
                      </a:lnTo>
                      <a:cubicBezTo>
                        <a:pt x="25971" y="1524"/>
                        <a:pt x="26142" y="1492"/>
                        <a:pt x="26309" y="1527"/>
                      </a:cubicBezTo>
                      <a:cubicBezTo>
                        <a:pt x="26348" y="1534"/>
                        <a:pt x="26383" y="1547"/>
                        <a:pt x="26422" y="1566"/>
                      </a:cubicBezTo>
                      <a:cubicBezTo>
                        <a:pt x="26438" y="1576"/>
                        <a:pt x="26457" y="1589"/>
                        <a:pt x="26473" y="1598"/>
                      </a:cubicBezTo>
                      <a:cubicBezTo>
                        <a:pt x="26480" y="1605"/>
                        <a:pt x="26515" y="1631"/>
                        <a:pt x="26525" y="1631"/>
                      </a:cubicBezTo>
                      <a:cubicBezTo>
                        <a:pt x="26489" y="1640"/>
                        <a:pt x="26457" y="1653"/>
                        <a:pt x="26422" y="1669"/>
                      </a:cubicBezTo>
                      <a:cubicBezTo>
                        <a:pt x="26367" y="1627"/>
                        <a:pt x="26293" y="1611"/>
                        <a:pt x="26225" y="1605"/>
                      </a:cubicBezTo>
                      <a:cubicBezTo>
                        <a:pt x="26180" y="1602"/>
                        <a:pt x="26129" y="1598"/>
                        <a:pt x="26080" y="1602"/>
                      </a:cubicBezTo>
                      <a:cubicBezTo>
                        <a:pt x="26090" y="1611"/>
                        <a:pt x="26097" y="1624"/>
                        <a:pt x="26100" y="1637"/>
                      </a:cubicBezTo>
                      <a:cubicBezTo>
                        <a:pt x="26129" y="1634"/>
                        <a:pt x="26158" y="1634"/>
                        <a:pt x="26187" y="1634"/>
                      </a:cubicBezTo>
                      <a:cubicBezTo>
                        <a:pt x="26264" y="1634"/>
                        <a:pt x="26331" y="1647"/>
                        <a:pt x="26399" y="1679"/>
                      </a:cubicBezTo>
                      <a:cubicBezTo>
                        <a:pt x="26393" y="1682"/>
                        <a:pt x="26383" y="1685"/>
                        <a:pt x="26377" y="1688"/>
                      </a:cubicBezTo>
                      <a:cubicBezTo>
                        <a:pt x="26390" y="1695"/>
                        <a:pt x="26396" y="1708"/>
                        <a:pt x="26403" y="1717"/>
                      </a:cubicBezTo>
                      <a:cubicBezTo>
                        <a:pt x="26499" y="1672"/>
                        <a:pt x="26602" y="1637"/>
                        <a:pt x="26708" y="1631"/>
                      </a:cubicBezTo>
                      <a:cubicBezTo>
                        <a:pt x="26937" y="1618"/>
                        <a:pt x="27204" y="1743"/>
                        <a:pt x="27385" y="1911"/>
                      </a:cubicBezTo>
                      <a:cubicBezTo>
                        <a:pt x="27398" y="1917"/>
                        <a:pt x="27410" y="1924"/>
                        <a:pt x="27423" y="1930"/>
                      </a:cubicBezTo>
                      <a:cubicBezTo>
                        <a:pt x="27427" y="1927"/>
                        <a:pt x="27430" y="1920"/>
                        <a:pt x="27423" y="1914"/>
                      </a:cubicBezTo>
                      <a:cubicBezTo>
                        <a:pt x="27378" y="1859"/>
                        <a:pt x="27211" y="1730"/>
                        <a:pt x="27220" y="1734"/>
                      </a:cubicBezTo>
                      <a:cubicBezTo>
                        <a:pt x="27214" y="1727"/>
                        <a:pt x="27211" y="1721"/>
                        <a:pt x="27204" y="1714"/>
                      </a:cubicBezTo>
                      <a:cubicBezTo>
                        <a:pt x="27188" y="1698"/>
                        <a:pt x="27169" y="1679"/>
                        <a:pt x="27169" y="1656"/>
                      </a:cubicBezTo>
                      <a:cubicBezTo>
                        <a:pt x="27166" y="1627"/>
                        <a:pt x="27182" y="1602"/>
                        <a:pt x="27201" y="1582"/>
                      </a:cubicBezTo>
                      <a:cubicBezTo>
                        <a:pt x="27220" y="1566"/>
                        <a:pt x="27253" y="1550"/>
                        <a:pt x="27278" y="1560"/>
                      </a:cubicBezTo>
                      <a:cubicBezTo>
                        <a:pt x="27308" y="1569"/>
                        <a:pt x="27304" y="1592"/>
                        <a:pt x="27298" y="1615"/>
                      </a:cubicBezTo>
                      <a:cubicBezTo>
                        <a:pt x="27295" y="1634"/>
                        <a:pt x="27288" y="1653"/>
                        <a:pt x="27295" y="1669"/>
                      </a:cubicBezTo>
                      <a:cubicBezTo>
                        <a:pt x="27304" y="1692"/>
                        <a:pt x="27330" y="1701"/>
                        <a:pt x="27349" y="1704"/>
                      </a:cubicBezTo>
                      <a:cubicBezTo>
                        <a:pt x="27401" y="1711"/>
                        <a:pt x="27459" y="1672"/>
                        <a:pt x="27468" y="1621"/>
                      </a:cubicBezTo>
                      <a:cubicBezTo>
                        <a:pt x="27491" y="1511"/>
                        <a:pt x="27372" y="1421"/>
                        <a:pt x="27272" y="1431"/>
                      </a:cubicBezTo>
                      <a:cubicBezTo>
                        <a:pt x="27208" y="1434"/>
                        <a:pt x="27156" y="1479"/>
                        <a:pt x="27088" y="1483"/>
                      </a:cubicBezTo>
                      <a:cubicBezTo>
                        <a:pt x="27063" y="1486"/>
                        <a:pt x="27034" y="1486"/>
                        <a:pt x="27011" y="1476"/>
                      </a:cubicBezTo>
                      <a:cubicBezTo>
                        <a:pt x="26982" y="1463"/>
                        <a:pt x="26976" y="1424"/>
                        <a:pt x="26988" y="1399"/>
                      </a:cubicBezTo>
                      <a:cubicBezTo>
                        <a:pt x="27008" y="1370"/>
                        <a:pt x="27043" y="1373"/>
                        <a:pt x="27060" y="1402"/>
                      </a:cubicBezTo>
                      <a:cubicBezTo>
                        <a:pt x="27069" y="1424"/>
                        <a:pt x="27082" y="1437"/>
                        <a:pt x="27108" y="1441"/>
                      </a:cubicBezTo>
                      <a:cubicBezTo>
                        <a:pt x="27166" y="1444"/>
                        <a:pt x="27198" y="1389"/>
                        <a:pt x="27179" y="1341"/>
                      </a:cubicBezTo>
                      <a:cubicBezTo>
                        <a:pt x="27163" y="1296"/>
                        <a:pt x="27117" y="1247"/>
                        <a:pt x="27066" y="1257"/>
                      </a:cubicBezTo>
                      <a:cubicBezTo>
                        <a:pt x="27043" y="1260"/>
                        <a:pt x="27024" y="1279"/>
                        <a:pt x="27001" y="1279"/>
                      </a:cubicBezTo>
                      <a:cubicBezTo>
                        <a:pt x="26972" y="1279"/>
                        <a:pt x="26956" y="1241"/>
                        <a:pt x="26953" y="1215"/>
                      </a:cubicBezTo>
                      <a:cubicBezTo>
                        <a:pt x="26947" y="1164"/>
                        <a:pt x="26985" y="1112"/>
                        <a:pt x="27027" y="1083"/>
                      </a:cubicBezTo>
                      <a:cubicBezTo>
                        <a:pt x="27050" y="1070"/>
                        <a:pt x="27072" y="1061"/>
                        <a:pt x="27098" y="1061"/>
                      </a:cubicBezTo>
                      <a:cubicBezTo>
                        <a:pt x="27127" y="1061"/>
                        <a:pt x="27169" y="1074"/>
                        <a:pt x="27182" y="1102"/>
                      </a:cubicBezTo>
                      <a:cubicBezTo>
                        <a:pt x="27192" y="1135"/>
                        <a:pt x="27163" y="1151"/>
                        <a:pt x="27143" y="1170"/>
                      </a:cubicBezTo>
                      <a:cubicBezTo>
                        <a:pt x="27127" y="1183"/>
                        <a:pt x="27130" y="1206"/>
                        <a:pt x="27140" y="1225"/>
                      </a:cubicBezTo>
                      <a:cubicBezTo>
                        <a:pt x="27166" y="1270"/>
                        <a:pt x="27227" y="1289"/>
                        <a:pt x="27275" y="1279"/>
                      </a:cubicBezTo>
                      <a:cubicBezTo>
                        <a:pt x="27372" y="1257"/>
                        <a:pt x="27381" y="1118"/>
                        <a:pt x="27308" y="1064"/>
                      </a:cubicBezTo>
                      <a:cubicBezTo>
                        <a:pt x="27298" y="1054"/>
                        <a:pt x="27285" y="1048"/>
                        <a:pt x="27272" y="1041"/>
                      </a:cubicBezTo>
                      <a:cubicBezTo>
                        <a:pt x="27256" y="1029"/>
                        <a:pt x="27253" y="1019"/>
                        <a:pt x="27249" y="1003"/>
                      </a:cubicBezTo>
                      <a:cubicBezTo>
                        <a:pt x="27246" y="970"/>
                        <a:pt x="27243" y="946"/>
                        <a:pt x="27220" y="920"/>
                      </a:cubicBezTo>
                      <a:cubicBezTo>
                        <a:pt x="27185" y="881"/>
                        <a:pt x="27137" y="872"/>
                        <a:pt x="27085" y="885"/>
                      </a:cubicBezTo>
                      <a:cubicBezTo>
                        <a:pt x="27082" y="869"/>
                        <a:pt x="27082" y="852"/>
                        <a:pt x="27076" y="839"/>
                      </a:cubicBezTo>
                      <a:cubicBezTo>
                        <a:pt x="27069" y="823"/>
                        <a:pt x="27060" y="810"/>
                        <a:pt x="27047" y="801"/>
                      </a:cubicBezTo>
                      <a:cubicBezTo>
                        <a:pt x="27021" y="782"/>
                        <a:pt x="26992" y="778"/>
                        <a:pt x="26963" y="782"/>
                      </a:cubicBezTo>
                      <a:cubicBezTo>
                        <a:pt x="26937" y="788"/>
                        <a:pt x="26911" y="804"/>
                        <a:pt x="26889" y="823"/>
                      </a:cubicBezTo>
                      <a:cubicBezTo>
                        <a:pt x="26847" y="823"/>
                        <a:pt x="26808" y="823"/>
                        <a:pt x="26773" y="827"/>
                      </a:cubicBezTo>
                      <a:cubicBezTo>
                        <a:pt x="26702" y="833"/>
                        <a:pt x="26631" y="849"/>
                        <a:pt x="26573" y="891"/>
                      </a:cubicBezTo>
                      <a:cubicBezTo>
                        <a:pt x="26541" y="875"/>
                        <a:pt x="26506" y="862"/>
                        <a:pt x="26473" y="852"/>
                      </a:cubicBezTo>
                      <a:cubicBezTo>
                        <a:pt x="26480" y="856"/>
                        <a:pt x="26515" y="827"/>
                        <a:pt x="26525" y="820"/>
                      </a:cubicBezTo>
                      <a:cubicBezTo>
                        <a:pt x="26541" y="810"/>
                        <a:pt x="26557" y="801"/>
                        <a:pt x="26576" y="791"/>
                      </a:cubicBezTo>
                      <a:cubicBezTo>
                        <a:pt x="26612" y="769"/>
                        <a:pt x="26647" y="756"/>
                        <a:pt x="26689" y="750"/>
                      </a:cubicBezTo>
                      <a:cubicBezTo>
                        <a:pt x="26856" y="714"/>
                        <a:pt x="27027" y="746"/>
                        <a:pt x="27179" y="817"/>
                      </a:cubicBezTo>
                      <a:cubicBezTo>
                        <a:pt x="27182" y="817"/>
                        <a:pt x="27182" y="817"/>
                        <a:pt x="27185" y="817"/>
                      </a:cubicBezTo>
                      <a:cubicBezTo>
                        <a:pt x="27198" y="827"/>
                        <a:pt x="27214" y="833"/>
                        <a:pt x="27227" y="839"/>
                      </a:cubicBezTo>
                      <a:cubicBezTo>
                        <a:pt x="27356" y="904"/>
                        <a:pt x="27478" y="983"/>
                        <a:pt x="27610" y="1038"/>
                      </a:cubicBezTo>
                      <a:cubicBezTo>
                        <a:pt x="27613" y="1041"/>
                        <a:pt x="27617" y="1041"/>
                        <a:pt x="27617" y="1041"/>
                      </a:cubicBezTo>
                      <a:cubicBezTo>
                        <a:pt x="27623" y="1048"/>
                        <a:pt x="27633" y="1048"/>
                        <a:pt x="27639" y="1045"/>
                      </a:cubicBezTo>
                      <a:cubicBezTo>
                        <a:pt x="27645" y="1045"/>
                        <a:pt x="27649" y="1041"/>
                        <a:pt x="27652" y="1038"/>
                      </a:cubicBezTo>
                      <a:cubicBezTo>
                        <a:pt x="27691" y="1006"/>
                        <a:pt x="27774" y="907"/>
                        <a:pt x="27777" y="891"/>
                      </a:cubicBezTo>
                      <a:cubicBezTo>
                        <a:pt x="27787" y="839"/>
                        <a:pt x="27755" y="791"/>
                        <a:pt x="27713" y="769"/>
                      </a:cubicBezTo>
                      <a:cubicBezTo>
                        <a:pt x="27678" y="746"/>
                        <a:pt x="27610" y="743"/>
                        <a:pt x="27594" y="791"/>
                      </a:cubicBezTo>
                      <a:cubicBezTo>
                        <a:pt x="27581" y="823"/>
                        <a:pt x="27626" y="881"/>
                        <a:pt x="27584" y="898"/>
                      </a:cubicBezTo>
                      <a:cubicBezTo>
                        <a:pt x="27552" y="910"/>
                        <a:pt x="27517" y="894"/>
                        <a:pt x="27497" y="872"/>
                      </a:cubicBezTo>
                      <a:cubicBezTo>
                        <a:pt x="27475" y="849"/>
                        <a:pt x="27475" y="817"/>
                        <a:pt x="27481" y="788"/>
                      </a:cubicBezTo>
                      <a:cubicBezTo>
                        <a:pt x="27497" y="733"/>
                        <a:pt x="27546" y="694"/>
                        <a:pt x="27601" y="682"/>
                      </a:cubicBezTo>
                      <a:cubicBezTo>
                        <a:pt x="27665" y="669"/>
                        <a:pt x="27713" y="704"/>
                        <a:pt x="27771" y="720"/>
                      </a:cubicBezTo>
                      <a:cubicBezTo>
                        <a:pt x="27816" y="737"/>
                        <a:pt x="27884" y="743"/>
                        <a:pt x="27929" y="717"/>
                      </a:cubicBezTo>
                      <a:cubicBezTo>
                        <a:pt x="27971" y="691"/>
                        <a:pt x="27974" y="627"/>
                        <a:pt x="27942" y="592"/>
                      </a:cubicBezTo>
                      <a:cubicBezTo>
                        <a:pt x="27926" y="579"/>
                        <a:pt x="27903" y="572"/>
                        <a:pt x="27881" y="579"/>
                      </a:cubicBezTo>
                      <a:moveTo>
                        <a:pt x="27668" y="521"/>
                      </a:moveTo>
                      <a:lnTo>
                        <a:pt x="27668" y="521"/>
                      </a:lnTo>
                      <a:cubicBezTo>
                        <a:pt x="27710" y="521"/>
                        <a:pt x="27729" y="498"/>
                        <a:pt x="27739" y="485"/>
                      </a:cubicBezTo>
                      <a:cubicBezTo>
                        <a:pt x="27755" y="476"/>
                        <a:pt x="27771" y="463"/>
                        <a:pt x="27781" y="447"/>
                      </a:cubicBezTo>
                      <a:cubicBezTo>
                        <a:pt x="27790" y="427"/>
                        <a:pt x="27794" y="405"/>
                        <a:pt x="27777" y="392"/>
                      </a:cubicBezTo>
                      <a:cubicBezTo>
                        <a:pt x="27758" y="373"/>
                        <a:pt x="27729" y="357"/>
                        <a:pt x="27739" y="325"/>
                      </a:cubicBezTo>
                      <a:cubicBezTo>
                        <a:pt x="27752" y="295"/>
                        <a:pt x="27794" y="283"/>
                        <a:pt x="27823" y="283"/>
                      </a:cubicBezTo>
                      <a:cubicBezTo>
                        <a:pt x="27849" y="283"/>
                        <a:pt x="27871" y="292"/>
                        <a:pt x="27893" y="305"/>
                      </a:cubicBezTo>
                      <a:cubicBezTo>
                        <a:pt x="27935" y="334"/>
                        <a:pt x="27974" y="385"/>
                        <a:pt x="27968" y="440"/>
                      </a:cubicBezTo>
                      <a:cubicBezTo>
                        <a:pt x="27965" y="463"/>
                        <a:pt x="27948" y="505"/>
                        <a:pt x="27919" y="501"/>
                      </a:cubicBezTo>
                      <a:cubicBezTo>
                        <a:pt x="27897" y="501"/>
                        <a:pt x="27877" y="482"/>
                        <a:pt x="27855" y="479"/>
                      </a:cubicBezTo>
                      <a:cubicBezTo>
                        <a:pt x="27803" y="469"/>
                        <a:pt x="27758" y="518"/>
                        <a:pt x="27742" y="563"/>
                      </a:cubicBezTo>
                      <a:cubicBezTo>
                        <a:pt x="27739" y="566"/>
                        <a:pt x="27739" y="566"/>
                        <a:pt x="27739" y="569"/>
                      </a:cubicBezTo>
                      <a:cubicBezTo>
                        <a:pt x="27613" y="595"/>
                        <a:pt x="27481" y="569"/>
                        <a:pt x="27356" y="534"/>
                      </a:cubicBezTo>
                      <a:cubicBezTo>
                        <a:pt x="27327" y="527"/>
                        <a:pt x="27298" y="518"/>
                        <a:pt x="27269" y="508"/>
                      </a:cubicBezTo>
                      <a:cubicBezTo>
                        <a:pt x="27172" y="479"/>
                        <a:pt x="27072" y="447"/>
                        <a:pt x="26972" y="431"/>
                      </a:cubicBezTo>
                      <a:cubicBezTo>
                        <a:pt x="26882" y="418"/>
                        <a:pt x="26792" y="418"/>
                        <a:pt x="26705" y="431"/>
                      </a:cubicBezTo>
                      <a:cubicBezTo>
                        <a:pt x="26657" y="437"/>
                        <a:pt x="26602" y="450"/>
                        <a:pt x="26573" y="489"/>
                      </a:cubicBezTo>
                      <a:cubicBezTo>
                        <a:pt x="26570" y="492"/>
                        <a:pt x="26567" y="495"/>
                        <a:pt x="26563" y="498"/>
                      </a:cubicBezTo>
                      <a:cubicBezTo>
                        <a:pt x="26560" y="498"/>
                        <a:pt x="26557" y="501"/>
                        <a:pt x="26554" y="501"/>
                      </a:cubicBezTo>
                      <a:cubicBezTo>
                        <a:pt x="26525" y="505"/>
                        <a:pt x="26493" y="508"/>
                        <a:pt x="26460" y="511"/>
                      </a:cubicBezTo>
                      <a:cubicBezTo>
                        <a:pt x="26486" y="479"/>
                        <a:pt x="26515" y="450"/>
                        <a:pt x="26547" y="427"/>
                      </a:cubicBezTo>
                      <a:cubicBezTo>
                        <a:pt x="26586" y="402"/>
                        <a:pt x="26625" y="379"/>
                        <a:pt x="26670" y="366"/>
                      </a:cubicBezTo>
                      <a:cubicBezTo>
                        <a:pt x="26763" y="334"/>
                        <a:pt x="26863" y="331"/>
                        <a:pt x="26956" y="357"/>
                      </a:cubicBezTo>
                      <a:cubicBezTo>
                        <a:pt x="27031" y="379"/>
                        <a:pt x="27098" y="408"/>
                        <a:pt x="27169" y="437"/>
                      </a:cubicBezTo>
                      <a:cubicBezTo>
                        <a:pt x="27246" y="466"/>
                        <a:pt x="27327" y="485"/>
                        <a:pt x="27410" y="498"/>
                      </a:cubicBezTo>
                      <a:cubicBezTo>
                        <a:pt x="27494" y="514"/>
                        <a:pt x="27581" y="527"/>
                        <a:pt x="27668" y="521"/>
                      </a:cubicBezTo>
                      <a:moveTo>
                        <a:pt x="27452" y="833"/>
                      </a:moveTo>
                      <a:lnTo>
                        <a:pt x="27452" y="833"/>
                      </a:lnTo>
                      <a:cubicBezTo>
                        <a:pt x="27407" y="804"/>
                        <a:pt x="27375" y="782"/>
                        <a:pt x="27330" y="756"/>
                      </a:cubicBezTo>
                      <a:cubicBezTo>
                        <a:pt x="27249" y="711"/>
                        <a:pt x="27163" y="669"/>
                        <a:pt x="27076" y="643"/>
                      </a:cubicBezTo>
                      <a:cubicBezTo>
                        <a:pt x="26911" y="588"/>
                        <a:pt x="26734" y="569"/>
                        <a:pt x="26570" y="630"/>
                      </a:cubicBezTo>
                      <a:cubicBezTo>
                        <a:pt x="26563" y="634"/>
                        <a:pt x="26560" y="637"/>
                        <a:pt x="26554" y="637"/>
                      </a:cubicBezTo>
                      <a:cubicBezTo>
                        <a:pt x="26463" y="675"/>
                        <a:pt x="26380" y="733"/>
                        <a:pt x="26312" y="804"/>
                      </a:cubicBezTo>
                      <a:cubicBezTo>
                        <a:pt x="26309" y="807"/>
                        <a:pt x="26303" y="810"/>
                        <a:pt x="26299" y="814"/>
                      </a:cubicBezTo>
                      <a:cubicBezTo>
                        <a:pt x="26293" y="817"/>
                        <a:pt x="26290" y="817"/>
                        <a:pt x="26283" y="817"/>
                      </a:cubicBezTo>
                      <a:cubicBezTo>
                        <a:pt x="26248" y="817"/>
                        <a:pt x="26212" y="820"/>
                        <a:pt x="26177" y="820"/>
                      </a:cubicBezTo>
                      <a:cubicBezTo>
                        <a:pt x="26242" y="707"/>
                        <a:pt x="26364" y="640"/>
                        <a:pt x="26489" y="598"/>
                      </a:cubicBezTo>
                      <a:cubicBezTo>
                        <a:pt x="26641" y="550"/>
                        <a:pt x="26808" y="537"/>
                        <a:pt x="26960" y="585"/>
                      </a:cubicBezTo>
                      <a:cubicBezTo>
                        <a:pt x="27024" y="608"/>
                        <a:pt x="27256" y="704"/>
                        <a:pt x="27311" y="720"/>
                      </a:cubicBezTo>
                      <a:cubicBezTo>
                        <a:pt x="27324" y="724"/>
                        <a:pt x="27430" y="750"/>
                        <a:pt x="27465" y="756"/>
                      </a:cubicBezTo>
                      <a:cubicBezTo>
                        <a:pt x="27452" y="778"/>
                        <a:pt x="27449" y="804"/>
                        <a:pt x="27452" y="833"/>
                      </a:cubicBezTo>
                      <a:moveTo>
                        <a:pt x="26396" y="601"/>
                      </a:moveTo>
                      <a:lnTo>
                        <a:pt x="26396" y="601"/>
                      </a:lnTo>
                      <a:cubicBezTo>
                        <a:pt x="26293" y="640"/>
                        <a:pt x="26209" y="720"/>
                        <a:pt x="26151" y="814"/>
                      </a:cubicBezTo>
                      <a:cubicBezTo>
                        <a:pt x="26151" y="817"/>
                        <a:pt x="26148" y="820"/>
                        <a:pt x="26148" y="823"/>
                      </a:cubicBezTo>
                      <a:cubicBezTo>
                        <a:pt x="26145" y="823"/>
                        <a:pt x="26142" y="823"/>
                        <a:pt x="26138" y="827"/>
                      </a:cubicBezTo>
                      <a:cubicBezTo>
                        <a:pt x="26116" y="830"/>
                        <a:pt x="26097" y="833"/>
                        <a:pt x="26074" y="836"/>
                      </a:cubicBezTo>
                      <a:cubicBezTo>
                        <a:pt x="26080" y="820"/>
                        <a:pt x="26090" y="804"/>
                        <a:pt x="26100" y="791"/>
                      </a:cubicBezTo>
                      <a:cubicBezTo>
                        <a:pt x="26100" y="788"/>
                        <a:pt x="26100" y="788"/>
                        <a:pt x="26100" y="785"/>
                      </a:cubicBezTo>
                      <a:cubicBezTo>
                        <a:pt x="26122" y="756"/>
                        <a:pt x="26148" y="727"/>
                        <a:pt x="26177" y="701"/>
                      </a:cubicBezTo>
                      <a:cubicBezTo>
                        <a:pt x="26232" y="646"/>
                        <a:pt x="26296" y="601"/>
                        <a:pt x="26367" y="569"/>
                      </a:cubicBezTo>
                      <a:cubicBezTo>
                        <a:pt x="26447" y="537"/>
                        <a:pt x="26535" y="534"/>
                        <a:pt x="26618" y="534"/>
                      </a:cubicBezTo>
                      <a:lnTo>
                        <a:pt x="26621" y="534"/>
                      </a:lnTo>
                      <a:cubicBezTo>
                        <a:pt x="26544" y="546"/>
                        <a:pt x="26467" y="572"/>
                        <a:pt x="26396" y="601"/>
                      </a:cubicBezTo>
                      <a:moveTo>
                        <a:pt x="26589" y="321"/>
                      </a:moveTo>
                      <a:lnTo>
                        <a:pt x="26589" y="321"/>
                      </a:lnTo>
                      <a:cubicBezTo>
                        <a:pt x="26689" y="260"/>
                        <a:pt x="26795" y="237"/>
                        <a:pt x="26908" y="253"/>
                      </a:cubicBezTo>
                      <a:cubicBezTo>
                        <a:pt x="27082" y="279"/>
                        <a:pt x="27240" y="350"/>
                        <a:pt x="27407" y="392"/>
                      </a:cubicBezTo>
                      <a:cubicBezTo>
                        <a:pt x="27436" y="398"/>
                        <a:pt x="27465" y="405"/>
                        <a:pt x="27494" y="411"/>
                      </a:cubicBezTo>
                      <a:cubicBezTo>
                        <a:pt x="27510" y="414"/>
                        <a:pt x="27526" y="414"/>
                        <a:pt x="27543" y="418"/>
                      </a:cubicBezTo>
                      <a:cubicBezTo>
                        <a:pt x="27546" y="418"/>
                        <a:pt x="27556" y="418"/>
                        <a:pt x="27568" y="421"/>
                      </a:cubicBezTo>
                      <a:cubicBezTo>
                        <a:pt x="27575" y="444"/>
                        <a:pt x="27588" y="466"/>
                        <a:pt x="27607" y="482"/>
                      </a:cubicBezTo>
                      <a:cubicBezTo>
                        <a:pt x="27536" y="479"/>
                        <a:pt x="27468" y="469"/>
                        <a:pt x="27398" y="460"/>
                      </a:cubicBezTo>
                      <a:cubicBezTo>
                        <a:pt x="27314" y="447"/>
                        <a:pt x="27233" y="418"/>
                        <a:pt x="27153" y="389"/>
                      </a:cubicBezTo>
                      <a:cubicBezTo>
                        <a:pt x="27082" y="363"/>
                        <a:pt x="27014" y="331"/>
                        <a:pt x="26944" y="312"/>
                      </a:cubicBezTo>
                      <a:cubicBezTo>
                        <a:pt x="26853" y="292"/>
                        <a:pt x="26754" y="299"/>
                        <a:pt x="26667" y="328"/>
                      </a:cubicBezTo>
                      <a:cubicBezTo>
                        <a:pt x="26576" y="360"/>
                        <a:pt x="26476" y="424"/>
                        <a:pt x="26438" y="514"/>
                      </a:cubicBezTo>
                      <a:cubicBezTo>
                        <a:pt x="26422" y="518"/>
                        <a:pt x="26409" y="521"/>
                        <a:pt x="26393" y="527"/>
                      </a:cubicBezTo>
                      <a:cubicBezTo>
                        <a:pt x="26438" y="444"/>
                        <a:pt x="26509" y="373"/>
                        <a:pt x="26589" y="321"/>
                      </a:cubicBezTo>
                      <a:moveTo>
                        <a:pt x="25681" y="331"/>
                      </a:moveTo>
                      <a:lnTo>
                        <a:pt x="25681" y="331"/>
                      </a:lnTo>
                      <a:cubicBezTo>
                        <a:pt x="25697" y="305"/>
                        <a:pt x="25723" y="295"/>
                        <a:pt x="25746" y="279"/>
                      </a:cubicBezTo>
                      <a:cubicBezTo>
                        <a:pt x="25768" y="260"/>
                        <a:pt x="25771" y="237"/>
                        <a:pt x="25774" y="209"/>
                      </a:cubicBezTo>
                      <a:cubicBezTo>
                        <a:pt x="25778" y="176"/>
                        <a:pt x="25797" y="147"/>
                        <a:pt x="25829" y="134"/>
                      </a:cubicBezTo>
                      <a:cubicBezTo>
                        <a:pt x="25858" y="121"/>
                        <a:pt x="25887" y="125"/>
                        <a:pt x="25916" y="131"/>
                      </a:cubicBezTo>
                      <a:cubicBezTo>
                        <a:pt x="25922" y="134"/>
                        <a:pt x="25929" y="131"/>
                        <a:pt x="25932" y="125"/>
                      </a:cubicBezTo>
                      <a:cubicBezTo>
                        <a:pt x="25945" y="89"/>
                        <a:pt x="25939" y="54"/>
                        <a:pt x="25974" y="35"/>
                      </a:cubicBezTo>
                      <a:cubicBezTo>
                        <a:pt x="26003" y="22"/>
                        <a:pt x="26035" y="28"/>
                        <a:pt x="26061" y="41"/>
                      </a:cubicBezTo>
                      <a:cubicBezTo>
                        <a:pt x="26116" y="73"/>
                        <a:pt x="26151" y="125"/>
                        <a:pt x="26174" y="183"/>
                      </a:cubicBezTo>
                      <a:cubicBezTo>
                        <a:pt x="26196" y="234"/>
                        <a:pt x="26222" y="283"/>
                        <a:pt x="26274" y="312"/>
                      </a:cubicBezTo>
                      <a:cubicBezTo>
                        <a:pt x="26312" y="334"/>
                        <a:pt x="26370" y="350"/>
                        <a:pt x="26403" y="312"/>
                      </a:cubicBezTo>
                      <a:cubicBezTo>
                        <a:pt x="26419" y="295"/>
                        <a:pt x="26422" y="266"/>
                        <a:pt x="26419" y="247"/>
                      </a:cubicBezTo>
                      <a:cubicBezTo>
                        <a:pt x="26415" y="231"/>
                        <a:pt x="26406" y="202"/>
                        <a:pt x="26386" y="199"/>
                      </a:cubicBezTo>
                      <a:cubicBezTo>
                        <a:pt x="26380" y="199"/>
                        <a:pt x="26374" y="202"/>
                        <a:pt x="26370" y="205"/>
                      </a:cubicBezTo>
                      <a:cubicBezTo>
                        <a:pt x="26361" y="212"/>
                        <a:pt x="26354" y="218"/>
                        <a:pt x="26341" y="221"/>
                      </a:cubicBezTo>
                      <a:cubicBezTo>
                        <a:pt x="26322" y="231"/>
                        <a:pt x="26296" y="234"/>
                        <a:pt x="26277" y="221"/>
                      </a:cubicBezTo>
                      <a:cubicBezTo>
                        <a:pt x="26248" y="199"/>
                        <a:pt x="26248" y="131"/>
                        <a:pt x="26283" y="112"/>
                      </a:cubicBezTo>
                      <a:cubicBezTo>
                        <a:pt x="26312" y="96"/>
                        <a:pt x="26351" y="112"/>
                        <a:pt x="26380" y="128"/>
                      </a:cubicBezTo>
                      <a:cubicBezTo>
                        <a:pt x="26396" y="138"/>
                        <a:pt x="26412" y="151"/>
                        <a:pt x="26425" y="164"/>
                      </a:cubicBezTo>
                      <a:cubicBezTo>
                        <a:pt x="26444" y="186"/>
                        <a:pt x="26451" y="212"/>
                        <a:pt x="26463" y="237"/>
                      </a:cubicBezTo>
                      <a:cubicBezTo>
                        <a:pt x="26476" y="263"/>
                        <a:pt x="26493" y="289"/>
                        <a:pt x="26519" y="302"/>
                      </a:cubicBezTo>
                      <a:cubicBezTo>
                        <a:pt x="26531" y="308"/>
                        <a:pt x="26541" y="312"/>
                        <a:pt x="26551" y="312"/>
                      </a:cubicBezTo>
                      <a:cubicBezTo>
                        <a:pt x="26496" y="350"/>
                        <a:pt x="26447" y="402"/>
                        <a:pt x="26412" y="457"/>
                      </a:cubicBezTo>
                      <a:cubicBezTo>
                        <a:pt x="26409" y="457"/>
                        <a:pt x="26406" y="457"/>
                        <a:pt x="26403" y="457"/>
                      </a:cubicBezTo>
                      <a:cubicBezTo>
                        <a:pt x="26351" y="473"/>
                        <a:pt x="26277" y="418"/>
                        <a:pt x="26242" y="382"/>
                      </a:cubicBezTo>
                      <a:cubicBezTo>
                        <a:pt x="26199" y="341"/>
                        <a:pt x="26167" y="286"/>
                        <a:pt x="26142" y="231"/>
                      </a:cubicBezTo>
                      <a:cubicBezTo>
                        <a:pt x="26113" y="170"/>
                        <a:pt x="26038" y="121"/>
                        <a:pt x="25987" y="180"/>
                      </a:cubicBezTo>
                      <a:cubicBezTo>
                        <a:pt x="25939" y="147"/>
                        <a:pt x="25849" y="154"/>
                        <a:pt x="25823" y="212"/>
                      </a:cubicBezTo>
                      <a:cubicBezTo>
                        <a:pt x="25819" y="218"/>
                        <a:pt x="25829" y="225"/>
                        <a:pt x="25832" y="218"/>
                      </a:cubicBezTo>
                      <a:cubicBezTo>
                        <a:pt x="25862" y="170"/>
                        <a:pt x="25942" y="167"/>
                        <a:pt x="25981" y="202"/>
                      </a:cubicBezTo>
                      <a:cubicBezTo>
                        <a:pt x="25987" y="209"/>
                        <a:pt x="25994" y="205"/>
                        <a:pt x="26000" y="202"/>
                      </a:cubicBezTo>
                      <a:cubicBezTo>
                        <a:pt x="26035" y="151"/>
                        <a:pt x="26090" y="183"/>
                        <a:pt x="26116" y="221"/>
                      </a:cubicBezTo>
                      <a:cubicBezTo>
                        <a:pt x="26126" y="241"/>
                        <a:pt x="26135" y="263"/>
                        <a:pt x="26145" y="286"/>
                      </a:cubicBezTo>
                      <a:cubicBezTo>
                        <a:pt x="26167" y="325"/>
                        <a:pt x="26190" y="360"/>
                        <a:pt x="26222" y="392"/>
                      </a:cubicBezTo>
                      <a:cubicBezTo>
                        <a:pt x="26258" y="434"/>
                        <a:pt x="26338" y="492"/>
                        <a:pt x="26399" y="479"/>
                      </a:cubicBezTo>
                      <a:cubicBezTo>
                        <a:pt x="26390" y="498"/>
                        <a:pt x="26380" y="514"/>
                        <a:pt x="26370" y="534"/>
                      </a:cubicBezTo>
                      <a:cubicBezTo>
                        <a:pt x="26370" y="537"/>
                        <a:pt x="26338" y="546"/>
                        <a:pt x="26331" y="550"/>
                      </a:cubicBezTo>
                      <a:cubicBezTo>
                        <a:pt x="26322" y="556"/>
                        <a:pt x="26309" y="559"/>
                        <a:pt x="26299" y="566"/>
                      </a:cubicBezTo>
                      <a:cubicBezTo>
                        <a:pt x="26225" y="537"/>
                        <a:pt x="26187" y="473"/>
                        <a:pt x="26151" y="402"/>
                      </a:cubicBezTo>
                      <a:cubicBezTo>
                        <a:pt x="26129" y="353"/>
                        <a:pt x="26103" y="299"/>
                        <a:pt x="26038" y="305"/>
                      </a:cubicBezTo>
                      <a:cubicBezTo>
                        <a:pt x="26035" y="305"/>
                        <a:pt x="26032" y="308"/>
                        <a:pt x="26035" y="312"/>
                      </a:cubicBezTo>
                      <a:cubicBezTo>
                        <a:pt x="26051" y="318"/>
                        <a:pt x="26064" y="321"/>
                        <a:pt x="26077" y="328"/>
                      </a:cubicBezTo>
                      <a:cubicBezTo>
                        <a:pt x="26103" y="344"/>
                        <a:pt x="26116" y="376"/>
                        <a:pt x="26126" y="398"/>
                      </a:cubicBezTo>
                      <a:cubicBezTo>
                        <a:pt x="26138" y="427"/>
                        <a:pt x="26154" y="460"/>
                        <a:pt x="26171" y="489"/>
                      </a:cubicBezTo>
                      <a:cubicBezTo>
                        <a:pt x="26196" y="527"/>
                        <a:pt x="26232" y="563"/>
                        <a:pt x="26274" y="582"/>
                      </a:cubicBezTo>
                      <a:cubicBezTo>
                        <a:pt x="26258" y="592"/>
                        <a:pt x="26242" y="605"/>
                        <a:pt x="26229" y="614"/>
                      </a:cubicBezTo>
                      <a:cubicBezTo>
                        <a:pt x="26183" y="646"/>
                        <a:pt x="26138" y="688"/>
                        <a:pt x="26109" y="737"/>
                      </a:cubicBezTo>
                      <a:cubicBezTo>
                        <a:pt x="26109" y="740"/>
                        <a:pt x="26100" y="753"/>
                        <a:pt x="26090" y="772"/>
                      </a:cubicBezTo>
                      <a:lnTo>
                        <a:pt x="26087" y="772"/>
                      </a:lnTo>
                      <a:cubicBezTo>
                        <a:pt x="26038" y="785"/>
                        <a:pt x="25990" y="798"/>
                        <a:pt x="25939" y="785"/>
                      </a:cubicBezTo>
                      <a:cubicBezTo>
                        <a:pt x="25897" y="775"/>
                        <a:pt x="25862" y="756"/>
                        <a:pt x="25823" y="740"/>
                      </a:cubicBezTo>
                      <a:cubicBezTo>
                        <a:pt x="25771" y="717"/>
                        <a:pt x="25717" y="701"/>
                        <a:pt x="25668" y="730"/>
                      </a:cubicBezTo>
                      <a:cubicBezTo>
                        <a:pt x="25665" y="733"/>
                        <a:pt x="25668" y="737"/>
                        <a:pt x="25671" y="737"/>
                      </a:cubicBezTo>
                      <a:cubicBezTo>
                        <a:pt x="25746" y="704"/>
                        <a:pt x="25826" y="766"/>
                        <a:pt x="25894" y="794"/>
                      </a:cubicBezTo>
                      <a:cubicBezTo>
                        <a:pt x="25958" y="820"/>
                        <a:pt x="26013" y="814"/>
                        <a:pt x="26074" y="798"/>
                      </a:cubicBezTo>
                      <a:cubicBezTo>
                        <a:pt x="26064" y="820"/>
                        <a:pt x="26051" y="843"/>
                        <a:pt x="26055" y="843"/>
                      </a:cubicBezTo>
                      <a:cubicBezTo>
                        <a:pt x="25994" y="859"/>
                        <a:pt x="25939" y="881"/>
                        <a:pt x="25878" y="910"/>
                      </a:cubicBezTo>
                      <a:cubicBezTo>
                        <a:pt x="25862" y="917"/>
                        <a:pt x="25845" y="926"/>
                        <a:pt x="25829" y="936"/>
                      </a:cubicBezTo>
                      <a:cubicBezTo>
                        <a:pt x="25839" y="923"/>
                        <a:pt x="25845" y="914"/>
                        <a:pt x="25852" y="898"/>
                      </a:cubicBezTo>
                      <a:cubicBezTo>
                        <a:pt x="25852" y="894"/>
                        <a:pt x="25855" y="891"/>
                        <a:pt x="25855" y="891"/>
                      </a:cubicBezTo>
                      <a:cubicBezTo>
                        <a:pt x="25865" y="839"/>
                        <a:pt x="25832" y="791"/>
                        <a:pt x="25790" y="769"/>
                      </a:cubicBezTo>
                      <a:cubicBezTo>
                        <a:pt x="25774" y="759"/>
                        <a:pt x="25752" y="753"/>
                        <a:pt x="25733" y="753"/>
                      </a:cubicBezTo>
                      <a:cubicBezTo>
                        <a:pt x="25704" y="753"/>
                        <a:pt x="25681" y="766"/>
                        <a:pt x="25668" y="791"/>
                      </a:cubicBezTo>
                      <a:cubicBezTo>
                        <a:pt x="25658" y="823"/>
                        <a:pt x="25700" y="881"/>
                        <a:pt x="25658" y="898"/>
                      </a:cubicBezTo>
                      <a:cubicBezTo>
                        <a:pt x="25652" y="901"/>
                        <a:pt x="25646" y="901"/>
                        <a:pt x="25636" y="901"/>
                      </a:cubicBezTo>
                      <a:cubicBezTo>
                        <a:pt x="25613" y="901"/>
                        <a:pt x="25591" y="888"/>
                        <a:pt x="25575" y="872"/>
                      </a:cubicBezTo>
                      <a:cubicBezTo>
                        <a:pt x="25552" y="849"/>
                        <a:pt x="25552" y="817"/>
                        <a:pt x="25559" y="788"/>
                      </a:cubicBezTo>
                      <a:cubicBezTo>
                        <a:pt x="25575" y="733"/>
                        <a:pt x="25623" y="694"/>
                        <a:pt x="25678" y="682"/>
                      </a:cubicBezTo>
                      <a:cubicBezTo>
                        <a:pt x="25687" y="682"/>
                        <a:pt x="25694" y="678"/>
                        <a:pt x="25700" y="678"/>
                      </a:cubicBezTo>
                      <a:cubicBezTo>
                        <a:pt x="25752" y="678"/>
                        <a:pt x="25797" y="707"/>
                        <a:pt x="25849" y="720"/>
                      </a:cubicBezTo>
                      <a:cubicBezTo>
                        <a:pt x="25871" y="727"/>
                        <a:pt x="25900" y="733"/>
                        <a:pt x="25929" y="733"/>
                      </a:cubicBezTo>
                      <a:cubicBezTo>
                        <a:pt x="25955" y="733"/>
                        <a:pt x="25984" y="730"/>
                        <a:pt x="26006" y="717"/>
                      </a:cubicBezTo>
                      <a:cubicBezTo>
                        <a:pt x="26048" y="691"/>
                        <a:pt x="26051" y="627"/>
                        <a:pt x="26019" y="592"/>
                      </a:cubicBezTo>
                      <a:cubicBezTo>
                        <a:pt x="26006" y="582"/>
                        <a:pt x="25990" y="576"/>
                        <a:pt x="25974" y="576"/>
                      </a:cubicBezTo>
                      <a:cubicBezTo>
                        <a:pt x="25968" y="576"/>
                        <a:pt x="25961" y="576"/>
                        <a:pt x="25958" y="579"/>
                      </a:cubicBezTo>
                      <a:cubicBezTo>
                        <a:pt x="25932" y="585"/>
                        <a:pt x="25922" y="601"/>
                        <a:pt x="25913" y="621"/>
                      </a:cubicBezTo>
                      <a:cubicBezTo>
                        <a:pt x="25906" y="634"/>
                        <a:pt x="25894" y="637"/>
                        <a:pt x="25884" y="637"/>
                      </a:cubicBezTo>
                      <a:cubicBezTo>
                        <a:pt x="25862" y="637"/>
                        <a:pt x="25842" y="621"/>
                        <a:pt x="25839" y="601"/>
                      </a:cubicBezTo>
                      <a:cubicBezTo>
                        <a:pt x="25832" y="572"/>
                        <a:pt x="25855" y="543"/>
                        <a:pt x="25874" y="524"/>
                      </a:cubicBezTo>
                      <a:cubicBezTo>
                        <a:pt x="25887" y="511"/>
                        <a:pt x="25903" y="505"/>
                        <a:pt x="25916" y="505"/>
                      </a:cubicBezTo>
                      <a:cubicBezTo>
                        <a:pt x="25926" y="505"/>
                        <a:pt x="25935" y="505"/>
                        <a:pt x="25945" y="511"/>
                      </a:cubicBezTo>
                      <a:cubicBezTo>
                        <a:pt x="25961" y="518"/>
                        <a:pt x="25977" y="527"/>
                        <a:pt x="25997" y="527"/>
                      </a:cubicBezTo>
                      <a:cubicBezTo>
                        <a:pt x="26000" y="527"/>
                        <a:pt x="26003" y="527"/>
                        <a:pt x="26006" y="527"/>
                      </a:cubicBezTo>
                      <a:cubicBezTo>
                        <a:pt x="26055" y="518"/>
                        <a:pt x="26074" y="457"/>
                        <a:pt x="26071" y="414"/>
                      </a:cubicBezTo>
                      <a:cubicBezTo>
                        <a:pt x="26064" y="366"/>
                        <a:pt x="26032" y="321"/>
                        <a:pt x="25997" y="295"/>
                      </a:cubicBezTo>
                      <a:cubicBezTo>
                        <a:pt x="25968" y="273"/>
                        <a:pt x="25935" y="260"/>
                        <a:pt x="25900" y="260"/>
                      </a:cubicBezTo>
                      <a:cubicBezTo>
                        <a:pt x="25884" y="257"/>
                        <a:pt x="25868" y="260"/>
                        <a:pt x="25852" y="266"/>
                      </a:cubicBezTo>
                      <a:cubicBezTo>
                        <a:pt x="25803" y="283"/>
                        <a:pt x="25771" y="331"/>
                        <a:pt x="25803" y="379"/>
                      </a:cubicBezTo>
                      <a:cubicBezTo>
                        <a:pt x="25810" y="385"/>
                        <a:pt x="25816" y="395"/>
                        <a:pt x="25826" y="402"/>
                      </a:cubicBezTo>
                      <a:cubicBezTo>
                        <a:pt x="25836" y="408"/>
                        <a:pt x="25842" y="411"/>
                        <a:pt x="25839" y="427"/>
                      </a:cubicBezTo>
                      <a:cubicBezTo>
                        <a:pt x="25829" y="457"/>
                        <a:pt x="25794" y="473"/>
                        <a:pt x="25765" y="479"/>
                      </a:cubicBezTo>
                      <a:cubicBezTo>
                        <a:pt x="25758" y="479"/>
                        <a:pt x="25752" y="479"/>
                        <a:pt x="25749" y="479"/>
                      </a:cubicBezTo>
                      <a:cubicBezTo>
                        <a:pt x="25739" y="479"/>
                        <a:pt x="25733" y="479"/>
                        <a:pt x="25726" y="476"/>
                      </a:cubicBezTo>
                      <a:cubicBezTo>
                        <a:pt x="25694" y="466"/>
                        <a:pt x="25668" y="440"/>
                        <a:pt x="25665" y="402"/>
                      </a:cubicBezTo>
                      <a:cubicBezTo>
                        <a:pt x="25662" y="376"/>
                        <a:pt x="25668" y="353"/>
                        <a:pt x="25681" y="331"/>
                      </a:cubicBezTo>
                      <a:moveTo>
                        <a:pt x="26602" y="1305"/>
                      </a:moveTo>
                      <a:lnTo>
                        <a:pt x="26602" y="1305"/>
                      </a:lnTo>
                      <a:cubicBezTo>
                        <a:pt x="26589" y="1299"/>
                        <a:pt x="26573" y="1296"/>
                        <a:pt x="26560" y="1292"/>
                      </a:cubicBezTo>
                      <a:cubicBezTo>
                        <a:pt x="26522" y="1202"/>
                        <a:pt x="26419" y="1138"/>
                        <a:pt x="26331" y="1106"/>
                      </a:cubicBezTo>
                      <a:cubicBezTo>
                        <a:pt x="26242" y="1077"/>
                        <a:pt x="26145" y="1067"/>
                        <a:pt x="26055" y="1090"/>
                      </a:cubicBezTo>
                      <a:cubicBezTo>
                        <a:pt x="25981" y="1106"/>
                        <a:pt x="25913" y="1138"/>
                        <a:pt x="25845" y="1167"/>
                      </a:cubicBezTo>
                      <a:cubicBezTo>
                        <a:pt x="25765" y="1196"/>
                        <a:pt x="25684" y="1225"/>
                        <a:pt x="25597" y="1234"/>
                      </a:cubicBezTo>
                      <a:cubicBezTo>
                        <a:pt x="25530" y="1247"/>
                        <a:pt x="25462" y="1257"/>
                        <a:pt x="25391" y="1260"/>
                      </a:cubicBezTo>
                      <a:cubicBezTo>
                        <a:pt x="25410" y="1244"/>
                        <a:pt x="25423" y="1222"/>
                        <a:pt x="25430" y="1196"/>
                      </a:cubicBezTo>
                      <a:cubicBezTo>
                        <a:pt x="25440" y="1196"/>
                        <a:pt x="25453" y="1196"/>
                        <a:pt x="25456" y="1196"/>
                      </a:cubicBezTo>
                      <a:cubicBezTo>
                        <a:pt x="25472" y="1193"/>
                        <a:pt x="25485" y="1193"/>
                        <a:pt x="25501" y="1190"/>
                      </a:cubicBezTo>
                      <a:cubicBezTo>
                        <a:pt x="25530" y="1183"/>
                        <a:pt x="25559" y="1177"/>
                        <a:pt x="25588" y="1170"/>
                      </a:cubicBezTo>
                      <a:cubicBezTo>
                        <a:pt x="25755" y="1125"/>
                        <a:pt x="25916" y="1058"/>
                        <a:pt x="26087" y="1032"/>
                      </a:cubicBezTo>
                      <a:cubicBezTo>
                        <a:pt x="26203" y="1016"/>
                        <a:pt x="26309" y="1038"/>
                        <a:pt x="26406" y="1099"/>
                      </a:cubicBezTo>
                      <a:cubicBezTo>
                        <a:pt x="26486" y="1151"/>
                        <a:pt x="26557" y="1222"/>
                        <a:pt x="26602" y="1305"/>
                      </a:cubicBezTo>
                      <a:moveTo>
                        <a:pt x="25362" y="1431"/>
                      </a:moveTo>
                      <a:lnTo>
                        <a:pt x="25362" y="1431"/>
                      </a:lnTo>
                      <a:cubicBezTo>
                        <a:pt x="25356" y="1431"/>
                        <a:pt x="25353" y="1431"/>
                        <a:pt x="25349" y="1431"/>
                      </a:cubicBezTo>
                      <a:cubicBezTo>
                        <a:pt x="25285" y="1434"/>
                        <a:pt x="25230" y="1479"/>
                        <a:pt x="25166" y="1483"/>
                      </a:cubicBezTo>
                      <a:cubicBezTo>
                        <a:pt x="25156" y="1483"/>
                        <a:pt x="25146" y="1486"/>
                        <a:pt x="25137" y="1483"/>
                      </a:cubicBezTo>
                      <a:cubicBezTo>
                        <a:pt x="25121" y="1483"/>
                        <a:pt x="25101" y="1483"/>
                        <a:pt x="25089" y="1476"/>
                      </a:cubicBezTo>
                      <a:cubicBezTo>
                        <a:pt x="25060" y="1463"/>
                        <a:pt x="25053" y="1424"/>
                        <a:pt x="25066" y="1399"/>
                      </a:cubicBezTo>
                      <a:cubicBezTo>
                        <a:pt x="25076" y="1386"/>
                        <a:pt x="25085" y="1379"/>
                        <a:pt x="25098" y="1379"/>
                      </a:cubicBezTo>
                      <a:cubicBezTo>
                        <a:pt x="25111" y="1376"/>
                        <a:pt x="25127" y="1386"/>
                        <a:pt x="25133" y="1402"/>
                      </a:cubicBezTo>
                      <a:cubicBezTo>
                        <a:pt x="25146" y="1424"/>
                        <a:pt x="25159" y="1437"/>
                        <a:pt x="25185" y="1441"/>
                      </a:cubicBezTo>
                      <a:lnTo>
                        <a:pt x="25185" y="1441"/>
                      </a:lnTo>
                      <a:lnTo>
                        <a:pt x="25185" y="1441"/>
                      </a:lnTo>
                      <a:cubicBezTo>
                        <a:pt x="25224" y="1444"/>
                        <a:pt x="25253" y="1418"/>
                        <a:pt x="25259" y="1386"/>
                      </a:cubicBezTo>
                      <a:cubicBezTo>
                        <a:pt x="25398" y="1411"/>
                        <a:pt x="25539" y="1383"/>
                        <a:pt x="25671" y="1341"/>
                      </a:cubicBezTo>
                      <a:cubicBezTo>
                        <a:pt x="25687" y="1338"/>
                        <a:pt x="25704" y="1331"/>
                        <a:pt x="25717" y="1328"/>
                      </a:cubicBezTo>
                      <a:cubicBezTo>
                        <a:pt x="25720" y="1328"/>
                        <a:pt x="25720" y="1328"/>
                        <a:pt x="25723" y="1325"/>
                      </a:cubicBezTo>
                      <a:cubicBezTo>
                        <a:pt x="25803" y="1299"/>
                        <a:pt x="25887" y="1273"/>
                        <a:pt x="25971" y="1254"/>
                      </a:cubicBezTo>
                      <a:cubicBezTo>
                        <a:pt x="26058" y="1238"/>
                        <a:pt x="26145" y="1228"/>
                        <a:pt x="26232" y="1231"/>
                      </a:cubicBezTo>
                      <a:cubicBezTo>
                        <a:pt x="26283" y="1231"/>
                        <a:pt x="26370" y="1231"/>
                        <a:pt x="26409" y="1276"/>
                      </a:cubicBezTo>
                      <a:cubicBezTo>
                        <a:pt x="26403" y="1276"/>
                        <a:pt x="26396" y="1276"/>
                        <a:pt x="26393" y="1276"/>
                      </a:cubicBezTo>
                      <a:cubicBezTo>
                        <a:pt x="26264" y="1273"/>
                        <a:pt x="26142" y="1283"/>
                        <a:pt x="26022" y="1331"/>
                      </a:cubicBezTo>
                      <a:cubicBezTo>
                        <a:pt x="26013" y="1334"/>
                        <a:pt x="26006" y="1338"/>
                        <a:pt x="25997" y="1341"/>
                      </a:cubicBezTo>
                      <a:cubicBezTo>
                        <a:pt x="25919" y="1376"/>
                        <a:pt x="25839" y="1411"/>
                        <a:pt x="25755" y="1441"/>
                      </a:cubicBezTo>
                      <a:cubicBezTo>
                        <a:pt x="25717" y="1454"/>
                        <a:pt x="25674" y="1466"/>
                        <a:pt x="25633" y="1476"/>
                      </a:cubicBezTo>
                      <a:cubicBezTo>
                        <a:pt x="25610" y="1483"/>
                        <a:pt x="25591" y="1486"/>
                        <a:pt x="25568" y="1492"/>
                      </a:cubicBezTo>
                      <a:cubicBezTo>
                        <a:pt x="25562" y="1492"/>
                        <a:pt x="25530" y="1502"/>
                        <a:pt x="25514" y="1505"/>
                      </a:cubicBezTo>
                      <a:cubicBezTo>
                        <a:pt x="25478" y="1460"/>
                        <a:pt x="25417" y="1428"/>
                        <a:pt x="25362" y="1431"/>
                      </a:cubicBezTo>
                      <a:moveTo>
                        <a:pt x="26293" y="1209"/>
                      </a:moveTo>
                      <a:lnTo>
                        <a:pt x="26293" y="1209"/>
                      </a:lnTo>
                      <a:cubicBezTo>
                        <a:pt x="26203" y="1196"/>
                        <a:pt x="26113" y="1196"/>
                        <a:pt x="26026" y="1209"/>
                      </a:cubicBezTo>
                      <a:cubicBezTo>
                        <a:pt x="25922" y="1225"/>
                        <a:pt x="25826" y="1257"/>
                        <a:pt x="25726" y="1286"/>
                      </a:cubicBezTo>
                      <a:cubicBezTo>
                        <a:pt x="25697" y="1296"/>
                        <a:pt x="25671" y="1305"/>
                        <a:pt x="25642" y="1312"/>
                      </a:cubicBezTo>
                      <a:cubicBezTo>
                        <a:pt x="25517" y="1347"/>
                        <a:pt x="25385" y="1373"/>
                        <a:pt x="25259" y="1347"/>
                      </a:cubicBezTo>
                      <a:cubicBezTo>
                        <a:pt x="25259" y="1344"/>
                        <a:pt x="25259" y="1341"/>
                        <a:pt x="25256" y="1341"/>
                      </a:cubicBezTo>
                      <a:cubicBezTo>
                        <a:pt x="25243" y="1299"/>
                        <a:pt x="25201" y="1254"/>
                        <a:pt x="25153" y="1257"/>
                      </a:cubicBezTo>
                      <a:cubicBezTo>
                        <a:pt x="25150" y="1257"/>
                        <a:pt x="25146" y="1257"/>
                        <a:pt x="25143" y="1257"/>
                      </a:cubicBezTo>
                      <a:cubicBezTo>
                        <a:pt x="25121" y="1260"/>
                        <a:pt x="25101" y="1279"/>
                        <a:pt x="25079" y="1279"/>
                      </a:cubicBezTo>
                      <a:cubicBezTo>
                        <a:pt x="25050" y="1279"/>
                        <a:pt x="25034" y="1241"/>
                        <a:pt x="25030" y="1215"/>
                      </a:cubicBezTo>
                      <a:cubicBezTo>
                        <a:pt x="25024" y="1164"/>
                        <a:pt x="25063" y="1112"/>
                        <a:pt x="25105" y="1083"/>
                      </a:cubicBezTo>
                      <a:cubicBezTo>
                        <a:pt x="25127" y="1070"/>
                        <a:pt x="25150" y="1061"/>
                        <a:pt x="25175" y="1061"/>
                      </a:cubicBezTo>
                      <a:cubicBezTo>
                        <a:pt x="25205" y="1061"/>
                        <a:pt x="25246" y="1074"/>
                        <a:pt x="25256" y="1102"/>
                      </a:cubicBezTo>
                      <a:cubicBezTo>
                        <a:pt x="25269" y="1135"/>
                        <a:pt x="25240" y="1151"/>
                        <a:pt x="25221" y="1170"/>
                      </a:cubicBezTo>
                      <a:cubicBezTo>
                        <a:pt x="25205" y="1183"/>
                        <a:pt x="25208" y="1206"/>
                        <a:pt x="25217" y="1225"/>
                      </a:cubicBezTo>
                      <a:cubicBezTo>
                        <a:pt x="25224" y="1241"/>
                        <a:pt x="25240" y="1254"/>
                        <a:pt x="25256" y="1263"/>
                      </a:cubicBezTo>
                      <a:cubicBezTo>
                        <a:pt x="25269" y="1276"/>
                        <a:pt x="25285" y="1299"/>
                        <a:pt x="25327" y="1299"/>
                      </a:cubicBezTo>
                      <a:cubicBezTo>
                        <a:pt x="25414" y="1302"/>
                        <a:pt x="25501" y="1292"/>
                        <a:pt x="25588" y="1276"/>
                      </a:cubicBezTo>
                      <a:cubicBezTo>
                        <a:pt x="25671" y="1263"/>
                        <a:pt x="25752" y="1244"/>
                        <a:pt x="25829" y="1215"/>
                      </a:cubicBezTo>
                      <a:cubicBezTo>
                        <a:pt x="25900" y="1186"/>
                        <a:pt x="25968" y="1154"/>
                        <a:pt x="26042" y="1135"/>
                      </a:cubicBezTo>
                      <a:cubicBezTo>
                        <a:pt x="26135" y="1109"/>
                        <a:pt x="26235" y="1112"/>
                        <a:pt x="26328" y="1144"/>
                      </a:cubicBezTo>
                      <a:cubicBezTo>
                        <a:pt x="26370" y="1157"/>
                        <a:pt x="26412" y="1177"/>
                        <a:pt x="26451" y="1206"/>
                      </a:cubicBezTo>
                      <a:cubicBezTo>
                        <a:pt x="26483" y="1228"/>
                        <a:pt x="26509" y="1257"/>
                        <a:pt x="26535" y="1289"/>
                      </a:cubicBezTo>
                      <a:cubicBezTo>
                        <a:pt x="26506" y="1286"/>
                        <a:pt x="26473" y="1283"/>
                        <a:pt x="26441" y="1279"/>
                      </a:cubicBezTo>
                      <a:cubicBezTo>
                        <a:pt x="26438" y="1276"/>
                        <a:pt x="26435" y="1276"/>
                        <a:pt x="26431" y="1276"/>
                      </a:cubicBezTo>
                      <a:cubicBezTo>
                        <a:pt x="26428" y="1273"/>
                        <a:pt x="26428" y="1270"/>
                        <a:pt x="26425" y="1267"/>
                      </a:cubicBezTo>
                      <a:cubicBezTo>
                        <a:pt x="26396" y="1225"/>
                        <a:pt x="26341" y="1215"/>
                        <a:pt x="26293" y="1209"/>
                      </a:cubicBezTo>
                      <a:moveTo>
                        <a:pt x="25575" y="1135"/>
                      </a:moveTo>
                      <a:lnTo>
                        <a:pt x="25575" y="1135"/>
                      </a:lnTo>
                      <a:cubicBezTo>
                        <a:pt x="25526" y="1144"/>
                        <a:pt x="25481" y="1154"/>
                        <a:pt x="25433" y="1157"/>
                      </a:cubicBezTo>
                      <a:cubicBezTo>
                        <a:pt x="25433" y="1122"/>
                        <a:pt x="25417" y="1086"/>
                        <a:pt x="25385" y="1064"/>
                      </a:cubicBezTo>
                      <a:cubicBezTo>
                        <a:pt x="25375" y="1054"/>
                        <a:pt x="25362" y="1048"/>
                        <a:pt x="25349" y="1041"/>
                      </a:cubicBezTo>
                      <a:cubicBezTo>
                        <a:pt x="25333" y="1029"/>
                        <a:pt x="25330" y="1019"/>
                        <a:pt x="25327" y="1003"/>
                      </a:cubicBezTo>
                      <a:cubicBezTo>
                        <a:pt x="25324" y="970"/>
                        <a:pt x="25320" y="946"/>
                        <a:pt x="25298" y="920"/>
                      </a:cubicBezTo>
                      <a:cubicBezTo>
                        <a:pt x="25262" y="881"/>
                        <a:pt x="25211" y="872"/>
                        <a:pt x="25162" y="885"/>
                      </a:cubicBezTo>
                      <a:cubicBezTo>
                        <a:pt x="25159" y="869"/>
                        <a:pt x="25159" y="852"/>
                        <a:pt x="25153" y="839"/>
                      </a:cubicBezTo>
                      <a:cubicBezTo>
                        <a:pt x="25146" y="823"/>
                        <a:pt x="25137" y="810"/>
                        <a:pt x="25124" y="801"/>
                      </a:cubicBezTo>
                      <a:cubicBezTo>
                        <a:pt x="25098" y="782"/>
                        <a:pt x="25069" y="778"/>
                        <a:pt x="25040" y="782"/>
                      </a:cubicBezTo>
                      <a:cubicBezTo>
                        <a:pt x="25014" y="788"/>
                        <a:pt x="24989" y="804"/>
                        <a:pt x="24966" y="823"/>
                      </a:cubicBezTo>
                      <a:cubicBezTo>
                        <a:pt x="24924" y="823"/>
                        <a:pt x="24885" y="823"/>
                        <a:pt x="24850" y="827"/>
                      </a:cubicBezTo>
                      <a:cubicBezTo>
                        <a:pt x="24779" y="833"/>
                        <a:pt x="24708" y="849"/>
                        <a:pt x="24651" y="891"/>
                      </a:cubicBezTo>
                      <a:cubicBezTo>
                        <a:pt x="24618" y="875"/>
                        <a:pt x="24583" y="862"/>
                        <a:pt x="24551" y="852"/>
                      </a:cubicBezTo>
                      <a:cubicBezTo>
                        <a:pt x="24557" y="856"/>
                        <a:pt x="24592" y="827"/>
                        <a:pt x="24602" y="820"/>
                      </a:cubicBezTo>
                      <a:cubicBezTo>
                        <a:pt x="24618" y="810"/>
                        <a:pt x="24634" y="801"/>
                        <a:pt x="24654" y="791"/>
                      </a:cubicBezTo>
                      <a:cubicBezTo>
                        <a:pt x="24689" y="769"/>
                        <a:pt x="24724" y="756"/>
                        <a:pt x="24766" y="750"/>
                      </a:cubicBezTo>
                      <a:cubicBezTo>
                        <a:pt x="24934" y="714"/>
                        <a:pt x="25105" y="746"/>
                        <a:pt x="25256" y="817"/>
                      </a:cubicBezTo>
                      <a:cubicBezTo>
                        <a:pt x="25259" y="817"/>
                        <a:pt x="25259" y="817"/>
                        <a:pt x="25262" y="817"/>
                      </a:cubicBezTo>
                      <a:cubicBezTo>
                        <a:pt x="25275" y="827"/>
                        <a:pt x="25291" y="833"/>
                        <a:pt x="25304" y="839"/>
                      </a:cubicBezTo>
                      <a:cubicBezTo>
                        <a:pt x="25430" y="904"/>
                        <a:pt x="25549" y="980"/>
                        <a:pt x="25681" y="1035"/>
                      </a:cubicBezTo>
                      <a:cubicBezTo>
                        <a:pt x="25639" y="1070"/>
                        <a:pt x="25594" y="1109"/>
                        <a:pt x="25575" y="1135"/>
                      </a:cubicBezTo>
                      <a:moveTo>
                        <a:pt x="24840" y="926"/>
                      </a:moveTo>
                      <a:lnTo>
                        <a:pt x="24840" y="926"/>
                      </a:lnTo>
                      <a:cubicBezTo>
                        <a:pt x="24834" y="891"/>
                        <a:pt x="24815" y="872"/>
                        <a:pt x="24789" y="865"/>
                      </a:cubicBezTo>
                      <a:cubicBezTo>
                        <a:pt x="24821" y="859"/>
                        <a:pt x="24853" y="856"/>
                        <a:pt x="24889" y="856"/>
                      </a:cubicBezTo>
                      <a:cubicBezTo>
                        <a:pt x="24902" y="856"/>
                        <a:pt x="24918" y="856"/>
                        <a:pt x="24931" y="856"/>
                      </a:cubicBezTo>
                      <a:cubicBezTo>
                        <a:pt x="24918" y="872"/>
                        <a:pt x="24908" y="888"/>
                        <a:pt x="24898" y="904"/>
                      </a:cubicBezTo>
                      <a:cubicBezTo>
                        <a:pt x="24866" y="959"/>
                        <a:pt x="24857" y="1022"/>
                        <a:pt x="24799" y="1061"/>
                      </a:cubicBezTo>
                      <a:cubicBezTo>
                        <a:pt x="24776" y="1077"/>
                        <a:pt x="24750" y="1090"/>
                        <a:pt x="24721" y="1086"/>
                      </a:cubicBezTo>
                      <a:cubicBezTo>
                        <a:pt x="24689" y="1086"/>
                        <a:pt x="24673" y="1054"/>
                        <a:pt x="24680" y="1025"/>
                      </a:cubicBezTo>
                      <a:cubicBezTo>
                        <a:pt x="24683" y="1019"/>
                        <a:pt x="24683" y="1016"/>
                        <a:pt x="24686" y="1012"/>
                      </a:cubicBezTo>
                      <a:cubicBezTo>
                        <a:pt x="24686" y="1009"/>
                        <a:pt x="24689" y="1006"/>
                        <a:pt x="24692" y="1006"/>
                      </a:cubicBezTo>
                      <a:lnTo>
                        <a:pt x="24696" y="1006"/>
                      </a:lnTo>
                      <a:cubicBezTo>
                        <a:pt x="24702" y="1016"/>
                        <a:pt x="24712" y="1019"/>
                        <a:pt x="24721" y="1022"/>
                      </a:cubicBezTo>
                      <a:cubicBezTo>
                        <a:pt x="24741" y="1029"/>
                        <a:pt x="24763" y="1035"/>
                        <a:pt x="24786" y="1029"/>
                      </a:cubicBezTo>
                      <a:cubicBezTo>
                        <a:pt x="24834" y="1019"/>
                        <a:pt x="24847" y="970"/>
                        <a:pt x="24840" y="926"/>
                      </a:cubicBezTo>
                      <a:moveTo>
                        <a:pt x="24680" y="1305"/>
                      </a:moveTo>
                      <a:lnTo>
                        <a:pt x="24680" y="1305"/>
                      </a:lnTo>
                      <a:cubicBezTo>
                        <a:pt x="24667" y="1299"/>
                        <a:pt x="24651" y="1296"/>
                        <a:pt x="24638" y="1292"/>
                      </a:cubicBezTo>
                      <a:cubicBezTo>
                        <a:pt x="24599" y="1202"/>
                        <a:pt x="24496" y="1138"/>
                        <a:pt x="24409" y="1106"/>
                      </a:cubicBezTo>
                      <a:cubicBezTo>
                        <a:pt x="24319" y="1077"/>
                        <a:pt x="24222" y="1067"/>
                        <a:pt x="24132" y="1090"/>
                      </a:cubicBezTo>
                      <a:cubicBezTo>
                        <a:pt x="24058" y="1106"/>
                        <a:pt x="23990" y="1138"/>
                        <a:pt x="23923" y="1167"/>
                      </a:cubicBezTo>
                      <a:cubicBezTo>
                        <a:pt x="23842" y="1196"/>
                        <a:pt x="23762" y="1225"/>
                        <a:pt x="23675" y="1234"/>
                      </a:cubicBezTo>
                      <a:cubicBezTo>
                        <a:pt x="23607" y="1247"/>
                        <a:pt x="23539" y="1257"/>
                        <a:pt x="23469" y="1260"/>
                      </a:cubicBezTo>
                      <a:cubicBezTo>
                        <a:pt x="23488" y="1244"/>
                        <a:pt x="23501" y="1222"/>
                        <a:pt x="23507" y="1196"/>
                      </a:cubicBezTo>
                      <a:cubicBezTo>
                        <a:pt x="23517" y="1196"/>
                        <a:pt x="23530" y="1196"/>
                        <a:pt x="23533" y="1196"/>
                      </a:cubicBezTo>
                      <a:cubicBezTo>
                        <a:pt x="23549" y="1193"/>
                        <a:pt x="23562" y="1193"/>
                        <a:pt x="23578" y="1190"/>
                      </a:cubicBezTo>
                      <a:cubicBezTo>
                        <a:pt x="23607" y="1183"/>
                        <a:pt x="23636" y="1177"/>
                        <a:pt x="23665" y="1170"/>
                      </a:cubicBezTo>
                      <a:cubicBezTo>
                        <a:pt x="23832" y="1125"/>
                        <a:pt x="23994" y="1058"/>
                        <a:pt x="24164" y="1032"/>
                      </a:cubicBezTo>
                      <a:cubicBezTo>
                        <a:pt x="24280" y="1016"/>
                        <a:pt x="24386" y="1038"/>
                        <a:pt x="24483" y="1099"/>
                      </a:cubicBezTo>
                      <a:cubicBezTo>
                        <a:pt x="24564" y="1151"/>
                        <a:pt x="24634" y="1222"/>
                        <a:pt x="24680" y="1305"/>
                      </a:cubicBezTo>
                      <a:moveTo>
                        <a:pt x="23043" y="823"/>
                      </a:moveTo>
                      <a:lnTo>
                        <a:pt x="23043" y="823"/>
                      </a:lnTo>
                      <a:cubicBezTo>
                        <a:pt x="23002" y="823"/>
                        <a:pt x="22963" y="823"/>
                        <a:pt x="22924" y="827"/>
                      </a:cubicBezTo>
                      <a:cubicBezTo>
                        <a:pt x="22857" y="833"/>
                        <a:pt x="22786" y="849"/>
                        <a:pt x="22728" y="891"/>
                      </a:cubicBezTo>
                      <a:cubicBezTo>
                        <a:pt x="22696" y="875"/>
                        <a:pt x="22660" y="862"/>
                        <a:pt x="22628" y="852"/>
                      </a:cubicBezTo>
                      <a:cubicBezTo>
                        <a:pt x="22634" y="856"/>
                        <a:pt x="22670" y="827"/>
                        <a:pt x="22676" y="820"/>
                      </a:cubicBezTo>
                      <a:cubicBezTo>
                        <a:pt x="22696" y="810"/>
                        <a:pt x="22712" y="801"/>
                        <a:pt x="22731" y="791"/>
                      </a:cubicBezTo>
                      <a:cubicBezTo>
                        <a:pt x="22766" y="769"/>
                        <a:pt x="22802" y="756"/>
                        <a:pt x="22844" y="750"/>
                      </a:cubicBezTo>
                      <a:cubicBezTo>
                        <a:pt x="23011" y="714"/>
                        <a:pt x="23182" y="746"/>
                        <a:pt x="23333" y="817"/>
                      </a:cubicBezTo>
                      <a:cubicBezTo>
                        <a:pt x="23337" y="817"/>
                        <a:pt x="23337" y="817"/>
                        <a:pt x="23340" y="817"/>
                      </a:cubicBezTo>
                      <a:cubicBezTo>
                        <a:pt x="23353" y="827"/>
                        <a:pt x="23369" y="833"/>
                        <a:pt x="23382" y="839"/>
                      </a:cubicBezTo>
                      <a:cubicBezTo>
                        <a:pt x="23507" y="904"/>
                        <a:pt x="23626" y="980"/>
                        <a:pt x="23758" y="1035"/>
                      </a:cubicBezTo>
                      <a:cubicBezTo>
                        <a:pt x="23716" y="1070"/>
                        <a:pt x="23671" y="1109"/>
                        <a:pt x="23652" y="1135"/>
                      </a:cubicBezTo>
                      <a:cubicBezTo>
                        <a:pt x="23604" y="1144"/>
                        <a:pt x="23559" y="1154"/>
                        <a:pt x="23510" y="1157"/>
                      </a:cubicBezTo>
                      <a:cubicBezTo>
                        <a:pt x="23510" y="1122"/>
                        <a:pt x="23494" y="1086"/>
                        <a:pt x="23462" y="1064"/>
                      </a:cubicBezTo>
                      <a:cubicBezTo>
                        <a:pt x="23452" y="1054"/>
                        <a:pt x="23439" y="1048"/>
                        <a:pt x="23427" y="1041"/>
                      </a:cubicBezTo>
                      <a:cubicBezTo>
                        <a:pt x="23410" y="1029"/>
                        <a:pt x="23407" y="1019"/>
                        <a:pt x="23404" y="1003"/>
                      </a:cubicBezTo>
                      <a:cubicBezTo>
                        <a:pt x="23401" y="970"/>
                        <a:pt x="23398" y="946"/>
                        <a:pt x="23375" y="920"/>
                      </a:cubicBezTo>
                      <a:cubicBezTo>
                        <a:pt x="23340" y="881"/>
                        <a:pt x="23288" y="872"/>
                        <a:pt x="23240" y="885"/>
                      </a:cubicBezTo>
                      <a:cubicBezTo>
                        <a:pt x="23237" y="869"/>
                        <a:pt x="23237" y="852"/>
                        <a:pt x="23230" y="839"/>
                      </a:cubicBezTo>
                      <a:cubicBezTo>
                        <a:pt x="23224" y="823"/>
                        <a:pt x="23214" y="810"/>
                        <a:pt x="23201" y="801"/>
                      </a:cubicBezTo>
                      <a:cubicBezTo>
                        <a:pt x="23175" y="782"/>
                        <a:pt x="23146" y="778"/>
                        <a:pt x="23118" y="782"/>
                      </a:cubicBezTo>
                      <a:cubicBezTo>
                        <a:pt x="23092" y="788"/>
                        <a:pt x="23066" y="804"/>
                        <a:pt x="23043" y="823"/>
                      </a:cubicBezTo>
                      <a:moveTo>
                        <a:pt x="22918" y="926"/>
                      </a:moveTo>
                      <a:lnTo>
                        <a:pt x="22918" y="926"/>
                      </a:lnTo>
                      <a:cubicBezTo>
                        <a:pt x="22911" y="891"/>
                        <a:pt x="22892" y="872"/>
                        <a:pt x="22866" y="865"/>
                      </a:cubicBezTo>
                      <a:cubicBezTo>
                        <a:pt x="22898" y="859"/>
                        <a:pt x="22931" y="856"/>
                        <a:pt x="22963" y="856"/>
                      </a:cubicBezTo>
                      <a:cubicBezTo>
                        <a:pt x="22979" y="856"/>
                        <a:pt x="22995" y="856"/>
                        <a:pt x="23008" y="856"/>
                      </a:cubicBezTo>
                      <a:cubicBezTo>
                        <a:pt x="22995" y="872"/>
                        <a:pt x="22985" y="888"/>
                        <a:pt x="22976" y="904"/>
                      </a:cubicBezTo>
                      <a:cubicBezTo>
                        <a:pt x="22944" y="959"/>
                        <a:pt x="22934" y="1022"/>
                        <a:pt x="22876" y="1061"/>
                      </a:cubicBezTo>
                      <a:cubicBezTo>
                        <a:pt x="22853" y="1077"/>
                        <a:pt x="22828" y="1090"/>
                        <a:pt x="22799" y="1086"/>
                      </a:cubicBezTo>
                      <a:cubicBezTo>
                        <a:pt x="22766" y="1086"/>
                        <a:pt x="22750" y="1054"/>
                        <a:pt x="22757" y="1025"/>
                      </a:cubicBezTo>
                      <a:cubicBezTo>
                        <a:pt x="22760" y="1019"/>
                        <a:pt x="22760" y="1016"/>
                        <a:pt x="22763" y="1012"/>
                      </a:cubicBezTo>
                      <a:cubicBezTo>
                        <a:pt x="22763" y="1009"/>
                        <a:pt x="22766" y="1006"/>
                        <a:pt x="22770" y="1006"/>
                      </a:cubicBezTo>
                      <a:lnTo>
                        <a:pt x="22773" y="1006"/>
                      </a:lnTo>
                      <a:cubicBezTo>
                        <a:pt x="22779" y="1016"/>
                        <a:pt x="22789" y="1019"/>
                        <a:pt x="22799" y="1022"/>
                      </a:cubicBezTo>
                      <a:cubicBezTo>
                        <a:pt x="22818" y="1029"/>
                        <a:pt x="22841" y="1035"/>
                        <a:pt x="22863" y="1029"/>
                      </a:cubicBezTo>
                      <a:cubicBezTo>
                        <a:pt x="22911" y="1019"/>
                        <a:pt x="22924" y="970"/>
                        <a:pt x="22918" y="926"/>
                      </a:cubicBezTo>
                      <a:moveTo>
                        <a:pt x="22757" y="1305"/>
                      </a:moveTo>
                      <a:lnTo>
                        <a:pt x="22757" y="1305"/>
                      </a:lnTo>
                      <a:cubicBezTo>
                        <a:pt x="22744" y="1299"/>
                        <a:pt x="22728" y="1296"/>
                        <a:pt x="22715" y="1292"/>
                      </a:cubicBezTo>
                      <a:cubicBezTo>
                        <a:pt x="22676" y="1202"/>
                        <a:pt x="22573" y="1138"/>
                        <a:pt x="22486" y="1106"/>
                      </a:cubicBezTo>
                      <a:cubicBezTo>
                        <a:pt x="22396" y="1077"/>
                        <a:pt x="22300" y="1067"/>
                        <a:pt x="22209" y="1090"/>
                      </a:cubicBezTo>
                      <a:cubicBezTo>
                        <a:pt x="22135" y="1106"/>
                        <a:pt x="22068" y="1138"/>
                        <a:pt x="22000" y="1167"/>
                      </a:cubicBezTo>
                      <a:cubicBezTo>
                        <a:pt x="21920" y="1196"/>
                        <a:pt x="21839" y="1225"/>
                        <a:pt x="21752" y="1234"/>
                      </a:cubicBezTo>
                      <a:cubicBezTo>
                        <a:pt x="21684" y="1247"/>
                        <a:pt x="21617" y="1257"/>
                        <a:pt x="21546" y="1260"/>
                      </a:cubicBezTo>
                      <a:cubicBezTo>
                        <a:pt x="21565" y="1244"/>
                        <a:pt x="21578" y="1222"/>
                        <a:pt x="21584" y="1196"/>
                      </a:cubicBezTo>
                      <a:cubicBezTo>
                        <a:pt x="21594" y="1196"/>
                        <a:pt x="21607" y="1196"/>
                        <a:pt x="21610" y="1196"/>
                      </a:cubicBezTo>
                      <a:cubicBezTo>
                        <a:pt x="21626" y="1193"/>
                        <a:pt x="21639" y="1193"/>
                        <a:pt x="21655" y="1190"/>
                      </a:cubicBezTo>
                      <a:cubicBezTo>
                        <a:pt x="21684" y="1183"/>
                        <a:pt x="21713" y="1177"/>
                        <a:pt x="21742" y="1170"/>
                      </a:cubicBezTo>
                      <a:cubicBezTo>
                        <a:pt x="21910" y="1125"/>
                        <a:pt x="22071" y="1058"/>
                        <a:pt x="22241" y="1032"/>
                      </a:cubicBezTo>
                      <a:cubicBezTo>
                        <a:pt x="22357" y="1016"/>
                        <a:pt x="22464" y="1038"/>
                        <a:pt x="22560" y="1099"/>
                      </a:cubicBezTo>
                      <a:cubicBezTo>
                        <a:pt x="22641" y="1151"/>
                        <a:pt x="22712" y="1222"/>
                        <a:pt x="22757" y="1305"/>
                      </a:cubicBezTo>
                      <a:moveTo>
                        <a:pt x="21121" y="823"/>
                      </a:moveTo>
                      <a:lnTo>
                        <a:pt x="21121" y="823"/>
                      </a:lnTo>
                      <a:cubicBezTo>
                        <a:pt x="21079" y="823"/>
                        <a:pt x="21040" y="823"/>
                        <a:pt x="21002" y="827"/>
                      </a:cubicBezTo>
                      <a:cubicBezTo>
                        <a:pt x="20934" y="833"/>
                        <a:pt x="20863" y="849"/>
                        <a:pt x="20805" y="891"/>
                      </a:cubicBezTo>
                      <a:cubicBezTo>
                        <a:pt x="20773" y="875"/>
                        <a:pt x="20738" y="862"/>
                        <a:pt x="20705" y="852"/>
                      </a:cubicBezTo>
                      <a:cubicBezTo>
                        <a:pt x="20712" y="856"/>
                        <a:pt x="20747" y="827"/>
                        <a:pt x="20754" y="820"/>
                      </a:cubicBezTo>
                      <a:cubicBezTo>
                        <a:pt x="20773" y="810"/>
                        <a:pt x="20789" y="801"/>
                        <a:pt x="20808" y="791"/>
                      </a:cubicBezTo>
                      <a:cubicBezTo>
                        <a:pt x="20844" y="769"/>
                        <a:pt x="20879" y="756"/>
                        <a:pt x="20921" y="750"/>
                      </a:cubicBezTo>
                      <a:cubicBezTo>
                        <a:pt x="21089" y="714"/>
                        <a:pt x="21259" y="746"/>
                        <a:pt x="21411" y="817"/>
                      </a:cubicBezTo>
                      <a:cubicBezTo>
                        <a:pt x="21414" y="817"/>
                        <a:pt x="21414" y="817"/>
                        <a:pt x="21417" y="817"/>
                      </a:cubicBezTo>
                      <a:cubicBezTo>
                        <a:pt x="21430" y="827"/>
                        <a:pt x="21446" y="833"/>
                        <a:pt x="21459" y="839"/>
                      </a:cubicBezTo>
                      <a:cubicBezTo>
                        <a:pt x="21584" y="904"/>
                        <a:pt x="21704" y="980"/>
                        <a:pt x="21836" y="1035"/>
                      </a:cubicBezTo>
                      <a:cubicBezTo>
                        <a:pt x="21794" y="1070"/>
                        <a:pt x="21749" y="1109"/>
                        <a:pt x="21729" y="1135"/>
                      </a:cubicBezTo>
                      <a:cubicBezTo>
                        <a:pt x="21681" y="1144"/>
                        <a:pt x="21636" y="1154"/>
                        <a:pt x="21588" y="1157"/>
                      </a:cubicBezTo>
                      <a:cubicBezTo>
                        <a:pt x="21588" y="1122"/>
                        <a:pt x="21572" y="1086"/>
                        <a:pt x="21539" y="1064"/>
                      </a:cubicBezTo>
                      <a:cubicBezTo>
                        <a:pt x="21530" y="1054"/>
                        <a:pt x="21517" y="1048"/>
                        <a:pt x="21504" y="1041"/>
                      </a:cubicBezTo>
                      <a:cubicBezTo>
                        <a:pt x="21488" y="1029"/>
                        <a:pt x="21485" y="1019"/>
                        <a:pt x="21481" y="1003"/>
                      </a:cubicBezTo>
                      <a:cubicBezTo>
                        <a:pt x="21478" y="970"/>
                        <a:pt x="21475" y="946"/>
                        <a:pt x="21452" y="920"/>
                      </a:cubicBezTo>
                      <a:cubicBezTo>
                        <a:pt x="21417" y="881"/>
                        <a:pt x="21366" y="872"/>
                        <a:pt x="21317" y="885"/>
                      </a:cubicBezTo>
                      <a:cubicBezTo>
                        <a:pt x="21314" y="869"/>
                        <a:pt x="21314" y="852"/>
                        <a:pt x="21307" y="839"/>
                      </a:cubicBezTo>
                      <a:cubicBezTo>
                        <a:pt x="21301" y="823"/>
                        <a:pt x="21291" y="810"/>
                        <a:pt x="21279" y="801"/>
                      </a:cubicBezTo>
                      <a:cubicBezTo>
                        <a:pt x="21253" y="782"/>
                        <a:pt x="21224" y="778"/>
                        <a:pt x="21195" y="782"/>
                      </a:cubicBezTo>
                      <a:cubicBezTo>
                        <a:pt x="21169" y="788"/>
                        <a:pt x="21143" y="804"/>
                        <a:pt x="21121" y="823"/>
                      </a:cubicBezTo>
                      <a:moveTo>
                        <a:pt x="20995" y="926"/>
                      </a:moveTo>
                      <a:lnTo>
                        <a:pt x="20995" y="926"/>
                      </a:lnTo>
                      <a:cubicBezTo>
                        <a:pt x="20989" y="891"/>
                        <a:pt x="20969" y="872"/>
                        <a:pt x="20944" y="865"/>
                      </a:cubicBezTo>
                      <a:cubicBezTo>
                        <a:pt x="20976" y="859"/>
                        <a:pt x="21008" y="856"/>
                        <a:pt x="21040" y="856"/>
                      </a:cubicBezTo>
                      <a:cubicBezTo>
                        <a:pt x="21056" y="856"/>
                        <a:pt x="21072" y="856"/>
                        <a:pt x="21085" y="856"/>
                      </a:cubicBezTo>
                      <a:cubicBezTo>
                        <a:pt x="21072" y="872"/>
                        <a:pt x="21063" y="888"/>
                        <a:pt x="21053" y="904"/>
                      </a:cubicBezTo>
                      <a:cubicBezTo>
                        <a:pt x="21021" y="959"/>
                        <a:pt x="21011" y="1022"/>
                        <a:pt x="20953" y="1061"/>
                      </a:cubicBezTo>
                      <a:cubicBezTo>
                        <a:pt x="20931" y="1077"/>
                        <a:pt x="20905" y="1090"/>
                        <a:pt x="20876" y="1086"/>
                      </a:cubicBezTo>
                      <a:cubicBezTo>
                        <a:pt x="20844" y="1086"/>
                        <a:pt x="20828" y="1054"/>
                        <a:pt x="20834" y="1025"/>
                      </a:cubicBezTo>
                      <a:cubicBezTo>
                        <a:pt x="20837" y="1019"/>
                        <a:pt x="20837" y="1016"/>
                        <a:pt x="20841" y="1012"/>
                      </a:cubicBezTo>
                      <a:cubicBezTo>
                        <a:pt x="20841" y="1009"/>
                        <a:pt x="20844" y="1006"/>
                        <a:pt x="20847" y="1006"/>
                      </a:cubicBezTo>
                      <a:lnTo>
                        <a:pt x="20850" y="1006"/>
                      </a:lnTo>
                      <a:cubicBezTo>
                        <a:pt x="20857" y="1016"/>
                        <a:pt x="20866" y="1019"/>
                        <a:pt x="20876" y="1022"/>
                      </a:cubicBezTo>
                      <a:cubicBezTo>
                        <a:pt x="20895" y="1029"/>
                        <a:pt x="20918" y="1035"/>
                        <a:pt x="20940" y="1029"/>
                      </a:cubicBezTo>
                      <a:cubicBezTo>
                        <a:pt x="20989" y="1019"/>
                        <a:pt x="21002" y="970"/>
                        <a:pt x="20995" y="926"/>
                      </a:cubicBezTo>
                      <a:moveTo>
                        <a:pt x="20834" y="1305"/>
                      </a:moveTo>
                      <a:lnTo>
                        <a:pt x="20834" y="1305"/>
                      </a:lnTo>
                      <a:cubicBezTo>
                        <a:pt x="20821" y="1299"/>
                        <a:pt x="20805" y="1296"/>
                        <a:pt x="20792" y="1292"/>
                      </a:cubicBezTo>
                      <a:cubicBezTo>
                        <a:pt x="20754" y="1202"/>
                        <a:pt x="20650" y="1138"/>
                        <a:pt x="20564" y="1106"/>
                      </a:cubicBezTo>
                      <a:cubicBezTo>
                        <a:pt x="20473" y="1077"/>
                        <a:pt x="20377" y="1067"/>
                        <a:pt x="20287" y="1090"/>
                      </a:cubicBezTo>
                      <a:cubicBezTo>
                        <a:pt x="20213" y="1106"/>
                        <a:pt x="20145" y="1138"/>
                        <a:pt x="20077" y="1167"/>
                      </a:cubicBezTo>
                      <a:cubicBezTo>
                        <a:pt x="19997" y="1196"/>
                        <a:pt x="19916" y="1225"/>
                        <a:pt x="19829" y="1234"/>
                      </a:cubicBezTo>
                      <a:cubicBezTo>
                        <a:pt x="19762" y="1247"/>
                        <a:pt x="19694" y="1257"/>
                        <a:pt x="19623" y="1260"/>
                      </a:cubicBezTo>
                      <a:cubicBezTo>
                        <a:pt x="19643" y="1244"/>
                        <a:pt x="19655" y="1222"/>
                        <a:pt x="19662" y="1196"/>
                      </a:cubicBezTo>
                      <a:cubicBezTo>
                        <a:pt x="19672" y="1196"/>
                        <a:pt x="19684" y="1196"/>
                        <a:pt x="19688" y="1196"/>
                      </a:cubicBezTo>
                      <a:cubicBezTo>
                        <a:pt x="19704" y="1193"/>
                        <a:pt x="19717" y="1193"/>
                        <a:pt x="19733" y="1190"/>
                      </a:cubicBezTo>
                      <a:cubicBezTo>
                        <a:pt x="19762" y="1183"/>
                        <a:pt x="19791" y="1177"/>
                        <a:pt x="19820" y="1170"/>
                      </a:cubicBezTo>
                      <a:cubicBezTo>
                        <a:pt x="19987" y="1125"/>
                        <a:pt x="20148" y="1058"/>
                        <a:pt x="20319" y="1032"/>
                      </a:cubicBezTo>
                      <a:cubicBezTo>
                        <a:pt x="20435" y="1016"/>
                        <a:pt x="20541" y="1038"/>
                        <a:pt x="20638" y="1099"/>
                      </a:cubicBezTo>
                      <a:cubicBezTo>
                        <a:pt x="20718" y="1151"/>
                        <a:pt x="20789" y="1222"/>
                        <a:pt x="20834" y="1305"/>
                      </a:cubicBezTo>
                      <a:moveTo>
                        <a:pt x="19198" y="823"/>
                      </a:moveTo>
                      <a:lnTo>
                        <a:pt x="19198" y="823"/>
                      </a:lnTo>
                      <a:cubicBezTo>
                        <a:pt x="19156" y="823"/>
                        <a:pt x="19118" y="823"/>
                        <a:pt x="19079" y="827"/>
                      </a:cubicBezTo>
                      <a:cubicBezTo>
                        <a:pt x="19011" y="833"/>
                        <a:pt x="18940" y="849"/>
                        <a:pt x="18883" y="891"/>
                      </a:cubicBezTo>
                      <a:cubicBezTo>
                        <a:pt x="18850" y="875"/>
                        <a:pt x="18815" y="862"/>
                        <a:pt x="18783" y="852"/>
                      </a:cubicBezTo>
                      <a:cubicBezTo>
                        <a:pt x="18789" y="856"/>
                        <a:pt x="18824" y="827"/>
                        <a:pt x="18831" y="820"/>
                      </a:cubicBezTo>
                      <a:cubicBezTo>
                        <a:pt x="18850" y="810"/>
                        <a:pt x="18866" y="801"/>
                        <a:pt x="18886" y="791"/>
                      </a:cubicBezTo>
                      <a:cubicBezTo>
                        <a:pt x="18921" y="769"/>
                        <a:pt x="18956" y="756"/>
                        <a:pt x="18999" y="750"/>
                      </a:cubicBezTo>
                      <a:cubicBezTo>
                        <a:pt x="19166" y="714"/>
                        <a:pt x="19336" y="746"/>
                        <a:pt x="19488" y="817"/>
                      </a:cubicBezTo>
                      <a:cubicBezTo>
                        <a:pt x="19491" y="817"/>
                        <a:pt x="19491" y="817"/>
                        <a:pt x="19494" y="817"/>
                      </a:cubicBezTo>
                      <a:cubicBezTo>
                        <a:pt x="19507" y="827"/>
                        <a:pt x="19523" y="833"/>
                        <a:pt x="19536" y="839"/>
                      </a:cubicBezTo>
                      <a:cubicBezTo>
                        <a:pt x="19662" y="904"/>
                        <a:pt x="19781" y="980"/>
                        <a:pt x="19913" y="1035"/>
                      </a:cubicBezTo>
                      <a:cubicBezTo>
                        <a:pt x="19871" y="1070"/>
                        <a:pt x="19826" y="1109"/>
                        <a:pt x="19807" y="1135"/>
                      </a:cubicBezTo>
                      <a:cubicBezTo>
                        <a:pt x="19758" y="1144"/>
                        <a:pt x="19713" y="1154"/>
                        <a:pt x="19665" y="1157"/>
                      </a:cubicBezTo>
                      <a:cubicBezTo>
                        <a:pt x="19665" y="1122"/>
                        <a:pt x="19649" y="1086"/>
                        <a:pt x="19617" y="1064"/>
                      </a:cubicBezTo>
                      <a:cubicBezTo>
                        <a:pt x="19607" y="1054"/>
                        <a:pt x="19594" y="1048"/>
                        <a:pt x="19581" y="1041"/>
                      </a:cubicBezTo>
                      <a:cubicBezTo>
                        <a:pt x="19565" y="1029"/>
                        <a:pt x="19562" y="1019"/>
                        <a:pt x="19559" y="1003"/>
                      </a:cubicBezTo>
                      <a:cubicBezTo>
                        <a:pt x="19556" y="970"/>
                        <a:pt x="19552" y="946"/>
                        <a:pt x="19530" y="920"/>
                      </a:cubicBezTo>
                      <a:cubicBezTo>
                        <a:pt x="19494" y="881"/>
                        <a:pt x="19443" y="872"/>
                        <a:pt x="19395" y="885"/>
                      </a:cubicBezTo>
                      <a:cubicBezTo>
                        <a:pt x="19391" y="869"/>
                        <a:pt x="19391" y="852"/>
                        <a:pt x="19385" y="839"/>
                      </a:cubicBezTo>
                      <a:cubicBezTo>
                        <a:pt x="19378" y="823"/>
                        <a:pt x="19369" y="810"/>
                        <a:pt x="19356" y="801"/>
                      </a:cubicBezTo>
                      <a:cubicBezTo>
                        <a:pt x="19330" y="782"/>
                        <a:pt x="19301" y="778"/>
                        <a:pt x="19272" y="782"/>
                      </a:cubicBezTo>
                      <a:cubicBezTo>
                        <a:pt x="19246" y="788"/>
                        <a:pt x="19220" y="804"/>
                        <a:pt x="19198" y="823"/>
                      </a:cubicBezTo>
                      <a:moveTo>
                        <a:pt x="19072" y="926"/>
                      </a:moveTo>
                      <a:lnTo>
                        <a:pt x="19072" y="926"/>
                      </a:lnTo>
                      <a:cubicBezTo>
                        <a:pt x="19066" y="891"/>
                        <a:pt x="19047" y="872"/>
                        <a:pt x="19021" y="865"/>
                      </a:cubicBezTo>
                      <a:cubicBezTo>
                        <a:pt x="19053" y="859"/>
                        <a:pt x="19085" y="856"/>
                        <a:pt x="19118" y="856"/>
                      </a:cubicBezTo>
                      <a:cubicBezTo>
                        <a:pt x="19134" y="856"/>
                        <a:pt x="19150" y="856"/>
                        <a:pt x="19163" y="856"/>
                      </a:cubicBezTo>
                      <a:cubicBezTo>
                        <a:pt x="19150" y="872"/>
                        <a:pt x="19140" y="888"/>
                        <a:pt x="19131" y="904"/>
                      </a:cubicBezTo>
                      <a:cubicBezTo>
                        <a:pt x="19098" y="959"/>
                        <a:pt x="19088" y="1022"/>
                        <a:pt x="19031" y="1061"/>
                      </a:cubicBezTo>
                      <a:cubicBezTo>
                        <a:pt x="19008" y="1077"/>
                        <a:pt x="18982" y="1090"/>
                        <a:pt x="18953" y="1086"/>
                      </a:cubicBezTo>
                      <a:cubicBezTo>
                        <a:pt x="18921" y="1086"/>
                        <a:pt x="18905" y="1054"/>
                        <a:pt x="18911" y="1025"/>
                      </a:cubicBezTo>
                      <a:cubicBezTo>
                        <a:pt x="18915" y="1019"/>
                        <a:pt x="18915" y="1016"/>
                        <a:pt x="18918" y="1012"/>
                      </a:cubicBezTo>
                      <a:cubicBezTo>
                        <a:pt x="18918" y="1009"/>
                        <a:pt x="18921" y="1006"/>
                        <a:pt x="18924" y="1006"/>
                      </a:cubicBezTo>
                      <a:lnTo>
                        <a:pt x="18927" y="1006"/>
                      </a:lnTo>
                      <a:cubicBezTo>
                        <a:pt x="18934" y="1016"/>
                        <a:pt x="18944" y="1019"/>
                        <a:pt x="18953" y="1022"/>
                      </a:cubicBezTo>
                      <a:cubicBezTo>
                        <a:pt x="18973" y="1029"/>
                        <a:pt x="18995" y="1035"/>
                        <a:pt x="19018" y="1029"/>
                      </a:cubicBezTo>
                      <a:cubicBezTo>
                        <a:pt x="19066" y="1019"/>
                        <a:pt x="19079" y="970"/>
                        <a:pt x="19072" y="926"/>
                      </a:cubicBezTo>
                      <a:moveTo>
                        <a:pt x="18911" y="1305"/>
                      </a:moveTo>
                      <a:lnTo>
                        <a:pt x="18911" y="1305"/>
                      </a:lnTo>
                      <a:cubicBezTo>
                        <a:pt x="18899" y="1299"/>
                        <a:pt x="18883" y="1296"/>
                        <a:pt x="18870" y="1292"/>
                      </a:cubicBezTo>
                      <a:cubicBezTo>
                        <a:pt x="18831" y="1202"/>
                        <a:pt x="18728" y="1138"/>
                        <a:pt x="18641" y="1106"/>
                      </a:cubicBezTo>
                      <a:cubicBezTo>
                        <a:pt x="18551" y="1077"/>
                        <a:pt x="18454" y="1067"/>
                        <a:pt x="18364" y="1090"/>
                      </a:cubicBezTo>
                      <a:cubicBezTo>
                        <a:pt x="18290" y="1106"/>
                        <a:pt x="18222" y="1138"/>
                        <a:pt x="18154" y="1167"/>
                      </a:cubicBezTo>
                      <a:cubicBezTo>
                        <a:pt x="18074" y="1196"/>
                        <a:pt x="17994" y="1225"/>
                        <a:pt x="17907" y="1234"/>
                      </a:cubicBezTo>
                      <a:cubicBezTo>
                        <a:pt x="17839" y="1247"/>
                        <a:pt x="17771" y="1257"/>
                        <a:pt x="17701" y="1260"/>
                      </a:cubicBezTo>
                      <a:cubicBezTo>
                        <a:pt x="17720" y="1244"/>
                        <a:pt x="17733" y="1222"/>
                        <a:pt x="17739" y="1196"/>
                      </a:cubicBezTo>
                      <a:cubicBezTo>
                        <a:pt x="17749" y="1196"/>
                        <a:pt x="17762" y="1196"/>
                        <a:pt x="17765" y="1196"/>
                      </a:cubicBezTo>
                      <a:cubicBezTo>
                        <a:pt x="17778" y="1193"/>
                        <a:pt x="17794" y="1193"/>
                        <a:pt x="17810" y="1190"/>
                      </a:cubicBezTo>
                      <a:cubicBezTo>
                        <a:pt x="17839" y="1183"/>
                        <a:pt x="17868" y="1177"/>
                        <a:pt x="17897" y="1170"/>
                      </a:cubicBezTo>
                      <a:cubicBezTo>
                        <a:pt x="18064" y="1125"/>
                        <a:pt x="18226" y="1058"/>
                        <a:pt x="18396" y="1032"/>
                      </a:cubicBezTo>
                      <a:cubicBezTo>
                        <a:pt x="18512" y="1016"/>
                        <a:pt x="18618" y="1038"/>
                        <a:pt x="18715" y="1099"/>
                      </a:cubicBezTo>
                      <a:cubicBezTo>
                        <a:pt x="18795" y="1151"/>
                        <a:pt x="18866" y="1222"/>
                        <a:pt x="18911" y="1305"/>
                      </a:cubicBezTo>
                      <a:moveTo>
                        <a:pt x="17272" y="823"/>
                      </a:moveTo>
                      <a:lnTo>
                        <a:pt x="17272" y="823"/>
                      </a:lnTo>
                      <a:cubicBezTo>
                        <a:pt x="17233" y="823"/>
                        <a:pt x="17195" y="823"/>
                        <a:pt x="17156" y="827"/>
                      </a:cubicBezTo>
                      <a:cubicBezTo>
                        <a:pt x="17089" y="833"/>
                        <a:pt x="17018" y="849"/>
                        <a:pt x="16960" y="891"/>
                      </a:cubicBezTo>
                      <a:cubicBezTo>
                        <a:pt x="16928" y="875"/>
                        <a:pt x="16892" y="862"/>
                        <a:pt x="16860" y="852"/>
                      </a:cubicBezTo>
                      <a:cubicBezTo>
                        <a:pt x="16866" y="856"/>
                        <a:pt x="16902" y="827"/>
                        <a:pt x="16908" y="820"/>
                      </a:cubicBezTo>
                      <a:cubicBezTo>
                        <a:pt x="16928" y="810"/>
                        <a:pt x="16944" y="801"/>
                        <a:pt x="16963" y="791"/>
                      </a:cubicBezTo>
                      <a:cubicBezTo>
                        <a:pt x="16998" y="769"/>
                        <a:pt x="17034" y="756"/>
                        <a:pt x="17076" y="750"/>
                      </a:cubicBezTo>
                      <a:cubicBezTo>
                        <a:pt x="17243" y="714"/>
                        <a:pt x="17414" y="746"/>
                        <a:pt x="17565" y="817"/>
                      </a:cubicBezTo>
                      <a:cubicBezTo>
                        <a:pt x="17569" y="817"/>
                        <a:pt x="17569" y="817"/>
                        <a:pt x="17572" y="817"/>
                      </a:cubicBezTo>
                      <a:cubicBezTo>
                        <a:pt x="17585" y="827"/>
                        <a:pt x="17601" y="833"/>
                        <a:pt x="17613" y="839"/>
                      </a:cubicBezTo>
                      <a:cubicBezTo>
                        <a:pt x="17739" y="904"/>
                        <a:pt x="17858" y="980"/>
                        <a:pt x="17990" y="1035"/>
                      </a:cubicBezTo>
                      <a:cubicBezTo>
                        <a:pt x="17949" y="1070"/>
                        <a:pt x="17903" y="1109"/>
                        <a:pt x="17881" y="1135"/>
                      </a:cubicBezTo>
                      <a:cubicBezTo>
                        <a:pt x="17836" y="1144"/>
                        <a:pt x="17791" y="1154"/>
                        <a:pt x="17742" y="1157"/>
                      </a:cubicBezTo>
                      <a:cubicBezTo>
                        <a:pt x="17739" y="1122"/>
                        <a:pt x="17726" y="1086"/>
                        <a:pt x="17694" y="1064"/>
                      </a:cubicBezTo>
                      <a:cubicBezTo>
                        <a:pt x="17685" y="1054"/>
                        <a:pt x="17672" y="1048"/>
                        <a:pt x="17659" y="1041"/>
                      </a:cubicBezTo>
                      <a:cubicBezTo>
                        <a:pt x="17642" y="1029"/>
                        <a:pt x="17639" y="1019"/>
                        <a:pt x="17636" y="1003"/>
                      </a:cubicBezTo>
                      <a:cubicBezTo>
                        <a:pt x="17633" y="970"/>
                        <a:pt x="17630" y="946"/>
                        <a:pt x="17607" y="920"/>
                      </a:cubicBezTo>
                      <a:cubicBezTo>
                        <a:pt x="17572" y="881"/>
                        <a:pt x="17520" y="872"/>
                        <a:pt x="17472" y="885"/>
                      </a:cubicBezTo>
                      <a:cubicBezTo>
                        <a:pt x="17469" y="869"/>
                        <a:pt x="17469" y="852"/>
                        <a:pt x="17462" y="839"/>
                      </a:cubicBezTo>
                      <a:cubicBezTo>
                        <a:pt x="17456" y="823"/>
                        <a:pt x="17446" y="810"/>
                        <a:pt x="17433" y="801"/>
                      </a:cubicBezTo>
                      <a:cubicBezTo>
                        <a:pt x="17407" y="782"/>
                        <a:pt x="17378" y="778"/>
                        <a:pt x="17349" y="782"/>
                      </a:cubicBezTo>
                      <a:cubicBezTo>
                        <a:pt x="17324" y="788"/>
                        <a:pt x="17298" y="804"/>
                        <a:pt x="17272" y="823"/>
                      </a:cubicBezTo>
                      <a:moveTo>
                        <a:pt x="17150" y="926"/>
                      </a:moveTo>
                      <a:lnTo>
                        <a:pt x="17150" y="926"/>
                      </a:lnTo>
                      <a:cubicBezTo>
                        <a:pt x="17143" y="891"/>
                        <a:pt x="17124" y="872"/>
                        <a:pt x="17098" y="865"/>
                      </a:cubicBezTo>
                      <a:cubicBezTo>
                        <a:pt x="17130" y="859"/>
                        <a:pt x="17163" y="856"/>
                        <a:pt x="17195" y="856"/>
                      </a:cubicBezTo>
                      <a:cubicBezTo>
                        <a:pt x="17211" y="856"/>
                        <a:pt x="17227" y="856"/>
                        <a:pt x="17240" y="856"/>
                      </a:cubicBezTo>
                      <a:cubicBezTo>
                        <a:pt x="17227" y="872"/>
                        <a:pt x="17217" y="888"/>
                        <a:pt x="17208" y="904"/>
                      </a:cubicBezTo>
                      <a:cubicBezTo>
                        <a:pt x="17176" y="959"/>
                        <a:pt x="17166" y="1022"/>
                        <a:pt x="17108" y="1061"/>
                      </a:cubicBezTo>
                      <a:cubicBezTo>
                        <a:pt x="17085" y="1077"/>
                        <a:pt x="17060" y="1090"/>
                        <a:pt x="17031" y="1086"/>
                      </a:cubicBezTo>
                      <a:cubicBezTo>
                        <a:pt x="16998" y="1086"/>
                        <a:pt x="16982" y="1054"/>
                        <a:pt x="16989" y="1025"/>
                      </a:cubicBezTo>
                      <a:cubicBezTo>
                        <a:pt x="16992" y="1019"/>
                        <a:pt x="16992" y="1016"/>
                        <a:pt x="16995" y="1012"/>
                      </a:cubicBezTo>
                      <a:cubicBezTo>
                        <a:pt x="16995" y="1009"/>
                        <a:pt x="16998" y="1006"/>
                        <a:pt x="16998" y="1006"/>
                      </a:cubicBezTo>
                      <a:cubicBezTo>
                        <a:pt x="17002" y="1006"/>
                        <a:pt x="17002" y="1006"/>
                        <a:pt x="17005" y="1006"/>
                      </a:cubicBezTo>
                      <a:cubicBezTo>
                        <a:pt x="17011" y="1016"/>
                        <a:pt x="17021" y="1019"/>
                        <a:pt x="17031" y="1022"/>
                      </a:cubicBezTo>
                      <a:cubicBezTo>
                        <a:pt x="17050" y="1029"/>
                        <a:pt x="17072" y="1035"/>
                        <a:pt x="17095" y="1029"/>
                      </a:cubicBezTo>
                      <a:cubicBezTo>
                        <a:pt x="17143" y="1019"/>
                        <a:pt x="17156" y="970"/>
                        <a:pt x="17150" y="926"/>
                      </a:cubicBezTo>
                      <a:moveTo>
                        <a:pt x="16989" y="1305"/>
                      </a:moveTo>
                      <a:lnTo>
                        <a:pt x="16989" y="1305"/>
                      </a:lnTo>
                      <a:cubicBezTo>
                        <a:pt x="16976" y="1299"/>
                        <a:pt x="16960" y="1296"/>
                        <a:pt x="16947" y="1292"/>
                      </a:cubicBezTo>
                      <a:cubicBezTo>
                        <a:pt x="16908" y="1202"/>
                        <a:pt x="16805" y="1138"/>
                        <a:pt x="16718" y="1106"/>
                      </a:cubicBezTo>
                      <a:cubicBezTo>
                        <a:pt x="16628" y="1077"/>
                        <a:pt x="16531" y="1067"/>
                        <a:pt x="16441" y="1090"/>
                      </a:cubicBezTo>
                      <a:cubicBezTo>
                        <a:pt x="16367" y="1106"/>
                        <a:pt x="16299" y="1138"/>
                        <a:pt x="16232" y="1167"/>
                      </a:cubicBezTo>
                      <a:cubicBezTo>
                        <a:pt x="16151" y="1196"/>
                        <a:pt x="16071" y="1225"/>
                        <a:pt x="15984" y="1234"/>
                      </a:cubicBezTo>
                      <a:cubicBezTo>
                        <a:pt x="15916" y="1247"/>
                        <a:pt x="15849" y="1257"/>
                        <a:pt x="15778" y="1260"/>
                      </a:cubicBezTo>
                      <a:cubicBezTo>
                        <a:pt x="15797" y="1244"/>
                        <a:pt x="15810" y="1222"/>
                        <a:pt x="15816" y="1196"/>
                      </a:cubicBezTo>
                      <a:cubicBezTo>
                        <a:pt x="15826" y="1196"/>
                        <a:pt x="15839" y="1196"/>
                        <a:pt x="15842" y="1196"/>
                      </a:cubicBezTo>
                      <a:cubicBezTo>
                        <a:pt x="15855" y="1193"/>
                        <a:pt x="15871" y="1193"/>
                        <a:pt x="15887" y="1190"/>
                      </a:cubicBezTo>
                      <a:cubicBezTo>
                        <a:pt x="15916" y="1183"/>
                        <a:pt x="15945" y="1177"/>
                        <a:pt x="15974" y="1170"/>
                      </a:cubicBezTo>
                      <a:cubicBezTo>
                        <a:pt x="16142" y="1125"/>
                        <a:pt x="16303" y="1058"/>
                        <a:pt x="16473" y="1032"/>
                      </a:cubicBezTo>
                      <a:cubicBezTo>
                        <a:pt x="16589" y="1016"/>
                        <a:pt x="16696" y="1038"/>
                        <a:pt x="16792" y="1099"/>
                      </a:cubicBezTo>
                      <a:cubicBezTo>
                        <a:pt x="16873" y="1151"/>
                        <a:pt x="16944" y="1222"/>
                        <a:pt x="16989" y="1305"/>
                      </a:cubicBezTo>
                      <a:moveTo>
                        <a:pt x="15350" y="823"/>
                      </a:moveTo>
                      <a:lnTo>
                        <a:pt x="15350" y="823"/>
                      </a:lnTo>
                      <a:cubicBezTo>
                        <a:pt x="15311" y="823"/>
                        <a:pt x="15272" y="823"/>
                        <a:pt x="15234" y="827"/>
                      </a:cubicBezTo>
                      <a:cubicBezTo>
                        <a:pt x="15166" y="833"/>
                        <a:pt x="15095" y="849"/>
                        <a:pt x="15037" y="891"/>
                      </a:cubicBezTo>
                      <a:cubicBezTo>
                        <a:pt x="15005" y="875"/>
                        <a:pt x="14969" y="862"/>
                        <a:pt x="14937" y="852"/>
                      </a:cubicBezTo>
                      <a:cubicBezTo>
                        <a:pt x="14944" y="856"/>
                        <a:pt x="14979" y="827"/>
                        <a:pt x="14985" y="820"/>
                      </a:cubicBezTo>
                      <a:cubicBezTo>
                        <a:pt x="15005" y="810"/>
                        <a:pt x="15021" y="801"/>
                        <a:pt x="15040" y="791"/>
                      </a:cubicBezTo>
                      <a:cubicBezTo>
                        <a:pt x="15076" y="769"/>
                        <a:pt x="15111" y="756"/>
                        <a:pt x="15153" y="750"/>
                      </a:cubicBezTo>
                      <a:cubicBezTo>
                        <a:pt x="15321" y="714"/>
                        <a:pt x="15491" y="746"/>
                        <a:pt x="15642" y="817"/>
                      </a:cubicBezTo>
                      <a:cubicBezTo>
                        <a:pt x="15646" y="817"/>
                        <a:pt x="15646" y="817"/>
                        <a:pt x="15649" y="817"/>
                      </a:cubicBezTo>
                      <a:cubicBezTo>
                        <a:pt x="15662" y="827"/>
                        <a:pt x="15678" y="833"/>
                        <a:pt x="15691" y="839"/>
                      </a:cubicBezTo>
                      <a:cubicBezTo>
                        <a:pt x="15816" y="904"/>
                        <a:pt x="15936" y="980"/>
                        <a:pt x="16068" y="1035"/>
                      </a:cubicBezTo>
                      <a:cubicBezTo>
                        <a:pt x="16026" y="1070"/>
                        <a:pt x="15981" y="1109"/>
                        <a:pt x="15958" y="1135"/>
                      </a:cubicBezTo>
                      <a:cubicBezTo>
                        <a:pt x="15913" y="1144"/>
                        <a:pt x="15868" y="1154"/>
                        <a:pt x="15820" y="1157"/>
                      </a:cubicBezTo>
                      <a:cubicBezTo>
                        <a:pt x="15816" y="1122"/>
                        <a:pt x="15804" y="1086"/>
                        <a:pt x="15771" y="1064"/>
                      </a:cubicBezTo>
                      <a:cubicBezTo>
                        <a:pt x="15762" y="1054"/>
                        <a:pt x="15749" y="1048"/>
                        <a:pt x="15736" y="1041"/>
                      </a:cubicBezTo>
                      <a:cubicBezTo>
                        <a:pt x="15720" y="1029"/>
                        <a:pt x="15717" y="1019"/>
                        <a:pt x="15714" y="1003"/>
                      </a:cubicBezTo>
                      <a:cubicBezTo>
                        <a:pt x="15710" y="970"/>
                        <a:pt x="15707" y="946"/>
                        <a:pt x="15684" y="920"/>
                      </a:cubicBezTo>
                      <a:cubicBezTo>
                        <a:pt x="15649" y="881"/>
                        <a:pt x="15598" y="872"/>
                        <a:pt x="15549" y="885"/>
                      </a:cubicBezTo>
                      <a:cubicBezTo>
                        <a:pt x="15546" y="869"/>
                        <a:pt x="15546" y="852"/>
                        <a:pt x="15539" y="839"/>
                      </a:cubicBezTo>
                      <a:cubicBezTo>
                        <a:pt x="15533" y="823"/>
                        <a:pt x="15523" y="810"/>
                        <a:pt x="15507" y="801"/>
                      </a:cubicBezTo>
                      <a:cubicBezTo>
                        <a:pt x="15485" y="782"/>
                        <a:pt x="15456" y="778"/>
                        <a:pt x="15427" y="782"/>
                      </a:cubicBezTo>
                      <a:cubicBezTo>
                        <a:pt x="15401" y="788"/>
                        <a:pt x="15375" y="804"/>
                        <a:pt x="15350" y="823"/>
                      </a:cubicBezTo>
                      <a:moveTo>
                        <a:pt x="15227" y="926"/>
                      </a:moveTo>
                      <a:lnTo>
                        <a:pt x="15227" y="926"/>
                      </a:lnTo>
                      <a:cubicBezTo>
                        <a:pt x="15221" y="891"/>
                        <a:pt x="15201" y="872"/>
                        <a:pt x="15176" y="865"/>
                      </a:cubicBezTo>
                      <a:cubicBezTo>
                        <a:pt x="15208" y="859"/>
                        <a:pt x="15240" y="856"/>
                        <a:pt x="15272" y="856"/>
                      </a:cubicBezTo>
                      <a:cubicBezTo>
                        <a:pt x="15288" y="856"/>
                        <a:pt x="15304" y="856"/>
                        <a:pt x="15317" y="856"/>
                      </a:cubicBezTo>
                      <a:cubicBezTo>
                        <a:pt x="15304" y="872"/>
                        <a:pt x="15295" y="888"/>
                        <a:pt x="15285" y="904"/>
                      </a:cubicBezTo>
                      <a:cubicBezTo>
                        <a:pt x="15253" y="959"/>
                        <a:pt x="15243" y="1022"/>
                        <a:pt x="15185" y="1061"/>
                      </a:cubicBezTo>
                      <a:cubicBezTo>
                        <a:pt x="15163" y="1077"/>
                        <a:pt x="15137" y="1090"/>
                        <a:pt x="15108" y="1086"/>
                      </a:cubicBezTo>
                      <a:cubicBezTo>
                        <a:pt x="15076" y="1086"/>
                        <a:pt x="15060" y="1054"/>
                        <a:pt x="15066" y="1025"/>
                      </a:cubicBezTo>
                      <a:cubicBezTo>
                        <a:pt x="15069" y="1019"/>
                        <a:pt x="15069" y="1016"/>
                        <a:pt x="15073" y="1012"/>
                      </a:cubicBezTo>
                      <a:cubicBezTo>
                        <a:pt x="15073" y="1009"/>
                        <a:pt x="15076" y="1006"/>
                        <a:pt x="15076" y="1006"/>
                      </a:cubicBezTo>
                      <a:cubicBezTo>
                        <a:pt x="15079" y="1006"/>
                        <a:pt x="15079" y="1006"/>
                        <a:pt x="15082" y="1006"/>
                      </a:cubicBezTo>
                      <a:cubicBezTo>
                        <a:pt x="15089" y="1016"/>
                        <a:pt x="15098" y="1019"/>
                        <a:pt x="15108" y="1022"/>
                      </a:cubicBezTo>
                      <a:cubicBezTo>
                        <a:pt x="15127" y="1029"/>
                        <a:pt x="15150" y="1035"/>
                        <a:pt x="15172" y="1029"/>
                      </a:cubicBezTo>
                      <a:cubicBezTo>
                        <a:pt x="15221" y="1019"/>
                        <a:pt x="15234" y="970"/>
                        <a:pt x="15227" y="926"/>
                      </a:cubicBezTo>
                      <a:moveTo>
                        <a:pt x="15066" y="1305"/>
                      </a:moveTo>
                      <a:lnTo>
                        <a:pt x="15066" y="1305"/>
                      </a:lnTo>
                      <a:cubicBezTo>
                        <a:pt x="15053" y="1299"/>
                        <a:pt x="15037" y="1296"/>
                        <a:pt x="15024" y="1292"/>
                      </a:cubicBezTo>
                      <a:cubicBezTo>
                        <a:pt x="14985" y="1202"/>
                        <a:pt x="14882" y="1138"/>
                        <a:pt x="14796" y="1106"/>
                      </a:cubicBezTo>
                      <a:cubicBezTo>
                        <a:pt x="14705" y="1077"/>
                        <a:pt x="14609" y="1067"/>
                        <a:pt x="14519" y="1090"/>
                      </a:cubicBezTo>
                      <a:cubicBezTo>
                        <a:pt x="14444" y="1106"/>
                        <a:pt x="14377" y="1138"/>
                        <a:pt x="14309" y="1167"/>
                      </a:cubicBezTo>
                      <a:cubicBezTo>
                        <a:pt x="14229" y="1196"/>
                        <a:pt x="14148" y="1225"/>
                        <a:pt x="14061" y="1234"/>
                      </a:cubicBezTo>
                      <a:cubicBezTo>
                        <a:pt x="13995" y="1247"/>
                        <a:pt x="13924" y="1257"/>
                        <a:pt x="13856" y="1260"/>
                      </a:cubicBezTo>
                      <a:cubicBezTo>
                        <a:pt x="13876" y="1244"/>
                        <a:pt x="13888" y="1222"/>
                        <a:pt x="13895" y="1196"/>
                      </a:cubicBezTo>
                      <a:cubicBezTo>
                        <a:pt x="13904" y="1196"/>
                        <a:pt x="13917" y="1196"/>
                        <a:pt x="13921" y="1196"/>
                      </a:cubicBezTo>
                      <a:cubicBezTo>
                        <a:pt x="13933" y="1193"/>
                        <a:pt x="13949" y="1193"/>
                        <a:pt x="13966" y="1190"/>
                      </a:cubicBezTo>
                      <a:cubicBezTo>
                        <a:pt x="13995" y="1183"/>
                        <a:pt x="14023" y="1177"/>
                        <a:pt x="14052" y="1170"/>
                      </a:cubicBezTo>
                      <a:cubicBezTo>
                        <a:pt x="14219" y="1125"/>
                        <a:pt x="14380" y="1058"/>
                        <a:pt x="14551" y="1032"/>
                      </a:cubicBezTo>
                      <a:cubicBezTo>
                        <a:pt x="14667" y="1016"/>
                        <a:pt x="14773" y="1038"/>
                        <a:pt x="14869" y="1099"/>
                      </a:cubicBezTo>
                      <a:cubicBezTo>
                        <a:pt x="14950" y="1151"/>
                        <a:pt x="15021" y="1222"/>
                        <a:pt x="15066" y="1305"/>
                      </a:cubicBezTo>
                      <a:moveTo>
                        <a:pt x="13892" y="1441"/>
                      </a:moveTo>
                      <a:lnTo>
                        <a:pt x="13892" y="1441"/>
                      </a:lnTo>
                      <a:cubicBezTo>
                        <a:pt x="13863" y="1431"/>
                        <a:pt x="13834" y="1424"/>
                        <a:pt x="13805" y="1428"/>
                      </a:cubicBezTo>
                      <a:cubicBezTo>
                        <a:pt x="13740" y="1434"/>
                        <a:pt x="13689" y="1476"/>
                        <a:pt x="13624" y="1479"/>
                      </a:cubicBezTo>
                      <a:cubicBezTo>
                        <a:pt x="13599" y="1483"/>
                        <a:pt x="13573" y="1483"/>
                        <a:pt x="13550" y="1473"/>
                      </a:cubicBezTo>
                      <a:cubicBezTo>
                        <a:pt x="13521" y="1460"/>
                        <a:pt x="13515" y="1424"/>
                        <a:pt x="13531" y="1399"/>
                      </a:cubicBezTo>
                      <a:cubicBezTo>
                        <a:pt x="13540" y="1379"/>
                        <a:pt x="13557" y="1376"/>
                        <a:pt x="13573" y="1379"/>
                      </a:cubicBezTo>
                      <a:cubicBezTo>
                        <a:pt x="13582" y="1383"/>
                        <a:pt x="13589" y="1389"/>
                        <a:pt x="13592" y="1399"/>
                      </a:cubicBezTo>
                      <a:cubicBezTo>
                        <a:pt x="13602" y="1418"/>
                        <a:pt x="13612" y="1431"/>
                        <a:pt x="13628" y="1434"/>
                      </a:cubicBezTo>
                      <a:cubicBezTo>
                        <a:pt x="13634" y="1437"/>
                        <a:pt x="13640" y="1441"/>
                        <a:pt x="13650" y="1441"/>
                      </a:cubicBezTo>
                      <a:cubicBezTo>
                        <a:pt x="13685" y="1444"/>
                        <a:pt x="13714" y="1418"/>
                        <a:pt x="13721" y="1386"/>
                      </a:cubicBezTo>
                      <a:cubicBezTo>
                        <a:pt x="13859" y="1411"/>
                        <a:pt x="14000" y="1383"/>
                        <a:pt x="14135" y="1341"/>
                      </a:cubicBezTo>
                      <a:cubicBezTo>
                        <a:pt x="14152" y="1338"/>
                        <a:pt x="14164" y="1331"/>
                        <a:pt x="14180" y="1328"/>
                      </a:cubicBezTo>
                      <a:cubicBezTo>
                        <a:pt x="14184" y="1328"/>
                        <a:pt x="14184" y="1328"/>
                        <a:pt x="14187" y="1325"/>
                      </a:cubicBezTo>
                      <a:cubicBezTo>
                        <a:pt x="14268" y="1299"/>
                        <a:pt x="14348" y="1273"/>
                        <a:pt x="14435" y="1254"/>
                      </a:cubicBezTo>
                      <a:cubicBezTo>
                        <a:pt x="14519" y="1238"/>
                        <a:pt x="14609" y="1228"/>
                        <a:pt x="14696" y="1231"/>
                      </a:cubicBezTo>
                      <a:cubicBezTo>
                        <a:pt x="14747" y="1231"/>
                        <a:pt x="14834" y="1231"/>
                        <a:pt x="14873" y="1276"/>
                      </a:cubicBezTo>
                      <a:cubicBezTo>
                        <a:pt x="14866" y="1276"/>
                        <a:pt x="14860" y="1276"/>
                        <a:pt x="14853" y="1276"/>
                      </a:cubicBezTo>
                      <a:cubicBezTo>
                        <a:pt x="14728" y="1273"/>
                        <a:pt x="14602" y="1283"/>
                        <a:pt x="14483" y="1331"/>
                      </a:cubicBezTo>
                      <a:cubicBezTo>
                        <a:pt x="14477" y="1334"/>
                        <a:pt x="14470" y="1338"/>
                        <a:pt x="14461" y="1341"/>
                      </a:cubicBezTo>
                      <a:cubicBezTo>
                        <a:pt x="14380" y="1376"/>
                        <a:pt x="14303" y="1411"/>
                        <a:pt x="14219" y="1441"/>
                      </a:cubicBezTo>
                      <a:cubicBezTo>
                        <a:pt x="14180" y="1454"/>
                        <a:pt x="14139" y="1466"/>
                        <a:pt x="14097" y="1476"/>
                      </a:cubicBezTo>
                      <a:cubicBezTo>
                        <a:pt x="14074" y="1483"/>
                        <a:pt x="14052" y="1486"/>
                        <a:pt x="14032" y="1492"/>
                      </a:cubicBezTo>
                      <a:cubicBezTo>
                        <a:pt x="14026" y="1492"/>
                        <a:pt x="13992" y="1502"/>
                        <a:pt x="13979" y="1505"/>
                      </a:cubicBezTo>
                      <a:cubicBezTo>
                        <a:pt x="13956" y="1476"/>
                        <a:pt x="13924" y="1454"/>
                        <a:pt x="13892" y="1441"/>
                      </a:cubicBezTo>
                      <a:moveTo>
                        <a:pt x="14757" y="1209"/>
                      </a:moveTo>
                      <a:lnTo>
                        <a:pt x="14757" y="1209"/>
                      </a:lnTo>
                      <a:cubicBezTo>
                        <a:pt x="14667" y="1196"/>
                        <a:pt x="14577" y="1196"/>
                        <a:pt x="14486" y="1209"/>
                      </a:cubicBezTo>
                      <a:cubicBezTo>
                        <a:pt x="14387" y="1225"/>
                        <a:pt x="14290" y="1257"/>
                        <a:pt x="14190" y="1286"/>
                      </a:cubicBezTo>
                      <a:cubicBezTo>
                        <a:pt x="14161" y="1296"/>
                        <a:pt x="14132" y="1305"/>
                        <a:pt x="14106" y="1312"/>
                      </a:cubicBezTo>
                      <a:cubicBezTo>
                        <a:pt x="13982" y="1347"/>
                        <a:pt x="13850" y="1373"/>
                        <a:pt x="13721" y="1347"/>
                      </a:cubicBezTo>
                      <a:cubicBezTo>
                        <a:pt x="13721" y="1344"/>
                        <a:pt x="13721" y="1341"/>
                        <a:pt x="13721" y="1341"/>
                      </a:cubicBezTo>
                      <a:cubicBezTo>
                        <a:pt x="13708" y="1309"/>
                        <a:pt x="13679" y="1273"/>
                        <a:pt x="13647" y="1260"/>
                      </a:cubicBezTo>
                      <a:cubicBezTo>
                        <a:pt x="13631" y="1254"/>
                        <a:pt x="13615" y="1251"/>
                        <a:pt x="13599" y="1254"/>
                      </a:cubicBezTo>
                      <a:cubicBezTo>
                        <a:pt x="13579" y="1257"/>
                        <a:pt x="13557" y="1276"/>
                        <a:pt x="13534" y="1276"/>
                      </a:cubicBezTo>
                      <a:cubicBezTo>
                        <a:pt x="13531" y="1276"/>
                        <a:pt x="13531" y="1276"/>
                        <a:pt x="13528" y="1276"/>
                      </a:cubicBezTo>
                      <a:cubicBezTo>
                        <a:pt x="13508" y="1267"/>
                        <a:pt x="13496" y="1234"/>
                        <a:pt x="13492" y="1215"/>
                      </a:cubicBezTo>
                      <a:cubicBezTo>
                        <a:pt x="13486" y="1164"/>
                        <a:pt x="13524" y="1112"/>
                        <a:pt x="13569" y="1083"/>
                      </a:cubicBezTo>
                      <a:cubicBezTo>
                        <a:pt x="13589" y="1070"/>
                        <a:pt x="13615" y="1061"/>
                        <a:pt x="13640" y="1061"/>
                      </a:cubicBezTo>
                      <a:cubicBezTo>
                        <a:pt x="13653" y="1061"/>
                        <a:pt x="13666" y="1064"/>
                        <a:pt x="13682" y="1067"/>
                      </a:cubicBezTo>
                      <a:cubicBezTo>
                        <a:pt x="13695" y="1074"/>
                        <a:pt x="13708" y="1083"/>
                        <a:pt x="13714" y="1099"/>
                      </a:cubicBezTo>
                      <a:cubicBezTo>
                        <a:pt x="13727" y="1131"/>
                        <a:pt x="13695" y="1148"/>
                        <a:pt x="13676" y="1167"/>
                      </a:cubicBezTo>
                      <a:cubicBezTo>
                        <a:pt x="13660" y="1180"/>
                        <a:pt x="13663" y="1202"/>
                        <a:pt x="13672" y="1222"/>
                      </a:cubicBezTo>
                      <a:cubicBezTo>
                        <a:pt x="13685" y="1241"/>
                        <a:pt x="13702" y="1257"/>
                        <a:pt x="13724" y="1267"/>
                      </a:cubicBezTo>
                      <a:cubicBezTo>
                        <a:pt x="13734" y="1279"/>
                        <a:pt x="13753" y="1299"/>
                        <a:pt x="13792" y="1299"/>
                      </a:cubicBezTo>
                      <a:cubicBezTo>
                        <a:pt x="13879" y="1302"/>
                        <a:pt x="13966" y="1292"/>
                        <a:pt x="14052" y="1276"/>
                      </a:cubicBezTo>
                      <a:cubicBezTo>
                        <a:pt x="14132" y="1263"/>
                        <a:pt x="14216" y="1244"/>
                        <a:pt x="14293" y="1215"/>
                      </a:cubicBezTo>
                      <a:cubicBezTo>
                        <a:pt x="14364" y="1186"/>
                        <a:pt x="14432" y="1154"/>
                        <a:pt x="14502" y="1135"/>
                      </a:cubicBezTo>
                      <a:cubicBezTo>
                        <a:pt x="14599" y="1109"/>
                        <a:pt x="14699" y="1112"/>
                        <a:pt x="14792" y="1144"/>
                      </a:cubicBezTo>
                      <a:cubicBezTo>
                        <a:pt x="14834" y="1157"/>
                        <a:pt x="14876" y="1177"/>
                        <a:pt x="14915" y="1206"/>
                      </a:cubicBezTo>
                      <a:cubicBezTo>
                        <a:pt x="14947" y="1228"/>
                        <a:pt x="14973" y="1257"/>
                        <a:pt x="14998" y="1289"/>
                      </a:cubicBezTo>
                      <a:cubicBezTo>
                        <a:pt x="14966" y="1286"/>
                        <a:pt x="14937" y="1283"/>
                        <a:pt x="14905" y="1279"/>
                      </a:cubicBezTo>
                      <a:cubicBezTo>
                        <a:pt x="14902" y="1276"/>
                        <a:pt x="14899" y="1276"/>
                        <a:pt x="14895" y="1276"/>
                      </a:cubicBezTo>
                      <a:cubicBezTo>
                        <a:pt x="14892" y="1273"/>
                        <a:pt x="14892" y="1270"/>
                        <a:pt x="14889" y="1267"/>
                      </a:cubicBezTo>
                      <a:cubicBezTo>
                        <a:pt x="14860" y="1225"/>
                        <a:pt x="14805" y="1215"/>
                        <a:pt x="14757" y="1209"/>
                      </a:cubicBezTo>
                      <a:moveTo>
                        <a:pt x="13421" y="820"/>
                      </a:moveTo>
                      <a:lnTo>
                        <a:pt x="13421" y="820"/>
                      </a:lnTo>
                      <a:cubicBezTo>
                        <a:pt x="13383" y="820"/>
                        <a:pt x="13341" y="820"/>
                        <a:pt x="13305" y="823"/>
                      </a:cubicBezTo>
                      <a:cubicBezTo>
                        <a:pt x="13235" y="830"/>
                        <a:pt x="13164" y="846"/>
                        <a:pt x="13106" y="888"/>
                      </a:cubicBezTo>
                      <a:cubicBezTo>
                        <a:pt x="13074" y="872"/>
                        <a:pt x="13041" y="859"/>
                        <a:pt x="13006" y="849"/>
                      </a:cubicBezTo>
                      <a:cubicBezTo>
                        <a:pt x="13012" y="852"/>
                        <a:pt x="13048" y="823"/>
                        <a:pt x="13057" y="817"/>
                      </a:cubicBezTo>
                      <a:cubicBezTo>
                        <a:pt x="13074" y="807"/>
                        <a:pt x="13093" y="798"/>
                        <a:pt x="13109" y="788"/>
                      </a:cubicBezTo>
                      <a:cubicBezTo>
                        <a:pt x="13148" y="766"/>
                        <a:pt x="13183" y="756"/>
                        <a:pt x="13222" y="746"/>
                      </a:cubicBezTo>
                      <a:cubicBezTo>
                        <a:pt x="13389" y="711"/>
                        <a:pt x="13560" y="743"/>
                        <a:pt x="13711" y="814"/>
                      </a:cubicBezTo>
                      <a:cubicBezTo>
                        <a:pt x="13714" y="814"/>
                        <a:pt x="13714" y="814"/>
                        <a:pt x="13718" y="817"/>
                      </a:cubicBezTo>
                      <a:cubicBezTo>
                        <a:pt x="13734" y="823"/>
                        <a:pt x="13747" y="830"/>
                        <a:pt x="13760" y="836"/>
                      </a:cubicBezTo>
                      <a:cubicBezTo>
                        <a:pt x="13888" y="901"/>
                        <a:pt x="14010" y="980"/>
                        <a:pt x="14142" y="1038"/>
                      </a:cubicBezTo>
                      <a:cubicBezTo>
                        <a:pt x="14103" y="1070"/>
                        <a:pt x="14058" y="1109"/>
                        <a:pt x="14036" y="1135"/>
                      </a:cubicBezTo>
                      <a:cubicBezTo>
                        <a:pt x="13988" y="1144"/>
                        <a:pt x="13940" y="1154"/>
                        <a:pt x="13892" y="1161"/>
                      </a:cubicBezTo>
                      <a:cubicBezTo>
                        <a:pt x="13888" y="1122"/>
                        <a:pt x="13872" y="1083"/>
                        <a:pt x="13843" y="1061"/>
                      </a:cubicBezTo>
                      <a:cubicBezTo>
                        <a:pt x="13830" y="1054"/>
                        <a:pt x="13817" y="1045"/>
                        <a:pt x="13805" y="1038"/>
                      </a:cubicBezTo>
                      <a:cubicBezTo>
                        <a:pt x="13792" y="1029"/>
                        <a:pt x="13785" y="1019"/>
                        <a:pt x="13782" y="999"/>
                      </a:cubicBezTo>
                      <a:cubicBezTo>
                        <a:pt x="13779" y="967"/>
                        <a:pt x="13776" y="943"/>
                        <a:pt x="13753" y="917"/>
                      </a:cubicBezTo>
                      <a:cubicBezTo>
                        <a:pt x="13718" y="878"/>
                        <a:pt x="13669" y="872"/>
                        <a:pt x="13618" y="881"/>
                      </a:cubicBezTo>
                      <a:cubicBezTo>
                        <a:pt x="13615" y="865"/>
                        <a:pt x="13615" y="849"/>
                        <a:pt x="13608" y="836"/>
                      </a:cubicBezTo>
                      <a:cubicBezTo>
                        <a:pt x="13602" y="820"/>
                        <a:pt x="13592" y="807"/>
                        <a:pt x="13579" y="798"/>
                      </a:cubicBezTo>
                      <a:cubicBezTo>
                        <a:pt x="13557" y="782"/>
                        <a:pt x="13524" y="775"/>
                        <a:pt x="13499" y="782"/>
                      </a:cubicBezTo>
                      <a:cubicBezTo>
                        <a:pt x="13470" y="785"/>
                        <a:pt x="13444" y="801"/>
                        <a:pt x="13421" y="820"/>
                      </a:cubicBezTo>
                      <a:moveTo>
                        <a:pt x="13296" y="923"/>
                      </a:moveTo>
                      <a:lnTo>
                        <a:pt x="13296" y="923"/>
                      </a:lnTo>
                      <a:cubicBezTo>
                        <a:pt x="13292" y="888"/>
                        <a:pt x="13270" y="869"/>
                        <a:pt x="13247" y="862"/>
                      </a:cubicBezTo>
                      <a:cubicBezTo>
                        <a:pt x="13276" y="856"/>
                        <a:pt x="13309" y="852"/>
                        <a:pt x="13344" y="852"/>
                      </a:cubicBezTo>
                      <a:cubicBezTo>
                        <a:pt x="13357" y="852"/>
                        <a:pt x="13373" y="852"/>
                        <a:pt x="13389" y="852"/>
                      </a:cubicBezTo>
                      <a:cubicBezTo>
                        <a:pt x="13376" y="869"/>
                        <a:pt x="13363" y="885"/>
                        <a:pt x="13354" y="901"/>
                      </a:cubicBezTo>
                      <a:cubicBezTo>
                        <a:pt x="13325" y="955"/>
                        <a:pt x="13312" y="1019"/>
                        <a:pt x="13254" y="1058"/>
                      </a:cubicBezTo>
                      <a:cubicBezTo>
                        <a:pt x="13235" y="1074"/>
                        <a:pt x="13206" y="1086"/>
                        <a:pt x="13177" y="1083"/>
                      </a:cubicBezTo>
                      <a:cubicBezTo>
                        <a:pt x="13144" y="1083"/>
                        <a:pt x="13128" y="1051"/>
                        <a:pt x="13138" y="1022"/>
                      </a:cubicBezTo>
                      <a:cubicBezTo>
                        <a:pt x="13138" y="1016"/>
                        <a:pt x="13141" y="1012"/>
                        <a:pt x="13141" y="1009"/>
                      </a:cubicBezTo>
                      <a:cubicBezTo>
                        <a:pt x="13141" y="1006"/>
                        <a:pt x="13144" y="1003"/>
                        <a:pt x="13148" y="1003"/>
                      </a:cubicBezTo>
                      <a:cubicBezTo>
                        <a:pt x="13148" y="1003"/>
                        <a:pt x="13151" y="1003"/>
                        <a:pt x="13151" y="1006"/>
                      </a:cubicBezTo>
                      <a:cubicBezTo>
                        <a:pt x="13157" y="1012"/>
                        <a:pt x="13167" y="1016"/>
                        <a:pt x="13177" y="1019"/>
                      </a:cubicBezTo>
                      <a:cubicBezTo>
                        <a:pt x="13196" y="1029"/>
                        <a:pt x="13219" y="1032"/>
                        <a:pt x="13241" y="1025"/>
                      </a:cubicBezTo>
                      <a:cubicBezTo>
                        <a:pt x="13289" y="1016"/>
                        <a:pt x="13302" y="967"/>
                        <a:pt x="13296" y="923"/>
                      </a:cubicBezTo>
                      <a:moveTo>
                        <a:pt x="13135" y="1302"/>
                      </a:moveTo>
                      <a:lnTo>
                        <a:pt x="13135" y="1302"/>
                      </a:lnTo>
                      <a:cubicBezTo>
                        <a:pt x="13122" y="1296"/>
                        <a:pt x="13106" y="1292"/>
                        <a:pt x="13093" y="1289"/>
                      </a:cubicBezTo>
                      <a:cubicBezTo>
                        <a:pt x="13054" y="1199"/>
                        <a:pt x="12951" y="1135"/>
                        <a:pt x="12864" y="1102"/>
                      </a:cubicBezTo>
                      <a:cubicBezTo>
                        <a:pt x="12777" y="1074"/>
                        <a:pt x="12678" y="1067"/>
                        <a:pt x="12587" y="1086"/>
                      </a:cubicBezTo>
                      <a:cubicBezTo>
                        <a:pt x="12513" y="1106"/>
                        <a:pt x="12446" y="1138"/>
                        <a:pt x="12378" y="1164"/>
                      </a:cubicBezTo>
                      <a:cubicBezTo>
                        <a:pt x="12298" y="1193"/>
                        <a:pt x="12217" y="1222"/>
                        <a:pt x="12133" y="1234"/>
                      </a:cubicBezTo>
                      <a:cubicBezTo>
                        <a:pt x="12062" y="1244"/>
                        <a:pt x="11995" y="1254"/>
                        <a:pt x="11924" y="1257"/>
                      </a:cubicBezTo>
                      <a:cubicBezTo>
                        <a:pt x="11946" y="1241"/>
                        <a:pt x="11959" y="1218"/>
                        <a:pt x="11962" y="1196"/>
                      </a:cubicBezTo>
                      <a:cubicBezTo>
                        <a:pt x="11975" y="1193"/>
                        <a:pt x="11985" y="1193"/>
                        <a:pt x="11988" y="1193"/>
                      </a:cubicBezTo>
                      <a:cubicBezTo>
                        <a:pt x="12004" y="1190"/>
                        <a:pt x="12021" y="1190"/>
                        <a:pt x="12033" y="1186"/>
                      </a:cubicBezTo>
                      <a:cubicBezTo>
                        <a:pt x="12062" y="1180"/>
                        <a:pt x="12094" y="1173"/>
                        <a:pt x="12123" y="1167"/>
                      </a:cubicBezTo>
                      <a:cubicBezTo>
                        <a:pt x="12288" y="1125"/>
                        <a:pt x="12449" y="1054"/>
                        <a:pt x="12619" y="1029"/>
                      </a:cubicBezTo>
                      <a:cubicBezTo>
                        <a:pt x="12735" y="1012"/>
                        <a:pt x="12842" y="1035"/>
                        <a:pt x="12942" y="1096"/>
                      </a:cubicBezTo>
                      <a:cubicBezTo>
                        <a:pt x="13019" y="1148"/>
                        <a:pt x="13093" y="1218"/>
                        <a:pt x="13135" y="1302"/>
                      </a:cubicBezTo>
                      <a:moveTo>
                        <a:pt x="11499" y="820"/>
                      </a:moveTo>
                      <a:lnTo>
                        <a:pt x="11499" y="820"/>
                      </a:lnTo>
                      <a:cubicBezTo>
                        <a:pt x="11460" y="820"/>
                        <a:pt x="11418" y="820"/>
                        <a:pt x="11383" y="823"/>
                      </a:cubicBezTo>
                      <a:cubicBezTo>
                        <a:pt x="11312" y="830"/>
                        <a:pt x="11241" y="846"/>
                        <a:pt x="11183" y="888"/>
                      </a:cubicBezTo>
                      <a:cubicBezTo>
                        <a:pt x="11151" y="872"/>
                        <a:pt x="11119" y="859"/>
                        <a:pt x="11083" y="849"/>
                      </a:cubicBezTo>
                      <a:cubicBezTo>
                        <a:pt x="11090" y="852"/>
                        <a:pt x="11125" y="823"/>
                        <a:pt x="11135" y="817"/>
                      </a:cubicBezTo>
                      <a:cubicBezTo>
                        <a:pt x="11151" y="807"/>
                        <a:pt x="11170" y="798"/>
                        <a:pt x="11186" y="788"/>
                      </a:cubicBezTo>
                      <a:cubicBezTo>
                        <a:pt x="11222" y="766"/>
                        <a:pt x="11260" y="756"/>
                        <a:pt x="11299" y="746"/>
                      </a:cubicBezTo>
                      <a:cubicBezTo>
                        <a:pt x="11466" y="711"/>
                        <a:pt x="11637" y="743"/>
                        <a:pt x="11789" y="814"/>
                      </a:cubicBezTo>
                      <a:cubicBezTo>
                        <a:pt x="11792" y="814"/>
                        <a:pt x="11792" y="814"/>
                        <a:pt x="11795" y="817"/>
                      </a:cubicBezTo>
                      <a:cubicBezTo>
                        <a:pt x="11811" y="823"/>
                        <a:pt x="11824" y="830"/>
                        <a:pt x="11837" y="836"/>
                      </a:cubicBezTo>
                      <a:cubicBezTo>
                        <a:pt x="11966" y="901"/>
                        <a:pt x="12085" y="977"/>
                        <a:pt x="12214" y="1035"/>
                      </a:cubicBezTo>
                      <a:cubicBezTo>
                        <a:pt x="12172" y="1067"/>
                        <a:pt x="12130" y="1106"/>
                        <a:pt x="12107" y="1131"/>
                      </a:cubicBezTo>
                      <a:cubicBezTo>
                        <a:pt x="12062" y="1141"/>
                        <a:pt x="12014" y="1151"/>
                        <a:pt x="11966" y="1157"/>
                      </a:cubicBezTo>
                      <a:cubicBezTo>
                        <a:pt x="11966" y="1118"/>
                        <a:pt x="11950" y="1083"/>
                        <a:pt x="11921" y="1061"/>
                      </a:cubicBezTo>
                      <a:cubicBezTo>
                        <a:pt x="11908" y="1054"/>
                        <a:pt x="11895" y="1045"/>
                        <a:pt x="11882" y="1038"/>
                      </a:cubicBezTo>
                      <a:cubicBezTo>
                        <a:pt x="11869" y="1029"/>
                        <a:pt x="11863" y="1019"/>
                        <a:pt x="11859" y="999"/>
                      </a:cubicBezTo>
                      <a:cubicBezTo>
                        <a:pt x="11856" y="967"/>
                        <a:pt x="11853" y="943"/>
                        <a:pt x="11830" y="917"/>
                      </a:cubicBezTo>
                      <a:cubicBezTo>
                        <a:pt x="11795" y="878"/>
                        <a:pt x="11747" y="872"/>
                        <a:pt x="11695" y="881"/>
                      </a:cubicBezTo>
                      <a:cubicBezTo>
                        <a:pt x="11692" y="865"/>
                        <a:pt x="11692" y="849"/>
                        <a:pt x="11685" y="836"/>
                      </a:cubicBezTo>
                      <a:cubicBezTo>
                        <a:pt x="11679" y="820"/>
                        <a:pt x="11669" y="807"/>
                        <a:pt x="11657" y="798"/>
                      </a:cubicBezTo>
                      <a:cubicBezTo>
                        <a:pt x="11634" y="782"/>
                        <a:pt x="11602" y="775"/>
                        <a:pt x="11576" y="782"/>
                      </a:cubicBezTo>
                      <a:cubicBezTo>
                        <a:pt x="11547" y="785"/>
                        <a:pt x="11521" y="801"/>
                        <a:pt x="11499" y="820"/>
                      </a:cubicBezTo>
                      <a:moveTo>
                        <a:pt x="11373" y="923"/>
                      </a:moveTo>
                      <a:lnTo>
                        <a:pt x="11373" y="923"/>
                      </a:lnTo>
                      <a:cubicBezTo>
                        <a:pt x="11370" y="888"/>
                        <a:pt x="11347" y="869"/>
                        <a:pt x="11325" y="862"/>
                      </a:cubicBezTo>
                      <a:cubicBezTo>
                        <a:pt x="11354" y="856"/>
                        <a:pt x="11386" y="852"/>
                        <a:pt x="11421" y="852"/>
                      </a:cubicBezTo>
                      <a:cubicBezTo>
                        <a:pt x="11434" y="852"/>
                        <a:pt x="11450" y="852"/>
                        <a:pt x="11466" y="852"/>
                      </a:cubicBezTo>
                      <a:cubicBezTo>
                        <a:pt x="11454" y="869"/>
                        <a:pt x="11441" y="885"/>
                        <a:pt x="11431" y="901"/>
                      </a:cubicBezTo>
                      <a:cubicBezTo>
                        <a:pt x="11402" y="955"/>
                        <a:pt x="11389" y="1019"/>
                        <a:pt x="11331" y="1058"/>
                      </a:cubicBezTo>
                      <a:cubicBezTo>
                        <a:pt x="11312" y="1074"/>
                        <a:pt x="11283" y="1086"/>
                        <a:pt x="11254" y="1083"/>
                      </a:cubicBezTo>
                      <a:cubicBezTo>
                        <a:pt x="11222" y="1083"/>
                        <a:pt x="11206" y="1051"/>
                        <a:pt x="11215" y="1022"/>
                      </a:cubicBezTo>
                      <a:cubicBezTo>
                        <a:pt x="11215" y="1016"/>
                        <a:pt x="11215" y="1012"/>
                        <a:pt x="11219" y="1009"/>
                      </a:cubicBezTo>
                      <a:cubicBezTo>
                        <a:pt x="11219" y="1006"/>
                        <a:pt x="11222" y="1003"/>
                        <a:pt x="11225" y="1003"/>
                      </a:cubicBezTo>
                      <a:lnTo>
                        <a:pt x="11228" y="1006"/>
                      </a:lnTo>
                      <a:cubicBezTo>
                        <a:pt x="11235" y="1012"/>
                        <a:pt x="11244" y="1016"/>
                        <a:pt x="11254" y="1019"/>
                      </a:cubicBezTo>
                      <a:cubicBezTo>
                        <a:pt x="11273" y="1029"/>
                        <a:pt x="11296" y="1032"/>
                        <a:pt x="11318" y="1025"/>
                      </a:cubicBezTo>
                      <a:cubicBezTo>
                        <a:pt x="11367" y="1016"/>
                        <a:pt x="11380" y="967"/>
                        <a:pt x="11373" y="923"/>
                      </a:cubicBezTo>
                      <a:moveTo>
                        <a:pt x="11212" y="1302"/>
                      </a:moveTo>
                      <a:lnTo>
                        <a:pt x="11212" y="1302"/>
                      </a:lnTo>
                      <a:cubicBezTo>
                        <a:pt x="11199" y="1296"/>
                        <a:pt x="11183" y="1292"/>
                        <a:pt x="11170" y="1289"/>
                      </a:cubicBezTo>
                      <a:cubicBezTo>
                        <a:pt x="11132" y="1199"/>
                        <a:pt x="11028" y="1135"/>
                        <a:pt x="10942" y="1102"/>
                      </a:cubicBezTo>
                      <a:cubicBezTo>
                        <a:pt x="10855" y="1074"/>
                        <a:pt x="10755" y="1067"/>
                        <a:pt x="10664" y="1086"/>
                      </a:cubicBezTo>
                      <a:cubicBezTo>
                        <a:pt x="10591" y="1106"/>
                        <a:pt x="10523" y="1138"/>
                        <a:pt x="10455" y="1164"/>
                      </a:cubicBezTo>
                      <a:cubicBezTo>
                        <a:pt x="10375" y="1193"/>
                        <a:pt x="10294" y="1222"/>
                        <a:pt x="10211" y="1234"/>
                      </a:cubicBezTo>
                      <a:cubicBezTo>
                        <a:pt x="10140" y="1244"/>
                        <a:pt x="10072" y="1254"/>
                        <a:pt x="10001" y="1257"/>
                      </a:cubicBezTo>
                      <a:cubicBezTo>
                        <a:pt x="10024" y="1241"/>
                        <a:pt x="10037" y="1218"/>
                        <a:pt x="10040" y="1196"/>
                      </a:cubicBezTo>
                      <a:cubicBezTo>
                        <a:pt x="10053" y="1193"/>
                        <a:pt x="10062" y="1193"/>
                        <a:pt x="10066" y="1193"/>
                      </a:cubicBezTo>
                      <a:cubicBezTo>
                        <a:pt x="10082" y="1190"/>
                        <a:pt x="10098" y="1190"/>
                        <a:pt x="10111" y="1186"/>
                      </a:cubicBezTo>
                      <a:cubicBezTo>
                        <a:pt x="10140" y="1180"/>
                        <a:pt x="10172" y="1173"/>
                        <a:pt x="10201" y="1167"/>
                      </a:cubicBezTo>
                      <a:cubicBezTo>
                        <a:pt x="10365" y="1125"/>
                        <a:pt x="10526" y="1054"/>
                        <a:pt x="10697" y="1029"/>
                      </a:cubicBezTo>
                      <a:cubicBezTo>
                        <a:pt x="10813" y="1012"/>
                        <a:pt x="10919" y="1035"/>
                        <a:pt x="11019" y="1096"/>
                      </a:cubicBezTo>
                      <a:cubicBezTo>
                        <a:pt x="11096" y="1148"/>
                        <a:pt x="11170" y="1218"/>
                        <a:pt x="11212" y="1302"/>
                      </a:cubicBezTo>
                      <a:moveTo>
                        <a:pt x="9576" y="820"/>
                      </a:moveTo>
                      <a:lnTo>
                        <a:pt x="9576" y="820"/>
                      </a:lnTo>
                      <a:cubicBezTo>
                        <a:pt x="9537" y="820"/>
                        <a:pt x="9496" y="820"/>
                        <a:pt x="9460" y="823"/>
                      </a:cubicBezTo>
                      <a:cubicBezTo>
                        <a:pt x="9389" y="830"/>
                        <a:pt x="9318" y="846"/>
                        <a:pt x="9261" y="888"/>
                      </a:cubicBezTo>
                      <a:cubicBezTo>
                        <a:pt x="9228" y="872"/>
                        <a:pt x="9196" y="859"/>
                        <a:pt x="9161" y="849"/>
                      </a:cubicBezTo>
                      <a:cubicBezTo>
                        <a:pt x="9167" y="852"/>
                        <a:pt x="9202" y="823"/>
                        <a:pt x="9212" y="817"/>
                      </a:cubicBezTo>
                      <a:cubicBezTo>
                        <a:pt x="9228" y="807"/>
                        <a:pt x="9248" y="798"/>
                        <a:pt x="9264" y="788"/>
                      </a:cubicBezTo>
                      <a:cubicBezTo>
                        <a:pt x="9299" y="766"/>
                        <a:pt x="9338" y="756"/>
                        <a:pt x="9376" y="746"/>
                      </a:cubicBezTo>
                      <a:cubicBezTo>
                        <a:pt x="9544" y="711"/>
                        <a:pt x="9714" y="743"/>
                        <a:pt x="9866" y="814"/>
                      </a:cubicBezTo>
                      <a:cubicBezTo>
                        <a:pt x="9869" y="814"/>
                        <a:pt x="9869" y="814"/>
                        <a:pt x="9872" y="817"/>
                      </a:cubicBezTo>
                      <a:cubicBezTo>
                        <a:pt x="9885" y="823"/>
                        <a:pt x="9901" y="830"/>
                        <a:pt x="9914" y="836"/>
                      </a:cubicBezTo>
                      <a:cubicBezTo>
                        <a:pt x="10043" y="901"/>
                        <a:pt x="10159" y="977"/>
                        <a:pt x="10291" y="1035"/>
                      </a:cubicBezTo>
                      <a:cubicBezTo>
                        <a:pt x="10249" y="1067"/>
                        <a:pt x="10207" y="1106"/>
                        <a:pt x="10185" y="1131"/>
                      </a:cubicBezTo>
                      <a:cubicBezTo>
                        <a:pt x="10140" y="1141"/>
                        <a:pt x="10091" y="1151"/>
                        <a:pt x="10043" y="1157"/>
                      </a:cubicBezTo>
                      <a:cubicBezTo>
                        <a:pt x="10043" y="1118"/>
                        <a:pt x="10027" y="1083"/>
                        <a:pt x="9998" y="1061"/>
                      </a:cubicBezTo>
                      <a:cubicBezTo>
                        <a:pt x="9985" y="1054"/>
                        <a:pt x="9972" y="1045"/>
                        <a:pt x="9959" y="1038"/>
                      </a:cubicBezTo>
                      <a:cubicBezTo>
                        <a:pt x="9946" y="1029"/>
                        <a:pt x="9940" y="1019"/>
                        <a:pt x="9937" y="999"/>
                      </a:cubicBezTo>
                      <a:cubicBezTo>
                        <a:pt x="9934" y="967"/>
                        <a:pt x="9930" y="943"/>
                        <a:pt x="9908" y="917"/>
                      </a:cubicBezTo>
                      <a:cubicBezTo>
                        <a:pt x="9872" y="878"/>
                        <a:pt x="9824" y="872"/>
                        <a:pt x="9773" y="881"/>
                      </a:cubicBezTo>
                      <a:cubicBezTo>
                        <a:pt x="9769" y="865"/>
                        <a:pt x="9769" y="849"/>
                        <a:pt x="9763" y="836"/>
                      </a:cubicBezTo>
                      <a:cubicBezTo>
                        <a:pt x="9756" y="820"/>
                        <a:pt x="9747" y="807"/>
                        <a:pt x="9734" y="798"/>
                      </a:cubicBezTo>
                      <a:cubicBezTo>
                        <a:pt x="9711" y="782"/>
                        <a:pt x="9679" y="775"/>
                        <a:pt x="9650" y="782"/>
                      </a:cubicBezTo>
                      <a:cubicBezTo>
                        <a:pt x="9624" y="785"/>
                        <a:pt x="9598" y="801"/>
                        <a:pt x="9576" y="820"/>
                      </a:cubicBezTo>
                      <a:moveTo>
                        <a:pt x="9450" y="923"/>
                      </a:moveTo>
                      <a:lnTo>
                        <a:pt x="9450" y="923"/>
                      </a:lnTo>
                      <a:cubicBezTo>
                        <a:pt x="9447" y="888"/>
                        <a:pt x="9425" y="869"/>
                        <a:pt x="9402" y="862"/>
                      </a:cubicBezTo>
                      <a:cubicBezTo>
                        <a:pt x="9431" y="856"/>
                        <a:pt x="9463" y="852"/>
                        <a:pt x="9499" y="852"/>
                      </a:cubicBezTo>
                      <a:cubicBezTo>
                        <a:pt x="9512" y="852"/>
                        <a:pt x="9528" y="852"/>
                        <a:pt x="9544" y="852"/>
                      </a:cubicBezTo>
                      <a:cubicBezTo>
                        <a:pt x="9531" y="869"/>
                        <a:pt x="9518" y="885"/>
                        <a:pt x="9508" y="901"/>
                      </a:cubicBezTo>
                      <a:cubicBezTo>
                        <a:pt x="9479" y="955"/>
                        <a:pt x="9466" y="1019"/>
                        <a:pt x="9409" y="1058"/>
                      </a:cubicBezTo>
                      <a:cubicBezTo>
                        <a:pt x="9389" y="1074"/>
                        <a:pt x="9360" y="1086"/>
                        <a:pt x="9331" y="1083"/>
                      </a:cubicBezTo>
                      <a:cubicBezTo>
                        <a:pt x="9299" y="1083"/>
                        <a:pt x="9283" y="1051"/>
                        <a:pt x="9293" y="1022"/>
                      </a:cubicBezTo>
                      <a:cubicBezTo>
                        <a:pt x="9293" y="1016"/>
                        <a:pt x="9293" y="1012"/>
                        <a:pt x="9296" y="1009"/>
                      </a:cubicBezTo>
                      <a:cubicBezTo>
                        <a:pt x="9296" y="1006"/>
                        <a:pt x="9299" y="1003"/>
                        <a:pt x="9302" y="1003"/>
                      </a:cubicBezTo>
                      <a:lnTo>
                        <a:pt x="9305" y="1006"/>
                      </a:lnTo>
                      <a:cubicBezTo>
                        <a:pt x="9312" y="1012"/>
                        <a:pt x="9322" y="1016"/>
                        <a:pt x="9331" y="1019"/>
                      </a:cubicBezTo>
                      <a:cubicBezTo>
                        <a:pt x="9351" y="1029"/>
                        <a:pt x="9373" y="1032"/>
                        <a:pt x="9396" y="1025"/>
                      </a:cubicBezTo>
                      <a:cubicBezTo>
                        <a:pt x="9444" y="1016"/>
                        <a:pt x="9457" y="967"/>
                        <a:pt x="9450" y="923"/>
                      </a:cubicBezTo>
                      <a:moveTo>
                        <a:pt x="9289" y="1302"/>
                      </a:moveTo>
                      <a:lnTo>
                        <a:pt x="9289" y="1302"/>
                      </a:lnTo>
                      <a:cubicBezTo>
                        <a:pt x="9277" y="1296"/>
                        <a:pt x="9261" y="1292"/>
                        <a:pt x="9248" y="1289"/>
                      </a:cubicBezTo>
                      <a:cubicBezTo>
                        <a:pt x="9209" y="1199"/>
                        <a:pt x="9106" y="1135"/>
                        <a:pt x="9019" y="1102"/>
                      </a:cubicBezTo>
                      <a:cubicBezTo>
                        <a:pt x="8932" y="1074"/>
                        <a:pt x="8832" y="1067"/>
                        <a:pt x="8742" y="1086"/>
                      </a:cubicBezTo>
                      <a:cubicBezTo>
                        <a:pt x="8668" y="1106"/>
                        <a:pt x="8600" y="1138"/>
                        <a:pt x="8532" y="1164"/>
                      </a:cubicBezTo>
                      <a:cubicBezTo>
                        <a:pt x="8452" y="1193"/>
                        <a:pt x="8372" y="1222"/>
                        <a:pt x="8288" y="1234"/>
                      </a:cubicBezTo>
                      <a:cubicBezTo>
                        <a:pt x="8217" y="1244"/>
                        <a:pt x="8149" y="1254"/>
                        <a:pt x="8079" y="1257"/>
                      </a:cubicBezTo>
                      <a:cubicBezTo>
                        <a:pt x="8101" y="1241"/>
                        <a:pt x="8114" y="1218"/>
                        <a:pt x="8117" y="1196"/>
                      </a:cubicBezTo>
                      <a:cubicBezTo>
                        <a:pt x="8130" y="1193"/>
                        <a:pt x="8140" y="1193"/>
                        <a:pt x="8143" y="1193"/>
                      </a:cubicBezTo>
                      <a:cubicBezTo>
                        <a:pt x="8159" y="1190"/>
                        <a:pt x="8175" y="1190"/>
                        <a:pt x="8188" y="1186"/>
                      </a:cubicBezTo>
                      <a:cubicBezTo>
                        <a:pt x="8217" y="1180"/>
                        <a:pt x="8249" y="1173"/>
                        <a:pt x="8278" y="1167"/>
                      </a:cubicBezTo>
                      <a:cubicBezTo>
                        <a:pt x="8442" y="1125"/>
                        <a:pt x="8604" y="1054"/>
                        <a:pt x="8774" y="1029"/>
                      </a:cubicBezTo>
                      <a:cubicBezTo>
                        <a:pt x="8890" y="1012"/>
                        <a:pt x="8996" y="1035"/>
                        <a:pt x="9096" y="1096"/>
                      </a:cubicBezTo>
                      <a:cubicBezTo>
                        <a:pt x="9173" y="1148"/>
                        <a:pt x="9248" y="1218"/>
                        <a:pt x="9289" y="1302"/>
                      </a:cubicBezTo>
                      <a:moveTo>
                        <a:pt x="7653" y="820"/>
                      </a:moveTo>
                      <a:lnTo>
                        <a:pt x="7653" y="820"/>
                      </a:lnTo>
                      <a:cubicBezTo>
                        <a:pt x="7615" y="820"/>
                        <a:pt x="7573" y="820"/>
                        <a:pt x="7538" y="823"/>
                      </a:cubicBezTo>
                      <a:cubicBezTo>
                        <a:pt x="7467" y="830"/>
                        <a:pt x="7396" y="846"/>
                        <a:pt x="7338" y="888"/>
                      </a:cubicBezTo>
                      <a:cubicBezTo>
                        <a:pt x="7306" y="872"/>
                        <a:pt x="7273" y="859"/>
                        <a:pt x="7238" y="849"/>
                      </a:cubicBezTo>
                      <a:cubicBezTo>
                        <a:pt x="7244" y="852"/>
                        <a:pt x="7280" y="823"/>
                        <a:pt x="7290" y="817"/>
                      </a:cubicBezTo>
                      <a:cubicBezTo>
                        <a:pt x="7306" y="807"/>
                        <a:pt x="7325" y="798"/>
                        <a:pt x="7341" y="788"/>
                      </a:cubicBezTo>
                      <a:cubicBezTo>
                        <a:pt x="7376" y="766"/>
                        <a:pt x="7415" y="756"/>
                        <a:pt x="7454" y="746"/>
                      </a:cubicBezTo>
                      <a:cubicBezTo>
                        <a:pt x="7621" y="711"/>
                        <a:pt x="7792" y="743"/>
                        <a:pt x="7943" y="814"/>
                      </a:cubicBezTo>
                      <a:cubicBezTo>
                        <a:pt x="7947" y="814"/>
                        <a:pt x="7947" y="814"/>
                        <a:pt x="7950" y="817"/>
                      </a:cubicBezTo>
                      <a:cubicBezTo>
                        <a:pt x="7963" y="823"/>
                        <a:pt x="7979" y="830"/>
                        <a:pt x="7991" y="836"/>
                      </a:cubicBezTo>
                      <a:cubicBezTo>
                        <a:pt x="8120" y="901"/>
                        <a:pt x="8236" y="977"/>
                        <a:pt x="8368" y="1035"/>
                      </a:cubicBezTo>
                      <a:cubicBezTo>
                        <a:pt x="8327" y="1067"/>
                        <a:pt x="8281" y="1106"/>
                        <a:pt x="8262" y="1131"/>
                      </a:cubicBezTo>
                      <a:cubicBezTo>
                        <a:pt x="8217" y="1141"/>
                        <a:pt x="8169" y="1151"/>
                        <a:pt x="8120" y="1157"/>
                      </a:cubicBezTo>
                      <a:cubicBezTo>
                        <a:pt x="8120" y="1118"/>
                        <a:pt x="8104" y="1083"/>
                        <a:pt x="8075" y="1061"/>
                      </a:cubicBezTo>
                      <a:cubicBezTo>
                        <a:pt x="8062" y="1054"/>
                        <a:pt x="8049" y="1045"/>
                        <a:pt x="8037" y="1038"/>
                      </a:cubicBezTo>
                      <a:cubicBezTo>
                        <a:pt x="8024" y="1029"/>
                        <a:pt x="8017" y="1019"/>
                        <a:pt x="8014" y="999"/>
                      </a:cubicBezTo>
                      <a:cubicBezTo>
                        <a:pt x="8011" y="967"/>
                        <a:pt x="8008" y="943"/>
                        <a:pt x="7985" y="917"/>
                      </a:cubicBezTo>
                      <a:cubicBezTo>
                        <a:pt x="7950" y="878"/>
                        <a:pt x="7901" y="872"/>
                        <a:pt x="7850" y="881"/>
                      </a:cubicBezTo>
                      <a:cubicBezTo>
                        <a:pt x="7847" y="865"/>
                        <a:pt x="7847" y="849"/>
                        <a:pt x="7840" y="836"/>
                      </a:cubicBezTo>
                      <a:cubicBezTo>
                        <a:pt x="7834" y="820"/>
                        <a:pt x="7824" y="807"/>
                        <a:pt x="7811" y="798"/>
                      </a:cubicBezTo>
                      <a:cubicBezTo>
                        <a:pt x="7789" y="782"/>
                        <a:pt x="7756" y="775"/>
                        <a:pt x="7727" y="782"/>
                      </a:cubicBezTo>
                      <a:cubicBezTo>
                        <a:pt x="7702" y="785"/>
                        <a:pt x="7676" y="801"/>
                        <a:pt x="7653" y="820"/>
                      </a:cubicBezTo>
                      <a:moveTo>
                        <a:pt x="7528" y="923"/>
                      </a:moveTo>
                      <a:lnTo>
                        <a:pt x="7528" y="923"/>
                      </a:lnTo>
                      <a:cubicBezTo>
                        <a:pt x="7525" y="888"/>
                        <a:pt x="7502" y="869"/>
                        <a:pt x="7479" y="862"/>
                      </a:cubicBezTo>
                      <a:cubicBezTo>
                        <a:pt x="7508" y="856"/>
                        <a:pt x="7541" y="852"/>
                        <a:pt x="7576" y="852"/>
                      </a:cubicBezTo>
                      <a:cubicBezTo>
                        <a:pt x="7589" y="852"/>
                        <a:pt x="7605" y="852"/>
                        <a:pt x="7621" y="852"/>
                      </a:cubicBezTo>
                      <a:cubicBezTo>
                        <a:pt x="7608" y="869"/>
                        <a:pt x="7595" y="885"/>
                        <a:pt x="7586" y="901"/>
                      </a:cubicBezTo>
                      <a:cubicBezTo>
                        <a:pt x="7557" y="955"/>
                        <a:pt x="7544" y="1019"/>
                        <a:pt x="7486" y="1058"/>
                      </a:cubicBezTo>
                      <a:cubicBezTo>
                        <a:pt x="7467" y="1074"/>
                        <a:pt x="7438" y="1086"/>
                        <a:pt x="7409" y="1083"/>
                      </a:cubicBezTo>
                      <a:cubicBezTo>
                        <a:pt x="7376" y="1083"/>
                        <a:pt x="7360" y="1051"/>
                        <a:pt x="7367" y="1022"/>
                      </a:cubicBezTo>
                      <a:cubicBezTo>
                        <a:pt x="7370" y="1016"/>
                        <a:pt x="7370" y="1012"/>
                        <a:pt x="7373" y="1009"/>
                      </a:cubicBezTo>
                      <a:cubicBezTo>
                        <a:pt x="7373" y="1006"/>
                        <a:pt x="7376" y="1003"/>
                        <a:pt x="7380" y="1003"/>
                      </a:cubicBezTo>
                      <a:lnTo>
                        <a:pt x="7383" y="1006"/>
                      </a:lnTo>
                      <a:cubicBezTo>
                        <a:pt x="7389" y="1012"/>
                        <a:pt x="7399" y="1016"/>
                        <a:pt x="7409" y="1019"/>
                      </a:cubicBezTo>
                      <a:cubicBezTo>
                        <a:pt x="7428" y="1029"/>
                        <a:pt x="7450" y="1032"/>
                        <a:pt x="7473" y="1025"/>
                      </a:cubicBezTo>
                      <a:cubicBezTo>
                        <a:pt x="7521" y="1016"/>
                        <a:pt x="7534" y="967"/>
                        <a:pt x="7528" y="923"/>
                      </a:cubicBezTo>
                      <a:moveTo>
                        <a:pt x="7367" y="1302"/>
                      </a:moveTo>
                      <a:lnTo>
                        <a:pt x="7367" y="1302"/>
                      </a:lnTo>
                      <a:cubicBezTo>
                        <a:pt x="7354" y="1296"/>
                        <a:pt x="7338" y="1292"/>
                        <a:pt x="7325" y="1289"/>
                      </a:cubicBezTo>
                      <a:cubicBezTo>
                        <a:pt x="7286" y="1199"/>
                        <a:pt x="7183" y="1135"/>
                        <a:pt x="7096" y="1102"/>
                      </a:cubicBezTo>
                      <a:cubicBezTo>
                        <a:pt x="7009" y="1074"/>
                        <a:pt x="6909" y="1067"/>
                        <a:pt x="6819" y="1086"/>
                      </a:cubicBezTo>
                      <a:cubicBezTo>
                        <a:pt x="6745" y="1106"/>
                        <a:pt x="6677" y="1138"/>
                        <a:pt x="6610" y="1164"/>
                      </a:cubicBezTo>
                      <a:cubicBezTo>
                        <a:pt x="6529" y="1193"/>
                        <a:pt x="6449" y="1222"/>
                        <a:pt x="6365" y="1234"/>
                      </a:cubicBezTo>
                      <a:cubicBezTo>
                        <a:pt x="6294" y="1244"/>
                        <a:pt x="6227" y="1254"/>
                        <a:pt x="6156" y="1257"/>
                      </a:cubicBezTo>
                      <a:cubicBezTo>
                        <a:pt x="6178" y="1241"/>
                        <a:pt x="6191" y="1218"/>
                        <a:pt x="6194" y="1196"/>
                      </a:cubicBezTo>
                      <a:cubicBezTo>
                        <a:pt x="6207" y="1193"/>
                        <a:pt x="6217" y="1193"/>
                        <a:pt x="6220" y="1193"/>
                      </a:cubicBezTo>
                      <a:cubicBezTo>
                        <a:pt x="6236" y="1190"/>
                        <a:pt x="6249" y="1190"/>
                        <a:pt x="6265" y="1186"/>
                      </a:cubicBezTo>
                      <a:cubicBezTo>
                        <a:pt x="6294" y="1180"/>
                        <a:pt x="6323" y="1173"/>
                        <a:pt x="6356" y="1167"/>
                      </a:cubicBezTo>
                      <a:cubicBezTo>
                        <a:pt x="6520" y="1125"/>
                        <a:pt x="6681" y="1054"/>
                        <a:pt x="6851" y="1029"/>
                      </a:cubicBezTo>
                      <a:cubicBezTo>
                        <a:pt x="6967" y="1012"/>
                        <a:pt x="7074" y="1035"/>
                        <a:pt x="7174" y="1096"/>
                      </a:cubicBezTo>
                      <a:cubicBezTo>
                        <a:pt x="7251" y="1148"/>
                        <a:pt x="7322" y="1218"/>
                        <a:pt x="7367" y="1302"/>
                      </a:cubicBezTo>
                      <a:moveTo>
                        <a:pt x="5731" y="820"/>
                      </a:moveTo>
                      <a:lnTo>
                        <a:pt x="5731" y="820"/>
                      </a:lnTo>
                      <a:cubicBezTo>
                        <a:pt x="5692" y="820"/>
                        <a:pt x="5650" y="820"/>
                        <a:pt x="5615" y="823"/>
                      </a:cubicBezTo>
                      <a:cubicBezTo>
                        <a:pt x="5544" y="830"/>
                        <a:pt x="5473" y="846"/>
                        <a:pt x="5415" y="888"/>
                      </a:cubicBezTo>
                      <a:cubicBezTo>
                        <a:pt x="5383" y="872"/>
                        <a:pt x="5351" y="859"/>
                        <a:pt x="5315" y="849"/>
                      </a:cubicBezTo>
                      <a:cubicBezTo>
                        <a:pt x="5322" y="852"/>
                        <a:pt x="5357" y="823"/>
                        <a:pt x="5367" y="817"/>
                      </a:cubicBezTo>
                      <a:cubicBezTo>
                        <a:pt x="5383" y="807"/>
                        <a:pt x="5402" y="798"/>
                        <a:pt x="5418" y="788"/>
                      </a:cubicBezTo>
                      <a:cubicBezTo>
                        <a:pt x="5454" y="766"/>
                        <a:pt x="5492" y="756"/>
                        <a:pt x="5531" y="746"/>
                      </a:cubicBezTo>
                      <a:cubicBezTo>
                        <a:pt x="5699" y="711"/>
                        <a:pt x="5869" y="743"/>
                        <a:pt x="6020" y="814"/>
                      </a:cubicBezTo>
                      <a:cubicBezTo>
                        <a:pt x="6024" y="814"/>
                        <a:pt x="6024" y="814"/>
                        <a:pt x="6027" y="817"/>
                      </a:cubicBezTo>
                      <a:cubicBezTo>
                        <a:pt x="6040" y="823"/>
                        <a:pt x="6056" y="830"/>
                        <a:pt x="6069" y="836"/>
                      </a:cubicBezTo>
                      <a:cubicBezTo>
                        <a:pt x="6198" y="901"/>
                        <a:pt x="6313" y="977"/>
                        <a:pt x="6446" y="1035"/>
                      </a:cubicBezTo>
                      <a:cubicBezTo>
                        <a:pt x="6404" y="1067"/>
                        <a:pt x="6359" y="1106"/>
                        <a:pt x="6339" y="1131"/>
                      </a:cubicBezTo>
                      <a:cubicBezTo>
                        <a:pt x="6291" y="1141"/>
                        <a:pt x="6246" y="1151"/>
                        <a:pt x="6198" y="1157"/>
                      </a:cubicBezTo>
                      <a:cubicBezTo>
                        <a:pt x="6198" y="1118"/>
                        <a:pt x="6181" y="1083"/>
                        <a:pt x="6153" y="1061"/>
                      </a:cubicBezTo>
                      <a:cubicBezTo>
                        <a:pt x="6140" y="1054"/>
                        <a:pt x="6127" y="1045"/>
                        <a:pt x="6114" y="1038"/>
                      </a:cubicBezTo>
                      <a:cubicBezTo>
                        <a:pt x="6101" y="1029"/>
                        <a:pt x="6095" y="1019"/>
                        <a:pt x="6092" y="999"/>
                      </a:cubicBezTo>
                      <a:cubicBezTo>
                        <a:pt x="6088" y="967"/>
                        <a:pt x="6085" y="943"/>
                        <a:pt x="6062" y="917"/>
                      </a:cubicBezTo>
                      <a:cubicBezTo>
                        <a:pt x="6027" y="878"/>
                        <a:pt x="5979" y="872"/>
                        <a:pt x="5927" y="881"/>
                      </a:cubicBezTo>
                      <a:cubicBezTo>
                        <a:pt x="5924" y="865"/>
                        <a:pt x="5924" y="849"/>
                        <a:pt x="5917" y="836"/>
                      </a:cubicBezTo>
                      <a:cubicBezTo>
                        <a:pt x="5911" y="820"/>
                        <a:pt x="5901" y="807"/>
                        <a:pt x="5888" y="798"/>
                      </a:cubicBezTo>
                      <a:cubicBezTo>
                        <a:pt x="5866" y="782"/>
                        <a:pt x="5834" y="775"/>
                        <a:pt x="5805" y="782"/>
                      </a:cubicBezTo>
                      <a:cubicBezTo>
                        <a:pt x="5779" y="785"/>
                        <a:pt x="5753" y="801"/>
                        <a:pt x="5731" y="820"/>
                      </a:cubicBezTo>
                      <a:moveTo>
                        <a:pt x="5605" y="923"/>
                      </a:moveTo>
                      <a:lnTo>
                        <a:pt x="5605" y="923"/>
                      </a:lnTo>
                      <a:cubicBezTo>
                        <a:pt x="5602" y="888"/>
                        <a:pt x="5579" y="869"/>
                        <a:pt x="5554" y="862"/>
                      </a:cubicBezTo>
                      <a:cubicBezTo>
                        <a:pt x="5586" y="856"/>
                        <a:pt x="5618" y="852"/>
                        <a:pt x="5653" y="852"/>
                      </a:cubicBezTo>
                      <a:cubicBezTo>
                        <a:pt x="5666" y="852"/>
                        <a:pt x="5682" y="852"/>
                        <a:pt x="5699" y="852"/>
                      </a:cubicBezTo>
                      <a:cubicBezTo>
                        <a:pt x="5686" y="869"/>
                        <a:pt x="5673" y="885"/>
                        <a:pt x="5663" y="901"/>
                      </a:cubicBezTo>
                      <a:cubicBezTo>
                        <a:pt x="5631" y="955"/>
                        <a:pt x="5621" y="1019"/>
                        <a:pt x="5563" y="1058"/>
                      </a:cubicBezTo>
                      <a:cubicBezTo>
                        <a:pt x="5544" y="1074"/>
                        <a:pt x="5515" y="1086"/>
                        <a:pt x="5486" y="1083"/>
                      </a:cubicBezTo>
                      <a:cubicBezTo>
                        <a:pt x="5454" y="1083"/>
                        <a:pt x="5438" y="1051"/>
                        <a:pt x="5444" y="1022"/>
                      </a:cubicBezTo>
                      <a:cubicBezTo>
                        <a:pt x="5447" y="1016"/>
                        <a:pt x="5447" y="1012"/>
                        <a:pt x="5451" y="1009"/>
                      </a:cubicBezTo>
                      <a:cubicBezTo>
                        <a:pt x="5451" y="1006"/>
                        <a:pt x="5454" y="1003"/>
                        <a:pt x="5457" y="1003"/>
                      </a:cubicBezTo>
                      <a:lnTo>
                        <a:pt x="5460" y="1006"/>
                      </a:lnTo>
                      <a:cubicBezTo>
                        <a:pt x="5467" y="1012"/>
                        <a:pt x="5476" y="1016"/>
                        <a:pt x="5486" y="1019"/>
                      </a:cubicBezTo>
                      <a:cubicBezTo>
                        <a:pt x="5505" y="1029"/>
                        <a:pt x="5528" y="1032"/>
                        <a:pt x="5550" y="1025"/>
                      </a:cubicBezTo>
                      <a:cubicBezTo>
                        <a:pt x="5599" y="1016"/>
                        <a:pt x="5612" y="967"/>
                        <a:pt x="5605" y="923"/>
                      </a:cubicBezTo>
                      <a:moveTo>
                        <a:pt x="5444" y="1302"/>
                      </a:moveTo>
                      <a:lnTo>
                        <a:pt x="5444" y="1302"/>
                      </a:lnTo>
                      <a:cubicBezTo>
                        <a:pt x="5431" y="1296"/>
                        <a:pt x="5415" y="1292"/>
                        <a:pt x="5402" y="1289"/>
                      </a:cubicBezTo>
                      <a:cubicBezTo>
                        <a:pt x="5363" y="1199"/>
                        <a:pt x="5260" y="1135"/>
                        <a:pt x="5174" y="1102"/>
                      </a:cubicBezTo>
                      <a:cubicBezTo>
                        <a:pt x="5087" y="1074"/>
                        <a:pt x="4987" y="1067"/>
                        <a:pt x="4897" y="1086"/>
                      </a:cubicBezTo>
                      <a:cubicBezTo>
                        <a:pt x="4822" y="1106"/>
                        <a:pt x="4755" y="1138"/>
                        <a:pt x="4687" y="1164"/>
                      </a:cubicBezTo>
                      <a:cubicBezTo>
                        <a:pt x="4607" y="1193"/>
                        <a:pt x="4526" y="1222"/>
                        <a:pt x="4442" y="1234"/>
                      </a:cubicBezTo>
                      <a:cubicBezTo>
                        <a:pt x="4372" y="1244"/>
                        <a:pt x="4304" y="1254"/>
                        <a:pt x="4233" y="1257"/>
                      </a:cubicBezTo>
                      <a:cubicBezTo>
                        <a:pt x="4256" y="1241"/>
                        <a:pt x="4269" y="1218"/>
                        <a:pt x="4272" y="1196"/>
                      </a:cubicBezTo>
                      <a:cubicBezTo>
                        <a:pt x="4285" y="1193"/>
                        <a:pt x="4294" y="1193"/>
                        <a:pt x="4298" y="1193"/>
                      </a:cubicBezTo>
                      <a:cubicBezTo>
                        <a:pt x="4314" y="1190"/>
                        <a:pt x="4326" y="1190"/>
                        <a:pt x="4343" y="1186"/>
                      </a:cubicBezTo>
                      <a:cubicBezTo>
                        <a:pt x="4372" y="1180"/>
                        <a:pt x="4401" y="1173"/>
                        <a:pt x="4433" y="1167"/>
                      </a:cubicBezTo>
                      <a:cubicBezTo>
                        <a:pt x="4597" y="1125"/>
                        <a:pt x="4758" y="1054"/>
                        <a:pt x="4929" y="1029"/>
                      </a:cubicBezTo>
                      <a:cubicBezTo>
                        <a:pt x="5045" y="1012"/>
                        <a:pt x="5151" y="1035"/>
                        <a:pt x="5251" y="1096"/>
                      </a:cubicBezTo>
                      <a:cubicBezTo>
                        <a:pt x="5328" y="1148"/>
                        <a:pt x="5399" y="1218"/>
                        <a:pt x="5444" y="1302"/>
                      </a:cubicBezTo>
                      <a:moveTo>
                        <a:pt x="3808" y="820"/>
                      </a:moveTo>
                      <a:lnTo>
                        <a:pt x="3808" y="820"/>
                      </a:lnTo>
                      <a:cubicBezTo>
                        <a:pt x="3766" y="820"/>
                        <a:pt x="3728" y="820"/>
                        <a:pt x="3692" y="823"/>
                      </a:cubicBezTo>
                      <a:cubicBezTo>
                        <a:pt x="3621" y="830"/>
                        <a:pt x="3550" y="846"/>
                        <a:pt x="3492" y="888"/>
                      </a:cubicBezTo>
                      <a:cubicBezTo>
                        <a:pt x="3460" y="872"/>
                        <a:pt x="3425" y="859"/>
                        <a:pt x="3392" y="849"/>
                      </a:cubicBezTo>
                      <a:cubicBezTo>
                        <a:pt x="3399" y="852"/>
                        <a:pt x="3434" y="823"/>
                        <a:pt x="3444" y="817"/>
                      </a:cubicBezTo>
                      <a:cubicBezTo>
                        <a:pt x="3460" y="807"/>
                        <a:pt x="3480" y="798"/>
                        <a:pt x="3496" y="788"/>
                      </a:cubicBezTo>
                      <a:cubicBezTo>
                        <a:pt x="3531" y="766"/>
                        <a:pt x="3570" y="756"/>
                        <a:pt x="3608" y="746"/>
                      </a:cubicBezTo>
                      <a:cubicBezTo>
                        <a:pt x="3776" y="711"/>
                        <a:pt x="3946" y="743"/>
                        <a:pt x="4098" y="814"/>
                      </a:cubicBezTo>
                      <a:cubicBezTo>
                        <a:pt x="4101" y="814"/>
                        <a:pt x="4101" y="814"/>
                        <a:pt x="4104" y="817"/>
                      </a:cubicBezTo>
                      <a:cubicBezTo>
                        <a:pt x="4117" y="823"/>
                        <a:pt x="4133" y="830"/>
                        <a:pt x="4146" y="836"/>
                      </a:cubicBezTo>
                      <a:cubicBezTo>
                        <a:pt x="4275" y="901"/>
                        <a:pt x="4391" y="977"/>
                        <a:pt x="4523" y="1035"/>
                      </a:cubicBezTo>
                      <a:cubicBezTo>
                        <a:pt x="4481" y="1067"/>
                        <a:pt x="4436" y="1106"/>
                        <a:pt x="4417" y="1131"/>
                      </a:cubicBezTo>
                      <a:cubicBezTo>
                        <a:pt x="4368" y="1141"/>
                        <a:pt x="4323" y="1151"/>
                        <a:pt x="4275" y="1157"/>
                      </a:cubicBezTo>
                      <a:cubicBezTo>
                        <a:pt x="4275" y="1118"/>
                        <a:pt x="4259" y="1083"/>
                        <a:pt x="4230" y="1061"/>
                      </a:cubicBezTo>
                      <a:cubicBezTo>
                        <a:pt x="4217" y="1054"/>
                        <a:pt x="4204" y="1045"/>
                        <a:pt x="4191" y="1038"/>
                      </a:cubicBezTo>
                      <a:cubicBezTo>
                        <a:pt x="4178" y="1029"/>
                        <a:pt x="4172" y="1019"/>
                        <a:pt x="4169" y="999"/>
                      </a:cubicBezTo>
                      <a:cubicBezTo>
                        <a:pt x="4165" y="967"/>
                        <a:pt x="4162" y="943"/>
                        <a:pt x="4140" y="917"/>
                      </a:cubicBezTo>
                      <a:cubicBezTo>
                        <a:pt x="4104" y="878"/>
                        <a:pt x="4056" y="872"/>
                        <a:pt x="4005" y="881"/>
                      </a:cubicBezTo>
                      <a:cubicBezTo>
                        <a:pt x="4001" y="865"/>
                        <a:pt x="4001" y="849"/>
                        <a:pt x="3995" y="836"/>
                      </a:cubicBezTo>
                      <a:cubicBezTo>
                        <a:pt x="3989" y="820"/>
                        <a:pt x="3979" y="807"/>
                        <a:pt x="3966" y="798"/>
                      </a:cubicBezTo>
                      <a:cubicBezTo>
                        <a:pt x="3940" y="782"/>
                        <a:pt x="3911" y="775"/>
                        <a:pt x="3882" y="782"/>
                      </a:cubicBezTo>
                      <a:cubicBezTo>
                        <a:pt x="3856" y="785"/>
                        <a:pt x="3831" y="801"/>
                        <a:pt x="3808" y="820"/>
                      </a:cubicBezTo>
                      <a:moveTo>
                        <a:pt x="3682" y="923"/>
                      </a:moveTo>
                      <a:lnTo>
                        <a:pt x="3682" y="923"/>
                      </a:lnTo>
                      <a:cubicBezTo>
                        <a:pt x="3679" y="888"/>
                        <a:pt x="3657" y="869"/>
                        <a:pt x="3631" y="862"/>
                      </a:cubicBezTo>
                      <a:cubicBezTo>
                        <a:pt x="3663" y="856"/>
                        <a:pt x="3695" y="852"/>
                        <a:pt x="3731" y="852"/>
                      </a:cubicBezTo>
                      <a:cubicBezTo>
                        <a:pt x="3744" y="852"/>
                        <a:pt x="3760" y="852"/>
                        <a:pt x="3776" y="852"/>
                      </a:cubicBezTo>
                      <a:cubicBezTo>
                        <a:pt x="3763" y="869"/>
                        <a:pt x="3750" y="885"/>
                        <a:pt x="3740" y="901"/>
                      </a:cubicBezTo>
                      <a:cubicBezTo>
                        <a:pt x="3708" y="955"/>
                        <a:pt x="3698" y="1019"/>
                        <a:pt x="3641" y="1058"/>
                      </a:cubicBezTo>
                      <a:cubicBezTo>
                        <a:pt x="3621" y="1074"/>
                        <a:pt x="3592" y="1086"/>
                        <a:pt x="3563" y="1083"/>
                      </a:cubicBezTo>
                      <a:cubicBezTo>
                        <a:pt x="3531" y="1083"/>
                        <a:pt x="3515" y="1051"/>
                        <a:pt x="3521" y="1022"/>
                      </a:cubicBezTo>
                      <a:cubicBezTo>
                        <a:pt x="3525" y="1016"/>
                        <a:pt x="3525" y="1012"/>
                        <a:pt x="3528" y="1009"/>
                      </a:cubicBezTo>
                      <a:cubicBezTo>
                        <a:pt x="3528" y="1006"/>
                        <a:pt x="3531" y="1003"/>
                        <a:pt x="3534" y="1003"/>
                      </a:cubicBezTo>
                      <a:lnTo>
                        <a:pt x="3537" y="1006"/>
                      </a:lnTo>
                      <a:cubicBezTo>
                        <a:pt x="3544" y="1012"/>
                        <a:pt x="3553" y="1016"/>
                        <a:pt x="3563" y="1019"/>
                      </a:cubicBezTo>
                      <a:cubicBezTo>
                        <a:pt x="3583" y="1029"/>
                        <a:pt x="3605" y="1032"/>
                        <a:pt x="3628" y="1025"/>
                      </a:cubicBezTo>
                      <a:cubicBezTo>
                        <a:pt x="3676" y="1016"/>
                        <a:pt x="3689" y="967"/>
                        <a:pt x="3682" y="923"/>
                      </a:cubicBezTo>
                      <a:moveTo>
                        <a:pt x="3521" y="1302"/>
                      </a:moveTo>
                      <a:lnTo>
                        <a:pt x="3521" y="1302"/>
                      </a:lnTo>
                      <a:cubicBezTo>
                        <a:pt x="3508" y="1296"/>
                        <a:pt x="3492" y="1292"/>
                        <a:pt x="3480" y="1289"/>
                      </a:cubicBezTo>
                      <a:cubicBezTo>
                        <a:pt x="3441" y="1199"/>
                        <a:pt x="3338" y="1135"/>
                        <a:pt x="3251" y="1102"/>
                      </a:cubicBezTo>
                      <a:cubicBezTo>
                        <a:pt x="3164" y="1074"/>
                        <a:pt x="3064" y="1067"/>
                        <a:pt x="2974" y="1086"/>
                      </a:cubicBezTo>
                      <a:cubicBezTo>
                        <a:pt x="2900" y="1106"/>
                        <a:pt x="2832" y="1138"/>
                        <a:pt x="2764" y="1164"/>
                      </a:cubicBezTo>
                      <a:cubicBezTo>
                        <a:pt x="2684" y="1193"/>
                        <a:pt x="2603" y="1222"/>
                        <a:pt x="2520" y="1234"/>
                      </a:cubicBezTo>
                      <a:cubicBezTo>
                        <a:pt x="2449" y="1244"/>
                        <a:pt x="2381" y="1254"/>
                        <a:pt x="2310" y="1257"/>
                      </a:cubicBezTo>
                      <a:cubicBezTo>
                        <a:pt x="2333" y="1241"/>
                        <a:pt x="2346" y="1218"/>
                        <a:pt x="2349" y="1196"/>
                      </a:cubicBezTo>
                      <a:cubicBezTo>
                        <a:pt x="2362" y="1193"/>
                        <a:pt x="2372" y="1193"/>
                        <a:pt x="2375" y="1193"/>
                      </a:cubicBezTo>
                      <a:cubicBezTo>
                        <a:pt x="2391" y="1190"/>
                        <a:pt x="2404" y="1190"/>
                        <a:pt x="2420" y="1186"/>
                      </a:cubicBezTo>
                      <a:cubicBezTo>
                        <a:pt x="2449" y="1180"/>
                        <a:pt x="2478" y="1173"/>
                        <a:pt x="2507" y="1167"/>
                      </a:cubicBezTo>
                      <a:cubicBezTo>
                        <a:pt x="2675" y="1125"/>
                        <a:pt x="2835" y="1054"/>
                        <a:pt x="3006" y="1029"/>
                      </a:cubicBezTo>
                      <a:cubicBezTo>
                        <a:pt x="3122" y="1012"/>
                        <a:pt x="3228" y="1035"/>
                        <a:pt x="3328" y="1096"/>
                      </a:cubicBezTo>
                      <a:cubicBezTo>
                        <a:pt x="3405" y="1148"/>
                        <a:pt x="3476" y="1218"/>
                        <a:pt x="3521" y="1302"/>
                      </a:cubicBezTo>
                      <a:moveTo>
                        <a:pt x="1885" y="820"/>
                      </a:moveTo>
                      <a:lnTo>
                        <a:pt x="1885" y="820"/>
                      </a:lnTo>
                      <a:cubicBezTo>
                        <a:pt x="1843" y="820"/>
                        <a:pt x="1805" y="820"/>
                        <a:pt x="1769" y="823"/>
                      </a:cubicBezTo>
                      <a:cubicBezTo>
                        <a:pt x="1698" y="830"/>
                        <a:pt x="1628" y="846"/>
                        <a:pt x="1570" y="888"/>
                      </a:cubicBezTo>
                      <a:cubicBezTo>
                        <a:pt x="1537" y="872"/>
                        <a:pt x="1502" y="859"/>
                        <a:pt x="1470" y="849"/>
                      </a:cubicBezTo>
                      <a:cubicBezTo>
                        <a:pt x="1476" y="852"/>
                        <a:pt x="1512" y="823"/>
                        <a:pt x="1521" y="817"/>
                      </a:cubicBezTo>
                      <a:cubicBezTo>
                        <a:pt x="1537" y="807"/>
                        <a:pt x="1554" y="798"/>
                        <a:pt x="1573" y="788"/>
                      </a:cubicBezTo>
                      <a:cubicBezTo>
                        <a:pt x="1608" y="766"/>
                        <a:pt x="1647" y="756"/>
                        <a:pt x="1686" y="746"/>
                      </a:cubicBezTo>
                      <a:cubicBezTo>
                        <a:pt x="1853" y="711"/>
                        <a:pt x="2024" y="743"/>
                        <a:pt x="2175" y="814"/>
                      </a:cubicBezTo>
                      <a:cubicBezTo>
                        <a:pt x="2178" y="814"/>
                        <a:pt x="2178" y="814"/>
                        <a:pt x="2182" y="817"/>
                      </a:cubicBezTo>
                      <a:cubicBezTo>
                        <a:pt x="2194" y="823"/>
                        <a:pt x="2211" y="830"/>
                        <a:pt x="2223" y="836"/>
                      </a:cubicBezTo>
                      <a:cubicBezTo>
                        <a:pt x="2352" y="901"/>
                        <a:pt x="2468" y="977"/>
                        <a:pt x="2600" y="1035"/>
                      </a:cubicBezTo>
                      <a:cubicBezTo>
                        <a:pt x="2559" y="1067"/>
                        <a:pt x="2513" y="1106"/>
                        <a:pt x="2494" y="1131"/>
                      </a:cubicBezTo>
                      <a:cubicBezTo>
                        <a:pt x="2446" y="1141"/>
                        <a:pt x="2401" y="1151"/>
                        <a:pt x="2352" y="1157"/>
                      </a:cubicBezTo>
                      <a:cubicBezTo>
                        <a:pt x="2352" y="1118"/>
                        <a:pt x="2336" y="1083"/>
                        <a:pt x="2307" y="1061"/>
                      </a:cubicBezTo>
                      <a:cubicBezTo>
                        <a:pt x="2294" y="1054"/>
                        <a:pt x="2282" y="1045"/>
                        <a:pt x="2269" y="1038"/>
                      </a:cubicBezTo>
                      <a:cubicBezTo>
                        <a:pt x="2252" y="1029"/>
                        <a:pt x="2249" y="1019"/>
                        <a:pt x="2246" y="999"/>
                      </a:cubicBezTo>
                      <a:cubicBezTo>
                        <a:pt x="2243" y="967"/>
                        <a:pt x="2240" y="943"/>
                        <a:pt x="2217" y="917"/>
                      </a:cubicBezTo>
                      <a:cubicBezTo>
                        <a:pt x="2182" y="878"/>
                        <a:pt x="2133" y="872"/>
                        <a:pt x="2082" y="881"/>
                      </a:cubicBezTo>
                      <a:cubicBezTo>
                        <a:pt x="2078" y="865"/>
                        <a:pt x="2078" y="849"/>
                        <a:pt x="2072" y="836"/>
                      </a:cubicBezTo>
                      <a:cubicBezTo>
                        <a:pt x="2066" y="820"/>
                        <a:pt x="2056" y="807"/>
                        <a:pt x="2043" y="798"/>
                      </a:cubicBezTo>
                      <a:cubicBezTo>
                        <a:pt x="2018" y="782"/>
                        <a:pt x="1988" y="775"/>
                        <a:pt x="1959" y="782"/>
                      </a:cubicBezTo>
                      <a:cubicBezTo>
                        <a:pt x="1934" y="785"/>
                        <a:pt x="1908" y="801"/>
                        <a:pt x="1885" y="820"/>
                      </a:cubicBezTo>
                      <a:moveTo>
                        <a:pt x="1760" y="923"/>
                      </a:moveTo>
                      <a:lnTo>
                        <a:pt x="1760" y="923"/>
                      </a:lnTo>
                      <a:cubicBezTo>
                        <a:pt x="1757" y="888"/>
                        <a:pt x="1734" y="869"/>
                        <a:pt x="1708" y="862"/>
                      </a:cubicBezTo>
                      <a:cubicBezTo>
                        <a:pt x="1741" y="856"/>
                        <a:pt x="1773" y="852"/>
                        <a:pt x="1808" y="852"/>
                      </a:cubicBezTo>
                      <a:cubicBezTo>
                        <a:pt x="1821" y="852"/>
                        <a:pt x="1837" y="852"/>
                        <a:pt x="1853" y="852"/>
                      </a:cubicBezTo>
                      <a:cubicBezTo>
                        <a:pt x="1840" y="869"/>
                        <a:pt x="1827" y="885"/>
                        <a:pt x="1818" y="901"/>
                      </a:cubicBezTo>
                      <a:cubicBezTo>
                        <a:pt x="1786" y="955"/>
                        <a:pt x="1776" y="1019"/>
                        <a:pt x="1718" y="1058"/>
                      </a:cubicBezTo>
                      <a:cubicBezTo>
                        <a:pt x="1698" y="1074"/>
                        <a:pt x="1670" y="1086"/>
                        <a:pt x="1641" y="1083"/>
                      </a:cubicBezTo>
                      <a:cubicBezTo>
                        <a:pt x="1608" y="1083"/>
                        <a:pt x="1592" y="1051"/>
                        <a:pt x="1599" y="1022"/>
                      </a:cubicBezTo>
                      <a:cubicBezTo>
                        <a:pt x="1602" y="1016"/>
                        <a:pt x="1602" y="1012"/>
                        <a:pt x="1605" y="1009"/>
                      </a:cubicBezTo>
                      <a:cubicBezTo>
                        <a:pt x="1605" y="1006"/>
                        <a:pt x="1608" y="1003"/>
                        <a:pt x="1612" y="1003"/>
                      </a:cubicBezTo>
                      <a:lnTo>
                        <a:pt x="1615" y="1006"/>
                      </a:lnTo>
                      <a:cubicBezTo>
                        <a:pt x="1621" y="1012"/>
                        <a:pt x="1631" y="1016"/>
                        <a:pt x="1641" y="1019"/>
                      </a:cubicBezTo>
                      <a:cubicBezTo>
                        <a:pt x="1660" y="1029"/>
                        <a:pt x="1682" y="1032"/>
                        <a:pt x="1705" y="1025"/>
                      </a:cubicBezTo>
                      <a:cubicBezTo>
                        <a:pt x="1753" y="1016"/>
                        <a:pt x="1766" y="967"/>
                        <a:pt x="1760" y="923"/>
                      </a:cubicBezTo>
                      <a:moveTo>
                        <a:pt x="1096" y="788"/>
                      </a:moveTo>
                      <a:lnTo>
                        <a:pt x="1096" y="788"/>
                      </a:lnTo>
                      <a:cubicBezTo>
                        <a:pt x="1096" y="785"/>
                        <a:pt x="1096" y="785"/>
                        <a:pt x="1096" y="785"/>
                      </a:cubicBezTo>
                      <a:cubicBezTo>
                        <a:pt x="1119" y="753"/>
                        <a:pt x="1145" y="724"/>
                        <a:pt x="1173" y="698"/>
                      </a:cubicBezTo>
                      <a:cubicBezTo>
                        <a:pt x="1228" y="643"/>
                        <a:pt x="1293" y="598"/>
                        <a:pt x="1367" y="569"/>
                      </a:cubicBezTo>
                      <a:cubicBezTo>
                        <a:pt x="1444" y="537"/>
                        <a:pt x="1531" y="530"/>
                        <a:pt x="1615" y="530"/>
                      </a:cubicBezTo>
                      <a:lnTo>
                        <a:pt x="1618" y="530"/>
                      </a:lnTo>
                      <a:cubicBezTo>
                        <a:pt x="1541" y="543"/>
                        <a:pt x="1463" y="569"/>
                        <a:pt x="1393" y="598"/>
                      </a:cubicBezTo>
                      <a:cubicBezTo>
                        <a:pt x="1293" y="637"/>
                        <a:pt x="1206" y="717"/>
                        <a:pt x="1148" y="810"/>
                      </a:cubicBezTo>
                      <a:cubicBezTo>
                        <a:pt x="1148" y="814"/>
                        <a:pt x="1145" y="817"/>
                        <a:pt x="1145" y="820"/>
                      </a:cubicBezTo>
                      <a:cubicBezTo>
                        <a:pt x="1141" y="820"/>
                        <a:pt x="1138" y="823"/>
                        <a:pt x="1135" y="823"/>
                      </a:cubicBezTo>
                      <a:cubicBezTo>
                        <a:pt x="1112" y="827"/>
                        <a:pt x="1093" y="830"/>
                        <a:pt x="1071" y="833"/>
                      </a:cubicBezTo>
                      <a:cubicBezTo>
                        <a:pt x="1077" y="817"/>
                        <a:pt x="1087" y="801"/>
                        <a:pt x="1096" y="788"/>
                      </a:cubicBezTo>
                      <a:moveTo>
                        <a:pt x="2810" y="659"/>
                      </a:moveTo>
                      <a:lnTo>
                        <a:pt x="2810" y="659"/>
                      </a:lnTo>
                      <a:cubicBezTo>
                        <a:pt x="2835" y="659"/>
                        <a:pt x="2848" y="643"/>
                        <a:pt x="2858" y="621"/>
                      </a:cubicBezTo>
                      <a:cubicBezTo>
                        <a:pt x="2868" y="605"/>
                        <a:pt x="2880" y="598"/>
                        <a:pt x="2897" y="598"/>
                      </a:cubicBezTo>
                      <a:cubicBezTo>
                        <a:pt x="2909" y="598"/>
                        <a:pt x="2919" y="605"/>
                        <a:pt x="2926" y="617"/>
                      </a:cubicBezTo>
                      <a:cubicBezTo>
                        <a:pt x="2942" y="643"/>
                        <a:pt x="2935" y="682"/>
                        <a:pt x="2906" y="694"/>
                      </a:cubicBezTo>
                      <a:cubicBezTo>
                        <a:pt x="2890" y="701"/>
                        <a:pt x="2874" y="704"/>
                        <a:pt x="2858" y="704"/>
                      </a:cubicBezTo>
                      <a:cubicBezTo>
                        <a:pt x="2848" y="704"/>
                        <a:pt x="2839" y="704"/>
                        <a:pt x="2829" y="701"/>
                      </a:cubicBezTo>
                      <a:cubicBezTo>
                        <a:pt x="2761" y="698"/>
                        <a:pt x="2710" y="656"/>
                        <a:pt x="2645" y="650"/>
                      </a:cubicBezTo>
                      <a:cubicBezTo>
                        <a:pt x="2642" y="650"/>
                        <a:pt x="2636" y="650"/>
                        <a:pt x="2632" y="650"/>
                      </a:cubicBezTo>
                      <a:cubicBezTo>
                        <a:pt x="2575" y="650"/>
                        <a:pt x="2517" y="678"/>
                        <a:pt x="2478" y="724"/>
                      </a:cubicBezTo>
                      <a:cubicBezTo>
                        <a:pt x="2465" y="720"/>
                        <a:pt x="2430" y="714"/>
                        <a:pt x="2426" y="711"/>
                      </a:cubicBezTo>
                      <a:cubicBezTo>
                        <a:pt x="2404" y="707"/>
                        <a:pt x="2381" y="701"/>
                        <a:pt x="2362" y="694"/>
                      </a:cubicBezTo>
                      <a:cubicBezTo>
                        <a:pt x="2320" y="685"/>
                        <a:pt x="2278" y="672"/>
                        <a:pt x="2236" y="659"/>
                      </a:cubicBezTo>
                      <a:cubicBezTo>
                        <a:pt x="2156" y="630"/>
                        <a:pt x="2075" y="595"/>
                        <a:pt x="1995" y="563"/>
                      </a:cubicBezTo>
                      <a:cubicBezTo>
                        <a:pt x="1988" y="559"/>
                        <a:pt x="1979" y="556"/>
                        <a:pt x="1972" y="553"/>
                      </a:cubicBezTo>
                      <a:cubicBezTo>
                        <a:pt x="1853" y="501"/>
                        <a:pt x="1731" y="492"/>
                        <a:pt x="1602" y="495"/>
                      </a:cubicBezTo>
                      <a:cubicBezTo>
                        <a:pt x="1596" y="495"/>
                        <a:pt x="1589" y="495"/>
                        <a:pt x="1583" y="495"/>
                      </a:cubicBezTo>
                      <a:cubicBezTo>
                        <a:pt x="1625" y="453"/>
                        <a:pt x="1711" y="450"/>
                        <a:pt x="1763" y="450"/>
                      </a:cubicBezTo>
                      <a:cubicBezTo>
                        <a:pt x="1850" y="447"/>
                        <a:pt x="1937" y="457"/>
                        <a:pt x="2024" y="476"/>
                      </a:cubicBezTo>
                      <a:cubicBezTo>
                        <a:pt x="2107" y="492"/>
                        <a:pt x="2188" y="521"/>
                        <a:pt x="2272" y="546"/>
                      </a:cubicBezTo>
                      <a:lnTo>
                        <a:pt x="2275" y="546"/>
                      </a:lnTo>
                      <a:cubicBezTo>
                        <a:pt x="2291" y="553"/>
                        <a:pt x="2307" y="556"/>
                        <a:pt x="2320" y="559"/>
                      </a:cubicBezTo>
                      <a:cubicBezTo>
                        <a:pt x="2455" y="601"/>
                        <a:pt x="2597" y="630"/>
                        <a:pt x="2735" y="608"/>
                      </a:cubicBezTo>
                      <a:cubicBezTo>
                        <a:pt x="2742" y="637"/>
                        <a:pt x="2771" y="662"/>
                        <a:pt x="2807" y="659"/>
                      </a:cubicBezTo>
                      <a:lnTo>
                        <a:pt x="2807" y="659"/>
                      </a:lnTo>
                      <a:cubicBezTo>
                        <a:pt x="2810" y="659"/>
                        <a:pt x="2810" y="659"/>
                        <a:pt x="2810" y="659"/>
                      </a:cubicBezTo>
                      <a:moveTo>
                        <a:pt x="2665" y="521"/>
                      </a:moveTo>
                      <a:lnTo>
                        <a:pt x="2665" y="521"/>
                      </a:lnTo>
                      <a:cubicBezTo>
                        <a:pt x="2707" y="518"/>
                        <a:pt x="2726" y="495"/>
                        <a:pt x="2735" y="485"/>
                      </a:cubicBezTo>
                      <a:cubicBezTo>
                        <a:pt x="2755" y="476"/>
                        <a:pt x="2768" y="460"/>
                        <a:pt x="2777" y="444"/>
                      </a:cubicBezTo>
                      <a:cubicBezTo>
                        <a:pt x="2787" y="424"/>
                        <a:pt x="2790" y="405"/>
                        <a:pt x="2774" y="389"/>
                      </a:cubicBezTo>
                      <a:cubicBezTo>
                        <a:pt x="2755" y="369"/>
                        <a:pt x="2726" y="353"/>
                        <a:pt x="2735" y="321"/>
                      </a:cubicBezTo>
                      <a:cubicBezTo>
                        <a:pt x="2748" y="292"/>
                        <a:pt x="2790" y="279"/>
                        <a:pt x="2819" y="279"/>
                      </a:cubicBezTo>
                      <a:cubicBezTo>
                        <a:pt x="2842" y="279"/>
                        <a:pt x="2868" y="289"/>
                        <a:pt x="2887" y="302"/>
                      </a:cubicBezTo>
                      <a:cubicBezTo>
                        <a:pt x="2932" y="331"/>
                        <a:pt x="2971" y="382"/>
                        <a:pt x="2964" y="437"/>
                      </a:cubicBezTo>
                      <a:cubicBezTo>
                        <a:pt x="2961" y="460"/>
                        <a:pt x="2942" y="498"/>
                        <a:pt x="2916" y="498"/>
                      </a:cubicBezTo>
                      <a:cubicBezTo>
                        <a:pt x="2893" y="498"/>
                        <a:pt x="2874" y="482"/>
                        <a:pt x="2851" y="476"/>
                      </a:cubicBezTo>
                      <a:cubicBezTo>
                        <a:pt x="2848" y="476"/>
                        <a:pt x="2845" y="476"/>
                        <a:pt x="2842" y="476"/>
                      </a:cubicBezTo>
                      <a:cubicBezTo>
                        <a:pt x="2794" y="473"/>
                        <a:pt x="2752" y="518"/>
                        <a:pt x="2735" y="559"/>
                      </a:cubicBezTo>
                      <a:cubicBezTo>
                        <a:pt x="2735" y="563"/>
                        <a:pt x="2735" y="566"/>
                        <a:pt x="2735" y="566"/>
                      </a:cubicBezTo>
                      <a:cubicBezTo>
                        <a:pt x="2607" y="592"/>
                        <a:pt x="2478" y="566"/>
                        <a:pt x="2352" y="530"/>
                      </a:cubicBezTo>
                      <a:cubicBezTo>
                        <a:pt x="2323" y="524"/>
                        <a:pt x="2294" y="514"/>
                        <a:pt x="2265" y="505"/>
                      </a:cubicBezTo>
                      <a:cubicBezTo>
                        <a:pt x="2169" y="476"/>
                        <a:pt x="2072" y="444"/>
                        <a:pt x="1969" y="427"/>
                      </a:cubicBezTo>
                      <a:cubicBezTo>
                        <a:pt x="1879" y="414"/>
                        <a:pt x="1789" y="414"/>
                        <a:pt x="1702" y="427"/>
                      </a:cubicBezTo>
                      <a:cubicBezTo>
                        <a:pt x="1653" y="434"/>
                        <a:pt x="1599" y="447"/>
                        <a:pt x="1570" y="485"/>
                      </a:cubicBezTo>
                      <a:cubicBezTo>
                        <a:pt x="1566" y="489"/>
                        <a:pt x="1563" y="492"/>
                        <a:pt x="1560" y="495"/>
                      </a:cubicBezTo>
                      <a:cubicBezTo>
                        <a:pt x="1557" y="498"/>
                        <a:pt x="1554" y="498"/>
                        <a:pt x="1550" y="498"/>
                      </a:cubicBezTo>
                      <a:cubicBezTo>
                        <a:pt x="1521" y="501"/>
                        <a:pt x="1489" y="505"/>
                        <a:pt x="1457" y="508"/>
                      </a:cubicBezTo>
                      <a:cubicBezTo>
                        <a:pt x="1483" y="476"/>
                        <a:pt x="1512" y="447"/>
                        <a:pt x="1544" y="424"/>
                      </a:cubicBezTo>
                      <a:cubicBezTo>
                        <a:pt x="1583" y="398"/>
                        <a:pt x="1621" y="379"/>
                        <a:pt x="1666" y="363"/>
                      </a:cubicBezTo>
                      <a:cubicBezTo>
                        <a:pt x="1760" y="331"/>
                        <a:pt x="1860" y="328"/>
                        <a:pt x="1953" y="353"/>
                      </a:cubicBezTo>
                      <a:cubicBezTo>
                        <a:pt x="2027" y="376"/>
                        <a:pt x="2095" y="408"/>
                        <a:pt x="2166" y="434"/>
                      </a:cubicBezTo>
                      <a:cubicBezTo>
                        <a:pt x="2243" y="466"/>
                        <a:pt x="2323" y="482"/>
                        <a:pt x="2407" y="498"/>
                      </a:cubicBezTo>
                      <a:cubicBezTo>
                        <a:pt x="2491" y="511"/>
                        <a:pt x="2578" y="524"/>
                        <a:pt x="2665" y="521"/>
                      </a:cubicBezTo>
                      <a:moveTo>
                        <a:pt x="1486" y="595"/>
                      </a:moveTo>
                      <a:lnTo>
                        <a:pt x="1486" y="595"/>
                      </a:lnTo>
                      <a:cubicBezTo>
                        <a:pt x="1637" y="546"/>
                        <a:pt x="1805" y="534"/>
                        <a:pt x="1956" y="585"/>
                      </a:cubicBezTo>
                      <a:cubicBezTo>
                        <a:pt x="2021" y="605"/>
                        <a:pt x="2252" y="701"/>
                        <a:pt x="2310" y="717"/>
                      </a:cubicBezTo>
                      <a:cubicBezTo>
                        <a:pt x="2320" y="720"/>
                        <a:pt x="2423" y="743"/>
                        <a:pt x="2462" y="753"/>
                      </a:cubicBezTo>
                      <a:cubicBezTo>
                        <a:pt x="2449" y="775"/>
                        <a:pt x="2443" y="801"/>
                        <a:pt x="2446" y="830"/>
                      </a:cubicBezTo>
                      <a:cubicBezTo>
                        <a:pt x="2404" y="801"/>
                        <a:pt x="2372" y="778"/>
                        <a:pt x="2327" y="753"/>
                      </a:cubicBezTo>
                      <a:cubicBezTo>
                        <a:pt x="2246" y="707"/>
                        <a:pt x="2159" y="666"/>
                        <a:pt x="2072" y="640"/>
                      </a:cubicBezTo>
                      <a:cubicBezTo>
                        <a:pt x="1908" y="588"/>
                        <a:pt x="1731" y="566"/>
                        <a:pt x="1566" y="627"/>
                      </a:cubicBezTo>
                      <a:cubicBezTo>
                        <a:pt x="1560" y="630"/>
                        <a:pt x="1557" y="634"/>
                        <a:pt x="1550" y="637"/>
                      </a:cubicBezTo>
                      <a:cubicBezTo>
                        <a:pt x="1460" y="672"/>
                        <a:pt x="1380" y="730"/>
                        <a:pt x="1309" y="801"/>
                      </a:cubicBezTo>
                      <a:cubicBezTo>
                        <a:pt x="1305" y="804"/>
                        <a:pt x="1302" y="807"/>
                        <a:pt x="1296" y="810"/>
                      </a:cubicBezTo>
                      <a:cubicBezTo>
                        <a:pt x="1289" y="814"/>
                        <a:pt x="1286" y="814"/>
                        <a:pt x="1280" y="814"/>
                      </a:cubicBezTo>
                      <a:cubicBezTo>
                        <a:pt x="1245" y="814"/>
                        <a:pt x="1209" y="817"/>
                        <a:pt x="1173" y="817"/>
                      </a:cubicBezTo>
                      <a:cubicBezTo>
                        <a:pt x="1238" y="704"/>
                        <a:pt x="1361" y="637"/>
                        <a:pt x="1486" y="595"/>
                      </a:cubicBezTo>
                      <a:moveTo>
                        <a:pt x="1596" y="650"/>
                      </a:moveTo>
                      <a:lnTo>
                        <a:pt x="1596" y="650"/>
                      </a:lnTo>
                      <a:cubicBezTo>
                        <a:pt x="1708" y="611"/>
                        <a:pt x="1834" y="621"/>
                        <a:pt x="1946" y="643"/>
                      </a:cubicBezTo>
                      <a:cubicBezTo>
                        <a:pt x="2062" y="666"/>
                        <a:pt x="2169" y="711"/>
                        <a:pt x="2272" y="766"/>
                      </a:cubicBezTo>
                      <a:cubicBezTo>
                        <a:pt x="2346" y="807"/>
                        <a:pt x="2410" y="862"/>
                        <a:pt x="2484" y="901"/>
                      </a:cubicBezTo>
                      <a:cubicBezTo>
                        <a:pt x="2507" y="917"/>
                        <a:pt x="2533" y="926"/>
                        <a:pt x="2555" y="926"/>
                      </a:cubicBezTo>
                      <a:cubicBezTo>
                        <a:pt x="2562" y="926"/>
                        <a:pt x="2565" y="926"/>
                        <a:pt x="2568" y="923"/>
                      </a:cubicBezTo>
                      <a:cubicBezTo>
                        <a:pt x="2587" y="923"/>
                        <a:pt x="2613" y="910"/>
                        <a:pt x="2623" y="891"/>
                      </a:cubicBezTo>
                      <a:cubicBezTo>
                        <a:pt x="2629" y="872"/>
                        <a:pt x="2623" y="852"/>
                        <a:pt x="2619" y="833"/>
                      </a:cubicBezTo>
                      <a:cubicBezTo>
                        <a:pt x="2613" y="810"/>
                        <a:pt x="2610" y="791"/>
                        <a:pt x="2639" y="778"/>
                      </a:cubicBezTo>
                      <a:cubicBezTo>
                        <a:pt x="2645" y="778"/>
                        <a:pt x="2652" y="775"/>
                        <a:pt x="2658" y="775"/>
                      </a:cubicBezTo>
                      <a:cubicBezTo>
                        <a:pt x="2678" y="778"/>
                        <a:pt x="2700" y="788"/>
                        <a:pt x="2716" y="804"/>
                      </a:cubicBezTo>
                      <a:cubicBezTo>
                        <a:pt x="2735" y="820"/>
                        <a:pt x="2752" y="846"/>
                        <a:pt x="2748" y="875"/>
                      </a:cubicBezTo>
                      <a:cubicBezTo>
                        <a:pt x="2748" y="901"/>
                        <a:pt x="2729" y="917"/>
                        <a:pt x="2713" y="933"/>
                      </a:cubicBezTo>
                      <a:cubicBezTo>
                        <a:pt x="2710" y="936"/>
                        <a:pt x="2707" y="939"/>
                        <a:pt x="2703" y="943"/>
                      </a:cubicBezTo>
                      <a:cubicBezTo>
                        <a:pt x="2694" y="952"/>
                        <a:pt x="2681" y="967"/>
                        <a:pt x="2662" y="983"/>
                      </a:cubicBezTo>
                      <a:cubicBezTo>
                        <a:pt x="2652" y="990"/>
                        <a:pt x="2645" y="996"/>
                        <a:pt x="2632" y="1006"/>
                      </a:cubicBezTo>
                      <a:cubicBezTo>
                        <a:pt x="2632" y="1003"/>
                        <a:pt x="2629" y="1003"/>
                        <a:pt x="2626" y="1003"/>
                      </a:cubicBezTo>
                      <a:cubicBezTo>
                        <a:pt x="2478" y="939"/>
                        <a:pt x="2343" y="843"/>
                        <a:pt x="2194" y="778"/>
                      </a:cubicBezTo>
                      <a:cubicBezTo>
                        <a:pt x="2053" y="714"/>
                        <a:pt x="1898" y="682"/>
                        <a:pt x="1744" y="707"/>
                      </a:cubicBezTo>
                      <a:cubicBezTo>
                        <a:pt x="1702" y="714"/>
                        <a:pt x="1660" y="724"/>
                        <a:pt x="1621" y="737"/>
                      </a:cubicBezTo>
                      <a:cubicBezTo>
                        <a:pt x="1583" y="750"/>
                        <a:pt x="1550" y="772"/>
                        <a:pt x="1515" y="798"/>
                      </a:cubicBezTo>
                      <a:cubicBezTo>
                        <a:pt x="1505" y="804"/>
                        <a:pt x="1496" y="810"/>
                        <a:pt x="1489" y="817"/>
                      </a:cubicBezTo>
                      <a:cubicBezTo>
                        <a:pt x="1476" y="827"/>
                        <a:pt x="1463" y="833"/>
                        <a:pt x="1447" y="843"/>
                      </a:cubicBezTo>
                      <a:cubicBezTo>
                        <a:pt x="1434" y="839"/>
                        <a:pt x="1418" y="833"/>
                        <a:pt x="1402" y="830"/>
                      </a:cubicBezTo>
                      <a:cubicBezTo>
                        <a:pt x="1373" y="823"/>
                        <a:pt x="1344" y="820"/>
                        <a:pt x="1318" y="817"/>
                      </a:cubicBezTo>
                      <a:cubicBezTo>
                        <a:pt x="1402" y="753"/>
                        <a:pt x="1489" y="685"/>
                        <a:pt x="1596" y="650"/>
                      </a:cubicBezTo>
                      <a:moveTo>
                        <a:pt x="2282" y="1428"/>
                      </a:moveTo>
                      <a:lnTo>
                        <a:pt x="2282" y="1428"/>
                      </a:lnTo>
                      <a:cubicBezTo>
                        <a:pt x="2278" y="1428"/>
                        <a:pt x="2272" y="1428"/>
                        <a:pt x="2269" y="1428"/>
                      </a:cubicBezTo>
                      <a:cubicBezTo>
                        <a:pt x="2204" y="1434"/>
                        <a:pt x="2150" y="1476"/>
                        <a:pt x="2085" y="1479"/>
                      </a:cubicBezTo>
                      <a:cubicBezTo>
                        <a:pt x="2075" y="1479"/>
                        <a:pt x="2066" y="1483"/>
                        <a:pt x="2056" y="1483"/>
                      </a:cubicBezTo>
                      <a:cubicBezTo>
                        <a:pt x="2040" y="1479"/>
                        <a:pt x="2021" y="1479"/>
                        <a:pt x="2008" y="1473"/>
                      </a:cubicBezTo>
                      <a:cubicBezTo>
                        <a:pt x="1979" y="1460"/>
                        <a:pt x="1972" y="1421"/>
                        <a:pt x="1985" y="1395"/>
                      </a:cubicBezTo>
                      <a:cubicBezTo>
                        <a:pt x="1995" y="1383"/>
                        <a:pt x="2005" y="1376"/>
                        <a:pt x="2018" y="1376"/>
                      </a:cubicBezTo>
                      <a:cubicBezTo>
                        <a:pt x="2030" y="1376"/>
                        <a:pt x="2046" y="1383"/>
                        <a:pt x="2053" y="1399"/>
                      </a:cubicBezTo>
                      <a:cubicBezTo>
                        <a:pt x="2066" y="1421"/>
                        <a:pt x="2078" y="1434"/>
                        <a:pt x="2104" y="1437"/>
                      </a:cubicBezTo>
                      <a:lnTo>
                        <a:pt x="2104" y="1437"/>
                      </a:lnTo>
                      <a:lnTo>
                        <a:pt x="2104" y="1437"/>
                      </a:lnTo>
                      <a:cubicBezTo>
                        <a:pt x="2143" y="1441"/>
                        <a:pt x="2172" y="1415"/>
                        <a:pt x="2178" y="1386"/>
                      </a:cubicBezTo>
                      <a:cubicBezTo>
                        <a:pt x="2317" y="1408"/>
                        <a:pt x="2459" y="1379"/>
                        <a:pt x="2591" y="1338"/>
                      </a:cubicBezTo>
                      <a:cubicBezTo>
                        <a:pt x="2607" y="1334"/>
                        <a:pt x="2623" y="1328"/>
                        <a:pt x="2636" y="1325"/>
                      </a:cubicBezTo>
                      <a:cubicBezTo>
                        <a:pt x="2639" y="1325"/>
                        <a:pt x="2639" y="1325"/>
                        <a:pt x="2642" y="1322"/>
                      </a:cubicBezTo>
                      <a:cubicBezTo>
                        <a:pt x="2723" y="1299"/>
                        <a:pt x="2807" y="1270"/>
                        <a:pt x="2890" y="1254"/>
                      </a:cubicBezTo>
                      <a:cubicBezTo>
                        <a:pt x="2977" y="1234"/>
                        <a:pt x="3064" y="1225"/>
                        <a:pt x="3151" y="1228"/>
                      </a:cubicBezTo>
                      <a:cubicBezTo>
                        <a:pt x="3203" y="1228"/>
                        <a:pt x="3289" y="1231"/>
                        <a:pt x="3328" y="1273"/>
                      </a:cubicBezTo>
                      <a:cubicBezTo>
                        <a:pt x="3322" y="1273"/>
                        <a:pt x="3319" y="1273"/>
                        <a:pt x="3312" y="1273"/>
                      </a:cubicBezTo>
                      <a:cubicBezTo>
                        <a:pt x="3183" y="1270"/>
                        <a:pt x="3061" y="1279"/>
                        <a:pt x="2942" y="1331"/>
                      </a:cubicBezTo>
                      <a:cubicBezTo>
                        <a:pt x="2932" y="1334"/>
                        <a:pt x="2926" y="1338"/>
                        <a:pt x="2919" y="1341"/>
                      </a:cubicBezTo>
                      <a:cubicBezTo>
                        <a:pt x="2839" y="1373"/>
                        <a:pt x="2758" y="1408"/>
                        <a:pt x="2675" y="1437"/>
                      </a:cubicBezTo>
                      <a:cubicBezTo>
                        <a:pt x="2636" y="1450"/>
                        <a:pt x="2594" y="1463"/>
                        <a:pt x="2552" y="1473"/>
                      </a:cubicBezTo>
                      <a:cubicBezTo>
                        <a:pt x="2530" y="1479"/>
                        <a:pt x="2510" y="1486"/>
                        <a:pt x="2487" y="1489"/>
                      </a:cubicBezTo>
                      <a:cubicBezTo>
                        <a:pt x="2484" y="1489"/>
                        <a:pt x="2449" y="1499"/>
                        <a:pt x="2433" y="1502"/>
                      </a:cubicBezTo>
                      <a:cubicBezTo>
                        <a:pt x="2397" y="1457"/>
                        <a:pt x="2336" y="1424"/>
                        <a:pt x="2282" y="1428"/>
                      </a:cubicBezTo>
                      <a:moveTo>
                        <a:pt x="3212" y="1206"/>
                      </a:moveTo>
                      <a:lnTo>
                        <a:pt x="3212" y="1206"/>
                      </a:lnTo>
                      <a:cubicBezTo>
                        <a:pt x="3122" y="1193"/>
                        <a:pt x="3032" y="1193"/>
                        <a:pt x="2945" y="1206"/>
                      </a:cubicBezTo>
                      <a:cubicBezTo>
                        <a:pt x="2842" y="1222"/>
                        <a:pt x="2745" y="1254"/>
                        <a:pt x="2645" y="1283"/>
                      </a:cubicBezTo>
                      <a:cubicBezTo>
                        <a:pt x="2619" y="1292"/>
                        <a:pt x="2591" y="1302"/>
                        <a:pt x="2562" y="1309"/>
                      </a:cubicBezTo>
                      <a:cubicBezTo>
                        <a:pt x="2436" y="1344"/>
                        <a:pt x="2304" y="1370"/>
                        <a:pt x="2178" y="1344"/>
                      </a:cubicBezTo>
                      <a:cubicBezTo>
                        <a:pt x="2178" y="1341"/>
                        <a:pt x="2178" y="1341"/>
                        <a:pt x="2175" y="1338"/>
                      </a:cubicBezTo>
                      <a:cubicBezTo>
                        <a:pt x="2162" y="1296"/>
                        <a:pt x="2120" y="1251"/>
                        <a:pt x="2072" y="1254"/>
                      </a:cubicBezTo>
                      <a:cubicBezTo>
                        <a:pt x="2069" y="1254"/>
                        <a:pt x="2066" y="1254"/>
                        <a:pt x="2062" y="1254"/>
                      </a:cubicBezTo>
                      <a:cubicBezTo>
                        <a:pt x="2040" y="1257"/>
                        <a:pt x="2021" y="1276"/>
                        <a:pt x="1998" y="1276"/>
                      </a:cubicBezTo>
                      <a:cubicBezTo>
                        <a:pt x="1969" y="1276"/>
                        <a:pt x="1953" y="1238"/>
                        <a:pt x="1950" y="1215"/>
                      </a:cubicBezTo>
                      <a:cubicBezTo>
                        <a:pt x="1943" y="1161"/>
                        <a:pt x="1982" y="1109"/>
                        <a:pt x="2024" y="1080"/>
                      </a:cubicBezTo>
                      <a:cubicBezTo>
                        <a:pt x="2046" y="1067"/>
                        <a:pt x="2069" y="1058"/>
                        <a:pt x="2095" y="1058"/>
                      </a:cubicBezTo>
                      <a:cubicBezTo>
                        <a:pt x="2124" y="1058"/>
                        <a:pt x="2166" y="1070"/>
                        <a:pt x="2175" y="1099"/>
                      </a:cubicBezTo>
                      <a:cubicBezTo>
                        <a:pt x="2188" y="1131"/>
                        <a:pt x="2159" y="1148"/>
                        <a:pt x="2140" y="1167"/>
                      </a:cubicBezTo>
                      <a:cubicBezTo>
                        <a:pt x="2124" y="1180"/>
                        <a:pt x="2127" y="1202"/>
                        <a:pt x="2137" y="1222"/>
                      </a:cubicBezTo>
                      <a:cubicBezTo>
                        <a:pt x="2146" y="1238"/>
                        <a:pt x="2159" y="1251"/>
                        <a:pt x="2178" y="1260"/>
                      </a:cubicBezTo>
                      <a:cubicBezTo>
                        <a:pt x="2188" y="1273"/>
                        <a:pt x="2204" y="1296"/>
                        <a:pt x="2249" y="1296"/>
                      </a:cubicBezTo>
                      <a:cubicBezTo>
                        <a:pt x="2336" y="1302"/>
                        <a:pt x="2423" y="1289"/>
                        <a:pt x="2507" y="1273"/>
                      </a:cubicBezTo>
                      <a:cubicBezTo>
                        <a:pt x="2591" y="1260"/>
                        <a:pt x="2671" y="1241"/>
                        <a:pt x="2748" y="1212"/>
                      </a:cubicBezTo>
                      <a:cubicBezTo>
                        <a:pt x="2819" y="1183"/>
                        <a:pt x="2887" y="1154"/>
                        <a:pt x="2961" y="1131"/>
                      </a:cubicBezTo>
                      <a:cubicBezTo>
                        <a:pt x="3054" y="1106"/>
                        <a:pt x="3154" y="1109"/>
                        <a:pt x="3248" y="1141"/>
                      </a:cubicBezTo>
                      <a:cubicBezTo>
                        <a:pt x="3289" y="1154"/>
                        <a:pt x="3332" y="1177"/>
                        <a:pt x="3370" y="1202"/>
                      </a:cubicBezTo>
                      <a:cubicBezTo>
                        <a:pt x="3402" y="1225"/>
                        <a:pt x="3431" y="1254"/>
                        <a:pt x="3454" y="1286"/>
                      </a:cubicBezTo>
                      <a:cubicBezTo>
                        <a:pt x="3425" y="1283"/>
                        <a:pt x="3392" y="1279"/>
                        <a:pt x="3364" y="1276"/>
                      </a:cubicBezTo>
                      <a:cubicBezTo>
                        <a:pt x="3360" y="1276"/>
                        <a:pt x="3354" y="1273"/>
                        <a:pt x="3354" y="1273"/>
                      </a:cubicBezTo>
                      <a:cubicBezTo>
                        <a:pt x="3351" y="1270"/>
                        <a:pt x="3348" y="1267"/>
                        <a:pt x="3344" y="1263"/>
                      </a:cubicBezTo>
                      <a:cubicBezTo>
                        <a:pt x="3315" y="1225"/>
                        <a:pt x="3260" y="1212"/>
                        <a:pt x="3212" y="1206"/>
                      </a:cubicBezTo>
                      <a:moveTo>
                        <a:pt x="3309" y="1054"/>
                      </a:moveTo>
                      <a:lnTo>
                        <a:pt x="3309" y="1054"/>
                      </a:lnTo>
                      <a:cubicBezTo>
                        <a:pt x="3238" y="1012"/>
                        <a:pt x="3157" y="990"/>
                        <a:pt x="3074" y="990"/>
                      </a:cubicBezTo>
                      <a:cubicBezTo>
                        <a:pt x="2987" y="993"/>
                        <a:pt x="2900" y="1012"/>
                        <a:pt x="2813" y="1038"/>
                      </a:cubicBezTo>
                      <a:cubicBezTo>
                        <a:pt x="2723" y="1064"/>
                        <a:pt x="2632" y="1093"/>
                        <a:pt x="2542" y="1118"/>
                      </a:cubicBezTo>
                      <a:cubicBezTo>
                        <a:pt x="2571" y="1090"/>
                        <a:pt x="2603" y="1067"/>
                        <a:pt x="2636" y="1041"/>
                      </a:cubicBezTo>
                      <a:cubicBezTo>
                        <a:pt x="2642" y="1041"/>
                        <a:pt x="2645" y="1038"/>
                        <a:pt x="2649" y="1035"/>
                      </a:cubicBezTo>
                      <a:lnTo>
                        <a:pt x="2652" y="1032"/>
                      </a:lnTo>
                      <a:cubicBezTo>
                        <a:pt x="2819" y="917"/>
                        <a:pt x="3025" y="839"/>
                        <a:pt x="3209" y="852"/>
                      </a:cubicBezTo>
                      <a:cubicBezTo>
                        <a:pt x="3302" y="856"/>
                        <a:pt x="3392" y="885"/>
                        <a:pt x="3476" y="920"/>
                      </a:cubicBezTo>
                      <a:cubicBezTo>
                        <a:pt x="3464" y="936"/>
                        <a:pt x="3454" y="955"/>
                        <a:pt x="3444" y="974"/>
                      </a:cubicBezTo>
                      <a:cubicBezTo>
                        <a:pt x="3434" y="1003"/>
                        <a:pt x="3421" y="1038"/>
                        <a:pt x="3392" y="1058"/>
                      </a:cubicBezTo>
                      <a:cubicBezTo>
                        <a:pt x="3380" y="1067"/>
                        <a:pt x="3360" y="1070"/>
                        <a:pt x="3341" y="1070"/>
                      </a:cubicBezTo>
                      <a:cubicBezTo>
                        <a:pt x="3332" y="1064"/>
                        <a:pt x="3322" y="1058"/>
                        <a:pt x="3309" y="1054"/>
                      </a:cubicBezTo>
                      <a:moveTo>
                        <a:pt x="3019" y="788"/>
                      </a:moveTo>
                      <a:lnTo>
                        <a:pt x="3019" y="788"/>
                      </a:lnTo>
                      <a:cubicBezTo>
                        <a:pt x="3019" y="785"/>
                        <a:pt x="3019" y="785"/>
                        <a:pt x="3019" y="785"/>
                      </a:cubicBezTo>
                      <a:cubicBezTo>
                        <a:pt x="3042" y="753"/>
                        <a:pt x="3067" y="724"/>
                        <a:pt x="3096" y="698"/>
                      </a:cubicBezTo>
                      <a:cubicBezTo>
                        <a:pt x="3151" y="643"/>
                        <a:pt x="3216" y="598"/>
                        <a:pt x="3289" y="569"/>
                      </a:cubicBezTo>
                      <a:cubicBezTo>
                        <a:pt x="3367" y="537"/>
                        <a:pt x="3454" y="530"/>
                        <a:pt x="3537" y="530"/>
                      </a:cubicBezTo>
                      <a:lnTo>
                        <a:pt x="3541" y="530"/>
                      </a:lnTo>
                      <a:cubicBezTo>
                        <a:pt x="3464" y="543"/>
                        <a:pt x="3386" y="569"/>
                        <a:pt x="3315" y="598"/>
                      </a:cubicBezTo>
                      <a:cubicBezTo>
                        <a:pt x="3216" y="637"/>
                        <a:pt x="3128" y="717"/>
                        <a:pt x="3071" y="810"/>
                      </a:cubicBezTo>
                      <a:cubicBezTo>
                        <a:pt x="3071" y="814"/>
                        <a:pt x="3067" y="817"/>
                        <a:pt x="3067" y="820"/>
                      </a:cubicBezTo>
                      <a:cubicBezTo>
                        <a:pt x="3064" y="820"/>
                        <a:pt x="3061" y="823"/>
                        <a:pt x="3058" y="823"/>
                      </a:cubicBezTo>
                      <a:cubicBezTo>
                        <a:pt x="3035" y="827"/>
                        <a:pt x="3016" y="830"/>
                        <a:pt x="2993" y="833"/>
                      </a:cubicBezTo>
                      <a:cubicBezTo>
                        <a:pt x="3000" y="817"/>
                        <a:pt x="3009" y="801"/>
                        <a:pt x="3019" y="788"/>
                      </a:cubicBezTo>
                      <a:moveTo>
                        <a:pt x="4491" y="923"/>
                      </a:moveTo>
                      <a:lnTo>
                        <a:pt x="4491" y="923"/>
                      </a:lnTo>
                      <a:cubicBezTo>
                        <a:pt x="4510" y="923"/>
                        <a:pt x="4536" y="910"/>
                        <a:pt x="4546" y="891"/>
                      </a:cubicBezTo>
                      <a:cubicBezTo>
                        <a:pt x="4552" y="872"/>
                        <a:pt x="4546" y="852"/>
                        <a:pt x="4542" y="833"/>
                      </a:cubicBezTo>
                      <a:cubicBezTo>
                        <a:pt x="4536" y="810"/>
                        <a:pt x="4533" y="791"/>
                        <a:pt x="4562" y="778"/>
                      </a:cubicBezTo>
                      <a:cubicBezTo>
                        <a:pt x="4568" y="778"/>
                        <a:pt x="4574" y="775"/>
                        <a:pt x="4581" y="775"/>
                      </a:cubicBezTo>
                      <a:cubicBezTo>
                        <a:pt x="4600" y="778"/>
                        <a:pt x="4623" y="788"/>
                        <a:pt x="4639" y="804"/>
                      </a:cubicBezTo>
                      <a:cubicBezTo>
                        <a:pt x="4658" y="820"/>
                        <a:pt x="4674" y="846"/>
                        <a:pt x="4671" y="875"/>
                      </a:cubicBezTo>
                      <a:cubicBezTo>
                        <a:pt x="4671" y="901"/>
                        <a:pt x="4652" y="917"/>
                        <a:pt x="4636" y="933"/>
                      </a:cubicBezTo>
                      <a:cubicBezTo>
                        <a:pt x="4633" y="936"/>
                        <a:pt x="4629" y="939"/>
                        <a:pt x="4626" y="943"/>
                      </a:cubicBezTo>
                      <a:cubicBezTo>
                        <a:pt x="4616" y="952"/>
                        <a:pt x="4603" y="967"/>
                        <a:pt x="4584" y="983"/>
                      </a:cubicBezTo>
                      <a:cubicBezTo>
                        <a:pt x="4574" y="990"/>
                        <a:pt x="4568" y="996"/>
                        <a:pt x="4555" y="1006"/>
                      </a:cubicBezTo>
                      <a:cubicBezTo>
                        <a:pt x="4555" y="1003"/>
                        <a:pt x="4552" y="1003"/>
                        <a:pt x="4549" y="1003"/>
                      </a:cubicBezTo>
                      <a:cubicBezTo>
                        <a:pt x="4401" y="939"/>
                        <a:pt x="4265" y="843"/>
                        <a:pt x="4117" y="778"/>
                      </a:cubicBezTo>
                      <a:cubicBezTo>
                        <a:pt x="3976" y="714"/>
                        <a:pt x="3821" y="682"/>
                        <a:pt x="3666" y="707"/>
                      </a:cubicBezTo>
                      <a:cubicBezTo>
                        <a:pt x="3624" y="714"/>
                        <a:pt x="3583" y="724"/>
                        <a:pt x="3544" y="737"/>
                      </a:cubicBezTo>
                      <a:cubicBezTo>
                        <a:pt x="3505" y="750"/>
                        <a:pt x="3473" y="772"/>
                        <a:pt x="3438" y="798"/>
                      </a:cubicBezTo>
                      <a:cubicBezTo>
                        <a:pt x="3428" y="804"/>
                        <a:pt x="3421" y="810"/>
                        <a:pt x="3412" y="817"/>
                      </a:cubicBezTo>
                      <a:cubicBezTo>
                        <a:pt x="3399" y="827"/>
                        <a:pt x="3386" y="833"/>
                        <a:pt x="3370" y="843"/>
                      </a:cubicBezTo>
                      <a:cubicBezTo>
                        <a:pt x="3357" y="839"/>
                        <a:pt x="3341" y="833"/>
                        <a:pt x="3325" y="830"/>
                      </a:cubicBezTo>
                      <a:cubicBezTo>
                        <a:pt x="3296" y="823"/>
                        <a:pt x="3267" y="820"/>
                        <a:pt x="3241" y="817"/>
                      </a:cubicBezTo>
                      <a:cubicBezTo>
                        <a:pt x="3325" y="753"/>
                        <a:pt x="3412" y="685"/>
                        <a:pt x="3518" y="650"/>
                      </a:cubicBezTo>
                      <a:cubicBezTo>
                        <a:pt x="3631" y="611"/>
                        <a:pt x="3757" y="621"/>
                        <a:pt x="3869" y="643"/>
                      </a:cubicBezTo>
                      <a:cubicBezTo>
                        <a:pt x="3985" y="666"/>
                        <a:pt x="4091" y="711"/>
                        <a:pt x="4194" y="766"/>
                      </a:cubicBezTo>
                      <a:cubicBezTo>
                        <a:pt x="4269" y="807"/>
                        <a:pt x="4333" y="862"/>
                        <a:pt x="4407" y="901"/>
                      </a:cubicBezTo>
                      <a:cubicBezTo>
                        <a:pt x="4430" y="917"/>
                        <a:pt x="4455" y="926"/>
                        <a:pt x="4478" y="926"/>
                      </a:cubicBezTo>
                      <a:cubicBezTo>
                        <a:pt x="4484" y="926"/>
                        <a:pt x="4488" y="926"/>
                        <a:pt x="4491" y="923"/>
                      </a:cubicBezTo>
                      <a:moveTo>
                        <a:pt x="4368" y="830"/>
                      </a:moveTo>
                      <a:lnTo>
                        <a:pt x="4368" y="830"/>
                      </a:lnTo>
                      <a:cubicBezTo>
                        <a:pt x="4326" y="801"/>
                        <a:pt x="4294" y="778"/>
                        <a:pt x="4249" y="753"/>
                      </a:cubicBezTo>
                      <a:cubicBezTo>
                        <a:pt x="4169" y="707"/>
                        <a:pt x="4082" y="666"/>
                        <a:pt x="3995" y="640"/>
                      </a:cubicBezTo>
                      <a:cubicBezTo>
                        <a:pt x="3831" y="588"/>
                        <a:pt x="3653" y="566"/>
                        <a:pt x="3489" y="627"/>
                      </a:cubicBezTo>
                      <a:cubicBezTo>
                        <a:pt x="3483" y="630"/>
                        <a:pt x="3480" y="634"/>
                        <a:pt x="3473" y="637"/>
                      </a:cubicBezTo>
                      <a:cubicBezTo>
                        <a:pt x="3383" y="672"/>
                        <a:pt x="3302" y="730"/>
                        <a:pt x="3232" y="801"/>
                      </a:cubicBezTo>
                      <a:cubicBezTo>
                        <a:pt x="3228" y="804"/>
                        <a:pt x="3225" y="807"/>
                        <a:pt x="3219" y="810"/>
                      </a:cubicBezTo>
                      <a:cubicBezTo>
                        <a:pt x="3212" y="814"/>
                        <a:pt x="3209" y="814"/>
                        <a:pt x="3203" y="814"/>
                      </a:cubicBezTo>
                      <a:cubicBezTo>
                        <a:pt x="3167" y="814"/>
                        <a:pt x="3132" y="817"/>
                        <a:pt x="3096" y="817"/>
                      </a:cubicBezTo>
                      <a:cubicBezTo>
                        <a:pt x="3161" y="704"/>
                        <a:pt x="3283" y="637"/>
                        <a:pt x="3409" y="595"/>
                      </a:cubicBezTo>
                      <a:cubicBezTo>
                        <a:pt x="3560" y="546"/>
                        <a:pt x="3728" y="534"/>
                        <a:pt x="3879" y="585"/>
                      </a:cubicBezTo>
                      <a:cubicBezTo>
                        <a:pt x="3943" y="605"/>
                        <a:pt x="4175" y="701"/>
                        <a:pt x="4233" y="717"/>
                      </a:cubicBezTo>
                      <a:cubicBezTo>
                        <a:pt x="4243" y="720"/>
                        <a:pt x="4346" y="743"/>
                        <a:pt x="4385" y="753"/>
                      </a:cubicBezTo>
                      <a:cubicBezTo>
                        <a:pt x="4372" y="775"/>
                        <a:pt x="4365" y="801"/>
                        <a:pt x="4368" y="830"/>
                      </a:cubicBezTo>
                      <a:moveTo>
                        <a:pt x="4732" y="659"/>
                      </a:moveTo>
                      <a:lnTo>
                        <a:pt x="4732" y="659"/>
                      </a:lnTo>
                      <a:cubicBezTo>
                        <a:pt x="4758" y="659"/>
                        <a:pt x="4771" y="643"/>
                        <a:pt x="4781" y="621"/>
                      </a:cubicBezTo>
                      <a:cubicBezTo>
                        <a:pt x="4790" y="605"/>
                        <a:pt x="4803" y="598"/>
                        <a:pt x="4819" y="598"/>
                      </a:cubicBezTo>
                      <a:cubicBezTo>
                        <a:pt x="4832" y="598"/>
                        <a:pt x="4842" y="605"/>
                        <a:pt x="4848" y="617"/>
                      </a:cubicBezTo>
                      <a:cubicBezTo>
                        <a:pt x="4864" y="643"/>
                        <a:pt x="4858" y="682"/>
                        <a:pt x="4829" y="694"/>
                      </a:cubicBezTo>
                      <a:cubicBezTo>
                        <a:pt x="4813" y="701"/>
                        <a:pt x="4797" y="704"/>
                        <a:pt x="4781" y="704"/>
                      </a:cubicBezTo>
                      <a:cubicBezTo>
                        <a:pt x="4771" y="704"/>
                        <a:pt x="4761" y="704"/>
                        <a:pt x="4752" y="701"/>
                      </a:cubicBezTo>
                      <a:cubicBezTo>
                        <a:pt x="4684" y="698"/>
                        <a:pt x="4633" y="656"/>
                        <a:pt x="4568" y="650"/>
                      </a:cubicBezTo>
                      <a:cubicBezTo>
                        <a:pt x="4565" y="650"/>
                        <a:pt x="4558" y="650"/>
                        <a:pt x="4555" y="650"/>
                      </a:cubicBezTo>
                      <a:cubicBezTo>
                        <a:pt x="4497" y="650"/>
                        <a:pt x="4439" y="678"/>
                        <a:pt x="4401" y="724"/>
                      </a:cubicBezTo>
                      <a:cubicBezTo>
                        <a:pt x="4388" y="720"/>
                        <a:pt x="4352" y="714"/>
                        <a:pt x="4349" y="711"/>
                      </a:cubicBezTo>
                      <a:cubicBezTo>
                        <a:pt x="4326" y="707"/>
                        <a:pt x="4304" y="701"/>
                        <a:pt x="4285" y="694"/>
                      </a:cubicBezTo>
                      <a:cubicBezTo>
                        <a:pt x="4243" y="685"/>
                        <a:pt x="4201" y="672"/>
                        <a:pt x="4159" y="659"/>
                      </a:cubicBezTo>
                      <a:cubicBezTo>
                        <a:pt x="4078" y="630"/>
                        <a:pt x="3998" y="595"/>
                        <a:pt x="3917" y="563"/>
                      </a:cubicBezTo>
                      <a:cubicBezTo>
                        <a:pt x="3911" y="559"/>
                        <a:pt x="3901" y="556"/>
                        <a:pt x="3895" y="553"/>
                      </a:cubicBezTo>
                      <a:cubicBezTo>
                        <a:pt x="3776" y="501"/>
                        <a:pt x="3653" y="492"/>
                        <a:pt x="3525" y="495"/>
                      </a:cubicBezTo>
                      <a:cubicBezTo>
                        <a:pt x="3518" y="495"/>
                        <a:pt x="3512" y="495"/>
                        <a:pt x="3505" y="495"/>
                      </a:cubicBezTo>
                      <a:cubicBezTo>
                        <a:pt x="3547" y="453"/>
                        <a:pt x="3634" y="450"/>
                        <a:pt x="3686" y="450"/>
                      </a:cubicBezTo>
                      <a:cubicBezTo>
                        <a:pt x="3773" y="447"/>
                        <a:pt x="3860" y="457"/>
                        <a:pt x="3946" y="476"/>
                      </a:cubicBezTo>
                      <a:cubicBezTo>
                        <a:pt x="4030" y="492"/>
                        <a:pt x="4111" y="521"/>
                        <a:pt x="4194" y="546"/>
                      </a:cubicBezTo>
                      <a:lnTo>
                        <a:pt x="4198" y="546"/>
                      </a:lnTo>
                      <a:cubicBezTo>
                        <a:pt x="4214" y="553"/>
                        <a:pt x="4230" y="556"/>
                        <a:pt x="4246" y="559"/>
                      </a:cubicBezTo>
                      <a:cubicBezTo>
                        <a:pt x="4378" y="601"/>
                        <a:pt x="4520" y="630"/>
                        <a:pt x="4658" y="608"/>
                      </a:cubicBezTo>
                      <a:cubicBezTo>
                        <a:pt x="4665" y="637"/>
                        <a:pt x="4694" y="662"/>
                        <a:pt x="4729" y="659"/>
                      </a:cubicBezTo>
                      <a:lnTo>
                        <a:pt x="4729" y="659"/>
                      </a:lnTo>
                      <a:cubicBezTo>
                        <a:pt x="4732" y="659"/>
                        <a:pt x="4732" y="659"/>
                        <a:pt x="4732" y="659"/>
                      </a:cubicBezTo>
                      <a:moveTo>
                        <a:pt x="4587" y="521"/>
                      </a:moveTo>
                      <a:lnTo>
                        <a:pt x="4587" y="521"/>
                      </a:lnTo>
                      <a:cubicBezTo>
                        <a:pt x="4629" y="518"/>
                        <a:pt x="4649" y="495"/>
                        <a:pt x="4658" y="485"/>
                      </a:cubicBezTo>
                      <a:cubicBezTo>
                        <a:pt x="4678" y="476"/>
                        <a:pt x="4690" y="460"/>
                        <a:pt x="4700" y="444"/>
                      </a:cubicBezTo>
                      <a:cubicBezTo>
                        <a:pt x="4710" y="424"/>
                        <a:pt x="4713" y="405"/>
                        <a:pt x="4697" y="389"/>
                      </a:cubicBezTo>
                      <a:cubicBezTo>
                        <a:pt x="4678" y="369"/>
                        <a:pt x="4649" y="353"/>
                        <a:pt x="4662" y="321"/>
                      </a:cubicBezTo>
                      <a:cubicBezTo>
                        <a:pt x="4671" y="292"/>
                        <a:pt x="4713" y="279"/>
                        <a:pt x="4742" y="279"/>
                      </a:cubicBezTo>
                      <a:cubicBezTo>
                        <a:pt x="4765" y="279"/>
                        <a:pt x="4790" y="289"/>
                        <a:pt x="4813" y="302"/>
                      </a:cubicBezTo>
                      <a:cubicBezTo>
                        <a:pt x="4855" y="331"/>
                        <a:pt x="4893" y="382"/>
                        <a:pt x="4887" y="437"/>
                      </a:cubicBezTo>
                      <a:cubicBezTo>
                        <a:pt x="4884" y="460"/>
                        <a:pt x="4864" y="498"/>
                        <a:pt x="4839" y="498"/>
                      </a:cubicBezTo>
                      <a:cubicBezTo>
                        <a:pt x="4816" y="498"/>
                        <a:pt x="4797" y="482"/>
                        <a:pt x="4774" y="476"/>
                      </a:cubicBezTo>
                      <a:cubicBezTo>
                        <a:pt x="4771" y="476"/>
                        <a:pt x="4768" y="476"/>
                        <a:pt x="4765" y="476"/>
                      </a:cubicBezTo>
                      <a:cubicBezTo>
                        <a:pt x="4716" y="473"/>
                        <a:pt x="4674" y="518"/>
                        <a:pt x="4658" y="559"/>
                      </a:cubicBezTo>
                      <a:cubicBezTo>
                        <a:pt x="4658" y="563"/>
                        <a:pt x="4658" y="566"/>
                        <a:pt x="4658" y="566"/>
                      </a:cubicBezTo>
                      <a:cubicBezTo>
                        <a:pt x="4530" y="592"/>
                        <a:pt x="4401" y="566"/>
                        <a:pt x="4275" y="530"/>
                      </a:cubicBezTo>
                      <a:cubicBezTo>
                        <a:pt x="4246" y="524"/>
                        <a:pt x="4217" y="514"/>
                        <a:pt x="4188" y="505"/>
                      </a:cubicBezTo>
                      <a:cubicBezTo>
                        <a:pt x="4091" y="476"/>
                        <a:pt x="3995" y="444"/>
                        <a:pt x="3892" y="427"/>
                      </a:cubicBezTo>
                      <a:cubicBezTo>
                        <a:pt x="3805" y="414"/>
                        <a:pt x="3711" y="414"/>
                        <a:pt x="3624" y="427"/>
                      </a:cubicBezTo>
                      <a:cubicBezTo>
                        <a:pt x="3576" y="434"/>
                        <a:pt x="3521" y="447"/>
                        <a:pt x="3492" y="485"/>
                      </a:cubicBezTo>
                      <a:cubicBezTo>
                        <a:pt x="3489" y="489"/>
                        <a:pt x="3486" y="492"/>
                        <a:pt x="3483" y="495"/>
                      </a:cubicBezTo>
                      <a:cubicBezTo>
                        <a:pt x="3480" y="498"/>
                        <a:pt x="3476" y="498"/>
                        <a:pt x="3473" y="498"/>
                      </a:cubicBezTo>
                      <a:cubicBezTo>
                        <a:pt x="3444" y="501"/>
                        <a:pt x="3412" y="505"/>
                        <a:pt x="3380" y="508"/>
                      </a:cubicBezTo>
                      <a:cubicBezTo>
                        <a:pt x="3405" y="476"/>
                        <a:pt x="3434" y="447"/>
                        <a:pt x="3467" y="424"/>
                      </a:cubicBezTo>
                      <a:cubicBezTo>
                        <a:pt x="3505" y="398"/>
                        <a:pt x="3544" y="379"/>
                        <a:pt x="3589" y="363"/>
                      </a:cubicBezTo>
                      <a:cubicBezTo>
                        <a:pt x="3682" y="331"/>
                        <a:pt x="3782" y="328"/>
                        <a:pt x="3876" y="353"/>
                      </a:cubicBezTo>
                      <a:cubicBezTo>
                        <a:pt x="3950" y="376"/>
                        <a:pt x="4017" y="408"/>
                        <a:pt x="4088" y="434"/>
                      </a:cubicBezTo>
                      <a:cubicBezTo>
                        <a:pt x="4165" y="466"/>
                        <a:pt x="4246" y="482"/>
                        <a:pt x="4330" y="498"/>
                      </a:cubicBezTo>
                      <a:cubicBezTo>
                        <a:pt x="4414" y="511"/>
                        <a:pt x="4500" y="524"/>
                        <a:pt x="4587" y="521"/>
                      </a:cubicBezTo>
                      <a:moveTo>
                        <a:pt x="4204" y="1428"/>
                      </a:moveTo>
                      <a:lnTo>
                        <a:pt x="4204" y="1428"/>
                      </a:lnTo>
                      <a:cubicBezTo>
                        <a:pt x="4201" y="1428"/>
                        <a:pt x="4194" y="1428"/>
                        <a:pt x="4191" y="1428"/>
                      </a:cubicBezTo>
                      <a:cubicBezTo>
                        <a:pt x="4127" y="1434"/>
                        <a:pt x="4072" y="1476"/>
                        <a:pt x="4008" y="1479"/>
                      </a:cubicBezTo>
                      <a:cubicBezTo>
                        <a:pt x="3998" y="1479"/>
                        <a:pt x="3989" y="1483"/>
                        <a:pt x="3979" y="1483"/>
                      </a:cubicBezTo>
                      <a:cubicBezTo>
                        <a:pt x="3963" y="1479"/>
                        <a:pt x="3943" y="1479"/>
                        <a:pt x="3930" y="1473"/>
                      </a:cubicBezTo>
                      <a:cubicBezTo>
                        <a:pt x="3901" y="1460"/>
                        <a:pt x="3895" y="1421"/>
                        <a:pt x="3908" y="1395"/>
                      </a:cubicBezTo>
                      <a:cubicBezTo>
                        <a:pt x="3917" y="1383"/>
                        <a:pt x="3927" y="1376"/>
                        <a:pt x="3940" y="1376"/>
                      </a:cubicBezTo>
                      <a:cubicBezTo>
                        <a:pt x="3953" y="1376"/>
                        <a:pt x="3969" y="1383"/>
                        <a:pt x="3976" y="1399"/>
                      </a:cubicBezTo>
                      <a:cubicBezTo>
                        <a:pt x="3989" y="1421"/>
                        <a:pt x="4001" y="1434"/>
                        <a:pt x="4027" y="1437"/>
                      </a:cubicBezTo>
                      <a:lnTo>
                        <a:pt x="4027" y="1437"/>
                      </a:lnTo>
                      <a:lnTo>
                        <a:pt x="4027" y="1437"/>
                      </a:lnTo>
                      <a:cubicBezTo>
                        <a:pt x="4066" y="1441"/>
                        <a:pt x="4095" y="1415"/>
                        <a:pt x="4101" y="1386"/>
                      </a:cubicBezTo>
                      <a:cubicBezTo>
                        <a:pt x="4240" y="1408"/>
                        <a:pt x="4381" y="1379"/>
                        <a:pt x="4513" y="1338"/>
                      </a:cubicBezTo>
                      <a:cubicBezTo>
                        <a:pt x="4530" y="1334"/>
                        <a:pt x="4546" y="1328"/>
                        <a:pt x="4558" y="1325"/>
                      </a:cubicBezTo>
                      <a:cubicBezTo>
                        <a:pt x="4562" y="1325"/>
                        <a:pt x="4562" y="1325"/>
                        <a:pt x="4565" y="1322"/>
                      </a:cubicBezTo>
                      <a:cubicBezTo>
                        <a:pt x="4649" y="1299"/>
                        <a:pt x="4729" y="1270"/>
                        <a:pt x="4813" y="1254"/>
                      </a:cubicBezTo>
                      <a:cubicBezTo>
                        <a:pt x="4900" y="1234"/>
                        <a:pt x="4987" y="1225"/>
                        <a:pt x="5074" y="1228"/>
                      </a:cubicBezTo>
                      <a:cubicBezTo>
                        <a:pt x="5125" y="1228"/>
                        <a:pt x="5212" y="1231"/>
                        <a:pt x="5251" y="1273"/>
                      </a:cubicBezTo>
                      <a:cubicBezTo>
                        <a:pt x="5244" y="1273"/>
                        <a:pt x="5241" y="1273"/>
                        <a:pt x="5235" y="1273"/>
                      </a:cubicBezTo>
                      <a:cubicBezTo>
                        <a:pt x="5106" y="1270"/>
                        <a:pt x="4983" y="1279"/>
                        <a:pt x="4864" y="1331"/>
                      </a:cubicBezTo>
                      <a:cubicBezTo>
                        <a:pt x="4855" y="1334"/>
                        <a:pt x="4848" y="1338"/>
                        <a:pt x="4842" y="1341"/>
                      </a:cubicBezTo>
                      <a:cubicBezTo>
                        <a:pt x="4761" y="1373"/>
                        <a:pt x="4681" y="1408"/>
                        <a:pt x="4600" y="1437"/>
                      </a:cubicBezTo>
                      <a:cubicBezTo>
                        <a:pt x="4558" y="1450"/>
                        <a:pt x="4517" y="1463"/>
                        <a:pt x="4475" y="1473"/>
                      </a:cubicBezTo>
                      <a:cubicBezTo>
                        <a:pt x="4452" y="1479"/>
                        <a:pt x="4433" y="1486"/>
                        <a:pt x="4410" y="1489"/>
                      </a:cubicBezTo>
                      <a:cubicBezTo>
                        <a:pt x="4407" y="1489"/>
                        <a:pt x="4372" y="1499"/>
                        <a:pt x="4355" y="1502"/>
                      </a:cubicBezTo>
                      <a:cubicBezTo>
                        <a:pt x="4320" y="1457"/>
                        <a:pt x="4262" y="1424"/>
                        <a:pt x="4204" y="1428"/>
                      </a:cubicBezTo>
                      <a:moveTo>
                        <a:pt x="5135" y="1206"/>
                      </a:moveTo>
                      <a:lnTo>
                        <a:pt x="5135" y="1206"/>
                      </a:lnTo>
                      <a:cubicBezTo>
                        <a:pt x="5045" y="1193"/>
                        <a:pt x="4955" y="1193"/>
                        <a:pt x="4867" y="1206"/>
                      </a:cubicBezTo>
                      <a:cubicBezTo>
                        <a:pt x="4765" y="1222"/>
                        <a:pt x="4668" y="1254"/>
                        <a:pt x="4568" y="1283"/>
                      </a:cubicBezTo>
                      <a:cubicBezTo>
                        <a:pt x="4542" y="1292"/>
                        <a:pt x="4513" y="1302"/>
                        <a:pt x="4484" y="1309"/>
                      </a:cubicBezTo>
                      <a:cubicBezTo>
                        <a:pt x="4359" y="1344"/>
                        <a:pt x="4227" y="1370"/>
                        <a:pt x="4101" y="1344"/>
                      </a:cubicBezTo>
                      <a:cubicBezTo>
                        <a:pt x="4101" y="1341"/>
                        <a:pt x="4101" y="1341"/>
                        <a:pt x="4098" y="1338"/>
                      </a:cubicBezTo>
                      <a:cubicBezTo>
                        <a:pt x="4085" y="1296"/>
                        <a:pt x="4043" y="1251"/>
                        <a:pt x="3995" y="1254"/>
                      </a:cubicBezTo>
                      <a:cubicBezTo>
                        <a:pt x="3992" y="1254"/>
                        <a:pt x="3989" y="1254"/>
                        <a:pt x="3985" y="1254"/>
                      </a:cubicBezTo>
                      <a:cubicBezTo>
                        <a:pt x="3963" y="1257"/>
                        <a:pt x="3943" y="1276"/>
                        <a:pt x="3921" y="1276"/>
                      </a:cubicBezTo>
                      <a:cubicBezTo>
                        <a:pt x="3892" y="1276"/>
                        <a:pt x="3876" y="1238"/>
                        <a:pt x="3873" y="1215"/>
                      </a:cubicBezTo>
                      <a:cubicBezTo>
                        <a:pt x="3866" y="1161"/>
                        <a:pt x="3905" y="1109"/>
                        <a:pt x="3946" y="1080"/>
                      </a:cubicBezTo>
                      <a:cubicBezTo>
                        <a:pt x="3969" y="1067"/>
                        <a:pt x="3992" y="1058"/>
                        <a:pt x="4017" y="1058"/>
                      </a:cubicBezTo>
                      <a:cubicBezTo>
                        <a:pt x="4046" y="1058"/>
                        <a:pt x="4088" y="1070"/>
                        <a:pt x="4098" y="1099"/>
                      </a:cubicBezTo>
                      <a:cubicBezTo>
                        <a:pt x="4111" y="1131"/>
                        <a:pt x="4082" y="1148"/>
                        <a:pt x="4062" y="1167"/>
                      </a:cubicBezTo>
                      <a:cubicBezTo>
                        <a:pt x="4046" y="1180"/>
                        <a:pt x="4049" y="1202"/>
                        <a:pt x="4059" y="1222"/>
                      </a:cubicBezTo>
                      <a:cubicBezTo>
                        <a:pt x="4069" y="1238"/>
                        <a:pt x="4082" y="1251"/>
                        <a:pt x="4101" y="1260"/>
                      </a:cubicBezTo>
                      <a:cubicBezTo>
                        <a:pt x="4111" y="1273"/>
                        <a:pt x="4127" y="1296"/>
                        <a:pt x="4172" y="1296"/>
                      </a:cubicBezTo>
                      <a:cubicBezTo>
                        <a:pt x="4259" y="1302"/>
                        <a:pt x="4346" y="1289"/>
                        <a:pt x="4430" y="1273"/>
                      </a:cubicBezTo>
                      <a:cubicBezTo>
                        <a:pt x="4513" y="1260"/>
                        <a:pt x="4594" y="1241"/>
                        <a:pt x="4671" y="1212"/>
                      </a:cubicBezTo>
                      <a:cubicBezTo>
                        <a:pt x="4742" y="1183"/>
                        <a:pt x="4810" y="1154"/>
                        <a:pt x="4884" y="1131"/>
                      </a:cubicBezTo>
                      <a:cubicBezTo>
                        <a:pt x="4977" y="1106"/>
                        <a:pt x="5077" y="1109"/>
                        <a:pt x="5170" y="1141"/>
                      </a:cubicBezTo>
                      <a:cubicBezTo>
                        <a:pt x="5212" y="1154"/>
                        <a:pt x="5254" y="1177"/>
                        <a:pt x="5293" y="1202"/>
                      </a:cubicBezTo>
                      <a:cubicBezTo>
                        <a:pt x="5325" y="1225"/>
                        <a:pt x="5354" y="1254"/>
                        <a:pt x="5376" y="1286"/>
                      </a:cubicBezTo>
                      <a:cubicBezTo>
                        <a:pt x="5347" y="1283"/>
                        <a:pt x="5315" y="1279"/>
                        <a:pt x="5286" y="1276"/>
                      </a:cubicBezTo>
                      <a:cubicBezTo>
                        <a:pt x="5283" y="1276"/>
                        <a:pt x="5277" y="1273"/>
                        <a:pt x="5277" y="1273"/>
                      </a:cubicBezTo>
                      <a:cubicBezTo>
                        <a:pt x="5273" y="1270"/>
                        <a:pt x="5270" y="1267"/>
                        <a:pt x="5267" y="1263"/>
                      </a:cubicBezTo>
                      <a:cubicBezTo>
                        <a:pt x="5238" y="1225"/>
                        <a:pt x="5183" y="1212"/>
                        <a:pt x="5135" y="1206"/>
                      </a:cubicBezTo>
                      <a:moveTo>
                        <a:pt x="5235" y="1054"/>
                      </a:moveTo>
                      <a:lnTo>
                        <a:pt x="5235" y="1054"/>
                      </a:lnTo>
                      <a:cubicBezTo>
                        <a:pt x="5161" y="1012"/>
                        <a:pt x="5080" y="990"/>
                        <a:pt x="4996" y="990"/>
                      </a:cubicBezTo>
                      <a:cubicBezTo>
                        <a:pt x="4910" y="993"/>
                        <a:pt x="4822" y="1012"/>
                        <a:pt x="4735" y="1038"/>
                      </a:cubicBezTo>
                      <a:cubicBezTo>
                        <a:pt x="4645" y="1064"/>
                        <a:pt x="4555" y="1093"/>
                        <a:pt x="4465" y="1118"/>
                      </a:cubicBezTo>
                      <a:cubicBezTo>
                        <a:pt x="4494" y="1090"/>
                        <a:pt x="4526" y="1067"/>
                        <a:pt x="4558" y="1041"/>
                      </a:cubicBezTo>
                      <a:cubicBezTo>
                        <a:pt x="4565" y="1041"/>
                        <a:pt x="4568" y="1038"/>
                        <a:pt x="4571" y="1035"/>
                      </a:cubicBezTo>
                      <a:lnTo>
                        <a:pt x="4574" y="1032"/>
                      </a:lnTo>
                      <a:cubicBezTo>
                        <a:pt x="4742" y="917"/>
                        <a:pt x="4948" y="839"/>
                        <a:pt x="5132" y="852"/>
                      </a:cubicBezTo>
                      <a:cubicBezTo>
                        <a:pt x="5225" y="856"/>
                        <a:pt x="5315" y="885"/>
                        <a:pt x="5399" y="920"/>
                      </a:cubicBezTo>
                      <a:cubicBezTo>
                        <a:pt x="5386" y="936"/>
                        <a:pt x="5376" y="955"/>
                        <a:pt x="5367" y="974"/>
                      </a:cubicBezTo>
                      <a:cubicBezTo>
                        <a:pt x="5357" y="1003"/>
                        <a:pt x="5344" y="1038"/>
                        <a:pt x="5315" y="1058"/>
                      </a:cubicBezTo>
                      <a:cubicBezTo>
                        <a:pt x="5302" y="1067"/>
                        <a:pt x="5283" y="1070"/>
                        <a:pt x="5264" y="1070"/>
                      </a:cubicBezTo>
                      <a:cubicBezTo>
                        <a:pt x="5254" y="1064"/>
                        <a:pt x="5244" y="1058"/>
                        <a:pt x="5235" y="1054"/>
                      </a:cubicBezTo>
                      <a:moveTo>
                        <a:pt x="4942" y="788"/>
                      </a:moveTo>
                      <a:lnTo>
                        <a:pt x="4942" y="788"/>
                      </a:lnTo>
                      <a:cubicBezTo>
                        <a:pt x="4942" y="785"/>
                        <a:pt x="4942" y="785"/>
                        <a:pt x="4942" y="785"/>
                      </a:cubicBezTo>
                      <a:cubicBezTo>
                        <a:pt x="4964" y="753"/>
                        <a:pt x="4990" y="724"/>
                        <a:pt x="5019" y="698"/>
                      </a:cubicBezTo>
                      <a:cubicBezTo>
                        <a:pt x="5074" y="643"/>
                        <a:pt x="5138" y="598"/>
                        <a:pt x="5212" y="569"/>
                      </a:cubicBezTo>
                      <a:cubicBezTo>
                        <a:pt x="5290" y="537"/>
                        <a:pt x="5376" y="530"/>
                        <a:pt x="5460" y="530"/>
                      </a:cubicBezTo>
                      <a:lnTo>
                        <a:pt x="5463" y="530"/>
                      </a:lnTo>
                      <a:cubicBezTo>
                        <a:pt x="5386" y="543"/>
                        <a:pt x="5309" y="569"/>
                        <a:pt x="5238" y="598"/>
                      </a:cubicBezTo>
                      <a:cubicBezTo>
                        <a:pt x="5138" y="637"/>
                        <a:pt x="5051" y="717"/>
                        <a:pt x="4996" y="810"/>
                      </a:cubicBezTo>
                      <a:cubicBezTo>
                        <a:pt x="4993" y="814"/>
                        <a:pt x="4993" y="817"/>
                        <a:pt x="4990" y="820"/>
                      </a:cubicBezTo>
                      <a:cubicBezTo>
                        <a:pt x="4987" y="820"/>
                        <a:pt x="4983" y="823"/>
                        <a:pt x="4980" y="823"/>
                      </a:cubicBezTo>
                      <a:cubicBezTo>
                        <a:pt x="4958" y="827"/>
                        <a:pt x="4938" y="830"/>
                        <a:pt x="4916" y="833"/>
                      </a:cubicBezTo>
                      <a:cubicBezTo>
                        <a:pt x="4922" y="817"/>
                        <a:pt x="4932" y="801"/>
                        <a:pt x="4942" y="788"/>
                      </a:cubicBezTo>
                      <a:moveTo>
                        <a:pt x="6413" y="923"/>
                      </a:moveTo>
                      <a:lnTo>
                        <a:pt x="6413" y="923"/>
                      </a:lnTo>
                      <a:cubicBezTo>
                        <a:pt x="6433" y="923"/>
                        <a:pt x="6458" y="910"/>
                        <a:pt x="6468" y="891"/>
                      </a:cubicBezTo>
                      <a:cubicBezTo>
                        <a:pt x="6475" y="872"/>
                        <a:pt x="6468" y="852"/>
                        <a:pt x="6465" y="833"/>
                      </a:cubicBezTo>
                      <a:cubicBezTo>
                        <a:pt x="6458" y="810"/>
                        <a:pt x="6455" y="791"/>
                        <a:pt x="6484" y="778"/>
                      </a:cubicBezTo>
                      <a:cubicBezTo>
                        <a:pt x="6491" y="778"/>
                        <a:pt x="6497" y="775"/>
                        <a:pt x="6504" y="775"/>
                      </a:cubicBezTo>
                      <a:cubicBezTo>
                        <a:pt x="6523" y="778"/>
                        <a:pt x="6545" y="788"/>
                        <a:pt x="6561" y="804"/>
                      </a:cubicBezTo>
                      <a:cubicBezTo>
                        <a:pt x="6581" y="820"/>
                        <a:pt x="6597" y="846"/>
                        <a:pt x="6594" y="875"/>
                      </a:cubicBezTo>
                      <a:cubicBezTo>
                        <a:pt x="6594" y="901"/>
                        <a:pt x="6574" y="917"/>
                        <a:pt x="6558" y="933"/>
                      </a:cubicBezTo>
                      <a:cubicBezTo>
                        <a:pt x="6555" y="936"/>
                        <a:pt x="6552" y="939"/>
                        <a:pt x="6549" y="943"/>
                      </a:cubicBezTo>
                      <a:cubicBezTo>
                        <a:pt x="6539" y="952"/>
                        <a:pt x="6526" y="967"/>
                        <a:pt x="6507" y="983"/>
                      </a:cubicBezTo>
                      <a:cubicBezTo>
                        <a:pt x="6497" y="990"/>
                        <a:pt x="6491" y="996"/>
                        <a:pt x="6478" y="1006"/>
                      </a:cubicBezTo>
                      <a:cubicBezTo>
                        <a:pt x="6478" y="1003"/>
                        <a:pt x="6475" y="1003"/>
                        <a:pt x="6471" y="1003"/>
                      </a:cubicBezTo>
                      <a:cubicBezTo>
                        <a:pt x="6323" y="939"/>
                        <a:pt x="6188" y="843"/>
                        <a:pt x="6040" y="778"/>
                      </a:cubicBezTo>
                      <a:cubicBezTo>
                        <a:pt x="5898" y="714"/>
                        <a:pt x="5744" y="682"/>
                        <a:pt x="5589" y="707"/>
                      </a:cubicBezTo>
                      <a:cubicBezTo>
                        <a:pt x="5547" y="714"/>
                        <a:pt x="5505" y="724"/>
                        <a:pt x="5467" y="737"/>
                      </a:cubicBezTo>
                      <a:cubicBezTo>
                        <a:pt x="5428" y="750"/>
                        <a:pt x="5396" y="772"/>
                        <a:pt x="5360" y="798"/>
                      </a:cubicBezTo>
                      <a:cubicBezTo>
                        <a:pt x="5351" y="804"/>
                        <a:pt x="5344" y="810"/>
                        <a:pt x="5335" y="817"/>
                      </a:cubicBezTo>
                      <a:cubicBezTo>
                        <a:pt x="5322" y="827"/>
                        <a:pt x="5309" y="833"/>
                        <a:pt x="5293" y="843"/>
                      </a:cubicBezTo>
                      <a:cubicBezTo>
                        <a:pt x="5280" y="839"/>
                        <a:pt x="5264" y="833"/>
                        <a:pt x="5247" y="830"/>
                      </a:cubicBezTo>
                      <a:cubicBezTo>
                        <a:pt x="5219" y="823"/>
                        <a:pt x="5190" y="820"/>
                        <a:pt x="5164" y="817"/>
                      </a:cubicBezTo>
                      <a:cubicBezTo>
                        <a:pt x="5247" y="753"/>
                        <a:pt x="5335" y="685"/>
                        <a:pt x="5441" y="650"/>
                      </a:cubicBezTo>
                      <a:cubicBezTo>
                        <a:pt x="5554" y="611"/>
                        <a:pt x="5679" y="621"/>
                        <a:pt x="5792" y="643"/>
                      </a:cubicBezTo>
                      <a:cubicBezTo>
                        <a:pt x="5908" y="666"/>
                        <a:pt x="6014" y="711"/>
                        <a:pt x="6117" y="766"/>
                      </a:cubicBezTo>
                      <a:cubicBezTo>
                        <a:pt x="6191" y="807"/>
                        <a:pt x="6256" y="862"/>
                        <a:pt x="6330" y="901"/>
                      </a:cubicBezTo>
                      <a:cubicBezTo>
                        <a:pt x="6352" y="917"/>
                        <a:pt x="6378" y="926"/>
                        <a:pt x="6401" y="926"/>
                      </a:cubicBezTo>
                      <a:cubicBezTo>
                        <a:pt x="6407" y="926"/>
                        <a:pt x="6410" y="926"/>
                        <a:pt x="6413" y="923"/>
                      </a:cubicBezTo>
                      <a:moveTo>
                        <a:pt x="6291" y="830"/>
                      </a:moveTo>
                      <a:lnTo>
                        <a:pt x="6291" y="830"/>
                      </a:lnTo>
                      <a:cubicBezTo>
                        <a:pt x="6249" y="801"/>
                        <a:pt x="6217" y="778"/>
                        <a:pt x="6172" y="753"/>
                      </a:cubicBezTo>
                      <a:cubicBezTo>
                        <a:pt x="6092" y="707"/>
                        <a:pt x="6004" y="666"/>
                        <a:pt x="5917" y="640"/>
                      </a:cubicBezTo>
                      <a:cubicBezTo>
                        <a:pt x="5753" y="588"/>
                        <a:pt x="5576" y="566"/>
                        <a:pt x="5412" y="627"/>
                      </a:cubicBezTo>
                      <a:cubicBezTo>
                        <a:pt x="5405" y="630"/>
                        <a:pt x="5402" y="634"/>
                        <a:pt x="5396" y="637"/>
                      </a:cubicBezTo>
                      <a:cubicBezTo>
                        <a:pt x="5306" y="672"/>
                        <a:pt x="5225" y="730"/>
                        <a:pt x="5154" y="801"/>
                      </a:cubicBezTo>
                      <a:cubicBezTo>
                        <a:pt x="5151" y="804"/>
                        <a:pt x="5148" y="807"/>
                        <a:pt x="5141" y="810"/>
                      </a:cubicBezTo>
                      <a:cubicBezTo>
                        <a:pt x="5135" y="814"/>
                        <a:pt x="5132" y="814"/>
                        <a:pt x="5125" y="814"/>
                      </a:cubicBezTo>
                      <a:cubicBezTo>
                        <a:pt x="5090" y="814"/>
                        <a:pt x="5054" y="817"/>
                        <a:pt x="5019" y="817"/>
                      </a:cubicBezTo>
                      <a:cubicBezTo>
                        <a:pt x="5083" y="704"/>
                        <a:pt x="5206" y="637"/>
                        <a:pt x="5331" y="595"/>
                      </a:cubicBezTo>
                      <a:cubicBezTo>
                        <a:pt x="5483" y="546"/>
                        <a:pt x="5650" y="534"/>
                        <a:pt x="5801" y="585"/>
                      </a:cubicBezTo>
                      <a:cubicBezTo>
                        <a:pt x="5866" y="605"/>
                        <a:pt x="6098" y="701"/>
                        <a:pt x="6156" y="717"/>
                      </a:cubicBezTo>
                      <a:cubicBezTo>
                        <a:pt x="6165" y="720"/>
                        <a:pt x="6269" y="743"/>
                        <a:pt x="6307" y="753"/>
                      </a:cubicBezTo>
                      <a:cubicBezTo>
                        <a:pt x="6294" y="775"/>
                        <a:pt x="6288" y="801"/>
                        <a:pt x="6291" y="830"/>
                      </a:cubicBezTo>
                      <a:moveTo>
                        <a:pt x="6655" y="659"/>
                      </a:moveTo>
                      <a:lnTo>
                        <a:pt x="6655" y="659"/>
                      </a:lnTo>
                      <a:cubicBezTo>
                        <a:pt x="6681" y="659"/>
                        <a:pt x="6694" y="643"/>
                        <a:pt x="6703" y="621"/>
                      </a:cubicBezTo>
                      <a:cubicBezTo>
                        <a:pt x="6713" y="605"/>
                        <a:pt x="6726" y="598"/>
                        <a:pt x="6742" y="598"/>
                      </a:cubicBezTo>
                      <a:cubicBezTo>
                        <a:pt x="6755" y="598"/>
                        <a:pt x="6765" y="605"/>
                        <a:pt x="6771" y="617"/>
                      </a:cubicBezTo>
                      <a:cubicBezTo>
                        <a:pt x="6787" y="643"/>
                        <a:pt x="6781" y="682"/>
                        <a:pt x="6752" y="694"/>
                      </a:cubicBezTo>
                      <a:cubicBezTo>
                        <a:pt x="6736" y="701"/>
                        <a:pt x="6719" y="704"/>
                        <a:pt x="6703" y="704"/>
                      </a:cubicBezTo>
                      <a:cubicBezTo>
                        <a:pt x="6694" y="704"/>
                        <a:pt x="6684" y="704"/>
                        <a:pt x="6674" y="701"/>
                      </a:cubicBezTo>
                      <a:cubicBezTo>
                        <a:pt x="6607" y="698"/>
                        <a:pt x="6555" y="656"/>
                        <a:pt x="6491" y="650"/>
                      </a:cubicBezTo>
                      <a:cubicBezTo>
                        <a:pt x="6488" y="650"/>
                        <a:pt x="6481" y="650"/>
                        <a:pt x="6478" y="650"/>
                      </a:cubicBezTo>
                      <a:cubicBezTo>
                        <a:pt x="6420" y="650"/>
                        <a:pt x="6362" y="678"/>
                        <a:pt x="6323" y="724"/>
                      </a:cubicBezTo>
                      <a:cubicBezTo>
                        <a:pt x="6310" y="720"/>
                        <a:pt x="6275" y="714"/>
                        <a:pt x="6272" y="711"/>
                      </a:cubicBezTo>
                      <a:cubicBezTo>
                        <a:pt x="6249" y="707"/>
                        <a:pt x="6230" y="701"/>
                        <a:pt x="6207" y="694"/>
                      </a:cubicBezTo>
                      <a:cubicBezTo>
                        <a:pt x="6165" y="685"/>
                        <a:pt x="6124" y="672"/>
                        <a:pt x="6082" y="659"/>
                      </a:cubicBezTo>
                      <a:cubicBezTo>
                        <a:pt x="6001" y="630"/>
                        <a:pt x="5921" y="595"/>
                        <a:pt x="5840" y="563"/>
                      </a:cubicBezTo>
                      <a:cubicBezTo>
                        <a:pt x="5834" y="559"/>
                        <a:pt x="5824" y="556"/>
                        <a:pt x="5818" y="553"/>
                      </a:cubicBezTo>
                      <a:cubicBezTo>
                        <a:pt x="5699" y="501"/>
                        <a:pt x="5576" y="492"/>
                        <a:pt x="5447" y="495"/>
                      </a:cubicBezTo>
                      <a:cubicBezTo>
                        <a:pt x="5441" y="495"/>
                        <a:pt x="5435" y="495"/>
                        <a:pt x="5428" y="495"/>
                      </a:cubicBezTo>
                      <a:cubicBezTo>
                        <a:pt x="5470" y="453"/>
                        <a:pt x="5557" y="450"/>
                        <a:pt x="5608" y="450"/>
                      </a:cubicBezTo>
                      <a:cubicBezTo>
                        <a:pt x="5695" y="447"/>
                        <a:pt x="5782" y="457"/>
                        <a:pt x="5869" y="476"/>
                      </a:cubicBezTo>
                      <a:cubicBezTo>
                        <a:pt x="5953" y="492"/>
                        <a:pt x="6033" y="521"/>
                        <a:pt x="6117" y="546"/>
                      </a:cubicBezTo>
                      <a:lnTo>
                        <a:pt x="6120" y="546"/>
                      </a:lnTo>
                      <a:cubicBezTo>
                        <a:pt x="6136" y="553"/>
                        <a:pt x="6153" y="556"/>
                        <a:pt x="6169" y="559"/>
                      </a:cubicBezTo>
                      <a:cubicBezTo>
                        <a:pt x="6301" y="601"/>
                        <a:pt x="6442" y="630"/>
                        <a:pt x="6581" y="608"/>
                      </a:cubicBezTo>
                      <a:cubicBezTo>
                        <a:pt x="6587" y="637"/>
                        <a:pt x="6616" y="662"/>
                        <a:pt x="6652" y="659"/>
                      </a:cubicBezTo>
                      <a:lnTo>
                        <a:pt x="6652" y="659"/>
                      </a:lnTo>
                      <a:cubicBezTo>
                        <a:pt x="6655" y="659"/>
                        <a:pt x="6655" y="659"/>
                        <a:pt x="6655" y="659"/>
                      </a:cubicBezTo>
                      <a:moveTo>
                        <a:pt x="6510" y="521"/>
                      </a:moveTo>
                      <a:lnTo>
                        <a:pt x="6510" y="521"/>
                      </a:lnTo>
                      <a:cubicBezTo>
                        <a:pt x="6552" y="518"/>
                        <a:pt x="6571" y="495"/>
                        <a:pt x="6581" y="485"/>
                      </a:cubicBezTo>
                      <a:cubicBezTo>
                        <a:pt x="6600" y="476"/>
                        <a:pt x="6613" y="460"/>
                        <a:pt x="6623" y="444"/>
                      </a:cubicBezTo>
                      <a:cubicBezTo>
                        <a:pt x="6633" y="424"/>
                        <a:pt x="6636" y="405"/>
                        <a:pt x="6620" y="389"/>
                      </a:cubicBezTo>
                      <a:cubicBezTo>
                        <a:pt x="6600" y="369"/>
                        <a:pt x="6571" y="353"/>
                        <a:pt x="6584" y="321"/>
                      </a:cubicBezTo>
                      <a:cubicBezTo>
                        <a:pt x="6594" y="292"/>
                        <a:pt x="6636" y="279"/>
                        <a:pt x="6665" y="279"/>
                      </a:cubicBezTo>
                      <a:cubicBezTo>
                        <a:pt x="6687" y="279"/>
                        <a:pt x="6713" y="289"/>
                        <a:pt x="6736" y="302"/>
                      </a:cubicBezTo>
                      <a:cubicBezTo>
                        <a:pt x="6777" y="331"/>
                        <a:pt x="6816" y="382"/>
                        <a:pt x="6810" y="437"/>
                      </a:cubicBezTo>
                      <a:cubicBezTo>
                        <a:pt x="6806" y="460"/>
                        <a:pt x="6787" y="498"/>
                        <a:pt x="6761" y="498"/>
                      </a:cubicBezTo>
                      <a:cubicBezTo>
                        <a:pt x="6739" y="498"/>
                        <a:pt x="6719" y="482"/>
                        <a:pt x="6697" y="476"/>
                      </a:cubicBezTo>
                      <a:cubicBezTo>
                        <a:pt x="6694" y="476"/>
                        <a:pt x="6690" y="476"/>
                        <a:pt x="6687" y="476"/>
                      </a:cubicBezTo>
                      <a:cubicBezTo>
                        <a:pt x="6639" y="473"/>
                        <a:pt x="6597" y="518"/>
                        <a:pt x="6581" y="559"/>
                      </a:cubicBezTo>
                      <a:cubicBezTo>
                        <a:pt x="6581" y="563"/>
                        <a:pt x="6581" y="566"/>
                        <a:pt x="6581" y="566"/>
                      </a:cubicBezTo>
                      <a:cubicBezTo>
                        <a:pt x="6452" y="592"/>
                        <a:pt x="6323" y="566"/>
                        <a:pt x="6198" y="530"/>
                      </a:cubicBezTo>
                      <a:cubicBezTo>
                        <a:pt x="6169" y="524"/>
                        <a:pt x="6140" y="514"/>
                        <a:pt x="6111" y="505"/>
                      </a:cubicBezTo>
                      <a:cubicBezTo>
                        <a:pt x="6014" y="476"/>
                        <a:pt x="5917" y="444"/>
                        <a:pt x="5814" y="427"/>
                      </a:cubicBezTo>
                      <a:cubicBezTo>
                        <a:pt x="5728" y="414"/>
                        <a:pt x="5634" y="414"/>
                        <a:pt x="5547" y="427"/>
                      </a:cubicBezTo>
                      <a:cubicBezTo>
                        <a:pt x="5499" y="434"/>
                        <a:pt x="5444" y="447"/>
                        <a:pt x="5415" y="485"/>
                      </a:cubicBezTo>
                      <a:cubicBezTo>
                        <a:pt x="5412" y="489"/>
                        <a:pt x="5409" y="492"/>
                        <a:pt x="5405" y="495"/>
                      </a:cubicBezTo>
                      <a:cubicBezTo>
                        <a:pt x="5402" y="498"/>
                        <a:pt x="5399" y="498"/>
                        <a:pt x="5396" y="498"/>
                      </a:cubicBezTo>
                      <a:cubicBezTo>
                        <a:pt x="5367" y="501"/>
                        <a:pt x="5335" y="505"/>
                        <a:pt x="5302" y="508"/>
                      </a:cubicBezTo>
                      <a:cubicBezTo>
                        <a:pt x="5328" y="476"/>
                        <a:pt x="5357" y="447"/>
                        <a:pt x="5389" y="424"/>
                      </a:cubicBezTo>
                      <a:cubicBezTo>
                        <a:pt x="5428" y="398"/>
                        <a:pt x="5467" y="379"/>
                        <a:pt x="5512" y="363"/>
                      </a:cubicBezTo>
                      <a:cubicBezTo>
                        <a:pt x="5605" y="331"/>
                        <a:pt x="5705" y="328"/>
                        <a:pt x="5798" y="353"/>
                      </a:cubicBezTo>
                      <a:cubicBezTo>
                        <a:pt x="5872" y="376"/>
                        <a:pt x="5940" y="408"/>
                        <a:pt x="6011" y="434"/>
                      </a:cubicBezTo>
                      <a:cubicBezTo>
                        <a:pt x="6088" y="466"/>
                        <a:pt x="6169" y="482"/>
                        <a:pt x="6252" y="498"/>
                      </a:cubicBezTo>
                      <a:cubicBezTo>
                        <a:pt x="6336" y="511"/>
                        <a:pt x="6423" y="524"/>
                        <a:pt x="6510" y="521"/>
                      </a:cubicBezTo>
                      <a:moveTo>
                        <a:pt x="6127" y="1428"/>
                      </a:moveTo>
                      <a:lnTo>
                        <a:pt x="6127" y="1428"/>
                      </a:lnTo>
                      <a:cubicBezTo>
                        <a:pt x="6124" y="1428"/>
                        <a:pt x="6117" y="1428"/>
                        <a:pt x="6114" y="1428"/>
                      </a:cubicBezTo>
                      <a:cubicBezTo>
                        <a:pt x="6049" y="1434"/>
                        <a:pt x="5995" y="1476"/>
                        <a:pt x="5930" y="1479"/>
                      </a:cubicBezTo>
                      <a:cubicBezTo>
                        <a:pt x="5921" y="1479"/>
                        <a:pt x="5911" y="1483"/>
                        <a:pt x="5901" y="1483"/>
                      </a:cubicBezTo>
                      <a:cubicBezTo>
                        <a:pt x="5885" y="1479"/>
                        <a:pt x="5866" y="1479"/>
                        <a:pt x="5853" y="1473"/>
                      </a:cubicBezTo>
                      <a:cubicBezTo>
                        <a:pt x="5824" y="1460"/>
                        <a:pt x="5818" y="1421"/>
                        <a:pt x="5831" y="1395"/>
                      </a:cubicBezTo>
                      <a:cubicBezTo>
                        <a:pt x="5840" y="1383"/>
                        <a:pt x="5850" y="1376"/>
                        <a:pt x="5863" y="1376"/>
                      </a:cubicBezTo>
                      <a:cubicBezTo>
                        <a:pt x="5876" y="1376"/>
                        <a:pt x="5892" y="1383"/>
                        <a:pt x="5898" y="1399"/>
                      </a:cubicBezTo>
                      <a:cubicBezTo>
                        <a:pt x="5911" y="1421"/>
                        <a:pt x="5924" y="1434"/>
                        <a:pt x="5950" y="1437"/>
                      </a:cubicBezTo>
                      <a:lnTo>
                        <a:pt x="5950" y="1437"/>
                      </a:lnTo>
                      <a:lnTo>
                        <a:pt x="5950" y="1437"/>
                      </a:lnTo>
                      <a:cubicBezTo>
                        <a:pt x="5988" y="1441"/>
                        <a:pt x="6017" y="1415"/>
                        <a:pt x="6024" y="1386"/>
                      </a:cubicBezTo>
                      <a:cubicBezTo>
                        <a:pt x="6162" y="1408"/>
                        <a:pt x="6304" y="1379"/>
                        <a:pt x="6436" y="1338"/>
                      </a:cubicBezTo>
                      <a:cubicBezTo>
                        <a:pt x="6452" y="1334"/>
                        <a:pt x="6468" y="1328"/>
                        <a:pt x="6481" y="1325"/>
                      </a:cubicBezTo>
                      <a:cubicBezTo>
                        <a:pt x="6484" y="1325"/>
                        <a:pt x="6484" y="1325"/>
                        <a:pt x="6488" y="1322"/>
                      </a:cubicBezTo>
                      <a:cubicBezTo>
                        <a:pt x="6571" y="1299"/>
                        <a:pt x="6652" y="1270"/>
                        <a:pt x="6736" y="1254"/>
                      </a:cubicBezTo>
                      <a:cubicBezTo>
                        <a:pt x="6822" y="1234"/>
                        <a:pt x="6909" y="1225"/>
                        <a:pt x="6996" y="1228"/>
                      </a:cubicBezTo>
                      <a:cubicBezTo>
                        <a:pt x="7048" y="1228"/>
                        <a:pt x="7135" y="1231"/>
                        <a:pt x="7174" y="1273"/>
                      </a:cubicBezTo>
                      <a:cubicBezTo>
                        <a:pt x="7167" y="1273"/>
                        <a:pt x="7164" y="1273"/>
                        <a:pt x="7158" y="1273"/>
                      </a:cubicBezTo>
                      <a:cubicBezTo>
                        <a:pt x="7029" y="1270"/>
                        <a:pt x="6906" y="1279"/>
                        <a:pt x="6787" y="1331"/>
                      </a:cubicBezTo>
                      <a:cubicBezTo>
                        <a:pt x="6777" y="1334"/>
                        <a:pt x="6771" y="1338"/>
                        <a:pt x="6765" y="1341"/>
                      </a:cubicBezTo>
                      <a:cubicBezTo>
                        <a:pt x="6684" y="1373"/>
                        <a:pt x="6603" y="1408"/>
                        <a:pt x="6523" y="1437"/>
                      </a:cubicBezTo>
                      <a:cubicBezTo>
                        <a:pt x="6481" y="1450"/>
                        <a:pt x="6439" y="1463"/>
                        <a:pt x="6397" y="1473"/>
                      </a:cubicBezTo>
                      <a:cubicBezTo>
                        <a:pt x="6375" y="1479"/>
                        <a:pt x="6356" y="1486"/>
                        <a:pt x="6333" y="1489"/>
                      </a:cubicBezTo>
                      <a:cubicBezTo>
                        <a:pt x="6330" y="1489"/>
                        <a:pt x="6294" y="1499"/>
                        <a:pt x="6278" y="1502"/>
                      </a:cubicBezTo>
                      <a:cubicBezTo>
                        <a:pt x="6243" y="1457"/>
                        <a:pt x="6185" y="1424"/>
                        <a:pt x="6127" y="1428"/>
                      </a:cubicBezTo>
                      <a:moveTo>
                        <a:pt x="7058" y="1206"/>
                      </a:moveTo>
                      <a:lnTo>
                        <a:pt x="7058" y="1206"/>
                      </a:lnTo>
                      <a:cubicBezTo>
                        <a:pt x="6967" y="1193"/>
                        <a:pt x="6877" y="1193"/>
                        <a:pt x="6790" y="1206"/>
                      </a:cubicBezTo>
                      <a:cubicBezTo>
                        <a:pt x="6687" y="1222"/>
                        <a:pt x="6591" y="1254"/>
                        <a:pt x="6491" y="1283"/>
                      </a:cubicBezTo>
                      <a:cubicBezTo>
                        <a:pt x="6465" y="1292"/>
                        <a:pt x="6436" y="1302"/>
                        <a:pt x="6407" y="1309"/>
                      </a:cubicBezTo>
                      <a:cubicBezTo>
                        <a:pt x="6281" y="1344"/>
                        <a:pt x="6153" y="1370"/>
                        <a:pt x="6024" y="1344"/>
                      </a:cubicBezTo>
                      <a:cubicBezTo>
                        <a:pt x="6024" y="1341"/>
                        <a:pt x="6024" y="1341"/>
                        <a:pt x="6020" y="1338"/>
                      </a:cubicBezTo>
                      <a:cubicBezTo>
                        <a:pt x="6008" y="1296"/>
                        <a:pt x="5966" y="1251"/>
                        <a:pt x="5917" y="1254"/>
                      </a:cubicBezTo>
                      <a:cubicBezTo>
                        <a:pt x="5914" y="1254"/>
                        <a:pt x="5911" y="1254"/>
                        <a:pt x="5908" y="1254"/>
                      </a:cubicBezTo>
                      <a:cubicBezTo>
                        <a:pt x="5885" y="1257"/>
                        <a:pt x="5866" y="1276"/>
                        <a:pt x="5844" y="1276"/>
                      </a:cubicBezTo>
                      <a:cubicBezTo>
                        <a:pt x="5814" y="1276"/>
                        <a:pt x="5798" y="1238"/>
                        <a:pt x="5795" y="1215"/>
                      </a:cubicBezTo>
                      <a:cubicBezTo>
                        <a:pt x="5789" y="1161"/>
                        <a:pt x="5827" y="1109"/>
                        <a:pt x="5869" y="1080"/>
                      </a:cubicBezTo>
                      <a:cubicBezTo>
                        <a:pt x="5892" y="1067"/>
                        <a:pt x="5914" y="1058"/>
                        <a:pt x="5940" y="1058"/>
                      </a:cubicBezTo>
                      <a:cubicBezTo>
                        <a:pt x="5969" y="1058"/>
                        <a:pt x="6011" y="1070"/>
                        <a:pt x="6020" y="1099"/>
                      </a:cubicBezTo>
                      <a:cubicBezTo>
                        <a:pt x="6033" y="1131"/>
                        <a:pt x="6004" y="1148"/>
                        <a:pt x="5985" y="1167"/>
                      </a:cubicBezTo>
                      <a:cubicBezTo>
                        <a:pt x="5969" y="1180"/>
                        <a:pt x="5972" y="1202"/>
                        <a:pt x="5982" y="1222"/>
                      </a:cubicBezTo>
                      <a:cubicBezTo>
                        <a:pt x="5992" y="1238"/>
                        <a:pt x="6004" y="1251"/>
                        <a:pt x="6024" y="1260"/>
                      </a:cubicBezTo>
                      <a:cubicBezTo>
                        <a:pt x="6033" y="1273"/>
                        <a:pt x="6049" y="1296"/>
                        <a:pt x="6095" y="1296"/>
                      </a:cubicBezTo>
                      <a:cubicBezTo>
                        <a:pt x="6181" y="1302"/>
                        <a:pt x="6269" y="1289"/>
                        <a:pt x="6352" y="1273"/>
                      </a:cubicBezTo>
                      <a:cubicBezTo>
                        <a:pt x="6436" y="1260"/>
                        <a:pt x="6517" y="1241"/>
                        <a:pt x="6594" y="1212"/>
                      </a:cubicBezTo>
                      <a:cubicBezTo>
                        <a:pt x="6665" y="1183"/>
                        <a:pt x="6732" y="1154"/>
                        <a:pt x="6806" y="1131"/>
                      </a:cubicBezTo>
                      <a:cubicBezTo>
                        <a:pt x="6900" y="1106"/>
                        <a:pt x="7000" y="1109"/>
                        <a:pt x="7093" y="1141"/>
                      </a:cubicBezTo>
                      <a:cubicBezTo>
                        <a:pt x="7135" y="1154"/>
                        <a:pt x="7177" y="1177"/>
                        <a:pt x="7215" y="1202"/>
                      </a:cubicBezTo>
                      <a:cubicBezTo>
                        <a:pt x="7248" y="1225"/>
                        <a:pt x="7277" y="1254"/>
                        <a:pt x="7299" y="1286"/>
                      </a:cubicBezTo>
                      <a:cubicBezTo>
                        <a:pt x="7270" y="1283"/>
                        <a:pt x="7238" y="1279"/>
                        <a:pt x="7209" y="1276"/>
                      </a:cubicBezTo>
                      <a:cubicBezTo>
                        <a:pt x="7206" y="1276"/>
                        <a:pt x="7202" y="1273"/>
                        <a:pt x="7199" y="1273"/>
                      </a:cubicBezTo>
                      <a:cubicBezTo>
                        <a:pt x="7196" y="1270"/>
                        <a:pt x="7193" y="1267"/>
                        <a:pt x="7190" y="1263"/>
                      </a:cubicBezTo>
                      <a:cubicBezTo>
                        <a:pt x="7161" y="1225"/>
                        <a:pt x="7106" y="1212"/>
                        <a:pt x="7058" y="1206"/>
                      </a:cubicBezTo>
                      <a:moveTo>
                        <a:pt x="7158" y="1054"/>
                      </a:moveTo>
                      <a:lnTo>
                        <a:pt x="7158" y="1054"/>
                      </a:lnTo>
                      <a:cubicBezTo>
                        <a:pt x="7083" y="1012"/>
                        <a:pt x="7003" y="990"/>
                        <a:pt x="6919" y="990"/>
                      </a:cubicBezTo>
                      <a:cubicBezTo>
                        <a:pt x="6832" y="993"/>
                        <a:pt x="6745" y="1012"/>
                        <a:pt x="6658" y="1038"/>
                      </a:cubicBezTo>
                      <a:cubicBezTo>
                        <a:pt x="6568" y="1064"/>
                        <a:pt x="6478" y="1093"/>
                        <a:pt x="6388" y="1118"/>
                      </a:cubicBezTo>
                      <a:cubicBezTo>
                        <a:pt x="6417" y="1090"/>
                        <a:pt x="6449" y="1067"/>
                        <a:pt x="6481" y="1041"/>
                      </a:cubicBezTo>
                      <a:cubicBezTo>
                        <a:pt x="6488" y="1041"/>
                        <a:pt x="6491" y="1038"/>
                        <a:pt x="6494" y="1035"/>
                      </a:cubicBezTo>
                      <a:lnTo>
                        <a:pt x="6497" y="1032"/>
                      </a:lnTo>
                      <a:cubicBezTo>
                        <a:pt x="6665" y="917"/>
                        <a:pt x="6871" y="839"/>
                        <a:pt x="7054" y="852"/>
                      </a:cubicBezTo>
                      <a:cubicBezTo>
                        <a:pt x="7148" y="856"/>
                        <a:pt x="7238" y="885"/>
                        <a:pt x="7322" y="920"/>
                      </a:cubicBezTo>
                      <a:cubicBezTo>
                        <a:pt x="7309" y="936"/>
                        <a:pt x="7299" y="955"/>
                        <a:pt x="7290" y="974"/>
                      </a:cubicBezTo>
                      <a:cubicBezTo>
                        <a:pt x="7280" y="1003"/>
                        <a:pt x="7267" y="1038"/>
                        <a:pt x="7238" y="1058"/>
                      </a:cubicBezTo>
                      <a:cubicBezTo>
                        <a:pt x="7225" y="1067"/>
                        <a:pt x="7206" y="1070"/>
                        <a:pt x="7186" y="1070"/>
                      </a:cubicBezTo>
                      <a:cubicBezTo>
                        <a:pt x="7177" y="1064"/>
                        <a:pt x="7167" y="1058"/>
                        <a:pt x="7158" y="1054"/>
                      </a:cubicBezTo>
                      <a:moveTo>
                        <a:pt x="6864" y="788"/>
                      </a:moveTo>
                      <a:lnTo>
                        <a:pt x="6864" y="788"/>
                      </a:lnTo>
                      <a:cubicBezTo>
                        <a:pt x="6864" y="785"/>
                        <a:pt x="6864" y="785"/>
                        <a:pt x="6864" y="785"/>
                      </a:cubicBezTo>
                      <a:cubicBezTo>
                        <a:pt x="6887" y="753"/>
                        <a:pt x="6913" y="724"/>
                        <a:pt x="6942" y="698"/>
                      </a:cubicBezTo>
                      <a:cubicBezTo>
                        <a:pt x="6996" y="643"/>
                        <a:pt x="7061" y="598"/>
                        <a:pt x="7135" y="569"/>
                      </a:cubicBezTo>
                      <a:cubicBezTo>
                        <a:pt x="7212" y="537"/>
                        <a:pt x="7299" y="530"/>
                        <a:pt x="7383" y="530"/>
                      </a:cubicBezTo>
                      <a:lnTo>
                        <a:pt x="7386" y="530"/>
                      </a:lnTo>
                      <a:cubicBezTo>
                        <a:pt x="7309" y="543"/>
                        <a:pt x="7235" y="569"/>
                        <a:pt x="7161" y="598"/>
                      </a:cubicBezTo>
                      <a:cubicBezTo>
                        <a:pt x="7061" y="637"/>
                        <a:pt x="6974" y="717"/>
                        <a:pt x="6919" y="810"/>
                      </a:cubicBezTo>
                      <a:cubicBezTo>
                        <a:pt x="6916" y="814"/>
                        <a:pt x="6916" y="817"/>
                        <a:pt x="6913" y="820"/>
                      </a:cubicBezTo>
                      <a:cubicBezTo>
                        <a:pt x="6909" y="820"/>
                        <a:pt x="6906" y="823"/>
                        <a:pt x="6903" y="823"/>
                      </a:cubicBezTo>
                      <a:cubicBezTo>
                        <a:pt x="6881" y="827"/>
                        <a:pt x="6861" y="830"/>
                        <a:pt x="6838" y="833"/>
                      </a:cubicBezTo>
                      <a:cubicBezTo>
                        <a:pt x="6845" y="817"/>
                        <a:pt x="6855" y="801"/>
                        <a:pt x="6864" y="788"/>
                      </a:cubicBezTo>
                      <a:moveTo>
                        <a:pt x="8336" y="923"/>
                      </a:moveTo>
                      <a:lnTo>
                        <a:pt x="8336" y="923"/>
                      </a:lnTo>
                      <a:cubicBezTo>
                        <a:pt x="8356" y="923"/>
                        <a:pt x="8381" y="910"/>
                        <a:pt x="8391" y="891"/>
                      </a:cubicBezTo>
                      <a:cubicBezTo>
                        <a:pt x="8397" y="872"/>
                        <a:pt x="8391" y="852"/>
                        <a:pt x="8388" y="833"/>
                      </a:cubicBezTo>
                      <a:cubicBezTo>
                        <a:pt x="8381" y="810"/>
                        <a:pt x="8378" y="791"/>
                        <a:pt x="8407" y="778"/>
                      </a:cubicBezTo>
                      <a:cubicBezTo>
                        <a:pt x="8413" y="778"/>
                        <a:pt x="8420" y="775"/>
                        <a:pt x="8426" y="775"/>
                      </a:cubicBezTo>
                      <a:cubicBezTo>
                        <a:pt x="8446" y="778"/>
                        <a:pt x="8468" y="788"/>
                        <a:pt x="8484" y="804"/>
                      </a:cubicBezTo>
                      <a:cubicBezTo>
                        <a:pt x="8504" y="820"/>
                        <a:pt x="8520" y="846"/>
                        <a:pt x="8516" y="875"/>
                      </a:cubicBezTo>
                      <a:cubicBezTo>
                        <a:pt x="8516" y="901"/>
                        <a:pt x="8497" y="917"/>
                        <a:pt x="8481" y="933"/>
                      </a:cubicBezTo>
                      <a:cubicBezTo>
                        <a:pt x="8478" y="936"/>
                        <a:pt x="8475" y="939"/>
                        <a:pt x="8472" y="943"/>
                      </a:cubicBezTo>
                      <a:cubicBezTo>
                        <a:pt x="8462" y="952"/>
                        <a:pt x="8449" y="967"/>
                        <a:pt x="8429" y="983"/>
                      </a:cubicBezTo>
                      <a:cubicBezTo>
                        <a:pt x="8420" y="990"/>
                        <a:pt x="8413" y="996"/>
                        <a:pt x="8404" y="1006"/>
                      </a:cubicBezTo>
                      <a:cubicBezTo>
                        <a:pt x="8400" y="1003"/>
                        <a:pt x="8397" y="1003"/>
                        <a:pt x="8394" y="1003"/>
                      </a:cubicBezTo>
                      <a:cubicBezTo>
                        <a:pt x="8246" y="939"/>
                        <a:pt x="8111" y="843"/>
                        <a:pt x="7963" y="778"/>
                      </a:cubicBezTo>
                      <a:cubicBezTo>
                        <a:pt x="7821" y="714"/>
                        <a:pt x="7666" y="682"/>
                        <a:pt x="7512" y="707"/>
                      </a:cubicBezTo>
                      <a:cubicBezTo>
                        <a:pt x="7470" y="714"/>
                        <a:pt x="7428" y="724"/>
                        <a:pt x="7389" y="737"/>
                      </a:cubicBezTo>
                      <a:cubicBezTo>
                        <a:pt x="7351" y="750"/>
                        <a:pt x="7318" y="772"/>
                        <a:pt x="7283" y="798"/>
                      </a:cubicBezTo>
                      <a:cubicBezTo>
                        <a:pt x="7273" y="804"/>
                        <a:pt x="7267" y="810"/>
                        <a:pt x="7257" y="817"/>
                      </a:cubicBezTo>
                      <a:cubicBezTo>
                        <a:pt x="7244" y="827"/>
                        <a:pt x="7231" y="833"/>
                        <a:pt x="7215" y="843"/>
                      </a:cubicBezTo>
                      <a:cubicBezTo>
                        <a:pt x="7202" y="839"/>
                        <a:pt x="7186" y="833"/>
                        <a:pt x="7170" y="830"/>
                      </a:cubicBezTo>
                      <a:cubicBezTo>
                        <a:pt x="7141" y="823"/>
                        <a:pt x="7112" y="820"/>
                        <a:pt x="7086" y="817"/>
                      </a:cubicBezTo>
                      <a:cubicBezTo>
                        <a:pt x="7170" y="753"/>
                        <a:pt x="7257" y="685"/>
                        <a:pt x="7363" y="650"/>
                      </a:cubicBezTo>
                      <a:cubicBezTo>
                        <a:pt x="7476" y="611"/>
                        <a:pt x="7602" y="621"/>
                        <a:pt x="7715" y="643"/>
                      </a:cubicBezTo>
                      <a:cubicBezTo>
                        <a:pt x="7831" y="666"/>
                        <a:pt x="7937" y="711"/>
                        <a:pt x="8040" y="766"/>
                      </a:cubicBezTo>
                      <a:cubicBezTo>
                        <a:pt x="8114" y="807"/>
                        <a:pt x="8178" y="862"/>
                        <a:pt x="8252" y="901"/>
                      </a:cubicBezTo>
                      <a:cubicBezTo>
                        <a:pt x="8275" y="917"/>
                        <a:pt x="8301" y="926"/>
                        <a:pt x="8323" y="926"/>
                      </a:cubicBezTo>
                      <a:cubicBezTo>
                        <a:pt x="8330" y="926"/>
                        <a:pt x="8333" y="926"/>
                        <a:pt x="8336" y="923"/>
                      </a:cubicBezTo>
                      <a:moveTo>
                        <a:pt x="8214" y="830"/>
                      </a:moveTo>
                      <a:lnTo>
                        <a:pt x="8214" y="830"/>
                      </a:lnTo>
                      <a:cubicBezTo>
                        <a:pt x="8172" y="801"/>
                        <a:pt x="8140" y="778"/>
                        <a:pt x="8095" y="753"/>
                      </a:cubicBezTo>
                      <a:cubicBezTo>
                        <a:pt x="8014" y="707"/>
                        <a:pt x="7927" y="666"/>
                        <a:pt x="7840" y="640"/>
                      </a:cubicBezTo>
                      <a:cubicBezTo>
                        <a:pt x="7676" y="588"/>
                        <a:pt x="7499" y="566"/>
                        <a:pt x="7334" y="627"/>
                      </a:cubicBezTo>
                      <a:cubicBezTo>
                        <a:pt x="7328" y="630"/>
                        <a:pt x="7325" y="634"/>
                        <a:pt x="7318" y="637"/>
                      </a:cubicBezTo>
                      <a:cubicBezTo>
                        <a:pt x="7228" y="672"/>
                        <a:pt x="7148" y="730"/>
                        <a:pt x="7077" y="801"/>
                      </a:cubicBezTo>
                      <a:cubicBezTo>
                        <a:pt x="7074" y="804"/>
                        <a:pt x="7070" y="807"/>
                        <a:pt x="7064" y="810"/>
                      </a:cubicBezTo>
                      <a:cubicBezTo>
                        <a:pt x="7058" y="814"/>
                        <a:pt x="7054" y="814"/>
                        <a:pt x="7048" y="814"/>
                      </a:cubicBezTo>
                      <a:cubicBezTo>
                        <a:pt x="7013" y="814"/>
                        <a:pt x="6977" y="817"/>
                        <a:pt x="6942" y="817"/>
                      </a:cubicBezTo>
                      <a:cubicBezTo>
                        <a:pt x="7006" y="704"/>
                        <a:pt x="7128" y="637"/>
                        <a:pt x="7254" y="595"/>
                      </a:cubicBezTo>
                      <a:cubicBezTo>
                        <a:pt x="7405" y="546"/>
                        <a:pt x="7573" y="534"/>
                        <a:pt x="7724" y="585"/>
                      </a:cubicBezTo>
                      <a:cubicBezTo>
                        <a:pt x="7789" y="605"/>
                        <a:pt x="8020" y="701"/>
                        <a:pt x="8079" y="717"/>
                      </a:cubicBezTo>
                      <a:cubicBezTo>
                        <a:pt x="8088" y="720"/>
                        <a:pt x="8191" y="743"/>
                        <a:pt x="8230" y="753"/>
                      </a:cubicBezTo>
                      <a:cubicBezTo>
                        <a:pt x="8217" y="775"/>
                        <a:pt x="8211" y="801"/>
                        <a:pt x="8214" y="830"/>
                      </a:cubicBezTo>
                      <a:moveTo>
                        <a:pt x="8578" y="659"/>
                      </a:moveTo>
                      <a:lnTo>
                        <a:pt x="8578" y="659"/>
                      </a:lnTo>
                      <a:cubicBezTo>
                        <a:pt x="8604" y="659"/>
                        <a:pt x="8616" y="643"/>
                        <a:pt x="8626" y="621"/>
                      </a:cubicBezTo>
                      <a:cubicBezTo>
                        <a:pt x="8636" y="605"/>
                        <a:pt x="8648" y="598"/>
                        <a:pt x="8665" y="598"/>
                      </a:cubicBezTo>
                      <a:cubicBezTo>
                        <a:pt x="8677" y="598"/>
                        <a:pt x="8687" y="605"/>
                        <a:pt x="8694" y="617"/>
                      </a:cubicBezTo>
                      <a:cubicBezTo>
                        <a:pt x="8710" y="643"/>
                        <a:pt x="8703" y="682"/>
                        <a:pt x="8674" y="694"/>
                      </a:cubicBezTo>
                      <a:cubicBezTo>
                        <a:pt x="8658" y="701"/>
                        <a:pt x="8642" y="704"/>
                        <a:pt x="8626" y="704"/>
                      </a:cubicBezTo>
                      <a:cubicBezTo>
                        <a:pt x="8616" y="704"/>
                        <a:pt x="8607" y="704"/>
                        <a:pt x="8597" y="701"/>
                      </a:cubicBezTo>
                      <a:cubicBezTo>
                        <a:pt x="8529" y="698"/>
                        <a:pt x="8478" y="656"/>
                        <a:pt x="8413" y="650"/>
                      </a:cubicBezTo>
                      <a:cubicBezTo>
                        <a:pt x="8410" y="650"/>
                        <a:pt x="8404" y="650"/>
                        <a:pt x="8400" y="650"/>
                      </a:cubicBezTo>
                      <a:cubicBezTo>
                        <a:pt x="8343" y="650"/>
                        <a:pt x="8284" y="678"/>
                        <a:pt x="8246" y="724"/>
                      </a:cubicBezTo>
                      <a:cubicBezTo>
                        <a:pt x="8233" y="720"/>
                        <a:pt x="8198" y="714"/>
                        <a:pt x="8195" y="711"/>
                      </a:cubicBezTo>
                      <a:cubicBezTo>
                        <a:pt x="8172" y="707"/>
                        <a:pt x="8152" y="701"/>
                        <a:pt x="8130" y="694"/>
                      </a:cubicBezTo>
                      <a:cubicBezTo>
                        <a:pt x="8088" y="685"/>
                        <a:pt x="8046" y="672"/>
                        <a:pt x="8004" y="659"/>
                      </a:cubicBezTo>
                      <a:cubicBezTo>
                        <a:pt x="7924" y="630"/>
                        <a:pt x="7843" y="595"/>
                        <a:pt x="7763" y="563"/>
                      </a:cubicBezTo>
                      <a:cubicBezTo>
                        <a:pt x="7756" y="559"/>
                        <a:pt x="7747" y="556"/>
                        <a:pt x="7740" y="553"/>
                      </a:cubicBezTo>
                      <a:cubicBezTo>
                        <a:pt x="7621" y="501"/>
                        <a:pt x="7499" y="492"/>
                        <a:pt x="7370" y="495"/>
                      </a:cubicBezTo>
                      <a:cubicBezTo>
                        <a:pt x="7363" y="495"/>
                        <a:pt x="7357" y="495"/>
                        <a:pt x="7351" y="495"/>
                      </a:cubicBezTo>
                      <a:cubicBezTo>
                        <a:pt x="7393" y="453"/>
                        <a:pt x="7479" y="450"/>
                        <a:pt x="7531" y="450"/>
                      </a:cubicBezTo>
                      <a:cubicBezTo>
                        <a:pt x="7618" y="447"/>
                        <a:pt x="7705" y="457"/>
                        <a:pt x="7792" y="476"/>
                      </a:cubicBezTo>
                      <a:cubicBezTo>
                        <a:pt x="7875" y="492"/>
                        <a:pt x="7956" y="521"/>
                        <a:pt x="8040" y="546"/>
                      </a:cubicBezTo>
                      <a:lnTo>
                        <a:pt x="8043" y="546"/>
                      </a:lnTo>
                      <a:cubicBezTo>
                        <a:pt x="8059" y="553"/>
                        <a:pt x="8075" y="556"/>
                        <a:pt x="8091" y="559"/>
                      </a:cubicBezTo>
                      <a:cubicBezTo>
                        <a:pt x="8223" y="601"/>
                        <a:pt x="8365" y="630"/>
                        <a:pt x="8504" y="608"/>
                      </a:cubicBezTo>
                      <a:cubicBezTo>
                        <a:pt x="8510" y="637"/>
                        <a:pt x="8539" y="662"/>
                        <a:pt x="8574" y="659"/>
                      </a:cubicBezTo>
                      <a:lnTo>
                        <a:pt x="8574" y="659"/>
                      </a:lnTo>
                      <a:cubicBezTo>
                        <a:pt x="8578" y="659"/>
                        <a:pt x="8578" y="659"/>
                        <a:pt x="8578" y="659"/>
                      </a:cubicBezTo>
                      <a:moveTo>
                        <a:pt x="8433" y="521"/>
                      </a:moveTo>
                      <a:lnTo>
                        <a:pt x="8433" y="521"/>
                      </a:lnTo>
                      <a:cubicBezTo>
                        <a:pt x="8475" y="518"/>
                        <a:pt x="8494" y="495"/>
                        <a:pt x="8504" y="485"/>
                      </a:cubicBezTo>
                      <a:cubicBezTo>
                        <a:pt x="8523" y="476"/>
                        <a:pt x="8536" y="460"/>
                        <a:pt x="8545" y="444"/>
                      </a:cubicBezTo>
                      <a:cubicBezTo>
                        <a:pt x="8555" y="424"/>
                        <a:pt x="8558" y="405"/>
                        <a:pt x="8542" y="389"/>
                      </a:cubicBezTo>
                      <a:cubicBezTo>
                        <a:pt x="8523" y="369"/>
                        <a:pt x="8494" y="353"/>
                        <a:pt x="8507" y="321"/>
                      </a:cubicBezTo>
                      <a:cubicBezTo>
                        <a:pt x="8516" y="292"/>
                        <a:pt x="8558" y="279"/>
                        <a:pt x="8587" y="279"/>
                      </a:cubicBezTo>
                      <a:cubicBezTo>
                        <a:pt x="8613" y="279"/>
                        <a:pt x="8636" y="289"/>
                        <a:pt x="8658" y="302"/>
                      </a:cubicBezTo>
                      <a:cubicBezTo>
                        <a:pt x="8700" y="331"/>
                        <a:pt x="8739" y="382"/>
                        <a:pt x="8732" y="437"/>
                      </a:cubicBezTo>
                      <a:cubicBezTo>
                        <a:pt x="8729" y="460"/>
                        <a:pt x="8710" y="498"/>
                        <a:pt x="8684" y="498"/>
                      </a:cubicBezTo>
                      <a:cubicBezTo>
                        <a:pt x="8661" y="498"/>
                        <a:pt x="8642" y="482"/>
                        <a:pt x="8620" y="476"/>
                      </a:cubicBezTo>
                      <a:cubicBezTo>
                        <a:pt x="8616" y="476"/>
                        <a:pt x="8613" y="476"/>
                        <a:pt x="8610" y="476"/>
                      </a:cubicBezTo>
                      <a:cubicBezTo>
                        <a:pt x="8561" y="473"/>
                        <a:pt x="8520" y="518"/>
                        <a:pt x="8504" y="559"/>
                      </a:cubicBezTo>
                      <a:cubicBezTo>
                        <a:pt x="8504" y="563"/>
                        <a:pt x="8504" y="566"/>
                        <a:pt x="8504" y="566"/>
                      </a:cubicBezTo>
                      <a:cubicBezTo>
                        <a:pt x="8375" y="592"/>
                        <a:pt x="8246" y="566"/>
                        <a:pt x="8120" y="530"/>
                      </a:cubicBezTo>
                      <a:cubicBezTo>
                        <a:pt x="8091" y="524"/>
                        <a:pt x="8062" y="514"/>
                        <a:pt x="8033" y="505"/>
                      </a:cubicBezTo>
                      <a:cubicBezTo>
                        <a:pt x="7937" y="476"/>
                        <a:pt x="7840" y="444"/>
                        <a:pt x="7737" y="427"/>
                      </a:cubicBezTo>
                      <a:cubicBezTo>
                        <a:pt x="7650" y="414"/>
                        <a:pt x="7557" y="414"/>
                        <a:pt x="7470" y="427"/>
                      </a:cubicBezTo>
                      <a:cubicBezTo>
                        <a:pt x="7422" y="434"/>
                        <a:pt x="7367" y="447"/>
                        <a:pt x="7338" y="485"/>
                      </a:cubicBezTo>
                      <a:cubicBezTo>
                        <a:pt x="7334" y="489"/>
                        <a:pt x="7331" y="492"/>
                        <a:pt x="7328" y="495"/>
                      </a:cubicBezTo>
                      <a:cubicBezTo>
                        <a:pt x="7325" y="498"/>
                        <a:pt x="7322" y="498"/>
                        <a:pt x="7318" y="498"/>
                      </a:cubicBezTo>
                      <a:cubicBezTo>
                        <a:pt x="7290" y="501"/>
                        <a:pt x="7257" y="505"/>
                        <a:pt x="7225" y="508"/>
                      </a:cubicBezTo>
                      <a:cubicBezTo>
                        <a:pt x="7251" y="476"/>
                        <a:pt x="7280" y="447"/>
                        <a:pt x="7312" y="424"/>
                      </a:cubicBezTo>
                      <a:cubicBezTo>
                        <a:pt x="7351" y="398"/>
                        <a:pt x="7389" y="379"/>
                        <a:pt x="7434" y="363"/>
                      </a:cubicBezTo>
                      <a:cubicBezTo>
                        <a:pt x="7528" y="331"/>
                        <a:pt x="7627" y="328"/>
                        <a:pt x="7721" y="353"/>
                      </a:cubicBezTo>
                      <a:cubicBezTo>
                        <a:pt x="7795" y="376"/>
                        <a:pt x="7863" y="408"/>
                        <a:pt x="7934" y="434"/>
                      </a:cubicBezTo>
                      <a:cubicBezTo>
                        <a:pt x="8011" y="466"/>
                        <a:pt x="8091" y="482"/>
                        <a:pt x="8175" y="498"/>
                      </a:cubicBezTo>
                      <a:cubicBezTo>
                        <a:pt x="8259" y="511"/>
                        <a:pt x="8346" y="524"/>
                        <a:pt x="8433" y="521"/>
                      </a:cubicBezTo>
                      <a:moveTo>
                        <a:pt x="8049" y="1428"/>
                      </a:moveTo>
                      <a:lnTo>
                        <a:pt x="8049" y="1428"/>
                      </a:lnTo>
                      <a:cubicBezTo>
                        <a:pt x="8046" y="1428"/>
                        <a:pt x="8040" y="1428"/>
                        <a:pt x="8037" y="1428"/>
                      </a:cubicBezTo>
                      <a:cubicBezTo>
                        <a:pt x="7972" y="1434"/>
                        <a:pt x="7917" y="1476"/>
                        <a:pt x="7853" y="1479"/>
                      </a:cubicBezTo>
                      <a:cubicBezTo>
                        <a:pt x="7843" y="1479"/>
                        <a:pt x="7834" y="1483"/>
                        <a:pt x="7824" y="1483"/>
                      </a:cubicBezTo>
                      <a:cubicBezTo>
                        <a:pt x="7808" y="1479"/>
                        <a:pt x="7789" y="1479"/>
                        <a:pt x="7776" y="1473"/>
                      </a:cubicBezTo>
                      <a:cubicBezTo>
                        <a:pt x="7747" y="1460"/>
                        <a:pt x="7740" y="1421"/>
                        <a:pt x="7753" y="1395"/>
                      </a:cubicBezTo>
                      <a:cubicBezTo>
                        <a:pt x="7763" y="1383"/>
                        <a:pt x="7772" y="1376"/>
                        <a:pt x="7785" y="1376"/>
                      </a:cubicBezTo>
                      <a:cubicBezTo>
                        <a:pt x="7798" y="1376"/>
                        <a:pt x="7815" y="1383"/>
                        <a:pt x="7821" y="1399"/>
                      </a:cubicBezTo>
                      <a:cubicBezTo>
                        <a:pt x="7834" y="1421"/>
                        <a:pt x="7847" y="1434"/>
                        <a:pt x="7872" y="1437"/>
                      </a:cubicBezTo>
                      <a:lnTo>
                        <a:pt x="7872" y="1437"/>
                      </a:lnTo>
                      <a:lnTo>
                        <a:pt x="7872" y="1437"/>
                      </a:lnTo>
                      <a:cubicBezTo>
                        <a:pt x="7911" y="1441"/>
                        <a:pt x="7940" y="1415"/>
                        <a:pt x="7947" y="1386"/>
                      </a:cubicBezTo>
                      <a:cubicBezTo>
                        <a:pt x="8085" y="1408"/>
                        <a:pt x="8227" y="1379"/>
                        <a:pt x="8359" y="1338"/>
                      </a:cubicBezTo>
                      <a:cubicBezTo>
                        <a:pt x="8375" y="1334"/>
                        <a:pt x="8391" y="1328"/>
                        <a:pt x="8404" y="1325"/>
                      </a:cubicBezTo>
                      <a:cubicBezTo>
                        <a:pt x="8407" y="1325"/>
                        <a:pt x="8407" y="1325"/>
                        <a:pt x="8410" y="1322"/>
                      </a:cubicBezTo>
                      <a:cubicBezTo>
                        <a:pt x="8494" y="1299"/>
                        <a:pt x="8574" y="1270"/>
                        <a:pt x="8658" y="1254"/>
                      </a:cubicBezTo>
                      <a:cubicBezTo>
                        <a:pt x="8745" y="1234"/>
                        <a:pt x="8832" y="1225"/>
                        <a:pt x="8919" y="1228"/>
                      </a:cubicBezTo>
                      <a:cubicBezTo>
                        <a:pt x="8971" y="1228"/>
                        <a:pt x="9057" y="1231"/>
                        <a:pt x="9096" y="1273"/>
                      </a:cubicBezTo>
                      <a:cubicBezTo>
                        <a:pt x="9090" y="1273"/>
                        <a:pt x="9086" y="1273"/>
                        <a:pt x="9080" y="1273"/>
                      </a:cubicBezTo>
                      <a:cubicBezTo>
                        <a:pt x="8951" y="1270"/>
                        <a:pt x="8829" y="1279"/>
                        <a:pt x="8710" y="1331"/>
                      </a:cubicBezTo>
                      <a:cubicBezTo>
                        <a:pt x="8700" y="1334"/>
                        <a:pt x="8694" y="1338"/>
                        <a:pt x="8687" y="1341"/>
                      </a:cubicBezTo>
                      <a:cubicBezTo>
                        <a:pt x="8607" y="1373"/>
                        <a:pt x="8526" y="1408"/>
                        <a:pt x="8446" y="1437"/>
                      </a:cubicBezTo>
                      <a:cubicBezTo>
                        <a:pt x="8404" y="1450"/>
                        <a:pt x="8362" y="1463"/>
                        <a:pt x="8320" y="1473"/>
                      </a:cubicBezTo>
                      <a:cubicBezTo>
                        <a:pt x="8297" y="1479"/>
                        <a:pt x="8278" y="1486"/>
                        <a:pt x="8256" y="1489"/>
                      </a:cubicBezTo>
                      <a:cubicBezTo>
                        <a:pt x="8252" y="1489"/>
                        <a:pt x="8217" y="1499"/>
                        <a:pt x="8204" y="1502"/>
                      </a:cubicBezTo>
                      <a:cubicBezTo>
                        <a:pt x="8165" y="1457"/>
                        <a:pt x="8107" y="1424"/>
                        <a:pt x="8049" y="1428"/>
                      </a:cubicBezTo>
                      <a:moveTo>
                        <a:pt x="8980" y="1206"/>
                      </a:moveTo>
                      <a:lnTo>
                        <a:pt x="8980" y="1206"/>
                      </a:lnTo>
                      <a:cubicBezTo>
                        <a:pt x="8890" y="1193"/>
                        <a:pt x="8800" y="1193"/>
                        <a:pt x="8713" y="1206"/>
                      </a:cubicBezTo>
                      <a:cubicBezTo>
                        <a:pt x="8610" y="1222"/>
                        <a:pt x="8513" y="1254"/>
                        <a:pt x="8413" y="1283"/>
                      </a:cubicBezTo>
                      <a:cubicBezTo>
                        <a:pt x="8388" y="1292"/>
                        <a:pt x="8359" y="1302"/>
                        <a:pt x="8330" y="1309"/>
                      </a:cubicBezTo>
                      <a:cubicBezTo>
                        <a:pt x="8204" y="1344"/>
                        <a:pt x="8075" y="1370"/>
                        <a:pt x="7947" y="1344"/>
                      </a:cubicBezTo>
                      <a:cubicBezTo>
                        <a:pt x="7947" y="1341"/>
                        <a:pt x="7947" y="1341"/>
                        <a:pt x="7943" y="1338"/>
                      </a:cubicBezTo>
                      <a:cubicBezTo>
                        <a:pt x="7930" y="1296"/>
                        <a:pt x="7888" y="1251"/>
                        <a:pt x="7840" y="1254"/>
                      </a:cubicBezTo>
                      <a:cubicBezTo>
                        <a:pt x="7837" y="1254"/>
                        <a:pt x="7834" y="1254"/>
                        <a:pt x="7831" y="1254"/>
                      </a:cubicBezTo>
                      <a:cubicBezTo>
                        <a:pt x="7808" y="1257"/>
                        <a:pt x="7789" y="1276"/>
                        <a:pt x="7766" y="1276"/>
                      </a:cubicBezTo>
                      <a:cubicBezTo>
                        <a:pt x="7737" y="1276"/>
                        <a:pt x="7721" y="1238"/>
                        <a:pt x="7718" y="1215"/>
                      </a:cubicBezTo>
                      <a:cubicBezTo>
                        <a:pt x="7711" y="1161"/>
                        <a:pt x="7750" y="1109"/>
                        <a:pt x="7792" y="1080"/>
                      </a:cubicBezTo>
                      <a:cubicBezTo>
                        <a:pt x="7815" y="1067"/>
                        <a:pt x="7837" y="1058"/>
                        <a:pt x="7863" y="1058"/>
                      </a:cubicBezTo>
                      <a:cubicBezTo>
                        <a:pt x="7892" y="1058"/>
                        <a:pt x="7934" y="1070"/>
                        <a:pt x="7943" y="1099"/>
                      </a:cubicBezTo>
                      <a:cubicBezTo>
                        <a:pt x="7956" y="1131"/>
                        <a:pt x="7927" y="1148"/>
                        <a:pt x="7908" y="1167"/>
                      </a:cubicBezTo>
                      <a:cubicBezTo>
                        <a:pt x="7892" y="1180"/>
                        <a:pt x="7895" y="1202"/>
                        <a:pt x="7904" y="1222"/>
                      </a:cubicBezTo>
                      <a:cubicBezTo>
                        <a:pt x="7914" y="1238"/>
                        <a:pt x="7927" y="1251"/>
                        <a:pt x="7947" y="1260"/>
                      </a:cubicBezTo>
                      <a:cubicBezTo>
                        <a:pt x="7956" y="1273"/>
                        <a:pt x="7972" y="1296"/>
                        <a:pt x="8017" y="1296"/>
                      </a:cubicBezTo>
                      <a:cubicBezTo>
                        <a:pt x="8104" y="1302"/>
                        <a:pt x="8191" y="1289"/>
                        <a:pt x="8275" y="1273"/>
                      </a:cubicBezTo>
                      <a:cubicBezTo>
                        <a:pt x="8359" y="1260"/>
                        <a:pt x="8439" y="1241"/>
                        <a:pt x="8516" y="1212"/>
                      </a:cubicBezTo>
                      <a:cubicBezTo>
                        <a:pt x="8587" y="1183"/>
                        <a:pt x="8655" y="1154"/>
                        <a:pt x="8729" y="1131"/>
                      </a:cubicBezTo>
                      <a:cubicBezTo>
                        <a:pt x="8822" y="1106"/>
                        <a:pt x="8922" y="1109"/>
                        <a:pt x="9016" y="1141"/>
                      </a:cubicBezTo>
                      <a:cubicBezTo>
                        <a:pt x="9057" y="1154"/>
                        <a:pt x="9099" y="1177"/>
                        <a:pt x="9138" y="1202"/>
                      </a:cubicBezTo>
                      <a:cubicBezTo>
                        <a:pt x="9170" y="1225"/>
                        <a:pt x="9199" y="1254"/>
                        <a:pt x="9222" y="1286"/>
                      </a:cubicBezTo>
                      <a:cubicBezTo>
                        <a:pt x="9193" y="1283"/>
                        <a:pt x="9161" y="1279"/>
                        <a:pt x="9132" y="1276"/>
                      </a:cubicBezTo>
                      <a:cubicBezTo>
                        <a:pt x="9129" y="1276"/>
                        <a:pt x="9125" y="1273"/>
                        <a:pt x="9122" y="1273"/>
                      </a:cubicBezTo>
                      <a:cubicBezTo>
                        <a:pt x="9119" y="1270"/>
                        <a:pt x="9116" y="1267"/>
                        <a:pt x="9112" y="1263"/>
                      </a:cubicBezTo>
                      <a:cubicBezTo>
                        <a:pt x="9083" y="1225"/>
                        <a:pt x="9029" y="1212"/>
                        <a:pt x="8980" y="1206"/>
                      </a:cubicBezTo>
                      <a:moveTo>
                        <a:pt x="9080" y="1054"/>
                      </a:moveTo>
                      <a:lnTo>
                        <a:pt x="9080" y="1054"/>
                      </a:lnTo>
                      <a:cubicBezTo>
                        <a:pt x="9006" y="1012"/>
                        <a:pt x="8925" y="990"/>
                        <a:pt x="8845" y="990"/>
                      </a:cubicBezTo>
                      <a:cubicBezTo>
                        <a:pt x="8755" y="993"/>
                        <a:pt x="8668" y="1012"/>
                        <a:pt x="8581" y="1038"/>
                      </a:cubicBezTo>
                      <a:cubicBezTo>
                        <a:pt x="8491" y="1064"/>
                        <a:pt x="8400" y="1093"/>
                        <a:pt x="8310" y="1118"/>
                      </a:cubicBezTo>
                      <a:cubicBezTo>
                        <a:pt x="8339" y="1090"/>
                        <a:pt x="8372" y="1067"/>
                        <a:pt x="8404" y="1041"/>
                      </a:cubicBezTo>
                      <a:cubicBezTo>
                        <a:pt x="8410" y="1041"/>
                        <a:pt x="8413" y="1038"/>
                        <a:pt x="8416" y="1035"/>
                      </a:cubicBezTo>
                      <a:lnTo>
                        <a:pt x="8420" y="1032"/>
                      </a:lnTo>
                      <a:cubicBezTo>
                        <a:pt x="8587" y="917"/>
                        <a:pt x="8793" y="839"/>
                        <a:pt x="8977" y="852"/>
                      </a:cubicBezTo>
                      <a:cubicBezTo>
                        <a:pt x="9070" y="856"/>
                        <a:pt x="9161" y="885"/>
                        <a:pt x="9244" y="920"/>
                      </a:cubicBezTo>
                      <a:cubicBezTo>
                        <a:pt x="9231" y="936"/>
                        <a:pt x="9222" y="955"/>
                        <a:pt x="9212" y="974"/>
                      </a:cubicBezTo>
                      <a:cubicBezTo>
                        <a:pt x="9202" y="1003"/>
                        <a:pt x="9189" y="1038"/>
                        <a:pt x="9164" y="1058"/>
                      </a:cubicBezTo>
                      <a:cubicBezTo>
                        <a:pt x="9148" y="1067"/>
                        <a:pt x="9129" y="1070"/>
                        <a:pt x="9109" y="1070"/>
                      </a:cubicBezTo>
                      <a:cubicBezTo>
                        <a:pt x="9099" y="1064"/>
                        <a:pt x="9090" y="1058"/>
                        <a:pt x="9080" y="1054"/>
                      </a:cubicBezTo>
                      <a:moveTo>
                        <a:pt x="8787" y="788"/>
                      </a:moveTo>
                      <a:lnTo>
                        <a:pt x="8787" y="788"/>
                      </a:lnTo>
                      <a:cubicBezTo>
                        <a:pt x="8787" y="785"/>
                        <a:pt x="8787" y="785"/>
                        <a:pt x="8787" y="785"/>
                      </a:cubicBezTo>
                      <a:cubicBezTo>
                        <a:pt x="8809" y="753"/>
                        <a:pt x="8835" y="724"/>
                        <a:pt x="8864" y="698"/>
                      </a:cubicBezTo>
                      <a:cubicBezTo>
                        <a:pt x="8919" y="643"/>
                        <a:pt x="8984" y="598"/>
                        <a:pt x="9057" y="569"/>
                      </a:cubicBezTo>
                      <a:cubicBezTo>
                        <a:pt x="9135" y="537"/>
                        <a:pt x="9222" y="530"/>
                        <a:pt x="9305" y="530"/>
                      </a:cubicBezTo>
                      <a:lnTo>
                        <a:pt x="9309" y="530"/>
                      </a:lnTo>
                      <a:cubicBezTo>
                        <a:pt x="9231" y="543"/>
                        <a:pt x="9157" y="569"/>
                        <a:pt x="9083" y="598"/>
                      </a:cubicBezTo>
                      <a:cubicBezTo>
                        <a:pt x="8984" y="637"/>
                        <a:pt x="8897" y="717"/>
                        <a:pt x="8842" y="810"/>
                      </a:cubicBezTo>
                      <a:cubicBezTo>
                        <a:pt x="8839" y="814"/>
                        <a:pt x="8839" y="817"/>
                        <a:pt x="8835" y="820"/>
                      </a:cubicBezTo>
                      <a:cubicBezTo>
                        <a:pt x="8832" y="820"/>
                        <a:pt x="8829" y="823"/>
                        <a:pt x="8826" y="823"/>
                      </a:cubicBezTo>
                      <a:cubicBezTo>
                        <a:pt x="8803" y="827"/>
                        <a:pt x="8784" y="830"/>
                        <a:pt x="8761" y="833"/>
                      </a:cubicBezTo>
                      <a:cubicBezTo>
                        <a:pt x="8768" y="817"/>
                        <a:pt x="8777" y="801"/>
                        <a:pt x="8787" y="788"/>
                      </a:cubicBezTo>
                      <a:moveTo>
                        <a:pt x="10259" y="923"/>
                      </a:moveTo>
                      <a:lnTo>
                        <a:pt x="10259" y="923"/>
                      </a:lnTo>
                      <a:cubicBezTo>
                        <a:pt x="10278" y="923"/>
                        <a:pt x="10304" y="910"/>
                        <a:pt x="10314" y="891"/>
                      </a:cubicBezTo>
                      <a:cubicBezTo>
                        <a:pt x="10320" y="872"/>
                        <a:pt x="10314" y="852"/>
                        <a:pt x="10310" y="833"/>
                      </a:cubicBezTo>
                      <a:cubicBezTo>
                        <a:pt x="10304" y="810"/>
                        <a:pt x="10301" y="791"/>
                        <a:pt x="10330" y="778"/>
                      </a:cubicBezTo>
                      <a:cubicBezTo>
                        <a:pt x="10336" y="778"/>
                        <a:pt x="10343" y="775"/>
                        <a:pt x="10349" y="775"/>
                      </a:cubicBezTo>
                      <a:cubicBezTo>
                        <a:pt x="10368" y="778"/>
                        <a:pt x="10391" y="788"/>
                        <a:pt x="10407" y="804"/>
                      </a:cubicBezTo>
                      <a:cubicBezTo>
                        <a:pt x="10426" y="820"/>
                        <a:pt x="10443" y="846"/>
                        <a:pt x="10439" y="875"/>
                      </a:cubicBezTo>
                      <a:cubicBezTo>
                        <a:pt x="10439" y="901"/>
                        <a:pt x="10420" y="917"/>
                        <a:pt x="10404" y="933"/>
                      </a:cubicBezTo>
                      <a:cubicBezTo>
                        <a:pt x="10400" y="936"/>
                        <a:pt x="10397" y="939"/>
                        <a:pt x="10394" y="943"/>
                      </a:cubicBezTo>
                      <a:cubicBezTo>
                        <a:pt x="10384" y="952"/>
                        <a:pt x="10371" y="967"/>
                        <a:pt x="10352" y="983"/>
                      </a:cubicBezTo>
                      <a:cubicBezTo>
                        <a:pt x="10343" y="990"/>
                        <a:pt x="10336" y="996"/>
                        <a:pt x="10327" y="1006"/>
                      </a:cubicBezTo>
                      <a:cubicBezTo>
                        <a:pt x="10323" y="1003"/>
                        <a:pt x="10320" y="1003"/>
                        <a:pt x="10317" y="1003"/>
                      </a:cubicBezTo>
                      <a:cubicBezTo>
                        <a:pt x="10169" y="939"/>
                        <a:pt x="10033" y="843"/>
                        <a:pt x="9885" y="778"/>
                      </a:cubicBezTo>
                      <a:cubicBezTo>
                        <a:pt x="9743" y="714"/>
                        <a:pt x="9589" y="682"/>
                        <a:pt x="9434" y="707"/>
                      </a:cubicBezTo>
                      <a:cubicBezTo>
                        <a:pt x="9393" y="714"/>
                        <a:pt x="9351" y="724"/>
                        <a:pt x="9312" y="737"/>
                      </a:cubicBezTo>
                      <a:cubicBezTo>
                        <a:pt x="9273" y="750"/>
                        <a:pt x="9241" y="772"/>
                        <a:pt x="9206" y="798"/>
                      </a:cubicBezTo>
                      <a:cubicBezTo>
                        <a:pt x="9196" y="804"/>
                        <a:pt x="9189" y="810"/>
                        <a:pt x="9180" y="817"/>
                      </a:cubicBezTo>
                      <a:cubicBezTo>
                        <a:pt x="9167" y="827"/>
                        <a:pt x="9154" y="833"/>
                        <a:pt x="9138" y="843"/>
                      </a:cubicBezTo>
                      <a:cubicBezTo>
                        <a:pt x="9125" y="839"/>
                        <a:pt x="9109" y="833"/>
                        <a:pt x="9093" y="830"/>
                      </a:cubicBezTo>
                      <a:cubicBezTo>
                        <a:pt x="9064" y="823"/>
                        <a:pt x="9038" y="820"/>
                        <a:pt x="9009" y="817"/>
                      </a:cubicBezTo>
                      <a:cubicBezTo>
                        <a:pt x="9093" y="753"/>
                        <a:pt x="9180" y="685"/>
                        <a:pt x="9286" y="650"/>
                      </a:cubicBezTo>
                      <a:cubicBezTo>
                        <a:pt x="9399" y="611"/>
                        <a:pt x="9525" y="621"/>
                        <a:pt x="9637" y="643"/>
                      </a:cubicBezTo>
                      <a:cubicBezTo>
                        <a:pt x="9753" y="666"/>
                        <a:pt x="9859" y="711"/>
                        <a:pt x="9962" y="766"/>
                      </a:cubicBezTo>
                      <a:cubicBezTo>
                        <a:pt x="10037" y="807"/>
                        <a:pt x="10101" y="862"/>
                        <a:pt x="10175" y="901"/>
                      </a:cubicBezTo>
                      <a:cubicBezTo>
                        <a:pt x="10198" y="917"/>
                        <a:pt x="10223" y="926"/>
                        <a:pt x="10246" y="926"/>
                      </a:cubicBezTo>
                      <a:cubicBezTo>
                        <a:pt x="10252" y="926"/>
                        <a:pt x="10255" y="926"/>
                        <a:pt x="10259" y="923"/>
                      </a:cubicBezTo>
                      <a:moveTo>
                        <a:pt x="10136" y="830"/>
                      </a:moveTo>
                      <a:lnTo>
                        <a:pt x="10136" y="830"/>
                      </a:lnTo>
                      <a:cubicBezTo>
                        <a:pt x="10095" y="801"/>
                        <a:pt x="10062" y="778"/>
                        <a:pt x="10017" y="753"/>
                      </a:cubicBezTo>
                      <a:cubicBezTo>
                        <a:pt x="9937" y="707"/>
                        <a:pt x="9850" y="666"/>
                        <a:pt x="9763" y="640"/>
                      </a:cubicBezTo>
                      <a:cubicBezTo>
                        <a:pt x="9598" y="588"/>
                        <a:pt x="9421" y="566"/>
                        <a:pt x="9257" y="627"/>
                      </a:cubicBezTo>
                      <a:cubicBezTo>
                        <a:pt x="9251" y="630"/>
                        <a:pt x="9248" y="634"/>
                        <a:pt x="9241" y="637"/>
                      </a:cubicBezTo>
                      <a:cubicBezTo>
                        <a:pt x="9151" y="672"/>
                        <a:pt x="9070" y="730"/>
                        <a:pt x="9000" y="801"/>
                      </a:cubicBezTo>
                      <a:cubicBezTo>
                        <a:pt x="8996" y="804"/>
                        <a:pt x="8993" y="807"/>
                        <a:pt x="8987" y="810"/>
                      </a:cubicBezTo>
                      <a:cubicBezTo>
                        <a:pt x="8984" y="814"/>
                        <a:pt x="8977" y="814"/>
                        <a:pt x="8971" y="814"/>
                      </a:cubicBezTo>
                      <a:cubicBezTo>
                        <a:pt x="8935" y="814"/>
                        <a:pt x="8900" y="817"/>
                        <a:pt x="8864" y="817"/>
                      </a:cubicBezTo>
                      <a:cubicBezTo>
                        <a:pt x="8929" y="704"/>
                        <a:pt x="9051" y="637"/>
                        <a:pt x="9177" y="595"/>
                      </a:cubicBezTo>
                      <a:cubicBezTo>
                        <a:pt x="9328" y="546"/>
                        <a:pt x="9496" y="534"/>
                        <a:pt x="9647" y="585"/>
                      </a:cubicBezTo>
                      <a:cubicBezTo>
                        <a:pt x="9711" y="605"/>
                        <a:pt x="9943" y="701"/>
                        <a:pt x="10001" y="717"/>
                      </a:cubicBezTo>
                      <a:cubicBezTo>
                        <a:pt x="10011" y="720"/>
                        <a:pt x="10114" y="743"/>
                        <a:pt x="10152" y="753"/>
                      </a:cubicBezTo>
                      <a:cubicBezTo>
                        <a:pt x="10140" y="775"/>
                        <a:pt x="10133" y="801"/>
                        <a:pt x="10136" y="830"/>
                      </a:cubicBezTo>
                      <a:moveTo>
                        <a:pt x="10500" y="659"/>
                      </a:moveTo>
                      <a:lnTo>
                        <a:pt x="10500" y="659"/>
                      </a:lnTo>
                      <a:cubicBezTo>
                        <a:pt x="10526" y="659"/>
                        <a:pt x="10539" y="643"/>
                        <a:pt x="10549" y="621"/>
                      </a:cubicBezTo>
                      <a:cubicBezTo>
                        <a:pt x="10558" y="605"/>
                        <a:pt x="10571" y="598"/>
                        <a:pt x="10587" y="598"/>
                      </a:cubicBezTo>
                      <a:cubicBezTo>
                        <a:pt x="10600" y="598"/>
                        <a:pt x="10610" y="605"/>
                        <a:pt x="10616" y="617"/>
                      </a:cubicBezTo>
                      <a:cubicBezTo>
                        <a:pt x="10632" y="643"/>
                        <a:pt x="10626" y="682"/>
                        <a:pt x="10597" y="694"/>
                      </a:cubicBezTo>
                      <a:cubicBezTo>
                        <a:pt x="10584" y="701"/>
                        <a:pt x="10565" y="704"/>
                        <a:pt x="10549" y="704"/>
                      </a:cubicBezTo>
                      <a:cubicBezTo>
                        <a:pt x="10539" y="704"/>
                        <a:pt x="10529" y="704"/>
                        <a:pt x="10520" y="701"/>
                      </a:cubicBezTo>
                      <a:cubicBezTo>
                        <a:pt x="10455" y="698"/>
                        <a:pt x="10400" y="656"/>
                        <a:pt x="10336" y="650"/>
                      </a:cubicBezTo>
                      <a:cubicBezTo>
                        <a:pt x="10333" y="650"/>
                        <a:pt x="10327" y="650"/>
                        <a:pt x="10323" y="650"/>
                      </a:cubicBezTo>
                      <a:cubicBezTo>
                        <a:pt x="10265" y="650"/>
                        <a:pt x="10207" y="678"/>
                        <a:pt x="10169" y="724"/>
                      </a:cubicBezTo>
                      <a:cubicBezTo>
                        <a:pt x="10156" y="720"/>
                        <a:pt x="10120" y="714"/>
                        <a:pt x="10117" y="711"/>
                      </a:cubicBezTo>
                      <a:cubicBezTo>
                        <a:pt x="10095" y="707"/>
                        <a:pt x="10075" y="701"/>
                        <a:pt x="10053" y="694"/>
                      </a:cubicBezTo>
                      <a:cubicBezTo>
                        <a:pt x="10011" y="685"/>
                        <a:pt x="9969" y="672"/>
                        <a:pt x="9927" y="659"/>
                      </a:cubicBezTo>
                      <a:cubicBezTo>
                        <a:pt x="9846" y="630"/>
                        <a:pt x="9766" y="595"/>
                        <a:pt x="9686" y="563"/>
                      </a:cubicBezTo>
                      <a:cubicBezTo>
                        <a:pt x="9679" y="559"/>
                        <a:pt x="9670" y="556"/>
                        <a:pt x="9663" y="553"/>
                      </a:cubicBezTo>
                      <a:cubicBezTo>
                        <a:pt x="9544" y="501"/>
                        <a:pt x="9421" y="492"/>
                        <a:pt x="9293" y="495"/>
                      </a:cubicBezTo>
                      <a:cubicBezTo>
                        <a:pt x="9286" y="495"/>
                        <a:pt x="9280" y="495"/>
                        <a:pt x="9273" y="495"/>
                      </a:cubicBezTo>
                      <a:cubicBezTo>
                        <a:pt x="9315" y="453"/>
                        <a:pt x="9402" y="450"/>
                        <a:pt x="9454" y="450"/>
                      </a:cubicBezTo>
                      <a:cubicBezTo>
                        <a:pt x="9541" y="447"/>
                        <a:pt x="9628" y="457"/>
                        <a:pt x="9714" y="476"/>
                      </a:cubicBezTo>
                      <a:cubicBezTo>
                        <a:pt x="9798" y="492"/>
                        <a:pt x="9879" y="521"/>
                        <a:pt x="9962" y="546"/>
                      </a:cubicBezTo>
                      <a:cubicBezTo>
                        <a:pt x="9962" y="546"/>
                        <a:pt x="9966" y="546"/>
                        <a:pt x="9969" y="546"/>
                      </a:cubicBezTo>
                      <a:cubicBezTo>
                        <a:pt x="9982" y="553"/>
                        <a:pt x="9998" y="556"/>
                        <a:pt x="10014" y="559"/>
                      </a:cubicBezTo>
                      <a:cubicBezTo>
                        <a:pt x="10146" y="601"/>
                        <a:pt x="10288" y="630"/>
                        <a:pt x="10426" y="608"/>
                      </a:cubicBezTo>
                      <a:cubicBezTo>
                        <a:pt x="10433" y="637"/>
                        <a:pt x="10462" y="662"/>
                        <a:pt x="10497" y="659"/>
                      </a:cubicBezTo>
                      <a:lnTo>
                        <a:pt x="10497" y="659"/>
                      </a:lnTo>
                      <a:cubicBezTo>
                        <a:pt x="10500" y="659"/>
                        <a:pt x="10500" y="659"/>
                        <a:pt x="10500" y="659"/>
                      </a:cubicBezTo>
                      <a:moveTo>
                        <a:pt x="10355" y="521"/>
                      </a:moveTo>
                      <a:lnTo>
                        <a:pt x="10355" y="521"/>
                      </a:lnTo>
                      <a:cubicBezTo>
                        <a:pt x="10397" y="518"/>
                        <a:pt x="10417" y="495"/>
                        <a:pt x="10426" y="485"/>
                      </a:cubicBezTo>
                      <a:cubicBezTo>
                        <a:pt x="10446" y="476"/>
                        <a:pt x="10459" y="460"/>
                        <a:pt x="10468" y="444"/>
                      </a:cubicBezTo>
                      <a:cubicBezTo>
                        <a:pt x="10478" y="424"/>
                        <a:pt x="10481" y="405"/>
                        <a:pt x="10465" y="389"/>
                      </a:cubicBezTo>
                      <a:cubicBezTo>
                        <a:pt x="10446" y="369"/>
                        <a:pt x="10417" y="353"/>
                        <a:pt x="10430" y="321"/>
                      </a:cubicBezTo>
                      <a:cubicBezTo>
                        <a:pt x="10439" y="292"/>
                        <a:pt x="10481" y="279"/>
                        <a:pt x="10510" y="279"/>
                      </a:cubicBezTo>
                      <a:cubicBezTo>
                        <a:pt x="10536" y="279"/>
                        <a:pt x="10558" y="289"/>
                        <a:pt x="10581" y="302"/>
                      </a:cubicBezTo>
                      <a:cubicBezTo>
                        <a:pt x="10623" y="331"/>
                        <a:pt x="10661" y="382"/>
                        <a:pt x="10655" y="437"/>
                      </a:cubicBezTo>
                      <a:cubicBezTo>
                        <a:pt x="10652" y="460"/>
                        <a:pt x="10632" y="498"/>
                        <a:pt x="10607" y="498"/>
                      </a:cubicBezTo>
                      <a:cubicBezTo>
                        <a:pt x="10584" y="498"/>
                        <a:pt x="10565" y="482"/>
                        <a:pt x="10542" y="476"/>
                      </a:cubicBezTo>
                      <a:cubicBezTo>
                        <a:pt x="10539" y="476"/>
                        <a:pt x="10536" y="476"/>
                        <a:pt x="10532" y="476"/>
                      </a:cubicBezTo>
                      <a:cubicBezTo>
                        <a:pt x="10484" y="473"/>
                        <a:pt x="10443" y="518"/>
                        <a:pt x="10426" y="559"/>
                      </a:cubicBezTo>
                      <a:cubicBezTo>
                        <a:pt x="10426" y="563"/>
                        <a:pt x="10426" y="566"/>
                        <a:pt x="10426" y="566"/>
                      </a:cubicBezTo>
                      <a:cubicBezTo>
                        <a:pt x="10298" y="592"/>
                        <a:pt x="10169" y="566"/>
                        <a:pt x="10043" y="530"/>
                      </a:cubicBezTo>
                      <a:cubicBezTo>
                        <a:pt x="10014" y="524"/>
                        <a:pt x="9985" y="514"/>
                        <a:pt x="9956" y="505"/>
                      </a:cubicBezTo>
                      <a:cubicBezTo>
                        <a:pt x="9859" y="476"/>
                        <a:pt x="9763" y="444"/>
                        <a:pt x="9660" y="427"/>
                      </a:cubicBezTo>
                      <a:cubicBezTo>
                        <a:pt x="9573" y="414"/>
                        <a:pt x="9479" y="414"/>
                        <a:pt x="9393" y="427"/>
                      </a:cubicBezTo>
                      <a:cubicBezTo>
                        <a:pt x="9344" y="434"/>
                        <a:pt x="9289" y="447"/>
                        <a:pt x="9261" y="485"/>
                      </a:cubicBezTo>
                      <a:cubicBezTo>
                        <a:pt x="9257" y="489"/>
                        <a:pt x="9254" y="492"/>
                        <a:pt x="9251" y="495"/>
                      </a:cubicBezTo>
                      <a:cubicBezTo>
                        <a:pt x="9248" y="498"/>
                        <a:pt x="9244" y="498"/>
                        <a:pt x="9241" y="498"/>
                      </a:cubicBezTo>
                      <a:cubicBezTo>
                        <a:pt x="9212" y="501"/>
                        <a:pt x="9180" y="505"/>
                        <a:pt x="9151" y="508"/>
                      </a:cubicBezTo>
                      <a:cubicBezTo>
                        <a:pt x="9173" y="476"/>
                        <a:pt x="9202" y="447"/>
                        <a:pt x="9235" y="424"/>
                      </a:cubicBezTo>
                      <a:cubicBezTo>
                        <a:pt x="9273" y="398"/>
                        <a:pt x="9315" y="379"/>
                        <a:pt x="9357" y="363"/>
                      </a:cubicBezTo>
                      <a:cubicBezTo>
                        <a:pt x="9450" y="331"/>
                        <a:pt x="9550" y="328"/>
                        <a:pt x="9644" y="353"/>
                      </a:cubicBezTo>
                      <a:cubicBezTo>
                        <a:pt x="9718" y="376"/>
                        <a:pt x="9786" y="408"/>
                        <a:pt x="9856" y="434"/>
                      </a:cubicBezTo>
                      <a:cubicBezTo>
                        <a:pt x="9934" y="466"/>
                        <a:pt x="10014" y="482"/>
                        <a:pt x="10098" y="498"/>
                      </a:cubicBezTo>
                      <a:cubicBezTo>
                        <a:pt x="10182" y="511"/>
                        <a:pt x="10268" y="524"/>
                        <a:pt x="10355" y="521"/>
                      </a:cubicBezTo>
                      <a:moveTo>
                        <a:pt x="9972" y="1428"/>
                      </a:moveTo>
                      <a:lnTo>
                        <a:pt x="9972" y="1428"/>
                      </a:lnTo>
                      <a:cubicBezTo>
                        <a:pt x="9969" y="1428"/>
                        <a:pt x="9962" y="1428"/>
                        <a:pt x="9959" y="1428"/>
                      </a:cubicBezTo>
                      <a:cubicBezTo>
                        <a:pt x="9895" y="1434"/>
                        <a:pt x="9840" y="1476"/>
                        <a:pt x="9776" y="1479"/>
                      </a:cubicBezTo>
                      <a:cubicBezTo>
                        <a:pt x="9766" y="1479"/>
                        <a:pt x="9756" y="1483"/>
                        <a:pt x="9747" y="1483"/>
                      </a:cubicBezTo>
                      <a:cubicBezTo>
                        <a:pt x="9730" y="1479"/>
                        <a:pt x="9711" y="1479"/>
                        <a:pt x="9698" y="1473"/>
                      </a:cubicBezTo>
                      <a:cubicBezTo>
                        <a:pt x="9670" y="1460"/>
                        <a:pt x="9663" y="1421"/>
                        <a:pt x="9676" y="1395"/>
                      </a:cubicBezTo>
                      <a:cubicBezTo>
                        <a:pt x="9686" y="1383"/>
                        <a:pt x="9695" y="1376"/>
                        <a:pt x="9708" y="1376"/>
                      </a:cubicBezTo>
                      <a:cubicBezTo>
                        <a:pt x="9721" y="1376"/>
                        <a:pt x="9737" y="1383"/>
                        <a:pt x="9743" y="1399"/>
                      </a:cubicBezTo>
                      <a:cubicBezTo>
                        <a:pt x="9756" y="1421"/>
                        <a:pt x="9769" y="1434"/>
                        <a:pt x="9795" y="1437"/>
                      </a:cubicBezTo>
                      <a:lnTo>
                        <a:pt x="9795" y="1437"/>
                      </a:lnTo>
                      <a:lnTo>
                        <a:pt x="9795" y="1437"/>
                      </a:lnTo>
                      <a:cubicBezTo>
                        <a:pt x="9834" y="1441"/>
                        <a:pt x="9863" y="1415"/>
                        <a:pt x="9869" y="1386"/>
                      </a:cubicBezTo>
                      <a:cubicBezTo>
                        <a:pt x="10007" y="1408"/>
                        <a:pt x="10149" y="1379"/>
                        <a:pt x="10281" y="1338"/>
                      </a:cubicBezTo>
                      <a:cubicBezTo>
                        <a:pt x="10298" y="1334"/>
                        <a:pt x="10314" y="1328"/>
                        <a:pt x="10327" y="1325"/>
                      </a:cubicBezTo>
                      <a:cubicBezTo>
                        <a:pt x="10330" y="1325"/>
                        <a:pt x="10330" y="1325"/>
                        <a:pt x="10333" y="1322"/>
                      </a:cubicBezTo>
                      <a:cubicBezTo>
                        <a:pt x="10417" y="1299"/>
                        <a:pt x="10497" y="1270"/>
                        <a:pt x="10581" y="1254"/>
                      </a:cubicBezTo>
                      <a:cubicBezTo>
                        <a:pt x="10668" y="1234"/>
                        <a:pt x="10755" y="1225"/>
                        <a:pt x="10842" y="1228"/>
                      </a:cubicBezTo>
                      <a:cubicBezTo>
                        <a:pt x="10893" y="1228"/>
                        <a:pt x="10980" y="1231"/>
                        <a:pt x="11019" y="1273"/>
                      </a:cubicBezTo>
                      <a:cubicBezTo>
                        <a:pt x="11012" y="1273"/>
                        <a:pt x="11009" y="1273"/>
                        <a:pt x="11003" y="1273"/>
                      </a:cubicBezTo>
                      <a:cubicBezTo>
                        <a:pt x="10874" y="1270"/>
                        <a:pt x="10752" y="1279"/>
                        <a:pt x="10632" y="1331"/>
                      </a:cubicBezTo>
                      <a:cubicBezTo>
                        <a:pt x="10623" y="1334"/>
                        <a:pt x="10616" y="1338"/>
                        <a:pt x="10610" y="1341"/>
                      </a:cubicBezTo>
                      <a:cubicBezTo>
                        <a:pt x="10529" y="1373"/>
                        <a:pt x="10449" y="1408"/>
                        <a:pt x="10368" y="1437"/>
                      </a:cubicBezTo>
                      <a:cubicBezTo>
                        <a:pt x="10327" y="1450"/>
                        <a:pt x="10285" y="1463"/>
                        <a:pt x="10243" y="1473"/>
                      </a:cubicBezTo>
                      <a:cubicBezTo>
                        <a:pt x="10220" y="1479"/>
                        <a:pt x="10201" y="1486"/>
                        <a:pt x="10178" y="1489"/>
                      </a:cubicBezTo>
                      <a:cubicBezTo>
                        <a:pt x="10175" y="1489"/>
                        <a:pt x="10140" y="1499"/>
                        <a:pt x="10127" y="1502"/>
                      </a:cubicBezTo>
                      <a:cubicBezTo>
                        <a:pt x="10088" y="1457"/>
                        <a:pt x="10030" y="1424"/>
                        <a:pt x="9972" y="1428"/>
                      </a:cubicBezTo>
                      <a:moveTo>
                        <a:pt x="10903" y="1206"/>
                      </a:moveTo>
                      <a:lnTo>
                        <a:pt x="10903" y="1206"/>
                      </a:lnTo>
                      <a:cubicBezTo>
                        <a:pt x="10816" y="1193"/>
                        <a:pt x="10723" y="1193"/>
                        <a:pt x="10636" y="1206"/>
                      </a:cubicBezTo>
                      <a:cubicBezTo>
                        <a:pt x="10532" y="1222"/>
                        <a:pt x="10436" y="1254"/>
                        <a:pt x="10336" y="1283"/>
                      </a:cubicBezTo>
                      <a:cubicBezTo>
                        <a:pt x="10310" y="1292"/>
                        <a:pt x="10281" y="1302"/>
                        <a:pt x="10252" y="1309"/>
                      </a:cubicBezTo>
                      <a:cubicBezTo>
                        <a:pt x="10127" y="1344"/>
                        <a:pt x="9998" y="1370"/>
                        <a:pt x="9869" y="1344"/>
                      </a:cubicBezTo>
                      <a:cubicBezTo>
                        <a:pt x="9869" y="1341"/>
                        <a:pt x="9869" y="1341"/>
                        <a:pt x="9866" y="1338"/>
                      </a:cubicBezTo>
                      <a:cubicBezTo>
                        <a:pt x="9853" y="1296"/>
                        <a:pt x="9811" y="1251"/>
                        <a:pt x="9763" y="1254"/>
                      </a:cubicBezTo>
                      <a:cubicBezTo>
                        <a:pt x="9760" y="1254"/>
                        <a:pt x="9756" y="1254"/>
                        <a:pt x="9753" y="1254"/>
                      </a:cubicBezTo>
                      <a:cubicBezTo>
                        <a:pt x="9730" y="1257"/>
                        <a:pt x="9711" y="1276"/>
                        <a:pt x="9689" y="1276"/>
                      </a:cubicBezTo>
                      <a:cubicBezTo>
                        <a:pt x="9660" y="1276"/>
                        <a:pt x="9644" y="1238"/>
                        <a:pt x="9641" y="1215"/>
                      </a:cubicBezTo>
                      <a:cubicBezTo>
                        <a:pt x="9634" y="1161"/>
                        <a:pt x="9673" y="1109"/>
                        <a:pt x="9714" y="1080"/>
                      </a:cubicBezTo>
                      <a:cubicBezTo>
                        <a:pt x="9737" y="1067"/>
                        <a:pt x="9760" y="1058"/>
                        <a:pt x="9786" y="1058"/>
                      </a:cubicBezTo>
                      <a:cubicBezTo>
                        <a:pt x="9814" y="1058"/>
                        <a:pt x="9856" y="1070"/>
                        <a:pt x="9866" y="1099"/>
                      </a:cubicBezTo>
                      <a:cubicBezTo>
                        <a:pt x="9879" y="1131"/>
                        <a:pt x="9850" y="1148"/>
                        <a:pt x="9830" y="1167"/>
                      </a:cubicBezTo>
                      <a:cubicBezTo>
                        <a:pt x="9814" y="1180"/>
                        <a:pt x="9818" y="1202"/>
                        <a:pt x="9827" y="1222"/>
                      </a:cubicBezTo>
                      <a:cubicBezTo>
                        <a:pt x="9837" y="1238"/>
                        <a:pt x="9850" y="1251"/>
                        <a:pt x="9869" y="1260"/>
                      </a:cubicBezTo>
                      <a:cubicBezTo>
                        <a:pt x="9879" y="1273"/>
                        <a:pt x="9895" y="1296"/>
                        <a:pt x="9940" y="1296"/>
                      </a:cubicBezTo>
                      <a:cubicBezTo>
                        <a:pt x="10027" y="1302"/>
                        <a:pt x="10114" y="1289"/>
                        <a:pt x="10198" y="1273"/>
                      </a:cubicBezTo>
                      <a:cubicBezTo>
                        <a:pt x="10281" y="1260"/>
                        <a:pt x="10362" y="1241"/>
                        <a:pt x="10439" y="1212"/>
                      </a:cubicBezTo>
                      <a:cubicBezTo>
                        <a:pt x="10510" y="1183"/>
                        <a:pt x="10578" y="1154"/>
                        <a:pt x="10652" y="1131"/>
                      </a:cubicBezTo>
                      <a:cubicBezTo>
                        <a:pt x="10745" y="1106"/>
                        <a:pt x="10845" y="1109"/>
                        <a:pt x="10938" y="1141"/>
                      </a:cubicBezTo>
                      <a:cubicBezTo>
                        <a:pt x="10980" y="1154"/>
                        <a:pt x="11022" y="1177"/>
                        <a:pt x="11061" y="1202"/>
                      </a:cubicBezTo>
                      <a:cubicBezTo>
                        <a:pt x="11093" y="1225"/>
                        <a:pt x="11122" y="1254"/>
                        <a:pt x="11144" y="1286"/>
                      </a:cubicBezTo>
                      <a:cubicBezTo>
                        <a:pt x="11116" y="1283"/>
                        <a:pt x="11083" y="1279"/>
                        <a:pt x="11054" y="1276"/>
                      </a:cubicBezTo>
                      <a:cubicBezTo>
                        <a:pt x="11051" y="1276"/>
                        <a:pt x="11048" y="1273"/>
                        <a:pt x="11044" y="1273"/>
                      </a:cubicBezTo>
                      <a:cubicBezTo>
                        <a:pt x="11041" y="1270"/>
                        <a:pt x="11038" y="1267"/>
                        <a:pt x="11035" y="1263"/>
                      </a:cubicBezTo>
                      <a:cubicBezTo>
                        <a:pt x="11006" y="1225"/>
                        <a:pt x="10951" y="1212"/>
                        <a:pt x="10903" y="1206"/>
                      </a:cubicBezTo>
                      <a:moveTo>
                        <a:pt x="11003" y="1054"/>
                      </a:moveTo>
                      <a:lnTo>
                        <a:pt x="11003" y="1054"/>
                      </a:lnTo>
                      <a:cubicBezTo>
                        <a:pt x="10929" y="1012"/>
                        <a:pt x="10848" y="990"/>
                        <a:pt x="10768" y="990"/>
                      </a:cubicBezTo>
                      <a:cubicBezTo>
                        <a:pt x="10677" y="993"/>
                        <a:pt x="10591" y="1012"/>
                        <a:pt x="10503" y="1038"/>
                      </a:cubicBezTo>
                      <a:cubicBezTo>
                        <a:pt x="10413" y="1064"/>
                        <a:pt x="10323" y="1093"/>
                        <a:pt x="10233" y="1118"/>
                      </a:cubicBezTo>
                      <a:cubicBezTo>
                        <a:pt x="10262" y="1090"/>
                        <a:pt x="10294" y="1067"/>
                        <a:pt x="10330" y="1041"/>
                      </a:cubicBezTo>
                      <a:cubicBezTo>
                        <a:pt x="10333" y="1041"/>
                        <a:pt x="10336" y="1038"/>
                        <a:pt x="10339" y="1035"/>
                      </a:cubicBezTo>
                      <a:lnTo>
                        <a:pt x="10343" y="1032"/>
                      </a:lnTo>
                      <a:cubicBezTo>
                        <a:pt x="10510" y="917"/>
                        <a:pt x="10716" y="839"/>
                        <a:pt x="10900" y="852"/>
                      </a:cubicBezTo>
                      <a:cubicBezTo>
                        <a:pt x="10993" y="856"/>
                        <a:pt x="11083" y="885"/>
                        <a:pt x="11167" y="920"/>
                      </a:cubicBezTo>
                      <a:cubicBezTo>
                        <a:pt x="11154" y="936"/>
                        <a:pt x="11144" y="955"/>
                        <a:pt x="11135" y="974"/>
                      </a:cubicBezTo>
                      <a:cubicBezTo>
                        <a:pt x="11125" y="1003"/>
                        <a:pt x="11112" y="1038"/>
                        <a:pt x="11087" y="1058"/>
                      </a:cubicBezTo>
                      <a:cubicBezTo>
                        <a:pt x="11070" y="1067"/>
                        <a:pt x="11051" y="1070"/>
                        <a:pt x="11032" y="1070"/>
                      </a:cubicBezTo>
                      <a:cubicBezTo>
                        <a:pt x="11022" y="1064"/>
                        <a:pt x="11012" y="1058"/>
                        <a:pt x="11003" y="1054"/>
                      </a:cubicBezTo>
                      <a:moveTo>
                        <a:pt x="10710" y="788"/>
                      </a:moveTo>
                      <a:lnTo>
                        <a:pt x="10710" y="788"/>
                      </a:lnTo>
                      <a:cubicBezTo>
                        <a:pt x="10710" y="785"/>
                        <a:pt x="10710" y="785"/>
                        <a:pt x="10713" y="785"/>
                      </a:cubicBezTo>
                      <a:cubicBezTo>
                        <a:pt x="10732" y="753"/>
                        <a:pt x="10761" y="724"/>
                        <a:pt x="10787" y="698"/>
                      </a:cubicBezTo>
                      <a:cubicBezTo>
                        <a:pt x="10842" y="643"/>
                        <a:pt x="10906" y="598"/>
                        <a:pt x="10980" y="569"/>
                      </a:cubicBezTo>
                      <a:cubicBezTo>
                        <a:pt x="11057" y="537"/>
                        <a:pt x="11144" y="530"/>
                        <a:pt x="11228" y="530"/>
                      </a:cubicBezTo>
                      <a:lnTo>
                        <a:pt x="11232" y="530"/>
                      </a:lnTo>
                      <a:cubicBezTo>
                        <a:pt x="11154" y="543"/>
                        <a:pt x="11080" y="569"/>
                        <a:pt x="11006" y="598"/>
                      </a:cubicBezTo>
                      <a:cubicBezTo>
                        <a:pt x="10906" y="637"/>
                        <a:pt x="10819" y="717"/>
                        <a:pt x="10764" y="810"/>
                      </a:cubicBezTo>
                      <a:cubicBezTo>
                        <a:pt x="10761" y="814"/>
                        <a:pt x="10761" y="817"/>
                        <a:pt x="10758" y="820"/>
                      </a:cubicBezTo>
                      <a:cubicBezTo>
                        <a:pt x="10755" y="820"/>
                        <a:pt x="10752" y="823"/>
                        <a:pt x="10748" y="823"/>
                      </a:cubicBezTo>
                      <a:cubicBezTo>
                        <a:pt x="10726" y="827"/>
                        <a:pt x="10707" y="830"/>
                        <a:pt x="10684" y="833"/>
                      </a:cubicBezTo>
                      <a:cubicBezTo>
                        <a:pt x="10690" y="817"/>
                        <a:pt x="10700" y="801"/>
                        <a:pt x="10710" y="788"/>
                      </a:cubicBezTo>
                      <a:moveTo>
                        <a:pt x="12182" y="923"/>
                      </a:moveTo>
                      <a:lnTo>
                        <a:pt x="12182" y="923"/>
                      </a:lnTo>
                      <a:cubicBezTo>
                        <a:pt x="12204" y="923"/>
                        <a:pt x="12226" y="910"/>
                        <a:pt x="12236" y="891"/>
                      </a:cubicBezTo>
                      <a:cubicBezTo>
                        <a:pt x="12243" y="872"/>
                        <a:pt x="12236" y="852"/>
                        <a:pt x="12233" y="833"/>
                      </a:cubicBezTo>
                      <a:cubicBezTo>
                        <a:pt x="12226" y="810"/>
                        <a:pt x="12223" y="791"/>
                        <a:pt x="12252" y="778"/>
                      </a:cubicBezTo>
                      <a:cubicBezTo>
                        <a:pt x="12259" y="778"/>
                        <a:pt x="12265" y="775"/>
                        <a:pt x="12272" y="775"/>
                      </a:cubicBezTo>
                      <a:cubicBezTo>
                        <a:pt x="12291" y="778"/>
                        <a:pt x="12314" y="788"/>
                        <a:pt x="12330" y="804"/>
                      </a:cubicBezTo>
                      <a:cubicBezTo>
                        <a:pt x="12349" y="820"/>
                        <a:pt x="12365" y="846"/>
                        <a:pt x="12362" y="875"/>
                      </a:cubicBezTo>
                      <a:cubicBezTo>
                        <a:pt x="12362" y="901"/>
                        <a:pt x="12342" y="917"/>
                        <a:pt x="12326" y="933"/>
                      </a:cubicBezTo>
                      <a:cubicBezTo>
                        <a:pt x="12323" y="939"/>
                        <a:pt x="12320" y="943"/>
                        <a:pt x="12317" y="946"/>
                      </a:cubicBezTo>
                      <a:cubicBezTo>
                        <a:pt x="12307" y="955"/>
                        <a:pt x="12291" y="967"/>
                        <a:pt x="12275" y="983"/>
                      </a:cubicBezTo>
                      <a:cubicBezTo>
                        <a:pt x="12268" y="990"/>
                        <a:pt x="12259" y="996"/>
                        <a:pt x="12249" y="1006"/>
                      </a:cubicBezTo>
                      <a:cubicBezTo>
                        <a:pt x="12246" y="1003"/>
                        <a:pt x="12243" y="1003"/>
                        <a:pt x="12239" y="1003"/>
                      </a:cubicBezTo>
                      <a:cubicBezTo>
                        <a:pt x="12091" y="939"/>
                        <a:pt x="11956" y="843"/>
                        <a:pt x="11808" y="778"/>
                      </a:cubicBezTo>
                      <a:cubicBezTo>
                        <a:pt x="11666" y="714"/>
                        <a:pt x="11512" y="682"/>
                        <a:pt x="11357" y="707"/>
                      </a:cubicBezTo>
                      <a:cubicBezTo>
                        <a:pt x="11315" y="714"/>
                        <a:pt x="11273" y="724"/>
                        <a:pt x="11235" y="737"/>
                      </a:cubicBezTo>
                      <a:cubicBezTo>
                        <a:pt x="11196" y="750"/>
                        <a:pt x="11164" y="772"/>
                        <a:pt x="11128" y="798"/>
                      </a:cubicBezTo>
                      <a:cubicBezTo>
                        <a:pt x="11119" y="804"/>
                        <a:pt x="11112" y="810"/>
                        <a:pt x="11103" y="817"/>
                      </a:cubicBezTo>
                      <a:cubicBezTo>
                        <a:pt x="11090" y="827"/>
                        <a:pt x="11077" y="833"/>
                        <a:pt x="11061" y="843"/>
                      </a:cubicBezTo>
                      <a:cubicBezTo>
                        <a:pt x="11048" y="839"/>
                        <a:pt x="11032" y="833"/>
                        <a:pt x="11016" y="830"/>
                      </a:cubicBezTo>
                      <a:cubicBezTo>
                        <a:pt x="10987" y="823"/>
                        <a:pt x="10961" y="820"/>
                        <a:pt x="10932" y="817"/>
                      </a:cubicBezTo>
                      <a:cubicBezTo>
                        <a:pt x="11016" y="753"/>
                        <a:pt x="11103" y="685"/>
                        <a:pt x="11209" y="650"/>
                      </a:cubicBezTo>
                      <a:cubicBezTo>
                        <a:pt x="11321" y="611"/>
                        <a:pt x="11447" y="621"/>
                        <a:pt x="11560" y="643"/>
                      </a:cubicBezTo>
                      <a:cubicBezTo>
                        <a:pt x="11676" y="666"/>
                        <a:pt x="11782" y="711"/>
                        <a:pt x="11885" y="766"/>
                      </a:cubicBezTo>
                      <a:cubicBezTo>
                        <a:pt x="11959" y="807"/>
                        <a:pt x="12024" y="862"/>
                        <a:pt x="12098" y="901"/>
                      </a:cubicBezTo>
                      <a:cubicBezTo>
                        <a:pt x="12120" y="917"/>
                        <a:pt x="12146" y="926"/>
                        <a:pt x="12172" y="926"/>
                      </a:cubicBezTo>
                      <a:cubicBezTo>
                        <a:pt x="12175" y="926"/>
                        <a:pt x="12178" y="926"/>
                        <a:pt x="12182" y="923"/>
                      </a:cubicBezTo>
                      <a:moveTo>
                        <a:pt x="12059" y="830"/>
                      </a:moveTo>
                      <a:lnTo>
                        <a:pt x="12059" y="830"/>
                      </a:lnTo>
                      <a:cubicBezTo>
                        <a:pt x="12017" y="801"/>
                        <a:pt x="11985" y="778"/>
                        <a:pt x="11940" y="753"/>
                      </a:cubicBezTo>
                      <a:cubicBezTo>
                        <a:pt x="11859" y="707"/>
                        <a:pt x="11773" y="666"/>
                        <a:pt x="11685" y="640"/>
                      </a:cubicBezTo>
                      <a:cubicBezTo>
                        <a:pt x="11521" y="588"/>
                        <a:pt x="11344" y="566"/>
                        <a:pt x="11180" y="627"/>
                      </a:cubicBezTo>
                      <a:cubicBezTo>
                        <a:pt x="11173" y="630"/>
                        <a:pt x="11170" y="634"/>
                        <a:pt x="11164" y="637"/>
                      </a:cubicBezTo>
                      <a:cubicBezTo>
                        <a:pt x="11074" y="672"/>
                        <a:pt x="10993" y="730"/>
                        <a:pt x="10922" y="801"/>
                      </a:cubicBezTo>
                      <a:cubicBezTo>
                        <a:pt x="10919" y="804"/>
                        <a:pt x="10916" y="807"/>
                        <a:pt x="10909" y="810"/>
                      </a:cubicBezTo>
                      <a:cubicBezTo>
                        <a:pt x="10906" y="814"/>
                        <a:pt x="10900" y="814"/>
                        <a:pt x="10893" y="814"/>
                      </a:cubicBezTo>
                      <a:cubicBezTo>
                        <a:pt x="10858" y="814"/>
                        <a:pt x="10822" y="817"/>
                        <a:pt x="10787" y="817"/>
                      </a:cubicBezTo>
                      <a:cubicBezTo>
                        <a:pt x="10851" y="704"/>
                        <a:pt x="10974" y="637"/>
                        <a:pt x="11099" y="595"/>
                      </a:cubicBezTo>
                      <a:cubicBezTo>
                        <a:pt x="11251" y="546"/>
                        <a:pt x="11418" y="534"/>
                        <a:pt x="11569" y="585"/>
                      </a:cubicBezTo>
                      <a:cubicBezTo>
                        <a:pt x="11634" y="605"/>
                        <a:pt x="11866" y="701"/>
                        <a:pt x="11924" y="717"/>
                      </a:cubicBezTo>
                      <a:cubicBezTo>
                        <a:pt x="11933" y="720"/>
                        <a:pt x="12037" y="743"/>
                        <a:pt x="12075" y="753"/>
                      </a:cubicBezTo>
                      <a:cubicBezTo>
                        <a:pt x="12062" y="775"/>
                        <a:pt x="12056" y="801"/>
                        <a:pt x="12059" y="830"/>
                      </a:cubicBezTo>
                      <a:moveTo>
                        <a:pt x="12423" y="659"/>
                      </a:moveTo>
                      <a:lnTo>
                        <a:pt x="12423" y="659"/>
                      </a:lnTo>
                      <a:cubicBezTo>
                        <a:pt x="12449" y="659"/>
                        <a:pt x="12462" y="643"/>
                        <a:pt x="12471" y="621"/>
                      </a:cubicBezTo>
                      <a:cubicBezTo>
                        <a:pt x="12481" y="605"/>
                        <a:pt x="12494" y="598"/>
                        <a:pt x="12510" y="598"/>
                      </a:cubicBezTo>
                      <a:cubicBezTo>
                        <a:pt x="12523" y="598"/>
                        <a:pt x="12533" y="605"/>
                        <a:pt x="12539" y="617"/>
                      </a:cubicBezTo>
                      <a:cubicBezTo>
                        <a:pt x="12555" y="643"/>
                        <a:pt x="12549" y="682"/>
                        <a:pt x="12520" y="694"/>
                      </a:cubicBezTo>
                      <a:cubicBezTo>
                        <a:pt x="12507" y="701"/>
                        <a:pt x="12487" y="704"/>
                        <a:pt x="12471" y="704"/>
                      </a:cubicBezTo>
                      <a:cubicBezTo>
                        <a:pt x="12462" y="704"/>
                        <a:pt x="12452" y="704"/>
                        <a:pt x="12442" y="701"/>
                      </a:cubicBezTo>
                      <a:cubicBezTo>
                        <a:pt x="12378" y="698"/>
                        <a:pt x="12323" y="656"/>
                        <a:pt x="12259" y="650"/>
                      </a:cubicBezTo>
                      <a:cubicBezTo>
                        <a:pt x="12255" y="650"/>
                        <a:pt x="12249" y="650"/>
                        <a:pt x="12246" y="650"/>
                      </a:cubicBezTo>
                      <a:cubicBezTo>
                        <a:pt x="12188" y="650"/>
                        <a:pt x="12130" y="678"/>
                        <a:pt x="12091" y="724"/>
                      </a:cubicBezTo>
                      <a:cubicBezTo>
                        <a:pt x="12078" y="720"/>
                        <a:pt x="12043" y="714"/>
                        <a:pt x="12040" y="711"/>
                      </a:cubicBezTo>
                      <a:cubicBezTo>
                        <a:pt x="12017" y="707"/>
                        <a:pt x="11998" y="701"/>
                        <a:pt x="11975" y="694"/>
                      </a:cubicBezTo>
                      <a:cubicBezTo>
                        <a:pt x="11933" y="685"/>
                        <a:pt x="11892" y="672"/>
                        <a:pt x="11850" y="659"/>
                      </a:cubicBezTo>
                      <a:cubicBezTo>
                        <a:pt x="11769" y="630"/>
                        <a:pt x="11689" y="595"/>
                        <a:pt x="11608" y="563"/>
                      </a:cubicBezTo>
                      <a:cubicBezTo>
                        <a:pt x="11602" y="559"/>
                        <a:pt x="11595" y="556"/>
                        <a:pt x="11586" y="553"/>
                      </a:cubicBezTo>
                      <a:cubicBezTo>
                        <a:pt x="11466" y="501"/>
                        <a:pt x="11344" y="492"/>
                        <a:pt x="11215" y="495"/>
                      </a:cubicBezTo>
                      <a:cubicBezTo>
                        <a:pt x="11209" y="495"/>
                        <a:pt x="11202" y="495"/>
                        <a:pt x="11199" y="495"/>
                      </a:cubicBezTo>
                      <a:cubicBezTo>
                        <a:pt x="11238" y="453"/>
                        <a:pt x="11325" y="450"/>
                        <a:pt x="11376" y="450"/>
                      </a:cubicBezTo>
                      <a:cubicBezTo>
                        <a:pt x="11463" y="447"/>
                        <a:pt x="11550" y="457"/>
                        <a:pt x="11637" y="476"/>
                      </a:cubicBezTo>
                      <a:cubicBezTo>
                        <a:pt x="11721" y="492"/>
                        <a:pt x="11801" y="521"/>
                        <a:pt x="11885" y="546"/>
                      </a:cubicBezTo>
                      <a:cubicBezTo>
                        <a:pt x="11885" y="546"/>
                        <a:pt x="11889" y="546"/>
                        <a:pt x="11892" y="546"/>
                      </a:cubicBezTo>
                      <a:cubicBezTo>
                        <a:pt x="11905" y="553"/>
                        <a:pt x="11921" y="556"/>
                        <a:pt x="11937" y="559"/>
                      </a:cubicBezTo>
                      <a:cubicBezTo>
                        <a:pt x="12069" y="601"/>
                        <a:pt x="12210" y="630"/>
                        <a:pt x="12349" y="608"/>
                      </a:cubicBezTo>
                      <a:cubicBezTo>
                        <a:pt x="12355" y="637"/>
                        <a:pt x="12384" y="662"/>
                        <a:pt x="12420" y="659"/>
                      </a:cubicBezTo>
                      <a:lnTo>
                        <a:pt x="12423" y="659"/>
                      </a:lnTo>
                      <a:moveTo>
                        <a:pt x="12278" y="521"/>
                      </a:moveTo>
                      <a:lnTo>
                        <a:pt x="12278" y="521"/>
                      </a:lnTo>
                      <a:cubicBezTo>
                        <a:pt x="12320" y="518"/>
                        <a:pt x="12339" y="495"/>
                        <a:pt x="12349" y="485"/>
                      </a:cubicBezTo>
                      <a:cubicBezTo>
                        <a:pt x="12368" y="476"/>
                        <a:pt x="12381" y="460"/>
                        <a:pt x="12391" y="444"/>
                      </a:cubicBezTo>
                      <a:cubicBezTo>
                        <a:pt x="12400" y="424"/>
                        <a:pt x="12404" y="405"/>
                        <a:pt x="12388" y="389"/>
                      </a:cubicBezTo>
                      <a:cubicBezTo>
                        <a:pt x="12368" y="369"/>
                        <a:pt x="12339" y="353"/>
                        <a:pt x="12352" y="321"/>
                      </a:cubicBezTo>
                      <a:cubicBezTo>
                        <a:pt x="12362" y="292"/>
                        <a:pt x="12404" y="279"/>
                        <a:pt x="12433" y="279"/>
                      </a:cubicBezTo>
                      <a:cubicBezTo>
                        <a:pt x="12458" y="279"/>
                        <a:pt x="12481" y="289"/>
                        <a:pt x="12503" y="302"/>
                      </a:cubicBezTo>
                      <a:cubicBezTo>
                        <a:pt x="12546" y="331"/>
                        <a:pt x="12584" y="382"/>
                        <a:pt x="12578" y="437"/>
                      </a:cubicBezTo>
                      <a:cubicBezTo>
                        <a:pt x="12574" y="460"/>
                        <a:pt x="12555" y="498"/>
                        <a:pt x="12529" y="498"/>
                      </a:cubicBezTo>
                      <a:cubicBezTo>
                        <a:pt x="12507" y="498"/>
                        <a:pt x="12487" y="482"/>
                        <a:pt x="12465" y="476"/>
                      </a:cubicBezTo>
                      <a:cubicBezTo>
                        <a:pt x="12462" y="476"/>
                        <a:pt x="12458" y="476"/>
                        <a:pt x="12455" y="476"/>
                      </a:cubicBezTo>
                      <a:cubicBezTo>
                        <a:pt x="12407" y="473"/>
                        <a:pt x="12365" y="518"/>
                        <a:pt x="12349" y="559"/>
                      </a:cubicBezTo>
                      <a:cubicBezTo>
                        <a:pt x="12349" y="563"/>
                        <a:pt x="12349" y="566"/>
                        <a:pt x="12349" y="566"/>
                      </a:cubicBezTo>
                      <a:cubicBezTo>
                        <a:pt x="12220" y="592"/>
                        <a:pt x="12091" y="566"/>
                        <a:pt x="11966" y="530"/>
                      </a:cubicBezTo>
                      <a:cubicBezTo>
                        <a:pt x="11937" y="524"/>
                        <a:pt x="11908" y="514"/>
                        <a:pt x="11879" y="505"/>
                      </a:cubicBezTo>
                      <a:cubicBezTo>
                        <a:pt x="11782" y="476"/>
                        <a:pt x="11685" y="444"/>
                        <a:pt x="11582" y="427"/>
                      </a:cubicBezTo>
                      <a:cubicBezTo>
                        <a:pt x="11496" y="414"/>
                        <a:pt x="11402" y="414"/>
                        <a:pt x="11315" y="427"/>
                      </a:cubicBezTo>
                      <a:cubicBezTo>
                        <a:pt x="11267" y="434"/>
                        <a:pt x="11212" y="447"/>
                        <a:pt x="11183" y="485"/>
                      </a:cubicBezTo>
                      <a:cubicBezTo>
                        <a:pt x="11180" y="489"/>
                        <a:pt x="11177" y="492"/>
                        <a:pt x="11173" y="495"/>
                      </a:cubicBezTo>
                      <a:cubicBezTo>
                        <a:pt x="11170" y="498"/>
                        <a:pt x="11167" y="498"/>
                        <a:pt x="11164" y="498"/>
                      </a:cubicBezTo>
                      <a:cubicBezTo>
                        <a:pt x="11135" y="501"/>
                        <a:pt x="11103" y="505"/>
                        <a:pt x="11074" y="508"/>
                      </a:cubicBezTo>
                      <a:cubicBezTo>
                        <a:pt x="11096" y="476"/>
                        <a:pt x="11125" y="447"/>
                        <a:pt x="11157" y="424"/>
                      </a:cubicBezTo>
                      <a:cubicBezTo>
                        <a:pt x="11196" y="398"/>
                        <a:pt x="11238" y="379"/>
                        <a:pt x="11280" y="363"/>
                      </a:cubicBezTo>
                      <a:cubicBezTo>
                        <a:pt x="11373" y="331"/>
                        <a:pt x="11473" y="328"/>
                        <a:pt x="11566" y="353"/>
                      </a:cubicBezTo>
                      <a:cubicBezTo>
                        <a:pt x="11641" y="376"/>
                        <a:pt x="11708" y="408"/>
                        <a:pt x="11779" y="434"/>
                      </a:cubicBezTo>
                      <a:cubicBezTo>
                        <a:pt x="11856" y="466"/>
                        <a:pt x="11937" y="482"/>
                        <a:pt x="12021" y="498"/>
                      </a:cubicBezTo>
                      <a:cubicBezTo>
                        <a:pt x="12104" y="511"/>
                        <a:pt x="12191" y="524"/>
                        <a:pt x="12278" y="521"/>
                      </a:cubicBezTo>
                      <a:moveTo>
                        <a:pt x="11895" y="1428"/>
                      </a:moveTo>
                      <a:lnTo>
                        <a:pt x="11895" y="1428"/>
                      </a:lnTo>
                      <a:cubicBezTo>
                        <a:pt x="11892" y="1428"/>
                        <a:pt x="11885" y="1428"/>
                        <a:pt x="11882" y="1428"/>
                      </a:cubicBezTo>
                      <a:cubicBezTo>
                        <a:pt x="11817" y="1434"/>
                        <a:pt x="11763" y="1476"/>
                        <a:pt x="11698" y="1479"/>
                      </a:cubicBezTo>
                      <a:cubicBezTo>
                        <a:pt x="11689" y="1479"/>
                        <a:pt x="11679" y="1483"/>
                        <a:pt x="11669" y="1483"/>
                      </a:cubicBezTo>
                      <a:cubicBezTo>
                        <a:pt x="11653" y="1479"/>
                        <a:pt x="11634" y="1479"/>
                        <a:pt x="11621" y="1473"/>
                      </a:cubicBezTo>
                      <a:cubicBezTo>
                        <a:pt x="11592" y="1460"/>
                        <a:pt x="11586" y="1421"/>
                        <a:pt x="11599" y="1395"/>
                      </a:cubicBezTo>
                      <a:cubicBezTo>
                        <a:pt x="11608" y="1383"/>
                        <a:pt x="11618" y="1376"/>
                        <a:pt x="11631" y="1376"/>
                      </a:cubicBezTo>
                      <a:cubicBezTo>
                        <a:pt x="11644" y="1376"/>
                        <a:pt x="11660" y="1383"/>
                        <a:pt x="11669" y="1399"/>
                      </a:cubicBezTo>
                      <a:cubicBezTo>
                        <a:pt x="11679" y="1421"/>
                        <a:pt x="11692" y="1434"/>
                        <a:pt x="11718" y="1437"/>
                      </a:cubicBezTo>
                      <a:lnTo>
                        <a:pt x="11718" y="1437"/>
                      </a:lnTo>
                      <a:lnTo>
                        <a:pt x="11718" y="1437"/>
                      </a:lnTo>
                      <a:cubicBezTo>
                        <a:pt x="11756" y="1441"/>
                        <a:pt x="11785" y="1415"/>
                        <a:pt x="11792" y="1386"/>
                      </a:cubicBezTo>
                      <a:cubicBezTo>
                        <a:pt x="11930" y="1408"/>
                        <a:pt x="12072" y="1379"/>
                        <a:pt x="12204" y="1338"/>
                      </a:cubicBezTo>
                      <a:cubicBezTo>
                        <a:pt x="12220" y="1334"/>
                        <a:pt x="12236" y="1328"/>
                        <a:pt x="12249" y="1325"/>
                      </a:cubicBezTo>
                      <a:cubicBezTo>
                        <a:pt x="12252" y="1325"/>
                        <a:pt x="12252" y="1325"/>
                        <a:pt x="12255" y="1322"/>
                      </a:cubicBezTo>
                      <a:cubicBezTo>
                        <a:pt x="12339" y="1299"/>
                        <a:pt x="12420" y="1270"/>
                        <a:pt x="12503" y="1254"/>
                      </a:cubicBezTo>
                      <a:cubicBezTo>
                        <a:pt x="12590" y="1234"/>
                        <a:pt x="12678" y="1225"/>
                        <a:pt x="12764" y="1228"/>
                      </a:cubicBezTo>
                      <a:cubicBezTo>
                        <a:pt x="12816" y="1228"/>
                        <a:pt x="12903" y="1231"/>
                        <a:pt x="12942" y="1273"/>
                      </a:cubicBezTo>
                      <a:cubicBezTo>
                        <a:pt x="12938" y="1273"/>
                        <a:pt x="12932" y="1273"/>
                        <a:pt x="12925" y="1273"/>
                      </a:cubicBezTo>
                      <a:cubicBezTo>
                        <a:pt x="12797" y="1270"/>
                        <a:pt x="12674" y="1279"/>
                        <a:pt x="12555" y="1331"/>
                      </a:cubicBezTo>
                      <a:cubicBezTo>
                        <a:pt x="12546" y="1334"/>
                        <a:pt x="12539" y="1338"/>
                        <a:pt x="12533" y="1341"/>
                      </a:cubicBezTo>
                      <a:cubicBezTo>
                        <a:pt x="12452" y="1373"/>
                        <a:pt x="12371" y="1408"/>
                        <a:pt x="12291" y="1437"/>
                      </a:cubicBezTo>
                      <a:cubicBezTo>
                        <a:pt x="12249" y="1450"/>
                        <a:pt x="12207" y="1463"/>
                        <a:pt x="12165" y="1473"/>
                      </a:cubicBezTo>
                      <a:cubicBezTo>
                        <a:pt x="12143" y="1479"/>
                        <a:pt x="12123" y="1486"/>
                        <a:pt x="12101" y="1489"/>
                      </a:cubicBezTo>
                      <a:cubicBezTo>
                        <a:pt x="12098" y="1489"/>
                        <a:pt x="12062" y="1499"/>
                        <a:pt x="12049" y="1502"/>
                      </a:cubicBezTo>
                      <a:cubicBezTo>
                        <a:pt x="12011" y="1457"/>
                        <a:pt x="11953" y="1424"/>
                        <a:pt x="11895" y="1428"/>
                      </a:cubicBezTo>
                      <a:moveTo>
                        <a:pt x="12826" y="1206"/>
                      </a:moveTo>
                      <a:lnTo>
                        <a:pt x="12826" y="1206"/>
                      </a:lnTo>
                      <a:cubicBezTo>
                        <a:pt x="12739" y="1193"/>
                        <a:pt x="12645" y="1193"/>
                        <a:pt x="12558" y="1206"/>
                      </a:cubicBezTo>
                      <a:cubicBezTo>
                        <a:pt x="12455" y="1222"/>
                        <a:pt x="12358" y="1254"/>
                        <a:pt x="12259" y="1283"/>
                      </a:cubicBezTo>
                      <a:cubicBezTo>
                        <a:pt x="12233" y="1292"/>
                        <a:pt x="12204" y="1302"/>
                        <a:pt x="12175" y="1309"/>
                      </a:cubicBezTo>
                      <a:cubicBezTo>
                        <a:pt x="12049" y="1344"/>
                        <a:pt x="11921" y="1370"/>
                        <a:pt x="11792" y="1344"/>
                      </a:cubicBezTo>
                      <a:cubicBezTo>
                        <a:pt x="11792" y="1341"/>
                        <a:pt x="11792" y="1341"/>
                        <a:pt x="11789" y="1338"/>
                      </a:cubicBezTo>
                      <a:cubicBezTo>
                        <a:pt x="11776" y="1296"/>
                        <a:pt x="11734" y="1251"/>
                        <a:pt x="11685" y="1254"/>
                      </a:cubicBezTo>
                      <a:cubicBezTo>
                        <a:pt x="11682" y="1254"/>
                        <a:pt x="11679" y="1254"/>
                        <a:pt x="11676" y="1254"/>
                      </a:cubicBezTo>
                      <a:cubicBezTo>
                        <a:pt x="11653" y="1257"/>
                        <a:pt x="11634" y="1276"/>
                        <a:pt x="11611" y="1276"/>
                      </a:cubicBezTo>
                      <a:cubicBezTo>
                        <a:pt x="11582" y="1276"/>
                        <a:pt x="11566" y="1238"/>
                        <a:pt x="11563" y="1215"/>
                      </a:cubicBezTo>
                      <a:cubicBezTo>
                        <a:pt x="11557" y="1161"/>
                        <a:pt x="11595" y="1109"/>
                        <a:pt x="11637" y="1080"/>
                      </a:cubicBezTo>
                      <a:cubicBezTo>
                        <a:pt x="11660" y="1067"/>
                        <a:pt x="11682" y="1058"/>
                        <a:pt x="11708" y="1058"/>
                      </a:cubicBezTo>
                      <a:cubicBezTo>
                        <a:pt x="11737" y="1058"/>
                        <a:pt x="11779" y="1070"/>
                        <a:pt x="11789" y="1099"/>
                      </a:cubicBezTo>
                      <a:cubicBezTo>
                        <a:pt x="11801" y="1131"/>
                        <a:pt x="11773" y="1148"/>
                        <a:pt x="11753" y="1167"/>
                      </a:cubicBezTo>
                      <a:cubicBezTo>
                        <a:pt x="11737" y="1180"/>
                        <a:pt x="11740" y="1202"/>
                        <a:pt x="11750" y="1222"/>
                      </a:cubicBezTo>
                      <a:cubicBezTo>
                        <a:pt x="11760" y="1238"/>
                        <a:pt x="11773" y="1251"/>
                        <a:pt x="11792" y="1260"/>
                      </a:cubicBezTo>
                      <a:cubicBezTo>
                        <a:pt x="11801" y="1273"/>
                        <a:pt x="11821" y="1296"/>
                        <a:pt x="11863" y="1296"/>
                      </a:cubicBezTo>
                      <a:cubicBezTo>
                        <a:pt x="11950" y="1302"/>
                        <a:pt x="12037" y="1289"/>
                        <a:pt x="12120" y="1273"/>
                      </a:cubicBezTo>
                      <a:cubicBezTo>
                        <a:pt x="12204" y="1260"/>
                        <a:pt x="12285" y="1241"/>
                        <a:pt x="12362" y="1212"/>
                      </a:cubicBezTo>
                      <a:cubicBezTo>
                        <a:pt x="12433" y="1183"/>
                        <a:pt x="12500" y="1154"/>
                        <a:pt x="12574" y="1131"/>
                      </a:cubicBezTo>
                      <a:cubicBezTo>
                        <a:pt x="12668" y="1106"/>
                        <a:pt x="12767" y="1109"/>
                        <a:pt x="12861" y="1141"/>
                      </a:cubicBezTo>
                      <a:cubicBezTo>
                        <a:pt x="12903" y="1154"/>
                        <a:pt x="12945" y="1177"/>
                        <a:pt x="12983" y="1202"/>
                      </a:cubicBezTo>
                      <a:cubicBezTo>
                        <a:pt x="13015" y="1225"/>
                        <a:pt x="13045" y="1254"/>
                        <a:pt x="13067" y="1286"/>
                      </a:cubicBezTo>
                      <a:cubicBezTo>
                        <a:pt x="13038" y="1283"/>
                        <a:pt x="13006" y="1279"/>
                        <a:pt x="12977" y="1276"/>
                      </a:cubicBezTo>
                      <a:cubicBezTo>
                        <a:pt x="12974" y="1276"/>
                        <a:pt x="12971" y="1273"/>
                        <a:pt x="12967" y="1273"/>
                      </a:cubicBezTo>
                      <a:cubicBezTo>
                        <a:pt x="12964" y="1270"/>
                        <a:pt x="12961" y="1267"/>
                        <a:pt x="12958" y="1263"/>
                      </a:cubicBezTo>
                      <a:cubicBezTo>
                        <a:pt x="12929" y="1225"/>
                        <a:pt x="12874" y="1212"/>
                        <a:pt x="12826" y="1206"/>
                      </a:cubicBezTo>
                      <a:moveTo>
                        <a:pt x="12925" y="1054"/>
                      </a:moveTo>
                      <a:lnTo>
                        <a:pt x="12925" y="1054"/>
                      </a:lnTo>
                      <a:cubicBezTo>
                        <a:pt x="12851" y="1012"/>
                        <a:pt x="12771" y="990"/>
                        <a:pt x="12690" y="990"/>
                      </a:cubicBezTo>
                      <a:cubicBezTo>
                        <a:pt x="12600" y="993"/>
                        <a:pt x="12513" y="1012"/>
                        <a:pt x="12426" y="1038"/>
                      </a:cubicBezTo>
                      <a:cubicBezTo>
                        <a:pt x="12336" y="1064"/>
                        <a:pt x="12246" y="1093"/>
                        <a:pt x="12156" y="1118"/>
                      </a:cubicBezTo>
                      <a:cubicBezTo>
                        <a:pt x="12185" y="1090"/>
                        <a:pt x="12217" y="1067"/>
                        <a:pt x="12252" y="1041"/>
                      </a:cubicBezTo>
                      <a:cubicBezTo>
                        <a:pt x="12255" y="1041"/>
                        <a:pt x="12259" y="1038"/>
                        <a:pt x="12262" y="1035"/>
                      </a:cubicBezTo>
                      <a:lnTo>
                        <a:pt x="12265" y="1032"/>
                      </a:lnTo>
                      <a:cubicBezTo>
                        <a:pt x="12433" y="917"/>
                        <a:pt x="12639" y="839"/>
                        <a:pt x="12822" y="852"/>
                      </a:cubicBezTo>
                      <a:cubicBezTo>
                        <a:pt x="12916" y="856"/>
                        <a:pt x="13006" y="885"/>
                        <a:pt x="13090" y="920"/>
                      </a:cubicBezTo>
                      <a:cubicBezTo>
                        <a:pt x="13077" y="936"/>
                        <a:pt x="13067" y="955"/>
                        <a:pt x="13057" y="974"/>
                      </a:cubicBezTo>
                      <a:cubicBezTo>
                        <a:pt x="13048" y="1003"/>
                        <a:pt x="13035" y="1038"/>
                        <a:pt x="13009" y="1058"/>
                      </a:cubicBezTo>
                      <a:cubicBezTo>
                        <a:pt x="12993" y="1067"/>
                        <a:pt x="12974" y="1070"/>
                        <a:pt x="12955" y="1070"/>
                      </a:cubicBezTo>
                      <a:cubicBezTo>
                        <a:pt x="12945" y="1064"/>
                        <a:pt x="12935" y="1058"/>
                        <a:pt x="12925" y="1054"/>
                      </a:cubicBezTo>
                      <a:moveTo>
                        <a:pt x="12632" y="788"/>
                      </a:moveTo>
                      <a:lnTo>
                        <a:pt x="12632" y="788"/>
                      </a:lnTo>
                      <a:cubicBezTo>
                        <a:pt x="12632" y="785"/>
                        <a:pt x="12632" y="785"/>
                        <a:pt x="12635" y="785"/>
                      </a:cubicBezTo>
                      <a:cubicBezTo>
                        <a:pt x="12655" y="753"/>
                        <a:pt x="12684" y="724"/>
                        <a:pt x="12710" y="698"/>
                      </a:cubicBezTo>
                      <a:cubicBezTo>
                        <a:pt x="12764" y="643"/>
                        <a:pt x="12829" y="598"/>
                        <a:pt x="12903" y="569"/>
                      </a:cubicBezTo>
                      <a:cubicBezTo>
                        <a:pt x="12980" y="537"/>
                        <a:pt x="13067" y="530"/>
                        <a:pt x="13151" y="530"/>
                      </a:cubicBezTo>
                      <a:cubicBezTo>
                        <a:pt x="13151" y="530"/>
                        <a:pt x="13154" y="530"/>
                        <a:pt x="13157" y="530"/>
                      </a:cubicBezTo>
                      <a:cubicBezTo>
                        <a:pt x="13077" y="543"/>
                        <a:pt x="13003" y="569"/>
                        <a:pt x="12929" y="598"/>
                      </a:cubicBezTo>
                      <a:cubicBezTo>
                        <a:pt x="12829" y="637"/>
                        <a:pt x="12742" y="717"/>
                        <a:pt x="12687" y="810"/>
                      </a:cubicBezTo>
                      <a:cubicBezTo>
                        <a:pt x="12684" y="814"/>
                        <a:pt x="12684" y="817"/>
                        <a:pt x="12681" y="820"/>
                      </a:cubicBezTo>
                      <a:cubicBezTo>
                        <a:pt x="12678" y="820"/>
                        <a:pt x="12674" y="823"/>
                        <a:pt x="12671" y="823"/>
                      </a:cubicBezTo>
                      <a:cubicBezTo>
                        <a:pt x="12648" y="827"/>
                        <a:pt x="12629" y="830"/>
                        <a:pt x="12607" y="833"/>
                      </a:cubicBezTo>
                      <a:cubicBezTo>
                        <a:pt x="12613" y="817"/>
                        <a:pt x="12623" y="801"/>
                        <a:pt x="12632" y="788"/>
                      </a:cubicBezTo>
                      <a:moveTo>
                        <a:pt x="14200" y="521"/>
                      </a:moveTo>
                      <a:lnTo>
                        <a:pt x="14200" y="521"/>
                      </a:lnTo>
                      <a:cubicBezTo>
                        <a:pt x="14232" y="518"/>
                        <a:pt x="14251" y="505"/>
                        <a:pt x="14261" y="495"/>
                      </a:cubicBezTo>
                      <a:cubicBezTo>
                        <a:pt x="14287" y="485"/>
                        <a:pt x="14309" y="469"/>
                        <a:pt x="14319" y="447"/>
                      </a:cubicBezTo>
                      <a:cubicBezTo>
                        <a:pt x="14328" y="427"/>
                        <a:pt x="14332" y="405"/>
                        <a:pt x="14316" y="392"/>
                      </a:cubicBezTo>
                      <a:cubicBezTo>
                        <a:pt x="14296" y="373"/>
                        <a:pt x="14268" y="357"/>
                        <a:pt x="14280" y="325"/>
                      </a:cubicBezTo>
                      <a:cubicBezTo>
                        <a:pt x="14290" y="295"/>
                        <a:pt x="14332" y="283"/>
                        <a:pt x="14361" y="283"/>
                      </a:cubicBezTo>
                      <a:cubicBezTo>
                        <a:pt x="14374" y="283"/>
                        <a:pt x="14390" y="286"/>
                        <a:pt x="14403" y="289"/>
                      </a:cubicBezTo>
                      <a:cubicBezTo>
                        <a:pt x="14409" y="292"/>
                        <a:pt x="14419" y="299"/>
                        <a:pt x="14425" y="302"/>
                      </a:cubicBezTo>
                      <a:cubicBezTo>
                        <a:pt x="14467" y="331"/>
                        <a:pt x="14509" y="382"/>
                        <a:pt x="14499" y="437"/>
                      </a:cubicBezTo>
                      <a:cubicBezTo>
                        <a:pt x="14499" y="460"/>
                        <a:pt x="14480" y="501"/>
                        <a:pt x="14451" y="501"/>
                      </a:cubicBezTo>
                      <a:cubicBezTo>
                        <a:pt x="14444" y="498"/>
                        <a:pt x="14441" y="498"/>
                        <a:pt x="14435" y="498"/>
                      </a:cubicBezTo>
                      <a:cubicBezTo>
                        <a:pt x="14425" y="492"/>
                        <a:pt x="14416" y="485"/>
                        <a:pt x="14403" y="482"/>
                      </a:cubicBezTo>
                      <a:cubicBezTo>
                        <a:pt x="14400" y="479"/>
                        <a:pt x="14393" y="479"/>
                        <a:pt x="14387" y="476"/>
                      </a:cubicBezTo>
                      <a:cubicBezTo>
                        <a:pt x="14335" y="466"/>
                        <a:pt x="14290" y="514"/>
                        <a:pt x="14274" y="559"/>
                      </a:cubicBezTo>
                      <a:cubicBezTo>
                        <a:pt x="14274" y="563"/>
                        <a:pt x="14271" y="563"/>
                        <a:pt x="14271" y="566"/>
                      </a:cubicBezTo>
                      <a:cubicBezTo>
                        <a:pt x="14145" y="592"/>
                        <a:pt x="14013" y="566"/>
                        <a:pt x="13888" y="530"/>
                      </a:cubicBezTo>
                      <a:cubicBezTo>
                        <a:pt x="13859" y="524"/>
                        <a:pt x="13830" y="514"/>
                        <a:pt x="13805" y="505"/>
                      </a:cubicBezTo>
                      <a:cubicBezTo>
                        <a:pt x="13705" y="476"/>
                        <a:pt x="13608" y="444"/>
                        <a:pt x="13505" y="427"/>
                      </a:cubicBezTo>
                      <a:cubicBezTo>
                        <a:pt x="13418" y="414"/>
                        <a:pt x="13325" y="414"/>
                        <a:pt x="13238" y="427"/>
                      </a:cubicBezTo>
                      <a:cubicBezTo>
                        <a:pt x="13190" y="434"/>
                        <a:pt x="13135" y="447"/>
                        <a:pt x="13106" y="485"/>
                      </a:cubicBezTo>
                      <a:cubicBezTo>
                        <a:pt x="13103" y="489"/>
                        <a:pt x="13099" y="492"/>
                        <a:pt x="13096" y="495"/>
                      </a:cubicBezTo>
                      <a:cubicBezTo>
                        <a:pt x="13093" y="498"/>
                        <a:pt x="13090" y="498"/>
                        <a:pt x="13087" y="498"/>
                      </a:cubicBezTo>
                      <a:cubicBezTo>
                        <a:pt x="13057" y="501"/>
                        <a:pt x="13025" y="505"/>
                        <a:pt x="12996" y="508"/>
                      </a:cubicBezTo>
                      <a:cubicBezTo>
                        <a:pt x="13019" y="476"/>
                        <a:pt x="13048" y="447"/>
                        <a:pt x="13080" y="424"/>
                      </a:cubicBezTo>
                      <a:cubicBezTo>
                        <a:pt x="13119" y="398"/>
                        <a:pt x="13160" y="379"/>
                        <a:pt x="13202" y="363"/>
                      </a:cubicBezTo>
                      <a:cubicBezTo>
                        <a:pt x="13296" y="331"/>
                        <a:pt x="13396" y="328"/>
                        <a:pt x="13489" y="353"/>
                      </a:cubicBezTo>
                      <a:cubicBezTo>
                        <a:pt x="13563" y="376"/>
                        <a:pt x="13631" y="408"/>
                        <a:pt x="13702" y="434"/>
                      </a:cubicBezTo>
                      <a:cubicBezTo>
                        <a:pt x="13779" y="466"/>
                        <a:pt x="13859" y="482"/>
                        <a:pt x="13943" y="498"/>
                      </a:cubicBezTo>
                      <a:cubicBezTo>
                        <a:pt x="14026" y="511"/>
                        <a:pt x="14113" y="524"/>
                        <a:pt x="14200" y="521"/>
                      </a:cubicBezTo>
                      <a:moveTo>
                        <a:pt x="14351" y="662"/>
                      </a:moveTo>
                      <a:lnTo>
                        <a:pt x="14351" y="662"/>
                      </a:lnTo>
                      <a:cubicBezTo>
                        <a:pt x="14377" y="659"/>
                        <a:pt x="14390" y="646"/>
                        <a:pt x="14403" y="624"/>
                      </a:cubicBezTo>
                      <a:cubicBezTo>
                        <a:pt x="14412" y="605"/>
                        <a:pt x="14432" y="598"/>
                        <a:pt x="14448" y="601"/>
                      </a:cubicBezTo>
                      <a:cubicBezTo>
                        <a:pt x="14454" y="605"/>
                        <a:pt x="14461" y="611"/>
                        <a:pt x="14464" y="617"/>
                      </a:cubicBezTo>
                      <a:cubicBezTo>
                        <a:pt x="14480" y="643"/>
                        <a:pt x="14470" y="682"/>
                        <a:pt x="14444" y="694"/>
                      </a:cubicBezTo>
                      <a:cubicBezTo>
                        <a:pt x="14419" y="704"/>
                        <a:pt x="14390" y="704"/>
                        <a:pt x="14364" y="701"/>
                      </a:cubicBezTo>
                      <a:cubicBezTo>
                        <a:pt x="14335" y="701"/>
                        <a:pt x="14312" y="691"/>
                        <a:pt x="14287" y="682"/>
                      </a:cubicBezTo>
                      <a:cubicBezTo>
                        <a:pt x="14277" y="678"/>
                        <a:pt x="14268" y="675"/>
                        <a:pt x="14255" y="669"/>
                      </a:cubicBezTo>
                      <a:cubicBezTo>
                        <a:pt x="14232" y="659"/>
                        <a:pt x="14206" y="653"/>
                        <a:pt x="14180" y="650"/>
                      </a:cubicBezTo>
                      <a:cubicBezTo>
                        <a:pt x="14119" y="643"/>
                        <a:pt x="14055" y="675"/>
                        <a:pt x="14016" y="724"/>
                      </a:cubicBezTo>
                      <a:cubicBezTo>
                        <a:pt x="14000" y="724"/>
                        <a:pt x="13966" y="714"/>
                        <a:pt x="13962" y="711"/>
                      </a:cubicBezTo>
                      <a:cubicBezTo>
                        <a:pt x="13940" y="707"/>
                        <a:pt x="13921" y="701"/>
                        <a:pt x="13898" y="694"/>
                      </a:cubicBezTo>
                      <a:cubicBezTo>
                        <a:pt x="13856" y="685"/>
                        <a:pt x="13814" y="672"/>
                        <a:pt x="13772" y="659"/>
                      </a:cubicBezTo>
                      <a:cubicBezTo>
                        <a:pt x="13692" y="630"/>
                        <a:pt x="13612" y="595"/>
                        <a:pt x="13531" y="563"/>
                      </a:cubicBezTo>
                      <a:cubicBezTo>
                        <a:pt x="13524" y="559"/>
                        <a:pt x="13518" y="556"/>
                        <a:pt x="13508" y="553"/>
                      </a:cubicBezTo>
                      <a:cubicBezTo>
                        <a:pt x="13389" y="501"/>
                        <a:pt x="13267" y="492"/>
                        <a:pt x="13138" y="495"/>
                      </a:cubicBezTo>
                      <a:cubicBezTo>
                        <a:pt x="13131" y="495"/>
                        <a:pt x="13125" y="495"/>
                        <a:pt x="13122" y="495"/>
                      </a:cubicBezTo>
                      <a:cubicBezTo>
                        <a:pt x="13160" y="453"/>
                        <a:pt x="13247" y="450"/>
                        <a:pt x="13299" y="450"/>
                      </a:cubicBezTo>
                      <a:cubicBezTo>
                        <a:pt x="13386" y="447"/>
                        <a:pt x="13473" y="457"/>
                        <a:pt x="13560" y="476"/>
                      </a:cubicBezTo>
                      <a:cubicBezTo>
                        <a:pt x="13644" y="492"/>
                        <a:pt x="13724" y="521"/>
                        <a:pt x="13808" y="546"/>
                      </a:cubicBezTo>
                      <a:cubicBezTo>
                        <a:pt x="13808" y="546"/>
                        <a:pt x="13811" y="546"/>
                        <a:pt x="13814" y="546"/>
                      </a:cubicBezTo>
                      <a:cubicBezTo>
                        <a:pt x="13827" y="553"/>
                        <a:pt x="13843" y="556"/>
                        <a:pt x="13859" y="559"/>
                      </a:cubicBezTo>
                      <a:cubicBezTo>
                        <a:pt x="13992" y="601"/>
                        <a:pt x="14132" y="630"/>
                        <a:pt x="14271" y="608"/>
                      </a:cubicBezTo>
                      <a:cubicBezTo>
                        <a:pt x="14277" y="630"/>
                        <a:pt x="14293" y="646"/>
                        <a:pt x="14312" y="656"/>
                      </a:cubicBezTo>
                      <a:cubicBezTo>
                        <a:pt x="14325" y="662"/>
                        <a:pt x="14338" y="662"/>
                        <a:pt x="14351" y="662"/>
                      </a:cubicBezTo>
                      <a:moveTo>
                        <a:pt x="14110" y="926"/>
                      </a:moveTo>
                      <a:lnTo>
                        <a:pt x="14110" y="926"/>
                      </a:lnTo>
                      <a:cubicBezTo>
                        <a:pt x="14132" y="923"/>
                        <a:pt x="14155" y="914"/>
                        <a:pt x="14164" y="894"/>
                      </a:cubicBezTo>
                      <a:cubicBezTo>
                        <a:pt x="14171" y="875"/>
                        <a:pt x="14168" y="856"/>
                        <a:pt x="14161" y="836"/>
                      </a:cubicBezTo>
                      <a:cubicBezTo>
                        <a:pt x="14155" y="814"/>
                        <a:pt x="14152" y="794"/>
                        <a:pt x="14180" y="782"/>
                      </a:cubicBezTo>
                      <a:cubicBezTo>
                        <a:pt x="14193" y="778"/>
                        <a:pt x="14206" y="778"/>
                        <a:pt x="14219" y="782"/>
                      </a:cubicBezTo>
                      <a:cubicBezTo>
                        <a:pt x="14232" y="788"/>
                        <a:pt x="14242" y="794"/>
                        <a:pt x="14251" y="804"/>
                      </a:cubicBezTo>
                      <a:cubicBezTo>
                        <a:pt x="14271" y="820"/>
                        <a:pt x="14287" y="846"/>
                        <a:pt x="14287" y="875"/>
                      </a:cubicBezTo>
                      <a:cubicBezTo>
                        <a:pt x="14284" y="901"/>
                        <a:pt x="14264" y="917"/>
                        <a:pt x="14248" y="933"/>
                      </a:cubicBezTo>
                      <a:cubicBezTo>
                        <a:pt x="14245" y="939"/>
                        <a:pt x="14212" y="970"/>
                        <a:pt x="14171" y="1006"/>
                      </a:cubicBezTo>
                      <a:cubicBezTo>
                        <a:pt x="14168" y="1003"/>
                        <a:pt x="14164" y="1003"/>
                        <a:pt x="14161" y="1003"/>
                      </a:cubicBezTo>
                      <a:cubicBezTo>
                        <a:pt x="14013" y="939"/>
                        <a:pt x="13879" y="843"/>
                        <a:pt x="13731" y="778"/>
                      </a:cubicBezTo>
                      <a:cubicBezTo>
                        <a:pt x="13589" y="714"/>
                        <a:pt x="13434" y="682"/>
                        <a:pt x="13280" y="707"/>
                      </a:cubicBezTo>
                      <a:cubicBezTo>
                        <a:pt x="13238" y="714"/>
                        <a:pt x="13196" y="724"/>
                        <a:pt x="13157" y="737"/>
                      </a:cubicBezTo>
                      <a:cubicBezTo>
                        <a:pt x="13119" y="750"/>
                        <a:pt x="13087" y="772"/>
                        <a:pt x="13051" y="798"/>
                      </a:cubicBezTo>
                      <a:cubicBezTo>
                        <a:pt x="13041" y="804"/>
                        <a:pt x="13035" y="810"/>
                        <a:pt x="13025" y="817"/>
                      </a:cubicBezTo>
                      <a:cubicBezTo>
                        <a:pt x="13012" y="827"/>
                        <a:pt x="12999" y="833"/>
                        <a:pt x="12983" y="843"/>
                      </a:cubicBezTo>
                      <a:cubicBezTo>
                        <a:pt x="12971" y="839"/>
                        <a:pt x="12955" y="833"/>
                        <a:pt x="12938" y="830"/>
                      </a:cubicBezTo>
                      <a:cubicBezTo>
                        <a:pt x="12909" y="823"/>
                        <a:pt x="12883" y="820"/>
                        <a:pt x="12855" y="817"/>
                      </a:cubicBezTo>
                      <a:cubicBezTo>
                        <a:pt x="12938" y="753"/>
                        <a:pt x="13028" y="685"/>
                        <a:pt x="13131" y="650"/>
                      </a:cubicBezTo>
                      <a:cubicBezTo>
                        <a:pt x="13244" y="611"/>
                        <a:pt x="13370" y="621"/>
                        <a:pt x="13483" y="643"/>
                      </a:cubicBezTo>
                      <a:cubicBezTo>
                        <a:pt x="13599" y="666"/>
                        <a:pt x="13705" y="711"/>
                        <a:pt x="13808" y="766"/>
                      </a:cubicBezTo>
                      <a:cubicBezTo>
                        <a:pt x="13882" y="807"/>
                        <a:pt x="13949" y="862"/>
                        <a:pt x="14026" y="901"/>
                      </a:cubicBezTo>
                      <a:cubicBezTo>
                        <a:pt x="14036" y="910"/>
                        <a:pt x="14045" y="914"/>
                        <a:pt x="14055" y="920"/>
                      </a:cubicBezTo>
                      <a:cubicBezTo>
                        <a:pt x="14074" y="926"/>
                        <a:pt x="14090" y="930"/>
                        <a:pt x="14110" y="926"/>
                      </a:cubicBezTo>
                      <a:moveTo>
                        <a:pt x="13985" y="830"/>
                      </a:moveTo>
                      <a:lnTo>
                        <a:pt x="13985" y="830"/>
                      </a:lnTo>
                      <a:cubicBezTo>
                        <a:pt x="13940" y="804"/>
                        <a:pt x="13908" y="782"/>
                        <a:pt x="13863" y="753"/>
                      </a:cubicBezTo>
                      <a:cubicBezTo>
                        <a:pt x="13782" y="707"/>
                        <a:pt x="13695" y="666"/>
                        <a:pt x="13608" y="640"/>
                      </a:cubicBezTo>
                      <a:cubicBezTo>
                        <a:pt x="13444" y="588"/>
                        <a:pt x="13267" y="566"/>
                        <a:pt x="13103" y="627"/>
                      </a:cubicBezTo>
                      <a:cubicBezTo>
                        <a:pt x="13099" y="630"/>
                        <a:pt x="13093" y="634"/>
                        <a:pt x="13087" y="637"/>
                      </a:cubicBezTo>
                      <a:cubicBezTo>
                        <a:pt x="12996" y="672"/>
                        <a:pt x="12916" y="730"/>
                        <a:pt x="12845" y="801"/>
                      </a:cubicBezTo>
                      <a:cubicBezTo>
                        <a:pt x="12842" y="804"/>
                        <a:pt x="12839" y="807"/>
                        <a:pt x="12832" y="810"/>
                      </a:cubicBezTo>
                      <a:cubicBezTo>
                        <a:pt x="12829" y="814"/>
                        <a:pt x="12822" y="814"/>
                        <a:pt x="12816" y="814"/>
                      </a:cubicBezTo>
                      <a:cubicBezTo>
                        <a:pt x="12780" y="814"/>
                        <a:pt x="12745" y="817"/>
                        <a:pt x="12710" y="817"/>
                      </a:cubicBezTo>
                      <a:cubicBezTo>
                        <a:pt x="12774" y="704"/>
                        <a:pt x="12896" y="637"/>
                        <a:pt x="13022" y="595"/>
                      </a:cubicBezTo>
                      <a:cubicBezTo>
                        <a:pt x="13173" y="546"/>
                        <a:pt x="13341" y="534"/>
                        <a:pt x="13496" y="585"/>
                      </a:cubicBezTo>
                      <a:cubicBezTo>
                        <a:pt x="13557" y="605"/>
                        <a:pt x="13788" y="701"/>
                        <a:pt x="13847" y="717"/>
                      </a:cubicBezTo>
                      <a:cubicBezTo>
                        <a:pt x="13856" y="720"/>
                        <a:pt x="13962" y="746"/>
                        <a:pt x="13998" y="753"/>
                      </a:cubicBezTo>
                      <a:cubicBezTo>
                        <a:pt x="13985" y="775"/>
                        <a:pt x="13982" y="801"/>
                        <a:pt x="13985" y="830"/>
                      </a:cubicBezTo>
                      <a:moveTo>
                        <a:pt x="14853" y="1054"/>
                      </a:moveTo>
                      <a:lnTo>
                        <a:pt x="14853" y="1054"/>
                      </a:lnTo>
                      <a:cubicBezTo>
                        <a:pt x="14783" y="1016"/>
                        <a:pt x="14702" y="993"/>
                        <a:pt x="14618" y="993"/>
                      </a:cubicBezTo>
                      <a:cubicBezTo>
                        <a:pt x="14532" y="993"/>
                        <a:pt x="14441" y="1016"/>
                        <a:pt x="14357" y="1041"/>
                      </a:cubicBezTo>
                      <a:cubicBezTo>
                        <a:pt x="14268" y="1067"/>
                        <a:pt x="14177" y="1096"/>
                        <a:pt x="14087" y="1122"/>
                      </a:cubicBezTo>
                      <a:cubicBezTo>
                        <a:pt x="14268" y="959"/>
                        <a:pt x="14528" y="839"/>
                        <a:pt x="14754" y="852"/>
                      </a:cubicBezTo>
                      <a:cubicBezTo>
                        <a:pt x="14847" y="859"/>
                        <a:pt x="14937" y="888"/>
                        <a:pt x="15021" y="923"/>
                      </a:cubicBezTo>
                      <a:cubicBezTo>
                        <a:pt x="15008" y="939"/>
                        <a:pt x="14998" y="959"/>
                        <a:pt x="14989" y="977"/>
                      </a:cubicBezTo>
                      <a:cubicBezTo>
                        <a:pt x="14976" y="1006"/>
                        <a:pt x="14966" y="1041"/>
                        <a:pt x="14937" y="1061"/>
                      </a:cubicBezTo>
                      <a:cubicBezTo>
                        <a:pt x="14921" y="1070"/>
                        <a:pt x="14902" y="1074"/>
                        <a:pt x="14882" y="1074"/>
                      </a:cubicBezTo>
                      <a:cubicBezTo>
                        <a:pt x="14873" y="1067"/>
                        <a:pt x="14863" y="1061"/>
                        <a:pt x="14853" y="1054"/>
                      </a:cubicBezTo>
                      <a:moveTo>
                        <a:pt x="14560" y="791"/>
                      </a:moveTo>
                      <a:lnTo>
                        <a:pt x="14560" y="791"/>
                      </a:lnTo>
                      <a:cubicBezTo>
                        <a:pt x="14564" y="788"/>
                        <a:pt x="14564" y="788"/>
                        <a:pt x="14564" y="785"/>
                      </a:cubicBezTo>
                      <a:cubicBezTo>
                        <a:pt x="14586" y="756"/>
                        <a:pt x="14612" y="727"/>
                        <a:pt x="14641" y="701"/>
                      </a:cubicBezTo>
                      <a:cubicBezTo>
                        <a:pt x="14696" y="646"/>
                        <a:pt x="14760" y="601"/>
                        <a:pt x="14831" y="569"/>
                      </a:cubicBezTo>
                      <a:cubicBezTo>
                        <a:pt x="14912" y="537"/>
                        <a:pt x="14998" y="534"/>
                        <a:pt x="15082" y="534"/>
                      </a:cubicBezTo>
                      <a:lnTo>
                        <a:pt x="15085" y="534"/>
                      </a:lnTo>
                      <a:cubicBezTo>
                        <a:pt x="15008" y="546"/>
                        <a:pt x="14931" y="572"/>
                        <a:pt x="14860" y="601"/>
                      </a:cubicBezTo>
                      <a:cubicBezTo>
                        <a:pt x="14757" y="640"/>
                        <a:pt x="14670" y="720"/>
                        <a:pt x="14615" y="814"/>
                      </a:cubicBezTo>
                      <a:cubicBezTo>
                        <a:pt x="14615" y="817"/>
                        <a:pt x="14612" y="820"/>
                        <a:pt x="14609" y="823"/>
                      </a:cubicBezTo>
                      <a:cubicBezTo>
                        <a:pt x="14609" y="823"/>
                        <a:pt x="14605" y="823"/>
                        <a:pt x="14599" y="827"/>
                      </a:cubicBezTo>
                      <a:cubicBezTo>
                        <a:pt x="14580" y="830"/>
                        <a:pt x="14560" y="833"/>
                        <a:pt x="14538" y="836"/>
                      </a:cubicBezTo>
                      <a:cubicBezTo>
                        <a:pt x="14544" y="820"/>
                        <a:pt x="14551" y="804"/>
                        <a:pt x="14560" y="791"/>
                      </a:cubicBezTo>
                      <a:moveTo>
                        <a:pt x="16035" y="926"/>
                      </a:moveTo>
                      <a:lnTo>
                        <a:pt x="16035" y="926"/>
                      </a:lnTo>
                      <a:cubicBezTo>
                        <a:pt x="16055" y="923"/>
                        <a:pt x="16081" y="914"/>
                        <a:pt x="16090" y="894"/>
                      </a:cubicBezTo>
                      <a:cubicBezTo>
                        <a:pt x="16097" y="875"/>
                        <a:pt x="16090" y="856"/>
                        <a:pt x="16087" y="836"/>
                      </a:cubicBezTo>
                      <a:cubicBezTo>
                        <a:pt x="16081" y="814"/>
                        <a:pt x="16077" y="794"/>
                        <a:pt x="16103" y="782"/>
                      </a:cubicBezTo>
                      <a:cubicBezTo>
                        <a:pt x="16110" y="778"/>
                        <a:pt x="16119" y="778"/>
                        <a:pt x="16126" y="778"/>
                      </a:cubicBezTo>
                      <a:cubicBezTo>
                        <a:pt x="16145" y="778"/>
                        <a:pt x="16167" y="791"/>
                        <a:pt x="16180" y="807"/>
                      </a:cubicBezTo>
                      <a:cubicBezTo>
                        <a:pt x="16203" y="823"/>
                        <a:pt x="16216" y="849"/>
                        <a:pt x="16216" y="878"/>
                      </a:cubicBezTo>
                      <a:cubicBezTo>
                        <a:pt x="16213" y="904"/>
                        <a:pt x="16196" y="920"/>
                        <a:pt x="16180" y="936"/>
                      </a:cubicBezTo>
                      <a:cubicBezTo>
                        <a:pt x="16177" y="939"/>
                        <a:pt x="16174" y="943"/>
                        <a:pt x="16171" y="946"/>
                      </a:cubicBezTo>
                      <a:cubicBezTo>
                        <a:pt x="16161" y="955"/>
                        <a:pt x="16145" y="967"/>
                        <a:pt x="16129" y="986"/>
                      </a:cubicBezTo>
                      <a:cubicBezTo>
                        <a:pt x="16119" y="993"/>
                        <a:pt x="16110" y="999"/>
                        <a:pt x="16100" y="1009"/>
                      </a:cubicBezTo>
                      <a:cubicBezTo>
                        <a:pt x="16097" y="1006"/>
                        <a:pt x="16097" y="1006"/>
                        <a:pt x="16094" y="1003"/>
                      </a:cubicBezTo>
                      <a:cubicBezTo>
                        <a:pt x="15942" y="939"/>
                        <a:pt x="15810" y="846"/>
                        <a:pt x="15659" y="782"/>
                      </a:cubicBezTo>
                      <a:cubicBezTo>
                        <a:pt x="15520" y="717"/>
                        <a:pt x="15362" y="685"/>
                        <a:pt x="15211" y="707"/>
                      </a:cubicBezTo>
                      <a:cubicBezTo>
                        <a:pt x="15169" y="714"/>
                        <a:pt x="15127" y="727"/>
                        <a:pt x="15085" y="740"/>
                      </a:cubicBezTo>
                      <a:cubicBezTo>
                        <a:pt x="15047" y="753"/>
                        <a:pt x="15014" y="775"/>
                        <a:pt x="14982" y="798"/>
                      </a:cubicBezTo>
                      <a:cubicBezTo>
                        <a:pt x="14973" y="804"/>
                        <a:pt x="14963" y="814"/>
                        <a:pt x="14953" y="820"/>
                      </a:cubicBezTo>
                      <a:cubicBezTo>
                        <a:pt x="14941" y="827"/>
                        <a:pt x="14928" y="836"/>
                        <a:pt x="14915" y="846"/>
                      </a:cubicBezTo>
                      <a:cubicBezTo>
                        <a:pt x="14899" y="843"/>
                        <a:pt x="14886" y="836"/>
                        <a:pt x="14869" y="833"/>
                      </a:cubicBezTo>
                      <a:cubicBezTo>
                        <a:pt x="14841" y="827"/>
                        <a:pt x="14812" y="823"/>
                        <a:pt x="14783" y="820"/>
                      </a:cubicBezTo>
                      <a:cubicBezTo>
                        <a:pt x="14869" y="753"/>
                        <a:pt x="14957" y="688"/>
                        <a:pt x="15060" y="653"/>
                      </a:cubicBezTo>
                      <a:cubicBezTo>
                        <a:pt x="15172" y="614"/>
                        <a:pt x="15298" y="624"/>
                        <a:pt x="15414" y="646"/>
                      </a:cubicBezTo>
                      <a:cubicBezTo>
                        <a:pt x="15530" y="669"/>
                        <a:pt x="15636" y="714"/>
                        <a:pt x="15739" y="769"/>
                      </a:cubicBezTo>
                      <a:cubicBezTo>
                        <a:pt x="15810" y="807"/>
                        <a:pt x="15878" y="862"/>
                        <a:pt x="15952" y="901"/>
                      </a:cubicBezTo>
                      <a:cubicBezTo>
                        <a:pt x="15971" y="920"/>
                        <a:pt x="15997" y="930"/>
                        <a:pt x="16023" y="930"/>
                      </a:cubicBezTo>
                      <a:cubicBezTo>
                        <a:pt x="16026" y="930"/>
                        <a:pt x="16029" y="926"/>
                        <a:pt x="16035" y="926"/>
                      </a:cubicBezTo>
                      <a:moveTo>
                        <a:pt x="15913" y="833"/>
                      </a:moveTo>
                      <a:lnTo>
                        <a:pt x="15913" y="833"/>
                      </a:lnTo>
                      <a:cubicBezTo>
                        <a:pt x="15868" y="804"/>
                        <a:pt x="15839" y="782"/>
                        <a:pt x="15791" y="756"/>
                      </a:cubicBezTo>
                      <a:cubicBezTo>
                        <a:pt x="15714" y="711"/>
                        <a:pt x="15626" y="669"/>
                        <a:pt x="15539" y="643"/>
                      </a:cubicBezTo>
                      <a:cubicBezTo>
                        <a:pt x="15375" y="588"/>
                        <a:pt x="15198" y="569"/>
                        <a:pt x="15034" y="630"/>
                      </a:cubicBezTo>
                      <a:cubicBezTo>
                        <a:pt x="15027" y="634"/>
                        <a:pt x="15021" y="637"/>
                        <a:pt x="15018" y="637"/>
                      </a:cubicBezTo>
                      <a:cubicBezTo>
                        <a:pt x="14928" y="675"/>
                        <a:pt x="14844" y="733"/>
                        <a:pt x="14776" y="804"/>
                      </a:cubicBezTo>
                      <a:cubicBezTo>
                        <a:pt x="14773" y="807"/>
                        <a:pt x="14767" y="810"/>
                        <a:pt x="14763" y="814"/>
                      </a:cubicBezTo>
                      <a:cubicBezTo>
                        <a:pt x="14757" y="817"/>
                        <a:pt x="14750" y="817"/>
                        <a:pt x="14747" y="817"/>
                      </a:cubicBezTo>
                      <a:cubicBezTo>
                        <a:pt x="14712" y="817"/>
                        <a:pt x="14676" y="820"/>
                        <a:pt x="14641" y="820"/>
                      </a:cubicBezTo>
                      <a:cubicBezTo>
                        <a:pt x="14705" y="707"/>
                        <a:pt x="14828" y="640"/>
                        <a:pt x="14953" y="598"/>
                      </a:cubicBezTo>
                      <a:cubicBezTo>
                        <a:pt x="15105" y="550"/>
                        <a:pt x="15272" y="537"/>
                        <a:pt x="15424" y="585"/>
                      </a:cubicBezTo>
                      <a:cubicBezTo>
                        <a:pt x="15488" y="608"/>
                        <a:pt x="15720" y="704"/>
                        <a:pt x="15775" y="720"/>
                      </a:cubicBezTo>
                      <a:cubicBezTo>
                        <a:pt x="15787" y="724"/>
                        <a:pt x="15891" y="746"/>
                        <a:pt x="15926" y="756"/>
                      </a:cubicBezTo>
                      <a:cubicBezTo>
                        <a:pt x="15916" y="778"/>
                        <a:pt x="15910" y="804"/>
                        <a:pt x="15913" y="833"/>
                      </a:cubicBezTo>
                      <a:moveTo>
                        <a:pt x="16277" y="662"/>
                      </a:moveTo>
                      <a:lnTo>
                        <a:pt x="16277" y="662"/>
                      </a:lnTo>
                      <a:cubicBezTo>
                        <a:pt x="16303" y="659"/>
                        <a:pt x="16316" y="646"/>
                        <a:pt x="16325" y="624"/>
                      </a:cubicBezTo>
                      <a:cubicBezTo>
                        <a:pt x="16335" y="608"/>
                        <a:pt x="16348" y="601"/>
                        <a:pt x="16364" y="601"/>
                      </a:cubicBezTo>
                      <a:cubicBezTo>
                        <a:pt x="16374" y="601"/>
                        <a:pt x="16387" y="608"/>
                        <a:pt x="16393" y="621"/>
                      </a:cubicBezTo>
                      <a:cubicBezTo>
                        <a:pt x="16409" y="646"/>
                        <a:pt x="16403" y="685"/>
                        <a:pt x="16374" y="698"/>
                      </a:cubicBezTo>
                      <a:cubicBezTo>
                        <a:pt x="16358" y="704"/>
                        <a:pt x="16341" y="704"/>
                        <a:pt x="16322" y="707"/>
                      </a:cubicBezTo>
                      <a:cubicBezTo>
                        <a:pt x="16312" y="707"/>
                        <a:pt x="16303" y="704"/>
                        <a:pt x="16293" y="704"/>
                      </a:cubicBezTo>
                      <a:cubicBezTo>
                        <a:pt x="16229" y="701"/>
                        <a:pt x="16177" y="659"/>
                        <a:pt x="16113" y="653"/>
                      </a:cubicBezTo>
                      <a:cubicBezTo>
                        <a:pt x="16106" y="653"/>
                        <a:pt x="16103" y="653"/>
                        <a:pt x="16100" y="653"/>
                      </a:cubicBezTo>
                      <a:cubicBezTo>
                        <a:pt x="16042" y="650"/>
                        <a:pt x="15981" y="682"/>
                        <a:pt x="15945" y="727"/>
                      </a:cubicBezTo>
                      <a:cubicBezTo>
                        <a:pt x="15929" y="724"/>
                        <a:pt x="15897" y="714"/>
                        <a:pt x="15891" y="714"/>
                      </a:cubicBezTo>
                      <a:cubicBezTo>
                        <a:pt x="15871" y="711"/>
                        <a:pt x="15849" y="704"/>
                        <a:pt x="15829" y="698"/>
                      </a:cubicBezTo>
                      <a:cubicBezTo>
                        <a:pt x="15787" y="688"/>
                        <a:pt x="15746" y="675"/>
                        <a:pt x="15704" y="662"/>
                      </a:cubicBezTo>
                      <a:cubicBezTo>
                        <a:pt x="15620" y="634"/>
                        <a:pt x="15543" y="598"/>
                        <a:pt x="15462" y="566"/>
                      </a:cubicBezTo>
                      <a:cubicBezTo>
                        <a:pt x="15456" y="563"/>
                        <a:pt x="15446" y="559"/>
                        <a:pt x="15440" y="556"/>
                      </a:cubicBezTo>
                      <a:cubicBezTo>
                        <a:pt x="15321" y="505"/>
                        <a:pt x="15198" y="495"/>
                        <a:pt x="15069" y="498"/>
                      </a:cubicBezTo>
                      <a:cubicBezTo>
                        <a:pt x="15063" y="498"/>
                        <a:pt x="15057" y="498"/>
                        <a:pt x="15050" y="498"/>
                      </a:cubicBezTo>
                      <a:cubicBezTo>
                        <a:pt x="15089" y="457"/>
                        <a:pt x="15176" y="453"/>
                        <a:pt x="15230" y="453"/>
                      </a:cubicBezTo>
                      <a:cubicBezTo>
                        <a:pt x="15317" y="450"/>
                        <a:pt x="15404" y="460"/>
                        <a:pt x="15488" y="479"/>
                      </a:cubicBezTo>
                      <a:cubicBezTo>
                        <a:pt x="15575" y="495"/>
                        <a:pt x="15655" y="524"/>
                        <a:pt x="15739" y="546"/>
                      </a:cubicBezTo>
                      <a:cubicBezTo>
                        <a:pt x="15739" y="550"/>
                        <a:pt x="15742" y="550"/>
                        <a:pt x="15742" y="550"/>
                      </a:cubicBezTo>
                      <a:cubicBezTo>
                        <a:pt x="15758" y="553"/>
                        <a:pt x="15775" y="559"/>
                        <a:pt x="15787" y="563"/>
                      </a:cubicBezTo>
                      <a:cubicBezTo>
                        <a:pt x="15923" y="605"/>
                        <a:pt x="16064" y="634"/>
                        <a:pt x="16200" y="611"/>
                      </a:cubicBezTo>
                      <a:cubicBezTo>
                        <a:pt x="16209" y="640"/>
                        <a:pt x="16235" y="666"/>
                        <a:pt x="16274" y="662"/>
                      </a:cubicBezTo>
                      <a:lnTo>
                        <a:pt x="16274" y="662"/>
                      </a:lnTo>
                      <a:lnTo>
                        <a:pt x="16277" y="662"/>
                      </a:lnTo>
                      <a:moveTo>
                        <a:pt x="16132" y="521"/>
                      </a:moveTo>
                      <a:lnTo>
                        <a:pt x="16132" y="521"/>
                      </a:lnTo>
                      <a:cubicBezTo>
                        <a:pt x="16174" y="521"/>
                        <a:pt x="16193" y="498"/>
                        <a:pt x="16203" y="485"/>
                      </a:cubicBezTo>
                      <a:cubicBezTo>
                        <a:pt x="16219" y="476"/>
                        <a:pt x="16235" y="463"/>
                        <a:pt x="16245" y="447"/>
                      </a:cubicBezTo>
                      <a:cubicBezTo>
                        <a:pt x="16255" y="427"/>
                        <a:pt x="16258" y="405"/>
                        <a:pt x="16242" y="392"/>
                      </a:cubicBezTo>
                      <a:cubicBezTo>
                        <a:pt x="16222" y="373"/>
                        <a:pt x="16193" y="357"/>
                        <a:pt x="16203" y="325"/>
                      </a:cubicBezTo>
                      <a:cubicBezTo>
                        <a:pt x="16216" y="295"/>
                        <a:pt x="16255" y="283"/>
                        <a:pt x="16283" y="283"/>
                      </a:cubicBezTo>
                      <a:cubicBezTo>
                        <a:pt x="16309" y="283"/>
                        <a:pt x="16335" y="292"/>
                        <a:pt x="16354" y="305"/>
                      </a:cubicBezTo>
                      <a:cubicBezTo>
                        <a:pt x="16399" y="334"/>
                        <a:pt x="16438" y="385"/>
                        <a:pt x="16432" y="440"/>
                      </a:cubicBezTo>
                      <a:cubicBezTo>
                        <a:pt x="16428" y="463"/>
                        <a:pt x="16409" y="501"/>
                        <a:pt x="16383" y="501"/>
                      </a:cubicBezTo>
                      <a:cubicBezTo>
                        <a:pt x="16361" y="501"/>
                        <a:pt x="16341" y="482"/>
                        <a:pt x="16319" y="479"/>
                      </a:cubicBezTo>
                      <a:cubicBezTo>
                        <a:pt x="16316" y="479"/>
                        <a:pt x="16309" y="479"/>
                        <a:pt x="16306" y="479"/>
                      </a:cubicBezTo>
                      <a:cubicBezTo>
                        <a:pt x="16261" y="476"/>
                        <a:pt x="16219" y="521"/>
                        <a:pt x="16203" y="563"/>
                      </a:cubicBezTo>
                      <a:cubicBezTo>
                        <a:pt x="16203" y="566"/>
                        <a:pt x="16203" y="566"/>
                        <a:pt x="16200" y="569"/>
                      </a:cubicBezTo>
                      <a:cubicBezTo>
                        <a:pt x="16074" y="595"/>
                        <a:pt x="15942" y="569"/>
                        <a:pt x="15820" y="534"/>
                      </a:cubicBezTo>
                      <a:cubicBezTo>
                        <a:pt x="15791" y="527"/>
                        <a:pt x="15762" y="518"/>
                        <a:pt x="15733" y="508"/>
                      </a:cubicBezTo>
                      <a:cubicBezTo>
                        <a:pt x="15636" y="479"/>
                        <a:pt x="15536" y="447"/>
                        <a:pt x="15437" y="431"/>
                      </a:cubicBezTo>
                      <a:cubicBezTo>
                        <a:pt x="15346" y="418"/>
                        <a:pt x="15256" y="418"/>
                        <a:pt x="15166" y="431"/>
                      </a:cubicBezTo>
                      <a:cubicBezTo>
                        <a:pt x="15121" y="437"/>
                        <a:pt x="15066" y="450"/>
                        <a:pt x="15034" y="489"/>
                      </a:cubicBezTo>
                      <a:cubicBezTo>
                        <a:pt x="15034" y="492"/>
                        <a:pt x="15031" y="495"/>
                        <a:pt x="15027" y="498"/>
                      </a:cubicBezTo>
                      <a:cubicBezTo>
                        <a:pt x="15024" y="498"/>
                        <a:pt x="15021" y="501"/>
                        <a:pt x="15018" y="501"/>
                      </a:cubicBezTo>
                      <a:cubicBezTo>
                        <a:pt x="14985" y="505"/>
                        <a:pt x="14957" y="508"/>
                        <a:pt x="14925" y="511"/>
                      </a:cubicBezTo>
                      <a:cubicBezTo>
                        <a:pt x="14950" y="479"/>
                        <a:pt x="14979" y="450"/>
                        <a:pt x="15011" y="427"/>
                      </a:cubicBezTo>
                      <a:cubicBezTo>
                        <a:pt x="15047" y="402"/>
                        <a:pt x="15089" y="379"/>
                        <a:pt x="15134" y="366"/>
                      </a:cubicBezTo>
                      <a:cubicBezTo>
                        <a:pt x="15224" y="334"/>
                        <a:pt x="15327" y="331"/>
                        <a:pt x="15420" y="357"/>
                      </a:cubicBezTo>
                      <a:cubicBezTo>
                        <a:pt x="15491" y="379"/>
                        <a:pt x="15562" y="408"/>
                        <a:pt x="15630" y="437"/>
                      </a:cubicBezTo>
                      <a:cubicBezTo>
                        <a:pt x="15710" y="466"/>
                        <a:pt x="15791" y="485"/>
                        <a:pt x="15871" y="498"/>
                      </a:cubicBezTo>
                      <a:cubicBezTo>
                        <a:pt x="15958" y="514"/>
                        <a:pt x="16045" y="527"/>
                        <a:pt x="16132" y="521"/>
                      </a:cubicBezTo>
                      <a:moveTo>
                        <a:pt x="15749" y="1431"/>
                      </a:moveTo>
                      <a:lnTo>
                        <a:pt x="15749" y="1431"/>
                      </a:lnTo>
                      <a:cubicBezTo>
                        <a:pt x="15742" y="1431"/>
                        <a:pt x="15739" y="1431"/>
                        <a:pt x="15736" y="1431"/>
                      </a:cubicBezTo>
                      <a:cubicBezTo>
                        <a:pt x="15671" y="1434"/>
                        <a:pt x="15617" y="1479"/>
                        <a:pt x="15552" y="1483"/>
                      </a:cubicBezTo>
                      <a:cubicBezTo>
                        <a:pt x="15543" y="1483"/>
                        <a:pt x="15533" y="1486"/>
                        <a:pt x="15523" y="1483"/>
                      </a:cubicBezTo>
                      <a:cubicBezTo>
                        <a:pt x="15507" y="1483"/>
                        <a:pt x="15488" y="1483"/>
                        <a:pt x="15472" y="1476"/>
                      </a:cubicBezTo>
                      <a:cubicBezTo>
                        <a:pt x="15446" y="1463"/>
                        <a:pt x="15440" y="1424"/>
                        <a:pt x="15453" y="1399"/>
                      </a:cubicBezTo>
                      <a:cubicBezTo>
                        <a:pt x="15459" y="1386"/>
                        <a:pt x="15472" y="1379"/>
                        <a:pt x="15485" y="1379"/>
                      </a:cubicBezTo>
                      <a:cubicBezTo>
                        <a:pt x="15498" y="1376"/>
                        <a:pt x="15514" y="1386"/>
                        <a:pt x="15520" y="1402"/>
                      </a:cubicBezTo>
                      <a:cubicBezTo>
                        <a:pt x="15530" y="1424"/>
                        <a:pt x="15546" y="1437"/>
                        <a:pt x="15572" y="1441"/>
                      </a:cubicBezTo>
                      <a:lnTo>
                        <a:pt x="15572" y="1441"/>
                      </a:lnTo>
                      <a:lnTo>
                        <a:pt x="15572" y="1441"/>
                      </a:lnTo>
                      <a:cubicBezTo>
                        <a:pt x="15610" y="1444"/>
                        <a:pt x="15636" y="1418"/>
                        <a:pt x="15646" y="1386"/>
                      </a:cubicBezTo>
                      <a:cubicBezTo>
                        <a:pt x="15784" y="1411"/>
                        <a:pt x="15923" y="1383"/>
                        <a:pt x="16058" y="1341"/>
                      </a:cubicBezTo>
                      <a:cubicBezTo>
                        <a:pt x="16074" y="1338"/>
                        <a:pt x="16087" y="1331"/>
                        <a:pt x="16103" y="1328"/>
                      </a:cubicBezTo>
                      <a:cubicBezTo>
                        <a:pt x="16106" y="1328"/>
                        <a:pt x="16106" y="1328"/>
                        <a:pt x="16110" y="1325"/>
                      </a:cubicBezTo>
                      <a:cubicBezTo>
                        <a:pt x="16190" y="1299"/>
                        <a:pt x="16274" y="1273"/>
                        <a:pt x="16358" y="1254"/>
                      </a:cubicBezTo>
                      <a:cubicBezTo>
                        <a:pt x="16441" y="1238"/>
                        <a:pt x="16531" y="1228"/>
                        <a:pt x="16618" y="1231"/>
                      </a:cubicBezTo>
                      <a:cubicBezTo>
                        <a:pt x="16670" y="1231"/>
                        <a:pt x="16757" y="1231"/>
                        <a:pt x="16796" y="1276"/>
                      </a:cubicBezTo>
                      <a:cubicBezTo>
                        <a:pt x="16789" y="1276"/>
                        <a:pt x="16783" y="1276"/>
                        <a:pt x="16776" y="1276"/>
                      </a:cubicBezTo>
                      <a:cubicBezTo>
                        <a:pt x="16651" y="1273"/>
                        <a:pt x="16525" y="1283"/>
                        <a:pt x="16406" y="1331"/>
                      </a:cubicBezTo>
                      <a:cubicBezTo>
                        <a:pt x="16399" y="1334"/>
                        <a:pt x="16393" y="1338"/>
                        <a:pt x="16383" y="1341"/>
                      </a:cubicBezTo>
                      <a:cubicBezTo>
                        <a:pt x="16303" y="1376"/>
                        <a:pt x="16226" y="1411"/>
                        <a:pt x="16142" y="1441"/>
                      </a:cubicBezTo>
                      <a:cubicBezTo>
                        <a:pt x="16103" y="1454"/>
                        <a:pt x="16061" y="1466"/>
                        <a:pt x="16019" y="1476"/>
                      </a:cubicBezTo>
                      <a:cubicBezTo>
                        <a:pt x="15997" y="1483"/>
                        <a:pt x="15974" y="1486"/>
                        <a:pt x="15955" y="1492"/>
                      </a:cubicBezTo>
                      <a:cubicBezTo>
                        <a:pt x="15949" y="1492"/>
                        <a:pt x="15916" y="1502"/>
                        <a:pt x="15900" y="1505"/>
                      </a:cubicBezTo>
                      <a:cubicBezTo>
                        <a:pt x="15865" y="1460"/>
                        <a:pt x="15804" y="1428"/>
                        <a:pt x="15749" y="1431"/>
                      </a:cubicBezTo>
                      <a:moveTo>
                        <a:pt x="16680" y="1209"/>
                      </a:moveTo>
                      <a:lnTo>
                        <a:pt x="16680" y="1209"/>
                      </a:lnTo>
                      <a:cubicBezTo>
                        <a:pt x="16589" y="1196"/>
                        <a:pt x="16499" y="1196"/>
                        <a:pt x="16409" y="1209"/>
                      </a:cubicBezTo>
                      <a:cubicBezTo>
                        <a:pt x="16309" y="1225"/>
                        <a:pt x="16213" y="1257"/>
                        <a:pt x="16113" y="1286"/>
                      </a:cubicBezTo>
                      <a:cubicBezTo>
                        <a:pt x="16084" y="1296"/>
                        <a:pt x="16055" y="1305"/>
                        <a:pt x="16029" y="1312"/>
                      </a:cubicBezTo>
                      <a:cubicBezTo>
                        <a:pt x="15903" y="1347"/>
                        <a:pt x="15771" y="1373"/>
                        <a:pt x="15646" y="1347"/>
                      </a:cubicBezTo>
                      <a:cubicBezTo>
                        <a:pt x="15646" y="1344"/>
                        <a:pt x="15642" y="1341"/>
                        <a:pt x="15642" y="1341"/>
                      </a:cubicBezTo>
                      <a:cubicBezTo>
                        <a:pt x="15626" y="1299"/>
                        <a:pt x="15585" y="1254"/>
                        <a:pt x="15539" y="1257"/>
                      </a:cubicBezTo>
                      <a:cubicBezTo>
                        <a:pt x="15536" y="1257"/>
                        <a:pt x="15533" y="1257"/>
                        <a:pt x="15530" y="1257"/>
                      </a:cubicBezTo>
                      <a:cubicBezTo>
                        <a:pt x="15507" y="1260"/>
                        <a:pt x="15488" y="1279"/>
                        <a:pt x="15466" y="1279"/>
                      </a:cubicBezTo>
                      <a:cubicBezTo>
                        <a:pt x="15437" y="1279"/>
                        <a:pt x="15420" y="1241"/>
                        <a:pt x="15417" y="1215"/>
                      </a:cubicBezTo>
                      <a:cubicBezTo>
                        <a:pt x="15411" y="1164"/>
                        <a:pt x="15449" y="1112"/>
                        <a:pt x="15491" y="1083"/>
                      </a:cubicBezTo>
                      <a:cubicBezTo>
                        <a:pt x="15510" y="1070"/>
                        <a:pt x="15536" y="1061"/>
                        <a:pt x="15562" y="1061"/>
                      </a:cubicBezTo>
                      <a:cubicBezTo>
                        <a:pt x="15591" y="1061"/>
                        <a:pt x="15630" y="1074"/>
                        <a:pt x="15642" y="1102"/>
                      </a:cubicBezTo>
                      <a:cubicBezTo>
                        <a:pt x="15655" y="1135"/>
                        <a:pt x="15623" y="1151"/>
                        <a:pt x="15607" y="1170"/>
                      </a:cubicBezTo>
                      <a:cubicBezTo>
                        <a:pt x="15591" y="1183"/>
                        <a:pt x="15594" y="1206"/>
                        <a:pt x="15604" y="1225"/>
                      </a:cubicBezTo>
                      <a:cubicBezTo>
                        <a:pt x="15610" y="1241"/>
                        <a:pt x="15626" y="1254"/>
                        <a:pt x="15642" y="1263"/>
                      </a:cubicBezTo>
                      <a:cubicBezTo>
                        <a:pt x="15655" y="1276"/>
                        <a:pt x="15671" y="1299"/>
                        <a:pt x="15714" y="1299"/>
                      </a:cubicBezTo>
                      <a:cubicBezTo>
                        <a:pt x="15800" y="1302"/>
                        <a:pt x="15887" y="1292"/>
                        <a:pt x="15974" y="1276"/>
                      </a:cubicBezTo>
                      <a:cubicBezTo>
                        <a:pt x="16055" y="1263"/>
                        <a:pt x="16139" y="1244"/>
                        <a:pt x="16216" y="1215"/>
                      </a:cubicBezTo>
                      <a:cubicBezTo>
                        <a:pt x="16287" y="1186"/>
                        <a:pt x="16354" y="1154"/>
                        <a:pt x="16425" y="1135"/>
                      </a:cubicBezTo>
                      <a:cubicBezTo>
                        <a:pt x="16522" y="1109"/>
                        <a:pt x="16622" y="1112"/>
                        <a:pt x="16715" y="1144"/>
                      </a:cubicBezTo>
                      <a:cubicBezTo>
                        <a:pt x="16757" y="1157"/>
                        <a:pt x="16799" y="1177"/>
                        <a:pt x="16837" y="1206"/>
                      </a:cubicBezTo>
                      <a:cubicBezTo>
                        <a:pt x="16870" y="1228"/>
                        <a:pt x="16896" y="1257"/>
                        <a:pt x="16921" y="1289"/>
                      </a:cubicBezTo>
                      <a:cubicBezTo>
                        <a:pt x="16889" y="1286"/>
                        <a:pt x="16860" y="1283"/>
                        <a:pt x="16828" y="1279"/>
                      </a:cubicBezTo>
                      <a:cubicBezTo>
                        <a:pt x="16824" y="1276"/>
                        <a:pt x="16821" y="1276"/>
                        <a:pt x="16818" y="1276"/>
                      </a:cubicBezTo>
                      <a:cubicBezTo>
                        <a:pt x="16815" y="1273"/>
                        <a:pt x="16815" y="1270"/>
                        <a:pt x="16812" y="1267"/>
                      </a:cubicBezTo>
                      <a:cubicBezTo>
                        <a:pt x="16783" y="1225"/>
                        <a:pt x="16728" y="1215"/>
                        <a:pt x="16680" y="1209"/>
                      </a:cubicBezTo>
                      <a:moveTo>
                        <a:pt x="16776" y="1054"/>
                      </a:moveTo>
                      <a:lnTo>
                        <a:pt x="16776" y="1054"/>
                      </a:lnTo>
                      <a:cubicBezTo>
                        <a:pt x="16705" y="1016"/>
                        <a:pt x="16625" y="993"/>
                        <a:pt x="16541" y="993"/>
                      </a:cubicBezTo>
                      <a:cubicBezTo>
                        <a:pt x="16454" y="993"/>
                        <a:pt x="16364" y="1016"/>
                        <a:pt x="16280" y="1041"/>
                      </a:cubicBezTo>
                      <a:cubicBezTo>
                        <a:pt x="16190" y="1067"/>
                        <a:pt x="16100" y="1096"/>
                        <a:pt x="16010" y="1122"/>
                      </a:cubicBezTo>
                      <a:cubicBezTo>
                        <a:pt x="16039" y="1093"/>
                        <a:pt x="16071" y="1067"/>
                        <a:pt x="16103" y="1045"/>
                      </a:cubicBezTo>
                      <a:cubicBezTo>
                        <a:pt x="16110" y="1045"/>
                        <a:pt x="16113" y="1041"/>
                        <a:pt x="16116" y="1038"/>
                      </a:cubicBezTo>
                      <a:cubicBezTo>
                        <a:pt x="16116" y="1035"/>
                        <a:pt x="16116" y="1035"/>
                        <a:pt x="16119" y="1035"/>
                      </a:cubicBezTo>
                      <a:cubicBezTo>
                        <a:pt x="16287" y="920"/>
                        <a:pt x="16493" y="843"/>
                        <a:pt x="16676" y="852"/>
                      </a:cubicBezTo>
                      <a:cubicBezTo>
                        <a:pt x="16770" y="859"/>
                        <a:pt x="16860" y="888"/>
                        <a:pt x="16944" y="923"/>
                      </a:cubicBezTo>
                      <a:cubicBezTo>
                        <a:pt x="16931" y="939"/>
                        <a:pt x="16921" y="959"/>
                        <a:pt x="16912" y="977"/>
                      </a:cubicBezTo>
                      <a:cubicBezTo>
                        <a:pt x="16899" y="1006"/>
                        <a:pt x="16889" y="1041"/>
                        <a:pt x="16860" y="1061"/>
                      </a:cubicBezTo>
                      <a:cubicBezTo>
                        <a:pt x="16844" y="1070"/>
                        <a:pt x="16824" y="1074"/>
                        <a:pt x="16808" y="1074"/>
                      </a:cubicBezTo>
                      <a:cubicBezTo>
                        <a:pt x="16796" y="1067"/>
                        <a:pt x="16786" y="1061"/>
                        <a:pt x="16776" y="1054"/>
                      </a:cubicBezTo>
                      <a:moveTo>
                        <a:pt x="16483" y="791"/>
                      </a:moveTo>
                      <a:lnTo>
                        <a:pt x="16483" y="791"/>
                      </a:lnTo>
                      <a:cubicBezTo>
                        <a:pt x="16486" y="788"/>
                        <a:pt x="16486" y="788"/>
                        <a:pt x="16486" y="785"/>
                      </a:cubicBezTo>
                      <a:cubicBezTo>
                        <a:pt x="16509" y="756"/>
                        <a:pt x="16535" y="727"/>
                        <a:pt x="16564" y="701"/>
                      </a:cubicBezTo>
                      <a:cubicBezTo>
                        <a:pt x="16618" y="646"/>
                        <a:pt x="16683" y="601"/>
                        <a:pt x="16754" y="569"/>
                      </a:cubicBezTo>
                      <a:cubicBezTo>
                        <a:pt x="16834" y="537"/>
                        <a:pt x="16921" y="534"/>
                        <a:pt x="17005" y="534"/>
                      </a:cubicBezTo>
                      <a:lnTo>
                        <a:pt x="17008" y="534"/>
                      </a:lnTo>
                      <a:cubicBezTo>
                        <a:pt x="16931" y="546"/>
                        <a:pt x="16853" y="572"/>
                        <a:pt x="16783" y="601"/>
                      </a:cubicBezTo>
                      <a:cubicBezTo>
                        <a:pt x="16680" y="640"/>
                        <a:pt x="16593" y="720"/>
                        <a:pt x="16538" y="814"/>
                      </a:cubicBezTo>
                      <a:cubicBezTo>
                        <a:pt x="16538" y="817"/>
                        <a:pt x="16535" y="820"/>
                        <a:pt x="16535" y="823"/>
                      </a:cubicBezTo>
                      <a:cubicBezTo>
                        <a:pt x="16531" y="823"/>
                        <a:pt x="16528" y="823"/>
                        <a:pt x="16522" y="827"/>
                      </a:cubicBezTo>
                      <a:cubicBezTo>
                        <a:pt x="16503" y="830"/>
                        <a:pt x="16483" y="833"/>
                        <a:pt x="16460" y="836"/>
                      </a:cubicBezTo>
                      <a:cubicBezTo>
                        <a:pt x="16467" y="820"/>
                        <a:pt x="16477" y="804"/>
                        <a:pt x="16483" y="791"/>
                      </a:cubicBezTo>
                      <a:moveTo>
                        <a:pt x="17958" y="926"/>
                      </a:moveTo>
                      <a:lnTo>
                        <a:pt x="17958" y="926"/>
                      </a:lnTo>
                      <a:cubicBezTo>
                        <a:pt x="17978" y="923"/>
                        <a:pt x="18003" y="914"/>
                        <a:pt x="18013" y="894"/>
                      </a:cubicBezTo>
                      <a:cubicBezTo>
                        <a:pt x="18019" y="875"/>
                        <a:pt x="18013" y="856"/>
                        <a:pt x="18010" y="836"/>
                      </a:cubicBezTo>
                      <a:cubicBezTo>
                        <a:pt x="18003" y="814"/>
                        <a:pt x="18000" y="794"/>
                        <a:pt x="18026" y="782"/>
                      </a:cubicBezTo>
                      <a:cubicBezTo>
                        <a:pt x="18032" y="778"/>
                        <a:pt x="18042" y="778"/>
                        <a:pt x="18048" y="778"/>
                      </a:cubicBezTo>
                      <a:cubicBezTo>
                        <a:pt x="18068" y="778"/>
                        <a:pt x="18090" y="791"/>
                        <a:pt x="18103" y="807"/>
                      </a:cubicBezTo>
                      <a:cubicBezTo>
                        <a:pt x="18126" y="823"/>
                        <a:pt x="18138" y="849"/>
                        <a:pt x="18138" y="878"/>
                      </a:cubicBezTo>
                      <a:cubicBezTo>
                        <a:pt x="18135" y="904"/>
                        <a:pt x="18119" y="920"/>
                        <a:pt x="18103" y="936"/>
                      </a:cubicBezTo>
                      <a:cubicBezTo>
                        <a:pt x="18100" y="939"/>
                        <a:pt x="18097" y="943"/>
                        <a:pt x="18094" y="946"/>
                      </a:cubicBezTo>
                      <a:cubicBezTo>
                        <a:pt x="18084" y="955"/>
                        <a:pt x="18068" y="967"/>
                        <a:pt x="18052" y="986"/>
                      </a:cubicBezTo>
                      <a:cubicBezTo>
                        <a:pt x="18042" y="993"/>
                        <a:pt x="18032" y="999"/>
                        <a:pt x="18022" y="1009"/>
                      </a:cubicBezTo>
                      <a:cubicBezTo>
                        <a:pt x="18019" y="1006"/>
                        <a:pt x="18019" y="1006"/>
                        <a:pt x="18016" y="1003"/>
                      </a:cubicBezTo>
                      <a:cubicBezTo>
                        <a:pt x="17865" y="939"/>
                        <a:pt x="17733" y="846"/>
                        <a:pt x="17581" y="782"/>
                      </a:cubicBezTo>
                      <a:cubicBezTo>
                        <a:pt x="17443" y="717"/>
                        <a:pt x="17285" y="685"/>
                        <a:pt x="17134" y="707"/>
                      </a:cubicBezTo>
                      <a:cubicBezTo>
                        <a:pt x="17092" y="714"/>
                        <a:pt x="17050" y="727"/>
                        <a:pt x="17011" y="740"/>
                      </a:cubicBezTo>
                      <a:cubicBezTo>
                        <a:pt x="16969" y="753"/>
                        <a:pt x="16937" y="775"/>
                        <a:pt x="16905" y="798"/>
                      </a:cubicBezTo>
                      <a:cubicBezTo>
                        <a:pt x="16896" y="804"/>
                        <a:pt x="16886" y="814"/>
                        <a:pt x="16876" y="820"/>
                      </a:cubicBezTo>
                      <a:cubicBezTo>
                        <a:pt x="16863" y="827"/>
                        <a:pt x="16850" y="836"/>
                        <a:pt x="16837" y="846"/>
                      </a:cubicBezTo>
                      <a:cubicBezTo>
                        <a:pt x="16824" y="843"/>
                        <a:pt x="16808" y="836"/>
                        <a:pt x="16792" y="833"/>
                      </a:cubicBezTo>
                      <a:cubicBezTo>
                        <a:pt x="16763" y="827"/>
                        <a:pt x="16734" y="823"/>
                        <a:pt x="16705" y="820"/>
                      </a:cubicBezTo>
                      <a:cubicBezTo>
                        <a:pt x="16792" y="753"/>
                        <a:pt x="16879" y="688"/>
                        <a:pt x="16982" y="653"/>
                      </a:cubicBezTo>
                      <a:cubicBezTo>
                        <a:pt x="17095" y="614"/>
                        <a:pt x="17221" y="624"/>
                        <a:pt x="17337" y="646"/>
                      </a:cubicBezTo>
                      <a:cubicBezTo>
                        <a:pt x="17453" y="669"/>
                        <a:pt x="17559" y="714"/>
                        <a:pt x="17662" y="769"/>
                      </a:cubicBezTo>
                      <a:cubicBezTo>
                        <a:pt x="17733" y="807"/>
                        <a:pt x="17800" y="862"/>
                        <a:pt x="17874" y="901"/>
                      </a:cubicBezTo>
                      <a:cubicBezTo>
                        <a:pt x="17894" y="920"/>
                        <a:pt x="17919" y="930"/>
                        <a:pt x="17945" y="930"/>
                      </a:cubicBezTo>
                      <a:cubicBezTo>
                        <a:pt x="17949" y="930"/>
                        <a:pt x="17952" y="926"/>
                        <a:pt x="17958" y="926"/>
                      </a:cubicBezTo>
                      <a:moveTo>
                        <a:pt x="17836" y="833"/>
                      </a:moveTo>
                      <a:lnTo>
                        <a:pt x="17836" y="833"/>
                      </a:lnTo>
                      <a:cubicBezTo>
                        <a:pt x="17791" y="804"/>
                        <a:pt x="17762" y="782"/>
                        <a:pt x="17713" y="756"/>
                      </a:cubicBezTo>
                      <a:cubicBezTo>
                        <a:pt x="17636" y="711"/>
                        <a:pt x="17549" y="669"/>
                        <a:pt x="17462" y="643"/>
                      </a:cubicBezTo>
                      <a:cubicBezTo>
                        <a:pt x="17298" y="588"/>
                        <a:pt x="17121" y="569"/>
                        <a:pt x="16956" y="630"/>
                      </a:cubicBezTo>
                      <a:cubicBezTo>
                        <a:pt x="16950" y="634"/>
                        <a:pt x="16944" y="637"/>
                        <a:pt x="16940" y="637"/>
                      </a:cubicBezTo>
                      <a:cubicBezTo>
                        <a:pt x="16850" y="675"/>
                        <a:pt x="16767" y="733"/>
                        <a:pt x="16699" y="804"/>
                      </a:cubicBezTo>
                      <a:cubicBezTo>
                        <a:pt x="16696" y="807"/>
                        <a:pt x="16689" y="810"/>
                        <a:pt x="16686" y="814"/>
                      </a:cubicBezTo>
                      <a:cubicBezTo>
                        <a:pt x="16680" y="817"/>
                        <a:pt x="16673" y="817"/>
                        <a:pt x="16670" y="817"/>
                      </a:cubicBezTo>
                      <a:cubicBezTo>
                        <a:pt x="16635" y="817"/>
                        <a:pt x="16599" y="820"/>
                        <a:pt x="16564" y="820"/>
                      </a:cubicBezTo>
                      <a:cubicBezTo>
                        <a:pt x="16628" y="707"/>
                        <a:pt x="16751" y="640"/>
                        <a:pt x="16876" y="598"/>
                      </a:cubicBezTo>
                      <a:cubicBezTo>
                        <a:pt x="17028" y="550"/>
                        <a:pt x="17195" y="537"/>
                        <a:pt x="17346" y="585"/>
                      </a:cubicBezTo>
                      <a:cubicBezTo>
                        <a:pt x="17411" y="608"/>
                        <a:pt x="17642" y="704"/>
                        <a:pt x="17697" y="720"/>
                      </a:cubicBezTo>
                      <a:cubicBezTo>
                        <a:pt x="17710" y="724"/>
                        <a:pt x="17813" y="746"/>
                        <a:pt x="17849" y="756"/>
                      </a:cubicBezTo>
                      <a:cubicBezTo>
                        <a:pt x="17839" y="778"/>
                        <a:pt x="17833" y="804"/>
                        <a:pt x="17836" y="833"/>
                      </a:cubicBezTo>
                      <a:moveTo>
                        <a:pt x="18200" y="662"/>
                      </a:moveTo>
                      <a:lnTo>
                        <a:pt x="18200" y="662"/>
                      </a:lnTo>
                      <a:cubicBezTo>
                        <a:pt x="18226" y="659"/>
                        <a:pt x="18238" y="646"/>
                        <a:pt x="18248" y="624"/>
                      </a:cubicBezTo>
                      <a:cubicBezTo>
                        <a:pt x="18258" y="608"/>
                        <a:pt x="18270" y="601"/>
                        <a:pt x="18287" y="601"/>
                      </a:cubicBezTo>
                      <a:cubicBezTo>
                        <a:pt x="18296" y="601"/>
                        <a:pt x="18309" y="608"/>
                        <a:pt x="18316" y="621"/>
                      </a:cubicBezTo>
                      <a:cubicBezTo>
                        <a:pt x="18332" y="646"/>
                        <a:pt x="18325" y="685"/>
                        <a:pt x="18296" y="698"/>
                      </a:cubicBezTo>
                      <a:cubicBezTo>
                        <a:pt x="18280" y="704"/>
                        <a:pt x="18264" y="704"/>
                        <a:pt x="18245" y="707"/>
                      </a:cubicBezTo>
                      <a:cubicBezTo>
                        <a:pt x="18235" y="707"/>
                        <a:pt x="18226" y="704"/>
                        <a:pt x="18216" y="704"/>
                      </a:cubicBezTo>
                      <a:cubicBezTo>
                        <a:pt x="18151" y="701"/>
                        <a:pt x="18100" y="659"/>
                        <a:pt x="18035" y="653"/>
                      </a:cubicBezTo>
                      <a:cubicBezTo>
                        <a:pt x="18029" y="653"/>
                        <a:pt x="18026" y="653"/>
                        <a:pt x="18022" y="653"/>
                      </a:cubicBezTo>
                      <a:cubicBezTo>
                        <a:pt x="17965" y="650"/>
                        <a:pt x="17903" y="682"/>
                        <a:pt x="17868" y="727"/>
                      </a:cubicBezTo>
                      <a:cubicBezTo>
                        <a:pt x="17852" y="724"/>
                        <a:pt x="17820" y="714"/>
                        <a:pt x="17813" y="714"/>
                      </a:cubicBezTo>
                      <a:cubicBezTo>
                        <a:pt x="17794" y="711"/>
                        <a:pt x="17771" y="704"/>
                        <a:pt x="17752" y="698"/>
                      </a:cubicBezTo>
                      <a:cubicBezTo>
                        <a:pt x="17710" y="688"/>
                        <a:pt x="17668" y="675"/>
                        <a:pt x="17626" y="662"/>
                      </a:cubicBezTo>
                      <a:cubicBezTo>
                        <a:pt x="17546" y="634"/>
                        <a:pt x="17465" y="598"/>
                        <a:pt x="17385" y="566"/>
                      </a:cubicBezTo>
                      <a:cubicBezTo>
                        <a:pt x="17378" y="563"/>
                        <a:pt x="17369" y="559"/>
                        <a:pt x="17362" y="556"/>
                      </a:cubicBezTo>
                      <a:cubicBezTo>
                        <a:pt x="17243" y="505"/>
                        <a:pt x="17121" y="495"/>
                        <a:pt x="16992" y="498"/>
                      </a:cubicBezTo>
                      <a:cubicBezTo>
                        <a:pt x="16985" y="498"/>
                        <a:pt x="16979" y="498"/>
                        <a:pt x="16973" y="498"/>
                      </a:cubicBezTo>
                      <a:cubicBezTo>
                        <a:pt x="17011" y="457"/>
                        <a:pt x="17098" y="453"/>
                        <a:pt x="17153" y="453"/>
                      </a:cubicBezTo>
                      <a:cubicBezTo>
                        <a:pt x="17240" y="450"/>
                        <a:pt x="17327" y="460"/>
                        <a:pt x="17411" y="479"/>
                      </a:cubicBezTo>
                      <a:cubicBezTo>
                        <a:pt x="17497" y="495"/>
                        <a:pt x="17578" y="524"/>
                        <a:pt x="17662" y="546"/>
                      </a:cubicBezTo>
                      <a:cubicBezTo>
                        <a:pt x="17662" y="550"/>
                        <a:pt x="17665" y="550"/>
                        <a:pt x="17665" y="550"/>
                      </a:cubicBezTo>
                      <a:cubicBezTo>
                        <a:pt x="17681" y="553"/>
                        <a:pt x="17697" y="559"/>
                        <a:pt x="17710" y="563"/>
                      </a:cubicBezTo>
                      <a:cubicBezTo>
                        <a:pt x="17845" y="605"/>
                        <a:pt x="17987" y="634"/>
                        <a:pt x="18122" y="611"/>
                      </a:cubicBezTo>
                      <a:cubicBezTo>
                        <a:pt x="18132" y="640"/>
                        <a:pt x="18158" y="666"/>
                        <a:pt x="18197" y="662"/>
                      </a:cubicBezTo>
                      <a:lnTo>
                        <a:pt x="18197" y="662"/>
                      </a:lnTo>
                      <a:lnTo>
                        <a:pt x="18200" y="662"/>
                      </a:lnTo>
                      <a:moveTo>
                        <a:pt x="18055" y="521"/>
                      </a:moveTo>
                      <a:lnTo>
                        <a:pt x="18055" y="521"/>
                      </a:lnTo>
                      <a:cubicBezTo>
                        <a:pt x="18097" y="521"/>
                        <a:pt x="18116" y="498"/>
                        <a:pt x="18126" y="485"/>
                      </a:cubicBezTo>
                      <a:cubicBezTo>
                        <a:pt x="18142" y="476"/>
                        <a:pt x="18158" y="463"/>
                        <a:pt x="18167" y="447"/>
                      </a:cubicBezTo>
                      <a:cubicBezTo>
                        <a:pt x="18177" y="427"/>
                        <a:pt x="18180" y="405"/>
                        <a:pt x="18164" y="392"/>
                      </a:cubicBezTo>
                      <a:cubicBezTo>
                        <a:pt x="18145" y="373"/>
                        <a:pt x="18116" y="357"/>
                        <a:pt x="18126" y="325"/>
                      </a:cubicBezTo>
                      <a:cubicBezTo>
                        <a:pt x="18138" y="295"/>
                        <a:pt x="18177" y="283"/>
                        <a:pt x="18206" y="283"/>
                      </a:cubicBezTo>
                      <a:cubicBezTo>
                        <a:pt x="18232" y="283"/>
                        <a:pt x="18258" y="292"/>
                        <a:pt x="18277" y="305"/>
                      </a:cubicBezTo>
                      <a:cubicBezTo>
                        <a:pt x="18322" y="334"/>
                        <a:pt x="18361" y="385"/>
                        <a:pt x="18354" y="440"/>
                      </a:cubicBezTo>
                      <a:cubicBezTo>
                        <a:pt x="18351" y="463"/>
                        <a:pt x="18332" y="501"/>
                        <a:pt x="18306" y="501"/>
                      </a:cubicBezTo>
                      <a:cubicBezTo>
                        <a:pt x="18283" y="501"/>
                        <a:pt x="18264" y="482"/>
                        <a:pt x="18242" y="479"/>
                      </a:cubicBezTo>
                      <a:cubicBezTo>
                        <a:pt x="18238" y="479"/>
                        <a:pt x="18232" y="479"/>
                        <a:pt x="18229" y="479"/>
                      </a:cubicBezTo>
                      <a:cubicBezTo>
                        <a:pt x="18184" y="476"/>
                        <a:pt x="18142" y="521"/>
                        <a:pt x="18126" y="563"/>
                      </a:cubicBezTo>
                      <a:cubicBezTo>
                        <a:pt x="18126" y="566"/>
                        <a:pt x="18126" y="566"/>
                        <a:pt x="18122" y="569"/>
                      </a:cubicBezTo>
                      <a:cubicBezTo>
                        <a:pt x="17997" y="595"/>
                        <a:pt x="17865" y="569"/>
                        <a:pt x="17742" y="534"/>
                      </a:cubicBezTo>
                      <a:cubicBezTo>
                        <a:pt x="17713" y="527"/>
                        <a:pt x="17685" y="518"/>
                        <a:pt x="17655" y="508"/>
                      </a:cubicBezTo>
                      <a:cubicBezTo>
                        <a:pt x="17559" y="479"/>
                        <a:pt x="17459" y="447"/>
                        <a:pt x="17359" y="431"/>
                      </a:cubicBezTo>
                      <a:cubicBezTo>
                        <a:pt x="17269" y="418"/>
                        <a:pt x="17179" y="418"/>
                        <a:pt x="17089" y="431"/>
                      </a:cubicBezTo>
                      <a:cubicBezTo>
                        <a:pt x="17044" y="437"/>
                        <a:pt x="16989" y="450"/>
                        <a:pt x="16956" y="489"/>
                      </a:cubicBezTo>
                      <a:cubicBezTo>
                        <a:pt x="16956" y="492"/>
                        <a:pt x="16953" y="495"/>
                        <a:pt x="16950" y="498"/>
                      </a:cubicBezTo>
                      <a:cubicBezTo>
                        <a:pt x="16947" y="498"/>
                        <a:pt x="16944" y="501"/>
                        <a:pt x="16940" y="501"/>
                      </a:cubicBezTo>
                      <a:cubicBezTo>
                        <a:pt x="16908" y="505"/>
                        <a:pt x="16879" y="508"/>
                        <a:pt x="16847" y="511"/>
                      </a:cubicBezTo>
                      <a:cubicBezTo>
                        <a:pt x="16873" y="479"/>
                        <a:pt x="16902" y="450"/>
                        <a:pt x="16934" y="427"/>
                      </a:cubicBezTo>
                      <a:cubicBezTo>
                        <a:pt x="16969" y="402"/>
                        <a:pt x="17011" y="379"/>
                        <a:pt x="17056" y="366"/>
                      </a:cubicBezTo>
                      <a:cubicBezTo>
                        <a:pt x="17147" y="334"/>
                        <a:pt x="17250" y="331"/>
                        <a:pt x="17343" y="357"/>
                      </a:cubicBezTo>
                      <a:cubicBezTo>
                        <a:pt x="17414" y="379"/>
                        <a:pt x="17485" y="408"/>
                        <a:pt x="17552" y="437"/>
                      </a:cubicBezTo>
                      <a:cubicBezTo>
                        <a:pt x="17633" y="466"/>
                        <a:pt x="17713" y="485"/>
                        <a:pt x="17794" y="498"/>
                      </a:cubicBezTo>
                      <a:cubicBezTo>
                        <a:pt x="17881" y="514"/>
                        <a:pt x="17968" y="527"/>
                        <a:pt x="18055" y="521"/>
                      </a:cubicBezTo>
                      <a:moveTo>
                        <a:pt x="17672" y="1431"/>
                      </a:moveTo>
                      <a:lnTo>
                        <a:pt x="17672" y="1431"/>
                      </a:lnTo>
                      <a:cubicBezTo>
                        <a:pt x="17665" y="1431"/>
                        <a:pt x="17662" y="1431"/>
                        <a:pt x="17659" y="1431"/>
                      </a:cubicBezTo>
                      <a:cubicBezTo>
                        <a:pt x="17594" y="1434"/>
                        <a:pt x="17540" y="1479"/>
                        <a:pt x="17475" y="1483"/>
                      </a:cubicBezTo>
                      <a:cubicBezTo>
                        <a:pt x="17465" y="1483"/>
                        <a:pt x="17456" y="1486"/>
                        <a:pt x="17446" y="1483"/>
                      </a:cubicBezTo>
                      <a:cubicBezTo>
                        <a:pt x="17430" y="1483"/>
                        <a:pt x="17411" y="1483"/>
                        <a:pt x="17395" y="1476"/>
                      </a:cubicBezTo>
                      <a:cubicBezTo>
                        <a:pt x="17369" y="1463"/>
                        <a:pt x="17362" y="1424"/>
                        <a:pt x="17375" y="1399"/>
                      </a:cubicBezTo>
                      <a:cubicBezTo>
                        <a:pt x="17382" y="1386"/>
                        <a:pt x="17395" y="1379"/>
                        <a:pt x="17407" y="1379"/>
                      </a:cubicBezTo>
                      <a:cubicBezTo>
                        <a:pt x="17420" y="1376"/>
                        <a:pt x="17437" y="1386"/>
                        <a:pt x="17443" y="1402"/>
                      </a:cubicBezTo>
                      <a:cubicBezTo>
                        <a:pt x="17456" y="1424"/>
                        <a:pt x="17469" y="1437"/>
                        <a:pt x="17494" y="1441"/>
                      </a:cubicBezTo>
                      <a:lnTo>
                        <a:pt x="17494" y="1441"/>
                      </a:lnTo>
                      <a:lnTo>
                        <a:pt x="17494" y="1441"/>
                      </a:lnTo>
                      <a:cubicBezTo>
                        <a:pt x="17533" y="1444"/>
                        <a:pt x="17559" y="1418"/>
                        <a:pt x="17569" y="1386"/>
                      </a:cubicBezTo>
                      <a:cubicBezTo>
                        <a:pt x="17707" y="1411"/>
                        <a:pt x="17845" y="1383"/>
                        <a:pt x="17981" y="1341"/>
                      </a:cubicBezTo>
                      <a:cubicBezTo>
                        <a:pt x="17997" y="1338"/>
                        <a:pt x="18010" y="1331"/>
                        <a:pt x="18026" y="1328"/>
                      </a:cubicBezTo>
                      <a:cubicBezTo>
                        <a:pt x="18029" y="1328"/>
                        <a:pt x="18029" y="1328"/>
                        <a:pt x="18032" y="1325"/>
                      </a:cubicBezTo>
                      <a:cubicBezTo>
                        <a:pt x="18113" y="1299"/>
                        <a:pt x="18197" y="1273"/>
                        <a:pt x="18280" y="1254"/>
                      </a:cubicBezTo>
                      <a:cubicBezTo>
                        <a:pt x="18364" y="1238"/>
                        <a:pt x="18454" y="1228"/>
                        <a:pt x="18541" y="1231"/>
                      </a:cubicBezTo>
                      <a:cubicBezTo>
                        <a:pt x="18593" y="1231"/>
                        <a:pt x="18679" y="1231"/>
                        <a:pt x="18718" y="1276"/>
                      </a:cubicBezTo>
                      <a:cubicBezTo>
                        <a:pt x="18712" y="1276"/>
                        <a:pt x="18705" y="1276"/>
                        <a:pt x="18699" y="1276"/>
                      </a:cubicBezTo>
                      <a:cubicBezTo>
                        <a:pt x="18573" y="1273"/>
                        <a:pt x="18448" y="1283"/>
                        <a:pt x="18332" y="1331"/>
                      </a:cubicBezTo>
                      <a:cubicBezTo>
                        <a:pt x="18322" y="1334"/>
                        <a:pt x="18316" y="1338"/>
                        <a:pt x="18306" y="1341"/>
                      </a:cubicBezTo>
                      <a:cubicBezTo>
                        <a:pt x="18226" y="1376"/>
                        <a:pt x="18148" y="1411"/>
                        <a:pt x="18064" y="1441"/>
                      </a:cubicBezTo>
                      <a:cubicBezTo>
                        <a:pt x="18026" y="1454"/>
                        <a:pt x="17984" y="1466"/>
                        <a:pt x="17942" y="1476"/>
                      </a:cubicBezTo>
                      <a:cubicBezTo>
                        <a:pt x="17919" y="1483"/>
                        <a:pt x="17900" y="1486"/>
                        <a:pt x="17878" y="1492"/>
                      </a:cubicBezTo>
                      <a:cubicBezTo>
                        <a:pt x="17871" y="1492"/>
                        <a:pt x="17839" y="1502"/>
                        <a:pt x="17823" y="1505"/>
                      </a:cubicBezTo>
                      <a:cubicBezTo>
                        <a:pt x="17787" y="1460"/>
                        <a:pt x="17726" y="1428"/>
                        <a:pt x="17672" y="1431"/>
                      </a:cubicBezTo>
                      <a:moveTo>
                        <a:pt x="18602" y="1209"/>
                      </a:moveTo>
                      <a:lnTo>
                        <a:pt x="18602" y="1209"/>
                      </a:lnTo>
                      <a:cubicBezTo>
                        <a:pt x="18512" y="1196"/>
                        <a:pt x="18422" y="1196"/>
                        <a:pt x="18332" y="1209"/>
                      </a:cubicBezTo>
                      <a:cubicBezTo>
                        <a:pt x="18232" y="1225"/>
                        <a:pt x="18135" y="1257"/>
                        <a:pt x="18035" y="1286"/>
                      </a:cubicBezTo>
                      <a:cubicBezTo>
                        <a:pt x="18006" y="1296"/>
                        <a:pt x="17978" y="1305"/>
                        <a:pt x="17952" y="1312"/>
                      </a:cubicBezTo>
                      <a:cubicBezTo>
                        <a:pt x="17826" y="1347"/>
                        <a:pt x="17694" y="1373"/>
                        <a:pt x="17569" y="1347"/>
                      </a:cubicBezTo>
                      <a:cubicBezTo>
                        <a:pt x="17569" y="1344"/>
                        <a:pt x="17569" y="1341"/>
                        <a:pt x="17565" y="1341"/>
                      </a:cubicBezTo>
                      <a:cubicBezTo>
                        <a:pt x="17549" y="1299"/>
                        <a:pt x="17507" y="1254"/>
                        <a:pt x="17462" y="1257"/>
                      </a:cubicBezTo>
                      <a:cubicBezTo>
                        <a:pt x="17459" y="1257"/>
                        <a:pt x="17456" y="1257"/>
                        <a:pt x="17453" y="1257"/>
                      </a:cubicBezTo>
                      <a:cubicBezTo>
                        <a:pt x="17430" y="1260"/>
                        <a:pt x="17411" y="1279"/>
                        <a:pt x="17388" y="1279"/>
                      </a:cubicBezTo>
                      <a:cubicBezTo>
                        <a:pt x="17359" y="1279"/>
                        <a:pt x="17343" y="1241"/>
                        <a:pt x="17340" y="1215"/>
                      </a:cubicBezTo>
                      <a:cubicBezTo>
                        <a:pt x="17333" y="1164"/>
                        <a:pt x="17372" y="1112"/>
                        <a:pt x="17414" y="1083"/>
                      </a:cubicBezTo>
                      <a:cubicBezTo>
                        <a:pt x="17433" y="1070"/>
                        <a:pt x="17459" y="1061"/>
                        <a:pt x="17485" y="1061"/>
                      </a:cubicBezTo>
                      <a:cubicBezTo>
                        <a:pt x="17514" y="1061"/>
                        <a:pt x="17556" y="1074"/>
                        <a:pt x="17565" y="1102"/>
                      </a:cubicBezTo>
                      <a:cubicBezTo>
                        <a:pt x="17578" y="1135"/>
                        <a:pt x="17546" y="1151"/>
                        <a:pt x="17530" y="1170"/>
                      </a:cubicBezTo>
                      <a:cubicBezTo>
                        <a:pt x="17514" y="1183"/>
                        <a:pt x="17517" y="1206"/>
                        <a:pt x="17527" y="1225"/>
                      </a:cubicBezTo>
                      <a:cubicBezTo>
                        <a:pt x="17533" y="1241"/>
                        <a:pt x="17549" y="1254"/>
                        <a:pt x="17565" y="1263"/>
                      </a:cubicBezTo>
                      <a:cubicBezTo>
                        <a:pt x="17578" y="1276"/>
                        <a:pt x="17594" y="1299"/>
                        <a:pt x="17636" y="1299"/>
                      </a:cubicBezTo>
                      <a:cubicBezTo>
                        <a:pt x="17723" y="1302"/>
                        <a:pt x="17810" y="1292"/>
                        <a:pt x="17897" y="1276"/>
                      </a:cubicBezTo>
                      <a:cubicBezTo>
                        <a:pt x="17978" y="1263"/>
                        <a:pt x="18061" y="1244"/>
                        <a:pt x="18138" y="1215"/>
                      </a:cubicBezTo>
                      <a:cubicBezTo>
                        <a:pt x="18209" y="1186"/>
                        <a:pt x="18277" y="1154"/>
                        <a:pt x="18348" y="1135"/>
                      </a:cubicBezTo>
                      <a:cubicBezTo>
                        <a:pt x="18444" y="1109"/>
                        <a:pt x="18544" y="1112"/>
                        <a:pt x="18638" y="1144"/>
                      </a:cubicBezTo>
                      <a:cubicBezTo>
                        <a:pt x="18679" y="1157"/>
                        <a:pt x="18721" y="1177"/>
                        <a:pt x="18760" y="1206"/>
                      </a:cubicBezTo>
                      <a:cubicBezTo>
                        <a:pt x="18792" y="1228"/>
                        <a:pt x="18818" y="1257"/>
                        <a:pt x="18844" y="1289"/>
                      </a:cubicBezTo>
                      <a:cubicBezTo>
                        <a:pt x="18815" y="1286"/>
                        <a:pt x="18783" y="1283"/>
                        <a:pt x="18751" y="1279"/>
                      </a:cubicBezTo>
                      <a:cubicBezTo>
                        <a:pt x="18747" y="1276"/>
                        <a:pt x="18744" y="1276"/>
                        <a:pt x="18741" y="1276"/>
                      </a:cubicBezTo>
                      <a:cubicBezTo>
                        <a:pt x="18738" y="1273"/>
                        <a:pt x="18738" y="1270"/>
                        <a:pt x="18734" y="1267"/>
                      </a:cubicBezTo>
                      <a:cubicBezTo>
                        <a:pt x="18705" y="1225"/>
                        <a:pt x="18651" y="1215"/>
                        <a:pt x="18602" y="1209"/>
                      </a:cubicBezTo>
                      <a:moveTo>
                        <a:pt x="18699" y="1054"/>
                      </a:moveTo>
                      <a:lnTo>
                        <a:pt x="18699" y="1054"/>
                      </a:lnTo>
                      <a:cubicBezTo>
                        <a:pt x="18628" y="1016"/>
                        <a:pt x="18547" y="993"/>
                        <a:pt x="18464" y="993"/>
                      </a:cubicBezTo>
                      <a:cubicBezTo>
                        <a:pt x="18377" y="993"/>
                        <a:pt x="18287" y="1016"/>
                        <a:pt x="18203" y="1041"/>
                      </a:cubicBezTo>
                      <a:cubicBezTo>
                        <a:pt x="18113" y="1067"/>
                        <a:pt x="18022" y="1096"/>
                        <a:pt x="17932" y="1122"/>
                      </a:cubicBezTo>
                      <a:cubicBezTo>
                        <a:pt x="17961" y="1093"/>
                        <a:pt x="17994" y="1067"/>
                        <a:pt x="18026" y="1045"/>
                      </a:cubicBezTo>
                      <a:cubicBezTo>
                        <a:pt x="18032" y="1045"/>
                        <a:pt x="18035" y="1041"/>
                        <a:pt x="18039" y="1038"/>
                      </a:cubicBezTo>
                      <a:cubicBezTo>
                        <a:pt x="18039" y="1035"/>
                        <a:pt x="18039" y="1035"/>
                        <a:pt x="18042" y="1035"/>
                      </a:cubicBezTo>
                      <a:cubicBezTo>
                        <a:pt x="18209" y="920"/>
                        <a:pt x="18415" y="843"/>
                        <a:pt x="18599" y="852"/>
                      </a:cubicBezTo>
                      <a:cubicBezTo>
                        <a:pt x="18692" y="859"/>
                        <a:pt x="18783" y="888"/>
                        <a:pt x="18866" y="923"/>
                      </a:cubicBezTo>
                      <a:cubicBezTo>
                        <a:pt x="18853" y="939"/>
                        <a:pt x="18844" y="959"/>
                        <a:pt x="18834" y="977"/>
                      </a:cubicBezTo>
                      <a:cubicBezTo>
                        <a:pt x="18821" y="1006"/>
                        <a:pt x="18811" y="1041"/>
                        <a:pt x="18783" y="1061"/>
                      </a:cubicBezTo>
                      <a:cubicBezTo>
                        <a:pt x="18767" y="1070"/>
                        <a:pt x="18747" y="1074"/>
                        <a:pt x="18731" y="1074"/>
                      </a:cubicBezTo>
                      <a:cubicBezTo>
                        <a:pt x="18721" y="1067"/>
                        <a:pt x="18708" y="1061"/>
                        <a:pt x="18699" y="1054"/>
                      </a:cubicBezTo>
                      <a:moveTo>
                        <a:pt x="18406" y="791"/>
                      </a:moveTo>
                      <a:lnTo>
                        <a:pt x="18406" y="791"/>
                      </a:lnTo>
                      <a:cubicBezTo>
                        <a:pt x="18409" y="788"/>
                        <a:pt x="18409" y="788"/>
                        <a:pt x="18409" y="785"/>
                      </a:cubicBezTo>
                      <a:cubicBezTo>
                        <a:pt x="18431" y="756"/>
                        <a:pt x="18457" y="727"/>
                        <a:pt x="18486" y="701"/>
                      </a:cubicBezTo>
                      <a:cubicBezTo>
                        <a:pt x="18541" y="646"/>
                        <a:pt x="18606" y="601"/>
                        <a:pt x="18676" y="569"/>
                      </a:cubicBezTo>
                      <a:cubicBezTo>
                        <a:pt x="18757" y="537"/>
                        <a:pt x="18844" y="534"/>
                        <a:pt x="18927" y="534"/>
                      </a:cubicBezTo>
                      <a:lnTo>
                        <a:pt x="18931" y="534"/>
                      </a:lnTo>
                      <a:cubicBezTo>
                        <a:pt x="18853" y="546"/>
                        <a:pt x="18776" y="572"/>
                        <a:pt x="18705" y="601"/>
                      </a:cubicBezTo>
                      <a:cubicBezTo>
                        <a:pt x="18602" y="640"/>
                        <a:pt x="18515" y="720"/>
                        <a:pt x="18461" y="814"/>
                      </a:cubicBezTo>
                      <a:cubicBezTo>
                        <a:pt x="18461" y="817"/>
                        <a:pt x="18457" y="820"/>
                        <a:pt x="18457" y="823"/>
                      </a:cubicBezTo>
                      <a:cubicBezTo>
                        <a:pt x="18454" y="823"/>
                        <a:pt x="18451" y="823"/>
                        <a:pt x="18448" y="827"/>
                      </a:cubicBezTo>
                      <a:cubicBezTo>
                        <a:pt x="18425" y="830"/>
                        <a:pt x="18406" y="833"/>
                        <a:pt x="18383" y="836"/>
                      </a:cubicBezTo>
                      <a:cubicBezTo>
                        <a:pt x="18390" y="820"/>
                        <a:pt x="18399" y="804"/>
                        <a:pt x="18406" y="791"/>
                      </a:cubicBezTo>
                      <a:moveTo>
                        <a:pt x="19881" y="926"/>
                      </a:moveTo>
                      <a:lnTo>
                        <a:pt x="19881" y="926"/>
                      </a:lnTo>
                      <a:cubicBezTo>
                        <a:pt x="19900" y="923"/>
                        <a:pt x="19926" y="914"/>
                        <a:pt x="19936" y="894"/>
                      </a:cubicBezTo>
                      <a:cubicBezTo>
                        <a:pt x="19942" y="875"/>
                        <a:pt x="19936" y="856"/>
                        <a:pt x="19932" y="836"/>
                      </a:cubicBezTo>
                      <a:cubicBezTo>
                        <a:pt x="19926" y="814"/>
                        <a:pt x="19923" y="794"/>
                        <a:pt x="19949" y="782"/>
                      </a:cubicBezTo>
                      <a:cubicBezTo>
                        <a:pt x="19955" y="778"/>
                        <a:pt x="19965" y="778"/>
                        <a:pt x="19971" y="778"/>
                      </a:cubicBezTo>
                      <a:cubicBezTo>
                        <a:pt x="19990" y="778"/>
                        <a:pt x="20013" y="791"/>
                        <a:pt x="20026" y="807"/>
                      </a:cubicBezTo>
                      <a:cubicBezTo>
                        <a:pt x="20048" y="823"/>
                        <a:pt x="20061" y="849"/>
                        <a:pt x="20061" y="878"/>
                      </a:cubicBezTo>
                      <a:cubicBezTo>
                        <a:pt x="20058" y="904"/>
                        <a:pt x="20042" y="920"/>
                        <a:pt x="20026" y="936"/>
                      </a:cubicBezTo>
                      <a:cubicBezTo>
                        <a:pt x="20022" y="939"/>
                        <a:pt x="20019" y="943"/>
                        <a:pt x="20016" y="946"/>
                      </a:cubicBezTo>
                      <a:cubicBezTo>
                        <a:pt x="20006" y="955"/>
                        <a:pt x="19990" y="967"/>
                        <a:pt x="19974" y="986"/>
                      </a:cubicBezTo>
                      <a:cubicBezTo>
                        <a:pt x="19965" y="993"/>
                        <a:pt x="19955" y="999"/>
                        <a:pt x="19945" y="1009"/>
                      </a:cubicBezTo>
                      <a:cubicBezTo>
                        <a:pt x="19942" y="1006"/>
                        <a:pt x="19942" y="1006"/>
                        <a:pt x="19939" y="1003"/>
                      </a:cubicBezTo>
                      <a:cubicBezTo>
                        <a:pt x="19788" y="939"/>
                        <a:pt x="19655" y="846"/>
                        <a:pt x="19504" y="782"/>
                      </a:cubicBezTo>
                      <a:cubicBezTo>
                        <a:pt x="19365" y="717"/>
                        <a:pt x="19208" y="685"/>
                        <a:pt x="19056" y="707"/>
                      </a:cubicBezTo>
                      <a:cubicBezTo>
                        <a:pt x="19015" y="714"/>
                        <a:pt x="18973" y="727"/>
                        <a:pt x="18934" y="740"/>
                      </a:cubicBezTo>
                      <a:cubicBezTo>
                        <a:pt x="18892" y="753"/>
                        <a:pt x="18860" y="775"/>
                        <a:pt x="18828" y="798"/>
                      </a:cubicBezTo>
                      <a:cubicBezTo>
                        <a:pt x="18818" y="804"/>
                        <a:pt x="18808" y="814"/>
                        <a:pt x="18799" y="820"/>
                      </a:cubicBezTo>
                      <a:cubicBezTo>
                        <a:pt x="18786" y="827"/>
                        <a:pt x="18773" y="836"/>
                        <a:pt x="18760" y="846"/>
                      </a:cubicBezTo>
                      <a:cubicBezTo>
                        <a:pt x="18747" y="843"/>
                        <a:pt x="18731" y="836"/>
                        <a:pt x="18715" y="833"/>
                      </a:cubicBezTo>
                      <a:cubicBezTo>
                        <a:pt x="18686" y="827"/>
                        <a:pt x="18657" y="823"/>
                        <a:pt x="18628" y="820"/>
                      </a:cubicBezTo>
                      <a:cubicBezTo>
                        <a:pt x="18715" y="753"/>
                        <a:pt x="18802" y="688"/>
                        <a:pt x="18905" y="653"/>
                      </a:cubicBezTo>
                      <a:cubicBezTo>
                        <a:pt x="19018" y="614"/>
                        <a:pt x="19143" y="624"/>
                        <a:pt x="19259" y="646"/>
                      </a:cubicBezTo>
                      <a:cubicBezTo>
                        <a:pt x="19375" y="669"/>
                        <a:pt x="19481" y="714"/>
                        <a:pt x="19584" y="769"/>
                      </a:cubicBezTo>
                      <a:cubicBezTo>
                        <a:pt x="19655" y="807"/>
                        <a:pt x="19723" y="862"/>
                        <a:pt x="19797" y="901"/>
                      </a:cubicBezTo>
                      <a:cubicBezTo>
                        <a:pt x="19816" y="920"/>
                        <a:pt x="19842" y="930"/>
                        <a:pt x="19868" y="930"/>
                      </a:cubicBezTo>
                      <a:cubicBezTo>
                        <a:pt x="19871" y="930"/>
                        <a:pt x="19874" y="926"/>
                        <a:pt x="19881" y="926"/>
                      </a:cubicBezTo>
                      <a:moveTo>
                        <a:pt x="19758" y="833"/>
                      </a:moveTo>
                      <a:lnTo>
                        <a:pt x="19758" y="833"/>
                      </a:lnTo>
                      <a:cubicBezTo>
                        <a:pt x="19713" y="804"/>
                        <a:pt x="19684" y="782"/>
                        <a:pt x="19639" y="756"/>
                      </a:cubicBezTo>
                      <a:cubicBezTo>
                        <a:pt x="19559" y="711"/>
                        <a:pt x="19472" y="669"/>
                        <a:pt x="19385" y="643"/>
                      </a:cubicBezTo>
                      <a:cubicBezTo>
                        <a:pt x="19220" y="588"/>
                        <a:pt x="19043" y="569"/>
                        <a:pt x="18879" y="630"/>
                      </a:cubicBezTo>
                      <a:cubicBezTo>
                        <a:pt x="18873" y="634"/>
                        <a:pt x="18870" y="637"/>
                        <a:pt x="18863" y="637"/>
                      </a:cubicBezTo>
                      <a:cubicBezTo>
                        <a:pt x="18773" y="675"/>
                        <a:pt x="18689" y="733"/>
                        <a:pt x="18622" y="804"/>
                      </a:cubicBezTo>
                      <a:cubicBezTo>
                        <a:pt x="18618" y="807"/>
                        <a:pt x="18612" y="810"/>
                        <a:pt x="18609" y="814"/>
                      </a:cubicBezTo>
                      <a:cubicBezTo>
                        <a:pt x="18602" y="817"/>
                        <a:pt x="18599" y="817"/>
                        <a:pt x="18593" y="817"/>
                      </a:cubicBezTo>
                      <a:cubicBezTo>
                        <a:pt x="18557" y="817"/>
                        <a:pt x="18522" y="820"/>
                        <a:pt x="18486" y="820"/>
                      </a:cubicBezTo>
                      <a:cubicBezTo>
                        <a:pt x="18551" y="707"/>
                        <a:pt x="18673" y="640"/>
                        <a:pt x="18799" y="598"/>
                      </a:cubicBezTo>
                      <a:cubicBezTo>
                        <a:pt x="18950" y="550"/>
                        <a:pt x="19118" y="537"/>
                        <a:pt x="19269" y="585"/>
                      </a:cubicBezTo>
                      <a:cubicBezTo>
                        <a:pt x="19333" y="608"/>
                        <a:pt x="19565" y="704"/>
                        <a:pt x="19620" y="720"/>
                      </a:cubicBezTo>
                      <a:cubicBezTo>
                        <a:pt x="19633" y="724"/>
                        <a:pt x="19736" y="746"/>
                        <a:pt x="19771" y="756"/>
                      </a:cubicBezTo>
                      <a:cubicBezTo>
                        <a:pt x="19762" y="778"/>
                        <a:pt x="19755" y="804"/>
                        <a:pt x="19758" y="833"/>
                      </a:cubicBezTo>
                      <a:moveTo>
                        <a:pt x="20122" y="662"/>
                      </a:moveTo>
                      <a:lnTo>
                        <a:pt x="20122" y="662"/>
                      </a:lnTo>
                      <a:cubicBezTo>
                        <a:pt x="20148" y="659"/>
                        <a:pt x="20161" y="646"/>
                        <a:pt x="20171" y="624"/>
                      </a:cubicBezTo>
                      <a:cubicBezTo>
                        <a:pt x="20180" y="608"/>
                        <a:pt x="20193" y="601"/>
                        <a:pt x="20209" y="601"/>
                      </a:cubicBezTo>
                      <a:cubicBezTo>
                        <a:pt x="20219" y="601"/>
                        <a:pt x="20232" y="608"/>
                        <a:pt x="20238" y="621"/>
                      </a:cubicBezTo>
                      <a:cubicBezTo>
                        <a:pt x="20254" y="646"/>
                        <a:pt x="20248" y="685"/>
                        <a:pt x="20219" y="698"/>
                      </a:cubicBezTo>
                      <a:cubicBezTo>
                        <a:pt x="20203" y="704"/>
                        <a:pt x="20187" y="704"/>
                        <a:pt x="20167" y="707"/>
                      </a:cubicBezTo>
                      <a:cubicBezTo>
                        <a:pt x="20158" y="707"/>
                        <a:pt x="20148" y="704"/>
                        <a:pt x="20138" y="704"/>
                      </a:cubicBezTo>
                      <a:cubicBezTo>
                        <a:pt x="20074" y="701"/>
                        <a:pt x="20022" y="659"/>
                        <a:pt x="19958" y="653"/>
                      </a:cubicBezTo>
                      <a:cubicBezTo>
                        <a:pt x="19952" y="653"/>
                        <a:pt x="19949" y="653"/>
                        <a:pt x="19945" y="653"/>
                      </a:cubicBezTo>
                      <a:cubicBezTo>
                        <a:pt x="19887" y="650"/>
                        <a:pt x="19826" y="682"/>
                        <a:pt x="19791" y="727"/>
                      </a:cubicBezTo>
                      <a:cubicBezTo>
                        <a:pt x="19775" y="724"/>
                        <a:pt x="19742" y="714"/>
                        <a:pt x="19736" y="714"/>
                      </a:cubicBezTo>
                      <a:cubicBezTo>
                        <a:pt x="19717" y="711"/>
                        <a:pt x="19694" y="704"/>
                        <a:pt x="19675" y="698"/>
                      </a:cubicBezTo>
                      <a:cubicBezTo>
                        <a:pt x="19633" y="688"/>
                        <a:pt x="19591" y="675"/>
                        <a:pt x="19549" y="662"/>
                      </a:cubicBezTo>
                      <a:cubicBezTo>
                        <a:pt x="19468" y="634"/>
                        <a:pt x="19388" y="598"/>
                        <a:pt x="19308" y="566"/>
                      </a:cubicBezTo>
                      <a:cubicBezTo>
                        <a:pt x="19301" y="563"/>
                        <a:pt x="19292" y="559"/>
                        <a:pt x="19285" y="556"/>
                      </a:cubicBezTo>
                      <a:cubicBezTo>
                        <a:pt x="19166" y="505"/>
                        <a:pt x="19043" y="495"/>
                        <a:pt x="18915" y="498"/>
                      </a:cubicBezTo>
                      <a:cubicBezTo>
                        <a:pt x="18908" y="498"/>
                        <a:pt x="18902" y="498"/>
                        <a:pt x="18895" y="498"/>
                      </a:cubicBezTo>
                      <a:cubicBezTo>
                        <a:pt x="18937" y="457"/>
                        <a:pt x="19021" y="453"/>
                        <a:pt x="19076" y="453"/>
                      </a:cubicBezTo>
                      <a:cubicBezTo>
                        <a:pt x="19163" y="450"/>
                        <a:pt x="19250" y="460"/>
                        <a:pt x="19336" y="479"/>
                      </a:cubicBezTo>
                      <a:cubicBezTo>
                        <a:pt x="19420" y="495"/>
                        <a:pt x="19501" y="524"/>
                        <a:pt x="19584" y="546"/>
                      </a:cubicBezTo>
                      <a:cubicBezTo>
                        <a:pt x="19584" y="550"/>
                        <a:pt x="19588" y="550"/>
                        <a:pt x="19588" y="550"/>
                      </a:cubicBezTo>
                      <a:cubicBezTo>
                        <a:pt x="19604" y="553"/>
                        <a:pt x="19620" y="559"/>
                        <a:pt x="19633" y="563"/>
                      </a:cubicBezTo>
                      <a:cubicBezTo>
                        <a:pt x="19768" y="605"/>
                        <a:pt x="19910" y="634"/>
                        <a:pt x="20045" y="611"/>
                      </a:cubicBezTo>
                      <a:cubicBezTo>
                        <a:pt x="20055" y="640"/>
                        <a:pt x="20081" y="666"/>
                        <a:pt x="20119" y="662"/>
                      </a:cubicBezTo>
                      <a:lnTo>
                        <a:pt x="20119" y="662"/>
                      </a:lnTo>
                      <a:lnTo>
                        <a:pt x="20122" y="662"/>
                      </a:lnTo>
                      <a:moveTo>
                        <a:pt x="19977" y="521"/>
                      </a:moveTo>
                      <a:lnTo>
                        <a:pt x="19977" y="521"/>
                      </a:lnTo>
                      <a:cubicBezTo>
                        <a:pt x="20019" y="521"/>
                        <a:pt x="20039" y="498"/>
                        <a:pt x="20048" y="485"/>
                      </a:cubicBezTo>
                      <a:cubicBezTo>
                        <a:pt x="20065" y="476"/>
                        <a:pt x="20081" y="463"/>
                        <a:pt x="20090" y="447"/>
                      </a:cubicBezTo>
                      <a:cubicBezTo>
                        <a:pt x="20100" y="427"/>
                        <a:pt x="20103" y="405"/>
                        <a:pt x="20087" y="392"/>
                      </a:cubicBezTo>
                      <a:cubicBezTo>
                        <a:pt x="20068" y="373"/>
                        <a:pt x="20039" y="357"/>
                        <a:pt x="20048" y="325"/>
                      </a:cubicBezTo>
                      <a:cubicBezTo>
                        <a:pt x="20061" y="295"/>
                        <a:pt x="20100" y="283"/>
                        <a:pt x="20132" y="283"/>
                      </a:cubicBezTo>
                      <a:cubicBezTo>
                        <a:pt x="20155" y="283"/>
                        <a:pt x="20180" y="292"/>
                        <a:pt x="20200" y="305"/>
                      </a:cubicBezTo>
                      <a:cubicBezTo>
                        <a:pt x="20245" y="334"/>
                        <a:pt x="20283" y="385"/>
                        <a:pt x="20277" y="440"/>
                      </a:cubicBezTo>
                      <a:cubicBezTo>
                        <a:pt x="20274" y="463"/>
                        <a:pt x="20254" y="501"/>
                        <a:pt x="20229" y="501"/>
                      </a:cubicBezTo>
                      <a:cubicBezTo>
                        <a:pt x="20206" y="501"/>
                        <a:pt x="20187" y="482"/>
                        <a:pt x="20164" y="479"/>
                      </a:cubicBezTo>
                      <a:cubicBezTo>
                        <a:pt x="20161" y="479"/>
                        <a:pt x="20158" y="479"/>
                        <a:pt x="20151" y="479"/>
                      </a:cubicBezTo>
                      <a:cubicBezTo>
                        <a:pt x="20106" y="476"/>
                        <a:pt x="20065" y="521"/>
                        <a:pt x="20048" y="563"/>
                      </a:cubicBezTo>
                      <a:cubicBezTo>
                        <a:pt x="20048" y="566"/>
                        <a:pt x="20048" y="566"/>
                        <a:pt x="20045" y="569"/>
                      </a:cubicBezTo>
                      <a:cubicBezTo>
                        <a:pt x="19920" y="595"/>
                        <a:pt x="19788" y="569"/>
                        <a:pt x="19665" y="534"/>
                      </a:cubicBezTo>
                      <a:cubicBezTo>
                        <a:pt x="19636" y="527"/>
                        <a:pt x="19607" y="518"/>
                        <a:pt x="19578" y="508"/>
                      </a:cubicBezTo>
                      <a:cubicBezTo>
                        <a:pt x="19481" y="479"/>
                        <a:pt x="19382" y="447"/>
                        <a:pt x="19282" y="431"/>
                      </a:cubicBezTo>
                      <a:cubicBezTo>
                        <a:pt x="19192" y="418"/>
                        <a:pt x="19101" y="418"/>
                        <a:pt x="19015" y="431"/>
                      </a:cubicBezTo>
                      <a:cubicBezTo>
                        <a:pt x="18966" y="437"/>
                        <a:pt x="18911" y="450"/>
                        <a:pt x="18879" y="489"/>
                      </a:cubicBezTo>
                      <a:cubicBezTo>
                        <a:pt x="18879" y="492"/>
                        <a:pt x="18876" y="495"/>
                        <a:pt x="18873" y="498"/>
                      </a:cubicBezTo>
                      <a:cubicBezTo>
                        <a:pt x="18870" y="498"/>
                        <a:pt x="18866" y="501"/>
                        <a:pt x="18863" y="501"/>
                      </a:cubicBezTo>
                      <a:cubicBezTo>
                        <a:pt x="18831" y="505"/>
                        <a:pt x="18802" y="508"/>
                        <a:pt x="18770" y="511"/>
                      </a:cubicBezTo>
                      <a:cubicBezTo>
                        <a:pt x="18795" y="479"/>
                        <a:pt x="18824" y="450"/>
                        <a:pt x="18857" y="427"/>
                      </a:cubicBezTo>
                      <a:cubicBezTo>
                        <a:pt x="18892" y="402"/>
                        <a:pt x="18934" y="379"/>
                        <a:pt x="18979" y="366"/>
                      </a:cubicBezTo>
                      <a:cubicBezTo>
                        <a:pt x="19069" y="334"/>
                        <a:pt x="19172" y="331"/>
                        <a:pt x="19266" y="357"/>
                      </a:cubicBezTo>
                      <a:cubicBezTo>
                        <a:pt x="19336" y="379"/>
                        <a:pt x="19408" y="408"/>
                        <a:pt x="19478" y="437"/>
                      </a:cubicBezTo>
                      <a:cubicBezTo>
                        <a:pt x="19556" y="466"/>
                        <a:pt x="19636" y="485"/>
                        <a:pt x="19717" y="498"/>
                      </a:cubicBezTo>
                      <a:cubicBezTo>
                        <a:pt x="19804" y="514"/>
                        <a:pt x="19890" y="527"/>
                        <a:pt x="19977" y="521"/>
                      </a:cubicBezTo>
                      <a:moveTo>
                        <a:pt x="19594" y="1431"/>
                      </a:moveTo>
                      <a:lnTo>
                        <a:pt x="19594" y="1431"/>
                      </a:lnTo>
                      <a:cubicBezTo>
                        <a:pt x="19588" y="1431"/>
                        <a:pt x="19584" y="1431"/>
                        <a:pt x="19581" y="1431"/>
                      </a:cubicBezTo>
                      <a:cubicBezTo>
                        <a:pt x="19517" y="1434"/>
                        <a:pt x="19462" y="1479"/>
                        <a:pt x="19398" y="1483"/>
                      </a:cubicBezTo>
                      <a:cubicBezTo>
                        <a:pt x="19388" y="1483"/>
                        <a:pt x="19378" y="1486"/>
                        <a:pt x="19369" y="1483"/>
                      </a:cubicBezTo>
                      <a:cubicBezTo>
                        <a:pt x="19353" y="1483"/>
                        <a:pt x="19333" y="1483"/>
                        <a:pt x="19317" y="1476"/>
                      </a:cubicBezTo>
                      <a:cubicBezTo>
                        <a:pt x="19292" y="1463"/>
                        <a:pt x="19285" y="1424"/>
                        <a:pt x="19298" y="1399"/>
                      </a:cubicBezTo>
                      <a:cubicBezTo>
                        <a:pt x="19304" y="1386"/>
                        <a:pt x="19317" y="1379"/>
                        <a:pt x="19330" y="1379"/>
                      </a:cubicBezTo>
                      <a:cubicBezTo>
                        <a:pt x="19343" y="1376"/>
                        <a:pt x="19359" y="1386"/>
                        <a:pt x="19365" y="1402"/>
                      </a:cubicBezTo>
                      <a:cubicBezTo>
                        <a:pt x="19378" y="1424"/>
                        <a:pt x="19391" y="1437"/>
                        <a:pt x="19417" y="1441"/>
                      </a:cubicBezTo>
                      <a:lnTo>
                        <a:pt x="19417" y="1441"/>
                      </a:lnTo>
                      <a:lnTo>
                        <a:pt x="19417" y="1441"/>
                      </a:lnTo>
                      <a:cubicBezTo>
                        <a:pt x="19456" y="1444"/>
                        <a:pt x="19481" y="1418"/>
                        <a:pt x="19491" y="1386"/>
                      </a:cubicBezTo>
                      <a:cubicBezTo>
                        <a:pt x="19630" y="1411"/>
                        <a:pt x="19771" y="1383"/>
                        <a:pt x="19903" y="1341"/>
                      </a:cubicBezTo>
                      <a:cubicBezTo>
                        <a:pt x="19920" y="1338"/>
                        <a:pt x="19932" y="1331"/>
                        <a:pt x="19949" y="1328"/>
                      </a:cubicBezTo>
                      <a:cubicBezTo>
                        <a:pt x="19952" y="1328"/>
                        <a:pt x="19952" y="1328"/>
                        <a:pt x="19955" y="1325"/>
                      </a:cubicBezTo>
                      <a:cubicBezTo>
                        <a:pt x="20035" y="1299"/>
                        <a:pt x="20119" y="1273"/>
                        <a:pt x="20203" y="1254"/>
                      </a:cubicBezTo>
                      <a:cubicBezTo>
                        <a:pt x="20287" y="1238"/>
                        <a:pt x="20377" y="1228"/>
                        <a:pt x="20464" y="1231"/>
                      </a:cubicBezTo>
                      <a:cubicBezTo>
                        <a:pt x="20515" y="1231"/>
                        <a:pt x="20602" y="1231"/>
                        <a:pt x="20641" y="1276"/>
                      </a:cubicBezTo>
                      <a:cubicBezTo>
                        <a:pt x="20634" y="1276"/>
                        <a:pt x="20628" y="1276"/>
                        <a:pt x="20622" y="1276"/>
                      </a:cubicBezTo>
                      <a:cubicBezTo>
                        <a:pt x="20496" y="1273"/>
                        <a:pt x="20374" y="1283"/>
                        <a:pt x="20254" y="1331"/>
                      </a:cubicBezTo>
                      <a:cubicBezTo>
                        <a:pt x="20245" y="1334"/>
                        <a:pt x="20238" y="1338"/>
                        <a:pt x="20229" y="1341"/>
                      </a:cubicBezTo>
                      <a:cubicBezTo>
                        <a:pt x="20151" y="1376"/>
                        <a:pt x="20071" y="1411"/>
                        <a:pt x="19987" y="1441"/>
                      </a:cubicBezTo>
                      <a:cubicBezTo>
                        <a:pt x="19949" y="1454"/>
                        <a:pt x="19907" y="1466"/>
                        <a:pt x="19865" y="1476"/>
                      </a:cubicBezTo>
                      <a:cubicBezTo>
                        <a:pt x="19842" y="1483"/>
                        <a:pt x="19823" y="1486"/>
                        <a:pt x="19800" y="1492"/>
                      </a:cubicBezTo>
                      <a:cubicBezTo>
                        <a:pt x="19794" y="1492"/>
                        <a:pt x="19762" y="1502"/>
                        <a:pt x="19745" y="1505"/>
                      </a:cubicBezTo>
                      <a:cubicBezTo>
                        <a:pt x="19710" y="1460"/>
                        <a:pt x="19649" y="1428"/>
                        <a:pt x="19594" y="1431"/>
                      </a:cubicBezTo>
                      <a:moveTo>
                        <a:pt x="20525" y="1209"/>
                      </a:moveTo>
                      <a:lnTo>
                        <a:pt x="20525" y="1209"/>
                      </a:lnTo>
                      <a:cubicBezTo>
                        <a:pt x="20435" y="1196"/>
                        <a:pt x="20345" y="1196"/>
                        <a:pt x="20254" y="1209"/>
                      </a:cubicBezTo>
                      <a:cubicBezTo>
                        <a:pt x="20155" y="1225"/>
                        <a:pt x="20058" y="1257"/>
                        <a:pt x="19958" y="1286"/>
                      </a:cubicBezTo>
                      <a:cubicBezTo>
                        <a:pt x="19929" y="1296"/>
                        <a:pt x="19900" y="1305"/>
                        <a:pt x="19874" y="1312"/>
                      </a:cubicBezTo>
                      <a:cubicBezTo>
                        <a:pt x="19749" y="1347"/>
                        <a:pt x="19617" y="1373"/>
                        <a:pt x="19491" y="1347"/>
                      </a:cubicBezTo>
                      <a:cubicBezTo>
                        <a:pt x="19491" y="1344"/>
                        <a:pt x="19491" y="1341"/>
                        <a:pt x="19488" y="1341"/>
                      </a:cubicBezTo>
                      <a:cubicBezTo>
                        <a:pt x="19472" y="1299"/>
                        <a:pt x="19430" y="1254"/>
                        <a:pt x="19385" y="1257"/>
                      </a:cubicBezTo>
                      <a:cubicBezTo>
                        <a:pt x="19382" y="1257"/>
                        <a:pt x="19378" y="1257"/>
                        <a:pt x="19375" y="1257"/>
                      </a:cubicBezTo>
                      <a:cubicBezTo>
                        <a:pt x="19353" y="1260"/>
                        <a:pt x="19333" y="1279"/>
                        <a:pt x="19311" y="1279"/>
                      </a:cubicBezTo>
                      <a:cubicBezTo>
                        <a:pt x="19282" y="1279"/>
                        <a:pt x="19266" y="1241"/>
                        <a:pt x="19263" y="1215"/>
                      </a:cubicBezTo>
                      <a:cubicBezTo>
                        <a:pt x="19256" y="1164"/>
                        <a:pt x="19295" y="1112"/>
                        <a:pt x="19336" y="1083"/>
                      </a:cubicBezTo>
                      <a:cubicBezTo>
                        <a:pt x="19359" y="1070"/>
                        <a:pt x="19382" y="1061"/>
                        <a:pt x="19408" y="1061"/>
                      </a:cubicBezTo>
                      <a:cubicBezTo>
                        <a:pt x="19436" y="1061"/>
                        <a:pt x="19478" y="1074"/>
                        <a:pt x="19488" y="1102"/>
                      </a:cubicBezTo>
                      <a:cubicBezTo>
                        <a:pt x="19501" y="1135"/>
                        <a:pt x="19468" y="1151"/>
                        <a:pt x="19452" y="1170"/>
                      </a:cubicBezTo>
                      <a:cubicBezTo>
                        <a:pt x="19436" y="1183"/>
                        <a:pt x="19440" y="1206"/>
                        <a:pt x="19449" y="1225"/>
                      </a:cubicBezTo>
                      <a:cubicBezTo>
                        <a:pt x="19456" y="1241"/>
                        <a:pt x="19472" y="1254"/>
                        <a:pt x="19488" y="1263"/>
                      </a:cubicBezTo>
                      <a:cubicBezTo>
                        <a:pt x="19501" y="1276"/>
                        <a:pt x="19517" y="1299"/>
                        <a:pt x="19559" y="1299"/>
                      </a:cubicBezTo>
                      <a:cubicBezTo>
                        <a:pt x="19646" y="1302"/>
                        <a:pt x="19733" y="1292"/>
                        <a:pt x="19820" y="1276"/>
                      </a:cubicBezTo>
                      <a:cubicBezTo>
                        <a:pt x="19903" y="1263"/>
                        <a:pt x="19984" y="1244"/>
                        <a:pt x="20061" y="1215"/>
                      </a:cubicBezTo>
                      <a:cubicBezTo>
                        <a:pt x="20132" y="1186"/>
                        <a:pt x="20200" y="1154"/>
                        <a:pt x="20270" y="1135"/>
                      </a:cubicBezTo>
                      <a:cubicBezTo>
                        <a:pt x="20367" y="1109"/>
                        <a:pt x="20467" y="1112"/>
                        <a:pt x="20560" y="1144"/>
                      </a:cubicBezTo>
                      <a:cubicBezTo>
                        <a:pt x="20602" y="1157"/>
                        <a:pt x="20644" y="1177"/>
                        <a:pt x="20683" y="1206"/>
                      </a:cubicBezTo>
                      <a:cubicBezTo>
                        <a:pt x="20715" y="1228"/>
                        <a:pt x="20741" y="1257"/>
                        <a:pt x="20766" y="1289"/>
                      </a:cubicBezTo>
                      <a:cubicBezTo>
                        <a:pt x="20738" y="1286"/>
                        <a:pt x="20705" y="1283"/>
                        <a:pt x="20673" y="1279"/>
                      </a:cubicBezTo>
                      <a:cubicBezTo>
                        <a:pt x="20670" y="1276"/>
                        <a:pt x="20666" y="1276"/>
                        <a:pt x="20663" y="1276"/>
                      </a:cubicBezTo>
                      <a:cubicBezTo>
                        <a:pt x="20660" y="1273"/>
                        <a:pt x="20660" y="1270"/>
                        <a:pt x="20657" y="1267"/>
                      </a:cubicBezTo>
                      <a:cubicBezTo>
                        <a:pt x="20628" y="1225"/>
                        <a:pt x="20573" y="1215"/>
                        <a:pt x="20525" y="1209"/>
                      </a:cubicBezTo>
                      <a:moveTo>
                        <a:pt x="20622" y="1054"/>
                      </a:moveTo>
                      <a:lnTo>
                        <a:pt x="20622" y="1054"/>
                      </a:lnTo>
                      <a:cubicBezTo>
                        <a:pt x="20551" y="1016"/>
                        <a:pt x="20470" y="993"/>
                        <a:pt x="20386" y="993"/>
                      </a:cubicBezTo>
                      <a:cubicBezTo>
                        <a:pt x="20300" y="993"/>
                        <a:pt x="20213" y="1016"/>
                        <a:pt x="20125" y="1041"/>
                      </a:cubicBezTo>
                      <a:cubicBezTo>
                        <a:pt x="20035" y="1067"/>
                        <a:pt x="19945" y="1096"/>
                        <a:pt x="19855" y="1122"/>
                      </a:cubicBezTo>
                      <a:cubicBezTo>
                        <a:pt x="19884" y="1093"/>
                        <a:pt x="19916" y="1067"/>
                        <a:pt x="19949" y="1045"/>
                      </a:cubicBezTo>
                      <a:cubicBezTo>
                        <a:pt x="19955" y="1045"/>
                        <a:pt x="19958" y="1041"/>
                        <a:pt x="19961" y="1038"/>
                      </a:cubicBezTo>
                      <a:cubicBezTo>
                        <a:pt x="19961" y="1035"/>
                        <a:pt x="19961" y="1035"/>
                        <a:pt x="19965" y="1035"/>
                      </a:cubicBezTo>
                      <a:cubicBezTo>
                        <a:pt x="20132" y="920"/>
                        <a:pt x="20338" y="843"/>
                        <a:pt x="20522" y="852"/>
                      </a:cubicBezTo>
                      <a:cubicBezTo>
                        <a:pt x="20615" y="859"/>
                        <a:pt x="20705" y="888"/>
                        <a:pt x="20789" y="923"/>
                      </a:cubicBezTo>
                      <a:cubicBezTo>
                        <a:pt x="20776" y="939"/>
                        <a:pt x="20766" y="959"/>
                        <a:pt x="20757" y="977"/>
                      </a:cubicBezTo>
                      <a:cubicBezTo>
                        <a:pt x="20744" y="1006"/>
                        <a:pt x="20734" y="1041"/>
                        <a:pt x="20705" y="1061"/>
                      </a:cubicBezTo>
                      <a:cubicBezTo>
                        <a:pt x="20689" y="1070"/>
                        <a:pt x="20670" y="1074"/>
                        <a:pt x="20654" y="1074"/>
                      </a:cubicBezTo>
                      <a:cubicBezTo>
                        <a:pt x="20644" y="1067"/>
                        <a:pt x="20631" y="1061"/>
                        <a:pt x="20622" y="1054"/>
                      </a:cubicBezTo>
                      <a:moveTo>
                        <a:pt x="20332" y="791"/>
                      </a:moveTo>
                      <a:lnTo>
                        <a:pt x="20332" y="791"/>
                      </a:lnTo>
                      <a:cubicBezTo>
                        <a:pt x="20332" y="788"/>
                        <a:pt x="20332" y="788"/>
                        <a:pt x="20332" y="785"/>
                      </a:cubicBezTo>
                      <a:cubicBezTo>
                        <a:pt x="20354" y="756"/>
                        <a:pt x="20380" y="727"/>
                        <a:pt x="20409" y="701"/>
                      </a:cubicBezTo>
                      <a:cubicBezTo>
                        <a:pt x="20464" y="646"/>
                        <a:pt x="20528" y="601"/>
                        <a:pt x="20599" y="569"/>
                      </a:cubicBezTo>
                      <a:cubicBezTo>
                        <a:pt x="20679" y="537"/>
                        <a:pt x="20766" y="534"/>
                        <a:pt x="20850" y="534"/>
                      </a:cubicBezTo>
                      <a:lnTo>
                        <a:pt x="20854" y="534"/>
                      </a:lnTo>
                      <a:cubicBezTo>
                        <a:pt x="20776" y="546"/>
                        <a:pt x="20699" y="572"/>
                        <a:pt x="20628" y="601"/>
                      </a:cubicBezTo>
                      <a:cubicBezTo>
                        <a:pt x="20525" y="640"/>
                        <a:pt x="20438" y="720"/>
                        <a:pt x="20383" y="814"/>
                      </a:cubicBezTo>
                      <a:cubicBezTo>
                        <a:pt x="20383" y="817"/>
                        <a:pt x="20380" y="820"/>
                        <a:pt x="20380" y="823"/>
                      </a:cubicBezTo>
                      <a:cubicBezTo>
                        <a:pt x="20377" y="823"/>
                        <a:pt x="20374" y="823"/>
                        <a:pt x="20370" y="827"/>
                      </a:cubicBezTo>
                      <a:cubicBezTo>
                        <a:pt x="20348" y="830"/>
                        <a:pt x="20329" y="833"/>
                        <a:pt x="20306" y="836"/>
                      </a:cubicBezTo>
                      <a:cubicBezTo>
                        <a:pt x="20312" y="820"/>
                        <a:pt x="20322" y="804"/>
                        <a:pt x="20332" y="791"/>
                      </a:cubicBezTo>
                      <a:moveTo>
                        <a:pt x="21804" y="926"/>
                      </a:moveTo>
                      <a:lnTo>
                        <a:pt x="21804" y="926"/>
                      </a:lnTo>
                      <a:cubicBezTo>
                        <a:pt x="21823" y="923"/>
                        <a:pt x="21848" y="914"/>
                        <a:pt x="21858" y="894"/>
                      </a:cubicBezTo>
                      <a:cubicBezTo>
                        <a:pt x="21865" y="875"/>
                        <a:pt x="21858" y="856"/>
                        <a:pt x="21855" y="836"/>
                      </a:cubicBezTo>
                      <a:cubicBezTo>
                        <a:pt x="21848" y="814"/>
                        <a:pt x="21845" y="794"/>
                        <a:pt x="21871" y="782"/>
                      </a:cubicBezTo>
                      <a:cubicBezTo>
                        <a:pt x="21881" y="778"/>
                        <a:pt x="21887" y="778"/>
                        <a:pt x="21894" y="778"/>
                      </a:cubicBezTo>
                      <a:cubicBezTo>
                        <a:pt x="21913" y="778"/>
                        <a:pt x="21936" y="791"/>
                        <a:pt x="21948" y="807"/>
                      </a:cubicBezTo>
                      <a:cubicBezTo>
                        <a:pt x="21971" y="823"/>
                        <a:pt x="21984" y="849"/>
                        <a:pt x="21984" y="878"/>
                      </a:cubicBezTo>
                      <a:cubicBezTo>
                        <a:pt x="21980" y="904"/>
                        <a:pt x="21964" y="920"/>
                        <a:pt x="21948" y="936"/>
                      </a:cubicBezTo>
                      <a:cubicBezTo>
                        <a:pt x="21945" y="939"/>
                        <a:pt x="21942" y="943"/>
                        <a:pt x="21939" y="946"/>
                      </a:cubicBezTo>
                      <a:cubicBezTo>
                        <a:pt x="21929" y="955"/>
                        <a:pt x="21916" y="967"/>
                        <a:pt x="21897" y="986"/>
                      </a:cubicBezTo>
                      <a:cubicBezTo>
                        <a:pt x="21887" y="993"/>
                        <a:pt x="21878" y="999"/>
                        <a:pt x="21868" y="1009"/>
                      </a:cubicBezTo>
                      <a:cubicBezTo>
                        <a:pt x="21868" y="1006"/>
                        <a:pt x="21865" y="1006"/>
                        <a:pt x="21861" y="1003"/>
                      </a:cubicBezTo>
                      <a:cubicBezTo>
                        <a:pt x="21710" y="939"/>
                        <a:pt x="21578" y="846"/>
                        <a:pt x="21427" y="782"/>
                      </a:cubicBezTo>
                      <a:cubicBezTo>
                        <a:pt x="21288" y="717"/>
                        <a:pt x="21130" y="685"/>
                        <a:pt x="20979" y="707"/>
                      </a:cubicBezTo>
                      <a:cubicBezTo>
                        <a:pt x="20937" y="714"/>
                        <a:pt x="20895" y="727"/>
                        <a:pt x="20857" y="740"/>
                      </a:cubicBezTo>
                      <a:cubicBezTo>
                        <a:pt x="20818" y="753"/>
                        <a:pt x="20782" y="775"/>
                        <a:pt x="20750" y="798"/>
                      </a:cubicBezTo>
                      <a:cubicBezTo>
                        <a:pt x="20741" y="804"/>
                        <a:pt x="20731" y="814"/>
                        <a:pt x="20722" y="820"/>
                      </a:cubicBezTo>
                      <a:cubicBezTo>
                        <a:pt x="20709" y="827"/>
                        <a:pt x="20696" y="836"/>
                        <a:pt x="20683" y="846"/>
                      </a:cubicBezTo>
                      <a:cubicBezTo>
                        <a:pt x="20670" y="843"/>
                        <a:pt x="20654" y="836"/>
                        <a:pt x="20638" y="833"/>
                      </a:cubicBezTo>
                      <a:cubicBezTo>
                        <a:pt x="20609" y="827"/>
                        <a:pt x="20580" y="823"/>
                        <a:pt x="20551" y="820"/>
                      </a:cubicBezTo>
                      <a:cubicBezTo>
                        <a:pt x="20638" y="753"/>
                        <a:pt x="20725" y="688"/>
                        <a:pt x="20828" y="653"/>
                      </a:cubicBezTo>
                      <a:cubicBezTo>
                        <a:pt x="20940" y="614"/>
                        <a:pt x="21066" y="624"/>
                        <a:pt x="21182" y="646"/>
                      </a:cubicBezTo>
                      <a:cubicBezTo>
                        <a:pt x="21298" y="669"/>
                        <a:pt x="21404" y="714"/>
                        <a:pt x="21507" y="769"/>
                      </a:cubicBezTo>
                      <a:cubicBezTo>
                        <a:pt x="21578" y="807"/>
                        <a:pt x="21646" y="862"/>
                        <a:pt x="21720" y="901"/>
                      </a:cubicBezTo>
                      <a:cubicBezTo>
                        <a:pt x="21739" y="920"/>
                        <a:pt x="21765" y="930"/>
                        <a:pt x="21791" y="930"/>
                      </a:cubicBezTo>
                      <a:cubicBezTo>
                        <a:pt x="21794" y="930"/>
                        <a:pt x="21800" y="926"/>
                        <a:pt x="21804" y="926"/>
                      </a:cubicBezTo>
                      <a:moveTo>
                        <a:pt x="21681" y="833"/>
                      </a:moveTo>
                      <a:lnTo>
                        <a:pt x="21681" y="833"/>
                      </a:lnTo>
                      <a:cubicBezTo>
                        <a:pt x="21636" y="804"/>
                        <a:pt x="21607" y="782"/>
                        <a:pt x="21562" y="756"/>
                      </a:cubicBezTo>
                      <a:cubicBezTo>
                        <a:pt x="21481" y="711"/>
                        <a:pt x="21395" y="669"/>
                        <a:pt x="21307" y="643"/>
                      </a:cubicBezTo>
                      <a:cubicBezTo>
                        <a:pt x="21143" y="588"/>
                        <a:pt x="20966" y="569"/>
                        <a:pt x="20802" y="630"/>
                      </a:cubicBezTo>
                      <a:cubicBezTo>
                        <a:pt x="20795" y="634"/>
                        <a:pt x="20792" y="637"/>
                        <a:pt x="20786" y="637"/>
                      </a:cubicBezTo>
                      <a:cubicBezTo>
                        <a:pt x="20696" y="675"/>
                        <a:pt x="20612" y="733"/>
                        <a:pt x="20544" y="804"/>
                      </a:cubicBezTo>
                      <a:cubicBezTo>
                        <a:pt x="20541" y="807"/>
                        <a:pt x="20534" y="810"/>
                        <a:pt x="20531" y="814"/>
                      </a:cubicBezTo>
                      <a:cubicBezTo>
                        <a:pt x="20525" y="817"/>
                        <a:pt x="20522" y="817"/>
                        <a:pt x="20515" y="817"/>
                      </a:cubicBezTo>
                      <a:cubicBezTo>
                        <a:pt x="20480" y="817"/>
                        <a:pt x="20445" y="820"/>
                        <a:pt x="20409" y="820"/>
                      </a:cubicBezTo>
                      <a:cubicBezTo>
                        <a:pt x="20473" y="707"/>
                        <a:pt x="20596" y="640"/>
                        <a:pt x="20722" y="598"/>
                      </a:cubicBezTo>
                      <a:cubicBezTo>
                        <a:pt x="20873" y="550"/>
                        <a:pt x="21040" y="537"/>
                        <a:pt x="21191" y="585"/>
                      </a:cubicBezTo>
                      <a:cubicBezTo>
                        <a:pt x="21256" y="608"/>
                        <a:pt x="21488" y="704"/>
                        <a:pt x="21543" y="720"/>
                      </a:cubicBezTo>
                      <a:cubicBezTo>
                        <a:pt x="21555" y="724"/>
                        <a:pt x="21659" y="746"/>
                        <a:pt x="21697" y="756"/>
                      </a:cubicBezTo>
                      <a:cubicBezTo>
                        <a:pt x="21684" y="778"/>
                        <a:pt x="21678" y="804"/>
                        <a:pt x="21681" y="833"/>
                      </a:cubicBezTo>
                      <a:moveTo>
                        <a:pt x="22045" y="662"/>
                      </a:moveTo>
                      <a:lnTo>
                        <a:pt x="22045" y="662"/>
                      </a:lnTo>
                      <a:cubicBezTo>
                        <a:pt x="22071" y="659"/>
                        <a:pt x="22084" y="646"/>
                        <a:pt x="22093" y="624"/>
                      </a:cubicBezTo>
                      <a:cubicBezTo>
                        <a:pt x="22103" y="608"/>
                        <a:pt x="22116" y="601"/>
                        <a:pt x="22132" y="601"/>
                      </a:cubicBezTo>
                      <a:cubicBezTo>
                        <a:pt x="22142" y="601"/>
                        <a:pt x="22155" y="608"/>
                        <a:pt x="22161" y="621"/>
                      </a:cubicBezTo>
                      <a:cubicBezTo>
                        <a:pt x="22177" y="646"/>
                        <a:pt x="22171" y="685"/>
                        <a:pt x="22142" y="698"/>
                      </a:cubicBezTo>
                      <a:cubicBezTo>
                        <a:pt x="22125" y="704"/>
                        <a:pt x="22109" y="704"/>
                        <a:pt x="22090" y="707"/>
                      </a:cubicBezTo>
                      <a:cubicBezTo>
                        <a:pt x="22080" y="707"/>
                        <a:pt x="22071" y="704"/>
                        <a:pt x="22064" y="704"/>
                      </a:cubicBezTo>
                      <a:cubicBezTo>
                        <a:pt x="21997" y="701"/>
                        <a:pt x="21945" y="659"/>
                        <a:pt x="21881" y="653"/>
                      </a:cubicBezTo>
                      <a:cubicBezTo>
                        <a:pt x="21874" y="653"/>
                        <a:pt x="21871" y="653"/>
                        <a:pt x="21868" y="653"/>
                      </a:cubicBezTo>
                      <a:cubicBezTo>
                        <a:pt x="21810" y="650"/>
                        <a:pt x="21749" y="682"/>
                        <a:pt x="21713" y="727"/>
                      </a:cubicBezTo>
                      <a:cubicBezTo>
                        <a:pt x="21697" y="724"/>
                        <a:pt x="21665" y="714"/>
                        <a:pt x="21659" y="714"/>
                      </a:cubicBezTo>
                      <a:cubicBezTo>
                        <a:pt x="21639" y="711"/>
                        <a:pt x="21617" y="704"/>
                        <a:pt x="21597" y="698"/>
                      </a:cubicBezTo>
                      <a:cubicBezTo>
                        <a:pt x="21555" y="688"/>
                        <a:pt x="21514" y="675"/>
                        <a:pt x="21472" y="662"/>
                      </a:cubicBezTo>
                      <a:cubicBezTo>
                        <a:pt x="21391" y="634"/>
                        <a:pt x="21311" y="598"/>
                        <a:pt x="21230" y="566"/>
                      </a:cubicBezTo>
                      <a:cubicBezTo>
                        <a:pt x="21224" y="563"/>
                        <a:pt x="21214" y="559"/>
                        <a:pt x="21208" y="556"/>
                      </a:cubicBezTo>
                      <a:cubicBezTo>
                        <a:pt x="21089" y="505"/>
                        <a:pt x="20966" y="495"/>
                        <a:pt x="20837" y="498"/>
                      </a:cubicBezTo>
                      <a:cubicBezTo>
                        <a:pt x="20831" y="498"/>
                        <a:pt x="20824" y="498"/>
                        <a:pt x="20818" y="498"/>
                      </a:cubicBezTo>
                      <a:cubicBezTo>
                        <a:pt x="20860" y="457"/>
                        <a:pt x="20944" y="453"/>
                        <a:pt x="20998" y="453"/>
                      </a:cubicBezTo>
                      <a:cubicBezTo>
                        <a:pt x="21085" y="450"/>
                        <a:pt x="21172" y="460"/>
                        <a:pt x="21259" y="479"/>
                      </a:cubicBezTo>
                      <a:cubicBezTo>
                        <a:pt x="21343" y="495"/>
                        <a:pt x="21423" y="524"/>
                        <a:pt x="21507" y="546"/>
                      </a:cubicBezTo>
                      <a:cubicBezTo>
                        <a:pt x="21507" y="550"/>
                        <a:pt x="21511" y="550"/>
                        <a:pt x="21511" y="550"/>
                      </a:cubicBezTo>
                      <a:cubicBezTo>
                        <a:pt x="21527" y="553"/>
                        <a:pt x="21543" y="559"/>
                        <a:pt x="21555" y="563"/>
                      </a:cubicBezTo>
                      <a:cubicBezTo>
                        <a:pt x="21691" y="605"/>
                        <a:pt x="21832" y="634"/>
                        <a:pt x="21968" y="611"/>
                      </a:cubicBezTo>
                      <a:cubicBezTo>
                        <a:pt x="21977" y="640"/>
                        <a:pt x="22003" y="666"/>
                        <a:pt x="22042" y="662"/>
                      </a:cubicBezTo>
                      <a:lnTo>
                        <a:pt x="22042" y="662"/>
                      </a:lnTo>
                      <a:lnTo>
                        <a:pt x="22045" y="662"/>
                      </a:lnTo>
                      <a:moveTo>
                        <a:pt x="21900" y="521"/>
                      </a:moveTo>
                      <a:lnTo>
                        <a:pt x="21900" y="521"/>
                      </a:lnTo>
                      <a:cubicBezTo>
                        <a:pt x="21942" y="521"/>
                        <a:pt x="21961" y="498"/>
                        <a:pt x="21971" y="485"/>
                      </a:cubicBezTo>
                      <a:cubicBezTo>
                        <a:pt x="21987" y="476"/>
                        <a:pt x="22003" y="463"/>
                        <a:pt x="22013" y="447"/>
                      </a:cubicBezTo>
                      <a:cubicBezTo>
                        <a:pt x="22023" y="427"/>
                        <a:pt x="22026" y="405"/>
                        <a:pt x="22010" y="392"/>
                      </a:cubicBezTo>
                      <a:cubicBezTo>
                        <a:pt x="21990" y="373"/>
                        <a:pt x="21961" y="357"/>
                        <a:pt x="21971" y="325"/>
                      </a:cubicBezTo>
                      <a:cubicBezTo>
                        <a:pt x="21984" y="295"/>
                        <a:pt x="22023" y="283"/>
                        <a:pt x="22055" y="283"/>
                      </a:cubicBezTo>
                      <a:cubicBezTo>
                        <a:pt x="22077" y="283"/>
                        <a:pt x="22103" y="292"/>
                        <a:pt x="22122" y="305"/>
                      </a:cubicBezTo>
                      <a:cubicBezTo>
                        <a:pt x="22168" y="334"/>
                        <a:pt x="22206" y="385"/>
                        <a:pt x="22200" y="440"/>
                      </a:cubicBezTo>
                      <a:cubicBezTo>
                        <a:pt x="22196" y="463"/>
                        <a:pt x="22177" y="501"/>
                        <a:pt x="22151" y="501"/>
                      </a:cubicBezTo>
                      <a:cubicBezTo>
                        <a:pt x="22129" y="501"/>
                        <a:pt x="22109" y="482"/>
                        <a:pt x="22087" y="479"/>
                      </a:cubicBezTo>
                      <a:cubicBezTo>
                        <a:pt x="22084" y="479"/>
                        <a:pt x="22080" y="479"/>
                        <a:pt x="22074" y="479"/>
                      </a:cubicBezTo>
                      <a:cubicBezTo>
                        <a:pt x="22029" y="476"/>
                        <a:pt x="21987" y="521"/>
                        <a:pt x="21971" y="563"/>
                      </a:cubicBezTo>
                      <a:cubicBezTo>
                        <a:pt x="21971" y="566"/>
                        <a:pt x="21971" y="566"/>
                        <a:pt x="21968" y="569"/>
                      </a:cubicBezTo>
                      <a:cubicBezTo>
                        <a:pt x="21842" y="595"/>
                        <a:pt x="21710" y="569"/>
                        <a:pt x="21588" y="534"/>
                      </a:cubicBezTo>
                      <a:cubicBezTo>
                        <a:pt x="21559" y="527"/>
                        <a:pt x="21530" y="518"/>
                        <a:pt x="21501" y="508"/>
                      </a:cubicBezTo>
                      <a:cubicBezTo>
                        <a:pt x="21404" y="479"/>
                        <a:pt x="21304" y="447"/>
                        <a:pt x="21204" y="431"/>
                      </a:cubicBezTo>
                      <a:cubicBezTo>
                        <a:pt x="21114" y="418"/>
                        <a:pt x="21024" y="418"/>
                        <a:pt x="20937" y="431"/>
                      </a:cubicBezTo>
                      <a:cubicBezTo>
                        <a:pt x="20889" y="437"/>
                        <a:pt x="20834" y="450"/>
                        <a:pt x="20802" y="489"/>
                      </a:cubicBezTo>
                      <a:cubicBezTo>
                        <a:pt x="20802" y="492"/>
                        <a:pt x="20799" y="495"/>
                        <a:pt x="20795" y="498"/>
                      </a:cubicBezTo>
                      <a:cubicBezTo>
                        <a:pt x="20792" y="498"/>
                        <a:pt x="20789" y="501"/>
                        <a:pt x="20786" y="501"/>
                      </a:cubicBezTo>
                      <a:cubicBezTo>
                        <a:pt x="20754" y="505"/>
                        <a:pt x="20725" y="508"/>
                        <a:pt x="20692" y="511"/>
                      </a:cubicBezTo>
                      <a:cubicBezTo>
                        <a:pt x="20718" y="479"/>
                        <a:pt x="20747" y="450"/>
                        <a:pt x="20779" y="427"/>
                      </a:cubicBezTo>
                      <a:cubicBezTo>
                        <a:pt x="20815" y="402"/>
                        <a:pt x="20857" y="379"/>
                        <a:pt x="20902" y="366"/>
                      </a:cubicBezTo>
                      <a:cubicBezTo>
                        <a:pt x="20992" y="334"/>
                        <a:pt x="21095" y="331"/>
                        <a:pt x="21188" y="357"/>
                      </a:cubicBezTo>
                      <a:cubicBezTo>
                        <a:pt x="21259" y="379"/>
                        <a:pt x="21330" y="408"/>
                        <a:pt x="21401" y="437"/>
                      </a:cubicBezTo>
                      <a:cubicBezTo>
                        <a:pt x="21478" y="466"/>
                        <a:pt x="21559" y="485"/>
                        <a:pt x="21639" y="498"/>
                      </a:cubicBezTo>
                      <a:cubicBezTo>
                        <a:pt x="21726" y="514"/>
                        <a:pt x="21813" y="527"/>
                        <a:pt x="21900" y="521"/>
                      </a:cubicBezTo>
                      <a:moveTo>
                        <a:pt x="21517" y="1431"/>
                      </a:moveTo>
                      <a:lnTo>
                        <a:pt x="21517" y="1431"/>
                      </a:lnTo>
                      <a:cubicBezTo>
                        <a:pt x="21511" y="1431"/>
                        <a:pt x="21507" y="1431"/>
                        <a:pt x="21504" y="1431"/>
                      </a:cubicBezTo>
                      <a:cubicBezTo>
                        <a:pt x="21439" y="1434"/>
                        <a:pt x="21385" y="1479"/>
                        <a:pt x="21320" y="1483"/>
                      </a:cubicBezTo>
                      <a:cubicBezTo>
                        <a:pt x="21311" y="1483"/>
                        <a:pt x="21301" y="1486"/>
                        <a:pt x="21291" y="1483"/>
                      </a:cubicBezTo>
                      <a:cubicBezTo>
                        <a:pt x="21275" y="1483"/>
                        <a:pt x="21256" y="1483"/>
                        <a:pt x="21243" y="1476"/>
                      </a:cubicBezTo>
                      <a:cubicBezTo>
                        <a:pt x="21214" y="1463"/>
                        <a:pt x="21208" y="1424"/>
                        <a:pt x="21221" y="1399"/>
                      </a:cubicBezTo>
                      <a:cubicBezTo>
                        <a:pt x="21230" y="1386"/>
                        <a:pt x="21240" y="1379"/>
                        <a:pt x="21253" y="1379"/>
                      </a:cubicBezTo>
                      <a:cubicBezTo>
                        <a:pt x="21266" y="1376"/>
                        <a:pt x="21282" y="1386"/>
                        <a:pt x="21288" y="1402"/>
                      </a:cubicBezTo>
                      <a:cubicBezTo>
                        <a:pt x="21301" y="1424"/>
                        <a:pt x="21314" y="1437"/>
                        <a:pt x="21340" y="1441"/>
                      </a:cubicBezTo>
                      <a:lnTo>
                        <a:pt x="21340" y="1441"/>
                      </a:lnTo>
                      <a:lnTo>
                        <a:pt x="21340" y="1441"/>
                      </a:lnTo>
                      <a:cubicBezTo>
                        <a:pt x="21378" y="1444"/>
                        <a:pt x="21404" y="1418"/>
                        <a:pt x="21414" y="1386"/>
                      </a:cubicBezTo>
                      <a:cubicBezTo>
                        <a:pt x="21552" y="1411"/>
                        <a:pt x="21694" y="1383"/>
                        <a:pt x="21826" y="1341"/>
                      </a:cubicBezTo>
                      <a:cubicBezTo>
                        <a:pt x="21842" y="1338"/>
                        <a:pt x="21855" y="1331"/>
                        <a:pt x="21871" y="1328"/>
                      </a:cubicBezTo>
                      <a:cubicBezTo>
                        <a:pt x="21874" y="1328"/>
                        <a:pt x="21874" y="1328"/>
                        <a:pt x="21878" y="1325"/>
                      </a:cubicBezTo>
                      <a:cubicBezTo>
                        <a:pt x="21958" y="1299"/>
                        <a:pt x="22042" y="1273"/>
                        <a:pt x="22125" y="1254"/>
                      </a:cubicBezTo>
                      <a:cubicBezTo>
                        <a:pt x="22209" y="1238"/>
                        <a:pt x="22300" y="1228"/>
                        <a:pt x="22386" y="1231"/>
                      </a:cubicBezTo>
                      <a:cubicBezTo>
                        <a:pt x="22438" y="1231"/>
                        <a:pt x="22525" y="1231"/>
                        <a:pt x="22564" y="1276"/>
                      </a:cubicBezTo>
                      <a:cubicBezTo>
                        <a:pt x="22557" y="1276"/>
                        <a:pt x="22551" y="1276"/>
                        <a:pt x="22544" y="1276"/>
                      </a:cubicBezTo>
                      <a:cubicBezTo>
                        <a:pt x="22419" y="1273"/>
                        <a:pt x="22296" y="1283"/>
                        <a:pt x="22177" y="1331"/>
                      </a:cubicBezTo>
                      <a:cubicBezTo>
                        <a:pt x="22168" y="1334"/>
                        <a:pt x="22161" y="1338"/>
                        <a:pt x="22151" y="1341"/>
                      </a:cubicBezTo>
                      <a:cubicBezTo>
                        <a:pt x="22074" y="1376"/>
                        <a:pt x="21993" y="1411"/>
                        <a:pt x="21910" y="1441"/>
                      </a:cubicBezTo>
                      <a:cubicBezTo>
                        <a:pt x="21871" y="1454"/>
                        <a:pt x="21829" y="1466"/>
                        <a:pt x="21787" y="1476"/>
                      </a:cubicBezTo>
                      <a:cubicBezTo>
                        <a:pt x="21765" y="1483"/>
                        <a:pt x="21746" y="1486"/>
                        <a:pt x="21723" y="1492"/>
                      </a:cubicBezTo>
                      <a:cubicBezTo>
                        <a:pt x="21716" y="1492"/>
                        <a:pt x="21684" y="1502"/>
                        <a:pt x="21668" y="1505"/>
                      </a:cubicBezTo>
                      <a:cubicBezTo>
                        <a:pt x="21633" y="1460"/>
                        <a:pt x="21572" y="1428"/>
                        <a:pt x="21517" y="1431"/>
                      </a:cubicBezTo>
                      <a:moveTo>
                        <a:pt x="22448" y="1209"/>
                      </a:moveTo>
                      <a:lnTo>
                        <a:pt x="22448" y="1209"/>
                      </a:lnTo>
                      <a:cubicBezTo>
                        <a:pt x="22357" y="1196"/>
                        <a:pt x="22267" y="1196"/>
                        <a:pt x="22180" y="1209"/>
                      </a:cubicBezTo>
                      <a:cubicBezTo>
                        <a:pt x="22077" y="1225"/>
                        <a:pt x="21980" y="1257"/>
                        <a:pt x="21881" y="1286"/>
                      </a:cubicBezTo>
                      <a:cubicBezTo>
                        <a:pt x="21852" y="1296"/>
                        <a:pt x="21826" y="1305"/>
                        <a:pt x="21797" y="1312"/>
                      </a:cubicBezTo>
                      <a:cubicBezTo>
                        <a:pt x="21671" y="1347"/>
                        <a:pt x="21539" y="1373"/>
                        <a:pt x="21414" y="1347"/>
                      </a:cubicBezTo>
                      <a:cubicBezTo>
                        <a:pt x="21414" y="1344"/>
                        <a:pt x="21414" y="1341"/>
                        <a:pt x="21411" y="1341"/>
                      </a:cubicBezTo>
                      <a:cubicBezTo>
                        <a:pt x="21398" y="1299"/>
                        <a:pt x="21356" y="1254"/>
                        <a:pt x="21307" y="1257"/>
                      </a:cubicBezTo>
                      <a:cubicBezTo>
                        <a:pt x="21304" y="1257"/>
                        <a:pt x="21301" y="1257"/>
                        <a:pt x="21298" y="1257"/>
                      </a:cubicBezTo>
                      <a:cubicBezTo>
                        <a:pt x="21275" y="1260"/>
                        <a:pt x="21256" y="1279"/>
                        <a:pt x="21234" y="1279"/>
                      </a:cubicBezTo>
                      <a:cubicBezTo>
                        <a:pt x="21204" y="1279"/>
                        <a:pt x="21188" y="1241"/>
                        <a:pt x="21185" y="1215"/>
                      </a:cubicBezTo>
                      <a:cubicBezTo>
                        <a:pt x="21179" y="1164"/>
                        <a:pt x="21217" y="1112"/>
                        <a:pt x="21259" y="1083"/>
                      </a:cubicBezTo>
                      <a:cubicBezTo>
                        <a:pt x="21282" y="1070"/>
                        <a:pt x="21304" y="1061"/>
                        <a:pt x="21330" y="1061"/>
                      </a:cubicBezTo>
                      <a:cubicBezTo>
                        <a:pt x="21359" y="1061"/>
                        <a:pt x="21401" y="1074"/>
                        <a:pt x="21411" y="1102"/>
                      </a:cubicBezTo>
                      <a:cubicBezTo>
                        <a:pt x="21423" y="1135"/>
                        <a:pt x="21391" y="1151"/>
                        <a:pt x="21375" y="1170"/>
                      </a:cubicBezTo>
                      <a:cubicBezTo>
                        <a:pt x="21359" y="1183"/>
                        <a:pt x="21362" y="1206"/>
                        <a:pt x="21372" y="1225"/>
                      </a:cubicBezTo>
                      <a:cubicBezTo>
                        <a:pt x="21378" y="1241"/>
                        <a:pt x="21395" y="1254"/>
                        <a:pt x="21411" y="1263"/>
                      </a:cubicBezTo>
                      <a:cubicBezTo>
                        <a:pt x="21423" y="1276"/>
                        <a:pt x="21439" y="1299"/>
                        <a:pt x="21481" y="1299"/>
                      </a:cubicBezTo>
                      <a:cubicBezTo>
                        <a:pt x="21568" y="1302"/>
                        <a:pt x="21655" y="1292"/>
                        <a:pt x="21742" y="1276"/>
                      </a:cubicBezTo>
                      <a:cubicBezTo>
                        <a:pt x="21826" y="1263"/>
                        <a:pt x="21907" y="1244"/>
                        <a:pt x="21984" y="1215"/>
                      </a:cubicBezTo>
                      <a:cubicBezTo>
                        <a:pt x="22055" y="1186"/>
                        <a:pt x="22122" y="1154"/>
                        <a:pt x="22193" y="1135"/>
                      </a:cubicBezTo>
                      <a:cubicBezTo>
                        <a:pt x="22290" y="1109"/>
                        <a:pt x="22390" y="1112"/>
                        <a:pt x="22483" y="1144"/>
                      </a:cubicBezTo>
                      <a:cubicBezTo>
                        <a:pt x="22525" y="1157"/>
                        <a:pt x="22567" y="1177"/>
                        <a:pt x="22605" y="1206"/>
                      </a:cubicBezTo>
                      <a:cubicBezTo>
                        <a:pt x="22637" y="1228"/>
                        <a:pt x="22663" y="1257"/>
                        <a:pt x="22689" y="1289"/>
                      </a:cubicBezTo>
                      <a:cubicBezTo>
                        <a:pt x="22660" y="1286"/>
                        <a:pt x="22628" y="1283"/>
                        <a:pt x="22596" y="1279"/>
                      </a:cubicBezTo>
                      <a:cubicBezTo>
                        <a:pt x="22593" y="1276"/>
                        <a:pt x="22589" y="1276"/>
                        <a:pt x="22586" y="1276"/>
                      </a:cubicBezTo>
                      <a:cubicBezTo>
                        <a:pt x="22583" y="1273"/>
                        <a:pt x="22583" y="1270"/>
                        <a:pt x="22580" y="1267"/>
                      </a:cubicBezTo>
                      <a:cubicBezTo>
                        <a:pt x="22551" y="1225"/>
                        <a:pt x="22496" y="1215"/>
                        <a:pt x="22448" y="1209"/>
                      </a:cubicBezTo>
                      <a:moveTo>
                        <a:pt x="22544" y="1054"/>
                      </a:moveTo>
                      <a:lnTo>
                        <a:pt x="22544" y="1054"/>
                      </a:lnTo>
                      <a:cubicBezTo>
                        <a:pt x="22473" y="1016"/>
                        <a:pt x="22393" y="993"/>
                        <a:pt x="22309" y="993"/>
                      </a:cubicBezTo>
                      <a:cubicBezTo>
                        <a:pt x="22222" y="993"/>
                        <a:pt x="22135" y="1016"/>
                        <a:pt x="22048" y="1041"/>
                      </a:cubicBezTo>
                      <a:cubicBezTo>
                        <a:pt x="21958" y="1067"/>
                        <a:pt x="21868" y="1096"/>
                        <a:pt x="21778" y="1122"/>
                      </a:cubicBezTo>
                      <a:cubicBezTo>
                        <a:pt x="21807" y="1093"/>
                        <a:pt x="21839" y="1067"/>
                        <a:pt x="21871" y="1045"/>
                      </a:cubicBezTo>
                      <a:cubicBezTo>
                        <a:pt x="21878" y="1045"/>
                        <a:pt x="21881" y="1041"/>
                        <a:pt x="21884" y="1038"/>
                      </a:cubicBezTo>
                      <a:cubicBezTo>
                        <a:pt x="21884" y="1035"/>
                        <a:pt x="21887" y="1035"/>
                        <a:pt x="21887" y="1035"/>
                      </a:cubicBezTo>
                      <a:cubicBezTo>
                        <a:pt x="22055" y="920"/>
                        <a:pt x="22261" y="843"/>
                        <a:pt x="22444" y="852"/>
                      </a:cubicBezTo>
                      <a:cubicBezTo>
                        <a:pt x="22538" y="859"/>
                        <a:pt x="22628" y="888"/>
                        <a:pt x="22712" y="923"/>
                      </a:cubicBezTo>
                      <a:cubicBezTo>
                        <a:pt x="22699" y="939"/>
                        <a:pt x="22689" y="959"/>
                        <a:pt x="22680" y="977"/>
                      </a:cubicBezTo>
                      <a:cubicBezTo>
                        <a:pt x="22667" y="1006"/>
                        <a:pt x="22657" y="1041"/>
                        <a:pt x="22628" y="1061"/>
                      </a:cubicBezTo>
                      <a:cubicBezTo>
                        <a:pt x="22612" y="1070"/>
                        <a:pt x="22596" y="1074"/>
                        <a:pt x="22577" y="1074"/>
                      </a:cubicBezTo>
                      <a:cubicBezTo>
                        <a:pt x="22567" y="1067"/>
                        <a:pt x="22554" y="1061"/>
                        <a:pt x="22544" y="1054"/>
                      </a:cubicBezTo>
                      <a:moveTo>
                        <a:pt x="22254" y="791"/>
                      </a:moveTo>
                      <a:lnTo>
                        <a:pt x="22254" y="791"/>
                      </a:lnTo>
                      <a:cubicBezTo>
                        <a:pt x="22254" y="788"/>
                        <a:pt x="22254" y="788"/>
                        <a:pt x="22254" y="785"/>
                      </a:cubicBezTo>
                      <a:cubicBezTo>
                        <a:pt x="22277" y="756"/>
                        <a:pt x="22303" y="727"/>
                        <a:pt x="22332" y="701"/>
                      </a:cubicBezTo>
                      <a:cubicBezTo>
                        <a:pt x="22386" y="646"/>
                        <a:pt x="22451" y="601"/>
                        <a:pt x="22522" y="569"/>
                      </a:cubicBezTo>
                      <a:cubicBezTo>
                        <a:pt x="22602" y="537"/>
                        <a:pt x="22689" y="534"/>
                        <a:pt x="22773" y="534"/>
                      </a:cubicBezTo>
                      <a:lnTo>
                        <a:pt x="22776" y="534"/>
                      </a:lnTo>
                      <a:cubicBezTo>
                        <a:pt x="22699" y="546"/>
                        <a:pt x="22621" y="572"/>
                        <a:pt x="22551" y="601"/>
                      </a:cubicBezTo>
                      <a:cubicBezTo>
                        <a:pt x="22448" y="640"/>
                        <a:pt x="22364" y="720"/>
                        <a:pt x="22306" y="814"/>
                      </a:cubicBezTo>
                      <a:cubicBezTo>
                        <a:pt x="22306" y="817"/>
                        <a:pt x="22303" y="820"/>
                        <a:pt x="22303" y="823"/>
                      </a:cubicBezTo>
                      <a:cubicBezTo>
                        <a:pt x="22300" y="823"/>
                        <a:pt x="22296" y="823"/>
                        <a:pt x="22293" y="827"/>
                      </a:cubicBezTo>
                      <a:cubicBezTo>
                        <a:pt x="22270" y="830"/>
                        <a:pt x="22251" y="833"/>
                        <a:pt x="22229" y="836"/>
                      </a:cubicBezTo>
                      <a:cubicBezTo>
                        <a:pt x="22235" y="820"/>
                        <a:pt x="22245" y="804"/>
                        <a:pt x="22254" y="791"/>
                      </a:cubicBezTo>
                      <a:moveTo>
                        <a:pt x="23726" y="926"/>
                      </a:moveTo>
                      <a:lnTo>
                        <a:pt x="23726" y="926"/>
                      </a:lnTo>
                      <a:cubicBezTo>
                        <a:pt x="23746" y="923"/>
                        <a:pt x="23771" y="914"/>
                        <a:pt x="23781" y="894"/>
                      </a:cubicBezTo>
                      <a:cubicBezTo>
                        <a:pt x="23787" y="875"/>
                        <a:pt x="23781" y="856"/>
                        <a:pt x="23778" y="836"/>
                      </a:cubicBezTo>
                      <a:cubicBezTo>
                        <a:pt x="23771" y="814"/>
                        <a:pt x="23768" y="794"/>
                        <a:pt x="23797" y="782"/>
                      </a:cubicBezTo>
                      <a:cubicBezTo>
                        <a:pt x="23803" y="778"/>
                        <a:pt x="23810" y="778"/>
                        <a:pt x="23816" y="778"/>
                      </a:cubicBezTo>
                      <a:cubicBezTo>
                        <a:pt x="23836" y="778"/>
                        <a:pt x="23858" y="791"/>
                        <a:pt x="23871" y="807"/>
                      </a:cubicBezTo>
                      <a:cubicBezTo>
                        <a:pt x="23894" y="823"/>
                        <a:pt x="23907" y="849"/>
                        <a:pt x="23907" y="878"/>
                      </a:cubicBezTo>
                      <a:cubicBezTo>
                        <a:pt x="23903" y="904"/>
                        <a:pt x="23887" y="920"/>
                        <a:pt x="23871" y="936"/>
                      </a:cubicBezTo>
                      <a:cubicBezTo>
                        <a:pt x="23868" y="939"/>
                        <a:pt x="23865" y="943"/>
                        <a:pt x="23861" y="946"/>
                      </a:cubicBezTo>
                      <a:cubicBezTo>
                        <a:pt x="23852" y="955"/>
                        <a:pt x="23839" y="967"/>
                        <a:pt x="23819" y="986"/>
                      </a:cubicBezTo>
                      <a:cubicBezTo>
                        <a:pt x="23810" y="993"/>
                        <a:pt x="23800" y="999"/>
                        <a:pt x="23791" y="1009"/>
                      </a:cubicBezTo>
                      <a:cubicBezTo>
                        <a:pt x="23791" y="1006"/>
                        <a:pt x="23787" y="1006"/>
                        <a:pt x="23784" y="1003"/>
                      </a:cubicBezTo>
                      <a:cubicBezTo>
                        <a:pt x="23633" y="939"/>
                        <a:pt x="23501" y="846"/>
                        <a:pt x="23349" y="782"/>
                      </a:cubicBezTo>
                      <a:cubicBezTo>
                        <a:pt x="23211" y="717"/>
                        <a:pt x="23053" y="685"/>
                        <a:pt x="22902" y="707"/>
                      </a:cubicBezTo>
                      <a:cubicBezTo>
                        <a:pt x="22860" y="714"/>
                        <a:pt x="22818" y="727"/>
                        <a:pt x="22779" y="740"/>
                      </a:cubicBezTo>
                      <a:cubicBezTo>
                        <a:pt x="22741" y="753"/>
                        <a:pt x="22705" y="775"/>
                        <a:pt x="22673" y="798"/>
                      </a:cubicBezTo>
                      <a:cubicBezTo>
                        <a:pt x="22663" y="804"/>
                        <a:pt x="22654" y="814"/>
                        <a:pt x="22647" y="820"/>
                      </a:cubicBezTo>
                      <a:cubicBezTo>
                        <a:pt x="22631" y="827"/>
                        <a:pt x="22618" y="836"/>
                        <a:pt x="22605" y="846"/>
                      </a:cubicBezTo>
                      <a:cubicBezTo>
                        <a:pt x="22593" y="843"/>
                        <a:pt x="22577" y="836"/>
                        <a:pt x="22560" y="833"/>
                      </a:cubicBezTo>
                      <a:cubicBezTo>
                        <a:pt x="22531" y="827"/>
                        <a:pt x="22502" y="823"/>
                        <a:pt x="22473" y="820"/>
                      </a:cubicBezTo>
                      <a:cubicBezTo>
                        <a:pt x="22560" y="753"/>
                        <a:pt x="22647" y="688"/>
                        <a:pt x="22750" y="653"/>
                      </a:cubicBezTo>
                      <a:cubicBezTo>
                        <a:pt x="22863" y="614"/>
                        <a:pt x="22989" y="624"/>
                        <a:pt x="23105" y="646"/>
                      </a:cubicBezTo>
                      <a:cubicBezTo>
                        <a:pt x="23221" y="669"/>
                        <a:pt x="23327" y="714"/>
                        <a:pt x="23430" y="769"/>
                      </a:cubicBezTo>
                      <a:cubicBezTo>
                        <a:pt x="23501" y="807"/>
                        <a:pt x="23568" y="862"/>
                        <a:pt x="23642" y="901"/>
                      </a:cubicBezTo>
                      <a:cubicBezTo>
                        <a:pt x="23662" y="920"/>
                        <a:pt x="23687" y="930"/>
                        <a:pt x="23713" y="930"/>
                      </a:cubicBezTo>
                      <a:cubicBezTo>
                        <a:pt x="23716" y="930"/>
                        <a:pt x="23723" y="926"/>
                        <a:pt x="23726" y="926"/>
                      </a:cubicBezTo>
                      <a:moveTo>
                        <a:pt x="23604" y="833"/>
                      </a:moveTo>
                      <a:lnTo>
                        <a:pt x="23604" y="833"/>
                      </a:lnTo>
                      <a:cubicBezTo>
                        <a:pt x="23559" y="804"/>
                        <a:pt x="23530" y="782"/>
                        <a:pt x="23485" y="756"/>
                      </a:cubicBezTo>
                      <a:cubicBezTo>
                        <a:pt x="23404" y="711"/>
                        <a:pt x="23317" y="669"/>
                        <a:pt x="23230" y="643"/>
                      </a:cubicBezTo>
                      <a:cubicBezTo>
                        <a:pt x="23066" y="588"/>
                        <a:pt x="22889" y="569"/>
                        <a:pt x="22725" y="630"/>
                      </a:cubicBezTo>
                      <a:cubicBezTo>
                        <a:pt x="22718" y="634"/>
                        <a:pt x="22715" y="637"/>
                        <a:pt x="22709" y="637"/>
                      </a:cubicBezTo>
                      <a:cubicBezTo>
                        <a:pt x="22618" y="675"/>
                        <a:pt x="22535" y="733"/>
                        <a:pt x="22467" y="804"/>
                      </a:cubicBezTo>
                      <a:cubicBezTo>
                        <a:pt x="22464" y="807"/>
                        <a:pt x="22457" y="810"/>
                        <a:pt x="22454" y="814"/>
                      </a:cubicBezTo>
                      <a:cubicBezTo>
                        <a:pt x="22448" y="817"/>
                        <a:pt x="22444" y="817"/>
                        <a:pt x="22438" y="817"/>
                      </a:cubicBezTo>
                      <a:cubicBezTo>
                        <a:pt x="22403" y="817"/>
                        <a:pt x="22367" y="820"/>
                        <a:pt x="22332" y="820"/>
                      </a:cubicBezTo>
                      <a:cubicBezTo>
                        <a:pt x="22396" y="707"/>
                        <a:pt x="22518" y="640"/>
                        <a:pt x="22644" y="598"/>
                      </a:cubicBezTo>
                      <a:cubicBezTo>
                        <a:pt x="22795" y="550"/>
                        <a:pt x="22963" y="537"/>
                        <a:pt x="23114" y="585"/>
                      </a:cubicBezTo>
                      <a:cubicBezTo>
                        <a:pt x="23179" y="608"/>
                        <a:pt x="23410" y="704"/>
                        <a:pt x="23465" y="720"/>
                      </a:cubicBezTo>
                      <a:cubicBezTo>
                        <a:pt x="23478" y="724"/>
                        <a:pt x="23581" y="746"/>
                        <a:pt x="23620" y="756"/>
                      </a:cubicBezTo>
                      <a:cubicBezTo>
                        <a:pt x="23607" y="778"/>
                        <a:pt x="23601" y="804"/>
                        <a:pt x="23604" y="833"/>
                      </a:cubicBezTo>
                      <a:moveTo>
                        <a:pt x="23968" y="662"/>
                      </a:moveTo>
                      <a:lnTo>
                        <a:pt x="23968" y="662"/>
                      </a:lnTo>
                      <a:cubicBezTo>
                        <a:pt x="23994" y="659"/>
                        <a:pt x="24006" y="646"/>
                        <a:pt x="24016" y="624"/>
                      </a:cubicBezTo>
                      <a:cubicBezTo>
                        <a:pt x="24026" y="608"/>
                        <a:pt x="24039" y="601"/>
                        <a:pt x="24055" y="601"/>
                      </a:cubicBezTo>
                      <a:cubicBezTo>
                        <a:pt x="24064" y="601"/>
                        <a:pt x="24077" y="608"/>
                        <a:pt x="24084" y="621"/>
                      </a:cubicBezTo>
                      <a:cubicBezTo>
                        <a:pt x="24100" y="646"/>
                        <a:pt x="24093" y="685"/>
                        <a:pt x="24064" y="698"/>
                      </a:cubicBezTo>
                      <a:cubicBezTo>
                        <a:pt x="24048" y="704"/>
                        <a:pt x="24032" y="704"/>
                        <a:pt x="24013" y="707"/>
                      </a:cubicBezTo>
                      <a:cubicBezTo>
                        <a:pt x="24003" y="707"/>
                        <a:pt x="23994" y="704"/>
                        <a:pt x="23987" y="704"/>
                      </a:cubicBezTo>
                      <a:cubicBezTo>
                        <a:pt x="23919" y="701"/>
                        <a:pt x="23868" y="659"/>
                        <a:pt x="23803" y="653"/>
                      </a:cubicBezTo>
                      <a:cubicBezTo>
                        <a:pt x="23797" y="653"/>
                        <a:pt x="23794" y="653"/>
                        <a:pt x="23791" y="653"/>
                      </a:cubicBezTo>
                      <a:cubicBezTo>
                        <a:pt x="23733" y="650"/>
                        <a:pt x="23671" y="682"/>
                        <a:pt x="23636" y="727"/>
                      </a:cubicBezTo>
                      <a:cubicBezTo>
                        <a:pt x="23620" y="724"/>
                        <a:pt x="23588" y="714"/>
                        <a:pt x="23581" y="714"/>
                      </a:cubicBezTo>
                      <a:cubicBezTo>
                        <a:pt x="23562" y="711"/>
                        <a:pt x="23539" y="704"/>
                        <a:pt x="23520" y="698"/>
                      </a:cubicBezTo>
                      <a:cubicBezTo>
                        <a:pt x="23478" y="688"/>
                        <a:pt x="23436" y="675"/>
                        <a:pt x="23394" y="662"/>
                      </a:cubicBezTo>
                      <a:cubicBezTo>
                        <a:pt x="23314" y="634"/>
                        <a:pt x="23234" y="598"/>
                        <a:pt x="23153" y="566"/>
                      </a:cubicBezTo>
                      <a:cubicBezTo>
                        <a:pt x="23146" y="563"/>
                        <a:pt x="23137" y="559"/>
                        <a:pt x="23130" y="556"/>
                      </a:cubicBezTo>
                      <a:cubicBezTo>
                        <a:pt x="23011" y="505"/>
                        <a:pt x="22889" y="495"/>
                        <a:pt x="22760" y="498"/>
                      </a:cubicBezTo>
                      <a:cubicBezTo>
                        <a:pt x="22753" y="498"/>
                        <a:pt x="22747" y="498"/>
                        <a:pt x="22741" y="498"/>
                      </a:cubicBezTo>
                      <a:cubicBezTo>
                        <a:pt x="22782" y="457"/>
                        <a:pt x="22869" y="453"/>
                        <a:pt x="22921" y="453"/>
                      </a:cubicBezTo>
                      <a:cubicBezTo>
                        <a:pt x="23008" y="450"/>
                        <a:pt x="23095" y="460"/>
                        <a:pt x="23182" y="479"/>
                      </a:cubicBezTo>
                      <a:cubicBezTo>
                        <a:pt x="23266" y="495"/>
                        <a:pt x="23346" y="524"/>
                        <a:pt x="23430" y="546"/>
                      </a:cubicBezTo>
                      <a:cubicBezTo>
                        <a:pt x="23430" y="550"/>
                        <a:pt x="23433" y="550"/>
                        <a:pt x="23433" y="550"/>
                      </a:cubicBezTo>
                      <a:cubicBezTo>
                        <a:pt x="23449" y="553"/>
                        <a:pt x="23465" y="559"/>
                        <a:pt x="23478" y="563"/>
                      </a:cubicBezTo>
                      <a:cubicBezTo>
                        <a:pt x="23614" y="605"/>
                        <a:pt x="23755" y="634"/>
                        <a:pt x="23891" y="611"/>
                      </a:cubicBezTo>
                      <a:cubicBezTo>
                        <a:pt x="23900" y="640"/>
                        <a:pt x="23926" y="666"/>
                        <a:pt x="23964" y="662"/>
                      </a:cubicBezTo>
                      <a:lnTo>
                        <a:pt x="23964" y="662"/>
                      </a:lnTo>
                      <a:lnTo>
                        <a:pt x="23968" y="662"/>
                      </a:lnTo>
                      <a:moveTo>
                        <a:pt x="23823" y="521"/>
                      </a:moveTo>
                      <a:lnTo>
                        <a:pt x="23823" y="521"/>
                      </a:lnTo>
                      <a:cubicBezTo>
                        <a:pt x="23865" y="521"/>
                        <a:pt x="23884" y="498"/>
                        <a:pt x="23894" y="485"/>
                      </a:cubicBezTo>
                      <a:cubicBezTo>
                        <a:pt x="23910" y="476"/>
                        <a:pt x="23926" y="463"/>
                        <a:pt x="23935" y="447"/>
                      </a:cubicBezTo>
                      <a:cubicBezTo>
                        <a:pt x="23945" y="427"/>
                        <a:pt x="23948" y="405"/>
                        <a:pt x="23932" y="392"/>
                      </a:cubicBezTo>
                      <a:cubicBezTo>
                        <a:pt x="23913" y="373"/>
                        <a:pt x="23884" y="357"/>
                        <a:pt x="23894" y="325"/>
                      </a:cubicBezTo>
                      <a:cubicBezTo>
                        <a:pt x="23907" y="295"/>
                        <a:pt x="23945" y="283"/>
                        <a:pt x="23977" y="283"/>
                      </a:cubicBezTo>
                      <a:cubicBezTo>
                        <a:pt x="24000" y="283"/>
                        <a:pt x="24026" y="292"/>
                        <a:pt x="24045" y="305"/>
                      </a:cubicBezTo>
                      <a:cubicBezTo>
                        <a:pt x="24090" y="334"/>
                        <a:pt x="24129" y="385"/>
                        <a:pt x="24122" y="440"/>
                      </a:cubicBezTo>
                      <a:cubicBezTo>
                        <a:pt x="24119" y="463"/>
                        <a:pt x="24100" y="501"/>
                        <a:pt x="24074" y="501"/>
                      </a:cubicBezTo>
                      <a:cubicBezTo>
                        <a:pt x="24051" y="501"/>
                        <a:pt x="24032" y="482"/>
                        <a:pt x="24010" y="479"/>
                      </a:cubicBezTo>
                      <a:cubicBezTo>
                        <a:pt x="24006" y="479"/>
                        <a:pt x="24003" y="479"/>
                        <a:pt x="23997" y="479"/>
                      </a:cubicBezTo>
                      <a:cubicBezTo>
                        <a:pt x="23951" y="476"/>
                        <a:pt x="23910" y="521"/>
                        <a:pt x="23894" y="563"/>
                      </a:cubicBezTo>
                      <a:cubicBezTo>
                        <a:pt x="23894" y="566"/>
                        <a:pt x="23894" y="566"/>
                        <a:pt x="23891" y="569"/>
                      </a:cubicBezTo>
                      <a:cubicBezTo>
                        <a:pt x="23765" y="595"/>
                        <a:pt x="23633" y="569"/>
                        <a:pt x="23510" y="534"/>
                      </a:cubicBezTo>
                      <a:cubicBezTo>
                        <a:pt x="23482" y="527"/>
                        <a:pt x="23452" y="518"/>
                        <a:pt x="23423" y="508"/>
                      </a:cubicBezTo>
                      <a:cubicBezTo>
                        <a:pt x="23327" y="479"/>
                        <a:pt x="23227" y="447"/>
                        <a:pt x="23127" y="431"/>
                      </a:cubicBezTo>
                      <a:cubicBezTo>
                        <a:pt x="23037" y="418"/>
                        <a:pt x="22947" y="418"/>
                        <a:pt x="22860" y="431"/>
                      </a:cubicBezTo>
                      <a:cubicBezTo>
                        <a:pt x="22812" y="437"/>
                        <a:pt x="22757" y="450"/>
                        <a:pt x="22725" y="489"/>
                      </a:cubicBezTo>
                      <a:cubicBezTo>
                        <a:pt x="22725" y="492"/>
                        <a:pt x="22721" y="495"/>
                        <a:pt x="22718" y="498"/>
                      </a:cubicBezTo>
                      <a:cubicBezTo>
                        <a:pt x="22715" y="498"/>
                        <a:pt x="22712" y="501"/>
                        <a:pt x="22709" y="501"/>
                      </a:cubicBezTo>
                      <a:cubicBezTo>
                        <a:pt x="22676" y="505"/>
                        <a:pt x="22647" y="508"/>
                        <a:pt x="22615" y="511"/>
                      </a:cubicBezTo>
                      <a:cubicBezTo>
                        <a:pt x="22641" y="479"/>
                        <a:pt x="22670" y="450"/>
                        <a:pt x="22702" y="427"/>
                      </a:cubicBezTo>
                      <a:cubicBezTo>
                        <a:pt x="22737" y="402"/>
                        <a:pt x="22779" y="379"/>
                        <a:pt x="22825" y="366"/>
                      </a:cubicBezTo>
                      <a:cubicBezTo>
                        <a:pt x="22918" y="334"/>
                        <a:pt x="23018" y="331"/>
                        <a:pt x="23111" y="357"/>
                      </a:cubicBezTo>
                      <a:cubicBezTo>
                        <a:pt x="23185" y="379"/>
                        <a:pt x="23253" y="408"/>
                        <a:pt x="23324" y="437"/>
                      </a:cubicBezTo>
                      <a:cubicBezTo>
                        <a:pt x="23401" y="466"/>
                        <a:pt x="23482" y="485"/>
                        <a:pt x="23562" y="498"/>
                      </a:cubicBezTo>
                      <a:cubicBezTo>
                        <a:pt x="23649" y="514"/>
                        <a:pt x="23736" y="527"/>
                        <a:pt x="23823" y="521"/>
                      </a:cubicBezTo>
                      <a:moveTo>
                        <a:pt x="23439" y="1431"/>
                      </a:moveTo>
                      <a:lnTo>
                        <a:pt x="23439" y="1431"/>
                      </a:lnTo>
                      <a:cubicBezTo>
                        <a:pt x="23433" y="1431"/>
                        <a:pt x="23430" y="1431"/>
                        <a:pt x="23427" y="1431"/>
                      </a:cubicBezTo>
                      <a:cubicBezTo>
                        <a:pt x="23362" y="1434"/>
                        <a:pt x="23307" y="1479"/>
                        <a:pt x="23243" y="1483"/>
                      </a:cubicBezTo>
                      <a:cubicBezTo>
                        <a:pt x="23234" y="1483"/>
                        <a:pt x="23224" y="1486"/>
                        <a:pt x="23214" y="1483"/>
                      </a:cubicBezTo>
                      <a:cubicBezTo>
                        <a:pt x="23198" y="1483"/>
                        <a:pt x="23179" y="1483"/>
                        <a:pt x="23166" y="1476"/>
                      </a:cubicBezTo>
                      <a:cubicBezTo>
                        <a:pt x="23137" y="1463"/>
                        <a:pt x="23130" y="1424"/>
                        <a:pt x="23143" y="1399"/>
                      </a:cubicBezTo>
                      <a:cubicBezTo>
                        <a:pt x="23153" y="1386"/>
                        <a:pt x="23162" y="1379"/>
                        <a:pt x="23175" y="1379"/>
                      </a:cubicBezTo>
                      <a:cubicBezTo>
                        <a:pt x="23188" y="1376"/>
                        <a:pt x="23204" y="1386"/>
                        <a:pt x="23211" y="1402"/>
                      </a:cubicBezTo>
                      <a:cubicBezTo>
                        <a:pt x="23224" y="1424"/>
                        <a:pt x="23237" y="1437"/>
                        <a:pt x="23262" y="1441"/>
                      </a:cubicBezTo>
                      <a:lnTo>
                        <a:pt x="23262" y="1441"/>
                      </a:lnTo>
                      <a:lnTo>
                        <a:pt x="23262" y="1441"/>
                      </a:lnTo>
                      <a:cubicBezTo>
                        <a:pt x="23301" y="1444"/>
                        <a:pt x="23330" y="1418"/>
                        <a:pt x="23337" y="1386"/>
                      </a:cubicBezTo>
                      <a:cubicBezTo>
                        <a:pt x="23475" y="1411"/>
                        <a:pt x="23617" y="1383"/>
                        <a:pt x="23749" y="1341"/>
                      </a:cubicBezTo>
                      <a:cubicBezTo>
                        <a:pt x="23765" y="1338"/>
                        <a:pt x="23778" y="1331"/>
                        <a:pt x="23794" y="1328"/>
                      </a:cubicBezTo>
                      <a:cubicBezTo>
                        <a:pt x="23797" y="1328"/>
                        <a:pt x="23797" y="1328"/>
                        <a:pt x="23800" y="1325"/>
                      </a:cubicBezTo>
                      <a:cubicBezTo>
                        <a:pt x="23881" y="1299"/>
                        <a:pt x="23964" y="1273"/>
                        <a:pt x="24048" y="1254"/>
                      </a:cubicBezTo>
                      <a:cubicBezTo>
                        <a:pt x="24132" y="1238"/>
                        <a:pt x="24222" y="1228"/>
                        <a:pt x="24309" y="1231"/>
                      </a:cubicBezTo>
                      <a:cubicBezTo>
                        <a:pt x="24360" y="1231"/>
                        <a:pt x="24448" y="1231"/>
                        <a:pt x="24486" y="1276"/>
                      </a:cubicBezTo>
                      <a:cubicBezTo>
                        <a:pt x="24480" y="1276"/>
                        <a:pt x="24473" y="1276"/>
                        <a:pt x="24467" y="1276"/>
                      </a:cubicBezTo>
                      <a:cubicBezTo>
                        <a:pt x="24341" y="1273"/>
                        <a:pt x="24219" y="1283"/>
                        <a:pt x="24100" y="1331"/>
                      </a:cubicBezTo>
                      <a:cubicBezTo>
                        <a:pt x="24090" y="1334"/>
                        <a:pt x="24084" y="1338"/>
                        <a:pt x="24074" y="1341"/>
                      </a:cubicBezTo>
                      <a:cubicBezTo>
                        <a:pt x="23997" y="1376"/>
                        <a:pt x="23916" y="1411"/>
                        <a:pt x="23832" y="1441"/>
                      </a:cubicBezTo>
                      <a:cubicBezTo>
                        <a:pt x="23794" y="1454"/>
                        <a:pt x="23752" y="1466"/>
                        <a:pt x="23710" y="1476"/>
                      </a:cubicBezTo>
                      <a:cubicBezTo>
                        <a:pt x="23687" y="1483"/>
                        <a:pt x="23668" y="1486"/>
                        <a:pt x="23646" y="1492"/>
                      </a:cubicBezTo>
                      <a:cubicBezTo>
                        <a:pt x="23639" y="1492"/>
                        <a:pt x="23607" y="1502"/>
                        <a:pt x="23591" y="1505"/>
                      </a:cubicBezTo>
                      <a:cubicBezTo>
                        <a:pt x="23555" y="1460"/>
                        <a:pt x="23494" y="1428"/>
                        <a:pt x="23439" y="1431"/>
                      </a:cubicBezTo>
                      <a:moveTo>
                        <a:pt x="24370" y="1209"/>
                      </a:moveTo>
                      <a:lnTo>
                        <a:pt x="24370" y="1209"/>
                      </a:lnTo>
                      <a:cubicBezTo>
                        <a:pt x="24280" y="1196"/>
                        <a:pt x="24190" y="1196"/>
                        <a:pt x="24103" y="1209"/>
                      </a:cubicBezTo>
                      <a:cubicBezTo>
                        <a:pt x="24000" y="1225"/>
                        <a:pt x="23903" y="1257"/>
                        <a:pt x="23803" y="1286"/>
                      </a:cubicBezTo>
                      <a:cubicBezTo>
                        <a:pt x="23775" y="1296"/>
                        <a:pt x="23749" y="1305"/>
                        <a:pt x="23720" y="1312"/>
                      </a:cubicBezTo>
                      <a:cubicBezTo>
                        <a:pt x="23594" y="1347"/>
                        <a:pt x="23462" y="1373"/>
                        <a:pt x="23337" y="1347"/>
                      </a:cubicBezTo>
                      <a:cubicBezTo>
                        <a:pt x="23337" y="1344"/>
                        <a:pt x="23337" y="1341"/>
                        <a:pt x="23333" y="1341"/>
                      </a:cubicBezTo>
                      <a:cubicBezTo>
                        <a:pt x="23320" y="1299"/>
                        <a:pt x="23278" y="1254"/>
                        <a:pt x="23230" y="1257"/>
                      </a:cubicBezTo>
                      <a:cubicBezTo>
                        <a:pt x="23227" y="1257"/>
                        <a:pt x="23224" y="1257"/>
                        <a:pt x="23221" y="1257"/>
                      </a:cubicBezTo>
                      <a:cubicBezTo>
                        <a:pt x="23198" y="1260"/>
                        <a:pt x="23179" y="1279"/>
                        <a:pt x="23156" y="1279"/>
                      </a:cubicBezTo>
                      <a:cubicBezTo>
                        <a:pt x="23127" y="1279"/>
                        <a:pt x="23111" y="1241"/>
                        <a:pt x="23108" y="1215"/>
                      </a:cubicBezTo>
                      <a:cubicBezTo>
                        <a:pt x="23101" y="1164"/>
                        <a:pt x="23140" y="1112"/>
                        <a:pt x="23182" y="1083"/>
                      </a:cubicBezTo>
                      <a:cubicBezTo>
                        <a:pt x="23204" y="1070"/>
                        <a:pt x="23227" y="1061"/>
                        <a:pt x="23253" y="1061"/>
                      </a:cubicBezTo>
                      <a:cubicBezTo>
                        <a:pt x="23282" y="1061"/>
                        <a:pt x="23324" y="1074"/>
                        <a:pt x="23333" y="1102"/>
                      </a:cubicBezTo>
                      <a:cubicBezTo>
                        <a:pt x="23346" y="1135"/>
                        <a:pt x="23317" y="1151"/>
                        <a:pt x="23298" y="1170"/>
                      </a:cubicBezTo>
                      <a:cubicBezTo>
                        <a:pt x="23282" y="1183"/>
                        <a:pt x="23285" y="1206"/>
                        <a:pt x="23294" y="1225"/>
                      </a:cubicBezTo>
                      <a:cubicBezTo>
                        <a:pt x="23301" y="1241"/>
                        <a:pt x="23317" y="1254"/>
                        <a:pt x="23333" y="1263"/>
                      </a:cubicBezTo>
                      <a:cubicBezTo>
                        <a:pt x="23346" y="1276"/>
                        <a:pt x="23362" y="1299"/>
                        <a:pt x="23404" y="1299"/>
                      </a:cubicBezTo>
                      <a:cubicBezTo>
                        <a:pt x="23491" y="1302"/>
                        <a:pt x="23578" y="1292"/>
                        <a:pt x="23665" y="1276"/>
                      </a:cubicBezTo>
                      <a:cubicBezTo>
                        <a:pt x="23749" y="1263"/>
                        <a:pt x="23829" y="1244"/>
                        <a:pt x="23907" y="1215"/>
                      </a:cubicBezTo>
                      <a:cubicBezTo>
                        <a:pt x="23977" y="1186"/>
                        <a:pt x="24045" y="1154"/>
                        <a:pt x="24116" y="1135"/>
                      </a:cubicBezTo>
                      <a:cubicBezTo>
                        <a:pt x="24212" y="1109"/>
                        <a:pt x="24312" y="1112"/>
                        <a:pt x="24406" y="1144"/>
                      </a:cubicBezTo>
                      <a:cubicBezTo>
                        <a:pt x="24448" y="1157"/>
                        <a:pt x="24489" y="1177"/>
                        <a:pt x="24528" y="1206"/>
                      </a:cubicBezTo>
                      <a:cubicBezTo>
                        <a:pt x="24560" y="1228"/>
                        <a:pt x="24586" y="1257"/>
                        <a:pt x="24612" y="1289"/>
                      </a:cubicBezTo>
                      <a:cubicBezTo>
                        <a:pt x="24583" y="1286"/>
                        <a:pt x="24551" y="1283"/>
                        <a:pt x="24518" y="1279"/>
                      </a:cubicBezTo>
                      <a:cubicBezTo>
                        <a:pt x="24515" y="1276"/>
                        <a:pt x="24512" y="1276"/>
                        <a:pt x="24509" y="1276"/>
                      </a:cubicBezTo>
                      <a:cubicBezTo>
                        <a:pt x="24506" y="1273"/>
                        <a:pt x="24506" y="1270"/>
                        <a:pt x="24502" y="1267"/>
                      </a:cubicBezTo>
                      <a:cubicBezTo>
                        <a:pt x="24473" y="1225"/>
                        <a:pt x="24419" y="1215"/>
                        <a:pt x="24370" y="1209"/>
                      </a:cubicBezTo>
                      <a:moveTo>
                        <a:pt x="24467" y="1054"/>
                      </a:moveTo>
                      <a:lnTo>
                        <a:pt x="24467" y="1054"/>
                      </a:lnTo>
                      <a:cubicBezTo>
                        <a:pt x="24396" y="1016"/>
                        <a:pt x="24316" y="993"/>
                        <a:pt x="24232" y="993"/>
                      </a:cubicBezTo>
                      <a:cubicBezTo>
                        <a:pt x="24145" y="993"/>
                        <a:pt x="24058" y="1016"/>
                        <a:pt x="23971" y="1041"/>
                      </a:cubicBezTo>
                      <a:cubicBezTo>
                        <a:pt x="23881" y="1067"/>
                        <a:pt x="23791" y="1096"/>
                        <a:pt x="23700" y="1122"/>
                      </a:cubicBezTo>
                      <a:cubicBezTo>
                        <a:pt x="23729" y="1093"/>
                        <a:pt x="23762" y="1067"/>
                        <a:pt x="23794" y="1045"/>
                      </a:cubicBezTo>
                      <a:cubicBezTo>
                        <a:pt x="23800" y="1045"/>
                        <a:pt x="23803" y="1041"/>
                        <a:pt x="23807" y="1038"/>
                      </a:cubicBezTo>
                      <a:cubicBezTo>
                        <a:pt x="23807" y="1035"/>
                        <a:pt x="23810" y="1035"/>
                        <a:pt x="23810" y="1035"/>
                      </a:cubicBezTo>
                      <a:cubicBezTo>
                        <a:pt x="23977" y="920"/>
                        <a:pt x="24183" y="843"/>
                        <a:pt x="24367" y="852"/>
                      </a:cubicBezTo>
                      <a:cubicBezTo>
                        <a:pt x="24460" y="859"/>
                        <a:pt x="24551" y="888"/>
                        <a:pt x="24634" y="923"/>
                      </a:cubicBezTo>
                      <a:cubicBezTo>
                        <a:pt x="24621" y="939"/>
                        <a:pt x="24612" y="959"/>
                        <a:pt x="24602" y="977"/>
                      </a:cubicBezTo>
                      <a:cubicBezTo>
                        <a:pt x="24592" y="1006"/>
                        <a:pt x="24580" y="1041"/>
                        <a:pt x="24551" y="1061"/>
                      </a:cubicBezTo>
                      <a:cubicBezTo>
                        <a:pt x="24535" y="1070"/>
                        <a:pt x="24518" y="1074"/>
                        <a:pt x="24499" y="1074"/>
                      </a:cubicBezTo>
                      <a:cubicBezTo>
                        <a:pt x="24489" y="1067"/>
                        <a:pt x="24476" y="1061"/>
                        <a:pt x="24467" y="1054"/>
                      </a:cubicBezTo>
                      <a:moveTo>
                        <a:pt x="24177" y="791"/>
                      </a:moveTo>
                      <a:lnTo>
                        <a:pt x="24177" y="791"/>
                      </a:lnTo>
                      <a:cubicBezTo>
                        <a:pt x="24177" y="788"/>
                        <a:pt x="24177" y="788"/>
                        <a:pt x="24177" y="785"/>
                      </a:cubicBezTo>
                      <a:cubicBezTo>
                        <a:pt x="24200" y="756"/>
                        <a:pt x="24225" y="727"/>
                        <a:pt x="24254" y="701"/>
                      </a:cubicBezTo>
                      <a:cubicBezTo>
                        <a:pt x="24309" y="646"/>
                        <a:pt x="24373" y="601"/>
                        <a:pt x="24444" y="569"/>
                      </a:cubicBezTo>
                      <a:cubicBezTo>
                        <a:pt x="24525" y="537"/>
                        <a:pt x="24612" y="534"/>
                        <a:pt x="24696" y="534"/>
                      </a:cubicBezTo>
                      <a:lnTo>
                        <a:pt x="24699" y="534"/>
                      </a:lnTo>
                      <a:cubicBezTo>
                        <a:pt x="24621" y="546"/>
                        <a:pt x="24544" y="572"/>
                        <a:pt x="24473" y="601"/>
                      </a:cubicBezTo>
                      <a:cubicBezTo>
                        <a:pt x="24370" y="640"/>
                        <a:pt x="24287" y="720"/>
                        <a:pt x="24228" y="814"/>
                      </a:cubicBezTo>
                      <a:cubicBezTo>
                        <a:pt x="24228" y="817"/>
                        <a:pt x="24225" y="820"/>
                        <a:pt x="24225" y="823"/>
                      </a:cubicBezTo>
                      <a:cubicBezTo>
                        <a:pt x="24222" y="823"/>
                        <a:pt x="24219" y="823"/>
                        <a:pt x="24216" y="827"/>
                      </a:cubicBezTo>
                      <a:cubicBezTo>
                        <a:pt x="24193" y="830"/>
                        <a:pt x="24174" y="833"/>
                        <a:pt x="24151" y="836"/>
                      </a:cubicBezTo>
                      <a:cubicBezTo>
                        <a:pt x="24158" y="820"/>
                        <a:pt x="24167" y="804"/>
                        <a:pt x="24177" y="791"/>
                      </a:cubicBezTo>
                      <a:moveTo>
                        <a:pt x="25526" y="833"/>
                      </a:moveTo>
                      <a:lnTo>
                        <a:pt x="25526" y="833"/>
                      </a:lnTo>
                      <a:cubicBezTo>
                        <a:pt x="25481" y="804"/>
                        <a:pt x="25453" y="782"/>
                        <a:pt x="25407" y="756"/>
                      </a:cubicBezTo>
                      <a:cubicBezTo>
                        <a:pt x="25327" y="711"/>
                        <a:pt x="25240" y="669"/>
                        <a:pt x="25153" y="643"/>
                      </a:cubicBezTo>
                      <a:cubicBezTo>
                        <a:pt x="24989" y="588"/>
                        <a:pt x="24812" y="569"/>
                        <a:pt x="24647" y="630"/>
                      </a:cubicBezTo>
                      <a:cubicBezTo>
                        <a:pt x="24641" y="634"/>
                        <a:pt x="24638" y="637"/>
                        <a:pt x="24631" y="637"/>
                      </a:cubicBezTo>
                      <a:cubicBezTo>
                        <a:pt x="24541" y="675"/>
                        <a:pt x="24457" y="733"/>
                        <a:pt x="24390" y="804"/>
                      </a:cubicBezTo>
                      <a:cubicBezTo>
                        <a:pt x="24386" y="807"/>
                        <a:pt x="24380" y="810"/>
                        <a:pt x="24377" y="814"/>
                      </a:cubicBezTo>
                      <a:cubicBezTo>
                        <a:pt x="24370" y="817"/>
                        <a:pt x="24367" y="817"/>
                        <a:pt x="24360" y="817"/>
                      </a:cubicBezTo>
                      <a:cubicBezTo>
                        <a:pt x="24325" y="817"/>
                        <a:pt x="24290" y="820"/>
                        <a:pt x="24254" y="820"/>
                      </a:cubicBezTo>
                      <a:cubicBezTo>
                        <a:pt x="24319" y="707"/>
                        <a:pt x="24441" y="640"/>
                        <a:pt x="24567" y="598"/>
                      </a:cubicBezTo>
                      <a:cubicBezTo>
                        <a:pt x="24718" y="550"/>
                        <a:pt x="24885" y="537"/>
                        <a:pt x="25037" y="585"/>
                      </a:cubicBezTo>
                      <a:cubicBezTo>
                        <a:pt x="25101" y="608"/>
                        <a:pt x="25333" y="704"/>
                        <a:pt x="25388" y="720"/>
                      </a:cubicBezTo>
                      <a:cubicBezTo>
                        <a:pt x="25401" y="724"/>
                        <a:pt x="25504" y="746"/>
                        <a:pt x="25542" y="756"/>
                      </a:cubicBezTo>
                      <a:cubicBezTo>
                        <a:pt x="25530" y="778"/>
                        <a:pt x="25523" y="804"/>
                        <a:pt x="25526" y="833"/>
                      </a:cubicBezTo>
                      <a:moveTo>
                        <a:pt x="25890" y="662"/>
                      </a:moveTo>
                      <a:lnTo>
                        <a:pt x="25890" y="662"/>
                      </a:lnTo>
                      <a:cubicBezTo>
                        <a:pt x="25916" y="659"/>
                        <a:pt x="25929" y="646"/>
                        <a:pt x="25939" y="624"/>
                      </a:cubicBezTo>
                      <a:cubicBezTo>
                        <a:pt x="25948" y="608"/>
                        <a:pt x="25961" y="601"/>
                        <a:pt x="25977" y="601"/>
                      </a:cubicBezTo>
                      <a:cubicBezTo>
                        <a:pt x="25987" y="601"/>
                        <a:pt x="26000" y="608"/>
                        <a:pt x="26006" y="621"/>
                      </a:cubicBezTo>
                      <a:cubicBezTo>
                        <a:pt x="26022" y="646"/>
                        <a:pt x="26016" y="685"/>
                        <a:pt x="25987" y="698"/>
                      </a:cubicBezTo>
                      <a:cubicBezTo>
                        <a:pt x="25971" y="704"/>
                        <a:pt x="25955" y="704"/>
                        <a:pt x="25939" y="707"/>
                      </a:cubicBezTo>
                      <a:cubicBezTo>
                        <a:pt x="25926" y="707"/>
                        <a:pt x="25916" y="704"/>
                        <a:pt x="25910" y="704"/>
                      </a:cubicBezTo>
                      <a:cubicBezTo>
                        <a:pt x="25842" y="701"/>
                        <a:pt x="25790" y="659"/>
                        <a:pt x="25726" y="653"/>
                      </a:cubicBezTo>
                      <a:cubicBezTo>
                        <a:pt x="25720" y="653"/>
                        <a:pt x="25717" y="653"/>
                        <a:pt x="25713" y="653"/>
                      </a:cubicBezTo>
                      <a:cubicBezTo>
                        <a:pt x="25655" y="650"/>
                        <a:pt x="25594" y="682"/>
                        <a:pt x="25559" y="727"/>
                      </a:cubicBezTo>
                      <a:cubicBezTo>
                        <a:pt x="25542" y="724"/>
                        <a:pt x="25510" y="714"/>
                        <a:pt x="25504" y="714"/>
                      </a:cubicBezTo>
                      <a:cubicBezTo>
                        <a:pt x="25485" y="711"/>
                        <a:pt x="25462" y="704"/>
                        <a:pt x="25443" y="698"/>
                      </a:cubicBezTo>
                      <a:cubicBezTo>
                        <a:pt x="25401" y="688"/>
                        <a:pt x="25359" y="675"/>
                        <a:pt x="25317" y="662"/>
                      </a:cubicBezTo>
                      <a:cubicBezTo>
                        <a:pt x="25237" y="634"/>
                        <a:pt x="25156" y="598"/>
                        <a:pt x="25076" y="566"/>
                      </a:cubicBezTo>
                      <a:cubicBezTo>
                        <a:pt x="25069" y="563"/>
                        <a:pt x="25060" y="559"/>
                        <a:pt x="25053" y="556"/>
                      </a:cubicBezTo>
                      <a:cubicBezTo>
                        <a:pt x="24934" y="505"/>
                        <a:pt x="24812" y="495"/>
                        <a:pt x="24683" y="498"/>
                      </a:cubicBezTo>
                      <a:cubicBezTo>
                        <a:pt x="24676" y="498"/>
                        <a:pt x="24670" y="498"/>
                        <a:pt x="24663" y="498"/>
                      </a:cubicBezTo>
                      <a:cubicBezTo>
                        <a:pt x="24705" y="457"/>
                        <a:pt x="24792" y="453"/>
                        <a:pt x="24844" y="453"/>
                      </a:cubicBezTo>
                      <a:cubicBezTo>
                        <a:pt x="24931" y="450"/>
                        <a:pt x="25017" y="460"/>
                        <a:pt x="25105" y="479"/>
                      </a:cubicBezTo>
                      <a:cubicBezTo>
                        <a:pt x="25188" y="495"/>
                        <a:pt x="25269" y="524"/>
                        <a:pt x="25353" y="546"/>
                      </a:cubicBezTo>
                      <a:cubicBezTo>
                        <a:pt x="25353" y="550"/>
                        <a:pt x="25356" y="550"/>
                        <a:pt x="25356" y="550"/>
                      </a:cubicBezTo>
                      <a:cubicBezTo>
                        <a:pt x="25372" y="553"/>
                        <a:pt x="25388" y="559"/>
                        <a:pt x="25401" y="563"/>
                      </a:cubicBezTo>
                      <a:cubicBezTo>
                        <a:pt x="25536" y="605"/>
                        <a:pt x="25678" y="634"/>
                        <a:pt x="25813" y="611"/>
                      </a:cubicBezTo>
                      <a:cubicBezTo>
                        <a:pt x="25823" y="640"/>
                        <a:pt x="25849" y="666"/>
                        <a:pt x="25887" y="662"/>
                      </a:cubicBezTo>
                      <a:lnTo>
                        <a:pt x="25887" y="662"/>
                      </a:lnTo>
                      <a:lnTo>
                        <a:pt x="25890" y="662"/>
                      </a:lnTo>
                      <a:moveTo>
                        <a:pt x="25746" y="521"/>
                      </a:moveTo>
                      <a:lnTo>
                        <a:pt x="25746" y="521"/>
                      </a:lnTo>
                      <a:cubicBezTo>
                        <a:pt x="25787" y="521"/>
                        <a:pt x="25807" y="498"/>
                        <a:pt x="25816" y="485"/>
                      </a:cubicBezTo>
                      <a:cubicBezTo>
                        <a:pt x="25832" y="476"/>
                        <a:pt x="25849" y="463"/>
                        <a:pt x="25858" y="447"/>
                      </a:cubicBezTo>
                      <a:cubicBezTo>
                        <a:pt x="25868" y="427"/>
                        <a:pt x="25871" y="405"/>
                        <a:pt x="25855" y="392"/>
                      </a:cubicBezTo>
                      <a:cubicBezTo>
                        <a:pt x="25836" y="373"/>
                        <a:pt x="25807" y="357"/>
                        <a:pt x="25816" y="325"/>
                      </a:cubicBezTo>
                      <a:cubicBezTo>
                        <a:pt x="25829" y="295"/>
                        <a:pt x="25868" y="283"/>
                        <a:pt x="25900" y="283"/>
                      </a:cubicBezTo>
                      <a:cubicBezTo>
                        <a:pt x="25922" y="283"/>
                        <a:pt x="25948" y="292"/>
                        <a:pt x="25968" y="305"/>
                      </a:cubicBezTo>
                      <a:cubicBezTo>
                        <a:pt x="26013" y="334"/>
                        <a:pt x="26051" y="385"/>
                        <a:pt x="26045" y="440"/>
                      </a:cubicBezTo>
                      <a:cubicBezTo>
                        <a:pt x="26042" y="463"/>
                        <a:pt x="26022" y="501"/>
                        <a:pt x="25997" y="501"/>
                      </a:cubicBezTo>
                      <a:cubicBezTo>
                        <a:pt x="25974" y="501"/>
                        <a:pt x="25955" y="482"/>
                        <a:pt x="25932" y="479"/>
                      </a:cubicBezTo>
                      <a:cubicBezTo>
                        <a:pt x="25929" y="479"/>
                        <a:pt x="25926" y="479"/>
                        <a:pt x="25919" y="479"/>
                      </a:cubicBezTo>
                      <a:cubicBezTo>
                        <a:pt x="25874" y="476"/>
                        <a:pt x="25832" y="521"/>
                        <a:pt x="25816" y="563"/>
                      </a:cubicBezTo>
                      <a:cubicBezTo>
                        <a:pt x="25816" y="566"/>
                        <a:pt x="25816" y="566"/>
                        <a:pt x="25813" y="569"/>
                      </a:cubicBezTo>
                      <a:cubicBezTo>
                        <a:pt x="25687" y="595"/>
                        <a:pt x="25555" y="569"/>
                        <a:pt x="25433" y="534"/>
                      </a:cubicBezTo>
                      <a:cubicBezTo>
                        <a:pt x="25404" y="527"/>
                        <a:pt x="25375" y="518"/>
                        <a:pt x="25346" y="508"/>
                      </a:cubicBezTo>
                      <a:cubicBezTo>
                        <a:pt x="25249" y="479"/>
                        <a:pt x="25150" y="447"/>
                        <a:pt x="25050" y="431"/>
                      </a:cubicBezTo>
                      <a:cubicBezTo>
                        <a:pt x="24960" y="418"/>
                        <a:pt x="24869" y="418"/>
                        <a:pt x="24783" y="431"/>
                      </a:cubicBezTo>
                      <a:cubicBezTo>
                        <a:pt x="24734" y="437"/>
                        <a:pt x="24680" y="450"/>
                        <a:pt x="24651" y="489"/>
                      </a:cubicBezTo>
                      <a:cubicBezTo>
                        <a:pt x="24647" y="492"/>
                        <a:pt x="24644" y="495"/>
                        <a:pt x="24641" y="498"/>
                      </a:cubicBezTo>
                      <a:cubicBezTo>
                        <a:pt x="24638" y="498"/>
                        <a:pt x="24634" y="501"/>
                        <a:pt x="24631" y="501"/>
                      </a:cubicBezTo>
                      <a:cubicBezTo>
                        <a:pt x="24602" y="505"/>
                        <a:pt x="24570" y="508"/>
                        <a:pt x="24538" y="511"/>
                      </a:cubicBezTo>
                      <a:cubicBezTo>
                        <a:pt x="24564" y="479"/>
                        <a:pt x="24592" y="450"/>
                        <a:pt x="24625" y="427"/>
                      </a:cubicBezTo>
                      <a:cubicBezTo>
                        <a:pt x="24660" y="402"/>
                        <a:pt x="24702" y="379"/>
                        <a:pt x="24747" y="366"/>
                      </a:cubicBezTo>
                      <a:cubicBezTo>
                        <a:pt x="24840" y="334"/>
                        <a:pt x="24940" y="331"/>
                        <a:pt x="25034" y="357"/>
                      </a:cubicBezTo>
                      <a:cubicBezTo>
                        <a:pt x="25108" y="379"/>
                        <a:pt x="25175" y="408"/>
                        <a:pt x="25246" y="437"/>
                      </a:cubicBezTo>
                      <a:cubicBezTo>
                        <a:pt x="25324" y="466"/>
                        <a:pt x="25404" y="485"/>
                        <a:pt x="25488" y="498"/>
                      </a:cubicBezTo>
                      <a:cubicBezTo>
                        <a:pt x="25572" y="514"/>
                        <a:pt x="25658" y="527"/>
                        <a:pt x="25746" y="521"/>
                      </a:cubicBezTo>
                      <a:moveTo>
                        <a:pt x="25713" y="1009"/>
                      </a:moveTo>
                      <a:lnTo>
                        <a:pt x="25713" y="1009"/>
                      </a:lnTo>
                      <a:cubicBezTo>
                        <a:pt x="25713" y="1006"/>
                        <a:pt x="25710" y="1006"/>
                        <a:pt x="25707" y="1003"/>
                      </a:cubicBezTo>
                      <a:cubicBezTo>
                        <a:pt x="25555" y="939"/>
                        <a:pt x="25423" y="846"/>
                        <a:pt x="25272" y="782"/>
                      </a:cubicBezTo>
                      <a:cubicBezTo>
                        <a:pt x="25133" y="717"/>
                        <a:pt x="24976" y="685"/>
                        <a:pt x="24824" y="707"/>
                      </a:cubicBezTo>
                      <a:cubicBezTo>
                        <a:pt x="24783" y="714"/>
                        <a:pt x="24741" y="727"/>
                        <a:pt x="24702" y="740"/>
                      </a:cubicBezTo>
                      <a:cubicBezTo>
                        <a:pt x="24663" y="753"/>
                        <a:pt x="24628" y="775"/>
                        <a:pt x="24596" y="798"/>
                      </a:cubicBezTo>
                      <a:cubicBezTo>
                        <a:pt x="24586" y="804"/>
                        <a:pt x="24576" y="814"/>
                        <a:pt x="24570" y="820"/>
                      </a:cubicBezTo>
                      <a:cubicBezTo>
                        <a:pt x="24554" y="827"/>
                        <a:pt x="24541" y="836"/>
                        <a:pt x="24528" y="846"/>
                      </a:cubicBezTo>
                      <a:cubicBezTo>
                        <a:pt x="24515" y="843"/>
                        <a:pt x="24499" y="836"/>
                        <a:pt x="24483" y="833"/>
                      </a:cubicBezTo>
                      <a:cubicBezTo>
                        <a:pt x="24454" y="827"/>
                        <a:pt x="24425" y="823"/>
                        <a:pt x="24396" y="820"/>
                      </a:cubicBezTo>
                      <a:cubicBezTo>
                        <a:pt x="24483" y="753"/>
                        <a:pt x="24570" y="688"/>
                        <a:pt x="24673" y="653"/>
                      </a:cubicBezTo>
                      <a:cubicBezTo>
                        <a:pt x="24786" y="614"/>
                        <a:pt x="24911" y="624"/>
                        <a:pt x="25027" y="646"/>
                      </a:cubicBezTo>
                      <a:cubicBezTo>
                        <a:pt x="25143" y="669"/>
                        <a:pt x="25249" y="714"/>
                        <a:pt x="25353" y="769"/>
                      </a:cubicBezTo>
                      <a:cubicBezTo>
                        <a:pt x="25427" y="807"/>
                        <a:pt x="25491" y="862"/>
                        <a:pt x="25565" y="901"/>
                      </a:cubicBezTo>
                      <a:cubicBezTo>
                        <a:pt x="25585" y="920"/>
                        <a:pt x="25610" y="930"/>
                        <a:pt x="25636" y="930"/>
                      </a:cubicBezTo>
                      <a:cubicBezTo>
                        <a:pt x="25639" y="930"/>
                        <a:pt x="25646" y="926"/>
                        <a:pt x="25649" y="926"/>
                      </a:cubicBezTo>
                      <a:cubicBezTo>
                        <a:pt x="25668" y="923"/>
                        <a:pt x="25694" y="914"/>
                        <a:pt x="25704" y="894"/>
                      </a:cubicBezTo>
                      <a:cubicBezTo>
                        <a:pt x="25710" y="875"/>
                        <a:pt x="25704" y="856"/>
                        <a:pt x="25700" y="836"/>
                      </a:cubicBezTo>
                      <a:cubicBezTo>
                        <a:pt x="25694" y="814"/>
                        <a:pt x="25691" y="794"/>
                        <a:pt x="25720" y="782"/>
                      </a:cubicBezTo>
                      <a:cubicBezTo>
                        <a:pt x="25726" y="778"/>
                        <a:pt x="25733" y="778"/>
                        <a:pt x="25739" y="778"/>
                      </a:cubicBezTo>
                      <a:cubicBezTo>
                        <a:pt x="25758" y="778"/>
                        <a:pt x="25781" y="791"/>
                        <a:pt x="25794" y="807"/>
                      </a:cubicBezTo>
                      <a:cubicBezTo>
                        <a:pt x="25816" y="823"/>
                        <a:pt x="25829" y="849"/>
                        <a:pt x="25829" y="878"/>
                      </a:cubicBezTo>
                      <a:cubicBezTo>
                        <a:pt x="25826" y="904"/>
                        <a:pt x="25810" y="920"/>
                        <a:pt x="25794" y="936"/>
                      </a:cubicBezTo>
                      <a:cubicBezTo>
                        <a:pt x="25790" y="939"/>
                        <a:pt x="25787" y="946"/>
                        <a:pt x="25784" y="949"/>
                      </a:cubicBezTo>
                      <a:cubicBezTo>
                        <a:pt x="25774" y="959"/>
                        <a:pt x="25758" y="970"/>
                        <a:pt x="25742" y="986"/>
                      </a:cubicBezTo>
                      <a:cubicBezTo>
                        <a:pt x="25733" y="993"/>
                        <a:pt x="25723" y="999"/>
                        <a:pt x="25713" y="1009"/>
                      </a:cubicBezTo>
                      <a:moveTo>
                        <a:pt x="24667" y="321"/>
                      </a:moveTo>
                      <a:lnTo>
                        <a:pt x="24667" y="321"/>
                      </a:lnTo>
                      <a:cubicBezTo>
                        <a:pt x="24766" y="260"/>
                        <a:pt x="24873" y="237"/>
                        <a:pt x="24985" y="253"/>
                      </a:cubicBezTo>
                      <a:cubicBezTo>
                        <a:pt x="25159" y="279"/>
                        <a:pt x="25317" y="350"/>
                        <a:pt x="25485" y="392"/>
                      </a:cubicBezTo>
                      <a:cubicBezTo>
                        <a:pt x="25514" y="398"/>
                        <a:pt x="25542" y="405"/>
                        <a:pt x="25572" y="411"/>
                      </a:cubicBezTo>
                      <a:cubicBezTo>
                        <a:pt x="25588" y="414"/>
                        <a:pt x="25604" y="414"/>
                        <a:pt x="25620" y="418"/>
                      </a:cubicBezTo>
                      <a:cubicBezTo>
                        <a:pt x="25623" y="418"/>
                        <a:pt x="25633" y="418"/>
                        <a:pt x="25642" y="421"/>
                      </a:cubicBezTo>
                      <a:cubicBezTo>
                        <a:pt x="25649" y="444"/>
                        <a:pt x="25662" y="466"/>
                        <a:pt x="25681" y="482"/>
                      </a:cubicBezTo>
                      <a:cubicBezTo>
                        <a:pt x="25613" y="479"/>
                        <a:pt x="25546" y="469"/>
                        <a:pt x="25475" y="460"/>
                      </a:cubicBezTo>
                      <a:cubicBezTo>
                        <a:pt x="25391" y="447"/>
                        <a:pt x="25311" y="418"/>
                        <a:pt x="25230" y="389"/>
                      </a:cubicBezTo>
                      <a:cubicBezTo>
                        <a:pt x="25159" y="363"/>
                        <a:pt x="25092" y="331"/>
                        <a:pt x="25021" y="312"/>
                      </a:cubicBezTo>
                      <a:cubicBezTo>
                        <a:pt x="24931" y="292"/>
                        <a:pt x="24831" y="299"/>
                        <a:pt x="24744" y="328"/>
                      </a:cubicBezTo>
                      <a:cubicBezTo>
                        <a:pt x="24654" y="360"/>
                        <a:pt x="24554" y="424"/>
                        <a:pt x="24515" y="514"/>
                      </a:cubicBezTo>
                      <a:cubicBezTo>
                        <a:pt x="24499" y="518"/>
                        <a:pt x="24486" y="521"/>
                        <a:pt x="24470" y="527"/>
                      </a:cubicBezTo>
                      <a:cubicBezTo>
                        <a:pt x="24515" y="444"/>
                        <a:pt x="24586" y="373"/>
                        <a:pt x="24667" y="321"/>
                      </a:cubicBezTo>
                      <a:moveTo>
                        <a:pt x="23758" y="331"/>
                      </a:moveTo>
                      <a:lnTo>
                        <a:pt x="23758" y="331"/>
                      </a:lnTo>
                      <a:cubicBezTo>
                        <a:pt x="23775" y="305"/>
                        <a:pt x="23800" y="295"/>
                        <a:pt x="23823" y="279"/>
                      </a:cubicBezTo>
                      <a:cubicBezTo>
                        <a:pt x="23845" y="260"/>
                        <a:pt x="23849" y="237"/>
                        <a:pt x="23852" y="209"/>
                      </a:cubicBezTo>
                      <a:cubicBezTo>
                        <a:pt x="23855" y="176"/>
                        <a:pt x="23874" y="147"/>
                        <a:pt x="23907" y="134"/>
                      </a:cubicBezTo>
                      <a:cubicBezTo>
                        <a:pt x="23935" y="121"/>
                        <a:pt x="23964" y="125"/>
                        <a:pt x="23994" y="131"/>
                      </a:cubicBezTo>
                      <a:cubicBezTo>
                        <a:pt x="24000" y="134"/>
                        <a:pt x="24006" y="131"/>
                        <a:pt x="24010" y="125"/>
                      </a:cubicBezTo>
                      <a:cubicBezTo>
                        <a:pt x="24023" y="89"/>
                        <a:pt x="24016" y="54"/>
                        <a:pt x="24051" y="35"/>
                      </a:cubicBezTo>
                      <a:cubicBezTo>
                        <a:pt x="24080" y="22"/>
                        <a:pt x="24113" y="28"/>
                        <a:pt x="24139" y="41"/>
                      </a:cubicBezTo>
                      <a:cubicBezTo>
                        <a:pt x="24193" y="73"/>
                        <a:pt x="24228" y="125"/>
                        <a:pt x="24251" y="183"/>
                      </a:cubicBezTo>
                      <a:cubicBezTo>
                        <a:pt x="24274" y="234"/>
                        <a:pt x="24299" y="283"/>
                        <a:pt x="24351" y="312"/>
                      </a:cubicBezTo>
                      <a:cubicBezTo>
                        <a:pt x="24390" y="334"/>
                        <a:pt x="24448" y="350"/>
                        <a:pt x="24480" y="312"/>
                      </a:cubicBezTo>
                      <a:cubicBezTo>
                        <a:pt x="24496" y="295"/>
                        <a:pt x="24499" y="266"/>
                        <a:pt x="24496" y="247"/>
                      </a:cubicBezTo>
                      <a:cubicBezTo>
                        <a:pt x="24493" y="231"/>
                        <a:pt x="24483" y="202"/>
                        <a:pt x="24464" y="199"/>
                      </a:cubicBezTo>
                      <a:cubicBezTo>
                        <a:pt x="24457" y="199"/>
                        <a:pt x="24451" y="202"/>
                        <a:pt x="24448" y="205"/>
                      </a:cubicBezTo>
                      <a:cubicBezTo>
                        <a:pt x="24438" y="212"/>
                        <a:pt x="24432" y="218"/>
                        <a:pt x="24419" y="221"/>
                      </a:cubicBezTo>
                      <a:cubicBezTo>
                        <a:pt x="24399" y="231"/>
                        <a:pt x="24373" y="234"/>
                        <a:pt x="24354" y="221"/>
                      </a:cubicBezTo>
                      <a:cubicBezTo>
                        <a:pt x="24325" y="199"/>
                        <a:pt x="24325" y="131"/>
                        <a:pt x="24360" y="112"/>
                      </a:cubicBezTo>
                      <a:cubicBezTo>
                        <a:pt x="24390" y="96"/>
                        <a:pt x="24428" y="112"/>
                        <a:pt x="24457" y="128"/>
                      </a:cubicBezTo>
                      <a:cubicBezTo>
                        <a:pt x="24473" y="138"/>
                        <a:pt x="24489" y="151"/>
                        <a:pt x="24502" y="164"/>
                      </a:cubicBezTo>
                      <a:cubicBezTo>
                        <a:pt x="24522" y="186"/>
                        <a:pt x="24528" y="212"/>
                        <a:pt x="24541" y="237"/>
                      </a:cubicBezTo>
                      <a:cubicBezTo>
                        <a:pt x="24551" y="263"/>
                        <a:pt x="24570" y="289"/>
                        <a:pt x="24596" y="302"/>
                      </a:cubicBezTo>
                      <a:cubicBezTo>
                        <a:pt x="24608" y="308"/>
                        <a:pt x="24618" y="312"/>
                        <a:pt x="24628" y="312"/>
                      </a:cubicBezTo>
                      <a:cubicBezTo>
                        <a:pt x="24573" y="350"/>
                        <a:pt x="24525" y="402"/>
                        <a:pt x="24489" y="457"/>
                      </a:cubicBezTo>
                      <a:cubicBezTo>
                        <a:pt x="24486" y="457"/>
                        <a:pt x="24483" y="457"/>
                        <a:pt x="24480" y="457"/>
                      </a:cubicBezTo>
                      <a:cubicBezTo>
                        <a:pt x="24428" y="473"/>
                        <a:pt x="24354" y="418"/>
                        <a:pt x="24319" y="382"/>
                      </a:cubicBezTo>
                      <a:cubicBezTo>
                        <a:pt x="24277" y="341"/>
                        <a:pt x="24245" y="286"/>
                        <a:pt x="24219" y="231"/>
                      </a:cubicBezTo>
                      <a:cubicBezTo>
                        <a:pt x="24190" y="170"/>
                        <a:pt x="24116" y="121"/>
                        <a:pt x="24064" y="180"/>
                      </a:cubicBezTo>
                      <a:cubicBezTo>
                        <a:pt x="24016" y="147"/>
                        <a:pt x="23926" y="154"/>
                        <a:pt x="23900" y="212"/>
                      </a:cubicBezTo>
                      <a:cubicBezTo>
                        <a:pt x="23897" y="218"/>
                        <a:pt x="23907" y="225"/>
                        <a:pt x="23910" y="218"/>
                      </a:cubicBezTo>
                      <a:cubicBezTo>
                        <a:pt x="23939" y="170"/>
                        <a:pt x="24019" y="167"/>
                        <a:pt x="24058" y="202"/>
                      </a:cubicBezTo>
                      <a:cubicBezTo>
                        <a:pt x="24064" y="209"/>
                        <a:pt x="24071" y="205"/>
                        <a:pt x="24074" y="202"/>
                      </a:cubicBezTo>
                      <a:cubicBezTo>
                        <a:pt x="24113" y="151"/>
                        <a:pt x="24167" y="183"/>
                        <a:pt x="24193" y="221"/>
                      </a:cubicBezTo>
                      <a:cubicBezTo>
                        <a:pt x="24203" y="241"/>
                        <a:pt x="24212" y="263"/>
                        <a:pt x="24222" y="286"/>
                      </a:cubicBezTo>
                      <a:cubicBezTo>
                        <a:pt x="24245" y="325"/>
                        <a:pt x="24267" y="360"/>
                        <a:pt x="24299" y="392"/>
                      </a:cubicBezTo>
                      <a:cubicBezTo>
                        <a:pt x="24335" y="434"/>
                        <a:pt x="24415" y="492"/>
                        <a:pt x="24476" y="479"/>
                      </a:cubicBezTo>
                      <a:cubicBezTo>
                        <a:pt x="24467" y="498"/>
                        <a:pt x="24457" y="514"/>
                        <a:pt x="24448" y="534"/>
                      </a:cubicBezTo>
                      <a:cubicBezTo>
                        <a:pt x="24448" y="537"/>
                        <a:pt x="24415" y="546"/>
                        <a:pt x="24409" y="550"/>
                      </a:cubicBezTo>
                      <a:cubicBezTo>
                        <a:pt x="24399" y="556"/>
                        <a:pt x="24386" y="559"/>
                        <a:pt x="24377" y="566"/>
                      </a:cubicBezTo>
                      <a:cubicBezTo>
                        <a:pt x="24303" y="537"/>
                        <a:pt x="24264" y="473"/>
                        <a:pt x="24228" y="402"/>
                      </a:cubicBezTo>
                      <a:cubicBezTo>
                        <a:pt x="24206" y="353"/>
                        <a:pt x="24180" y="299"/>
                        <a:pt x="24116" y="305"/>
                      </a:cubicBezTo>
                      <a:cubicBezTo>
                        <a:pt x="24113" y="305"/>
                        <a:pt x="24109" y="308"/>
                        <a:pt x="24113" y="312"/>
                      </a:cubicBezTo>
                      <a:cubicBezTo>
                        <a:pt x="24129" y="318"/>
                        <a:pt x="24142" y="321"/>
                        <a:pt x="24155" y="328"/>
                      </a:cubicBezTo>
                      <a:cubicBezTo>
                        <a:pt x="24180" y="344"/>
                        <a:pt x="24193" y="376"/>
                        <a:pt x="24203" y="398"/>
                      </a:cubicBezTo>
                      <a:cubicBezTo>
                        <a:pt x="24216" y="427"/>
                        <a:pt x="24228" y="460"/>
                        <a:pt x="24248" y="489"/>
                      </a:cubicBezTo>
                      <a:cubicBezTo>
                        <a:pt x="24274" y="527"/>
                        <a:pt x="24306" y="563"/>
                        <a:pt x="24351" y="582"/>
                      </a:cubicBezTo>
                      <a:cubicBezTo>
                        <a:pt x="24335" y="592"/>
                        <a:pt x="24319" y="605"/>
                        <a:pt x="24306" y="614"/>
                      </a:cubicBezTo>
                      <a:cubicBezTo>
                        <a:pt x="24261" y="646"/>
                        <a:pt x="24216" y="688"/>
                        <a:pt x="24187" y="737"/>
                      </a:cubicBezTo>
                      <a:cubicBezTo>
                        <a:pt x="24187" y="740"/>
                        <a:pt x="24177" y="753"/>
                        <a:pt x="24167" y="772"/>
                      </a:cubicBezTo>
                      <a:lnTo>
                        <a:pt x="24164" y="772"/>
                      </a:lnTo>
                      <a:cubicBezTo>
                        <a:pt x="24116" y="785"/>
                        <a:pt x="24067" y="798"/>
                        <a:pt x="24016" y="785"/>
                      </a:cubicBezTo>
                      <a:cubicBezTo>
                        <a:pt x="23974" y="775"/>
                        <a:pt x="23939" y="756"/>
                        <a:pt x="23900" y="740"/>
                      </a:cubicBezTo>
                      <a:cubicBezTo>
                        <a:pt x="23849" y="717"/>
                        <a:pt x="23794" y="701"/>
                        <a:pt x="23746" y="730"/>
                      </a:cubicBezTo>
                      <a:cubicBezTo>
                        <a:pt x="23742" y="733"/>
                        <a:pt x="23746" y="737"/>
                        <a:pt x="23749" y="737"/>
                      </a:cubicBezTo>
                      <a:cubicBezTo>
                        <a:pt x="23823" y="704"/>
                        <a:pt x="23903" y="766"/>
                        <a:pt x="23971" y="794"/>
                      </a:cubicBezTo>
                      <a:cubicBezTo>
                        <a:pt x="24035" y="820"/>
                        <a:pt x="24090" y="814"/>
                        <a:pt x="24151" y="798"/>
                      </a:cubicBezTo>
                      <a:cubicBezTo>
                        <a:pt x="24142" y="820"/>
                        <a:pt x="24129" y="843"/>
                        <a:pt x="24132" y="843"/>
                      </a:cubicBezTo>
                      <a:cubicBezTo>
                        <a:pt x="24071" y="859"/>
                        <a:pt x="24016" y="881"/>
                        <a:pt x="23955" y="910"/>
                      </a:cubicBezTo>
                      <a:cubicBezTo>
                        <a:pt x="23939" y="917"/>
                        <a:pt x="23923" y="926"/>
                        <a:pt x="23907" y="936"/>
                      </a:cubicBezTo>
                      <a:cubicBezTo>
                        <a:pt x="23916" y="923"/>
                        <a:pt x="23923" y="914"/>
                        <a:pt x="23929" y="898"/>
                      </a:cubicBezTo>
                      <a:cubicBezTo>
                        <a:pt x="23929" y="894"/>
                        <a:pt x="23932" y="891"/>
                        <a:pt x="23932" y="891"/>
                      </a:cubicBezTo>
                      <a:cubicBezTo>
                        <a:pt x="23942" y="839"/>
                        <a:pt x="23910" y="791"/>
                        <a:pt x="23868" y="769"/>
                      </a:cubicBezTo>
                      <a:cubicBezTo>
                        <a:pt x="23852" y="759"/>
                        <a:pt x="23829" y="753"/>
                        <a:pt x="23810" y="753"/>
                      </a:cubicBezTo>
                      <a:cubicBezTo>
                        <a:pt x="23781" y="753"/>
                        <a:pt x="23758" y="766"/>
                        <a:pt x="23746" y="791"/>
                      </a:cubicBezTo>
                      <a:cubicBezTo>
                        <a:pt x="23736" y="823"/>
                        <a:pt x="23778" y="881"/>
                        <a:pt x="23736" y="898"/>
                      </a:cubicBezTo>
                      <a:cubicBezTo>
                        <a:pt x="23729" y="901"/>
                        <a:pt x="23723" y="901"/>
                        <a:pt x="23713" y="901"/>
                      </a:cubicBezTo>
                      <a:cubicBezTo>
                        <a:pt x="23691" y="901"/>
                        <a:pt x="23668" y="888"/>
                        <a:pt x="23652" y="872"/>
                      </a:cubicBezTo>
                      <a:cubicBezTo>
                        <a:pt x="23630" y="849"/>
                        <a:pt x="23630" y="817"/>
                        <a:pt x="23636" y="788"/>
                      </a:cubicBezTo>
                      <a:cubicBezTo>
                        <a:pt x="23652" y="733"/>
                        <a:pt x="23700" y="694"/>
                        <a:pt x="23755" y="682"/>
                      </a:cubicBezTo>
                      <a:cubicBezTo>
                        <a:pt x="23765" y="682"/>
                        <a:pt x="23771" y="678"/>
                        <a:pt x="23778" y="678"/>
                      </a:cubicBezTo>
                      <a:cubicBezTo>
                        <a:pt x="23829" y="678"/>
                        <a:pt x="23874" y="707"/>
                        <a:pt x="23926" y="720"/>
                      </a:cubicBezTo>
                      <a:cubicBezTo>
                        <a:pt x="23948" y="727"/>
                        <a:pt x="23977" y="733"/>
                        <a:pt x="24006" y="733"/>
                      </a:cubicBezTo>
                      <a:cubicBezTo>
                        <a:pt x="24032" y="733"/>
                        <a:pt x="24061" y="730"/>
                        <a:pt x="24084" y="717"/>
                      </a:cubicBezTo>
                      <a:cubicBezTo>
                        <a:pt x="24126" y="691"/>
                        <a:pt x="24129" y="627"/>
                        <a:pt x="24096" y="592"/>
                      </a:cubicBezTo>
                      <a:cubicBezTo>
                        <a:pt x="24084" y="582"/>
                        <a:pt x="24067" y="576"/>
                        <a:pt x="24051" y="576"/>
                      </a:cubicBezTo>
                      <a:cubicBezTo>
                        <a:pt x="24045" y="576"/>
                        <a:pt x="24039" y="576"/>
                        <a:pt x="24032" y="579"/>
                      </a:cubicBezTo>
                      <a:cubicBezTo>
                        <a:pt x="24010" y="585"/>
                        <a:pt x="24000" y="601"/>
                        <a:pt x="23990" y="621"/>
                      </a:cubicBezTo>
                      <a:cubicBezTo>
                        <a:pt x="23984" y="634"/>
                        <a:pt x="23971" y="637"/>
                        <a:pt x="23961" y="637"/>
                      </a:cubicBezTo>
                      <a:cubicBezTo>
                        <a:pt x="23939" y="637"/>
                        <a:pt x="23919" y="621"/>
                        <a:pt x="23916" y="601"/>
                      </a:cubicBezTo>
                      <a:cubicBezTo>
                        <a:pt x="23910" y="572"/>
                        <a:pt x="23932" y="543"/>
                        <a:pt x="23951" y="524"/>
                      </a:cubicBezTo>
                      <a:cubicBezTo>
                        <a:pt x="23964" y="511"/>
                        <a:pt x="23981" y="505"/>
                        <a:pt x="23994" y="505"/>
                      </a:cubicBezTo>
                      <a:cubicBezTo>
                        <a:pt x="24003" y="505"/>
                        <a:pt x="24013" y="505"/>
                        <a:pt x="24023" y="511"/>
                      </a:cubicBezTo>
                      <a:cubicBezTo>
                        <a:pt x="24039" y="518"/>
                        <a:pt x="24055" y="527"/>
                        <a:pt x="24074" y="527"/>
                      </a:cubicBezTo>
                      <a:cubicBezTo>
                        <a:pt x="24077" y="527"/>
                        <a:pt x="24080" y="527"/>
                        <a:pt x="24084" y="527"/>
                      </a:cubicBezTo>
                      <a:cubicBezTo>
                        <a:pt x="24132" y="518"/>
                        <a:pt x="24151" y="457"/>
                        <a:pt x="24148" y="414"/>
                      </a:cubicBezTo>
                      <a:cubicBezTo>
                        <a:pt x="24142" y="366"/>
                        <a:pt x="24109" y="321"/>
                        <a:pt x="24074" y="295"/>
                      </a:cubicBezTo>
                      <a:cubicBezTo>
                        <a:pt x="24045" y="273"/>
                        <a:pt x="24013" y="260"/>
                        <a:pt x="23977" y="260"/>
                      </a:cubicBezTo>
                      <a:cubicBezTo>
                        <a:pt x="23961" y="257"/>
                        <a:pt x="23945" y="260"/>
                        <a:pt x="23929" y="266"/>
                      </a:cubicBezTo>
                      <a:cubicBezTo>
                        <a:pt x="23881" y="283"/>
                        <a:pt x="23849" y="331"/>
                        <a:pt x="23881" y="379"/>
                      </a:cubicBezTo>
                      <a:cubicBezTo>
                        <a:pt x="23887" y="385"/>
                        <a:pt x="23894" y="395"/>
                        <a:pt x="23903" y="402"/>
                      </a:cubicBezTo>
                      <a:cubicBezTo>
                        <a:pt x="23913" y="408"/>
                        <a:pt x="23919" y="411"/>
                        <a:pt x="23916" y="427"/>
                      </a:cubicBezTo>
                      <a:cubicBezTo>
                        <a:pt x="23907" y="457"/>
                        <a:pt x="23871" y="473"/>
                        <a:pt x="23842" y="479"/>
                      </a:cubicBezTo>
                      <a:cubicBezTo>
                        <a:pt x="23836" y="479"/>
                        <a:pt x="23829" y="479"/>
                        <a:pt x="23826" y="479"/>
                      </a:cubicBezTo>
                      <a:cubicBezTo>
                        <a:pt x="23819" y="479"/>
                        <a:pt x="23813" y="479"/>
                        <a:pt x="23807" y="476"/>
                      </a:cubicBezTo>
                      <a:cubicBezTo>
                        <a:pt x="23771" y="469"/>
                        <a:pt x="23746" y="440"/>
                        <a:pt x="23742" y="402"/>
                      </a:cubicBezTo>
                      <a:cubicBezTo>
                        <a:pt x="23739" y="376"/>
                        <a:pt x="23746" y="353"/>
                        <a:pt x="23758" y="331"/>
                      </a:cubicBezTo>
                      <a:moveTo>
                        <a:pt x="22744" y="321"/>
                      </a:moveTo>
                      <a:lnTo>
                        <a:pt x="22744" y="321"/>
                      </a:lnTo>
                      <a:cubicBezTo>
                        <a:pt x="22844" y="260"/>
                        <a:pt x="22950" y="237"/>
                        <a:pt x="23063" y="253"/>
                      </a:cubicBezTo>
                      <a:cubicBezTo>
                        <a:pt x="23237" y="279"/>
                        <a:pt x="23394" y="350"/>
                        <a:pt x="23562" y="392"/>
                      </a:cubicBezTo>
                      <a:cubicBezTo>
                        <a:pt x="23591" y="398"/>
                        <a:pt x="23620" y="405"/>
                        <a:pt x="23649" y="411"/>
                      </a:cubicBezTo>
                      <a:cubicBezTo>
                        <a:pt x="23665" y="414"/>
                        <a:pt x="23681" y="414"/>
                        <a:pt x="23697" y="418"/>
                      </a:cubicBezTo>
                      <a:cubicBezTo>
                        <a:pt x="23700" y="418"/>
                        <a:pt x="23710" y="418"/>
                        <a:pt x="23720" y="421"/>
                      </a:cubicBezTo>
                      <a:cubicBezTo>
                        <a:pt x="23726" y="444"/>
                        <a:pt x="23739" y="466"/>
                        <a:pt x="23758" y="482"/>
                      </a:cubicBezTo>
                      <a:cubicBezTo>
                        <a:pt x="23691" y="479"/>
                        <a:pt x="23623" y="469"/>
                        <a:pt x="23552" y="460"/>
                      </a:cubicBezTo>
                      <a:cubicBezTo>
                        <a:pt x="23469" y="447"/>
                        <a:pt x="23388" y="418"/>
                        <a:pt x="23307" y="389"/>
                      </a:cubicBezTo>
                      <a:cubicBezTo>
                        <a:pt x="23237" y="363"/>
                        <a:pt x="23169" y="331"/>
                        <a:pt x="23098" y="312"/>
                      </a:cubicBezTo>
                      <a:cubicBezTo>
                        <a:pt x="23008" y="292"/>
                        <a:pt x="22908" y="299"/>
                        <a:pt x="22821" y="328"/>
                      </a:cubicBezTo>
                      <a:cubicBezTo>
                        <a:pt x="22731" y="360"/>
                        <a:pt x="22631" y="424"/>
                        <a:pt x="22593" y="514"/>
                      </a:cubicBezTo>
                      <a:cubicBezTo>
                        <a:pt x="22577" y="518"/>
                        <a:pt x="22564" y="521"/>
                        <a:pt x="22548" y="527"/>
                      </a:cubicBezTo>
                      <a:cubicBezTo>
                        <a:pt x="22593" y="444"/>
                        <a:pt x="22663" y="373"/>
                        <a:pt x="22744" y="321"/>
                      </a:cubicBezTo>
                      <a:moveTo>
                        <a:pt x="21836" y="331"/>
                      </a:moveTo>
                      <a:lnTo>
                        <a:pt x="21836" y="331"/>
                      </a:lnTo>
                      <a:cubicBezTo>
                        <a:pt x="21852" y="305"/>
                        <a:pt x="21878" y="295"/>
                        <a:pt x="21900" y="279"/>
                      </a:cubicBezTo>
                      <a:cubicBezTo>
                        <a:pt x="21923" y="260"/>
                        <a:pt x="21926" y="237"/>
                        <a:pt x="21929" y="209"/>
                      </a:cubicBezTo>
                      <a:cubicBezTo>
                        <a:pt x="21932" y="176"/>
                        <a:pt x="21952" y="147"/>
                        <a:pt x="21984" y="134"/>
                      </a:cubicBezTo>
                      <a:cubicBezTo>
                        <a:pt x="22013" y="121"/>
                        <a:pt x="22042" y="125"/>
                        <a:pt x="22071" y="131"/>
                      </a:cubicBezTo>
                      <a:cubicBezTo>
                        <a:pt x="22077" y="134"/>
                        <a:pt x="22084" y="131"/>
                        <a:pt x="22087" y="125"/>
                      </a:cubicBezTo>
                      <a:cubicBezTo>
                        <a:pt x="22100" y="89"/>
                        <a:pt x="22093" y="54"/>
                        <a:pt x="22129" y="35"/>
                      </a:cubicBezTo>
                      <a:cubicBezTo>
                        <a:pt x="22158" y="22"/>
                        <a:pt x="22190" y="28"/>
                        <a:pt x="22216" y="41"/>
                      </a:cubicBezTo>
                      <a:cubicBezTo>
                        <a:pt x="22270" y="73"/>
                        <a:pt x="22306" y="125"/>
                        <a:pt x="22328" y="183"/>
                      </a:cubicBezTo>
                      <a:cubicBezTo>
                        <a:pt x="22351" y="234"/>
                        <a:pt x="22377" y="283"/>
                        <a:pt x="22428" y="312"/>
                      </a:cubicBezTo>
                      <a:cubicBezTo>
                        <a:pt x="22464" y="334"/>
                        <a:pt x="22525" y="350"/>
                        <a:pt x="22557" y="312"/>
                      </a:cubicBezTo>
                      <a:cubicBezTo>
                        <a:pt x="22573" y="295"/>
                        <a:pt x="22577" y="266"/>
                        <a:pt x="22573" y="247"/>
                      </a:cubicBezTo>
                      <a:cubicBezTo>
                        <a:pt x="22570" y="231"/>
                        <a:pt x="22560" y="202"/>
                        <a:pt x="22541" y="199"/>
                      </a:cubicBezTo>
                      <a:cubicBezTo>
                        <a:pt x="22535" y="199"/>
                        <a:pt x="22528" y="202"/>
                        <a:pt x="22525" y="205"/>
                      </a:cubicBezTo>
                      <a:cubicBezTo>
                        <a:pt x="22515" y="212"/>
                        <a:pt x="22509" y="218"/>
                        <a:pt x="22496" y="221"/>
                      </a:cubicBezTo>
                      <a:cubicBezTo>
                        <a:pt x="22477" y="231"/>
                        <a:pt x="22451" y="234"/>
                        <a:pt x="22432" y="221"/>
                      </a:cubicBezTo>
                      <a:cubicBezTo>
                        <a:pt x="22403" y="199"/>
                        <a:pt x="22403" y="131"/>
                        <a:pt x="22438" y="112"/>
                      </a:cubicBezTo>
                      <a:cubicBezTo>
                        <a:pt x="22467" y="96"/>
                        <a:pt x="22505" y="112"/>
                        <a:pt x="22531" y="128"/>
                      </a:cubicBezTo>
                      <a:cubicBezTo>
                        <a:pt x="22551" y="138"/>
                        <a:pt x="22567" y="151"/>
                        <a:pt x="22580" y="164"/>
                      </a:cubicBezTo>
                      <a:cubicBezTo>
                        <a:pt x="22599" y="186"/>
                        <a:pt x="22605" y="212"/>
                        <a:pt x="22618" y="237"/>
                      </a:cubicBezTo>
                      <a:cubicBezTo>
                        <a:pt x="22628" y="263"/>
                        <a:pt x="22647" y="289"/>
                        <a:pt x="22673" y="302"/>
                      </a:cubicBezTo>
                      <a:cubicBezTo>
                        <a:pt x="22686" y="308"/>
                        <a:pt x="22696" y="312"/>
                        <a:pt x="22705" y="312"/>
                      </a:cubicBezTo>
                      <a:cubicBezTo>
                        <a:pt x="22650" y="350"/>
                        <a:pt x="22602" y="402"/>
                        <a:pt x="22567" y="457"/>
                      </a:cubicBezTo>
                      <a:cubicBezTo>
                        <a:pt x="22564" y="457"/>
                        <a:pt x="22560" y="457"/>
                        <a:pt x="22557" y="457"/>
                      </a:cubicBezTo>
                      <a:cubicBezTo>
                        <a:pt x="22505" y="473"/>
                        <a:pt x="22432" y="418"/>
                        <a:pt x="22396" y="382"/>
                      </a:cubicBezTo>
                      <a:cubicBezTo>
                        <a:pt x="22354" y="341"/>
                        <a:pt x="22322" y="286"/>
                        <a:pt x="22296" y="231"/>
                      </a:cubicBezTo>
                      <a:cubicBezTo>
                        <a:pt x="22267" y="170"/>
                        <a:pt x="22193" y="121"/>
                        <a:pt x="22142" y="180"/>
                      </a:cubicBezTo>
                      <a:cubicBezTo>
                        <a:pt x="22093" y="147"/>
                        <a:pt x="22003" y="154"/>
                        <a:pt x="21977" y="212"/>
                      </a:cubicBezTo>
                      <a:cubicBezTo>
                        <a:pt x="21974" y="218"/>
                        <a:pt x="21984" y="225"/>
                        <a:pt x="21987" y="218"/>
                      </a:cubicBezTo>
                      <a:cubicBezTo>
                        <a:pt x="22016" y="170"/>
                        <a:pt x="22096" y="167"/>
                        <a:pt x="22135" y="202"/>
                      </a:cubicBezTo>
                      <a:cubicBezTo>
                        <a:pt x="22142" y="209"/>
                        <a:pt x="22148" y="205"/>
                        <a:pt x="22151" y="202"/>
                      </a:cubicBezTo>
                      <a:cubicBezTo>
                        <a:pt x="22190" y="151"/>
                        <a:pt x="22245" y="183"/>
                        <a:pt x="22270" y="221"/>
                      </a:cubicBezTo>
                      <a:cubicBezTo>
                        <a:pt x="22280" y="241"/>
                        <a:pt x="22290" y="263"/>
                        <a:pt x="22300" y="286"/>
                      </a:cubicBezTo>
                      <a:cubicBezTo>
                        <a:pt x="22322" y="325"/>
                        <a:pt x="22345" y="360"/>
                        <a:pt x="22377" y="392"/>
                      </a:cubicBezTo>
                      <a:cubicBezTo>
                        <a:pt x="22412" y="434"/>
                        <a:pt x="22493" y="492"/>
                        <a:pt x="22554" y="479"/>
                      </a:cubicBezTo>
                      <a:cubicBezTo>
                        <a:pt x="22544" y="498"/>
                        <a:pt x="22535" y="514"/>
                        <a:pt x="22525" y="534"/>
                      </a:cubicBezTo>
                      <a:cubicBezTo>
                        <a:pt x="22525" y="537"/>
                        <a:pt x="22493" y="546"/>
                        <a:pt x="22486" y="550"/>
                      </a:cubicBezTo>
                      <a:cubicBezTo>
                        <a:pt x="22477" y="556"/>
                        <a:pt x="22464" y="559"/>
                        <a:pt x="22454" y="566"/>
                      </a:cubicBezTo>
                      <a:cubicBezTo>
                        <a:pt x="22380" y="537"/>
                        <a:pt x="22341" y="473"/>
                        <a:pt x="22306" y="402"/>
                      </a:cubicBezTo>
                      <a:cubicBezTo>
                        <a:pt x="22283" y="353"/>
                        <a:pt x="22258" y="299"/>
                        <a:pt x="22193" y="305"/>
                      </a:cubicBezTo>
                      <a:cubicBezTo>
                        <a:pt x="22190" y="305"/>
                        <a:pt x="22187" y="308"/>
                        <a:pt x="22190" y="312"/>
                      </a:cubicBezTo>
                      <a:cubicBezTo>
                        <a:pt x="22203" y="318"/>
                        <a:pt x="22219" y="321"/>
                        <a:pt x="22232" y="328"/>
                      </a:cubicBezTo>
                      <a:cubicBezTo>
                        <a:pt x="22258" y="344"/>
                        <a:pt x="22270" y="376"/>
                        <a:pt x="22280" y="398"/>
                      </a:cubicBezTo>
                      <a:cubicBezTo>
                        <a:pt x="22293" y="427"/>
                        <a:pt x="22306" y="460"/>
                        <a:pt x="22325" y="489"/>
                      </a:cubicBezTo>
                      <a:cubicBezTo>
                        <a:pt x="22351" y="527"/>
                        <a:pt x="22383" y="563"/>
                        <a:pt x="22428" y="582"/>
                      </a:cubicBezTo>
                      <a:cubicBezTo>
                        <a:pt x="22412" y="592"/>
                        <a:pt x="22396" y="605"/>
                        <a:pt x="22380" y="614"/>
                      </a:cubicBezTo>
                      <a:cubicBezTo>
                        <a:pt x="22338" y="646"/>
                        <a:pt x="22293" y="688"/>
                        <a:pt x="22264" y="737"/>
                      </a:cubicBezTo>
                      <a:cubicBezTo>
                        <a:pt x="22264" y="740"/>
                        <a:pt x="22254" y="753"/>
                        <a:pt x="22245" y="772"/>
                      </a:cubicBezTo>
                      <a:lnTo>
                        <a:pt x="22241" y="772"/>
                      </a:lnTo>
                      <a:cubicBezTo>
                        <a:pt x="22193" y="785"/>
                        <a:pt x="22145" y="798"/>
                        <a:pt x="22093" y="785"/>
                      </a:cubicBezTo>
                      <a:cubicBezTo>
                        <a:pt x="22052" y="775"/>
                        <a:pt x="22013" y="756"/>
                        <a:pt x="21977" y="740"/>
                      </a:cubicBezTo>
                      <a:cubicBezTo>
                        <a:pt x="21926" y="717"/>
                        <a:pt x="21871" y="701"/>
                        <a:pt x="21823" y="730"/>
                      </a:cubicBezTo>
                      <a:cubicBezTo>
                        <a:pt x="21820" y="733"/>
                        <a:pt x="21823" y="737"/>
                        <a:pt x="21826" y="737"/>
                      </a:cubicBezTo>
                      <a:cubicBezTo>
                        <a:pt x="21900" y="704"/>
                        <a:pt x="21980" y="766"/>
                        <a:pt x="22048" y="794"/>
                      </a:cubicBezTo>
                      <a:cubicBezTo>
                        <a:pt x="22113" y="820"/>
                        <a:pt x="22168" y="814"/>
                        <a:pt x="22229" y="798"/>
                      </a:cubicBezTo>
                      <a:cubicBezTo>
                        <a:pt x="22219" y="820"/>
                        <a:pt x="22206" y="843"/>
                        <a:pt x="22209" y="843"/>
                      </a:cubicBezTo>
                      <a:cubicBezTo>
                        <a:pt x="22148" y="859"/>
                        <a:pt x="22093" y="881"/>
                        <a:pt x="22032" y="910"/>
                      </a:cubicBezTo>
                      <a:cubicBezTo>
                        <a:pt x="22016" y="917"/>
                        <a:pt x="22000" y="926"/>
                        <a:pt x="21984" y="936"/>
                      </a:cubicBezTo>
                      <a:cubicBezTo>
                        <a:pt x="21993" y="923"/>
                        <a:pt x="22000" y="914"/>
                        <a:pt x="22006" y="898"/>
                      </a:cubicBezTo>
                      <a:cubicBezTo>
                        <a:pt x="22006" y="894"/>
                        <a:pt x="22010" y="891"/>
                        <a:pt x="22010" y="891"/>
                      </a:cubicBezTo>
                      <a:cubicBezTo>
                        <a:pt x="22019" y="839"/>
                        <a:pt x="21987" y="791"/>
                        <a:pt x="21945" y="769"/>
                      </a:cubicBezTo>
                      <a:cubicBezTo>
                        <a:pt x="21929" y="759"/>
                        <a:pt x="21907" y="753"/>
                        <a:pt x="21887" y="753"/>
                      </a:cubicBezTo>
                      <a:cubicBezTo>
                        <a:pt x="21858" y="753"/>
                        <a:pt x="21836" y="766"/>
                        <a:pt x="21823" y="791"/>
                      </a:cubicBezTo>
                      <a:cubicBezTo>
                        <a:pt x="21813" y="823"/>
                        <a:pt x="21855" y="881"/>
                        <a:pt x="21813" y="898"/>
                      </a:cubicBezTo>
                      <a:cubicBezTo>
                        <a:pt x="21807" y="901"/>
                        <a:pt x="21797" y="901"/>
                        <a:pt x="21791" y="901"/>
                      </a:cubicBezTo>
                      <a:cubicBezTo>
                        <a:pt x="21768" y="901"/>
                        <a:pt x="21746" y="888"/>
                        <a:pt x="21729" y="872"/>
                      </a:cubicBezTo>
                      <a:cubicBezTo>
                        <a:pt x="21707" y="849"/>
                        <a:pt x="21707" y="817"/>
                        <a:pt x="21713" y="788"/>
                      </a:cubicBezTo>
                      <a:cubicBezTo>
                        <a:pt x="21729" y="733"/>
                        <a:pt x="21778" y="694"/>
                        <a:pt x="21832" y="682"/>
                      </a:cubicBezTo>
                      <a:cubicBezTo>
                        <a:pt x="21842" y="682"/>
                        <a:pt x="21848" y="678"/>
                        <a:pt x="21855" y="678"/>
                      </a:cubicBezTo>
                      <a:cubicBezTo>
                        <a:pt x="21907" y="678"/>
                        <a:pt x="21952" y="707"/>
                        <a:pt x="22003" y="720"/>
                      </a:cubicBezTo>
                      <a:cubicBezTo>
                        <a:pt x="22026" y="727"/>
                        <a:pt x="22055" y="733"/>
                        <a:pt x="22084" y="733"/>
                      </a:cubicBezTo>
                      <a:cubicBezTo>
                        <a:pt x="22109" y="733"/>
                        <a:pt x="22138" y="730"/>
                        <a:pt x="22161" y="717"/>
                      </a:cubicBezTo>
                      <a:cubicBezTo>
                        <a:pt x="22203" y="691"/>
                        <a:pt x="22206" y="627"/>
                        <a:pt x="22174" y="592"/>
                      </a:cubicBezTo>
                      <a:cubicBezTo>
                        <a:pt x="22161" y="582"/>
                        <a:pt x="22145" y="576"/>
                        <a:pt x="22129" y="576"/>
                      </a:cubicBezTo>
                      <a:cubicBezTo>
                        <a:pt x="22122" y="576"/>
                        <a:pt x="22116" y="576"/>
                        <a:pt x="22109" y="579"/>
                      </a:cubicBezTo>
                      <a:cubicBezTo>
                        <a:pt x="22087" y="585"/>
                        <a:pt x="22077" y="601"/>
                        <a:pt x="22068" y="621"/>
                      </a:cubicBezTo>
                      <a:cubicBezTo>
                        <a:pt x="22058" y="634"/>
                        <a:pt x="22048" y="637"/>
                        <a:pt x="22039" y="637"/>
                      </a:cubicBezTo>
                      <a:cubicBezTo>
                        <a:pt x="22016" y="637"/>
                        <a:pt x="21997" y="621"/>
                        <a:pt x="21993" y="601"/>
                      </a:cubicBezTo>
                      <a:cubicBezTo>
                        <a:pt x="21987" y="572"/>
                        <a:pt x="22010" y="543"/>
                        <a:pt x="22029" y="524"/>
                      </a:cubicBezTo>
                      <a:cubicBezTo>
                        <a:pt x="22042" y="511"/>
                        <a:pt x="22058" y="505"/>
                        <a:pt x="22071" y="505"/>
                      </a:cubicBezTo>
                      <a:cubicBezTo>
                        <a:pt x="22080" y="505"/>
                        <a:pt x="22090" y="505"/>
                        <a:pt x="22100" y="511"/>
                      </a:cubicBezTo>
                      <a:cubicBezTo>
                        <a:pt x="22116" y="518"/>
                        <a:pt x="22132" y="527"/>
                        <a:pt x="22151" y="527"/>
                      </a:cubicBezTo>
                      <a:cubicBezTo>
                        <a:pt x="22155" y="527"/>
                        <a:pt x="22158" y="527"/>
                        <a:pt x="22161" y="527"/>
                      </a:cubicBezTo>
                      <a:cubicBezTo>
                        <a:pt x="22209" y="518"/>
                        <a:pt x="22229" y="457"/>
                        <a:pt x="22225" y="414"/>
                      </a:cubicBezTo>
                      <a:cubicBezTo>
                        <a:pt x="22219" y="366"/>
                        <a:pt x="22187" y="321"/>
                        <a:pt x="22151" y="295"/>
                      </a:cubicBezTo>
                      <a:cubicBezTo>
                        <a:pt x="22122" y="273"/>
                        <a:pt x="22090" y="260"/>
                        <a:pt x="22055" y="260"/>
                      </a:cubicBezTo>
                      <a:cubicBezTo>
                        <a:pt x="22039" y="257"/>
                        <a:pt x="22023" y="260"/>
                        <a:pt x="22006" y="266"/>
                      </a:cubicBezTo>
                      <a:cubicBezTo>
                        <a:pt x="21958" y="283"/>
                        <a:pt x="21926" y="331"/>
                        <a:pt x="21958" y="379"/>
                      </a:cubicBezTo>
                      <a:cubicBezTo>
                        <a:pt x="21964" y="385"/>
                        <a:pt x="21971" y="395"/>
                        <a:pt x="21980" y="402"/>
                      </a:cubicBezTo>
                      <a:cubicBezTo>
                        <a:pt x="21990" y="408"/>
                        <a:pt x="21997" y="411"/>
                        <a:pt x="21993" y="427"/>
                      </a:cubicBezTo>
                      <a:cubicBezTo>
                        <a:pt x="21984" y="457"/>
                        <a:pt x="21948" y="473"/>
                        <a:pt x="21920" y="479"/>
                      </a:cubicBezTo>
                      <a:cubicBezTo>
                        <a:pt x="21913" y="479"/>
                        <a:pt x="21907" y="479"/>
                        <a:pt x="21903" y="479"/>
                      </a:cubicBezTo>
                      <a:cubicBezTo>
                        <a:pt x="21887" y="479"/>
                        <a:pt x="21871" y="473"/>
                        <a:pt x="21858" y="466"/>
                      </a:cubicBezTo>
                      <a:cubicBezTo>
                        <a:pt x="21836" y="453"/>
                        <a:pt x="21823" y="431"/>
                        <a:pt x="21820" y="402"/>
                      </a:cubicBezTo>
                      <a:cubicBezTo>
                        <a:pt x="21816" y="376"/>
                        <a:pt x="21823" y="353"/>
                        <a:pt x="21836" y="331"/>
                      </a:cubicBezTo>
                      <a:moveTo>
                        <a:pt x="20821" y="321"/>
                      </a:moveTo>
                      <a:lnTo>
                        <a:pt x="20821" y="321"/>
                      </a:lnTo>
                      <a:cubicBezTo>
                        <a:pt x="20921" y="260"/>
                        <a:pt x="21027" y="237"/>
                        <a:pt x="21140" y="253"/>
                      </a:cubicBezTo>
                      <a:cubicBezTo>
                        <a:pt x="21314" y="279"/>
                        <a:pt x="21472" y="350"/>
                        <a:pt x="21639" y="392"/>
                      </a:cubicBezTo>
                      <a:cubicBezTo>
                        <a:pt x="21668" y="398"/>
                        <a:pt x="21697" y="405"/>
                        <a:pt x="21726" y="411"/>
                      </a:cubicBezTo>
                      <a:cubicBezTo>
                        <a:pt x="21742" y="414"/>
                        <a:pt x="21758" y="414"/>
                        <a:pt x="21775" y="418"/>
                      </a:cubicBezTo>
                      <a:cubicBezTo>
                        <a:pt x="21778" y="418"/>
                        <a:pt x="21787" y="418"/>
                        <a:pt x="21797" y="421"/>
                      </a:cubicBezTo>
                      <a:cubicBezTo>
                        <a:pt x="21804" y="444"/>
                        <a:pt x="21816" y="466"/>
                        <a:pt x="21836" y="482"/>
                      </a:cubicBezTo>
                      <a:cubicBezTo>
                        <a:pt x="21768" y="479"/>
                        <a:pt x="21700" y="469"/>
                        <a:pt x="21630" y="460"/>
                      </a:cubicBezTo>
                      <a:cubicBezTo>
                        <a:pt x="21546" y="447"/>
                        <a:pt x="21465" y="418"/>
                        <a:pt x="21385" y="389"/>
                      </a:cubicBezTo>
                      <a:cubicBezTo>
                        <a:pt x="21314" y="363"/>
                        <a:pt x="21246" y="331"/>
                        <a:pt x="21175" y="312"/>
                      </a:cubicBezTo>
                      <a:cubicBezTo>
                        <a:pt x="21085" y="292"/>
                        <a:pt x="20986" y="299"/>
                        <a:pt x="20898" y="328"/>
                      </a:cubicBezTo>
                      <a:cubicBezTo>
                        <a:pt x="20808" y="360"/>
                        <a:pt x="20709" y="424"/>
                        <a:pt x="20670" y="514"/>
                      </a:cubicBezTo>
                      <a:cubicBezTo>
                        <a:pt x="20654" y="518"/>
                        <a:pt x="20641" y="521"/>
                        <a:pt x="20625" y="527"/>
                      </a:cubicBezTo>
                      <a:cubicBezTo>
                        <a:pt x="20670" y="444"/>
                        <a:pt x="20741" y="373"/>
                        <a:pt x="20821" y="321"/>
                      </a:cubicBezTo>
                      <a:moveTo>
                        <a:pt x="19913" y="331"/>
                      </a:moveTo>
                      <a:lnTo>
                        <a:pt x="19913" y="331"/>
                      </a:lnTo>
                      <a:cubicBezTo>
                        <a:pt x="19929" y="305"/>
                        <a:pt x="19955" y="295"/>
                        <a:pt x="19977" y="279"/>
                      </a:cubicBezTo>
                      <a:cubicBezTo>
                        <a:pt x="20000" y="260"/>
                        <a:pt x="20003" y="237"/>
                        <a:pt x="20006" y="209"/>
                      </a:cubicBezTo>
                      <a:cubicBezTo>
                        <a:pt x="20009" y="176"/>
                        <a:pt x="20029" y="147"/>
                        <a:pt x="20061" y="134"/>
                      </a:cubicBezTo>
                      <a:cubicBezTo>
                        <a:pt x="20090" y="121"/>
                        <a:pt x="20119" y="125"/>
                        <a:pt x="20148" y="131"/>
                      </a:cubicBezTo>
                      <a:cubicBezTo>
                        <a:pt x="20155" y="134"/>
                        <a:pt x="20161" y="131"/>
                        <a:pt x="20164" y="125"/>
                      </a:cubicBezTo>
                      <a:cubicBezTo>
                        <a:pt x="20177" y="89"/>
                        <a:pt x="20171" y="54"/>
                        <a:pt x="20206" y="35"/>
                      </a:cubicBezTo>
                      <a:cubicBezTo>
                        <a:pt x="20235" y="22"/>
                        <a:pt x="20267" y="28"/>
                        <a:pt x="20293" y="41"/>
                      </a:cubicBezTo>
                      <a:cubicBezTo>
                        <a:pt x="20348" y="73"/>
                        <a:pt x="20383" y="125"/>
                        <a:pt x="20406" y="183"/>
                      </a:cubicBezTo>
                      <a:cubicBezTo>
                        <a:pt x="20428" y="234"/>
                        <a:pt x="20454" y="283"/>
                        <a:pt x="20506" y="312"/>
                      </a:cubicBezTo>
                      <a:cubicBezTo>
                        <a:pt x="20541" y="334"/>
                        <a:pt x="20602" y="350"/>
                        <a:pt x="20634" y="312"/>
                      </a:cubicBezTo>
                      <a:cubicBezTo>
                        <a:pt x="20650" y="295"/>
                        <a:pt x="20654" y="266"/>
                        <a:pt x="20650" y="247"/>
                      </a:cubicBezTo>
                      <a:cubicBezTo>
                        <a:pt x="20647" y="231"/>
                        <a:pt x="20638" y="202"/>
                        <a:pt x="20618" y="199"/>
                      </a:cubicBezTo>
                      <a:cubicBezTo>
                        <a:pt x="20612" y="199"/>
                        <a:pt x="20606" y="202"/>
                        <a:pt x="20602" y="205"/>
                      </a:cubicBezTo>
                      <a:cubicBezTo>
                        <a:pt x="20593" y="212"/>
                        <a:pt x="20586" y="218"/>
                        <a:pt x="20573" y="221"/>
                      </a:cubicBezTo>
                      <a:cubicBezTo>
                        <a:pt x="20554" y="231"/>
                        <a:pt x="20528" y="234"/>
                        <a:pt x="20509" y="221"/>
                      </a:cubicBezTo>
                      <a:cubicBezTo>
                        <a:pt x="20480" y="199"/>
                        <a:pt x="20480" y="131"/>
                        <a:pt x="20515" y="112"/>
                      </a:cubicBezTo>
                      <a:cubicBezTo>
                        <a:pt x="20544" y="96"/>
                        <a:pt x="20583" y="112"/>
                        <a:pt x="20609" y="128"/>
                      </a:cubicBezTo>
                      <a:cubicBezTo>
                        <a:pt x="20628" y="138"/>
                        <a:pt x="20644" y="151"/>
                        <a:pt x="20657" y="164"/>
                      </a:cubicBezTo>
                      <a:cubicBezTo>
                        <a:pt x="20676" y="186"/>
                        <a:pt x="20683" y="212"/>
                        <a:pt x="20696" y="237"/>
                      </a:cubicBezTo>
                      <a:cubicBezTo>
                        <a:pt x="20705" y="263"/>
                        <a:pt x="20725" y="289"/>
                        <a:pt x="20750" y="302"/>
                      </a:cubicBezTo>
                      <a:cubicBezTo>
                        <a:pt x="20763" y="308"/>
                        <a:pt x="20773" y="312"/>
                        <a:pt x="20782" y="312"/>
                      </a:cubicBezTo>
                      <a:cubicBezTo>
                        <a:pt x="20728" y="350"/>
                        <a:pt x="20679" y="402"/>
                        <a:pt x="20644" y="457"/>
                      </a:cubicBezTo>
                      <a:cubicBezTo>
                        <a:pt x="20641" y="457"/>
                        <a:pt x="20638" y="457"/>
                        <a:pt x="20634" y="457"/>
                      </a:cubicBezTo>
                      <a:cubicBezTo>
                        <a:pt x="20583" y="473"/>
                        <a:pt x="20509" y="418"/>
                        <a:pt x="20473" y="382"/>
                      </a:cubicBezTo>
                      <a:cubicBezTo>
                        <a:pt x="20432" y="341"/>
                        <a:pt x="20399" y="286"/>
                        <a:pt x="20374" y="231"/>
                      </a:cubicBezTo>
                      <a:cubicBezTo>
                        <a:pt x="20345" y="170"/>
                        <a:pt x="20270" y="121"/>
                        <a:pt x="20219" y="180"/>
                      </a:cubicBezTo>
                      <a:cubicBezTo>
                        <a:pt x="20171" y="147"/>
                        <a:pt x="20081" y="154"/>
                        <a:pt x="20055" y="212"/>
                      </a:cubicBezTo>
                      <a:cubicBezTo>
                        <a:pt x="20052" y="218"/>
                        <a:pt x="20061" y="225"/>
                        <a:pt x="20065" y="218"/>
                      </a:cubicBezTo>
                      <a:cubicBezTo>
                        <a:pt x="20093" y="170"/>
                        <a:pt x="20174" y="167"/>
                        <a:pt x="20213" y="202"/>
                      </a:cubicBezTo>
                      <a:cubicBezTo>
                        <a:pt x="20219" y="209"/>
                        <a:pt x="20225" y="205"/>
                        <a:pt x="20229" y="202"/>
                      </a:cubicBezTo>
                      <a:cubicBezTo>
                        <a:pt x="20267" y="151"/>
                        <a:pt x="20322" y="183"/>
                        <a:pt x="20348" y="221"/>
                      </a:cubicBezTo>
                      <a:cubicBezTo>
                        <a:pt x="20357" y="241"/>
                        <a:pt x="20367" y="263"/>
                        <a:pt x="20377" y="286"/>
                      </a:cubicBezTo>
                      <a:cubicBezTo>
                        <a:pt x="20399" y="325"/>
                        <a:pt x="20422" y="360"/>
                        <a:pt x="20454" y="392"/>
                      </a:cubicBezTo>
                      <a:cubicBezTo>
                        <a:pt x="20490" y="434"/>
                        <a:pt x="20570" y="492"/>
                        <a:pt x="20631" y="479"/>
                      </a:cubicBezTo>
                      <a:cubicBezTo>
                        <a:pt x="20622" y="498"/>
                        <a:pt x="20612" y="514"/>
                        <a:pt x="20602" y="534"/>
                      </a:cubicBezTo>
                      <a:cubicBezTo>
                        <a:pt x="20602" y="537"/>
                        <a:pt x="20570" y="546"/>
                        <a:pt x="20564" y="550"/>
                      </a:cubicBezTo>
                      <a:cubicBezTo>
                        <a:pt x="20554" y="556"/>
                        <a:pt x="20541" y="559"/>
                        <a:pt x="20531" y="566"/>
                      </a:cubicBezTo>
                      <a:cubicBezTo>
                        <a:pt x="20457" y="537"/>
                        <a:pt x="20419" y="473"/>
                        <a:pt x="20383" y="402"/>
                      </a:cubicBezTo>
                      <a:cubicBezTo>
                        <a:pt x="20361" y="353"/>
                        <a:pt x="20335" y="299"/>
                        <a:pt x="20270" y="305"/>
                      </a:cubicBezTo>
                      <a:cubicBezTo>
                        <a:pt x="20267" y="305"/>
                        <a:pt x="20264" y="308"/>
                        <a:pt x="20267" y="312"/>
                      </a:cubicBezTo>
                      <a:cubicBezTo>
                        <a:pt x="20280" y="318"/>
                        <a:pt x="20296" y="321"/>
                        <a:pt x="20309" y="328"/>
                      </a:cubicBezTo>
                      <a:cubicBezTo>
                        <a:pt x="20335" y="344"/>
                        <a:pt x="20348" y="376"/>
                        <a:pt x="20357" y="398"/>
                      </a:cubicBezTo>
                      <a:cubicBezTo>
                        <a:pt x="20370" y="427"/>
                        <a:pt x="20383" y="460"/>
                        <a:pt x="20402" y="489"/>
                      </a:cubicBezTo>
                      <a:cubicBezTo>
                        <a:pt x="20428" y="527"/>
                        <a:pt x="20461" y="563"/>
                        <a:pt x="20506" y="582"/>
                      </a:cubicBezTo>
                      <a:cubicBezTo>
                        <a:pt x="20490" y="592"/>
                        <a:pt x="20473" y="605"/>
                        <a:pt x="20457" y="614"/>
                      </a:cubicBezTo>
                      <a:cubicBezTo>
                        <a:pt x="20415" y="646"/>
                        <a:pt x="20370" y="688"/>
                        <a:pt x="20341" y="737"/>
                      </a:cubicBezTo>
                      <a:cubicBezTo>
                        <a:pt x="20341" y="740"/>
                        <a:pt x="20332" y="753"/>
                        <a:pt x="20322" y="772"/>
                      </a:cubicBezTo>
                      <a:lnTo>
                        <a:pt x="20319" y="772"/>
                      </a:lnTo>
                      <a:cubicBezTo>
                        <a:pt x="20270" y="785"/>
                        <a:pt x="20222" y="798"/>
                        <a:pt x="20171" y="785"/>
                      </a:cubicBezTo>
                      <a:cubicBezTo>
                        <a:pt x="20129" y="775"/>
                        <a:pt x="20090" y="756"/>
                        <a:pt x="20052" y="740"/>
                      </a:cubicBezTo>
                      <a:cubicBezTo>
                        <a:pt x="20003" y="717"/>
                        <a:pt x="19949" y="701"/>
                        <a:pt x="19900" y="730"/>
                      </a:cubicBezTo>
                      <a:cubicBezTo>
                        <a:pt x="19897" y="733"/>
                        <a:pt x="19900" y="737"/>
                        <a:pt x="19903" y="737"/>
                      </a:cubicBezTo>
                      <a:cubicBezTo>
                        <a:pt x="19977" y="704"/>
                        <a:pt x="20058" y="766"/>
                        <a:pt x="20125" y="794"/>
                      </a:cubicBezTo>
                      <a:cubicBezTo>
                        <a:pt x="20190" y="820"/>
                        <a:pt x="20245" y="814"/>
                        <a:pt x="20306" y="798"/>
                      </a:cubicBezTo>
                      <a:cubicBezTo>
                        <a:pt x="20296" y="820"/>
                        <a:pt x="20283" y="843"/>
                        <a:pt x="20287" y="843"/>
                      </a:cubicBezTo>
                      <a:cubicBezTo>
                        <a:pt x="20225" y="859"/>
                        <a:pt x="20171" y="881"/>
                        <a:pt x="20109" y="910"/>
                      </a:cubicBezTo>
                      <a:cubicBezTo>
                        <a:pt x="20093" y="917"/>
                        <a:pt x="20077" y="926"/>
                        <a:pt x="20061" y="936"/>
                      </a:cubicBezTo>
                      <a:cubicBezTo>
                        <a:pt x="20071" y="923"/>
                        <a:pt x="20077" y="914"/>
                        <a:pt x="20084" y="898"/>
                      </a:cubicBezTo>
                      <a:cubicBezTo>
                        <a:pt x="20084" y="894"/>
                        <a:pt x="20087" y="891"/>
                        <a:pt x="20087" y="891"/>
                      </a:cubicBezTo>
                      <a:cubicBezTo>
                        <a:pt x="20097" y="839"/>
                        <a:pt x="20065" y="791"/>
                        <a:pt x="20022" y="769"/>
                      </a:cubicBezTo>
                      <a:cubicBezTo>
                        <a:pt x="20006" y="759"/>
                        <a:pt x="19984" y="753"/>
                        <a:pt x="19965" y="753"/>
                      </a:cubicBezTo>
                      <a:cubicBezTo>
                        <a:pt x="19936" y="753"/>
                        <a:pt x="19910" y="766"/>
                        <a:pt x="19900" y="791"/>
                      </a:cubicBezTo>
                      <a:cubicBezTo>
                        <a:pt x="19890" y="823"/>
                        <a:pt x="19932" y="881"/>
                        <a:pt x="19890" y="898"/>
                      </a:cubicBezTo>
                      <a:cubicBezTo>
                        <a:pt x="19884" y="901"/>
                        <a:pt x="19874" y="901"/>
                        <a:pt x="19868" y="901"/>
                      </a:cubicBezTo>
                      <a:cubicBezTo>
                        <a:pt x="19845" y="901"/>
                        <a:pt x="19823" y="888"/>
                        <a:pt x="19807" y="872"/>
                      </a:cubicBezTo>
                      <a:cubicBezTo>
                        <a:pt x="19784" y="849"/>
                        <a:pt x="19784" y="817"/>
                        <a:pt x="19791" y="788"/>
                      </a:cubicBezTo>
                      <a:cubicBezTo>
                        <a:pt x="19807" y="733"/>
                        <a:pt x="19855" y="694"/>
                        <a:pt x="19910" y="682"/>
                      </a:cubicBezTo>
                      <a:cubicBezTo>
                        <a:pt x="19920" y="682"/>
                        <a:pt x="19926" y="678"/>
                        <a:pt x="19932" y="678"/>
                      </a:cubicBezTo>
                      <a:cubicBezTo>
                        <a:pt x="19984" y="678"/>
                        <a:pt x="20029" y="707"/>
                        <a:pt x="20081" y="720"/>
                      </a:cubicBezTo>
                      <a:cubicBezTo>
                        <a:pt x="20103" y="727"/>
                        <a:pt x="20132" y="733"/>
                        <a:pt x="20161" y="733"/>
                      </a:cubicBezTo>
                      <a:cubicBezTo>
                        <a:pt x="20187" y="733"/>
                        <a:pt x="20216" y="730"/>
                        <a:pt x="20238" y="717"/>
                      </a:cubicBezTo>
                      <a:cubicBezTo>
                        <a:pt x="20280" y="691"/>
                        <a:pt x="20283" y="627"/>
                        <a:pt x="20251" y="592"/>
                      </a:cubicBezTo>
                      <a:cubicBezTo>
                        <a:pt x="20238" y="582"/>
                        <a:pt x="20222" y="576"/>
                        <a:pt x="20206" y="576"/>
                      </a:cubicBezTo>
                      <a:cubicBezTo>
                        <a:pt x="20200" y="576"/>
                        <a:pt x="20193" y="576"/>
                        <a:pt x="20187" y="579"/>
                      </a:cubicBezTo>
                      <a:cubicBezTo>
                        <a:pt x="20164" y="585"/>
                        <a:pt x="20155" y="601"/>
                        <a:pt x="20145" y="621"/>
                      </a:cubicBezTo>
                      <a:cubicBezTo>
                        <a:pt x="20135" y="634"/>
                        <a:pt x="20125" y="637"/>
                        <a:pt x="20116" y="637"/>
                      </a:cubicBezTo>
                      <a:cubicBezTo>
                        <a:pt x="20093" y="637"/>
                        <a:pt x="20074" y="621"/>
                        <a:pt x="20071" y="601"/>
                      </a:cubicBezTo>
                      <a:cubicBezTo>
                        <a:pt x="20065" y="572"/>
                        <a:pt x="20087" y="543"/>
                        <a:pt x="20106" y="524"/>
                      </a:cubicBezTo>
                      <a:cubicBezTo>
                        <a:pt x="20119" y="511"/>
                        <a:pt x="20135" y="505"/>
                        <a:pt x="20148" y="505"/>
                      </a:cubicBezTo>
                      <a:cubicBezTo>
                        <a:pt x="20158" y="505"/>
                        <a:pt x="20167" y="505"/>
                        <a:pt x="20177" y="511"/>
                      </a:cubicBezTo>
                      <a:cubicBezTo>
                        <a:pt x="20193" y="518"/>
                        <a:pt x="20209" y="527"/>
                        <a:pt x="20229" y="527"/>
                      </a:cubicBezTo>
                      <a:cubicBezTo>
                        <a:pt x="20232" y="527"/>
                        <a:pt x="20235" y="527"/>
                        <a:pt x="20238" y="527"/>
                      </a:cubicBezTo>
                      <a:cubicBezTo>
                        <a:pt x="20287" y="518"/>
                        <a:pt x="20306" y="457"/>
                        <a:pt x="20303" y="414"/>
                      </a:cubicBezTo>
                      <a:cubicBezTo>
                        <a:pt x="20296" y="366"/>
                        <a:pt x="20264" y="321"/>
                        <a:pt x="20229" y="295"/>
                      </a:cubicBezTo>
                      <a:cubicBezTo>
                        <a:pt x="20200" y="273"/>
                        <a:pt x="20167" y="260"/>
                        <a:pt x="20132" y="260"/>
                      </a:cubicBezTo>
                      <a:cubicBezTo>
                        <a:pt x="20116" y="257"/>
                        <a:pt x="20100" y="260"/>
                        <a:pt x="20084" y="266"/>
                      </a:cubicBezTo>
                      <a:cubicBezTo>
                        <a:pt x="20035" y="283"/>
                        <a:pt x="20003" y="331"/>
                        <a:pt x="20035" y="379"/>
                      </a:cubicBezTo>
                      <a:cubicBezTo>
                        <a:pt x="20042" y="385"/>
                        <a:pt x="20048" y="395"/>
                        <a:pt x="20058" y="402"/>
                      </a:cubicBezTo>
                      <a:cubicBezTo>
                        <a:pt x="20068" y="408"/>
                        <a:pt x="20074" y="411"/>
                        <a:pt x="20071" y="427"/>
                      </a:cubicBezTo>
                      <a:cubicBezTo>
                        <a:pt x="20061" y="457"/>
                        <a:pt x="20026" y="473"/>
                        <a:pt x="19997" y="479"/>
                      </a:cubicBezTo>
                      <a:cubicBezTo>
                        <a:pt x="19990" y="479"/>
                        <a:pt x="19984" y="479"/>
                        <a:pt x="19981" y="479"/>
                      </a:cubicBezTo>
                      <a:cubicBezTo>
                        <a:pt x="19968" y="479"/>
                        <a:pt x="19955" y="476"/>
                        <a:pt x="19942" y="469"/>
                      </a:cubicBezTo>
                      <a:cubicBezTo>
                        <a:pt x="19916" y="457"/>
                        <a:pt x="19900" y="434"/>
                        <a:pt x="19897" y="402"/>
                      </a:cubicBezTo>
                      <a:cubicBezTo>
                        <a:pt x="19894" y="376"/>
                        <a:pt x="19900" y="353"/>
                        <a:pt x="19913" y="331"/>
                      </a:cubicBezTo>
                      <a:moveTo>
                        <a:pt x="18899" y="321"/>
                      </a:moveTo>
                      <a:lnTo>
                        <a:pt x="18899" y="321"/>
                      </a:lnTo>
                      <a:cubicBezTo>
                        <a:pt x="18999" y="260"/>
                        <a:pt x="19105" y="237"/>
                        <a:pt x="19217" y="253"/>
                      </a:cubicBezTo>
                      <a:cubicBezTo>
                        <a:pt x="19391" y="279"/>
                        <a:pt x="19549" y="350"/>
                        <a:pt x="19717" y="392"/>
                      </a:cubicBezTo>
                      <a:cubicBezTo>
                        <a:pt x="19745" y="398"/>
                        <a:pt x="19775" y="405"/>
                        <a:pt x="19804" y="411"/>
                      </a:cubicBezTo>
                      <a:cubicBezTo>
                        <a:pt x="19820" y="414"/>
                        <a:pt x="19836" y="414"/>
                        <a:pt x="19852" y="418"/>
                      </a:cubicBezTo>
                      <a:cubicBezTo>
                        <a:pt x="19855" y="418"/>
                        <a:pt x="19865" y="418"/>
                        <a:pt x="19874" y="421"/>
                      </a:cubicBezTo>
                      <a:cubicBezTo>
                        <a:pt x="19881" y="444"/>
                        <a:pt x="19894" y="466"/>
                        <a:pt x="19913" y="482"/>
                      </a:cubicBezTo>
                      <a:cubicBezTo>
                        <a:pt x="19845" y="479"/>
                        <a:pt x="19775" y="469"/>
                        <a:pt x="19707" y="460"/>
                      </a:cubicBezTo>
                      <a:cubicBezTo>
                        <a:pt x="19623" y="447"/>
                        <a:pt x="19540" y="418"/>
                        <a:pt x="19462" y="389"/>
                      </a:cubicBezTo>
                      <a:cubicBezTo>
                        <a:pt x="19391" y="363"/>
                        <a:pt x="19324" y="331"/>
                        <a:pt x="19253" y="312"/>
                      </a:cubicBezTo>
                      <a:cubicBezTo>
                        <a:pt x="19163" y="292"/>
                        <a:pt x="19063" y="299"/>
                        <a:pt x="18976" y="328"/>
                      </a:cubicBezTo>
                      <a:cubicBezTo>
                        <a:pt x="18886" y="360"/>
                        <a:pt x="18786" y="424"/>
                        <a:pt x="18747" y="514"/>
                      </a:cubicBezTo>
                      <a:cubicBezTo>
                        <a:pt x="18731" y="518"/>
                        <a:pt x="18718" y="521"/>
                        <a:pt x="18702" y="527"/>
                      </a:cubicBezTo>
                      <a:cubicBezTo>
                        <a:pt x="18747" y="444"/>
                        <a:pt x="18818" y="373"/>
                        <a:pt x="18899" y="321"/>
                      </a:cubicBezTo>
                      <a:moveTo>
                        <a:pt x="17990" y="331"/>
                      </a:moveTo>
                      <a:lnTo>
                        <a:pt x="17990" y="331"/>
                      </a:lnTo>
                      <a:cubicBezTo>
                        <a:pt x="18006" y="305"/>
                        <a:pt x="18032" y="295"/>
                        <a:pt x="18055" y="279"/>
                      </a:cubicBezTo>
                      <a:cubicBezTo>
                        <a:pt x="18077" y="260"/>
                        <a:pt x="18081" y="237"/>
                        <a:pt x="18084" y="209"/>
                      </a:cubicBezTo>
                      <a:cubicBezTo>
                        <a:pt x="18087" y="176"/>
                        <a:pt x="18106" y="147"/>
                        <a:pt x="18138" y="134"/>
                      </a:cubicBezTo>
                      <a:cubicBezTo>
                        <a:pt x="18164" y="121"/>
                        <a:pt x="18197" y="125"/>
                        <a:pt x="18226" y="131"/>
                      </a:cubicBezTo>
                      <a:cubicBezTo>
                        <a:pt x="18232" y="134"/>
                        <a:pt x="18238" y="131"/>
                        <a:pt x="18242" y="125"/>
                      </a:cubicBezTo>
                      <a:cubicBezTo>
                        <a:pt x="18254" y="89"/>
                        <a:pt x="18248" y="54"/>
                        <a:pt x="18283" y="35"/>
                      </a:cubicBezTo>
                      <a:cubicBezTo>
                        <a:pt x="18312" y="22"/>
                        <a:pt x="18345" y="28"/>
                        <a:pt x="18370" y="41"/>
                      </a:cubicBezTo>
                      <a:cubicBezTo>
                        <a:pt x="18425" y="73"/>
                        <a:pt x="18461" y="125"/>
                        <a:pt x="18483" y="183"/>
                      </a:cubicBezTo>
                      <a:cubicBezTo>
                        <a:pt x="18506" y="234"/>
                        <a:pt x="18531" y="283"/>
                        <a:pt x="18583" y="312"/>
                      </a:cubicBezTo>
                      <a:cubicBezTo>
                        <a:pt x="18618" y="334"/>
                        <a:pt x="18679" y="350"/>
                        <a:pt x="18712" y="312"/>
                      </a:cubicBezTo>
                      <a:cubicBezTo>
                        <a:pt x="18728" y="295"/>
                        <a:pt x="18731" y="266"/>
                        <a:pt x="18728" y="247"/>
                      </a:cubicBezTo>
                      <a:cubicBezTo>
                        <a:pt x="18725" y="231"/>
                        <a:pt x="18715" y="202"/>
                        <a:pt x="18696" y="199"/>
                      </a:cubicBezTo>
                      <a:cubicBezTo>
                        <a:pt x="18689" y="199"/>
                        <a:pt x="18683" y="202"/>
                        <a:pt x="18679" y="205"/>
                      </a:cubicBezTo>
                      <a:cubicBezTo>
                        <a:pt x="18670" y="212"/>
                        <a:pt x="18663" y="218"/>
                        <a:pt x="18651" y="221"/>
                      </a:cubicBezTo>
                      <a:cubicBezTo>
                        <a:pt x="18631" y="231"/>
                        <a:pt x="18606" y="234"/>
                        <a:pt x="18586" y="221"/>
                      </a:cubicBezTo>
                      <a:cubicBezTo>
                        <a:pt x="18557" y="199"/>
                        <a:pt x="18557" y="131"/>
                        <a:pt x="18593" y="112"/>
                      </a:cubicBezTo>
                      <a:cubicBezTo>
                        <a:pt x="18622" y="96"/>
                        <a:pt x="18660" y="112"/>
                        <a:pt x="18686" y="128"/>
                      </a:cubicBezTo>
                      <a:cubicBezTo>
                        <a:pt x="18705" y="138"/>
                        <a:pt x="18721" y="151"/>
                        <a:pt x="18734" y="164"/>
                      </a:cubicBezTo>
                      <a:cubicBezTo>
                        <a:pt x="18754" y="186"/>
                        <a:pt x="18760" y="212"/>
                        <a:pt x="18773" y="237"/>
                      </a:cubicBezTo>
                      <a:cubicBezTo>
                        <a:pt x="18783" y="263"/>
                        <a:pt x="18802" y="289"/>
                        <a:pt x="18828" y="302"/>
                      </a:cubicBezTo>
                      <a:cubicBezTo>
                        <a:pt x="18837" y="308"/>
                        <a:pt x="18850" y="312"/>
                        <a:pt x="18860" y="312"/>
                      </a:cubicBezTo>
                      <a:cubicBezTo>
                        <a:pt x="18805" y="350"/>
                        <a:pt x="18757" y="402"/>
                        <a:pt x="18721" y="457"/>
                      </a:cubicBezTo>
                      <a:cubicBezTo>
                        <a:pt x="18718" y="457"/>
                        <a:pt x="18715" y="457"/>
                        <a:pt x="18712" y="457"/>
                      </a:cubicBezTo>
                      <a:cubicBezTo>
                        <a:pt x="18660" y="473"/>
                        <a:pt x="18586" y="418"/>
                        <a:pt x="18551" y="382"/>
                      </a:cubicBezTo>
                      <a:cubicBezTo>
                        <a:pt x="18509" y="341"/>
                        <a:pt x="18477" y="286"/>
                        <a:pt x="18451" y="231"/>
                      </a:cubicBezTo>
                      <a:cubicBezTo>
                        <a:pt x="18422" y="170"/>
                        <a:pt x="18348" y="121"/>
                        <a:pt x="18296" y="180"/>
                      </a:cubicBezTo>
                      <a:cubicBezTo>
                        <a:pt x="18248" y="147"/>
                        <a:pt x="18158" y="154"/>
                        <a:pt x="18132" y="212"/>
                      </a:cubicBezTo>
                      <a:cubicBezTo>
                        <a:pt x="18129" y="218"/>
                        <a:pt x="18138" y="225"/>
                        <a:pt x="18142" y="218"/>
                      </a:cubicBezTo>
                      <a:cubicBezTo>
                        <a:pt x="18171" y="170"/>
                        <a:pt x="18251" y="167"/>
                        <a:pt x="18290" y="202"/>
                      </a:cubicBezTo>
                      <a:cubicBezTo>
                        <a:pt x="18296" y="209"/>
                        <a:pt x="18303" y="205"/>
                        <a:pt x="18306" y="202"/>
                      </a:cubicBezTo>
                      <a:cubicBezTo>
                        <a:pt x="18345" y="151"/>
                        <a:pt x="18399" y="183"/>
                        <a:pt x="18425" y="221"/>
                      </a:cubicBezTo>
                      <a:cubicBezTo>
                        <a:pt x="18435" y="241"/>
                        <a:pt x="18444" y="263"/>
                        <a:pt x="18454" y="286"/>
                      </a:cubicBezTo>
                      <a:cubicBezTo>
                        <a:pt x="18477" y="325"/>
                        <a:pt x="18499" y="360"/>
                        <a:pt x="18531" y="392"/>
                      </a:cubicBezTo>
                      <a:cubicBezTo>
                        <a:pt x="18567" y="434"/>
                        <a:pt x="18644" y="492"/>
                        <a:pt x="18708" y="479"/>
                      </a:cubicBezTo>
                      <a:cubicBezTo>
                        <a:pt x="18699" y="498"/>
                        <a:pt x="18689" y="514"/>
                        <a:pt x="18679" y="534"/>
                      </a:cubicBezTo>
                      <a:cubicBezTo>
                        <a:pt x="18679" y="537"/>
                        <a:pt x="18647" y="546"/>
                        <a:pt x="18641" y="550"/>
                      </a:cubicBezTo>
                      <a:cubicBezTo>
                        <a:pt x="18631" y="556"/>
                        <a:pt x="18618" y="559"/>
                        <a:pt x="18609" y="566"/>
                      </a:cubicBezTo>
                      <a:cubicBezTo>
                        <a:pt x="18535" y="537"/>
                        <a:pt x="18496" y="473"/>
                        <a:pt x="18461" y="402"/>
                      </a:cubicBezTo>
                      <a:cubicBezTo>
                        <a:pt x="18438" y="353"/>
                        <a:pt x="18412" y="299"/>
                        <a:pt x="18348" y="305"/>
                      </a:cubicBezTo>
                      <a:cubicBezTo>
                        <a:pt x="18345" y="305"/>
                        <a:pt x="18342" y="308"/>
                        <a:pt x="18345" y="312"/>
                      </a:cubicBezTo>
                      <a:cubicBezTo>
                        <a:pt x="18358" y="318"/>
                        <a:pt x="18374" y="321"/>
                        <a:pt x="18386" y="328"/>
                      </a:cubicBezTo>
                      <a:cubicBezTo>
                        <a:pt x="18412" y="344"/>
                        <a:pt x="18425" y="376"/>
                        <a:pt x="18435" y="398"/>
                      </a:cubicBezTo>
                      <a:cubicBezTo>
                        <a:pt x="18448" y="427"/>
                        <a:pt x="18461" y="460"/>
                        <a:pt x="18480" y="489"/>
                      </a:cubicBezTo>
                      <a:cubicBezTo>
                        <a:pt x="18506" y="527"/>
                        <a:pt x="18538" y="563"/>
                        <a:pt x="18583" y="582"/>
                      </a:cubicBezTo>
                      <a:cubicBezTo>
                        <a:pt x="18567" y="592"/>
                        <a:pt x="18551" y="605"/>
                        <a:pt x="18535" y="614"/>
                      </a:cubicBezTo>
                      <a:cubicBezTo>
                        <a:pt x="18493" y="646"/>
                        <a:pt x="18448" y="688"/>
                        <a:pt x="18419" y="737"/>
                      </a:cubicBezTo>
                      <a:cubicBezTo>
                        <a:pt x="18419" y="740"/>
                        <a:pt x="18409" y="753"/>
                        <a:pt x="18399" y="772"/>
                      </a:cubicBezTo>
                      <a:lnTo>
                        <a:pt x="18396" y="772"/>
                      </a:lnTo>
                      <a:cubicBezTo>
                        <a:pt x="18348" y="785"/>
                        <a:pt x="18299" y="798"/>
                        <a:pt x="18248" y="785"/>
                      </a:cubicBezTo>
                      <a:cubicBezTo>
                        <a:pt x="18206" y="775"/>
                        <a:pt x="18167" y="756"/>
                        <a:pt x="18129" y="740"/>
                      </a:cubicBezTo>
                      <a:cubicBezTo>
                        <a:pt x="18081" y="717"/>
                        <a:pt x="18026" y="701"/>
                        <a:pt x="17978" y="730"/>
                      </a:cubicBezTo>
                      <a:cubicBezTo>
                        <a:pt x="17974" y="733"/>
                        <a:pt x="17978" y="737"/>
                        <a:pt x="17981" y="737"/>
                      </a:cubicBezTo>
                      <a:cubicBezTo>
                        <a:pt x="18055" y="704"/>
                        <a:pt x="18135" y="766"/>
                        <a:pt x="18203" y="794"/>
                      </a:cubicBezTo>
                      <a:cubicBezTo>
                        <a:pt x="18267" y="820"/>
                        <a:pt x="18322" y="814"/>
                        <a:pt x="18383" y="798"/>
                      </a:cubicBezTo>
                      <a:cubicBezTo>
                        <a:pt x="18374" y="820"/>
                        <a:pt x="18361" y="843"/>
                        <a:pt x="18364" y="843"/>
                      </a:cubicBezTo>
                      <a:cubicBezTo>
                        <a:pt x="18303" y="859"/>
                        <a:pt x="18248" y="881"/>
                        <a:pt x="18187" y="910"/>
                      </a:cubicBezTo>
                      <a:cubicBezTo>
                        <a:pt x="18171" y="917"/>
                        <a:pt x="18154" y="926"/>
                        <a:pt x="18138" y="936"/>
                      </a:cubicBezTo>
                      <a:cubicBezTo>
                        <a:pt x="18148" y="923"/>
                        <a:pt x="18154" y="914"/>
                        <a:pt x="18161" y="898"/>
                      </a:cubicBezTo>
                      <a:cubicBezTo>
                        <a:pt x="18161" y="894"/>
                        <a:pt x="18164" y="891"/>
                        <a:pt x="18164" y="891"/>
                      </a:cubicBezTo>
                      <a:cubicBezTo>
                        <a:pt x="18174" y="839"/>
                        <a:pt x="18142" y="791"/>
                        <a:pt x="18100" y="769"/>
                      </a:cubicBezTo>
                      <a:cubicBezTo>
                        <a:pt x="18084" y="759"/>
                        <a:pt x="18061" y="753"/>
                        <a:pt x="18042" y="753"/>
                      </a:cubicBezTo>
                      <a:cubicBezTo>
                        <a:pt x="18013" y="753"/>
                        <a:pt x="17987" y="766"/>
                        <a:pt x="17978" y="791"/>
                      </a:cubicBezTo>
                      <a:cubicBezTo>
                        <a:pt x="17968" y="823"/>
                        <a:pt x="18010" y="881"/>
                        <a:pt x="17968" y="898"/>
                      </a:cubicBezTo>
                      <a:cubicBezTo>
                        <a:pt x="17961" y="901"/>
                        <a:pt x="17952" y="901"/>
                        <a:pt x="17945" y="901"/>
                      </a:cubicBezTo>
                      <a:cubicBezTo>
                        <a:pt x="17923" y="901"/>
                        <a:pt x="17900" y="888"/>
                        <a:pt x="17884" y="872"/>
                      </a:cubicBezTo>
                      <a:cubicBezTo>
                        <a:pt x="17862" y="849"/>
                        <a:pt x="17862" y="817"/>
                        <a:pt x="17868" y="788"/>
                      </a:cubicBezTo>
                      <a:cubicBezTo>
                        <a:pt x="17884" y="733"/>
                        <a:pt x="17932" y="694"/>
                        <a:pt x="17987" y="682"/>
                      </a:cubicBezTo>
                      <a:cubicBezTo>
                        <a:pt x="17997" y="682"/>
                        <a:pt x="18003" y="678"/>
                        <a:pt x="18010" y="678"/>
                      </a:cubicBezTo>
                      <a:cubicBezTo>
                        <a:pt x="18061" y="678"/>
                        <a:pt x="18106" y="707"/>
                        <a:pt x="18158" y="720"/>
                      </a:cubicBezTo>
                      <a:cubicBezTo>
                        <a:pt x="18180" y="727"/>
                        <a:pt x="18209" y="733"/>
                        <a:pt x="18238" y="733"/>
                      </a:cubicBezTo>
                      <a:cubicBezTo>
                        <a:pt x="18264" y="733"/>
                        <a:pt x="18293" y="730"/>
                        <a:pt x="18316" y="717"/>
                      </a:cubicBezTo>
                      <a:cubicBezTo>
                        <a:pt x="18358" y="691"/>
                        <a:pt x="18361" y="627"/>
                        <a:pt x="18329" y="592"/>
                      </a:cubicBezTo>
                      <a:cubicBezTo>
                        <a:pt x="18316" y="582"/>
                        <a:pt x="18299" y="576"/>
                        <a:pt x="18283" y="576"/>
                      </a:cubicBezTo>
                      <a:cubicBezTo>
                        <a:pt x="18277" y="576"/>
                        <a:pt x="18270" y="576"/>
                        <a:pt x="18264" y="579"/>
                      </a:cubicBezTo>
                      <a:cubicBezTo>
                        <a:pt x="18242" y="585"/>
                        <a:pt x="18232" y="601"/>
                        <a:pt x="18222" y="621"/>
                      </a:cubicBezTo>
                      <a:cubicBezTo>
                        <a:pt x="18213" y="634"/>
                        <a:pt x="18203" y="637"/>
                        <a:pt x="18190" y="637"/>
                      </a:cubicBezTo>
                      <a:cubicBezTo>
                        <a:pt x="18171" y="637"/>
                        <a:pt x="18151" y="621"/>
                        <a:pt x="18148" y="601"/>
                      </a:cubicBezTo>
                      <a:cubicBezTo>
                        <a:pt x="18142" y="572"/>
                        <a:pt x="18164" y="543"/>
                        <a:pt x="18184" y="524"/>
                      </a:cubicBezTo>
                      <a:cubicBezTo>
                        <a:pt x="18197" y="511"/>
                        <a:pt x="18213" y="505"/>
                        <a:pt x="18226" y="505"/>
                      </a:cubicBezTo>
                      <a:cubicBezTo>
                        <a:pt x="18235" y="505"/>
                        <a:pt x="18245" y="505"/>
                        <a:pt x="18254" y="511"/>
                      </a:cubicBezTo>
                      <a:cubicBezTo>
                        <a:pt x="18270" y="518"/>
                        <a:pt x="18287" y="527"/>
                        <a:pt x="18306" y="527"/>
                      </a:cubicBezTo>
                      <a:cubicBezTo>
                        <a:pt x="18309" y="527"/>
                        <a:pt x="18312" y="527"/>
                        <a:pt x="18316" y="527"/>
                      </a:cubicBezTo>
                      <a:cubicBezTo>
                        <a:pt x="18364" y="518"/>
                        <a:pt x="18383" y="457"/>
                        <a:pt x="18380" y="414"/>
                      </a:cubicBezTo>
                      <a:cubicBezTo>
                        <a:pt x="18374" y="366"/>
                        <a:pt x="18342" y="321"/>
                        <a:pt x="18306" y="295"/>
                      </a:cubicBezTo>
                      <a:cubicBezTo>
                        <a:pt x="18277" y="273"/>
                        <a:pt x="18245" y="260"/>
                        <a:pt x="18209" y="260"/>
                      </a:cubicBezTo>
                      <a:cubicBezTo>
                        <a:pt x="18193" y="257"/>
                        <a:pt x="18177" y="260"/>
                        <a:pt x="18161" y="266"/>
                      </a:cubicBezTo>
                      <a:cubicBezTo>
                        <a:pt x="18113" y="283"/>
                        <a:pt x="18081" y="331"/>
                        <a:pt x="18113" y="379"/>
                      </a:cubicBezTo>
                      <a:cubicBezTo>
                        <a:pt x="18119" y="385"/>
                        <a:pt x="18126" y="395"/>
                        <a:pt x="18135" y="402"/>
                      </a:cubicBezTo>
                      <a:cubicBezTo>
                        <a:pt x="18145" y="408"/>
                        <a:pt x="18151" y="411"/>
                        <a:pt x="18148" y="427"/>
                      </a:cubicBezTo>
                      <a:cubicBezTo>
                        <a:pt x="18138" y="457"/>
                        <a:pt x="18103" y="473"/>
                        <a:pt x="18074" y="479"/>
                      </a:cubicBezTo>
                      <a:cubicBezTo>
                        <a:pt x="18068" y="479"/>
                        <a:pt x="18061" y="479"/>
                        <a:pt x="18058" y="479"/>
                      </a:cubicBezTo>
                      <a:cubicBezTo>
                        <a:pt x="18045" y="479"/>
                        <a:pt x="18035" y="476"/>
                        <a:pt x="18026" y="473"/>
                      </a:cubicBezTo>
                      <a:cubicBezTo>
                        <a:pt x="17997" y="460"/>
                        <a:pt x="17978" y="434"/>
                        <a:pt x="17974" y="402"/>
                      </a:cubicBezTo>
                      <a:cubicBezTo>
                        <a:pt x="17971" y="376"/>
                        <a:pt x="17978" y="353"/>
                        <a:pt x="17990" y="331"/>
                      </a:cubicBezTo>
                      <a:moveTo>
                        <a:pt x="16976" y="321"/>
                      </a:moveTo>
                      <a:lnTo>
                        <a:pt x="16976" y="321"/>
                      </a:lnTo>
                      <a:cubicBezTo>
                        <a:pt x="17076" y="260"/>
                        <a:pt x="17182" y="237"/>
                        <a:pt x="17295" y="253"/>
                      </a:cubicBezTo>
                      <a:cubicBezTo>
                        <a:pt x="17469" y="279"/>
                        <a:pt x="17626" y="350"/>
                        <a:pt x="17794" y="392"/>
                      </a:cubicBezTo>
                      <a:cubicBezTo>
                        <a:pt x="17823" y="398"/>
                        <a:pt x="17852" y="405"/>
                        <a:pt x="17881" y="411"/>
                      </a:cubicBezTo>
                      <a:cubicBezTo>
                        <a:pt x="17897" y="414"/>
                        <a:pt x="17913" y="414"/>
                        <a:pt x="17929" y="418"/>
                      </a:cubicBezTo>
                      <a:cubicBezTo>
                        <a:pt x="17932" y="418"/>
                        <a:pt x="17942" y="418"/>
                        <a:pt x="17952" y="421"/>
                      </a:cubicBezTo>
                      <a:cubicBezTo>
                        <a:pt x="17958" y="444"/>
                        <a:pt x="17971" y="466"/>
                        <a:pt x="17990" y="482"/>
                      </a:cubicBezTo>
                      <a:cubicBezTo>
                        <a:pt x="17923" y="479"/>
                        <a:pt x="17852" y="469"/>
                        <a:pt x="17784" y="460"/>
                      </a:cubicBezTo>
                      <a:cubicBezTo>
                        <a:pt x="17701" y="447"/>
                        <a:pt x="17617" y="418"/>
                        <a:pt x="17540" y="389"/>
                      </a:cubicBezTo>
                      <a:cubicBezTo>
                        <a:pt x="17469" y="363"/>
                        <a:pt x="17401" y="331"/>
                        <a:pt x="17330" y="312"/>
                      </a:cubicBezTo>
                      <a:cubicBezTo>
                        <a:pt x="17237" y="292"/>
                        <a:pt x="17140" y="299"/>
                        <a:pt x="17053" y="328"/>
                      </a:cubicBezTo>
                      <a:cubicBezTo>
                        <a:pt x="16963" y="360"/>
                        <a:pt x="16860" y="424"/>
                        <a:pt x="16824" y="514"/>
                      </a:cubicBezTo>
                      <a:cubicBezTo>
                        <a:pt x="16808" y="518"/>
                        <a:pt x="16796" y="521"/>
                        <a:pt x="16780" y="527"/>
                      </a:cubicBezTo>
                      <a:cubicBezTo>
                        <a:pt x="16824" y="444"/>
                        <a:pt x="16896" y="373"/>
                        <a:pt x="16976" y="321"/>
                      </a:cubicBezTo>
                      <a:moveTo>
                        <a:pt x="16068" y="331"/>
                      </a:moveTo>
                      <a:lnTo>
                        <a:pt x="16068" y="331"/>
                      </a:lnTo>
                      <a:cubicBezTo>
                        <a:pt x="16084" y="305"/>
                        <a:pt x="16110" y="295"/>
                        <a:pt x="16132" y="279"/>
                      </a:cubicBezTo>
                      <a:cubicBezTo>
                        <a:pt x="16155" y="260"/>
                        <a:pt x="16158" y="237"/>
                        <a:pt x="16161" y="209"/>
                      </a:cubicBezTo>
                      <a:cubicBezTo>
                        <a:pt x="16164" y="176"/>
                        <a:pt x="16183" y="147"/>
                        <a:pt x="16216" y="134"/>
                      </a:cubicBezTo>
                      <a:cubicBezTo>
                        <a:pt x="16242" y="121"/>
                        <a:pt x="16274" y="125"/>
                        <a:pt x="16303" y="131"/>
                      </a:cubicBezTo>
                      <a:cubicBezTo>
                        <a:pt x="16309" y="134"/>
                        <a:pt x="16316" y="131"/>
                        <a:pt x="16319" y="125"/>
                      </a:cubicBezTo>
                      <a:cubicBezTo>
                        <a:pt x="16332" y="89"/>
                        <a:pt x="16325" y="54"/>
                        <a:pt x="16361" y="35"/>
                      </a:cubicBezTo>
                      <a:cubicBezTo>
                        <a:pt x="16390" y="22"/>
                        <a:pt x="16422" y="28"/>
                        <a:pt x="16448" y="41"/>
                      </a:cubicBezTo>
                      <a:cubicBezTo>
                        <a:pt x="16503" y="73"/>
                        <a:pt x="16538" y="125"/>
                        <a:pt x="16560" y="183"/>
                      </a:cubicBezTo>
                      <a:cubicBezTo>
                        <a:pt x="16583" y="234"/>
                        <a:pt x="16609" y="283"/>
                        <a:pt x="16660" y="312"/>
                      </a:cubicBezTo>
                      <a:cubicBezTo>
                        <a:pt x="16696" y="334"/>
                        <a:pt x="16757" y="350"/>
                        <a:pt x="16789" y="312"/>
                      </a:cubicBezTo>
                      <a:cubicBezTo>
                        <a:pt x="16805" y="295"/>
                        <a:pt x="16808" y="266"/>
                        <a:pt x="16805" y="247"/>
                      </a:cubicBezTo>
                      <a:cubicBezTo>
                        <a:pt x="16802" y="231"/>
                        <a:pt x="16792" y="202"/>
                        <a:pt x="16773" y="199"/>
                      </a:cubicBezTo>
                      <a:cubicBezTo>
                        <a:pt x="16767" y="199"/>
                        <a:pt x="16760" y="202"/>
                        <a:pt x="16757" y="205"/>
                      </a:cubicBezTo>
                      <a:cubicBezTo>
                        <a:pt x="16747" y="212"/>
                        <a:pt x="16741" y="218"/>
                        <a:pt x="16728" y="221"/>
                      </a:cubicBezTo>
                      <a:cubicBezTo>
                        <a:pt x="16708" y="231"/>
                        <a:pt x="16683" y="234"/>
                        <a:pt x="16664" y="221"/>
                      </a:cubicBezTo>
                      <a:cubicBezTo>
                        <a:pt x="16635" y="199"/>
                        <a:pt x="16635" y="131"/>
                        <a:pt x="16670" y="112"/>
                      </a:cubicBezTo>
                      <a:cubicBezTo>
                        <a:pt x="16699" y="96"/>
                        <a:pt x="16738" y="112"/>
                        <a:pt x="16763" y="128"/>
                      </a:cubicBezTo>
                      <a:cubicBezTo>
                        <a:pt x="16783" y="138"/>
                        <a:pt x="16799" y="151"/>
                        <a:pt x="16812" y="164"/>
                      </a:cubicBezTo>
                      <a:cubicBezTo>
                        <a:pt x="16831" y="186"/>
                        <a:pt x="16837" y="212"/>
                        <a:pt x="16850" y="237"/>
                      </a:cubicBezTo>
                      <a:cubicBezTo>
                        <a:pt x="16860" y="263"/>
                        <a:pt x="16879" y="289"/>
                        <a:pt x="16905" y="302"/>
                      </a:cubicBezTo>
                      <a:cubicBezTo>
                        <a:pt x="16915" y="308"/>
                        <a:pt x="16928" y="312"/>
                        <a:pt x="16937" y="312"/>
                      </a:cubicBezTo>
                      <a:cubicBezTo>
                        <a:pt x="16883" y="350"/>
                        <a:pt x="16834" y="402"/>
                        <a:pt x="16799" y="457"/>
                      </a:cubicBezTo>
                      <a:cubicBezTo>
                        <a:pt x="16796" y="457"/>
                        <a:pt x="16792" y="457"/>
                        <a:pt x="16789" y="457"/>
                      </a:cubicBezTo>
                      <a:cubicBezTo>
                        <a:pt x="16738" y="473"/>
                        <a:pt x="16664" y="418"/>
                        <a:pt x="16628" y="382"/>
                      </a:cubicBezTo>
                      <a:cubicBezTo>
                        <a:pt x="16586" y="341"/>
                        <a:pt x="16554" y="286"/>
                        <a:pt x="16528" y="231"/>
                      </a:cubicBezTo>
                      <a:cubicBezTo>
                        <a:pt x="16499" y="170"/>
                        <a:pt x="16425" y="121"/>
                        <a:pt x="16374" y="180"/>
                      </a:cubicBezTo>
                      <a:cubicBezTo>
                        <a:pt x="16325" y="147"/>
                        <a:pt x="16235" y="154"/>
                        <a:pt x="16209" y="212"/>
                      </a:cubicBezTo>
                      <a:cubicBezTo>
                        <a:pt x="16206" y="218"/>
                        <a:pt x="16216" y="225"/>
                        <a:pt x="16219" y="218"/>
                      </a:cubicBezTo>
                      <a:cubicBezTo>
                        <a:pt x="16248" y="170"/>
                        <a:pt x="16328" y="167"/>
                        <a:pt x="16367" y="202"/>
                      </a:cubicBezTo>
                      <a:cubicBezTo>
                        <a:pt x="16374" y="209"/>
                        <a:pt x="16380" y="205"/>
                        <a:pt x="16383" y="202"/>
                      </a:cubicBezTo>
                      <a:cubicBezTo>
                        <a:pt x="16422" y="151"/>
                        <a:pt x="16477" y="183"/>
                        <a:pt x="16503" y="221"/>
                      </a:cubicBezTo>
                      <a:cubicBezTo>
                        <a:pt x="16512" y="241"/>
                        <a:pt x="16522" y="263"/>
                        <a:pt x="16531" y="286"/>
                      </a:cubicBezTo>
                      <a:cubicBezTo>
                        <a:pt x="16554" y="325"/>
                        <a:pt x="16576" y="360"/>
                        <a:pt x="16609" y="392"/>
                      </a:cubicBezTo>
                      <a:cubicBezTo>
                        <a:pt x="16644" y="434"/>
                        <a:pt x="16721" y="492"/>
                        <a:pt x="16786" y="479"/>
                      </a:cubicBezTo>
                      <a:cubicBezTo>
                        <a:pt x="16776" y="498"/>
                        <a:pt x="16767" y="514"/>
                        <a:pt x="16757" y="534"/>
                      </a:cubicBezTo>
                      <a:cubicBezTo>
                        <a:pt x="16757" y="537"/>
                        <a:pt x="16725" y="546"/>
                        <a:pt x="16718" y="550"/>
                      </a:cubicBezTo>
                      <a:cubicBezTo>
                        <a:pt x="16708" y="556"/>
                        <a:pt x="16696" y="559"/>
                        <a:pt x="16686" y="566"/>
                      </a:cubicBezTo>
                      <a:cubicBezTo>
                        <a:pt x="16612" y="537"/>
                        <a:pt x="16573" y="473"/>
                        <a:pt x="16538" y="402"/>
                      </a:cubicBezTo>
                      <a:cubicBezTo>
                        <a:pt x="16515" y="353"/>
                        <a:pt x="16490" y="299"/>
                        <a:pt x="16425" y="305"/>
                      </a:cubicBezTo>
                      <a:cubicBezTo>
                        <a:pt x="16422" y="305"/>
                        <a:pt x="16419" y="308"/>
                        <a:pt x="16422" y="312"/>
                      </a:cubicBezTo>
                      <a:cubicBezTo>
                        <a:pt x="16435" y="318"/>
                        <a:pt x="16451" y="321"/>
                        <a:pt x="16464" y="328"/>
                      </a:cubicBezTo>
                      <a:cubicBezTo>
                        <a:pt x="16490" y="344"/>
                        <a:pt x="16503" y="376"/>
                        <a:pt x="16512" y="398"/>
                      </a:cubicBezTo>
                      <a:cubicBezTo>
                        <a:pt x="16525" y="427"/>
                        <a:pt x="16538" y="460"/>
                        <a:pt x="16557" y="489"/>
                      </a:cubicBezTo>
                      <a:cubicBezTo>
                        <a:pt x="16583" y="527"/>
                        <a:pt x="16615" y="563"/>
                        <a:pt x="16660" y="582"/>
                      </a:cubicBezTo>
                      <a:cubicBezTo>
                        <a:pt x="16644" y="592"/>
                        <a:pt x="16628" y="605"/>
                        <a:pt x="16612" y="614"/>
                      </a:cubicBezTo>
                      <a:cubicBezTo>
                        <a:pt x="16570" y="646"/>
                        <a:pt x="16525" y="688"/>
                        <a:pt x="16496" y="737"/>
                      </a:cubicBezTo>
                      <a:cubicBezTo>
                        <a:pt x="16493" y="740"/>
                        <a:pt x="16486" y="753"/>
                        <a:pt x="16477" y="772"/>
                      </a:cubicBezTo>
                      <a:cubicBezTo>
                        <a:pt x="16473" y="772"/>
                        <a:pt x="16473" y="772"/>
                        <a:pt x="16473" y="772"/>
                      </a:cubicBezTo>
                      <a:cubicBezTo>
                        <a:pt x="16425" y="785"/>
                        <a:pt x="16377" y="798"/>
                        <a:pt x="16325" y="785"/>
                      </a:cubicBezTo>
                      <a:cubicBezTo>
                        <a:pt x="16283" y="775"/>
                        <a:pt x="16245" y="756"/>
                        <a:pt x="16206" y="740"/>
                      </a:cubicBezTo>
                      <a:cubicBezTo>
                        <a:pt x="16158" y="717"/>
                        <a:pt x="16103" y="701"/>
                        <a:pt x="16055" y="730"/>
                      </a:cubicBezTo>
                      <a:cubicBezTo>
                        <a:pt x="16051" y="733"/>
                        <a:pt x="16051" y="737"/>
                        <a:pt x="16058" y="737"/>
                      </a:cubicBezTo>
                      <a:cubicBezTo>
                        <a:pt x="16132" y="704"/>
                        <a:pt x="16213" y="766"/>
                        <a:pt x="16280" y="794"/>
                      </a:cubicBezTo>
                      <a:cubicBezTo>
                        <a:pt x="16345" y="820"/>
                        <a:pt x="16399" y="814"/>
                        <a:pt x="16460" y="798"/>
                      </a:cubicBezTo>
                      <a:cubicBezTo>
                        <a:pt x="16448" y="820"/>
                        <a:pt x="16438" y="843"/>
                        <a:pt x="16441" y="843"/>
                      </a:cubicBezTo>
                      <a:cubicBezTo>
                        <a:pt x="16377" y="859"/>
                        <a:pt x="16325" y="881"/>
                        <a:pt x="16264" y="910"/>
                      </a:cubicBezTo>
                      <a:cubicBezTo>
                        <a:pt x="16248" y="917"/>
                        <a:pt x="16232" y="926"/>
                        <a:pt x="16216" y="936"/>
                      </a:cubicBezTo>
                      <a:cubicBezTo>
                        <a:pt x="16226" y="923"/>
                        <a:pt x="16232" y="914"/>
                        <a:pt x="16239" y="898"/>
                      </a:cubicBezTo>
                      <a:cubicBezTo>
                        <a:pt x="16239" y="894"/>
                        <a:pt x="16242" y="891"/>
                        <a:pt x="16242" y="891"/>
                      </a:cubicBezTo>
                      <a:cubicBezTo>
                        <a:pt x="16251" y="839"/>
                        <a:pt x="16219" y="791"/>
                        <a:pt x="16177" y="769"/>
                      </a:cubicBezTo>
                      <a:cubicBezTo>
                        <a:pt x="16161" y="759"/>
                        <a:pt x="16139" y="753"/>
                        <a:pt x="16119" y="753"/>
                      </a:cubicBezTo>
                      <a:cubicBezTo>
                        <a:pt x="16090" y="753"/>
                        <a:pt x="16064" y="766"/>
                        <a:pt x="16055" y="791"/>
                      </a:cubicBezTo>
                      <a:cubicBezTo>
                        <a:pt x="16045" y="823"/>
                        <a:pt x="16087" y="881"/>
                        <a:pt x="16045" y="898"/>
                      </a:cubicBezTo>
                      <a:cubicBezTo>
                        <a:pt x="16039" y="901"/>
                        <a:pt x="16029" y="901"/>
                        <a:pt x="16023" y="901"/>
                      </a:cubicBezTo>
                      <a:cubicBezTo>
                        <a:pt x="16000" y="901"/>
                        <a:pt x="15974" y="888"/>
                        <a:pt x="15961" y="872"/>
                      </a:cubicBezTo>
                      <a:cubicBezTo>
                        <a:pt x="15939" y="849"/>
                        <a:pt x="15939" y="817"/>
                        <a:pt x="15945" y="788"/>
                      </a:cubicBezTo>
                      <a:cubicBezTo>
                        <a:pt x="15961" y="733"/>
                        <a:pt x="16010" y="694"/>
                        <a:pt x="16064" y="682"/>
                      </a:cubicBezTo>
                      <a:cubicBezTo>
                        <a:pt x="16074" y="682"/>
                        <a:pt x="16081" y="678"/>
                        <a:pt x="16087" y="678"/>
                      </a:cubicBezTo>
                      <a:cubicBezTo>
                        <a:pt x="16139" y="678"/>
                        <a:pt x="16183" y="707"/>
                        <a:pt x="16235" y="720"/>
                      </a:cubicBezTo>
                      <a:cubicBezTo>
                        <a:pt x="16258" y="727"/>
                        <a:pt x="16287" y="733"/>
                        <a:pt x="16312" y="733"/>
                      </a:cubicBezTo>
                      <a:cubicBezTo>
                        <a:pt x="16341" y="733"/>
                        <a:pt x="16371" y="730"/>
                        <a:pt x="16393" y="717"/>
                      </a:cubicBezTo>
                      <a:cubicBezTo>
                        <a:pt x="16435" y="691"/>
                        <a:pt x="16438" y="627"/>
                        <a:pt x="16406" y="592"/>
                      </a:cubicBezTo>
                      <a:cubicBezTo>
                        <a:pt x="16393" y="582"/>
                        <a:pt x="16377" y="576"/>
                        <a:pt x="16361" y="576"/>
                      </a:cubicBezTo>
                      <a:cubicBezTo>
                        <a:pt x="16354" y="576"/>
                        <a:pt x="16348" y="576"/>
                        <a:pt x="16341" y="579"/>
                      </a:cubicBezTo>
                      <a:cubicBezTo>
                        <a:pt x="16319" y="585"/>
                        <a:pt x="16309" y="601"/>
                        <a:pt x="16299" y="621"/>
                      </a:cubicBezTo>
                      <a:cubicBezTo>
                        <a:pt x="16290" y="634"/>
                        <a:pt x="16280" y="637"/>
                        <a:pt x="16267" y="637"/>
                      </a:cubicBezTo>
                      <a:cubicBezTo>
                        <a:pt x="16248" y="637"/>
                        <a:pt x="16229" y="621"/>
                        <a:pt x="16226" y="601"/>
                      </a:cubicBezTo>
                      <a:cubicBezTo>
                        <a:pt x="16219" y="572"/>
                        <a:pt x="16242" y="543"/>
                        <a:pt x="16261" y="524"/>
                      </a:cubicBezTo>
                      <a:cubicBezTo>
                        <a:pt x="16274" y="511"/>
                        <a:pt x="16290" y="505"/>
                        <a:pt x="16303" y="505"/>
                      </a:cubicBezTo>
                      <a:cubicBezTo>
                        <a:pt x="16312" y="505"/>
                        <a:pt x="16322" y="505"/>
                        <a:pt x="16332" y="511"/>
                      </a:cubicBezTo>
                      <a:cubicBezTo>
                        <a:pt x="16348" y="518"/>
                        <a:pt x="16364" y="527"/>
                        <a:pt x="16383" y="527"/>
                      </a:cubicBezTo>
                      <a:cubicBezTo>
                        <a:pt x="16387" y="527"/>
                        <a:pt x="16390" y="527"/>
                        <a:pt x="16393" y="527"/>
                      </a:cubicBezTo>
                      <a:cubicBezTo>
                        <a:pt x="16441" y="518"/>
                        <a:pt x="16460" y="457"/>
                        <a:pt x="16457" y="414"/>
                      </a:cubicBezTo>
                      <a:cubicBezTo>
                        <a:pt x="16451" y="366"/>
                        <a:pt x="16419" y="321"/>
                        <a:pt x="16383" y="295"/>
                      </a:cubicBezTo>
                      <a:cubicBezTo>
                        <a:pt x="16354" y="273"/>
                        <a:pt x="16319" y="260"/>
                        <a:pt x="16287" y="260"/>
                      </a:cubicBezTo>
                      <a:cubicBezTo>
                        <a:pt x="16271" y="257"/>
                        <a:pt x="16255" y="260"/>
                        <a:pt x="16239" y="266"/>
                      </a:cubicBezTo>
                      <a:cubicBezTo>
                        <a:pt x="16190" y="283"/>
                        <a:pt x="16158" y="331"/>
                        <a:pt x="16190" y="379"/>
                      </a:cubicBezTo>
                      <a:cubicBezTo>
                        <a:pt x="16196" y="385"/>
                        <a:pt x="16203" y="395"/>
                        <a:pt x="16213" y="402"/>
                      </a:cubicBezTo>
                      <a:cubicBezTo>
                        <a:pt x="16222" y="408"/>
                        <a:pt x="16229" y="411"/>
                        <a:pt x="16226" y="427"/>
                      </a:cubicBezTo>
                      <a:cubicBezTo>
                        <a:pt x="16216" y="457"/>
                        <a:pt x="16180" y="473"/>
                        <a:pt x="16151" y="479"/>
                      </a:cubicBezTo>
                      <a:cubicBezTo>
                        <a:pt x="16145" y="479"/>
                        <a:pt x="16139" y="479"/>
                        <a:pt x="16135" y="479"/>
                      </a:cubicBezTo>
                      <a:cubicBezTo>
                        <a:pt x="16126" y="479"/>
                        <a:pt x="16116" y="476"/>
                        <a:pt x="16106" y="473"/>
                      </a:cubicBezTo>
                      <a:cubicBezTo>
                        <a:pt x="16077" y="463"/>
                        <a:pt x="16055" y="437"/>
                        <a:pt x="16051" y="402"/>
                      </a:cubicBezTo>
                      <a:cubicBezTo>
                        <a:pt x="16048" y="376"/>
                        <a:pt x="16055" y="353"/>
                        <a:pt x="16068" y="331"/>
                      </a:cubicBezTo>
                      <a:moveTo>
                        <a:pt x="15053" y="321"/>
                      </a:moveTo>
                      <a:lnTo>
                        <a:pt x="15053" y="321"/>
                      </a:lnTo>
                      <a:cubicBezTo>
                        <a:pt x="15153" y="260"/>
                        <a:pt x="15259" y="237"/>
                        <a:pt x="15372" y="253"/>
                      </a:cubicBezTo>
                      <a:cubicBezTo>
                        <a:pt x="15546" y="279"/>
                        <a:pt x="15704" y="350"/>
                        <a:pt x="15871" y="392"/>
                      </a:cubicBezTo>
                      <a:cubicBezTo>
                        <a:pt x="15900" y="398"/>
                        <a:pt x="15929" y="405"/>
                        <a:pt x="15958" y="411"/>
                      </a:cubicBezTo>
                      <a:cubicBezTo>
                        <a:pt x="15974" y="414"/>
                        <a:pt x="15990" y="414"/>
                        <a:pt x="16007" y="418"/>
                      </a:cubicBezTo>
                      <a:cubicBezTo>
                        <a:pt x="16010" y="418"/>
                        <a:pt x="16019" y="418"/>
                        <a:pt x="16029" y="421"/>
                      </a:cubicBezTo>
                      <a:cubicBezTo>
                        <a:pt x="16035" y="444"/>
                        <a:pt x="16048" y="466"/>
                        <a:pt x="16068" y="482"/>
                      </a:cubicBezTo>
                      <a:cubicBezTo>
                        <a:pt x="16000" y="479"/>
                        <a:pt x="15929" y="469"/>
                        <a:pt x="15862" y="460"/>
                      </a:cubicBezTo>
                      <a:cubicBezTo>
                        <a:pt x="15778" y="447"/>
                        <a:pt x="15694" y="418"/>
                        <a:pt x="15617" y="389"/>
                      </a:cubicBezTo>
                      <a:cubicBezTo>
                        <a:pt x="15546" y="363"/>
                        <a:pt x="15478" y="331"/>
                        <a:pt x="15407" y="312"/>
                      </a:cubicBezTo>
                      <a:cubicBezTo>
                        <a:pt x="15314" y="292"/>
                        <a:pt x="15217" y="299"/>
                        <a:pt x="15130" y="328"/>
                      </a:cubicBezTo>
                      <a:cubicBezTo>
                        <a:pt x="15040" y="360"/>
                        <a:pt x="14937" y="424"/>
                        <a:pt x="14902" y="514"/>
                      </a:cubicBezTo>
                      <a:cubicBezTo>
                        <a:pt x="14886" y="518"/>
                        <a:pt x="14873" y="521"/>
                        <a:pt x="14857" y="527"/>
                      </a:cubicBezTo>
                      <a:cubicBezTo>
                        <a:pt x="14902" y="444"/>
                        <a:pt x="14973" y="373"/>
                        <a:pt x="15053" y="321"/>
                      </a:cubicBezTo>
                      <a:moveTo>
                        <a:pt x="14145" y="331"/>
                      </a:moveTo>
                      <a:lnTo>
                        <a:pt x="14145" y="331"/>
                      </a:lnTo>
                      <a:cubicBezTo>
                        <a:pt x="14161" y="305"/>
                        <a:pt x="14187" y="295"/>
                        <a:pt x="14209" y="279"/>
                      </a:cubicBezTo>
                      <a:cubicBezTo>
                        <a:pt x="14232" y="260"/>
                        <a:pt x="14235" y="237"/>
                        <a:pt x="14238" y="209"/>
                      </a:cubicBezTo>
                      <a:cubicBezTo>
                        <a:pt x="14242" y="176"/>
                        <a:pt x="14261" y="147"/>
                        <a:pt x="14293" y="134"/>
                      </a:cubicBezTo>
                      <a:cubicBezTo>
                        <a:pt x="14319" y="121"/>
                        <a:pt x="14351" y="125"/>
                        <a:pt x="14380" y="131"/>
                      </a:cubicBezTo>
                      <a:cubicBezTo>
                        <a:pt x="14387" y="134"/>
                        <a:pt x="14393" y="131"/>
                        <a:pt x="14396" y="125"/>
                      </a:cubicBezTo>
                      <a:cubicBezTo>
                        <a:pt x="14406" y="89"/>
                        <a:pt x="14403" y="54"/>
                        <a:pt x="14438" y="35"/>
                      </a:cubicBezTo>
                      <a:cubicBezTo>
                        <a:pt x="14467" y="22"/>
                        <a:pt x="14499" y="28"/>
                        <a:pt x="14525" y="41"/>
                      </a:cubicBezTo>
                      <a:cubicBezTo>
                        <a:pt x="14580" y="73"/>
                        <a:pt x="14615" y="125"/>
                        <a:pt x="14638" y="183"/>
                      </a:cubicBezTo>
                      <a:cubicBezTo>
                        <a:pt x="14660" y="234"/>
                        <a:pt x="14686" y="283"/>
                        <a:pt x="14737" y="312"/>
                      </a:cubicBezTo>
                      <a:cubicBezTo>
                        <a:pt x="14773" y="334"/>
                        <a:pt x="14834" y="350"/>
                        <a:pt x="14866" y="312"/>
                      </a:cubicBezTo>
                      <a:cubicBezTo>
                        <a:pt x="14882" y="295"/>
                        <a:pt x="14886" y="266"/>
                        <a:pt x="14882" y="247"/>
                      </a:cubicBezTo>
                      <a:cubicBezTo>
                        <a:pt x="14879" y="231"/>
                        <a:pt x="14866" y="202"/>
                        <a:pt x="14850" y="199"/>
                      </a:cubicBezTo>
                      <a:cubicBezTo>
                        <a:pt x="14844" y="199"/>
                        <a:pt x="14837" y="202"/>
                        <a:pt x="14834" y="205"/>
                      </a:cubicBezTo>
                      <a:cubicBezTo>
                        <a:pt x="14825" y="212"/>
                        <a:pt x="14818" y="218"/>
                        <a:pt x="14805" y="221"/>
                      </a:cubicBezTo>
                      <a:cubicBezTo>
                        <a:pt x="14786" y="231"/>
                        <a:pt x="14760" y="234"/>
                        <a:pt x="14741" y="221"/>
                      </a:cubicBezTo>
                      <a:cubicBezTo>
                        <a:pt x="14712" y="199"/>
                        <a:pt x="14712" y="131"/>
                        <a:pt x="14747" y="112"/>
                      </a:cubicBezTo>
                      <a:cubicBezTo>
                        <a:pt x="14776" y="96"/>
                        <a:pt x="14815" y="112"/>
                        <a:pt x="14841" y="128"/>
                      </a:cubicBezTo>
                      <a:cubicBezTo>
                        <a:pt x="14860" y="138"/>
                        <a:pt x="14876" y="151"/>
                        <a:pt x="14889" y="164"/>
                      </a:cubicBezTo>
                      <a:cubicBezTo>
                        <a:pt x="14908" y="186"/>
                        <a:pt x="14915" y="212"/>
                        <a:pt x="14925" y="237"/>
                      </a:cubicBezTo>
                      <a:cubicBezTo>
                        <a:pt x="14937" y="263"/>
                        <a:pt x="14957" y="289"/>
                        <a:pt x="14982" y="302"/>
                      </a:cubicBezTo>
                      <a:cubicBezTo>
                        <a:pt x="14992" y="308"/>
                        <a:pt x="15005" y="312"/>
                        <a:pt x="15014" y="312"/>
                      </a:cubicBezTo>
                      <a:cubicBezTo>
                        <a:pt x="14960" y="350"/>
                        <a:pt x="14912" y="402"/>
                        <a:pt x="14876" y="457"/>
                      </a:cubicBezTo>
                      <a:cubicBezTo>
                        <a:pt x="14873" y="457"/>
                        <a:pt x="14869" y="457"/>
                        <a:pt x="14866" y="457"/>
                      </a:cubicBezTo>
                      <a:cubicBezTo>
                        <a:pt x="14815" y="473"/>
                        <a:pt x="14737" y="418"/>
                        <a:pt x="14705" y="382"/>
                      </a:cubicBezTo>
                      <a:cubicBezTo>
                        <a:pt x="14664" y="341"/>
                        <a:pt x="14631" y="286"/>
                        <a:pt x="14605" y="231"/>
                      </a:cubicBezTo>
                      <a:cubicBezTo>
                        <a:pt x="14577" y="170"/>
                        <a:pt x="14502" y="121"/>
                        <a:pt x="14451" y="180"/>
                      </a:cubicBezTo>
                      <a:cubicBezTo>
                        <a:pt x="14403" y="147"/>
                        <a:pt x="14312" y="154"/>
                        <a:pt x="14287" y="212"/>
                      </a:cubicBezTo>
                      <a:cubicBezTo>
                        <a:pt x="14284" y="218"/>
                        <a:pt x="14290" y="225"/>
                        <a:pt x="14296" y="218"/>
                      </a:cubicBezTo>
                      <a:cubicBezTo>
                        <a:pt x="14325" y="170"/>
                        <a:pt x="14406" y="167"/>
                        <a:pt x="14444" y="202"/>
                      </a:cubicBezTo>
                      <a:cubicBezTo>
                        <a:pt x="14451" y="209"/>
                        <a:pt x="14457" y="205"/>
                        <a:pt x="14461" y="202"/>
                      </a:cubicBezTo>
                      <a:cubicBezTo>
                        <a:pt x="14499" y="151"/>
                        <a:pt x="14554" y="183"/>
                        <a:pt x="14580" y="221"/>
                      </a:cubicBezTo>
                      <a:cubicBezTo>
                        <a:pt x="14589" y="241"/>
                        <a:pt x="14599" y="263"/>
                        <a:pt x="14609" y="286"/>
                      </a:cubicBezTo>
                      <a:cubicBezTo>
                        <a:pt x="14631" y="325"/>
                        <a:pt x="14654" y="360"/>
                        <a:pt x="14683" y="392"/>
                      </a:cubicBezTo>
                      <a:cubicBezTo>
                        <a:pt x="14721" y="434"/>
                        <a:pt x="14799" y="492"/>
                        <a:pt x="14863" y="479"/>
                      </a:cubicBezTo>
                      <a:cubicBezTo>
                        <a:pt x="14853" y="498"/>
                        <a:pt x="14844" y="514"/>
                        <a:pt x="14834" y="534"/>
                      </a:cubicBezTo>
                      <a:cubicBezTo>
                        <a:pt x="14834" y="537"/>
                        <a:pt x="14802" y="546"/>
                        <a:pt x="14796" y="550"/>
                      </a:cubicBezTo>
                      <a:cubicBezTo>
                        <a:pt x="14786" y="556"/>
                        <a:pt x="14773" y="559"/>
                        <a:pt x="14763" y="566"/>
                      </a:cubicBezTo>
                      <a:cubicBezTo>
                        <a:pt x="14689" y="537"/>
                        <a:pt x="14651" y="473"/>
                        <a:pt x="14615" y="402"/>
                      </a:cubicBezTo>
                      <a:cubicBezTo>
                        <a:pt x="14593" y="353"/>
                        <a:pt x="14564" y="299"/>
                        <a:pt x="14502" y="305"/>
                      </a:cubicBezTo>
                      <a:cubicBezTo>
                        <a:pt x="14499" y="305"/>
                        <a:pt x="14496" y="308"/>
                        <a:pt x="14499" y="312"/>
                      </a:cubicBezTo>
                      <a:cubicBezTo>
                        <a:pt x="14512" y="318"/>
                        <a:pt x="14528" y="321"/>
                        <a:pt x="14541" y="328"/>
                      </a:cubicBezTo>
                      <a:cubicBezTo>
                        <a:pt x="14567" y="344"/>
                        <a:pt x="14580" y="376"/>
                        <a:pt x="14589" y="398"/>
                      </a:cubicBezTo>
                      <a:cubicBezTo>
                        <a:pt x="14602" y="427"/>
                        <a:pt x="14615" y="460"/>
                        <a:pt x="14635" y="489"/>
                      </a:cubicBezTo>
                      <a:cubicBezTo>
                        <a:pt x="14660" y="527"/>
                        <a:pt x="14693" y="563"/>
                        <a:pt x="14737" y="582"/>
                      </a:cubicBezTo>
                      <a:cubicBezTo>
                        <a:pt x="14721" y="592"/>
                        <a:pt x="14705" y="605"/>
                        <a:pt x="14689" y="614"/>
                      </a:cubicBezTo>
                      <a:cubicBezTo>
                        <a:pt x="14648" y="646"/>
                        <a:pt x="14602" y="688"/>
                        <a:pt x="14573" y="737"/>
                      </a:cubicBezTo>
                      <a:cubicBezTo>
                        <a:pt x="14570" y="740"/>
                        <a:pt x="14564" y="753"/>
                        <a:pt x="14554" y="772"/>
                      </a:cubicBezTo>
                      <a:cubicBezTo>
                        <a:pt x="14551" y="772"/>
                        <a:pt x="14551" y="772"/>
                        <a:pt x="14551" y="772"/>
                      </a:cubicBezTo>
                      <a:cubicBezTo>
                        <a:pt x="14502" y="785"/>
                        <a:pt x="14454" y="798"/>
                        <a:pt x="14403" y="785"/>
                      </a:cubicBezTo>
                      <a:cubicBezTo>
                        <a:pt x="14361" y="775"/>
                        <a:pt x="14322" y="756"/>
                        <a:pt x="14284" y="740"/>
                      </a:cubicBezTo>
                      <a:cubicBezTo>
                        <a:pt x="14235" y="717"/>
                        <a:pt x="14180" y="701"/>
                        <a:pt x="14132" y="730"/>
                      </a:cubicBezTo>
                      <a:cubicBezTo>
                        <a:pt x="14129" y="733"/>
                        <a:pt x="14129" y="737"/>
                        <a:pt x="14132" y="737"/>
                      </a:cubicBezTo>
                      <a:cubicBezTo>
                        <a:pt x="14209" y="704"/>
                        <a:pt x="14290" y="766"/>
                        <a:pt x="14357" y="794"/>
                      </a:cubicBezTo>
                      <a:cubicBezTo>
                        <a:pt x="14422" y="820"/>
                        <a:pt x="14477" y="814"/>
                        <a:pt x="14538" y="798"/>
                      </a:cubicBezTo>
                      <a:cubicBezTo>
                        <a:pt x="14525" y="820"/>
                        <a:pt x="14515" y="843"/>
                        <a:pt x="14519" y="843"/>
                      </a:cubicBezTo>
                      <a:cubicBezTo>
                        <a:pt x="14454" y="859"/>
                        <a:pt x="14403" y="881"/>
                        <a:pt x="14341" y="910"/>
                      </a:cubicBezTo>
                      <a:cubicBezTo>
                        <a:pt x="14325" y="917"/>
                        <a:pt x="14309" y="926"/>
                        <a:pt x="14293" y="936"/>
                      </a:cubicBezTo>
                      <a:cubicBezTo>
                        <a:pt x="14303" y="923"/>
                        <a:pt x="14312" y="907"/>
                        <a:pt x="14316" y="891"/>
                      </a:cubicBezTo>
                      <a:cubicBezTo>
                        <a:pt x="14325" y="839"/>
                        <a:pt x="14293" y="791"/>
                        <a:pt x="14251" y="769"/>
                      </a:cubicBezTo>
                      <a:cubicBezTo>
                        <a:pt x="14248" y="766"/>
                        <a:pt x="14242" y="762"/>
                        <a:pt x="14235" y="759"/>
                      </a:cubicBezTo>
                      <a:cubicBezTo>
                        <a:pt x="14196" y="743"/>
                        <a:pt x="14142" y="746"/>
                        <a:pt x="14126" y="788"/>
                      </a:cubicBezTo>
                      <a:cubicBezTo>
                        <a:pt x="14113" y="823"/>
                        <a:pt x="14158" y="878"/>
                        <a:pt x="14116" y="894"/>
                      </a:cubicBezTo>
                      <a:cubicBezTo>
                        <a:pt x="14100" y="901"/>
                        <a:pt x="14084" y="901"/>
                        <a:pt x="14068" y="894"/>
                      </a:cubicBezTo>
                      <a:cubicBezTo>
                        <a:pt x="14058" y="891"/>
                        <a:pt x="14045" y="881"/>
                        <a:pt x="14036" y="872"/>
                      </a:cubicBezTo>
                      <a:cubicBezTo>
                        <a:pt x="14016" y="849"/>
                        <a:pt x="14013" y="817"/>
                        <a:pt x="14023" y="788"/>
                      </a:cubicBezTo>
                      <a:cubicBezTo>
                        <a:pt x="14036" y="733"/>
                        <a:pt x="14087" y="694"/>
                        <a:pt x="14142" y="682"/>
                      </a:cubicBezTo>
                      <a:cubicBezTo>
                        <a:pt x="14180" y="672"/>
                        <a:pt x="14212" y="685"/>
                        <a:pt x="14248" y="698"/>
                      </a:cubicBezTo>
                      <a:cubicBezTo>
                        <a:pt x="14258" y="701"/>
                        <a:pt x="14264" y="704"/>
                        <a:pt x="14274" y="707"/>
                      </a:cubicBezTo>
                      <a:cubicBezTo>
                        <a:pt x="14287" y="714"/>
                        <a:pt x="14300" y="717"/>
                        <a:pt x="14312" y="720"/>
                      </a:cubicBezTo>
                      <a:cubicBezTo>
                        <a:pt x="14357" y="737"/>
                        <a:pt x="14425" y="743"/>
                        <a:pt x="14467" y="717"/>
                      </a:cubicBezTo>
                      <a:cubicBezTo>
                        <a:pt x="14509" y="691"/>
                        <a:pt x="14515" y="627"/>
                        <a:pt x="14480" y="592"/>
                      </a:cubicBezTo>
                      <a:cubicBezTo>
                        <a:pt x="14473" y="585"/>
                        <a:pt x="14464" y="582"/>
                        <a:pt x="14457" y="579"/>
                      </a:cubicBezTo>
                      <a:cubicBezTo>
                        <a:pt x="14441" y="572"/>
                        <a:pt x="14428" y="569"/>
                        <a:pt x="14412" y="576"/>
                      </a:cubicBezTo>
                      <a:cubicBezTo>
                        <a:pt x="14387" y="582"/>
                        <a:pt x="14380" y="598"/>
                        <a:pt x="14367" y="617"/>
                      </a:cubicBezTo>
                      <a:cubicBezTo>
                        <a:pt x="14357" y="634"/>
                        <a:pt x="14341" y="637"/>
                        <a:pt x="14325" y="634"/>
                      </a:cubicBezTo>
                      <a:cubicBezTo>
                        <a:pt x="14312" y="627"/>
                        <a:pt x="14303" y="614"/>
                        <a:pt x="14300" y="601"/>
                      </a:cubicBezTo>
                      <a:cubicBezTo>
                        <a:pt x="14296" y="572"/>
                        <a:pt x="14316" y="543"/>
                        <a:pt x="14338" y="524"/>
                      </a:cubicBezTo>
                      <a:cubicBezTo>
                        <a:pt x="14357" y="505"/>
                        <a:pt x="14380" y="498"/>
                        <a:pt x="14406" y="508"/>
                      </a:cubicBezTo>
                      <a:cubicBezTo>
                        <a:pt x="14412" y="514"/>
                        <a:pt x="14422" y="518"/>
                        <a:pt x="14432" y="521"/>
                      </a:cubicBezTo>
                      <a:cubicBezTo>
                        <a:pt x="14441" y="527"/>
                        <a:pt x="14454" y="530"/>
                        <a:pt x="14467" y="527"/>
                      </a:cubicBezTo>
                      <a:cubicBezTo>
                        <a:pt x="14515" y="518"/>
                        <a:pt x="14538" y="457"/>
                        <a:pt x="14532" y="414"/>
                      </a:cubicBezTo>
                      <a:cubicBezTo>
                        <a:pt x="14528" y="366"/>
                        <a:pt x="14496" y="321"/>
                        <a:pt x="14457" y="295"/>
                      </a:cubicBezTo>
                      <a:cubicBezTo>
                        <a:pt x="14444" y="283"/>
                        <a:pt x="14428" y="276"/>
                        <a:pt x="14412" y="270"/>
                      </a:cubicBezTo>
                      <a:cubicBezTo>
                        <a:pt x="14380" y="253"/>
                        <a:pt x="14345" y="250"/>
                        <a:pt x="14309" y="263"/>
                      </a:cubicBezTo>
                      <a:cubicBezTo>
                        <a:pt x="14261" y="279"/>
                        <a:pt x="14225" y="328"/>
                        <a:pt x="14261" y="376"/>
                      </a:cubicBezTo>
                      <a:cubicBezTo>
                        <a:pt x="14264" y="385"/>
                        <a:pt x="14274" y="392"/>
                        <a:pt x="14280" y="398"/>
                      </a:cubicBezTo>
                      <a:cubicBezTo>
                        <a:pt x="14293" y="405"/>
                        <a:pt x="14300" y="408"/>
                        <a:pt x="14293" y="424"/>
                      </a:cubicBezTo>
                      <a:cubicBezTo>
                        <a:pt x="14284" y="453"/>
                        <a:pt x="14251" y="469"/>
                        <a:pt x="14222" y="476"/>
                      </a:cubicBezTo>
                      <a:cubicBezTo>
                        <a:pt x="14209" y="476"/>
                        <a:pt x="14193" y="476"/>
                        <a:pt x="14180" y="473"/>
                      </a:cubicBezTo>
                      <a:cubicBezTo>
                        <a:pt x="14152" y="463"/>
                        <a:pt x="14132" y="437"/>
                        <a:pt x="14129" y="402"/>
                      </a:cubicBezTo>
                      <a:cubicBezTo>
                        <a:pt x="14126" y="376"/>
                        <a:pt x="14132" y="353"/>
                        <a:pt x="14145" y="331"/>
                      </a:cubicBezTo>
                      <a:moveTo>
                        <a:pt x="13122" y="318"/>
                      </a:moveTo>
                      <a:lnTo>
                        <a:pt x="13122" y="318"/>
                      </a:lnTo>
                      <a:cubicBezTo>
                        <a:pt x="13222" y="257"/>
                        <a:pt x="13328" y="234"/>
                        <a:pt x="13444" y="250"/>
                      </a:cubicBezTo>
                      <a:cubicBezTo>
                        <a:pt x="13615" y="276"/>
                        <a:pt x="13776" y="347"/>
                        <a:pt x="13940" y="389"/>
                      </a:cubicBezTo>
                      <a:cubicBezTo>
                        <a:pt x="13969" y="395"/>
                        <a:pt x="13998" y="402"/>
                        <a:pt x="14029" y="408"/>
                      </a:cubicBezTo>
                      <a:cubicBezTo>
                        <a:pt x="14042" y="411"/>
                        <a:pt x="14058" y="414"/>
                        <a:pt x="14074" y="414"/>
                      </a:cubicBezTo>
                      <a:cubicBezTo>
                        <a:pt x="14077" y="414"/>
                        <a:pt x="14090" y="418"/>
                        <a:pt x="14100" y="418"/>
                      </a:cubicBezTo>
                      <a:cubicBezTo>
                        <a:pt x="14106" y="440"/>
                        <a:pt x="14119" y="463"/>
                        <a:pt x="14139" y="479"/>
                      </a:cubicBezTo>
                      <a:cubicBezTo>
                        <a:pt x="14068" y="479"/>
                        <a:pt x="14000" y="466"/>
                        <a:pt x="13930" y="457"/>
                      </a:cubicBezTo>
                      <a:cubicBezTo>
                        <a:pt x="13847" y="444"/>
                        <a:pt x="13766" y="414"/>
                        <a:pt x="13685" y="385"/>
                      </a:cubicBezTo>
                      <a:cubicBezTo>
                        <a:pt x="13618" y="360"/>
                        <a:pt x="13547" y="328"/>
                        <a:pt x="13476" y="308"/>
                      </a:cubicBezTo>
                      <a:cubicBezTo>
                        <a:pt x="13386" y="289"/>
                        <a:pt x="13286" y="295"/>
                        <a:pt x="13199" y="328"/>
                      </a:cubicBezTo>
                      <a:cubicBezTo>
                        <a:pt x="13112" y="357"/>
                        <a:pt x="13009" y="424"/>
                        <a:pt x="12971" y="514"/>
                      </a:cubicBezTo>
                      <a:cubicBezTo>
                        <a:pt x="12958" y="514"/>
                        <a:pt x="12942" y="521"/>
                        <a:pt x="12929" y="524"/>
                      </a:cubicBezTo>
                      <a:cubicBezTo>
                        <a:pt x="12971" y="440"/>
                        <a:pt x="13045" y="369"/>
                        <a:pt x="13122" y="318"/>
                      </a:cubicBezTo>
                      <a:moveTo>
                        <a:pt x="12214" y="328"/>
                      </a:moveTo>
                      <a:lnTo>
                        <a:pt x="12214" y="328"/>
                      </a:lnTo>
                      <a:cubicBezTo>
                        <a:pt x="12230" y="302"/>
                        <a:pt x="12255" y="292"/>
                        <a:pt x="12278" y="276"/>
                      </a:cubicBezTo>
                      <a:cubicBezTo>
                        <a:pt x="12304" y="257"/>
                        <a:pt x="12304" y="234"/>
                        <a:pt x="12307" y="205"/>
                      </a:cubicBezTo>
                      <a:cubicBezTo>
                        <a:pt x="12310" y="173"/>
                        <a:pt x="12333" y="144"/>
                        <a:pt x="12362" y="131"/>
                      </a:cubicBezTo>
                      <a:cubicBezTo>
                        <a:pt x="12391" y="118"/>
                        <a:pt x="12420" y="121"/>
                        <a:pt x="12449" y="128"/>
                      </a:cubicBezTo>
                      <a:cubicBezTo>
                        <a:pt x="12455" y="131"/>
                        <a:pt x="12462" y="128"/>
                        <a:pt x="12465" y="121"/>
                      </a:cubicBezTo>
                      <a:cubicBezTo>
                        <a:pt x="12478" y="86"/>
                        <a:pt x="12471" y="54"/>
                        <a:pt x="12510" y="35"/>
                      </a:cubicBezTo>
                      <a:cubicBezTo>
                        <a:pt x="12536" y="19"/>
                        <a:pt x="12568" y="25"/>
                        <a:pt x="12594" y="41"/>
                      </a:cubicBezTo>
                      <a:cubicBezTo>
                        <a:pt x="12648" y="70"/>
                        <a:pt x="12684" y="125"/>
                        <a:pt x="12706" y="180"/>
                      </a:cubicBezTo>
                      <a:cubicBezTo>
                        <a:pt x="12729" y="231"/>
                        <a:pt x="12755" y="279"/>
                        <a:pt x="12806" y="308"/>
                      </a:cubicBezTo>
                      <a:cubicBezTo>
                        <a:pt x="12845" y="331"/>
                        <a:pt x="12903" y="347"/>
                        <a:pt x="12935" y="308"/>
                      </a:cubicBezTo>
                      <a:cubicBezTo>
                        <a:pt x="12951" y="292"/>
                        <a:pt x="12955" y="266"/>
                        <a:pt x="12951" y="244"/>
                      </a:cubicBezTo>
                      <a:cubicBezTo>
                        <a:pt x="12948" y="228"/>
                        <a:pt x="12938" y="199"/>
                        <a:pt x="12919" y="196"/>
                      </a:cubicBezTo>
                      <a:cubicBezTo>
                        <a:pt x="12912" y="196"/>
                        <a:pt x="12909" y="199"/>
                        <a:pt x="12903" y="202"/>
                      </a:cubicBezTo>
                      <a:cubicBezTo>
                        <a:pt x="12893" y="209"/>
                        <a:pt x="12887" y="215"/>
                        <a:pt x="12874" y="221"/>
                      </a:cubicBezTo>
                      <a:cubicBezTo>
                        <a:pt x="12855" y="228"/>
                        <a:pt x="12829" y="231"/>
                        <a:pt x="12810" y="218"/>
                      </a:cubicBezTo>
                      <a:cubicBezTo>
                        <a:pt x="12780" y="196"/>
                        <a:pt x="12780" y="128"/>
                        <a:pt x="12816" y="109"/>
                      </a:cubicBezTo>
                      <a:cubicBezTo>
                        <a:pt x="12845" y="96"/>
                        <a:pt x="12887" y="109"/>
                        <a:pt x="12912" y="125"/>
                      </a:cubicBezTo>
                      <a:cubicBezTo>
                        <a:pt x="12929" y="134"/>
                        <a:pt x="12945" y="147"/>
                        <a:pt x="12958" y="164"/>
                      </a:cubicBezTo>
                      <a:cubicBezTo>
                        <a:pt x="12977" y="183"/>
                        <a:pt x="12983" y="212"/>
                        <a:pt x="12996" y="234"/>
                      </a:cubicBezTo>
                      <a:cubicBezTo>
                        <a:pt x="13009" y="260"/>
                        <a:pt x="13025" y="286"/>
                        <a:pt x="13051" y="302"/>
                      </a:cubicBezTo>
                      <a:cubicBezTo>
                        <a:pt x="13064" y="305"/>
                        <a:pt x="13074" y="308"/>
                        <a:pt x="13087" y="308"/>
                      </a:cubicBezTo>
                      <a:cubicBezTo>
                        <a:pt x="13028" y="350"/>
                        <a:pt x="12983" y="398"/>
                        <a:pt x="12945" y="453"/>
                      </a:cubicBezTo>
                      <a:cubicBezTo>
                        <a:pt x="12942" y="453"/>
                        <a:pt x="12942" y="453"/>
                        <a:pt x="12938" y="453"/>
                      </a:cubicBezTo>
                      <a:cubicBezTo>
                        <a:pt x="12883" y="469"/>
                        <a:pt x="12810" y="414"/>
                        <a:pt x="12774" y="379"/>
                      </a:cubicBezTo>
                      <a:cubicBezTo>
                        <a:pt x="12732" y="337"/>
                        <a:pt x="12703" y="283"/>
                        <a:pt x="12674" y="228"/>
                      </a:cubicBezTo>
                      <a:cubicBezTo>
                        <a:pt x="12645" y="167"/>
                        <a:pt x="12571" y="118"/>
                        <a:pt x="12520" y="180"/>
                      </a:cubicBezTo>
                      <a:cubicBezTo>
                        <a:pt x="12471" y="144"/>
                        <a:pt x="12381" y="151"/>
                        <a:pt x="12355" y="209"/>
                      </a:cubicBezTo>
                      <a:cubicBezTo>
                        <a:pt x="12352" y="215"/>
                        <a:pt x="12362" y="221"/>
                        <a:pt x="12365" y="215"/>
                      </a:cubicBezTo>
                      <a:cubicBezTo>
                        <a:pt x="12394" y="167"/>
                        <a:pt x="12474" y="164"/>
                        <a:pt x="12516" y="199"/>
                      </a:cubicBezTo>
                      <a:cubicBezTo>
                        <a:pt x="12520" y="205"/>
                        <a:pt x="12526" y="202"/>
                        <a:pt x="12533" y="199"/>
                      </a:cubicBezTo>
                      <a:cubicBezTo>
                        <a:pt x="12568" y="147"/>
                        <a:pt x="12623" y="180"/>
                        <a:pt x="12648" y="218"/>
                      </a:cubicBezTo>
                      <a:cubicBezTo>
                        <a:pt x="12661" y="241"/>
                        <a:pt x="12668" y="263"/>
                        <a:pt x="12678" y="283"/>
                      </a:cubicBezTo>
                      <a:cubicBezTo>
                        <a:pt x="12700" y="321"/>
                        <a:pt x="12726" y="357"/>
                        <a:pt x="12755" y="392"/>
                      </a:cubicBezTo>
                      <a:cubicBezTo>
                        <a:pt x="12790" y="431"/>
                        <a:pt x="12871" y="489"/>
                        <a:pt x="12932" y="476"/>
                      </a:cubicBezTo>
                      <a:cubicBezTo>
                        <a:pt x="12922" y="495"/>
                        <a:pt x="12912" y="511"/>
                        <a:pt x="12906" y="530"/>
                      </a:cubicBezTo>
                      <a:cubicBezTo>
                        <a:pt x="12903" y="537"/>
                        <a:pt x="12871" y="543"/>
                        <a:pt x="12864" y="546"/>
                      </a:cubicBezTo>
                      <a:cubicBezTo>
                        <a:pt x="12855" y="553"/>
                        <a:pt x="12845" y="559"/>
                        <a:pt x="12832" y="563"/>
                      </a:cubicBezTo>
                      <a:cubicBezTo>
                        <a:pt x="12758" y="534"/>
                        <a:pt x="12719" y="469"/>
                        <a:pt x="12687" y="398"/>
                      </a:cubicBezTo>
                      <a:cubicBezTo>
                        <a:pt x="12661" y="350"/>
                        <a:pt x="12635" y="295"/>
                        <a:pt x="12571" y="302"/>
                      </a:cubicBezTo>
                      <a:cubicBezTo>
                        <a:pt x="12568" y="302"/>
                        <a:pt x="12568" y="305"/>
                        <a:pt x="12571" y="308"/>
                      </a:cubicBezTo>
                      <a:cubicBezTo>
                        <a:pt x="12584" y="315"/>
                        <a:pt x="12600" y="318"/>
                        <a:pt x="12613" y="325"/>
                      </a:cubicBezTo>
                      <a:cubicBezTo>
                        <a:pt x="12635" y="341"/>
                        <a:pt x="12648" y="373"/>
                        <a:pt x="12658" y="395"/>
                      </a:cubicBezTo>
                      <a:cubicBezTo>
                        <a:pt x="12674" y="427"/>
                        <a:pt x="12687" y="457"/>
                        <a:pt x="12703" y="485"/>
                      </a:cubicBezTo>
                      <a:cubicBezTo>
                        <a:pt x="12729" y="524"/>
                        <a:pt x="12764" y="559"/>
                        <a:pt x="12806" y="579"/>
                      </a:cubicBezTo>
                      <a:cubicBezTo>
                        <a:pt x="12790" y="588"/>
                        <a:pt x="12774" y="601"/>
                        <a:pt x="12761" y="611"/>
                      </a:cubicBezTo>
                      <a:cubicBezTo>
                        <a:pt x="12716" y="646"/>
                        <a:pt x="12671" y="685"/>
                        <a:pt x="12642" y="733"/>
                      </a:cubicBezTo>
                      <a:cubicBezTo>
                        <a:pt x="12642" y="737"/>
                        <a:pt x="12632" y="750"/>
                        <a:pt x="12623" y="769"/>
                      </a:cubicBezTo>
                      <a:lnTo>
                        <a:pt x="12623" y="769"/>
                      </a:lnTo>
                      <a:cubicBezTo>
                        <a:pt x="12571" y="782"/>
                        <a:pt x="12523" y="794"/>
                        <a:pt x="12471" y="782"/>
                      </a:cubicBezTo>
                      <a:cubicBezTo>
                        <a:pt x="12430" y="772"/>
                        <a:pt x="12394" y="753"/>
                        <a:pt x="12355" y="737"/>
                      </a:cubicBezTo>
                      <a:cubicBezTo>
                        <a:pt x="12304" y="717"/>
                        <a:pt x="12252" y="698"/>
                        <a:pt x="12201" y="727"/>
                      </a:cubicBezTo>
                      <a:cubicBezTo>
                        <a:pt x="12198" y="730"/>
                        <a:pt x="12201" y="733"/>
                        <a:pt x="12204" y="733"/>
                      </a:cubicBezTo>
                      <a:cubicBezTo>
                        <a:pt x="12278" y="701"/>
                        <a:pt x="12358" y="762"/>
                        <a:pt x="12430" y="791"/>
                      </a:cubicBezTo>
                      <a:cubicBezTo>
                        <a:pt x="12491" y="817"/>
                        <a:pt x="12546" y="810"/>
                        <a:pt x="12610" y="794"/>
                      </a:cubicBezTo>
                      <a:cubicBezTo>
                        <a:pt x="12597" y="817"/>
                        <a:pt x="12587" y="839"/>
                        <a:pt x="12587" y="839"/>
                      </a:cubicBezTo>
                      <a:cubicBezTo>
                        <a:pt x="12526" y="856"/>
                        <a:pt x="12471" y="878"/>
                        <a:pt x="12413" y="907"/>
                      </a:cubicBezTo>
                      <a:cubicBezTo>
                        <a:pt x="12394" y="914"/>
                        <a:pt x="12378" y="923"/>
                        <a:pt x="12362" y="933"/>
                      </a:cubicBezTo>
                      <a:cubicBezTo>
                        <a:pt x="12371" y="923"/>
                        <a:pt x="12381" y="910"/>
                        <a:pt x="12384" y="894"/>
                      </a:cubicBezTo>
                      <a:cubicBezTo>
                        <a:pt x="12388" y="891"/>
                        <a:pt x="12388" y="888"/>
                        <a:pt x="12388" y="888"/>
                      </a:cubicBezTo>
                      <a:cubicBezTo>
                        <a:pt x="12397" y="839"/>
                        <a:pt x="12365" y="791"/>
                        <a:pt x="12323" y="766"/>
                      </a:cubicBezTo>
                      <a:cubicBezTo>
                        <a:pt x="12307" y="756"/>
                        <a:pt x="12285" y="750"/>
                        <a:pt x="12265" y="750"/>
                      </a:cubicBezTo>
                      <a:cubicBezTo>
                        <a:pt x="12239" y="750"/>
                        <a:pt x="12214" y="762"/>
                        <a:pt x="12204" y="788"/>
                      </a:cubicBezTo>
                      <a:cubicBezTo>
                        <a:pt x="12191" y="823"/>
                        <a:pt x="12233" y="878"/>
                        <a:pt x="12194" y="894"/>
                      </a:cubicBezTo>
                      <a:cubicBezTo>
                        <a:pt x="12185" y="898"/>
                        <a:pt x="12178" y="898"/>
                        <a:pt x="12169" y="898"/>
                      </a:cubicBezTo>
                      <a:cubicBezTo>
                        <a:pt x="12146" y="898"/>
                        <a:pt x="12123" y="888"/>
                        <a:pt x="12107" y="869"/>
                      </a:cubicBezTo>
                      <a:cubicBezTo>
                        <a:pt x="12085" y="846"/>
                        <a:pt x="12085" y="814"/>
                        <a:pt x="12094" y="785"/>
                      </a:cubicBezTo>
                      <a:cubicBezTo>
                        <a:pt x="12107" y="730"/>
                        <a:pt x="12159" y="691"/>
                        <a:pt x="12210" y="678"/>
                      </a:cubicBezTo>
                      <a:cubicBezTo>
                        <a:pt x="12220" y="678"/>
                        <a:pt x="12226" y="675"/>
                        <a:pt x="12236" y="675"/>
                      </a:cubicBezTo>
                      <a:cubicBezTo>
                        <a:pt x="12288" y="675"/>
                        <a:pt x="12330" y="704"/>
                        <a:pt x="12381" y="717"/>
                      </a:cubicBezTo>
                      <a:cubicBezTo>
                        <a:pt x="12404" y="727"/>
                        <a:pt x="12433" y="730"/>
                        <a:pt x="12462" y="730"/>
                      </a:cubicBezTo>
                      <a:cubicBezTo>
                        <a:pt x="12491" y="730"/>
                        <a:pt x="12516" y="727"/>
                        <a:pt x="12539" y="714"/>
                      </a:cubicBezTo>
                      <a:cubicBezTo>
                        <a:pt x="12581" y="688"/>
                        <a:pt x="12584" y="624"/>
                        <a:pt x="12552" y="592"/>
                      </a:cubicBezTo>
                      <a:cubicBezTo>
                        <a:pt x="12539" y="579"/>
                        <a:pt x="12523" y="572"/>
                        <a:pt x="12507" y="572"/>
                      </a:cubicBezTo>
                      <a:cubicBezTo>
                        <a:pt x="12500" y="572"/>
                        <a:pt x="12494" y="572"/>
                        <a:pt x="12491" y="576"/>
                      </a:cubicBezTo>
                      <a:cubicBezTo>
                        <a:pt x="12465" y="582"/>
                        <a:pt x="12458" y="598"/>
                        <a:pt x="12446" y="617"/>
                      </a:cubicBezTo>
                      <a:cubicBezTo>
                        <a:pt x="12439" y="630"/>
                        <a:pt x="12426" y="637"/>
                        <a:pt x="12417" y="637"/>
                      </a:cubicBezTo>
                      <a:cubicBezTo>
                        <a:pt x="12397" y="634"/>
                        <a:pt x="12375" y="617"/>
                        <a:pt x="12371" y="598"/>
                      </a:cubicBezTo>
                      <a:cubicBezTo>
                        <a:pt x="12365" y="569"/>
                        <a:pt x="12388" y="540"/>
                        <a:pt x="12407" y="521"/>
                      </a:cubicBezTo>
                      <a:cubicBezTo>
                        <a:pt x="12423" y="508"/>
                        <a:pt x="12436" y="501"/>
                        <a:pt x="12452" y="501"/>
                      </a:cubicBezTo>
                      <a:cubicBezTo>
                        <a:pt x="12458" y="501"/>
                        <a:pt x="12468" y="505"/>
                        <a:pt x="12478" y="508"/>
                      </a:cubicBezTo>
                      <a:cubicBezTo>
                        <a:pt x="12494" y="514"/>
                        <a:pt x="12513" y="524"/>
                        <a:pt x="12529" y="524"/>
                      </a:cubicBezTo>
                      <a:cubicBezTo>
                        <a:pt x="12533" y="524"/>
                        <a:pt x="12536" y="524"/>
                        <a:pt x="12539" y="524"/>
                      </a:cubicBezTo>
                      <a:cubicBezTo>
                        <a:pt x="12587" y="514"/>
                        <a:pt x="12607" y="453"/>
                        <a:pt x="12603" y="411"/>
                      </a:cubicBezTo>
                      <a:cubicBezTo>
                        <a:pt x="12597" y="363"/>
                        <a:pt x="12568" y="321"/>
                        <a:pt x="12529" y="292"/>
                      </a:cubicBezTo>
                      <a:cubicBezTo>
                        <a:pt x="12500" y="270"/>
                        <a:pt x="12468" y="257"/>
                        <a:pt x="12433" y="257"/>
                      </a:cubicBezTo>
                      <a:cubicBezTo>
                        <a:pt x="12417" y="257"/>
                        <a:pt x="12400" y="257"/>
                        <a:pt x="12388" y="263"/>
                      </a:cubicBezTo>
                      <a:cubicBezTo>
                        <a:pt x="12336" y="279"/>
                        <a:pt x="12304" y="328"/>
                        <a:pt x="12336" y="376"/>
                      </a:cubicBezTo>
                      <a:cubicBezTo>
                        <a:pt x="12342" y="385"/>
                        <a:pt x="12349" y="392"/>
                        <a:pt x="12358" y="398"/>
                      </a:cubicBezTo>
                      <a:cubicBezTo>
                        <a:pt x="12368" y="405"/>
                        <a:pt x="12375" y="408"/>
                        <a:pt x="12371" y="424"/>
                      </a:cubicBezTo>
                      <a:cubicBezTo>
                        <a:pt x="12362" y="453"/>
                        <a:pt x="12326" y="469"/>
                        <a:pt x="12298" y="476"/>
                      </a:cubicBezTo>
                      <a:cubicBezTo>
                        <a:pt x="12294" y="476"/>
                        <a:pt x="12288" y="476"/>
                        <a:pt x="12281" y="476"/>
                      </a:cubicBezTo>
                      <a:cubicBezTo>
                        <a:pt x="12275" y="476"/>
                        <a:pt x="12268" y="476"/>
                        <a:pt x="12259" y="473"/>
                      </a:cubicBezTo>
                      <a:cubicBezTo>
                        <a:pt x="12226" y="466"/>
                        <a:pt x="12201" y="437"/>
                        <a:pt x="12198" y="398"/>
                      </a:cubicBezTo>
                      <a:cubicBezTo>
                        <a:pt x="12194" y="373"/>
                        <a:pt x="12201" y="350"/>
                        <a:pt x="12214" y="328"/>
                      </a:cubicBezTo>
                      <a:moveTo>
                        <a:pt x="11199" y="318"/>
                      </a:moveTo>
                      <a:lnTo>
                        <a:pt x="11199" y="318"/>
                      </a:lnTo>
                      <a:cubicBezTo>
                        <a:pt x="11299" y="257"/>
                        <a:pt x="11405" y="234"/>
                        <a:pt x="11521" y="250"/>
                      </a:cubicBezTo>
                      <a:cubicBezTo>
                        <a:pt x="11692" y="276"/>
                        <a:pt x="11853" y="347"/>
                        <a:pt x="12017" y="389"/>
                      </a:cubicBezTo>
                      <a:cubicBezTo>
                        <a:pt x="12046" y="395"/>
                        <a:pt x="12075" y="402"/>
                        <a:pt x="12107" y="408"/>
                      </a:cubicBezTo>
                      <a:cubicBezTo>
                        <a:pt x="12120" y="411"/>
                        <a:pt x="12136" y="414"/>
                        <a:pt x="12153" y="414"/>
                      </a:cubicBezTo>
                      <a:cubicBezTo>
                        <a:pt x="12156" y="414"/>
                        <a:pt x="12165" y="418"/>
                        <a:pt x="12175" y="418"/>
                      </a:cubicBezTo>
                      <a:cubicBezTo>
                        <a:pt x="12182" y="440"/>
                        <a:pt x="12194" y="463"/>
                        <a:pt x="12217" y="479"/>
                      </a:cubicBezTo>
                      <a:cubicBezTo>
                        <a:pt x="12146" y="476"/>
                        <a:pt x="12078" y="466"/>
                        <a:pt x="12008" y="457"/>
                      </a:cubicBezTo>
                      <a:cubicBezTo>
                        <a:pt x="11924" y="444"/>
                        <a:pt x="11843" y="414"/>
                        <a:pt x="11763" y="385"/>
                      </a:cubicBezTo>
                      <a:cubicBezTo>
                        <a:pt x="11692" y="360"/>
                        <a:pt x="11624" y="328"/>
                        <a:pt x="11553" y="308"/>
                      </a:cubicBezTo>
                      <a:cubicBezTo>
                        <a:pt x="11463" y="289"/>
                        <a:pt x="11364" y="295"/>
                        <a:pt x="11276" y="328"/>
                      </a:cubicBezTo>
                      <a:cubicBezTo>
                        <a:pt x="11189" y="357"/>
                        <a:pt x="11087" y="424"/>
                        <a:pt x="11048" y="514"/>
                      </a:cubicBezTo>
                      <a:cubicBezTo>
                        <a:pt x="11035" y="514"/>
                        <a:pt x="11019" y="521"/>
                        <a:pt x="11006" y="524"/>
                      </a:cubicBezTo>
                      <a:cubicBezTo>
                        <a:pt x="11048" y="440"/>
                        <a:pt x="11122" y="369"/>
                        <a:pt x="11199" y="318"/>
                      </a:cubicBezTo>
                      <a:moveTo>
                        <a:pt x="10291" y="328"/>
                      </a:moveTo>
                      <a:lnTo>
                        <a:pt x="10291" y="328"/>
                      </a:lnTo>
                      <a:cubicBezTo>
                        <a:pt x="10307" y="302"/>
                        <a:pt x="10333" y="292"/>
                        <a:pt x="10355" y="276"/>
                      </a:cubicBezTo>
                      <a:cubicBezTo>
                        <a:pt x="10381" y="257"/>
                        <a:pt x="10381" y="234"/>
                        <a:pt x="10384" y="205"/>
                      </a:cubicBezTo>
                      <a:cubicBezTo>
                        <a:pt x="10387" y="173"/>
                        <a:pt x="10410" y="144"/>
                        <a:pt x="10439" y="131"/>
                      </a:cubicBezTo>
                      <a:cubicBezTo>
                        <a:pt x="10468" y="118"/>
                        <a:pt x="10497" y="121"/>
                        <a:pt x="10526" y="128"/>
                      </a:cubicBezTo>
                      <a:cubicBezTo>
                        <a:pt x="10532" y="131"/>
                        <a:pt x="10539" y="128"/>
                        <a:pt x="10542" y="121"/>
                      </a:cubicBezTo>
                      <a:cubicBezTo>
                        <a:pt x="10555" y="86"/>
                        <a:pt x="10549" y="54"/>
                        <a:pt x="10587" y="35"/>
                      </a:cubicBezTo>
                      <a:cubicBezTo>
                        <a:pt x="10613" y="19"/>
                        <a:pt x="10645" y="25"/>
                        <a:pt x="10671" y="41"/>
                      </a:cubicBezTo>
                      <a:cubicBezTo>
                        <a:pt x="10726" y="70"/>
                        <a:pt x="10761" y="125"/>
                        <a:pt x="10784" y="180"/>
                      </a:cubicBezTo>
                      <a:cubicBezTo>
                        <a:pt x="10806" y="231"/>
                        <a:pt x="10832" y="279"/>
                        <a:pt x="10884" y="308"/>
                      </a:cubicBezTo>
                      <a:cubicBezTo>
                        <a:pt x="10922" y="331"/>
                        <a:pt x="10980" y="347"/>
                        <a:pt x="11012" y="308"/>
                      </a:cubicBezTo>
                      <a:cubicBezTo>
                        <a:pt x="11028" y="292"/>
                        <a:pt x="11032" y="266"/>
                        <a:pt x="11028" y="244"/>
                      </a:cubicBezTo>
                      <a:cubicBezTo>
                        <a:pt x="11025" y="228"/>
                        <a:pt x="11016" y="199"/>
                        <a:pt x="10996" y="196"/>
                      </a:cubicBezTo>
                      <a:cubicBezTo>
                        <a:pt x="10990" y="196"/>
                        <a:pt x="10987" y="199"/>
                        <a:pt x="10980" y="202"/>
                      </a:cubicBezTo>
                      <a:cubicBezTo>
                        <a:pt x="10971" y="209"/>
                        <a:pt x="10964" y="215"/>
                        <a:pt x="10951" y="221"/>
                      </a:cubicBezTo>
                      <a:cubicBezTo>
                        <a:pt x="10932" y="228"/>
                        <a:pt x="10906" y="231"/>
                        <a:pt x="10887" y="218"/>
                      </a:cubicBezTo>
                      <a:cubicBezTo>
                        <a:pt x="10858" y="196"/>
                        <a:pt x="10858" y="128"/>
                        <a:pt x="10893" y="109"/>
                      </a:cubicBezTo>
                      <a:cubicBezTo>
                        <a:pt x="10922" y="96"/>
                        <a:pt x="10964" y="109"/>
                        <a:pt x="10990" y="125"/>
                      </a:cubicBezTo>
                      <a:cubicBezTo>
                        <a:pt x="11006" y="134"/>
                        <a:pt x="11022" y="147"/>
                        <a:pt x="11035" y="164"/>
                      </a:cubicBezTo>
                      <a:cubicBezTo>
                        <a:pt x="11054" y="183"/>
                        <a:pt x="11061" y="212"/>
                        <a:pt x="11074" y="234"/>
                      </a:cubicBezTo>
                      <a:cubicBezTo>
                        <a:pt x="11087" y="260"/>
                        <a:pt x="11103" y="286"/>
                        <a:pt x="11128" y="302"/>
                      </a:cubicBezTo>
                      <a:cubicBezTo>
                        <a:pt x="11141" y="305"/>
                        <a:pt x="11151" y="308"/>
                        <a:pt x="11164" y="308"/>
                      </a:cubicBezTo>
                      <a:cubicBezTo>
                        <a:pt x="11106" y="350"/>
                        <a:pt x="11057" y="398"/>
                        <a:pt x="11022" y="453"/>
                      </a:cubicBezTo>
                      <a:cubicBezTo>
                        <a:pt x="11019" y="453"/>
                        <a:pt x="11019" y="453"/>
                        <a:pt x="11016" y="453"/>
                      </a:cubicBezTo>
                      <a:cubicBezTo>
                        <a:pt x="10961" y="469"/>
                        <a:pt x="10887" y="414"/>
                        <a:pt x="10851" y="379"/>
                      </a:cubicBezTo>
                      <a:cubicBezTo>
                        <a:pt x="10809" y="337"/>
                        <a:pt x="10780" y="283"/>
                        <a:pt x="10752" y="228"/>
                      </a:cubicBezTo>
                      <a:cubicBezTo>
                        <a:pt x="10723" y="167"/>
                        <a:pt x="10648" y="118"/>
                        <a:pt x="10597" y="180"/>
                      </a:cubicBezTo>
                      <a:cubicBezTo>
                        <a:pt x="10549" y="144"/>
                        <a:pt x="10459" y="151"/>
                        <a:pt x="10433" y="209"/>
                      </a:cubicBezTo>
                      <a:cubicBezTo>
                        <a:pt x="10430" y="215"/>
                        <a:pt x="10439" y="221"/>
                        <a:pt x="10443" y="215"/>
                      </a:cubicBezTo>
                      <a:cubicBezTo>
                        <a:pt x="10471" y="167"/>
                        <a:pt x="10552" y="164"/>
                        <a:pt x="10594" y="199"/>
                      </a:cubicBezTo>
                      <a:cubicBezTo>
                        <a:pt x="10597" y="205"/>
                        <a:pt x="10603" y="202"/>
                        <a:pt x="10610" y="199"/>
                      </a:cubicBezTo>
                      <a:cubicBezTo>
                        <a:pt x="10645" y="147"/>
                        <a:pt x="10700" y="180"/>
                        <a:pt x="10726" y="218"/>
                      </a:cubicBezTo>
                      <a:cubicBezTo>
                        <a:pt x="10739" y="241"/>
                        <a:pt x="10745" y="263"/>
                        <a:pt x="10755" y="283"/>
                      </a:cubicBezTo>
                      <a:cubicBezTo>
                        <a:pt x="10777" y="321"/>
                        <a:pt x="10803" y="357"/>
                        <a:pt x="10832" y="392"/>
                      </a:cubicBezTo>
                      <a:cubicBezTo>
                        <a:pt x="10868" y="431"/>
                        <a:pt x="10948" y="489"/>
                        <a:pt x="11009" y="476"/>
                      </a:cubicBezTo>
                      <a:cubicBezTo>
                        <a:pt x="11000" y="495"/>
                        <a:pt x="10990" y="511"/>
                        <a:pt x="10984" y="530"/>
                      </a:cubicBezTo>
                      <a:cubicBezTo>
                        <a:pt x="10980" y="537"/>
                        <a:pt x="10948" y="543"/>
                        <a:pt x="10942" y="546"/>
                      </a:cubicBezTo>
                      <a:cubicBezTo>
                        <a:pt x="10932" y="553"/>
                        <a:pt x="10919" y="559"/>
                        <a:pt x="10909" y="563"/>
                      </a:cubicBezTo>
                      <a:cubicBezTo>
                        <a:pt x="10835" y="534"/>
                        <a:pt x="10797" y="469"/>
                        <a:pt x="10764" y="398"/>
                      </a:cubicBezTo>
                      <a:cubicBezTo>
                        <a:pt x="10739" y="350"/>
                        <a:pt x="10713" y="295"/>
                        <a:pt x="10648" y="302"/>
                      </a:cubicBezTo>
                      <a:cubicBezTo>
                        <a:pt x="10645" y="302"/>
                        <a:pt x="10645" y="305"/>
                        <a:pt x="10648" y="308"/>
                      </a:cubicBezTo>
                      <a:cubicBezTo>
                        <a:pt x="10661" y="315"/>
                        <a:pt x="10677" y="318"/>
                        <a:pt x="10690" y="325"/>
                      </a:cubicBezTo>
                      <a:cubicBezTo>
                        <a:pt x="10713" y="341"/>
                        <a:pt x="10726" y="373"/>
                        <a:pt x="10735" y="395"/>
                      </a:cubicBezTo>
                      <a:cubicBezTo>
                        <a:pt x="10752" y="427"/>
                        <a:pt x="10764" y="457"/>
                        <a:pt x="10780" y="485"/>
                      </a:cubicBezTo>
                      <a:cubicBezTo>
                        <a:pt x="10806" y="524"/>
                        <a:pt x="10842" y="559"/>
                        <a:pt x="10884" y="579"/>
                      </a:cubicBezTo>
                      <a:cubicBezTo>
                        <a:pt x="10868" y="588"/>
                        <a:pt x="10851" y="601"/>
                        <a:pt x="10839" y="611"/>
                      </a:cubicBezTo>
                      <a:cubicBezTo>
                        <a:pt x="10793" y="646"/>
                        <a:pt x="10748" y="685"/>
                        <a:pt x="10719" y="733"/>
                      </a:cubicBezTo>
                      <a:cubicBezTo>
                        <a:pt x="10719" y="737"/>
                        <a:pt x="10710" y="750"/>
                        <a:pt x="10700" y="769"/>
                      </a:cubicBezTo>
                      <a:lnTo>
                        <a:pt x="10700" y="769"/>
                      </a:lnTo>
                      <a:cubicBezTo>
                        <a:pt x="10648" y="782"/>
                        <a:pt x="10600" y="794"/>
                        <a:pt x="10549" y="782"/>
                      </a:cubicBezTo>
                      <a:cubicBezTo>
                        <a:pt x="10507" y="772"/>
                        <a:pt x="10471" y="753"/>
                        <a:pt x="10433" y="737"/>
                      </a:cubicBezTo>
                      <a:cubicBezTo>
                        <a:pt x="10381" y="717"/>
                        <a:pt x="10330" y="698"/>
                        <a:pt x="10278" y="727"/>
                      </a:cubicBezTo>
                      <a:cubicBezTo>
                        <a:pt x="10275" y="730"/>
                        <a:pt x="10278" y="733"/>
                        <a:pt x="10281" y="733"/>
                      </a:cubicBezTo>
                      <a:cubicBezTo>
                        <a:pt x="10355" y="701"/>
                        <a:pt x="10436" y="762"/>
                        <a:pt x="10507" y="791"/>
                      </a:cubicBezTo>
                      <a:cubicBezTo>
                        <a:pt x="10568" y="817"/>
                        <a:pt x="10623" y="810"/>
                        <a:pt x="10687" y="794"/>
                      </a:cubicBezTo>
                      <a:cubicBezTo>
                        <a:pt x="10674" y="817"/>
                        <a:pt x="10664" y="839"/>
                        <a:pt x="10664" y="839"/>
                      </a:cubicBezTo>
                      <a:cubicBezTo>
                        <a:pt x="10603" y="856"/>
                        <a:pt x="10549" y="878"/>
                        <a:pt x="10491" y="907"/>
                      </a:cubicBezTo>
                      <a:cubicBezTo>
                        <a:pt x="10471" y="914"/>
                        <a:pt x="10455" y="923"/>
                        <a:pt x="10439" y="933"/>
                      </a:cubicBezTo>
                      <a:cubicBezTo>
                        <a:pt x="10449" y="923"/>
                        <a:pt x="10459" y="910"/>
                        <a:pt x="10462" y="894"/>
                      </a:cubicBezTo>
                      <a:cubicBezTo>
                        <a:pt x="10465" y="891"/>
                        <a:pt x="10465" y="888"/>
                        <a:pt x="10465" y="888"/>
                      </a:cubicBezTo>
                      <a:cubicBezTo>
                        <a:pt x="10475" y="839"/>
                        <a:pt x="10443" y="791"/>
                        <a:pt x="10400" y="766"/>
                      </a:cubicBezTo>
                      <a:cubicBezTo>
                        <a:pt x="10384" y="756"/>
                        <a:pt x="10362" y="750"/>
                        <a:pt x="10343" y="750"/>
                      </a:cubicBezTo>
                      <a:cubicBezTo>
                        <a:pt x="10317" y="750"/>
                        <a:pt x="10291" y="762"/>
                        <a:pt x="10281" y="788"/>
                      </a:cubicBezTo>
                      <a:cubicBezTo>
                        <a:pt x="10268" y="823"/>
                        <a:pt x="10310" y="878"/>
                        <a:pt x="10272" y="894"/>
                      </a:cubicBezTo>
                      <a:cubicBezTo>
                        <a:pt x="10262" y="898"/>
                        <a:pt x="10255" y="898"/>
                        <a:pt x="10246" y="898"/>
                      </a:cubicBezTo>
                      <a:cubicBezTo>
                        <a:pt x="10223" y="898"/>
                        <a:pt x="10201" y="888"/>
                        <a:pt x="10185" y="869"/>
                      </a:cubicBezTo>
                      <a:cubicBezTo>
                        <a:pt x="10162" y="846"/>
                        <a:pt x="10162" y="814"/>
                        <a:pt x="10169" y="785"/>
                      </a:cubicBezTo>
                      <a:cubicBezTo>
                        <a:pt x="10185" y="730"/>
                        <a:pt x="10236" y="691"/>
                        <a:pt x="10288" y="678"/>
                      </a:cubicBezTo>
                      <a:cubicBezTo>
                        <a:pt x="10298" y="678"/>
                        <a:pt x="10304" y="675"/>
                        <a:pt x="10314" y="675"/>
                      </a:cubicBezTo>
                      <a:cubicBezTo>
                        <a:pt x="10365" y="675"/>
                        <a:pt x="10407" y="704"/>
                        <a:pt x="10459" y="717"/>
                      </a:cubicBezTo>
                      <a:cubicBezTo>
                        <a:pt x="10481" y="727"/>
                        <a:pt x="10510" y="730"/>
                        <a:pt x="10539" y="730"/>
                      </a:cubicBezTo>
                      <a:cubicBezTo>
                        <a:pt x="10568" y="730"/>
                        <a:pt x="10594" y="727"/>
                        <a:pt x="10616" y="714"/>
                      </a:cubicBezTo>
                      <a:cubicBezTo>
                        <a:pt x="10658" y="688"/>
                        <a:pt x="10661" y="624"/>
                        <a:pt x="10629" y="592"/>
                      </a:cubicBezTo>
                      <a:cubicBezTo>
                        <a:pt x="10616" y="579"/>
                        <a:pt x="10600" y="572"/>
                        <a:pt x="10584" y="572"/>
                      </a:cubicBezTo>
                      <a:cubicBezTo>
                        <a:pt x="10578" y="572"/>
                        <a:pt x="10571" y="572"/>
                        <a:pt x="10568" y="576"/>
                      </a:cubicBezTo>
                      <a:cubicBezTo>
                        <a:pt x="10542" y="582"/>
                        <a:pt x="10536" y="598"/>
                        <a:pt x="10523" y="617"/>
                      </a:cubicBezTo>
                      <a:cubicBezTo>
                        <a:pt x="10516" y="630"/>
                        <a:pt x="10503" y="637"/>
                        <a:pt x="10494" y="637"/>
                      </a:cubicBezTo>
                      <a:cubicBezTo>
                        <a:pt x="10475" y="634"/>
                        <a:pt x="10452" y="617"/>
                        <a:pt x="10449" y="598"/>
                      </a:cubicBezTo>
                      <a:cubicBezTo>
                        <a:pt x="10443" y="569"/>
                        <a:pt x="10465" y="540"/>
                        <a:pt x="10484" y="521"/>
                      </a:cubicBezTo>
                      <a:cubicBezTo>
                        <a:pt x="10500" y="508"/>
                        <a:pt x="10513" y="501"/>
                        <a:pt x="10529" y="501"/>
                      </a:cubicBezTo>
                      <a:cubicBezTo>
                        <a:pt x="10536" y="501"/>
                        <a:pt x="10545" y="505"/>
                        <a:pt x="10555" y="508"/>
                      </a:cubicBezTo>
                      <a:cubicBezTo>
                        <a:pt x="10571" y="514"/>
                        <a:pt x="10591" y="524"/>
                        <a:pt x="10607" y="524"/>
                      </a:cubicBezTo>
                      <a:cubicBezTo>
                        <a:pt x="10610" y="524"/>
                        <a:pt x="10613" y="524"/>
                        <a:pt x="10616" y="524"/>
                      </a:cubicBezTo>
                      <a:cubicBezTo>
                        <a:pt x="10664" y="514"/>
                        <a:pt x="10684" y="453"/>
                        <a:pt x="10681" y="411"/>
                      </a:cubicBezTo>
                      <a:cubicBezTo>
                        <a:pt x="10674" y="363"/>
                        <a:pt x="10645" y="321"/>
                        <a:pt x="10607" y="292"/>
                      </a:cubicBezTo>
                      <a:cubicBezTo>
                        <a:pt x="10578" y="270"/>
                        <a:pt x="10545" y="257"/>
                        <a:pt x="10510" y="257"/>
                      </a:cubicBezTo>
                      <a:cubicBezTo>
                        <a:pt x="10494" y="257"/>
                        <a:pt x="10478" y="257"/>
                        <a:pt x="10465" y="263"/>
                      </a:cubicBezTo>
                      <a:cubicBezTo>
                        <a:pt x="10413" y="279"/>
                        <a:pt x="10381" y="328"/>
                        <a:pt x="10413" y="376"/>
                      </a:cubicBezTo>
                      <a:cubicBezTo>
                        <a:pt x="10420" y="385"/>
                        <a:pt x="10426" y="392"/>
                        <a:pt x="10436" y="398"/>
                      </a:cubicBezTo>
                      <a:cubicBezTo>
                        <a:pt x="10446" y="405"/>
                        <a:pt x="10452" y="408"/>
                        <a:pt x="10449" y="424"/>
                      </a:cubicBezTo>
                      <a:cubicBezTo>
                        <a:pt x="10439" y="453"/>
                        <a:pt x="10404" y="469"/>
                        <a:pt x="10375" y="476"/>
                      </a:cubicBezTo>
                      <a:cubicBezTo>
                        <a:pt x="10371" y="476"/>
                        <a:pt x="10365" y="476"/>
                        <a:pt x="10359" y="476"/>
                      </a:cubicBezTo>
                      <a:cubicBezTo>
                        <a:pt x="10352" y="476"/>
                        <a:pt x="10346" y="476"/>
                        <a:pt x="10339" y="473"/>
                      </a:cubicBezTo>
                      <a:cubicBezTo>
                        <a:pt x="10304" y="466"/>
                        <a:pt x="10278" y="437"/>
                        <a:pt x="10275" y="398"/>
                      </a:cubicBezTo>
                      <a:cubicBezTo>
                        <a:pt x="10272" y="373"/>
                        <a:pt x="10278" y="350"/>
                        <a:pt x="10291" y="328"/>
                      </a:cubicBezTo>
                      <a:moveTo>
                        <a:pt x="9277" y="318"/>
                      </a:moveTo>
                      <a:lnTo>
                        <a:pt x="9277" y="318"/>
                      </a:lnTo>
                      <a:cubicBezTo>
                        <a:pt x="9376" y="257"/>
                        <a:pt x="9483" y="234"/>
                        <a:pt x="9598" y="250"/>
                      </a:cubicBezTo>
                      <a:cubicBezTo>
                        <a:pt x="9769" y="276"/>
                        <a:pt x="9927" y="347"/>
                        <a:pt x="10095" y="389"/>
                      </a:cubicBezTo>
                      <a:cubicBezTo>
                        <a:pt x="10123" y="395"/>
                        <a:pt x="10152" y="402"/>
                        <a:pt x="10185" y="408"/>
                      </a:cubicBezTo>
                      <a:cubicBezTo>
                        <a:pt x="10198" y="411"/>
                        <a:pt x="10214" y="414"/>
                        <a:pt x="10230" y="414"/>
                      </a:cubicBezTo>
                      <a:cubicBezTo>
                        <a:pt x="10233" y="414"/>
                        <a:pt x="10243" y="418"/>
                        <a:pt x="10252" y="418"/>
                      </a:cubicBezTo>
                      <a:cubicBezTo>
                        <a:pt x="10259" y="440"/>
                        <a:pt x="10272" y="463"/>
                        <a:pt x="10294" y="479"/>
                      </a:cubicBezTo>
                      <a:cubicBezTo>
                        <a:pt x="10223" y="476"/>
                        <a:pt x="10156" y="466"/>
                        <a:pt x="10085" y="457"/>
                      </a:cubicBezTo>
                      <a:cubicBezTo>
                        <a:pt x="10001" y="444"/>
                        <a:pt x="9921" y="414"/>
                        <a:pt x="9840" y="385"/>
                      </a:cubicBezTo>
                      <a:cubicBezTo>
                        <a:pt x="9769" y="360"/>
                        <a:pt x="9702" y="328"/>
                        <a:pt x="9631" y="308"/>
                      </a:cubicBezTo>
                      <a:cubicBezTo>
                        <a:pt x="9541" y="289"/>
                        <a:pt x="9441" y="295"/>
                        <a:pt x="9354" y="328"/>
                      </a:cubicBezTo>
                      <a:cubicBezTo>
                        <a:pt x="9264" y="357"/>
                        <a:pt x="9164" y="424"/>
                        <a:pt x="9125" y="514"/>
                      </a:cubicBezTo>
                      <a:cubicBezTo>
                        <a:pt x="9109" y="514"/>
                        <a:pt x="9096" y="521"/>
                        <a:pt x="9083" y="524"/>
                      </a:cubicBezTo>
                      <a:cubicBezTo>
                        <a:pt x="9125" y="440"/>
                        <a:pt x="9199" y="369"/>
                        <a:pt x="9277" y="318"/>
                      </a:cubicBezTo>
                      <a:moveTo>
                        <a:pt x="8368" y="328"/>
                      </a:moveTo>
                      <a:lnTo>
                        <a:pt x="8368" y="328"/>
                      </a:lnTo>
                      <a:cubicBezTo>
                        <a:pt x="8384" y="302"/>
                        <a:pt x="8410" y="292"/>
                        <a:pt x="8433" y="276"/>
                      </a:cubicBezTo>
                      <a:cubicBezTo>
                        <a:pt x="8455" y="257"/>
                        <a:pt x="8459" y="234"/>
                        <a:pt x="8462" y="205"/>
                      </a:cubicBezTo>
                      <a:cubicBezTo>
                        <a:pt x="8465" y="173"/>
                        <a:pt x="8488" y="144"/>
                        <a:pt x="8516" y="131"/>
                      </a:cubicBezTo>
                      <a:cubicBezTo>
                        <a:pt x="8545" y="118"/>
                        <a:pt x="8574" y="121"/>
                        <a:pt x="8604" y="128"/>
                      </a:cubicBezTo>
                      <a:cubicBezTo>
                        <a:pt x="8610" y="131"/>
                        <a:pt x="8616" y="128"/>
                        <a:pt x="8620" y="121"/>
                      </a:cubicBezTo>
                      <a:cubicBezTo>
                        <a:pt x="8632" y="86"/>
                        <a:pt x="8626" y="54"/>
                        <a:pt x="8665" y="35"/>
                      </a:cubicBezTo>
                      <a:cubicBezTo>
                        <a:pt x="8690" y="19"/>
                        <a:pt x="8723" y="25"/>
                        <a:pt x="8748" y="41"/>
                      </a:cubicBezTo>
                      <a:cubicBezTo>
                        <a:pt x="8803" y="70"/>
                        <a:pt x="8839" y="125"/>
                        <a:pt x="8861" y="180"/>
                      </a:cubicBezTo>
                      <a:cubicBezTo>
                        <a:pt x="8884" y="231"/>
                        <a:pt x="8909" y="279"/>
                        <a:pt x="8961" y="308"/>
                      </a:cubicBezTo>
                      <a:cubicBezTo>
                        <a:pt x="9000" y="331"/>
                        <a:pt x="9057" y="347"/>
                        <a:pt x="9090" y="308"/>
                      </a:cubicBezTo>
                      <a:cubicBezTo>
                        <a:pt x="9106" y="292"/>
                        <a:pt x="9109" y="266"/>
                        <a:pt x="9106" y="244"/>
                      </a:cubicBezTo>
                      <a:cubicBezTo>
                        <a:pt x="9103" y="228"/>
                        <a:pt x="9093" y="199"/>
                        <a:pt x="9073" y="196"/>
                      </a:cubicBezTo>
                      <a:cubicBezTo>
                        <a:pt x="9067" y="196"/>
                        <a:pt x="9064" y="199"/>
                        <a:pt x="9057" y="202"/>
                      </a:cubicBezTo>
                      <a:cubicBezTo>
                        <a:pt x="9048" y="209"/>
                        <a:pt x="9041" y="215"/>
                        <a:pt x="9029" y="221"/>
                      </a:cubicBezTo>
                      <a:cubicBezTo>
                        <a:pt x="9009" y="228"/>
                        <a:pt x="8984" y="231"/>
                        <a:pt x="8964" y="218"/>
                      </a:cubicBezTo>
                      <a:cubicBezTo>
                        <a:pt x="8935" y="196"/>
                        <a:pt x="8935" y="128"/>
                        <a:pt x="8971" y="109"/>
                      </a:cubicBezTo>
                      <a:cubicBezTo>
                        <a:pt x="9000" y="96"/>
                        <a:pt x="9038" y="109"/>
                        <a:pt x="9067" y="125"/>
                      </a:cubicBezTo>
                      <a:cubicBezTo>
                        <a:pt x="9083" y="134"/>
                        <a:pt x="9099" y="147"/>
                        <a:pt x="9112" y="164"/>
                      </a:cubicBezTo>
                      <a:cubicBezTo>
                        <a:pt x="9132" y="183"/>
                        <a:pt x="9138" y="212"/>
                        <a:pt x="9151" y="234"/>
                      </a:cubicBezTo>
                      <a:cubicBezTo>
                        <a:pt x="9164" y="260"/>
                        <a:pt x="9180" y="286"/>
                        <a:pt x="9206" y="302"/>
                      </a:cubicBezTo>
                      <a:cubicBezTo>
                        <a:pt x="9218" y="305"/>
                        <a:pt x="9228" y="308"/>
                        <a:pt x="9241" y="308"/>
                      </a:cubicBezTo>
                      <a:cubicBezTo>
                        <a:pt x="9183" y="350"/>
                        <a:pt x="9135" y="398"/>
                        <a:pt x="9099" y="453"/>
                      </a:cubicBezTo>
                      <a:cubicBezTo>
                        <a:pt x="9096" y="453"/>
                        <a:pt x="9096" y="453"/>
                        <a:pt x="9090" y="453"/>
                      </a:cubicBezTo>
                      <a:cubicBezTo>
                        <a:pt x="9038" y="469"/>
                        <a:pt x="8964" y="414"/>
                        <a:pt x="8929" y="379"/>
                      </a:cubicBezTo>
                      <a:cubicBezTo>
                        <a:pt x="8887" y="337"/>
                        <a:pt x="8858" y="283"/>
                        <a:pt x="8829" y="228"/>
                      </a:cubicBezTo>
                      <a:cubicBezTo>
                        <a:pt x="8800" y="167"/>
                        <a:pt x="8726" y="118"/>
                        <a:pt x="8674" y="180"/>
                      </a:cubicBezTo>
                      <a:cubicBezTo>
                        <a:pt x="8626" y="144"/>
                        <a:pt x="8536" y="151"/>
                        <a:pt x="8510" y="209"/>
                      </a:cubicBezTo>
                      <a:cubicBezTo>
                        <a:pt x="8507" y="215"/>
                        <a:pt x="8516" y="221"/>
                        <a:pt x="8520" y="215"/>
                      </a:cubicBezTo>
                      <a:cubicBezTo>
                        <a:pt x="8549" y="167"/>
                        <a:pt x="8629" y="164"/>
                        <a:pt x="8671" y="199"/>
                      </a:cubicBezTo>
                      <a:cubicBezTo>
                        <a:pt x="8674" y="205"/>
                        <a:pt x="8681" y="202"/>
                        <a:pt x="8687" y="199"/>
                      </a:cubicBezTo>
                      <a:cubicBezTo>
                        <a:pt x="8723" y="147"/>
                        <a:pt x="8777" y="180"/>
                        <a:pt x="8803" y="218"/>
                      </a:cubicBezTo>
                      <a:cubicBezTo>
                        <a:pt x="8816" y="241"/>
                        <a:pt x="8822" y="263"/>
                        <a:pt x="8832" y="283"/>
                      </a:cubicBezTo>
                      <a:cubicBezTo>
                        <a:pt x="8855" y="321"/>
                        <a:pt x="8880" y="357"/>
                        <a:pt x="8909" y="392"/>
                      </a:cubicBezTo>
                      <a:cubicBezTo>
                        <a:pt x="8945" y="431"/>
                        <a:pt x="9025" y="489"/>
                        <a:pt x="9086" y="476"/>
                      </a:cubicBezTo>
                      <a:cubicBezTo>
                        <a:pt x="9077" y="495"/>
                        <a:pt x="9067" y="511"/>
                        <a:pt x="9061" y="530"/>
                      </a:cubicBezTo>
                      <a:cubicBezTo>
                        <a:pt x="9057" y="537"/>
                        <a:pt x="9025" y="543"/>
                        <a:pt x="9019" y="546"/>
                      </a:cubicBezTo>
                      <a:cubicBezTo>
                        <a:pt x="9009" y="553"/>
                        <a:pt x="8996" y="559"/>
                        <a:pt x="8987" y="563"/>
                      </a:cubicBezTo>
                      <a:cubicBezTo>
                        <a:pt x="8913" y="534"/>
                        <a:pt x="8874" y="469"/>
                        <a:pt x="8839" y="398"/>
                      </a:cubicBezTo>
                      <a:cubicBezTo>
                        <a:pt x="8816" y="350"/>
                        <a:pt x="8790" y="295"/>
                        <a:pt x="8726" y="302"/>
                      </a:cubicBezTo>
                      <a:cubicBezTo>
                        <a:pt x="8723" y="302"/>
                        <a:pt x="8723" y="305"/>
                        <a:pt x="8723" y="308"/>
                      </a:cubicBezTo>
                      <a:cubicBezTo>
                        <a:pt x="8739" y="315"/>
                        <a:pt x="8752" y="318"/>
                        <a:pt x="8768" y="325"/>
                      </a:cubicBezTo>
                      <a:cubicBezTo>
                        <a:pt x="8790" y="341"/>
                        <a:pt x="8803" y="373"/>
                        <a:pt x="8813" y="395"/>
                      </a:cubicBezTo>
                      <a:cubicBezTo>
                        <a:pt x="8829" y="427"/>
                        <a:pt x="8842" y="457"/>
                        <a:pt x="8858" y="485"/>
                      </a:cubicBezTo>
                      <a:cubicBezTo>
                        <a:pt x="8884" y="524"/>
                        <a:pt x="8919" y="559"/>
                        <a:pt x="8961" y="579"/>
                      </a:cubicBezTo>
                      <a:cubicBezTo>
                        <a:pt x="8945" y="588"/>
                        <a:pt x="8929" y="601"/>
                        <a:pt x="8916" y="611"/>
                      </a:cubicBezTo>
                      <a:cubicBezTo>
                        <a:pt x="8871" y="646"/>
                        <a:pt x="8826" y="685"/>
                        <a:pt x="8797" y="733"/>
                      </a:cubicBezTo>
                      <a:cubicBezTo>
                        <a:pt x="8797" y="737"/>
                        <a:pt x="8787" y="750"/>
                        <a:pt x="8777" y="769"/>
                      </a:cubicBezTo>
                      <a:lnTo>
                        <a:pt x="8777" y="769"/>
                      </a:lnTo>
                      <a:cubicBezTo>
                        <a:pt x="8726" y="782"/>
                        <a:pt x="8677" y="794"/>
                        <a:pt x="8626" y="782"/>
                      </a:cubicBezTo>
                      <a:cubicBezTo>
                        <a:pt x="8584" y="772"/>
                        <a:pt x="8549" y="753"/>
                        <a:pt x="8510" y="737"/>
                      </a:cubicBezTo>
                      <a:cubicBezTo>
                        <a:pt x="8459" y="717"/>
                        <a:pt x="8407" y="698"/>
                        <a:pt x="8356" y="727"/>
                      </a:cubicBezTo>
                      <a:cubicBezTo>
                        <a:pt x="8352" y="730"/>
                        <a:pt x="8356" y="733"/>
                        <a:pt x="8359" y="733"/>
                      </a:cubicBezTo>
                      <a:cubicBezTo>
                        <a:pt x="8433" y="701"/>
                        <a:pt x="8513" y="762"/>
                        <a:pt x="8584" y="791"/>
                      </a:cubicBezTo>
                      <a:cubicBezTo>
                        <a:pt x="8645" y="817"/>
                        <a:pt x="8700" y="810"/>
                        <a:pt x="8764" y="794"/>
                      </a:cubicBezTo>
                      <a:cubicBezTo>
                        <a:pt x="8752" y="817"/>
                        <a:pt x="8742" y="839"/>
                        <a:pt x="8742" y="839"/>
                      </a:cubicBezTo>
                      <a:cubicBezTo>
                        <a:pt x="8681" y="856"/>
                        <a:pt x="8626" y="878"/>
                        <a:pt x="8568" y="907"/>
                      </a:cubicBezTo>
                      <a:cubicBezTo>
                        <a:pt x="8549" y="914"/>
                        <a:pt x="8532" y="923"/>
                        <a:pt x="8516" y="933"/>
                      </a:cubicBezTo>
                      <a:cubicBezTo>
                        <a:pt x="8526" y="923"/>
                        <a:pt x="8536" y="910"/>
                        <a:pt x="8539" y="894"/>
                      </a:cubicBezTo>
                      <a:cubicBezTo>
                        <a:pt x="8542" y="891"/>
                        <a:pt x="8542" y="888"/>
                        <a:pt x="8542" y="888"/>
                      </a:cubicBezTo>
                      <a:cubicBezTo>
                        <a:pt x="8552" y="839"/>
                        <a:pt x="8520" y="791"/>
                        <a:pt x="8478" y="766"/>
                      </a:cubicBezTo>
                      <a:cubicBezTo>
                        <a:pt x="8462" y="756"/>
                        <a:pt x="8439" y="750"/>
                        <a:pt x="8420" y="750"/>
                      </a:cubicBezTo>
                      <a:cubicBezTo>
                        <a:pt x="8394" y="750"/>
                        <a:pt x="8368" y="762"/>
                        <a:pt x="8359" y="788"/>
                      </a:cubicBezTo>
                      <a:cubicBezTo>
                        <a:pt x="8346" y="823"/>
                        <a:pt x="8388" y="878"/>
                        <a:pt x="8346" y="894"/>
                      </a:cubicBezTo>
                      <a:cubicBezTo>
                        <a:pt x="8339" y="898"/>
                        <a:pt x="8333" y="898"/>
                        <a:pt x="8323" y="898"/>
                      </a:cubicBezTo>
                      <a:cubicBezTo>
                        <a:pt x="8301" y="898"/>
                        <a:pt x="8278" y="888"/>
                        <a:pt x="8262" y="869"/>
                      </a:cubicBezTo>
                      <a:cubicBezTo>
                        <a:pt x="8240" y="846"/>
                        <a:pt x="8240" y="814"/>
                        <a:pt x="8246" y="785"/>
                      </a:cubicBezTo>
                      <a:cubicBezTo>
                        <a:pt x="8262" y="730"/>
                        <a:pt x="8314" y="691"/>
                        <a:pt x="8365" y="678"/>
                      </a:cubicBezTo>
                      <a:cubicBezTo>
                        <a:pt x="8375" y="678"/>
                        <a:pt x="8381" y="675"/>
                        <a:pt x="8391" y="675"/>
                      </a:cubicBezTo>
                      <a:cubicBezTo>
                        <a:pt x="8442" y="675"/>
                        <a:pt x="8484" y="704"/>
                        <a:pt x="8536" y="717"/>
                      </a:cubicBezTo>
                      <a:cubicBezTo>
                        <a:pt x="8558" y="727"/>
                        <a:pt x="8587" y="730"/>
                        <a:pt x="8616" y="730"/>
                      </a:cubicBezTo>
                      <a:cubicBezTo>
                        <a:pt x="8645" y="730"/>
                        <a:pt x="8671" y="727"/>
                        <a:pt x="8694" y="714"/>
                      </a:cubicBezTo>
                      <a:cubicBezTo>
                        <a:pt x="8736" y="688"/>
                        <a:pt x="8739" y="624"/>
                        <a:pt x="8706" y="592"/>
                      </a:cubicBezTo>
                      <a:cubicBezTo>
                        <a:pt x="8694" y="579"/>
                        <a:pt x="8677" y="572"/>
                        <a:pt x="8661" y="572"/>
                      </a:cubicBezTo>
                      <a:cubicBezTo>
                        <a:pt x="8655" y="572"/>
                        <a:pt x="8648" y="572"/>
                        <a:pt x="8645" y="576"/>
                      </a:cubicBezTo>
                      <a:cubicBezTo>
                        <a:pt x="8620" y="582"/>
                        <a:pt x="8610" y="598"/>
                        <a:pt x="8600" y="617"/>
                      </a:cubicBezTo>
                      <a:cubicBezTo>
                        <a:pt x="8594" y="630"/>
                        <a:pt x="8581" y="637"/>
                        <a:pt x="8571" y="637"/>
                      </a:cubicBezTo>
                      <a:cubicBezTo>
                        <a:pt x="8552" y="634"/>
                        <a:pt x="8529" y="617"/>
                        <a:pt x="8526" y="598"/>
                      </a:cubicBezTo>
                      <a:cubicBezTo>
                        <a:pt x="8520" y="569"/>
                        <a:pt x="8542" y="540"/>
                        <a:pt x="8561" y="521"/>
                      </a:cubicBezTo>
                      <a:cubicBezTo>
                        <a:pt x="8578" y="508"/>
                        <a:pt x="8591" y="501"/>
                        <a:pt x="8607" y="501"/>
                      </a:cubicBezTo>
                      <a:cubicBezTo>
                        <a:pt x="8613" y="501"/>
                        <a:pt x="8623" y="505"/>
                        <a:pt x="8632" y="508"/>
                      </a:cubicBezTo>
                      <a:cubicBezTo>
                        <a:pt x="8648" y="514"/>
                        <a:pt x="8668" y="524"/>
                        <a:pt x="8684" y="524"/>
                      </a:cubicBezTo>
                      <a:cubicBezTo>
                        <a:pt x="8687" y="524"/>
                        <a:pt x="8690" y="524"/>
                        <a:pt x="8694" y="524"/>
                      </a:cubicBezTo>
                      <a:cubicBezTo>
                        <a:pt x="8742" y="514"/>
                        <a:pt x="8761" y="453"/>
                        <a:pt x="8758" y="411"/>
                      </a:cubicBezTo>
                      <a:cubicBezTo>
                        <a:pt x="8752" y="363"/>
                        <a:pt x="8723" y="321"/>
                        <a:pt x="8684" y="292"/>
                      </a:cubicBezTo>
                      <a:cubicBezTo>
                        <a:pt x="8655" y="270"/>
                        <a:pt x="8623" y="257"/>
                        <a:pt x="8587" y="257"/>
                      </a:cubicBezTo>
                      <a:cubicBezTo>
                        <a:pt x="8571" y="257"/>
                        <a:pt x="8555" y="257"/>
                        <a:pt x="8542" y="263"/>
                      </a:cubicBezTo>
                      <a:cubicBezTo>
                        <a:pt x="8491" y="279"/>
                        <a:pt x="8459" y="328"/>
                        <a:pt x="8491" y="376"/>
                      </a:cubicBezTo>
                      <a:cubicBezTo>
                        <a:pt x="8497" y="385"/>
                        <a:pt x="8504" y="392"/>
                        <a:pt x="8513" y="398"/>
                      </a:cubicBezTo>
                      <a:cubicBezTo>
                        <a:pt x="8523" y="405"/>
                        <a:pt x="8529" y="408"/>
                        <a:pt x="8526" y="424"/>
                      </a:cubicBezTo>
                      <a:cubicBezTo>
                        <a:pt x="8516" y="453"/>
                        <a:pt x="8481" y="469"/>
                        <a:pt x="8452" y="476"/>
                      </a:cubicBezTo>
                      <a:cubicBezTo>
                        <a:pt x="8449" y="476"/>
                        <a:pt x="8442" y="476"/>
                        <a:pt x="8436" y="476"/>
                      </a:cubicBezTo>
                      <a:cubicBezTo>
                        <a:pt x="8420" y="476"/>
                        <a:pt x="8404" y="473"/>
                        <a:pt x="8391" y="463"/>
                      </a:cubicBezTo>
                      <a:cubicBezTo>
                        <a:pt x="8372" y="450"/>
                        <a:pt x="8356" y="427"/>
                        <a:pt x="8352" y="398"/>
                      </a:cubicBezTo>
                      <a:cubicBezTo>
                        <a:pt x="8349" y="373"/>
                        <a:pt x="8356" y="350"/>
                        <a:pt x="8368" y="328"/>
                      </a:cubicBezTo>
                      <a:moveTo>
                        <a:pt x="7354" y="318"/>
                      </a:moveTo>
                      <a:lnTo>
                        <a:pt x="7354" y="318"/>
                      </a:lnTo>
                      <a:cubicBezTo>
                        <a:pt x="7454" y="257"/>
                        <a:pt x="7560" y="234"/>
                        <a:pt x="7676" y="250"/>
                      </a:cubicBezTo>
                      <a:cubicBezTo>
                        <a:pt x="7847" y="276"/>
                        <a:pt x="8004" y="347"/>
                        <a:pt x="8172" y="389"/>
                      </a:cubicBezTo>
                      <a:cubicBezTo>
                        <a:pt x="8201" y="395"/>
                        <a:pt x="8230" y="402"/>
                        <a:pt x="8262" y="408"/>
                      </a:cubicBezTo>
                      <a:cubicBezTo>
                        <a:pt x="8275" y="411"/>
                        <a:pt x="8291" y="414"/>
                        <a:pt x="8307" y="414"/>
                      </a:cubicBezTo>
                      <a:cubicBezTo>
                        <a:pt x="8310" y="414"/>
                        <a:pt x="8320" y="418"/>
                        <a:pt x="8330" y="418"/>
                      </a:cubicBezTo>
                      <a:cubicBezTo>
                        <a:pt x="8336" y="440"/>
                        <a:pt x="8349" y="463"/>
                        <a:pt x="8372" y="479"/>
                      </a:cubicBezTo>
                      <a:cubicBezTo>
                        <a:pt x="8301" y="476"/>
                        <a:pt x="8233" y="466"/>
                        <a:pt x="8162" y="457"/>
                      </a:cubicBezTo>
                      <a:cubicBezTo>
                        <a:pt x="8079" y="444"/>
                        <a:pt x="7998" y="414"/>
                        <a:pt x="7917" y="385"/>
                      </a:cubicBezTo>
                      <a:cubicBezTo>
                        <a:pt x="7847" y="360"/>
                        <a:pt x="7779" y="328"/>
                        <a:pt x="7708" y="308"/>
                      </a:cubicBezTo>
                      <a:cubicBezTo>
                        <a:pt x="7618" y="289"/>
                        <a:pt x="7518" y="295"/>
                        <a:pt x="7431" y="328"/>
                      </a:cubicBezTo>
                      <a:cubicBezTo>
                        <a:pt x="7341" y="357"/>
                        <a:pt x="7241" y="424"/>
                        <a:pt x="7202" y="514"/>
                      </a:cubicBezTo>
                      <a:cubicBezTo>
                        <a:pt x="7186" y="514"/>
                        <a:pt x="7174" y="521"/>
                        <a:pt x="7161" y="524"/>
                      </a:cubicBezTo>
                      <a:cubicBezTo>
                        <a:pt x="7202" y="440"/>
                        <a:pt x="7273" y="369"/>
                        <a:pt x="7354" y="318"/>
                      </a:cubicBezTo>
                      <a:moveTo>
                        <a:pt x="6446" y="328"/>
                      </a:moveTo>
                      <a:lnTo>
                        <a:pt x="6446" y="328"/>
                      </a:lnTo>
                      <a:cubicBezTo>
                        <a:pt x="6462" y="302"/>
                        <a:pt x="6488" y="292"/>
                        <a:pt x="6510" y="276"/>
                      </a:cubicBezTo>
                      <a:cubicBezTo>
                        <a:pt x="6533" y="257"/>
                        <a:pt x="6536" y="234"/>
                        <a:pt x="6539" y="205"/>
                      </a:cubicBezTo>
                      <a:cubicBezTo>
                        <a:pt x="6542" y="173"/>
                        <a:pt x="6565" y="144"/>
                        <a:pt x="6594" y="131"/>
                      </a:cubicBezTo>
                      <a:cubicBezTo>
                        <a:pt x="6623" y="118"/>
                        <a:pt x="6652" y="121"/>
                        <a:pt x="6681" y="128"/>
                      </a:cubicBezTo>
                      <a:cubicBezTo>
                        <a:pt x="6687" y="131"/>
                        <a:pt x="6694" y="128"/>
                        <a:pt x="6697" y="121"/>
                      </a:cubicBezTo>
                      <a:cubicBezTo>
                        <a:pt x="6710" y="86"/>
                        <a:pt x="6703" y="54"/>
                        <a:pt x="6742" y="35"/>
                      </a:cubicBezTo>
                      <a:cubicBezTo>
                        <a:pt x="6768" y="19"/>
                        <a:pt x="6800" y="25"/>
                        <a:pt x="6826" y="41"/>
                      </a:cubicBezTo>
                      <a:cubicBezTo>
                        <a:pt x="6881" y="70"/>
                        <a:pt x="6916" y="125"/>
                        <a:pt x="6938" y="180"/>
                      </a:cubicBezTo>
                      <a:cubicBezTo>
                        <a:pt x="6961" y="231"/>
                        <a:pt x="6987" y="279"/>
                        <a:pt x="7038" y="308"/>
                      </a:cubicBezTo>
                      <a:cubicBezTo>
                        <a:pt x="7077" y="331"/>
                        <a:pt x="7135" y="347"/>
                        <a:pt x="7167" y="308"/>
                      </a:cubicBezTo>
                      <a:cubicBezTo>
                        <a:pt x="7183" y="292"/>
                        <a:pt x="7186" y="266"/>
                        <a:pt x="7183" y="244"/>
                      </a:cubicBezTo>
                      <a:cubicBezTo>
                        <a:pt x="7180" y="228"/>
                        <a:pt x="7170" y="199"/>
                        <a:pt x="7151" y="196"/>
                      </a:cubicBezTo>
                      <a:cubicBezTo>
                        <a:pt x="7145" y="196"/>
                        <a:pt x="7141" y="199"/>
                        <a:pt x="7135" y="202"/>
                      </a:cubicBezTo>
                      <a:cubicBezTo>
                        <a:pt x="7125" y="209"/>
                        <a:pt x="7119" y="215"/>
                        <a:pt x="7106" y="221"/>
                      </a:cubicBezTo>
                      <a:cubicBezTo>
                        <a:pt x="7086" y="228"/>
                        <a:pt x="7061" y="231"/>
                        <a:pt x="7042" y="218"/>
                      </a:cubicBezTo>
                      <a:cubicBezTo>
                        <a:pt x="7013" y="196"/>
                        <a:pt x="7013" y="128"/>
                        <a:pt x="7048" y="109"/>
                      </a:cubicBezTo>
                      <a:cubicBezTo>
                        <a:pt x="7077" y="96"/>
                        <a:pt x="7115" y="109"/>
                        <a:pt x="7145" y="125"/>
                      </a:cubicBezTo>
                      <a:cubicBezTo>
                        <a:pt x="7161" y="134"/>
                        <a:pt x="7177" y="147"/>
                        <a:pt x="7190" y="164"/>
                      </a:cubicBezTo>
                      <a:cubicBezTo>
                        <a:pt x="7209" y="183"/>
                        <a:pt x="7215" y="212"/>
                        <a:pt x="7228" y="234"/>
                      </a:cubicBezTo>
                      <a:cubicBezTo>
                        <a:pt x="7241" y="260"/>
                        <a:pt x="7257" y="286"/>
                        <a:pt x="7283" y="302"/>
                      </a:cubicBezTo>
                      <a:cubicBezTo>
                        <a:pt x="7296" y="305"/>
                        <a:pt x="7306" y="308"/>
                        <a:pt x="7318" y="308"/>
                      </a:cubicBezTo>
                      <a:cubicBezTo>
                        <a:pt x="7260" y="350"/>
                        <a:pt x="7212" y="398"/>
                        <a:pt x="7177" y="453"/>
                      </a:cubicBezTo>
                      <a:cubicBezTo>
                        <a:pt x="7174" y="453"/>
                        <a:pt x="7174" y="453"/>
                        <a:pt x="7167" y="453"/>
                      </a:cubicBezTo>
                      <a:cubicBezTo>
                        <a:pt x="7115" y="469"/>
                        <a:pt x="7042" y="414"/>
                        <a:pt x="7006" y="379"/>
                      </a:cubicBezTo>
                      <a:cubicBezTo>
                        <a:pt x="6964" y="337"/>
                        <a:pt x="6935" y="283"/>
                        <a:pt x="6906" y="228"/>
                      </a:cubicBezTo>
                      <a:cubicBezTo>
                        <a:pt x="6877" y="167"/>
                        <a:pt x="6803" y="118"/>
                        <a:pt x="6752" y="180"/>
                      </a:cubicBezTo>
                      <a:cubicBezTo>
                        <a:pt x="6703" y="144"/>
                        <a:pt x="6613" y="151"/>
                        <a:pt x="6587" y="209"/>
                      </a:cubicBezTo>
                      <a:cubicBezTo>
                        <a:pt x="6584" y="215"/>
                        <a:pt x="6594" y="221"/>
                        <a:pt x="6597" y="215"/>
                      </a:cubicBezTo>
                      <a:cubicBezTo>
                        <a:pt x="6626" y="167"/>
                        <a:pt x="6706" y="164"/>
                        <a:pt x="6748" y="199"/>
                      </a:cubicBezTo>
                      <a:cubicBezTo>
                        <a:pt x="6752" y="205"/>
                        <a:pt x="6758" y="202"/>
                        <a:pt x="6765" y="199"/>
                      </a:cubicBezTo>
                      <a:cubicBezTo>
                        <a:pt x="6800" y="147"/>
                        <a:pt x="6855" y="180"/>
                        <a:pt x="6881" y="218"/>
                      </a:cubicBezTo>
                      <a:cubicBezTo>
                        <a:pt x="6893" y="241"/>
                        <a:pt x="6900" y="263"/>
                        <a:pt x="6909" y="283"/>
                      </a:cubicBezTo>
                      <a:cubicBezTo>
                        <a:pt x="6932" y="321"/>
                        <a:pt x="6958" y="357"/>
                        <a:pt x="6987" y="392"/>
                      </a:cubicBezTo>
                      <a:cubicBezTo>
                        <a:pt x="7022" y="431"/>
                        <a:pt x="7103" y="489"/>
                        <a:pt x="7164" y="476"/>
                      </a:cubicBezTo>
                      <a:cubicBezTo>
                        <a:pt x="7154" y="495"/>
                        <a:pt x="7145" y="511"/>
                        <a:pt x="7138" y="530"/>
                      </a:cubicBezTo>
                      <a:cubicBezTo>
                        <a:pt x="7135" y="537"/>
                        <a:pt x="7103" y="543"/>
                        <a:pt x="7096" y="546"/>
                      </a:cubicBezTo>
                      <a:cubicBezTo>
                        <a:pt x="7086" y="553"/>
                        <a:pt x="7074" y="559"/>
                        <a:pt x="7064" y="563"/>
                      </a:cubicBezTo>
                      <a:cubicBezTo>
                        <a:pt x="6990" y="534"/>
                        <a:pt x="6951" y="469"/>
                        <a:pt x="6916" y="398"/>
                      </a:cubicBezTo>
                      <a:cubicBezTo>
                        <a:pt x="6893" y="350"/>
                        <a:pt x="6868" y="295"/>
                        <a:pt x="6803" y="302"/>
                      </a:cubicBezTo>
                      <a:cubicBezTo>
                        <a:pt x="6800" y="302"/>
                        <a:pt x="6797" y="305"/>
                        <a:pt x="6800" y="308"/>
                      </a:cubicBezTo>
                      <a:cubicBezTo>
                        <a:pt x="6816" y="315"/>
                        <a:pt x="6829" y="318"/>
                        <a:pt x="6845" y="325"/>
                      </a:cubicBezTo>
                      <a:cubicBezTo>
                        <a:pt x="6868" y="341"/>
                        <a:pt x="6881" y="373"/>
                        <a:pt x="6890" y="395"/>
                      </a:cubicBezTo>
                      <a:cubicBezTo>
                        <a:pt x="6906" y="427"/>
                        <a:pt x="6919" y="457"/>
                        <a:pt x="6935" y="485"/>
                      </a:cubicBezTo>
                      <a:cubicBezTo>
                        <a:pt x="6961" y="524"/>
                        <a:pt x="6996" y="559"/>
                        <a:pt x="7038" y="579"/>
                      </a:cubicBezTo>
                      <a:cubicBezTo>
                        <a:pt x="7022" y="588"/>
                        <a:pt x="7006" y="601"/>
                        <a:pt x="6993" y="611"/>
                      </a:cubicBezTo>
                      <a:cubicBezTo>
                        <a:pt x="6948" y="646"/>
                        <a:pt x="6903" y="685"/>
                        <a:pt x="6874" y="733"/>
                      </a:cubicBezTo>
                      <a:cubicBezTo>
                        <a:pt x="6874" y="737"/>
                        <a:pt x="6864" y="750"/>
                        <a:pt x="6855" y="769"/>
                      </a:cubicBezTo>
                      <a:lnTo>
                        <a:pt x="6851" y="769"/>
                      </a:lnTo>
                      <a:cubicBezTo>
                        <a:pt x="6803" y="782"/>
                        <a:pt x="6755" y="794"/>
                        <a:pt x="6703" y="782"/>
                      </a:cubicBezTo>
                      <a:cubicBezTo>
                        <a:pt x="6661" y="772"/>
                        <a:pt x="6626" y="753"/>
                        <a:pt x="6587" y="737"/>
                      </a:cubicBezTo>
                      <a:cubicBezTo>
                        <a:pt x="6536" y="717"/>
                        <a:pt x="6484" y="698"/>
                        <a:pt x="6433" y="727"/>
                      </a:cubicBezTo>
                      <a:cubicBezTo>
                        <a:pt x="6429" y="730"/>
                        <a:pt x="6433" y="733"/>
                        <a:pt x="6436" y="733"/>
                      </a:cubicBezTo>
                      <a:cubicBezTo>
                        <a:pt x="6510" y="701"/>
                        <a:pt x="6591" y="762"/>
                        <a:pt x="6661" y="791"/>
                      </a:cubicBezTo>
                      <a:cubicBezTo>
                        <a:pt x="6723" y="817"/>
                        <a:pt x="6777" y="810"/>
                        <a:pt x="6842" y="794"/>
                      </a:cubicBezTo>
                      <a:cubicBezTo>
                        <a:pt x="6829" y="817"/>
                        <a:pt x="6819" y="839"/>
                        <a:pt x="6819" y="839"/>
                      </a:cubicBezTo>
                      <a:cubicBezTo>
                        <a:pt x="6758" y="856"/>
                        <a:pt x="6703" y="878"/>
                        <a:pt x="6645" y="907"/>
                      </a:cubicBezTo>
                      <a:cubicBezTo>
                        <a:pt x="6626" y="914"/>
                        <a:pt x="6610" y="923"/>
                        <a:pt x="6594" y="933"/>
                      </a:cubicBezTo>
                      <a:cubicBezTo>
                        <a:pt x="6603" y="923"/>
                        <a:pt x="6613" y="910"/>
                        <a:pt x="6616" y="894"/>
                      </a:cubicBezTo>
                      <a:cubicBezTo>
                        <a:pt x="6620" y="891"/>
                        <a:pt x="6620" y="888"/>
                        <a:pt x="6620" y="888"/>
                      </a:cubicBezTo>
                      <a:cubicBezTo>
                        <a:pt x="6629" y="839"/>
                        <a:pt x="6597" y="791"/>
                        <a:pt x="6555" y="766"/>
                      </a:cubicBezTo>
                      <a:cubicBezTo>
                        <a:pt x="6539" y="756"/>
                        <a:pt x="6517" y="750"/>
                        <a:pt x="6497" y="750"/>
                      </a:cubicBezTo>
                      <a:cubicBezTo>
                        <a:pt x="6471" y="750"/>
                        <a:pt x="6446" y="762"/>
                        <a:pt x="6436" y="788"/>
                      </a:cubicBezTo>
                      <a:cubicBezTo>
                        <a:pt x="6423" y="823"/>
                        <a:pt x="6465" y="878"/>
                        <a:pt x="6423" y="894"/>
                      </a:cubicBezTo>
                      <a:cubicBezTo>
                        <a:pt x="6417" y="898"/>
                        <a:pt x="6410" y="898"/>
                        <a:pt x="6401" y="898"/>
                      </a:cubicBezTo>
                      <a:cubicBezTo>
                        <a:pt x="6378" y="898"/>
                        <a:pt x="6356" y="888"/>
                        <a:pt x="6339" y="869"/>
                      </a:cubicBezTo>
                      <a:cubicBezTo>
                        <a:pt x="6317" y="846"/>
                        <a:pt x="6317" y="814"/>
                        <a:pt x="6323" y="785"/>
                      </a:cubicBezTo>
                      <a:cubicBezTo>
                        <a:pt x="6339" y="730"/>
                        <a:pt x="6391" y="691"/>
                        <a:pt x="6442" y="678"/>
                      </a:cubicBezTo>
                      <a:cubicBezTo>
                        <a:pt x="6452" y="678"/>
                        <a:pt x="6458" y="675"/>
                        <a:pt x="6465" y="675"/>
                      </a:cubicBezTo>
                      <a:cubicBezTo>
                        <a:pt x="6520" y="675"/>
                        <a:pt x="6561" y="704"/>
                        <a:pt x="6613" y="717"/>
                      </a:cubicBezTo>
                      <a:cubicBezTo>
                        <a:pt x="6636" y="727"/>
                        <a:pt x="6665" y="730"/>
                        <a:pt x="6694" y="730"/>
                      </a:cubicBezTo>
                      <a:cubicBezTo>
                        <a:pt x="6723" y="730"/>
                        <a:pt x="6748" y="727"/>
                        <a:pt x="6771" y="714"/>
                      </a:cubicBezTo>
                      <a:cubicBezTo>
                        <a:pt x="6813" y="688"/>
                        <a:pt x="6816" y="624"/>
                        <a:pt x="6784" y="592"/>
                      </a:cubicBezTo>
                      <a:cubicBezTo>
                        <a:pt x="6771" y="579"/>
                        <a:pt x="6755" y="572"/>
                        <a:pt x="6739" y="572"/>
                      </a:cubicBezTo>
                      <a:cubicBezTo>
                        <a:pt x="6732" y="572"/>
                        <a:pt x="6726" y="572"/>
                        <a:pt x="6723" y="576"/>
                      </a:cubicBezTo>
                      <a:cubicBezTo>
                        <a:pt x="6697" y="582"/>
                        <a:pt x="6687" y="598"/>
                        <a:pt x="6677" y="617"/>
                      </a:cubicBezTo>
                      <a:cubicBezTo>
                        <a:pt x="6671" y="630"/>
                        <a:pt x="6658" y="637"/>
                        <a:pt x="6649" y="637"/>
                      </a:cubicBezTo>
                      <a:cubicBezTo>
                        <a:pt x="6629" y="634"/>
                        <a:pt x="6607" y="617"/>
                        <a:pt x="6603" y="598"/>
                      </a:cubicBezTo>
                      <a:cubicBezTo>
                        <a:pt x="6597" y="569"/>
                        <a:pt x="6620" y="540"/>
                        <a:pt x="6639" y="521"/>
                      </a:cubicBezTo>
                      <a:cubicBezTo>
                        <a:pt x="6655" y="508"/>
                        <a:pt x="6668" y="501"/>
                        <a:pt x="6684" y="501"/>
                      </a:cubicBezTo>
                      <a:cubicBezTo>
                        <a:pt x="6690" y="501"/>
                        <a:pt x="6700" y="505"/>
                        <a:pt x="6710" y="508"/>
                      </a:cubicBezTo>
                      <a:cubicBezTo>
                        <a:pt x="6726" y="514"/>
                        <a:pt x="6745" y="524"/>
                        <a:pt x="6761" y="524"/>
                      </a:cubicBezTo>
                      <a:cubicBezTo>
                        <a:pt x="6765" y="524"/>
                        <a:pt x="6768" y="524"/>
                        <a:pt x="6771" y="524"/>
                      </a:cubicBezTo>
                      <a:cubicBezTo>
                        <a:pt x="6819" y="514"/>
                        <a:pt x="6838" y="453"/>
                        <a:pt x="6835" y="411"/>
                      </a:cubicBezTo>
                      <a:cubicBezTo>
                        <a:pt x="6829" y="363"/>
                        <a:pt x="6800" y="321"/>
                        <a:pt x="6761" y="292"/>
                      </a:cubicBezTo>
                      <a:cubicBezTo>
                        <a:pt x="6732" y="270"/>
                        <a:pt x="6700" y="257"/>
                        <a:pt x="6665" y="257"/>
                      </a:cubicBezTo>
                      <a:cubicBezTo>
                        <a:pt x="6649" y="257"/>
                        <a:pt x="6633" y="257"/>
                        <a:pt x="6616" y="263"/>
                      </a:cubicBezTo>
                      <a:cubicBezTo>
                        <a:pt x="6568" y="279"/>
                        <a:pt x="6536" y="328"/>
                        <a:pt x="6568" y="376"/>
                      </a:cubicBezTo>
                      <a:cubicBezTo>
                        <a:pt x="6574" y="385"/>
                        <a:pt x="6581" y="392"/>
                        <a:pt x="6591" y="398"/>
                      </a:cubicBezTo>
                      <a:cubicBezTo>
                        <a:pt x="6600" y="405"/>
                        <a:pt x="6607" y="408"/>
                        <a:pt x="6603" y="424"/>
                      </a:cubicBezTo>
                      <a:cubicBezTo>
                        <a:pt x="6594" y="453"/>
                        <a:pt x="6558" y="469"/>
                        <a:pt x="6529" y="476"/>
                      </a:cubicBezTo>
                      <a:cubicBezTo>
                        <a:pt x="6523" y="476"/>
                        <a:pt x="6520" y="476"/>
                        <a:pt x="6513" y="476"/>
                      </a:cubicBezTo>
                      <a:cubicBezTo>
                        <a:pt x="6501" y="476"/>
                        <a:pt x="6488" y="473"/>
                        <a:pt x="6475" y="466"/>
                      </a:cubicBezTo>
                      <a:cubicBezTo>
                        <a:pt x="6452" y="457"/>
                        <a:pt x="6433" y="431"/>
                        <a:pt x="6429" y="398"/>
                      </a:cubicBezTo>
                      <a:cubicBezTo>
                        <a:pt x="6426" y="373"/>
                        <a:pt x="6433" y="350"/>
                        <a:pt x="6446" y="328"/>
                      </a:cubicBezTo>
                      <a:moveTo>
                        <a:pt x="5431" y="318"/>
                      </a:moveTo>
                      <a:lnTo>
                        <a:pt x="5431" y="318"/>
                      </a:lnTo>
                      <a:cubicBezTo>
                        <a:pt x="5531" y="257"/>
                        <a:pt x="5637" y="234"/>
                        <a:pt x="5753" y="250"/>
                      </a:cubicBezTo>
                      <a:cubicBezTo>
                        <a:pt x="5924" y="276"/>
                        <a:pt x="6082" y="347"/>
                        <a:pt x="6249" y="389"/>
                      </a:cubicBezTo>
                      <a:cubicBezTo>
                        <a:pt x="6278" y="395"/>
                        <a:pt x="6307" y="402"/>
                        <a:pt x="6339" y="408"/>
                      </a:cubicBezTo>
                      <a:cubicBezTo>
                        <a:pt x="6352" y="411"/>
                        <a:pt x="6368" y="414"/>
                        <a:pt x="6385" y="414"/>
                      </a:cubicBezTo>
                      <a:cubicBezTo>
                        <a:pt x="6388" y="414"/>
                        <a:pt x="6397" y="418"/>
                        <a:pt x="6407" y="418"/>
                      </a:cubicBezTo>
                      <a:cubicBezTo>
                        <a:pt x="6413" y="440"/>
                        <a:pt x="6426" y="463"/>
                        <a:pt x="6449" y="479"/>
                      </a:cubicBezTo>
                      <a:cubicBezTo>
                        <a:pt x="6378" y="476"/>
                        <a:pt x="6310" y="466"/>
                        <a:pt x="6240" y="457"/>
                      </a:cubicBezTo>
                      <a:cubicBezTo>
                        <a:pt x="6156" y="444"/>
                        <a:pt x="6075" y="414"/>
                        <a:pt x="5995" y="385"/>
                      </a:cubicBezTo>
                      <a:cubicBezTo>
                        <a:pt x="5924" y="360"/>
                        <a:pt x="5856" y="328"/>
                        <a:pt x="5785" y="308"/>
                      </a:cubicBezTo>
                      <a:cubicBezTo>
                        <a:pt x="5695" y="289"/>
                        <a:pt x="5595" y="295"/>
                        <a:pt x="5508" y="328"/>
                      </a:cubicBezTo>
                      <a:cubicBezTo>
                        <a:pt x="5418" y="357"/>
                        <a:pt x="5319" y="424"/>
                        <a:pt x="5280" y="514"/>
                      </a:cubicBezTo>
                      <a:cubicBezTo>
                        <a:pt x="5264" y="514"/>
                        <a:pt x="5251" y="521"/>
                        <a:pt x="5235" y="524"/>
                      </a:cubicBezTo>
                      <a:cubicBezTo>
                        <a:pt x="5280" y="440"/>
                        <a:pt x="5351" y="369"/>
                        <a:pt x="5431" y="318"/>
                      </a:cubicBezTo>
                      <a:moveTo>
                        <a:pt x="4523" y="328"/>
                      </a:moveTo>
                      <a:lnTo>
                        <a:pt x="4523" y="328"/>
                      </a:lnTo>
                      <a:cubicBezTo>
                        <a:pt x="4539" y="302"/>
                        <a:pt x="4565" y="292"/>
                        <a:pt x="4587" y="276"/>
                      </a:cubicBezTo>
                      <a:cubicBezTo>
                        <a:pt x="4610" y="257"/>
                        <a:pt x="4613" y="234"/>
                        <a:pt x="4616" y="205"/>
                      </a:cubicBezTo>
                      <a:cubicBezTo>
                        <a:pt x="4620" y="173"/>
                        <a:pt x="4642" y="144"/>
                        <a:pt x="4671" y="131"/>
                      </a:cubicBezTo>
                      <a:cubicBezTo>
                        <a:pt x="4700" y="118"/>
                        <a:pt x="4729" y="121"/>
                        <a:pt x="4758" y="128"/>
                      </a:cubicBezTo>
                      <a:cubicBezTo>
                        <a:pt x="4765" y="131"/>
                        <a:pt x="4771" y="128"/>
                        <a:pt x="4774" y="121"/>
                      </a:cubicBezTo>
                      <a:cubicBezTo>
                        <a:pt x="4787" y="86"/>
                        <a:pt x="4781" y="54"/>
                        <a:pt x="4819" y="35"/>
                      </a:cubicBezTo>
                      <a:cubicBezTo>
                        <a:pt x="4845" y="19"/>
                        <a:pt x="4877" y="25"/>
                        <a:pt x="4903" y="41"/>
                      </a:cubicBezTo>
                      <a:cubicBezTo>
                        <a:pt x="4958" y="70"/>
                        <a:pt x="4993" y="125"/>
                        <a:pt x="5016" y="180"/>
                      </a:cubicBezTo>
                      <a:cubicBezTo>
                        <a:pt x="5038" y="231"/>
                        <a:pt x="5064" y="279"/>
                        <a:pt x="5115" y="308"/>
                      </a:cubicBezTo>
                      <a:cubicBezTo>
                        <a:pt x="5154" y="331"/>
                        <a:pt x="5212" y="347"/>
                        <a:pt x="5244" y="308"/>
                      </a:cubicBezTo>
                      <a:cubicBezTo>
                        <a:pt x="5260" y="292"/>
                        <a:pt x="5264" y="266"/>
                        <a:pt x="5260" y="244"/>
                      </a:cubicBezTo>
                      <a:cubicBezTo>
                        <a:pt x="5257" y="228"/>
                        <a:pt x="5247" y="199"/>
                        <a:pt x="5228" y="196"/>
                      </a:cubicBezTo>
                      <a:cubicBezTo>
                        <a:pt x="5222" y="196"/>
                        <a:pt x="5215" y="199"/>
                        <a:pt x="5212" y="202"/>
                      </a:cubicBezTo>
                      <a:cubicBezTo>
                        <a:pt x="5203" y="209"/>
                        <a:pt x="5196" y="215"/>
                        <a:pt x="5183" y="221"/>
                      </a:cubicBezTo>
                      <a:cubicBezTo>
                        <a:pt x="5164" y="228"/>
                        <a:pt x="5138" y="231"/>
                        <a:pt x="5119" y="218"/>
                      </a:cubicBezTo>
                      <a:cubicBezTo>
                        <a:pt x="5090" y="196"/>
                        <a:pt x="5090" y="128"/>
                        <a:pt x="5125" y="109"/>
                      </a:cubicBezTo>
                      <a:cubicBezTo>
                        <a:pt x="5154" y="96"/>
                        <a:pt x="5193" y="109"/>
                        <a:pt x="5222" y="125"/>
                      </a:cubicBezTo>
                      <a:cubicBezTo>
                        <a:pt x="5238" y="134"/>
                        <a:pt x="5254" y="147"/>
                        <a:pt x="5267" y="164"/>
                      </a:cubicBezTo>
                      <a:cubicBezTo>
                        <a:pt x="5286" y="183"/>
                        <a:pt x="5293" y="212"/>
                        <a:pt x="5306" y="234"/>
                      </a:cubicBezTo>
                      <a:cubicBezTo>
                        <a:pt x="5319" y="260"/>
                        <a:pt x="5335" y="286"/>
                        <a:pt x="5360" y="302"/>
                      </a:cubicBezTo>
                      <a:cubicBezTo>
                        <a:pt x="5373" y="305"/>
                        <a:pt x="5383" y="308"/>
                        <a:pt x="5392" y="308"/>
                      </a:cubicBezTo>
                      <a:cubicBezTo>
                        <a:pt x="5338" y="350"/>
                        <a:pt x="5290" y="398"/>
                        <a:pt x="5254" y="453"/>
                      </a:cubicBezTo>
                      <a:cubicBezTo>
                        <a:pt x="5251" y="453"/>
                        <a:pt x="5251" y="453"/>
                        <a:pt x="5244" y="453"/>
                      </a:cubicBezTo>
                      <a:cubicBezTo>
                        <a:pt x="5193" y="469"/>
                        <a:pt x="5119" y="414"/>
                        <a:pt x="5083" y="379"/>
                      </a:cubicBezTo>
                      <a:cubicBezTo>
                        <a:pt x="5042" y="337"/>
                        <a:pt x="5012" y="283"/>
                        <a:pt x="4983" y="228"/>
                      </a:cubicBezTo>
                      <a:cubicBezTo>
                        <a:pt x="4955" y="167"/>
                        <a:pt x="4880" y="118"/>
                        <a:pt x="4829" y="180"/>
                      </a:cubicBezTo>
                      <a:cubicBezTo>
                        <a:pt x="4781" y="144"/>
                        <a:pt x="4690" y="151"/>
                        <a:pt x="4665" y="209"/>
                      </a:cubicBezTo>
                      <a:cubicBezTo>
                        <a:pt x="4662" y="215"/>
                        <a:pt x="4671" y="221"/>
                        <a:pt x="4674" y="215"/>
                      </a:cubicBezTo>
                      <a:cubicBezTo>
                        <a:pt x="4703" y="167"/>
                        <a:pt x="4784" y="164"/>
                        <a:pt x="4826" y="199"/>
                      </a:cubicBezTo>
                      <a:cubicBezTo>
                        <a:pt x="4829" y="205"/>
                        <a:pt x="4835" y="202"/>
                        <a:pt x="4842" y="199"/>
                      </a:cubicBezTo>
                      <a:cubicBezTo>
                        <a:pt x="4877" y="147"/>
                        <a:pt x="4932" y="180"/>
                        <a:pt x="4958" y="218"/>
                      </a:cubicBezTo>
                      <a:cubicBezTo>
                        <a:pt x="4971" y="241"/>
                        <a:pt x="4977" y="263"/>
                        <a:pt x="4987" y="283"/>
                      </a:cubicBezTo>
                      <a:cubicBezTo>
                        <a:pt x="5009" y="321"/>
                        <a:pt x="5035" y="357"/>
                        <a:pt x="5064" y="392"/>
                      </a:cubicBezTo>
                      <a:cubicBezTo>
                        <a:pt x="5099" y="431"/>
                        <a:pt x="5180" y="489"/>
                        <a:pt x="5241" y="476"/>
                      </a:cubicBezTo>
                      <a:cubicBezTo>
                        <a:pt x="5231" y="495"/>
                        <a:pt x="5222" y="511"/>
                        <a:pt x="5215" y="530"/>
                      </a:cubicBezTo>
                      <a:cubicBezTo>
                        <a:pt x="5212" y="537"/>
                        <a:pt x="5180" y="543"/>
                        <a:pt x="5174" y="546"/>
                      </a:cubicBezTo>
                      <a:cubicBezTo>
                        <a:pt x="5164" y="553"/>
                        <a:pt x="5151" y="559"/>
                        <a:pt x="5141" y="563"/>
                      </a:cubicBezTo>
                      <a:cubicBezTo>
                        <a:pt x="5067" y="534"/>
                        <a:pt x="5029" y="469"/>
                        <a:pt x="4993" y="398"/>
                      </a:cubicBezTo>
                      <a:cubicBezTo>
                        <a:pt x="4971" y="350"/>
                        <a:pt x="4945" y="295"/>
                        <a:pt x="4880" y="302"/>
                      </a:cubicBezTo>
                      <a:cubicBezTo>
                        <a:pt x="4877" y="302"/>
                        <a:pt x="4874" y="305"/>
                        <a:pt x="4877" y="308"/>
                      </a:cubicBezTo>
                      <a:cubicBezTo>
                        <a:pt x="4893" y="315"/>
                        <a:pt x="4906" y="318"/>
                        <a:pt x="4922" y="325"/>
                      </a:cubicBezTo>
                      <a:cubicBezTo>
                        <a:pt x="4945" y="341"/>
                        <a:pt x="4958" y="373"/>
                        <a:pt x="4967" y="395"/>
                      </a:cubicBezTo>
                      <a:cubicBezTo>
                        <a:pt x="4983" y="427"/>
                        <a:pt x="4996" y="457"/>
                        <a:pt x="5012" y="485"/>
                      </a:cubicBezTo>
                      <a:cubicBezTo>
                        <a:pt x="5038" y="524"/>
                        <a:pt x="5074" y="559"/>
                        <a:pt x="5115" y="579"/>
                      </a:cubicBezTo>
                      <a:cubicBezTo>
                        <a:pt x="5099" y="588"/>
                        <a:pt x="5083" y="601"/>
                        <a:pt x="5071" y="611"/>
                      </a:cubicBezTo>
                      <a:cubicBezTo>
                        <a:pt x="5025" y="646"/>
                        <a:pt x="4980" y="685"/>
                        <a:pt x="4951" y="733"/>
                      </a:cubicBezTo>
                      <a:cubicBezTo>
                        <a:pt x="4951" y="737"/>
                        <a:pt x="4942" y="750"/>
                        <a:pt x="4932" y="769"/>
                      </a:cubicBezTo>
                      <a:lnTo>
                        <a:pt x="4929" y="769"/>
                      </a:lnTo>
                      <a:cubicBezTo>
                        <a:pt x="4880" y="782"/>
                        <a:pt x="4832" y="794"/>
                        <a:pt x="4781" y="782"/>
                      </a:cubicBezTo>
                      <a:cubicBezTo>
                        <a:pt x="4739" y="772"/>
                        <a:pt x="4703" y="753"/>
                        <a:pt x="4665" y="737"/>
                      </a:cubicBezTo>
                      <a:cubicBezTo>
                        <a:pt x="4613" y="717"/>
                        <a:pt x="4562" y="698"/>
                        <a:pt x="4510" y="727"/>
                      </a:cubicBezTo>
                      <a:cubicBezTo>
                        <a:pt x="4507" y="730"/>
                        <a:pt x="4510" y="733"/>
                        <a:pt x="4513" y="733"/>
                      </a:cubicBezTo>
                      <a:cubicBezTo>
                        <a:pt x="4587" y="701"/>
                        <a:pt x="4668" y="762"/>
                        <a:pt x="4739" y="791"/>
                      </a:cubicBezTo>
                      <a:cubicBezTo>
                        <a:pt x="4800" y="817"/>
                        <a:pt x="4855" y="810"/>
                        <a:pt x="4919" y="794"/>
                      </a:cubicBezTo>
                      <a:cubicBezTo>
                        <a:pt x="4906" y="817"/>
                        <a:pt x="4897" y="839"/>
                        <a:pt x="4897" y="839"/>
                      </a:cubicBezTo>
                      <a:cubicBezTo>
                        <a:pt x="4835" y="856"/>
                        <a:pt x="4781" y="878"/>
                        <a:pt x="4719" y="907"/>
                      </a:cubicBezTo>
                      <a:cubicBezTo>
                        <a:pt x="4703" y="914"/>
                        <a:pt x="4687" y="923"/>
                        <a:pt x="4671" y="933"/>
                      </a:cubicBezTo>
                      <a:cubicBezTo>
                        <a:pt x="4681" y="923"/>
                        <a:pt x="4690" y="910"/>
                        <a:pt x="4694" y="894"/>
                      </a:cubicBezTo>
                      <a:cubicBezTo>
                        <a:pt x="4697" y="891"/>
                        <a:pt x="4697" y="888"/>
                        <a:pt x="4697" y="888"/>
                      </a:cubicBezTo>
                      <a:cubicBezTo>
                        <a:pt x="4706" y="839"/>
                        <a:pt x="4674" y="791"/>
                        <a:pt x="4633" y="766"/>
                      </a:cubicBezTo>
                      <a:cubicBezTo>
                        <a:pt x="4616" y="756"/>
                        <a:pt x="4594" y="750"/>
                        <a:pt x="4574" y="750"/>
                      </a:cubicBezTo>
                      <a:cubicBezTo>
                        <a:pt x="4549" y="750"/>
                        <a:pt x="4523" y="762"/>
                        <a:pt x="4510" y="788"/>
                      </a:cubicBezTo>
                      <a:cubicBezTo>
                        <a:pt x="4500" y="823"/>
                        <a:pt x="4542" y="878"/>
                        <a:pt x="4500" y="894"/>
                      </a:cubicBezTo>
                      <a:cubicBezTo>
                        <a:pt x="4494" y="898"/>
                        <a:pt x="4488" y="898"/>
                        <a:pt x="4478" y="898"/>
                      </a:cubicBezTo>
                      <a:cubicBezTo>
                        <a:pt x="4455" y="898"/>
                        <a:pt x="4433" y="888"/>
                        <a:pt x="4417" y="869"/>
                      </a:cubicBezTo>
                      <a:cubicBezTo>
                        <a:pt x="4394" y="846"/>
                        <a:pt x="4394" y="814"/>
                        <a:pt x="4401" y="785"/>
                      </a:cubicBezTo>
                      <a:cubicBezTo>
                        <a:pt x="4417" y="730"/>
                        <a:pt x="4468" y="691"/>
                        <a:pt x="4520" y="678"/>
                      </a:cubicBezTo>
                      <a:cubicBezTo>
                        <a:pt x="4530" y="678"/>
                        <a:pt x="4536" y="675"/>
                        <a:pt x="4542" y="675"/>
                      </a:cubicBezTo>
                      <a:cubicBezTo>
                        <a:pt x="4597" y="675"/>
                        <a:pt x="4639" y="704"/>
                        <a:pt x="4690" y="717"/>
                      </a:cubicBezTo>
                      <a:cubicBezTo>
                        <a:pt x="4713" y="727"/>
                        <a:pt x="4742" y="730"/>
                        <a:pt x="4771" y="730"/>
                      </a:cubicBezTo>
                      <a:cubicBezTo>
                        <a:pt x="4800" y="730"/>
                        <a:pt x="4826" y="727"/>
                        <a:pt x="4848" y="714"/>
                      </a:cubicBezTo>
                      <a:cubicBezTo>
                        <a:pt x="4890" y="688"/>
                        <a:pt x="4893" y="624"/>
                        <a:pt x="4861" y="592"/>
                      </a:cubicBezTo>
                      <a:cubicBezTo>
                        <a:pt x="4848" y="579"/>
                        <a:pt x="4832" y="572"/>
                        <a:pt x="4816" y="572"/>
                      </a:cubicBezTo>
                      <a:cubicBezTo>
                        <a:pt x="4810" y="572"/>
                        <a:pt x="4803" y="572"/>
                        <a:pt x="4800" y="576"/>
                      </a:cubicBezTo>
                      <a:cubicBezTo>
                        <a:pt x="4774" y="582"/>
                        <a:pt x="4765" y="598"/>
                        <a:pt x="4755" y="617"/>
                      </a:cubicBezTo>
                      <a:cubicBezTo>
                        <a:pt x="4748" y="630"/>
                        <a:pt x="4735" y="637"/>
                        <a:pt x="4726" y="637"/>
                      </a:cubicBezTo>
                      <a:cubicBezTo>
                        <a:pt x="4706" y="634"/>
                        <a:pt x="4684" y="617"/>
                        <a:pt x="4681" y="598"/>
                      </a:cubicBezTo>
                      <a:cubicBezTo>
                        <a:pt x="4674" y="569"/>
                        <a:pt x="4697" y="540"/>
                        <a:pt x="4716" y="521"/>
                      </a:cubicBezTo>
                      <a:cubicBezTo>
                        <a:pt x="4732" y="508"/>
                        <a:pt x="4745" y="501"/>
                        <a:pt x="4758" y="501"/>
                      </a:cubicBezTo>
                      <a:cubicBezTo>
                        <a:pt x="4768" y="501"/>
                        <a:pt x="4778" y="505"/>
                        <a:pt x="4787" y="508"/>
                      </a:cubicBezTo>
                      <a:cubicBezTo>
                        <a:pt x="4803" y="514"/>
                        <a:pt x="4822" y="524"/>
                        <a:pt x="4839" y="524"/>
                      </a:cubicBezTo>
                      <a:cubicBezTo>
                        <a:pt x="4842" y="524"/>
                        <a:pt x="4845" y="524"/>
                        <a:pt x="4848" y="524"/>
                      </a:cubicBezTo>
                      <a:cubicBezTo>
                        <a:pt x="4897" y="514"/>
                        <a:pt x="4916" y="453"/>
                        <a:pt x="4913" y="411"/>
                      </a:cubicBezTo>
                      <a:cubicBezTo>
                        <a:pt x="4906" y="363"/>
                        <a:pt x="4877" y="321"/>
                        <a:pt x="4839" y="292"/>
                      </a:cubicBezTo>
                      <a:cubicBezTo>
                        <a:pt x="4810" y="270"/>
                        <a:pt x="4778" y="257"/>
                        <a:pt x="4742" y="257"/>
                      </a:cubicBezTo>
                      <a:cubicBezTo>
                        <a:pt x="4726" y="257"/>
                        <a:pt x="4710" y="257"/>
                        <a:pt x="4694" y="263"/>
                      </a:cubicBezTo>
                      <a:cubicBezTo>
                        <a:pt x="4645" y="279"/>
                        <a:pt x="4613" y="328"/>
                        <a:pt x="4645" y="376"/>
                      </a:cubicBezTo>
                      <a:cubicBezTo>
                        <a:pt x="4652" y="385"/>
                        <a:pt x="4658" y="392"/>
                        <a:pt x="4668" y="398"/>
                      </a:cubicBezTo>
                      <a:cubicBezTo>
                        <a:pt x="4678" y="405"/>
                        <a:pt x="4684" y="408"/>
                        <a:pt x="4681" y="424"/>
                      </a:cubicBezTo>
                      <a:cubicBezTo>
                        <a:pt x="4671" y="453"/>
                        <a:pt x="4636" y="469"/>
                        <a:pt x="4607" y="476"/>
                      </a:cubicBezTo>
                      <a:cubicBezTo>
                        <a:pt x="4600" y="476"/>
                        <a:pt x="4597" y="476"/>
                        <a:pt x="4590" y="476"/>
                      </a:cubicBezTo>
                      <a:cubicBezTo>
                        <a:pt x="4578" y="476"/>
                        <a:pt x="4568" y="473"/>
                        <a:pt x="4558" y="469"/>
                      </a:cubicBezTo>
                      <a:cubicBezTo>
                        <a:pt x="4530" y="460"/>
                        <a:pt x="4510" y="434"/>
                        <a:pt x="4507" y="398"/>
                      </a:cubicBezTo>
                      <a:cubicBezTo>
                        <a:pt x="4504" y="373"/>
                        <a:pt x="4510" y="350"/>
                        <a:pt x="4523" y="328"/>
                      </a:cubicBezTo>
                      <a:moveTo>
                        <a:pt x="3508" y="318"/>
                      </a:moveTo>
                      <a:lnTo>
                        <a:pt x="3508" y="318"/>
                      </a:lnTo>
                      <a:cubicBezTo>
                        <a:pt x="3608" y="257"/>
                        <a:pt x="3715" y="234"/>
                        <a:pt x="3831" y="250"/>
                      </a:cubicBezTo>
                      <a:cubicBezTo>
                        <a:pt x="4001" y="276"/>
                        <a:pt x="4159" y="347"/>
                        <a:pt x="4326" y="389"/>
                      </a:cubicBezTo>
                      <a:cubicBezTo>
                        <a:pt x="4355" y="395"/>
                        <a:pt x="4385" y="402"/>
                        <a:pt x="4417" y="408"/>
                      </a:cubicBezTo>
                      <a:cubicBezTo>
                        <a:pt x="4430" y="411"/>
                        <a:pt x="4446" y="414"/>
                        <a:pt x="4462" y="414"/>
                      </a:cubicBezTo>
                      <a:cubicBezTo>
                        <a:pt x="4465" y="414"/>
                        <a:pt x="4475" y="418"/>
                        <a:pt x="4484" y="418"/>
                      </a:cubicBezTo>
                      <a:cubicBezTo>
                        <a:pt x="4491" y="440"/>
                        <a:pt x="4504" y="463"/>
                        <a:pt x="4526" y="479"/>
                      </a:cubicBezTo>
                      <a:cubicBezTo>
                        <a:pt x="4455" y="476"/>
                        <a:pt x="4388" y="466"/>
                        <a:pt x="4317" y="457"/>
                      </a:cubicBezTo>
                      <a:cubicBezTo>
                        <a:pt x="4233" y="444"/>
                        <a:pt x="4153" y="414"/>
                        <a:pt x="4072" y="385"/>
                      </a:cubicBezTo>
                      <a:cubicBezTo>
                        <a:pt x="4001" y="360"/>
                        <a:pt x="3933" y="328"/>
                        <a:pt x="3863" y="308"/>
                      </a:cubicBezTo>
                      <a:cubicBezTo>
                        <a:pt x="3773" y="289"/>
                        <a:pt x="3673" y="295"/>
                        <a:pt x="3586" y="328"/>
                      </a:cubicBezTo>
                      <a:cubicBezTo>
                        <a:pt x="3496" y="357"/>
                        <a:pt x="3396" y="424"/>
                        <a:pt x="3357" y="514"/>
                      </a:cubicBezTo>
                      <a:cubicBezTo>
                        <a:pt x="3341" y="514"/>
                        <a:pt x="3328" y="521"/>
                        <a:pt x="3312" y="524"/>
                      </a:cubicBezTo>
                      <a:cubicBezTo>
                        <a:pt x="3357" y="440"/>
                        <a:pt x="3428" y="369"/>
                        <a:pt x="3508" y="318"/>
                      </a:cubicBezTo>
                      <a:moveTo>
                        <a:pt x="2600" y="328"/>
                      </a:moveTo>
                      <a:lnTo>
                        <a:pt x="2600" y="328"/>
                      </a:lnTo>
                      <a:cubicBezTo>
                        <a:pt x="2616" y="302"/>
                        <a:pt x="2642" y="292"/>
                        <a:pt x="2665" y="276"/>
                      </a:cubicBezTo>
                      <a:cubicBezTo>
                        <a:pt x="2687" y="257"/>
                        <a:pt x="2691" y="234"/>
                        <a:pt x="2694" y="205"/>
                      </a:cubicBezTo>
                      <a:cubicBezTo>
                        <a:pt x="2697" y="173"/>
                        <a:pt x="2719" y="144"/>
                        <a:pt x="2748" y="131"/>
                      </a:cubicBezTo>
                      <a:cubicBezTo>
                        <a:pt x="2777" y="118"/>
                        <a:pt x="2807" y="121"/>
                        <a:pt x="2835" y="128"/>
                      </a:cubicBezTo>
                      <a:cubicBezTo>
                        <a:pt x="2842" y="131"/>
                        <a:pt x="2848" y="128"/>
                        <a:pt x="2851" y="121"/>
                      </a:cubicBezTo>
                      <a:cubicBezTo>
                        <a:pt x="2864" y="86"/>
                        <a:pt x="2858" y="54"/>
                        <a:pt x="2893" y="35"/>
                      </a:cubicBezTo>
                      <a:cubicBezTo>
                        <a:pt x="2922" y="19"/>
                        <a:pt x="2955" y="25"/>
                        <a:pt x="2980" y="41"/>
                      </a:cubicBezTo>
                      <a:cubicBezTo>
                        <a:pt x="3035" y="70"/>
                        <a:pt x="3071" y="125"/>
                        <a:pt x="3093" y="180"/>
                      </a:cubicBezTo>
                      <a:cubicBezTo>
                        <a:pt x="3116" y="231"/>
                        <a:pt x="3141" y="279"/>
                        <a:pt x="3193" y="308"/>
                      </a:cubicBezTo>
                      <a:cubicBezTo>
                        <a:pt x="3232" y="331"/>
                        <a:pt x="3289" y="347"/>
                        <a:pt x="3322" y="308"/>
                      </a:cubicBezTo>
                      <a:cubicBezTo>
                        <a:pt x="3338" y="292"/>
                        <a:pt x="3341" y="266"/>
                        <a:pt x="3338" y="244"/>
                      </a:cubicBezTo>
                      <a:cubicBezTo>
                        <a:pt x="3335" y="228"/>
                        <a:pt x="3325" y="199"/>
                        <a:pt x="3306" y="196"/>
                      </a:cubicBezTo>
                      <a:cubicBezTo>
                        <a:pt x="3299" y="196"/>
                        <a:pt x="3293" y="199"/>
                        <a:pt x="3289" y="202"/>
                      </a:cubicBezTo>
                      <a:cubicBezTo>
                        <a:pt x="3280" y="209"/>
                        <a:pt x="3273" y="215"/>
                        <a:pt x="3260" y="221"/>
                      </a:cubicBezTo>
                      <a:cubicBezTo>
                        <a:pt x="3241" y="228"/>
                        <a:pt x="3216" y="231"/>
                        <a:pt x="3196" y="218"/>
                      </a:cubicBezTo>
                      <a:cubicBezTo>
                        <a:pt x="3167" y="196"/>
                        <a:pt x="3167" y="128"/>
                        <a:pt x="3203" y="109"/>
                      </a:cubicBezTo>
                      <a:cubicBezTo>
                        <a:pt x="3232" y="96"/>
                        <a:pt x="3270" y="109"/>
                        <a:pt x="3299" y="125"/>
                      </a:cubicBezTo>
                      <a:cubicBezTo>
                        <a:pt x="3315" y="134"/>
                        <a:pt x="3332" y="147"/>
                        <a:pt x="3344" y="164"/>
                      </a:cubicBezTo>
                      <a:cubicBezTo>
                        <a:pt x="3364" y="183"/>
                        <a:pt x="3370" y="212"/>
                        <a:pt x="3383" y="234"/>
                      </a:cubicBezTo>
                      <a:cubicBezTo>
                        <a:pt x="3396" y="260"/>
                        <a:pt x="3412" y="286"/>
                        <a:pt x="3438" y="302"/>
                      </a:cubicBezTo>
                      <a:cubicBezTo>
                        <a:pt x="3451" y="305"/>
                        <a:pt x="3460" y="308"/>
                        <a:pt x="3470" y="308"/>
                      </a:cubicBezTo>
                      <a:cubicBezTo>
                        <a:pt x="3415" y="350"/>
                        <a:pt x="3367" y="398"/>
                        <a:pt x="3332" y="453"/>
                      </a:cubicBezTo>
                      <a:cubicBezTo>
                        <a:pt x="3328" y="453"/>
                        <a:pt x="3325" y="453"/>
                        <a:pt x="3322" y="453"/>
                      </a:cubicBezTo>
                      <a:cubicBezTo>
                        <a:pt x="3270" y="469"/>
                        <a:pt x="3196" y="414"/>
                        <a:pt x="3161" y="379"/>
                      </a:cubicBezTo>
                      <a:cubicBezTo>
                        <a:pt x="3119" y="337"/>
                        <a:pt x="3090" y="283"/>
                        <a:pt x="3061" y="228"/>
                      </a:cubicBezTo>
                      <a:cubicBezTo>
                        <a:pt x="3032" y="167"/>
                        <a:pt x="2958" y="118"/>
                        <a:pt x="2906" y="180"/>
                      </a:cubicBezTo>
                      <a:cubicBezTo>
                        <a:pt x="2858" y="144"/>
                        <a:pt x="2768" y="151"/>
                        <a:pt x="2742" y="209"/>
                      </a:cubicBezTo>
                      <a:cubicBezTo>
                        <a:pt x="2739" y="215"/>
                        <a:pt x="2748" y="221"/>
                        <a:pt x="2752" y="215"/>
                      </a:cubicBezTo>
                      <a:cubicBezTo>
                        <a:pt x="2781" y="167"/>
                        <a:pt x="2861" y="164"/>
                        <a:pt x="2900" y="199"/>
                      </a:cubicBezTo>
                      <a:cubicBezTo>
                        <a:pt x="2906" y="205"/>
                        <a:pt x="2913" y="202"/>
                        <a:pt x="2919" y="199"/>
                      </a:cubicBezTo>
                      <a:cubicBezTo>
                        <a:pt x="2955" y="147"/>
                        <a:pt x="3009" y="180"/>
                        <a:pt x="3035" y="218"/>
                      </a:cubicBezTo>
                      <a:cubicBezTo>
                        <a:pt x="3048" y="241"/>
                        <a:pt x="3054" y="263"/>
                        <a:pt x="3064" y="283"/>
                      </a:cubicBezTo>
                      <a:cubicBezTo>
                        <a:pt x="3087" y="321"/>
                        <a:pt x="3112" y="357"/>
                        <a:pt x="3141" y="392"/>
                      </a:cubicBezTo>
                      <a:cubicBezTo>
                        <a:pt x="3177" y="431"/>
                        <a:pt x="3257" y="489"/>
                        <a:pt x="3319" y="476"/>
                      </a:cubicBezTo>
                      <a:cubicBezTo>
                        <a:pt x="3309" y="495"/>
                        <a:pt x="3299" y="511"/>
                        <a:pt x="3293" y="530"/>
                      </a:cubicBezTo>
                      <a:cubicBezTo>
                        <a:pt x="3289" y="537"/>
                        <a:pt x="3257" y="543"/>
                        <a:pt x="3251" y="546"/>
                      </a:cubicBezTo>
                      <a:cubicBezTo>
                        <a:pt x="3241" y="553"/>
                        <a:pt x="3228" y="559"/>
                        <a:pt x="3219" y="563"/>
                      </a:cubicBezTo>
                      <a:cubicBezTo>
                        <a:pt x="3144" y="534"/>
                        <a:pt x="3106" y="469"/>
                        <a:pt x="3071" y="398"/>
                      </a:cubicBezTo>
                      <a:cubicBezTo>
                        <a:pt x="3048" y="350"/>
                        <a:pt x="3022" y="295"/>
                        <a:pt x="2958" y="302"/>
                      </a:cubicBezTo>
                      <a:cubicBezTo>
                        <a:pt x="2955" y="302"/>
                        <a:pt x="2951" y="305"/>
                        <a:pt x="2955" y="308"/>
                      </a:cubicBezTo>
                      <a:cubicBezTo>
                        <a:pt x="2971" y="315"/>
                        <a:pt x="2984" y="318"/>
                        <a:pt x="3000" y="325"/>
                      </a:cubicBezTo>
                      <a:cubicBezTo>
                        <a:pt x="3022" y="341"/>
                        <a:pt x="3035" y="373"/>
                        <a:pt x="3045" y="395"/>
                      </a:cubicBezTo>
                      <a:cubicBezTo>
                        <a:pt x="3061" y="427"/>
                        <a:pt x="3074" y="457"/>
                        <a:pt x="3090" y="485"/>
                      </a:cubicBezTo>
                      <a:cubicBezTo>
                        <a:pt x="3116" y="524"/>
                        <a:pt x="3151" y="559"/>
                        <a:pt x="3193" y="579"/>
                      </a:cubicBezTo>
                      <a:cubicBezTo>
                        <a:pt x="3177" y="588"/>
                        <a:pt x="3161" y="601"/>
                        <a:pt x="3148" y="611"/>
                      </a:cubicBezTo>
                      <a:cubicBezTo>
                        <a:pt x="3103" y="646"/>
                        <a:pt x="3058" y="685"/>
                        <a:pt x="3029" y="733"/>
                      </a:cubicBezTo>
                      <a:cubicBezTo>
                        <a:pt x="3029" y="737"/>
                        <a:pt x="3019" y="750"/>
                        <a:pt x="3009" y="769"/>
                      </a:cubicBezTo>
                      <a:lnTo>
                        <a:pt x="3006" y="769"/>
                      </a:lnTo>
                      <a:cubicBezTo>
                        <a:pt x="2958" y="782"/>
                        <a:pt x="2909" y="794"/>
                        <a:pt x="2858" y="782"/>
                      </a:cubicBezTo>
                      <a:cubicBezTo>
                        <a:pt x="2816" y="772"/>
                        <a:pt x="2781" y="753"/>
                        <a:pt x="2742" y="737"/>
                      </a:cubicBezTo>
                      <a:cubicBezTo>
                        <a:pt x="2691" y="717"/>
                        <a:pt x="2639" y="698"/>
                        <a:pt x="2587" y="727"/>
                      </a:cubicBezTo>
                      <a:cubicBezTo>
                        <a:pt x="2584" y="730"/>
                        <a:pt x="2587" y="733"/>
                        <a:pt x="2591" y="733"/>
                      </a:cubicBezTo>
                      <a:cubicBezTo>
                        <a:pt x="2665" y="701"/>
                        <a:pt x="2745" y="762"/>
                        <a:pt x="2816" y="791"/>
                      </a:cubicBezTo>
                      <a:cubicBezTo>
                        <a:pt x="2877" y="817"/>
                        <a:pt x="2932" y="810"/>
                        <a:pt x="2996" y="794"/>
                      </a:cubicBezTo>
                      <a:cubicBezTo>
                        <a:pt x="2984" y="817"/>
                        <a:pt x="2974" y="839"/>
                        <a:pt x="2974" y="839"/>
                      </a:cubicBezTo>
                      <a:cubicBezTo>
                        <a:pt x="2913" y="856"/>
                        <a:pt x="2858" y="878"/>
                        <a:pt x="2797" y="907"/>
                      </a:cubicBezTo>
                      <a:cubicBezTo>
                        <a:pt x="2781" y="914"/>
                        <a:pt x="2764" y="923"/>
                        <a:pt x="2748" y="933"/>
                      </a:cubicBezTo>
                      <a:cubicBezTo>
                        <a:pt x="2758" y="923"/>
                        <a:pt x="2768" y="910"/>
                        <a:pt x="2771" y="894"/>
                      </a:cubicBezTo>
                      <a:cubicBezTo>
                        <a:pt x="2774" y="891"/>
                        <a:pt x="2774" y="888"/>
                        <a:pt x="2774" y="888"/>
                      </a:cubicBezTo>
                      <a:cubicBezTo>
                        <a:pt x="2784" y="839"/>
                        <a:pt x="2752" y="791"/>
                        <a:pt x="2710" y="766"/>
                      </a:cubicBezTo>
                      <a:cubicBezTo>
                        <a:pt x="2694" y="756"/>
                        <a:pt x="2671" y="750"/>
                        <a:pt x="2652" y="750"/>
                      </a:cubicBezTo>
                      <a:cubicBezTo>
                        <a:pt x="2626" y="750"/>
                        <a:pt x="2600" y="762"/>
                        <a:pt x="2587" y="788"/>
                      </a:cubicBezTo>
                      <a:cubicBezTo>
                        <a:pt x="2578" y="823"/>
                        <a:pt x="2619" y="878"/>
                        <a:pt x="2578" y="894"/>
                      </a:cubicBezTo>
                      <a:cubicBezTo>
                        <a:pt x="2571" y="898"/>
                        <a:pt x="2565" y="898"/>
                        <a:pt x="2555" y="898"/>
                      </a:cubicBezTo>
                      <a:cubicBezTo>
                        <a:pt x="2533" y="898"/>
                        <a:pt x="2510" y="888"/>
                        <a:pt x="2494" y="869"/>
                      </a:cubicBezTo>
                      <a:cubicBezTo>
                        <a:pt x="2471" y="846"/>
                        <a:pt x="2471" y="814"/>
                        <a:pt x="2478" y="785"/>
                      </a:cubicBezTo>
                      <a:cubicBezTo>
                        <a:pt x="2494" y="730"/>
                        <a:pt x="2542" y="691"/>
                        <a:pt x="2597" y="678"/>
                      </a:cubicBezTo>
                      <a:cubicBezTo>
                        <a:pt x="2607" y="678"/>
                        <a:pt x="2613" y="675"/>
                        <a:pt x="2619" y="675"/>
                      </a:cubicBezTo>
                      <a:cubicBezTo>
                        <a:pt x="2671" y="675"/>
                        <a:pt x="2716" y="704"/>
                        <a:pt x="2768" y="717"/>
                      </a:cubicBezTo>
                      <a:cubicBezTo>
                        <a:pt x="2790" y="727"/>
                        <a:pt x="2819" y="730"/>
                        <a:pt x="2848" y="730"/>
                      </a:cubicBezTo>
                      <a:cubicBezTo>
                        <a:pt x="2874" y="730"/>
                        <a:pt x="2903" y="727"/>
                        <a:pt x="2926" y="714"/>
                      </a:cubicBezTo>
                      <a:cubicBezTo>
                        <a:pt x="2967" y="688"/>
                        <a:pt x="2971" y="624"/>
                        <a:pt x="2939" y="592"/>
                      </a:cubicBezTo>
                      <a:cubicBezTo>
                        <a:pt x="2926" y="579"/>
                        <a:pt x="2909" y="572"/>
                        <a:pt x="2893" y="572"/>
                      </a:cubicBezTo>
                      <a:cubicBezTo>
                        <a:pt x="2887" y="572"/>
                        <a:pt x="2880" y="572"/>
                        <a:pt x="2877" y="576"/>
                      </a:cubicBezTo>
                      <a:cubicBezTo>
                        <a:pt x="2851" y="582"/>
                        <a:pt x="2842" y="598"/>
                        <a:pt x="2832" y="617"/>
                      </a:cubicBezTo>
                      <a:cubicBezTo>
                        <a:pt x="2826" y="630"/>
                        <a:pt x="2813" y="637"/>
                        <a:pt x="2803" y="637"/>
                      </a:cubicBezTo>
                      <a:cubicBezTo>
                        <a:pt x="2784" y="634"/>
                        <a:pt x="2761" y="617"/>
                        <a:pt x="2758" y="598"/>
                      </a:cubicBezTo>
                      <a:cubicBezTo>
                        <a:pt x="2752" y="569"/>
                        <a:pt x="2774" y="540"/>
                        <a:pt x="2794" y="521"/>
                      </a:cubicBezTo>
                      <a:cubicBezTo>
                        <a:pt x="2810" y="508"/>
                        <a:pt x="2823" y="501"/>
                        <a:pt x="2835" y="501"/>
                      </a:cubicBezTo>
                      <a:cubicBezTo>
                        <a:pt x="2845" y="501"/>
                        <a:pt x="2855" y="505"/>
                        <a:pt x="2864" y="508"/>
                      </a:cubicBezTo>
                      <a:cubicBezTo>
                        <a:pt x="2880" y="514"/>
                        <a:pt x="2900" y="524"/>
                        <a:pt x="2916" y="524"/>
                      </a:cubicBezTo>
                      <a:cubicBezTo>
                        <a:pt x="2919" y="524"/>
                        <a:pt x="2922" y="524"/>
                        <a:pt x="2926" y="524"/>
                      </a:cubicBezTo>
                      <a:cubicBezTo>
                        <a:pt x="2974" y="514"/>
                        <a:pt x="2993" y="453"/>
                        <a:pt x="2990" y="411"/>
                      </a:cubicBezTo>
                      <a:cubicBezTo>
                        <a:pt x="2984" y="363"/>
                        <a:pt x="2955" y="321"/>
                        <a:pt x="2916" y="292"/>
                      </a:cubicBezTo>
                      <a:cubicBezTo>
                        <a:pt x="2887" y="270"/>
                        <a:pt x="2855" y="257"/>
                        <a:pt x="2819" y="257"/>
                      </a:cubicBezTo>
                      <a:cubicBezTo>
                        <a:pt x="2803" y="257"/>
                        <a:pt x="2787" y="257"/>
                        <a:pt x="2771" y="263"/>
                      </a:cubicBezTo>
                      <a:cubicBezTo>
                        <a:pt x="2723" y="279"/>
                        <a:pt x="2691" y="328"/>
                        <a:pt x="2723" y="376"/>
                      </a:cubicBezTo>
                      <a:cubicBezTo>
                        <a:pt x="2729" y="385"/>
                        <a:pt x="2735" y="392"/>
                        <a:pt x="2745" y="398"/>
                      </a:cubicBezTo>
                      <a:cubicBezTo>
                        <a:pt x="2755" y="405"/>
                        <a:pt x="2761" y="408"/>
                        <a:pt x="2758" y="424"/>
                      </a:cubicBezTo>
                      <a:cubicBezTo>
                        <a:pt x="2748" y="453"/>
                        <a:pt x="2713" y="469"/>
                        <a:pt x="2684" y="476"/>
                      </a:cubicBezTo>
                      <a:cubicBezTo>
                        <a:pt x="2678" y="476"/>
                        <a:pt x="2675" y="476"/>
                        <a:pt x="2668" y="476"/>
                      </a:cubicBezTo>
                      <a:cubicBezTo>
                        <a:pt x="2658" y="476"/>
                        <a:pt x="2649" y="476"/>
                        <a:pt x="2639" y="473"/>
                      </a:cubicBezTo>
                      <a:cubicBezTo>
                        <a:pt x="2610" y="460"/>
                        <a:pt x="2587" y="434"/>
                        <a:pt x="2584" y="398"/>
                      </a:cubicBezTo>
                      <a:cubicBezTo>
                        <a:pt x="2581" y="373"/>
                        <a:pt x="2587" y="350"/>
                        <a:pt x="2600" y="328"/>
                      </a:cubicBezTo>
                      <a:moveTo>
                        <a:pt x="1586" y="318"/>
                      </a:moveTo>
                      <a:lnTo>
                        <a:pt x="1586" y="318"/>
                      </a:lnTo>
                      <a:cubicBezTo>
                        <a:pt x="1686" y="257"/>
                        <a:pt x="1792" y="234"/>
                        <a:pt x="1908" y="250"/>
                      </a:cubicBezTo>
                      <a:cubicBezTo>
                        <a:pt x="2078" y="276"/>
                        <a:pt x="2236" y="347"/>
                        <a:pt x="2404" y="389"/>
                      </a:cubicBezTo>
                      <a:cubicBezTo>
                        <a:pt x="2433" y="395"/>
                        <a:pt x="2462" y="402"/>
                        <a:pt x="2494" y="408"/>
                      </a:cubicBezTo>
                      <a:cubicBezTo>
                        <a:pt x="2507" y="411"/>
                        <a:pt x="2523" y="414"/>
                        <a:pt x="2539" y="414"/>
                      </a:cubicBezTo>
                      <a:cubicBezTo>
                        <a:pt x="2542" y="414"/>
                        <a:pt x="2552" y="418"/>
                        <a:pt x="2562" y="418"/>
                      </a:cubicBezTo>
                      <a:cubicBezTo>
                        <a:pt x="2568" y="440"/>
                        <a:pt x="2581" y="463"/>
                        <a:pt x="2603" y="479"/>
                      </a:cubicBezTo>
                      <a:cubicBezTo>
                        <a:pt x="2533" y="476"/>
                        <a:pt x="2465" y="466"/>
                        <a:pt x="2394" y="457"/>
                      </a:cubicBezTo>
                      <a:cubicBezTo>
                        <a:pt x="2310" y="444"/>
                        <a:pt x="2230" y="414"/>
                        <a:pt x="2150" y="385"/>
                      </a:cubicBezTo>
                      <a:cubicBezTo>
                        <a:pt x="2078" y="360"/>
                        <a:pt x="2011" y="328"/>
                        <a:pt x="1940" y="308"/>
                      </a:cubicBezTo>
                      <a:cubicBezTo>
                        <a:pt x="1850" y="289"/>
                        <a:pt x="1750" y="295"/>
                        <a:pt x="1663" y="328"/>
                      </a:cubicBezTo>
                      <a:cubicBezTo>
                        <a:pt x="1573" y="357"/>
                        <a:pt x="1473" y="424"/>
                        <a:pt x="1434" y="514"/>
                      </a:cubicBezTo>
                      <a:cubicBezTo>
                        <a:pt x="1418" y="514"/>
                        <a:pt x="1405" y="521"/>
                        <a:pt x="1389" y="524"/>
                      </a:cubicBezTo>
                      <a:cubicBezTo>
                        <a:pt x="1434" y="440"/>
                        <a:pt x="1505" y="369"/>
                        <a:pt x="1586" y="318"/>
                      </a:cubicBezTo>
                      <a:moveTo>
                        <a:pt x="787" y="766"/>
                      </a:moveTo>
                      <a:lnTo>
                        <a:pt x="787" y="766"/>
                      </a:lnTo>
                      <a:cubicBezTo>
                        <a:pt x="748" y="743"/>
                        <a:pt x="684" y="740"/>
                        <a:pt x="665" y="788"/>
                      </a:cubicBezTo>
                      <a:cubicBezTo>
                        <a:pt x="655" y="823"/>
                        <a:pt x="697" y="878"/>
                        <a:pt x="655" y="894"/>
                      </a:cubicBezTo>
                      <a:cubicBezTo>
                        <a:pt x="626" y="907"/>
                        <a:pt x="591" y="894"/>
                        <a:pt x="568" y="869"/>
                      </a:cubicBezTo>
                      <a:cubicBezTo>
                        <a:pt x="549" y="846"/>
                        <a:pt x="546" y="814"/>
                        <a:pt x="555" y="785"/>
                      </a:cubicBezTo>
                      <a:cubicBezTo>
                        <a:pt x="571" y="730"/>
                        <a:pt x="620" y="691"/>
                        <a:pt x="674" y="678"/>
                      </a:cubicBezTo>
                      <a:cubicBezTo>
                        <a:pt x="736" y="666"/>
                        <a:pt x="787" y="701"/>
                        <a:pt x="845" y="717"/>
                      </a:cubicBezTo>
                      <a:cubicBezTo>
                        <a:pt x="890" y="733"/>
                        <a:pt x="958" y="740"/>
                        <a:pt x="1000" y="714"/>
                      </a:cubicBezTo>
                      <a:cubicBezTo>
                        <a:pt x="1045" y="688"/>
                        <a:pt x="1048" y="624"/>
                        <a:pt x="1013" y="592"/>
                      </a:cubicBezTo>
                      <a:cubicBezTo>
                        <a:pt x="996" y="576"/>
                        <a:pt x="974" y="569"/>
                        <a:pt x="955" y="576"/>
                      </a:cubicBezTo>
                      <a:cubicBezTo>
                        <a:pt x="929" y="582"/>
                        <a:pt x="919" y="598"/>
                        <a:pt x="909" y="617"/>
                      </a:cubicBezTo>
                      <a:cubicBezTo>
                        <a:pt x="890" y="653"/>
                        <a:pt x="839" y="630"/>
                        <a:pt x="832" y="598"/>
                      </a:cubicBezTo>
                      <a:cubicBezTo>
                        <a:pt x="829" y="569"/>
                        <a:pt x="852" y="540"/>
                        <a:pt x="871" y="521"/>
                      </a:cubicBezTo>
                      <a:cubicBezTo>
                        <a:pt x="893" y="501"/>
                        <a:pt x="916" y="495"/>
                        <a:pt x="942" y="508"/>
                      </a:cubicBezTo>
                      <a:cubicBezTo>
                        <a:pt x="961" y="518"/>
                        <a:pt x="980" y="527"/>
                        <a:pt x="1003" y="524"/>
                      </a:cubicBezTo>
                      <a:cubicBezTo>
                        <a:pt x="1048" y="514"/>
                        <a:pt x="1071" y="453"/>
                        <a:pt x="1064" y="411"/>
                      </a:cubicBezTo>
                      <a:cubicBezTo>
                        <a:pt x="1061" y="363"/>
                        <a:pt x="1029" y="321"/>
                        <a:pt x="990" y="292"/>
                      </a:cubicBezTo>
                      <a:cubicBezTo>
                        <a:pt x="951" y="260"/>
                        <a:pt x="900" y="247"/>
                        <a:pt x="848" y="263"/>
                      </a:cubicBezTo>
                      <a:cubicBezTo>
                        <a:pt x="800" y="279"/>
                        <a:pt x="768" y="328"/>
                        <a:pt x="800" y="376"/>
                      </a:cubicBezTo>
                      <a:cubicBezTo>
                        <a:pt x="806" y="385"/>
                        <a:pt x="813" y="392"/>
                        <a:pt x="823" y="398"/>
                      </a:cubicBezTo>
                      <a:cubicBezTo>
                        <a:pt x="832" y="405"/>
                        <a:pt x="839" y="408"/>
                        <a:pt x="836" y="424"/>
                      </a:cubicBezTo>
                      <a:cubicBezTo>
                        <a:pt x="826" y="453"/>
                        <a:pt x="790" y="469"/>
                        <a:pt x="761" y="476"/>
                      </a:cubicBezTo>
                      <a:cubicBezTo>
                        <a:pt x="710" y="482"/>
                        <a:pt x="668" y="450"/>
                        <a:pt x="661" y="398"/>
                      </a:cubicBezTo>
                      <a:cubicBezTo>
                        <a:pt x="658" y="373"/>
                        <a:pt x="665" y="350"/>
                        <a:pt x="678" y="328"/>
                      </a:cubicBezTo>
                      <a:cubicBezTo>
                        <a:pt x="694" y="302"/>
                        <a:pt x="720" y="292"/>
                        <a:pt x="742" y="276"/>
                      </a:cubicBezTo>
                      <a:cubicBezTo>
                        <a:pt x="764" y="257"/>
                        <a:pt x="768" y="234"/>
                        <a:pt x="771" y="205"/>
                      </a:cubicBezTo>
                      <a:cubicBezTo>
                        <a:pt x="774" y="173"/>
                        <a:pt x="797" y="144"/>
                        <a:pt x="826" y="131"/>
                      </a:cubicBezTo>
                      <a:cubicBezTo>
                        <a:pt x="855" y="118"/>
                        <a:pt x="884" y="121"/>
                        <a:pt x="913" y="128"/>
                      </a:cubicBezTo>
                      <a:cubicBezTo>
                        <a:pt x="919" y="131"/>
                        <a:pt x="926" y="128"/>
                        <a:pt x="929" y="121"/>
                      </a:cubicBezTo>
                      <a:cubicBezTo>
                        <a:pt x="942" y="86"/>
                        <a:pt x="935" y="54"/>
                        <a:pt x="971" y="35"/>
                      </a:cubicBezTo>
                      <a:cubicBezTo>
                        <a:pt x="1000" y="19"/>
                        <a:pt x="1032" y="25"/>
                        <a:pt x="1058" y="41"/>
                      </a:cubicBezTo>
                      <a:cubicBezTo>
                        <a:pt x="1112" y="70"/>
                        <a:pt x="1148" y="125"/>
                        <a:pt x="1170" y="180"/>
                      </a:cubicBezTo>
                      <a:cubicBezTo>
                        <a:pt x="1193" y="231"/>
                        <a:pt x="1219" y="279"/>
                        <a:pt x="1270" y="308"/>
                      </a:cubicBezTo>
                      <a:cubicBezTo>
                        <a:pt x="1309" y="331"/>
                        <a:pt x="1367" y="347"/>
                        <a:pt x="1399" y="308"/>
                      </a:cubicBezTo>
                      <a:cubicBezTo>
                        <a:pt x="1415" y="292"/>
                        <a:pt x="1418" y="266"/>
                        <a:pt x="1415" y="244"/>
                      </a:cubicBezTo>
                      <a:cubicBezTo>
                        <a:pt x="1412" y="228"/>
                        <a:pt x="1402" y="199"/>
                        <a:pt x="1383" y="196"/>
                      </a:cubicBezTo>
                      <a:cubicBezTo>
                        <a:pt x="1377" y="196"/>
                        <a:pt x="1370" y="199"/>
                        <a:pt x="1367" y="202"/>
                      </a:cubicBezTo>
                      <a:cubicBezTo>
                        <a:pt x="1357" y="209"/>
                        <a:pt x="1351" y="215"/>
                        <a:pt x="1338" y="221"/>
                      </a:cubicBezTo>
                      <a:cubicBezTo>
                        <a:pt x="1318" y="228"/>
                        <a:pt x="1293" y="231"/>
                        <a:pt x="1273" y="218"/>
                      </a:cubicBezTo>
                      <a:cubicBezTo>
                        <a:pt x="1245" y="196"/>
                        <a:pt x="1245" y="128"/>
                        <a:pt x="1280" y="109"/>
                      </a:cubicBezTo>
                      <a:cubicBezTo>
                        <a:pt x="1309" y="96"/>
                        <a:pt x="1348" y="109"/>
                        <a:pt x="1377" y="125"/>
                      </a:cubicBezTo>
                      <a:cubicBezTo>
                        <a:pt x="1393" y="134"/>
                        <a:pt x="1409" y="147"/>
                        <a:pt x="1421" y="164"/>
                      </a:cubicBezTo>
                      <a:cubicBezTo>
                        <a:pt x="1441" y="183"/>
                        <a:pt x="1447" y="212"/>
                        <a:pt x="1460" y="234"/>
                      </a:cubicBezTo>
                      <a:cubicBezTo>
                        <a:pt x="1473" y="260"/>
                        <a:pt x="1489" y="286"/>
                        <a:pt x="1515" y="302"/>
                      </a:cubicBezTo>
                      <a:cubicBezTo>
                        <a:pt x="1528" y="305"/>
                        <a:pt x="1537" y="308"/>
                        <a:pt x="1547" y="308"/>
                      </a:cubicBezTo>
                      <a:cubicBezTo>
                        <a:pt x="1493" y="350"/>
                        <a:pt x="1444" y="398"/>
                        <a:pt x="1409" y="453"/>
                      </a:cubicBezTo>
                      <a:cubicBezTo>
                        <a:pt x="1405" y="453"/>
                        <a:pt x="1402" y="453"/>
                        <a:pt x="1399" y="453"/>
                      </a:cubicBezTo>
                      <a:cubicBezTo>
                        <a:pt x="1348" y="469"/>
                        <a:pt x="1273" y="414"/>
                        <a:pt x="1238" y="379"/>
                      </a:cubicBezTo>
                      <a:cubicBezTo>
                        <a:pt x="1196" y="337"/>
                        <a:pt x="1167" y="283"/>
                        <a:pt x="1138" y="228"/>
                      </a:cubicBezTo>
                      <a:cubicBezTo>
                        <a:pt x="1109" y="167"/>
                        <a:pt x="1035" y="118"/>
                        <a:pt x="984" y="180"/>
                      </a:cubicBezTo>
                      <a:cubicBezTo>
                        <a:pt x="935" y="144"/>
                        <a:pt x="845" y="151"/>
                        <a:pt x="819" y="209"/>
                      </a:cubicBezTo>
                      <a:cubicBezTo>
                        <a:pt x="816" y="215"/>
                        <a:pt x="826" y="221"/>
                        <a:pt x="829" y="215"/>
                      </a:cubicBezTo>
                      <a:cubicBezTo>
                        <a:pt x="858" y="167"/>
                        <a:pt x="939" y="164"/>
                        <a:pt x="977" y="199"/>
                      </a:cubicBezTo>
                      <a:cubicBezTo>
                        <a:pt x="984" y="205"/>
                        <a:pt x="990" y="202"/>
                        <a:pt x="996" y="199"/>
                      </a:cubicBezTo>
                      <a:cubicBezTo>
                        <a:pt x="1032" y="147"/>
                        <a:pt x="1087" y="180"/>
                        <a:pt x="1112" y="218"/>
                      </a:cubicBezTo>
                      <a:cubicBezTo>
                        <a:pt x="1125" y="241"/>
                        <a:pt x="1132" y="263"/>
                        <a:pt x="1141" y="283"/>
                      </a:cubicBezTo>
                      <a:cubicBezTo>
                        <a:pt x="1164" y="321"/>
                        <a:pt x="1190" y="357"/>
                        <a:pt x="1219" y="392"/>
                      </a:cubicBezTo>
                      <a:cubicBezTo>
                        <a:pt x="1254" y="431"/>
                        <a:pt x="1335" y="489"/>
                        <a:pt x="1396" y="476"/>
                      </a:cubicBezTo>
                      <a:cubicBezTo>
                        <a:pt x="1386" y="495"/>
                        <a:pt x="1377" y="511"/>
                        <a:pt x="1370" y="530"/>
                      </a:cubicBezTo>
                      <a:cubicBezTo>
                        <a:pt x="1367" y="537"/>
                        <a:pt x="1335" y="543"/>
                        <a:pt x="1328" y="546"/>
                      </a:cubicBezTo>
                      <a:cubicBezTo>
                        <a:pt x="1318" y="553"/>
                        <a:pt x="1305" y="559"/>
                        <a:pt x="1296" y="563"/>
                      </a:cubicBezTo>
                      <a:cubicBezTo>
                        <a:pt x="1222" y="534"/>
                        <a:pt x="1183" y="469"/>
                        <a:pt x="1148" y="398"/>
                      </a:cubicBezTo>
                      <a:cubicBezTo>
                        <a:pt x="1125" y="350"/>
                        <a:pt x="1100" y="295"/>
                        <a:pt x="1035" y="302"/>
                      </a:cubicBezTo>
                      <a:cubicBezTo>
                        <a:pt x="1032" y="302"/>
                        <a:pt x="1029" y="305"/>
                        <a:pt x="1032" y="308"/>
                      </a:cubicBezTo>
                      <a:cubicBezTo>
                        <a:pt x="1048" y="315"/>
                        <a:pt x="1061" y="318"/>
                        <a:pt x="1077" y="325"/>
                      </a:cubicBezTo>
                      <a:cubicBezTo>
                        <a:pt x="1100" y="341"/>
                        <a:pt x="1112" y="373"/>
                        <a:pt x="1122" y="395"/>
                      </a:cubicBezTo>
                      <a:cubicBezTo>
                        <a:pt x="1138" y="427"/>
                        <a:pt x="1151" y="457"/>
                        <a:pt x="1167" y="485"/>
                      </a:cubicBezTo>
                      <a:cubicBezTo>
                        <a:pt x="1193" y="524"/>
                        <a:pt x="1228" y="559"/>
                        <a:pt x="1270" y="579"/>
                      </a:cubicBezTo>
                      <a:cubicBezTo>
                        <a:pt x="1254" y="588"/>
                        <a:pt x="1238" y="601"/>
                        <a:pt x="1225" y="611"/>
                      </a:cubicBezTo>
                      <a:cubicBezTo>
                        <a:pt x="1180" y="646"/>
                        <a:pt x="1135" y="685"/>
                        <a:pt x="1106" y="733"/>
                      </a:cubicBezTo>
                      <a:cubicBezTo>
                        <a:pt x="1106" y="737"/>
                        <a:pt x="1096" y="750"/>
                        <a:pt x="1087" y="769"/>
                      </a:cubicBezTo>
                      <a:lnTo>
                        <a:pt x="1084" y="769"/>
                      </a:lnTo>
                      <a:cubicBezTo>
                        <a:pt x="1035" y="782"/>
                        <a:pt x="987" y="794"/>
                        <a:pt x="935" y="782"/>
                      </a:cubicBezTo>
                      <a:cubicBezTo>
                        <a:pt x="893" y="772"/>
                        <a:pt x="858" y="753"/>
                        <a:pt x="819" y="737"/>
                      </a:cubicBezTo>
                      <a:cubicBezTo>
                        <a:pt x="768" y="717"/>
                        <a:pt x="713" y="698"/>
                        <a:pt x="665" y="727"/>
                      </a:cubicBezTo>
                      <a:cubicBezTo>
                        <a:pt x="661" y="730"/>
                        <a:pt x="665" y="733"/>
                        <a:pt x="668" y="733"/>
                      </a:cubicBezTo>
                      <a:cubicBezTo>
                        <a:pt x="742" y="701"/>
                        <a:pt x="823" y="762"/>
                        <a:pt x="893" y="791"/>
                      </a:cubicBezTo>
                      <a:cubicBezTo>
                        <a:pt x="955" y="817"/>
                        <a:pt x="1009" y="810"/>
                        <a:pt x="1071" y="794"/>
                      </a:cubicBezTo>
                      <a:cubicBezTo>
                        <a:pt x="1061" y="817"/>
                        <a:pt x="1051" y="839"/>
                        <a:pt x="1051" y="839"/>
                      </a:cubicBezTo>
                      <a:cubicBezTo>
                        <a:pt x="990" y="856"/>
                        <a:pt x="935" y="878"/>
                        <a:pt x="874" y="907"/>
                      </a:cubicBezTo>
                      <a:cubicBezTo>
                        <a:pt x="858" y="914"/>
                        <a:pt x="842" y="923"/>
                        <a:pt x="826" y="933"/>
                      </a:cubicBezTo>
                      <a:cubicBezTo>
                        <a:pt x="839" y="920"/>
                        <a:pt x="848" y="904"/>
                        <a:pt x="852" y="888"/>
                      </a:cubicBezTo>
                      <a:cubicBezTo>
                        <a:pt x="861" y="839"/>
                        <a:pt x="826" y="791"/>
                        <a:pt x="787" y="766"/>
                      </a:cubicBezTo>
                      <a:moveTo>
                        <a:pt x="1286" y="852"/>
                      </a:moveTo>
                      <a:lnTo>
                        <a:pt x="1286" y="852"/>
                      </a:lnTo>
                      <a:cubicBezTo>
                        <a:pt x="1380" y="856"/>
                        <a:pt x="1470" y="885"/>
                        <a:pt x="1554" y="920"/>
                      </a:cubicBezTo>
                      <a:cubicBezTo>
                        <a:pt x="1541" y="936"/>
                        <a:pt x="1531" y="955"/>
                        <a:pt x="1521" y="974"/>
                      </a:cubicBezTo>
                      <a:cubicBezTo>
                        <a:pt x="1512" y="1003"/>
                        <a:pt x="1499" y="1038"/>
                        <a:pt x="1470" y="1058"/>
                      </a:cubicBezTo>
                      <a:cubicBezTo>
                        <a:pt x="1454" y="1067"/>
                        <a:pt x="1438" y="1070"/>
                        <a:pt x="1418" y="1070"/>
                      </a:cubicBezTo>
                      <a:cubicBezTo>
                        <a:pt x="1409" y="1064"/>
                        <a:pt x="1399" y="1058"/>
                        <a:pt x="1386" y="1054"/>
                      </a:cubicBezTo>
                      <a:cubicBezTo>
                        <a:pt x="1315" y="1012"/>
                        <a:pt x="1235" y="990"/>
                        <a:pt x="1151" y="990"/>
                      </a:cubicBezTo>
                      <a:cubicBezTo>
                        <a:pt x="1064" y="993"/>
                        <a:pt x="977" y="1012"/>
                        <a:pt x="890" y="1038"/>
                      </a:cubicBezTo>
                      <a:cubicBezTo>
                        <a:pt x="800" y="1064"/>
                        <a:pt x="710" y="1093"/>
                        <a:pt x="620" y="1118"/>
                      </a:cubicBezTo>
                      <a:cubicBezTo>
                        <a:pt x="800" y="955"/>
                        <a:pt x="1061" y="836"/>
                        <a:pt x="1286" y="852"/>
                      </a:cubicBezTo>
                      <a:moveTo>
                        <a:pt x="427" y="1196"/>
                      </a:moveTo>
                      <a:lnTo>
                        <a:pt x="427" y="1196"/>
                      </a:lnTo>
                      <a:cubicBezTo>
                        <a:pt x="436" y="1193"/>
                        <a:pt x="449" y="1193"/>
                        <a:pt x="452" y="1193"/>
                      </a:cubicBezTo>
                      <a:cubicBezTo>
                        <a:pt x="468" y="1190"/>
                        <a:pt x="481" y="1190"/>
                        <a:pt x="497" y="1186"/>
                      </a:cubicBezTo>
                      <a:cubicBezTo>
                        <a:pt x="526" y="1180"/>
                        <a:pt x="555" y="1173"/>
                        <a:pt x="584" y="1167"/>
                      </a:cubicBezTo>
                      <a:cubicBezTo>
                        <a:pt x="752" y="1125"/>
                        <a:pt x="913" y="1054"/>
                        <a:pt x="1084" y="1029"/>
                      </a:cubicBezTo>
                      <a:cubicBezTo>
                        <a:pt x="1199" y="1012"/>
                        <a:pt x="1305" y="1035"/>
                        <a:pt x="1405" y="1096"/>
                      </a:cubicBezTo>
                      <a:cubicBezTo>
                        <a:pt x="1483" y="1148"/>
                        <a:pt x="1554" y="1218"/>
                        <a:pt x="1599" y="1302"/>
                      </a:cubicBezTo>
                      <a:cubicBezTo>
                        <a:pt x="1586" y="1296"/>
                        <a:pt x="1570" y="1292"/>
                        <a:pt x="1557" y="1289"/>
                      </a:cubicBezTo>
                      <a:cubicBezTo>
                        <a:pt x="1518" y="1199"/>
                        <a:pt x="1415" y="1135"/>
                        <a:pt x="1328" y="1102"/>
                      </a:cubicBezTo>
                      <a:cubicBezTo>
                        <a:pt x="1241" y="1074"/>
                        <a:pt x="1141" y="1067"/>
                        <a:pt x="1051" y="1086"/>
                      </a:cubicBezTo>
                      <a:cubicBezTo>
                        <a:pt x="977" y="1106"/>
                        <a:pt x="909" y="1138"/>
                        <a:pt x="842" y="1164"/>
                      </a:cubicBezTo>
                      <a:cubicBezTo>
                        <a:pt x="761" y="1193"/>
                        <a:pt x="681" y="1222"/>
                        <a:pt x="597" y="1234"/>
                      </a:cubicBezTo>
                      <a:cubicBezTo>
                        <a:pt x="526" y="1244"/>
                        <a:pt x="459" y="1254"/>
                        <a:pt x="388" y="1257"/>
                      </a:cubicBezTo>
                      <a:cubicBezTo>
                        <a:pt x="407" y="1241"/>
                        <a:pt x="420" y="1218"/>
                        <a:pt x="427" y="1196"/>
                      </a:cubicBezTo>
                      <a:moveTo>
                        <a:pt x="140" y="1254"/>
                      </a:moveTo>
                      <a:lnTo>
                        <a:pt x="140" y="1254"/>
                      </a:lnTo>
                      <a:cubicBezTo>
                        <a:pt x="117" y="1257"/>
                        <a:pt x="98" y="1276"/>
                        <a:pt x="75" y="1276"/>
                      </a:cubicBezTo>
                      <a:cubicBezTo>
                        <a:pt x="47" y="1279"/>
                        <a:pt x="27" y="1238"/>
                        <a:pt x="24" y="1215"/>
                      </a:cubicBezTo>
                      <a:cubicBezTo>
                        <a:pt x="17" y="1161"/>
                        <a:pt x="56" y="1109"/>
                        <a:pt x="101" y="1080"/>
                      </a:cubicBezTo>
                      <a:cubicBezTo>
                        <a:pt x="120" y="1067"/>
                        <a:pt x="146" y="1058"/>
                        <a:pt x="172" y="1058"/>
                      </a:cubicBezTo>
                      <a:cubicBezTo>
                        <a:pt x="201" y="1058"/>
                        <a:pt x="243" y="1070"/>
                        <a:pt x="252" y="1099"/>
                      </a:cubicBezTo>
                      <a:cubicBezTo>
                        <a:pt x="265" y="1131"/>
                        <a:pt x="236" y="1148"/>
                        <a:pt x="217" y="1167"/>
                      </a:cubicBezTo>
                      <a:cubicBezTo>
                        <a:pt x="201" y="1180"/>
                        <a:pt x="204" y="1202"/>
                        <a:pt x="214" y="1222"/>
                      </a:cubicBezTo>
                      <a:cubicBezTo>
                        <a:pt x="223" y="1238"/>
                        <a:pt x="236" y="1251"/>
                        <a:pt x="256" y="1260"/>
                      </a:cubicBezTo>
                      <a:cubicBezTo>
                        <a:pt x="265" y="1273"/>
                        <a:pt x="282" y="1296"/>
                        <a:pt x="327" y="1296"/>
                      </a:cubicBezTo>
                      <a:cubicBezTo>
                        <a:pt x="414" y="1302"/>
                        <a:pt x="500" y="1289"/>
                        <a:pt x="584" y="1273"/>
                      </a:cubicBezTo>
                      <a:cubicBezTo>
                        <a:pt x="668" y="1260"/>
                        <a:pt x="748" y="1241"/>
                        <a:pt x="826" y="1212"/>
                      </a:cubicBezTo>
                      <a:cubicBezTo>
                        <a:pt x="897" y="1183"/>
                        <a:pt x="964" y="1154"/>
                        <a:pt x="1038" y="1131"/>
                      </a:cubicBezTo>
                      <a:cubicBezTo>
                        <a:pt x="1132" y="1106"/>
                        <a:pt x="1232" y="1109"/>
                        <a:pt x="1325" y="1141"/>
                      </a:cubicBezTo>
                      <a:cubicBezTo>
                        <a:pt x="1367" y="1154"/>
                        <a:pt x="1409" y="1177"/>
                        <a:pt x="1447" y="1202"/>
                      </a:cubicBezTo>
                      <a:cubicBezTo>
                        <a:pt x="1480" y="1225"/>
                        <a:pt x="1505" y="1254"/>
                        <a:pt x="1531" y="1286"/>
                      </a:cubicBezTo>
                      <a:cubicBezTo>
                        <a:pt x="1502" y="1283"/>
                        <a:pt x="1470" y="1279"/>
                        <a:pt x="1438" y="1276"/>
                      </a:cubicBezTo>
                      <a:cubicBezTo>
                        <a:pt x="1434" y="1276"/>
                        <a:pt x="1431" y="1273"/>
                        <a:pt x="1431" y="1273"/>
                      </a:cubicBezTo>
                      <a:cubicBezTo>
                        <a:pt x="1428" y="1270"/>
                        <a:pt x="1425" y="1267"/>
                        <a:pt x="1421" y="1263"/>
                      </a:cubicBezTo>
                      <a:cubicBezTo>
                        <a:pt x="1393" y="1225"/>
                        <a:pt x="1338" y="1212"/>
                        <a:pt x="1289" y="1206"/>
                      </a:cubicBezTo>
                      <a:cubicBezTo>
                        <a:pt x="1199" y="1193"/>
                        <a:pt x="1109" y="1193"/>
                        <a:pt x="1022" y="1206"/>
                      </a:cubicBezTo>
                      <a:cubicBezTo>
                        <a:pt x="919" y="1222"/>
                        <a:pt x="823" y="1254"/>
                        <a:pt x="723" y="1283"/>
                      </a:cubicBezTo>
                      <a:cubicBezTo>
                        <a:pt x="694" y="1292"/>
                        <a:pt x="668" y="1302"/>
                        <a:pt x="639" y="1309"/>
                      </a:cubicBezTo>
                      <a:cubicBezTo>
                        <a:pt x="513" y="1344"/>
                        <a:pt x="381" y="1370"/>
                        <a:pt x="256" y="1344"/>
                      </a:cubicBezTo>
                      <a:cubicBezTo>
                        <a:pt x="252" y="1341"/>
                        <a:pt x="252" y="1341"/>
                        <a:pt x="252" y="1338"/>
                      </a:cubicBezTo>
                      <a:cubicBezTo>
                        <a:pt x="236" y="1292"/>
                        <a:pt x="188" y="1244"/>
                        <a:pt x="140" y="1254"/>
                      </a:cubicBezTo>
                      <a:moveTo>
                        <a:pt x="510" y="1502"/>
                      </a:moveTo>
                      <a:lnTo>
                        <a:pt x="510" y="1502"/>
                      </a:lnTo>
                      <a:cubicBezTo>
                        <a:pt x="472" y="1454"/>
                        <a:pt x="404" y="1421"/>
                        <a:pt x="346" y="1428"/>
                      </a:cubicBezTo>
                      <a:cubicBezTo>
                        <a:pt x="282" y="1434"/>
                        <a:pt x="227" y="1476"/>
                        <a:pt x="162" y="1479"/>
                      </a:cubicBezTo>
                      <a:cubicBezTo>
                        <a:pt x="137" y="1483"/>
                        <a:pt x="107" y="1483"/>
                        <a:pt x="82" y="1473"/>
                      </a:cubicBezTo>
                      <a:cubicBezTo>
                        <a:pt x="53" y="1460"/>
                        <a:pt x="47" y="1421"/>
                        <a:pt x="63" y="1395"/>
                      </a:cubicBezTo>
                      <a:cubicBezTo>
                        <a:pt x="79" y="1367"/>
                        <a:pt x="117" y="1370"/>
                        <a:pt x="130" y="1399"/>
                      </a:cubicBezTo>
                      <a:cubicBezTo>
                        <a:pt x="143" y="1421"/>
                        <a:pt x="156" y="1434"/>
                        <a:pt x="182" y="1437"/>
                      </a:cubicBezTo>
                      <a:cubicBezTo>
                        <a:pt x="220" y="1441"/>
                        <a:pt x="246" y="1415"/>
                        <a:pt x="256" y="1386"/>
                      </a:cubicBezTo>
                      <a:cubicBezTo>
                        <a:pt x="391" y="1408"/>
                        <a:pt x="536" y="1379"/>
                        <a:pt x="668" y="1338"/>
                      </a:cubicBezTo>
                      <a:cubicBezTo>
                        <a:pt x="684" y="1334"/>
                        <a:pt x="700" y="1328"/>
                        <a:pt x="713" y="1325"/>
                      </a:cubicBezTo>
                      <a:cubicBezTo>
                        <a:pt x="716" y="1325"/>
                        <a:pt x="716" y="1325"/>
                        <a:pt x="720" y="1322"/>
                      </a:cubicBezTo>
                      <a:cubicBezTo>
                        <a:pt x="800" y="1299"/>
                        <a:pt x="884" y="1270"/>
                        <a:pt x="968" y="1254"/>
                      </a:cubicBezTo>
                      <a:cubicBezTo>
                        <a:pt x="1054" y="1234"/>
                        <a:pt x="1141" y="1225"/>
                        <a:pt x="1228" y="1228"/>
                      </a:cubicBezTo>
                      <a:cubicBezTo>
                        <a:pt x="1280" y="1228"/>
                        <a:pt x="1367" y="1231"/>
                        <a:pt x="1405" y="1273"/>
                      </a:cubicBezTo>
                      <a:cubicBezTo>
                        <a:pt x="1399" y="1273"/>
                        <a:pt x="1393" y="1273"/>
                        <a:pt x="1389" y="1273"/>
                      </a:cubicBezTo>
                      <a:cubicBezTo>
                        <a:pt x="1261" y="1270"/>
                        <a:pt x="1138" y="1279"/>
                        <a:pt x="1019" y="1331"/>
                      </a:cubicBezTo>
                      <a:cubicBezTo>
                        <a:pt x="1009" y="1334"/>
                        <a:pt x="1003" y="1338"/>
                        <a:pt x="996" y="1341"/>
                      </a:cubicBezTo>
                      <a:cubicBezTo>
                        <a:pt x="916" y="1373"/>
                        <a:pt x="836" y="1408"/>
                        <a:pt x="752" y="1437"/>
                      </a:cubicBezTo>
                      <a:cubicBezTo>
                        <a:pt x="713" y="1450"/>
                        <a:pt x="671" y="1463"/>
                        <a:pt x="629" y="1473"/>
                      </a:cubicBezTo>
                      <a:cubicBezTo>
                        <a:pt x="607" y="1479"/>
                        <a:pt x="588" y="1486"/>
                        <a:pt x="565" y="1489"/>
                      </a:cubicBezTo>
                      <a:cubicBezTo>
                        <a:pt x="559" y="1489"/>
                        <a:pt x="526" y="1499"/>
                        <a:pt x="510" y="1502"/>
                      </a:cubicBezTo>
                      <a:moveTo>
                        <a:pt x="1586" y="1608"/>
                      </a:moveTo>
                      <a:lnTo>
                        <a:pt x="1586" y="1608"/>
                      </a:lnTo>
                      <a:cubicBezTo>
                        <a:pt x="1573" y="1611"/>
                        <a:pt x="1557" y="1618"/>
                        <a:pt x="1541" y="1621"/>
                      </a:cubicBezTo>
                      <a:cubicBezTo>
                        <a:pt x="1528" y="1611"/>
                        <a:pt x="1515" y="1602"/>
                        <a:pt x="1502" y="1595"/>
                      </a:cubicBezTo>
                      <a:cubicBezTo>
                        <a:pt x="1493" y="1589"/>
                        <a:pt x="1483" y="1579"/>
                        <a:pt x="1476" y="1572"/>
                      </a:cubicBezTo>
                      <a:cubicBezTo>
                        <a:pt x="1441" y="1550"/>
                        <a:pt x="1409" y="1527"/>
                        <a:pt x="1370" y="1515"/>
                      </a:cubicBezTo>
                      <a:cubicBezTo>
                        <a:pt x="1331" y="1502"/>
                        <a:pt x="1289" y="1489"/>
                        <a:pt x="1248" y="1483"/>
                      </a:cubicBezTo>
                      <a:cubicBezTo>
                        <a:pt x="1093" y="1460"/>
                        <a:pt x="939" y="1492"/>
                        <a:pt x="797" y="1556"/>
                      </a:cubicBezTo>
                      <a:cubicBezTo>
                        <a:pt x="649" y="1621"/>
                        <a:pt x="513" y="1714"/>
                        <a:pt x="365" y="1779"/>
                      </a:cubicBezTo>
                      <a:cubicBezTo>
                        <a:pt x="362" y="1782"/>
                        <a:pt x="359" y="1782"/>
                        <a:pt x="356" y="1785"/>
                      </a:cubicBezTo>
                      <a:cubicBezTo>
                        <a:pt x="314" y="1750"/>
                        <a:pt x="282" y="1717"/>
                        <a:pt x="275" y="1711"/>
                      </a:cubicBezTo>
                      <a:cubicBezTo>
                        <a:pt x="259" y="1695"/>
                        <a:pt x="243" y="1679"/>
                        <a:pt x="240" y="1653"/>
                      </a:cubicBezTo>
                      <a:cubicBezTo>
                        <a:pt x="240" y="1624"/>
                        <a:pt x="252" y="1598"/>
                        <a:pt x="275" y="1582"/>
                      </a:cubicBezTo>
                      <a:cubicBezTo>
                        <a:pt x="294" y="1563"/>
                        <a:pt x="327" y="1547"/>
                        <a:pt x="352" y="1556"/>
                      </a:cubicBezTo>
                      <a:cubicBezTo>
                        <a:pt x="381" y="1569"/>
                        <a:pt x="378" y="1589"/>
                        <a:pt x="372" y="1611"/>
                      </a:cubicBezTo>
                      <a:cubicBezTo>
                        <a:pt x="365" y="1631"/>
                        <a:pt x="362" y="1650"/>
                        <a:pt x="368" y="1669"/>
                      </a:cubicBezTo>
                      <a:cubicBezTo>
                        <a:pt x="378" y="1688"/>
                        <a:pt x="401" y="1698"/>
                        <a:pt x="423" y="1701"/>
                      </a:cubicBezTo>
                      <a:cubicBezTo>
                        <a:pt x="449" y="1704"/>
                        <a:pt x="478" y="1698"/>
                        <a:pt x="500" y="1679"/>
                      </a:cubicBezTo>
                      <a:cubicBezTo>
                        <a:pt x="575" y="1640"/>
                        <a:pt x="645" y="1585"/>
                        <a:pt x="720" y="1543"/>
                      </a:cubicBezTo>
                      <a:cubicBezTo>
                        <a:pt x="819" y="1489"/>
                        <a:pt x="929" y="1444"/>
                        <a:pt x="1041" y="1421"/>
                      </a:cubicBezTo>
                      <a:cubicBezTo>
                        <a:pt x="1157" y="1399"/>
                        <a:pt x="1283" y="1389"/>
                        <a:pt x="1396" y="1428"/>
                      </a:cubicBezTo>
                      <a:cubicBezTo>
                        <a:pt x="1499" y="1463"/>
                        <a:pt x="1586" y="1527"/>
                        <a:pt x="1673" y="1595"/>
                      </a:cubicBezTo>
                      <a:cubicBezTo>
                        <a:pt x="1644" y="1598"/>
                        <a:pt x="1615" y="1602"/>
                        <a:pt x="1586" y="1608"/>
                      </a:cubicBezTo>
                      <a:moveTo>
                        <a:pt x="1711" y="1592"/>
                      </a:moveTo>
                      <a:lnTo>
                        <a:pt x="1711" y="1592"/>
                      </a:lnTo>
                      <a:cubicBezTo>
                        <a:pt x="1705" y="1592"/>
                        <a:pt x="1698" y="1592"/>
                        <a:pt x="1695" y="1589"/>
                      </a:cubicBezTo>
                      <a:cubicBezTo>
                        <a:pt x="1689" y="1585"/>
                        <a:pt x="1686" y="1582"/>
                        <a:pt x="1682" y="1579"/>
                      </a:cubicBezTo>
                      <a:cubicBezTo>
                        <a:pt x="1612" y="1508"/>
                        <a:pt x="1531" y="1450"/>
                        <a:pt x="1441" y="1411"/>
                      </a:cubicBezTo>
                      <a:cubicBezTo>
                        <a:pt x="1434" y="1411"/>
                        <a:pt x="1428" y="1408"/>
                        <a:pt x="1425" y="1405"/>
                      </a:cubicBezTo>
                      <a:cubicBezTo>
                        <a:pt x="1261" y="1344"/>
                        <a:pt x="1080" y="1363"/>
                        <a:pt x="919" y="1418"/>
                      </a:cubicBezTo>
                      <a:cubicBezTo>
                        <a:pt x="829" y="1444"/>
                        <a:pt x="745" y="1486"/>
                        <a:pt x="665" y="1531"/>
                      </a:cubicBezTo>
                      <a:cubicBezTo>
                        <a:pt x="620" y="1556"/>
                        <a:pt x="588" y="1579"/>
                        <a:pt x="542" y="1608"/>
                      </a:cubicBezTo>
                      <a:cubicBezTo>
                        <a:pt x="546" y="1579"/>
                        <a:pt x="539" y="1553"/>
                        <a:pt x="529" y="1531"/>
                      </a:cubicBezTo>
                      <a:cubicBezTo>
                        <a:pt x="565" y="1524"/>
                        <a:pt x="671" y="1499"/>
                        <a:pt x="681" y="1495"/>
                      </a:cubicBezTo>
                      <a:cubicBezTo>
                        <a:pt x="739" y="1479"/>
                        <a:pt x="968" y="1383"/>
                        <a:pt x="1032" y="1360"/>
                      </a:cubicBezTo>
                      <a:cubicBezTo>
                        <a:pt x="1186" y="1312"/>
                        <a:pt x="1354" y="1325"/>
                        <a:pt x="1505" y="1373"/>
                      </a:cubicBezTo>
                      <a:cubicBezTo>
                        <a:pt x="1631" y="1415"/>
                        <a:pt x="1753" y="1483"/>
                        <a:pt x="1818" y="1595"/>
                      </a:cubicBezTo>
                      <a:cubicBezTo>
                        <a:pt x="1782" y="1595"/>
                        <a:pt x="1747" y="1592"/>
                        <a:pt x="1711" y="1592"/>
                      </a:cubicBezTo>
                      <a:moveTo>
                        <a:pt x="1856" y="1602"/>
                      </a:moveTo>
                      <a:lnTo>
                        <a:pt x="1856" y="1602"/>
                      </a:lnTo>
                      <a:cubicBezTo>
                        <a:pt x="1853" y="1598"/>
                        <a:pt x="1850" y="1598"/>
                        <a:pt x="1847" y="1598"/>
                      </a:cubicBezTo>
                      <a:cubicBezTo>
                        <a:pt x="1843" y="1595"/>
                        <a:pt x="1843" y="1592"/>
                        <a:pt x="1840" y="1589"/>
                      </a:cubicBezTo>
                      <a:cubicBezTo>
                        <a:pt x="1786" y="1495"/>
                        <a:pt x="1698" y="1415"/>
                        <a:pt x="1599" y="1376"/>
                      </a:cubicBezTo>
                      <a:cubicBezTo>
                        <a:pt x="1525" y="1347"/>
                        <a:pt x="1450" y="1322"/>
                        <a:pt x="1370" y="1309"/>
                      </a:cubicBezTo>
                      <a:cubicBezTo>
                        <a:pt x="1373" y="1309"/>
                        <a:pt x="1373" y="1309"/>
                        <a:pt x="1377" y="1309"/>
                      </a:cubicBezTo>
                      <a:cubicBezTo>
                        <a:pt x="1460" y="1309"/>
                        <a:pt x="1547" y="1315"/>
                        <a:pt x="1625" y="1344"/>
                      </a:cubicBezTo>
                      <a:cubicBezTo>
                        <a:pt x="1695" y="1376"/>
                        <a:pt x="1763" y="1421"/>
                        <a:pt x="1818" y="1476"/>
                      </a:cubicBezTo>
                      <a:cubicBezTo>
                        <a:pt x="1843" y="1502"/>
                        <a:pt x="1873" y="1531"/>
                        <a:pt x="1892" y="1560"/>
                      </a:cubicBezTo>
                      <a:cubicBezTo>
                        <a:pt x="1892" y="1563"/>
                        <a:pt x="1895" y="1563"/>
                        <a:pt x="1895" y="1566"/>
                      </a:cubicBezTo>
                      <a:cubicBezTo>
                        <a:pt x="1905" y="1579"/>
                        <a:pt x="1914" y="1595"/>
                        <a:pt x="1918" y="1611"/>
                      </a:cubicBezTo>
                      <a:cubicBezTo>
                        <a:pt x="1898" y="1608"/>
                        <a:pt x="1876" y="1605"/>
                        <a:pt x="1856" y="1602"/>
                      </a:cubicBezTo>
                      <a:moveTo>
                        <a:pt x="2114" y="1685"/>
                      </a:moveTo>
                      <a:lnTo>
                        <a:pt x="2114" y="1685"/>
                      </a:lnTo>
                      <a:cubicBezTo>
                        <a:pt x="2056" y="1656"/>
                        <a:pt x="2001" y="1634"/>
                        <a:pt x="1937" y="1618"/>
                      </a:cubicBezTo>
                      <a:cubicBezTo>
                        <a:pt x="1940" y="1618"/>
                        <a:pt x="1930" y="1595"/>
                        <a:pt x="1918" y="1572"/>
                      </a:cubicBezTo>
                      <a:cubicBezTo>
                        <a:pt x="1982" y="1589"/>
                        <a:pt x="2034" y="1595"/>
                        <a:pt x="2098" y="1569"/>
                      </a:cubicBezTo>
                      <a:cubicBezTo>
                        <a:pt x="2166" y="1540"/>
                        <a:pt x="2246" y="1479"/>
                        <a:pt x="2323" y="1511"/>
                      </a:cubicBezTo>
                      <a:cubicBezTo>
                        <a:pt x="2327" y="1511"/>
                        <a:pt x="2330" y="1508"/>
                        <a:pt x="2327" y="1505"/>
                      </a:cubicBezTo>
                      <a:cubicBezTo>
                        <a:pt x="2275" y="1476"/>
                        <a:pt x="2223" y="1492"/>
                        <a:pt x="2172" y="1515"/>
                      </a:cubicBezTo>
                      <a:cubicBezTo>
                        <a:pt x="2133" y="1531"/>
                        <a:pt x="2095" y="1550"/>
                        <a:pt x="2056" y="1560"/>
                      </a:cubicBezTo>
                      <a:cubicBezTo>
                        <a:pt x="2005" y="1572"/>
                        <a:pt x="1956" y="1560"/>
                        <a:pt x="1905" y="1547"/>
                      </a:cubicBezTo>
                      <a:lnTo>
                        <a:pt x="1905" y="1547"/>
                      </a:lnTo>
                      <a:cubicBezTo>
                        <a:pt x="1895" y="1527"/>
                        <a:pt x="1885" y="1515"/>
                        <a:pt x="1885" y="1511"/>
                      </a:cubicBezTo>
                      <a:cubicBezTo>
                        <a:pt x="1856" y="1463"/>
                        <a:pt x="1808" y="1421"/>
                        <a:pt x="1766" y="1389"/>
                      </a:cubicBezTo>
                      <a:cubicBezTo>
                        <a:pt x="1750" y="1379"/>
                        <a:pt x="1737" y="1367"/>
                        <a:pt x="1721" y="1357"/>
                      </a:cubicBezTo>
                      <a:cubicBezTo>
                        <a:pt x="1763" y="1338"/>
                        <a:pt x="1795" y="1302"/>
                        <a:pt x="1824" y="1263"/>
                      </a:cubicBezTo>
                      <a:cubicBezTo>
                        <a:pt x="1840" y="1234"/>
                        <a:pt x="1853" y="1202"/>
                        <a:pt x="1866" y="1173"/>
                      </a:cubicBezTo>
                      <a:cubicBezTo>
                        <a:pt x="1879" y="1151"/>
                        <a:pt x="1892" y="1118"/>
                        <a:pt x="1914" y="1102"/>
                      </a:cubicBezTo>
                      <a:cubicBezTo>
                        <a:pt x="1927" y="1096"/>
                        <a:pt x="1943" y="1093"/>
                        <a:pt x="1956" y="1086"/>
                      </a:cubicBezTo>
                      <a:cubicBezTo>
                        <a:pt x="1959" y="1083"/>
                        <a:pt x="1959" y="1080"/>
                        <a:pt x="1956" y="1080"/>
                      </a:cubicBezTo>
                      <a:cubicBezTo>
                        <a:pt x="1892" y="1074"/>
                        <a:pt x="1866" y="1128"/>
                        <a:pt x="1840" y="1177"/>
                      </a:cubicBezTo>
                      <a:cubicBezTo>
                        <a:pt x="1808" y="1247"/>
                        <a:pt x="1769" y="1312"/>
                        <a:pt x="1695" y="1341"/>
                      </a:cubicBezTo>
                      <a:cubicBezTo>
                        <a:pt x="1682" y="1334"/>
                        <a:pt x="1673" y="1331"/>
                        <a:pt x="1660" y="1325"/>
                      </a:cubicBezTo>
                      <a:cubicBezTo>
                        <a:pt x="1657" y="1322"/>
                        <a:pt x="1625" y="1312"/>
                        <a:pt x="1621" y="1309"/>
                      </a:cubicBezTo>
                      <a:cubicBezTo>
                        <a:pt x="1615" y="1289"/>
                        <a:pt x="1605" y="1273"/>
                        <a:pt x="1596" y="1254"/>
                      </a:cubicBezTo>
                      <a:cubicBezTo>
                        <a:pt x="1657" y="1267"/>
                        <a:pt x="1734" y="1209"/>
                        <a:pt x="1773" y="1167"/>
                      </a:cubicBezTo>
                      <a:cubicBezTo>
                        <a:pt x="1802" y="1135"/>
                        <a:pt x="1827" y="1099"/>
                        <a:pt x="1847" y="1061"/>
                      </a:cubicBezTo>
                      <a:cubicBezTo>
                        <a:pt x="1860" y="1038"/>
                        <a:pt x="1866" y="1016"/>
                        <a:pt x="1879" y="996"/>
                      </a:cubicBezTo>
                      <a:cubicBezTo>
                        <a:pt x="1905" y="959"/>
                        <a:pt x="1959" y="926"/>
                        <a:pt x="1995" y="977"/>
                      </a:cubicBezTo>
                      <a:cubicBezTo>
                        <a:pt x="1998" y="980"/>
                        <a:pt x="2008" y="983"/>
                        <a:pt x="2011" y="977"/>
                      </a:cubicBezTo>
                      <a:cubicBezTo>
                        <a:pt x="2050" y="943"/>
                        <a:pt x="2133" y="946"/>
                        <a:pt x="2162" y="993"/>
                      </a:cubicBezTo>
                      <a:cubicBezTo>
                        <a:pt x="2166" y="999"/>
                        <a:pt x="2172" y="993"/>
                        <a:pt x="2172" y="986"/>
                      </a:cubicBezTo>
                      <a:cubicBezTo>
                        <a:pt x="2146" y="930"/>
                        <a:pt x="2056" y="923"/>
                        <a:pt x="2005" y="955"/>
                      </a:cubicBezTo>
                      <a:cubicBezTo>
                        <a:pt x="1956" y="898"/>
                        <a:pt x="1879" y="946"/>
                        <a:pt x="1850" y="1006"/>
                      </a:cubicBezTo>
                      <a:cubicBezTo>
                        <a:pt x="1824" y="1061"/>
                        <a:pt x="1795" y="1115"/>
                        <a:pt x="1750" y="1157"/>
                      </a:cubicBezTo>
                      <a:cubicBezTo>
                        <a:pt x="1718" y="1193"/>
                        <a:pt x="1644" y="1247"/>
                        <a:pt x="1589" y="1231"/>
                      </a:cubicBezTo>
                      <a:cubicBezTo>
                        <a:pt x="1586" y="1231"/>
                        <a:pt x="1583" y="1231"/>
                        <a:pt x="1583" y="1231"/>
                      </a:cubicBezTo>
                      <a:cubicBezTo>
                        <a:pt x="1544" y="1177"/>
                        <a:pt x="1496" y="1125"/>
                        <a:pt x="1441" y="1086"/>
                      </a:cubicBezTo>
                      <a:cubicBezTo>
                        <a:pt x="1454" y="1086"/>
                        <a:pt x="1463" y="1083"/>
                        <a:pt x="1473" y="1077"/>
                      </a:cubicBezTo>
                      <a:cubicBezTo>
                        <a:pt x="1502" y="1064"/>
                        <a:pt x="1518" y="1038"/>
                        <a:pt x="1531" y="1012"/>
                      </a:cubicBezTo>
                      <a:cubicBezTo>
                        <a:pt x="1544" y="986"/>
                        <a:pt x="1550" y="962"/>
                        <a:pt x="1566" y="939"/>
                      </a:cubicBezTo>
                      <a:cubicBezTo>
                        <a:pt x="1570" y="936"/>
                        <a:pt x="1573" y="933"/>
                        <a:pt x="1576" y="930"/>
                      </a:cubicBezTo>
                      <a:cubicBezTo>
                        <a:pt x="1583" y="933"/>
                        <a:pt x="1586" y="936"/>
                        <a:pt x="1592" y="936"/>
                      </a:cubicBezTo>
                      <a:cubicBezTo>
                        <a:pt x="1596" y="926"/>
                        <a:pt x="1605" y="917"/>
                        <a:pt x="1618" y="907"/>
                      </a:cubicBezTo>
                      <a:cubicBezTo>
                        <a:pt x="1615" y="907"/>
                        <a:pt x="1612" y="907"/>
                        <a:pt x="1612" y="907"/>
                      </a:cubicBezTo>
                      <a:cubicBezTo>
                        <a:pt x="1612" y="904"/>
                        <a:pt x="1615" y="904"/>
                        <a:pt x="1615" y="904"/>
                      </a:cubicBezTo>
                      <a:cubicBezTo>
                        <a:pt x="1641" y="888"/>
                        <a:pt x="1682" y="872"/>
                        <a:pt x="1711" y="888"/>
                      </a:cubicBezTo>
                      <a:cubicBezTo>
                        <a:pt x="1744" y="907"/>
                        <a:pt x="1747" y="974"/>
                        <a:pt x="1715" y="996"/>
                      </a:cubicBezTo>
                      <a:cubicBezTo>
                        <a:pt x="1698" y="1009"/>
                        <a:pt x="1673" y="1006"/>
                        <a:pt x="1653" y="996"/>
                      </a:cubicBezTo>
                      <a:cubicBezTo>
                        <a:pt x="1641" y="993"/>
                        <a:pt x="1634" y="986"/>
                        <a:pt x="1625" y="980"/>
                      </a:cubicBezTo>
                      <a:cubicBezTo>
                        <a:pt x="1618" y="977"/>
                        <a:pt x="1615" y="974"/>
                        <a:pt x="1608" y="974"/>
                      </a:cubicBezTo>
                      <a:cubicBezTo>
                        <a:pt x="1589" y="977"/>
                        <a:pt x="1576" y="1006"/>
                        <a:pt x="1576" y="1022"/>
                      </a:cubicBezTo>
                      <a:cubicBezTo>
                        <a:pt x="1573" y="1041"/>
                        <a:pt x="1576" y="1070"/>
                        <a:pt x="1589" y="1086"/>
                      </a:cubicBezTo>
                      <a:cubicBezTo>
                        <a:pt x="1625" y="1125"/>
                        <a:pt x="1682" y="1109"/>
                        <a:pt x="1721" y="1086"/>
                      </a:cubicBezTo>
                      <a:cubicBezTo>
                        <a:pt x="1773" y="1058"/>
                        <a:pt x="1798" y="1009"/>
                        <a:pt x="1818" y="959"/>
                      </a:cubicBezTo>
                      <a:cubicBezTo>
                        <a:pt x="1834" y="920"/>
                        <a:pt x="1856" y="885"/>
                        <a:pt x="1885" y="856"/>
                      </a:cubicBezTo>
                      <a:cubicBezTo>
                        <a:pt x="1889" y="856"/>
                        <a:pt x="1892" y="856"/>
                        <a:pt x="1895" y="856"/>
                      </a:cubicBezTo>
                      <a:cubicBezTo>
                        <a:pt x="1895" y="852"/>
                        <a:pt x="1898" y="846"/>
                        <a:pt x="1902" y="843"/>
                      </a:cubicBezTo>
                      <a:cubicBezTo>
                        <a:pt x="1911" y="833"/>
                        <a:pt x="1921" y="827"/>
                        <a:pt x="1934" y="817"/>
                      </a:cubicBezTo>
                      <a:cubicBezTo>
                        <a:pt x="1959" y="804"/>
                        <a:pt x="1992" y="798"/>
                        <a:pt x="2018" y="810"/>
                      </a:cubicBezTo>
                      <a:cubicBezTo>
                        <a:pt x="2056" y="830"/>
                        <a:pt x="2050" y="865"/>
                        <a:pt x="2062" y="901"/>
                      </a:cubicBezTo>
                      <a:cubicBezTo>
                        <a:pt x="2066" y="907"/>
                        <a:pt x="2072" y="910"/>
                        <a:pt x="2078" y="907"/>
                      </a:cubicBezTo>
                      <a:cubicBezTo>
                        <a:pt x="2107" y="901"/>
                        <a:pt x="2137" y="898"/>
                        <a:pt x="2166" y="910"/>
                      </a:cubicBezTo>
                      <a:cubicBezTo>
                        <a:pt x="2194" y="923"/>
                        <a:pt x="2217" y="952"/>
                        <a:pt x="2220" y="983"/>
                      </a:cubicBezTo>
                      <a:cubicBezTo>
                        <a:pt x="2223" y="1012"/>
                        <a:pt x="2223" y="1035"/>
                        <a:pt x="2249" y="1054"/>
                      </a:cubicBezTo>
                      <a:cubicBezTo>
                        <a:pt x="2272" y="1070"/>
                        <a:pt x="2298" y="1080"/>
                        <a:pt x="2314" y="1106"/>
                      </a:cubicBezTo>
                      <a:cubicBezTo>
                        <a:pt x="2327" y="1128"/>
                        <a:pt x="2333" y="1151"/>
                        <a:pt x="2330" y="1177"/>
                      </a:cubicBezTo>
                      <a:cubicBezTo>
                        <a:pt x="2327" y="1190"/>
                        <a:pt x="2323" y="1202"/>
                        <a:pt x="2317" y="1215"/>
                      </a:cubicBezTo>
                      <a:cubicBezTo>
                        <a:pt x="2301" y="1238"/>
                        <a:pt x="2275" y="1254"/>
                        <a:pt x="2246" y="1254"/>
                      </a:cubicBezTo>
                      <a:cubicBezTo>
                        <a:pt x="2240" y="1254"/>
                        <a:pt x="2233" y="1254"/>
                        <a:pt x="2227" y="1254"/>
                      </a:cubicBezTo>
                      <a:cubicBezTo>
                        <a:pt x="2201" y="1247"/>
                        <a:pt x="2166" y="1231"/>
                        <a:pt x="2156" y="1202"/>
                      </a:cubicBezTo>
                      <a:cubicBezTo>
                        <a:pt x="2150" y="1186"/>
                        <a:pt x="2156" y="1183"/>
                        <a:pt x="2169" y="1177"/>
                      </a:cubicBezTo>
                      <a:cubicBezTo>
                        <a:pt x="2178" y="1170"/>
                        <a:pt x="2185" y="1161"/>
                        <a:pt x="2191" y="1154"/>
                      </a:cubicBezTo>
                      <a:cubicBezTo>
                        <a:pt x="2223" y="1106"/>
                        <a:pt x="2188" y="1058"/>
                        <a:pt x="2140" y="1041"/>
                      </a:cubicBezTo>
                      <a:cubicBezTo>
                        <a:pt x="2124" y="1035"/>
                        <a:pt x="2111" y="1032"/>
                        <a:pt x="2095" y="1035"/>
                      </a:cubicBezTo>
                      <a:cubicBezTo>
                        <a:pt x="2059" y="1035"/>
                        <a:pt x="2027" y="1048"/>
                        <a:pt x="1998" y="1070"/>
                      </a:cubicBezTo>
                      <a:cubicBezTo>
                        <a:pt x="1959" y="1096"/>
                        <a:pt x="1927" y="1141"/>
                        <a:pt x="1924" y="1190"/>
                      </a:cubicBezTo>
                      <a:cubicBezTo>
                        <a:pt x="1918" y="1231"/>
                        <a:pt x="1940" y="1292"/>
                        <a:pt x="1988" y="1302"/>
                      </a:cubicBezTo>
                      <a:cubicBezTo>
                        <a:pt x="1992" y="1302"/>
                        <a:pt x="1992" y="1302"/>
                        <a:pt x="1995" y="1302"/>
                      </a:cubicBezTo>
                      <a:cubicBezTo>
                        <a:pt x="2014" y="1302"/>
                        <a:pt x="2030" y="1292"/>
                        <a:pt x="2050" y="1286"/>
                      </a:cubicBezTo>
                      <a:cubicBezTo>
                        <a:pt x="2059" y="1279"/>
                        <a:pt x="2069" y="1279"/>
                        <a:pt x="2075" y="1279"/>
                      </a:cubicBezTo>
                      <a:cubicBezTo>
                        <a:pt x="2091" y="1279"/>
                        <a:pt x="2104" y="1286"/>
                        <a:pt x="2117" y="1299"/>
                      </a:cubicBezTo>
                      <a:cubicBezTo>
                        <a:pt x="2140" y="1318"/>
                        <a:pt x="2159" y="1347"/>
                        <a:pt x="2156" y="1376"/>
                      </a:cubicBezTo>
                      <a:cubicBezTo>
                        <a:pt x="2153" y="1395"/>
                        <a:pt x="2130" y="1411"/>
                        <a:pt x="2111" y="1411"/>
                      </a:cubicBezTo>
                      <a:cubicBezTo>
                        <a:pt x="2098" y="1411"/>
                        <a:pt x="2088" y="1408"/>
                        <a:pt x="2082" y="1395"/>
                      </a:cubicBezTo>
                      <a:cubicBezTo>
                        <a:pt x="2069" y="1376"/>
                        <a:pt x="2062" y="1360"/>
                        <a:pt x="2037" y="1354"/>
                      </a:cubicBezTo>
                      <a:cubicBezTo>
                        <a:pt x="2030" y="1350"/>
                        <a:pt x="2027" y="1350"/>
                        <a:pt x="2021" y="1350"/>
                      </a:cubicBezTo>
                      <a:cubicBezTo>
                        <a:pt x="2005" y="1350"/>
                        <a:pt x="1988" y="1357"/>
                        <a:pt x="1975" y="1367"/>
                      </a:cubicBezTo>
                      <a:cubicBezTo>
                        <a:pt x="1940" y="1402"/>
                        <a:pt x="1946" y="1466"/>
                        <a:pt x="1988" y="1492"/>
                      </a:cubicBezTo>
                      <a:cubicBezTo>
                        <a:pt x="2011" y="1505"/>
                        <a:pt x="2037" y="1508"/>
                        <a:pt x="2066" y="1508"/>
                      </a:cubicBezTo>
                      <a:cubicBezTo>
                        <a:pt x="2095" y="1508"/>
                        <a:pt x="2124" y="1505"/>
                        <a:pt x="2146" y="1495"/>
                      </a:cubicBezTo>
                      <a:cubicBezTo>
                        <a:pt x="2194" y="1483"/>
                        <a:pt x="2240" y="1454"/>
                        <a:pt x="2291" y="1454"/>
                      </a:cubicBezTo>
                      <a:cubicBezTo>
                        <a:pt x="2301" y="1454"/>
                        <a:pt x="2307" y="1457"/>
                        <a:pt x="2314" y="1457"/>
                      </a:cubicBezTo>
                      <a:cubicBezTo>
                        <a:pt x="2368" y="1470"/>
                        <a:pt x="2420" y="1508"/>
                        <a:pt x="2433" y="1563"/>
                      </a:cubicBezTo>
                      <a:cubicBezTo>
                        <a:pt x="2443" y="1592"/>
                        <a:pt x="2439" y="1624"/>
                        <a:pt x="2420" y="1647"/>
                      </a:cubicBezTo>
                      <a:cubicBezTo>
                        <a:pt x="2404" y="1663"/>
                        <a:pt x="2381" y="1676"/>
                        <a:pt x="2355" y="1676"/>
                      </a:cubicBezTo>
                      <a:cubicBezTo>
                        <a:pt x="2349" y="1676"/>
                        <a:pt x="2343" y="1676"/>
                        <a:pt x="2333" y="1672"/>
                      </a:cubicBezTo>
                      <a:cubicBezTo>
                        <a:pt x="2294" y="1656"/>
                        <a:pt x="2336" y="1598"/>
                        <a:pt x="2323" y="1566"/>
                      </a:cubicBezTo>
                      <a:cubicBezTo>
                        <a:pt x="2314" y="1540"/>
                        <a:pt x="2288" y="1527"/>
                        <a:pt x="2262" y="1527"/>
                      </a:cubicBezTo>
                      <a:cubicBezTo>
                        <a:pt x="2240" y="1527"/>
                        <a:pt x="2220" y="1534"/>
                        <a:pt x="2204" y="1543"/>
                      </a:cubicBezTo>
                      <a:cubicBezTo>
                        <a:pt x="2162" y="1566"/>
                        <a:pt x="2130" y="1615"/>
                        <a:pt x="2140" y="1666"/>
                      </a:cubicBezTo>
                      <a:cubicBezTo>
                        <a:pt x="2140" y="1666"/>
                        <a:pt x="2140" y="1669"/>
                        <a:pt x="2143" y="1672"/>
                      </a:cubicBezTo>
                      <a:cubicBezTo>
                        <a:pt x="2146" y="1688"/>
                        <a:pt x="2156" y="1698"/>
                        <a:pt x="2166" y="1711"/>
                      </a:cubicBezTo>
                      <a:cubicBezTo>
                        <a:pt x="2150" y="1701"/>
                        <a:pt x="2130" y="1692"/>
                        <a:pt x="2114" y="1685"/>
                      </a:cubicBezTo>
                      <a:moveTo>
                        <a:pt x="3508" y="1608"/>
                      </a:moveTo>
                      <a:lnTo>
                        <a:pt x="3508" y="1608"/>
                      </a:lnTo>
                      <a:cubicBezTo>
                        <a:pt x="3496" y="1611"/>
                        <a:pt x="3480" y="1618"/>
                        <a:pt x="3464" y="1621"/>
                      </a:cubicBezTo>
                      <a:cubicBezTo>
                        <a:pt x="3451" y="1611"/>
                        <a:pt x="3438" y="1602"/>
                        <a:pt x="3425" y="1595"/>
                      </a:cubicBezTo>
                      <a:cubicBezTo>
                        <a:pt x="3415" y="1589"/>
                        <a:pt x="3405" y="1579"/>
                        <a:pt x="3399" y="1572"/>
                      </a:cubicBezTo>
                      <a:cubicBezTo>
                        <a:pt x="3364" y="1550"/>
                        <a:pt x="3332" y="1527"/>
                        <a:pt x="3293" y="1515"/>
                      </a:cubicBezTo>
                      <a:cubicBezTo>
                        <a:pt x="3254" y="1502"/>
                        <a:pt x="3212" y="1489"/>
                        <a:pt x="3170" y="1483"/>
                      </a:cubicBezTo>
                      <a:cubicBezTo>
                        <a:pt x="3016" y="1460"/>
                        <a:pt x="2861" y="1492"/>
                        <a:pt x="2719" y="1556"/>
                      </a:cubicBezTo>
                      <a:cubicBezTo>
                        <a:pt x="2571" y="1621"/>
                        <a:pt x="2436" y="1714"/>
                        <a:pt x="2288" y="1779"/>
                      </a:cubicBezTo>
                      <a:cubicBezTo>
                        <a:pt x="2285" y="1782"/>
                        <a:pt x="2282" y="1782"/>
                        <a:pt x="2278" y="1785"/>
                      </a:cubicBezTo>
                      <a:cubicBezTo>
                        <a:pt x="2269" y="1775"/>
                        <a:pt x="2259" y="1769"/>
                        <a:pt x="2252" y="1763"/>
                      </a:cubicBezTo>
                      <a:cubicBezTo>
                        <a:pt x="2233" y="1743"/>
                        <a:pt x="2217" y="1730"/>
                        <a:pt x="2207" y="1721"/>
                      </a:cubicBezTo>
                      <a:cubicBezTo>
                        <a:pt x="2207" y="1717"/>
                        <a:pt x="2204" y="1714"/>
                        <a:pt x="2201" y="1711"/>
                      </a:cubicBezTo>
                      <a:cubicBezTo>
                        <a:pt x="2185" y="1695"/>
                        <a:pt x="2166" y="1679"/>
                        <a:pt x="2166" y="1653"/>
                      </a:cubicBezTo>
                      <a:cubicBezTo>
                        <a:pt x="2162" y="1624"/>
                        <a:pt x="2178" y="1598"/>
                        <a:pt x="2198" y="1582"/>
                      </a:cubicBezTo>
                      <a:cubicBezTo>
                        <a:pt x="2214" y="1566"/>
                        <a:pt x="2233" y="1553"/>
                        <a:pt x="2256" y="1553"/>
                      </a:cubicBezTo>
                      <a:cubicBezTo>
                        <a:pt x="2262" y="1553"/>
                        <a:pt x="2269" y="1553"/>
                        <a:pt x="2275" y="1556"/>
                      </a:cubicBezTo>
                      <a:cubicBezTo>
                        <a:pt x="2304" y="1569"/>
                        <a:pt x="2301" y="1589"/>
                        <a:pt x="2294" y="1611"/>
                      </a:cubicBezTo>
                      <a:cubicBezTo>
                        <a:pt x="2288" y="1631"/>
                        <a:pt x="2285" y="1650"/>
                        <a:pt x="2291" y="1669"/>
                      </a:cubicBezTo>
                      <a:cubicBezTo>
                        <a:pt x="2301" y="1688"/>
                        <a:pt x="2323" y="1698"/>
                        <a:pt x="2346" y="1701"/>
                      </a:cubicBezTo>
                      <a:cubicBezTo>
                        <a:pt x="2349" y="1701"/>
                        <a:pt x="2352" y="1704"/>
                        <a:pt x="2355" y="1704"/>
                      </a:cubicBezTo>
                      <a:cubicBezTo>
                        <a:pt x="2381" y="1704"/>
                        <a:pt x="2407" y="1695"/>
                        <a:pt x="2426" y="1676"/>
                      </a:cubicBezTo>
                      <a:cubicBezTo>
                        <a:pt x="2500" y="1637"/>
                        <a:pt x="2568" y="1582"/>
                        <a:pt x="2642" y="1543"/>
                      </a:cubicBezTo>
                      <a:cubicBezTo>
                        <a:pt x="2742" y="1489"/>
                        <a:pt x="2851" y="1444"/>
                        <a:pt x="2964" y="1421"/>
                      </a:cubicBezTo>
                      <a:cubicBezTo>
                        <a:pt x="3080" y="1399"/>
                        <a:pt x="3206" y="1389"/>
                        <a:pt x="3319" y="1428"/>
                      </a:cubicBezTo>
                      <a:cubicBezTo>
                        <a:pt x="3421" y="1463"/>
                        <a:pt x="3508" y="1527"/>
                        <a:pt x="3596" y="1595"/>
                      </a:cubicBezTo>
                      <a:cubicBezTo>
                        <a:pt x="3566" y="1598"/>
                        <a:pt x="3537" y="1602"/>
                        <a:pt x="3508" y="1608"/>
                      </a:cubicBezTo>
                      <a:moveTo>
                        <a:pt x="3634" y="1592"/>
                      </a:moveTo>
                      <a:lnTo>
                        <a:pt x="3634" y="1592"/>
                      </a:lnTo>
                      <a:cubicBezTo>
                        <a:pt x="3628" y="1592"/>
                        <a:pt x="3621" y="1592"/>
                        <a:pt x="3618" y="1589"/>
                      </a:cubicBezTo>
                      <a:cubicBezTo>
                        <a:pt x="3612" y="1585"/>
                        <a:pt x="3608" y="1582"/>
                        <a:pt x="3605" y="1579"/>
                      </a:cubicBezTo>
                      <a:cubicBezTo>
                        <a:pt x="3534" y="1508"/>
                        <a:pt x="3454" y="1450"/>
                        <a:pt x="3364" y="1411"/>
                      </a:cubicBezTo>
                      <a:cubicBezTo>
                        <a:pt x="3357" y="1411"/>
                        <a:pt x="3351" y="1408"/>
                        <a:pt x="3348" y="1405"/>
                      </a:cubicBezTo>
                      <a:cubicBezTo>
                        <a:pt x="3183" y="1344"/>
                        <a:pt x="3003" y="1363"/>
                        <a:pt x="2842" y="1418"/>
                      </a:cubicBezTo>
                      <a:cubicBezTo>
                        <a:pt x="2752" y="1444"/>
                        <a:pt x="2668" y="1486"/>
                        <a:pt x="2587" y="1531"/>
                      </a:cubicBezTo>
                      <a:cubicBezTo>
                        <a:pt x="2542" y="1556"/>
                        <a:pt x="2510" y="1579"/>
                        <a:pt x="2468" y="1608"/>
                      </a:cubicBezTo>
                      <a:cubicBezTo>
                        <a:pt x="2471" y="1579"/>
                        <a:pt x="2465" y="1553"/>
                        <a:pt x="2452" y="1531"/>
                      </a:cubicBezTo>
                      <a:cubicBezTo>
                        <a:pt x="2487" y="1521"/>
                        <a:pt x="2594" y="1499"/>
                        <a:pt x="2603" y="1495"/>
                      </a:cubicBezTo>
                      <a:cubicBezTo>
                        <a:pt x="2662" y="1479"/>
                        <a:pt x="2890" y="1383"/>
                        <a:pt x="2955" y="1360"/>
                      </a:cubicBezTo>
                      <a:cubicBezTo>
                        <a:pt x="3109" y="1312"/>
                        <a:pt x="3276" y="1325"/>
                        <a:pt x="3428" y="1373"/>
                      </a:cubicBezTo>
                      <a:cubicBezTo>
                        <a:pt x="3553" y="1415"/>
                        <a:pt x="3676" y="1483"/>
                        <a:pt x="3740" y="1595"/>
                      </a:cubicBezTo>
                      <a:cubicBezTo>
                        <a:pt x="3705" y="1595"/>
                        <a:pt x="3669" y="1592"/>
                        <a:pt x="3634" y="1592"/>
                      </a:cubicBezTo>
                      <a:moveTo>
                        <a:pt x="3779" y="1602"/>
                      </a:moveTo>
                      <a:lnTo>
                        <a:pt x="3779" y="1602"/>
                      </a:lnTo>
                      <a:cubicBezTo>
                        <a:pt x="3776" y="1598"/>
                        <a:pt x="3773" y="1598"/>
                        <a:pt x="3769" y="1598"/>
                      </a:cubicBezTo>
                      <a:cubicBezTo>
                        <a:pt x="3766" y="1595"/>
                        <a:pt x="3766" y="1592"/>
                        <a:pt x="3763" y="1589"/>
                      </a:cubicBezTo>
                      <a:cubicBezTo>
                        <a:pt x="3708" y="1495"/>
                        <a:pt x="3621" y="1415"/>
                        <a:pt x="3521" y="1376"/>
                      </a:cubicBezTo>
                      <a:cubicBezTo>
                        <a:pt x="3447" y="1347"/>
                        <a:pt x="3373" y="1322"/>
                        <a:pt x="3293" y="1309"/>
                      </a:cubicBezTo>
                      <a:cubicBezTo>
                        <a:pt x="3296" y="1309"/>
                        <a:pt x="3296" y="1309"/>
                        <a:pt x="3299" y="1309"/>
                      </a:cubicBezTo>
                      <a:cubicBezTo>
                        <a:pt x="3383" y="1309"/>
                        <a:pt x="3470" y="1315"/>
                        <a:pt x="3547" y="1344"/>
                      </a:cubicBezTo>
                      <a:cubicBezTo>
                        <a:pt x="3618" y="1376"/>
                        <a:pt x="3686" y="1421"/>
                        <a:pt x="3740" y="1476"/>
                      </a:cubicBezTo>
                      <a:cubicBezTo>
                        <a:pt x="3766" y="1502"/>
                        <a:pt x="3795" y="1531"/>
                        <a:pt x="3814" y="1560"/>
                      </a:cubicBezTo>
                      <a:cubicBezTo>
                        <a:pt x="3814" y="1563"/>
                        <a:pt x="3818" y="1563"/>
                        <a:pt x="3818" y="1566"/>
                      </a:cubicBezTo>
                      <a:cubicBezTo>
                        <a:pt x="3827" y="1579"/>
                        <a:pt x="3837" y="1595"/>
                        <a:pt x="3840" y="1611"/>
                      </a:cubicBezTo>
                      <a:cubicBezTo>
                        <a:pt x="3821" y="1608"/>
                        <a:pt x="3801" y="1605"/>
                        <a:pt x="3779" y="1602"/>
                      </a:cubicBezTo>
                      <a:moveTo>
                        <a:pt x="4037" y="1685"/>
                      </a:moveTo>
                      <a:lnTo>
                        <a:pt x="4037" y="1685"/>
                      </a:lnTo>
                      <a:cubicBezTo>
                        <a:pt x="3979" y="1656"/>
                        <a:pt x="3924" y="1634"/>
                        <a:pt x="3860" y="1618"/>
                      </a:cubicBezTo>
                      <a:cubicBezTo>
                        <a:pt x="3863" y="1618"/>
                        <a:pt x="3853" y="1595"/>
                        <a:pt x="3840" y="1572"/>
                      </a:cubicBezTo>
                      <a:cubicBezTo>
                        <a:pt x="3905" y="1589"/>
                        <a:pt x="3956" y="1595"/>
                        <a:pt x="4021" y="1569"/>
                      </a:cubicBezTo>
                      <a:cubicBezTo>
                        <a:pt x="4088" y="1540"/>
                        <a:pt x="4169" y="1479"/>
                        <a:pt x="4246" y="1511"/>
                      </a:cubicBezTo>
                      <a:cubicBezTo>
                        <a:pt x="4249" y="1511"/>
                        <a:pt x="4253" y="1508"/>
                        <a:pt x="4249" y="1505"/>
                      </a:cubicBezTo>
                      <a:cubicBezTo>
                        <a:pt x="4198" y="1476"/>
                        <a:pt x="4146" y="1492"/>
                        <a:pt x="4095" y="1515"/>
                      </a:cubicBezTo>
                      <a:cubicBezTo>
                        <a:pt x="4056" y="1531"/>
                        <a:pt x="4017" y="1550"/>
                        <a:pt x="3979" y="1560"/>
                      </a:cubicBezTo>
                      <a:cubicBezTo>
                        <a:pt x="3927" y="1572"/>
                        <a:pt x="3879" y="1560"/>
                        <a:pt x="3827" y="1547"/>
                      </a:cubicBezTo>
                      <a:lnTo>
                        <a:pt x="3827" y="1547"/>
                      </a:lnTo>
                      <a:cubicBezTo>
                        <a:pt x="3818" y="1527"/>
                        <a:pt x="3808" y="1515"/>
                        <a:pt x="3808" y="1511"/>
                      </a:cubicBezTo>
                      <a:cubicBezTo>
                        <a:pt x="3779" y="1463"/>
                        <a:pt x="3731" y="1421"/>
                        <a:pt x="3689" y="1389"/>
                      </a:cubicBezTo>
                      <a:cubicBezTo>
                        <a:pt x="3673" y="1379"/>
                        <a:pt x="3660" y="1367"/>
                        <a:pt x="3644" y="1357"/>
                      </a:cubicBezTo>
                      <a:cubicBezTo>
                        <a:pt x="3686" y="1338"/>
                        <a:pt x="3721" y="1302"/>
                        <a:pt x="3747" y="1263"/>
                      </a:cubicBezTo>
                      <a:cubicBezTo>
                        <a:pt x="3763" y="1234"/>
                        <a:pt x="3776" y="1202"/>
                        <a:pt x="3789" y="1173"/>
                      </a:cubicBezTo>
                      <a:cubicBezTo>
                        <a:pt x="3801" y="1151"/>
                        <a:pt x="3814" y="1118"/>
                        <a:pt x="3837" y="1102"/>
                      </a:cubicBezTo>
                      <a:cubicBezTo>
                        <a:pt x="3850" y="1096"/>
                        <a:pt x="3866" y="1093"/>
                        <a:pt x="3879" y="1086"/>
                      </a:cubicBezTo>
                      <a:cubicBezTo>
                        <a:pt x="3882" y="1083"/>
                        <a:pt x="3882" y="1080"/>
                        <a:pt x="3879" y="1080"/>
                      </a:cubicBezTo>
                      <a:cubicBezTo>
                        <a:pt x="3814" y="1074"/>
                        <a:pt x="3789" y="1128"/>
                        <a:pt x="3763" y="1177"/>
                      </a:cubicBezTo>
                      <a:cubicBezTo>
                        <a:pt x="3731" y="1247"/>
                        <a:pt x="3692" y="1312"/>
                        <a:pt x="3618" y="1341"/>
                      </a:cubicBezTo>
                      <a:cubicBezTo>
                        <a:pt x="3605" y="1334"/>
                        <a:pt x="3596" y="1331"/>
                        <a:pt x="3586" y="1325"/>
                      </a:cubicBezTo>
                      <a:cubicBezTo>
                        <a:pt x="3579" y="1322"/>
                        <a:pt x="3547" y="1312"/>
                        <a:pt x="3544" y="1309"/>
                      </a:cubicBezTo>
                      <a:cubicBezTo>
                        <a:pt x="3537" y="1289"/>
                        <a:pt x="3528" y="1273"/>
                        <a:pt x="3518" y="1254"/>
                      </a:cubicBezTo>
                      <a:cubicBezTo>
                        <a:pt x="3579" y="1267"/>
                        <a:pt x="3657" y="1209"/>
                        <a:pt x="3695" y="1167"/>
                      </a:cubicBezTo>
                      <a:cubicBezTo>
                        <a:pt x="3724" y="1135"/>
                        <a:pt x="3750" y="1099"/>
                        <a:pt x="3769" y="1061"/>
                      </a:cubicBezTo>
                      <a:cubicBezTo>
                        <a:pt x="3782" y="1038"/>
                        <a:pt x="3789" y="1016"/>
                        <a:pt x="3801" y="996"/>
                      </a:cubicBezTo>
                      <a:cubicBezTo>
                        <a:pt x="3827" y="959"/>
                        <a:pt x="3882" y="926"/>
                        <a:pt x="3917" y="977"/>
                      </a:cubicBezTo>
                      <a:cubicBezTo>
                        <a:pt x="3921" y="980"/>
                        <a:pt x="3930" y="983"/>
                        <a:pt x="3933" y="977"/>
                      </a:cubicBezTo>
                      <a:cubicBezTo>
                        <a:pt x="3972" y="943"/>
                        <a:pt x="4056" y="946"/>
                        <a:pt x="4085" y="993"/>
                      </a:cubicBezTo>
                      <a:cubicBezTo>
                        <a:pt x="4088" y="999"/>
                        <a:pt x="4095" y="993"/>
                        <a:pt x="4095" y="986"/>
                      </a:cubicBezTo>
                      <a:cubicBezTo>
                        <a:pt x="4069" y="930"/>
                        <a:pt x="3979" y="923"/>
                        <a:pt x="3927" y="955"/>
                      </a:cubicBezTo>
                      <a:cubicBezTo>
                        <a:pt x="3879" y="898"/>
                        <a:pt x="3801" y="946"/>
                        <a:pt x="3773" y="1006"/>
                      </a:cubicBezTo>
                      <a:cubicBezTo>
                        <a:pt x="3747" y="1061"/>
                        <a:pt x="3718" y="1115"/>
                        <a:pt x="3673" y="1157"/>
                      </a:cubicBezTo>
                      <a:cubicBezTo>
                        <a:pt x="3641" y="1193"/>
                        <a:pt x="3566" y="1247"/>
                        <a:pt x="3512" y="1231"/>
                      </a:cubicBezTo>
                      <a:cubicBezTo>
                        <a:pt x="3508" y="1231"/>
                        <a:pt x="3505" y="1231"/>
                        <a:pt x="3505" y="1231"/>
                      </a:cubicBezTo>
                      <a:cubicBezTo>
                        <a:pt x="3467" y="1177"/>
                        <a:pt x="3418" y="1125"/>
                        <a:pt x="3364" y="1086"/>
                      </a:cubicBezTo>
                      <a:cubicBezTo>
                        <a:pt x="3376" y="1086"/>
                        <a:pt x="3386" y="1083"/>
                        <a:pt x="3396" y="1077"/>
                      </a:cubicBezTo>
                      <a:cubicBezTo>
                        <a:pt x="3425" y="1064"/>
                        <a:pt x="3441" y="1038"/>
                        <a:pt x="3454" y="1012"/>
                      </a:cubicBezTo>
                      <a:cubicBezTo>
                        <a:pt x="3467" y="986"/>
                        <a:pt x="3473" y="962"/>
                        <a:pt x="3489" y="939"/>
                      </a:cubicBezTo>
                      <a:cubicBezTo>
                        <a:pt x="3492" y="936"/>
                        <a:pt x="3496" y="933"/>
                        <a:pt x="3499" y="930"/>
                      </a:cubicBezTo>
                      <a:cubicBezTo>
                        <a:pt x="3505" y="933"/>
                        <a:pt x="3508" y="936"/>
                        <a:pt x="3515" y="936"/>
                      </a:cubicBezTo>
                      <a:cubicBezTo>
                        <a:pt x="3518" y="926"/>
                        <a:pt x="3528" y="917"/>
                        <a:pt x="3541" y="907"/>
                      </a:cubicBezTo>
                      <a:cubicBezTo>
                        <a:pt x="3537" y="907"/>
                        <a:pt x="3534" y="907"/>
                        <a:pt x="3534" y="907"/>
                      </a:cubicBezTo>
                      <a:cubicBezTo>
                        <a:pt x="3534" y="904"/>
                        <a:pt x="3537" y="904"/>
                        <a:pt x="3537" y="904"/>
                      </a:cubicBezTo>
                      <a:cubicBezTo>
                        <a:pt x="3563" y="888"/>
                        <a:pt x="3605" y="872"/>
                        <a:pt x="3634" y="888"/>
                      </a:cubicBezTo>
                      <a:cubicBezTo>
                        <a:pt x="3669" y="907"/>
                        <a:pt x="3669" y="974"/>
                        <a:pt x="3637" y="996"/>
                      </a:cubicBezTo>
                      <a:cubicBezTo>
                        <a:pt x="3621" y="1009"/>
                        <a:pt x="3596" y="1006"/>
                        <a:pt x="3576" y="996"/>
                      </a:cubicBezTo>
                      <a:cubicBezTo>
                        <a:pt x="3563" y="993"/>
                        <a:pt x="3557" y="986"/>
                        <a:pt x="3547" y="980"/>
                      </a:cubicBezTo>
                      <a:cubicBezTo>
                        <a:pt x="3541" y="977"/>
                        <a:pt x="3537" y="974"/>
                        <a:pt x="3531" y="974"/>
                      </a:cubicBezTo>
                      <a:cubicBezTo>
                        <a:pt x="3512" y="977"/>
                        <a:pt x="3499" y="1006"/>
                        <a:pt x="3499" y="1022"/>
                      </a:cubicBezTo>
                      <a:cubicBezTo>
                        <a:pt x="3496" y="1041"/>
                        <a:pt x="3499" y="1070"/>
                        <a:pt x="3515" y="1086"/>
                      </a:cubicBezTo>
                      <a:cubicBezTo>
                        <a:pt x="3547" y="1125"/>
                        <a:pt x="3605" y="1109"/>
                        <a:pt x="3644" y="1086"/>
                      </a:cubicBezTo>
                      <a:cubicBezTo>
                        <a:pt x="3695" y="1058"/>
                        <a:pt x="3721" y="1009"/>
                        <a:pt x="3740" y="959"/>
                      </a:cubicBezTo>
                      <a:cubicBezTo>
                        <a:pt x="3757" y="920"/>
                        <a:pt x="3779" y="885"/>
                        <a:pt x="3808" y="856"/>
                      </a:cubicBezTo>
                      <a:cubicBezTo>
                        <a:pt x="3811" y="856"/>
                        <a:pt x="3814" y="856"/>
                        <a:pt x="3818" y="856"/>
                      </a:cubicBezTo>
                      <a:cubicBezTo>
                        <a:pt x="3818" y="852"/>
                        <a:pt x="3821" y="846"/>
                        <a:pt x="3824" y="843"/>
                      </a:cubicBezTo>
                      <a:cubicBezTo>
                        <a:pt x="3834" y="833"/>
                        <a:pt x="3844" y="827"/>
                        <a:pt x="3856" y="817"/>
                      </a:cubicBezTo>
                      <a:cubicBezTo>
                        <a:pt x="3882" y="804"/>
                        <a:pt x="3914" y="798"/>
                        <a:pt x="3940" y="810"/>
                      </a:cubicBezTo>
                      <a:cubicBezTo>
                        <a:pt x="3979" y="830"/>
                        <a:pt x="3972" y="865"/>
                        <a:pt x="3985" y="901"/>
                      </a:cubicBezTo>
                      <a:cubicBezTo>
                        <a:pt x="3989" y="907"/>
                        <a:pt x="3995" y="910"/>
                        <a:pt x="4001" y="907"/>
                      </a:cubicBezTo>
                      <a:cubicBezTo>
                        <a:pt x="4030" y="901"/>
                        <a:pt x="4059" y="898"/>
                        <a:pt x="4088" y="910"/>
                      </a:cubicBezTo>
                      <a:cubicBezTo>
                        <a:pt x="4117" y="923"/>
                        <a:pt x="4140" y="952"/>
                        <a:pt x="4143" y="983"/>
                      </a:cubicBezTo>
                      <a:cubicBezTo>
                        <a:pt x="4146" y="1012"/>
                        <a:pt x="4146" y="1035"/>
                        <a:pt x="4172" y="1054"/>
                      </a:cubicBezTo>
                      <a:cubicBezTo>
                        <a:pt x="4194" y="1070"/>
                        <a:pt x="4220" y="1080"/>
                        <a:pt x="4236" y="1106"/>
                      </a:cubicBezTo>
                      <a:cubicBezTo>
                        <a:pt x="4246" y="1122"/>
                        <a:pt x="4249" y="1138"/>
                        <a:pt x="4253" y="1157"/>
                      </a:cubicBezTo>
                      <a:lnTo>
                        <a:pt x="4253" y="1157"/>
                      </a:lnTo>
                      <a:lnTo>
                        <a:pt x="4253" y="1157"/>
                      </a:lnTo>
                      <a:cubicBezTo>
                        <a:pt x="4253" y="1161"/>
                        <a:pt x="4246" y="1164"/>
                        <a:pt x="4246" y="1177"/>
                      </a:cubicBezTo>
                      <a:cubicBezTo>
                        <a:pt x="4243" y="1222"/>
                        <a:pt x="4207" y="1251"/>
                        <a:pt x="4165" y="1254"/>
                      </a:cubicBezTo>
                      <a:cubicBezTo>
                        <a:pt x="4162" y="1254"/>
                        <a:pt x="4156" y="1254"/>
                        <a:pt x="4149" y="1254"/>
                      </a:cubicBezTo>
                      <a:cubicBezTo>
                        <a:pt x="4124" y="1247"/>
                        <a:pt x="4088" y="1231"/>
                        <a:pt x="4078" y="1202"/>
                      </a:cubicBezTo>
                      <a:cubicBezTo>
                        <a:pt x="4072" y="1186"/>
                        <a:pt x="4082" y="1183"/>
                        <a:pt x="4091" y="1177"/>
                      </a:cubicBezTo>
                      <a:cubicBezTo>
                        <a:pt x="4101" y="1170"/>
                        <a:pt x="4108" y="1161"/>
                        <a:pt x="4114" y="1154"/>
                      </a:cubicBezTo>
                      <a:cubicBezTo>
                        <a:pt x="4146" y="1106"/>
                        <a:pt x="4111" y="1058"/>
                        <a:pt x="4062" y="1041"/>
                      </a:cubicBezTo>
                      <a:cubicBezTo>
                        <a:pt x="4046" y="1035"/>
                        <a:pt x="4033" y="1032"/>
                        <a:pt x="4017" y="1035"/>
                      </a:cubicBezTo>
                      <a:cubicBezTo>
                        <a:pt x="3982" y="1035"/>
                        <a:pt x="3950" y="1048"/>
                        <a:pt x="3921" y="1070"/>
                      </a:cubicBezTo>
                      <a:cubicBezTo>
                        <a:pt x="3882" y="1096"/>
                        <a:pt x="3850" y="1141"/>
                        <a:pt x="3847" y="1190"/>
                      </a:cubicBezTo>
                      <a:cubicBezTo>
                        <a:pt x="3840" y="1231"/>
                        <a:pt x="3863" y="1292"/>
                        <a:pt x="3911" y="1302"/>
                      </a:cubicBezTo>
                      <a:cubicBezTo>
                        <a:pt x="3914" y="1302"/>
                        <a:pt x="3914" y="1302"/>
                        <a:pt x="3917" y="1302"/>
                      </a:cubicBezTo>
                      <a:cubicBezTo>
                        <a:pt x="3937" y="1302"/>
                        <a:pt x="3953" y="1292"/>
                        <a:pt x="3972" y="1286"/>
                      </a:cubicBezTo>
                      <a:cubicBezTo>
                        <a:pt x="3982" y="1279"/>
                        <a:pt x="3992" y="1279"/>
                        <a:pt x="3998" y="1279"/>
                      </a:cubicBezTo>
                      <a:cubicBezTo>
                        <a:pt x="4014" y="1279"/>
                        <a:pt x="4027" y="1286"/>
                        <a:pt x="4040" y="1299"/>
                      </a:cubicBezTo>
                      <a:cubicBezTo>
                        <a:pt x="4062" y="1318"/>
                        <a:pt x="4085" y="1347"/>
                        <a:pt x="4078" y="1376"/>
                      </a:cubicBezTo>
                      <a:cubicBezTo>
                        <a:pt x="4075" y="1395"/>
                        <a:pt x="4053" y="1411"/>
                        <a:pt x="4033" y="1411"/>
                      </a:cubicBezTo>
                      <a:cubicBezTo>
                        <a:pt x="4024" y="1411"/>
                        <a:pt x="4011" y="1408"/>
                        <a:pt x="4005" y="1395"/>
                      </a:cubicBezTo>
                      <a:cubicBezTo>
                        <a:pt x="3992" y="1376"/>
                        <a:pt x="3985" y="1360"/>
                        <a:pt x="3959" y="1354"/>
                      </a:cubicBezTo>
                      <a:cubicBezTo>
                        <a:pt x="3953" y="1350"/>
                        <a:pt x="3950" y="1350"/>
                        <a:pt x="3943" y="1350"/>
                      </a:cubicBezTo>
                      <a:cubicBezTo>
                        <a:pt x="3927" y="1350"/>
                        <a:pt x="3911" y="1357"/>
                        <a:pt x="3898" y="1367"/>
                      </a:cubicBezTo>
                      <a:cubicBezTo>
                        <a:pt x="3863" y="1402"/>
                        <a:pt x="3869" y="1466"/>
                        <a:pt x="3911" y="1492"/>
                      </a:cubicBezTo>
                      <a:cubicBezTo>
                        <a:pt x="3933" y="1505"/>
                        <a:pt x="3959" y="1508"/>
                        <a:pt x="3989" y="1508"/>
                      </a:cubicBezTo>
                      <a:cubicBezTo>
                        <a:pt x="4017" y="1508"/>
                        <a:pt x="4046" y="1505"/>
                        <a:pt x="4069" y="1495"/>
                      </a:cubicBezTo>
                      <a:cubicBezTo>
                        <a:pt x="4117" y="1483"/>
                        <a:pt x="4162" y="1454"/>
                        <a:pt x="4214" y="1454"/>
                      </a:cubicBezTo>
                      <a:cubicBezTo>
                        <a:pt x="4223" y="1454"/>
                        <a:pt x="4230" y="1457"/>
                        <a:pt x="4236" y="1457"/>
                      </a:cubicBezTo>
                      <a:cubicBezTo>
                        <a:pt x="4291" y="1470"/>
                        <a:pt x="4343" y="1508"/>
                        <a:pt x="4355" y="1563"/>
                      </a:cubicBezTo>
                      <a:cubicBezTo>
                        <a:pt x="4365" y="1592"/>
                        <a:pt x="4362" y="1624"/>
                        <a:pt x="4343" y="1647"/>
                      </a:cubicBezTo>
                      <a:cubicBezTo>
                        <a:pt x="4326" y="1663"/>
                        <a:pt x="4304" y="1676"/>
                        <a:pt x="4281" y="1676"/>
                      </a:cubicBezTo>
                      <a:cubicBezTo>
                        <a:pt x="4272" y="1676"/>
                        <a:pt x="4265" y="1676"/>
                        <a:pt x="4256" y="1672"/>
                      </a:cubicBezTo>
                      <a:cubicBezTo>
                        <a:pt x="4217" y="1656"/>
                        <a:pt x="4259" y="1598"/>
                        <a:pt x="4246" y="1566"/>
                      </a:cubicBezTo>
                      <a:cubicBezTo>
                        <a:pt x="4236" y="1540"/>
                        <a:pt x="4210" y="1527"/>
                        <a:pt x="4185" y="1527"/>
                      </a:cubicBezTo>
                      <a:cubicBezTo>
                        <a:pt x="4162" y="1527"/>
                        <a:pt x="4143" y="1534"/>
                        <a:pt x="4127" y="1543"/>
                      </a:cubicBezTo>
                      <a:cubicBezTo>
                        <a:pt x="4085" y="1566"/>
                        <a:pt x="4053" y="1615"/>
                        <a:pt x="4062" y="1666"/>
                      </a:cubicBezTo>
                      <a:cubicBezTo>
                        <a:pt x="4062" y="1666"/>
                        <a:pt x="4062" y="1669"/>
                        <a:pt x="4066" y="1672"/>
                      </a:cubicBezTo>
                      <a:cubicBezTo>
                        <a:pt x="4069" y="1688"/>
                        <a:pt x="4078" y="1698"/>
                        <a:pt x="4088" y="1711"/>
                      </a:cubicBezTo>
                      <a:cubicBezTo>
                        <a:pt x="4072" y="1701"/>
                        <a:pt x="4053" y="1692"/>
                        <a:pt x="4037" y="1685"/>
                      </a:cubicBezTo>
                      <a:moveTo>
                        <a:pt x="5435" y="1608"/>
                      </a:moveTo>
                      <a:lnTo>
                        <a:pt x="5435" y="1608"/>
                      </a:lnTo>
                      <a:cubicBezTo>
                        <a:pt x="5418" y="1611"/>
                        <a:pt x="5402" y="1618"/>
                        <a:pt x="5386" y="1621"/>
                      </a:cubicBezTo>
                      <a:cubicBezTo>
                        <a:pt x="5373" y="1611"/>
                        <a:pt x="5360" y="1602"/>
                        <a:pt x="5347" y="1595"/>
                      </a:cubicBezTo>
                      <a:cubicBezTo>
                        <a:pt x="5338" y="1589"/>
                        <a:pt x="5328" y="1579"/>
                        <a:pt x="5322" y="1572"/>
                      </a:cubicBezTo>
                      <a:cubicBezTo>
                        <a:pt x="5286" y="1550"/>
                        <a:pt x="5254" y="1527"/>
                        <a:pt x="5215" y="1515"/>
                      </a:cubicBezTo>
                      <a:cubicBezTo>
                        <a:pt x="5177" y="1502"/>
                        <a:pt x="5135" y="1489"/>
                        <a:pt x="5093" y="1483"/>
                      </a:cubicBezTo>
                      <a:cubicBezTo>
                        <a:pt x="4938" y="1460"/>
                        <a:pt x="4784" y="1492"/>
                        <a:pt x="4642" y="1556"/>
                      </a:cubicBezTo>
                      <a:cubicBezTo>
                        <a:pt x="4494" y="1621"/>
                        <a:pt x="4359" y="1714"/>
                        <a:pt x="4210" y="1779"/>
                      </a:cubicBezTo>
                      <a:cubicBezTo>
                        <a:pt x="4207" y="1782"/>
                        <a:pt x="4204" y="1782"/>
                        <a:pt x="4201" y="1785"/>
                      </a:cubicBezTo>
                      <a:cubicBezTo>
                        <a:pt x="4191" y="1775"/>
                        <a:pt x="4182" y="1769"/>
                        <a:pt x="4175" y="1763"/>
                      </a:cubicBezTo>
                      <a:cubicBezTo>
                        <a:pt x="4156" y="1743"/>
                        <a:pt x="4140" y="1730"/>
                        <a:pt x="4133" y="1721"/>
                      </a:cubicBezTo>
                      <a:cubicBezTo>
                        <a:pt x="4130" y="1717"/>
                        <a:pt x="4127" y="1714"/>
                        <a:pt x="4124" y="1711"/>
                      </a:cubicBezTo>
                      <a:cubicBezTo>
                        <a:pt x="4108" y="1695"/>
                        <a:pt x="4088" y="1679"/>
                        <a:pt x="4088" y="1653"/>
                      </a:cubicBezTo>
                      <a:cubicBezTo>
                        <a:pt x="4085" y="1624"/>
                        <a:pt x="4101" y="1598"/>
                        <a:pt x="4121" y="1582"/>
                      </a:cubicBezTo>
                      <a:cubicBezTo>
                        <a:pt x="4137" y="1566"/>
                        <a:pt x="4156" y="1553"/>
                        <a:pt x="4178" y="1553"/>
                      </a:cubicBezTo>
                      <a:cubicBezTo>
                        <a:pt x="4185" y="1553"/>
                        <a:pt x="4191" y="1553"/>
                        <a:pt x="4198" y="1556"/>
                      </a:cubicBezTo>
                      <a:cubicBezTo>
                        <a:pt x="4227" y="1569"/>
                        <a:pt x="4223" y="1589"/>
                        <a:pt x="4217" y="1611"/>
                      </a:cubicBezTo>
                      <a:cubicBezTo>
                        <a:pt x="4210" y="1631"/>
                        <a:pt x="4207" y="1650"/>
                        <a:pt x="4214" y="1669"/>
                      </a:cubicBezTo>
                      <a:cubicBezTo>
                        <a:pt x="4223" y="1688"/>
                        <a:pt x="4246" y="1698"/>
                        <a:pt x="4269" y="1701"/>
                      </a:cubicBezTo>
                      <a:cubicBezTo>
                        <a:pt x="4272" y="1701"/>
                        <a:pt x="4275" y="1704"/>
                        <a:pt x="4278" y="1704"/>
                      </a:cubicBezTo>
                      <a:cubicBezTo>
                        <a:pt x="4304" y="1704"/>
                        <a:pt x="4330" y="1695"/>
                        <a:pt x="4349" y="1676"/>
                      </a:cubicBezTo>
                      <a:cubicBezTo>
                        <a:pt x="4423" y="1637"/>
                        <a:pt x="4491" y="1582"/>
                        <a:pt x="4565" y="1543"/>
                      </a:cubicBezTo>
                      <a:cubicBezTo>
                        <a:pt x="4665" y="1489"/>
                        <a:pt x="4774" y="1444"/>
                        <a:pt x="4887" y="1421"/>
                      </a:cubicBezTo>
                      <a:cubicBezTo>
                        <a:pt x="5003" y="1399"/>
                        <a:pt x="5128" y="1389"/>
                        <a:pt x="5241" y="1428"/>
                      </a:cubicBezTo>
                      <a:cubicBezTo>
                        <a:pt x="5344" y="1463"/>
                        <a:pt x="5435" y="1527"/>
                        <a:pt x="5518" y="1595"/>
                      </a:cubicBezTo>
                      <a:cubicBezTo>
                        <a:pt x="5489" y="1598"/>
                        <a:pt x="5460" y="1602"/>
                        <a:pt x="5435" y="1608"/>
                      </a:cubicBezTo>
                      <a:moveTo>
                        <a:pt x="5557" y="1592"/>
                      </a:moveTo>
                      <a:lnTo>
                        <a:pt x="5557" y="1592"/>
                      </a:lnTo>
                      <a:cubicBezTo>
                        <a:pt x="5550" y="1592"/>
                        <a:pt x="5544" y="1592"/>
                        <a:pt x="5541" y="1589"/>
                      </a:cubicBezTo>
                      <a:cubicBezTo>
                        <a:pt x="5534" y="1585"/>
                        <a:pt x="5531" y="1582"/>
                        <a:pt x="5528" y="1579"/>
                      </a:cubicBezTo>
                      <a:cubicBezTo>
                        <a:pt x="5457" y="1508"/>
                        <a:pt x="5376" y="1450"/>
                        <a:pt x="5286" y="1411"/>
                      </a:cubicBezTo>
                      <a:cubicBezTo>
                        <a:pt x="5280" y="1411"/>
                        <a:pt x="5273" y="1408"/>
                        <a:pt x="5270" y="1405"/>
                      </a:cubicBezTo>
                      <a:cubicBezTo>
                        <a:pt x="5106" y="1344"/>
                        <a:pt x="4926" y="1363"/>
                        <a:pt x="4765" y="1418"/>
                      </a:cubicBezTo>
                      <a:cubicBezTo>
                        <a:pt x="4674" y="1444"/>
                        <a:pt x="4590" y="1486"/>
                        <a:pt x="4510" y="1531"/>
                      </a:cubicBezTo>
                      <a:cubicBezTo>
                        <a:pt x="4465" y="1556"/>
                        <a:pt x="4433" y="1579"/>
                        <a:pt x="4391" y="1608"/>
                      </a:cubicBezTo>
                      <a:cubicBezTo>
                        <a:pt x="4394" y="1579"/>
                        <a:pt x="4388" y="1553"/>
                        <a:pt x="4375" y="1531"/>
                      </a:cubicBezTo>
                      <a:cubicBezTo>
                        <a:pt x="4414" y="1521"/>
                        <a:pt x="4517" y="1499"/>
                        <a:pt x="4526" y="1495"/>
                      </a:cubicBezTo>
                      <a:cubicBezTo>
                        <a:pt x="4584" y="1479"/>
                        <a:pt x="4813" y="1383"/>
                        <a:pt x="4877" y="1360"/>
                      </a:cubicBezTo>
                      <a:cubicBezTo>
                        <a:pt x="5032" y="1312"/>
                        <a:pt x="5199" y="1325"/>
                        <a:pt x="5351" y="1373"/>
                      </a:cubicBezTo>
                      <a:cubicBezTo>
                        <a:pt x="5476" y="1415"/>
                        <a:pt x="5599" y="1483"/>
                        <a:pt x="5663" y="1595"/>
                      </a:cubicBezTo>
                      <a:cubicBezTo>
                        <a:pt x="5628" y="1595"/>
                        <a:pt x="5592" y="1592"/>
                        <a:pt x="5557" y="1592"/>
                      </a:cubicBezTo>
                      <a:moveTo>
                        <a:pt x="5702" y="1602"/>
                      </a:moveTo>
                      <a:lnTo>
                        <a:pt x="5702" y="1602"/>
                      </a:lnTo>
                      <a:cubicBezTo>
                        <a:pt x="5699" y="1598"/>
                        <a:pt x="5695" y="1598"/>
                        <a:pt x="5692" y="1598"/>
                      </a:cubicBezTo>
                      <a:cubicBezTo>
                        <a:pt x="5689" y="1595"/>
                        <a:pt x="5689" y="1592"/>
                        <a:pt x="5686" y="1589"/>
                      </a:cubicBezTo>
                      <a:cubicBezTo>
                        <a:pt x="5631" y="1495"/>
                        <a:pt x="5544" y="1415"/>
                        <a:pt x="5444" y="1376"/>
                      </a:cubicBezTo>
                      <a:cubicBezTo>
                        <a:pt x="5370" y="1347"/>
                        <a:pt x="5296" y="1322"/>
                        <a:pt x="5215" y="1309"/>
                      </a:cubicBezTo>
                      <a:cubicBezTo>
                        <a:pt x="5219" y="1309"/>
                        <a:pt x="5219" y="1309"/>
                        <a:pt x="5222" y="1309"/>
                      </a:cubicBezTo>
                      <a:cubicBezTo>
                        <a:pt x="5306" y="1309"/>
                        <a:pt x="5392" y="1315"/>
                        <a:pt x="5470" y="1344"/>
                      </a:cubicBezTo>
                      <a:cubicBezTo>
                        <a:pt x="5541" y="1376"/>
                        <a:pt x="5608" y="1421"/>
                        <a:pt x="5663" y="1476"/>
                      </a:cubicBezTo>
                      <a:cubicBezTo>
                        <a:pt x="5689" y="1502"/>
                        <a:pt x="5718" y="1531"/>
                        <a:pt x="5737" y="1560"/>
                      </a:cubicBezTo>
                      <a:cubicBezTo>
                        <a:pt x="5737" y="1563"/>
                        <a:pt x="5740" y="1563"/>
                        <a:pt x="5740" y="1566"/>
                      </a:cubicBezTo>
                      <a:cubicBezTo>
                        <a:pt x="5750" y="1579"/>
                        <a:pt x="5760" y="1595"/>
                        <a:pt x="5763" y="1611"/>
                      </a:cubicBezTo>
                      <a:cubicBezTo>
                        <a:pt x="5744" y="1608"/>
                        <a:pt x="5724" y="1605"/>
                        <a:pt x="5702" y="1602"/>
                      </a:cubicBezTo>
                      <a:moveTo>
                        <a:pt x="5959" y="1685"/>
                      </a:moveTo>
                      <a:lnTo>
                        <a:pt x="5959" y="1685"/>
                      </a:lnTo>
                      <a:cubicBezTo>
                        <a:pt x="5901" y="1656"/>
                        <a:pt x="5847" y="1634"/>
                        <a:pt x="5782" y="1618"/>
                      </a:cubicBezTo>
                      <a:cubicBezTo>
                        <a:pt x="5785" y="1618"/>
                        <a:pt x="5776" y="1595"/>
                        <a:pt x="5763" y="1572"/>
                      </a:cubicBezTo>
                      <a:cubicBezTo>
                        <a:pt x="5827" y="1589"/>
                        <a:pt x="5879" y="1595"/>
                        <a:pt x="5943" y="1569"/>
                      </a:cubicBezTo>
                      <a:cubicBezTo>
                        <a:pt x="6011" y="1540"/>
                        <a:pt x="6092" y="1479"/>
                        <a:pt x="6169" y="1511"/>
                      </a:cubicBezTo>
                      <a:cubicBezTo>
                        <a:pt x="6172" y="1511"/>
                        <a:pt x="6175" y="1508"/>
                        <a:pt x="6172" y="1505"/>
                      </a:cubicBezTo>
                      <a:cubicBezTo>
                        <a:pt x="6120" y="1476"/>
                        <a:pt x="6069" y="1492"/>
                        <a:pt x="6017" y="1515"/>
                      </a:cubicBezTo>
                      <a:cubicBezTo>
                        <a:pt x="5979" y="1531"/>
                        <a:pt x="5943" y="1550"/>
                        <a:pt x="5901" y="1560"/>
                      </a:cubicBezTo>
                      <a:cubicBezTo>
                        <a:pt x="5850" y="1572"/>
                        <a:pt x="5801" y="1560"/>
                        <a:pt x="5750" y="1547"/>
                      </a:cubicBezTo>
                      <a:lnTo>
                        <a:pt x="5750" y="1547"/>
                      </a:lnTo>
                      <a:cubicBezTo>
                        <a:pt x="5740" y="1527"/>
                        <a:pt x="5731" y="1515"/>
                        <a:pt x="5731" y="1511"/>
                      </a:cubicBezTo>
                      <a:cubicBezTo>
                        <a:pt x="5702" y="1463"/>
                        <a:pt x="5653" y="1421"/>
                        <a:pt x="5612" y="1389"/>
                      </a:cubicBezTo>
                      <a:cubicBezTo>
                        <a:pt x="5599" y="1379"/>
                        <a:pt x="5583" y="1367"/>
                        <a:pt x="5567" y="1357"/>
                      </a:cubicBezTo>
                      <a:cubicBezTo>
                        <a:pt x="5608" y="1338"/>
                        <a:pt x="5644" y="1302"/>
                        <a:pt x="5669" y="1263"/>
                      </a:cubicBezTo>
                      <a:cubicBezTo>
                        <a:pt x="5686" y="1234"/>
                        <a:pt x="5699" y="1202"/>
                        <a:pt x="5711" y="1173"/>
                      </a:cubicBezTo>
                      <a:cubicBezTo>
                        <a:pt x="5724" y="1151"/>
                        <a:pt x="5737" y="1118"/>
                        <a:pt x="5760" y="1102"/>
                      </a:cubicBezTo>
                      <a:cubicBezTo>
                        <a:pt x="5772" y="1096"/>
                        <a:pt x="5789" y="1093"/>
                        <a:pt x="5801" y="1086"/>
                      </a:cubicBezTo>
                      <a:cubicBezTo>
                        <a:pt x="5805" y="1083"/>
                        <a:pt x="5805" y="1080"/>
                        <a:pt x="5801" y="1080"/>
                      </a:cubicBezTo>
                      <a:cubicBezTo>
                        <a:pt x="5737" y="1074"/>
                        <a:pt x="5711" y="1128"/>
                        <a:pt x="5686" y="1177"/>
                      </a:cubicBezTo>
                      <a:cubicBezTo>
                        <a:pt x="5653" y="1247"/>
                        <a:pt x="5615" y="1312"/>
                        <a:pt x="5541" y="1341"/>
                      </a:cubicBezTo>
                      <a:cubicBezTo>
                        <a:pt x="5528" y="1334"/>
                        <a:pt x="5518" y="1331"/>
                        <a:pt x="5508" y="1325"/>
                      </a:cubicBezTo>
                      <a:cubicBezTo>
                        <a:pt x="5502" y="1322"/>
                        <a:pt x="5470" y="1312"/>
                        <a:pt x="5467" y="1309"/>
                      </a:cubicBezTo>
                      <a:cubicBezTo>
                        <a:pt x="5460" y="1289"/>
                        <a:pt x="5451" y="1273"/>
                        <a:pt x="5441" y="1254"/>
                      </a:cubicBezTo>
                      <a:cubicBezTo>
                        <a:pt x="5502" y="1267"/>
                        <a:pt x="5579" y="1209"/>
                        <a:pt x="5618" y="1167"/>
                      </a:cubicBezTo>
                      <a:cubicBezTo>
                        <a:pt x="5647" y="1135"/>
                        <a:pt x="5673" y="1099"/>
                        <a:pt x="5692" y="1061"/>
                      </a:cubicBezTo>
                      <a:cubicBezTo>
                        <a:pt x="5705" y="1038"/>
                        <a:pt x="5711" y="1016"/>
                        <a:pt x="5724" y="996"/>
                      </a:cubicBezTo>
                      <a:cubicBezTo>
                        <a:pt x="5750" y="959"/>
                        <a:pt x="5805" y="926"/>
                        <a:pt x="5840" y="977"/>
                      </a:cubicBezTo>
                      <a:cubicBezTo>
                        <a:pt x="5844" y="980"/>
                        <a:pt x="5853" y="983"/>
                        <a:pt x="5856" y="977"/>
                      </a:cubicBezTo>
                      <a:cubicBezTo>
                        <a:pt x="5898" y="943"/>
                        <a:pt x="5979" y="946"/>
                        <a:pt x="6008" y="993"/>
                      </a:cubicBezTo>
                      <a:cubicBezTo>
                        <a:pt x="6011" y="999"/>
                        <a:pt x="6017" y="993"/>
                        <a:pt x="6017" y="986"/>
                      </a:cubicBezTo>
                      <a:cubicBezTo>
                        <a:pt x="5992" y="930"/>
                        <a:pt x="5901" y="923"/>
                        <a:pt x="5850" y="955"/>
                      </a:cubicBezTo>
                      <a:cubicBezTo>
                        <a:pt x="5801" y="898"/>
                        <a:pt x="5724" y="946"/>
                        <a:pt x="5695" y="1006"/>
                      </a:cubicBezTo>
                      <a:cubicBezTo>
                        <a:pt x="5669" y="1061"/>
                        <a:pt x="5640" y="1115"/>
                        <a:pt x="5595" y="1157"/>
                      </a:cubicBezTo>
                      <a:cubicBezTo>
                        <a:pt x="5563" y="1193"/>
                        <a:pt x="5489" y="1247"/>
                        <a:pt x="5435" y="1231"/>
                      </a:cubicBezTo>
                      <a:cubicBezTo>
                        <a:pt x="5431" y="1231"/>
                        <a:pt x="5428" y="1231"/>
                        <a:pt x="5428" y="1231"/>
                      </a:cubicBezTo>
                      <a:cubicBezTo>
                        <a:pt x="5389" y="1177"/>
                        <a:pt x="5341" y="1125"/>
                        <a:pt x="5286" y="1086"/>
                      </a:cubicBezTo>
                      <a:cubicBezTo>
                        <a:pt x="5299" y="1086"/>
                        <a:pt x="5309" y="1083"/>
                        <a:pt x="5319" y="1077"/>
                      </a:cubicBezTo>
                      <a:cubicBezTo>
                        <a:pt x="5347" y="1064"/>
                        <a:pt x="5363" y="1038"/>
                        <a:pt x="5376" y="1012"/>
                      </a:cubicBezTo>
                      <a:cubicBezTo>
                        <a:pt x="5389" y="986"/>
                        <a:pt x="5396" y="962"/>
                        <a:pt x="5415" y="939"/>
                      </a:cubicBezTo>
                      <a:cubicBezTo>
                        <a:pt x="5415" y="936"/>
                        <a:pt x="5418" y="933"/>
                        <a:pt x="5422" y="930"/>
                      </a:cubicBezTo>
                      <a:cubicBezTo>
                        <a:pt x="5428" y="933"/>
                        <a:pt x="5431" y="936"/>
                        <a:pt x="5438" y="936"/>
                      </a:cubicBezTo>
                      <a:cubicBezTo>
                        <a:pt x="5441" y="926"/>
                        <a:pt x="5451" y="917"/>
                        <a:pt x="5463" y="907"/>
                      </a:cubicBezTo>
                      <a:cubicBezTo>
                        <a:pt x="5460" y="907"/>
                        <a:pt x="5457" y="907"/>
                        <a:pt x="5457" y="907"/>
                      </a:cubicBezTo>
                      <a:cubicBezTo>
                        <a:pt x="5457" y="904"/>
                        <a:pt x="5460" y="904"/>
                        <a:pt x="5460" y="904"/>
                      </a:cubicBezTo>
                      <a:cubicBezTo>
                        <a:pt x="5486" y="888"/>
                        <a:pt x="5528" y="872"/>
                        <a:pt x="5557" y="888"/>
                      </a:cubicBezTo>
                      <a:cubicBezTo>
                        <a:pt x="5592" y="907"/>
                        <a:pt x="5592" y="974"/>
                        <a:pt x="5560" y="996"/>
                      </a:cubicBezTo>
                      <a:cubicBezTo>
                        <a:pt x="5544" y="1009"/>
                        <a:pt x="5518" y="1006"/>
                        <a:pt x="5499" y="996"/>
                      </a:cubicBezTo>
                      <a:cubicBezTo>
                        <a:pt x="5486" y="993"/>
                        <a:pt x="5479" y="986"/>
                        <a:pt x="5470" y="980"/>
                      </a:cubicBezTo>
                      <a:cubicBezTo>
                        <a:pt x="5463" y="977"/>
                        <a:pt x="5460" y="974"/>
                        <a:pt x="5454" y="974"/>
                      </a:cubicBezTo>
                      <a:cubicBezTo>
                        <a:pt x="5435" y="977"/>
                        <a:pt x="5422" y="1006"/>
                        <a:pt x="5422" y="1022"/>
                      </a:cubicBezTo>
                      <a:cubicBezTo>
                        <a:pt x="5418" y="1041"/>
                        <a:pt x="5422" y="1070"/>
                        <a:pt x="5438" y="1086"/>
                      </a:cubicBezTo>
                      <a:cubicBezTo>
                        <a:pt x="5470" y="1125"/>
                        <a:pt x="5528" y="1109"/>
                        <a:pt x="5567" y="1086"/>
                      </a:cubicBezTo>
                      <a:cubicBezTo>
                        <a:pt x="5618" y="1058"/>
                        <a:pt x="5644" y="1009"/>
                        <a:pt x="5666" y="959"/>
                      </a:cubicBezTo>
                      <a:cubicBezTo>
                        <a:pt x="5682" y="920"/>
                        <a:pt x="5702" y="885"/>
                        <a:pt x="5731" y="856"/>
                      </a:cubicBezTo>
                      <a:cubicBezTo>
                        <a:pt x="5734" y="856"/>
                        <a:pt x="5737" y="856"/>
                        <a:pt x="5740" y="856"/>
                      </a:cubicBezTo>
                      <a:cubicBezTo>
                        <a:pt x="5740" y="852"/>
                        <a:pt x="5744" y="846"/>
                        <a:pt x="5747" y="843"/>
                      </a:cubicBezTo>
                      <a:cubicBezTo>
                        <a:pt x="5756" y="833"/>
                        <a:pt x="5766" y="827"/>
                        <a:pt x="5779" y="817"/>
                      </a:cubicBezTo>
                      <a:cubicBezTo>
                        <a:pt x="5805" y="804"/>
                        <a:pt x="5837" y="798"/>
                        <a:pt x="5863" y="810"/>
                      </a:cubicBezTo>
                      <a:cubicBezTo>
                        <a:pt x="5901" y="830"/>
                        <a:pt x="5895" y="865"/>
                        <a:pt x="5908" y="901"/>
                      </a:cubicBezTo>
                      <a:cubicBezTo>
                        <a:pt x="5911" y="907"/>
                        <a:pt x="5917" y="910"/>
                        <a:pt x="5924" y="907"/>
                      </a:cubicBezTo>
                      <a:cubicBezTo>
                        <a:pt x="5953" y="901"/>
                        <a:pt x="5982" y="898"/>
                        <a:pt x="6011" y="910"/>
                      </a:cubicBezTo>
                      <a:cubicBezTo>
                        <a:pt x="6040" y="923"/>
                        <a:pt x="6062" y="952"/>
                        <a:pt x="6066" y="983"/>
                      </a:cubicBezTo>
                      <a:cubicBezTo>
                        <a:pt x="6069" y="1012"/>
                        <a:pt x="6069" y="1035"/>
                        <a:pt x="6095" y="1054"/>
                      </a:cubicBezTo>
                      <a:cubicBezTo>
                        <a:pt x="6117" y="1070"/>
                        <a:pt x="6143" y="1080"/>
                        <a:pt x="6159" y="1106"/>
                      </a:cubicBezTo>
                      <a:cubicBezTo>
                        <a:pt x="6169" y="1122"/>
                        <a:pt x="6175" y="1141"/>
                        <a:pt x="6175" y="1161"/>
                      </a:cubicBezTo>
                      <a:cubicBezTo>
                        <a:pt x="6172" y="1164"/>
                        <a:pt x="6172" y="1167"/>
                        <a:pt x="6169" y="1177"/>
                      </a:cubicBezTo>
                      <a:cubicBezTo>
                        <a:pt x="6165" y="1222"/>
                        <a:pt x="6130" y="1251"/>
                        <a:pt x="6088" y="1254"/>
                      </a:cubicBezTo>
                      <a:cubicBezTo>
                        <a:pt x="6085" y="1254"/>
                        <a:pt x="6079" y="1254"/>
                        <a:pt x="6072" y="1254"/>
                      </a:cubicBezTo>
                      <a:cubicBezTo>
                        <a:pt x="6046" y="1247"/>
                        <a:pt x="6011" y="1231"/>
                        <a:pt x="6001" y="1202"/>
                      </a:cubicBezTo>
                      <a:cubicBezTo>
                        <a:pt x="5995" y="1186"/>
                        <a:pt x="6004" y="1183"/>
                        <a:pt x="6014" y="1177"/>
                      </a:cubicBezTo>
                      <a:cubicBezTo>
                        <a:pt x="6024" y="1170"/>
                        <a:pt x="6030" y="1161"/>
                        <a:pt x="6037" y="1154"/>
                      </a:cubicBezTo>
                      <a:cubicBezTo>
                        <a:pt x="6069" y="1106"/>
                        <a:pt x="6033" y="1058"/>
                        <a:pt x="5985" y="1041"/>
                      </a:cubicBezTo>
                      <a:cubicBezTo>
                        <a:pt x="5972" y="1035"/>
                        <a:pt x="5956" y="1032"/>
                        <a:pt x="5940" y="1035"/>
                      </a:cubicBezTo>
                      <a:cubicBezTo>
                        <a:pt x="5904" y="1035"/>
                        <a:pt x="5872" y="1048"/>
                        <a:pt x="5844" y="1070"/>
                      </a:cubicBezTo>
                      <a:cubicBezTo>
                        <a:pt x="5805" y="1096"/>
                        <a:pt x="5776" y="1141"/>
                        <a:pt x="5769" y="1190"/>
                      </a:cubicBezTo>
                      <a:cubicBezTo>
                        <a:pt x="5763" y="1231"/>
                        <a:pt x="5785" y="1292"/>
                        <a:pt x="5834" y="1302"/>
                      </a:cubicBezTo>
                      <a:cubicBezTo>
                        <a:pt x="5837" y="1302"/>
                        <a:pt x="5837" y="1302"/>
                        <a:pt x="5840" y="1302"/>
                      </a:cubicBezTo>
                      <a:cubicBezTo>
                        <a:pt x="5860" y="1302"/>
                        <a:pt x="5876" y="1292"/>
                        <a:pt x="5895" y="1286"/>
                      </a:cubicBezTo>
                      <a:cubicBezTo>
                        <a:pt x="5904" y="1279"/>
                        <a:pt x="5914" y="1279"/>
                        <a:pt x="5921" y="1279"/>
                      </a:cubicBezTo>
                      <a:cubicBezTo>
                        <a:pt x="5937" y="1279"/>
                        <a:pt x="5950" y="1286"/>
                        <a:pt x="5963" y="1299"/>
                      </a:cubicBezTo>
                      <a:cubicBezTo>
                        <a:pt x="5985" y="1318"/>
                        <a:pt x="6008" y="1347"/>
                        <a:pt x="6001" y="1376"/>
                      </a:cubicBezTo>
                      <a:cubicBezTo>
                        <a:pt x="5998" y="1395"/>
                        <a:pt x="5976" y="1411"/>
                        <a:pt x="5956" y="1411"/>
                      </a:cubicBezTo>
                      <a:cubicBezTo>
                        <a:pt x="5947" y="1411"/>
                        <a:pt x="5934" y="1408"/>
                        <a:pt x="5927" y="1395"/>
                      </a:cubicBezTo>
                      <a:cubicBezTo>
                        <a:pt x="5914" y="1376"/>
                        <a:pt x="5908" y="1360"/>
                        <a:pt x="5882" y="1354"/>
                      </a:cubicBezTo>
                      <a:cubicBezTo>
                        <a:pt x="5876" y="1350"/>
                        <a:pt x="5872" y="1350"/>
                        <a:pt x="5866" y="1350"/>
                      </a:cubicBezTo>
                      <a:cubicBezTo>
                        <a:pt x="5850" y="1350"/>
                        <a:pt x="5834" y="1357"/>
                        <a:pt x="5821" y="1367"/>
                      </a:cubicBezTo>
                      <a:cubicBezTo>
                        <a:pt x="5785" y="1402"/>
                        <a:pt x="5792" y="1466"/>
                        <a:pt x="5834" y="1492"/>
                      </a:cubicBezTo>
                      <a:cubicBezTo>
                        <a:pt x="5856" y="1505"/>
                        <a:pt x="5882" y="1508"/>
                        <a:pt x="5911" y="1508"/>
                      </a:cubicBezTo>
                      <a:cubicBezTo>
                        <a:pt x="5940" y="1508"/>
                        <a:pt x="5969" y="1505"/>
                        <a:pt x="5992" y="1495"/>
                      </a:cubicBezTo>
                      <a:cubicBezTo>
                        <a:pt x="6040" y="1483"/>
                        <a:pt x="6085" y="1454"/>
                        <a:pt x="6136" y="1454"/>
                      </a:cubicBezTo>
                      <a:cubicBezTo>
                        <a:pt x="6146" y="1454"/>
                        <a:pt x="6153" y="1457"/>
                        <a:pt x="6159" y="1457"/>
                      </a:cubicBezTo>
                      <a:cubicBezTo>
                        <a:pt x="6214" y="1470"/>
                        <a:pt x="6265" y="1508"/>
                        <a:pt x="6278" y="1563"/>
                      </a:cubicBezTo>
                      <a:cubicBezTo>
                        <a:pt x="6288" y="1592"/>
                        <a:pt x="6285" y="1624"/>
                        <a:pt x="6265" y="1647"/>
                      </a:cubicBezTo>
                      <a:cubicBezTo>
                        <a:pt x="6249" y="1663"/>
                        <a:pt x="6227" y="1676"/>
                        <a:pt x="6204" y="1676"/>
                      </a:cubicBezTo>
                      <a:cubicBezTo>
                        <a:pt x="6194" y="1676"/>
                        <a:pt x="6188" y="1676"/>
                        <a:pt x="6178" y="1672"/>
                      </a:cubicBezTo>
                      <a:cubicBezTo>
                        <a:pt x="6140" y="1656"/>
                        <a:pt x="6181" y="1598"/>
                        <a:pt x="6169" y="1566"/>
                      </a:cubicBezTo>
                      <a:cubicBezTo>
                        <a:pt x="6159" y="1540"/>
                        <a:pt x="6133" y="1527"/>
                        <a:pt x="6108" y="1527"/>
                      </a:cubicBezTo>
                      <a:cubicBezTo>
                        <a:pt x="6085" y="1527"/>
                        <a:pt x="6066" y="1534"/>
                        <a:pt x="6049" y="1543"/>
                      </a:cubicBezTo>
                      <a:cubicBezTo>
                        <a:pt x="6008" y="1566"/>
                        <a:pt x="5976" y="1615"/>
                        <a:pt x="5985" y="1666"/>
                      </a:cubicBezTo>
                      <a:cubicBezTo>
                        <a:pt x="5985" y="1666"/>
                        <a:pt x="5985" y="1669"/>
                        <a:pt x="5988" y="1672"/>
                      </a:cubicBezTo>
                      <a:cubicBezTo>
                        <a:pt x="5992" y="1688"/>
                        <a:pt x="6001" y="1698"/>
                        <a:pt x="6011" y="1711"/>
                      </a:cubicBezTo>
                      <a:cubicBezTo>
                        <a:pt x="5995" y="1701"/>
                        <a:pt x="5976" y="1692"/>
                        <a:pt x="5959" y="1685"/>
                      </a:cubicBezTo>
                      <a:moveTo>
                        <a:pt x="7357" y="1608"/>
                      </a:moveTo>
                      <a:lnTo>
                        <a:pt x="7357" y="1608"/>
                      </a:lnTo>
                      <a:cubicBezTo>
                        <a:pt x="7341" y="1611"/>
                        <a:pt x="7325" y="1618"/>
                        <a:pt x="7309" y="1621"/>
                      </a:cubicBezTo>
                      <a:cubicBezTo>
                        <a:pt x="7296" y="1611"/>
                        <a:pt x="7283" y="1602"/>
                        <a:pt x="7270" y="1595"/>
                      </a:cubicBezTo>
                      <a:cubicBezTo>
                        <a:pt x="7260" y="1589"/>
                        <a:pt x="7251" y="1579"/>
                        <a:pt x="7244" y="1572"/>
                      </a:cubicBezTo>
                      <a:cubicBezTo>
                        <a:pt x="7209" y="1550"/>
                        <a:pt x="7177" y="1527"/>
                        <a:pt x="7138" y="1515"/>
                      </a:cubicBezTo>
                      <a:cubicBezTo>
                        <a:pt x="7099" y="1502"/>
                        <a:pt x="7058" y="1489"/>
                        <a:pt x="7016" y="1483"/>
                      </a:cubicBezTo>
                      <a:cubicBezTo>
                        <a:pt x="6861" y="1460"/>
                        <a:pt x="6706" y="1492"/>
                        <a:pt x="6565" y="1556"/>
                      </a:cubicBezTo>
                      <a:cubicBezTo>
                        <a:pt x="6417" y="1621"/>
                        <a:pt x="6281" y="1714"/>
                        <a:pt x="6133" y="1779"/>
                      </a:cubicBezTo>
                      <a:cubicBezTo>
                        <a:pt x="6130" y="1782"/>
                        <a:pt x="6127" y="1782"/>
                        <a:pt x="6124" y="1785"/>
                      </a:cubicBezTo>
                      <a:cubicBezTo>
                        <a:pt x="6114" y="1775"/>
                        <a:pt x="6104" y="1769"/>
                        <a:pt x="6098" y="1763"/>
                      </a:cubicBezTo>
                      <a:cubicBezTo>
                        <a:pt x="6079" y="1743"/>
                        <a:pt x="6062" y="1730"/>
                        <a:pt x="6056" y="1721"/>
                      </a:cubicBezTo>
                      <a:cubicBezTo>
                        <a:pt x="6053" y="1717"/>
                        <a:pt x="6049" y="1714"/>
                        <a:pt x="6046" y="1711"/>
                      </a:cubicBezTo>
                      <a:cubicBezTo>
                        <a:pt x="6030" y="1695"/>
                        <a:pt x="6011" y="1679"/>
                        <a:pt x="6011" y="1653"/>
                      </a:cubicBezTo>
                      <a:cubicBezTo>
                        <a:pt x="6008" y="1624"/>
                        <a:pt x="6024" y="1598"/>
                        <a:pt x="6043" y="1582"/>
                      </a:cubicBezTo>
                      <a:cubicBezTo>
                        <a:pt x="6059" y="1566"/>
                        <a:pt x="6079" y="1553"/>
                        <a:pt x="6101" y="1553"/>
                      </a:cubicBezTo>
                      <a:cubicBezTo>
                        <a:pt x="6108" y="1553"/>
                        <a:pt x="6114" y="1553"/>
                        <a:pt x="6120" y="1556"/>
                      </a:cubicBezTo>
                      <a:cubicBezTo>
                        <a:pt x="6149" y="1569"/>
                        <a:pt x="6146" y="1589"/>
                        <a:pt x="6140" y="1611"/>
                      </a:cubicBezTo>
                      <a:cubicBezTo>
                        <a:pt x="6133" y="1631"/>
                        <a:pt x="6130" y="1650"/>
                        <a:pt x="6136" y="1669"/>
                      </a:cubicBezTo>
                      <a:cubicBezTo>
                        <a:pt x="6146" y="1688"/>
                        <a:pt x="6169" y="1698"/>
                        <a:pt x="6191" y="1701"/>
                      </a:cubicBezTo>
                      <a:cubicBezTo>
                        <a:pt x="6194" y="1701"/>
                        <a:pt x="6198" y="1704"/>
                        <a:pt x="6201" y="1704"/>
                      </a:cubicBezTo>
                      <a:cubicBezTo>
                        <a:pt x="6227" y="1704"/>
                        <a:pt x="6252" y="1695"/>
                        <a:pt x="6272" y="1676"/>
                      </a:cubicBezTo>
                      <a:cubicBezTo>
                        <a:pt x="6346" y="1637"/>
                        <a:pt x="6413" y="1582"/>
                        <a:pt x="6488" y="1543"/>
                      </a:cubicBezTo>
                      <a:cubicBezTo>
                        <a:pt x="6591" y="1489"/>
                        <a:pt x="6697" y="1444"/>
                        <a:pt x="6810" y="1421"/>
                      </a:cubicBezTo>
                      <a:cubicBezTo>
                        <a:pt x="6926" y="1399"/>
                        <a:pt x="7051" y="1389"/>
                        <a:pt x="7164" y="1428"/>
                      </a:cubicBezTo>
                      <a:cubicBezTo>
                        <a:pt x="7267" y="1463"/>
                        <a:pt x="7357" y="1527"/>
                        <a:pt x="7441" y="1595"/>
                      </a:cubicBezTo>
                      <a:cubicBezTo>
                        <a:pt x="7412" y="1598"/>
                        <a:pt x="7383" y="1602"/>
                        <a:pt x="7357" y="1608"/>
                      </a:cubicBezTo>
                      <a:moveTo>
                        <a:pt x="7479" y="1592"/>
                      </a:moveTo>
                      <a:lnTo>
                        <a:pt x="7479" y="1592"/>
                      </a:lnTo>
                      <a:cubicBezTo>
                        <a:pt x="7473" y="1592"/>
                        <a:pt x="7467" y="1592"/>
                        <a:pt x="7463" y="1589"/>
                      </a:cubicBezTo>
                      <a:cubicBezTo>
                        <a:pt x="7457" y="1585"/>
                        <a:pt x="7454" y="1582"/>
                        <a:pt x="7450" y="1579"/>
                      </a:cubicBezTo>
                      <a:cubicBezTo>
                        <a:pt x="7380" y="1508"/>
                        <a:pt x="7299" y="1450"/>
                        <a:pt x="7209" y="1411"/>
                      </a:cubicBezTo>
                      <a:cubicBezTo>
                        <a:pt x="7202" y="1411"/>
                        <a:pt x="7196" y="1408"/>
                        <a:pt x="7193" y="1405"/>
                      </a:cubicBezTo>
                      <a:cubicBezTo>
                        <a:pt x="7029" y="1344"/>
                        <a:pt x="6851" y="1363"/>
                        <a:pt x="6687" y="1418"/>
                      </a:cubicBezTo>
                      <a:cubicBezTo>
                        <a:pt x="6597" y="1444"/>
                        <a:pt x="6513" y="1486"/>
                        <a:pt x="6433" y="1531"/>
                      </a:cubicBezTo>
                      <a:cubicBezTo>
                        <a:pt x="6388" y="1556"/>
                        <a:pt x="6356" y="1579"/>
                        <a:pt x="6313" y="1608"/>
                      </a:cubicBezTo>
                      <a:cubicBezTo>
                        <a:pt x="6317" y="1579"/>
                        <a:pt x="6310" y="1553"/>
                        <a:pt x="6297" y="1531"/>
                      </a:cubicBezTo>
                      <a:cubicBezTo>
                        <a:pt x="6336" y="1521"/>
                        <a:pt x="6439" y="1499"/>
                        <a:pt x="6449" y="1495"/>
                      </a:cubicBezTo>
                      <a:cubicBezTo>
                        <a:pt x="6507" y="1479"/>
                        <a:pt x="6736" y="1383"/>
                        <a:pt x="6800" y="1360"/>
                      </a:cubicBezTo>
                      <a:cubicBezTo>
                        <a:pt x="6954" y="1312"/>
                        <a:pt x="7122" y="1325"/>
                        <a:pt x="7273" y="1373"/>
                      </a:cubicBezTo>
                      <a:cubicBezTo>
                        <a:pt x="7399" y="1415"/>
                        <a:pt x="7521" y="1483"/>
                        <a:pt x="7586" y="1595"/>
                      </a:cubicBezTo>
                      <a:cubicBezTo>
                        <a:pt x="7550" y="1595"/>
                        <a:pt x="7515" y="1592"/>
                        <a:pt x="7479" y="1592"/>
                      </a:cubicBezTo>
                      <a:moveTo>
                        <a:pt x="7624" y="1602"/>
                      </a:moveTo>
                      <a:lnTo>
                        <a:pt x="7624" y="1602"/>
                      </a:lnTo>
                      <a:cubicBezTo>
                        <a:pt x="7621" y="1598"/>
                        <a:pt x="7618" y="1598"/>
                        <a:pt x="7615" y="1598"/>
                      </a:cubicBezTo>
                      <a:cubicBezTo>
                        <a:pt x="7611" y="1595"/>
                        <a:pt x="7611" y="1592"/>
                        <a:pt x="7608" y="1589"/>
                      </a:cubicBezTo>
                      <a:cubicBezTo>
                        <a:pt x="7554" y="1495"/>
                        <a:pt x="7467" y="1415"/>
                        <a:pt x="7367" y="1376"/>
                      </a:cubicBezTo>
                      <a:cubicBezTo>
                        <a:pt x="7293" y="1347"/>
                        <a:pt x="7218" y="1322"/>
                        <a:pt x="7138" y="1309"/>
                      </a:cubicBezTo>
                      <a:cubicBezTo>
                        <a:pt x="7141" y="1309"/>
                        <a:pt x="7141" y="1309"/>
                        <a:pt x="7145" y="1309"/>
                      </a:cubicBezTo>
                      <a:cubicBezTo>
                        <a:pt x="7228" y="1309"/>
                        <a:pt x="7315" y="1315"/>
                        <a:pt x="7393" y="1344"/>
                      </a:cubicBezTo>
                      <a:cubicBezTo>
                        <a:pt x="7463" y="1376"/>
                        <a:pt x="7531" y="1421"/>
                        <a:pt x="7586" y="1476"/>
                      </a:cubicBezTo>
                      <a:cubicBezTo>
                        <a:pt x="7611" y="1502"/>
                        <a:pt x="7640" y="1531"/>
                        <a:pt x="7660" y="1560"/>
                      </a:cubicBezTo>
                      <a:cubicBezTo>
                        <a:pt x="7663" y="1563"/>
                        <a:pt x="7663" y="1563"/>
                        <a:pt x="7663" y="1566"/>
                      </a:cubicBezTo>
                      <a:cubicBezTo>
                        <a:pt x="7673" y="1579"/>
                        <a:pt x="7682" y="1595"/>
                        <a:pt x="7686" y="1611"/>
                      </a:cubicBezTo>
                      <a:cubicBezTo>
                        <a:pt x="7666" y="1608"/>
                        <a:pt x="7647" y="1605"/>
                        <a:pt x="7624" y="1602"/>
                      </a:cubicBezTo>
                      <a:moveTo>
                        <a:pt x="7882" y="1685"/>
                      </a:moveTo>
                      <a:lnTo>
                        <a:pt x="7882" y="1685"/>
                      </a:lnTo>
                      <a:cubicBezTo>
                        <a:pt x="7824" y="1656"/>
                        <a:pt x="7769" y="1634"/>
                        <a:pt x="7705" y="1618"/>
                      </a:cubicBezTo>
                      <a:cubicBezTo>
                        <a:pt x="7708" y="1618"/>
                        <a:pt x="7699" y="1595"/>
                        <a:pt x="7686" y="1572"/>
                      </a:cubicBezTo>
                      <a:cubicBezTo>
                        <a:pt x="7750" y="1589"/>
                        <a:pt x="7802" y="1595"/>
                        <a:pt x="7866" y="1569"/>
                      </a:cubicBezTo>
                      <a:cubicBezTo>
                        <a:pt x="7934" y="1540"/>
                        <a:pt x="8014" y="1479"/>
                        <a:pt x="8091" y="1511"/>
                      </a:cubicBezTo>
                      <a:cubicBezTo>
                        <a:pt x="8095" y="1511"/>
                        <a:pt x="8098" y="1508"/>
                        <a:pt x="8095" y="1505"/>
                      </a:cubicBezTo>
                      <a:cubicBezTo>
                        <a:pt x="8043" y="1476"/>
                        <a:pt x="7991" y="1492"/>
                        <a:pt x="7940" y="1515"/>
                      </a:cubicBezTo>
                      <a:cubicBezTo>
                        <a:pt x="7901" y="1531"/>
                        <a:pt x="7866" y="1550"/>
                        <a:pt x="7824" y="1560"/>
                      </a:cubicBezTo>
                      <a:cubicBezTo>
                        <a:pt x="7772" y="1572"/>
                        <a:pt x="7724" y="1560"/>
                        <a:pt x="7673" y="1547"/>
                      </a:cubicBezTo>
                      <a:lnTo>
                        <a:pt x="7673" y="1547"/>
                      </a:lnTo>
                      <a:cubicBezTo>
                        <a:pt x="7663" y="1527"/>
                        <a:pt x="7653" y="1515"/>
                        <a:pt x="7653" y="1511"/>
                      </a:cubicBezTo>
                      <a:cubicBezTo>
                        <a:pt x="7624" y="1463"/>
                        <a:pt x="7579" y="1421"/>
                        <a:pt x="7534" y="1389"/>
                      </a:cubicBezTo>
                      <a:cubicBezTo>
                        <a:pt x="7521" y="1379"/>
                        <a:pt x="7505" y="1367"/>
                        <a:pt x="7489" y="1357"/>
                      </a:cubicBezTo>
                      <a:cubicBezTo>
                        <a:pt x="7531" y="1338"/>
                        <a:pt x="7566" y="1302"/>
                        <a:pt x="7592" y="1263"/>
                      </a:cubicBezTo>
                      <a:cubicBezTo>
                        <a:pt x="7608" y="1234"/>
                        <a:pt x="7621" y="1202"/>
                        <a:pt x="7637" y="1173"/>
                      </a:cubicBezTo>
                      <a:cubicBezTo>
                        <a:pt x="7647" y="1151"/>
                        <a:pt x="7660" y="1118"/>
                        <a:pt x="7682" y="1102"/>
                      </a:cubicBezTo>
                      <a:cubicBezTo>
                        <a:pt x="7695" y="1096"/>
                        <a:pt x="7711" y="1093"/>
                        <a:pt x="7724" y="1086"/>
                      </a:cubicBezTo>
                      <a:cubicBezTo>
                        <a:pt x="7727" y="1083"/>
                        <a:pt x="7727" y="1080"/>
                        <a:pt x="7724" y="1080"/>
                      </a:cubicBezTo>
                      <a:cubicBezTo>
                        <a:pt x="7660" y="1074"/>
                        <a:pt x="7634" y="1128"/>
                        <a:pt x="7608" y="1177"/>
                      </a:cubicBezTo>
                      <a:cubicBezTo>
                        <a:pt x="7576" y="1247"/>
                        <a:pt x="7538" y="1312"/>
                        <a:pt x="7463" y="1341"/>
                      </a:cubicBezTo>
                      <a:cubicBezTo>
                        <a:pt x="7450" y="1334"/>
                        <a:pt x="7441" y="1331"/>
                        <a:pt x="7431" y="1325"/>
                      </a:cubicBezTo>
                      <a:cubicBezTo>
                        <a:pt x="7425" y="1322"/>
                        <a:pt x="7393" y="1312"/>
                        <a:pt x="7389" y="1309"/>
                      </a:cubicBezTo>
                      <a:cubicBezTo>
                        <a:pt x="7383" y="1289"/>
                        <a:pt x="7373" y="1273"/>
                        <a:pt x="7363" y="1254"/>
                      </a:cubicBezTo>
                      <a:cubicBezTo>
                        <a:pt x="7425" y="1267"/>
                        <a:pt x="7502" y="1209"/>
                        <a:pt x="7541" y="1167"/>
                      </a:cubicBezTo>
                      <a:cubicBezTo>
                        <a:pt x="7570" y="1135"/>
                        <a:pt x="7595" y="1099"/>
                        <a:pt x="7615" y="1061"/>
                      </a:cubicBezTo>
                      <a:cubicBezTo>
                        <a:pt x="7627" y="1038"/>
                        <a:pt x="7634" y="1016"/>
                        <a:pt x="7647" y="996"/>
                      </a:cubicBezTo>
                      <a:cubicBezTo>
                        <a:pt x="7673" y="959"/>
                        <a:pt x="7727" y="926"/>
                        <a:pt x="7763" y="977"/>
                      </a:cubicBezTo>
                      <a:cubicBezTo>
                        <a:pt x="7766" y="980"/>
                        <a:pt x="7776" y="983"/>
                        <a:pt x="7779" y="977"/>
                      </a:cubicBezTo>
                      <a:cubicBezTo>
                        <a:pt x="7821" y="943"/>
                        <a:pt x="7901" y="946"/>
                        <a:pt x="7930" y="993"/>
                      </a:cubicBezTo>
                      <a:cubicBezTo>
                        <a:pt x="7934" y="999"/>
                        <a:pt x="7940" y="993"/>
                        <a:pt x="7940" y="986"/>
                      </a:cubicBezTo>
                      <a:cubicBezTo>
                        <a:pt x="7914" y="930"/>
                        <a:pt x="7824" y="923"/>
                        <a:pt x="7776" y="955"/>
                      </a:cubicBezTo>
                      <a:cubicBezTo>
                        <a:pt x="7724" y="898"/>
                        <a:pt x="7647" y="946"/>
                        <a:pt x="7618" y="1006"/>
                      </a:cubicBezTo>
                      <a:cubicBezTo>
                        <a:pt x="7592" y="1061"/>
                        <a:pt x="7563" y="1115"/>
                        <a:pt x="7518" y="1157"/>
                      </a:cubicBezTo>
                      <a:cubicBezTo>
                        <a:pt x="7486" y="1193"/>
                        <a:pt x="7412" y="1247"/>
                        <a:pt x="7357" y="1231"/>
                      </a:cubicBezTo>
                      <a:cubicBezTo>
                        <a:pt x="7354" y="1231"/>
                        <a:pt x="7351" y="1231"/>
                        <a:pt x="7351" y="1231"/>
                      </a:cubicBezTo>
                      <a:cubicBezTo>
                        <a:pt x="7312" y="1177"/>
                        <a:pt x="7264" y="1125"/>
                        <a:pt x="7209" y="1086"/>
                      </a:cubicBezTo>
                      <a:cubicBezTo>
                        <a:pt x="7222" y="1086"/>
                        <a:pt x="7231" y="1083"/>
                        <a:pt x="7241" y="1077"/>
                      </a:cubicBezTo>
                      <a:cubicBezTo>
                        <a:pt x="7270" y="1064"/>
                        <a:pt x="7286" y="1038"/>
                        <a:pt x="7299" y="1012"/>
                      </a:cubicBezTo>
                      <a:cubicBezTo>
                        <a:pt x="7312" y="986"/>
                        <a:pt x="7318" y="962"/>
                        <a:pt x="7338" y="939"/>
                      </a:cubicBezTo>
                      <a:cubicBezTo>
                        <a:pt x="7338" y="936"/>
                        <a:pt x="7341" y="933"/>
                        <a:pt x="7344" y="930"/>
                      </a:cubicBezTo>
                      <a:cubicBezTo>
                        <a:pt x="7351" y="933"/>
                        <a:pt x="7354" y="936"/>
                        <a:pt x="7360" y="936"/>
                      </a:cubicBezTo>
                      <a:cubicBezTo>
                        <a:pt x="7363" y="926"/>
                        <a:pt x="7373" y="917"/>
                        <a:pt x="7386" y="907"/>
                      </a:cubicBezTo>
                      <a:cubicBezTo>
                        <a:pt x="7383" y="907"/>
                        <a:pt x="7380" y="907"/>
                        <a:pt x="7380" y="907"/>
                      </a:cubicBezTo>
                      <a:cubicBezTo>
                        <a:pt x="7380" y="904"/>
                        <a:pt x="7383" y="904"/>
                        <a:pt x="7383" y="904"/>
                      </a:cubicBezTo>
                      <a:cubicBezTo>
                        <a:pt x="7409" y="888"/>
                        <a:pt x="7450" y="872"/>
                        <a:pt x="7479" y="888"/>
                      </a:cubicBezTo>
                      <a:cubicBezTo>
                        <a:pt x="7515" y="907"/>
                        <a:pt x="7515" y="974"/>
                        <a:pt x="7486" y="996"/>
                      </a:cubicBezTo>
                      <a:cubicBezTo>
                        <a:pt x="7467" y="1009"/>
                        <a:pt x="7441" y="1006"/>
                        <a:pt x="7422" y="996"/>
                      </a:cubicBezTo>
                      <a:cubicBezTo>
                        <a:pt x="7409" y="993"/>
                        <a:pt x="7402" y="986"/>
                        <a:pt x="7393" y="980"/>
                      </a:cubicBezTo>
                      <a:cubicBezTo>
                        <a:pt x="7386" y="977"/>
                        <a:pt x="7383" y="974"/>
                        <a:pt x="7376" y="974"/>
                      </a:cubicBezTo>
                      <a:cubicBezTo>
                        <a:pt x="7357" y="977"/>
                        <a:pt x="7344" y="1006"/>
                        <a:pt x="7344" y="1022"/>
                      </a:cubicBezTo>
                      <a:cubicBezTo>
                        <a:pt x="7341" y="1041"/>
                        <a:pt x="7344" y="1070"/>
                        <a:pt x="7360" y="1086"/>
                      </a:cubicBezTo>
                      <a:cubicBezTo>
                        <a:pt x="7393" y="1125"/>
                        <a:pt x="7450" y="1109"/>
                        <a:pt x="7489" y="1086"/>
                      </a:cubicBezTo>
                      <a:cubicBezTo>
                        <a:pt x="7541" y="1058"/>
                        <a:pt x="7566" y="1009"/>
                        <a:pt x="7589" y="959"/>
                      </a:cubicBezTo>
                      <a:cubicBezTo>
                        <a:pt x="7605" y="920"/>
                        <a:pt x="7624" y="885"/>
                        <a:pt x="7653" y="856"/>
                      </a:cubicBezTo>
                      <a:cubicBezTo>
                        <a:pt x="7657" y="856"/>
                        <a:pt x="7660" y="856"/>
                        <a:pt x="7663" y="856"/>
                      </a:cubicBezTo>
                      <a:cubicBezTo>
                        <a:pt x="7663" y="852"/>
                        <a:pt x="7666" y="846"/>
                        <a:pt x="7670" y="843"/>
                      </a:cubicBezTo>
                      <a:cubicBezTo>
                        <a:pt x="7679" y="833"/>
                        <a:pt x="7689" y="827"/>
                        <a:pt x="7702" y="817"/>
                      </a:cubicBezTo>
                      <a:cubicBezTo>
                        <a:pt x="7727" y="804"/>
                        <a:pt x="7759" y="798"/>
                        <a:pt x="7785" y="810"/>
                      </a:cubicBezTo>
                      <a:cubicBezTo>
                        <a:pt x="7824" y="830"/>
                        <a:pt x="7818" y="865"/>
                        <a:pt x="7831" y="901"/>
                      </a:cubicBezTo>
                      <a:cubicBezTo>
                        <a:pt x="7834" y="907"/>
                        <a:pt x="7840" y="910"/>
                        <a:pt x="7847" y="907"/>
                      </a:cubicBezTo>
                      <a:cubicBezTo>
                        <a:pt x="7875" y="901"/>
                        <a:pt x="7904" y="898"/>
                        <a:pt x="7934" y="910"/>
                      </a:cubicBezTo>
                      <a:cubicBezTo>
                        <a:pt x="7963" y="923"/>
                        <a:pt x="7985" y="952"/>
                        <a:pt x="7988" y="983"/>
                      </a:cubicBezTo>
                      <a:cubicBezTo>
                        <a:pt x="7991" y="1012"/>
                        <a:pt x="7991" y="1035"/>
                        <a:pt x="8017" y="1054"/>
                      </a:cubicBezTo>
                      <a:cubicBezTo>
                        <a:pt x="8040" y="1070"/>
                        <a:pt x="8066" y="1080"/>
                        <a:pt x="8082" y="1106"/>
                      </a:cubicBezTo>
                      <a:cubicBezTo>
                        <a:pt x="8091" y="1122"/>
                        <a:pt x="8098" y="1141"/>
                        <a:pt x="8098" y="1157"/>
                      </a:cubicBezTo>
                      <a:cubicBezTo>
                        <a:pt x="8088" y="1161"/>
                        <a:pt x="8095" y="1167"/>
                        <a:pt x="8095" y="1177"/>
                      </a:cubicBezTo>
                      <a:cubicBezTo>
                        <a:pt x="8088" y="1222"/>
                        <a:pt x="8056" y="1251"/>
                        <a:pt x="8011" y="1254"/>
                      </a:cubicBezTo>
                      <a:cubicBezTo>
                        <a:pt x="8008" y="1254"/>
                        <a:pt x="8001" y="1254"/>
                        <a:pt x="7995" y="1254"/>
                      </a:cubicBezTo>
                      <a:cubicBezTo>
                        <a:pt x="7969" y="1247"/>
                        <a:pt x="7934" y="1231"/>
                        <a:pt x="7924" y="1202"/>
                      </a:cubicBezTo>
                      <a:cubicBezTo>
                        <a:pt x="7917" y="1186"/>
                        <a:pt x="7927" y="1183"/>
                        <a:pt x="7937" y="1177"/>
                      </a:cubicBezTo>
                      <a:cubicBezTo>
                        <a:pt x="7947" y="1170"/>
                        <a:pt x="7953" y="1161"/>
                        <a:pt x="7959" y="1154"/>
                      </a:cubicBezTo>
                      <a:cubicBezTo>
                        <a:pt x="7991" y="1106"/>
                        <a:pt x="7956" y="1058"/>
                        <a:pt x="7908" y="1041"/>
                      </a:cubicBezTo>
                      <a:cubicBezTo>
                        <a:pt x="7895" y="1035"/>
                        <a:pt x="7879" y="1032"/>
                        <a:pt x="7863" y="1035"/>
                      </a:cubicBezTo>
                      <a:cubicBezTo>
                        <a:pt x="7827" y="1035"/>
                        <a:pt x="7795" y="1048"/>
                        <a:pt x="7766" y="1070"/>
                      </a:cubicBezTo>
                      <a:cubicBezTo>
                        <a:pt x="7727" y="1096"/>
                        <a:pt x="7699" y="1141"/>
                        <a:pt x="7692" y="1190"/>
                      </a:cubicBezTo>
                      <a:cubicBezTo>
                        <a:pt x="7686" y="1231"/>
                        <a:pt x="7708" y="1292"/>
                        <a:pt x="7756" y="1302"/>
                      </a:cubicBezTo>
                      <a:cubicBezTo>
                        <a:pt x="7759" y="1302"/>
                        <a:pt x="7759" y="1302"/>
                        <a:pt x="7763" y="1302"/>
                      </a:cubicBezTo>
                      <a:cubicBezTo>
                        <a:pt x="7782" y="1302"/>
                        <a:pt x="7798" y="1292"/>
                        <a:pt x="7818" y="1286"/>
                      </a:cubicBezTo>
                      <a:cubicBezTo>
                        <a:pt x="7827" y="1279"/>
                        <a:pt x="7837" y="1279"/>
                        <a:pt x="7843" y="1279"/>
                      </a:cubicBezTo>
                      <a:cubicBezTo>
                        <a:pt x="7859" y="1279"/>
                        <a:pt x="7872" y="1286"/>
                        <a:pt x="7888" y="1299"/>
                      </a:cubicBezTo>
                      <a:cubicBezTo>
                        <a:pt x="7908" y="1318"/>
                        <a:pt x="7930" y="1347"/>
                        <a:pt x="7924" y="1376"/>
                      </a:cubicBezTo>
                      <a:cubicBezTo>
                        <a:pt x="7921" y="1395"/>
                        <a:pt x="7898" y="1411"/>
                        <a:pt x="7879" y="1411"/>
                      </a:cubicBezTo>
                      <a:cubicBezTo>
                        <a:pt x="7869" y="1411"/>
                        <a:pt x="7856" y="1408"/>
                        <a:pt x="7850" y="1395"/>
                      </a:cubicBezTo>
                      <a:cubicBezTo>
                        <a:pt x="7837" y="1376"/>
                        <a:pt x="7831" y="1360"/>
                        <a:pt x="7805" y="1354"/>
                      </a:cubicBezTo>
                      <a:cubicBezTo>
                        <a:pt x="7798" y="1350"/>
                        <a:pt x="7795" y="1350"/>
                        <a:pt x="7789" y="1350"/>
                      </a:cubicBezTo>
                      <a:cubicBezTo>
                        <a:pt x="7772" y="1350"/>
                        <a:pt x="7756" y="1357"/>
                        <a:pt x="7743" y="1367"/>
                      </a:cubicBezTo>
                      <a:cubicBezTo>
                        <a:pt x="7708" y="1402"/>
                        <a:pt x="7715" y="1466"/>
                        <a:pt x="7756" y="1492"/>
                      </a:cubicBezTo>
                      <a:cubicBezTo>
                        <a:pt x="7779" y="1505"/>
                        <a:pt x="7805" y="1508"/>
                        <a:pt x="7834" y="1508"/>
                      </a:cubicBezTo>
                      <a:cubicBezTo>
                        <a:pt x="7863" y="1508"/>
                        <a:pt x="7892" y="1505"/>
                        <a:pt x="7914" y="1495"/>
                      </a:cubicBezTo>
                      <a:cubicBezTo>
                        <a:pt x="7963" y="1483"/>
                        <a:pt x="8008" y="1454"/>
                        <a:pt x="8059" y="1454"/>
                      </a:cubicBezTo>
                      <a:cubicBezTo>
                        <a:pt x="8069" y="1454"/>
                        <a:pt x="8075" y="1457"/>
                        <a:pt x="8082" y="1457"/>
                      </a:cubicBezTo>
                      <a:cubicBezTo>
                        <a:pt x="8136" y="1470"/>
                        <a:pt x="8188" y="1508"/>
                        <a:pt x="8201" y="1563"/>
                      </a:cubicBezTo>
                      <a:cubicBezTo>
                        <a:pt x="8211" y="1592"/>
                        <a:pt x="8207" y="1624"/>
                        <a:pt x="8188" y="1647"/>
                      </a:cubicBezTo>
                      <a:cubicBezTo>
                        <a:pt x="8172" y="1663"/>
                        <a:pt x="8149" y="1676"/>
                        <a:pt x="8127" y="1676"/>
                      </a:cubicBezTo>
                      <a:cubicBezTo>
                        <a:pt x="8117" y="1676"/>
                        <a:pt x="8111" y="1676"/>
                        <a:pt x="8101" y="1672"/>
                      </a:cubicBezTo>
                      <a:cubicBezTo>
                        <a:pt x="8062" y="1656"/>
                        <a:pt x="8104" y="1598"/>
                        <a:pt x="8091" y="1566"/>
                      </a:cubicBezTo>
                      <a:cubicBezTo>
                        <a:pt x="8082" y="1540"/>
                        <a:pt x="8056" y="1527"/>
                        <a:pt x="8030" y="1527"/>
                      </a:cubicBezTo>
                      <a:cubicBezTo>
                        <a:pt x="8011" y="1527"/>
                        <a:pt x="7988" y="1534"/>
                        <a:pt x="7972" y="1543"/>
                      </a:cubicBezTo>
                      <a:cubicBezTo>
                        <a:pt x="7930" y="1566"/>
                        <a:pt x="7898" y="1615"/>
                        <a:pt x="7908" y="1666"/>
                      </a:cubicBezTo>
                      <a:cubicBezTo>
                        <a:pt x="7908" y="1666"/>
                        <a:pt x="7908" y="1669"/>
                        <a:pt x="7911" y="1672"/>
                      </a:cubicBezTo>
                      <a:cubicBezTo>
                        <a:pt x="7914" y="1688"/>
                        <a:pt x="7924" y="1698"/>
                        <a:pt x="7934" y="1711"/>
                      </a:cubicBezTo>
                      <a:cubicBezTo>
                        <a:pt x="7917" y="1701"/>
                        <a:pt x="7898" y="1692"/>
                        <a:pt x="7882" y="1685"/>
                      </a:cubicBezTo>
                      <a:moveTo>
                        <a:pt x="9280" y="1608"/>
                      </a:moveTo>
                      <a:lnTo>
                        <a:pt x="9280" y="1608"/>
                      </a:lnTo>
                      <a:cubicBezTo>
                        <a:pt x="9264" y="1611"/>
                        <a:pt x="9248" y="1618"/>
                        <a:pt x="9231" y="1621"/>
                      </a:cubicBezTo>
                      <a:cubicBezTo>
                        <a:pt x="9218" y="1611"/>
                        <a:pt x="9206" y="1602"/>
                        <a:pt x="9193" y="1595"/>
                      </a:cubicBezTo>
                      <a:cubicBezTo>
                        <a:pt x="9183" y="1589"/>
                        <a:pt x="9173" y="1579"/>
                        <a:pt x="9167" y="1572"/>
                      </a:cubicBezTo>
                      <a:cubicBezTo>
                        <a:pt x="9132" y="1550"/>
                        <a:pt x="9099" y="1527"/>
                        <a:pt x="9061" y="1515"/>
                      </a:cubicBezTo>
                      <a:cubicBezTo>
                        <a:pt x="9022" y="1502"/>
                        <a:pt x="8980" y="1489"/>
                        <a:pt x="8938" y="1483"/>
                      </a:cubicBezTo>
                      <a:cubicBezTo>
                        <a:pt x="8784" y="1460"/>
                        <a:pt x="8629" y="1492"/>
                        <a:pt x="8488" y="1556"/>
                      </a:cubicBezTo>
                      <a:cubicBezTo>
                        <a:pt x="8339" y="1621"/>
                        <a:pt x="8204" y="1714"/>
                        <a:pt x="8056" y="1779"/>
                      </a:cubicBezTo>
                      <a:cubicBezTo>
                        <a:pt x="8053" y="1782"/>
                        <a:pt x="8049" y="1782"/>
                        <a:pt x="8046" y="1785"/>
                      </a:cubicBezTo>
                      <a:cubicBezTo>
                        <a:pt x="8037" y="1775"/>
                        <a:pt x="8027" y="1769"/>
                        <a:pt x="8020" y="1763"/>
                      </a:cubicBezTo>
                      <a:cubicBezTo>
                        <a:pt x="8001" y="1743"/>
                        <a:pt x="7985" y="1730"/>
                        <a:pt x="7979" y="1721"/>
                      </a:cubicBezTo>
                      <a:cubicBezTo>
                        <a:pt x="7975" y="1717"/>
                        <a:pt x="7972" y="1714"/>
                        <a:pt x="7969" y="1711"/>
                      </a:cubicBezTo>
                      <a:cubicBezTo>
                        <a:pt x="7953" y="1695"/>
                        <a:pt x="7934" y="1679"/>
                        <a:pt x="7934" y="1653"/>
                      </a:cubicBezTo>
                      <a:cubicBezTo>
                        <a:pt x="7930" y="1624"/>
                        <a:pt x="7947" y="1598"/>
                        <a:pt x="7966" y="1582"/>
                      </a:cubicBezTo>
                      <a:cubicBezTo>
                        <a:pt x="7982" y="1566"/>
                        <a:pt x="8001" y="1553"/>
                        <a:pt x="8024" y="1553"/>
                      </a:cubicBezTo>
                      <a:cubicBezTo>
                        <a:pt x="8030" y="1553"/>
                        <a:pt x="8037" y="1553"/>
                        <a:pt x="8043" y="1556"/>
                      </a:cubicBezTo>
                      <a:cubicBezTo>
                        <a:pt x="8072" y="1569"/>
                        <a:pt x="8069" y="1589"/>
                        <a:pt x="8062" y="1611"/>
                      </a:cubicBezTo>
                      <a:cubicBezTo>
                        <a:pt x="8059" y="1631"/>
                        <a:pt x="8053" y="1650"/>
                        <a:pt x="8059" y="1669"/>
                      </a:cubicBezTo>
                      <a:cubicBezTo>
                        <a:pt x="8069" y="1688"/>
                        <a:pt x="8091" y="1698"/>
                        <a:pt x="8114" y="1701"/>
                      </a:cubicBezTo>
                      <a:cubicBezTo>
                        <a:pt x="8117" y="1701"/>
                        <a:pt x="8120" y="1704"/>
                        <a:pt x="8124" y="1704"/>
                      </a:cubicBezTo>
                      <a:cubicBezTo>
                        <a:pt x="8149" y="1704"/>
                        <a:pt x="8175" y="1695"/>
                        <a:pt x="8195" y="1676"/>
                      </a:cubicBezTo>
                      <a:cubicBezTo>
                        <a:pt x="8268" y="1637"/>
                        <a:pt x="8336" y="1582"/>
                        <a:pt x="8410" y="1543"/>
                      </a:cubicBezTo>
                      <a:cubicBezTo>
                        <a:pt x="8513" y="1489"/>
                        <a:pt x="8620" y="1444"/>
                        <a:pt x="8732" y="1421"/>
                      </a:cubicBezTo>
                      <a:cubicBezTo>
                        <a:pt x="8848" y="1399"/>
                        <a:pt x="8974" y="1389"/>
                        <a:pt x="9086" y="1428"/>
                      </a:cubicBezTo>
                      <a:cubicBezTo>
                        <a:pt x="9189" y="1463"/>
                        <a:pt x="9280" y="1527"/>
                        <a:pt x="9363" y="1595"/>
                      </a:cubicBezTo>
                      <a:cubicBezTo>
                        <a:pt x="9334" y="1598"/>
                        <a:pt x="9305" y="1602"/>
                        <a:pt x="9280" y="1608"/>
                      </a:cubicBezTo>
                      <a:moveTo>
                        <a:pt x="9402" y="1592"/>
                      </a:moveTo>
                      <a:lnTo>
                        <a:pt x="9402" y="1592"/>
                      </a:lnTo>
                      <a:cubicBezTo>
                        <a:pt x="9396" y="1592"/>
                        <a:pt x="9389" y="1592"/>
                        <a:pt x="9386" y="1589"/>
                      </a:cubicBezTo>
                      <a:cubicBezTo>
                        <a:pt x="9380" y="1585"/>
                        <a:pt x="9376" y="1582"/>
                        <a:pt x="9373" y="1579"/>
                      </a:cubicBezTo>
                      <a:cubicBezTo>
                        <a:pt x="9302" y="1508"/>
                        <a:pt x="9222" y="1450"/>
                        <a:pt x="9132" y="1411"/>
                      </a:cubicBezTo>
                      <a:cubicBezTo>
                        <a:pt x="9125" y="1411"/>
                        <a:pt x="9119" y="1408"/>
                        <a:pt x="9116" y="1405"/>
                      </a:cubicBezTo>
                      <a:cubicBezTo>
                        <a:pt x="8951" y="1344"/>
                        <a:pt x="8774" y="1363"/>
                        <a:pt x="8610" y="1418"/>
                      </a:cubicBezTo>
                      <a:cubicBezTo>
                        <a:pt x="8520" y="1444"/>
                        <a:pt x="8436" y="1486"/>
                        <a:pt x="8356" y="1531"/>
                      </a:cubicBezTo>
                      <a:cubicBezTo>
                        <a:pt x="8310" y="1556"/>
                        <a:pt x="8278" y="1579"/>
                        <a:pt x="8236" y="1608"/>
                      </a:cubicBezTo>
                      <a:cubicBezTo>
                        <a:pt x="8240" y="1579"/>
                        <a:pt x="8233" y="1553"/>
                        <a:pt x="8220" y="1531"/>
                      </a:cubicBezTo>
                      <a:cubicBezTo>
                        <a:pt x="8259" y="1521"/>
                        <a:pt x="8362" y="1499"/>
                        <a:pt x="8372" y="1495"/>
                      </a:cubicBezTo>
                      <a:cubicBezTo>
                        <a:pt x="8429" y="1479"/>
                        <a:pt x="8658" y="1383"/>
                        <a:pt x="8723" y="1360"/>
                      </a:cubicBezTo>
                      <a:cubicBezTo>
                        <a:pt x="8877" y="1312"/>
                        <a:pt x="9045" y="1325"/>
                        <a:pt x="9196" y="1373"/>
                      </a:cubicBezTo>
                      <a:cubicBezTo>
                        <a:pt x="9322" y="1415"/>
                        <a:pt x="9444" y="1483"/>
                        <a:pt x="9508" y="1595"/>
                      </a:cubicBezTo>
                      <a:cubicBezTo>
                        <a:pt x="9473" y="1595"/>
                        <a:pt x="9438" y="1592"/>
                        <a:pt x="9402" y="1592"/>
                      </a:cubicBezTo>
                      <a:moveTo>
                        <a:pt x="9547" y="1602"/>
                      </a:moveTo>
                      <a:lnTo>
                        <a:pt x="9547" y="1602"/>
                      </a:lnTo>
                      <a:cubicBezTo>
                        <a:pt x="9544" y="1598"/>
                        <a:pt x="9541" y="1598"/>
                        <a:pt x="9537" y="1598"/>
                      </a:cubicBezTo>
                      <a:cubicBezTo>
                        <a:pt x="9534" y="1595"/>
                        <a:pt x="9534" y="1592"/>
                        <a:pt x="9531" y="1589"/>
                      </a:cubicBezTo>
                      <a:cubicBezTo>
                        <a:pt x="9476" y="1495"/>
                        <a:pt x="9389" y="1415"/>
                        <a:pt x="9289" y="1376"/>
                      </a:cubicBezTo>
                      <a:cubicBezTo>
                        <a:pt x="9215" y="1347"/>
                        <a:pt x="9141" y="1322"/>
                        <a:pt x="9061" y="1309"/>
                      </a:cubicBezTo>
                      <a:cubicBezTo>
                        <a:pt x="9064" y="1309"/>
                        <a:pt x="9064" y="1309"/>
                        <a:pt x="9067" y="1309"/>
                      </a:cubicBezTo>
                      <a:cubicBezTo>
                        <a:pt x="9151" y="1309"/>
                        <a:pt x="9238" y="1315"/>
                        <a:pt x="9315" y="1344"/>
                      </a:cubicBezTo>
                      <a:cubicBezTo>
                        <a:pt x="9386" y="1376"/>
                        <a:pt x="9454" y="1421"/>
                        <a:pt x="9508" y="1476"/>
                      </a:cubicBezTo>
                      <a:cubicBezTo>
                        <a:pt x="9534" y="1502"/>
                        <a:pt x="9563" y="1531"/>
                        <a:pt x="9582" y="1560"/>
                      </a:cubicBezTo>
                      <a:cubicBezTo>
                        <a:pt x="9586" y="1563"/>
                        <a:pt x="9586" y="1563"/>
                        <a:pt x="9586" y="1566"/>
                      </a:cubicBezTo>
                      <a:cubicBezTo>
                        <a:pt x="9595" y="1579"/>
                        <a:pt x="9605" y="1595"/>
                        <a:pt x="9611" y="1611"/>
                      </a:cubicBezTo>
                      <a:cubicBezTo>
                        <a:pt x="9589" y="1608"/>
                        <a:pt x="9570" y="1605"/>
                        <a:pt x="9547" y="1602"/>
                      </a:cubicBezTo>
                      <a:moveTo>
                        <a:pt x="9805" y="1685"/>
                      </a:moveTo>
                      <a:lnTo>
                        <a:pt x="9805" y="1685"/>
                      </a:lnTo>
                      <a:cubicBezTo>
                        <a:pt x="9747" y="1656"/>
                        <a:pt x="9692" y="1634"/>
                        <a:pt x="9631" y="1618"/>
                      </a:cubicBezTo>
                      <a:cubicBezTo>
                        <a:pt x="9631" y="1618"/>
                        <a:pt x="9621" y="1595"/>
                        <a:pt x="9608" y="1572"/>
                      </a:cubicBezTo>
                      <a:cubicBezTo>
                        <a:pt x="9673" y="1589"/>
                        <a:pt x="9724" y="1595"/>
                        <a:pt x="9789" y="1569"/>
                      </a:cubicBezTo>
                      <a:cubicBezTo>
                        <a:pt x="9859" y="1540"/>
                        <a:pt x="9937" y="1479"/>
                        <a:pt x="10014" y="1511"/>
                      </a:cubicBezTo>
                      <a:cubicBezTo>
                        <a:pt x="10017" y="1511"/>
                        <a:pt x="10020" y="1508"/>
                        <a:pt x="10017" y="1505"/>
                      </a:cubicBezTo>
                      <a:cubicBezTo>
                        <a:pt x="9966" y="1476"/>
                        <a:pt x="9914" y="1492"/>
                        <a:pt x="9863" y="1515"/>
                      </a:cubicBezTo>
                      <a:cubicBezTo>
                        <a:pt x="9824" y="1531"/>
                        <a:pt x="9789" y="1550"/>
                        <a:pt x="9747" y="1560"/>
                      </a:cubicBezTo>
                      <a:cubicBezTo>
                        <a:pt x="9695" y="1572"/>
                        <a:pt x="9647" y="1560"/>
                        <a:pt x="9595" y="1547"/>
                      </a:cubicBezTo>
                      <a:lnTo>
                        <a:pt x="9595" y="1547"/>
                      </a:lnTo>
                      <a:cubicBezTo>
                        <a:pt x="9586" y="1527"/>
                        <a:pt x="9576" y="1515"/>
                        <a:pt x="9576" y="1511"/>
                      </a:cubicBezTo>
                      <a:cubicBezTo>
                        <a:pt x="9547" y="1463"/>
                        <a:pt x="9502" y="1421"/>
                        <a:pt x="9457" y="1389"/>
                      </a:cubicBezTo>
                      <a:cubicBezTo>
                        <a:pt x="9444" y="1379"/>
                        <a:pt x="9428" y="1367"/>
                        <a:pt x="9412" y="1357"/>
                      </a:cubicBezTo>
                      <a:cubicBezTo>
                        <a:pt x="9454" y="1338"/>
                        <a:pt x="9489" y="1302"/>
                        <a:pt x="9515" y="1263"/>
                      </a:cubicBezTo>
                      <a:cubicBezTo>
                        <a:pt x="9531" y="1234"/>
                        <a:pt x="9544" y="1202"/>
                        <a:pt x="9560" y="1173"/>
                      </a:cubicBezTo>
                      <a:cubicBezTo>
                        <a:pt x="9570" y="1151"/>
                        <a:pt x="9582" y="1118"/>
                        <a:pt x="9605" y="1102"/>
                      </a:cubicBezTo>
                      <a:cubicBezTo>
                        <a:pt x="9618" y="1096"/>
                        <a:pt x="9634" y="1093"/>
                        <a:pt x="9647" y="1086"/>
                      </a:cubicBezTo>
                      <a:cubicBezTo>
                        <a:pt x="9650" y="1083"/>
                        <a:pt x="9650" y="1080"/>
                        <a:pt x="9647" y="1080"/>
                      </a:cubicBezTo>
                      <a:cubicBezTo>
                        <a:pt x="9582" y="1074"/>
                        <a:pt x="9557" y="1128"/>
                        <a:pt x="9531" y="1177"/>
                      </a:cubicBezTo>
                      <a:cubicBezTo>
                        <a:pt x="9499" y="1247"/>
                        <a:pt x="9460" y="1312"/>
                        <a:pt x="9386" y="1341"/>
                      </a:cubicBezTo>
                      <a:cubicBezTo>
                        <a:pt x="9373" y="1334"/>
                        <a:pt x="9363" y="1331"/>
                        <a:pt x="9354" y="1325"/>
                      </a:cubicBezTo>
                      <a:cubicBezTo>
                        <a:pt x="9347" y="1322"/>
                        <a:pt x="9315" y="1312"/>
                        <a:pt x="9312" y="1309"/>
                      </a:cubicBezTo>
                      <a:cubicBezTo>
                        <a:pt x="9305" y="1289"/>
                        <a:pt x="9296" y="1273"/>
                        <a:pt x="9286" y="1254"/>
                      </a:cubicBezTo>
                      <a:cubicBezTo>
                        <a:pt x="9347" y="1267"/>
                        <a:pt x="9425" y="1209"/>
                        <a:pt x="9463" y="1167"/>
                      </a:cubicBezTo>
                      <a:cubicBezTo>
                        <a:pt x="9492" y="1135"/>
                        <a:pt x="9518" y="1099"/>
                        <a:pt x="9537" y="1061"/>
                      </a:cubicBezTo>
                      <a:cubicBezTo>
                        <a:pt x="9550" y="1038"/>
                        <a:pt x="9557" y="1016"/>
                        <a:pt x="9570" y="996"/>
                      </a:cubicBezTo>
                      <a:cubicBezTo>
                        <a:pt x="9595" y="959"/>
                        <a:pt x="9650" y="926"/>
                        <a:pt x="9686" y="977"/>
                      </a:cubicBezTo>
                      <a:cubicBezTo>
                        <a:pt x="9689" y="980"/>
                        <a:pt x="9698" y="983"/>
                        <a:pt x="9702" y="977"/>
                      </a:cubicBezTo>
                      <a:cubicBezTo>
                        <a:pt x="9743" y="943"/>
                        <a:pt x="9824" y="946"/>
                        <a:pt x="9853" y="993"/>
                      </a:cubicBezTo>
                      <a:cubicBezTo>
                        <a:pt x="9856" y="999"/>
                        <a:pt x="9866" y="993"/>
                        <a:pt x="9863" y="986"/>
                      </a:cubicBezTo>
                      <a:cubicBezTo>
                        <a:pt x="9837" y="930"/>
                        <a:pt x="9747" y="923"/>
                        <a:pt x="9698" y="955"/>
                      </a:cubicBezTo>
                      <a:cubicBezTo>
                        <a:pt x="9647" y="898"/>
                        <a:pt x="9570" y="946"/>
                        <a:pt x="9541" y="1006"/>
                      </a:cubicBezTo>
                      <a:cubicBezTo>
                        <a:pt x="9515" y="1061"/>
                        <a:pt x="9486" y="1115"/>
                        <a:pt x="9441" y="1157"/>
                      </a:cubicBezTo>
                      <a:cubicBezTo>
                        <a:pt x="9409" y="1193"/>
                        <a:pt x="9334" y="1247"/>
                        <a:pt x="9280" y="1231"/>
                      </a:cubicBezTo>
                      <a:cubicBezTo>
                        <a:pt x="9277" y="1231"/>
                        <a:pt x="9273" y="1231"/>
                        <a:pt x="9273" y="1231"/>
                      </a:cubicBezTo>
                      <a:cubicBezTo>
                        <a:pt x="9235" y="1177"/>
                        <a:pt x="9189" y="1125"/>
                        <a:pt x="9132" y="1086"/>
                      </a:cubicBezTo>
                      <a:cubicBezTo>
                        <a:pt x="9145" y="1086"/>
                        <a:pt x="9154" y="1083"/>
                        <a:pt x="9164" y="1077"/>
                      </a:cubicBezTo>
                      <a:cubicBezTo>
                        <a:pt x="9193" y="1064"/>
                        <a:pt x="9209" y="1038"/>
                        <a:pt x="9222" y="1012"/>
                      </a:cubicBezTo>
                      <a:cubicBezTo>
                        <a:pt x="9235" y="986"/>
                        <a:pt x="9241" y="962"/>
                        <a:pt x="9261" y="939"/>
                      </a:cubicBezTo>
                      <a:cubicBezTo>
                        <a:pt x="9261" y="936"/>
                        <a:pt x="9264" y="933"/>
                        <a:pt x="9267" y="930"/>
                      </a:cubicBezTo>
                      <a:cubicBezTo>
                        <a:pt x="9273" y="933"/>
                        <a:pt x="9277" y="936"/>
                        <a:pt x="9283" y="936"/>
                      </a:cubicBezTo>
                      <a:cubicBezTo>
                        <a:pt x="9286" y="926"/>
                        <a:pt x="9296" y="917"/>
                        <a:pt x="9309" y="907"/>
                      </a:cubicBezTo>
                      <a:cubicBezTo>
                        <a:pt x="9305" y="907"/>
                        <a:pt x="9302" y="907"/>
                        <a:pt x="9302" y="907"/>
                      </a:cubicBezTo>
                      <a:cubicBezTo>
                        <a:pt x="9302" y="904"/>
                        <a:pt x="9305" y="904"/>
                        <a:pt x="9305" y="904"/>
                      </a:cubicBezTo>
                      <a:cubicBezTo>
                        <a:pt x="9331" y="888"/>
                        <a:pt x="9373" y="872"/>
                        <a:pt x="9402" y="888"/>
                      </a:cubicBezTo>
                      <a:cubicBezTo>
                        <a:pt x="9438" y="907"/>
                        <a:pt x="9438" y="974"/>
                        <a:pt x="9409" y="996"/>
                      </a:cubicBezTo>
                      <a:cubicBezTo>
                        <a:pt x="9389" y="1009"/>
                        <a:pt x="9363" y="1006"/>
                        <a:pt x="9344" y="996"/>
                      </a:cubicBezTo>
                      <a:cubicBezTo>
                        <a:pt x="9331" y="993"/>
                        <a:pt x="9325" y="986"/>
                        <a:pt x="9315" y="980"/>
                      </a:cubicBezTo>
                      <a:cubicBezTo>
                        <a:pt x="9309" y="977"/>
                        <a:pt x="9305" y="974"/>
                        <a:pt x="9299" y="974"/>
                      </a:cubicBezTo>
                      <a:cubicBezTo>
                        <a:pt x="9280" y="977"/>
                        <a:pt x="9267" y="1006"/>
                        <a:pt x="9267" y="1022"/>
                      </a:cubicBezTo>
                      <a:cubicBezTo>
                        <a:pt x="9264" y="1041"/>
                        <a:pt x="9267" y="1070"/>
                        <a:pt x="9283" y="1086"/>
                      </a:cubicBezTo>
                      <a:cubicBezTo>
                        <a:pt x="9315" y="1125"/>
                        <a:pt x="9373" y="1109"/>
                        <a:pt x="9412" y="1086"/>
                      </a:cubicBezTo>
                      <a:cubicBezTo>
                        <a:pt x="9463" y="1058"/>
                        <a:pt x="9489" y="1009"/>
                        <a:pt x="9512" y="959"/>
                      </a:cubicBezTo>
                      <a:cubicBezTo>
                        <a:pt x="9528" y="920"/>
                        <a:pt x="9547" y="885"/>
                        <a:pt x="9576" y="856"/>
                      </a:cubicBezTo>
                      <a:cubicBezTo>
                        <a:pt x="9579" y="856"/>
                        <a:pt x="9582" y="856"/>
                        <a:pt x="9586" y="856"/>
                      </a:cubicBezTo>
                      <a:cubicBezTo>
                        <a:pt x="9586" y="852"/>
                        <a:pt x="9589" y="846"/>
                        <a:pt x="9592" y="843"/>
                      </a:cubicBezTo>
                      <a:cubicBezTo>
                        <a:pt x="9602" y="833"/>
                        <a:pt x="9611" y="827"/>
                        <a:pt x="9624" y="817"/>
                      </a:cubicBezTo>
                      <a:cubicBezTo>
                        <a:pt x="9650" y="804"/>
                        <a:pt x="9682" y="798"/>
                        <a:pt x="9708" y="810"/>
                      </a:cubicBezTo>
                      <a:cubicBezTo>
                        <a:pt x="9747" y="830"/>
                        <a:pt x="9740" y="865"/>
                        <a:pt x="9753" y="901"/>
                      </a:cubicBezTo>
                      <a:cubicBezTo>
                        <a:pt x="9756" y="907"/>
                        <a:pt x="9763" y="910"/>
                        <a:pt x="9769" y="907"/>
                      </a:cubicBezTo>
                      <a:cubicBezTo>
                        <a:pt x="9798" y="901"/>
                        <a:pt x="9827" y="898"/>
                        <a:pt x="9856" y="910"/>
                      </a:cubicBezTo>
                      <a:cubicBezTo>
                        <a:pt x="9885" y="923"/>
                        <a:pt x="9908" y="952"/>
                        <a:pt x="9911" y="983"/>
                      </a:cubicBezTo>
                      <a:cubicBezTo>
                        <a:pt x="9914" y="1012"/>
                        <a:pt x="9914" y="1035"/>
                        <a:pt x="9940" y="1054"/>
                      </a:cubicBezTo>
                      <a:cubicBezTo>
                        <a:pt x="9962" y="1070"/>
                        <a:pt x="9988" y="1080"/>
                        <a:pt x="10004" y="1106"/>
                      </a:cubicBezTo>
                      <a:cubicBezTo>
                        <a:pt x="10014" y="1122"/>
                        <a:pt x="10020" y="1141"/>
                        <a:pt x="10020" y="1161"/>
                      </a:cubicBezTo>
                      <a:cubicBezTo>
                        <a:pt x="10014" y="1161"/>
                        <a:pt x="10017" y="1167"/>
                        <a:pt x="10017" y="1177"/>
                      </a:cubicBezTo>
                      <a:cubicBezTo>
                        <a:pt x="10011" y="1222"/>
                        <a:pt x="9979" y="1254"/>
                        <a:pt x="9934" y="1254"/>
                      </a:cubicBezTo>
                      <a:cubicBezTo>
                        <a:pt x="9930" y="1254"/>
                        <a:pt x="9924" y="1254"/>
                        <a:pt x="9918" y="1254"/>
                      </a:cubicBezTo>
                      <a:cubicBezTo>
                        <a:pt x="9892" y="1247"/>
                        <a:pt x="9856" y="1231"/>
                        <a:pt x="9846" y="1202"/>
                      </a:cubicBezTo>
                      <a:cubicBezTo>
                        <a:pt x="9840" y="1186"/>
                        <a:pt x="9850" y="1183"/>
                        <a:pt x="9859" y="1177"/>
                      </a:cubicBezTo>
                      <a:cubicBezTo>
                        <a:pt x="9869" y="1170"/>
                        <a:pt x="9875" y="1161"/>
                        <a:pt x="9882" y="1154"/>
                      </a:cubicBezTo>
                      <a:cubicBezTo>
                        <a:pt x="9914" y="1106"/>
                        <a:pt x="9879" y="1058"/>
                        <a:pt x="9830" y="1041"/>
                      </a:cubicBezTo>
                      <a:cubicBezTo>
                        <a:pt x="9818" y="1035"/>
                        <a:pt x="9802" y="1032"/>
                        <a:pt x="9786" y="1035"/>
                      </a:cubicBezTo>
                      <a:cubicBezTo>
                        <a:pt x="9750" y="1035"/>
                        <a:pt x="9718" y="1048"/>
                        <a:pt x="9689" y="1070"/>
                      </a:cubicBezTo>
                      <a:cubicBezTo>
                        <a:pt x="9650" y="1096"/>
                        <a:pt x="9621" y="1141"/>
                        <a:pt x="9615" y="1190"/>
                      </a:cubicBezTo>
                      <a:cubicBezTo>
                        <a:pt x="9608" y="1231"/>
                        <a:pt x="9631" y="1292"/>
                        <a:pt x="9679" y="1302"/>
                      </a:cubicBezTo>
                      <a:cubicBezTo>
                        <a:pt x="9682" y="1302"/>
                        <a:pt x="9686" y="1302"/>
                        <a:pt x="9686" y="1302"/>
                      </a:cubicBezTo>
                      <a:cubicBezTo>
                        <a:pt x="9705" y="1302"/>
                        <a:pt x="9721" y="1292"/>
                        <a:pt x="9740" y="1286"/>
                      </a:cubicBezTo>
                      <a:cubicBezTo>
                        <a:pt x="9750" y="1279"/>
                        <a:pt x="9760" y="1279"/>
                        <a:pt x="9766" y="1279"/>
                      </a:cubicBezTo>
                      <a:cubicBezTo>
                        <a:pt x="9782" y="1279"/>
                        <a:pt x="9795" y="1286"/>
                        <a:pt x="9811" y="1299"/>
                      </a:cubicBezTo>
                      <a:cubicBezTo>
                        <a:pt x="9830" y="1318"/>
                        <a:pt x="9853" y="1347"/>
                        <a:pt x="9846" y="1376"/>
                      </a:cubicBezTo>
                      <a:cubicBezTo>
                        <a:pt x="9843" y="1395"/>
                        <a:pt x="9821" y="1411"/>
                        <a:pt x="9802" y="1411"/>
                      </a:cubicBezTo>
                      <a:cubicBezTo>
                        <a:pt x="9792" y="1411"/>
                        <a:pt x="9779" y="1408"/>
                        <a:pt x="9773" y="1395"/>
                      </a:cubicBezTo>
                      <a:cubicBezTo>
                        <a:pt x="9760" y="1376"/>
                        <a:pt x="9753" y="1360"/>
                        <a:pt x="9727" y="1354"/>
                      </a:cubicBezTo>
                      <a:cubicBezTo>
                        <a:pt x="9721" y="1350"/>
                        <a:pt x="9718" y="1350"/>
                        <a:pt x="9711" y="1350"/>
                      </a:cubicBezTo>
                      <a:cubicBezTo>
                        <a:pt x="9695" y="1350"/>
                        <a:pt x="9679" y="1357"/>
                        <a:pt x="9666" y="1367"/>
                      </a:cubicBezTo>
                      <a:cubicBezTo>
                        <a:pt x="9631" y="1402"/>
                        <a:pt x="9637" y="1466"/>
                        <a:pt x="9679" y="1492"/>
                      </a:cubicBezTo>
                      <a:cubicBezTo>
                        <a:pt x="9702" y="1505"/>
                        <a:pt x="9727" y="1508"/>
                        <a:pt x="9756" y="1508"/>
                      </a:cubicBezTo>
                      <a:cubicBezTo>
                        <a:pt x="9786" y="1508"/>
                        <a:pt x="9814" y="1505"/>
                        <a:pt x="9837" y="1495"/>
                      </a:cubicBezTo>
                      <a:cubicBezTo>
                        <a:pt x="9888" y="1483"/>
                        <a:pt x="9930" y="1454"/>
                        <a:pt x="9982" y="1454"/>
                      </a:cubicBezTo>
                      <a:cubicBezTo>
                        <a:pt x="9991" y="1454"/>
                        <a:pt x="9998" y="1457"/>
                        <a:pt x="10004" y="1457"/>
                      </a:cubicBezTo>
                      <a:cubicBezTo>
                        <a:pt x="10059" y="1470"/>
                        <a:pt x="10111" y="1508"/>
                        <a:pt x="10123" y="1563"/>
                      </a:cubicBezTo>
                      <a:cubicBezTo>
                        <a:pt x="10133" y="1592"/>
                        <a:pt x="10130" y="1624"/>
                        <a:pt x="10111" y="1647"/>
                      </a:cubicBezTo>
                      <a:cubicBezTo>
                        <a:pt x="10095" y="1663"/>
                        <a:pt x="10072" y="1676"/>
                        <a:pt x="10050" y="1676"/>
                      </a:cubicBezTo>
                      <a:cubicBezTo>
                        <a:pt x="10040" y="1676"/>
                        <a:pt x="10033" y="1676"/>
                        <a:pt x="10024" y="1672"/>
                      </a:cubicBezTo>
                      <a:cubicBezTo>
                        <a:pt x="9985" y="1656"/>
                        <a:pt x="10027" y="1598"/>
                        <a:pt x="10014" y="1566"/>
                      </a:cubicBezTo>
                      <a:cubicBezTo>
                        <a:pt x="10004" y="1540"/>
                        <a:pt x="9979" y="1527"/>
                        <a:pt x="9953" y="1527"/>
                      </a:cubicBezTo>
                      <a:cubicBezTo>
                        <a:pt x="9934" y="1527"/>
                        <a:pt x="9911" y="1534"/>
                        <a:pt x="9895" y="1543"/>
                      </a:cubicBezTo>
                      <a:cubicBezTo>
                        <a:pt x="9853" y="1566"/>
                        <a:pt x="9821" y="1615"/>
                        <a:pt x="9830" y="1666"/>
                      </a:cubicBezTo>
                      <a:cubicBezTo>
                        <a:pt x="9830" y="1666"/>
                        <a:pt x="9830" y="1669"/>
                        <a:pt x="9834" y="1672"/>
                      </a:cubicBezTo>
                      <a:cubicBezTo>
                        <a:pt x="9837" y="1688"/>
                        <a:pt x="9846" y="1698"/>
                        <a:pt x="9856" y="1711"/>
                      </a:cubicBezTo>
                      <a:cubicBezTo>
                        <a:pt x="9840" y="1701"/>
                        <a:pt x="9821" y="1692"/>
                        <a:pt x="9805" y="1685"/>
                      </a:cubicBezTo>
                      <a:moveTo>
                        <a:pt x="11202" y="1608"/>
                      </a:moveTo>
                      <a:lnTo>
                        <a:pt x="11202" y="1608"/>
                      </a:lnTo>
                      <a:cubicBezTo>
                        <a:pt x="11186" y="1611"/>
                        <a:pt x="11170" y="1618"/>
                        <a:pt x="11154" y="1621"/>
                      </a:cubicBezTo>
                      <a:cubicBezTo>
                        <a:pt x="11141" y="1611"/>
                        <a:pt x="11128" y="1602"/>
                        <a:pt x="11116" y="1595"/>
                      </a:cubicBezTo>
                      <a:cubicBezTo>
                        <a:pt x="11106" y="1589"/>
                        <a:pt x="11096" y="1579"/>
                        <a:pt x="11090" y="1572"/>
                      </a:cubicBezTo>
                      <a:cubicBezTo>
                        <a:pt x="11054" y="1550"/>
                        <a:pt x="11022" y="1527"/>
                        <a:pt x="10984" y="1515"/>
                      </a:cubicBezTo>
                      <a:cubicBezTo>
                        <a:pt x="10945" y="1502"/>
                        <a:pt x="10903" y="1489"/>
                        <a:pt x="10861" y="1483"/>
                      </a:cubicBezTo>
                      <a:cubicBezTo>
                        <a:pt x="10707" y="1460"/>
                        <a:pt x="10552" y="1492"/>
                        <a:pt x="10410" y="1556"/>
                      </a:cubicBezTo>
                      <a:cubicBezTo>
                        <a:pt x="10262" y="1621"/>
                        <a:pt x="10127" y="1714"/>
                        <a:pt x="9979" y="1779"/>
                      </a:cubicBezTo>
                      <a:cubicBezTo>
                        <a:pt x="9975" y="1782"/>
                        <a:pt x="9972" y="1782"/>
                        <a:pt x="9969" y="1785"/>
                      </a:cubicBezTo>
                      <a:cubicBezTo>
                        <a:pt x="9959" y="1775"/>
                        <a:pt x="9950" y="1769"/>
                        <a:pt x="9943" y="1763"/>
                      </a:cubicBezTo>
                      <a:cubicBezTo>
                        <a:pt x="9924" y="1743"/>
                        <a:pt x="9908" y="1730"/>
                        <a:pt x="9901" y="1721"/>
                      </a:cubicBezTo>
                      <a:cubicBezTo>
                        <a:pt x="9898" y="1717"/>
                        <a:pt x="9895" y="1714"/>
                        <a:pt x="9892" y="1711"/>
                      </a:cubicBezTo>
                      <a:cubicBezTo>
                        <a:pt x="9875" y="1695"/>
                        <a:pt x="9856" y="1679"/>
                        <a:pt x="9856" y="1653"/>
                      </a:cubicBezTo>
                      <a:cubicBezTo>
                        <a:pt x="9853" y="1624"/>
                        <a:pt x="9869" y="1598"/>
                        <a:pt x="9888" y="1582"/>
                      </a:cubicBezTo>
                      <a:cubicBezTo>
                        <a:pt x="9905" y="1566"/>
                        <a:pt x="9924" y="1553"/>
                        <a:pt x="9946" y="1553"/>
                      </a:cubicBezTo>
                      <a:cubicBezTo>
                        <a:pt x="9953" y="1553"/>
                        <a:pt x="9959" y="1553"/>
                        <a:pt x="9966" y="1556"/>
                      </a:cubicBezTo>
                      <a:cubicBezTo>
                        <a:pt x="9995" y="1569"/>
                        <a:pt x="9991" y="1589"/>
                        <a:pt x="9985" y="1611"/>
                      </a:cubicBezTo>
                      <a:cubicBezTo>
                        <a:pt x="9982" y="1631"/>
                        <a:pt x="9975" y="1650"/>
                        <a:pt x="9982" y="1669"/>
                      </a:cubicBezTo>
                      <a:cubicBezTo>
                        <a:pt x="9991" y="1688"/>
                        <a:pt x="10014" y="1698"/>
                        <a:pt x="10037" y="1701"/>
                      </a:cubicBezTo>
                      <a:cubicBezTo>
                        <a:pt x="10040" y="1701"/>
                        <a:pt x="10043" y="1704"/>
                        <a:pt x="10046" y="1704"/>
                      </a:cubicBezTo>
                      <a:cubicBezTo>
                        <a:pt x="10072" y="1704"/>
                        <a:pt x="10098" y="1695"/>
                        <a:pt x="10117" y="1676"/>
                      </a:cubicBezTo>
                      <a:cubicBezTo>
                        <a:pt x="10191" y="1637"/>
                        <a:pt x="10259" y="1582"/>
                        <a:pt x="10333" y="1543"/>
                      </a:cubicBezTo>
                      <a:cubicBezTo>
                        <a:pt x="10436" y="1489"/>
                        <a:pt x="10542" y="1444"/>
                        <a:pt x="10655" y="1421"/>
                      </a:cubicBezTo>
                      <a:cubicBezTo>
                        <a:pt x="10771" y="1399"/>
                        <a:pt x="10896" y="1389"/>
                        <a:pt x="11009" y="1428"/>
                      </a:cubicBezTo>
                      <a:cubicBezTo>
                        <a:pt x="11112" y="1463"/>
                        <a:pt x="11202" y="1527"/>
                        <a:pt x="11286" y="1595"/>
                      </a:cubicBezTo>
                      <a:cubicBezTo>
                        <a:pt x="11257" y="1598"/>
                        <a:pt x="11228" y="1602"/>
                        <a:pt x="11202" y="1608"/>
                      </a:cubicBezTo>
                      <a:moveTo>
                        <a:pt x="11325" y="1592"/>
                      </a:moveTo>
                      <a:lnTo>
                        <a:pt x="11325" y="1592"/>
                      </a:lnTo>
                      <a:cubicBezTo>
                        <a:pt x="11318" y="1592"/>
                        <a:pt x="11312" y="1592"/>
                        <a:pt x="11309" y="1589"/>
                      </a:cubicBezTo>
                      <a:cubicBezTo>
                        <a:pt x="11302" y="1585"/>
                        <a:pt x="11299" y="1582"/>
                        <a:pt x="11296" y="1579"/>
                      </a:cubicBezTo>
                      <a:cubicBezTo>
                        <a:pt x="11225" y="1508"/>
                        <a:pt x="11144" y="1450"/>
                        <a:pt x="11054" y="1411"/>
                      </a:cubicBezTo>
                      <a:cubicBezTo>
                        <a:pt x="11048" y="1411"/>
                        <a:pt x="11041" y="1408"/>
                        <a:pt x="11038" y="1405"/>
                      </a:cubicBezTo>
                      <a:cubicBezTo>
                        <a:pt x="10874" y="1344"/>
                        <a:pt x="10697" y="1363"/>
                        <a:pt x="10532" y="1418"/>
                      </a:cubicBezTo>
                      <a:cubicBezTo>
                        <a:pt x="10446" y="1444"/>
                        <a:pt x="10359" y="1486"/>
                        <a:pt x="10278" y="1531"/>
                      </a:cubicBezTo>
                      <a:cubicBezTo>
                        <a:pt x="10233" y="1556"/>
                        <a:pt x="10201" y="1579"/>
                        <a:pt x="10159" y="1608"/>
                      </a:cubicBezTo>
                      <a:cubicBezTo>
                        <a:pt x="10162" y="1579"/>
                        <a:pt x="10156" y="1553"/>
                        <a:pt x="10143" y="1531"/>
                      </a:cubicBezTo>
                      <a:cubicBezTo>
                        <a:pt x="10182" y="1521"/>
                        <a:pt x="10285" y="1499"/>
                        <a:pt x="10294" y="1495"/>
                      </a:cubicBezTo>
                      <a:cubicBezTo>
                        <a:pt x="10352" y="1479"/>
                        <a:pt x="10581" y="1383"/>
                        <a:pt x="10645" y="1360"/>
                      </a:cubicBezTo>
                      <a:cubicBezTo>
                        <a:pt x="10800" y="1312"/>
                        <a:pt x="10967" y="1325"/>
                        <a:pt x="11119" y="1373"/>
                      </a:cubicBezTo>
                      <a:cubicBezTo>
                        <a:pt x="11244" y="1415"/>
                        <a:pt x="11367" y="1483"/>
                        <a:pt x="11431" y="1595"/>
                      </a:cubicBezTo>
                      <a:cubicBezTo>
                        <a:pt x="11396" y="1595"/>
                        <a:pt x="11360" y="1592"/>
                        <a:pt x="11325" y="1592"/>
                      </a:cubicBezTo>
                      <a:moveTo>
                        <a:pt x="11470" y="1602"/>
                      </a:moveTo>
                      <a:lnTo>
                        <a:pt x="11470" y="1602"/>
                      </a:lnTo>
                      <a:cubicBezTo>
                        <a:pt x="11466" y="1598"/>
                        <a:pt x="11463" y="1598"/>
                        <a:pt x="11460" y="1598"/>
                      </a:cubicBezTo>
                      <a:cubicBezTo>
                        <a:pt x="11457" y="1595"/>
                        <a:pt x="11457" y="1592"/>
                        <a:pt x="11454" y="1589"/>
                      </a:cubicBezTo>
                      <a:cubicBezTo>
                        <a:pt x="11399" y="1495"/>
                        <a:pt x="11312" y="1415"/>
                        <a:pt x="11212" y="1376"/>
                      </a:cubicBezTo>
                      <a:cubicBezTo>
                        <a:pt x="11138" y="1347"/>
                        <a:pt x="11064" y="1322"/>
                        <a:pt x="10984" y="1309"/>
                      </a:cubicBezTo>
                      <a:cubicBezTo>
                        <a:pt x="10987" y="1309"/>
                        <a:pt x="10990" y="1309"/>
                        <a:pt x="10990" y="1309"/>
                      </a:cubicBezTo>
                      <a:cubicBezTo>
                        <a:pt x="11074" y="1309"/>
                        <a:pt x="11160" y="1315"/>
                        <a:pt x="11238" y="1344"/>
                      </a:cubicBezTo>
                      <a:cubicBezTo>
                        <a:pt x="11309" y="1376"/>
                        <a:pt x="11376" y="1421"/>
                        <a:pt x="11431" y="1476"/>
                      </a:cubicBezTo>
                      <a:cubicBezTo>
                        <a:pt x="11457" y="1502"/>
                        <a:pt x="11486" y="1531"/>
                        <a:pt x="11505" y="1560"/>
                      </a:cubicBezTo>
                      <a:cubicBezTo>
                        <a:pt x="11508" y="1563"/>
                        <a:pt x="11508" y="1563"/>
                        <a:pt x="11508" y="1566"/>
                      </a:cubicBezTo>
                      <a:cubicBezTo>
                        <a:pt x="11518" y="1579"/>
                        <a:pt x="11528" y="1595"/>
                        <a:pt x="11534" y="1611"/>
                      </a:cubicBezTo>
                      <a:cubicBezTo>
                        <a:pt x="11512" y="1608"/>
                        <a:pt x="11492" y="1605"/>
                        <a:pt x="11470" y="1602"/>
                      </a:cubicBezTo>
                      <a:moveTo>
                        <a:pt x="11727" y="1685"/>
                      </a:moveTo>
                      <a:lnTo>
                        <a:pt x="11727" y="1685"/>
                      </a:lnTo>
                      <a:cubicBezTo>
                        <a:pt x="11669" y="1656"/>
                        <a:pt x="11615" y="1634"/>
                        <a:pt x="11553" y="1618"/>
                      </a:cubicBezTo>
                      <a:cubicBezTo>
                        <a:pt x="11553" y="1618"/>
                        <a:pt x="11544" y="1595"/>
                        <a:pt x="11531" y="1572"/>
                      </a:cubicBezTo>
                      <a:cubicBezTo>
                        <a:pt x="11595" y="1589"/>
                        <a:pt x="11647" y="1595"/>
                        <a:pt x="11711" y="1569"/>
                      </a:cubicBezTo>
                      <a:cubicBezTo>
                        <a:pt x="11782" y="1540"/>
                        <a:pt x="11859" y="1479"/>
                        <a:pt x="11937" y="1511"/>
                      </a:cubicBezTo>
                      <a:cubicBezTo>
                        <a:pt x="11940" y="1511"/>
                        <a:pt x="11943" y="1508"/>
                        <a:pt x="11940" y="1505"/>
                      </a:cubicBezTo>
                      <a:cubicBezTo>
                        <a:pt x="11889" y="1476"/>
                        <a:pt x="11837" y="1492"/>
                        <a:pt x="11785" y="1515"/>
                      </a:cubicBezTo>
                      <a:cubicBezTo>
                        <a:pt x="11747" y="1531"/>
                        <a:pt x="11711" y="1550"/>
                        <a:pt x="11669" y="1560"/>
                      </a:cubicBezTo>
                      <a:cubicBezTo>
                        <a:pt x="11618" y="1572"/>
                        <a:pt x="11569" y="1560"/>
                        <a:pt x="11518" y="1547"/>
                      </a:cubicBezTo>
                      <a:lnTo>
                        <a:pt x="11518" y="1547"/>
                      </a:lnTo>
                      <a:cubicBezTo>
                        <a:pt x="11508" y="1527"/>
                        <a:pt x="11499" y="1515"/>
                        <a:pt x="11499" y="1511"/>
                      </a:cubicBezTo>
                      <a:cubicBezTo>
                        <a:pt x="11470" y="1463"/>
                        <a:pt x="11425" y="1421"/>
                        <a:pt x="11380" y="1389"/>
                      </a:cubicBezTo>
                      <a:cubicBezTo>
                        <a:pt x="11367" y="1379"/>
                        <a:pt x="11351" y="1367"/>
                        <a:pt x="11334" y="1357"/>
                      </a:cubicBezTo>
                      <a:cubicBezTo>
                        <a:pt x="11376" y="1338"/>
                        <a:pt x="11412" y="1302"/>
                        <a:pt x="11437" y="1263"/>
                      </a:cubicBezTo>
                      <a:cubicBezTo>
                        <a:pt x="11454" y="1234"/>
                        <a:pt x="11466" y="1202"/>
                        <a:pt x="11483" y="1173"/>
                      </a:cubicBezTo>
                      <a:cubicBezTo>
                        <a:pt x="11492" y="1151"/>
                        <a:pt x="11505" y="1118"/>
                        <a:pt x="11528" y="1102"/>
                      </a:cubicBezTo>
                      <a:cubicBezTo>
                        <a:pt x="11541" y="1096"/>
                        <a:pt x="11557" y="1093"/>
                        <a:pt x="11569" y="1086"/>
                      </a:cubicBezTo>
                      <a:cubicBezTo>
                        <a:pt x="11573" y="1083"/>
                        <a:pt x="11573" y="1080"/>
                        <a:pt x="11569" y="1080"/>
                      </a:cubicBezTo>
                      <a:cubicBezTo>
                        <a:pt x="11505" y="1074"/>
                        <a:pt x="11479" y="1128"/>
                        <a:pt x="11454" y="1177"/>
                      </a:cubicBezTo>
                      <a:cubicBezTo>
                        <a:pt x="11421" y="1247"/>
                        <a:pt x="11383" y="1312"/>
                        <a:pt x="11309" y="1341"/>
                      </a:cubicBezTo>
                      <a:cubicBezTo>
                        <a:pt x="11296" y="1334"/>
                        <a:pt x="11286" y="1331"/>
                        <a:pt x="11276" y="1325"/>
                      </a:cubicBezTo>
                      <a:cubicBezTo>
                        <a:pt x="11270" y="1322"/>
                        <a:pt x="11238" y="1312"/>
                        <a:pt x="11235" y="1309"/>
                      </a:cubicBezTo>
                      <a:cubicBezTo>
                        <a:pt x="11228" y="1289"/>
                        <a:pt x="11219" y="1273"/>
                        <a:pt x="11209" y="1254"/>
                      </a:cubicBezTo>
                      <a:cubicBezTo>
                        <a:pt x="11270" y="1267"/>
                        <a:pt x="11351" y="1209"/>
                        <a:pt x="11386" y="1167"/>
                      </a:cubicBezTo>
                      <a:cubicBezTo>
                        <a:pt x="11415" y="1135"/>
                        <a:pt x="11441" y="1099"/>
                        <a:pt x="11463" y="1061"/>
                      </a:cubicBezTo>
                      <a:cubicBezTo>
                        <a:pt x="11473" y="1038"/>
                        <a:pt x="11479" y="1016"/>
                        <a:pt x="11492" y="996"/>
                      </a:cubicBezTo>
                      <a:cubicBezTo>
                        <a:pt x="11518" y="959"/>
                        <a:pt x="11573" y="926"/>
                        <a:pt x="11608" y="977"/>
                      </a:cubicBezTo>
                      <a:cubicBezTo>
                        <a:pt x="11611" y="980"/>
                        <a:pt x="11621" y="983"/>
                        <a:pt x="11624" y="977"/>
                      </a:cubicBezTo>
                      <a:cubicBezTo>
                        <a:pt x="11666" y="943"/>
                        <a:pt x="11747" y="946"/>
                        <a:pt x="11776" y="993"/>
                      </a:cubicBezTo>
                      <a:cubicBezTo>
                        <a:pt x="11779" y="999"/>
                        <a:pt x="11789" y="993"/>
                        <a:pt x="11785" y="986"/>
                      </a:cubicBezTo>
                      <a:cubicBezTo>
                        <a:pt x="11760" y="930"/>
                        <a:pt x="11669" y="923"/>
                        <a:pt x="11621" y="955"/>
                      </a:cubicBezTo>
                      <a:cubicBezTo>
                        <a:pt x="11569" y="898"/>
                        <a:pt x="11496" y="946"/>
                        <a:pt x="11463" y="1006"/>
                      </a:cubicBezTo>
                      <a:cubicBezTo>
                        <a:pt x="11437" y="1061"/>
                        <a:pt x="11409" y="1115"/>
                        <a:pt x="11367" y="1157"/>
                      </a:cubicBezTo>
                      <a:cubicBezTo>
                        <a:pt x="11331" y="1193"/>
                        <a:pt x="11257" y="1247"/>
                        <a:pt x="11202" y="1231"/>
                      </a:cubicBezTo>
                      <a:cubicBezTo>
                        <a:pt x="11199" y="1231"/>
                        <a:pt x="11196" y="1231"/>
                        <a:pt x="11196" y="1231"/>
                      </a:cubicBezTo>
                      <a:cubicBezTo>
                        <a:pt x="11157" y="1177"/>
                        <a:pt x="11112" y="1125"/>
                        <a:pt x="11054" y="1086"/>
                      </a:cubicBezTo>
                      <a:cubicBezTo>
                        <a:pt x="11067" y="1086"/>
                        <a:pt x="11077" y="1083"/>
                        <a:pt x="11087" y="1077"/>
                      </a:cubicBezTo>
                      <a:cubicBezTo>
                        <a:pt x="11116" y="1064"/>
                        <a:pt x="11132" y="1038"/>
                        <a:pt x="11144" y="1012"/>
                      </a:cubicBezTo>
                      <a:cubicBezTo>
                        <a:pt x="11157" y="986"/>
                        <a:pt x="11164" y="962"/>
                        <a:pt x="11183" y="939"/>
                      </a:cubicBezTo>
                      <a:cubicBezTo>
                        <a:pt x="11183" y="936"/>
                        <a:pt x="11186" y="933"/>
                        <a:pt x="11189" y="930"/>
                      </a:cubicBezTo>
                      <a:cubicBezTo>
                        <a:pt x="11196" y="933"/>
                        <a:pt x="11199" y="936"/>
                        <a:pt x="11206" y="936"/>
                      </a:cubicBezTo>
                      <a:cubicBezTo>
                        <a:pt x="11209" y="926"/>
                        <a:pt x="11219" y="917"/>
                        <a:pt x="11232" y="907"/>
                      </a:cubicBezTo>
                      <a:cubicBezTo>
                        <a:pt x="11228" y="907"/>
                        <a:pt x="11225" y="907"/>
                        <a:pt x="11225" y="907"/>
                      </a:cubicBezTo>
                      <a:cubicBezTo>
                        <a:pt x="11225" y="904"/>
                        <a:pt x="11228" y="904"/>
                        <a:pt x="11228" y="904"/>
                      </a:cubicBezTo>
                      <a:cubicBezTo>
                        <a:pt x="11254" y="888"/>
                        <a:pt x="11296" y="872"/>
                        <a:pt x="11325" y="888"/>
                      </a:cubicBezTo>
                      <a:cubicBezTo>
                        <a:pt x="11360" y="907"/>
                        <a:pt x="11360" y="974"/>
                        <a:pt x="11331" y="996"/>
                      </a:cubicBezTo>
                      <a:cubicBezTo>
                        <a:pt x="11312" y="1009"/>
                        <a:pt x="11286" y="1006"/>
                        <a:pt x="11267" y="996"/>
                      </a:cubicBezTo>
                      <a:cubicBezTo>
                        <a:pt x="11254" y="993"/>
                        <a:pt x="11248" y="986"/>
                        <a:pt x="11238" y="980"/>
                      </a:cubicBezTo>
                      <a:cubicBezTo>
                        <a:pt x="11232" y="977"/>
                        <a:pt x="11228" y="974"/>
                        <a:pt x="11222" y="974"/>
                      </a:cubicBezTo>
                      <a:cubicBezTo>
                        <a:pt x="11202" y="977"/>
                        <a:pt x="11189" y="1006"/>
                        <a:pt x="11189" y="1022"/>
                      </a:cubicBezTo>
                      <a:cubicBezTo>
                        <a:pt x="11186" y="1041"/>
                        <a:pt x="11189" y="1070"/>
                        <a:pt x="11206" y="1086"/>
                      </a:cubicBezTo>
                      <a:cubicBezTo>
                        <a:pt x="11238" y="1125"/>
                        <a:pt x="11296" y="1109"/>
                        <a:pt x="11334" y="1086"/>
                      </a:cubicBezTo>
                      <a:cubicBezTo>
                        <a:pt x="11386" y="1058"/>
                        <a:pt x="11412" y="1009"/>
                        <a:pt x="11434" y="959"/>
                      </a:cubicBezTo>
                      <a:cubicBezTo>
                        <a:pt x="11450" y="920"/>
                        <a:pt x="11470" y="885"/>
                        <a:pt x="11499" y="856"/>
                      </a:cubicBezTo>
                      <a:cubicBezTo>
                        <a:pt x="11502" y="856"/>
                        <a:pt x="11505" y="856"/>
                        <a:pt x="11508" y="856"/>
                      </a:cubicBezTo>
                      <a:cubicBezTo>
                        <a:pt x="11508" y="852"/>
                        <a:pt x="11512" y="846"/>
                        <a:pt x="11515" y="843"/>
                      </a:cubicBezTo>
                      <a:cubicBezTo>
                        <a:pt x="11525" y="833"/>
                        <a:pt x="11534" y="827"/>
                        <a:pt x="11547" y="817"/>
                      </a:cubicBezTo>
                      <a:cubicBezTo>
                        <a:pt x="11573" y="804"/>
                        <a:pt x="11605" y="798"/>
                        <a:pt x="11631" y="810"/>
                      </a:cubicBezTo>
                      <a:cubicBezTo>
                        <a:pt x="11669" y="830"/>
                        <a:pt x="11663" y="865"/>
                        <a:pt x="11676" y="901"/>
                      </a:cubicBezTo>
                      <a:cubicBezTo>
                        <a:pt x="11679" y="907"/>
                        <a:pt x="11685" y="910"/>
                        <a:pt x="11692" y="907"/>
                      </a:cubicBezTo>
                      <a:cubicBezTo>
                        <a:pt x="11721" y="901"/>
                        <a:pt x="11750" y="898"/>
                        <a:pt x="11779" y="910"/>
                      </a:cubicBezTo>
                      <a:cubicBezTo>
                        <a:pt x="11808" y="923"/>
                        <a:pt x="11830" y="952"/>
                        <a:pt x="11834" y="983"/>
                      </a:cubicBezTo>
                      <a:cubicBezTo>
                        <a:pt x="11837" y="1012"/>
                        <a:pt x="11837" y="1035"/>
                        <a:pt x="11863" y="1054"/>
                      </a:cubicBezTo>
                      <a:cubicBezTo>
                        <a:pt x="11885" y="1070"/>
                        <a:pt x="11911" y="1080"/>
                        <a:pt x="11927" y="1106"/>
                      </a:cubicBezTo>
                      <a:cubicBezTo>
                        <a:pt x="11937" y="1122"/>
                        <a:pt x="11943" y="1141"/>
                        <a:pt x="11943" y="1161"/>
                      </a:cubicBezTo>
                      <a:cubicBezTo>
                        <a:pt x="11940" y="1164"/>
                        <a:pt x="11943" y="1167"/>
                        <a:pt x="11940" y="1177"/>
                      </a:cubicBezTo>
                      <a:cubicBezTo>
                        <a:pt x="11937" y="1222"/>
                        <a:pt x="11901" y="1254"/>
                        <a:pt x="11859" y="1254"/>
                      </a:cubicBezTo>
                      <a:cubicBezTo>
                        <a:pt x="11853" y="1254"/>
                        <a:pt x="11846" y="1254"/>
                        <a:pt x="11840" y="1254"/>
                      </a:cubicBezTo>
                      <a:cubicBezTo>
                        <a:pt x="11814" y="1247"/>
                        <a:pt x="11779" y="1231"/>
                        <a:pt x="11769" y="1202"/>
                      </a:cubicBezTo>
                      <a:cubicBezTo>
                        <a:pt x="11763" y="1186"/>
                        <a:pt x="11773" y="1183"/>
                        <a:pt x="11782" y="1177"/>
                      </a:cubicBezTo>
                      <a:cubicBezTo>
                        <a:pt x="11792" y="1170"/>
                        <a:pt x="11798" y="1161"/>
                        <a:pt x="11805" y="1154"/>
                      </a:cubicBezTo>
                      <a:cubicBezTo>
                        <a:pt x="11837" y="1106"/>
                        <a:pt x="11805" y="1058"/>
                        <a:pt x="11753" y="1041"/>
                      </a:cubicBezTo>
                      <a:cubicBezTo>
                        <a:pt x="11740" y="1035"/>
                        <a:pt x="11724" y="1032"/>
                        <a:pt x="11708" y="1035"/>
                      </a:cubicBezTo>
                      <a:cubicBezTo>
                        <a:pt x="11673" y="1035"/>
                        <a:pt x="11641" y="1048"/>
                        <a:pt x="11611" y="1070"/>
                      </a:cubicBezTo>
                      <a:cubicBezTo>
                        <a:pt x="11573" y="1096"/>
                        <a:pt x="11544" y="1141"/>
                        <a:pt x="11537" y="1190"/>
                      </a:cubicBezTo>
                      <a:cubicBezTo>
                        <a:pt x="11531" y="1231"/>
                        <a:pt x="11553" y="1292"/>
                        <a:pt x="11602" y="1302"/>
                      </a:cubicBezTo>
                      <a:cubicBezTo>
                        <a:pt x="11605" y="1302"/>
                        <a:pt x="11608" y="1302"/>
                        <a:pt x="11608" y="1302"/>
                      </a:cubicBezTo>
                      <a:cubicBezTo>
                        <a:pt x="11628" y="1302"/>
                        <a:pt x="11644" y="1292"/>
                        <a:pt x="11663" y="1286"/>
                      </a:cubicBezTo>
                      <a:cubicBezTo>
                        <a:pt x="11673" y="1279"/>
                        <a:pt x="11682" y="1279"/>
                        <a:pt x="11689" y="1279"/>
                      </a:cubicBezTo>
                      <a:cubicBezTo>
                        <a:pt x="11705" y="1279"/>
                        <a:pt x="11718" y="1286"/>
                        <a:pt x="11734" y="1299"/>
                      </a:cubicBezTo>
                      <a:cubicBezTo>
                        <a:pt x="11753" y="1318"/>
                        <a:pt x="11776" y="1347"/>
                        <a:pt x="11769" y="1376"/>
                      </a:cubicBezTo>
                      <a:cubicBezTo>
                        <a:pt x="11766" y="1395"/>
                        <a:pt x="11744" y="1411"/>
                        <a:pt x="11724" y="1411"/>
                      </a:cubicBezTo>
                      <a:cubicBezTo>
                        <a:pt x="11714" y="1411"/>
                        <a:pt x="11701" y="1408"/>
                        <a:pt x="11695" y="1395"/>
                      </a:cubicBezTo>
                      <a:cubicBezTo>
                        <a:pt x="11682" y="1376"/>
                        <a:pt x="11676" y="1360"/>
                        <a:pt x="11650" y="1354"/>
                      </a:cubicBezTo>
                      <a:cubicBezTo>
                        <a:pt x="11644" y="1350"/>
                        <a:pt x="11641" y="1350"/>
                        <a:pt x="11634" y="1350"/>
                      </a:cubicBezTo>
                      <a:cubicBezTo>
                        <a:pt x="11618" y="1350"/>
                        <a:pt x="11602" y="1357"/>
                        <a:pt x="11589" y="1367"/>
                      </a:cubicBezTo>
                      <a:cubicBezTo>
                        <a:pt x="11553" y="1402"/>
                        <a:pt x="11560" y="1466"/>
                        <a:pt x="11602" y="1492"/>
                      </a:cubicBezTo>
                      <a:cubicBezTo>
                        <a:pt x="11624" y="1505"/>
                        <a:pt x="11650" y="1508"/>
                        <a:pt x="11679" y="1508"/>
                      </a:cubicBezTo>
                      <a:cubicBezTo>
                        <a:pt x="11708" y="1508"/>
                        <a:pt x="11737" y="1505"/>
                        <a:pt x="11760" y="1495"/>
                      </a:cubicBezTo>
                      <a:cubicBezTo>
                        <a:pt x="11811" y="1483"/>
                        <a:pt x="11853" y="1454"/>
                        <a:pt x="11905" y="1454"/>
                      </a:cubicBezTo>
                      <a:cubicBezTo>
                        <a:pt x="11914" y="1454"/>
                        <a:pt x="11921" y="1457"/>
                        <a:pt x="11927" y="1457"/>
                      </a:cubicBezTo>
                      <a:cubicBezTo>
                        <a:pt x="11982" y="1470"/>
                        <a:pt x="12033" y="1508"/>
                        <a:pt x="12046" y="1563"/>
                      </a:cubicBezTo>
                      <a:cubicBezTo>
                        <a:pt x="12056" y="1592"/>
                        <a:pt x="12053" y="1624"/>
                        <a:pt x="12033" y="1647"/>
                      </a:cubicBezTo>
                      <a:cubicBezTo>
                        <a:pt x="12017" y="1663"/>
                        <a:pt x="11995" y="1676"/>
                        <a:pt x="11972" y="1676"/>
                      </a:cubicBezTo>
                      <a:cubicBezTo>
                        <a:pt x="11962" y="1676"/>
                        <a:pt x="11956" y="1676"/>
                        <a:pt x="11946" y="1672"/>
                      </a:cubicBezTo>
                      <a:cubicBezTo>
                        <a:pt x="11908" y="1656"/>
                        <a:pt x="11950" y="1598"/>
                        <a:pt x="11937" y="1566"/>
                      </a:cubicBezTo>
                      <a:cubicBezTo>
                        <a:pt x="11927" y="1540"/>
                        <a:pt x="11901" y="1527"/>
                        <a:pt x="11876" y="1527"/>
                      </a:cubicBezTo>
                      <a:cubicBezTo>
                        <a:pt x="11856" y="1527"/>
                        <a:pt x="11834" y="1534"/>
                        <a:pt x="11817" y="1543"/>
                      </a:cubicBezTo>
                      <a:cubicBezTo>
                        <a:pt x="11776" y="1566"/>
                        <a:pt x="11744" y="1615"/>
                        <a:pt x="11753" y="1666"/>
                      </a:cubicBezTo>
                      <a:cubicBezTo>
                        <a:pt x="11753" y="1666"/>
                        <a:pt x="11753" y="1669"/>
                        <a:pt x="11756" y="1672"/>
                      </a:cubicBezTo>
                      <a:cubicBezTo>
                        <a:pt x="11760" y="1688"/>
                        <a:pt x="11769" y="1698"/>
                        <a:pt x="11779" y="1711"/>
                      </a:cubicBezTo>
                      <a:cubicBezTo>
                        <a:pt x="11763" y="1701"/>
                        <a:pt x="11744" y="1692"/>
                        <a:pt x="11727" y="1685"/>
                      </a:cubicBezTo>
                      <a:moveTo>
                        <a:pt x="13125" y="1608"/>
                      </a:moveTo>
                      <a:lnTo>
                        <a:pt x="13125" y="1608"/>
                      </a:lnTo>
                      <a:cubicBezTo>
                        <a:pt x="13109" y="1611"/>
                        <a:pt x="13093" y="1618"/>
                        <a:pt x="13077" y="1621"/>
                      </a:cubicBezTo>
                      <a:cubicBezTo>
                        <a:pt x="13064" y="1611"/>
                        <a:pt x="13051" y="1602"/>
                        <a:pt x="13038" y="1595"/>
                      </a:cubicBezTo>
                      <a:cubicBezTo>
                        <a:pt x="13028" y="1589"/>
                        <a:pt x="13022" y="1579"/>
                        <a:pt x="13012" y="1572"/>
                      </a:cubicBezTo>
                      <a:cubicBezTo>
                        <a:pt x="12977" y="1550"/>
                        <a:pt x="12945" y="1527"/>
                        <a:pt x="12906" y="1515"/>
                      </a:cubicBezTo>
                      <a:cubicBezTo>
                        <a:pt x="12867" y="1502"/>
                        <a:pt x="12826" y="1489"/>
                        <a:pt x="12784" y="1483"/>
                      </a:cubicBezTo>
                      <a:cubicBezTo>
                        <a:pt x="12629" y="1460"/>
                        <a:pt x="12474" y="1492"/>
                        <a:pt x="12333" y="1556"/>
                      </a:cubicBezTo>
                      <a:cubicBezTo>
                        <a:pt x="12185" y="1621"/>
                        <a:pt x="12049" y="1714"/>
                        <a:pt x="11901" y="1779"/>
                      </a:cubicBezTo>
                      <a:cubicBezTo>
                        <a:pt x="11898" y="1782"/>
                        <a:pt x="11895" y="1782"/>
                        <a:pt x="11892" y="1785"/>
                      </a:cubicBezTo>
                      <a:cubicBezTo>
                        <a:pt x="11882" y="1775"/>
                        <a:pt x="11872" y="1769"/>
                        <a:pt x="11866" y="1763"/>
                      </a:cubicBezTo>
                      <a:cubicBezTo>
                        <a:pt x="11846" y="1743"/>
                        <a:pt x="11830" y="1730"/>
                        <a:pt x="11824" y="1721"/>
                      </a:cubicBezTo>
                      <a:cubicBezTo>
                        <a:pt x="11821" y="1717"/>
                        <a:pt x="11817" y="1714"/>
                        <a:pt x="11814" y="1711"/>
                      </a:cubicBezTo>
                      <a:cubicBezTo>
                        <a:pt x="11798" y="1695"/>
                        <a:pt x="11779" y="1679"/>
                        <a:pt x="11779" y="1653"/>
                      </a:cubicBezTo>
                      <a:cubicBezTo>
                        <a:pt x="11776" y="1624"/>
                        <a:pt x="11792" y="1598"/>
                        <a:pt x="11811" y="1582"/>
                      </a:cubicBezTo>
                      <a:cubicBezTo>
                        <a:pt x="11827" y="1566"/>
                        <a:pt x="11846" y="1553"/>
                        <a:pt x="11869" y="1553"/>
                      </a:cubicBezTo>
                      <a:cubicBezTo>
                        <a:pt x="11876" y="1553"/>
                        <a:pt x="11882" y="1553"/>
                        <a:pt x="11889" y="1556"/>
                      </a:cubicBezTo>
                      <a:cubicBezTo>
                        <a:pt x="11917" y="1569"/>
                        <a:pt x="11914" y="1589"/>
                        <a:pt x="11908" y="1611"/>
                      </a:cubicBezTo>
                      <a:cubicBezTo>
                        <a:pt x="11905" y="1631"/>
                        <a:pt x="11898" y="1650"/>
                        <a:pt x="11905" y="1669"/>
                      </a:cubicBezTo>
                      <a:cubicBezTo>
                        <a:pt x="11914" y="1688"/>
                        <a:pt x="11937" y="1698"/>
                        <a:pt x="11959" y="1701"/>
                      </a:cubicBezTo>
                      <a:cubicBezTo>
                        <a:pt x="11962" y="1701"/>
                        <a:pt x="11966" y="1704"/>
                        <a:pt x="11969" y="1704"/>
                      </a:cubicBezTo>
                      <a:cubicBezTo>
                        <a:pt x="11995" y="1704"/>
                        <a:pt x="12021" y="1695"/>
                        <a:pt x="12040" y="1676"/>
                      </a:cubicBezTo>
                      <a:cubicBezTo>
                        <a:pt x="12114" y="1637"/>
                        <a:pt x="12182" y="1582"/>
                        <a:pt x="12255" y="1543"/>
                      </a:cubicBezTo>
                      <a:cubicBezTo>
                        <a:pt x="12358" y="1489"/>
                        <a:pt x="12465" y="1444"/>
                        <a:pt x="12578" y="1421"/>
                      </a:cubicBezTo>
                      <a:cubicBezTo>
                        <a:pt x="12694" y="1399"/>
                        <a:pt x="12819" y="1389"/>
                        <a:pt x="12932" y="1428"/>
                      </a:cubicBezTo>
                      <a:cubicBezTo>
                        <a:pt x="13035" y="1463"/>
                        <a:pt x="13125" y="1527"/>
                        <a:pt x="13209" y="1595"/>
                      </a:cubicBezTo>
                      <a:cubicBezTo>
                        <a:pt x="13180" y="1598"/>
                        <a:pt x="13151" y="1602"/>
                        <a:pt x="13125" y="1608"/>
                      </a:cubicBezTo>
                      <a:moveTo>
                        <a:pt x="13247" y="1592"/>
                      </a:moveTo>
                      <a:lnTo>
                        <a:pt x="13247" y="1592"/>
                      </a:lnTo>
                      <a:cubicBezTo>
                        <a:pt x="13241" y="1592"/>
                        <a:pt x="13235" y="1592"/>
                        <a:pt x="13231" y="1589"/>
                      </a:cubicBezTo>
                      <a:cubicBezTo>
                        <a:pt x="13225" y="1585"/>
                        <a:pt x="13222" y="1582"/>
                        <a:pt x="13219" y="1579"/>
                      </a:cubicBezTo>
                      <a:cubicBezTo>
                        <a:pt x="13148" y="1508"/>
                        <a:pt x="13067" y="1450"/>
                        <a:pt x="12977" y="1411"/>
                      </a:cubicBezTo>
                      <a:cubicBezTo>
                        <a:pt x="12971" y="1411"/>
                        <a:pt x="12964" y="1408"/>
                        <a:pt x="12961" y="1405"/>
                      </a:cubicBezTo>
                      <a:cubicBezTo>
                        <a:pt x="12797" y="1344"/>
                        <a:pt x="12619" y="1363"/>
                        <a:pt x="12455" y="1418"/>
                      </a:cubicBezTo>
                      <a:cubicBezTo>
                        <a:pt x="12368" y="1444"/>
                        <a:pt x="12281" y="1486"/>
                        <a:pt x="12201" y="1531"/>
                      </a:cubicBezTo>
                      <a:cubicBezTo>
                        <a:pt x="12156" y="1556"/>
                        <a:pt x="12123" y="1579"/>
                        <a:pt x="12082" y="1608"/>
                      </a:cubicBezTo>
                      <a:cubicBezTo>
                        <a:pt x="12085" y="1579"/>
                        <a:pt x="12078" y="1553"/>
                        <a:pt x="12065" y="1531"/>
                      </a:cubicBezTo>
                      <a:cubicBezTo>
                        <a:pt x="12104" y="1521"/>
                        <a:pt x="12207" y="1499"/>
                        <a:pt x="12217" y="1495"/>
                      </a:cubicBezTo>
                      <a:cubicBezTo>
                        <a:pt x="12275" y="1479"/>
                        <a:pt x="12507" y="1383"/>
                        <a:pt x="12568" y="1360"/>
                      </a:cubicBezTo>
                      <a:cubicBezTo>
                        <a:pt x="12722" y="1312"/>
                        <a:pt x="12890" y="1325"/>
                        <a:pt x="13041" y="1373"/>
                      </a:cubicBezTo>
                      <a:cubicBezTo>
                        <a:pt x="13167" y="1415"/>
                        <a:pt x="13289" y="1483"/>
                        <a:pt x="13354" y="1595"/>
                      </a:cubicBezTo>
                      <a:cubicBezTo>
                        <a:pt x="13318" y="1595"/>
                        <a:pt x="13283" y="1592"/>
                        <a:pt x="13247" y="1592"/>
                      </a:cubicBezTo>
                      <a:moveTo>
                        <a:pt x="13392" y="1602"/>
                      </a:moveTo>
                      <a:lnTo>
                        <a:pt x="13392" y="1602"/>
                      </a:lnTo>
                      <a:cubicBezTo>
                        <a:pt x="13389" y="1598"/>
                        <a:pt x="13386" y="1598"/>
                        <a:pt x="13383" y="1598"/>
                      </a:cubicBezTo>
                      <a:cubicBezTo>
                        <a:pt x="13380" y="1595"/>
                        <a:pt x="13380" y="1592"/>
                        <a:pt x="13376" y="1589"/>
                      </a:cubicBezTo>
                      <a:cubicBezTo>
                        <a:pt x="13322" y="1495"/>
                        <a:pt x="13235" y="1415"/>
                        <a:pt x="13135" y="1376"/>
                      </a:cubicBezTo>
                      <a:cubicBezTo>
                        <a:pt x="13061" y="1347"/>
                        <a:pt x="12987" y="1322"/>
                        <a:pt x="12906" y="1309"/>
                      </a:cubicBezTo>
                      <a:cubicBezTo>
                        <a:pt x="12909" y="1309"/>
                        <a:pt x="12912" y="1309"/>
                        <a:pt x="12912" y="1309"/>
                      </a:cubicBezTo>
                      <a:cubicBezTo>
                        <a:pt x="12996" y="1309"/>
                        <a:pt x="13083" y="1315"/>
                        <a:pt x="13160" y="1344"/>
                      </a:cubicBezTo>
                      <a:cubicBezTo>
                        <a:pt x="13231" y="1376"/>
                        <a:pt x="13299" y="1421"/>
                        <a:pt x="13354" y="1476"/>
                      </a:cubicBezTo>
                      <a:cubicBezTo>
                        <a:pt x="13380" y="1502"/>
                        <a:pt x="13408" y="1531"/>
                        <a:pt x="13428" y="1560"/>
                      </a:cubicBezTo>
                      <a:cubicBezTo>
                        <a:pt x="13431" y="1563"/>
                        <a:pt x="13431" y="1563"/>
                        <a:pt x="13431" y="1566"/>
                      </a:cubicBezTo>
                      <a:cubicBezTo>
                        <a:pt x="13441" y="1579"/>
                        <a:pt x="13450" y="1595"/>
                        <a:pt x="13457" y="1611"/>
                      </a:cubicBezTo>
                      <a:cubicBezTo>
                        <a:pt x="13434" y="1608"/>
                        <a:pt x="13415" y="1605"/>
                        <a:pt x="13392" y="1602"/>
                      </a:cubicBezTo>
                      <a:moveTo>
                        <a:pt x="13650" y="1685"/>
                      </a:moveTo>
                      <a:lnTo>
                        <a:pt x="13650" y="1685"/>
                      </a:lnTo>
                      <a:cubicBezTo>
                        <a:pt x="13592" y="1656"/>
                        <a:pt x="13537" y="1634"/>
                        <a:pt x="13476" y="1618"/>
                      </a:cubicBezTo>
                      <a:cubicBezTo>
                        <a:pt x="13476" y="1618"/>
                        <a:pt x="13467" y="1595"/>
                        <a:pt x="13454" y="1572"/>
                      </a:cubicBezTo>
                      <a:cubicBezTo>
                        <a:pt x="13518" y="1589"/>
                        <a:pt x="13569" y="1595"/>
                        <a:pt x="13634" y="1569"/>
                      </a:cubicBezTo>
                      <a:cubicBezTo>
                        <a:pt x="13705" y="1540"/>
                        <a:pt x="13785" y="1479"/>
                        <a:pt x="13859" y="1511"/>
                      </a:cubicBezTo>
                      <a:cubicBezTo>
                        <a:pt x="13863" y="1511"/>
                        <a:pt x="13866" y="1508"/>
                        <a:pt x="13863" y="1505"/>
                      </a:cubicBezTo>
                      <a:cubicBezTo>
                        <a:pt x="13811" y="1476"/>
                        <a:pt x="13760" y="1492"/>
                        <a:pt x="13708" y="1515"/>
                      </a:cubicBezTo>
                      <a:cubicBezTo>
                        <a:pt x="13669" y="1531"/>
                        <a:pt x="13634" y="1550"/>
                        <a:pt x="13592" y="1560"/>
                      </a:cubicBezTo>
                      <a:cubicBezTo>
                        <a:pt x="13540" y="1572"/>
                        <a:pt x="13492" y="1560"/>
                        <a:pt x="13441" y="1547"/>
                      </a:cubicBezTo>
                      <a:lnTo>
                        <a:pt x="13441" y="1547"/>
                      </a:lnTo>
                      <a:cubicBezTo>
                        <a:pt x="13431" y="1527"/>
                        <a:pt x="13421" y="1515"/>
                        <a:pt x="13421" y="1511"/>
                      </a:cubicBezTo>
                      <a:cubicBezTo>
                        <a:pt x="13392" y="1463"/>
                        <a:pt x="13347" y="1421"/>
                        <a:pt x="13302" y="1389"/>
                      </a:cubicBezTo>
                      <a:cubicBezTo>
                        <a:pt x="13289" y="1379"/>
                        <a:pt x="13273" y="1367"/>
                        <a:pt x="13257" y="1357"/>
                      </a:cubicBezTo>
                      <a:cubicBezTo>
                        <a:pt x="13299" y="1338"/>
                        <a:pt x="13335" y="1302"/>
                        <a:pt x="13360" y="1263"/>
                      </a:cubicBezTo>
                      <a:cubicBezTo>
                        <a:pt x="13376" y="1234"/>
                        <a:pt x="13389" y="1202"/>
                        <a:pt x="13405" y="1173"/>
                      </a:cubicBezTo>
                      <a:cubicBezTo>
                        <a:pt x="13415" y="1151"/>
                        <a:pt x="13428" y="1118"/>
                        <a:pt x="13450" y="1102"/>
                      </a:cubicBezTo>
                      <a:cubicBezTo>
                        <a:pt x="13463" y="1096"/>
                        <a:pt x="13479" y="1093"/>
                        <a:pt x="13492" y="1086"/>
                      </a:cubicBezTo>
                      <a:cubicBezTo>
                        <a:pt x="13496" y="1083"/>
                        <a:pt x="13496" y="1080"/>
                        <a:pt x="13492" y="1080"/>
                      </a:cubicBezTo>
                      <a:cubicBezTo>
                        <a:pt x="13428" y="1074"/>
                        <a:pt x="13402" y="1128"/>
                        <a:pt x="13376" y="1177"/>
                      </a:cubicBezTo>
                      <a:cubicBezTo>
                        <a:pt x="13344" y="1247"/>
                        <a:pt x="13305" y="1312"/>
                        <a:pt x="13231" y="1341"/>
                      </a:cubicBezTo>
                      <a:cubicBezTo>
                        <a:pt x="13219" y="1334"/>
                        <a:pt x="13209" y="1331"/>
                        <a:pt x="13199" y="1325"/>
                      </a:cubicBezTo>
                      <a:cubicBezTo>
                        <a:pt x="13193" y="1322"/>
                        <a:pt x="13160" y="1312"/>
                        <a:pt x="13157" y="1309"/>
                      </a:cubicBezTo>
                      <a:cubicBezTo>
                        <a:pt x="13151" y="1289"/>
                        <a:pt x="13141" y="1273"/>
                        <a:pt x="13131" y="1254"/>
                      </a:cubicBezTo>
                      <a:cubicBezTo>
                        <a:pt x="13193" y="1267"/>
                        <a:pt x="13273" y="1209"/>
                        <a:pt x="13309" y="1167"/>
                      </a:cubicBezTo>
                      <a:cubicBezTo>
                        <a:pt x="13338" y="1135"/>
                        <a:pt x="13363" y="1099"/>
                        <a:pt x="13386" y="1061"/>
                      </a:cubicBezTo>
                      <a:cubicBezTo>
                        <a:pt x="13396" y="1038"/>
                        <a:pt x="13402" y="1016"/>
                        <a:pt x="13415" y="996"/>
                      </a:cubicBezTo>
                      <a:cubicBezTo>
                        <a:pt x="13441" y="959"/>
                        <a:pt x="13496" y="926"/>
                        <a:pt x="13531" y="977"/>
                      </a:cubicBezTo>
                      <a:cubicBezTo>
                        <a:pt x="13534" y="980"/>
                        <a:pt x="13544" y="983"/>
                        <a:pt x="13547" y="977"/>
                      </a:cubicBezTo>
                      <a:cubicBezTo>
                        <a:pt x="13589" y="943"/>
                        <a:pt x="13669" y="946"/>
                        <a:pt x="13698" y="993"/>
                      </a:cubicBezTo>
                      <a:cubicBezTo>
                        <a:pt x="13702" y="999"/>
                        <a:pt x="13711" y="993"/>
                        <a:pt x="13708" y="986"/>
                      </a:cubicBezTo>
                      <a:cubicBezTo>
                        <a:pt x="13682" y="930"/>
                        <a:pt x="13592" y="923"/>
                        <a:pt x="13544" y="955"/>
                      </a:cubicBezTo>
                      <a:cubicBezTo>
                        <a:pt x="13492" y="898"/>
                        <a:pt x="13418" y="946"/>
                        <a:pt x="13386" y="1006"/>
                      </a:cubicBezTo>
                      <a:cubicBezTo>
                        <a:pt x="13360" y="1061"/>
                        <a:pt x="13331" y="1115"/>
                        <a:pt x="13289" y="1157"/>
                      </a:cubicBezTo>
                      <a:cubicBezTo>
                        <a:pt x="13254" y="1193"/>
                        <a:pt x="13180" y="1247"/>
                        <a:pt x="13125" y="1231"/>
                      </a:cubicBezTo>
                      <a:cubicBezTo>
                        <a:pt x="13122" y="1231"/>
                        <a:pt x="13119" y="1231"/>
                        <a:pt x="13119" y="1231"/>
                      </a:cubicBezTo>
                      <a:cubicBezTo>
                        <a:pt x="13080" y="1177"/>
                        <a:pt x="13035" y="1125"/>
                        <a:pt x="12977" y="1086"/>
                      </a:cubicBezTo>
                      <a:cubicBezTo>
                        <a:pt x="12990" y="1086"/>
                        <a:pt x="12999" y="1083"/>
                        <a:pt x="13009" y="1077"/>
                      </a:cubicBezTo>
                      <a:cubicBezTo>
                        <a:pt x="13038" y="1064"/>
                        <a:pt x="13054" y="1038"/>
                        <a:pt x="13067" y="1012"/>
                      </a:cubicBezTo>
                      <a:cubicBezTo>
                        <a:pt x="13080" y="986"/>
                        <a:pt x="13087" y="962"/>
                        <a:pt x="13106" y="939"/>
                      </a:cubicBezTo>
                      <a:cubicBezTo>
                        <a:pt x="13106" y="936"/>
                        <a:pt x="13109" y="933"/>
                        <a:pt x="13112" y="930"/>
                      </a:cubicBezTo>
                      <a:cubicBezTo>
                        <a:pt x="13119" y="933"/>
                        <a:pt x="13122" y="936"/>
                        <a:pt x="13128" y="936"/>
                      </a:cubicBezTo>
                      <a:cubicBezTo>
                        <a:pt x="13131" y="926"/>
                        <a:pt x="13141" y="917"/>
                        <a:pt x="13154" y="907"/>
                      </a:cubicBezTo>
                      <a:cubicBezTo>
                        <a:pt x="13151" y="907"/>
                        <a:pt x="13148" y="907"/>
                        <a:pt x="13148" y="907"/>
                      </a:cubicBezTo>
                      <a:cubicBezTo>
                        <a:pt x="13148" y="904"/>
                        <a:pt x="13151" y="904"/>
                        <a:pt x="13151" y="904"/>
                      </a:cubicBezTo>
                      <a:cubicBezTo>
                        <a:pt x="13177" y="888"/>
                        <a:pt x="13219" y="872"/>
                        <a:pt x="13247" y="888"/>
                      </a:cubicBezTo>
                      <a:cubicBezTo>
                        <a:pt x="13283" y="907"/>
                        <a:pt x="13283" y="974"/>
                        <a:pt x="13254" y="996"/>
                      </a:cubicBezTo>
                      <a:cubicBezTo>
                        <a:pt x="13235" y="1009"/>
                        <a:pt x="13209" y="1006"/>
                        <a:pt x="13190" y="996"/>
                      </a:cubicBezTo>
                      <a:cubicBezTo>
                        <a:pt x="13177" y="993"/>
                        <a:pt x="13170" y="986"/>
                        <a:pt x="13160" y="980"/>
                      </a:cubicBezTo>
                      <a:cubicBezTo>
                        <a:pt x="13154" y="977"/>
                        <a:pt x="13151" y="974"/>
                        <a:pt x="13144" y="974"/>
                      </a:cubicBezTo>
                      <a:cubicBezTo>
                        <a:pt x="13125" y="977"/>
                        <a:pt x="13115" y="1006"/>
                        <a:pt x="13112" y="1022"/>
                      </a:cubicBezTo>
                      <a:cubicBezTo>
                        <a:pt x="13109" y="1041"/>
                        <a:pt x="13112" y="1070"/>
                        <a:pt x="13128" y="1086"/>
                      </a:cubicBezTo>
                      <a:cubicBezTo>
                        <a:pt x="13160" y="1125"/>
                        <a:pt x="13219" y="1109"/>
                        <a:pt x="13257" y="1086"/>
                      </a:cubicBezTo>
                      <a:cubicBezTo>
                        <a:pt x="13309" y="1058"/>
                        <a:pt x="13335" y="1009"/>
                        <a:pt x="13357" y="959"/>
                      </a:cubicBezTo>
                      <a:cubicBezTo>
                        <a:pt x="13373" y="920"/>
                        <a:pt x="13392" y="885"/>
                        <a:pt x="13421" y="856"/>
                      </a:cubicBezTo>
                      <a:cubicBezTo>
                        <a:pt x="13424" y="856"/>
                        <a:pt x="13428" y="856"/>
                        <a:pt x="13431" y="856"/>
                      </a:cubicBezTo>
                      <a:cubicBezTo>
                        <a:pt x="13434" y="852"/>
                        <a:pt x="13434" y="846"/>
                        <a:pt x="13437" y="843"/>
                      </a:cubicBezTo>
                      <a:cubicBezTo>
                        <a:pt x="13447" y="833"/>
                        <a:pt x="13457" y="827"/>
                        <a:pt x="13470" y="817"/>
                      </a:cubicBezTo>
                      <a:cubicBezTo>
                        <a:pt x="13496" y="804"/>
                        <a:pt x="13528" y="798"/>
                        <a:pt x="13553" y="810"/>
                      </a:cubicBezTo>
                      <a:cubicBezTo>
                        <a:pt x="13592" y="830"/>
                        <a:pt x="13586" y="865"/>
                        <a:pt x="13599" y="901"/>
                      </a:cubicBezTo>
                      <a:cubicBezTo>
                        <a:pt x="13602" y="907"/>
                        <a:pt x="13608" y="910"/>
                        <a:pt x="13615" y="907"/>
                      </a:cubicBezTo>
                      <a:cubicBezTo>
                        <a:pt x="13644" y="901"/>
                        <a:pt x="13672" y="898"/>
                        <a:pt x="13702" y="910"/>
                      </a:cubicBezTo>
                      <a:cubicBezTo>
                        <a:pt x="13731" y="923"/>
                        <a:pt x="13753" y="952"/>
                        <a:pt x="13756" y="983"/>
                      </a:cubicBezTo>
                      <a:cubicBezTo>
                        <a:pt x="13760" y="1012"/>
                        <a:pt x="13760" y="1035"/>
                        <a:pt x="13785" y="1054"/>
                      </a:cubicBezTo>
                      <a:cubicBezTo>
                        <a:pt x="13808" y="1070"/>
                        <a:pt x="13834" y="1080"/>
                        <a:pt x="13850" y="1106"/>
                      </a:cubicBezTo>
                      <a:cubicBezTo>
                        <a:pt x="13863" y="1128"/>
                        <a:pt x="13869" y="1151"/>
                        <a:pt x="13866" y="1177"/>
                      </a:cubicBezTo>
                      <a:cubicBezTo>
                        <a:pt x="13859" y="1228"/>
                        <a:pt x="13817" y="1260"/>
                        <a:pt x="13766" y="1254"/>
                      </a:cubicBezTo>
                      <a:cubicBezTo>
                        <a:pt x="13756" y="1251"/>
                        <a:pt x="13750" y="1251"/>
                        <a:pt x="13744" y="1247"/>
                      </a:cubicBezTo>
                      <a:cubicBezTo>
                        <a:pt x="13724" y="1238"/>
                        <a:pt x="13705" y="1225"/>
                        <a:pt x="13698" y="1206"/>
                      </a:cubicBezTo>
                      <a:cubicBezTo>
                        <a:pt x="13695" y="1190"/>
                        <a:pt x="13702" y="1186"/>
                        <a:pt x="13711" y="1177"/>
                      </a:cubicBezTo>
                      <a:cubicBezTo>
                        <a:pt x="13721" y="1170"/>
                        <a:pt x="13727" y="1164"/>
                        <a:pt x="13734" y="1157"/>
                      </a:cubicBezTo>
                      <a:cubicBezTo>
                        <a:pt x="13766" y="1109"/>
                        <a:pt x="13734" y="1061"/>
                        <a:pt x="13685" y="1045"/>
                      </a:cubicBezTo>
                      <a:cubicBezTo>
                        <a:pt x="13682" y="1041"/>
                        <a:pt x="13679" y="1041"/>
                        <a:pt x="13676" y="1041"/>
                      </a:cubicBezTo>
                      <a:cubicBezTo>
                        <a:pt x="13628" y="1022"/>
                        <a:pt x="13576" y="1038"/>
                        <a:pt x="13534" y="1070"/>
                      </a:cubicBezTo>
                      <a:cubicBezTo>
                        <a:pt x="13499" y="1096"/>
                        <a:pt x="13467" y="1141"/>
                        <a:pt x="13460" y="1190"/>
                      </a:cubicBezTo>
                      <a:cubicBezTo>
                        <a:pt x="13457" y="1228"/>
                        <a:pt x="13476" y="1286"/>
                        <a:pt x="13518" y="1299"/>
                      </a:cubicBezTo>
                      <a:cubicBezTo>
                        <a:pt x="13521" y="1302"/>
                        <a:pt x="13528" y="1302"/>
                        <a:pt x="13531" y="1305"/>
                      </a:cubicBezTo>
                      <a:cubicBezTo>
                        <a:pt x="13553" y="1309"/>
                        <a:pt x="13573" y="1296"/>
                        <a:pt x="13592" y="1289"/>
                      </a:cubicBezTo>
                      <a:cubicBezTo>
                        <a:pt x="13608" y="1283"/>
                        <a:pt x="13621" y="1279"/>
                        <a:pt x="13637" y="1286"/>
                      </a:cubicBezTo>
                      <a:cubicBezTo>
                        <a:pt x="13644" y="1289"/>
                        <a:pt x="13650" y="1292"/>
                        <a:pt x="13656" y="1299"/>
                      </a:cubicBezTo>
                      <a:cubicBezTo>
                        <a:pt x="13676" y="1318"/>
                        <a:pt x="13698" y="1347"/>
                        <a:pt x="13692" y="1376"/>
                      </a:cubicBezTo>
                      <a:cubicBezTo>
                        <a:pt x="13689" y="1399"/>
                        <a:pt x="13660" y="1418"/>
                        <a:pt x="13637" y="1411"/>
                      </a:cubicBezTo>
                      <a:cubicBezTo>
                        <a:pt x="13634" y="1408"/>
                        <a:pt x="13628" y="1405"/>
                        <a:pt x="13624" y="1399"/>
                      </a:cubicBezTo>
                      <a:cubicBezTo>
                        <a:pt x="13615" y="1379"/>
                        <a:pt x="13605" y="1363"/>
                        <a:pt x="13582" y="1357"/>
                      </a:cubicBezTo>
                      <a:cubicBezTo>
                        <a:pt x="13579" y="1354"/>
                        <a:pt x="13576" y="1354"/>
                        <a:pt x="13573" y="1354"/>
                      </a:cubicBezTo>
                      <a:cubicBezTo>
                        <a:pt x="13550" y="1347"/>
                        <a:pt x="13528" y="1354"/>
                        <a:pt x="13512" y="1367"/>
                      </a:cubicBezTo>
                      <a:cubicBezTo>
                        <a:pt x="13479" y="1402"/>
                        <a:pt x="13483" y="1466"/>
                        <a:pt x="13524" y="1492"/>
                      </a:cubicBezTo>
                      <a:cubicBezTo>
                        <a:pt x="13531" y="1495"/>
                        <a:pt x="13537" y="1499"/>
                        <a:pt x="13544" y="1499"/>
                      </a:cubicBezTo>
                      <a:cubicBezTo>
                        <a:pt x="13586" y="1518"/>
                        <a:pt x="13647" y="1511"/>
                        <a:pt x="13689" y="1499"/>
                      </a:cubicBezTo>
                      <a:cubicBezTo>
                        <a:pt x="13747" y="1483"/>
                        <a:pt x="13798" y="1447"/>
                        <a:pt x="13859" y="1460"/>
                      </a:cubicBezTo>
                      <a:cubicBezTo>
                        <a:pt x="13869" y="1463"/>
                        <a:pt x="13876" y="1463"/>
                        <a:pt x="13882" y="1466"/>
                      </a:cubicBezTo>
                      <a:cubicBezTo>
                        <a:pt x="13924" y="1486"/>
                        <a:pt x="13959" y="1521"/>
                        <a:pt x="13972" y="1563"/>
                      </a:cubicBezTo>
                      <a:cubicBezTo>
                        <a:pt x="13979" y="1592"/>
                        <a:pt x="13979" y="1624"/>
                        <a:pt x="13959" y="1647"/>
                      </a:cubicBezTo>
                      <a:cubicBezTo>
                        <a:pt x="13937" y="1669"/>
                        <a:pt x="13904" y="1682"/>
                        <a:pt x="13876" y="1672"/>
                      </a:cubicBezTo>
                      <a:cubicBezTo>
                        <a:pt x="13840" y="1653"/>
                        <a:pt x="13879" y="1602"/>
                        <a:pt x="13869" y="1569"/>
                      </a:cubicBezTo>
                      <a:cubicBezTo>
                        <a:pt x="13859" y="1550"/>
                        <a:pt x="13847" y="1540"/>
                        <a:pt x="13830" y="1534"/>
                      </a:cubicBezTo>
                      <a:cubicBezTo>
                        <a:pt x="13805" y="1521"/>
                        <a:pt x="13766" y="1527"/>
                        <a:pt x="13740" y="1543"/>
                      </a:cubicBezTo>
                      <a:cubicBezTo>
                        <a:pt x="13702" y="1566"/>
                        <a:pt x="13666" y="1615"/>
                        <a:pt x="13676" y="1666"/>
                      </a:cubicBezTo>
                      <a:cubicBezTo>
                        <a:pt x="13679" y="1682"/>
                        <a:pt x="13689" y="1698"/>
                        <a:pt x="13702" y="1711"/>
                      </a:cubicBezTo>
                      <a:cubicBezTo>
                        <a:pt x="13685" y="1701"/>
                        <a:pt x="13666" y="1692"/>
                        <a:pt x="13650" y="1685"/>
                      </a:cubicBezTo>
                      <a:moveTo>
                        <a:pt x="15053" y="1611"/>
                      </a:moveTo>
                      <a:lnTo>
                        <a:pt x="15053" y="1611"/>
                      </a:lnTo>
                      <a:cubicBezTo>
                        <a:pt x="15040" y="1615"/>
                        <a:pt x="15024" y="1618"/>
                        <a:pt x="15008" y="1624"/>
                      </a:cubicBezTo>
                      <a:cubicBezTo>
                        <a:pt x="14995" y="1615"/>
                        <a:pt x="14982" y="1605"/>
                        <a:pt x="14969" y="1595"/>
                      </a:cubicBezTo>
                      <a:cubicBezTo>
                        <a:pt x="14960" y="1589"/>
                        <a:pt x="14950" y="1582"/>
                        <a:pt x="14941" y="1576"/>
                      </a:cubicBezTo>
                      <a:cubicBezTo>
                        <a:pt x="14908" y="1553"/>
                        <a:pt x="14876" y="1531"/>
                        <a:pt x="14837" y="1518"/>
                      </a:cubicBezTo>
                      <a:cubicBezTo>
                        <a:pt x="14796" y="1502"/>
                        <a:pt x="14757" y="1492"/>
                        <a:pt x="14715" y="1486"/>
                      </a:cubicBezTo>
                      <a:cubicBezTo>
                        <a:pt x="14560" y="1463"/>
                        <a:pt x="14406" y="1495"/>
                        <a:pt x="14264" y="1560"/>
                      </a:cubicBezTo>
                      <a:cubicBezTo>
                        <a:pt x="14116" y="1624"/>
                        <a:pt x="13982" y="1717"/>
                        <a:pt x="13830" y="1782"/>
                      </a:cubicBezTo>
                      <a:cubicBezTo>
                        <a:pt x="13830" y="1785"/>
                        <a:pt x="13827" y="1785"/>
                        <a:pt x="13824" y="1788"/>
                      </a:cubicBezTo>
                      <a:cubicBezTo>
                        <a:pt x="13782" y="1753"/>
                        <a:pt x="13750" y="1721"/>
                        <a:pt x="13744" y="1714"/>
                      </a:cubicBezTo>
                      <a:cubicBezTo>
                        <a:pt x="13727" y="1698"/>
                        <a:pt x="13708" y="1679"/>
                        <a:pt x="13708" y="1656"/>
                      </a:cubicBezTo>
                      <a:cubicBezTo>
                        <a:pt x="13705" y="1627"/>
                        <a:pt x="13721" y="1602"/>
                        <a:pt x="13744" y="1582"/>
                      </a:cubicBezTo>
                      <a:cubicBezTo>
                        <a:pt x="13763" y="1566"/>
                        <a:pt x="13792" y="1550"/>
                        <a:pt x="13817" y="1560"/>
                      </a:cubicBezTo>
                      <a:cubicBezTo>
                        <a:pt x="13840" y="1569"/>
                        <a:pt x="13837" y="1589"/>
                        <a:pt x="13834" y="1611"/>
                      </a:cubicBezTo>
                      <a:cubicBezTo>
                        <a:pt x="13827" y="1631"/>
                        <a:pt x="13821" y="1650"/>
                        <a:pt x="13827" y="1669"/>
                      </a:cubicBezTo>
                      <a:cubicBezTo>
                        <a:pt x="13834" y="1682"/>
                        <a:pt x="13850" y="1692"/>
                        <a:pt x="13866" y="1698"/>
                      </a:cubicBezTo>
                      <a:cubicBezTo>
                        <a:pt x="13872" y="1701"/>
                        <a:pt x="13882" y="1704"/>
                        <a:pt x="13892" y="1704"/>
                      </a:cubicBezTo>
                      <a:cubicBezTo>
                        <a:pt x="13917" y="1708"/>
                        <a:pt x="13946" y="1698"/>
                        <a:pt x="13969" y="1682"/>
                      </a:cubicBezTo>
                      <a:cubicBezTo>
                        <a:pt x="14042" y="1643"/>
                        <a:pt x="14110" y="1589"/>
                        <a:pt x="14187" y="1547"/>
                      </a:cubicBezTo>
                      <a:cubicBezTo>
                        <a:pt x="14287" y="1492"/>
                        <a:pt x="14396" y="1447"/>
                        <a:pt x="14509" y="1424"/>
                      </a:cubicBezTo>
                      <a:cubicBezTo>
                        <a:pt x="14625" y="1399"/>
                        <a:pt x="14750" y="1389"/>
                        <a:pt x="14863" y="1428"/>
                      </a:cubicBezTo>
                      <a:cubicBezTo>
                        <a:pt x="14966" y="1463"/>
                        <a:pt x="15053" y="1531"/>
                        <a:pt x="15140" y="1598"/>
                      </a:cubicBezTo>
                      <a:cubicBezTo>
                        <a:pt x="15111" y="1602"/>
                        <a:pt x="15082" y="1605"/>
                        <a:pt x="15053" y="1611"/>
                      </a:cubicBezTo>
                      <a:moveTo>
                        <a:pt x="15179" y="1595"/>
                      </a:moveTo>
                      <a:lnTo>
                        <a:pt x="15179" y="1595"/>
                      </a:lnTo>
                      <a:cubicBezTo>
                        <a:pt x="15172" y="1592"/>
                        <a:pt x="15166" y="1592"/>
                        <a:pt x="15163" y="1592"/>
                      </a:cubicBezTo>
                      <a:cubicBezTo>
                        <a:pt x="15156" y="1589"/>
                        <a:pt x="15153" y="1585"/>
                        <a:pt x="15147" y="1579"/>
                      </a:cubicBezTo>
                      <a:cubicBezTo>
                        <a:pt x="15079" y="1511"/>
                        <a:pt x="14998" y="1454"/>
                        <a:pt x="14908" y="1415"/>
                      </a:cubicBezTo>
                      <a:cubicBezTo>
                        <a:pt x="14902" y="1415"/>
                        <a:pt x="14895" y="1411"/>
                        <a:pt x="14889" y="1408"/>
                      </a:cubicBezTo>
                      <a:cubicBezTo>
                        <a:pt x="14728" y="1347"/>
                        <a:pt x="14548" y="1367"/>
                        <a:pt x="14387" y="1418"/>
                      </a:cubicBezTo>
                      <a:cubicBezTo>
                        <a:pt x="14296" y="1447"/>
                        <a:pt x="14212" y="1486"/>
                        <a:pt x="14132" y="1534"/>
                      </a:cubicBezTo>
                      <a:cubicBezTo>
                        <a:pt x="14084" y="1560"/>
                        <a:pt x="14055" y="1582"/>
                        <a:pt x="14010" y="1611"/>
                      </a:cubicBezTo>
                      <a:cubicBezTo>
                        <a:pt x="14013" y="1582"/>
                        <a:pt x="14007" y="1556"/>
                        <a:pt x="13995" y="1534"/>
                      </a:cubicBezTo>
                      <a:cubicBezTo>
                        <a:pt x="14029" y="1524"/>
                        <a:pt x="14135" y="1499"/>
                        <a:pt x="14148" y="1495"/>
                      </a:cubicBezTo>
                      <a:cubicBezTo>
                        <a:pt x="14203" y="1483"/>
                        <a:pt x="14435" y="1386"/>
                        <a:pt x="14499" y="1363"/>
                      </a:cubicBezTo>
                      <a:cubicBezTo>
                        <a:pt x="14654" y="1315"/>
                        <a:pt x="14821" y="1328"/>
                        <a:pt x="14973" y="1376"/>
                      </a:cubicBezTo>
                      <a:cubicBezTo>
                        <a:pt x="15095" y="1415"/>
                        <a:pt x="15221" y="1486"/>
                        <a:pt x="15285" y="1598"/>
                      </a:cubicBezTo>
                      <a:cubicBezTo>
                        <a:pt x="15250" y="1598"/>
                        <a:pt x="15214" y="1595"/>
                        <a:pt x="15179" y="1595"/>
                      </a:cubicBezTo>
                      <a:moveTo>
                        <a:pt x="15324" y="1602"/>
                      </a:moveTo>
                      <a:lnTo>
                        <a:pt x="15324" y="1602"/>
                      </a:lnTo>
                      <a:cubicBezTo>
                        <a:pt x="15321" y="1602"/>
                        <a:pt x="15317" y="1602"/>
                        <a:pt x="15314" y="1598"/>
                      </a:cubicBezTo>
                      <a:cubicBezTo>
                        <a:pt x="15311" y="1598"/>
                        <a:pt x="15311" y="1595"/>
                        <a:pt x="15308" y="1592"/>
                      </a:cubicBezTo>
                      <a:cubicBezTo>
                        <a:pt x="15253" y="1499"/>
                        <a:pt x="15166" y="1418"/>
                        <a:pt x="15063" y="1376"/>
                      </a:cubicBezTo>
                      <a:cubicBezTo>
                        <a:pt x="14992" y="1347"/>
                        <a:pt x="14915" y="1325"/>
                        <a:pt x="14837" y="1309"/>
                      </a:cubicBezTo>
                      <a:cubicBezTo>
                        <a:pt x="14841" y="1309"/>
                        <a:pt x="14841" y="1309"/>
                        <a:pt x="14844" y="1309"/>
                      </a:cubicBezTo>
                      <a:cubicBezTo>
                        <a:pt x="14928" y="1312"/>
                        <a:pt x="15014" y="1315"/>
                        <a:pt x="15092" y="1347"/>
                      </a:cubicBezTo>
                      <a:cubicBezTo>
                        <a:pt x="15163" y="1379"/>
                        <a:pt x="15227" y="1424"/>
                        <a:pt x="15285" y="1479"/>
                      </a:cubicBezTo>
                      <a:cubicBezTo>
                        <a:pt x="15311" y="1505"/>
                        <a:pt x="15340" y="1534"/>
                        <a:pt x="15359" y="1563"/>
                      </a:cubicBezTo>
                      <a:cubicBezTo>
                        <a:pt x="15359" y="1566"/>
                        <a:pt x="15359" y="1566"/>
                        <a:pt x="15362" y="1569"/>
                      </a:cubicBezTo>
                      <a:cubicBezTo>
                        <a:pt x="15372" y="1582"/>
                        <a:pt x="15378" y="1598"/>
                        <a:pt x="15385" y="1615"/>
                      </a:cubicBezTo>
                      <a:cubicBezTo>
                        <a:pt x="15366" y="1611"/>
                        <a:pt x="15343" y="1608"/>
                        <a:pt x="15324" y="1602"/>
                      </a:cubicBezTo>
                      <a:moveTo>
                        <a:pt x="15582" y="1688"/>
                      </a:moveTo>
                      <a:lnTo>
                        <a:pt x="15582" y="1688"/>
                      </a:lnTo>
                      <a:cubicBezTo>
                        <a:pt x="15523" y="1656"/>
                        <a:pt x="15469" y="1637"/>
                        <a:pt x="15404" y="1621"/>
                      </a:cubicBezTo>
                      <a:cubicBezTo>
                        <a:pt x="15407" y="1618"/>
                        <a:pt x="15398" y="1598"/>
                        <a:pt x="15385" y="1576"/>
                      </a:cubicBezTo>
                      <a:cubicBezTo>
                        <a:pt x="15449" y="1592"/>
                        <a:pt x="15501" y="1598"/>
                        <a:pt x="15565" y="1572"/>
                      </a:cubicBezTo>
                      <a:cubicBezTo>
                        <a:pt x="15633" y="1543"/>
                        <a:pt x="15714" y="1483"/>
                        <a:pt x="15791" y="1515"/>
                      </a:cubicBezTo>
                      <a:cubicBezTo>
                        <a:pt x="15794" y="1515"/>
                        <a:pt x="15794" y="1508"/>
                        <a:pt x="15794" y="1508"/>
                      </a:cubicBezTo>
                      <a:cubicBezTo>
                        <a:pt x="15742" y="1479"/>
                        <a:pt x="15688" y="1495"/>
                        <a:pt x="15639" y="1518"/>
                      </a:cubicBezTo>
                      <a:cubicBezTo>
                        <a:pt x="15601" y="1534"/>
                        <a:pt x="15562" y="1553"/>
                        <a:pt x="15523" y="1563"/>
                      </a:cubicBezTo>
                      <a:cubicBezTo>
                        <a:pt x="15472" y="1576"/>
                        <a:pt x="15424" y="1563"/>
                        <a:pt x="15372" y="1550"/>
                      </a:cubicBezTo>
                      <a:lnTo>
                        <a:pt x="15372" y="1550"/>
                      </a:lnTo>
                      <a:cubicBezTo>
                        <a:pt x="15362" y="1531"/>
                        <a:pt x="15353" y="1515"/>
                        <a:pt x="15350" y="1515"/>
                      </a:cubicBezTo>
                      <a:cubicBezTo>
                        <a:pt x="15321" y="1466"/>
                        <a:pt x="15275" y="1424"/>
                        <a:pt x="15234" y="1392"/>
                      </a:cubicBezTo>
                      <a:cubicBezTo>
                        <a:pt x="15217" y="1379"/>
                        <a:pt x="15201" y="1370"/>
                        <a:pt x="15185" y="1360"/>
                      </a:cubicBezTo>
                      <a:cubicBezTo>
                        <a:pt x="15230" y="1341"/>
                        <a:pt x="15262" y="1305"/>
                        <a:pt x="15288" y="1263"/>
                      </a:cubicBezTo>
                      <a:cubicBezTo>
                        <a:pt x="15308" y="1238"/>
                        <a:pt x="15321" y="1206"/>
                        <a:pt x="15333" y="1177"/>
                      </a:cubicBezTo>
                      <a:cubicBezTo>
                        <a:pt x="15346" y="1151"/>
                        <a:pt x="15359" y="1122"/>
                        <a:pt x="15382" y="1106"/>
                      </a:cubicBezTo>
                      <a:cubicBezTo>
                        <a:pt x="15394" y="1099"/>
                        <a:pt x="15411" y="1096"/>
                        <a:pt x="15424" y="1086"/>
                      </a:cubicBezTo>
                      <a:cubicBezTo>
                        <a:pt x="15427" y="1086"/>
                        <a:pt x="15424" y="1083"/>
                        <a:pt x="15420" y="1080"/>
                      </a:cubicBezTo>
                      <a:cubicBezTo>
                        <a:pt x="15359" y="1077"/>
                        <a:pt x="15333" y="1131"/>
                        <a:pt x="15308" y="1180"/>
                      </a:cubicBezTo>
                      <a:cubicBezTo>
                        <a:pt x="15275" y="1251"/>
                        <a:pt x="15234" y="1315"/>
                        <a:pt x="15159" y="1344"/>
                      </a:cubicBezTo>
                      <a:cubicBezTo>
                        <a:pt x="15150" y="1338"/>
                        <a:pt x="15140" y="1331"/>
                        <a:pt x="15127" y="1328"/>
                      </a:cubicBezTo>
                      <a:cubicBezTo>
                        <a:pt x="15121" y="1325"/>
                        <a:pt x="15092" y="1315"/>
                        <a:pt x="15089" y="1312"/>
                      </a:cubicBezTo>
                      <a:cubicBezTo>
                        <a:pt x="15082" y="1292"/>
                        <a:pt x="15073" y="1273"/>
                        <a:pt x="15063" y="1257"/>
                      </a:cubicBezTo>
                      <a:cubicBezTo>
                        <a:pt x="15124" y="1267"/>
                        <a:pt x="15201" y="1212"/>
                        <a:pt x="15240" y="1170"/>
                      </a:cubicBezTo>
                      <a:cubicBezTo>
                        <a:pt x="15269" y="1138"/>
                        <a:pt x="15295" y="1099"/>
                        <a:pt x="15314" y="1064"/>
                      </a:cubicBezTo>
                      <a:cubicBezTo>
                        <a:pt x="15327" y="1041"/>
                        <a:pt x="15333" y="1019"/>
                        <a:pt x="15346" y="999"/>
                      </a:cubicBezTo>
                      <a:cubicBezTo>
                        <a:pt x="15369" y="962"/>
                        <a:pt x="15427" y="930"/>
                        <a:pt x="15462" y="977"/>
                      </a:cubicBezTo>
                      <a:cubicBezTo>
                        <a:pt x="15466" y="983"/>
                        <a:pt x="15472" y="986"/>
                        <a:pt x="15478" y="980"/>
                      </a:cubicBezTo>
                      <a:cubicBezTo>
                        <a:pt x="15517" y="943"/>
                        <a:pt x="15598" y="949"/>
                        <a:pt x="15630" y="996"/>
                      </a:cubicBezTo>
                      <a:cubicBezTo>
                        <a:pt x="15633" y="1003"/>
                        <a:pt x="15639" y="996"/>
                        <a:pt x="15636" y="990"/>
                      </a:cubicBezTo>
                      <a:cubicBezTo>
                        <a:pt x="15610" y="930"/>
                        <a:pt x="15523" y="923"/>
                        <a:pt x="15472" y="959"/>
                      </a:cubicBezTo>
                      <a:cubicBezTo>
                        <a:pt x="15420" y="901"/>
                        <a:pt x="15346" y="949"/>
                        <a:pt x="15317" y="1009"/>
                      </a:cubicBezTo>
                      <a:cubicBezTo>
                        <a:pt x="15292" y="1061"/>
                        <a:pt x="15259" y="1115"/>
                        <a:pt x="15217" y="1161"/>
                      </a:cubicBezTo>
                      <a:cubicBezTo>
                        <a:pt x="15185" y="1196"/>
                        <a:pt x="15108" y="1251"/>
                        <a:pt x="15057" y="1234"/>
                      </a:cubicBezTo>
                      <a:cubicBezTo>
                        <a:pt x="15053" y="1231"/>
                        <a:pt x="15050" y="1234"/>
                        <a:pt x="15047" y="1234"/>
                      </a:cubicBezTo>
                      <a:cubicBezTo>
                        <a:pt x="15011" y="1180"/>
                        <a:pt x="14963" y="1128"/>
                        <a:pt x="14908" y="1090"/>
                      </a:cubicBezTo>
                      <a:cubicBezTo>
                        <a:pt x="14918" y="1090"/>
                        <a:pt x="14931" y="1086"/>
                        <a:pt x="14941" y="1080"/>
                      </a:cubicBezTo>
                      <a:cubicBezTo>
                        <a:pt x="14969" y="1067"/>
                        <a:pt x="14985" y="1041"/>
                        <a:pt x="14998" y="1016"/>
                      </a:cubicBezTo>
                      <a:cubicBezTo>
                        <a:pt x="15008" y="990"/>
                        <a:pt x="15018" y="964"/>
                        <a:pt x="15034" y="943"/>
                      </a:cubicBezTo>
                      <a:cubicBezTo>
                        <a:pt x="15037" y="939"/>
                        <a:pt x="15040" y="936"/>
                        <a:pt x="15044" y="933"/>
                      </a:cubicBezTo>
                      <a:cubicBezTo>
                        <a:pt x="15050" y="936"/>
                        <a:pt x="15053" y="939"/>
                        <a:pt x="15060" y="939"/>
                      </a:cubicBezTo>
                      <a:cubicBezTo>
                        <a:pt x="15063" y="930"/>
                        <a:pt x="15073" y="917"/>
                        <a:pt x="15082" y="910"/>
                      </a:cubicBezTo>
                      <a:cubicBezTo>
                        <a:pt x="15082" y="910"/>
                        <a:pt x="15079" y="910"/>
                        <a:pt x="15076" y="907"/>
                      </a:cubicBezTo>
                      <a:cubicBezTo>
                        <a:pt x="15079" y="907"/>
                        <a:pt x="15079" y="907"/>
                        <a:pt x="15082" y="907"/>
                      </a:cubicBezTo>
                      <a:cubicBezTo>
                        <a:pt x="15108" y="891"/>
                        <a:pt x="15150" y="875"/>
                        <a:pt x="15179" y="891"/>
                      </a:cubicBezTo>
                      <a:cubicBezTo>
                        <a:pt x="15211" y="910"/>
                        <a:pt x="15214" y="977"/>
                        <a:pt x="15182" y="999"/>
                      </a:cubicBezTo>
                      <a:cubicBezTo>
                        <a:pt x="15166" y="1009"/>
                        <a:pt x="15140" y="1006"/>
                        <a:pt x="15118" y="999"/>
                      </a:cubicBezTo>
                      <a:cubicBezTo>
                        <a:pt x="15108" y="996"/>
                        <a:pt x="15101" y="990"/>
                        <a:pt x="15092" y="983"/>
                      </a:cubicBezTo>
                      <a:cubicBezTo>
                        <a:pt x="15085" y="977"/>
                        <a:pt x="15079" y="977"/>
                        <a:pt x="15073" y="977"/>
                      </a:cubicBezTo>
                      <a:cubicBezTo>
                        <a:pt x="15057" y="980"/>
                        <a:pt x="15044" y="1009"/>
                        <a:pt x="15040" y="1022"/>
                      </a:cubicBezTo>
                      <a:cubicBezTo>
                        <a:pt x="15037" y="1045"/>
                        <a:pt x="15044" y="1074"/>
                        <a:pt x="15057" y="1090"/>
                      </a:cubicBezTo>
                      <a:cubicBezTo>
                        <a:pt x="15089" y="1128"/>
                        <a:pt x="15150" y="1109"/>
                        <a:pt x="15185" y="1090"/>
                      </a:cubicBezTo>
                      <a:cubicBezTo>
                        <a:pt x="15237" y="1061"/>
                        <a:pt x="15262" y="1012"/>
                        <a:pt x="15285" y="962"/>
                      </a:cubicBezTo>
                      <a:cubicBezTo>
                        <a:pt x="15301" y="923"/>
                        <a:pt x="15324" y="888"/>
                        <a:pt x="15353" y="859"/>
                      </a:cubicBezTo>
                      <a:cubicBezTo>
                        <a:pt x="15356" y="859"/>
                        <a:pt x="15359" y="859"/>
                        <a:pt x="15362" y="859"/>
                      </a:cubicBezTo>
                      <a:cubicBezTo>
                        <a:pt x="15362" y="852"/>
                        <a:pt x="15366" y="849"/>
                        <a:pt x="15366" y="846"/>
                      </a:cubicBezTo>
                      <a:cubicBezTo>
                        <a:pt x="15375" y="836"/>
                        <a:pt x="15388" y="827"/>
                        <a:pt x="15398" y="820"/>
                      </a:cubicBezTo>
                      <a:cubicBezTo>
                        <a:pt x="15424" y="807"/>
                        <a:pt x="15456" y="801"/>
                        <a:pt x="15485" y="814"/>
                      </a:cubicBezTo>
                      <a:cubicBezTo>
                        <a:pt x="15520" y="833"/>
                        <a:pt x="15517" y="869"/>
                        <a:pt x="15530" y="901"/>
                      </a:cubicBezTo>
                      <a:cubicBezTo>
                        <a:pt x="15530" y="910"/>
                        <a:pt x="15536" y="914"/>
                        <a:pt x="15546" y="910"/>
                      </a:cubicBezTo>
                      <a:cubicBezTo>
                        <a:pt x="15572" y="904"/>
                        <a:pt x="15604" y="901"/>
                        <a:pt x="15630" y="914"/>
                      </a:cubicBezTo>
                      <a:cubicBezTo>
                        <a:pt x="15662" y="926"/>
                        <a:pt x="15684" y="955"/>
                        <a:pt x="15688" y="986"/>
                      </a:cubicBezTo>
                      <a:cubicBezTo>
                        <a:pt x="15691" y="1016"/>
                        <a:pt x="15691" y="1038"/>
                        <a:pt x="15714" y="1058"/>
                      </a:cubicBezTo>
                      <a:cubicBezTo>
                        <a:pt x="15736" y="1074"/>
                        <a:pt x="15765" y="1083"/>
                        <a:pt x="15778" y="1109"/>
                      </a:cubicBezTo>
                      <a:cubicBezTo>
                        <a:pt x="15791" y="1128"/>
                        <a:pt x="15797" y="1154"/>
                        <a:pt x="15797" y="1180"/>
                      </a:cubicBezTo>
                      <a:cubicBezTo>
                        <a:pt x="15794" y="1193"/>
                        <a:pt x="15791" y="1206"/>
                        <a:pt x="15784" y="1215"/>
                      </a:cubicBezTo>
                      <a:cubicBezTo>
                        <a:pt x="15768" y="1241"/>
                        <a:pt x="15742" y="1257"/>
                        <a:pt x="15714" y="1257"/>
                      </a:cubicBezTo>
                      <a:cubicBezTo>
                        <a:pt x="15707" y="1257"/>
                        <a:pt x="15701" y="1257"/>
                        <a:pt x="15694" y="1257"/>
                      </a:cubicBezTo>
                      <a:cubicBezTo>
                        <a:pt x="15668" y="1251"/>
                        <a:pt x="15633" y="1234"/>
                        <a:pt x="15623" y="1206"/>
                      </a:cubicBezTo>
                      <a:cubicBezTo>
                        <a:pt x="15617" y="1190"/>
                        <a:pt x="15623" y="1186"/>
                        <a:pt x="15636" y="1177"/>
                      </a:cubicBezTo>
                      <a:cubicBezTo>
                        <a:pt x="15642" y="1170"/>
                        <a:pt x="15652" y="1164"/>
                        <a:pt x="15659" y="1157"/>
                      </a:cubicBezTo>
                      <a:cubicBezTo>
                        <a:pt x="15691" y="1109"/>
                        <a:pt x="15655" y="1061"/>
                        <a:pt x="15607" y="1045"/>
                      </a:cubicBezTo>
                      <a:cubicBezTo>
                        <a:pt x="15591" y="1038"/>
                        <a:pt x="15575" y="1035"/>
                        <a:pt x="15562" y="1035"/>
                      </a:cubicBezTo>
                      <a:cubicBezTo>
                        <a:pt x="15526" y="1038"/>
                        <a:pt x="15491" y="1051"/>
                        <a:pt x="15466" y="1070"/>
                      </a:cubicBezTo>
                      <a:cubicBezTo>
                        <a:pt x="15427" y="1099"/>
                        <a:pt x="15394" y="1144"/>
                        <a:pt x="15391" y="1190"/>
                      </a:cubicBezTo>
                      <a:cubicBezTo>
                        <a:pt x="15385" y="1231"/>
                        <a:pt x="15407" y="1296"/>
                        <a:pt x="15453" y="1305"/>
                      </a:cubicBezTo>
                      <a:cubicBezTo>
                        <a:pt x="15456" y="1305"/>
                        <a:pt x="15459" y="1305"/>
                        <a:pt x="15462" y="1305"/>
                      </a:cubicBezTo>
                      <a:cubicBezTo>
                        <a:pt x="15482" y="1305"/>
                        <a:pt x="15498" y="1296"/>
                        <a:pt x="15514" y="1289"/>
                      </a:cubicBezTo>
                      <a:cubicBezTo>
                        <a:pt x="15523" y="1283"/>
                        <a:pt x="15533" y="1283"/>
                        <a:pt x="15543" y="1283"/>
                      </a:cubicBezTo>
                      <a:cubicBezTo>
                        <a:pt x="15559" y="1283"/>
                        <a:pt x="15572" y="1289"/>
                        <a:pt x="15585" y="1302"/>
                      </a:cubicBezTo>
                      <a:cubicBezTo>
                        <a:pt x="15604" y="1318"/>
                        <a:pt x="15626" y="1350"/>
                        <a:pt x="15623" y="1379"/>
                      </a:cubicBezTo>
                      <a:cubicBezTo>
                        <a:pt x="15617" y="1399"/>
                        <a:pt x="15598" y="1415"/>
                        <a:pt x="15578" y="1415"/>
                      </a:cubicBezTo>
                      <a:cubicBezTo>
                        <a:pt x="15565" y="1415"/>
                        <a:pt x="15556" y="1411"/>
                        <a:pt x="15549" y="1399"/>
                      </a:cubicBezTo>
                      <a:cubicBezTo>
                        <a:pt x="15536" y="1379"/>
                        <a:pt x="15530" y="1363"/>
                        <a:pt x="15504" y="1354"/>
                      </a:cubicBezTo>
                      <a:cubicBezTo>
                        <a:pt x="15498" y="1354"/>
                        <a:pt x="15491" y="1354"/>
                        <a:pt x="15488" y="1354"/>
                      </a:cubicBezTo>
                      <a:cubicBezTo>
                        <a:pt x="15469" y="1354"/>
                        <a:pt x="15453" y="1360"/>
                        <a:pt x="15443" y="1370"/>
                      </a:cubicBezTo>
                      <a:cubicBezTo>
                        <a:pt x="15407" y="1405"/>
                        <a:pt x="15411" y="1470"/>
                        <a:pt x="15456" y="1495"/>
                      </a:cubicBezTo>
                      <a:cubicBezTo>
                        <a:pt x="15475" y="1508"/>
                        <a:pt x="15504" y="1511"/>
                        <a:pt x="15533" y="1511"/>
                      </a:cubicBezTo>
                      <a:cubicBezTo>
                        <a:pt x="15562" y="1511"/>
                        <a:pt x="15591" y="1505"/>
                        <a:pt x="15614" y="1499"/>
                      </a:cubicBezTo>
                      <a:cubicBezTo>
                        <a:pt x="15662" y="1483"/>
                        <a:pt x="15707" y="1457"/>
                        <a:pt x="15758" y="1457"/>
                      </a:cubicBezTo>
                      <a:cubicBezTo>
                        <a:pt x="15765" y="1457"/>
                        <a:pt x="15775" y="1457"/>
                        <a:pt x="15781" y="1460"/>
                      </a:cubicBezTo>
                      <a:cubicBezTo>
                        <a:pt x="15836" y="1473"/>
                        <a:pt x="15884" y="1511"/>
                        <a:pt x="15900" y="1566"/>
                      </a:cubicBezTo>
                      <a:cubicBezTo>
                        <a:pt x="15910" y="1595"/>
                        <a:pt x="15907" y="1624"/>
                        <a:pt x="15887" y="1650"/>
                      </a:cubicBezTo>
                      <a:cubicBezTo>
                        <a:pt x="15871" y="1666"/>
                        <a:pt x="15849" y="1679"/>
                        <a:pt x="15823" y="1679"/>
                      </a:cubicBezTo>
                      <a:cubicBezTo>
                        <a:pt x="15816" y="1679"/>
                        <a:pt x="15807" y="1679"/>
                        <a:pt x="15800" y="1676"/>
                      </a:cubicBezTo>
                      <a:cubicBezTo>
                        <a:pt x="15758" y="1656"/>
                        <a:pt x="15804" y="1602"/>
                        <a:pt x="15791" y="1569"/>
                      </a:cubicBezTo>
                      <a:cubicBezTo>
                        <a:pt x="15781" y="1543"/>
                        <a:pt x="15755" y="1531"/>
                        <a:pt x="15730" y="1531"/>
                      </a:cubicBezTo>
                      <a:cubicBezTo>
                        <a:pt x="15707" y="1531"/>
                        <a:pt x="15688" y="1537"/>
                        <a:pt x="15671" y="1547"/>
                      </a:cubicBezTo>
                      <a:cubicBezTo>
                        <a:pt x="15630" y="1569"/>
                        <a:pt x="15594" y="1618"/>
                        <a:pt x="15604" y="1669"/>
                      </a:cubicBezTo>
                      <a:cubicBezTo>
                        <a:pt x="15604" y="1669"/>
                        <a:pt x="15607" y="1672"/>
                        <a:pt x="15610" y="1676"/>
                      </a:cubicBezTo>
                      <a:cubicBezTo>
                        <a:pt x="15614" y="1692"/>
                        <a:pt x="15620" y="1701"/>
                        <a:pt x="15630" y="1714"/>
                      </a:cubicBezTo>
                      <a:cubicBezTo>
                        <a:pt x="15614" y="1704"/>
                        <a:pt x="15598" y="1695"/>
                        <a:pt x="15582" y="1688"/>
                      </a:cubicBezTo>
                      <a:moveTo>
                        <a:pt x="16976" y="1611"/>
                      </a:moveTo>
                      <a:lnTo>
                        <a:pt x="16976" y="1611"/>
                      </a:lnTo>
                      <a:cubicBezTo>
                        <a:pt x="16963" y="1615"/>
                        <a:pt x="16947" y="1618"/>
                        <a:pt x="16931" y="1624"/>
                      </a:cubicBezTo>
                      <a:cubicBezTo>
                        <a:pt x="16918" y="1615"/>
                        <a:pt x="16905" y="1605"/>
                        <a:pt x="16892" y="1595"/>
                      </a:cubicBezTo>
                      <a:cubicBezTo>
                        <a:pt x="16883" y="1589"/>
                        <a:pt x="16873" y="1582"/>
                        <a:pt x="16863" y="1576"/>
                      </a:cubicBezTo>
                      <a:cubicBezTo>
                        <a:pt x="16831" y="1553"/>
                        <a:pt x="16799" y="1531"/>
                        <a:pt x="16760" y="1518"/>
                      </a:cubicBezTo>
                      <a:cubicBezTo>
                        <a:pt x="16718" y="1502"/>
                        <a:pt x="16680" y="1492"/>
                        <a:pt x="16638" y="1486"/>
                      </a:cubicBezTo>
                      <a:cubicBezTo>
                        <a:pt x="16483" y="1463"/>
                        <a:pt x="16328" y="1495"/>
                        <a:pt x="16187" y="1560"/>
                      </a:cubicBezTo>
                      <a:cubicBezTo>
                        <a:pt x="16039" y="1624"/>
                        <a:pt x="15903" y="1717"/>
                        <a:pt x="15752" y="1782"/>
                      </a:cubicBezTo>
                      <a:cubicBezTo>
                        <a:pt x="15752" y="1785"/>
                        <a:pt x="15749" y="1785"/>
                        <a:pt x="15746" y="1785"/>
                      </a:cubicBezTo>
                      <a:cubicBezTo>
                        <a:pt x="15736" y="1779"/>
                        <a:pt x="15726" y="1772"/>
                        <a:pt x="15720" y="1763"/>
                      </a:cubicBezTo>
                      <a:cubicBezTo>
                        <a:pt x="15701" y="1747"/>
                        <a:pt x="15684" y="1734"/>
                        <a:pt x="15675" y="1724"/>
                      </a:cubicBezTo>
                      <a:cubicBezTo>
                        <a:pt x="15671" y="1721"/>
                        <a:pt x="15671" y="1717"/>
                        <a:pt x="15668" y="1714"/>
                      </a:cubicBezTo>
                      <a:cubicBezTo>
                        <a:pt x="15652" y="1698"/>
                        <a:pt x="15633" y="1679"/>
                        <a:pt x="15633" y="1656"/>
                      </a:cubicBezTo>
                      <a:cubicBezTo>
                        <a:pt x="15630" y="1627"/>
                        <a:pt x="15646" y="1602"/>
                        <a:pt x="15665" y="1582"/>
                      </a:cubicBezTo>
                      <a:cubicBezTo>
                        <a:pt x="15681" y="1569"/>
                        <a:pt x="15701" y="1556"/>
                        <a:pt x="15723" y="1556"/>
                      </a:cubicBezTo>
                      <a:cubicBezTo>
                        <a:pt x="15730" y="1556"/>
                        <a:pt x="15736" y="1556"/>
                        <a:pt x="15742" y="1560"/>
                      </a:cubicBezTo>
                      <a:cubicBezTo>
                        <a:pt x="15768" y="1569"/>
                        <a:pt x="15768" y="1592"/>
                        <a:pt x="15762" y="1615"/>
                      </a:cubicBezTo>
                      <a:cubicBezTo>
                        <a:pt x="15755" y="1634"/>
                        <a:pt x="15749" y="1653"/>
                        <a:pt x="15758" y="1669"/>
                      </a:cubicBezTo>
                      <a:cubicBezTo>
                        <a:pt x="15765" y="1692"/>
                        <a:pt x="15791" y="1701"/>
                        <a:pt x="15813" y="1704"/>
                      </a:cubicBezTo>
                      <a:cubicBezTo>
                        <a:pt x="15816" y="1704"/>
                        <a:pt x="15820" y="1704"/>
                        <a:pt x="15823" y="1704"/>
                      </a:cubicBezTo>
                      <a:cubicBezTo>
                        <a:pt x="15849" y="1708"/>
                        <a:pt x="15874" y="1695"/>
                        <a:pt x="15894" y="1679"/>
                      </a:cubicBezTo>
                      <a:cubicBezTo>
                        <a:pt x="15968" y="1640"/>
                        <a:pt x="16035" y="1585"/>
                        <a:pt x="16110" y="1547"/>
                      </a:cubicBezTo>
                      <a:cubicBezTo>
                        <a:pt x="16209" y="1492"/>
                        <a:pt x="16319" y="1447"/>
                        <a:pt x="16432" y="1424"/>
                      </a:cubicBezTo>
                      <a:cubicBezTo>
                        <a:pt x="16548" y="1399"/>
                        <a:pt x="16673" y="1389"/>
                        <a:pt x="16786" y="1428"/>
                      </a:cubicBezTo>
                      <a:cubicBezTo>
                        <a:pt x="16889" y="1463"/>
                        <a:pt x="16976" y="1531"/>
                        <a:pt x="17063" y="1598"/>
                      </a:cubicBezTo>
                      <a:cubicBezTo>
                        <a:pt x="17034" y="1602"/>
                        <a:pt x="17005" y="1605"/>
                        <a:pt x="16976" y="1611"/>
                      </a:cubicBezTo>
                      <a:moveTo>
                        <a:pt x="17101" y="1595"/>
                      </a:moveTo>
                      <a:lnTo>
                        <a:pt x="17101" y="1595"/>
                      </a:lnTo>
                      <a:cubicBezTo>
                        <a:pt x="17095" y="1592"/>
                        <a:pt x="17089" y="1592"/>
                        <a:pt x="17085" y="1592"/>
                      </a:cubicBezTo>
                      <a:cubicBezTo>
                        <a:pt x="17079" y="1589"/>
                        <a:pt x="17076" y="1585"/>
                        <a:pt x="17069" y="1579"/>
                      </a:cubicBezTo>
                      <a:cubicBezTo>
                        <a:pt x="17002" y="1511"/>
                        <a:pt x="16921" y="1454"/>
                        <a:pt x="16831" y="1415"/>
                      </a:cubicBezTo>
                      <a:cubicBezTo>
                        <a:pt x="16824" y="1415"/>
                        <a:pt x="16818" y="1411"/>
                        <a:pt x="16812" y="1408"/>
                      </a:cubicBezTo>
                      <a:cubicBezTo>
                        <a:pt x="16651" y="1347"/>
                        <a:pt x="16470" y="1367"/>
                        <a:pt x="16309" y="1418"/>
                      </a:cubicBezTo>
                      <a:cubicBezTo>
                        <a:pt x="16219" y="1447"/>
                        <a:pt x="16135" y="1486"/>
                        <a:pt x="16055" y="1534"/>
                      </a:cubicBezTo>
                      <a:cubicBezTo>
                        <a:pt x="16007" y="1560"/>
                        <a:pt x="15978" y="1582"/>
                        <a:pt x="15932" y="1611"/>
                      </a:cubicBezTo>
                      <a:cubicBezTo>
                        <a:pt x="15936" y="1582"/>
                        <a:pt x="15932" y="1556"/>
                        <a:pt x="15919" y="1534"/>
                      </a:cubicBezTo>
                      <a:cubicBezTo>
                        <a:pt x="15955" y="1524"/>
                        <a:pt x="16058" y="1499"/>
                        <a:pt x="16071" y="1495"/>
                      </a:cubicBezTo>
                      <a:cubicBezTo>
                        <a:pt x="16126" y="1483"/>
                        <a:pt x="16358" y="1386"/>
                        <a:pt x="16422" y="1363"/>
                      </a:cubicBezTo>
                      <a:cubicBezTo>
                        <a:pt x="16576" y="1315"/>
                        <a:pt x="16744" y="1328"/>
                        <a:pt x="16896" y="1376"/>
                      </a:cubicBezTo>
                      <a:cubicBezTo>
                        <a:pt x="17018" y="1415"/>
                        <a:pt x="17143" y="1486"/>
                        <a:pt x="17208" y="1598"/>
                      </a:cubicBezTo>
                      <a:cubicBezTo>
                        <a:pt x="17172" y="1598"/>
                        <a:pt x="17137" y="1595"/>
                        <a:pt x="17101" y="1595"/>
                      </a:cubicBezTo>
                      <a:moveTo>
                        <a:pt x="17246" y="1602"/>
                      </a:moveTo>
                      <a:lnTo>
                        <a:pt x="17246" y="1602"/>
                      </a:lnTo>
                      <a:cubicBezTo>
                        <a:pt x="17243" y="1602"/>
                        <a:pt x="17240" y="1602"/>
                        <a:pt x="17237" y="1598"/>
                      </a:cubicBezTo>
                      <a:cubicBezTo>
                        <a:pt x="17233" y="1598"/>
                        <a:pt x="17233" y="1595"/>
                        <a:pt x="17230" y="1592"/>
                      </a:cubicBezTo>
                      <a:cubicBezTo>
                        <a:pt x="17176" y="1499"/>
                        <a:pt x="17089" y="1418"/>
                        <a:pt x="16985" y="1376"/>
                      </a:cubicBezTo>
                      <a:cubicBezTo>
                        <a:pt x="16915" y="1347"/>
                        <a:pt x="16837" y="1325"/>
                        <a:pt x="16760" y="1309"/>
                      </a:cubicBezTo>
                      <a:cubicBezTo>
                        <a:pt x="16763" y="1309"/>
                        <a:pt x="16763" y="1309"/>
                        <a:pt x="16767" y="1309"/>
                      </a:cubicBezTo>
                      <a:cubicBezTo>
                        <a:pt x="16850" y="1312"/>
                        <a:pt x="16937" y="1315"/>
                        <a:pt x="17015" y="1347"/>
                      </a:cubicBezTo>
                      <a:cubicBezTo>
                        <a:pt x="17085" y="1379"/>
                        <a:pt x="17150" y="1424"/>
                        <a:pt x="17208" y="1479"/>
                      </a:cubicBezTo>
                      <a:cubicBezTo>
                        <a:pt x="17233" y="1505"/>
                        <a:pt x="17262" y="1534"/>
                        <a:pt x="17282" y="1563"/>
                      </a:cubicBezTo>
                      <a:cubicBezTo>
                        <a:pt x="17282" y="1566"/>
                        <a:pt x="17285" y="1566"/>
                        <a:pt x="17285" y="1566"/>
                      </a:cubicBezTo>
                      <a:cubicBezTo>
                        <a:pt x="17295" y="1582"/>
                        <a:pt x="17301" y="1598"/>
                        <a:pt x="17308" y="1615"/>
                      </a:cubicBezTo>
                      <a:cubicBezTo>
                        <a:pt x="17288" y="1611"/>
                        <a:pt x="17266" y="1608"/>
                        <a:pt x="17246" y="1602"/>
                      </a:cubicBezTo>
                      <a:moveTo>
                        <a:pt x="17504" y="1688"/>
                      </a:moveTo>
                      <a:lnTo>
                        <a:pt x="17504" y="1688"/>
                      </a:lnTo>
                      <a:cubicBezTo>
                        <a:pt x="17446" y="1656"/>
                        <a:pt x="17391" y="1637"/>
                        <a:pt x="17327" y="1621"/>
                      </a:cubicBezTo>
                      <a:cubicBezTo>
                        <a:pt x="17330" y="1618"/>
                        <a:pt x="17321" y="1598"/>
                        <a:pt x="17308" y="1576"/>
                      </a:cubicBezTo>
                      <a:cubicBezTo>
                        <a:pt x="17372" y="1592"/>
                        <a:pt x="17424" y="1598"/>
                        <a:pt x="17488" y="1572"/>
                      </a:cubicBezTo>
                      <a:cubicBezTo>
                        <a:pt x="17556" y="1543"/>
                        <a:pt x="17636" y="1483"/>
                        <a:pt x="17713" y="1515"/>
                      </a:cubicBezTo>
                      <a:cubicBezTo>
                        <a:pt x="17717" y="1515"/>
                        <a:pt x="17717" y="1508"/>
                        <a:pt x="17717" y="1508"/>
                      </a:cubicBezTo>
                      <a:cubicBezTo>
                        <a:pt x="17665" y="1479"/>
                        <a:pt x="17610" y="1495"/>
                        <a:pt x="17562" y="1518"/>
                      </a:cubicBezTo>
                      <a:cubicBezTo>
                        <a:pt x="17523" y="1534"/>
                        <a:pt x="17485" y="1553"/>
                        <a:pt x="17446" y="1563"/>
                      </a:cubicBezTo>
                      <a:cubicBezTo>
                        <a:pt x="17395" y="1576"/>
                        <a:pt x="17346" y="1563"/>
                        <a:pt x="17295" y="1550"/>
                      </a:cubicBezTo>
                      <a:lnTo>
                        <a:pt x="17295" y="1550"/>
                      </a:lnTo>
                      <a:cubicBezTo>
                        <a:pt x="17285" y="1531"/>
                        <a:pt x="17275" y="1515"/>
                        <a:pt x="17272" y="1515"/>
                      </a:cubicBezTo>
                      <a:cubicBezTo>
                        <a:pt x="17243" y="1466"/>
                        <a:pt x="17198" y="1424"/>
                        <a:pt x="17156" y="1392"/>
                      </a:cubicBezTo>
                      <a:cubicBezTo>
                        <a:pt x="17140" y="1379"/>
                        <a:pt x="17124" y="1370"/>
                        <a:pt x="17111" y="1360"/>
                      </a:cubicBezTo>
                      <a:cubicBezTo>
                        <a:pt x="17153" y="1341"/>
                        <a:pt x="17185" y="1305"/>
                        <a:pt x="17211" y="1263"/>
                      </a:cubicBezTo>
                      <a:cubicBezTo>
                        <a:pt x="17230" y="1238"/>
                        <a:pt x="17243" y="1206"/>
                        <a:pt x="17256" y="1177"/>
                      </a:cubicBezTo>
                      <a:cubicBezTo>
                        <a:pt x="17269" y="1151"/>
                        <a:pt x="17282" y="1122"/>
                        <a:pt x="17304" y="1106"/>
                      </a:cubicBezTo>
                      <a:cubicBezTo>
                        <a:pt x="17317" y="1099"/>
                        <a:pt x="17333" y="1096"/>
                        <a:pt x="17346" y="1086"/>
                      </a:cubicBezTo>
                      <a:cubicBezTo>
                        <a:pt x="17349" y="1086"/>
                        <a:pt x="17346" y="1083"/>
                        <a:pt x="17346" y="1080"/>
                      </a:cubicBezTo>
                      <a:cubicBezTo>
                        <a:pt x="17282" y="1077"/>
                        <a:pt x="17256" y="1131"/>
                        <a:pt x="17230" y="1180"/>
                      </a:cubicBezTo>
                      <a:cubicBezTo>
                        <a:pt x="17198" y="1251"/>
                        <a:pt x="17156" y="1315"/>
                        <a:pt x="17082" y="1344"/>
                      </a:cubicBezTo>
                      <a:cubicBezTo>
                        <a:pt x="17072" y="1338"/>
                        <a:pt x="17063" y="1331"/>
                        <a:pt x="17050" y="1328"/>
                      </a:cubicBezTo>
                      <a:cubicBezTo>
                        <a:pt x="17044" y="1325"/>
                        <a:pt x="17015" y="1315"/>
                        <a:pt x="17011" y="1312"/>
                      </a:cubicBezTo>
                      <a:cubicBezTo>
                        <a:pt x="17005" y="1292"/>
                        <a:pt x="16995" y="1273"/>
                        <a:pt x="16985" y="1257"/>
                      </a:cubicBezTo>
                      <a:cubicBezTo>
                        <a:pt x="17047" y="1267"/>
                        <a:pt x="17124" y="1212"/>
                        <a:pt x="17163" y="1170"/>
                      </a:cubicBezTo>
                      <a:cubicBezTo>
                        <a:pt x="17192" y="1138"/>
                        <a:pt x="17217" y="1099"/>
                        <a:pt x="17237" y="1064"/>
                      </a:cubicBezTo>
                      <a:cubicBezTo>
                        <a:pt x="17250" y="1041"/>
                        <a:pt x="17256" y="1019"/>
                        <a:pt x="17269" y="999"/>
                      </a:cubicBezTo>
                      <a:cubicBezTo>
                        <a:pt x="17292" y="962"/>
                        <a:pt x="17349" y="930"/>
                        <a:pt x="17385" y="977"/>
                      </a:cubicBezTo>
                      <a:cubicBezTo>
                        <a:pt x="17388" y="983"/>
                        <a:pt x="17395" y="986"/>
                        <a:pt x="17401" y="980"/>
                      </a:cubicBezTo>
                      <a:cubicBezTo>
                        <a:pt x="17440" y="943"/>
                        <a:pt x="17523" y="949"/>
                        <a:pt x="17552" y="996"/>
                      </a:cubicBezTo>
                      <a:cubicBezTo>
                        <a:pt x="17556" y="1003"/>
                        <a:pt x="17562" y="996"/>
                        <a:pt x="17559" y="990"/>
                      </a:cubicBezTo>
                      <a:cubicBezTo>
                        <a:pt x="17533" y="930"/>
                        <a:pt x="17446" y="923"/>
                        <a:pt x="17395" y="959"/>
                      </a:cubicBezTo>
                      <a:cubicBezTo>
                        <a:pt x="17343" y="901"/>
                        <a:pt x="17269" y="949"/>
                        <a:pt x="17240" y="1009"/>
                      </a:cubicBezTo>
                      <a:cubicBezTo>
                        <a:pt x="17214" y="1061"/>
                        <a:pt x="17182" y="1115"/>
                        <a:pt x="17140" y="1161"/>
                      </a:cubicBezTo>
                      <a:cubicBezTo>
                        <a:pt x="17108" y="1196"/>
                        <a:pt x="17031" y="1251"/>
                        <a:pt x="16979" y="1234"/>
                      </a:cubicBezTo>
                      <a:cubicBezTo>
                        <a:pt x="16976" y="1231"/>
                        <a:pt x="16973" y="1234"/>
                        <a:pt x="16969" y="1234"/>
                      </a:cubicBezTo>
                      <a:cubicBezTo>
                        <a:pt x="16934" y="1180"/>
                        <a:pt x="16886" y="1128"/>
                        <a:pt x="16831" y="1090"/>
                      </a:cubicBezTo>
                      <a:cubicBezTo>
                        <a:pt x="16840" y="1090"/>
                        <a:pt x="16853" y="1086"/>
                        <a:pt x="16863" y="1080"/>
                      </a:cubicBezTo>
                      <a:cubicBezTo>
                        <a:pt x="16892" y="1067"/>
                        <a:pt x="16908" y="1041"/>
                        <a:pt x="16921" y="1016"/>
                      </a:cubicBezTo>
                      <a:cubicBezTo>
                        <a:pt x="16931" y="990"/>
                        <a:pt x="16940" y="964"/>
                        <a:pt x="16956" y="943"/>
                      </a:cubicBezTo>
                      <a:cubicBezTo>
                        <a:pt x="16960" y="939"/>
                        <a:pt x="16963" y="936"/>
                        <a:pt x="16966" y="933"/>
                      </a:cubicBezTo>
                      <a:cubicBezTo>
                        <a:pt x="16973" y="936"/>
                        <a:pt x="16976" y="939"/>
                        <a:pt x="16982" y="939"/>
                      </a:cubicBezTo>
                      <a:cubicBezTo>
                        <a:pt x="16985" y="930"/>
                        <a:pt x="16995" y="917"/>
                        <a:pt x="17005" y="910"/>
                      </a:cubicBezTo>
                      <a:cubicBezTo>
                        <a:pt x="17005" y="910"/>
                        <a:pt x="17002" y="910"/>
                        <a:pt x="17002" y="907"/>
                      </a:cubicBezTo>
                      <a:lnTo>
                        <a:pt x="17005" y="907"/>
                      </a:lnTo>
                      <a:cubicBezTo>
                        <a:pt x="17031" y="891"/>
                        <a:pt x="17072" y="875"/>
                        <a:pt x="17101" y="891"/>
                      </a:cubicBezTo>
                      <a:cubicBezTo>
                        <a:pt x="17134" y="910"/>
                        <a:pt x="17137" y="977"/>
                        <a:pt x="17105" y="999"/>
                      </a:cubicBezTo>
                      <a:cubicBezTo>
                        <a:pt x="17089" y="1009"/>
                        <a:pt x="17063" y="1006"/>
                        <a:pt x="17040" y="999"/>
                      </a:cubicBezTo>
                      <a:cubicBezTo>
                        <a:pt x="17031" y="996"/>
                        <a:pt x="17024" y="990"/>
                        <a:pt x="17015" y="983"/>
                      </a:cubicBezTo>
                      <a:cubicBezTo>
                        <a:pt x="17008" y="977"/>
                        <a:pt x="17005" y="977"/>
                        <a:pt x="16998" y="977"/>
                      </a:cubicBezTo>
                      <a:cubicBezTo>
                        <a:pt x="16979" y="980"/>
                        <a:pt x="16966" y="1009"/>
                        <a:pt x="16963" y="1022"/>
                      </a:cubicBezTo>
                      <a:cubicBezTo>
                        <a:pt x="16960" y="1045"/>
                        <a:pt x="16966" y="1074"/>
                        <a:pt x="16979" y="1090"/>
                      </a:cubicBezTo>
                      <a:cubicBezTo>
                        <a:pt x="17011" y="1128"/>
                        <a:pt x="17072" y="1109"/>
                        <a:pt x="17108" y="1090"/>
                      </a:cubicBezTo>
                      <a:cubicBezTo>
                        <a:pt x="17160" y="1061"/>
                        <a:pt x="17185" y="1012"/>
                        <a:pt x="17208" y="962"/>
                      </a:cubicBezTo>
                      <a:cubicBezTo>
                        <a:pt x="17224" y="923"/>
                        <a:pt x="17246" y="888"/>
                        <a:pt x="17275" y="859"/>
                      </a:cubicBezTo>
                      <a:cubicBezTo>
                        <a:pt x="17279" y="859"/>
                        <a:pt x="17282" y="859"/>
                        <a:pt x="17285" y="859"/>
                      </a:cubicBezTo>
                      <a:cubicBezTo>
                        <a:pt x="17285" y="852"/>
                        <a:pt x="17288" y="849"/>
                        <a:pt x="17288" y="846"/>
                      </a:cubicBezTo>
                      <a:cubicBezTo>
                        <a:pt x="17298" y="836"/>
                        <a:pt x="17311" y="827"/>
                        <a:pt x="17321" y="820"/>
                      </a:cubicBezTo>
                      <a:cubicBezTo>
                        <a:pt x="17349" y="807"/>
                        <a:pt x="17378" y="801"/>
                        <a:pt x="17407" y="814"/>
                      </a:cubicBezTo>
                      <a:cubicBezTo>
                        <a:pt x="17443" y="833"/>
                        <a:pt x="17440" y="869"/>
                        <a:pt x="17453" y="901"/>
                      </a:cubicBezTo>
                      <a:cubicBezTo>
                        <a:pt x="17453" y="910"/>
                        <a:pt x="17462" y="914"/>
                        <a:pt x="17469" y="910"/>
                      </a:cubicBezTo>
                      <a:cubicBezTo>
                        <a:pt x="17494" y="904"/>
                        <a:pt x="17527" y="901"/>
                        <a:pt x="17552" y="914"/>
                      </a:cubicBezTo>
                      <a:cubicBezTo>
                        <a:pt x="17585" y="926"/>
                        <a:pt x="17607" y="955"/>
                        <a:pt x="17610" y="986"/>
                      </a:cubicBezTo>
                      <a:cubicBezTo>
                        <a:pt x="17613" y="1016"/>
                        <a:pt x="17613" y="1038"/>
                        <a:pt x="17636" y="1058"/>
                      </a:cubicBezTo>
                      <a:cubicBezTo>
                        <a:pt x="17659" y="1074"/>
                        <a:pt x="17688" y="1083"/>
                        <a:pt x="17701" y="1109"/>
                      </a:cubicBezTo>
                      <a:cubicBezTo>
                        <a:pt x="17710" y="1125"/>
                        <a:pt x="17717" y="1141"/>
                        <a:pt x="17720" y="1161"/>
                      </a:cubicBezTo>
                      <a:lnTo>
                        <a:pt x="17720" y="1161"/>
                      </a:lnTo>
                      <a:lnTo>
                        <a:pt x="17720" y="1161"/>
                      </a:lnTo>
                      <a:cubicBezTo>
                        <a:pt x="17720" y="1164"/>
                        <a:pt x="17713" y="1167"/>
                        <a:pt x="17713" y="1180"/>
                      </a:cubicBezTo>
                      <a:cubicBezTo>
                        <a:pt x="17707" y="1225"/>
                        <a:pt x="17675" y="1254"/>
                        <a:pt x="17633" y="1257"/>
                      </a:cubicBezTo>
                      <a:cubicBezTo>
                        <a:pt x="17626" y="1257"/>
                        <a:pt x="17623" y="1257"/>
                        <a:pt x="17617" y="1257"/>
                      </a:cubicBezTo>
                      <a:cubicBezTo>
                        <a:pt x="17591" y="1251"/>
                        <a:pt x="17556" y="1234"/>
                        <a:pt x="17546" y="1206"/>
                      </a:cubicBezTo>
                      <a:cubicBezTo>
                        <a:pt x="17540" y="1190"/>
                        <a:pt x="17546" y="1186"/>
                        <a:pt x="17559" y="1177"/>
                      </a:cubicBezTo>
                      <a:cubicBezTo>
                        <a:pt x="17565" y="1170"/>
                        <a:pt x="17575" y="1164"/>
                        <a:pt x="17581" y="1157"/>
                      </a:cubicBezTo>
                      <a:cubicBezTo>
                        <a:pt x="17613" y="1109"/>
                        <a:pt x="17578" y="1061"/>
                        <a:pt x="17530" y="1045"/>
                      </a:cubicBezTo>
                      <a:cubicBezTo>
                        <a:pt x="17514" y="1038"/>
                        <a:pt x="17497" y="1035"/>
                        <a:pt x="17485" y="1035"/>
                      </a:cubicBezTo>
                      <a:cubicBezTo>
                        <a:pt x="17449" y="1038"/>
                        <a:pt x="17414" y="1051"/>
                        <a:pt x="17388" y="1070"/>
                      </a:cubicBezTo>
                      <a:cubicBezTo>
                        <a:pt x="17349" y="1099"/>
                        <a:pt x="17317" y="1144"/>
                        <a:pt x="17314" y="1190"/>
                      </a:cubicBezTo>
                      <a:cubicBezTo>
                        <a:pt x="17308" y="1231"/>
                        <a:pt x="17330" y="1296"/>
                        <a:pt x="17375" y="1305"/>
                      </a:cubicBezTo>
                      <a:cubicBezTo>
                        <a:pt x="17378" y="1305"/>
                        <a:pt x="17382" y="1305"/>
                        <a:pt x="17385" y="1305"/>
                      </a:cubicBezTo>
                      <a:cubicBezTo>
                        <a:pt x="17404" y="1305"/>
                        <a:pt x="17420" y="1296"/>
                        <a:pt x="17437" y="1289"/>
                      </a:cubicBezTo>
                      <a:cubicBezTo>
                        <a:pt x="17446" y="1283"/>
                        <a:pt x="17456" y="1283"/>
                        <a:pt x="17465" y="1283"/>
                      </a:cubicBezTo>
                      <a:cubicBezTo>
                        <a:pt x="17481" y="1283"/>
                        <a:pt x="17494" y="1289"/>
                        <a:pt x="17507" y="1302"/>
                      </a:cubicBezTo>
                      <a:cubicBezTo>
                        <a:pt x="17527" y="1318"/>
                        <a:pt x="17549" y="1350"/>
                        <a:pt x="17546" y="1379"/>
                      </a:cubicBezTo>
                      <a:cubicBezTo>
                        <a:pt x="17540" y="1399"/>
                        <a:pt x="17520" y="1415"/>
                        <a:pt x="17501" y="1415"/>
                      </a:cubicBezTo>
                      <a:cubicBezTo>
                        <a:pt x="17488" y="1415"/>
                        <a:pt x="17478" y="1411"/>
                        <a:pt x="17472" y="1399"/>
                      </a:cubicBezTo>
                      <a:cubicBezTo>
                        <a:pt x="17459" y="1379"/>
                        <a:pt x="17453" y="1363"/>
                        <a:pt x="17427" y="1354"/>
                      </a:cubicBezTo>
                      <a:cubicBezTo>
                        <a:pt x="17420" y="1354"/>
                        <a:pt x="17414" y="1354"/>
                        <a:pt x="17411" y="1354"/>
                      </a:cubicBezTo>
                      <a:cubicBezTo>
                        <a:pt x="17391" y="1354"/>
                        <a:pt x="17375" y="1360"/>
                        <a:pt x="17365" y="1370"/>
                      </a:cubicBezTo>
                      <a:cubicBezTo>
                        <a:pt x="17330" y="1405"/>
                        <a:pt x="17333" y="1470"/>
                        <a:pt x="17378" y="1495"/>
                      </a:cubicBezTo>
                      <a:cubicBezTo>
                        <a:pt x="17398" y="1508"/>
                        <a:pt x="17427" y="1511"/>
                        <a:pt x="17456" y="1511"/>
                      </a:cubicBezTo>
                      <a:cubicBezTo>
                        <a:pt x="17485" y="1511"/>
                        <a:pt x="17514" y="1505"/>
                        <a:pt x="17536" y="1499"/>
                      </a:cubicBezTo>
                      <a:cubicBezTo>
                        <a:pt x="17585" y="1483"/>
                        <a:pt x="17630" y="1457"/>
                        <a:pt x="17681" y="1457"/>
                      </a:cubicBezTo>
                      <a:cubicBezTo>
                        <a:pt x="17688" y="1457"/>
                        <a:pt x="17697" y="1457"/>
                        <a:pt x="17704" y="1460"/>
                      </a:cubicBezTo>
                      <a:cubicBezTo>
                        <a:pt x="17758" y="1473"/>
                        <a:pt x="17807" y="1511"/>
                        <a:pt x="17823" y="1566"/>
                      </a:cubicBezTo>
                      <a:cubicBezTo>
                        <a:pt x="17833" y="1595"/>
                        <a:pt x="17829" y="1624"/>
                        <a:pt x="17810" y="1650"/>
                      </a:cubicBezTo>
                      <a:cubicBezTo>
                        <a:pt x="17794" y="1666"/>
                        <a:pt x="17771" y="1679"/>
                        <a:pt x="17746" y="1679"/>
                      </a:cubicBezTo>
                      <a:cubicBezTo>
                        <a:pt x="17739" y="1679"/>
                        <a:pt x="17729" y="1679"/>
                        <a:pt x="17723" y="1676"/>
                      </a:cubicBezTo>
                      <a:cubicBezTo>
                        <a:pt x="17681" y="1656"/>
                        <a:pt x="17726" y="1602"/>
                        <a:pt x="17713" y="1569"/>
                      </a:cubicBezTo>
                      <a:cubicBezTo>
                        <a:pt x="17704" y="1543"/>
                        <a:pt x="17678" y="1531"/>
                        <a:pt x="17652" y="1531"/>
                      </a:cubicBezTo>
                      <a:cubicBezTo>
                        <a:pt x="17630" y="1531"/>
                        <a:pt x="17610" y="1537"/>
                        <a:pt x="17594" y="1547"/>
                      </a:cubicBezTo>
                      <a:cubicBezTo>
                        <a:pt x="17552" y="1569"/>
                        <a:pt x="17517" y="1618"/>
                        <a:pt x="17527" y="1669"/>
                      </a:cubicBezTo>
                      <a:cubicBezTo>
                        <a:pt x="17527" y="1669"/>
                        <a:pt x="17530" y="1672"/>
                        <a:pt x="17533" y="1676"/>
                      </a:cubicBezTo>
                      <a:cubicBezTo>
                        <a:pt x="17536" y="1692"/>
                        <a:pt x="17543" y="1701"/>
                        <a:pt x="17552" y="1714"/>
                      </a:cubicBezTo>
                      <a:cubicBezTo>
                        <a:pt x="17536" y="1704"/>
                        <a:pt x="17520" y="1695"/>
                        <a:pt x="17504" y="1688"/>
                      </a:cubicBezTo>
                      <a:moveTo>
                        <a:pt x="18899" y="1611"/>
                      </a:moveTo>
                      <a:lnTo>
                        <a:pt x="18899" y="1611"/>
                      </a:lnTo>
                      <a:cubicBezTo>
                        <a:pt x="18886" y="1615"/>
                        <a:pt x="18870" y="1618"/>
                        <a:pt x="18853" y="1624"/>
                      </a:cubicBezTo>
                      <a:cubicBezTo>
                        <a:pt x="18841" y="1615"/>
                        <a:pt x="18828" y="1605"/>
                        <a:pt x="18815" y="1595"/>
                      </a:cubicBezTo>
                      <a:cubicBezTo>
                        <a:pt x="18805" y="1589"/>
                        <a:pt x="18795" y="1582"/>
                        <a:pt x="18786" y="1576"/>
                      </a:cubicBezTo>
                      <a:cubicBezTo>
                        <a:pt x="18754" y="1553"/>
                        <a:pt x="18721" y="1531"/>
                        <a:pt x="18683" y="1518"/>
                      </a:cubicBezTo>
                      <a:cubicBezTo>
                        <a:pt x="18641" y="1502"/>
                        <a:pt x="18602" y="1492"/>
                        <a:pt x="18560" y="1486"/>
                      </a:cubicBezTo>
                      <a:cubicBezTo>
                        <a:pt x="18406" y="1463"/>
                        <a:pt x="18251" y="1495"/>
                        <a:pt x="18110" y="1560"/>
                      </a:cubicBezTo>
                      <a:cubicBezTo>
                        <a:pt x="17961" y="1624"/>
                        <a:pt x="17826" y="1717"/>
                        <a:pt x="17675" y="1782"/>
                      </a:cubicBezTo>
                      <a:cubicBezTo>
                        <a:pt x="17675" y="1785"/>
                        <a:pt x="17672" y="1785"/>
                        <a:pt x="17668" y="1785"/>
                      </a:cubicBezTo>
                      <a:cubicBezTo>
                        <a:pt x="17659" y="1779"/>
                        <a:pt x="17649" y="1772"/>
                        <a:pt x="17642" y="1763"/>
                      </a:cubicBezTo>
                      <a:cubicBezTo>
                        <a:pt x="17623" y="1747"/>
                        <a:pt x="17607" y="1734"/>
                        <a:pt x="17597" y="1724"/>
                      </a:cubicBezTo>
                      <a:cubicBezTo>
                        <a:pt x="17594" y="1721"/>
                        <a:pt x="17594" y="1717"/>
                        <a:pt x="17591" y="1714"/>
                      </a:cubicBezTo>
                      <a:cubicBezTo>
                        <a:pt x="17575" y="1698"/>
                        <a:pt x="17556" y="1679"/>
                        <a:pt x="17556" y="1656"/>
                      </a:cubicBezTo>
                      <a:cubicBezTo>
                        <a:pt x="17552" y="1627"/>
                        <a:pt x="17569" y="1602"/>
                        <a:pt x="17588" y="1582"/>
                      </a:cubicBezTo>
                      <a:cubicBezTo>
                        <a:pt x="17604" y="1569"/>
                        <a:pt x="17623" y="1556"/>
                        <a:pt x="17646" y="1556"/>
                      </a:cubicBezTo>
                      <a:cubicBezTo>
                        <a:pt x="17652" y="1556"/>
                        <a:pt x="17659" y="1556"/>
                        <a:pt x="17665" y="1560"/>
                      </a:cubicBezTo>
                      <a:cubicBezTo>
                        <a:pt x="17691" y="1569"/>
                        <a:pt x="17691" y="1592"/>
                        <a:pt x="17685" y="1615"/>
                      </a:cubicBezTo>
                      <a:cubicBezTo>
                        <a:pt x="17678" y="1634"/>
                        <a:pt x="17672" y="1653"/>
                        <a:pt x="17681" y="1669"/>
                      </a:cubicBezTo>
                      <a:cubicBezTo>
                        <a:pt x="17688" y="1692"/>
                        <a:pt x="17713" y="1701"/>
                        <a:pt x="17736" y="1704"/>
                      </a:cubicBezTo>
                      <a:cubicBezTo>
                        <a:pt x="17739" y="1704"/>
                        <a:pt x="17742" y="1704"/>
                        <a:pt x="17746" y="1704"/>
                      </a:cubicBezTo>
                      <a:cubicBezTo>
                        <a:pt x="17771" y="1708"/>
                        <a:pt x="17797" y="1695"/>
                        <a:pt x="17817" y="1679"/>
                      </a:cubicBezTo>
                      <a:cubicBezTo>
                        <a:pt x="17890" y="1640"/>
                        <a:pt x="17958" y="1585"/>
                        <a:pt x="18032" y="1547"/>
                      </a:cubicBezTo>
                      <a:cubicBezTo>
                        <a:pt x="18132" y="1492"/>
                        <a:pt x="18242" y="1447"/>
                        <a:pt x="18354" y="1424"/>
                      </a:cubicBezTo>
                      <a:cubicBezTo>
                        <a:pt x="18470" y="1399"/>
                        <a:pt x="18596" y="1389"/>
                        <a:pt x="18708" y="1428"/>
                      </a:cubicBezTo>
                      <a:cubicBezTo>
                        <a:pt x="18811" y="1463"/>
                        <a:pt x="18899" y="1531"/>
                        <a:pt x="18986" y="1598"/>
                      </a:cubicBezTo>
                      <a:cubicBezTo>
                        <a:pt x="18956" y="1602"/>
                        <a:pt x="18927" y="1605"/>
                        <a:pt x="18899" y="1611"/>
                      </a:cubicBezTo>
                      <a:moveTo>
                        <a:pt x="19024" y="1595"/>
                      </a:moveTo>
                      <a:lnTo>
                        <a:pt x="19024" y="1595"/>
                      </a:lnTo>
                      <a:cubicBezTo>
                        <a:pt x="19018" y="1592"/>
                        <a:pt x="19011" y="1592"/>
                        <a:pt x="19008" y="1592"/>
                      </a:cubicBezTo>
                      <a:cubicBezTo>
                        <a:pt x="19002" y="1589"/>
                        <a:pt x="18999" y="1585"/>
                        <a:pt x="18992" y="1579"/>
                      </a:cubicBezTo>
                      <a:cubicBezTo>
                        <a:pt x="18924" y="1511"/>
                        <a:pt x="18844" y="1454"/>
                        <a:pt x="18754" y="1415"/>
                      </a:cubicBezTo>
                      <a:cubicBezTo>
                        <a:pt x="18747" y="1415"/>
                        <a:pt x="18741" y="1411"/>
                        <a:pt x="18734" y="1408"/>
                      </a:cubicBezTo>
                      <a:cubicBezTo>
                        <a:pt x="18573" y="1347"/>
                        <a:pt x="18393" y="1367"/>
                        <a:pt x="18232" y="1418"/>
                      </a:cubicBezTo>
                      <a:cubicBezTo>
                        <a:pt x="18142" y="1447"/>
                        <a:pt x="18058" y="1486"/>
                        <a:pt x="17978" y="1534"/>
                      </a:cubicBezTo>
                      <a:cubicBezTo>
                        <a:pt x="17932" y="1560"/>
                        <a:pt x="17900" y="1582"/>
                        <a:pt x="17855" y="1611"/>
                      </a:cubicBezTo>
                      <a:cubicBezTo>
                        <a:pt x="17858" y="1582"/>
                        <a:pt x="17855" y="1556"/>
                        <a:pt x="17842" y="1534"/>
                      </a:cubicBezTo>
                      <a:cubicBezTo>
                        <a:pt x="17878" y="1524"/>
                        <a:pt x="17981" y="1499"/>
                        <a:pt x="17994" y="1495"/>
                      </a:cubicBezTo>
                      <a:cubicBezTo>
                        <a:pt x="18048" y="1483"/>
                        <a:pt x="18280" y="1386"/>
                        <a:pt x="18345" y="1363"/>
                      </a:cubicBezTo>
                      <a:cubicBezTo>
                        <a:pt x="18499" y="1315"/>
                        <a:pt x="18667" y="1328"/>
                        <a:pt x="18818" y="1376"/>
                      </a:cubicBezTo>
                      <a:cubicBezTo>
                        <a:pt x="18940" y="1415"/>
                        <a:pt x="19066" y="1486"/>
                        <a:pt x="19131" y="1598"/>
                      </a:cubicBezTo>
                      <a:cubicBezTo>
                        <a:pt x="19095" y="1598"/>
                        <a:pt x="19060" y="1595"/>
                        <a:pt x="19024" y="1595"/>
                      </a:cubicBezTo>
                      <a:moveTo>
                        <a:pt x="19169" y="1602"/>
                      </a:moveTo>
                      <a:lnTo>
                        <a:pt x="19169" y="1602"/>
                      </a:lnTo>
                      <a:cubicBezTo>
                        <a:pt x="19166" y="1602"/>
                        <a:pt x="19163" y="1602"/>
                        <a:pt x="19159" y="1598"/>
                      </a:cubicBezTo>
                      <a:cubicBezTo>
                        <a:pt x="19156" y="1598"/>
                        <a:pt x="19156" y="1595"/>
                        <a:pt x="19153" y="1592"/>
                      </a:cubicBezTo>
                      <a:cubicBezTo>
                        <a:pt x="19098" y="1499"/>
                        <a:pt x="19011" y="1418"/>
                        <a:pt x="18908" y="1376"/>
                      </a:cubicBezTo>
                      <a:cubicBezTo>
                        <a:pt x="18837" y="1347"/>
                        <a:pt x="18760" y="1325"/>
                        <a:pt x="18683" y="1309"/>
                      </a:cubicBezTo>
                      <a:cubicBezTo>
                        <a:pt x="18686" y="1309"/>
                        <a:pt x="18686" y="1309"/>
                        <a:pt x="18689" y="1309"/>
                      </a:cubicBezTo>
                      <a:cubicBezTo>
                        <a:pt x="18773" y="1312"/>
                        <a:pt x="18860" y="1315"/>
                        <a:pt x="18937" y="1347"/>
                      </a:cubicBezTo>
                      <a:cubicBezTo>
                        <a:pt x="19008" y="1379"/>
                        <a:pt x="19072" y="1424"/>
                        <a:pt x="19131" y="1479"/>
                      </a:cubicBezTo>
                      <a:cubicBezTo>
                        <a:pt x="19156" y="1505"/>
                        <a:pt x="19185" y="1534"/>
                        <a:pt x="19204" y="1563"/>
                      </a:cubicBezTo>
                      <a:cubicBezTo>
                        <a:pt x="19204" y="1566"/>
                        <a:pt x="19208" y="1566"/>
                        <a:pt x="19208" y="1569"/>
                      </a:cubicBezTo>
                      <a:cubicBezTo>
                        <a:pt x="19217" y="1582"/>
                        <a:pt x="19224" y="1598"/>
                        <a:pt x="19230" y="1615"/>
                      </a:cubicBezTo>
                      <a:cubicBezTo>
                        <a:pt x="19211" y="1611"/>
                        <a:pt x="19188" y="1608"/>
                        <a:pt x="19169" y="1602"/>
                      </a:cubicBezTo>
                      <a:moveTo>
                        <a:pt x="19427" y="1688"/>
                      </a:moveTo>
                      <a:lnTo>
                        <a:pt x="19427" y="1688"/>
                      </a:lnTo>
                      <a:cubicBezTo>
                        <a:pt x="19369" y="1656"/>
                        <a:pt x="19314" y="1637"/>
                        <a:pt x="19250" y="1621"/>
                      </a:cubicBezTo>
                      <a:cubicBezTo>
                        <a:pt x="19253" y="1618"/>
                        <a:pt x="19243" y="1598"/>
                        <a:pt x="19230" y="1576"/>
                      </a:cubicBezTo>
                      <a:cubicBezTo>
                        <a:pt x="19295" y="1592"/>
                        <a:pt x="19346" y="1598"/>
                        <a:pt x="19411" y="1572"/>
                      </a:cubicBezTo>
                      <a:cubicBezTo>
                        <a:pt x="19478" y="1543"/>
                        <a:pt x="19559" y="1483"/>
                        <a:pt x="19636" y="1515"/>
                      </a:cubicBezTo>
                      <a:cubicBezTo>
                        <a:pt x="19639" y="1515"/>
                        <a:pt x="19639" y="1508"/>
                        <a:pt x="19639" y="1508"/>
                      </a:cubicBezTo>
                      <a:cubicBezTo>
                        <a:pt x="19588" y="1479"/>
                        <a:pt x="19533" y="1495"/>
                        <a:pt x="19485" y="1518"/>
                      </a:cubicBezTo>
                      <a:cubicBezTo>
                        <a:pt x="19446" y="1534"/>
                        <a:pt x="19408" y="1553"/>
                        <a:pt x="19369" y="1563"/>
                      </a:cubicBezTo>
                      <a:cubicBezTo>
                        <a:pt x="19317" y="1576"/>
                        <a:pt x="19269" y="1563"/>
                        <a:pt x="19217" y="1550"/>
                      </a:cubicBezTo>
                      <a:lnTo>
                        <a:pt x="19217" y="1550"/>
                      </a:lnTo>
                      <a:cubicBezTo>
                        <a:pt x="19208" y="1531"/>
                        <a:pt x="19198" y="1515"/>
                        <a:pt x="19195" y="1515"/>
                      </a:cubicBezTo>
                      <a:cubicBezTo>
                        <a:pt x="19166" y="1466"/>
                        <a:pt x="19121" y="1424"/>
                        <a:pt x="19079" y="1392"/>
                      </a:cubicBezTo>
                      <a:cubicBezTo>
                        <a:pt x="19063" y="1379"/>
                        <a:pt x="19047" y="1370"/>
                        <a:pt x="19034" y="1360"/>
                      </a:cubicBezTo>
                      <a:cubicBezTo>
                        <a:pt x="19076" y="1341"/>
                        <a:pt x="19108" y="1305"/>
                        <a:pt x="19134" y="1263"/>
                      </a:cubicBezTo>
                      <a:cubicBezTo>
                        <a:pt x="19153" y="1238"/>
                        <a:pt x="19166" y="1206"/>
                        <a:pt x="19179" y="1177"/>
                      </a:cubicBezTo>
                      <a:cubicBezTo>
                        <a:pt x="19192" y="1151"/>
                        <a:pt x="19204" y="1122"/>
                        <a:pt x="19227" y="1106"/>
                      </a:cubicBezTo>
                      <a:cubicBezTo>
                        <a:pt x="19240" y="1099"/>
                        <a:pt x="19256" y="1096"/>
                        <a:pt x="19269" y="1086"/>
                      </a:cubicBezTo>
                      <a:cubicBezTo>
                        <a:pt x="19272" y="1086"/>
                        <a:pt x="19269" y="1083"/>
                        <a:pt x="19269" y="1080"/>
                      </a:cubicBezTo>
                      <a:cubicBezTo>
                        <a:pt x="19204" y="1077"/>
                        <a:pt x="19179" y="1131"/>
                        <a:pt x="19153" y="1180"/>
                      </a:cubicBezTo>
                      <a:cubicBezTo>
                        <a:pt x="19121" y="1251"/>
                        <a:pt x="19079" y="1315"/>
                        <a:pt x="19005" y="1344"/>
                      </a:cubicBezTo>
                      <a:cubicBezTo>
                        <a:pt x="18995" y="1338"/>
                        <a:pt x="18986" y="1331"/>
                        <a:pt x="18973" y="1328"/>
                      </a:cubicBezTo>
                      <a:cubicBezTo>
                        <a:pt x="18966" y="1325"/>
                        <a:pt x="18937" y="1315"/>
                        <a:pt x="18934" y="1312"/>
                      </a:cubicBezTo>
                      <a:cubicBezTo>
                        <a:pt x="18927" y="1292"/>
                        <a:pt x="18918" y="1273"/>
                        <a:pt x="18908" y="1257"/>
                      </a:cubicBezTo>
                      <a:cubicBezTo>
                        <a:pt x="18969" y="1267"/>
                        <a:pt x="19047" y="1212"/>
                        <a:pt x="19085" y="1170"/>
                      </a:cubicBezTo>
                      <a:cubicBezTo>
                        <a:pt x="19114" y="1138"/>
                        <a:pt x="19140" y="1099"/>
                        <a:pt x="19159" y="1064"/>
                      </a:cubicBezTo>
                      <a:cubicBezTo>
                        <a:pt x="19172" y="1041"/>
                        <a:pt x="19179" y="1019"/>
                        <a:pt x="19192" y="999"/>
                      </a:cubicBezTo>
                      <a:cubicBezTo>
                        <a:pt x="19214" y="962"/>
                        <a:pt x="19272" y="930"/>
                        <a:pt x="19308" y="977"/>
                      </a:cubicBezTo>
                      <a:cubicBezTo>
                        <a:pt x="19311" y="983"/>
                        <a:pt x="19317" y="986"/>
                        <a:pt x="19324" y="980"/>
                      </a:cubicBezTo>
                      <a:cubicBezTo>
                        <a:pt x="19362" y="943"/>
                        <a:pt x="19446" y="949"/>
                        <a:pt x="19475" y="996"/>
                      </a:cubicBezTo>
                      <a:cubicBezTo>
                        <a:pt x="19478" y="1003"/>
                        <a:pt x="19485" y="996"/>
                        <a:pt x="19481" y="990"/>
                      </a:cubicBezTo>
                      <a:cubicBezTo>
                        <a:pt x="19456" y="930"/>
                        <a:pt x="19369" y="923"/>
                        <a:pt x="19317" y="959"/>
                      </a:cubicBezTo>
                      <a:cubicBezTo>
                        <a:pt x="19266" y="901"/>
                        <a:pt x="19192" y="949"/>
                        <a:pt x="19163" y="1009"/>
                      </a:cubicBezTo>
                      <a:cubicBezTo>
                        <a:pt x="19137" y="1061"/>
                        <a:pt x="19105" y="1115"/>
                        <a:pt x="19063" y="1161"/>
                      </a:cubicBezTo>
                      <a:cubicBezTo>
                        <a:pt x="19031" y="1196"/>
                        <a:pt x="18953" y="1251"/>
                        <a:pt x="18902" y="1234"/>
                      </a:cubicBezTo>
                      <a:cubicBezTo>
                        <a:pt x="18899" y="1231"/>
                        <a:pt x="18895" y="1234"/>
                        <a:pt x="18892" y="1234"/>
                      </a:cubicBezTo>
                      <a:cubicBezTo>
                        <a:pt x="18857" y="1180"/>
                        <a:pt x="18808" y="1128"/>
                        <a:pt x="18754" y="1090"/>
                      </a:cubicBezTo>
                      <a:cubicBezTo>
                        <a:pt x="18763" y="1090"/>
                        <a:pt x="18776" y="1086"/>
                        <a:pt x="18786" y="1080"/>
                      </a:cubicBezTo>
                      <a:cubicBezTo>
                        <a:pt x="18815" y="1067"/>
                        <a:pt x="18831" y="1041"/>
                        <a:pt x="18844" y="1016"/>
                      </a:cubicBezTo>
                      <a:cubicBezTo>
                        <a:pt x="18853" y="990"/>
                        <a:pt x="18863" y="964"/>
                        <a:pt x="18879" y="943"/>
                      </a:cubicBezTo>
                      <a:cubicBezTo>
                        <a:pt x="18883" y="939"/>
                        <a:pt x="18886" y="936"/>
                        <a:pt x="18889" y="933"/>
                      </a:cubicBezTo>
                      <a:cubicBezTo>
                        <a:pt x="18895" y="936"/>
                        <a:pt x="18899" y="939"/>
                        <a:pt x="18905" y="939"/>
                      </a:cubicBezTo>
                      <a:cubicBezTo>
                        <a:pt x="18908" y="930"/>
                        <a:pt x="18918" y="917"/>
                        <a:pt x="18927" y="910"/>
                      </a:cubicBezTo>
                      <a:cubicBezTo>
                        <a:pt x="18927" y="910"/>
                        <a:pt x="18924" y="910"/>
                        <a:pt x="18924" y="907"/>
                      </a:cubicBezTo>
                      <a:lnTo>
                        <a:pt x="18927" y="907"/>
                      </a:lnTo>
                      <a:cubicBezTo>
                        <a:pt x="18953" y="891"/>
                        <a:pt x="18995" y="875"/>
                        <a:pt x="19024" y="891"/>
                      </a:cubicBezTo>
                      <a:cubicBezTo>
                        <a:pt x="19056" y="910"/>
                        <a:pt x="19060" y="977"/>
                        <a:pt x="19027" y="999"/>
                      </a:cubicBezTo>
                      <a:cubicBezTo>
                        <a:pt x="19011" y="1009"/>
                        <a:pt x="18986" y="1006"/>
                        <a:pt x="18963" y="999"/>
                      </a:cubicBezTo>
                      <a:cubicBezTo>
                        <a:pt x="18953" y="996"/>
                        <a:pt x="18947" y="990"/>
                        <a:pt x="18937" y="983"/>
                      </a:cubicBezTo>
                      <a:cubicBezTo>
                        <a:pt x="18931" y="977"/>
                        <a:pt x="18927" y="977"/>
                        <a:pt x="18921" y="977"/>
                      </a:cubicBezTo>
                      <a:cubicBezTo>
                        <a:pt x="18902" y="980"/>
                        <a:pt x="18889" y="1009"/>
                        <a:pt x="18886" y="1022"/>
                      </a:cubicBezTo>
                      <a:cubicBezTo>
                        <a:pt x="18883" y="1045"/>
                        <a:pt x="18889" y="1074"/>
                        <a:pt x="18902" y="1090"/>
                      </a:cubicBezTo>
                      <a:cubicBezTo>
                        <a:pt x="18934" y="1128"/>
                        <a:pt x="18995" y="1109"/>
                        <a:pt x="19031" y="1090"/>
                      </a:cubicBezTo>
                      <a:cubicBezTo>
                        <a:pt x="19082" y="1061"/>
                        <a:pt x="19108" y="1012"/>
                        <a:pt x="19131" y="962"/>
                      </a:cubicBezTo>
                      <a:cubicBezTo>
                        <a:pt x="19147" y="923"/>
                        <a:pt x="19169" y="888"/>
                        <a:pt x="19198" y="859"/>
                      </a:cubicBezTo>
                      <a:cubicBezTo>
                        <a:pt x="19201" y="859"/>
                        <a:pt x="19204" y="859"/>
                        <a:pt x="19208" y="859"/>
                      </a:cubicBezTo>
                      <a:cubicBezTo>
                        <a:pt x="19208" y="852"/>
                        <a:pt x="19211" y="849"/>
                        <a:pt x="19211" y="846"/>
                      </a:cubicBezTo>
                      <a:cubicBezTo>
                        <a:pt x="19224" y="836"/>
                        <a:pt x="19233" y="827"/>
                        <a:pt x="19243" y="820"/>
                      </a:cubicBezTo>
                      <a:cubicBezTo>
                        <a:pt x="19272" y="807"/>
                        <a:pt x="19301" y="801"/>
                        <a:pt x="19330" y="814"/>
                      </a:cubicBezTo>
                      <a:cubicBezTo>
                        <a:pt x="19365" y="833"/>
                        <a:pt x="19362" y="869"/>
                        <a:pt x="19375" y="901"/>
                      </a:cubicBezTo>
                      <a:cubicBezTo>
                        <a:pt x="19375" y="910"/>
                        <a:pt x="19385" y="914"/>
                        <a:pt x="19391" y="910"/>
                      </a:cubicBezTo>
                      <a:cubicBezTo>
                        <a:pt x="19417" y="904"/>
                        <a:pt x="19449" y="901"/>
                        <a:pt x="19475" y="914"/>
                      </a:cubicBezTo>
                      <a:cubicBezTo>
                        <a:pt x="19507" y="926"/>
                        <a:pt x="19530" y="955"/>
                        <a:pt x="19533" y="986"/>
                      </a:cubicBezTo>
                      <a:cubicBezTo>
                        <a:pt x="19536" y="1016"/>
                        <a:pt x="19536" y="1038"/>
                        <a:pt x="19559" y="1058"/>
                      </a:cubicBezTo>
                      <a:cubicBezTo>
                        <a:pt x="19584" y="1074"/>
                        <a:pt x="19610" y="1083"/>
                        <a:pt x="19623" y="1109"/>
                      </a:cubicBezTo>
                      <a:cubicBezTo>
                        <a:pt x="19636" y="1125"/>
                        <a:pt x="19639" y="1144"/>
                        <a:pt x="19643" y="1164"/>
                      </a:cubicBezTo>
                      <a:cubicBezTo>
                        <a:pt x="19639" y="1167"/>
                        <a:pt x="19636" y="1170"/>
                        <a:pt x="19636" y="1180"/>
                      </a:cubicBezTo>
                      <a:cubicBezTo>
                        <a:pt x="19633" y="1225"/>
                        <a:pt x="19597" y="1254"/>
                        <a:pt x="19556" y="1257"/>
                      </a:cubicBezTo>
                      <a:cubicBezTo>
                        <a:pt x="19549" y="1257"/>
                        <a:pt x="19546" y="1257"/>
                        <a:pt x="19540" y="1257"/>
                      </a:cubicBezTo>
                      <a:cubicBezTo>
                        <a:pt x="19514" y="1251"/>
                        <a:pt x="19478" y="1234"/>
                        <a:pt x="19468" y="1206"/>
                      </a:cubicBezTo>
                      <a:cubicBezTo>
                        <a:pt x="19462" y="1190"/>
                        <a:pt x="19468" y="1186"/>
                        <a:pt x="19481" y="1177"/>
                      </a:cubicBezTo>
                      <a:cubicBezTo>
                        <a:pt x="19488" y="1170"/>
                        <a:pt x="19498" y="1164"/>
                        <a:pt x="19504" y="1157"/>
                      </a:cubicBezTo>
                      <a:cubicBezTo>
                        <a:pt x="19536" y="1109"/>
                        <a:pt x="19501" y="1061"/>
                        <a:pt x="19452" y="1045"/>
                      </a:cubicBezTo>
                      <a:cubicBezTo>
                        <a:pt x="19436" y="1038"/>
                        <a:pt x="19420" y="1035"/>
                        <a:pt x="19408" y="1035"/>
                      </a:cubicBezTo>
                      <a:cubicBezTo>
                        <a:pt x="19372" y="1038"/>
                        <a:pt x="19336" y="1051"/>
                        <a:pt x="19311" y="1070"/>
                      </a:cubicBezTo>
                      <a:cubicBezTo>
                        <a:pt x="19272" y="1099"/>
                        <a:pt x="19240" y="1144"/>
                        <a:pt x="19237" y="1190"/>
                      </a:cubicBezTo>
                      <a:cubicBezTo>
                        <a:pt x="19230" y="1231"/>
                        <a:pt x="19253" y="1296"/>
                        <a:pt x="19298" y="1305"/>
                      </a:cubicBezTo>
                      <a:cubicBezTo>
                        <a:pt x="19301" y="1305"/>
                        <a:pt x="19304" y="1305"/>
                        <a:pt x="19308" y="1305"/>
                      </a:cubicBezTo>
                      <a:cubicBezTo>
                        <a:pt x="19327" y="1305"/>
                        <a:pt x="19343" y="1296"/>
                        <a:pt x="19359" y="1289"/>
                      </a:cubicBezTo>
                      <a:cubicBezTo>
                        <a:pt x="19369" y="1283"/>
                        <a:pt x="19378" y="1283"/>
                        <a:pt x="19388" y="1283"/>
                      </a:cubicBezTo>
                      <a:cubicBezTo>
                        <a:pt x="19404" y="1283"/>
                        <a:pt x="19417" y="1289"/>
                        <a:pt x="19430" y="1302"/>
                      </a:cubicBezTo>
                      <a:cubicBezTo>
                        <a:pt x="19449" y="1318"/>
                        <a:pt x="19472" y="1350"/>
                        <a:pt x="19468" y="1379"/>
                      </a:cubicBezTo>
                      <a:cubicBezTo>
                        <a:pt x="19462" y="1399"/>
                        <a:pt x="19443" y="1415"/>
                        <a:pt x="19424" y="1415"/>
                      </a:cubicBezTo>
                      <a:cubicBezTo>
                        <a:pt x="19411" y="1415"/>
                        <a:pt x="19401" y="1411"/>
                        <a:pt x="19395" y="1399"/>
                      </a:cubicBezTo>
                      <a:cubicBezTo>
                        <a:pt x="19382" y="1379"/>
                        <a:pt x="19375" y="1363"/>
                        <a:pt x="19349" y="1354"/>
                      </a:cubicBezTo>
                      <a:cubicBezTo>
                        <a:pt x="19343" y="1354"/>
                        <a:pt x="19336" y="1354"/>
                        <a:pt x="19333" y="1354"/>
                      </a:cubicBezTo>
                      <a:cubicBezTo>
                        <a:pt x="19314" y="1354"/>
                        <a:pt x="19298" y="1360"/>
                        <a:pt x="19288" y="1370"/>
                      </a:cubicBezTo>
                      <a:cubicBezTo>
                        <a:pt x="19253" y="1405"/>
                        <a:pt x="19256" y="1470"/>
                        <a:pt x="19301" y="1495"/>
                      </a:cubicBezTo>
                      <a:cubicBezTo>
                        <a:pt x="19320" y="1508"/>
                        <a:pt x="19349" y="1511"/>
                        <a:pt x="19378" y="1511"/>
                      </a:cubicBezTo>
                      <a:cubicBezTo>
                        <a:pt x="19408" y="1511"/>
                        <a:pt x="19436" y="1505"/>
                        <a:pt x="19459" y="1499"/>
                      </a:cubicBezTo>
                      <a:cubicBezTo>
                        <a:pt x="19507" y="1483"/>
                        <a:pt x="19552" y="1457"/>
                        <a:pt x="19604" y="1457"/>
                      </a:cubicBezTo>
                      <a:cubicBezTo>
                        <a:pt x="19610" y="1457"/>
                        <a:pt x="19620" y="1457"/>
                        <a:pt x="19626" y="1460"/>
                      </a:cubicBezTo>
                      <a:cubicBezTo>
                        <a:pt x="19681" y="1473"/>
                        <a:pt x="19729" y="1511"/>
                        <a:pt x="19745" y="1566"/>
                      </a:cubicBezTo>
                      <a:cubicBezTo>
                        <a:pt x="19755" y="1595"/>
                        <a:pt x="19752" y="1624"/>
                        <a:pt x="19733" y="1650"/>
                      </a:cubicBezTo>
                      <a:cubicBezTo>
                        <a:pt x="19717" y="1666"/>
                        <a:pt x="19694" y="1679"/>
                        <a:pt x="19668" y="1679"/>
                      </a:cubicBezTo>
                      <a:cubicBezTo>
                        <a:pt x="19662" y="1679"/>
                        <a:pt x="19652" y="1679"/>
                        <a:pt x="19646" y="1676"/>
                      </a:cubicBezTo>
                      <a:cubicBezTo>
                        <a:pt x="19604" y="1656"/>
                        <a:pt x="19649" y="1602"/>
                        <a:pt x="19636" y="1569"/>
                      </a:cubicBezTo>
                      <a:cubicBezTo>
                        <a:pt x="19626" y="1543"/>
                        <a:pt x="19601" y="1531"/>
                        <a:pt x="19575" y="1531"/>
                      </a:cubicBezTo>
                      <a:cubicBezTo>
                        <a:pt x="19552" y="1531"/>
                        <a:pt x="19533" y="1537"/>
                        <a:pt x="19517" y="1547"/>
                      </a:cubicBezTo>
                      <a:cubicBezTo>
                        <a:pt x="19475" y="1569"/>
                        <a:pt x="19440" y="1618"/>
                        <a:pt x="19449" y="1669"/>
                      </a:cubicBezTo>
                      <a:cubicBezTo>
                        <a:pt x="19452" y="1669"/>
                        <a:pt x="19452" y="1672"/>
                        <a:pt x="19456" y="1676"/>
                      </a:cubicBezTo>
                      <a:cubicBezTo>
                        <a:pt x="19459" y="1692"/>
                        <a:pt x="19468" y="1701"/>
                        <a:pt x="19475" y="1714"/>
                      </a:cubicBezTo>
                      <a:cubicBezTo>
                        <a:pt x="19459" y="1704"/>
                        <a:pt x="19443" y="1695"/>
                        <a:pt x="19427" y="1688"/>
                      </a:cubicBezTo>
                      <a:moveTo>
                        <a:pt x="20821" y="1611"/>
                      </a:moveTo>
                      <a:lnTo>
                        <a:pt x="20821" y="1611"/>
                      </a:lnTo>
                      <a:cubicBezTo>
                        <a:pt x="20808" y="1615"/>
                        <a:pt x="20792" y="1618"/>
                        <a:pt x="20776" y="1624"/>
                      </a:cubicBezTo>
                      <a:cubicBezTo>
                        <a:pt x="20763" y="1615"/>
                        <a:pt x="20750" y="1605"/>
                        <a:pt x="20738" y="1595"/>
                      </a:cubicBezTo>
                      <a:cubicBezTo>
                        <a:pt x="20728" y="1589"/>
                        <a:pt x="20718" y="1582"/>
                        <a:pt x="20709" y="1576"/>
                      </a:cubicBezTo>
                      <a:cubicBezTo>
                        <a:pt x="20676" y="1553"/>
                        <a:pt x="20644" y="1531"/>
                        <a:pt x="20606" y="1518"/>
                      </a:cubicBezTo>
                      <a:cubicBezTo>
                        <a:pt x="20564" y="1502"/>
                        <a:pt x="20525" y="1492"/>
                        <a:pt x="20483" y="1486"/>
                      </a:cubicBezTo>
                      <a:cubicBezTo>
                        <a:pt x="20329" y="1463"/>
                        <a:pt x="20174" y="1495"/>
                        <a:pt x="20032" y="1560"/>
                      </a:cubicBezTo>
                      <a:cubicBezTo>
                        <a:pt x="19884" y="1624"/>
                        <a:pt x="19749" y="1717"/>
                        <a:pt x="19597" y="1782"/>
                      </a:cubicBezTo>
                      <a:cubicBezTo>
                        <a:pt x="19597" y="1785"/>
                        <a:pt x="19594" y="1785"/>
                        <a:pt x="19591" y="1785"/>
                      </a:cubicBezTo>
                      <a:cubicBezTo>
                        <a:pt x="19581" y="1779"/>
                        <a:pt x="19572" y="1772"/>
                        <a:pt x="19565" y="1763"/>
                      </a:cubicBezTo>
                      <a:cubicBezTo>
                        <a:pt x="19546" y="1747"/>
                        <a:pt x="19530" y="1734"/>
                        <a:pt x="19520" y="1724"/>
                      </a:cubicBezTo>
                      <a:cubicBezTo>
                        <a:pt x="19517" y="1721"/>
                        <a:pt x="19517" y="1717"/>
                        <a:pt x="19514" y="1714"/>
                      </a:cubicBezTo>
                      <a:cubicBezTo>
                        <a:pt x="19498" y="1698"/>
                        <a:pt x="19478" y="1679"/>
                        <a:pt x="19478" y="1656"/>
                      </a:cubicBezTo>
                      <a:cubicBezTo>
                        <a:pt x="19475" y="1627"/>
                        <a:pt x="19491" y="1602"/>
                        <a:pt x="19510" y="1582"/>
                      </a:cubicBezTo>
                      <a:cubicBezTo>
                        <a:pt x="19527" y="1569"/>
                        <a:pt x="19546" y="1556"/>
                        <a:pt x="19568" y="1556"/>
                      </a:cubicBezTo>
                      <a:cubicBezTo>
                        <a:pt x="19575" y="1556"/>
                        <a:pt x="19581" y="1556"/>
                        <a:pt x="19588" y="1560"/>
                      </a:cubicBezTo>
                      <a:cubicBezTo>
                        <a:pt x="19617" y="1569"/>
                        <a:pt x="19613" y="1592"/>
                        <a:pt x="19607" y="1615"/>
                      </a:cubicBezTo>
                      <a:cubicBezTo>
                        <a:pt x="19601" y="1634"/>
                        <a:pt x="19594" y="1653"/>
                        <a:pt x="19604" y="1669"/>
                      </a:cubicBezTo>
                      <a:cubicBezTo>
                        <a:pt x="19610" y="1692"/>
                        <a:pt x="19636" y="1701"/>
                        <a:pt x="19659" y="1704"/>
                      </a:cubicBezTo>
                      <a:cubicBezTo>
                        <a:pt x="19662" y="1704"/>
                        <a:pt x="19665" y="1704"/>
                        <a:pt x="19668" y="1704"/>
                      </a:cubicBezTo>
                      <a:cubicBezTo>
                        <a:pt x="19694" y="1708"/>
                        <a:pt x="19720" y="1695"/>
                        <a:pt x="19739" y="1679"/>
                      </a:cubicBezTo>
                      <a:cubicBezTo>
                        <a:pt x="19813" y="1640"/>
                        <a:pt x="19881" y="1585"/>
                        <a:pt x="19955" y="1547"/>
                      </a:cubicBezTo>
                      <a:cubicBezTo>
                        <a:pt x="20055" y="1492"/>
                        <a:pt x="20164" y="1447"/>
                        <a:pt x="20277" y="1424"/>
                      </a:cubicBezTo>
                      <a:cubicBezTo>
                        <a:pt x="20393" y="1399"/>
                        <a:pt x="20518" y="1389"/>
                        <a:pt x="20631" y="1428"/>
                      </a:cubicBezTo>
                      <a:cubicBezTo>
                        <a:pt x="20734" y="1463"/>
                        <a:pt x="20821" y="1531"/>
                        <a:pt x="20908" y="1598"/>
                      </a:cubicBezTo>
                      <a:cubicBezTo>
                        <a:pt x="20879" y="1602"/>
                        <a:pt x="20850" y="1605"/>
                        <a:pt x="20821" y="1611"/>
                      </a:cubicBezTo>
                      <a:moveTo>
                        <a:pt x="20947" y="1595"/>
                      </a:moveTo>
                      <a:lnTo>
                        <a:pt x="20947" y="1595"/>
                      </a:lnTo>
                      <a:cubicBezTo>
                        <a:pt x="20940" y="1592"/>
                        <a:pt x="20934" y="1592"/>
                        <a:pt x="20931" y="1592"/>
                      </a:cubicBezTo>
                      <a:cubicBezTo>
                        <a:pt x="20924" y="1589"/>
                        <a:pt x="20921" y="1585"/>
                        <a:pt x="20915" y="1579"/>
                      </a:cubicBezTo>
                      <a:cubicBezTo>
                        <a:pt x="20847" y="1511"/>
                        <a:pt x="20766" y="1454"/>
                        <a:pt x="20676" y="1415"/>
                      </a:cubicBezTo>
                      <a:cubicBezTo>
                        <a:pt x="20670" y="1415"/>
                        <a:pt x="20663" y="1411"/>
                        <a:pt x="20657" y="1408"/>
                      </a:cubicBezTo>
                      <a:cubicBezTo>
                        <a:pt x="20496" y="1347"/>
                        <a:pt x="20316" y="1367"/>
                        <a:pt x="20155" y="1418"/>
                      </a:cubicBezTo>
                      <a:cubicBezTo>
                        <a:pt x="20065" y="1447"/>
                        <a:pt x="19981" y="1486"/>
                        <a:pt x="19900" y="1534"/>
                      </a:cubicBezTo>
                      <a:cubicBezTo>
                        <a:pt x="19855" y="1560"/>
                        <a:pt x="19823" y="1582"/>
                        <a:pt x="19778" y="1611"/>
                      </a:cubicBezTo>
                      <a:cubicBezTo>
                        <a:pt x="19781" y="1582"/>
                        <a:pt x="19778" y="1556"/>
                        <a:pt x="19765" y="1534"/>
                      </a:cubicBezTo>
                      <a:cubicBezTo>
                        <a:pt x="19800" y="1524"/>
                        <a:pt x="19903" y="1499"/>
                        <a:pt x="19916" y="1495"/>
                      </a:cubicBezTo>
                      <a:cubicBezTo>
                        <a:pt x="19971" y="1483"/>
                        <a:pt x="20203" y="1386"/>
                        <a:pt x="20267" y="1363"/>
                      </a:cubicBezTo>
                      <a:cubicBezTo>
                        <a:pt x="20422" y="1315"/>
                        <a:pt x="20589" y="1328"/>
                        <a:pt x="20741" y="1376"/>
                      </a:cubicBezTo>
                      <a:cubicBezTo>
                        <a:pt x="20863" y="1415"/>
                        <a:pt x="20989" y="1486"/>
                        <a:pt x="21053" y="1598"/>
                      </a:cubicBezTo>
                      <a:cubicBezTo>
                        <a:pt x="21018" y="1598"/>
                        <a:pt x="20982" y="1595"/>
                        <a:pt x="20947" y="1595"/>
                      </a:cubicBezTo>
                      <a:moveTo>
                        <a:pt x="21092" y="1602"/>
                      </a:moveTo>
                      <a:lnTo>
                        <a:pt x="21092" y="1602"/>
                      </a:lnTo>
                      <a:cubicBezTo>
                        <a:pt x="21089" y="1602"/>
                        <a:pt x="21085" y="1602"/>
                        <a:pt x="21082" y="1598"/>
                      </a:cubicBezTo>
                      <a:cubicBezTo>
                        <a:pt x="21079" y="1598"/>
                        <a:pt x="21079" y="1595"/>
                        <a:pt x="21076" y="1592"/>
                      </a:cubicBezTo>
                      <a:cubicBezTo>
                        <a:pt x="21021" y="1499"/>
                        <a:pt x="20934" y="1418"/>
                        <a:pt x="20831" y="1376"/>
                      </a:cubicBezTo>
                      <a:cubicBezTo>
                        <a:pt x="20760" y="1347"/>
                        <a:pt x="20683" y="1325"/>
                        <a:pt x="20606" y="1309"/>
                      </a:cubicBezTo>
                      <a:cubicBezTo>
                        <a:pt x="20609" y="1309"/>
                        <a:pt x="20609" y="1309"/>
                        <a:pt x="20612" y="1309"/>
                      </a:cubicBezTo>
                      <a:cubicBezTo>
                        <a:pt x="20696" y="1312"/>
                        <a:pt x="20782" y="1315"/>
                        <a:pt x="20860" y="1347"/>
                      </a:cubicBezTo>
                      <a:cubicBezTo>
                        <a:pt x="20931" y="1379"/>
                        <a:pt x="20995" y="1424"/>
                        <a:pt x="21053" y="1479"/>
                      </a:cubicBezTo>
                      <a:cubicBezTo>
                        <a:pt x="21079" y="1505"/>
                        <a:pt x="21108" y="1534"/>
                        <a:pt x="21127" y="1563"/>
                      </a:cubicBezTo>
                      <a:cubicBezTo>
                        <a:pt x="21127" y="1566"/>
                        <a:pt x="21130" y="1566"/>
                        <a:pt x="21130" y="1569"/>
                      </a:cubicBezTo>
                      <a:cubicBezTo>
                        <a:pt x="21140" y="1582"/>
                        <a:pt x="21147" y="1598"/>
                        <a:pt x="21153" y="1615"/>
                      </a:cubicBezTo>
                      <a:cubicBezTo>
                        <a:pt x="21134" y="1611"/>
                        <a:pt x="21111" y="1608"/>
                        <a:pt x="21092" y="1602"/>
                      </a:cubicBezTo>
                      <a:moveTo>
                        <a:pt x="21349" y="1688"/>
                      </a:moveTo>
                      <a:lnTo>
                        <a:pt x="21349" y="1688"/>
                      </a:lnTo>
                      <a:cubicBezTo>
                        <a:pt x="21291" y="1656"/>
                        <a:pt x="21237" y="1637"/>
                        <a:pt x="21172" y="1621"/>
                      </a:cubicBezTo>
                      <a:cubicBezTo>
                        <a:pt x="21175" y="1618"/>
                        <a:pt x="21166" y="1598"/>
                        <a:pt x="21153" y="1576"/>
                      </a:cubicBezTo>
                      <a:cubicBezTo>
                        <a:pt x="21217" y="1592"/>
                        <a:pt x="21269" y="1598"/>
                        <a:pt x="21333" y="1572"/>
                      </a:cubicBezTo>
                      <a:cubicBezTo>
                        <a:pt x="21401" y="1543"/>
                        <a:pt x="21481" y="1483"/>
                        <a:pt x="21559" y="1515"/>
                      </a:cubicBezTo>
                      <a:cubicBezTo>
                        <a:pt x="21562" y="1515"/>
                        <a:pt x="21562" y="1508"/>
                        <a:pt x="21562" y="1508"/>
                      </a:cubicBezTo>
                      <a:cubicBezTo>
                        <a:pt x="21511" y="1479"/>
                        <a:pt x="21456" y="1495"/>
                        <a:pt x="21407" y="1518"/>
                      </a:cubicBezTo>
                      <a:cubicBezTo>
                        <a:pt x="21369" y="1534"/>
                        <a:pt x="21330" y="1553"/>
                        <a:pt x="21291" y="1563"/>
                      </a:cubicBezTo>
                      <a:cubicBezTo>
                        <a:pt x="21240" y="1576"/>
                        <a:pt x="21191" y="1563"/>
                        <a:pt x="21140" y="1550"/>
                      </a:cubicBezTo>
                      <a:lnTo>
                        <a:pt x="21140" y="1550"/>
                      </a:lnTo>
                      <a:cubicBezTo>
                        <a:pt x="21130" y="1531"/>
                        <a:pt x="21121" y="1515"/>
                        <a:pt x="21118" y="1515"/>
                      </a:cubicBezTo>
                      <a:cubicBezTo>
                        <a:pt x="21089" y="1466"/>
                        <a:pt x="21043" y="1424"/>
                        <a:pt x="21002" y="1392"/>
                      </a:cubicBezTo>
                      <a:cubicBezTo>
                        <a:pt x="20986" y="1379"/>
                        <a:pt x="20969" y="1370"/>
                        <a:pt x="20956" y="1360"/>
                      </a:cubicBezTo>
                      <a:cubicBezTo>
                        <a:pt x="20998" y="1341"/>
                        <a:pt x="21031" y="1305"/>
                        <a:pt x="21056" y="1263"/>
                      </a:cubicBezTo>
                      <a:cubicBezTo>
                        <a:pt x="21076" y="1238"/>
                        <a:pt x="21089" y="1206"/>
                        <a:pt x="21102" y="1177"/>
                      </a:cubicBezTo>
                      <a:cubicBezTo>
                        <a:pt x="21114" y="1151"/>
                        <a:pt x="21127" y="1122"/>
                        <a:pt x="21150" y="1106"/>
                      </a:cubicBezTo>
                      <a:cubicBezTo>
                        <a:pt x="21163" y="1099"/>
                        <a:pt x="21179" y="1096"/>
                        <a:pt x="21191" y="1086"/>
                      </a:cubicBezTo>
                      <a:cubicBezTo>
                        <a:pt x="21195" y="1086"/>
                        <a:pt x="21195" y="1083"/>
                        <a:pt x="21191" y="1080"/>
                      </a:cubicBezTo>
                      <a:cubicBezTo>
                        <a:pt x="21127" y="1077"/>
                        <a:pt x="21102" y="1131"/>
                        <a:pt x="21076" y="1180"/>
                      </a:cubicBezTo>
                      <a:cubicBezTo>
                        <a:pt x="21043" y="1251"/>
                        <a:pt x="21002" y="1315"/>
                        <a:pt x="20927" y="1344"/>
                      </a:cubicBezTo>
                      <a:cubicBezTo>
                        <a:pt x="20918" y="1338"/>
                        <a:pt x="20908" y="1331"/>
                        <a:pt x="20895" y="1328"/>
                      </a:cubicBezTo>
                      <a:cubicBezTo>
                        <a:pt x="20892" y="1325"/>
                        <a:pt x="20860" y="1315"/>
                        <a:pt x="20857" y="1312"/>
                      </a:cubicBezTo>
                      <a:cubicBezTo>
                        <a:pt x="20850" y="1292"/>
                        <a:pt x="20841" y="1273"/>
                        <a:pt x="20831" y="1257"/>
                      </a:cubicBezTo>
                      <a:cubicBezTo>
                        <a:pt x="20892" y="1267"/>
                        <a:pt x="20969" y="1212"/>
                        <a:pt x="21008" y="1170"/>
                      </a:cubicBezTo>
                      <a:cubicBezTo>
                        <a:pt x="21037" y="1138"/>
                        <a:pt x="21063" y="1099"/>
                        <a:pt x="21082" y="1064"/>
                      </a:cubicBezTo>
                      <a:cubicBezTo>
                        <a:pt x="21095" y="1041"/>
                        <a:pt x="21102" y="1019"/>
                        <a:pt x="21114" y="999"/>
                      </a:cubicBezTo>
                      <a:cubicBezTo>
                        <a:pt x="21137" y="962"/>
                        <a:pt x="21195" y="930"/>
                        <a:pt x="21230" y="977"/>
                      </a:cubicBezTo>
                      <a:cubicBezTo>
                        <a:pt x="21234" y="983"/>
                        <a:pt x="21240" y="986"/>
                        <a:pt x="21246" y="980"/>
                      </a:cubicBezTo>
                      <a:cubicBezTo>
                        <a:pt x="21285" y="943"/>
                        <a:pt x="21369" y="949"/>
                        <a:pt x="21398" y="996"/>
                      </a:cubicBezTo>
                      <a:cubicBezTo>
                        <a:pt x="21401" y="1003"/>
                        <a:pt x="21407" y="996"/>
                        <a:pt x="21404" y="990"/>
                      </a:cubicBezTo>
                      <a:cubicBezTo>
                        <a:pt x="21378" y="930"/>
                        <a:pt x="21291" y="923"/>
                        <a:pt x="21240" y="959"/>
                      </a:cubicBezTo>
                      <a:cubicBezTo>
                        <a:pt x="21188" y="901"/>
                        <a:pt x="21114" y="949"/>
                        <a:pt x="21085" y="1009"/>
                      </a:cubicBezTo>
                      <a:cubicBezTo>
                        <a:pt x="21059" y="1061"/>
                        <a:pt x="21027" y="1115"/>
                        <a:pt x="20986" y="1161"/>
                      </a:cubicBezTo>
                      <a:cubicBezTo>
                        <a:pt x="20953" y="1196"/>
                        <a:pt x="20876" y="1251"/>
                        <a:pt x="20824" y="1234"/>
                      </a:cubicBezTo>
                      <a:cubicBezTo>
                        <a:pt x="20821" y="1231"/>
                        <a:pt x="20818" y="1234"/>
                        <a:pt x="20818" y="1234"/>
                      </a:cubicBezTo>
                      <a:cubicBezTo>
                        <a:pt x="20779" y="1180"/>
                        <a:pt x="20731" y="1128"/>
                        <a:pt x="20676" y="1090"/>
                      </a:cubicBezTo>
                      <a:cubicBezTo>
                        <a:pt x="20689" y="1090"/>
                        <a:pt x="20699" y="1086"/>
                        <a:pt x="20709" y="1080"/>
                      </a:cubicBezTo>
                      <a:cubicBezTo>
                        <a:pt x="20738" y="1067"/>
                        <a:pt x="20754" y="1041"/>
                        <a:pt x="20766" y="1016"/>
                      </a:cubicBezTo>
                      <a:cubicBezTo>
                        <a:pt x="20776" y="990"/>
                        <a:pt x="20786" y="964"/>
                        <a:pt x="20802" y="943"/>
                      </a:cubicBezTo>
                      <a:cubicBezTo>
                        <a:pt x="20805" y="939"/>
                        <a:pt x="20808" y="936"/>
                        <a:pt x="20811" y="933"/>
                      </a:cubicBezTo>
                      <a:cubicBezTo>
                        <a:pt x="20818" y="936"/>
                        <a:pt x="20821" y="939"/>
                        <a:pt x="20828" y="939"/>
                      </a:cubicBezTo>
                      <a:cubicBezTo>
                        <a:pt x="20831" y="930"/>
                        <a:pt x="20841" y="917"/>
                        <a:pt x="20850" y="910"/>
                      </a:cubicBezTo>
                      <a:cubicBezTo>
                        <a:pt x="20850" y="910"/>
                        <a:pt x="20847" y="910"/>
                        <a:pt x="20847" y="907"/>
                      </a:cubicBezTo>
                      <a:lnTo>
                        <a:pt x="20850" y="907"/>
                      </a:lnTo>
                      <a:cubicBezTo>
                        <a:pt x="20876" y="891"/>
                        <a:pt x="20918" y="875"/>
                        <a:pt x="20947" y="891"/>
                      </a:cubicBezTo>
                      <a:cubicBezTo>
                        <a:pt x="20979" y="910"/>
                        <a:pt x="20982" y="977"/>
                        <a:pt x="20950" y="999"/>
                      </a:cubicBezTo>
                      <a:cubicBezTo>
                        <a:pt x="20934" y="1009"/>
                        <a:pt x="20908" y="1006"/>
                        <a:pt x="20886" y="999"/>
                      </a:cubicBezTo>
                      <a:cubicBezTo>
                        <a:pt x="20876" y="996"/>
                        <a:pt x="20870" y="990"/>
                        <a:pt x="20860" y="983"/>
                      </a:cubicBezTo>
                      <a:cubicBezTo>
                        <a:pt x="20854" y="977"/>
                        <a:pt x="20850" y="977"/>
                        <a:pt x="20844" y="977"/>
                      </a:cubicBezTo>
                      <a:cubicBezTo>
                        <a:pt x="20824" y="980"/>
                        <a:pt x="20811" y="1009"/>
                        <a:pt x="20808" y="1022"/>
                      </a:cubicBezTo>
                      <a:cubicBezTo>
                        <a:pt x="20805" y="1045"/>
                        <a:pt x="20811" y="1074"/>
                        <a:pt x="20824" y="1090"/>
                      </a:cubicBezTo>
                      <a:cubicBezTo>
                        <a:pt x="20857" y="1128"/>
                        <a:pt x="20918" y="1109"/>
                        <a:pt x="20953" y="1090"/>
                      </a:cubicBezTo>
                      <a:cubicBezTo>
                        <a:pt x="21005" y="1061"/>
                        <a:pt x="21031" y="1012"/>
                        <a:pt x="21053" y="962"/>
                      </a:cubicBezTo>
                      <a:cubicBezTo>
                        <a:pt x="21069" y="923"/>
                        <a:pt x="21092" y="888"/>
                        <a:pt x="21121" y="859"/>
                      </a:cubicBezTo>
                      <a:cubicBezTo>
                        <a:pt x="21124" y="859"/>
                        <a:pt x="21127" y="859"/>
                        <a:pt x="21130" y="859"/>
                      </a:cubicBezTo>
                      <a:cubicBezTo>
                        <a:pt x="21130" y="852"/>
                        <a:pt x="21134" y="849"/>
                        <a:pt x="21134" y="846"/>
                      </a:cubicBezTo>
                      <a:cubicBezTo>
                        <a:pt x="21147" y="836"/>
                        <a:pt x="21156" y="827"/>
                        <a:pt x="21166" y="820"/>
                      </a:cubicBezTo>
                      <a:cubicBezTo>
                        <a:pt x="21195" y="807"/>
                        <a:pt x="21224" y="801"/>
                        <a:pt x="21253" y="814"/>
                      </a:cubicBezTo>
                      <a:cubicBezTo>
                        <a:pt x="21288" y="833"/>
                        <a:pt x="21285" y="869"/>
                        <a:pt x="21298" y="901"/>
                      </a:cubicBezTo>
                      <a:cubicBezTo>
                        <a:pt x="21298" y="910"/>
                        <a:pt x="21307" y="914"/>
                        <a:pt x="21314" y="910"/>
                      </a:cubicBezTo>
                      <a:cubicBezTo>
                        <a:pt x="21340" y="904"/>
                        <a:pt x="21372" y="901"/>
                        <a:pt x="21398" y="914"/>
                      </a:cubicBezTo>
                      <a:cubicBezTo>
                        <a:pt x="21430" y="926"/>
                        <a:pt x="21452" y="955"/>
                        <a:pt x="21456" y="986"/>
                      </a:cubicBezTo>
                      <a:cubicBezTo>
                        <a:pt x="21459" y="1016"/>
                        <a:pt x="21459" y="1038"/>
                        <a:pt x="21485" y="1058"/>
                      </a:cubicBezTo>
                      <a:cubicBezTo>
                        <a:pt x="21507" y="1074"/>
                        <a:pt x="21533" y="1083"/>
                        <a:pt x="21546" y="1109"/>
                      </a:cubicBezTo>
                      <a:cubicBezTo>
                        <a:pt x="21555" y="1125"/>
                        <a:pt x="21562" y="1144"/>
                        <a:pt x="21565" y="1161"/>
                      </a:cubicBezTo>
                      <a:cubicBezTo>
                        <a:pt x="21555" y="1164"/>
                        <a:pt x="21562" y="1167"/>
                        <a:pt x="21559" y="1180"/>
                      </a:cubicBezTo>
                      <a:cubicBezTo>
                        <a:pt x="21555" y="1225"/>
                        <a:pt x="21520" y="1254"/>
                        <a:pt x="21478" y="1257"/>
                      </a:cubicBezTo>
                      <a:cubicBezTo>
                        <a:pt x="21475" y="1257"/>
                        <a:pt x="21468" y="1257"/>
                        <a:pt x="21462" y="1257"/>
                      </a:cubicBezTo>
                      <a:cubicBezTo>
                        <a:pt x="21436" y="1251"/>
                        <a:pt x="21401" y="1234"/>
                        <a:pt x="21391" y="1206"/>
                      </a:cubicBezTo>
                      <a:cubicBezTo>
                        <a:pt x="21385" y="1190"/>
                        <a:pt x="21391" y="1186"/>
                        <a:pt x="21404" y="1177"/>
                      </a:cubicBezTo>
                      <a:cubicBezTo>
                        <a:pt x="21411" y="1170"/>
                        <a:pt x="21420" y="1164"/>
                        <a:pt x="21427" y="1157"/>
                      </a:cubicBezTo>
                      <a:cubicBezTo>
                        <a:pt x="21459" y="1109"/>
                        <a:pt x="21423" y="1061"/>
                        <a:pt x="21375" y="1045"/>
                      </a:cubicBezTo>
                      <a:cubicBezTo>
                        <a:pt x="21359" y="1038"/>
                        <a:pt x="21343" y="1035"/>
                        <a:pt x="21330" y="1035"/>
                      </a:cubicBezTo>
                      <a:cubicBezTo>
                        <a:pt x="21295" y="1038"/>
                        <a:pt x="21259" y="1051"/>
                        <a:pt x="21234" y="1070"/>
                      </a:cubicBezTo>
                      <a:cubicBezTo>
                        <a:pt x="21195" y="1099"/>
                        <a:pt x="21163" y="1144"/>
                        <a:pt x="21159" y="1190"/>
                      </a:cubicBezTo>
                      <a:cubicBezTo>
                        <a:pt x="21153" y="1231"/>
                        <a:pt x="21175" y="1296"/>
                        <a:pt x="21221" y="1305"/>
                      </a:cubicBezTo>
                      <a:cubicBezTo>
                        <a:pt x="21224" y="1305"/>
                        <a:pt x="21227" y="1305"/>
                        <a:pt x="21230" y="1305"/>
                      </a:cubicBezTo>
                      <a:cubicBezTo>
                        <a:pt x="21250" y="1305"/>
                        <a:pt x="21266" y="1296"/>
                        <a:pt x="21282" y="1289"/>
                      </a:cubicBezTo>
                      <a:cubicBezTo>
                        <a:pt x="21295" y="1283"/>
                        <a:pt x="21301" y="1283"/>
                        <a:pt x="21311" y="1283"/>
                      </a:cubicBezTo>
                      <a:cubicBezTo>
                        <a:pt x="21327" y="1283"/>
                        <a:pt x="21340" y="1289"/>
                        <a:pt x="21353" y="1302"/>
                      </a:cubicBezTo>
                      <a:cubicBezTo>
                        <a:pt x="21375" y="1318"/>
                        <a:pt x="21395" y="1350"/>
                        <a:pt x="21391" y="1379"/>
                      </a:cubicBezTo>
                      <a:cubicBezTo>
                        <a:pt x="21385" y="1399"/>
                        <a:pt x="21366" y="1415"/>
                        <a:pt x="21346" y="1415"/>
                      </a:cubicBezTo>
                      <a:cubicBezTo>
                        <a:pt x="21333" y="1415"/>
                        <a:pt x="21323" y="1411"/>
                        <a:pt x="21317" y="1399"/>
                      </a:cubicBezTo>
                      <a:cubicBezTo>
                        <a:pt x="21304" y="1379"/>
                        <a:pt x="21298" y="1363"/>
                        <a:pt x="21272" y="1354"/>
                      </a:cubicBezTo>
                      <a:cubicBezTo>
                        <a:pt x="21266" y="1354"/>
                        <a:pt x="21259" y="1354"/>
                        <a:pt x="21256" y="1354"/>
                      </a:cubicBezTo>
                      <a:cubicBezTo>
                        <a:pt x="21237" y="1354"/>
                        <a:pt x="21221" y="1360"/>
                        <a:pt x="21211" y="1370"/>
                      </a:cubicBezTo>
                      <a:cubicBezTo>
                        <a:pt x="21175" y="1405"/>
                        <a:pt x="21182" y="1470"/>
                        <a:pt x="21224" y="1495"/>
                      </a:cubicBezTo>
                      <a:cubicBezTo>
                        <a:pt x="21243" y="1508"/>
                        <a:pt x="21272" y="1511"/>
                        <a:pt x="21301" y="1511"/>
                      </a:cubicBezTo>
                      <a:cubicBezTo>
                        <a:pt x="21330" y="1511"/>
                        <a:pt x="21359" y="1505"/>
                        <a:pt x="21382" y="1499"/>
                      </a:cubicBezTo>
                      <a:cubicBezTo>
                        <a:pt x="21430" y="1483"/>
                        <a:pt x="21475" y="1457"/>
                        <a:pt x="21527" y="1457"/>
                      </a:cubicBezTo>
                      <a:cubicBezTo>
                        <a:pt x="21533" y="1457"/>
                        <a:pt x="21543" y="1457"/>
                        <a:pt x="21549" y="1460"/>
                      </a:cubicBezTo>
                      <a:cubicBezTo>
                        <a:pt x="21604" y="1473"/>
                        <a:pt x="21652" y="1511"/>
                        <a:pt x="21668" y="1566"/>
                      </a:cubicBezTo>
                      <a:cubicBezTo>
                        <a:pt x="21678" y="1595"/>
                        <a:pt x="21675" y="1624"/>
                        <a:pt x="21655" y="1650"/>
                      </a:cubicBezTo>
                      <a:cubicBezTo>
                        <a:pt x="21639" y="1666"/>
                        <a:pt x="21617" y="1679"/>
                        <a:pt x="21591" y="1679"/>
                      </a:cubicBezTo>
                      <a:cubicBezTo>
                        <a:pt x="21584" y="1679"/>
                        <a:pt x="21578" y="1679"/>
                        <a:pt x="21568" y="1676"/>
                      </a:cubicBezTo>
                      <a:cubicBezTo>
                        <a:pt x="21527" y="1656"/>
                        <a:pt x="21572" y="1602"/>
                        <a:pt x="21559" y="1569"/>
                      </a:cubicBezTo>
                      <a:cubicBezTo>
                        <a:pt x="21549" y="1543"/>
                        <a:pt x="21523" y="1531"/>
                        <a:pt x="21498" y="1531"/>
                      </a:cubicBezTo>
                      <a:cubicBezTo>
                        <a:pt x="21475" y="1531"/>
                        <a:pt x="21456" y="1537"/>
                        <a:pt x="21439" y="1547"/>
                      </a:cubicBezTo>
                      <a:cubicBezTo>
                        <a:pt x="21398" y="1569"/>
                        <a:pt x="21362" y="1618"/>
                        <a:pt x="21372" y="1669"/>
                      </a:cubicBezTo>
                      <a:cubicBezTo>
                        <a:pt x="21375" y="1669"/>
                        <a:pt x="21375" y="1672"/>
                        <a:pt x="21378" y="1676"/>
                      </a:cubicBezTo>
                      <a:cubicBezTo>
                        <a:pt x="21382" y="1692"/>
                        <a:pt x="21391" y="1701"/>
                        <a:pt x="21398" y="1714"/>
                      </a:cubicBezTo>
                      <a:cubicBezTo>
                        <a:pt x="21382" y="1704"/>
                        <a:pt x="21366" y="1695"/>
                        <a:pt x="21349" y="1688"/>
                      </a:cubicBezTo>
                      <a:moveTo>
                        <a:pt x="22744" y="1611"/>
                      </a:moveTo>
                      <a:lnTo>
                        <a:pt x="22744" y="1611"/>
                      </a:lnTo>
                      <a:cubicBezTo>
                        <a:pt x="22731" y="1615"/>
                        <a:pt x="22715" y="1618"/>
                        <a:pt x="22699" y="1624"/>
                      </a:cubicBezTo>
                      <a:cubicBezTo>
                        <a:pt x="22686" y="1615"/>
                        <a:pt x="22673" y="1605"/>
                        <a:pt x="22660" y="1595"/>
                      </a:cubicBezTo>
                      <a:cubicBezTo>
                        <a:pt x="22650" y="1589"/>
                        <a:pt x="22641" y="1582"/>
                        <a:pt x="22631" y="1576"/>
                      </a:cubicBezTo>
                      <a:cubicBezTo>
                        <a:pt x="22599" y="1553"/>
                        <a:pt x="22567" y="1531"/>
                        <a:pt x="22528" y="1518"/>
                      </a:cubicBezTo>
                      <a:cubicBezTo>
                        <a:pt x="22486" y="1502"/>
                        <a:pt x="22448" y="1492"/>
                        <a:pt x="22406" y="1486"/>
                      </a:cubicBezTo>
                      <a:cubicBezTo>
                        <a:pt x="22251" y="1463"/>
                        <a:pt x="22096" y="1495"/>
                        <a:pt x="21955" y="1560"/>
                      </a:cubicBezTo>
                      <a:cubicBezTo>
                        <a:pt x="21807" y="1624"/>
                        <a:pt x="21671" y="1717"/>
                        <a:pt x="21523" y="1782"/>
                      </a:cubicBezTo>
                      <a:cubicBezTo>
                        <a:pt x="21520" y="1785"/>
                        <a:pt x="21517" y="1785"/>
                        <a:pt x="21514" y="1785"/>
                      </a:cubicBezTo>
                      <a:cubicBezTo>
                        <a:pt x="21504" y="1779"/>
                        <a:pt x="21494" y="1772"/>
                        <a:pt x="21488" y="1763"/>
                      </a:cubicBezTo>
                      <a:cubicBezTo>
                        <a:pt x="21468" y="1747"/>
                        <a:pt x="21452" y="1734"/>
                        <a:pt x="21443" y="1724"/>
                      </a:cubicBezTo>
                      <a:cubicBezTo>
                        <a:pt x="21439" y="1721"/>
                        <a:pt x="21439" y="1717"/>
                        <a:pt x="21436" y="1714"/>
                      </a:cubicBezTo>
                      <a:cubicBezTo>
                        <a:pt x="21420" y="1698"/>
                        <a:pt x="21401" y="1679"/>
                        <a:pt x="21401" y="1656"/>
                      </a:cubicBezTo>
                      <a:cubicBezTo>
                        <a:pt x="21398" y="1627"/>
                        <a:pt x="21414" y="1602"/>
                        <a:pt x="21433" y="1582"/>
                      </a:cubicBezTo>
                      <a:cubicBezTo>
                        <a:pt x="21449" y="1569"/>
                        <a:pt x="21468" y="1556"/>
                        <a:pt x="21491" y="1556"/>
                      </a:cubicBezTo>
                      <a:cubicBezTo>
                        <a:pt x="21498" y="1556"/>
                        <a:pt x="21504" y="1556"/>
                        <a:pt x="21511" y="1560"/>
                      </a:cubicBezTo>
                      <a:cubicBezTo>
                        <a:pt x="21539" y="1569"/>
                        <a:pt x="21536" y="1592"/>
                        <a:pt x="21530" y="1615"/>
                      </a:cubicBezTo>
                      <a:cubicBezTo>
                        <a:pt x="21523" y="1634"/>
                        <a:pt x="21517" y="1653"/>
                        <a:pt x="21527" y="1669"/>
                      </a:cubicBezTo>
                      <a:cubicBezTo>
                        <a:pt x="21533" y="1692"/>
                        <a:pt x="21559" y="1701"/>
                        <a:pt x="21581" y="1704"/>
                      </a:cubicBezTo>
                      <a:cubicBezTo>
                        <a:pt x="21584" y="1704"/>
                        <a:pt x="21588" y="1704"/>
                        <a:pt x="21591" y="1704"/>
                      </a:cubicBezTo>
                      <a:cubicBezTo>
                        <a:pt x="21617" y="1708"/>
                        <a:pt x="21643" y="1695"/>
                        <a:pt x="21662" y="1679"/>
                      </a:cubicBezTo>
                      <a:cubicBezTo>
                        <a:pt x="21736" y="1640"/>
                        <a:pt x="21804" y="1585"/>
                        <a:pt x="21878" y="1547"/>
                      </a:cubicBezTo>
                      <a:cubicBezTo>
                        <a:pt x="21977" y="1492"/>
                        <a:pt x="22087" y="1447"/>
                        <a:pt x="22200" y="1424"/>
                      </a:cubicBezTo>
                      <a:cubicBezTo>
                        <a:pt x="22316" y="1399"/>
                        <a:pt x="22441" y="1389"/>
                        <a:pt x="22554" y="1428"/>
                      </a:cubicBezTo>
                      <a:cubicBezTo>
                        <a:pt x="22657" y="1463"/>
                        <a:pt x="22744" y="1531"/>
                        <a:pt x="22831" y="1598"/>
                      </a:cubicBezTo>
                      <a:cubicBezTo>
                        <a:pt x="22802" y="1602"/>
                        <a:pt x="22773" y="1605"/>
                        <a:pt x="22744" y="1611"/>
                      </a:cubicBezTo>
                      <a:moveTo>
                        <a:pt x="22869" y="1595"/>
                      </a:moveTo>
                      <a:lnTo>
                        <a:pt x="22869" y="1595"/>
                      </a:lnTo>
                      <a:cubicBezTo>
                        <a:pt x="22863" y="1592"/>
                        <a:pt x="22857" y="1592"/>
                        <a:pt x="22853" y="1592"/>
                      </a:cubicBezTo>
                      <a:cubicBezTo>
                        <a:pt x="22847" y="1589"/>
                        <a:pt x="22844" y="1585"/>
                        <a:pt x="22837" y="1579"/>
                      </a:cubicBezTo>
                      <a:cubicBezTo>
                        <a:pt x="22770" y="1511"/>
                        <a:pt x="22689" y="1454"/>
                        <a:pt x="22599" y="1415"/>
                      </a:cubicBezTo>
                      <a:cubicBezTo>
                        <a:pt x="22593" y="1415"/>
                        <a:pt x="22586" y="1411"/>
                        <a:pt x="22580" y="1408"/>
                      </a:cubicBezTo>
                      <a:cubicBezTo>
                        <a:pt x="22419" y="1347"/>
                        <a:pt x="22238" y="1367"/>
                        <a:pt x="22077" y="1418"/>
                      </a:cubicBezTo>
                      <a:cubicBezTo>
                        <a:pt x="21987" y="1447"/>
                        <a:pt x="21903" y="1486"/>
                        <a:pt x="21823" y="1534"/>
                      </a:cubicBezTo>
                      <a:cubicBezTo>
                        <a:pt x="21778" y="1560"/>
                        <a:pt x="21746" y="1582"/>
                        <a:pt x="21700" y="1611"/>
                      </a:cubicBezTo>
                      <a:cubicBezTo>
                        <a:pt x="21704" y="1582"/>
                        <a:pt x="21700" y="1556"/>
                        <a:pt x="21688" y="1534"/>
                      </a:cubicBezTo>
                      <a:cubicBezTo>
                        <a:pt x="21723" y="1524"/>
                        <a:pt x="21829" y="1499"/>
                        <a:pt x="21839" y="1495"/>
                      </a:cubicBezTo>
                      <a:cubicBezTo>
                        <a:pt x="21894" y="1483"/>
                        <a:pt x="22125" y="1386"/>
                        <a:pt x="22190" y="1363"/>
                      </a:cubicBezTo>
                      <a:cubicBezTo>
                        <a:pt x="22345" y="1315"/>
                        <a:pt x="22512" y="1328"/>
                        <a:pt x="22663" y="1376"/>
                      </a:cubicBezTo>
                      <a:cubicBezTo>
                        <a:pt x="22786" y="1415"/>
                        <a:pt x="22911" y="1486"/>
                        <a:pt x="22976" y="1598"/>
                      </a:cubicBezTo>
                      <a:cubicBezTo>
                        <a:pt x="22940" y="1598"/>
                        <a:pt x="22905" y="1595"/>
                        <a:pt x="22869" y="1595"/>
                      </a:cubicBezTo>
                      <a:moveTo>
                        <a:pt x="23014" y="1602"/>
                      </a:moveTo>
                      <a:lnTo>
                        <a:pt x="23014" y="1602"/>
                      </a:lnTo>
                      <a:cubicBezTo>
                        <a:pt x="23011" y="1602"/>
                        <a:pt x="23008" y="1602"/>
                        <a:pt x="23005" y="1598"/>
                      </a:cubicBezTo>
                      <a:cubicBezTo>
                        <a:pt x="23002" y="1598"/>
                        <a:pt x="23002" y="1595"/>
                        <a:pt x="22998" y="1592"/>
                      </a:cubicBezTo>
                      <a:cubicBezTo>
                        <a:pt x="22944" y="1499"/>
                        <a:pt x="22857" y="1418"/>
                        <a:pt x="22753" y="1376"/>
                      </a:cubicBezTo>
                      <a:cubicBezTo>
                        <a:pt x="22683" y="1347"/>
                        <a:pt x="22605" y="1325"/>
                        <a:pt x="22528" y="1309"/>
                      </a:cubicBezTo>
                      <a:cubicBezTo>
                        <a:pt x="22531" y="1309"/>
                        <a:pt x="22531" y="1309"/>
                        <a:pt x="22535" y="1309"/>
                      </a:cubicBezTo>
                      <a:cubicBezTo>
                        <a:pt x="22618" y="1312"/>
                        <a:pt x="22705" y="1315"/>
                        <a:pt x="22782" y="1347"/>
                      </a:cubicBezTo>
                      <a:cubicBezTo>
                        <a:pt x="22853" y="1379"/>
                        <a:pt x="22918" y="1424"/>
                        <a:pt x="22976" y="1479"/>
                      </a:cubicBezTo>
                      <a:cubicBezTo>
                        <a:pt x="23002" y="1505"/>
                        <a:pt x="23030" y="1534"/>
                        <a:pt x="23050" y="1563"/>
                      </a:cubicBezTo>
                      <a:cubicBezTo>
                        <a:pt x="23050" y="1566"/>
                        <a:pt x="23053" y="1566"/>
                        <a:pt x="23053" y="1569"/>
                      </a:cubicBezTo>
                      <a:cubicBezTo>
                        <a:pt x="23063" y="1582"/>
                        <a:pt x="23069" y="1598"/>
                        <a:pt x="23076" y="1615"/>
                      </a:cubicBezTo>
                      <a:cubicBezTo>
                        <a:pt x="23056" y="1611"/>
                        <a:pt x="23034" y="1608"/>
                        <a:pt x="23014" y="1602"/>
                      </a:cubicBezTo>
                      <a:moveTo>
                        <a:pt x="23272" y="1688"/>
                      </a:moveTo>
                      <a:lnTo>
                        <a:pt x="23272" y="1688"/>
                      </a:lnTo>
                      <a:cubicBezTo>
                        <a:pt x="23214" y="1656"/>
                        <a:pt x="23159" y="1637"/>
                        <a:pt x="23095" y="1621"/>
                      </a:cubicBezTo>
                      <a:cubicBezTo>
                        <a:pt x="23098" y="1618"/>
                        <a:pt x="23089" y="1598"/>
                        <a:pt x="23076" y="1576"/>
                      </a:cubicBezTo>
                      <a:cubicBezTo>
                        <a:pt x="23140" y="1592"/>
                        <a:pt x="23192" y="1598"/>
                        <a:pt x="23256" y="1572"/>
                      </a:cubicBezTo>
                      <a:cubicBezTo>
                        <a:pt x="23324" y="1543"/>
                        <a:pt x="23404" y="1483"/>
                        <a:pt x="23482" y="1515"/>
                      </a:cubicBezTo>
                      <a:cubicBezTo>
                        <a:pt x="23485" y="1515"/>
                        <a:pt x="23485" y="1508"/>
                        <a:pt x="23485" y="1508"/>
                      </a:cubicBezTo>
                      <a:cubicBezTo>
                        <a:pt x="23433" y="1479"/>
                        <a:pt x="23378" y="1495"/>
                        <a:pt x="23330" y="1518"/>
                      </a:cubicBezTo>
                      <a:cubicBezTo>
                        <a:pt x="23291" y="1534"/>
                        <a:pt x="23253" y="1553"/>
                        <a:pt x="23214" y="1563"/>
                      </a:cubicBezTo>
                      <a:cubicBezTo>
                        <a:pt x="23162" y="1576"/>
                        <a:pt x="23114" y="1563"/>
                        <a:pt x="23063" y="1550"/>
                      </a:cubicBezTo>
                      <a:lnTo>
                        <a:pt x="23063" y="1550"/>
                      </a:lnTo>
                      <a:cubicBezTo>
                        <a:pt x="23053" y="1531"/>
                        <a:pt x="23043" y="1515"/>
                        <a:pt x="23040" y="1515"/>
                      </a:cubicBezTo>
                      <a:cubicBezTo>
                        <a:pt x="23011" y="1466"/>
                        <a:pt x="22966" y="1424"/>
                        <a:pt x="22924" y="1392"/>
                      </a:cubicBezTo>
                      <a:cubicBezTo>
                        <a:pt x="22908" y="1379"/>
                        <a:pt x="22892" y="1370"/>
                        <a:pt x="22879" y="1360"/>
                      </a:cubicBezTo>
                      <a:cubicBezTo>
                        <a:pt x="22921" y="1341"/>
                        <a:pt x="22953" y="1305"/>
                        <a:pt x="22979" y="1263"/>
                      </a:cubicBezTo>
                      <a:cubicBezTo>
                        <a:pt x="22998" y="1238"/>
                        <a:pt x="23011" y="1206"/>
                        <a:pt x="23024" y="1177"/>
                      </a:cubicBezTo>
                      <a:cubicBezTo>
                        <a:pt x="23037" y="1151"/>
                        <a:pt x="23050" y="1122"/>
                        <a:pt x="23072" y="1106"/>
                      </a:cubicBezTo>
                      <a:cubicBezTo>
                        <a:pt x="23085" y="1099"/>
                        <a:pt x="23101" y="1096"/>
                        <a:pt x="23114" y="1086"/>
                      </a:cubicBezTo>
                      <a:cubicBezTo>
                        <a:pt x="23118" y="1086"/>
                        <a:pt x="23118" y="1083"/>
                        <a:pt x="23114" y="1080"/>
                      </a:cubicBezTo>
                      <a:cubicBezTo>
                        <a:pt x="23050" y="1077"/>
                        <a:pt x="23024" y="1131"/>
                        <a:pt x="22998" y="1180"/>
                      </a:cubicBezTo>
                      <a:cubicBezTo>
                        <a:pt x="22966" y="1251"/>
                        <a:pt x="22924" y="1315"/>
                        <a:pt x="22853" y="1344"/>
                      </a:cubicBezTo>
                      <a:cubicBezTo>
                        <a:pt x="22841" y="1338"/>
                        <a:pt x="22831" y="1331"/>
                        <a:pt x="22818" y="1328"/>
                      </a:cubicBezTo>
                      <a:cubicBezTo>
                        <a:pt x="22815" y="1325"/>
                        <a:pt x="22782" y="1315"/>
                        <a:pt x="22779" y="1312"/>
                      </a:cubicBezTo>
                      <a:cubicBezTo>
                        <a:pt x="22773" y="1292"/>
                        <a:pt x="22763" y="1273"/>
                        <a:pt x="22753" y="1257"/>
                      </a:cubicBezTo>
                      <a:cubicBezTo>
                        <a:pt x="22815" y="1267"/>
                        <a:pt x="22892" y="1212"/>
                        <a:pt x="22931" y="1170"/>
                      </a:cubicBezTo>
                      <a:cubicBezTo>
                        <a:pt x="22960" y="1138"/>
                        <a:pt x="22985" y="1099"/>
                        <a:pt x="23005" y="1064"/>
                      </a:cubicBezTo>
                      <a:cubicBezTo>
                        <a:pt x="23018" y="1041"/>
                        <a:pt x="23024" y="1019"/>
                        <a:pt x="23037" y="999"/>
                      </a:cubicBezTo>
                      <a:cubicBezTo>
                        <a:pt x="23059" y="962"/>
                        <a:pt x="23118" y="930"/>
                        <a:pt x="23153" y="977"/>
                      </a:cubicBezTo>
                      <a:cubicBezTo>
                        <a:pt x="23156" y="983"/>
                        <a:pt x="23162" y="986"/>
                        <a:pt x="23169" y="980"/>
                      </a:cubicBezTo>
                      <a:cubicBezTo>
                        <a:pt x="23208" y="943"/>
                        <a:pt x="23291" y="949"/>
                        <a:pt x="23320" y="996"/>
                      </a:cubicBezTo>
                      <a:cubicBezTo>
                        <a:pt x="23324" y="1003"/>
                        <a:pt x="23330" y="996"/>
                        <a:pt x="23330" y="990"/>
                      </a:cubicBezTo>
                      <a:cubicBezTo>
                        <a:pt x="23301" y="930"/>
                        <a:pt x="23214" y="923"/>
                        <a:pt x="23162" y="959"/>
                      </a:cubicBezTo>
                      <a:cubicBezTo>
                        <a:pt x="23111" y="901"/>
                        <a:pt x="23037" y="949"/>
                        <a:pt x="23008" y="1009"/>
                      </a:cubicBezTo>
                      <a:cubicBezTo>
                        <a:pt x="22982" y="1061"/>
                        <a:pt x="22950" y="1115"/>
                        <a:pt x="22908" y="1161"/>
                      </a:cubicBezTo>
                      <a:cubicBezTo>
                        <a:pt x="22876" y="1196"/>
                        <a:pt x="22799" y="1251"/>
                        <a:pt x="22747" y="1234"/>
                      </a:cubicBezTo>
                      <a:cubicBezTo>
                        <a:pt x="22744" y="1231"/>
                        <a:pt x="22741" y="1234"/>
                        <a:pt x="22741" y="1234"/>
                      </a:cubicBezTo>
                      <a:cubicBezTo>
                        <a:pt x="22702" y="1180"/>
                        <a:pt x="22654" y="1128"/>
                        <a:pt x="22599" y="1090"/>
                      </a:cubicBezTo>
                      <a:cubicBezTo>
                        <a:pt x="22612" y="1090"/>
                        <a:pt x="22621" y="1086"/>
                        <a:pt x="22631" y="1080"/>
                      </a:cubicBezTo>
                      <a:cubicBezTo>
                        <a:pt x="22660" y="1067"/>
                        <a:pt x="22676" y="1041"/>
                        <a:pt x="22689" y="1016"/>
                      </a:cubicBezTo>
                      <a:cubicBezTo>
                        <a:pt x="22699" y="990"/>
                        <a:pt x="22709" y="964"/>
                        <a:pt x="22725" y="943"/>
                      </a:cubicBezTo>
                      <a:cubicBezTo>
                        <a:pt x="22728" y="939"/>
                        <a:pt x="22731" y="936"/>
                        <a:pt x="22734" y="933"/>
                      </a:cubicBezTo>
                      <a:cubicBezTo>
                        <a:pt x="22741" y="936"/>
                        <a:pt x="22744" y="939"/>
                        <a:pt x="22750" y="939"/>
                      </a:cubicBezTo>
                      <a:cubicBezTo>
                        <a:pt x="22753" y="930"/>
                        <a:pt x="22763" y="917"/>
                        <a:pt x="22773" y="910"/>
                      </a:cubicBezTo>
                      <a:cubicBezTo>
                        <a:pt x="22773" y="910"/>
                        <a:pt x="22770" y="910"/>
                        <a:pt x="22770" y="907"/>
                      </a:cubicBezTo>
                      <a:lnTo>
                        <a:pt x="22773" y="907"/>
                      </a:lnTo>
                      <a:cubicBezTo>
                        <a:pt x="22799" y="891"/>
                        <a:pt x="22841" y="875"/>
                        <a:pt x="22869" y="891"/>
                      </a:cubicBezTo>
                      <a:cubicBezTo>
                        <a:pt x="22902" y="910"/>
                        <a:pt x="22905" y="977"/>
                        <a:pt x="22873" y="999"/>
                      </a:cubicBezTo>
                      <a:cubicBezTo>
                        <a:pt x="22857" y="1009"/>
                        <a:pt x="22831" y="1006"/>
                        <a:pt x="22812" y="999"/>
                      </a:cubicBezTo>
                      <a:cubicBezTo>
                        <a:pt x="22799" y="996"/>
                        <a:pt x="22792" y="990"/>
                        <a:pt x="22782" y="983"/>
                      </a:cubicBezTo>
                      <a:cubicBezTo>
                        <a:pt x="22776" y="977"/>
                        <a:pt x="22773" y="977"/>
                        <a:pt x="22766" y="977"/>
                      </a:cubicBezTo>
                      <a:cubicBezTo>
                        <a:pt x="22747" y="980"/>
                        <a:pt x="22734" y="1009"/>
                        <a:pt x="22731" y="1022"/>
                      </a:cubicBezTo>
                      <a:cubicBezTo>
                        <a:pt x="22728" y="1045"/>
                        <a:pt x="22734" y="1074"/>
                        <a:pt x="22747" y="1090"/>
                      </a:cubicBezTo>
                      <a:cubicBezTo>
                        <a:pt x="22779" y="1128"/>
                        <a:pt x="22841" y="1109"/>
                        <a:pt x="22879" y="1090"/>
                      </a:cubicBezTo>
                      <a:cubicBezTo>
                        <a:pt x="22927" y="1061"/>
                        <a:pt x="22953" y="1012"/>
                        <a:pt x="22976" y="962"/>
                      </a:cubicBezTo>
                      <a:cubicBezTo>
                        <a:pt x="22992" y="923"/>
                        <a:pt x="23014" y="888"/>
                        <a:pt x="23043" y="859"/>
                      </a:cubicBezTo>
                      <a:cubicBezTo>
                        <a:pt x="23047" y="859"/>
                        <a:pt x="23050" y="859"/>
                        <a:pt x="23053" y="859"/>
                      </a:cubicBezTo>
                      <a:cubicBezTo>
                        <a:pt x="23053" y="852"/>
                        <a:pt x="23056" y="849"/>
                        <a:pt x="23056" y="846"/>
                      </a:cubicBezTo>
                      <a:cubicBezTo>
                        <a:pt x="23069" y="836"/>
                        <a:pt x="23079" y="827"/>
                        <a:pt x="23089" y="820"/>
                      </a:cubicBezTo>
                      <a:cubicBezTo>
                        <a:pt x="23118" y="807"/>
                        <a:pt x="23146" y="801"/>
                        <a:pt x="23175" y="814"/>
                      </a:cubicBezTo>
                      <a:cubicBezTo>
                        <a:pt x="23211" y="833"/>
                        <a:pt x="23208" y="869"/>
                        <a:pt x="23221" y="901"/>
                      </a:cubicBezTo>
                      <a:cubicBezTo>
                        <a:pt x="23221" y="910"/>
                        <a:pt x="23230" y="914"/>
                        <a:pt x="23237" y="910"/>
                      </a:cubicBezTo>
                      <a:cubicBezTo>
                        <a:pt x="23262" y="904"/>
                        <a:pt x="23294" y="901"/>
                        <a:pt x="23320" y="914"/>
                      </a:cubicBezTo>
                      <a:cubicBezTo>
                        <a:pt x="23353" y="926"/>
                        <a:pt x="23375" y="955"/>
                        <a:pt x="23378" y="986"/>
                      </a:cubicBezTo>
                      <a:cubicBezTo>
                        <a:pt x="23382" y="1016"/>
                        <a:pt x="23382" y="1038"/>
                        <a:pt x="23407" y="1058"/>
                      </a:cubicBezTo>
                      <a:cubicBezTo>
                        <a:pt x="23430" y="1074"/>
                        <a:pt x="23456" y="1083"/>
                        <a:pt x="23469" y="1109"/>
                      </a:cubicBezTo>
                      <a:cubicBezTo>
                        <a:pt x="23482" y="1125"/>
                        <a:pt x="23485" y="1144"/>
                        <a:pt x="23488" y="1161"/>
                      </a:cubicBezTo>
                      <a:cubicBezTo>
                        <a:pt x="23482" y="1164"/>
                        <a:pt x="23485" y="1170"/>
                        <a:pt x="23485" y="1180"/>
                      </a:cubicBezTo>
                      <a:cubicBezTo>
                        <a:pt x="23478" y="1225"/>
                        <a:pt x="23446" y="1254"/>
                        <a:pt x="23401" y="1257"/>
                      </a:cubicBezTo>
                      <a:cubicBezTo>
                        <a:pt x="23398" y="1257"/>
                        <a:pt x="23391" y="1257"/>
                        <a:pt x="23385" y="1257"/>
                      </a:cubicBezTo>
                      <a:cubicBezTo>
                        <a:pt x="23359" y="1251"/>
                        <a:pt x="23324" y="1234"/>
                        <a:pt x="23314" y="1206"/>
                      </a:cubicBezTo>
                      <a:cubicBezTo>
                        <a:pt x="23307" y="1190"/>
                        <a:pt x="23314" y="1186"/>
                        <a:pt x="23327" y="1177"/>
                      </a:cubicBezTo>
                      <a:cubicBezTo>
                        <a:pt x="23333" y="1170"/>
                        <a:pt x="23343" y="1164"/>
                        <a:pt x="23349" y="1157"/>
                      </a:cubicBezTo>
                      <a:cubicBezTo>
                        <a:pt x="23382" y="1109"/>
                        <a:pt x="23346" y="1061"/>
                        <a:pt x="23298" y="1045"/>
                      </a:cubicBezTo>
                      <a:cubicBezTo>
                        <a:pt x="23282" y="1038"/>
                        <a:pt x="23266" y="1035"/>
                        <a:pt x="23253" y="1035"/>
                      </a:cubicBezTo>
                      <a:cubicBezTo>
                        <a:pt x="23217" y="1038"/>
                        <a:pt x="23182" y="1051"/>
                        <a:pt x="23156" y="1070"/>
                      </a:cubicBezTo>
                      <a:cubicBezTo>
                        <a:pt x="23118" y="1099"/>
                        <a:pt x="23085" y="1144"/>
                        <a:pt x="23082" y="1190"/>
                      </a:cubicBezTo>
                      <a:cubicBezTo>
                        <a:pt x="23076" y="1231"/>
                        <a:pt x="23098" y="1296"/>
                        <a:pt x="23143" y="1305"/>
                      </a:cubicBezTo>
                      <a:cubicBezTo>
                        <a:pt x="23146" y="1305"/>
                        <a:pt x="23150" y="1305"/>
                        <a:pt x="23153" y="1305"/>
                      </a:cubicBezTo>
                      <a:cubicBezTo>
                        <a:pt x="23172" y="1305"/>
                        <a:pt x="23188" y="1296"/>
                        <a:pt x="23204" y="1289"/>
                      </a:cubicBezTo>
                      <a:cubicBezTo>
                        <a:pt x="23217" y="1283"/>
                        <a:pt x="23224" y="1283"/>
                        <a:pt x="23234" y="1283"/>
                      </a:cubicBezTo>
                      <a:cubicBezTo>
                        <a:pt x="23250" y="1283"/>
                        <a:pt x="23262" y="1289"/>
                        <a:pt x="23275" y="1302"/>
                      </a:cubicBezTo>
                      <a:cubicBezTo>
                        <a:pt x="23298" y="1318"/>
                        <a:pt x="23317" y="1350"/>
                        <a:pt x="23314" y="1379"/>
                      </a:cubicBezTo>
                      <a:cubicBezTo>
                        <a:pt x="23311" y="1399"/>
                        <a:pt x="23288" y="1415"/>
                        <a:pt x="23269" y="1415"/>
                      </a:cubicBezTo>
                      <a:cubicBezTo>
                        <a:pt x="23256" y="1415"/>
                        <a:pt x="23246" y="1411"/>
                        <a:pt x="23240" y="1399"/>
                      </a:cubicBezTo>
                      <a:cubicBezTo>
                        <a:pt x="23227" y="1379"/>
                        <a:pt x="23221" y="1363"/>
                        <a:pt x="23195" y="1354"/>
                      </a:cubicBezTo>
                      <a:cubicBezTo>
                        <a:pt x="23188" y="1354"/>
                        <a:pt x="23182" y="1354"/>
                        <a:pt x="23179" y="1354"/>
                      </a:cubicBezTo>
                      <a:cubicBezTo>
                        <a:pt x="23159" y="1354"/>
                        <a:pt x="23143" y="1360"/>
                        <a:pt x="23134" y="1370"/>
                      </a:cubicBezTo>
                      <a:cubicBezTo>
                        <a:pt x="23098" y="1405"/>
                        <a:pt x="23105" y="1470"/>
                        <a:pt x="23146" y="1495"/>
                      </a:cubicBezTo>
                      <a:cubicBezTo>
                        <a:pt x="23166" y="1508"/>
                        <a:pt x="23195" y="1511"/>
                        <a:pt x="23224" y="1511"/>
                      </a:cubicBezTo>
                      <a:cubicBezTo>
                        <a:pt x="23253" y="1511"/>
                        <a:pt x="23282" y="1505"/>
                        <a:pt x="23304" y="1499"/>
                      </a:cubicBezTo>
                      <a:cubicBezTo>
                        <a:pt x="23353" y="1483"/>
                        <a:pt x="23398" y="1457"/>
                        <a:pt x="23449" y="1457"/>
                      </a:cubicBezTo>
                      <a:cubicBezTo>
                        <a:pt x="23456" y="1457"/>
                        <a:pt x="23465" y="1457"/>
                        <a:pt x="23472" y="1460"/>
                      </a:cubicBezTo>
                      <a:cubicBezTo>
                        <a:pt x="23526" y="1473"/>
                        <a:pt x="23575" y="1511"/>
                        <a:pt x="23591" y="1566"/>
                      </a:cubicBezTo>
                      <a:cubicBezTo>
                        <a:pt x="23601" y="1595"/>
                        <a:pt x="23597" y="1624"/>
                        <a:pt x="23578" y="1650"/>
                      </a:cubicBezTo>
                      <a:cubicBezTo>
                        <a:pt x="23562" y="1666"/>
                        <a:pt x="23539" y="1679"/>
                        <a:pt x="23514" y="1679"/>
                      </a:cubicBezTo>
                      <a:cubicBezTo>
                        <a:pt x="23507" y="1679"/>
                        <a:pt x="23501" y="1679"/>
                        <a:pt x="23491" y="1676"/>
                      </a:cubicBezTo>
                      <a:cubicBezTo>
                        <a:pt x="23449" y="1656"/>
                        <a:pt x="23494" y="1602"/>
                        <a:pt x="23482" y="1569"/>
                      </a:cubicBezTo>
                      <a:cubicBezTo>
                        <a:pt x="23472" y="1543"/>
                        <a:pt x="23446" y="1531"/>
                        <a:pt x="23420" y="1531"/>
                      </a:cubicBezTo>
                      <a:cubicBezTo>
                        <a:pt x="23398" y="1531"/>
                        <a:pt x="23378" y="1537"/>
                        <a:pt x="23362" y="1547"/>
                      </a:cubicBezTo>
                      <a:cubicBezTo>
                        <a:pt x="23320" y="1569"/>
                        <a:pt x="23285" y="1618"/>
                        <a:pt x="23294" y="1669"/>
                      </a:cubicBezTo>
                      <a:cubicBezTo>
                        <a:pt x="23298" y="1669"/>
                        <a:pt x="23298" y="1672"/>
                        <a:pt x="23301" y="1676"/>
                      </a:cubicBezTo>
                      <a:cubicBezTo>
                        <a:pt x="23304" y="1692"/>
                        <a:pt x="23314" y="1701"/>
                        <a:pt x="23320" y="1714"/>
                      </a:cubicBezTo>
                      <a:cubicBezTo>
                        <a:pt x="23304" y="1704"/>
                        <a:pt x="23288" y="1695"/>
                        <a:pt x="23272" y="1688"/>
                      </a:cubicBezTo>
                      <a:moveTo>
                        <a:pt x="24667" y="1611"/>
                      </a:moveTo>
                      <a:lnTo>
                        <a:pt x="24667" y="1611"/>
                      </a:lnTo>
                      <a:cubicBezTo>
                        <a:pt x="24654" y="1615"/>
                        <a:pt x="24638" y="1618"/>
                        <a:pt x="24621" y="1624"/>
                      </a:cubicBezTo>
                      <a:cubicBezTo>
                        <a:pt x="24608" y="1615"/>
                        <a:pt x="24596" y="1605"/>
                        <a:pt x="24583" y="1595"/>
                      </a:cubicBezTo>
                      <a:cubicBezTo>
                        <a:pt x="24573" y="1589"/>
                        <a:pt x="24564" y="1582"/>
                        <a:pt x="24554" y="1576"/>
                      </a:cubicBezTo>
                      <a:cubicBezTo>
                        <a:pt x="24522" y="1553"/>
                        <a:pt x="24489" y="1531"/>
                        <a:pt x="24451" y="1518"/>
                      </a:cubicBezTo>
                      <a:cubicBezTo>
                        <a:pt x="24412" y="1502"/>
                        <a:pt x="24370" y="1492"/>
                        <a:pt x="24328" y="1486"/>
                      </a:cubicBezTo>
                      <a:cubicBezTo>
                        <a:pt x="24174" y="1463"/>
                        <a:pt x="24019" y="1495"/>
                        <a:pt x="23878" y="1560"/>
                      </a:cubicBezTo>
                      <a:cubicBezTo>
                        <a:pt x="23729" y="1624"/>
                        <a:pt x="23594" y="1717"/>
                        <a:pt x="23446" y="1782"/>
                      </a:cubicBezTo>
                      <a:cubicBezTo>
                        <a:pt x="23443" y="1785"/>
                        <a:pt x="23439" y="1785"/>
                        <a:pt x="23436" y="1785"/>
                      </a:cubicBezTo>
                      <a:cubicBezTo>
                        <a:pt x="23427" y="1779"/>
                        <a:pt x="23417" y="1772"/>
                        <a:pt x="23410" y="1763"/>
                      </a:cubicBezTo>
                      <a:cubicBezTo>
                        <a:pt x="23391" y="1747"/>
                        <a:pt x="23375" y="1734"/>
                        <a:pt x="23366" y="1724"/>
                      </a:cubicBezTo>
                      <a:cubicBezTo>
                        <a:pt x="23366" y="1721"/>
                        <a:pt x="23362" y="1717"/>
                        <a:pt x="23359" y="1714"/>
                      </a:cubicBezTo>
                      <a:cubicBezTo>
                        <a:pt x="23343" y="1698"/>
                        <a:pt x="23324" y="1679"/>
                        <a:pt x="23324" y="1656"/>
                      </a:cubicBezTo>
                      <a:cubicBezTo>
                        <a:pt x="23320" y="1627"/>
                        <a:pt x="23337" y="1602"/>
                        <a:pt x="23356" y="1582"/>
                      </a:cubicBezTo>
                      <a:cubicBezTo>
                        <a:pt x="23372" y="1569"/>
                        <a:pt x="23391" y="1556"/>
                        <a:pt x="23414" y="1556"/>
                      </a:cubicBezTo>
                      <a:cubicBezTo>
                        <a:pt x="23420" y="1556"/>
                        <a:pt x="23427" y="1556"/>
                        <a:pt x="23433" y="1560"/>
                      </a:cubicBezTo>
                      <a:cubicBezTo>
                        <a:pt x="23462" y="1569"/>
                        <a:pt x="23459" y="1592"/>
                        <a:pt x="23452" y="1615"/>
                      </a:cubicBezTo>
                      <a:cubicBezTo>
                        <a:pt x="23446" y="1634"/>
                        <a:pt x="23439" y="1653"/>
                        <a:pt x="23449" y="1669"/>
                      </a:cubicBezTo>
                      <a:cubicBezTo>
                        <a:pt x="23456" y="1692"/>
                        <a:pt x="23482" y="1701"/>
                        <a:pt x="23504" y="1704"/>
                      </a:cubicBezTo>
                      <a:cubicBezTo>
                        <a:pt x="23507" y="1704"/>
                        <a:pt x="23510" y="1704"/>
                        <a:pt x="23514" y="1704"/>
                      </a:cubicBezTo>
                      <a:cubicBezTo>
                        <a:pt x="23539" y="1708"/>
                        <a:pt x="23565" y="1695"/>
                        <a:pt x="23584" y="1679"/>
                      </a:cubicBezTo>
                      <a:cubicBezTo>
                        <a:pt x="23659" y="1640"/>
                        <a:pt x="23726" y="1585"/>
                        <a:pt x="23800" y="1547"/>
                      </a:cubicBezTo>
                      <a:cubicBezTo>
                        <a:pt x="23900" y="1492"/>
                        <a:pt x="24010" y="1447"/>
                        <a:pt x="24122" y="1424"/>
                      </a:cubicBezTo>
                      <a:cubicBezTo>
                        <a:pt x="24238" y="1399"/>
                        <a:pt x="24364" y="1389"/>
                        <a:pt x="24476" y="1428"/>
                      </a:cubicBezTo>
                      <a:cubicBezTo>
                        <a:pt x="24580" y="1463"/>
                        <a:pt x="24667" y="1531"/>
                        <a:pt x="24753" y="1598"/>
                      </a:cubicBezTo>
                      <a:cubicBezTo>
                        <a:pt x="24724" y="1602"/>
                        <a:pt x="24696" y="1605"/>
                        <a:pt x="24667" y="1611"/>
                      </a:cubicBezTo>
                      <a:moveTo>
                        <a:pt x="24792" y="1595"/>
                      </a:moveTo>
                      <a:lnTo>
                        <a:pt x="24792" y="1595"/>
                      </a:lnTo>
                      <a:cubicBezTo>
                        <a:pt x="24786" y="1592"/>
                        <a:pt x="24779" y="1592"/>
                        <a:pt x="24776" y="1592"/>
                      </a:cubicBezTo>
                      <a:cubicBezTo>
                        <a:pt x="24770" y="1589"/>
                        <a:pt x="24766" y="1585"/>
                        <a:pt x="24763" y="1579"/>
                      </a:cubicBezTo>
                      <a:cubicBezTo>
                        <a:pt x="24692" y="1511"/>
                        <a:pt x="24612" y="1454"/>
                        <a:pt x="24522" y="1415"/>
                      </a:cubicBezTo>
                      <a:cubicBezTo>
                        <a:pt x="24515" y="1415"/>
                        <a:pt x="24509" y="1411"/>
                        <a:pt x="24502" y="1408"/>
                      </a:cubicBezTo>
                      <a:cubicBezTo>
                        <a:pt x="24341" y="1347"/>
                        <a:pt x="24161" y="1367"/>
                        <a:pt x="24000" y="1418"/>
                      </a:cubicBezTo>
                      <a:cubicBezTo>
                        <a:pt x="23910" y="1447"/>
                        <a:pt x="23826" y="1486"/>
                        <a:pt x="23746" y="1534"/>
                      </a:cubicBezTo>
                      <a:cubicBezTo>
                        <a:pt x="23700" y="1560"/>
                        <a:pt x="23668" y="1582"/>
                        <a:pt x="23623" y="1611"/>
                      </a:cubicBezTo>
                      <a:cubicBezTo>
                        <a:pt x="23626" y="1582"/>
                        <a:pt x="23623" y="1556"/>
                        <a:pt x="23610" y="1534"/>
                      </a:cubicBezTo>
                      <a:cubicBezTo>
                        <a:pt x="23646" y="1524"/>
                        <a:pt x="23752" y="1499"/>
                        <a:pt x="23762" y="1495"/>
                      </a:cubicBezTo>
                      <a:cubicBezTo>
                        <a:pt x="23816" y="1483"/>
                        <a:pt x="24048" y="1386"/>
                        <a:pt x="24113" y="1363"/>
                      </a:cubicBezTo>
                      <a:cubicBezTo>
                        <a:pt x="24267" y="1315"/>
                        <a:pt x="24435" y="1328"/>
                        <a:pt x="24586" y="1376"/>
                      </a:cubicBezTo>
                      <a:cubicBezTo>
                        <a:pt x="24708" y="1415"/>
                        <a:pt x="24834" y="1486"/>
                        <a:pt x="24898" y="1598"/>
                      </a:cubicBezTo>
                      <a:cubicBezTo>
                        <a:pt x="24863" y="1598"/>
                        <a:pt x="24828" y="1595"/>
                        <a:pt x="24792" y="1595"/>
                      </a:cubicBezTo>
                      <a:moveTo>
                        <a:pt x="24937" y="1602"/>
                      </a:moveTo>
                      <a:lnTo>
                        <a:pt x="24937" y="1602"/>
                      </a:lnTo>
                      <a:cubicBezTo>
                        <a:pt x="24934" y="1602"/>
                        <a:pt x="24931" y="1602"/>
                        <a:pt x="24928" y="1598"/>
                      </a:cubicBezTo>
                      <a:cubicBezTo>
                        <a:pt x="24924" y="1598"/>
                        <a:pt x="24924" y="1595"/>
                        <a:pt x="24921" y="1592"/>
                      </a:cubicBezTo>
                      <a:cubicBezTo>
                        <a:pt x="24866" y="1499"/>
                        <a:pt x="24779" y="1418"/>
                        <a:pt x="24680" y="1376"/>
                      </a:cubicBezTo>
                      <a:cubicBezTo>
                        <a:pt x="24605" y="1347"/>
                        <a:pt x="24528" y="1325"/>
                        <a:pt x="24451" y="1309"/>
                      </a:cubicBezTo>
                      <a:cubicBezTo>
                        <a:pt x="24454" y="1309"/>
                        <a:pt x="24454" y="1309"/>
                        <a:pt x="24457" y="1309"/>
                      </a:cubicBezTo>
                      <a:cubicBezTo>
                        <a:pt x="24541" y="1312"/>
                        <a:pt x="24628" y="1315"/>
                        <a:pt x="24705" y="1347"/>
                      </a:cubicBezTo>
                      <a:cubicBezTo>
                        <a:pt x="24776" y="1379"/>
                        <a:pt x="24840" y="1424"/>
                        <a:pt x="24898" y="1479"/>
                      </a:cubicBezTo>
                      <a:cubicBezTo>
                        <a:pt x="24924" y="1505"/>
                        <a:pt x="24953" y="1534"/>
                        <a:pt x="24973" y="1563"/>
                      </a:cubicBezTo>
                      <a:cubicBezTo>
                        <a:pt x="24973" y="1566"/>
                        <a:pt x="24976" y="1566"/>
                        <a:pt x="24976" y="1569"/>
                      </a:cubicBezTo>
                      <a:cubicBezTo>
                        <a:pt x="24985" y="1582"/>
                        <a:pt x="24992" y="1598"/>
                        <a:pt x="24998" y="1615"/>
                      </a:cubicBezTo>
                      <a:cubicBezTo>
                        <a:pt x="24979" y="1611"/>
                        <a:pt x="24956" y="1608"/>
                        <a:pt x="24937" y="1602"/>
                      </a:cubicBezTo>
                      <a:moveTo>
                        <a:pt x="25195" y="1688"/>
                      </a:moveTo>
                      <a:lnTo>
                        <a:pt x="25195" y="1688"/>
                      </a:lnTo>
                      <a:cubicBezTo>
                        <a:pt x="25137" y="1656"/>
                        <a:pt x="25082" y="1637"/>
                        <a:pt x="25017" y="1621"/>
                      </a:cubicBezTo>
                      <a:cubicBezTo>
                        <a:pt x="25021" y="1618"/>
                        <a:pt x="25011" y="1598"/>
                        <a:pt x="24998" y="1576"/>
                      </a:cubicBezTo>
                      <a:cubicBezTo>
                        <a:pt x="25063" y="1592"/>
                        <a:pt x="25114" y="1598"/>
                        <a:pt x="25179" y="1572"/>
                      </a:cubicBezTo>
                      <a:cubicBezTo>
                        <a:pt x="25246" y="1543"/>
                        <a:pt x="25327" y="1483"/>
                        <a:pt x="25404" y="1515"/>
                      </a:cubicBezTo>
                      <a:cubicBezTo>
                        <a:pt x="25407" y="1515"/>
                        <a:pt x="25410" y="1508"/>
                        <a:pt x="25407" y="1508"/>
                      </a:cubicBezTo>
                      <a:cubicBezTo>
                        <a:pt x="25356" y="1479"/>
                        <a:pt x="25304" y="1495"/>
                        <a:pt x="25253" y="1518"/>
                      </a:cubicBezTo>
                      <a:cubicBezTo>
                        <a:pt x="25214" y="1534"/>
                        <a:pt x="25175" y="1553"/>
                        <a:pt x="25137" y="1563"/>
                      </a:cubicBezTo>
                      <a:cubicBezTo>
                        <a:pt x="25085" y="1576"/>
                        <a:pt x="25037" y="1563"/>
                        <a:pt x="24985" y="1550"/>
                      </a:cubicBezTo>
                      <a:lnTo>
                        <a:pt x="24985" y="1550"/>
                      </a:lnTo>
                      <a:cubicBezTo>
                        <a:pt x="24976" y="1531"/>
                        <a:pt x="24966" y="1515"/>
                        <a:pt x="24963" y="1515"/>
                      </a:cubicBezTo>
                      <a:cubicBezTo>
                        <a:pt x="24934" y="1466"/>
                        <a:pt x="24889" y="1424"/>
                        <a:pt x="24847" y="1392"/>
                      </a:cubicBezTo>
                      <a:cubicBezTo>
                        <a:pt x="24831" y="1379"/>
                        <a:pt x="24818" y="1370"/>
                        <a:pt x="24802" y="1360"/>
                      </a:cubicBezTo>
                      <a:cubicBezTo>
                        <a:pt x="24844" y="1341"/>
                        <a:pt x="24876" y="1305"/>
                        <a:pt x="24902" y="1263"/>
                      </a:cubicBezTo>
                      <a:cubicBezTo>
                        <a:pt x="24921" y="1238"/>
                        <a:pt x="24934" y="1206"/>
                        <a:pt x="24947" y="1177"/>
                      </a:cubicBezTo>
                      <a:cubicBezTo>
                        <a:pt x="24960" y="1151"/>
                        <a:pt x="24973" y="1122"/>
                        <a:pt x="24995" y="1106"/>
                      </a:cubicBezTo>
                      <a:cubicBezTo>
                        <a:pt x="25008" y="1099"/>
                        <a:pt x="25024" y="1096"/>
                        <a:pt x="25037" y="1086"/>
                      </a:cubicBezTo>
                      <a:cubicBezTo>
                        <a:pt x="25040" y="1086"/>
                        <a:pt x="25040" y="1083"/>
                        <a:pt x="25037" y="1080"/>
                      </a:cubicBezTo>
                      <a:cubicBezTo>
                        <a:pt x="24973" y="1077"/>
                        <a:pt x="24947" y="1131"/>
                        <a:pt x="24921" y="1180"/>
                      </a:cubicBezTo>
                      <a:cubicBezTo>
                        <a:pt x="24889" y="1251"/>
                        <a:pt x="24847" y="1315"/>
                        <a:pt x="24776" y="1344"/>
                      </a:cubicBezTo>
                      <a:cubicBezTo>
                        <a:pt x="24763" y="1338"/>
                        <a:pt x="24753" y="1331"/>
                        <a:pt x="24741" y="1328"/>
                      </a:cubicBezTo>
                      <a:cubicBezTo>
                        <a:pt x="24737" y="1325"/>
                        <a:pt x="24705" y="1315"/>
                        <a:pt x="24702" y="1312"/>
                      </a:cubicBezTo>
                      <a:cubicBezTo>
                        <a:pt x="24696" y="1292"/>
                        <a:pt x="24686" y="1273"/>
                        <a:pt x="24676" y="1257"/>
                      </a:cubicBezTo>
                      <a:cubicBezTo>
                        <a:pt x="24737" y="1267"/>
                        <a:pt x="24815" y="1212"/>
                        <a:pt x="24853" y="1170"/>
                      </a:cubicBezTo>
                      <a:cubicBezTo>
                        <a:pt x="24882" y="1138"/>
                        <a:pt x="24908" y="1099"/>
                        <a:pt x="24928" y="1064"/>
                      </a:cubicBezTo>
                      <a:cubicBezTo>
                        <a:pt x="24940" y="1041"/>
                        <a:pt x="24947" y="1019"/>
                        <a:pt x="24960" y="999"/>
                      </a:cubicBezTo>
                      <a:cubicBezTo>
                        <a:pt x="24982" y="962"/>
                        <a:pt x="25040" y="930"/>
                        <a:pt x="25076" y="977"/>
                      </a:cubicBezTo>
                      <a:cubicBezTo>
                        <a:pt x="25079" y="983"/>
                        <a:pt x="25089" y="986"/>
                        <a:pt x="25092" y="980"/>
                      </a:cubicBezTo>
                      <a:cubicBezTo>
                        <a:pt x="25130" y="943"/>
                        <a:pt x="25214" y="949"/>
                        <a:pt x="25243" y="996"/>
                      </a:cubicBezTo>
                      <a:cubicBezTo>
                        <a:pt x="25246" y="1003"/>
                        <a:pt x="25253" y="996"/>
                        <a:pt x="25253" y="990"/>
                      </a:cubicBezTo>
                      <a:cubicBezTo>
                        <a:pt x="25227" y="930"/>
                        <a:pt x="25137" y="923"/>
                        <a:pt x="25085" y="959"/>
                      </a:cubicBezTo>
                      <a:cubicBezTo>
                        <a:pt x="25034" y="901"/>
                        <a:pt x="24960" y="949"/>
                        <a:pt x="24931" y="1009"/>
                      </a:cubicBezTo>
                      <a:cubicBezTo>
                        <a:pt x="24905" y="1061"/>
                        <a:pt x="24873" y="1115"/>
                        <a:pt x="24831" y="1161"/>
                      </a:cubicBezTo>
                      <a:cubicBezTo>
                        <a:pt x="24799" y="1196"/>
                        <a:pt x="24721" y="1251"/>
                        <a:pt x="24670" y="1234"/>
                      </a:cubicBezTo>
                      <a:cubicBezTo>
                        <a:pt x="24667" y="1231"/>
                        <a:pt x="24663" y="1234"/>
                        <a:pt x="24663" y="1234"/>
                      </a:cubicBezTo>
                      <a:cubicBezTo>
                        <a:pt x="24625" y="1180"/>
                        <a:pt x="24576" y="1128"/>
                        <a:pt x="24522" y="1090"/>
                      </a:cubicBezTo>
                      <a:cubicBezTo>
                        <a:pt x="24535" y="1090"/>
                        <a:pt x="24544" y="1086"/>
                        <a:pt x="24554" y="1080"/>
                      </a:cubicBezTo>
                      <a:cubicBezTo>
                        <a:pt x="24583" y="1067"/>
                        <a:pt x="24599" y="1041"/>
                        <a:pt x="24612" y="1016"/>
                      </a:cubicBezTo>
                      <a:cubicBezTo>
                        <a:pt x="24621" y="990"/>
                        <a:pt x="24631" y="964"/>
                        <a:pt x="24647" y="943"/>
                      </a:cubicBezTo>
                      <a:cubicBezTo>
                        <a:pt x="24651" y="939"/>
                        <a:pt x="24654" y="936"/>
                        <a:pt x="24657" y="933"/>
                      </a:cubicBezTo>
                      <a:cubicBezTo>
                        <a:pt x="24663" y="936"/>
                        <a:pt x="24667" y="939"/>
                        <a:pt x="24673" y="939"/>
                      </a:cubicBezTo>
                      <a:cubicBezTo>
                        <a:pt x="24676" y="930"/>
                        <a:pt x="24686" y="917"/>
                        <a:pt x="24696" y="910"/>
                      </a:cubicBezTo>
                      <a:cubicBezTo>
                        <a:pt x="24696" y="910"/>
                        <a:pt x="24692" y="910"/>
                        <a:pt x="24692" y="907"/>
                      </a:cubicBezTo>
                      <a:lnTo>
                        <a:pt x="24696" y="907"/>
                      </a:lnTo>
                      <a:cubicBezTo>
                        <a:pt x="24721" y="891"/>
                        <a:pt x="24763" y="875"/>
                        <a:pt x="24792" y="891"/>
                      </a:cubicBezTo>
                      <a:cubicBezTo>
                        <a:pt x="24824" y="910"/>
                        <a:pt x="24828" y="977"/>
                        <a:pt x="24796" y="999"/>
                      </a:cubicBezTo>
                      <a:cubicBezTo>
                        <a:pt x="24779" y="1009"/>
                        <a:pt x="24753" y="1006"/>
                        <a:pt x="24734" y="999"/>
                      </a:cubicBezTo>
                      <a:cubicBezTo>
                        <a:pt x="24721" y="996"/>
                        <a:pt x="24715" y="990"/>
                        <a:pt x="24705" y="983"/>
                      </a:cubicBezTo>
                      <a:cubicBezTo>
                        <a:pt x="24699" y="977"/>
                        <a:pt x="24696" y="977"/>
                        <a:pt x="24689" y="977"/>
                      </a:cubicBezTo>
                      <a:cubicBezTo>
                        <a:pt x="24670" y="980"/>
                        <a:pt x="24657" y="1009"/>
                        <a:pt x="24657" y="1022"/>
                      </a:cubicBezTo>
                      <a:cubicBezTo>
                        <a:pt x="24651" y="1045"/>
                        <a:pt x="24657" y="1074"/>
                        <a:pt x="24670" y="1090"/>
                      </a:cubicBezTo>
                      <a:cubicBezTo>
                        <a:pt x="24705" y="1128"/>
                        <a:pt x="24763" y="1109"/>
                        <a:pt x="24802" y="1090"/>
                      </a:cubicBezTo>
                      <a:cubicBezTo>
                        <a:pt x="24850" y="1061"/>
                        <a:pt x="24876" y="1012"/>
                        <a:pt x="24898" y="962"/>
                      </a:cubicBezTo>
                      <a:cubicBezTo>
                        <a:pt x="24915" y="923"/>
                        <a:pt x="24937" y="888"/>
                        <a:pt x="24966" y="859"/>
                      </a:cubicBezTo>
                      <a:cubicBezTo>
                        <a:pt x="24969" y="859"/>
                        <a:pt x="24973" y="859"/>
                        <a:pt x="24976" y="859"/>
                      </a:cubicBezTo>
                      <a:cubicBezTo>
                        <a:pt x="24976" y="852"/>
                        <a:pt x="24979" y="849"/>
                        <a:pt x="24979" y="846"/>
                      </a:cubicBezTo>
                      <a:cubicBezTo>
                        <a:pt x="24992" y="836"/>
                        <a:pt x="25001" y="827"/>
                        <a:pt x="25011" y="820"/>
                      </a:cubicBezTo>
                      <a:cubicBezTo>
                        <a:pt x="25040" y="807"/>
                        <a:pt x="25072" y="801"/>
                        <a:pt x="25098" y="814"/>
                      </a:cubicBezTo>
                      <a:cubicBezTo>
                        <a:pt x="25133" y="833"/>
                        <a:pt x="25130" y="869"/>
                        <a:pt x="25143" y="901"/>
                      </a:cubicBezTo>
                      <a:cubicBezTo>
                        <a:pt x="25146" y="910"/>
                        <a:pt x="25153" y="914"/>
                        <a:pt x="25159" y="910"/>
                      </a:cubicBezTo>
                      <a:cubicBezTo>
                        <a:pt x="25185" y="904"/>
                        <a:pt x="25217" y="901"/>
                        <a:pt x="25243" y="914"/>
                      </a:cubicBezTo>
                      <a:cubicBezTo>
                        <a:pt x="25275" y="926"/>
                        <a:pt x="25298" y="955"/>
                        <a:pt x="25301" y="986"/>
                      </a:cubicBezTo>
                      <a:cubicBezTo>
                        <a:pt x="25304" y="1016"/>
                        <a:pt x="25304" y="1038"/>
                        <a:pt x="25330" y="1058"/>
                      </a:cubicBezTo>
                      <a:cubicBezTo>
                        <a:pt x="25353" y="1074"/>
                        <a:pt x="25378" y="1083"/>
                        <a:pt x="25391" y="1109"/>
                      </a:cubicBezTo>
                      <a:cubicBezTo>
                        <a:pt x="25404" y="1125"/>
                        <a:pt x="25407" y="1144"/>
                        <a:pt x="25410" y="1164"/>
                      </a:cubicBezTo>
                      <a:cubicBezTo>
                        <a:pt x="25404" y="1164"/>
                        <a:pt x="25407" y="1170"/>
                        <a:pt x="25407" y="1180"/>
                      </a:cubicBezTo>
                      <a:cubicBezTo>
                        <a:pt x="25404" y="1225"/>
                        <a:pt x="25369" y="1254"/>
                        <a:pt x="25324" y="1257"/>
                      </a:cubicBezTo>
                      <a:cubicBezTo>
                        <a:pt x="25320" y="1257"/>
                        <a:pt x="25314" y="1257"/>
                        <a:pt x="25307" y="1257"/>
                      </a:cubicBezTo>
                      <a:cubicBezTo>
                        <a:pt x="25282" y="1251"/>
                        <a:pt x="25246" y="1234"/>
                        <a:pt x="25237" y="1206"/>
                      </a:cubicBezTo>
                      <a:cubicBezTo>
                        <a:pt x="25230" y="1190"/>
                        <a:pt x="25237" y="1186"/>
                        <a:pt x="25249" y="1177"/>
                      </a:cubicBezTo>
                      <a:cubicBezTo>
                        <a:pt x="25256" y="1170"/>
                        <a:pt x="25265" y="1164"/>
                        <a:pt x="25272" y="1157"/>
                      </a:cubicBezTo>
                      <a:cubicBezTo>
                        <a:pt x="25304" y="1109"/>
                        <a:pt x="25269" y="1061"/>
                        <a:pt x="25221" y="1045"/>
                      </a:cubicBezTo>
                      <a:cubicBezTo>
                        <a:pt x="25205" y="1038"/>
                        <a:pt x="25188" y="1035"/>
                        <a:pt x="25175" y="1035"/>
                      </a:cubicBezTo>
                      <a:cubicBezTo>
                        <a:pt x="25140" y="1038"/>
                        <a:pt x="25105" y="1051"/>
                        <a:pt x="25079" y="1070"/>
                      </a:cubicBezTo>
                      <a:cubicBezTo>
                        <a:pt x="25040" y="1099"/>
                        <a:pt x="25008" y="1144"/>
                        <a:pt x="25005" y="1190"/>
                      </a:cubicBezTo>
                      <a:cubicBezTo>
                        <a:pt x="24998" y="1231"/>
                        <a:pt x="25021" y="1296"/>
                        <a:pt x="25066" y="1305"/>
                      </a:cubicBezTo>
                      <a:cubicBezTo>
                        <a:pt x="25069" y="1305"/>
                        <a:pt x="25072" y="1305"/>
                        <a:pt x="25076" y="1305"/>
                      </a:cubicBezTo>
                      <a:cubicBezTo>
                        <a:pt x="25095" y="1305"/>
                        <a:pt x="25111" y="1296"/>
                        <a:pt x="25127" y="1289"/>
                      </a:cubicBezTo>
                      <a:cubicBezTo>
                        <a:pt x="25140" y="1283"/>
                        <a:pt x="25146" y="1283"/>
                        <a:pt x="25156" y="1283"/>
                      </a:cubicBezTo>
                      <a:cubicBezTo>
                        <a:pt x="25172" y="1283"/>
                        <a:pt x="25185" y="1289"/>
                        <a:pt x="25198" y="1302"/>
                      </a:cubicBezTo>
                      <a:cubicBezTo>
                        <a:pt x="25221" y="1318"/>
                        <a:pt x="25240" y="1350"/>
                        <a:pt x="25237" y="1379"/>
                      </a:cubicBezTo>
                      <a:cubicBezTo>
                        <a:pt x="25233" y="1399"/>
                        <a:pt x="25211" y="1415"/>
                        <a:pt x="25192" y="1415"/>
                      </a:cubicBezTo>
                      <a:cubicBezTo>
                        <a:pt x="25179" y="1415"/>
                        <a:pt x="25169" y="1411"/>
                        <a:pt x="25162" y="1399"/>
                      </a:cubicBezTo>
                      <a:cubicBezTo>
                        <a:pt x="25150" y="1379"/>
                        <a:pt x="25143" y="1363"/>
                        <a:pt x="25117" y="1354"/>
                      </a:cubicBezTo>
                      <a:cubicBezTo>
                        <a:pt x="25111" y="1354"/>
                        <a:pt x="25105" y="1354"/>
                        <a:pt x="25101" y="1354"/>
                      </a:cubicBezTo>
                      <a:cubicBezTo>
                        <a:pt x="25082" y="1354"/>
                        <a:pt x="25066" y="1360"/>
                        <a:pt x="25056" y="1370"/>
                      </a:cubicBezTo>
                      <a:cubicBezTo>
                        <a:pt x="25021" y="1405"/>
                        <a:pt x="25027" y="1470"/>
                        <a:pt x="25069" y="1495"/>
                      </a:cubicBezTo>
                      <a:cubicBezTo>
                        <a:pt x="25089" y="1508"/>
                        <a:pt x="25117" y="1511"/>
                        <a:pt x="25146" y="1511"/>
                      </a:cubicBezTo>
                      <a:cubicBezTo>
                        <a:pt x="25175" y="1511"/>
                        <a:pt x="25205" y="1505"/>
                        <a:pt x="25227" y="1499"/>
                      </a:cubicBezTo>
                      <a:cubicBezTo>
                        <a:pt x="25275" y="1483"/>
                        <a:pt x="25320" y="1457"/>
                        <a:pt x="25372" y="1457"/>
                      </a:cubicBezTo>
                      <a:cubicBezTo>
                        <a:pt x="25378" y="1457"/>
                        <a:pt x="25388" y="1457"/>
                        <a:pt x="25394" y="1460"/>
                      </a:cubicBezTo>
                      <a:cubicBezTo>
                        <a:pt x="25449" y="1473"/>
                        <a:pt x="25497" y="1511"/>
                        <a:pt x="25514" y="1566"/>
                      </a:cubicBezTo>
                      <a:cubicBezTo>
                        <a:pt x="25523" y="1595"/>
                        <a:pt x="25520" y="1624"/>
                        <a:pt x="25501" y="1650"/>
                      </a:cubicBezTo>
                      <a:cubicBezTo>
                        <a:pt x="25485" y="1666"/>
                        <a:pt x="25462" y="1679"/>
                        <a:pt x="25436" y="1679"/>
                      </a:cubicBezTo>
                      <a:cubicBezTo>
                        <a:pt x="25430" y="1679"/>
                        <a:pt x="25423" y="1679"/>
                        <a:pt x="25414" y="1676"/>
                      </a:cubicBezTo>
                      <a:cubicBezTo>
                        <a:pt x="25372" y="1656"/>
                        <a:pt x="25417" y="1602"/>
                        <a:pt x="25404" y="1569"/>
                      </a:cubicBezTo>
                      <a:cubicBezTo>
                        <a:pt x="25394" y="1543"/>
                        <a:pt x="25369" y="1531"/>
                        <a:pt x="25343" y="1531"/>
                      </a:cubicBezTo>
                      <a:cubicBezTo>
                        <a:pt x="25320" y="1531"/>
                        <a:pt x="25301" y="1537"/>
                        <a:pt x="25285" y="1547"/>
                      </a:cubicBezTo>
                      <a:cubicBezTo>
                        <a:pt x="25243" y="1569"/>
                        <a:pt x="25208" y="1618"/>
                        <a:pt x="25217" y="1669"/>
                      </a:cubicBezTo>
                      <a:cubicBezTo>
                        <a:pt x="25221" y="1669"/>
                        <a:pt x="25221" y="1672"/>
                        <a:pt x="25224" y="1676"/>
                      </a:cubicBezTo>
                      <a:cubicBezTo>
                        <a:pt x="25227" y="1692"/>
                        <a:pt x="25237" y="1701"/>
                        <a:pt x="25243" y="1714"/>
                      </a:cubicBezTo>
                      <a:cubicBezTo>
                        <a:pt x="25227" y="1704"/>
                        <a:pt x="25211" y="1695"/>
                        <a:pt x="25195" y="1688"/>
                      </a:cubicBezTo>
                      <a:moveTo>
                        <a:pt x="26589" y="1611"/>
                      </a:moveTo>
                      <a:lnTo>
                        <a:pt x="26589" y="1611"/>
                      </a:lnTo>
                      <a:cubicBezTo>
                        <a:pt x="26576" y="1615"/>
                        <a:pt x="26560" y="1618"/>
                        <a:pt x="26544" y="1624"/>
                      </a:cubicBezTo>
                      <a:cubicBezTo>
                        <a:pt x="26531" y="1615"/>
                        <a:pt x="26519" y="1605"/>
                        <a:pt x="26506" y="1595"/>
                      </a:cubicBezTo>
                      <a:cubicBezTo>
                        <a:pt x="26496" y="1589"/>
                        <a:pt x="26486" y="1582"/>
                        <a:pt x="26476" y="1576"/>
                      </a:cubicBezTo>
                      <a:cubicBezTo>
                        <a:pt x="26444" y="1553"/>
                        <a:pt x="26412" y="1531"/>
                        <a:pt x="26374" y="1518"/>
                      </a:cubicBezTo>
                      <a:cubicBezTo>
                        <a:pt x="26335" y="1502"/>
                        <a:pt x="26293" y="1492"/>
                        <a:pt x="26251" y="1486"/>
                      </a:cubicBezTo>
                      <a:cubicBezTo>
                        <a:pt x="26097" y="1463"/>
                        <a:pt x="25942" y="1495"/>
                        <a:pt x="25800" y="1560"/>
                      </a:cubicBezTo>
                      <a:cubicBezTo>
                        <a:pt x="25652" y="1624"/>
                        <a:pt x="25517" y="1717"/>
                        <a:pt x="25369" y="1782"/>
                      </a:cubicBezTo>
                      <a:cubicBezTo>
                        <a:pt x="25365" y="1785"/>
                        <a:pt x="25362" y="1785"/>
                        <a:pt x="25359" y="1785"/>
                      </a:cubicBezTo>
                      <a:cubicBezTo>
                        <a:pt x="25349" y="1779"/>
                        <a:pt x="25340" y="1772"/>
                        <a:pt x="25333" y="1763"/>
                      </a:cubicBezTo>
                      <a:cubicBezTo>
                        <a:pt x="25314" y="1747"/>
                        <a:pt x="25298" y="1734"/>
                        <a:pt x="25288" y="1724"/>
                      </a:cubicBezTo>
                      <a:cubicBezTo>
                        <a:pt x="25288" y="1721"/>
                        <a:pt x="25285" y="1717"/>
                        <a:pt x="25282" y="1714"/>
                      </a:cubicBezTo>
                      <a:cubicBezTo>
                        <a:pt x="25265" y="1698"/>
                        <a:pt x="25246" y="1679"/>
                        <a:pt x="25246" y="1656"/>
                      </a:cubicBezTo>
                      <a:cubicBezTo>
                        <a:pt x="25243" y="1627"/>
                        <a:pt x="25259" y="1602"/>
                        <a:pt x="25278" y="1582"/>
                      </a:cubicBezTo>
                      <a:cubicBezTo>
                        <a:pt x="25295" y="1569"/>
                        <a:pt x="25314" y="1556"/>
                        <a:pt x="25337" y="1556"/>
                      </a:cubicBezTo>
                      <a:cubicBezTo>
                        <a:pt x="25343" y="1556"/>
                        <a:pt x="25349" y="1556"/>
                        <a:pt x="25356" y="1560"/>
                      </a:cubicBezTo>
                      <a:cubicBezTo>
                        <a:pt x="25385" y="1569"/>
                        <a:pt x="25381" y="1592"/>
                        <a:pt x="25375" y="1615"/>
                      </a:cubicBezTo>
                      <a:cubicBezTo>
                        <a:pt x="25369" y="1634"/>
                        <a:pt x="25362" y="1653"/>
                        <a:pt x="25372" y="1669"/>
                      </a:cubicBezTo>
                      <a:cubicBezTo>
                        <a:pt x="25378" y="1692"/>
                        <a:pt x="25404" y="1701"/>
                        <a:pt x="25427" y="1704"/>
                      </a:cubicBezTo>
                      <a:cubicBezTo>
                        <a:pt x="25430" y="1704"/>
                        <a:pt x="25433" y="1704"/>
                        <a:pt x="25436" y="1704"/>
                      </a:cubicBezTo>
                      <a:cubicBezTo>
                        <a:pt x="25462" y="1708"/>
                        <a:pt x="25488" y="1695"/>
                        <a:pt x="25507" y="1679"/>
                      </a:cubicBezTo>
                      <a:cubicBezTo>
                        <a:pt x="25581" y="1640"/>
                        <a:pt x="25649" y="1585"/>
                        <a:pt x="25723" y="1547"/>
                      </a:cubicBezTo>
                      <a:cubicBezTo>
                        <a:pt x="25823" y="1492"/>
                        <a:pt x="25932" y="1447"/>
                        <a:pt x="26045" y="1424"/>
                      </a:cubicBezTo>
                      <a:cubicBezTo>
                        <a:pt x="26161" y="1399"/>
                        <a:pt x="26287" y="1389"/>
                        <a:pt x="26399" y="1428"/>
                      </a:cubicBezTo>
                      <a:cubicBezTo>
                        <a:pt x="26502" y="1463"/>
                        <a:pt x="26589" y="1531"/>
                        <a:pt x="26676" y="1598"/>
                      </a:cubicBezTo>
                      <a:cubicBezTo>
                        <a:pt x="26647" y="1602"/>
                        <a:pt x="26618" y="1605"/>
                        <a:pt x="26589" y="1611"/>
                      </a:cubicBezTo>
                      <a:moveTo>
                        <a:pt x="26715" y="1595"/>
                      </a:moveTo>
                      <a:lnTo>
                        <a:pt x="26715" y="1595"/>
                      </a:lnTo>
                      <a:cubicBezTo>
                        <a:pt x="26708" y="1592"/>
                        <a:pt x="26702" y="1592"/>
                        <a:pt x="26699" y="1592"/>
                      </a:cubicBezTo>
                      <a:cubicBezTo>
                        <a:pt x="26692" y="1589"/>
                        <a:pt x="26689" y="1585"/>
                        <a:pt x="26686" y="1579"/>
                      </a:cubicBezTo>
                      <a:cubicBezTo>
                        <a:pt x="26615" y="1511"/>
                        <a:pt x="26535" y="1454"/>
                        <a:pt x="26444" y="1415"/>
                      </a:cubicBezTo>
                      <a:cubicBezTo>
                        <a:pt x="26438" y="1415"/>
                        <a:pt x="26431" y="1411"/>
                        <a:pt x="26425" y="1408"/>
                      </a:cubicBezTo>
                      <a:cubicBezTo>
                        <a:pt x="26264" y="1347"/>
                        <a:pt x="26084" y="1367"/>
                        <a:pt x="25922" y="1418"/>
                      </a:cubicBezTo>
                      <a:cubicBezTo>
                        <a:pt x="25832" y="1447"/>
                        <a:pt x="25749" y="1486"/>
                        <a:pt x="25668" y="1534"/>
                      </a:cubicBezTo>
                      <a:cubicBezTo>
                        <a:pt x="25623" y="1560"/>
                        <a:pt x="25591" y="1582"/>
                        <a:pt x="25546" y="1611"/>
                      </a:cubicBezTo>
                      <a:cubicBezTo>
                        <a:pt x="25549" y="1582"/>
                        <a:pt x="25546" y="1556"/>
                        <a:pt x="25533" y="1534"/>
                      </a:cubicBezTo>
                      <a:cubicBezTo>
                        <a:pt x="25568" y="1524"/>
                        <a:pt x="25674" y="1499"/>
                        <a:pt x="25684" y="1495"/>
                      </a:cubicBezTo>
                      <a:cubicBezTo>
                        <a:pt x="25739" y="1483"/>
                        <a:pt x="25971" y="1386"/>
                        <a:pt x="26035" y="1363"/>
                      </a:cubicBezTo>
                      <a:cubicBezTo>
                        <a:pt x="26190" y="1315"/>
                        <a:pt x="26357" y="1328"/>
                        <a:pt x="26509" y="1376"/>
                      </a:cubicBezTo>
                      <a:cubicBezTo>
                        <a:pt x="26631" y="1415"/>
                        <a:pt x="26757" y="1486"/>
                        <a:pt x="26821" y="1598"/>
                      </a:cubicBezTo>
                      <a:cubicBezTo>
                        <a:pt x="26786" y="1598"/>
                        <a:pt x="26750" y="1595"/>
                        <a:pt x="26715" y="1595"/>
                      </a:cubicBezTo>
                      <a:moveTo>
                        <a:pt x="26860" y="1602"/>
                      </a:moveTo>
                      <a:lnTo>
                        <a:pt x="26860" y="1602"/>
                      </a:lnTo>
                      <a:cubicBezTo>
                        <a:pt x="26856" y="1602"/>
                        <a:pt x="26853" y="1602"/>
                        <a:pt x="26850" y="1598"/>
                      </a:cubicBezTo>
                      <a:cubicBezTo>
                        <a:pt x="26847" y="1598"/>
                        <a:pt x="26847" y="1595"/>
                        <a:pt x="26844" y="1592"/>
                      </a:cubicBezTo>
                      <a:cubicBezTo>
                        <a:pt x="26789" y="1499"/>
                        <a:pt x="26702" y="1418"/>
                        <a:pt x="26602" y="1376"/>
                      </a:cubicBezTo>
                      <a:cubicBezTo>
                        <a:pt x="26528" y="1347"/>
                        <a:pt x="26451" y="1325"/>
                        <a:pt x="26374" y="1309"/>
                      </a:cubicBezTo>
                      <a:cubicBezTo>
                        <a:pt x="26377" y="1309"/>
                        <a:pt x="26377" y="1309"/>
                        <a:pt x="26380" y="1309"/>
                      </a:cubicBezTo>
                      <a:cubicBezTo>
                        <a:pt x="26463" y="1312"/>
                        <a:pt x="26551" y="1315"/>
                        <a:pt x="26628" y="1347"/>
                      </a:cubicBezTo>
                      <a:cubicBezTo>
                        <a:pt x="26699" y="1379"/>
                        <a:pt x="26763" y="1424"/>
                        <a:pt x="26821" y="1479"/>
                      </a:cubicBezTo>
                      <a:cubicBezTo>
                        <a:pt x="26847" y="1505"/>
                        <a:pt x="26876" y="1534"/>
                        <a:pt x="26895" y="1563"/>
                      </a:cubicBezTo>
                      <a:cubicBezTo>
                        <a:pt x="26895" y="1566"/>
                        <a:pt x="26899" y="1566"/>
                        <a:pt x="26899" y="1569"/>
                      </a:cubicBezTo>
                      <a:cubicBezTo>
                        <a:pt x="26908" y="1582"/>
                        <a:pt x="26915" y="1598"/>
                        <a:pt x="26921" y="1615"/>
                      </a:cubicBezTo>
                      <a:cubicBezTo>
                        <a:pt x="26902" y="1611"/>
                        <a:pt x="26879" y="1608"/>
                        <a:pt x="26860" y="1602"/>
                      </a:cubicBezTo>
                      <a:moveTo>
                        <a:pt x="27021" y="814"/>
                      </a:moveTo>
                      <a:lnTo>
                        <a:pt x="27021" y="814"/>
                      </a:lnTo>
                      <a:cubicBezTo>
                        <a:pt x="27056" y="833"/>
                        <a:pt x="27053" y="869"/>
                        <a:pt x="27066" y="901"/>
                      </a:cubicBezTo>
                      <a:cubicBezTo>
                        <a:pt x="27069" y="910"/>
                        <a:pt x="27076" y="914"/>
                        <a:pt x="27082" y="910"/>
                      </a:cubicBezTo>
                      <a:cubicBezTo>
                        <a:pt x="27108" y="904"/>
                        <a:pt x="27140" y="901"/>
                        <a:pt x="27166" y="914"/>
                      </a:cubicBezTo>
                      <a:cubicBezTo>
                        <a:pt x="27198" y="926"/>
                        <a:pt x="27220" y="955"/>
                        <a:pt x="27224" y="986"/>
                      </a:cubicBezTo>
                      <a:cubicBezTo>
                        <a:pt x="27227" y="1016"/>
                        <a:pt x="27227" y="1038"/>
                        <a:pt x="27253" y="1058"/>
                      </a:cubicBezTo>
                      <a:cubicBezTo>
                        <a:pt x="27275" y="1074"/>
                        <a:pt x="27301" y="1083"/>
                        <a:pt x="27314" y="1109"/>
                      </a:cubicBezTo>
                      <a:cubicBezTo>
                        <a:pt x="27327" y="1128"/>
                        <a:pt x="27333" y="1154"/>
                        <a:pt x="27333" y="1180"/>
                      </a:cubicBezTo>
                      <a:cubicBezTo>
                        <a:pt x="27327" y="1231"/>
                        <a:pt x="27282" y="1263"/>
                        <a:pt x="27230" y="1257"/>
                      </a:cubicBezTo>
                      <a:cubicBezTo>
                        <a:pt x="27204" y="1251"/>
                        <a:pt x="27169" y="1234"/>
                        <a:pt x="27159" y="1206"/>
                      </a:cubicBezTo>
                      <a:cubicBezTo>
                        <a:pt x="27153" y="1190"/>
                        <a:pt x="27159" y="1186"/>
                        <a:pt x="27172" y="1177"/>
                      </a:cubicBezTo>
                      <a:cubicBezTo>
                        <a:pt x="27179" y="1170"/>
                        <a:pt x="27188" y="1164"/>
                        <a:pt x="27195" y="1157"/>
                      </a:cubicBezTo>
                      <a:cubicBezTo>
                        <a:pt x="27227" y="1109"/>
                        <a:pt x="27192" y="1061"/>
                        <a:pt x="27143" y="1045"/>
                      </a:cubicBezTo>
                      <a:cubicBezTo>
                        <a:pt x="27095" y="1025"/>
                        <a:pt x="27043" y="1041"/>
                        <a:pt x="27001" y="1070"/>
                      </a:cubicBezTo>
                      <a:cubicBezTo>
                        <a:pt x="26966" y="1099"/>
                        <a:pt x="26934" y="1144"/>
                        <a:pt x="26927" y="1190"/>
                      </a:cubicBezTo>
                      <a:cubicBezTo>
                        <a:pt x="26924" y="1231"/>
                        <a:pt x="26944" y="1296"/>
                        <a:pt x="26992" y="1305"/>
                      </a:cubicBezTo>
                      <a:cubicBezTo>
                        <a:pt x="27014" y="1309"/>
                        <a:pt x="27034" y="1296"/>
                        <a:pt x="27050" y="1289"/>
                      </a:cubicBezTo>
                      <a:cubicBezTo>
                        <a:pt x="27079" y="1276"/>
                        <a:pt x="27101" y="1283"/>
                        <a:pt x="27124" y="1302"/>
                      </a:cubicBezTo>
                      <a:cubicBezTo>
                        <a:pt x="27143" y="1318"/>
                        <a:pt x="27166" y="1350"/>
                        <a:pt x="27159" y="1379"/>
                      </a:cubicBezTo>
                      <a:cubicBezTo>
                        <a:pt x="27153" y="1411"/>
                        <a:pt x="27104" y="1431"/>
                        <a:pt x="27085" y="1399"/>
                      </a:cubicBezTo>
                      <a:cubicBezTo>
                        <a:pt x="27072" y="1379"/>
                        <a:pt x="27066" y="1363"/>
                        <a:pt x="27040" y="1354"/>
                      </a:cubicBezTo>
                      <a:cubicBezTo>
                        <a:pt x="27018" y="1347"/>
                        <a:pt x="26995" y="1354"/>
                        <a:pt x="26979" y="1370"/>
                      </a:cubicBezTo>
                      <a:cubicBezTo>
                        <a:pt x="26947" y="1405"/>
                        <a:pt x="26950" y="1470"/>
                        <a:pt x="26992" y="1495"/>
                      </a:cubicBezTo>
                      <a:cubicBezTo>
                        <a:pt x="27037" y="1518"/>
                        <a:pt x="27104" y="1511"/>
                        <a:pt x="27150" y="1499"/>
                      </a:cubicBezTo>
                      <a:cubicBezTo>
                        <a:pt x="27208" y="1483"/>
                        <a:pt x="27256" y="1447"/>
                        <a:pt x="27320" y="1460"/>
                      </a:cubicBezTo>
                      <a:cubicBezTo>
                        <a:pt x="27375" y="1473"/>
                        <a:pt x="27423" y="1511"/>
                        <a:pt x="27440" y="1566"/>
                      </a:cubicBezTo>
                      <a:cubicBezTo>
                        <a:pt x="27446" y="1595"/>
                        <a:pt x="27446" y="1624"/>
                        <a:pt x="27423" y="1650"/>
                      </a:cubicBezTo>
                      <a:cubicBezTo>
                        <a:pt x="27404" y="1672"/>
                        <a:pt x="27369" y="1688"/>
                        <a:pt x="27336" y="1676"/>
                      </a:cubicBezTo>
                      <a:cubicBezTo>
                        <a:pt x="27295" y="1656"/>
                        <a:pt x="27340" y="1602"/>
                        <a:pt x="27327" y="1569"/>
                      </a:cubicBezTo>
                      <a:cubicBezTo>
                        <a:pt x="27311" y="1521"/>
                        <a:pt x="27243" y="1524"/>
                        <a:pt x="27208" y="1547"/>
                      </a:cubicBezTo>
                      <a:cubicBezTo>
                        <a:pt x="27166" y="1569"/>
                        <a:pt x="27133" y="1618"/>
                        <a:pt x="27143" y="1669"/>
                      </a:cubicBezTo>
                      <a:cubicBezTo>
                        <a:pt x="27146" y="1685"/>
                        <a:pt x="27156" y="1701"/>
                        <a:pt x="27169" y="1714"/>
                      </a:cubicBezTo>
                      <a:cubicBezTo>
                        <a:pt x="27150" y="1704"/>
                        <a:pt x="27133" y="1695"/>
                        <a:pt x="27117" y="1688"/>
                      </a:cubicBezTo>
                      <a:cubicBezTo>
                        <a:pt x="27060" y="1656"/>
                        <a:pt x="27005" y="1637"/>
                        <a:pt x="26940" y="1621"/>
                      </a:cubicBezTo>
                      <a:cubicBezTo>
                        <a:pt x="26944" y="1618"/>
                        <a:pt x="26934" y="1598"/>
                        <a:pt x="26921" y="1576"/>
                      </a:cubicBezTo>
                      <a:cubicBezTo>
                        <a:pt x="26985" y="1592"/>
                        <a:pt x="27037" y="1598"/>
                        <a:pt x="27101" y="1572"/>
                      </a:cubicBezTo>
                      <a:cubicBezTo>
                        <a:pt x="27169" y="1543"/>
                        <a:pt x="27249" y="1483"/>
                        <a:pt x="27327" y="1515"/>
                      </a:cubicBezTo>
                      <a:cubicBezTo>
                        <a:pt x="27330" y="1515"/>
                        <a:pt x="27333" y="1508"/>
                        <a:pt x="27330" y="1508"/>
                      </a:cubicBezTo>
                      <a:cubicBezTo>
                        <a:pt x="27278" y="1479"/>
                        <a:pt x="27227" y="1495"/>
                        <a:pt x="27176" y="1518"/>
                      </a:cubicBezTo>
                      <a:cubicBezTo>
                        <a:pt x="27137" y="1534"/>
                        <a:pt x="27098" y="1553"/>
                        <a:pt x="27060" y="1563"/>
                      </a:cubicBezTo>
                      <a:cubicBezTo>
                        <a:pt x="27008" y="1576"/>
                        <a:pt x="26960" y="1563"/>
                        <a:pt x="26908" y="1550"/>
                      </a:cubicBezTo>
                      <a:lnTo>
                        <a:pt x="26908" y="1550"/>
                      </a:lnTo>
                      <a:cubicBezTo>
                        <a:pt x="26899" y="1531"/>
                        <a:pt x="26889" y="1515"/>
                        <a:pt x="26886" y="1515"/>
                      </a:cubicBezTo>
                      <a:cubicBezTo>
                        <a:pt x="26856" y="1466"/>
                        <a:pt x="26811" y="1424"/>
                        <a:pt x="26770" y="1392"/>
                      </a:cubicBezTo>
                      <a:cubicBezTo>
                        <a:pt x="26754" y="1379"/>
                        <a:pt x="26741" y="1370"/>
                        <a:pt x="26724" y="1360"/>
                      </a:cubicBezTo>
                      <a:cubicBezTo>
                        <a:pt x="26766" y="1341"/>
                        <a:pt x="26799" y="1305"/>
                        <a:pt x="26824" y="1263"/>
                      </a:cubicBezTo>
                      <a:cubicBezTo>
                        <a:pt x="26844" y="1238"/>
                        <a:pt x="26856" y="1206"/>
                        <a:pt x="26869" y="1177"/>
                      </a:cubicBezTo>
                      <a:cubicBezTo>
                        <a:pt x="26882" y="1151"/>
                        <a:pt x="26895" y="1122"/>
                        <a:pt x="26918" y="1106"/>
                      </a:cubicBezTo>
                      <a:cubicBezTo>
                        <a:pt x="26931" y="1099"/>
                        <a:pt x="26947" y="1096"/>
                        <a:pt x="26960" y="1086"/>
                      </a:cubicBezTo>
                      <a:cubicBezTo>
                        <a:pt x="26963" y="1086"/>
                        <a:pt x="26963" y="1083"/>
                        <a:pt x="26960" y="1080"/>
                      </a:cubicBezTo>
                      <a:cubicBezTo>
                        <a:pt x="26895" y="1077"/>
                        <a:pt x="26869" y="1131"/>
                        <a:pt x="26844" y="1180"/>
                      </a:cubicBezTo>
                      <a:cubicBezTo>
                        <a:pt x="26811" y="1251"/>
                        <a:pt x="26773" y="1315"/>
                        <a:pt x="26699" y="1344"/>
                      </a:cubicBezTo>
                      <a:cubicBezTo>
                        <a:pt x="26686" y="1338"/>
                        <a:pt x="26676" y="1331"/>
                        <a:pt x="26663" y="1328"/>
                      </a:cubicBezTo>
                      <a:cubicBezTo>
                        <a:pt x="26660" y="1325"/>
                        <a:pt x="26628" y="1315"/>
                        <a:pt x="26625" y="1312"/>
                      </a:cubicBezTo>
                      <a:cubicBezTo>
                        <a:pt x="26618" y="1292"/>
                        <a:pt x="26609" y="1273"/>
                        <a:pt x="26599" y="1257"/>
                      </a:cubicBezTo>
                      <a:cubicBezTo>
                        <a:pt x="26660" y="1267"/>
                        <a:pt x="26737" y="1212"/>
                        <a:pt x="26776" y="1170"/>
                      </a:cubicBezTo>
                      <a:cubicBezTo>
                        <a:pt x="26805" y="1138"/>
                        <a:pt x="26831" y="1099"/>
                        <a:pt x="26850" y="1064"/>
                      </a:cubicBezTo>
                      <a:cubicBezTo>
                        <a:pt x="26863" y="1041"/>
                        <a:pt x="26869" y="1019"/>
                        <a:pt x="26882" y="999"/>
                      </a:cubicBezTo>
                      <a:cubicBezTo>
                        <a:pt x="26905" y="962"/>
                        <a:pt x="26963" y="930"/>
                        <a:pt x="26998" y="977"/>
                      </a:cubicBezTo>
                      <a:cubicBezTo>
                        <a:pt x="27001" y="983"/>
                        <a:pt x="27011" y="986"/>
                        <a:pt x="27014" y="980"/>
                      </a:cubicBezTo>
                      <a:cubicBezTo>
                        <a:pt x="27053" y="943"/>
                        <a:pt x="27137" y="949"/>
                        <a:pt x="27166" y="996"/>
                      </a:cubicBezTo>
                      <a:cubicBezTo>
                        <a:pt x="27169" y="1003"/>
                        <a:pt x="27176" y="996"/>
                        <a:pt x="27176" y="990"/>
                      </a:cubicBezTo>
                      <a:cubicBezTo>
                        <a:pt x="27150" y="930"/>
                        <a:pt x="27060" y="923"/>
                        <a:pt x="27008" y="959"/>
                      </a:cubicBezTo>
                      <a:cubicBezTo>
                        <a:pt x="26956" y="901"/>
                        <a:pt x="26882" y="949"/>
                        <a:pt x="26853" y="1009"/>
                      </a:cubicBezTo>
                      <a:cubicBezTo>
                        <a:pt x="26828" y="1061"/>
                        <a:pt x="26795" y="1115"/>
                        <a:pt x="26754" y="1161"/>
                      </a:cubicBezTo>
                      <a:cubicBezTo>
                        <a:pt x="26721" y="1196"/>
                        <a:pt x="26644" y="1251"/>
                        <a:pt x="26592" y="1234"/>
                      </a:cubicBezTo>
                      <a:cubicBezTo>
                        <a:pt x="26589" y="1231"/>
                        <a:pt x="26586" y="1234"/>
                        <a:pt x="26586" y="1234"/>
                      </a:cubicBezTo>
                      <a:cubicBezTo>
                        <a:pt x="26547" y="1180"/>
                        <a:pt x="26499" y="1128"/>
                        <a:pt x="26444" y="1090"/>
                      </a:cubicBezTo>
                      <a:cubicBezTo>
                        <a:pt x="26457" y="1090"/>
                        <a:pt x="26467" y="1086"/>
                        <a:pt x="26476" y="1080"/>
                      </a:cubicBezTo>
                      <a:cubicBezTo>
                        <a:pt x="26506" y="1067"/>
                        <a:pt x="26522" y="1041"/>
                        <a:pt x="26535" y="1016"/>
                      </a:cubicBezTo>
                      <a:cubicBezTo>
                        <a:pt x="26547" y="990"/>
                        <a:pt x="26554" y="964"/>
                        <a:pt x="26570" y="943"/>
                      </a:cubicBezTo>
                      <a:cubicBezTo>
                        <a:pt x="26573" y="939"/>
                        <a:pt x="26576" y="936"/>
                        <a:pt x="26579" y="933"/>
                      </a:cubicBezTo>
                      <a:cubicBezTo>
                        <a:pt x="26586" y="936"/>
                        <a:pt x="26589" y="939"/>
                        <a:pt x="26596" y="939"/>
                      </a:cubicBezTo>
                      <a:cubicBezTo>
                        <a:pt x="26599" y="930"/>
                        <a:pt x="26609" y="917"/>
                        <a:pt x="26618" y="910"/>
                      </a:cubicBezTo>
                      <a:cubicBezTo>
                        <a:pt x="26618" y="910"/>
                        <a:pt x="26615" y="910"/>
                        <a:pt x="26615" y="907"/>
                      </a:cubicBezTo>
                      <a:lnTo>
                        <a:pt x="26618" y="907"/>
                      </a:lnTo>
                      <a:cubicBezTo>
                        <a:pt x="26644" y="891"/>
                        <a:pt x="26686" y="875"/>
                        <a:pt x="26715" y="891"/>
                      </a:cubicBezTo>
                      <a:cubicBezTo>
                        <a:pt x="26747" y="910"/>
                        <a:pt x="26750" y="977"/>
                        <a:pt x="26718" y="999"/>
                      </a:cubicBezTo>
                      <a:cubicBezTo>
                        <a:pt x="26702" y="1009"/>
                        <a:pt x="26676" y="1006"/>
                        <a:pt x="26657" y="999"/>
                      </a:cubicBezTo>
                      <a:cubicBezTo>
                        <a:pt x="26644" y="996"/>
                        <a:pt x="26638" y="990"/>
                        <a:pt x="26628" y="983"/>
                      </a:cubicBezTo>
                      <a:cubicBezTo>
                        <a:pt x="26621" y="977"/>
                        <a:pt x="26618" y="977"/>
                        <a:pt x="26612" y="977"/>
                      </a:cubicBezTo>
                      <a:cubicBezTo>
                        <a:pt x="26592" y="980"/>
                        <a:pt x="26579" y="1009"/>
                        <a:pt x="26579" y="1022"/>
                      </a:cubicBezTo>
                      <a:cubicBezTo>
                        <a:pt x="26573" y="1045"/>
                        <a:pt x="26579" y="1074"/>
                        <a:pt x="26592" y="1090"/>
                      </a:cubicBezTo>
                      <a:cubicBezTo>
                        <a:pt x="26628" y="1128"/>
                        <a:pt x="26686" y="1109"/>
                        <a:pt x="26724" y="1090"/>
                      </a:cubicBezTo>
                      <a:cubicBezTo>
                        <a:pt x="26773" y="1061"/>
                        <a:pt x="26799" y="1012"/>
                        <a:pt x="26821" y="962"/>
                      </a:cubicBezTo>
                      <a:cubicBezTo>
                        <a:pt x="26837" y="923"/>
                        <a:pt x="26860" y="888"/>
                        <a:pt x="26889" y="859"/>
                      </a:cubicBezTo>
                      <a:cubicBezTo>
                        <a:pt x="26892" y="859"/>
                        <a:pt x="26895" y="859"/>
                        <a:pt x="26899" y="859"/>
                      </a:cubicBezTo>
                      <a:cubicBezTo>
                        <a:pt x="26899" y="852"/>
                        <a:pt x="26902" y="849"/>
                        <a:pt x="26902" y="846"/>
                      </a:cubicBezTo>
                      <a:cubicBezTo>
                        <a:pt x="26915" y="836"/>
                        <a:pt x="26924" y="827"/>
                        <a:pt x="26937" y="820"/>
                      </a:cubicBezTo>
                      <a:cubicBezTo>
                        <a:pt x="26963" y="807"/>
                        <a:pt x="26995" y="801"/>
                        <a:pt x="27021" y="814"/>
                      </a:cubicBezTo>
                      <a:moveTo>
                        <a:pt x="26811" y="856"/>
                      </a:moveTo>
                      <a:lnTo>
                        <a:pt x="26811" y="856"/>
                      </a:lnTo>
                      <a:cubicBezTo>
                        <a:pt x="26824" y="856"/>
                        <a:pt x="26840" y="856"/>
                        <a:pt x="26853" y="856"/>
                      </a:cubicBezTo>
                      <a:cubicBezTo>
                        <a:pt x="26840" y="872"/>
                        <a:pt x="26831" y="888"/>
                        <a:pt x="26821" y="904"/>
                      </a:cubicBezTo>
                      <a:cubicBezTo>
                        <a:pt x="26789" y="959"/>
                        <a:pt x="26779" y="1022"/>
                        <a:pt x="26721" y="1061"/>
                      </a:cubicBezTo>
                      <a:cubicBezTo>
                        <a:pt x="26699" y="1077"/>
                        <a:pt x="26673" y="1090"/>
                        <a:pt x="26644" y="1086"/>
                      </a:cubicBezTo>
                      <a:cubicBezTo>
                        <a:pt x="26612" y="1086"/>
                        <a:pt x="26596" y="1054"/>
                        <a:pt x="26602" y="1025"/>
                      </a:cubicBezTo>
                      <a:cubicBezTo>
                        <a:pt x="26605" y="1019"/>
                        <a:pt x="26605" y="1016"/>
                        <a:pt x="26609" y="1012"/>
                      </a:cubicBezTo>
                      <a:cubicBezTo>
                        <a:pt x="26609" y="1009"/>
                        <a:pt x="26612" y="1006"/>
                        <a:pt x="26615" y="1006"/>
                      </a:cubicBezTo>
                      <a:lnTo>
                        <a:pt x="26618" y="1006"/>
                      </a:lnTo>
                      <a:cubicBezTo>
                        <a:pt x="26625" y="1016"/>
                        <a:pt x="26634" y="1019"/>
                        <a:pt x="26644" y="1022"/>
                      </a:cubicBezTo>
                      <a:cubicBezTo>
                        <a:pt x="26663" y="1029"/>
                        <a:pt x="26686" y="1035"/>
                        <a:pt x="26708" y="1029"/>
                      </a:cubicBezTo>
                      <a:cubicBezTo>
                        <a:pt x="26757" y="1019"/>
                        <a:pt x="26770" y="970"/>
                        <a:pt x="26763" y="926"/>
                      </a:cubicBezTo>
                      <a:cubicBezTo>
                        <a:pt x="26757" y="891"/>
                        <a:pt x="26737" y="872"/>
                        <a:pt x="26712" y="865"/>
                      </a:cubicBezTo>
                      <a:cubicBezTo>
                        <a:pt x="26744" y="859"/>
                        <a:pt x="26776" y="856"/>
                        <a:pt x="26811" y="856"/>
                      </a:cubicBezTo>
                      <a:moveTo>
                        <a:pt x="26557" y="923"/>
                      </a:moveTo>
                      <a:lnTo>
                        <a:pt x="26557" y="923"/>
                      </a:lnTo>
                      <a:cubicBezTo>
                        <a:pt x="26544" y="939"/>
                        <a:pt x="26535" y="959"/>
                        <a:pt x="26525" y="977"/>
                      </a:cubicBezTo>
                      <a:cubicBezTo>
                        <a:pt x="26515" y="1006"/>
                        <a:pt x="26502" y="1041"/>
                        <a:pt x="26473" y="1061"/>
                      </a:cubicBezTo>
                      <a:cubicBezTo>
                        <a:pt x="26457" y="1070"/>
                        <a:pt x="26441" y="1074"/>
                        <a:pt x="26422" y="1074"/>
                      </a:cubicBezTo>
                      <a:cubicBezTo>
                        <a:pt x="26412" y="1067"/>
                        <a:pt x="26403" y="1061"/>
                        <a:pt x="26390" y="1054"/>
                      </a:cubicBezTo>
                      <a:cubicBezTo>
                        <a:pt x="26319" y="1016"/>
                        <a:pt x="26238" y="993"/>
                        <a:pt x="26154" y="993"/>
                      </a:cubicBezTo>
                      <a:cubicBezTo>
                        <a:pt x="26067" y="993"/>
                        <a:pt x="25981" y="1016"/>
                        <a:pt x="25894" y="1041"/>
                      </a:cubicBezTo>
                      <a:cubicBezTo>
                        <a:pt x="25803" y="1067"/>
                        <a:pt x="25713" y="1096"/>
                        <a:pt x="25623" y="1122"/>
                      </a:cubicBezTo>
                      <a:cubicBezTo>
                        <a:pt x="25652" y="1093"/>
                        <a:pt x="25684" y="1067"/>
                        <a:pt x="25717" y="1045"/>
                      </a:cubicBezTo>
                      <a:cubicBezTo>
                        <a:pt x="25723" y="1045"/>
                        <a:pt x="25726" y="1041"/>
                        <a:pt x="25729" y="1038"/>
                      </a:cubicBezTo>
                      <a:cubicBezTo>
                        <a:pt x="25729" y="1035"/>
                        <a:pt x="25733" y="1035"/>
                        <a:pt x="25733" y="1035"/>
                      </a:cubicBezTo>
                      <a:cubicBezTo>
                        <a:pt x="25900" y="920"/>
                        <a:pt x="26106" y="843"/>
                        <a:pt x="26290" y="852"/>
                      </a:cubicBezTo>
                      <a:cubicBezTo>
                        <a:pt x="26383" y="859"/>
                        <a:pt x="26473" y="888"/>
                        <a:pt x="26557" y="923"/>
                      </a:cubicBezTo>
                      <a:moveTo>
                        <a:pt x="27494" y="904"/>
                      </a:moveTo>
                      <a:lnTo>
                        <a:pt x="27494" y="904"/>
                      </a:lnTo>
                      <a:cubicBezTo>
                        <a:pt x="27517" y="923"/>
                        <a:pt x="27543" y="930"/>
                        <a:pt x="27572" y="926"/>
                      </a:cubicBezTo>
                      <a:cubicBezTo>
                        <a:pt x="27591" y="923"/>
                        <a:pt x="27617" y="914"/>
                        <a:pt x="27626" y="894"/>
                      </a:cubicBezTo>
                      <a:cubicBezTo>
                        <a:pt x="27633" y="875"/>
                        <a:pt x="27626" y="856"/>
                        <a:pt x="27623" y="836"/>
                      </a:cubicBezTo>
                      <a:cubicBezTo>
                        <a:pt x="27617" y="814"/>
                        <a:pt x="27613" y="794"/>
                        <a:pt x="27642" y="782"/>
                      </a:cubicBezTo>
                      <a:cubicBezTo>
                        <a:pt x="27668" y="772"/>
                        <a:pt x="27700" y="788"/>
                        <a:pt x="27720" y="807"/>
                      </a:cubicBezTo>
                      <a:cubicBezTo>
                        <a:pt x="27739" y="823"/>
                        <a:pt x="27755" y="849"/>
                        <a:pt x="27752" y="878"/>
                      </a:cubicBezTo>
                      <a:cubicBezTo>
                        <a:pt x="27752" y="904"/>
                        <a:pt x="27733" y="920"/>
                        <a:pt x="27717" y="936"/>
                      </a:cubicBezTo>
                      <a:cubicBezTo>
                        <a:pt x="27713" y="943"/>
                        <a:pt x="27678" y="974"/>
                        <a:pt x="27639" y="1009"/>
                      </a:cubicBezTo>
                      <a:cubicBezTo>
                        <a:pt x="27636" y="1006"/>
                        <a:pt x="27633" y="1006"/>
                        <a:pt x="27629" y="1003"/>
                      </a:cubicBezTo>
                      <a:cubicBezTo>
                        <a:pt x="27478" y="939"/>
                        <a:pt x="27346" y="846"/>
                        <a:pt x="27195" y="782"/>
                      </a:cubicBezTo>
                      <a:cubicBezTo>
                        <a:pt x="27056" y="717"/>
                        <a:pt x="26899" y="685"/>
                        <a:pt x="26747" y="707"/>
                      </a:cubicBezTo>
                      <a:cubicBezTo>
                        <a:pt x="26705" y="714"/>
                        <a:pt x="26663" y="727"/>
                        <a:pt x="26625" y="740"/>
                      </a:cubicBezTo>
                      <a:cubicBezTo>
                        <a:pt x="26586" y="753"/>
                        <a:pt x="26554" y="775"/>
                        <a:pt x="26519" y="798"/>
                      </a:cubicBezTo>
                      <a:cubicBezTo>
                        <a:pt x="26509" y="804"/>
                        <a:pt x="26499" y="814"/>
                        <a:pt x="26493" y="820"/>
                      </a:cubicBezTo>
                      <a:cubicBezTo>
                        <a:pt x="26480" y="827"/>
                        <a:pt x="26463" y="836"/>
                        <a:pt x="26451" y="846"/>
                      </a:cubicBezTo>
                      <a:cubicBezTo>
                        <a:pt x="26438" y="843"/>
                        <a:pt x="26422" y="836"/>
                        <a:pt x="26406" y="833"/>
                      </a:cubicBezTo>
                      <a:cubicBezTo>
                        <a:pt x="26377" y="827"/>
                        <a:pt x="26348" y="823"/>
                        <a:pt x="26319" y="820"/>
                      </a:cubicBezTo>
                      <a:cubicBezTo>
                        <a:pt x="26406" y="753"/>
                        <a:pt x="26493" y="688"/>
                        <a:pt x="26596" y="653"/>
                      </a:cubicBezTo>
                      <a:cubicBezTo>
                        <a:pt x="26708" y="614"/>
                        <a:pt x="26837" y="624"/>
                        <a:pt x="26950" y="646"/>
                      </a:cubicBezTo>
                      <a:cubicBezTo>
                        <a:pt x="27066" y="669"/>
                        <a:pt x="27172" y="714"/>
                        <a:pt x="27275" y="769"/>
                      </a:cubicBezTo>
                      <a:cubicBezTo>
                        <a:pt x="27349" y="810"/>
                        <a:pt x="27417" y="865"/>
                        <a:pt x="27494" y="904"/>
                      </a:cubicBezTo>
                      <a:moveTo>
                        <a:pt x="27910" y="698"/>
                      </a:moveTo>
                      <a:lnTo>
                        <a:pt x="27910" y="698"/>
                      </a:lnTo>
                      <a:cubicBezTo>
                        <a:pt x="27887" y="707"/>
                        <a:pt x="27858" y="707"/>
                        <a:pt x="27833" y="704"/>
                      </a:cubicBezTo>
                      <a:cubicBezTo>
                        <a:pt x="27765" y="701"/>
                        <a:pt x="27713" y="659"/>
                        <a:pt x="27649" y="653"/>
                      </a:cubicBezTo>
                      <a:cubicBezTo>
                        <a:pt x="27588" y="646"/>
                        <a:pt x="27523" y="678"/>
                        <a:pt x="27485" y="727"/>
                      </a:cubicBezTo>
                      <a:cubicBezTo>
                        <a:pt x="27468" y="724"/>
                        <a:pt x="27433" y="714"/>
                        <a:pt x="27430" y="714"/>
                      </a:cubicBezTo>
                      <a:cubicBezTo>
                        <a:pt x="27407" y="711"/>
                        <a:pt x="27385" y="704"/>
                        <a:pt x="27365" y="698"/>
                      </a:cubicBezTo>
                      <a:cubicBezTo>
                        <a:pt x="27324" y="688"/>
                        <a:pt x="27282" y="675"/>
                        <a:pt x="27240" y="662"/>
                      </a:cubicBezTo>
                      <a:cubicBezTo>
                        <a:pt x="27159" y="634"/>
                        <a:pt x="27079" y="598"/>
                        <a:pt x="26998" y="566"/>
                      </a:cubicBezTo>
                      <a:cubicBezTo>
                        <a:pt x="26992" y="563"/>
                        <a:pt x="26982" y="559"/>
                        <a:pt x="26976" y="556"/>
                      </a:cubicBezTo>
                      <a:cubicBezTo>
                        <a:pt x="26856" y="505"/>
                        <a:pt x="26734" y="495"/>
                        <a:pt x="26605" y="498"/>
                      </a:cubicBezTo>
                      <a:cubicBezTo>
                        <a:pt x="26599" y="498"/>
                        <a:pt x="26592" y="498"/>
                        <a:pt x="26586" y="498"/>
                      </a:cubicBezTo>
                      <a:cubicBezTo>
                        <a:pt x="26628" y="457"/>
                        <a:pt x="26715" y="453"/>
                        <a:pt x="26766" y="453"/>
                      </a:cubicBezTo>
                      <a:cubicBezTo>
                        <a:pt x="26853" y="450"/>
                        <a:pt x="26940" y="460"/>
                        <a:pt x="27027" y="479"/>
                      </a:cubicBezTo>
                      <a:cubicBezTo>
                        <a:pt x="27111" y="495"/>
                        <a:pt x="27192" y="524"/>
                        <a:pt x="27275" y="546"/>
                      </a:cubicBezTo>
                      <a:cubicBezTo>
                        <a:pt x="27275" y="550"/>
                        <a:pt x="27278" y="550"/>
                        <a:pt x="27278" y="550"/>
                      </a:cubicBezTo>
                      <a:cubicBezTo>
                        <a:pt x="27295" y="553"/>
                        <a:pt x="27311" y="559"/>
                        <a:pt x="27324" y="563"/>
                      </a:cubicBezTo>
                      <a:cubicBezTo>
                        <a:pt x="27459" y="605"/>
                        <a:pt x="27601" y="634"/>
                        <a:pt x="27739" y="611"/>
                      </a:cubicBezTo>
                      <a:cubicBezTo>
                        <a:pt x="27745" y="640"/>
                        <a:pt x="27774" y="666"/>
                        <a:pt x="27813" y="662"/>
                      </a:cubicBezTo>
                      <a:cubicBezTo>
                        <a:pt x="27839" y="659"/>
                        <a:pt x="27852" y="646"/>
                        <a:pt x="27861" y="624"/>
                      </a:cubicBezTo>
                      <a:cubicBezTo>
                        <a:pt x="27877" y="595"/>
                        <a:pt x="27913" y="592"/>
                        <a:pt x="27932" y="621"/>
                      </a:cubicBezTo>
                      <a:cubicBezTo>
                        <a:pt x="27945" y="646"/>
                        <a:pt x="27939" y="685"/>
                        <a:pt x="27910" y="6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2" name="Google Shape;1252;p14"/>
          <p:cNvPicPr preferRelativeResize="0"/>
          <p:nvPr/>
        </p:nvPicPr>
        <p:blipFill rotWithShape="1">
          <a:blip r:embed="rId2">
            <a:alphaModFix amt="44000"/>
          </a:blip>
          <a:srcRect r="23130"/>
          <a:stretch/>
        </p:blipFill>
        <p:spPr>
          <a:xfrm rot="5400000">
            <a:off x="1906262" y="-1906262"/>
            <a:ext cx="5340075" cy="91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3" name="Google Shape;1253;p1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254" name="Google Shape;1254;p14"/>
          <p:cNvGrpSpPr/>
          <p:nvPr/>
        </p:nvGrpSpPr>
        <p:grpSpPr>
          <a:xfrm flipH="1">
            <a:off x="-1371800" y="4556148"/>
            <a:ext cx="12106273" cy="1332124"/>
            <a:chOff x="-1371800" y="4556148"/>
            <a:chExt cx="12106273" cy="1332124"/>
          </a:xfrm>
        </p:grpSpPr>
        <p:sp>
          <p:nvSpPr>
            <p:cNvPr id="1255" name="Google Shape;1255;p14"/>
            <p:cNvSpPr/>
            <p:nvPr/>
          </p:nvSpPr>
          <p:spPr>
            <a:xfrm>
              <a:off x="-430513" y="4720672"/>
              <a:ext cx="10118400" cy="11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56" name="Google Shape;1256;p14"/>
            <p:cNvGrpSpPr/>
            <p:nvPr/>
          </p:nvGrpSpPr>
          <p:grpSpPr>
            <a:xfrm>
              <a:off x="-1371800" y="4556148"/>
              <a:ext cx="12106273" cy="834677"/>
              <a:chOff x="-1371800" y="4556148"/>
              <a:chExt cx="12106273" cy="834677"/>
            </a:xfrm>
          </p:grpSpPr>
          <p:sp>
            <p:nvSpPr>
              <p:cNvPr id="1257" name="Google Shape;1257;p14"/>
              <p:cNvSpPr/>
              <p:nvPr/>
            </p:nvSpPr>
            <p:spPr>
              <a:xfrm>
                <a:off x="-771094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2" y="83"/>
                      <a:pt x="689" y="115"/>
                      <a:pt x="761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4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14"/>
              <p:cNvSpPr/>
              <p:nvPr/>
            </p:nvSpPr>
            <p:spPr>
              <a:xfrm>
                <a:off x="-741686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6" y="155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1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78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8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14"/>
              <p:cNvSpPr/>
              <p:nvPr/>
            </p:nvSpPr>
            <p:spPr>
              <a:xfrm>
                <a:off x="-687194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798" y="252"/>
                      <a:pt x="821" y="258"/>
                      <a:pt x="843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2" y="210"/>
                      <a:pt x="1227" y="210"/>
                    </a:cubicBezTo>
                    <a:cubicBezTo>
                      <a:pt x="1188" y="213"/>
                      <a:pt x="1162" y="188"/>
                      <a:pt x="1152" y="159"/>
                    </a:cubicBezTo>
                    <a:cubicBezTo>
                      <a:pt x="1014" y="181"/>
                      <a:pt x="872" y="152"/>
                      <a:pt x="737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14"/>
              <p:cNvSpPr/>
              <p:nvPr/>
            </p:nvSpPr>
            <p:spPr>
              <a:xfrm>
                <a:off x="60553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3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14"/>
              <p:cNvSpPr/>
              <p:nvPr/>
            </p:nvSpPr>
            <p:spPr>
              <a:xfrm>
                <a:off x="89962" y="4676809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708" y="155"/>
                    </a:moveTo>
                    <a:lnTo>
                      <a:pt x="708" y="155"/>
                    </a:lnTo>
                    <a:cubicBezTo>
                      <a:pt x="637" y="129"/>
                      <a:pt x="570" y="97"/>
                      <a:pt x="496" y="74"/>
                    </a:cubicBezTo>
                    <a:cubicBezTo>
                      <a:pt x="402" y="49"/>
                      <a:pt x="302" y="52"/>
                      <a:pt x="209" y="84"/>
                    </a:cubicBezTo>
                    <a:cubicBezTo>
                      <a:pt x="164" y="100"/>
                      <a:pt x="125" y="119"/>
                      <a:pt x="87" y="145"/>
                    </a:cubicBezTo>
                    <a:cubicBezTo>
                      <a:pt x="54" y="168"/>
                      <a:pt x="25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6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2" y="206"/>
                    </a:cubicBezTo>
                    <a:cubicBezTo>
                      <a:pt x="141" y="168"/>
                      <a:pt x="196" y="155"/>
                      <a:pt x="244" y="148"/>
                    </a:cubicBezTo>
                    <a:cubicBezTo>
                      <a:pt x="331" y="135"/>
                      <a:pt x="425" y="135"/>
                      <a:pt x="512" y="148"/>
                    </a:cubicBezTo>
                    <a:cubicBezTo>
                      <a:pt x="615" y="165"/>
                      <a:pt x="711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7" y="222"/>
                      <a:pt x="1504" y="181"/>
                      <a:pt x="1507" y="158"/>
                    </a:cubicBezTo>
                    <a:cubicBezTo>
                      <a:pt x="1513" y="103"/>
                      <a:pt x="1475" y="52"/>
                      <a:pt x="1433" y="23"/>
                    </a:cubicBezTo>
                    <a:cubicBezTo>
                      <a:pt x="1410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0" y="181"/>
                      <a:pt x="1298" y="197"/>
                      <a:pt x="1278" y="206"/>
                    </a:cubicBezTo>
                    <a:cubicBezTo>
                      <a:pt x="1269" y="216"/>
                      <a:pt x="1249" y="239"/>
                      <a:pt x="1207" y="242"/>
                    </a:cubicBezTo>
                    <a:cubicBezTo>
                      <a:pt x="1120" y="245"/>
                      <a:pt x="1034" y="232"/>
                      <a:pt x="950" y="219"/>
                    </a:cubicBezTo>
                    <a:cubicBezTo>
                      <a:pt x="866" y="203"/>
                      <a:pt x="785" y="187"/>
                      <a:pt x="708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14"/>
              <p:cNvSpPr/>
              <p:nvPr/>
            </p:nvSpPr>
            <p:spPr>
              <a:xfrm>
                <a:off x="144021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799" y="252"/>
                      <a:pt x="821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8" y="207"/>
                      <a:pt x="1179" y="249"/>
                      <a:pt x="1247" y="252"/>
                    </a:cubicBezTo>
                    <a:cubicBezTo>
                      <a:pt x="1273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3" y="97"/>
                    </a:cubicBezTo>
                    <a:lnTo>
                      <a:pt x="689" y="97"/>
                    </a:ln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14"/>
              <p:cNvSpPr/>
              <p:nvPr/>
            </p:nvSpPr>
            <p:spPr>
              <a:xfrm>
                <a:off x="892201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3"/>
                    </a:moveTo>
                    <a:lnTo>
                      <a:pt x="273" y="83"/>
                    </a:lnTo>
                    <a:cubicBezTo>
                      <a:pt x="360" y="50"/>
                      <a:pt x="460" y="44"/>
                      <a:pt x="550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0" y="169"/>
                      <a:pt x="921" y="199"/>
                      <a:pt x="1005" y="212"/>
                    </a:cubicBezTo>
                    <a:cubicBezTo>
                      <a:pt x="1075" y="221"/>
                      <a:pt x="1143" y="234"/>
                      <a:pt x="1214" y="234"/>
                    </a:cubicBezTo>
                    <a:cubicBezTo>
                      <a:pt x="1194" y="218"/>
                      <a:pt x="1182" y="195"/>
                      <a:pt x="1175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3" y="169"/>
                      <a:pt x="1117" y="166"/>
                      <a:pt x="1104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8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3" y="112"/>
                      <a:pt x="273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14"/>
              <p:cNvSpPr/>
              <p:nvPr/>
            </p:nvSpPr>
            <p:spPr>
              <a:xfrm>
                <a:off x="921177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10" y="84"/>
                    </a:cubicBezTo>
                    <a:cubicBezTo>
                      <a:pt x="165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3" y="226"/>
                      <a:pt x="65" y="222"/>
                      <a:pt x="94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7" y="213"/>
                      <a:pt x="110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6" y="135"/>
                      <a:pt x="512" y="148"/>
                    </a:cubicBezTo>
                    <a:cubicBezTo>
                      <a:pt x="615" y="165"/>
                      <a:pt x="712" y="197"/>
                      <a:pt x="809" y="226"/>
                    </a:cubicBezTo>
                    <a:cubicBezTo>
                      <a:pt x="838" y="235"/>
                      <a:pt x="867" y="245"/>
                      <a:pt x="896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7" y="219"/>
                      <a:pt x="1459" y="222"/>
                    </a:cubicBezTo>
                    <a:cubicBezTo>
                      <a:pt x="1488" y="222"/>
                      <a:pt x="1504" y="181"/>
                      <a:pt x="1508" y="158"/>
                    </a:cubicBezTo>
                    <a:cubicBezTo>
                      <a:pt x="1514" y="103"/>
                      <a:pt x="1475" y="52"/>
                      <a:pt x="1434" y="23"/>
                    </a:cubicBezTo>
                    <a:cubicBezTo>
                      <a:pt x="1411" y="10"/>
                      <a:pt x="1388" y="0"/>
                      <a:pt x="1363" y="0"/>
                    </a:cubicBezTo>
                    <a:cubicBezTo>
                      <a:pt x="1334" y="0"/>
                      <a:pt x="1292" y="13"/>
                      <a:pt x="1282" y="42"/>
                    </a:cubicBezTo>
                    <a:cubicBezTo>
                      <a:pt x="1269" y="74"/>
                      <a:pt x="1298" y="90"/>
                      <a:pt x="1318" y="110"/>
                    </a:cubicBezTo>
                    <a:cubicBezTo>
                      <a:pt x="1334" y="126"/>
                      <a:pt x="1331" y="145"/>
                      <a:pt x="1321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7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14"/>
              <p:cNvSpPr/>
              <p:nvPr/>
            </p:nvSpPr>
            <p:spPr>
              <a:xfrm>
                <a:off x="975668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7" y="236"/>
                      <a:pt x="779" y="245"/>
                    </a:cubicBezTo>
                    <a:cubicBezTo>
                      <a:pt x="802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8" y="213"/>
                      <a:pt x="1163" y="188"/>
                      <a:pt x="1153" y="159"/>
                    </a:cubicBezTo>
                    <a:cubicBezTo>
                      <a:pt x="1014" y="181"/>
                      <a:pt x="873" y="152"/>
                      <a:pt x="741" y="110"/>
                    </a:cubicBezTo>
                    <a:cubicBezTo>
                      <a:pt x="725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14"/>
              <p:cNvSpPr/>
              <p:nvPr/>
            </p:nvSpPr>
            <p:spPr>
              <a:xfrm>
                <a:off x="1725145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1" y="218"/>
                      <a:pt x="1178" y="195"/>
                      <a:pt x="1172" y="173"/>
                    </a:cubicBezTo>
                    <a:cubicBezTo>
                      <a:pt x="1162" y="173"/>
                      <a:pt x="1149" y="169"/>
                      <a:pt x="1146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3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2" y="124"/>
                      <a:pt x="41" y="195"/>
                      <a:pt x="0" y="279"/>
                    </a:cubicBezTo>
                    <a:cubicBezTo>
                      <a:pt x="13" y="276"/>
                      <a:pt x="25" y="269"/>
                      <a:pt x="41" y="269"/>
                    </a:cubicBezTo>
                    <a:cubicBezTo>
                      <a:pt x="80" y="179"/>
                      <a:pt x="180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14"/>
              <p:cNvSpPr/>
              <p:nvPr/>
            </p:nvSpPr>
            <p:spPr>
              <a:xfrm>
                <a:off x="1752824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2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5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5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4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14"/>
              <p:cNvSpPr/>
              <p:nvPr/>
            </p:nvSpPr>
            <p:spPr>
              <a:xfrm>
                <a:off x="1807315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801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3" y="210"/>
                      <a:pt x="1227" y="210"/>
                    </a:cubicBezTo>
                    <a:cubicBezTo>
                      <a:pt x="1188" y="213"/>
                      <a:pt x="1162" y="188"/>
                      <a:pt x="1153" y="159"/>
                    </a:cubicBezTo>
                    <a:cubicBezTo>
                      <a:pt x="1014" y="181"/>
                      <a:pt x="872" y="152"/>
                      <a:pt x="740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14"/>
              <p:cNvSpPr/>
              <p:nvPr/>
            </p:nvSpPr>
            <p:spPr>
              <a:xfrm>
                <a:off x="2556360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1" y="83"/>
                    </a:moveTo>
                    <a:lnTo>
                      <a:pt x="271" y="83"/>
                    </a:lnTo>
                    <a:cubicBezTo>
                      <a:pt x="358" y="50"/>
                      <a:pt x="458" y="44"/>
                      <a:pt x="548" y="63"/>
                    </a:cubicBezTo>
                    <a:cubicBezTo>
                      <a:pt x="619" y="83"/>
                      <a:pt x="686" y="115"/>
                      <a:pt x="757" y="140"/>
                    </a:cubicBezTo>
                    <a:cubicBezTo>
                      <a:pt x="838" y="169"/>
                      <a:pt x="918" y="199"/>
                      <a:pt x="1002" y="212"/>
                    </a:cubicBezTo>
                    <a:cubicBezTo>
                      <a:pt x="1073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1" y="169"/>
                      <a:pt x="1115" y="166"/>
                      <a:pt x="1102" y="163"/>
                    </a:cubicBezTo>
                    <a:cubicBezTo>
                      <a:pt x="1069" y="157"/>
                      <a:pt x="1040" y="150"/>
                      <a:pt x="1012" y="144"/>
                    </a:cubicBezTo>
                    <a:cubicBezTo>
                      <a:pt x="844" y="102"/>
                      <a:pt x="686" y="31"/>
                      <a:pt x="515" y="5"/>
                    </a:cubicBezTo>
                    <a:cubicBezTo>
                      <a:pt x="400" y="-11"/>
                      <a:pt x="293" y="12"/>
                      <a:pt x="194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6" y="269"/>
                      <a:pt x="42" y="269"/>
                    </a:cubicBezTo>
                    <a:cubicBezTo>
                      <a:pt x="81" y="179"/>
                      <a:pt x="181" y="112"/>
                      <a:pt x="271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14"/>
              <p:cNvSpPr/>
              <p:nvPr/>
            </p:nvSpPr>
            <p:spPr>
              <a:xfrm>
                <a:off x="2585768" y="4676809"/>
                <a:ext cx="65044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4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7" y="219"/>
                      <a:pt x="100" y="216"/>
                    </a:cubicBezTo>
                    <a:cubicBezTo>
                      <a:pt x="103" y="213"/>
                      <a:pt x="106" y="210"/>
                      <a:pt x="110" y="206"/>
                    </a:cubicBezTo>
                    <a:cubicBezTo>
                      <a:pt x="138" y="168"/>
                      <a:pt x="193" y="155"/>
                      <a:pt x="242" y="148"/>
                    </a:cubicBezTo>
                    <a:cubicBezTo>
                      <a:pt x="328" y="135"/>
                      <a:pt x="422" y="135"/>
                      <a:pt x="509" y="148"/>
                    </a:cubicBezTo>
                    <a:cubicBezTo>
                      <a:pt x="612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8" y="287"/>
                      <a:pt x="1150" y="313"/>
                      <a:pt x="1275" y="287"/>
                    </a:cubicBezTo>
                    <a:cubicBezTo>
                      <a:pt x="1275" y="284"/>
                      <a:pt x="1279" y="284"/>
                      <a:pt x="1279" y="280"/>
                    </a:cubicBezTo>
                    <a:cubicBezTo>
                      <a:pt x="1295" y="235"/>
                      <a:pt x="1340" y="187"/>
                      <a:pt x="1391" y="197"/>
                    </a:cubicBezTo>
                    <a:cubicBezTo>
                      <a:pt x="1414" y="203"/>
                      <a:pt x="1433" y="219"/>
                      <a:pt x="1456" y="222"/>
                    </a:cubicBezTo>
                    <a:cubicBezTo>
                      <a:pt x="1485" y="222"/>
                      <a:pt x="1504" y="181"/>
                      <a:pt x="1504" y="158"/>
                    </a:cubicBezTo>
                    <a:cubicBezTo>
                      <a:pt x="1510" y="103"/>
                      <a:pt x="1472" y="52"/>
                      <a:pt x="1430" y="23"/>
                    </a:cubicBezTo>
                    <a:cubicBezTo>
                      <a:pt x="1411" y="10"/>
                      <a:pt x="1385" y="0"/>
                      <a:pt x="1359" y="0"/>
                    </a:cubicBezTo>
                    <a:cubicBezTo>
                      <a:pt x="1330" y="0"/>
                      <a:pt x="1288" y="13"/>
                      <a:pt x="1279" y="42"/>
                    </a:cubicBezTo>
                    <a:cubicBezTo>
                      <a:pt x="1266" y="74"/>
                      <a:pt x="1295" y="90"/>
                      <a:pt x="1314" y="110"/>
                    </a:cubicBezTo>
                    <a:cubicBezTo>
                      <a:pt x="1330" y="126"/>
                      <a:pt x="1327" y="145"/>
                      <a:pt x="1317" y="165"/>
                    </a:cubicBezTo>
                    <a:cubicBezTo>
                      <a:pt x="1308" y="181"/>
                      <a:pt x="1295" y="197"/>
                      <a:pt x="1275" y="206"/>
                    </a:cubicBezTo>
                    <a:cubicBezTo>
                      <a:pt x="1266" y="216"/>
                      <a:pt x="1246" y="239"/>
                      <a:pt x="1204" y="242"/>
                    </a:cubicBezTo>
                    <a:cubicBezTo>
                      <a:pt x="1117" y="245"/>
                      <a:pt x="1031" y="232"/>
                      <a:pt x="947" y="219"/>
                    </a:cubicBezTo>
                    <a:cubicBezTo>
                      <a:pt x="863" y="203"/>
                      <a:pt x="783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" name="Google Shape;1271;p14"/>
              <p:cNvSpPr/>
              <p:nvPr/>
            </p:nvSpPr>
            <p:spPr>
              <a:xfrm>
                <a:off x="2638530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802" y="252"/>
                      <a:pt x="822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82" y="249"/>
                      <a:pt x="1247" y="252"/>
                    </a:cubicBezTo>
                    <a:cubicBezTo>
                      <a:pt x="1272" y="255"/>
                      <a:pt x="1302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6" y="97"/>
                    </a:cubicBezTo>
                    <a:cubicBezTo>
                      <a:pt x="693" y="97"/>
                      <a:pt x="689" y="97"/>
                      <a:pt x="689" y="97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7" y="107"/>
                      <a:pt x="406" y="110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" name="Google Shape;1272;p14"/>
              <p:cNvSpPr/>
              <p:nvPr/>
            </p:nvSpPr>
            <p:spPr>
              <a:xfrm>
                <a:off x="7631441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14"/>
              <p:cNvSpPr/>
              <p:nvPr/>
            </p:nvSpPr>
            <p:spPr>
              <a:xfrm>
                <a:off x="8379621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59" y="141"/>
                    </a:cubicBezTo>
                    <a:cubicBezTo>
                      <a:pt x="840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4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5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3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14"/>
              <p:cNvSpPr/>
              <p:nvPr/>
            </p:nvSpPr>
            <p:spPr>
              <a:xfrm>
                <a:off x="840859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70" y="96"/>
                      <a:pt x="496" y="74"/>
                    </a:cubicBezTo>
                    <a:cubicBezTo>
                      <a:pt x="403" y="48"/>
                      <a:pt x="303" y="51"/>
                      <a:pt x="210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7" y="235"/>
                      <a:pt x="867" y="244"/>
                      <a:pt x="895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14"/>
              <p:cNvSpPr/>
              <p:nvPr/>
            </p:nvSpPr>
            <p:spPr>
              <a:xfrm>
                <a:off x="8463088" y="4751627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1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" name="Google Shape;1276;p14"/>
              <p:cNvSpPr/>
              <p:nvPr/>
            </p:nvSpPr>
            <p:spPr>
              <a:xfrm>
                <a:off x="921083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41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5" y="218"/>
                      <a:pt x="1182" y="196"/>
                      <a:pt x="1176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2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6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14"/>
              <p:cNvSpPr/>
              <p:nvPr/>
            </p:nvSpPr>
            <p:spPr>
              <a:xfrm>
                <a:off x="9240244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7" y="125"/>
                      <a:pt x="570" y="96"/>
                      <a:pt x="496" y="74"/>
                    </a:cubicBezTo>
                    <a:cubicBezTo>
                      <a:pt x="402" y="48"/>
                      <a:pt x="302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6" y="196"/>
                      <a:pt x="0" y="228"/>
                    </a:cubicBezTo>
                    <a:cubicBezTo>
                      <a:pt x="32" y="225"/>
                      <a:pt x="64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13" y="206"/>
                    </a:cubicBezTo>
                    <a:cubicBezTo>
                      <a:pt x="142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21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4" y="193"/>
                      <a:pt x="1278" y="202"/>
                    </a:cubicBezTo>
                    <a:cubicBezTo>
                      <a:pt x="1269" y="215"/>
                      <a:pt x="1249" y="238"/>
                      <a:pt x="1208" y="238"/>
                    </a:cubicBezTo>
                    <a:cubicBezTo>
                      <a:pt x="1120" y="244"/>
                      <a:pt x="1034" y="231"/>
                      <a:pt x="950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14"/>
              <p:cNvSpPr/>
              <p:nvPr/>
            </p:nvSpPr>
            <p:spPr>
              <a:xfrm>
                <a:off x="9294303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4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7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7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90" y="98"/>
                      <a:pt x="690" y="94"/>
                    </a:cubicBezTo>
                    <a:cubicBezTo>
                      <a:pt x="606" y="72"/>
                      <a:pt x="525" y="43"/>
                      <a:pt x="442" y="27"/>
                    </a:cubicBezTo>
                    <a:cubicBezTo>
                      <a:pt x="354" y="8"/>
                      <a:pt x="268" y="-2"/>
                      <a:pt x="181" y="1"/>
                    </a:cubicBezTo>
                    <a:cubicBezTo>
                      <a:pt x="129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9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14"/>
              <p:cNvSpPr/>
              <p:nvPr/>
            </p:nvSpPr>
            <p:spPr>
              <a:xfrm>
                <a:off x="8777929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5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14"/>
              <p:cNvSpPr/>
              <p:nvPr/>
            </p:nvSpPr>
            <p:spPr>
              <a:xfrm>
                <a:off x="8620076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4" y="96"/>
                      <a:pt x="1302" y="83"/>
                    </a:cubicBezTo>
                    <a:cubicBezTo>
                      <a:pt x="1208" y="51"/>
                      <a:pt x="1108" y="48"/>
                      <a:pt x="1012" y="74"/>
                    </a:cubicBezTo>
                    <a:cubicBezTo>
                      <a:pt x="941" y="93"/>
                      <a:pt x="873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3" y="90"/>
                      <a:pt x="242" y="74"/>
                      <a:pt x="229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4"/>
                      <a:pt x="1398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14"/>
              <p:cNvSpPr/>
              <p:nvPr/>
            </p:nvSpPr>
            <p:spPr>
              <a:xfrm>
                <a:off x="8633483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1" y="232"/>
                      <a:pt x="27" y="245"/>
                    </a:cubicBezTo>
                    <a:cubicBezTo>
                      <a:pt x="53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3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14"/>
              <p:cNvSpPr/>
              <p:nvPr/>
            </p:nvSpPr>
            <p:spPr>
              <a:xfrm>
                <a:off x="7946282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89" y="79"/>
                      <a:pt x="663" y="63"/>
                    </a:cubicBezTo>
                    <a:cubicBezTo>
                      <a:pt x="754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14"/>
              <p:cNvSpPr/>
              <p:nvPr/>
            </p:nvSpPr>
            <p:spPr>
              <a:xfrm>
                <a:off x="7788429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6" y="116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2" y="74"/>
                    </a:cubicBezTo>
                    <a:cubicBezTo>
                      <a:pt x="941" y="93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30" y="202"/>
                    </a:cubicBezTo>
                    <a:cubicBezTo>
                      <a:pt x="214" y="193"/>
                      <a:pt x="197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0" y="90"/>
                      <a:pt x="242" y="74"/>
                      <a:pt x="230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8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700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4"/>
                      <a:pt x="1399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2" y="215"/>
                      <a:pt x="1415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14"/>
              <p:cNvSpPr/>
              <p:nvPr/>
            </p:nvSpPr>
            <p:spPr>
              <a:xfrm>
                <a:off x="7801836" y="5088524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8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8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4" y="255"/>
                      <a:pt x="553" y="252"/>
                      <a:pt x="575" y="245"/>
                    </a:cubicBezTo>
                    <a:cubicBezTo>
                      <a:pt x="617" y="235"/>
                      <a:pt x="659" y="223"/>
                      <a:pt x="698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6" y="103"/>
                      <a:pt x="965" y="100"/>
                    </a:cubicBezTo>
                    <a:cubicBezTo>
                      <a:pt x="1084" y="52"/>
                      <a:pt x="1207" y="42"/>
                      <a:pt x="1332" y="45"/>
                    </a:cubicBezTo>
                    <a:cubicBezTo>
                      <a:pt x="1339" y="45"/>
                      <a:pt x="1345" y="45"/>
                      <a:pt x="1352" y="45"/>
                    </a:cubicBezTo>
                    <a:cubicBezTo>
                      <a:pt x="1313" y="0"/>
                      <a:pt x="1226" y="0"/>
                      <a:pt x="1174" y="0"/>
                    </a:cubicBezTo>
                    <a:cubicBezTo>
                      <a:pt x="1088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14"/>
              <p:cNvSpPr/>
              <p:nvPr/>
            </p:nvSpPr>
            <p:spPr>
              <a:xfrm>
                <a:off x="2122156" y="4999002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5" y="5"/>
                    </a:cubicBezTo>
                    <a:cubicBezTo>
                      <a:pt x="525" y="30"/>
                      <a:pt x="363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6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0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0" y="278"/>
                    </a:cubicBezTo>
                    <a:cubicBezTo>
                      <a:pt x="1169" y="194"/>
                      <a:pt x="1094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14"/>
              <p:cNvSpPr/>
              <p:nvPr/>
            </p:nvSpPr>
            <p:spPr>
              <a:xfrm>
                <a:off x="196430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5" y="119"/>
                      <a:pt x="1343" y="96"/>
                      <a:pt x="1302" y="83"/>
                    </a:cubicBezTo>
                    <a:cubicBezTo>
                      <a:pt x="1208" y="51"/>
                      <a:pt x="1108" y="48"/>
                      <a:pt x="1015" y="73"/>
                    </a:cubicBezTo>
                    <a:cubicBezTo>
                      <a:pt x="941" y="96"/>
                      <a:pt x="873" y="125"/>
                      <a:pt x="802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0" y="244"/>
                      <a:pt x="303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0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8" y="186"/>
                      <a:pt x="213" y="234"/>
                      <a:pt x="229" y="280"/>
                    </a:cubicBezTo>
                    <a:cubicBezTo>
                      <a:pt x="229" y="283"/>
                      <a:pt x="233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5" y="196"/>
                      <a:pt x="1456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14"/>
              <p:cNvSpPr/>
              <p:nvPr/>
            </p:nvSpPr>
            <p:spPr>
              <a:xfrm>
                <a:off x="1977278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41" y="180"/>
                      <a:pt x="203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3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8" y="261"/>
                      <a:pt x="512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60" y="222"/>
                      <a:pt x="702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2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" name="Google Shape;1288;p14"/>
              <p:cNvSpPr/>
              <p:nvPr/>
            </p:nvSpPr>
            <p:spPr>
              <a:xfrm>
                <a:off x="129050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" name="Google Shape;1289;p14"/>
              <p:cNvSpPr/>
              <p:nvPr/>
            </p:nvSpPr>
            <p:spPr>
              <a:xfrm>
                <a:off x="1132656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8" y="231"/>
                      <a:pt x="390" y="244"/>
                      <a:pt x="304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" name="Google Shape;1290;p14"/>
              <p:cNvSpPr/>
              <p:nvPr/>
            </p:nvSpPr>
            <p:spPr>
              <a:xfrm>
                <a:off x="1146063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9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4" y="255"/>
                      <a:pt x="82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" name="Google Shape;1291;p14"/>
              <p:cNvSpPr/>
              <p:nvPr/>
            </p:nvSpPr>
            <p:spPr>
              <a:xfrm>
                <a:off x="458862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3" y="166"/>
                      <a:pt x="81" y="166"/>
                      <a:pt x="65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" name="Google Shape;1292;p14"/>
              <p:cNvSpPr/>
              <p:nvPr/>
            </p:nvSpPr>
            <p:spPr>
              <a:xfrm>
                <a:off x="301009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5" y="199"/>
                      <a:pt x="117" y="196"/>
                    </a:cubicBezTo>
                    <a:cubicBezTo>
                      <a:pt x="165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999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9" y="215"/>
                    </a:cubicBezTo>
                    <a:cubicBezTo>
                      <a:pt x="1409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" name="Google Shape;1293;p14"/>
              <p:cNvSpPr/>
              <p:nvPr/>
            </p:nvSpPr>
            <p:spPr>
              <a:xfrm>
                <a:off x="314416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59" y="97"/>
                    </a:cubicBezTo>
                    <a:cubicBezTo>
                      <a:pt x="647" y="100"/>
                      <a:pt x="631" y="106"/>
                      <a:pt x="614" y="110"/>
                    </a:cubicBezTo>
                    <a:cubicBezTo>
                      <a:pt x="482" y="151"/>
                      <a:pt x="341" y="180"/>
                      <a:pt x="202" y="158"/>
                    </a:cubicBezTo>
                    <a:cubicBezTo>
                      <a:pt x="192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3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59" y="222"/>
                      <a:pt x="701" y="209"/>
                    </a:cubicBezTo>
                    <a:cubicBezTo>
                      <a:pt x="782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" name="Google Shape;1294;p14"/>
              <p:cNvSpPr/>
              <p:nvPr/>
            </p:nvSpPr>
            <p:spPr>
              <a:xfrm>
                <a:off x="-372785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5" y="101"/>
                      <a:pt x="197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2" y="169"/>
                      <a:pt x="49" y="169"/>
                      <a:pt x="39" y="172"/>
                    </a:cubicBezTo>
                    <a:cubicBezTo>
                      <a:pt x="33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8" y="111"/>
                      <a:pt x="1131" y="175"/>
                      <a:pt x="1170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" name="Google Shape;1295;p14"/>
              <p:cNvSpPr/>
              <p:nvPr/>
            </p:nvSpPr>
            <p:spPr>
              <a:xfrm>
                <a:off x="-530638" y="5013706"/>
                <a:ext cx="65260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7" y="119"/>
                      <a:pt x="1344" y="96"/>
                      <a:pt x="1303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6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2" y="164"/>
                    </a:cubicBezTo>
                    <a:cubicBezTo>
                      <a:pt x="182" y="144"/>
                      <a:pt x="179" y="122"/>
                      <a:pt x="195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1" y="12"/>
                      <a:pt x="179" y="0"/>
                      <a:pt x="150" y="0"/>
                    </a:cubicBezTo>
                    <a:cubicBezTo>
                      <a:pt x="124" y="0"/>
                      <a:pt x="98" y="9"/>
                      <a:pt x="79" y="22"/>
                    </a:cubicBezTo>
                    <a:cubicBezTo>
                      <a:pt x="34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6" y="218"/>
                      <a:pt x="95" y="199"/>
                      <a:pt x="117" y="196"/>
                    </a:cubicBezTo>
                    <a:cubicBezTo>
                      <a:pt x="166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7" y="251"/>
                    </a:cubicBezTo>
                    <a:cubicBezTo>
                      <a:pt x="646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1000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3" y="209"/>
                      <a:pt x="1406" y="212"/>
                      <a:pt x="1409" y="215"/>
                    </a:cubicBezTo>
                    <a:cubicBezTo>
                      <a:pt x="1409" y="215"/>
                      <a:pt x="1415" y="218"/>
                      <a:pt x="1419" y="218"/>
                    </a:cubicBezTo>
                    <a:cubicBezTo>
                      <a:pt x="1447" y="221"/>
                      <a:pt x="1480" y="225"/>
                      <a:pt x="1509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" name="Google Shape;1296;p14"/>
              <p:cNvSpPr/>
              <p:nvPr/>
            </p:nvSpPr>
            <p:spPr>
              <a:xfrm>
                <a:off x="-51723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1" y="42"/>
                      <a:pt x="747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38" y="180"/>
                      <a:pt x="202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9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4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5" y="261"/>
                      <a:pt x="511" y="261"/>
                    </a:cubicBezTo>
                    <a:cubicBezTo>
                      <a:pt x="534" y="258"/>
                      <a:pt x="554" y="251"/>
                      <a:pt x="576" y="245"/>
                    </a:cubicBezTo>
                    <a:cubicBezTo>
                      <a:pt x="618" y="235"/>
                      <a:pt x="660" y="222"/>
                      <a:pt x="699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3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" name="Google Shape;1297;p14"/>
              <p:cNvSpPr/>
              <p:nvPr/>
            </p:nvSpPr>
            <p:spPr>
              <a:xfrm>
                <a:off x="-1204000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6" y="5"/>
                    </a:cubicBezTo>
                    <a:cubicBezTo>
                      <a:pt x="525" y="30"/>
                      <a:pt x="364" y="101"/>
                      <a:pt x="196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" name="Google Shape;1298;p14"/>
              <p:cNvSpPr/>
              <p:nvPr/>
            </p:nvSpPr>
            <p:spPr>
              <a:xfrm>
                <a:off x="-136185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1" y="244"/>
                      <a:pt x="304" y="238"/>
                    </a:cubicBezTo>
                    <a:cubicBezTo>
                      <a:pt x="259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4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70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08" y="215"/>
                      <a:pt x="1411" y="218"/>
                      <a:pt x="1415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2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" name="Google Shape;1299;p14"/>
              <p:cNvSpPr/>
              <p:nvPr/>
            </p:nvSpPr>
            <p:spPr>
              <a:xfrm>
                <a:off x="-1348446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6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37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3" y="255"/>
                      <a:pt x="83" y="255"/>
                      <a:pt x="108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5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698" y="209"/>
                    </a:cubicBezTo>
                    <a:cubicBezTo>
                      <a:pt x="782" y="180"/>
                      <a:pt x="862" y="145"/>
                      <a:pt x="942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39" y="45"/>
                      <a:pt x="1345" y="45"/>
                      <a:pt x="1351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" name="Google Shape;1300;p14"/>
              <p:cNvSpPr/>
              <p:nvPr/>
            </p:nvSpPr>
            <p:spPr>
              <a:xfrm>
                <a:off x="3388008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8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7" y="140"/>
                    </a:cubicBezTo>
                    <a:cubicBezTo>
                      <a:pt x="837" y="169"/>
                      <a:pt x="918" y="199"/>
                      <a:pt x="1002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1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" name="Google Shape;1301;p14"/>
              <p:cNvSpPr/>
              <p:nvPr/>
            </p:nvSpPr>
            <p:spPr>
              <a:xfrm>
                <a:off x="3417416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4" y="129"/>
                      <a:pt x="567" y="97"/>
                      <a:pt x="492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3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6" y="219"/>
                      <a:pt x="99" y="216"/>
                    </a:cubicBezTo>
                    <a:cubicBezTo>
                      <a:pt x="103" y="213"/>
                      <a:pt x="106" y="210"/>
                      <a:pt x="109" y="206"/>
                    </a:cubicBezTo>
                    <a:cubicBezTo>
                      <a:pt x="138" y="168"/>
                      <a:pt x="193" y="155"/>
                      <a:pt x="241" y="148"/>
                    </a:cubicBezTo>
                    <a:cubicBezTo>
                      <a:pt x="328" y="135"/>
                      <a:pt x="422" y="135"/>
                      <a:pt x="508" y="148"/>
                    </a:cubicBezTo>
                    <a:cubicBezTo>
                      <a:pt x="611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3" y="219"/>
                      <a:pt x="1455" y="222"/>
                    </a:cubicBezTo>
                    <a:cubicBezTo>
                      <a:pt x="1484" y="222"/>
                      <a:pt x="1504" y="181"/>
                      <a:pt x="1504" y="158"/>
                    </a:cubicBezTo>
                    <a:cubicBezTo>
                      <a:pt x="1513" y="103"/>
                      <a:pt x="1472" y="52"/>
                      <a:pt x="1429" y="23"/>
                    </a:cubicBezTo>
                    <a:cubicBezTo>
                      <a:pt x="1410" y="10"/>
                      <a:pt x="1384" y="0"/>
                      <a:pt x="1359" y="0"/>
                    </a:cubicBezTo>
                    <a:cubicBezTo>
                      <a:pt x="1330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4" y="110"/>
                    </a:cubicBezTo>
                    <a:cubicBezTo>
                      <a:pt x="1330" y="126"/>
                      <a:pt x="1326" y="145"/>
                      <a:pt x="1317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2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" name="Google Shape;1302;p14"/>
              <p:cNvSpPr/>
              <p:nvPr/>
            </p:nvSpPr>
            <p:spPr>
              <a:xfrm>
                <a:off x="3471475" y="4750329"/>
                <a:ext cx="584274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1" y="210"/>
                    </a:cubicBezTo>
                    <a:cubicBezTo>
                      <a:pt x="693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1" y="262"/>
                    </a:cubicBezTo>
                    <a:cubicBezTo>
                      <a:pt x="844" y="265"/>
                      <a:pt x="879" y="275"/>
                      <a:pt x="895" y="275"/>
                    </a:cubicBezTo>
                    <a:cubicBezTo>
                      <a:pt x="934" y="226"/>
                      <a:pt x="999" y="194"/>
                      <a:pt x="1060" y="201"/>
                    </a:cubicBezTo>
                    <a:cubicBezTo>
                      <a:pt x="1124" y="207"/>
                      <a:pt x="1179" y="249"/>
                      <a:pt x="1243" y="252"/>
                    </a:cubicBezTo>
                    <a:cubicBezTo>
                      <a:pt x="1269" y="255"/>
                      <a:pt x="1298" y="255"/>
                      <a:pt x="1324" y="245"/>
                    </a:cubicBezTo>
                    <a:cubicBezTo>
                      <a:pt x="1350" y="233"/>
                      <a:pt x="1359" y="194"/>
                      <a:pt x="1343" y="168"/>
                    </a:cubicBezTo>
                    <a:cubicBezTo>
                      <a:pt x="1327" y="139"/>
                      <a:pt x="1288" y="143"/>
                      <a:pt x="1272" y="172"/>
                    </a:cubicBezTo>
                    <a:cubicBezTo>
                      <a:pt x="1263" y="194"/>
                      <a:pt x="1250" y="210"/>
                      <a:pt x="1224" y="210"/>
                    </a:cubicBezTo>
                    <a:cubicBezTo>
                      <a:pt x="1185" y="213"/>
                      <a:pt x="1159" y="188"/>
                      <a:pt x="1150" y="159"/>
                    </a:cubicBezTo>
                    <a:cubicBezTo>
                      <a:pt x="1011" y="181"/>
                      <a:pt x="870" y="152"/>
                      <a:pt x="738" y="110"/>
                    </a:cubicBezTo>
                    <a:cubicBezTo>
                      <a:pt x="722" y="107"/>
                      <a:pt x="706" y="104"/>
                      <a:pt x="693" y="97"/>
                    </a:cubicBezTo>
                    <a:cubicBezTo>
                      <a:pt x="690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6" y="1"/>
                      <a:pt x="39" y="4"/>
                      <a:pt x="0" y="46"/>
                    </a:cubicBezTo>
                    <a:cubicBezTo>
                      <a:pt x="3" y="46"/>
                      <a:pt x="10" y="46"/>
                      <a:pt x="16" y="46"/>
                    </a:cubicBezTo>
                    <a:cubicBezTo>
                      <a:pt x="145" y="43"/>
                      <a:pt x="267" y="52"/>
                      <a:pt x="387" y="104"/>
                    </a:cubicBezTo>
                    <a:cubicBezTo>
                      <a:pt x="396" y="107"/>
                      <a:pt x="403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" name="Google Shape;1303;p14"/>
              <p:cNvSpPr/>
              <p:nvPr/>
            </p:nvSpPr>
            <p:spPr>
              <a:xfrm>
                <a:off x="4219655" y="4662105"/>
                <a:ext cx="52329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9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1" y="221"/>
                      <a:pt x="1139" y="234"/>
                      <a:pt x="1210" y="234"/>
                    </a:cubicBezTo>
                    <a:cubicBezTo>
                      <a:pt x="1190" y="218"/>
                      <a:pt x="1177" y="195"/>
                      <a:pt x="1171" y="173"/>
                    </a:cubicBezTo>
                    <a:cubicBezTo>
                      <a:pt x="1161" y="173"/>
                      <a:pt x="1148" y="169"/>
                      <a:pt x="1145" y="169"/>
                    </a:cubicBezTo>
                    <a:cubicBezTo>
                      <a:pt x="1129" y="169"/>
                      <a:pt x="1113" y="166"/>
                      <a:pt x="1100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0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" name="Google Shape;1304;p14"/>
              <p:cNvSpPr/>
              <p:nvPr/>
            </p:nvSpPr>
            <p:spPr>
              <a:xfrm>
                <a:off x="4248631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6" y="155"/>
                    </a:moveTo>
                    <a:lnTo>
                      <a:pt x="706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400" y="49"/>
                      <a:pt x="300" y="52"/>
                      <a:pt x="206" y="84"/>
                    </a:cubicBezTo>
                    <a:cubicBezTo>
                      <a:pt x="164" y="100"/>
                      <a:pt x="123" y="119"/>
                      <a:pt x="84" y="145"/>
                    </a:cubicBezTo>
                    <a:cubicBezTo>
                      <a:pt x="52" y="168"/>
                      <a:pt x="23" y="197"/>
                      <a:pt x="0" y="229"/>
                    </a:cubicBezTo>
                    <a:cubicBezTo>
                      <a:pt x="29" y="226"/>
                      <a:pt x="61" y="222"/>
                      <a:pt x="91" y="219"/>
                    </a:cubicBezTo>
                    <a:cubicBezTo>
                      <a:pt x="94" y="219"/>
                      <a:pt x="97" y="219"/>
                      <a:pt x="100" y="216"/>
                    </a:cubicBezTo>
                    <a:cubicBezTo>
                      <a:pt x="103" y="213"/>
                      <a:pt x="107" y="210"/>
                      <a:pt x="110" y="206"/>
                    </a:cubicBezTo>
                    <a:cubicBezTo>
                      <a:pt x="139" y="168"/>
                      <a:pt x="194" y="155"/>
                      <a:pt x="242" y="148"/>
                    </a:cubicBezTo>
                    <a:cubicBezTo>
                      <a:pt x="329" y="135"/>
                      <a:pt x="422" y="135"/>
                      <a:pt x="509" y="148"/>
                    </a:cubicBezTo>
                    <a:cubicBezTo>
                      <a:pt x="612" y="165"/>
                      <a:pt x="709" y="197"/>
                      <a:pt x="809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2" y="219"/>
                      <a:pt x="1455" y="222"/>
                    </a:cubicBezTo>
                    <a:cubicBezTo>
                      <a:pt x="1484" y="222"/>
                      <a:pt x="1503" y="181"/>
                      <a:pt x="1503" y="158"/>
                    </a:cubicBezTo>
                    <a:cubicBezTo>
                      <a:pt x="1513" y="103"/>
                      <a:pt x="1471" y="52"/>
                      <a:pt x="1429" y="23"/>
                    </a:cubicBezTo>
                    <a:cubicBezTo>
                      <a:pt x="1410" y="10"/>
                      <a:pt x="1384" y="0"/>
                      <a:pt x="1358" y="0"/>
                    </a:cubicBezTo>
                    <a:cubicBezTo>
                      <a:pt x="1329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3" y="110"/>
                    </a:cubicBezTo>
                    <a:cubicBezTo>
                      <a:pt x="1329" y="126"/>
                      <a:pt x="1326" y="145"/>
                      <a:pt x="1316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3" y="187"/>
                      <a:pt x="70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" name="Google Shape;1305;p14"/>
              <p:cNvSpPr/>
              <p:nvPr/>
            </p:nvSpPr>
            <p:spPr>
              <a:xfrm>
                <a:off x="4303122" y="4750329"/>
                <a:ext cx="583841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0" y="210"/>
                    </a:cubicBezTo>
                    <a:cubicBezTo>
                      <a:pt x="692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0" y="262"/>
                    </a:cubicBezTo>
                    <a:cubicBezTo>
                      <a:pt x="844" y="265"/>
                      <a:pt x="878" y="275"/>
                      <a:pt x="894" y="275"/>
                    </a:cubicBezTo>
                    <a:cubicBezTo>
                      <a:pt x="933" y="226"/>
                      <a:pt x="997" y="194"/>
                      <a:pt x="1058" y="201"/>
                    </a:cubicBezTo>
                    <a:cubicBezTo>
                      <a:pt x="1123" y="207"/>
                      <a:pt x="1178" y="249"/>
                      <a:pt x="1242" y="252"/>
                    </a:cubicBezTo>
                    <a:cubicBezTo>
                      <a:pt x="1268" y="255"/>
                      <a:pt x="1297" y="255"/>
                      <a:pt x="1322" y="245"/>
                    </a:cubicBezTo>
                    <a:cubicBezTo>
                      <a:pt x="1348" y="233"/>
                      <a:pt x="1358" y="194"/>
                      <a:pt x="1342" y="168"/>
                    </a:cubicBezTo>
                    <a:cubicBezTo>
                      <a:pt x="1326" y="139"/>
                      <a:pt x="1287" y="143"/>
                      <a:pt x="1271" y="172"/>
                    </a:cubicBezTo>
                    <a:cubicBezTo>
                      <a:pt x="1261" y="194"/>
                      <a:pt x="1248" y="210"/>
                      <a:pt x="1223" y="210"/>
                    </a:cubicBezTo>
                    <a:cubicBezTo>
                      <a:pt x="1184" y="213"/>
                      <a:pt x="1158" y="188"/>
                      <a:pt x="1149" y="159"/>
                    </a:cubicBezTo>
                    <a:cubicBezTo>
                      <a:pt x="1010" y="181"/>
                      <a:pt x="870" y="152"/>
                      <a:pt x="737" y="110"/>
                    </a:cubicBezTo>
                    <a:cubicBezTo>
                      <a:pt x="721" y="107"/>
                      <a:pt x="705" y="104"/>
                      <a:pt x="692" y="97"/>
                    </a:cubicBezTo>
                    <a:cubicBezTo>
                      <a:pt x="689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5" y="1"/>
                      <a:pt x="38" y="4"/>
                      <a:pt x="0" y="46"/>
                    </a:cubicBezTo>
                    <a:cubicBezTo>
                      <a:pt x="3" y="46"/>
                      <a:pt x="9" y="46"/>
                      <a:pt x="16" y="46"/>
                    </a:cubicBezTo>
                    <a:cubicBezTo>
                      <a:pt x="145" y="43"/>
                      <a:pt x="267" y="52"/>
                      <a:pt x="386" y="104"/>
                    </a:cubicBezTo>
                    <a:cubicBezTo>
                      <a:pt x="396" y="107"/>
                      <a:pt x="402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" name="Google Shape;1306;p14"/>
              <p:cNvSpPr/>
              <p:nvPr/>
            </p:nvSpPr>
            <p:spPr>
              <a:xfrm>
                <a:off x="505346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" name="Google Shape;1307;p14"/>
              <p:cNvSpPr/>
              <p:nvPr/>
            </p:nvSpPr>
            <p:spPr>
              <a:xfrm>
                <a:off x="5082873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7" y="125"/>
                      <a:pt x="566" y="96"/>
                      <a:pt x="495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6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0" y="222"/>
                      <a:pt x="93" y="218"/>
                    </a:cubicBezTo>
                    <a:cubicBezTo>
                      <a:pt x="96" y="218"/>
                      <a:pt x="99" y="215"/>
                      <a:pt x="102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1" y="148"/>
                    </a:cubicBezTo>
                    <a:cubicBezTo>
                      <a:pt x="331" y="135"/>
                      <a:pt x="421" y="135"/>
                      <a:pt x="512" y="148"/>
                    </a:cubicBezTo>
                    <a:cubicBezTo>
                      <a:pt x="611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7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7" y="235"/>
                      <a:pt x="1342" y="186"/>
                      <a:pt x="1394" y="196"/>
                    </a:cubicBezTo>
                    <a:cubicBezTo>
                      <a:pt x="1416" y="199"/>
                      <a:pt x="1436" y="218"/>
                      <a:pt x="1458" y="218"/>
                    </a:cubicBezTo>
                    <a:cubicBezTo>
                      <a:pt x="1487" y="222"/>
                      <a:pt x="1503" y="180"/>
                      <a:pt x="1507" y="157"/>
                    </a:cubicBezTo>
                    <a:cubicBezTo>
                      <a:pt x="1513" y="102"/>
                      <a:pt x="1474" y="51"/>
                      <a:pt x="1433" y="22"/>
                    </a:cubicBezTo>
                    <a:cubicBezTo>
                      <a:pt x="1410" y="9"/>
                      <a:pt x="1387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8" y="74"/>
                      <a:pt x="1297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0" y="180"/>
                      <a:pt x="1294" y="193"/>
                      <a:pt x="1278" y="202"/>
                    </a:cubicBezTo>
                    <a:cubicBezTo>
                      <a:pt x="1268" y="215"/>
                      <a:pt x="1249" y="238"/>
                      <a:pt x="1207" y="238"/>
                    </a:cubicBezTo>
                    <a:cubicBezTo>
                      <a:pt x="1120" y="244"/>
                      <a:pt x="1033" y="231"/>
                      <a:pt x="946" y="215"/>
                    </a:cubicBezTo>
                    <a:cubicBezTo>
                      <a:pt x="866" y="202"/>
                      <a:pt x="785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" name="Google Shape;1308;p14"/>
              <p:cNvSpPr/>
              <p:nvPr/>
            </p:nvSpPr>
            <p:spPr>
              <a:xfrm>
                <a:off x="5136932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0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39" y="5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" name="Google Shape;1309;p14"/>
              <p:cNvSpPr/>
              <p:nvPr/>
            </p:nvSpPr>
            <p:spPr>
              <a:xfrm>
                <a:off x="5885112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4" y="196"/>
                      <a:pt x="0" y="279"/>
                    </a:cubicBezTo>
                    <a:cubicBezTo>
                      <a:pt x="16" y="273"/>
                      <a:pt x="28" y="270"/>
                      <a:pt x="44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" name="Google Shape;1310;p14"/>
              <p:cNvSpPr/>
              <p:nvPr/>
            </p:nvSpPr>
            <p:spPr>
              <a:xfrm>
                <a:off x="591408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2" y="167"/>
                      <a:pt x="197" y="154"/>
                      <a:pt x="242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8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" name="Google Shape;1311;p14"/>
              <p:cNvSpPr/>
              <p:nvPr/>
            </p:nvSpPr>
            <p:spPr>
              <a:xfrm>
                <a:off x="5968579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3" y="252"/>
                    </a:cubicBezTo>
                    <a:cubicBezTo>
                      <a:pt x="1269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2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4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5" y="1"/>
                      <a:pt x="38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" name="Google Shape;1312;p14"/>
              <p:cNvSpPr/>
              <p:nvPr/>
            </p:nvSpPr>
            <p:spPr>
              <a:xfrm>
                <a:off x="671632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38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2" y="218"/>
                      <a:pt x="1179" y="196"/>
                      <a:pt x="1175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3" y="157"/>
                      <a:pt x="1043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" name="Google Shape;1313;p14"/>
              <p:cNvSpPr/>
              <p:nvPr/>
            </p:nvSpPr>
            <p:spPr>
              <a:xfrm>
                <a:off x="6745735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8" y="125"/>
                      <a:pt x="566" y="96"/>
                      <a:pt x="496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8" y="286"/>
                    </a:cubicBezTo>
                    <a:cubicBezTo>
                      <a:pt x="1278" y="283"/>
                      <a:pt x="1278" y="283"/>
                      <a:pt x="1282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8" y="202"/>
                    </a:cubicBezTo>
                    <a:cubicBezTo>
                      <a:pt x="1269" y="215"/>
                      <a:pt x="1249" y="238"/>
                      <a:pt x="1207" y="238"/>
                    </a:cubicBezTo>
                    <a:cubicBezTo>
                      <a:pt x="1120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" name="Google Shape;1314;p14"/>
              <p:cNvSpPr/>
              <p:nvPr/>
            </p:nvSpPr>
            <p:spPr>
              <a:xfrm>
                <a:off x="6799794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2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" name="Google Shape;1315;p14"/>
              <p:cNvSpPr/>
              <p:nvPr/>
            </p:nvSpPr>
            <p:spPr>
              <a:xfrm>
                <a:off x="754797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1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40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9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" name="Google Shape;1316;p14"/>
              <p:cNvSpPr/>
              <p:nvPr/>
            </p:nvSpPr>
            <p:spPr>
              <a:xfrm>
                <a:off x="7576949" y="4678539"/>
                <a:ext cx="652605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10" y="83"/>
                    </a:cubicBezTo>
                    <a:cubicBezTo>
                      <a:pt x="165" y="96"/>
                      <a:pt x="123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3" y="225"/>
                      <a:pt x="62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7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9" y="225"/>
                    </a:cubicBezTo>
                    <a:cubicBezTo>
                      <a:pt x="838" y="235"/>
                      <a:pt x="867" y="244"/>
                      <a:pt x="896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7" y="218"/>
                      <a:pt x="1459" y="218"/>
                    </a:cubicBezTo>
                    <a:cubicBezTo>
                      <a:pt x="1488" y="222"/>
                      <a:pt x="1504" y="180"/>
                      <a:pt x="1508" y="157"/>
                    </a:cubicBezTo>
                    <a:cubicBezTo>
                      <a:pt x="1514" y="102"/>
                      <a:pt x="1476" y="51"/>
                      <a:pt x="1433" y="22"/>
                    </a:cubicBezTo>
                    <a:cubicBezTo>
                      <a:pt x="1411" y="9"/>
                      <a:pt x="1388" y="0"/>
                      <a:pt x="1363" y="0"/>
                    </a:cubicBezTo>
                    <a:cubicBezTo>
                      <a:pt x="1334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8" y="109"/>
                    </a:cubicBezTo>
                    <a:cubicBezTo>
                      <a:pt x="1334" y="122"/>
                      <a:pt x="1331" y="144"/>
                      <a:pt x="1321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" name="Google Shape;1317;p14"/>
              <p:cNvSpPr/>
              <p:nvPr/>
            </p:nvSpPr>
            <p:spPr>
              <a:xfrm>
                <a:off x="7114635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5" y="72"/>
                    </a:moveTo>
                    <a:lnTo>
                      <a:pt x="1015" y="72"/>
                    </a:lnTo>
                    <a:cubicBezTo>
                      <a:pt x="918" y="11"/>
                      <a:pt x="812" y="-11"/>
                      <a:pt x="696" y="5"/>
                    </a:cubicBezTo>
                    <a:cubicBezTo>
                      <a:pt x="525" y="31"/>
                      <a:pt x="364" y="98"/>
                      <a:pt x="197" y="143"/>
                    </a:cubicBezTo>
                    <a:cubicBezTo>
                      <a:pt x="168" y="150"/>
                      <a:pt x="139" y="156"/>
                      <a:pt x="110" y="163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90" y="79"/>
                      <a:pt x="664" y="63"/>
                    </a:cubicBezTo>
                    <a:cubicBezTo>
                      <a:pt x="754" y="40"/>
                      <a:pt x="850" y="50"/>
                      <a:pt x="941" y="79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" name="Google Shape;1318;p14"/>
              <p:cNvSpPr/>
              <p:nvPr/>
            </p:nvSpPr>
            <p:spPr>
              <a:xfrm>
                <a:off x="6957214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4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7" y="122"/>
                      <a:pt x="193" y="109"/>
                    </a:cubicBezTo>
                    <a:cubicBezTo>
                      <a:pt x="209" y="90"/>
                      <a:pt x="242" y="74"/>
                      <a:pt x="229" y="41"/>
                    </a:cubicBezTo>
                    <a:cubicBezTo>
                      <a:pt x="216" y="13"/>
                      <a:pt x="177" y="0"/>
                      <a:pt x="149" y="0"/>
                    </a:cubicBezTo>
                    <a:cubicBezTo>
                      <a:pt x="123" y="0"/>
                      <a:pt x="97" y="9"/>
                      <a:pt x="77" y="22"/>
                    </a:cubicBezTo>
                    <a:cubicBezTo>
                      <a:pt x="33" y="51"/>
                      <a:pt x="-6" y="103"/>
                      <a:pt x="0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4" y="218"/>
                      <a:pt x="94" y="199"/>
                      <a:pt x="116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29" y="286"/>
                    </a:cubicBezTo>
                    <a:cubicBezTo>
                      <a:pt x="358" y="312"/>
                      <a:pt x="490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1" y="215"/>
                      <a:pt x="1414" y="218"/>
                    </a:cubicBezTo>
                    <a:cubicBezTo>
                      <a:pt x="1446" y="222"/>
                      <a:pt x="1479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" name="Google Shape;1319;p14"/>
              <p:cNvSpPr/>
              <p:nvPr/>
            </p:nvSpPr>
            <p:spPr>
              <a:xfrm>
                <a:off x="6970621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6" y="213"/>
                      <a:pt x="127" y="210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1" y="145"/>
                      <a:pt x="939" y="110"/>
                    </a:cubicBezTo>
                    <a:cubicBezTo>
                      <a:pt x="948" y="107"/>
                      <a:pt x="955" y="103"/>
                      <a:pt x="964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" name="Google Shape;1320;p14"/>
              <p:cNvSpPr/>
              <p:nvPr/>
            </p:nvSpPr>
            <p:spPr>
              <a:xfrm>
                <a:off x="6283420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0" y="278"/>
                    </a:cubicBezTo>
                    <a:cubicBezTo>
                      <a:pt x="1165" y="195"/>
                      <a:pt x="1094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" name="Google Shape;1321;p14"/>
              <p:cNvSpPr/>
              <p:nvPr/>
            </p:nvSpPr>
            <p:spPr>
              <a:xfrm>
                <a:off x="6126000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4" y="116"/>
                      <a:pt x="1342" y="96"/>
                      <a:pt x="1301" y="83"/>
                    </a:cubicBezTo>
                    <a:cubicBezTo>
                      <a:pt x="1207" y="51"/>
                      <a:pt x="1107" y="48"/>
                      <a:pt x="1011" y="74"/>
                    </a:cubicBezTo>
                    <a:cubicBezTo>
                      <a:pt x="940" y="93"/>
                      <a:pt x="872" y="125"/>
                      <a:pt x="801" y="154"/>
                    </a:cubicBezTo>
                    <a:cubicBezTo>
                      <a:pt x="724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299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5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2" y="218"/>
                      <a:pt x="51" y="218"/>
                    </a:cubicBezTo>
                    <a:cubicBezTo>
                      <a:pt x="74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69" y="235"/>
                      <a:pt x="698" y="225"/>
                    </a:cubicBezTo>
                    <a:cubicBezTo>
                      <a:pt x="798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5" y="148"/>
                    </a:cubicBezTo>
                    <a:cubicBezTo>
                      <a:pt x="1314" y="154"/>
                      <a:pt x="1368" y="164"/>
                      <a:pt x="1397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8" y="225"/>
                      <a:pt x="1507" y="228"/>
                    </a:cubicBezTo>
                    <a:cubicBezTo>
                      <a:pt x="1481" y="196"/>
                      <a:pt x="1455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" name="Google Shape;1322;p14"/>
              <p:cNvSpPr/>
              <p:nvPr/>
            </p:nvSpPr>
            <p:spPr>
              <a:xfrm>
                <a:off x="6138974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8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8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59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1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2" y="0"/>
                      <a:pt x="1226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" name="Google Shape;1323;p14"/>
              <p:cNvSpPr/>
              <p:nvPr/>
            </p:nvSpPr>
            <p:spPr>
              <a:xfrm>
                <a:off x="5451773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8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" name="Google Shape;1324;p14"/>
              <p:cNvSpPr/>
              <p:nvPr/>
            </p:nvSpPr>
            <p:spPr>
              <a:xfrm>
                <a:off x="5294352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0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300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6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3" y="218"/>
                      <a:pt x="52" y="218"/>
                    </a:cubicBezTo>
                    <a:cubicBezTo>
                      <a:pt x="71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" name="Google Shape;1325;p14"/>
              <p:cNvSpPr/>
              <p:nvPr/>
            </p:nvSpPr>
            <p:spPr>
              <a:xfrm>
                <a:off x="5307759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1" y="97"/>
                      <a:pt x="661" y="97"/>
                      <a:pt x="658" y="97"/>
                    </a:cubicBezTo>
                    <a:cubicBezTo>
                      <a:pt x="642" y="100"/>
                      <a:pt x="629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2" y="213"/>
                      <a:pt x="127" y="210"/>
                    </a:cubicBezTo>
                    <a:cubicBezTo>
                      <a:pt x="101" y="206"/>
                      <a:pt x="85" y="193"/>
                      <a:pt x="75" y="171"/>
                    </a:cubicBezTo>
                    <a:cubicBezTo>
                      <a:pt x="62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49" y="255"/>
                      <a:pt x="81" y="255"/>
                      <a:pt x="107" y="252"/>
                    </a:cubicBezTo>
                    <a:cubicBezTo>
                      <a:pt x="172" y="248"/>
                      <a:pt x="226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29" y="255"/>
                      <a:pt x="552" y="252"/>
                      <a:pt x="574" y="245"/>
                    </a:cubicBezTo>
                    <a:cubicBezTo>
                      <a:pt x="616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8" y="110"/>
                    </a:cubicBezTo>
                    <a:cubicBezTo>
                      <a:pt x="948" y="107"/>
                      <a:pt x="954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3" y="0"/>
                    </a:cubicBezTo>
                    <a:cubicBezTo>
                      <a:pt x="1086" y="-3"/>
                      <a:pt x="996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" name="Google Shape;1326;p14"/>
              <p:cNvSpPr/>
              <p:nvPr/>
            </p:nvSpPr>
            <p:spPr>
              <a:xfrm>
                <a:off x="4620558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3" y="72"/>
                    </a:moveTo>
                    <a:lnTo>
                      <a:pt x="1013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4" y="31"/>
                      <a:pt x="363" y="98"/>
                      <a:pt x="196" y="143"/>
                    </a:cubicBezTo>
                    <a:cubicBezTo>
                      <a:pt x="167" y="150"/>
                      <a:pt x="139" y="156"/>
                      <a:pt x="110" y="163"/>
                    </a:cubicBezTo>
                    <a:cubicBezTo>
                      <a:pt x="93" y="166"/>
                      <a:pt x="77" y="166"/>
                      <a:pt x="65" y="169"/>
                    </a:cubicBezTo>
                    <a:cubicBezTo>
                      <a:pt x="61" y="169"/>
                      <a:pt x="48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5" y="207"/>
                    </a:cubicBezTo>
                    <a:cubicBezTo>
                      <a:pt x="292" y="198"/>
                      <a:pt x="373" y="169"/>
                      <a:pt x="453" y="140"/>
                    </a:cubicBezTo>
                    <a:cubicBezTo>
                      <a:pt x="521" y="111"/>
                      <a:pt x="588" y="79"/>
                      <a:pt x="663" y="63"/>
                    </a:cubicBezTo>
                    <a:cubicBezTo>
                      <a:pt x="753" y="40"/>
                      <a:pt x="849" y="50"/>
                      <a:pt x="940" y="79"/>
                    </a:cubicBezTo>
                    <a:cubicBezTo>
                      <a:pt x="1026" y="111"/>
                      <a:pt x="1129" y="175"/>
                      <a:pt x="1168" y="265"/>
                    </a:cubicBezTo>
                    <a:cubicBezTo>
                      <a:pt x="1181" y="269"/>
                      <a:pt x="1197" y="272"/>
                      <a:pt x="1210" y="278"/>
                    </a:cubicBezTo>
                    <a:cubicBezTo>
                      <a:pt x="1165" y="195"/>
                      <a:pt x="1094" y="124"/>
                      <a:pt x="101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" name="Google Shape;1327;p14"/>
              <p:cNvSpPr/>
              <p:nvPr/>
            </p:nvSpPr>
            <p:spPr>
              <a:xfrm>
                <a:off x="4462705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1" y="215"/>
                    </a:cubicBezTo>
                    <a:cubicBezTo>
                      <a:pt x="475" y="231"/>
                      <a:pt x="388" y="241"/>
                      <a:pt x="301" y="238"/>
                    </a:cubicBezTo>
                    <a:cubicBezTo>
                      <a:pt x="259" y="238"/>
                      <a:pt x="240" y="215"/>
                      <a:pt x="230" y="202"/>
                    </a:cubicBezTo>
                    <a:cubicBezTo>
                      <a:pt x="214" y="193"/>
                      <a:pt x="198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1" y="90"/>
                      <a:pt x="243" y="74"/>
                      <a:pt x="230" y="41"/>
                    </a:cubicBezTo>
                    <a:cubicBezTo>
                      <a:pt x="217" y="13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4"/>
                    </a:cubicBezTo>
                    <a:cubicBezTo>
                      <a:pt x="5" y="180"/>
                      <a:pt x="24" y="218"/>
                      <a:pt x="49" y="218"/>
                    </a:cubicBezTo>
                    <a:cubicBezTo>
                      <a:pt x="72" y="218"/>
                      <a:pt x="95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0" y="286"/>
                    </a:cubicBezTo>
                    <a:cubicBezTo>
                      <a:pt x="359" y="312"/>
                      <a:pt x="491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" name="Google Shape;1328;p14"/>
              <p:cNvSpPr/>
              <p:nvPr/>
            </p:nvSpPr>
            <p:spPr>
              <a:xfrm>
                <a:off x="4476112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6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8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7" y="180"/>
                      <a:pt x="199" y="155"/>
                    </a:cubicBezTo>
                    <a:cubicBezTo>
                      <a:pt x="192" y="187"/>
                      <a:pt x="163" y="213"/>
                      <a:pt x="128" y="210"/>
                    </a:cubicBezTo>
                    <a:cubicBezTo>
                      <a:pt x="102" y="206"/>
                      <a:pt x="86" y="193"/>
                      <a:pt x="77" y="171"/>
                    </a:cubicBezTo>
                    <a:cubicBezTo>
                      <a:pt x="64" y="142"/>
                      <a:pt x="25" y="139"/>
                      <a:pt x="9" y="168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9" y="252"/>
                    </a:cubicBezTo>
                    <a:cubicBezTo>
                      <a:pt x="173" y="248"/>
                      <a:pt x="228" y="203"/>
                      <a:pt x="292" y="200"/>
                    </a:cubicBezTo>
                    <a:cubicBezTo>
                      <a:pt x="350" y="193"/>
                      <a:pt x="418" y="226"/>
                      <a:pt x="457" y="274"/>
                    </a:cubicBezTo>
                    <a:cubicBezTo>
                      <a:pt x="470" y="271"/>
                      <a:pt x="504" y="261"/>
                      <a:pt x="510" y="261"/>
                    </a:cubicBezTo>
                    <a:cubicBezTo>
                      <a:pt x="530" y="255"/>
                      <a:pt x="552" y="252"/>
                      <a:pt x="575" y="245"/>
                    </a:cubicBezTo>
                    <a:cubicBezTo>
                      <a:pt x="617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9" y="110"/>
                    </a:cubicBezTo>
                    <a:cubicBezTo>
                      <a:pt x="948" y="107"/>
                      <a:pt x="955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" name="Google Shape;1329;p14"/>
              <p:cNvSpPr/>
              <p:nvPr/>
            </p:nvSpPr>
            <p:spPr>
              <a:xfrm>
                <a:off x="378501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7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3" y="62"/>
                    </a:cubicBezTo>
                    <a:cubicBezTo>
                      <a:pt x="754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" name="Google Shape;1330;p14"/>
              <p:cNvSpPr/>
              <p:nvPr/>
            </p:nvSpPr>
            <p:spPr>
              <a:xfrm>
                <a:off x="3628031" y="5013706"/>
                <a:ext cx="651307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297" extrusionOk="0">
                    <a:moveTo>
                      <a:pt x="1422" y="144"/>
                    </a:moveTo>
                    <a:lnTo>
                      <a:pt x="1422" y="144"/>
                    </a:lnTo>
                    <a:cubicBezTo>
                      <a:pt x="1384" y="119"/>
                      <a:pt x="1342" y="96"/>
                      <a:pt x="1300" y="83"/>
                    </a:cubicBezTo>
                    <a:cubicBezTo>
                      <a:pt x="1206" y="51"/>
                      <a:pt x="1107" y="48"/>
                      <a:pt x="1013" y="73"/>
                    </a:cubicBezTo>
                    <a:cubicBezTo>
                      <a:pt x="939" y="96"/>
                      <a:pt x="872" y="125"/>
                      <a:pt x="801" y="154"/>
                    </a:cubicBezTo>
                    <a:cubicBezTo>
                      <a:pt x="724" y="183"/>
                      <a:pt x="643" y="202"/>
                      <a:pt x="559" y="215"/>
                    </a:cubicBezTo>
                    <a:cubicBezTo>
                      <a:pt x="476" y="231"/>
                      <a:pt x="389" y="244"/>
                      <a:pt x="302" y="238"/>
                    </a:cubicBezTo>
                    <a:cubicBezTo>
                      <a:pt x="260" y="238"/>
                      <a:pt x="240" y="215"/>
                      <a:pt x="231" y="202"/>
                    </a:cubicBezTo>
                    <a:cubicBezTo>
                      <a:pt x="212" y="193"/>
                      <a:pt x="199" y="180"/>
                      <a:pt x="189" y="164"/>
                    </a:cubicBezTo>
                    <a:cubicBezTo>
                      <a:pt x="179" y="144"/>
                      <a:pt x="176" y="122"/>
                      <a:pt x="192" y="109"/>
                    </a:cubicBezTo>
                    <a:cubicBezTo>
                      <a:pt x="212" y="90"/>
                      <a:pt x="240" y="73"/>
                      <a:pt x="228" y="41"/>
                    </a:cubicBezTo>
                    <a:cubicBezTo>
                      <a:pt x="218" y="12"/>
                      <a:pt x="176" y="0"/>
                      <a:pt x="147" y="0"/>
                    </a:cubicBezTo>
                    <a:cubicBezTo>
                      <a:pt x="121" y="0"/>
                      <a:pt x="96" y="9"/>
                      <a:pt x="76" y="22"/>
                    </a:cubicBezTo>
                    <a:cubicBezTo>
                      <a:pt x="34" y="51"/>
                      <a:pt x="-8" y="103"/>
                      <a:pt x="2" y="157"/>
                    </a:cubicBezTo>
                    <a:cubicBezTo>
                      <a:pt x="2" y="180"/>
                      <a:pt x="21" y="221"/>
                      <a:pt x="50" y="218"/>
                    </a:cubicBezTo>
                    <a:cubicBezTo>
                      <a:pt x="73" y="218"/>
                      <a:pt x="92" y="199"/>
                      <a:pt x="115" y="196"/>
                    </a:cubicBezTo>
                    <a:cubicBezTo>
                      <a:pt x="166" y="186"/>
                      <a:pt x="212" y="234"/>
                      <a:pt x="228" y="280"/>
                    </a:cubicBezTo>
                    <a:cubicBezTo>
                      <a:pt x="228" y="283"/>
                      <a:pt x="231" y="283"/>
                      <a:pt x="231" y="286"/>
                    </a:cubicBezTo>
                    <a:cubicBezTo>
                      <a:pt x="356" y="312"/>
                      <a:pt x="488" y="286"/>
                      <a:pt x="614" y="251"/>
                    </a:cubicBezTo>
                    <a:cubicBezTo>
                      <a:pt x="643" y="244"/>
                      <a:pt x="672" y="234"/>
                      <a:pt x="698" y="225"/>
                    </a:cubicBezTo>
                    <a:cubicBezTo>
                      <a:pt x="797" y="196"/>
                      <a:pt x="894" y="164"/>
                      <a:pt x="997" y="148"/>
                    </a:cubicBezTo>
                    <a:cubicBezTo>
                      <a:pt x="1084" y="135"/>
                      <a:pt x="1178" y="135"/>
                      <a:pt x="1265" y="148"/>
                    </a:cubicBezTo>
                    <a:cubicBezTo>
                      <a:pt x="1313" y="154"/>
                      <a:pt x="1368" y="167"/>
                      <a:pt x="1397" y="205"/>
                    </a:cubicBezTo>
                    <a:cubicBezTo>
                      <a:pt x="1400" y="209"/>
                      <a:pt x="1403" y="212"/>
                      <a:pt x="1406" y="215"/>
                    </a:cubicBezTo>
                    <a:cubicBezTo>
                      <a:pt x="1410" y="215"/>
                      <a:pt x="1413" y="218"/>
                      <a:pt x="1416" y="218"/>
                    </a:cubicBezTo>
                    <a:cubicBezTo>
                      <a:pt x="1445" y="221"/>
                      <a:pt x="1477" y="225"/>
                      <a:pt x="1506" y="228"/>
                    </a:cubicBezTo>
                    <a:cubicBezTo>
                      <a:pt x="1484" y="196"/>
                      <a:pt x="1454" y="167"/>
                      <a:pt x="142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" name="Google Shape;1331;p14"/>
              <p:cNvSpPr/>
              <p:nvPr/>
            </p:nvSpPr>
            <p:spPr>
              <a:xfrm>
                <a:off x="364057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30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9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2" y="232"/>
                      <a:pt x="28" y="245"/>
                    </a:cubicBezTo>
                    <a:cubicBezTo>
                      <a:pt x="54" y="255"/>
                      <a:pt x="83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3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42" y="45"/>
                      <a:pt x="1348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8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" name="Google Shape;1332;p14"/>
              <p:cNvSpPr/>
              <p:nvPr/>
            </p:nvSpPr>
            <p:spPr>
              <a:xfrm>
                <a:off x="2953371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71" y="149"/>
                      <a:pt x="139" y="156"/>
                      <a:pt x="110" y="162"/>
                    </a:cubicBezTo>
                    <a:cubicBezTo>
                      <a:pt x="97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3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" name="Google Shape;1333;p14"/>
              <p:cNvSpPr/>
              <p:nvPr/>
            </p:nvSpPr>
            <p:spPr>
              <a:xfrm>
                <a:off x="2795518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2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50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7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9" y="186"/>
                      <a:pt x="214" y="234"/>
                      <a:pt x="230" y="280"/>
                    </a:cubicBezTo>
                    <a:cubicBezTo>
                      <a:pt x="230" y="283"/>
                      <a:pt x="233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1000" y="148"/>
                    </a:cubicBezTo>
                    <a:cubicBezTo>
                      <a:pt x="1087" y="135"/>
                      <a:pt x="1180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2" y="215"/>
                      <a:pt x="1415" y="218"/>
                      <a:pt x="1418" y="218"/>
                    </a:cubicBezTo>
                    <a:cubicBezTo>
                      <a:pt x="1447" y="221"/>
                      <a:pt x="1480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" name="Google Shape;1334;p14"/>
              <p:cNvSpPr/>
              <p:nvPr/>
            </p:nvSpPr>
            <p:spPr>
              <a:xfrm>
                <a:off x="2809357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29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3" y="110"/>
                    </a:cubicBezTo>
                    <a:cubicBezTo>
                      <a:pt x="481" y="151"/>
                      <a:pt x="339" y="180"/>
                      <a:pt x="201" y="158"/>
                    </a:cubicBezTo>
                    <a:cubicBezTo>
                      <a:pt x="191" y="187"/>
                      <a:pt x="166" y="213"/>
                      <a:pt x="127" y="209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2" y="142"/>
                      <a:pt x="24" y="139"/>
                      <a:pt x="8" y="167"/>
                    </a:cubicBezTo>
                    <a:cubicBezTo>
                      <a:pt x="-8" y="193"/>
                      <a:pt x="2" y="232"/>
                      <a:pt x="27" y="245"/>
                    </a:cubicBezTo>
                    <a:cubicBezTo>
                      <a:pt x="53" y="255"/>
                      <a:pt x="82" y="255"/>
                      <a:pt x="108" y="251"/>
                    </a:cubicBezTo>
                    <a:cubicBezTo>
                      <a:pt x="172" y="248"/>
                      <a:pt x="227" y="206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72" y="271"/>
                      <a:pt x="507" y="261"/>
                      <a:pt x="510" y="261"/>
                    </a:cubicBezTo>
                    <a:cubicBezTo>
                      <a:pt x="533" y="258"/>
                      <a:pt x="552" y="251"/>
                      <a:pt x="575" y="245"/>
                    </a:cubicBezTo>
                    <a:cubicBezTo>
                      <a:pt x="617" y="235"/>
                      <a:pt x="659" y="222"/>
                      <a:pt x="700" y="209"/>
                    </a:cubicBezTo>
                    <a:cubicBezTo>
                      <a:pt x="781" y="180"/>
                      <a:pt x="861" y="145"/>
                      <a:pt x="942" y="113"/>
                    </a:cubicBezTo>
                    <a:cubicBezTo>
                      <a:pt x="948" y="110"/>
                      <a:pt x="955" y="106"/>
                      <a:pt x="964" y="103"/>
                    </a:cubicBezTo>
                    <a:cubicBezTo>
                      <a:pt x="1084" y="51"/>
                      <a:pt x="1206" y="42"/>
                      <a:pt x="1335" y="45"/>
                    </a:cubicBezTo>
                    <a:cubicBezTo>
                      <a:pt x="1341" y="45"/>
                      <a:pt x="1344" y="45"/>
                      <a:pt x="1351" y="45"/>
                    </a:cubicBezTo>
                    <a:cubicBezTo>
                      <a:pt x="1312" y="3"/>
                      <a:pt x="1225" y="0"/>
                      <a:pt x="1174" y="0"/>
                    </a:cubicBezTo>
                    <a:cubicBezTo>
                      <a:pt x="1087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335" name="Google Shape;1335;p14"/>
              <p:cNvGrpSpPr/>
              <p:nvPr/>
            </p:nvGrpSpPr>
            <p:grpSpPr>
              <a:xfrm>
                <a:off x="-1371800" y="4556148"/>
                <a:ext cx="12106273" cy="834677"/>
                <a:chOff x="-1371800" y="4556148"/>
                <a:chExt cx="12106273" cy="834677"/>
              </a:xfrm>
            </p:grpSpPr>
            <p:grpSp>
              <p:nvGrpSpPr>
                <p:cNvPr id="1336" name="Google Shape;1336;p14"/>
                <p:cNvGrpSpPr/>
                <p:nvPr/>
              </p:nvGrpSpPr>
              <p:grpSpPr>
                <a:xfrm>
                  <a:off x="-1133939" y="4567393"/>
                  <a:ext cx="11630521" cy="730017"/>
                  <a:chOff x="-1133939" y="6512318"/>
                  <a:chExt cx="11630521" cy="730017"/>
                </a:xfrm>
              </p:grpSpPr>
              <p:sp>
                <p:nvSpPr>
                  <p:cNvPr id="1337" name="Google Shape;1337;p14"/>
                  <p:cNvSpPr/>
                  <p:nvPr/>
                </p:nvSpPr>
                <p:spPr>
                  <a:xfrm>
                    <a:off x="-1133939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7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1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3" y="192"/>
                        </a:cubicBezTo>
                        <a:cubicBezTo>
                          <a:pt x="743" y="205"/>
                          <a:pt x="768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8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1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4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1" y="372"/>
                        </a:cubicBezTo>
                        <a:cubicBezTo>
                          <a:pt x="118" y="424"/>
                          <a:pt x="160" y="456"/>
                          <a:pt x="211" y="450"/>
                        </a:cubicBezTo>
                        <a:cubicBezTo>
                          <a:pt x="240" y="443"/>
                          <a:pt x="276" y="427"/>
                          <a:pt x="286" y="398"/>
                        </a:cubicBezTo>
                        <a:cubicBezTo>
                          <a:pt x="289" y="382"/>
                          <a:pt x="282" y="379"/>
                          <a:pt x="273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298" y="237"/>
                        </a:cubicBezTo>
                        <a:cubicBezTo>
                          <a:pt x="350" y="221"/>
                          <a:pt x="401" y="234"/>
                          <a:pt x="440" y="266"/>
                        </a:cubicBezTo>
                        <a:cubicBezTo>
                          <a:pt x="479" y="295"/>
                          <a:pt x="511" y="337"/>
                          <a:pt x="514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3" y="475"/>
                          <a:pt x="321" y="495"/>
                        </a:cubicBezTo>
                        <a:cubicBezTo>
                          <a:pt x="302" y="514"/>
                          <a:pt x="279" y="543"/>
                          <a:pt x="282" y="572"/>
                        </a:cubicBezTo>
                        <a:cubicBezTo>
                          <a:pt x="289" y="604"/>
                          <a:pt x="340" y="627"/>
                          <a:pt x="359" y="591"/>
                        </a:cubicBezTo>
                        <a:cubicBezTo>
                          <a:pt x="369" y="572"/>
                          <a:pt x="379" y="556"/>
                          <a:pt x="405" y="550"/>
                        </a:cubicBezTo>
                        <a:cubicBezTo>
                          <a:pt x="424" y="543"/>
                          <a:pt x="446" y="550"/>
                          <a:pt x="463" y="566"/>
                        </a:cubicBezTo>
                        <a:cubicBezTo>
                          <a:pt x="498" y="598"/>
                          <a:pt x="495" y="662"/>
                          <a:pt x="450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4" y="714"/>
                          <a:pt x="198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5" y="533"/>
                          <a:pt x="768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5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38" name="Google Shape;1338;p14"/>
                  <p:cNvSpPr/>
                  <p:nvPr/>
                </p:nvSpPr>
                <p:spPr>
                  <a:xfrm>
                    <a:off x="-302725" y="6512318"/>
                    <a:ext cx="431610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7" extrusionOk="0">
                        <a:moveTo>
                          <a:pt x="998" y="282"/>
                        </a:moveTo>
                        <a:lnTo>
                          <a:pt x="998" y="282"/>
                        </a:lnTo>
                        <a:cubicBezTo>
                          <a:pt x="988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60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1" y="173"/>
                          <a:pt x="827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1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5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2" y="514"/>
                          <a:pt x="280" y="543"/>
                          <a:pt x="283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5" y="543"/>
                          <a:pt x="450" y="550"/>
                          <a:pt x="463" y="566"/>
                        </a:cubicBezTo>
                        <a:cubicBezTo>
                          <a:pt x="499" y="598"/>
                          <a:pt x="495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7" y="852"/>
                          <a:pt x="106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5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998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39" name="Google Shape;1339;p14"/>
                  <p:cNvSpPr/>
                  <p:nvPr/>
                </p:nvSpPr>
                <p:spPr>
                  <a:xfrm>
                    <a:off x="528923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1" y="179"/>
                        </a:cubicBezTo>
                        <a:cubicBezTo>
                          <a:pt x="218" y="208"/>
                          <a:pt x="215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299" y="237"/>
                        </a:cubicBezTo>
                        <a:cubicBezTo>
                          <a:pt x="350" y="221"/>
                          <a:pt x="402" y="234"/>
                          <a:pt x="440" y="266"/>
                        </a:cubicBezTo>
                        <a:cubicBezTo>
                          <a:pt x="479" y="295"/>
                          <a:pt x="511" y="337"/>
                          <a:pt x="515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3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3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6" y="852"/>
                          <a:pt x="440" y="830"/>
                          <a:pt x="502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0" name="Google Shape;1340;p14"/>
                  <p:cNvSpPr/>
                  <p:nvPr/>
                </p:nvSpPr>
                <p:spPr>
                  <a:xfrm>
                    <a:off x="1360137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9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3" y="138"/>
                        </a:cubicBezTo>
                        <a:cubicBezTo>
                          <a:pt x="860" y="121"/>
                          <a:pt x="844" y="108"/>
                          <a:pt x="828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6" y="102"/>
                          <a:pt x="696" y="170"/>
                          <a:pt x="725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2" y="189"/>
                          <a:pt x="808" y="183"/>
                          <a:pt x="818" y="176"/>
                        </a:cubicBezTo>
                        <a:cubicBezTo>
                          <a:pt x="824" y="173"/>
                          <a:pt x="828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8" y="321"/>
                          <a:pt x="760" y="305"/>
                          <a:pt x="721" y="282"/>
                        </a:cubicBezTo>
                        <a:cubicBezTo>
                          <a:pt x="670" y="253"/>
                          <a:pt x="644" y="205"/>
                          <a:pt x="621" y="154"/>
                        </a:cubicBezTo>
                        <a:cubicBezTo>
                          <a:pt x="599" y="99"/>
                          <a:pt x="564" y="44"/>
                          <a:pt x="509" y="15"/>
                        </a:cubicBezTo>
                        <a:cubicBezTo>
                          <a:pt x="483" y="-1"/>
                          <a:pt x="451" y="-7"/>
                          <a:pt x="425" y="9"/>
                        </a:cubicBezTo>
                        <a:cubicBezTo>
                          <a:pt x="386" y="28"/>
                          <a:pt x="393" y="60"/>
                          <a:pt x="380" y="95"/>
                        </a:cubicBezTo>
                        <a:cubicBezTo>
                          <a:pt x="377" y="102"/>
                          <a:pt x="370" y="105"/>
                          <a:pt x="364" y="102"/>
                        </a:cubicBezTo>
                        <a:cubicBezTo>
                          <a:pt x="335" y="95"/>
                          <a:pt x="306" y="92"/>
                          <a:pt x="277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6" y="231"/>
                          <a:pt x="193" y="250"/>
                        </a:cubicBezTo>
                        <a:cubicBezTo>
                          <a:pt x="171" y="266"/>
                          <a:pt x="145" y="276"/>
                          <a:pt x="129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1" y="456"/>
                          <a:pt x="212" y="450"/>
                        </a:cubicBezTo>
                        <a:cubicBezTo>
                          <a:pt x="241" y="443"/>
                          <a:pt x="277" y="427"/>
                          <a:pt x="286" y="398"/>
                        </a:cubicBezTo>
                        <a:cubicBezTo>
                          <a:pt x="290" y="382"/>
                          <a:pt x="283" y="379"/>
                          <a:pt x="274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80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3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3" y="514"/>
                          <a:pt x="280" y="543"/>
                          <a:pt x="283" y="572"/>
                        </a:cubicBezTo>
                        <a:cubicBezTo>
                          <a:pt x="290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6" y="550"/>
                        </a:cubicBezTo>
                        <a:cubicBezTo>
                          <a:pt x="425" y="543"/>
                          <a:pt x="451" y="550"/>
                          <a:pt x="464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9" y="714"/>
                          <a:pt x="341" y="707"/>
                          <a:pt x="296" y="691"/>
                        </a:cubicBezTo>
                        <a:cubicBezTo>
                          <a:pt x="238" y="675"/>
                          <a:pt x="187" y="640"/>
                          <a:pt x="125" y="652"/>
                        </a:cubicBezTo>
                        <a:cubicBezTo>
                          <a:pt x="71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2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200" y="717"/>
                          <a:pt x="238" y="740"/>
                        </a:cubicBezTo>
                        <a:cubicBezTo>
                          <a:pt x="277" y="765"/>
                          <a:pt x="312" y="813"/>
                          <a:pt x="303" y="862"/>
                        </a:cubicBezTo>
                        <a:cubicBezTo>
                          <a:pt x="299" y="878"/>
                          <a:pt x="290" y="894"/>
                          <a:pt x="277" y="907"/>
                        </a:cubicBezTo>
                        <a:cubicBezTo>
                          <a:pt x="293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4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9" y="569"/>
                          <a:pt x="721" y="553"/>
                          <a:pt x="747" y="540"/>
                        </a:cubicBezTo>
                        <a:cubicBezTo>
                          <a:pt x="757" y="533"/>
                          <a:pt x="769" y="527"/>
                          <a:pt x="779" y="520"/>
                        </a:cubicBezTo>
                        <a:cubicBezTo>
                          <a:pt x="786" y="517"/>
                          <a:pt x="818" y="511"/>
                          <a:pt x="821" y="504"/>
                        </a:cubicBezTo>
                        <a:cubicBezTo>
                          <a:pt x="857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1" name="Google Shape;1341;p14"/>
                  <p:cNvSpPr/>
                  <p:nvPr/>
                </p:nvSpPr>
                <p:spPr>
                  <a:xfrm>
                    <a:off x="2191785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5" y="9"/>
                        </a:cubicBezTo>
                        <a:cubicBezTo>
                          <a:pt x="386" y="28"/>
                          <a:pt x="392" y="60"/>
                          <a:pt x="380" y="95"/>
                        </a:cubicBezTo>
                        <a:cubicBezTo>
                          <a:pt x="376" y="102"/>
                          <a:pt x="370" y="105"/>
                          <a:pt x="364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302" y="237"/>
                        </a:cubicBezTo>
                        <a:cubicBezTo>
                          <a:pt x="351" y="221"/>
                          <a:pt x="402" y="234"/>
                          <a:pt x="444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5" y="550"/>
                        </a:cubicBezTo>
                        <a:cubicBezTo>
                          <a:pt x="425" y="543"/>
                          <a:pt x="450" y="550"/>
                          <a:pt x="466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2" name="Google Shape;1342;p14"/>
                  <p:cNvSpPr/>
                  <p:nvPr/>
                </p:nvSpPr>
                <p:spPr>
                  <a:xfrm>
                    <a:off x="3023432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1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2" y="234"/>
                          <a:pt x="444" y="266"/>
                        </a:cubicBezTo>
                        <a:cubicBezTo>
                          <a:pt x="479" y="295"/>
                          <a:pt x="511" y="337"/>
                          <a:pt x="518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3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6" y="691"/>
                        </a:cubicBezTo>
                        <a:cubicBezTo>
                          <a:pt x="237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9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5" y="714"/>
                          <a:pt x="199" y="717"/>
                          <a:pt x="237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8" y="881"/>
                        </a:cubicBezTo>
                        <a:cubicBezTo>
                          <a:pt x="386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1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3" name="Google Shape;1343;p14"/>
                  <p:cNvSpPr/>
                  <p:nvPr/>
                </p:nvSpPr>
                <p:spPr>
                  <a:xfrm>
                    <a:off x="3855079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6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4" y="102"/>
                          <a:pt x="694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3" y="173"/>
                          <a:pt x="826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69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0" y="443"/>
                          <a:pt x="276" y="427"/>
                          <a:pt x="285" y="398"/>
                        </a:cubicBezTo>
                        <a:cubicBezTo>
                          <a:pt x="289" y="382"/>
                          <a:pt x="282" y="379"/>
                          <a:pt x="272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1" y="234"/>
                          <a:pt x="443" y="266"/>
                        </a:cubicBezTo>
                        <a:cubicBezTo>
                          <a:pt x="479" y="295"/>
                          <a:pt x="511" y="337"/>
                          <a:pt x="517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5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2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8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4" y="714"/>
                          <a:pt x="199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7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4" name="Google Shape;1344;p14"/>
                  <p:cNvSpPr/>
                  <p:nvPr/>
                </p:nvSpPr>
                <p:spPr>
                  <a:xfrm>
                    <a:off x="4690619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9" y="261"/>
                          <a:pt x="919" y="235"/>
                          <a:pt x="907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48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88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50" y="351"/>
                        </a:cubicBezTo>
                        <a:cubicBezTo>
                          <a:pt x="217" y="303"/>
                          <a:pt x="250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18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2" y="882"/>
                          <a:pt x="105" y="870"/>
                        </a:cubicBezTo>
                        <a:cubicBezTo>
                          <a:pt x="146" y="853"/>
                          <a:pt x="105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6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30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5" name="Google Shape;1345;p14"/>
                  <p:cNvSpPr/>
                  <p:nvPr/>
                </p:nvSpPr>
                <p:spPr>
                  <a:xfrm>
                    <a:off x="5522266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8" y="261"/>
                          <a:pt x="919" y="235"/>
                          <a:pt x="909" y="209"/>
                        </a:cubicBezTo>
                        <a:cubicBezTo>
                          <a:pt x="896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2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7" y="203"/>
                          <a:pt x="787" y="193"/>
                        </a:cubicBezTo>
                        <a:cubicBezTo>
                          <a:pt x="800" y="190"/>
                          <a:pt x="806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51" y="174"/>
                          <a:pt x="861" y="203"/>
                          <a:pt x="864" y="219"/>
                        </a:cubicBezTo>
                        <a:cubicBezTo>
                          <a:pt x="867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19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4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2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7" y="348"/>
                          <a:pt x="110" y="374"/>
                        </a:cubicBezTo>
                        <a:cubicBezTo>
                          <a:pt x="114" y="425"/>
                          <a:pt x="159" y="457"/>
                          <a:pt x="210" y="451"/>
                        </a:cubicBezTo>
                        <a:cubicBezTo>
                          <a:pt x="239" y="445"/>
                          <a:pt x="275" y="429"/>
                          <a:pt x="285" y="399"/>
                        </a:cubicBezTo>
                        <a:cubicBezTo>
                          <a:pt x="288" y="383"/>
                          <a:pt x="281" y="380"/>
                          <a:pt x="272" y="374"/>
                        </a:cubicBezTo>
                        <a:cubicBezTo>
                          <a:pt x="262" y="367"/>
                          <a:pt x="255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0" y="235"/>
                          <a:pt x="439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19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1" y="573"/>
                        </a:cubicBezTo>
                        <a:cubicBezTo>
                          <a:pt x="288" y="606"/>
                          <a:pt x="339" y="625"/>
                          <a:pt x="358" y="593"/>
                        </a:cubicBezTo>
                        <a:cubicBezTo>
                          <a:pt x="368" y="573"/>
                          <a:pt x="378" y="557"/>
                          <a:pt x="400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6" y="676"/>
                          <a:pt x="185" y="641"/>
                          <a:pt x="123" y="654"/>
                        </a:cubicBezTo>
                        <a:cubicBezTo>
                          <a:pt x="69" y="666"/>
                          <a:pt x="17" y="705"/>
                          <a:pt x="4" y="760"/>
                        </a:cubicBezTo>
                        <a:cubicBezTo>
                          <a:pt x="-5" y="789"/>
                          <a:pt x="-2" y="821"/>
                          <a:pt x="17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4" y="853"/>
                          <a:pt x="436" y="831"/>
                          <a:pt x="500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4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6" name="Google Shape;1346;p14"/>
                  <p:cNvSpPr/>
                  <p:nvPr/>
                </p:nvSpPr>
                <p:spPr>
                  <a:xfrm>
                    <a:off x="6353481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4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3" y="206"/>
                          <a:pt x="768" y="203"/>
                          <a:pt x="788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7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4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5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49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3" y="470"/>
                          <a:pt x="340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5" y="763"/>
                          <a:pt x="308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4" y="570"/>
                          <a:pt x="720" y="554"/>
                          <a:pt x="743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7" name="Google Shape;1347;p14"/>
                  <p:cNvSpPr/>
                  <p:nvPr/>
                </p:nvSpPr>
                <p:spPr>
                  <a:xfrm>
                    <a:off x="7185128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7" y="280"/>
                          <a:pt x="964" y="274"/>
                        </a:cubicBezTo>
                        <a:cubicBezTo>
                          <a:pt x="939" y="261"/>
                          <a:pt x="919" y="235"/>
                          <a:pt x="910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2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9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20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8" name="Google Shape;1348;p14"/>
                  <p:cNvSpPr/>
                  <p:nvPr/>
                </p:nvSpPr>
                <p:spPr>
                  <a:xfrm>
                    <a:off x="8016343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8" y="284"/>
                          <a:pt x="978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2" y="136"/>
                        </a:cubicBezTo>
                        <a:cubicBezTo>
                          <a:pt x="859" y="123"/>
                          <a:pt x="843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5" y="103"/>
                          <a:pt x="695" y="171"/>
                          <a:pt x="724" y="193"/>
                        </a:cubicBezTo>
                        <a:cubicBezTo>
                          <a:pt x="743" y="206"/>
                          <a:pt x="769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7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9" y="238"/>
                          <a:pt x="865" y="267"/>
                          <a:pt x="849" y="284"/>
                        </a:cubicBezTo>
                        <a:cubicBezTo>
                          <a:pt x="817" y="322"/>
                          <a:pt x="756" y="306"/>
                          <a:pt x="720" y="284"/>
                        </a:cubicBezTo>
                        <a:cubicBezTo>
                          <a:pt x="669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8" y="13"/>
                        </a:cubicBezTo>
                        <a:cubicBezTo>
                          <a:pt x="482" y="0"/>
                          <a:pt x="450" y="-6"/>
                          <a:pt x="421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6" y="103"/>
                          <a:pt x="369" y="106"/>
                          <a:pt x="363" y="103"/>
                        </a:cubicBezTo>
                        <a:cubicBezTo>
                          <a:pt x="334" y="97"/>
                          <a:pt x="305" y="93"/>
                          <a:pt x="276" y="106"/>
                        </a:cubicBezTo>
                        <a:cubicBezTo>
                          <a:pt x="244" y="119"/>
                          <a:pt x="224" y="148"/>
                          <a:pt x="221" y="181"/>
                        </a:cubicBezTo>
                        <a:cubicBezTo>
                          <a:pt x="218" y="209"/>
                          <a:pt x="215" y="232"/>
                          <a:pt x="192" y="251"/>
                        </a:cubicBezTo>
                        <a:cubicBezTo>
                          <a:pt x="170" y="267"/>
                          <a:pt x="144" y="277"/>
                          <a:pt x="128" y="303"/>
                        </a:cubicBezTo>
                        <a:cubicBezTo>
                          <a:pt x="115" y="325"/>
                          <a:pt x="108" y="348"/>
                          <a:pt x="112" y="374"/>
                        </a:cubicBezTo>
                        <a:cubicBezTo>
                          <a:pt x="115" y="425"/>
                          <a:pt x="160" y="457"/>
                          <a:pt x="212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9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1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4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9" y="606"/>
                          <a:pt x="340" y="625"/>
                          <a:pt x="360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7" y="551"/>
                          <a:pt x="463" y="564"/>
                        </a:cubicBezTo>
                        <a:cubicBezTo>
                          <a:pt x="498" y="599"/>
                          <a:pt x="492" y="663"/>
                          <a:pt x="450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6" y="641"/>
                          <a:pt x="124" y="654"/>
                        </a:cubicBezTo>
                        <a:cubicBezTo>
                          <a:pt x="70" y="666"/>
                          <a:pt x="21" y="705"/>
                          <a:pt x="5" y="760"/>
                        </a:cubicBezTo>
                        <a:cubicBezTo>
                          <a:pt x="-4" y="789"/>
                          <a:pt x="-1" y="821"/>
                          <a:pt x="18" y="844"/>
                        </a:cubicBezTo>
                        <a:cubicBezTo>
                          <a:pt x="41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9" y="718"/>
                          <a:pt x="234" y="741"/>
                        </a:cubicBezTo>
                        <a:cubicBezTo>
                          <a:pt x="276" y="763"/>
                          <a:pt x="311" y="811"/>
                          <a:pt x="302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3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5" y="570"/>
                          <a:pt x="720" y="554"/>
                          <a:pt x="746" y="538"/>
                        </a:cubicBezTo>
                        <a:cubicBezTo>
                          <a:pt x="756" y="535"/>
                          <a:pt x="765" y="528"/>
                          <a:pt x="778" y="522"/>
                        </a:cubicBezTo>
                        <a:cubicBezTo>
                          <a:pt x="785" y="518"/>
                          <a:pt x="817" y="509"/>
                          <a:pt x="817" y="506"/>
                        </a:cubicBezTo>
                        <a:cubicBezTo>
                          <a:pt x="856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9" name="Google Shape;1349;p14"/>
                  <p:cNvSpPr/>
                  <p:nvPr/>
                </p:nvSpPr>
                <p:spPr>
                  <a:xfrm>
                    <a:off x="8847990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9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7" y="322"/>
                          <a:pt x="759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7" y="97"/>
                          <a:pt x="562" y="45"/>
                          <a:pt x="508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3" y="97"/>
                          <a:pt x="304" y="93"/>
                          <a:pt x="276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4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8" y="425"/>
                          <a:pt x="160" y="457"/>
                          <a:pt x="211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8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6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5" y="586"/>
                        </a:cubicBezTo>
                        <a:cubicBezTo>
                          <a:pt x="694" y="570"/>
                          <a:pt x="720" y="554"/>
                          <a:pt x="746" y="538"/>
                        </a:cubicBezTo>
                        <a:cubicBezTo>
                          <a:pt x="755" y="535"/>
                          <a:pt x="768" y="528"/>
                          <a:pt x="778" y="522"/>
                        </a:cubicBezTo>
                        <a:cubicBezTo>
                          <a:pt x="784" y="518"/>
                          <a:pt x="817" y="509"/>
                          <a:pt x="817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0" name="Google Shape;1350;p14"/>
                  <p:cNvSpPr/>
                  <p:nvPr/>
                </p:nvSpPr>
                <p:spPr>
                  <a:xfrm>
                    <a:off x="9679637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2" y="235"/>
                          <a:pt x="909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8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7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40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5" y="470"/>
                          <a:pt x="343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8" y="573"/>
                          <a:pt x="378" y="557"/>
                          <a:pt x="404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6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8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7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5" y="586"/>
                        </a:cubicBezTo>
                        <a:cubicBezTo>
                          <a:pt x="697" y="570"/>
                          <a:pt x="720" y="554"/>
                          <a:pt x="745" y="538"/>
                        </a:cubicBezTo>
                        <a:cubicBezTo>
                          <a:pt x="755" y="535"/>
                          <a:pt x="768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1" name="Google Shape;1351;p14"/>
                  <p:cNvSpPr/>
                  <p:nvPr/>
                </p:nvSpPr>
                <p:spPr>
                  <a:xfrm>
                    <a:off x="10064539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996" y="760"/>
                        </a:moveTo>
                        <a:lnTo>
                          <a:pt x="996" y="760"/>
                        </a:lnTo>
                        <a:cubicBezTo>
                          <a:pt x="979" y="705"/>
                          <a:pt x="931" y="667"/>
                          <a:pt x="876" y="654"/>
                        </a:cubicBezTo>
                        <a:cubicBezTo>
                          <a:pt x="812" y="641"/>
                          <a:pt x="764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500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8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2" y="108"/>
                          <a:pt x="625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80" y="284"/>
                        </a:cubicBezTo>
                        <a:cubicBezTo>
                          <a:pt x="242" y="303"/>
                          <a:pt x="184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4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9" y="124"/>
                          <a:pt x="126" y="137"/>
                        </a:cubicBezTo>
                        <a:cubicBezTo>
                          <a:pt x="110" y="158"/>
                          <a:pt x="103" y="184"/>
                          <a:pt x="91" y="210"/>
                        </a:cubicBezTo>
                        <a:cubicBezTo>
                          <a:pt x="78" y="235"/>
                          <a:pt x="62" y="261"/>
                          <a:pt x="32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5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2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6" y="850"/>
                          <a:pt x="673" y="882"/>
                        </a:cubicBezTo>
                        <a:cubicBezTo>
                          <a:pt x="689" y="889"/>
                          <a:pt x="706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2" y="763"/>
                          <a:pt x="764" y="741"/>
                        </a:cubicBezTo>
                        <a:cubicBezTo>
                          <a:pt x="799" y="718"/>
                          <a:pt x="867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6" y="76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2" name="Google Shape;1352;p14"/>
                  <p:cNvSpPr/>
                  <p:nvPr/>
                </p:nvSpPr>
                <p:spPr>
                  <a:xfrm>
                    <a:off x="9233324" y="6849648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2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0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21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4" y="364"/>
                          <a:pt x="727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4" y="428"/>
                          <a:pt x="760" y="445"/>
                          <a:pt x="785" y="451"/>
                        </a:cubicBezTo>
                        <a:cubicBezTo>
                          <a:pt x="837" y="457"/>
                          <a:pt x="882" y="425"/>
                          <a:pt x="888" y="374"/>
                        </a:cubicBezTo>
                        <a:cubicBezTo>
                          <a:pt x="888" y="348"/>
                          <a:pt x="882" y="322"/>
                          <a:pt x="869" y="303"/>
                        </a:cubicBezTo>
                        <a:cubicBezTo>
                          <a:pt x="856" y="277"/>
                          <a:pt x="831" y="268"/>
                          <a:pt x="808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4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50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6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1" y="303"/>
                          <a:pt x="183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12" y="193"/>
                        </a:cubicBezTo>
                        <a:cubicBezTo>
                          <a:pt x="231" y="200"/>
                          <a:pt x="257" y="203"/>
                          <a:pt x="274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4" y="101"/>
                        </a:cubicBezTo>
                        <a:cubicBezTo>
                          <a:pt x="158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5" y="519"/>
                          <a:pt x="219" y="522"/>
                        </a:cubicBezTo>
                        <a:cubicBezTo>
                          <a:pt x="231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5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6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3" name="Google Shape;1353;p14"/>
                  <p:cNvSpPr/>
                  <p:nvPr/>
                </p:nvSpPr>
                <p:spPr>
                  <a:xfrm>
                    <a:off x="8401677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3" y="712"/>
                          <a:pt x="547" y="689"/>
                        </a:cubicBezTo>
                        <a:cubicBezTo>
                          <a:pt x="506" y="664"/>
                          <a:pt x="502" y="599"/>
                          <a:pt x="535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5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8" y="252"/>
                        </a:cubicBezTo>
                        <a:cubicBezTo>
                          <a:pt x="783" y="232"/>
                          <a:pt x="783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5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2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8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3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6" y="715"/>
                          <a:pt x="883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4" name="Google Shape;1354;p14"/>
                  <p:cNvSpPr/>
                  <p:nvPr/>
                </p:nvSpPr>
                <p:spPr>
                  <a:xfrm>
                    <a:off x="7570030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1"/>
                          <a:pt x="184" y="177"/>
                        </a:cubicBezTo>
                        <a:cubicBezTo>
                          <a:pt x="194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3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5" name="Google Shape;1355;p14"/>
                  <p:cNvSpPr/>
                  <p:nvPr/>
                </p:nvSpPr>
                <p:spPr>
                  <a:xfrm>
                    <a:off x="6738815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8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7" y="371"/>
                        </a:cubicBezTo>
                        <a:cubicBezTo>
                          <a:pt x="714" y="380"/>
                          <a:pt x="708" y="384"/>
                          <a:pt x="714" y="400"/>
                        </a:cubicBezTo>
                        <a:cubicBezTo>
                          <a:pt x="724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69" y="303"/>
                        </a:cubicBezTo>
                        <a:cubicBezTo>
                          <a:pt x="856" y="277"/>
                          <a:pt x="830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1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47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8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09" y="193"/>
                        </a:cubicBezTo>
                        <a:cubicBezTo>
                          <a:pt x="232" y="200"/>
                          <a:pt x="257" y="203"/>
                          <a:pt x="273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2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6" name="Google Shape;1356;p14"/>
                  <p:cNvSpPr/>
                  <p:nvPr/>
                </p:nvSpPr>
                <p:spPr>
                  <a:xfrm>
                    <a:off x="5907168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6" y="664"/>
                          <a:pt x="502" y="599"/>
                          <a:pt x="534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6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70" y="303"/>
                        </a:cubicBezTo>
                        <a:cubicBezTo>
                          <a:pt x="857" y="277"/>
                          <a:pt x="828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6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8" y="1"/>
                          <a:pt x="490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09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7" name="Google Shape;1357;p14"/>
                  <p:cNvSpPr/>
                  <p:nvPr/>
                </p:nvSpPr>
                <p:spPr>
                  <a:xfrm>
                    <a:off x="5075521" y="6849648"/>
                    <a:ext cx="43247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1" y="705"/>
                          <a:pt x="590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86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28" y="268"/>
                          <a:pt x="806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28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6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9" y="284"/>
                        </a:cubicBezTo>
                        <a:cubicBezTo>
                          <a:pt x="136" y="268"/>
                          <a:pt x="129" y="239"/>
                          <a:pt x="132" y="216"/>
                        </a:cubicBezTo>
                        <a:cubicBezTo>
                          <a:pt x="136" y="203"/>
                          <a:pt x="149" y="174"/>
                          <a:pt x="165" y="171"/>
                        </a:cubicBezTo>
                        <a:cubicBezTo>
                          <a:pt x="171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0" y="284"/>
                          <a:pt x="0" y="284"/>
                        </a:cubicBezTo>
                        <a:cubicBezTo>
                          <a:pt x="81" y="338"/>
                          <a:pt x="142" y="416"/>
                          <a:pt x="181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4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0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28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8" name="Google Shape;1358;p14"/>
                  <p:cNvSpPr/>
                  <p:nvPr/>
                </p:nvSpPr>
                <p:spPr>
                  <a:xfrm>
                    <a:off x="424041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6" y="663"/>
                          <a:pt x="502" y="599"/>
                          <a:pt x="535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12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502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0" y="255"/>
                          <a:pt x="783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9" y="451"/>
                        </a:cubicBezTo>
                        <a:cubicBezTo>
                          <a:pt x="840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3" y="232"/>
                          <a:pt x="783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8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3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5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82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9" name="Google Shape;1359;p14"/>
                  <p:cNvSpPr/>
                  <p:nvPr/>
                </p:nvSpPr>
                <p:spPr>
                  <a:xfrm>
                    <a:off x="3408766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6" y="692"/>
                        </a:cubicBezTo>
                        <a:cubicBezTo>
                          <a:pt x="660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503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1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9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41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4"/>
                          <a:pt x="184" y="177"/>
                        </a:cubicBezTo>
                        <a:cubicBezTo>
                          <a:pt x="194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71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9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5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6" y="795"/>
                          <a:pt x="854" y="853"/>
                          <a:pt x="892" y="869"/>
                        </a:cubicBezTo>
                        <a:cubicBezTo>
                          <a:pt x="924" y="882"/>
                          <a:pt x="960" y="866"/>
                          <a:pt x="983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60" name="Google Shape;1360;p14"/>
                  <p:cNvSpPr/>
                  <p:nvPr/>
                </p:nvSpPr>
                <p:spPr>
                  <a:xfrm>
                    <a:off x="2577551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5" y="654"/>
                        </a:moveTo>
                        <a:lnTo>
                          <a:pt x="875" y="654"/>
                        </a:lnTo>
                        <a:cubicBezTo>
                          <a:pt x="814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79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8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6" y="451"/>
                        </a:cubicBezTo>
                        <a:cubicBezTo>
                          <a:pt x="840" y="457"/>
                          <a:pt x="882" y="425"/>
                          <a:pt x="888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4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1" y="203"/>
                          <a:pt x="257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1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4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5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61" name="Google Shape;1361;p14"/>
                  <p:cNvSpPr/>
                  <p:nvPr/>
                </p:nvSpPr>
                <p:spPr>
                  <a:xfrm>
                    <a:off x="174590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6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6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62" name="Google Shape;1362;p14"/>
                  <p:cNvSpPr/>
                  <p:nvPr/>
                </p:nvSpPr>
                <p:spPr>
                  <a:xfrm>
                    <a:off x="914257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6"/>
                          <a:pt x="706" y="692"/>
                        </a:cubicBezTo>
                        <a:cubicBezTo>
                          <a:pt x="661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8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1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6" y="267"/>
                          <a:pt x="132" y="238"/>
                          <a:pt x="136" y="219"/>
                        </a:cubicBezTo>
                        <a:cubicBezTo>
                          <a:pt x="136" y="203"/>
                          <a:pt x="149" y="174"/>
                          <a:pt x="168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4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5" y="795"/>
                          <a:pt x="854" y="853"/>
                          <a:pt x="892" y="869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63" name="Google Shape;1363;p14"/>
                  <p:cNvSpPr/>
                  <p:nvPr/>
                </p:nvSpPr>
                <p:spPr>
                  <a:xfrm>
                    <a:off x="83042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69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5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7" y="46"/>
                          <a:pt x="402" y="98"/>
                          <a:pt x="376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2" y="203"/>
                          <a:pt x="257" y="206"/>
                          <a:pt x="273" y="193"/>
                        </a:cubicBezTo>
                        <a:cubicBezTo>
                          <a:pt x="305" y="171"/>
                          <a:pt x="305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2" y="283"/>
                          <a:pt x="0" y="283"/>
                        </a:cubicBezTo>
                        <a:cubicBezTo>
                          <a:pt x="80" y="341"/>
                          <a:pt x="144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2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1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64" name="Google Shape;1364;p14"/>
                  <p:cNvSpPr/>
                  <p:nvPr/>
                </p:nvSpPr>
                <p:spPr>
                  <a:xfrm>
                    <a:off x="-748605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5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5" y="107"/>
                        </a:cubicBezTo>
                        <a:cubicBezTo>
                          <a:pt x="696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48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2" y="193"/>
                        </a:cubicBezTo>
                        <a:cubicBezTo>
                          <a:pt x="232" y="203"/>
                          <a:pt x="257" y="206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365" name="Google Shape;1365;p14"/>
                <p:cNvSpPr/>
                <p:nvPr/>
              </p:nvSpPr>
              <p:spPr>
                <a:xfrm>
                  <a:off x="10042483" y="4663402"/>
                  <a:ext cx="525025" cy="120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279" extrusionOk="0">
                      <a:moveTo>
                        <a:pt x="274" y="80"/>
                      </a:moveTo>
                      <a:lnTo>
                        <a:pt x="274" y="80"/>
                      </a:lnTo>
                      <a:cubicBezTo>
                        <a:pt x="361" y="51"/>
                        <a:pt x="460" y="44"/>
                        <a:pt x="551" y="64"/>
                      </a:cubicBezTo>
                      <a:cubicBezTo>
                        <a:pt x="621" y="83"/>
                        <a:pt x="689" y="115"/>
                        <a:pt x="760" y="141"/>
                      </a:cubicBezTo>
                      <a:cubicBezTo>
                        <a:pt x="840" y="170"/>
                        <a:pt x="921" y="199"/>
                        <a:pt x="1005" y="212"/>
                      </a:cubicBezTo>
                      <a:cubicBezTo>
                        <a:pt x="1075" y="221"/>
                        <a:pt x="1143" y="231"/>
                        <a:pt x="1214" y="234"/>
                      </a:cubicBezTo>
                      <a:cubicBezTo>
                        <a:pt x="1195" y="218"/>
                        <a:pt x="1182" y="196"/>
                        <a:pt x="1175" y="173"/>
                      </a:cubicBezTo>
                      <a:cubicBezTo>
                        <a:pt x="1163" y="170"/>
                        <a:pt x="1153" y="170"/>
                        <a:pt x="1150" y="170"/>
                      </a:cubicBezTo>
                      <a:cubicBezTo>
                        <a:pt x="1133" y="166"/>
                        <a:pt x="1117" y="166"/>
                        <a:pt x="1101" y="163"/>
                      </a:cubicBezTo>
                      <a:cubicBezTo>
                        <a:pt x="1072" y="157"/>
                        <a:pt x="1043" y="150"/>
                        <a:pt x="1014" y="144"/>
                      </a:cubicBezTo>
                      <a:cubicBezTo>
                        <a:pt x="847" y="102"/>
                        <a:pt x="689" y="31"/>
                        <a:pt x="515" y="5"/>
                      </a:cubicBezTo>
                      <a:cubicBezTo>
                        <a:pt x="402" y="-11"/>
                        <a:pt x="296" y="12"/>
                        <a:pt x="196" y="73"/>
                      </a:cubicBezTo>
                      <a:cubicBezTo>
                        <a:pt x="116" y="125"/>
                        <a:pt x="45" y="196"/>
                        <a:pt x="0" y="279"/>
                      </a:cubicBezTo>
                      <a:cubicBezTo>
                        <a:pt x="16" y="273"/>
                        <a:pt x="29" y="270"/>
                        <a:pt x="45" y="266"/>
                      </a:cubicBezTo>
                      <a:cubicBezTo>
                        <a:pt x="83" y="176"/>
                        <a:pt x="183" y="112"/>
                        <a:pt x="274" y="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6" name="Google Shape;1366;p14"/>
                <p:cNvSpPr/>
                <p:nvPr/>
              </p:nvSpPr>
              <p:spPr>
                <a:xfrm>
                  <a:off x="10071459" y="4678539"/>
                  <a:ext cx="652605" cy="128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6" extrusionOk="0">
                      <a:moveTo>
                        <a:pt x="1433" y="22"/>
                      </a:moveTo>
                      <a:lnTo>
                        <a:pt x="1433" y="22"/>
                      </a:lnTo>
                      <a:cubicBezTo>
                        <a:pt x="1411" y="9"/>
                        <a:pt x="1389" y="0"/>
                        <a:pt x="1363" y="0"/>
                      </a:cubicBezTo>
                      <a:cubicBezTo>
                        <a:pt x="1334" y="0"/>
                        <a:pt x="1292" y="12"/>
                        <a:pt x="1279" y="42"/>
                      </a:cubicBezTo>
                      <a:cubicBezTo>
                        <a:pt x="1269" y="74"/>
                        <a:pt x="1298" y="90"/>
                        <a:pt x="1317" y="109"/>
                      </a:cubicBezTo>
                      <a:cubicBezTo>
                        <a:pt x="1334" y="122"/>
                        <a:pt x="1330" y="144"/>
                        <a:pt x="1321" y="164"/>
                      </a:cubicBezTo>
                      <a:cubicBezTo>
                        <a:pt x="1311" y="180"/>
                        <a:pt x="1295" y="193"/>
                        <a:pt x="1279" y="202"/>
                      </a:cubicBezTo>
                      <a:cubicBezTo>
                        <a:pt x="1269" y="215"/>
                        <a:pt x="1250" y="238"/>
                        <a:pt x="1208" y="238"/>
                      </a:cubicBezTo>
                      <a:cubicBezTo>
                        <a:pt x="1121" y="244"/>
                        <a:pt x="1034" y="231"/>
                        <a:pt x="950" y="215"/>
                      </a:cubicBezTo>
                      <a:cubicBezTo>
                        <a:pt x="867" y="202"/>
                        <a:pt x="786" y="183"/>
                        <a:pt x="709" y="154"/>
                      </a:cubicBezTo>
                      <a:cubicBezTo>
                        <a:pt x="638" y="125"/>
                        <a:pt x="571" y="96"/>
                        <a:pt x="496" y="74"/>
                      </a:cubicBezTo>
                      <a:cubicBezTo>
                        <a:pt x="403" y="48"/>
                        <a:pt x="303" y="51"/>
                        <a:pt x="210" y="83"/>
                      </a:cubicBezTo>
                      <a:cubicBezTo>
                        <a:pt x="165" y="96"/>
                        <a:pt x="126" y="119"/>
                        <a:pt x="87" y="144"/>
                      </a:cubicBezTo>
                      <a:cubicBezTo>
                        <a:pt x="55" y="167"/>
                        <a:pt x="26" y="196"/>
                        <a:pt x="0" y="228"/>
                      </a:cubicBezTo>
                      <a:cubicBezTo>
                        <a:pt x="33" y="225"/>
                        <a:pt x="65" y="222"/>
                        <a:pt x="94" y="218"/>
                      </a:cubicBezTo>
                      <a:cubicBezTo>
                        <a:pt x="97" y="218"/>
                        <a:pt x="100" y="215"/>
                        <a:pt x="103" y="215"/>
                      </a:cubicBezTo>
                      <a:cubicBezTo>
                        <a:pt x="107" y="212"/>
                        <a:pt x="110" y="209"/>
                        <a:pt x="113" y="206"/>
                      </a:cubicBezTo>
                      <a:cubicBezTo>
                        <a:pt x="142" y="167"/>
                        <a:pt x="197" y="154"/>
                        <a:pt x="245" y="148"/>
                      </a:cubicBezTo>
                      <a:cubicBezTo>
                        <a:pt x="332" y="135"/>
                        <a:pt x="422" y="135"/>
                        <a:pt x="512" y="148"/>
                      </a:cubicBezTo>
                      <a:cubicBezTo>
                        <a:pt x="612" y="164"/>
                        <a:pt x="712" y="196"/>
                        <a:pt x="809" y="225"/>
                      </a:cubicBezTo>
                      <a:cubicBezTo>
                        <a:pt x="838" y="235"/>
                        <a:pt x="867" y="244"/>
                        <a:pt x="896" y="251"/>
                      </a:cubicBezTo>
                      <a:cubicBezTo>
                        <a:pt x="1021" y="286"/>
                        <a:pt x="1153" y="312"/>
                        <a:pt x="1279" y="286"/>
                      </a:cubicBezTo>
                      <a:cubicBezTo>
                        <a:pt x="1279" y="283"/>
                        <a:pt x="1279" y="283"/>
                        <a:pt x="1282" y="280"/>
                      </a:cubicBezTo>
                      <a:cubicBezTo>
                        <a:pt x="1298" y="235"/>
                        <a:pt x="1343" y="186"/>
                        <a:pt x="1395" y="196"/>
                      </a:cubicBezTo>
                      <a:cubicBezTo>
                        <a:pt x="1417" y="199"/>
                        <a:pt x="1437" y="218"/>
                        <a:pt x="1459" y="218"/>
                      </a:cubicBezTo>
                      <a:cubicBezTo>
                        <a:pt x="1488" y="222"/>
                        <a:pt x="1505" y="180"/>
                        <a:pt x="1508" y="157"/>
                      </a:cubicBezTo>
                      <a:cubicBezTo>
                        <a:pt x="1514" y="102"/>
                        <a:pt x="1475" y="51"/>
                        <a:pt x="1433" y="2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7" name="Google Shape;1367;p14"/>
                <p:cNvSpPr/>
                <p:nvPr/>
              </p:nvSpPr>
              <p:spPr>
                <a:xfrm>
                  <a:off x="10125951" y="4751627"/>
                  <a:ext cx="585139" cy="11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275" extrusionOk="0">
                      <a:moveTo>
                        <a:pt x="1275" y="172"/>
                      </a:moveTo>
                      <a:lnTo>
                        <a:pt x="1275" y="172"/>
                      </a:lnTo>
                      <a:cubicBezTo>
                        <a:pt x="1266" y="194"/>
                        <a:pt x="1253" y="207"/>
                        <a:pt x="1227" y="210"/>
                      </a:cubicBezTo>
                      <a:cubicBezTo>
                        <a:pt x="1188" y="214"/>
                        <a:pt x="1159" y="188"/>
                        <a:pt x="1153" y="159"/>
                      </a:cubicBezTo>
                      <a:cubicBezTo>
                        <a:pt x="1015" y="182"/>
                        <a:pt x="873" y="153"/>
                        <a:pt x="738" y="111"/>
                      </a:cubicBezTo>
                      <a:cubicBezTo>
                        <a:pt x="725" y="107"/>
                        <a:pt x="709" y="101"/>
                        <a:pt x="692" y="98"/>
                      </a:cubicBezTo>
                      <a:cubicBezTo>
                        <a:pt x="692" y="98"/>
                        <a:pt x="689" y="98"/>
                        <a:pt x="689" y="94"/>
                      </a:cubicBezTo>
                      <a:cubicBezTo>
                        <a:pt x="606" y="72"/>
                        <a:pt x="525" y="43"/>
                        <a:pt x="441" y="27"/>
                      </a:cubicBezTo>
                      <a:cubicBezTo>
                        <a:pt x="354" y="8"/>
                        <a:pt x="267" y="-2"/>
                        <a:pt x="180" y="1"/>
                      </a:cubicBezTo>
                      <a:cubicBezTo>
                        <a:pt x="129" y="1"/>
                        <a:pt x="42" y="5"/>
                        <a:pt x="0" y="46"/>
                      </a:cubicBezTo>
                      <a:cubicBezTo>
                        <a:pt x="6" y="46"/>
                        <a:pt x="13" y="46"/>
                        <a:pt x="19" y="46"/>
                      </a:cubicBezTo>
                      <a:cubicBezTo>
                        <a:pt x="148" y="43"/>
                        <a:pt x="270" y="53"/>
                        <a:pt x="390" y="104"/>
                      </a:cubicBezTo>
                      <a:cubicBezTo>
                        <a:pt x="396" y="107"/>
                        <a:pt x="406" y="111"/>
                        <a:pt x="412" y="114"/>
                      </a:cubicBezTo>
                      <a:cubicBezTo>
                        <a:pt x="493" y="146"/>
                        <a:pt x="573" y="182"/>
                        <a:pt x="654" y="210"/>
                      </a:cubicBezTo>
                      <a:cubicBezTo>
                        <a:pt x="696" y="223"/>
                        <a:pt x="738" y="236"/>
                        <a:pt x="779" y="246"/>
                      </a:cubicBezTo>
                      <a:cubicBezTo>
                        <a:pt x="799" y="252"/>
                        <a:pt x="821" y="259"/>
                        <a:pt x="844" y="262"/>
                      </a:cubicBezTo>
                      <a:cubicBezTo>
                        <a:pt x="847" y="262"/>
                        <a:pt x="882" y="272"/>
                        <a:pt x="899" y="275"/>
                      </a:cubicBezTo>
                      <a:cubicBezTo>
                        <a:pt x="937" y="226"/>
                        <a:pt x="1002" y="194"/>
                        <a:pt x="1063" y="201"/>
                      </a:cubicBezTo>
                      <a:cubicBezTo>
                        <a:pt x="1127" y="207"/>
                        <a:pt x="1179" y="249"/>
                        <a:pt x="1247" y="252"/>
                      </a:cubicBezTo>
                      <a:cubicBezTo>
                        <a:pt x="1272" y="255"/>
                        <a:pt x="1301" y="255"/>
                        <a:pt x="1324" y="246"/>
                      </a:cubicBezTo>
                      <a:cubicBezTo>
                        <a:pt x="1353" y="233"/>
                        <a:pt x="1359" y="194"/>
                        <a:pt x="1346" y="169"/>
                      </a:cubicBezTo>
                      <a:cubicBezTo>
                        <a:pt x="1327" y="140"/>
                        <a:pt x="1291" y="143"/>
                        <a:pt x="1275" y="1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8" name="Google Shape;1368;p14"/>
                <p:cNvSpPr/>
                <p:nvPr/>
              </p:nvSpPr>
              <p:spPr>
                <a:xfrm>
                  <a:off x="9609144" y="5000299"/>
                  <a:ext cx="523727" cy="12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" h="278" extrusionOk="0">
                      <a:moveTo>
                        <a:pt x="1015" y="72"/>
                      </a:moveTo>
                      <a:lnTo>
                        <a:pt x="1015" y="72"/>
                      </a:lnTo>
                      <a:cubicBezTo>
                        <a:pt x="918" y="11"/>
                        <a:pt x="812" y="-11"/>
                        <a:pt x="696" y="5"/>
                      </a:cubicBezTo>
                      <a:cubicBezTo>
                        <a:pt x="525" y="31"/>
                        <a:pt x="364" y="98"/>
                        <a:pt x="197" y="143"/>
                      </a:cubicBezTo>
                      <a:cubicBezTo>
                        <a:pt x="168" y="150"/>
                        <a:pt x="139" y="156"/>
                        <a:pt x="110" y="163"/>
                      </a:cubicBezTo>
                      <a:cubicBezTo>
                        <a:pt x="94" y="166"/>
                        <a:pt x="81" y="166"/>
                        <a:pt x="65" y="169"/>
                      </a:cubicBezTo>
                      <a:cubicBezTo>
                        <a:pt x="62" y="169"/>
                        <a:pt x="49" y="169"/>
                        <a:pt x="39" y="169"/>
                      </a:cubicBezTo>
                      <a:cubicBezTo>
                        <a:pt x="32" y="195"/>
                        <a:pt x="19" y="217"/>
                        <a:pt x="0" y="233"/>
                      </a:cubicBezTo>
                      <a:cubicBezTo>
                        <a:pt x="71" y="230"/>
                        <a:pt x="139" y="220"/>
                        <a:pt x="206" y="207"/>
                      </a:cubicBezTo>
                      <a:cubicBezTo>
                        <a:pt x="293" y="198"/>
                        <a:pt x="374" y="169"/>
                        <a:pt x="454" y="140"/>
                      </a:cubicBezTo>
                      <a:cubicBezTo>
                        <a:pt x="522" y="111"/>
                        <a:pt x="590" y="79"/>
                        <a:pt x="664" y="63"/>
                      </a:cubicBezTo>
                      <a:cubicBezTo>
                        <a:pt x="754" y="40"/>
                        <a:pt x="851" y="50"/>
                        <a:pt x="940" y="79"/>
                      </a:cubicBezTo>
                      <a:cubicBezTo>
                        <a:pt x="1028" y="111"/>
                        <a:pt x="1131" y="175"/>
                        <a:pt x="1169" y="265"/>
                      </a:cubicBezTo>
                      <a:cubicBezTo>
                        <a:pt x="1182" y="269"/>
                        <a:pt x="1198" y="272"/>
                        <a:pt x="1211" y="278"/>
                      </a:cubicBezTo>
                      <a:cubicBezTo>
                        <a:pt x="1166" y="195"/>
                        <a:pt x="1095" y="124"/>
                        <a:pt x="1015" y="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9" name="Google Shape;1369;p14"/>
                <p:cNvSpPr/>
                <p:nvPr/>
              </p:nvSpPr>
              <p:spPr>
                <a:xfrm>
                  <a:off x="9451291" y="5015003"/>
                  <a:ext cx="652605" cy="128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7" extrusionOk="0">
                      <a:moveTo>
                        <a:pt x="1425" y="145"/>
                      </a:moveTo>
                      <a:lnTo>
                        <a:pt x="1425" y="145"/>
                      </a:lnTo>
                      <a:cubicBezTo>
                        <a:pt x="1386" y="116"/>
                        <a:pt x="1344" y="96"/>
                        <a:pt x="1302" y="83"/>
                      </a:cubicBezTo>
                      <a:cubicBezTo>
                        <a:pt x="1209" y="51"/>
                        <a:pt x="1109" y="48"/>
                        <a:pt x="1016" y="74"/>
                      </a:cubicBezTo>
                      <a:cubicBezTo>
                        <a:pt x="942" y="93"/>
                        <a:pt x="874" y="125"/>
                        <a:pt x="803" y="154"/>
                      </a:cubicBezTo>
                      <a:cubicBezTo>
                        <a:pt x="726" y="183"/>
                        <a:pt x="645" y="202"/>
                        <a:pt x="562" y="215"/>
                      </a:cubicBezTo>
                      <a:cubicBezTo>
                        <a:pt x="475" y="231"/>
                        <a:pt x="388" y="241"/>
                        <a:pt x="301" y="238"/>
                      </a:cubicBezTo>
                      <a:cubicBezTo>
                        <a:pt x="259" y="238"/>
                        <a:pt x="243" y="215"/>
                        <a:pt x="230" y="202"/>
                      </a:cubicBezTo>
                      <a:cubicBezTo>
                        <a:pt x="214" y="193"/>
                        <a:pt x="198" y="180"/>
                        <a:pt x="191" y="164"/>
                      </a:cubicBezTo>
                      <a:cubicBezTo>
                        <a:pt x="182" y="145"/>
                        <a:pt x="179" y="122"/>
                        <a:pt x="195" y="109"/>
                      </a:cubicBezTo>
                      <a:cubicBezTo>
                        <a:pt x="214" y="90"/>
                        <a:pt x="243" y="74"/>
                        <a:pt x="230" y="41"/>
                      </a:cubicBezTo>
                      <a:cubicBezTo>
                        <a:pt x="220" y="13"/>
                        <a:pt x="179" y="0"/>
                        <a:pt x="149" y="0"/>
                      </a:cubicBezTo>
                      <a:cubicBezTo>
                        <a:pt x="124" y="0"/>
                        <a:pt x="98" y="9"/>
                        <a:pt x="79" y="22"/>
                      </a:cubicBezTo>
                      <a:cubicBezTo>
                        <a:pt x="34" y="51"/>
                        <a:pt x="-5" y="103"/>
                        <a:pt x="1" y="154"/>
                      </a:cubicBezTo>
                      <a:cubicBezTo>
                        <a:pt x="4" y="180"/>
                        <a:pt x="24" y="218"/>
                        <a:pt x="53" y="218"/>
                      </a:cubicBezTo>
                      <a:cubicBezTo>
                        <a:pt x="75" y="218"/>
                        <a:pt x="95" y="199"/>
                        <a:pt x="117" y="196"/>
                      </a:cubicBezTo>
                      <a:cubicBezTo>
                        <a:pt x="166" y="186"/>
                        <a:pt x="214" y="235"/>
                        <a:pt x="230" y="280"/>
                      </a:cubicBezTo>
                      <a:cubicBezTo>
                        <a:pt x="230" y="280"/>
                        <a:pt x="230" y="283"/>
                        <a:pt x="233" y="286"/>
                      </a:cubicBezTo>
                      <a:cubicBezTo>
                        <a:pt x="359" y="312"/>
                        <a:pt x="491" y="286"/>
                        <a:pt x="616" y="251"/>
                      </a:cubicBezTo>
                      <a:cubicBezTo>
                        <a:pt x="645" y="244"/>
                        <a:pt x="671" y="235"/>
                        <a:pt x="700" y="225"/>
                      </a:cubicBezTo>
                      <a:cubicBezTo>
                        <a:pt x="800" y="196"/>
                        <a:pt x="896" y="164"/>
                        <a:pt x="1000" y="148"/>
                      </a:cubicBezTo>
                      <a:cubicBezTo>
                        <a:pt x="1087" y="135"/>
                        <a:pt x="1177" y="135"/>
                        <a:pt x="1267" y="148"/>
                      </a:cubicBezTo>
                      <a:cubicBezTo>
                        <a:pt x="1315" y="154"/>
                        <a:pt x="1370" y="164"/>
                        <a:pt x="1399" y="206"/>
                      </a:cubicBezTo>
                      <a:cubicBezTo>
                        <a:pt x="1402" y="209"/>
                        <a:pt x="1402" y="212"/>
                        <a:pt x="1405" y="215"/>
                      </a:cubicBezTo>
                      <a:cubicBezTo>
                        <a:pt x="1409" y="215"/>
                        <a:pt x="1412" y="215"/>
                        <a:pt x="1415" y="218"/>
                      </a:cubicBezTo>
                      <a:cubicBezTo>
                        <a:pt x="1447" y="222"/>
                        <a:pt x="1480" y="225"/>
                        <a:pt x="1509" y="228"/>
                      </a:cubicBezTo>
                      <a:cubicBezTo>
                        <a:pt x="1483" y="196"/>
                        <a:pt x="1457" y="167"/>
                        <a:pt x="1425" y="1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0" name="Google Shape;1370;p14"/>
                <p:cNvSpPr/>
                <p:nvPr/>
              </p:nvSpPr>
              <p:spPr>
                <a:xfrm>
                  <a:off x="9464698" y="5088524"/>
                  <a:ext cx="584706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274" extrusionOk="0">
                      <a:moveTo>
                        <a:pt x="914" y="23"/>
                      </a:moveTo>
                      <a:lnTo>
                        <a:pt x="914" y="23"/>
                      </a:lnTo>
                      <a:cubicBezTo>
                        <a:pt x="830" y="42"/>
                        <a:pt x="746" y="68"/>
                        <a:pt x="666" y="94"/>
                      </a:cubicBezTo>
                      <a:cubicBezTo>
                        <a:pt x="663" y="97"/>
                        <a:pt x="663" y="97"/>
                        <a:pt x="660" y="97"/>
                      </a:cubicBezTo>
                      <a:cubicBezTo>
                        <a:pt x="647" y="100"/>
                        <a:pt x="630" y="107"/>
                        <a:pt x="614" y="110"/>
                      </a:cubicBezTo>
                      <a:cubicBezTo>
                        <a:pt x="479" y="152"/>
                        <a:pt x="337" y="180"/>
                        <a:pt x="202" y="155"/>
                      </a:cubicBezTo>
                      <a:cubicBezTo>
                        <a:pt x="192" y="187"/>
                        <a:pt x="167" y="213"/>
                        <a:pt x="128" y="210"/>
                      </a:cubicBezTo>
                      <a:cubicBezTo>
                        <a:pt x="102" y="206"/>
                        <a:pt x="89" y="193"/>
                        <a:pt x="76" y="171"/>
                      </a:cubicBezTo>
                      <a:cubicBezTo>
                        <a:pt x="64" y="142"/>
                        <a:pt x="25" y="139"/>
                        <a:pt x="9" y="168"/>
                      </a:cubicBezTo>
                      <a:cubicBezTo>
                        <a:pt x="-7" y="193"/>
                        <a:pt x="-1" y="232"/>
                        <a:pt x="28" y="245"/>
                      </a:cubicBezTo>
                      <a:cubicBezTo>
                        <a:pt x="54" y="255"/>
                        <a:pt x="83" y="255"/>
                        <a:pt x="109" y="252"/>
                      </a:cubicBezTo>
                      <a:cubicBezTo>
                        <a:pt x="173" y="248"/>
                        <a:pt x="228" y="203"/>
                        <a:pt x="292" y="200"/>
                      </a:cubicBezTo>
                      <a:cubicBezTo>
                        <a:pt x="350" y="193"/>
                        <a:pt x="418" y="226"/>
                        <a:pt x="457" y="274"/>
                      </a:cubicBezTo>
                      <a:cubicBezTo>
                        <a:pt x="469" y="271"/>
                        <a:pt x="505" y="261"/>
                        <a:pt x="511" y="261"/>
                      </a:cubicBezTo>
                      <a:cubicBezTo>
                        <a:pt x="534" y="255"/>
                        <a:pt x="553" y="252"/>
                        <a:pt x="576" y="245"/>
                      </a:cubicBezTo>
                      <a:cubicBezTo>
                        <a:pt x="617" y="235"/>
                        <a:pt x="660" y="223"/>
                        <a:pt x="698" y="210"/>
                      </a:cubicBezTo>
                      <a:cubicBezTo>
                        <a:pt x="782" y="180"/>
                        <a:pt x="862" y="145"/>
                        <a:pt x="940" y="110"/>
                      </a:cubicBezTo>
                      <a:cubicBezTo>
                        <a:pt x="949" y="107"/>
                        <a:pt x="956" y="103"/>
                        <a:pt x="965" y="100"/>
                      </a:cubicBezTo>
                      <a:cubicBezTo>
                        <a:pt x="1085" y="52"/>
                        <a:pt x="1207" y="42"/>
                        <a:pt x="1336" y="45"/>
                      </a:cubicBezTo>
                      <a:cubicBezTo>
                        <a:pt x="1339" y="45"/>
                        <a:pt x="1346" y="45"/>
                        <a:pt x="1352" y="45"/>
                      </a:cubicBezTo>
                      <a:cubicBezTo>
                        <a:pt x="1313" y="0"/>
                        <a:pt x="1226" y="0"/>
                        <a:pt x="1175" y="0"/>
                      </a:cubicBezTo>
                      <a:cubicBezTo>
                        <a:pt x="1088" y="-3"/>
                        <a:pt x="1001" y="7"/>
                        <a:pt x="914" y="2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1" name="Google Shape;1371;p14"/>
                <p:cNvSpPr/>
                <p:nvPr/>
              </p:nvSpPr>
              <p:spPr>
                <a:xfrm>
                  <a:off x="-1371800" y="4556148"/>
                  <a:ext cx="12106273" cy="83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3" h="1930" extrusionOk="0">
                      <a:moveTo>
                        <a:pt x="27881" y="579"/>
                      </a:moveTo>
                      <a:lnTo>
                        <a:pt x="27881" y="579"/>
                      </a:lnTo>
                      <a:cubicBezTo>
                        <a:pt x="27855" y="585"/>
                        <a:pt x="27849" y="601"/>
                        <a:pt x="27836" y="621"/>
                      </a:cubicBezTo>
                      <a:cubicBezTo>
                        <a:pt x="27816" y="653"/>
                        <a:pt x="27768" y="634"/>
                        <a:pt x="27761" y="601"/>
                      </a:cubicBezTo>
                      <a:cubicBezTo>
                        <a:pt x="27755" y="572"/>
                        <a:pt x="27777" y="543"/>
                        <a:pt x="27797" y="524"/>
                      </a:cubicBezTo>
                      <a:cubicBezTo>
                        <a:pt x="27820" y="505"/>
                        <a:pt x="27842" y="498"/>
                        <a:pt x="27871" y="511"/>
                      </a:cubicBezTo>
                      <a:cubicBezTo>
                        <a:pt x="27887" y="518"/>
                        <a:pt x="27906" y="530"/>
                        <a:pt x="27929" y="527"/>
                      </a:cubicBezTo>
                      <a:cubicBezTo>
                        <a:pt x="27977" y="518"/>
                        <a:pt x="27997" y="457"/>
                        <a:pt x="27993" y="414"/>
                      </a:cubicBezTo>
                      <a:cubicBezTo>
                        <a:pt x="27987" y="366"/>
                        <a:pt x="27955" y="321"/>
                        <a:pt x="27919" y="295"/>
                      </a:cubicBezTo>
                      <a:cubicBezTo>
                        <a:pt x="27877" y="263"/>
                        <a:pt x="27826" y="247"/>
                        <a:pt x="27777" y="266"/>
                      </a:cubicBezTo>
                      <a:cubicBezTo>
                        <a:pt x="27729" y="283"/>
                        <a:pt x="27694" y="331"/>
                        <a:pt x="27726" y="379"/>
                      </a:cubicBezTo>
                      <a:cubicBezTo>
                        <a:pt x="27733" y="385"/>
                        <a:pt x="27742" y="395"/>
                        <a:pt x="27749" y="402"/>
                      </a:cubicBezTo>
                      <a:cubicBezTo>
                        <a:pt x="27761" y="408"/>
                        <a:pt x="27768" y="411"/>
                        <a:pt x="27761" y="427"/>
                      </a:cubicBezTo>
                      <a:cubicBezTo>
                        <a:pt x="27752" y="457"/>
                        <a:pt x="27717" y="473"/>
                        <a:pt x="27691" y="479"/>
                      </a:cubicBezTo>
                      <a:cubicBezTo>
                        <a:pt x="27639" y="485"/>
                        <a:pt x="27588" y="453"/>
                        <a:pt x="27581" y="402"/>
                      </a:cubicBezTo>
                      <a:cubicBezTo>
                        <a:pt x="27581" y="392"/>
                        <a:pt x="27578" y="389"/>
                        <a:pt x="27575" y="385"/>
                      </a:cubicBezTo>
                      <a:cubicBezTo>
                        <a:pt x="27578" y="385"/>
                        <a:pt x="27578" y="385"/>
                        <a:pt x="27578" y="385"/>
                      </a:cubicBezTo>
                      <a:cubicBezTo>
                        <a:pt x="27578" y="373"/>
                        <a:pt x="27575" y="385"/>
                        <a:pt x="27575" y="385"/>
                      </a:cubicBezTo>
                      <a:cubicBezTo>
                        <a:pt x="27410" y="366"/>
                        <a:pt x="27259" y="308"/>
                        <a:pt x="27101" y="263"/>
                      </a:cubicBezTo>
                      <a:cubicBezTo>
                        <a:pt x="27018" y="237"/>
                        <a:pt x="26931" y="218"/>
                        <a:pt x="26840" y="215"/>
                      </a:cubicBezTo>
                      <a:cubicBezTo>
                        <a:pt x="26757" y="215"/>
                        <a:pt x="26679" y="237"/>
                        <a:pt x="26605" y="279"/>
                      </a:cubicBezTo>
                      <a:cubicBezTo>
                        <a:pt x="26596" y="283"/>
                        <a:pt x="26586" y="289"/>
                        <a:pt x="26576" y="295"/>
                      </a:cubicBezTo>
                      <a:cubicBezTo>
                        <a:pt x="26557" y="295"/>
                        <a:pt x="26538" y="292"/>
                        <a:pt x="26522" y="283"/>
                      </a:cubicBezTo>
                      <a:cubicBezTo>
                        <a:pt x="26496" y="263"/>
                        <a:pt x="26483" y="228"/>
                        <a:pt x="26470" y="199"/>
                      </a:cubicBezTo>
                      <a:cubicBezTo>
                        <a:pt x="26454" y="160"/>
                        <a:pt x="26431" y="131"/>
                        <a:pt x="26396" y="109"/>
                      </a:cubicBezTo>
                      <a:cubicBezTo>
                        <a:pt x="26338" y="73"/>
                        <a:pt x="26245" y="64"/>
                        <a:pt x="26232" y="147"/>
                      </a:cubicBezTo>
                      <a:cubicBezTo>
                        <a:pt x="26225" y="192"/>
                        <a:pt x="26242" y="241"/>
                        <a:pt x="26290" y="250"/>
                      </a:cubicBezTo>
                      <a:cubicBezTo>
                        <a:pt x="26312" y="257"/>
                        <a:pt x="26335" y="253"/>
                        <a:pt x="26354" y="244"/>
                      </a:cubicBezTo>
                      <a:cubicBezTo>
                        <a:pt x="26364" y="241"/>
                        <a:pt x="26370" y="237"/>
                        <a:pt x="26380" y="231"/>
                      </a:cubicBezTo>
                      <a:cubicBezTo>
                        <a:pt x="26380" y="228"/>
                        <a:pt x="26383" y="228"/>
                        <a:pt x="26383" y="228"/>
                      </a:cubicBezTo>
                      <a:cubicBezTo>
                        <a:pt x="26383" y="228"/>
                        <a:pt x="26386" y="231"/>
                        <a:pt x="26386" y="234"/>
                      </a:cubicBezTo>
                      <a:cubicBezTo>
                        <a:pt x="26390" y="237"/>
                        <a:pt x="26393" y="241"/>
                        <a:pt x="26393" y="247"/>
                      </a:cubicBezTo>
                      <a:cubicBezTo>
                        <a:pt x="26399" y="276"/>
                        <a:pt x="26386" y="308"/>
                        <a:pt x="26351" y="308"/>
                      </a:cubicBezTo>
                      <a:cubicBezTo>
                        <a:pt x="26325" y="312"/>
                        <a:pt x="26296" y="299"/>
                        <a:pt x="26274" y="283"/>
                      </a:cubicBezTo>
                      <a:cubicBezTo>
                        <a:pt x="26219" y="244"/>
                        <a:pt x="26206" y="180"/>
                        <a:pt x="26174" y="125"/>
                      </a:cubicBezTo>
                      <a:cubicBezTo>
                        <a:pt x="26145" y="73"/>
                        <a:pt x="26093" y="15"/>
                        <a:pt x="26032" y="6"/>
                      </a:cubicBezTo>
                      <a:cubicBezTo>
                        <a:pt x="26003" y="-1"/>
                        <a:pt x="25974" y="6"/>
                        <a:pt x="25952" y="22"/>
                      </a:cubicBezTo>
                      <a:cubicBezTo>
                        <a:pt x="25939" y="32"/>
                        <a:pt x="25926" y="44"/>
                        <a:pt x="25919" y="60"/>
                      </a:cubicBezTo>
                      <a:cubicBezTo>
                        <a:pt x="25916" y="73"/>
                        <a:pt x="25913" y="89"/>
                        <a:pt x="25910" y="105"/>
                      </a:cubicBezTo>
                      <a:cubicBezTo>
                        <a:pt x="25862" y="96"/>
                        <a:pt x="25813" y="102"/>
                        <a:pt x="25778" y="141"/>
                      </a:cubicBezTo>
                      <a:cubicBezTo>
                        <a:pt x="25755" y="167"/>
                        <a:pt x="25749" y="192"/>
                        <a:pt x="25746" y="225"/>
                      </a:cubicBezTo>
                      <a:cubicBezTo>
                        <a:pt x="25746" y="244"/>
                        <a:pt x="25739" y="253"/>
                        <a:pt x="25726" y="263"/>
                      </a:cubicBezTo>
                      <a:cubicBezTo>
                        <a:pt x="25713" y="270"/>
                        <a:pt x="25700" y="279"/>
                        <a:pt x="25687" y="286"/>
                      </a:cubicBezTo>
                      <a:cubicBezTo>
                        <a:pt x="25658" y="308"/>
                        <a:pt x="25642" y="347"/>
                        <a:pt x="25639" y="382"/>
                      </a:cubicBezTo>
                      <a:cubicBezTo>
                        <a:pt x="25481" y="363"/>
                        <a:pt x="25333" y="305"/>
                        <a:pt x="25179" y="263"/>
                      </a:cubicBezTo>
                      <a:cubicBezTo>
                        <a:pt x="25095" y="237"/>
                        <a:pt x="25008" y="218"/>
                        <a:pt x="24918" y="215"/>
                      </a:cubicBezTo>
                      <a:cubicBezTo>
                        <a:pt x="24834" y="215"/>
                        <a:pt x="24757" y="237"/>
                        <a:pt x="24683" y="279"/>
                      </a:cubicBezTo>
                      <a:cubicBezTo>
                        <a:pt x="24673" y="283"/>
                        <a:pt x="24663" y="289"/>
                        <a:pt x="24654" y="295"/>
                      </a:cubicBezTo>
                      <a:cubicBezTo>
                        <a:pt x="24634" y="295"/>
                        <a:pt x="24615" y="292"/>
                        <a:pt x="24599" y="283"/>
                      </a:cubicBezTo>
                      <a:cubicBezTo>
                        <a:pt x="24573" y="263"/>
                        <a:pt x="24560" y="228"/>
                        <a:pt x="24548" y="199"/>
                      </a:cubicBezTo>
                      <a:cubicBezTo>
                        <a:pt x="24531" y="160"/>
                        <a:pt x="24509" y="131"/>
                        <a:pt x="24473" y="109"/>
                      </a:cubicBezTo>
                      <a:cubicBezTo>
                        <a:pt x="24415" y="73"/>
                        <a:pt x="24322" y="64"/>
                        <a:pt x="24309" y="147"/>
                      </a:cubicBezTo>
                      <a:cubicBezTo>
                        <a:pt x="24303" y="192"/>
                        <a:pt x="24319" y="241"/>
                        <a:pt x="24367" y="250"/>
                      </a:cubicBezTo>
                      <a:cubicBezTo>
                        <a:pt x="24390" y="257"/>
                        <a:pt x="24412" y="253"/>
                        <a:pt x="24432" y="244"/>
                      </a:cubicBezTo>
                      <a:cubicBezTo>
                        <a:pt x="24441" y="241"/>
                        <a:pt x="24448" y="237"/>
                        <a:pt x="24457" y="231"/>
                      </a:cubicBezTo>
                      <a:cubicBezTo>
                        <a:pt x="24457" y="228"/>
                        <a:pt x="24460" y="228"/>
                        <a:pt x="24460" y="228"/>
                      </a:cubicBezTo>
                      <a:cubicBezTo>
                        <a:pt x="24460" y="228"/>
                        <a:pt x="24464" y="231"/>
                        <a:pt x="24464" y="234"/>
                      </a:cubicBezTo>
                      <a:cubicBezTo>
                        <a:pt x="24467" y="237"/>
                        <a:pt x="24470" y="241"/>
                        <a:pt x="24470" y="247"/>
                      </a:cubicBezTo>
                      <a:cubicBezTo>
                        <a:pt x="24476" y="276"/>
                        <a:pt x="24464" y="308"/>
                        <a:pt x="24428" y="308"/>
                      </a:cubicBezTo>
                      <a:cubicBezTo>
                        <a:pt x="24403" y="312"/>
                        <a:pt x="24373" y="299"/>
                        <a:pt x="24351" y="283"/>
                      </a:cubicBezTo>
                      <a:cubicBezTo>
                        <a:pt x="24296" y="244"/>
                        <a:pt x="24283" y="180"/>
                        <a:pt x="24251" y="125"/>
                      </a:cubicBezTo>
                      <a:cubicBezTo>
                        <a:pt x="24222" y="73"/>
                        <a:pt x="24171" y="15"/>
                        <a:pt x="24109" y="6"/>
                      </a:cubicBezTo>
                      <a:cubicBezTo>
                        <a:pt x="24080" y="-1"/>
                        <a:pt x="24051" y="6"/>
                        <a:pt x="24029" y="22"/>
                      </a:cubicBezTo>
                      <a:cubicBezTo>
                        <a:pt x="24016" y="32"/>
                        <a:pt x="24003" y="44"/>
                        <a:pt x="23997" y="60"/>
                      </a:cubicBezTo>
                      <a:cubicBezTo>
                        <a:pt x="23994" y="73"/>
                        <a:pt x="23990" y="89"/>
                        <a:pt x="23987" y="105"/>
                      </a:cubicBezTo>
                      <a:cubicBezTo>
                        <a:pt x="23939" y="96"/>
                        <a:pt x="23891" y="102"/>
                        <a:pt x="23855" y="141"/>
                      </a:cubicBezTo>
                      <a:cubicBezTo>
                        <a:pt x="23832" y="167"/>
                        <a:pt x="23826" y="192"/>
                        <a:pt x="23823" y="225"/>
                      </a:cubicBezTo>
                      <a:cubicBezTo>
                        <a:pt x="23823" y="244"/>
                        <a:pt x="23816" y="253"/>
                        <a:pt x="23800" y="263"/>
                      </a:cubicBezTo>
                      <a:cubicBezTo>
                        <a:pt x="23791" y="270"/>
                        <a:pt x="23778" y="279"/>
                        <a:pt x="23765" y="286"/>
                      </a:cubicBezTo>
                      <a:cubicBezTo>
                        <a:pt x="23736" y="308"/>
                        <a:pt x="23720" y="347"/>
                        <a:pt x="23716" y="382"/>
                      </a:cubicBezTo>
                      <a:cubicBezTo>
                        <a:pt x="23559" y="363"/>
                        <a:pt x="23410" y="305"/>
                        <a:pt x="23256" y="263"/>
                      </a:cubicBezTo>
                      <a:cubicBezTo>
                        <a:pt x="23172" y="237"/>
                        <a:pt x="23085" y="218"/>
                        <a:pt x="22995" y="215"/>
                      </a:cubicBezTo>
                      <a:cubicBezTo>
                        <a:pt x="22911" y="215"/>
                        <a:pt x="22834" y="237"/>
                        <a:pt x="22760" y="279"/>
                      </a:cubicBezTo>
                      <a:cubicBezTo>
                        <a:pt x="22750" y="283"/>
                        <a:pt x="22741" y="289"/>
                        <a:pt x="22731" y="295"/>
                      </a:cubicBezTo>
                      <a:cubicBezTo>
                        <a:pt x="22712" y="295"/>
                        <a:pt x="22692" y="292"/>
                        <a:pt x="22676" y="283"/>
                      </a:cubicBezTo>
                      <a:cubicBezTo>
                        <a:pt x="22650" y="263"/>
                        <a:pt x="22637" y="228"/>
                        <a:pt x="22625" y="199"/>
                      </a:cubicBezTo>
                      <a:cubicBezTo>
                        <a:pt x="22609" y="160"/>
                        <a:pt x="22586" y="131"/>
                        <a:pt x="22551" y="109"/>
                      </a:cubicBezTo>
                      <a:cubicBezTo>
                        <a:pt x="22493" y="73"/>
                        <a:pt x="22399" y="64"/>
                        <a:pt x="22386" y="147"/>
                      </a:cubicBezTo>
                      <a:cubicBezTo>
                        <a:pt x="22380" y="192"/>
                        <a:pt x="22396" y="241"/>
                        <a:pt x="22444" y="250"/>
                      </a:cubicBezTo>
                      <a:cubicBezTo>
                        <a:pt x="22467" y="257"/>
                        <a:pt x="22489" y="253"/>
                        <a:pt x="22509" y="244"/>
                      </a:cubicBezTo>
                      <a:cubicBezTo>
                        <a:pt x="22518" y="241"/>
                        <a:pt x="22525" y="237"/>
                        <a:pt x="22535" y="231"/>
                      </a:cubicBezTo>
                      <a:cubicBezTo>
                        <a:pt x="22535" y="228"/>
                        <a:pt x="22538" y="228"/>
                        <a:pt x="22538" y="228"/>
                      </a:cubicBezTo>
                      <a:cubicBezTo>
                        <a:pt x="22538" y="228"/>
                        <a:pt x="22541" y="231"/>
                        <a:pt x="22541" y="234"/>
                      </a:cubicBezTo>
                      <a:cubicBezTo>
                        <a:pt x="22544" y="237"/>
                        <a:pt x="22548" y="241"/>
                        <a:pt x="22548" y="247"/>
                      </a:cubicBezTo>
                      <a:cubicBezTo>
                        <a:pt x="22554" y="276"/>
                        <a:pt x="22541" y="308"/>
                        <a:pt x="22505" y="308"/>
                      </a:cubicBezTo>
                      <a:cubicBezTo>
                        <a:pt x="22480" y="312"/>
                        <a:pt x="22451" y="299"/>
                        <a:pt x="22428" y="283"/>
                      </a:cubicBezTo>
                      <a:cubicBezTo>
                        <a:pt x="22373" y="244"/>
                        <a:pt x="22361" y="180"/>
                        <a:pt x="22328" y="125"/>
                      </a:cubicBezTo>
                      <a:cubicBezTo>
                        <a:pt x="22300" y="73"/>
                        <a:pt x="22248" y="15"/>
                        <a:pt x="22187" y="6"/>
                      </a:cubicBezTo>
                      <a:cubicBezTo>
                        <a:pt x="22158" y="-1"/>
                        <a:pt x="22129" y="6"/>
                        <a:pt x="22106" y="22"/>
                      </a:cubicBezTo>
                      <a:cubicBezTo>
                        <a:pt x="22093" y="32"/>
                        <a:pt x="22080" y="44"/>
                        <a:pt x="22074" y="60"/>
                      </a:cubicBezTo>
                      <a:cubicBezTo>
                        <a:pt x="22071" y="73"/>
                        <a:pt x="22068" y="89"/>
                        <a:pt x="22064" y="105"/>
                      </a:cubicBezTo>
                      <a:cubicBezTo>
                        <a:pt x="22016" y="96"/>
                        <a:pt x="21968" y="102"/>
                        <a:pt x="21932" y="141"/>
                      </a:cubicBezTo>
                      <a:cubicBezTo>
                        <a:pt x="21910" y="167"/>
                        <a:pt x="21903" y="192"/>
                        <a:pt x="21900" y="225"/>
                      </a:cubicBezTo>
                      <a:cubicBezTo>
                        <a:pt x="21900" y="244"/>
                        <a:pt x="21894" y="253"/>
                        <a:pt x="21878" y="263"/>
                      </a:cubicBezTo>
                      <a:cubicBezTo>
                        <a:pt x="21868" y="270"/>
                        <a:pt x="21855" y="279"/>
                        <a:pt x="21842" y="286"/>
                      </a:cubicBezTo>
                      <a:cubicBezTo>
                        <a:pt x="21813" y="308"/>
                        <a:pt x="21797" y="347"/>
                        <a:pt x="21794" y="382"/>
                      </a:cubicBezTo>
                      <a:cubicBezTo>
                        <a:pt x="21636" y="363"/>
                        <a:pt x="21488" y="305"/>
                        <a:pt x="21333" y="263"/>
                      </a:cubicBezTo>
                      <a:cubicBezTo>
                        <a:pt x="21250" y="237"/>
                        <a:pt x="21163" y="218"/>
                        <a:pt x="21072" y="215"/>
                      </a:cubicBezTo>
                      <a:cubicBezTo>
                        <a:pt x="20989" y="215"/>
                        <a:pt x="20911" y="237"/>
                        <a:pt x="20837" y="279"/>
                      </a:cubicBezTo>
                      <a:cubicBezTo>
                        <a:pt x="20828" y="283"/>
                        <a:pt x="20818" y="289"/>
                        <a:pt x="20808" y="295"/>
                      </a:cubicBezTo>
                      <a:cubicBezTo>
                        <a:pt x="20789" y="295"/>
                        <a:pt x="20770" y="292"/>
                        <a:pt x="20754" y="283"/>
                      </a:cubicBezTo>
                      <a:cubicBezTo>
                        <a:pt x="20728" y="263"/>
                        <a:pt x="20715" y="228"/>
                        <a:pt x="20702" y="199"/>
                      </a:cubicBezTo>
                      <a:cubicBezTo>
                        <a:pt x="20686" y="160"/>
                        <a:pt x="20663" y="131"/>
                        <a:pt x="20628" y="109"/>
                      </a:cubicBezTo>
                      <a:cubicBezTo>
                        <a:pt x="20570" y="73"/>
                        <a:pt x="20477" y="64"/>
                        <a:pt x="20464" y="147"/>
                      </a:cubicBezTo>
                      <a:cubicBezTo>
                        <a:pt x="20457" y="192"/>
                        <a:pt x="20473" y="241"/>
                        <a:pt x="20522" y="250"/>
                      </a:cubicBezTo>
                      <a:cubicBezTo>
                        <a:pt x="20541" y="257"/>
                        <a:pt x="20564" y="253"/>
                        <a:pt x="20586" y="244"/>
                      </a:cubicBezTo>
                      <a:cubicBezTo>
                        <a:pt x="20596" y="241"/>
                        <a:pt x="20602" y="237"/>
                        <a:pt x="20612" y="231"/>
                      </a:cubicBezTo>
                      <a:cubicBezTo>
                        <a:pt x="20612" y="228"/>
                        <a:pt x="20615" y="228"/>
                        <a:pt x="20615" y="228"/>
                      </a:cubicBezTo>
                      <a:cubicBezTo>
                        <a:pt x="20615" y="228"/>
                        <a:pt x="20618" y="231"/>
                        <a:pt x="20618" y="234"/>
                      </a:cubicBezTo>
                      <a:cubicBezTo>
                        <a:pt x="20622" y="237"/>
                        <a:pt x="20625" y="241"/>
                        <a:pt x="20625" y="247"/>
                      </a:cubicBezTo>
                      <a:cubicBezTo>
                        <a:pt x="20631" y="276"/>
                        <a:pt x="20615" y="308"/>
                        <a:pt x="20583" y="308"/>
                      </a:cubicBezTo>
                      <a:cubicBezTo>
                        <a:pt x="20557" y="312"/>
                        <a:pt x="20528" y="299"/>
                        <a:pt x="20506" y="283"/>
                      </a:cubicBezTo>
                      <a:cubicBezTo>
                        <a:pt x="20451" y="244"/>
                        <a:pt x="20438" y="180"/>
                        <a:pt x="20406" y="125"/>
                      </a:cubicBezTo>
                      <a:cubicBezTo>
                        <a:pt x="20377" y="73"/>
                        <a:pt x="20325" y="15"/>
                        <a:pt x="20264" y="6"/>
                      </a:cubicBezTo>
                      <a:cubicBezTo>
                        <a:pt x="20235" y="-1"/>
                        <a:pt x="20206" y="6"/>
                        <a:pt x="20184" y="22"/>
                      </a:cubicBezTo>
                      <a:cubicBezTo>
                        <a:pt x="20171" y="32"/>
                        <a:pt x="20158" y="44"/>
                        <a:pt x="20151" y="60"/>
                      </a:cubicBezTo>
                      <a:cubicBezTo>
                        <a:pt x="20148" y="73"/>
                        <a:pt x="20145" y="89"/>
                        <a:pt x="20142" y="105"/>
                      </a:cubicBezTo>
                      <a:cubicBezTo>
                        <a:pt x="20093" y="96"/>
                        <a:pt x="20045" y="102"/>
                        <a:pt x="20009" y="141"/>
                      </a:cubicBezTo>
                      <a:cubicBezTo>
                        <a:pt x="19987" y="167"/>
                        <a:pt x="19981" y="192"/>
                        <a:pt x="19977" y="225"/>
                      </a:cubicBezTo>
                      <a:cubicBezTo>
                        <a:pt x="19977" y="244"/>
                        <a:pt x="19971" y="253"/>
                        <a:pt x="19955" y="263"/>
                      </a:cubicBezTo>
                      <a:cubicBezTo>
                        <a:pt x="19945" y="270"/>
                        <a:pt x="19932" y="279"/>
                        <a:pt x="19920" y="286"/>
                      </a:cubicBezTo>
                      <a:cubicBezTo>
                        <a:pt x="19890" y="308"/>
                        <a:pt x="19874" y="347"/>
                        <a:pt x="19871" y="382"/>
                      </a:cubicBezTo>
                      <a:cubicBezTo>
                        <a:pt x="19713" y="363"/>
                        <a:pt x="19565" y="305"/>
                        <a:pt x="19411" y="263"/>
                      </a:cubicBezTo>
                      <a:cubicBezTo>
                        <a:pt x="19327" y="237"/>
                        <a:pt x="19240" y="218"/>
                        <a:pt x="19150" y="215"/>
                      </a:cubicBezTo>
                      <a:cubicBezTo>
                        <a:pt x="19066" y="215"/>
                        <a:pt x="18989" y="237"/>
                        <a:pt x="18915" y="279"/>
                      </a:cubicBezTo>
                      <a:cubicBezTo>
                        <a:pt x="18905" y="283"/>
                        <a:pt x="18895" y="289"/>
                        <a:pt x="18886" y="295"/>
                      </a:cubicBezTo>
                      <a:cubicBezTo>
                        <a:pt x="18866" y="295"/>
                        <a:pt x="18847" y="292"/>
                        <a:pt x="18831" y="283"/>
                      </a:cubicBezTo>
                      <a:cubicBezTo>
                        <a:pt x="18805" y="263"/>
                        <a:pt x="18792" y="228"/>
                        <a:pt x="18779" y="199"/>
                      </a:cubicBezTo>
                      <a:cubicBezTo>
                        <a:pt x="18763" y="160"/>
                        <a:pt x="18741" y="131"/>
                        <a:pt x="18705" y="109"/>
                      </a:cubicBezTo>
                      <a:cubicBezTo>
                        <a:pt x="18647" y="73"/>
                        <a:pt x="18554" y="64"/>
                        <a:pt x="18541" y="147"/>
                      </a:cubicBezTo>
                      <a:cubicBezTo>
                        <a:pt x="18535" y="192"/>
                        <a:pt x="18551" y="241"/>
                        <a:pt x="18599" y="250"/>
                      </a:cubicBezTo>
                      <a:cubicBezTo>
                        <a:pt x="18618" y="257"/>
                        <a:pt x="18641" y="253"/>
                        <a:pt x="18663" y="244"/>
                      </a:cubicBezTo>
                      <a:cubicBezTo>
                        <a:pt x="18673" y="241"/>
                        <a:pt x="18679" y="237"/>
                        <a:pt x="18689" y="231"/>
                      </a:cubicBezTo>
                      <a:cubicBezTo>
                        <a:pt x="18689" y="228"/>
                        <a:pt x="18692" y="228"/>
                        <a:pt x="18692" y="228"/>
                      </a:cubicBezTo>
                      <a:cubicBezTo>
                        <a:pt x="18692" y="228"/>
                        <a:pt x="18696" y="231"/>
                        <a:pt x="18696" y="234"/>
                      </a:cubicBezTo>
                      <a:cubicBezTo>
                        <a:pt x="18699" y="237"/>
                        <a:pt x="18702" y="241"/>
                        <a:pt x="18702" y="247"/>
                      </a:cubicBezTo>
                      <a:cubicBezTo>
                        <a:pt x="18708" y="276"/>
                        <a:pt x="18692" y="308"/>
                        <a:pt x="18660" y="308"/>
                      </a:cubicBezTo>
                      <a:cubicBezTo>
                        <a:pt x="18635" y="312"/>
                        <a:pt x="18606" y="299"/>
                        <a:pt x="18583" y="283"/>
                      </a:cubicBezTo>
                      <a:cubicBezTo>
                        <a:pt x="18528" y="244"/>
                        <a:pt x="18515" y="180"/>
                        <a:pt x="18483" y="125"/>
                      </a:cubicBezTo>
                      <a:cubicBezTo>
                        <a:pt x="18454" y="73"/>
                        <a:pt x="18403" y="15"/>
                        <a:pt x="18342" y="6"/>
                      </a:cubicBezTo>
                      <a:cubicBezTo>
                        <a:pt x="18312" y="-1"/>
                        <a:pt x="18283" y="6"/>
                        <a:pt x="18261" y="22"/>
                      </a:cubicBezTo>
                      <a:cubicBezTo>
                        <a:pt x="18248" y="32"/>
                        <a:pt x="18235" y="44"/>
                        <a:pt x="18229" y="60"/>
                      </a:cubicBezTo>
                      <a:cubicBezTo>
                        <a:pt x="18226" y="73"/>
                        <a:pt x="18222" y="89"/>
                        <a:pt x="18219" y="105"/>
                      </a:cubicBezTo>
                      <a:cubicBezTo>
                        <a:pt x="18171" y="96"/>
                        <a:pt x="18122" y="102"/>
                        <a:pt x="18087" y="141"/>
                      </a:cubicBezTo>
                      <a:cubicBezTo>
                        <a:pt x="18064" y="167"/>
                        <a:pt x="18058" y="192"/>
                        <a:pt x="18055" y="225"/>
                      </a:cubicBezTo>
                      <a:cubicBezTo>
                        <a:pt x="18055" y="244"/>
                        <a:pt x="18048" y="253"/>
                        <a:pt x="18032" y="263"/>
                      </a:cubicBezTo>
                      <a:cubicBezTo>
                        <a:pt x="18022" y="270"/>
                        <a:pt x="18010" y="279"/>
                        <a:pt x="17997" y="286"/>
                      </a:cubicBezTo>
                      <a:cubicBezTo>
                        <a:pt x="17968" y="308"/>
                        <a:pt x="17952" y="347"/>
                        <a:pt x="17949" y="382"/>
                      </a:cubicBezTo>
                      <a:cubicBezTo>
                        <a:pt x="17791" y="363"/>
                        <a:pt x="17642" y="305"/>
                        <a:pt x="17488" y="263"/>
                      </a:cubicBezTo>
                      <a:cubicBezTo>
                        <a:pt x="17404" y="237"/>
                        <a:pt x="17317" y="218"/>
                        <a:pt x="17227" y="215"/>
                      </a:cubicBezTo>
                      <a:cubicBezTo>
                        <a:pt x="17143" y="215"/>
                        <a:pt x="17063" y="237"/>
                        <a:pt x="16992" y="279"/>
                      </a:cubicBezTo>
                      <a:cubicBezTo>
                        <a:pt x="16982" y="283"/>
                        <a:pt x="16973" y="289"/>
                        <a:pt x="16963" y="295"/>
                      </a:cubicBezTo>
                      <a:cubicBezTo>
                        <a:pt x="16944" y="295"/>
                        <a:pt x="16924" y="292"/>
                        <a:pt x="16908" y="283"/>
                      </a:cubicBezTo>
                      <a:cubicBezTo>
                        <a:pt x="16883" y="263"/>
                        <a:pt x="16870" y="228"/>
                        <a:pt x="16857" y="199"/>
                      </a:cubicBezTo>
                      <a:cubicBezTo>
                        <a:pt x="16840" y="160"/>
                        <a:pt x="16818" y="131"/>
                        <a:pt x="16783" y="109"/>
                      </a:cubicBezTo>
                      <a:cubicBezTo>
                        <a:pt x="16725" y="73"/>
                        <a:pt x="16631" y="64"/>
                        <a:pt x="16618" y="147"/>
                      </a:cubicBezTo>
                      <a:cubicBezTo>
                        <a:pt x="16612" y="192"/>
                        <a:pt x="16628" y="241"/>
                        <a:pt x="16676" y="250"/>
                      </a:cubicBezTo>
                      <a:cubicBezTo>
                        <a:pt x="16696" y="257"/>
                        <a:pt x="16718" y="253"/>
                        <a:pt x="16741" y="244"/>
                      </a:cubicBezTo>
                      <a:cubicBezTo>
                        <a:pt x="16751" y="241"/>
                        <a:pt x="16757" y="237"/>
                        <a:pt x="16767" y="231"/>
                      </a:cubicBezTo>
                      <a:cubicBezTo>
                        <a:pt x="16767" y="228"/>
                        <a:pt x="16770" y="228"/>
                        <a:pt x="16770" y="228"/>
                      </a:cubicBezTo>
                      <a:cubicBezTo>
                        <a:pt x="16770" y="228"/>
                        <a:pt x="16773" y="231"/>
                        <a:pt x="16773" y="234"/>
                      </a:cubicBezTo>
                      <a:cubicBezTo>
                        <a:pt x="16776" y="237"/>
                        <a:pt x="16780" y="241"/>
                        <a:pt x="16780" y="247"/>
                      </a:cubicBezTo>
                      <a:cubicBezTo>
                        <a:pt x="16786" y="276"/>
                        <a:pt x="16770" y="308"/>
                        <a:pt x="16738" y="308"/>
                      </a:cubicBezTo>
                      <a:cubicBezTo>
                        <a:pt x="16712" y="312"/>
                        <a:pt x="16683" y="299"/>
                        <a:pt x="16660" y="283"/>
                      </a:cubicBezTo>
                      <a:cubicBezTo>
                        <a:pt x="16605" y="244"/>
                        <a:pt x="16593" y="180"/>
                        <a:pt x="16560" y="125"/>
                      </a:cubicBezTo>
                      <a:cubicBezTo>
                        <a:pt x="16531" y="73"/>
                        <a:pt x="16480" y="15"/>
                        <a:pt x="16419" y="6"/>
                      </a:cubicBezTo>
                      <a:cubicBezTo>
                        <a:pt x="16390" y="-1"/>
                        <a:pt x="16361" y="6"/>
                        <a:pt x="16338" y="22"/>
                      </a:cubicBezTo>
                      <a:cubicBezTo>
                        <a:pt x="16325" y="32"/>
                        <a:pt x="16312" y="44"/>
                        <a:pt x="16306" y="60"/>
                      </a:cubicBezTo>
                      <a:cubicBezTo>
                        <a:pt x="16303" y="73"/>
                        <a:pt x="16299" y="89"/>
                        <a:pt x="16296" y="105"/>
                      </a:cubicBezTo>
                      <a:cubicBezTo>
                        <a:pt x="16248" y="96"/>
                        <a:pt x="16200" y="102"/>
                        <a:pt x="16164" y="141"/>
                      </a:cubicBezTo>
                      <a:cubicBezTo>
                        <a:pt x="16142" y="167"/>
                        <a:pt x="16135" y="192"/>
                        <a:pt x="16132" y="225"/>
                      </a:cubicBezTo>
                      <a:cubicBezTo>
                        <a:pt x="16132" y="244"/>
                        <a:pt x="16126" y="253"/>
                        <a:pt x="16110" y="263"/>
                      </a:cubicBezTo>
                      <a:cubicBezTo>
                        <a:pt x="16100" y="270"/>
                        <a:pt x="16087" y="279"/>
                        <a:pt x="16074" y="286"/>
                      </a:cubicBezTo>
                      <a:cubicBezTo>
                        <a:pt x="16045" y="308"/>
                        <a:pt x="16029" y="347"/>
                        <a:pt x="16026" y="382"/>
                      </a:cubicBezTo>
                      <a:cubicBezTo>
                        <a:pt x="15868" y="363"/>
                        <a:pt x="15720" y="305"/>
                        <a:pt x="15565" y="263"/>
                      </a:cubicBezTo>
                      <a:cubicBezTo>
                        <a:pt x="15482" y="237"/>
                        <a:pt x="15394" y="218"/>
                        <a:pt x="15304" y="215"/>
                      </a:cubicBezTo>
                      <a:cubicBezTo>
                        <a:pt x="15221" y="215"/>
                        <a:pt x="15140" y="237"/>
                        <a:pt x="15069" y="279"/>
                      </a:cubicBezTo>
                      <a:cubicBezTo>
                        <a:pt x="15060" y="283"/>
                        <a:pt x="15050" y="289"/>
                        <a:pt x="15040" y="295"/>
                      </a:cubicBezTo>
                      <a:cubicBezTo>
                        <a:pt x="15021" y="295"/>
                        <a:pt x="15002" y="292"/>
                        <a:pt x="14985" y="283"/>
                      </a:cubicBezTo>
                      <a:cubicBezTo>
                        <a:pt x="14960" y="263"/>
                        <a:pt x="14947" y="228"/>
                        <a:pt x="14934" y="199"/>
                      </a:cubicBezTo>
                      <a:cubicBezTo>
                        <a:pt x="14918" y="160"/>
                        <a:pt x="14895" y="131"/>
                        <a:pt x="14860" y="109"/>
                      </a:cubicBezTo>
                      <a:cubicBezTo>
                        <a:pt x="14802" y="73"/>
                        <a:pt x="14709" y="64"/>
                        <a:pt x="14696" y="147"/>
                      </a:cubicBezTo>
                      <a:cubicBezTo>
                        <a:pt x="14689" y="192"/>
                        <a:pt x="14705" y="241"/>
                        <a:pt x="14754" y="250"/>
                      </a:cubicBezTo>
                      <a:cubicBezTo>
                        <a:pt x="14773" y="257"/>
                        <a:pt x="14796" y="253"/>
                        <a:pt x="14818" y="244"/>
                      </a:cubicBezTo>
                      <a:cubicBezTo>
                        <a:pt x="14828" y="241"/>
                        <a:pt x="14834" y="237"/>
                        <a:pt x="14844" y="231"/>
                      </a:cubicBezTo>
                      <a:cubicBezTo>
                        <a:pt x="14844" y="228"/>
                        <a:pt x="14844" y="228"/>
                        <a:pt x="14847" y="228"/>
                      </a:cubicBezTo>
                      <a:cubicBezTo>
                        <a:pt x="14847" y="228"/>
                        <a:pt x="14850" y="231"/>
                        <a:pt x="14850" y="234"/>
                      </a:cubicBezTo>
                      <a:cubicBezTo>
                        <a:pt x="14853" y="237"/>
                        <a:pt x="14857" y="241"/>
                        <a:pt x="14857" y="247"/>
                      </a:cubicBezTo>
                      <a:cubicBezTo>
                        <a:pt x="14863" y="276"/>
                        <a:pt x="14847" y="308"/>
                        <a:pt x="14815" y="308"/>
                      </a:cubicBezTo>
                      <a:cubicBezTo>
                        <a:pt x="14789" y="312"/>
                        <a:pt x="14760" y="299"/>
                        <a:pt x="14737" y="283"/>
                      </a:cubicBezTo>
                      <a:cubicBezTo>
                        <a:pt x="14683" y="244"/>
                        <a:pt x="14670" y="180"/>
                        <a:pt x="14638" y="125"/>
                      </a:cubicBezTo>
                      <a:cubicBezTo>
                        <a:pt x="14609" y="73"/>
                        <a:pt x="14557" y="15"/>
                        <a:pt x="14496" y="6"/>
                      </a:cubicBezTo>
                      <a:cubicBezTo>
                        <a:pt x="14467" y="-1"/>
                        <a:pt x="14438" y="6"/>
                        <a:pt x="14416" y="22"/>
                      </a:cubicBezTo>
                      <a:cubicBezTo>
                        <a:pt x="14403" y="32"/>
                        <a:pt x="14390" y="44"/>
                        <a:pt x="14383" y="60"/>
                      </a:cubicBezTo>
                      <a:cubicBezTo>
                        <a:pt x="14380" y="73"/>
                        <a:pt x="14377" y="89"/>
                        <a:pt x="14374" y="105"/>
                      </a:cubicBezTo>
                      <a:cubicBezTo>
                        <a:pt x="14325" y="96"/>
                        <a:pt x="14274" y="102"/>
                        <a:pt x="14242" y="141"/>
                      </a:cubicBezTo>
                      <a:cubicBezTo>
                        <a:pt x="14219" y="167"/>
                        <a:pt x="14212" y="192"/>
                        <a:pt x="14209" y="225"/>
                      </a:cubicBezTo>
                      <a:cubicBezTo>
                        <a:pt x="14209" y="244"/>
                        <a:pt x="14203" y="253"/>
                        <a:pt x="14187" y="263"/>
                      </a:cubicBezTo>
                      <a:cubicBezTo>
                        <a:pt x="14177" y="270"/>
                        <a:pt x="14164" y="279"/>
                        <a:pt x="14152" y="286"/>
                      </a:cubicBezTo>
                      <a:cubicBezTo>
                        <a:pt x="14123" y="308"/>
                        <a:pt x="14106" y="344"/>
                        <a:pt x="14103" y="382"/>
                      </a:cubicBezTo>
                      <a:cubicBezTo>
                        <a:pt x="13943" y="363"/>
                        <a:pt x="13792" y="305"/>
                        <a:pt x="13637" y="260"/>
                      </a:cubicBezTo>
                      <a:cubicBezTo>
                        <a:pt x="13550" y="234"/>
                        <a:pt x="13463" y="215"/>
                        <a:pt x="13373" y="212"/>
                      </a:cubicBezTo>
                      <a:cubicBezTo>
                        <a:pt x="13292" y="212"/>
                        <a:pt x="13212" y="234"/>
                        <a:pt x="13138" y="276"/>
                      </a:cubicBezTo>
                      <a:cubicBezTo>
                        <a:pt x="13128" y="279"/>
                        <a:pt x="13119" y="286"/>
                        <a:pt x="13109" y="292"/>
                      </a:cubicBezTo>
                      <a:cubicBezTo>
                        <a:pt x="13090" y="292"/>
                        <a:pt x="13070" y="289"/>
                        <a:pt x="13054" y="279"/>
                      </a:cubicBezTo>
                      <a:cubicBezTo>
                        <a:pt x="13028" y="260"/>
                        <a:pt x="13015" y="228"/>
                        <a:pt x="13006" y="196"/>
                      </a:cubicBezTo>
                      <a:cubicBezTo>
                        <a:pt x="12990" y="157"/>
                        <a:pt x="12967" y="128"/>
                        <a:pt x="12929" y="105"/>
                      </a:cubicBezTo>
                      <a:cubicBezTo>
                        <a:pt x="12874" y="73"/>
                        <a:pt x="12780" y="60"/>
                        <a:pt x="12767" y="144"/>
                      </a:cubicBezTo>
                      <a:cubicBezTo>
                        <a:pt x="12761" y="189"/>
                        <a:pt x="12774" y="237"/>
                        <a:pt x="12822" y="247"/>
                      </a:cubicBezTo>
                      <a:cubicBezTo>
                        <a:pt x="12845" y="253"/>
                        <a:pt x="12867" y="250"/>
                        <a:pt x="12887" y="241"/>
                      </a:cubicBezTo>
                      <a:cubicBezTo>
                        <a:pt x="12896" y="237"/>
                        <a:pt x="12906" y="234"/>
                        <a:pt x="12912" y="228"/>
                      </a:cubicBezTo>
                      <a:cubicBezTo>
                        <a:pt x="12912" y="225"/>
                        <a:pt x="12916" y="225"/>
                        <a:pt x="12916" y="225"/>
                      </a:cubicBezTo>
                      <a:cubicBezTo>
                        <a:pt x="12919" y="228"/>
                        <a:pt x="12919" y="228"/>
                        <a:pt x="12922" y="231"/>
                      </a:cubicBezTo>
                      <a:cubicBezTo>
                        <a:pt x="12922" y="234"/>
                        <a:pt x="12925" y="237"/>
                        <a:pt x="12925" y="244"/>
                      </a:cubicBezTo>
                      <a:cubicBezTo>
                        <a:pt x="12935" y="273"/>
                        <a:pt x="12919" y="305"/>
                        <a:pt x="12883" y="308"/>
                      </a:cubicBezTo>
                      <a:cubicBezTo>
                        <a:pt x="12858" y="308"/>
                        <a:pt x="12829" y="295"/>
                        <a:pt x="12810" y="279"/>
                      </a:cubicBezTo>
                      <a:cubicBezTo>
                        <a:pt x="12751" y="241"/>
                        <a:pt x="12739" y="176"/>
                        <a:pt x="12706" y="121"/>
                      </a:cubicBezTo>
                      <a:cubicBezTo>
                        <a:pt x="12678" y="70"/>
                        <a:pt x="12626" y="12"/>
                        <a:pt x="12565" y="2"/>
                      </a:cubicBezTo>
                      <a:cubicBezTo>
                        <a:pt x="12539" y="-4"/>
                        <a:pt x="12507" y="2"/>
                        <a:pt x="12484" y="19"/>
                      </a:cubicBezTo>
                      <a:cubicBezTo>
                        <a:pt x="12471" y="28"/>
                        <a:pt x="12462" y="41"/>
                        <a:pt x="12455" y="57"/>
                      </a:cubicBezTo>
                      <a:cubicBezTo>
                        <a:pt x="12449" y="70"/>
                        <a:pt x="12449" y="86"/>
                        <a:pt x="12446" y="102"/>
                      </a:cubicBezTo>
                      <a:cubicBezTo>
                        <a:pt x="12394" y="93"/>
                        <a:pt x="12346" y="99"/>
                        <a:pt x="12310" y="141"/>
                      </a:cubicBezTo>
                      <a:cubicBezTo>
                        <a:pt x="12288" y="164"/>
                        <a:pt x="12285" y="189"/>
                        <a:pt x="12281" y="221"/>
                      </a:cubicBezTo>
                      <a:cubicBezTo>
                        <a:pt x="12278" y="241"/>
                        <a:pt x="12272" y="250"/>
                        <a:pt x="12259" y="260"/>
                      </a:cubicBezTo>
                      <a:cubicBezTo>
                        <a:pt x="12246" y="266"/>
                        <a:pt x="12233" y="276"/>
                        <a:pt x="12220" y="283"/>
                      </a:cubicBezTo>
                      <a:cubicBezTo>
                        <a:pt x="12191" y="305"/>
                        <a:pt x="12175" y="344"/>
                        <a:pt x="12172" y="379"/>
                      </a:cubicBezTo>
                      <a:cubicBezTo>
                        <a:pt x="12014" y="360"/>
                        <a:pt x="11866" y="302"/>
                        <a:pt x="11714" y="260"/>
                      </a:cubicBezTo>
                      <a:cubicBezTo>
                        <a:pt x="11628" y="234"/>
                        <a:pt x="11541" y="215"/>
                        <a:pt x="11450" y="212"/>
                      </a:cubicBezTo>
                      <a:cubicBezTo>
                        <a:pt x="11370" y="212"/>
                        <a:pt x="11289" y="234"/>
                        <a:pt x="11215" y="276"/>
                      </a:cubicBezTo>
                      <a:cubicBezTo>
                        <a:pt x="11206" y="279"/>
                        <a:pt x="11196" y="286"/>
                        <a:pt x="11186" y="292"/>
                      </a:cubicBezTo>
                      <a:cubicBezTo>
                        <a:pt x="11167" y="292"/>
                        <a:pt x="11148" y="289"/>
                        <a:pt x="11132" y="279"/>
                      </a:cubicBezTo>
                      <a:cubicBezTo>
                        <a:pt x="11106" y="260"/>
                        <a:pt x="11093" y="228"/>
                        <a:pt x="11080" y="196"/>
                      </a:cubicBezTo>
                      <a:cubicBezTo>
                        <a:pt x="11067" y="157"/>
                        <a:pt x="11044" y="128"/>
                        <a:pt x="11006" y="105"/>
                      </a:cubicBezTo>
                      <a:cubicBezTo>
                        <a:pt x="10951" y="73"/>
                        <a:pt x="10855" y="60"/>
                        <a:pt x="10845" y="144"/>
                      </a:cubicBezTo>
                      <a:cubicBezTo>
                        <a:pt x="10839" y="189"/>
                        <a:pt x="10851" y="237"/>
                        <a:pt x="10900" y="247"/>
                      </a:cubicBezTo>
                      <a:cubicBezTo>
                        <a:pt x="10922" y="253"/>
                        <a:pt x="10945" y="250"/>
                        <a:pt x="10964" y="241"/>
                      </a:cubicBezTo>
                      <a:cubicBezTo>
                        <a:pt x="10974" y="237"/>
                        <a:pt x="10984" y="234"/>
                        <a:pt x="10990" y="228"/>
                      </a:cubicBezTo>
                      <a:cubicBezTo>
                        <a:pt x="10990" y="225"/>
                        <a:pt x="10993" y="225"/>
                        <a:pt x="10993" y="225"/>
                      </a:cubicBezTo>
                      <a:cubicBezTo>
                        <a:pt x="10996" y="228"/>
                        <a:pt x="10996" y="228"/>
                        <a:pt x="11000" y="231"/>
                      </a:cubicBezTo>
                      <a:cubicBezTo>
                        <a:pt x="11000" y="234"/>
                        <a:pt x="11003" y="237"/>
                        <a:pt x="11003" y="244"/>
                      </a:cubicBezTo>
                      <a:cubicBezTo>
                        <a:pt x="11012" y="273"/>
                        <a:pt x="10996" y="305"/>
                        <a:pt x="10961" y="308"/>
                      </a:cubicBezTo>
                      <a:cubicBezTo>
                        <a:pt x="10935" y="308"/>
                        <a:pt x="10906" y="295"/>
                        <a:pt x="10887" y="279"/>
                      </a:cubicBezTo>
                      <a:cubicBezTo>
                        <a:pt x="10829" y="241"/>
                        <a:pt x="10816" y="176"/>
                        <a:pt x="10784" y="121"/>
                      </a:cubicBezTo>
                      <a:cubicBezTo>
                        <a:pt x="10755" y="70"/>
                        <a:pt x="10703" y="12"/>
                        <a:pt x="10642" y="2"/>
                      </a:cubicBezTo>
                      <a:cubicBezTo>
                        <a:pt x="10616" y="-4"/>
                        <a:pt x="10584" y="2"/>
                        <a:pt x="10562" y="19"/>
                      </a:cubicBezTo>
                      <a:cubicBezTo>
                        <a:pt x="10549" y="28"/>
                        <a:pt x="10539" y="41"/>
                        <a:pt x="10532" y="57"/>
                      </a:cubicBezTo>
                      <a:cubicBezTo>
                        <a:pt x="10526" y="70"/>
                        <a:pt x="10526" y="86"/>
                        <a:pt x="10523" y="102"/>
                      </a:cubicBezTo>
                      <a:cubicBezTo>
                        <a:pt x="10471" y="93"/>
                        <a:pt x="10423" y="99"/>
                        <a:pt x="10387" y="141"/>
                      </a:cubicBezTo>
                      <a:cubicBezTo>
                        <a:pt x="10365" y="164"/>
                        <a:pt x="10362" y="189"/>
                        <a:pt x="10359" y="221"/>
                      </a:cubicBezTo>
                      <a:cubicBezTo>
                        <a:pt x="10355" y="241"/>
                        <a:pt x="10349" y="250"/>
                        <a:pt x="10336" y="260"/>
                      </a:cubicBezTo>
                      <a:cubicBezTo>
                        <a:pt x="10323" y="266"/>
                        <a:pt x="10310" y="276"/>
                        <a:pt x="10298" y="283"/>
                      </a:cubicBezTo>
                      <a:cubicBezTo>
                        <a:pt x="10268" y="305"/>
                        <a:pt x="10252" y="344"/>
                        <a:pt x="10249" y="379"/>
                      </a:cubicBezTo>
                      <a:cubicBezTo>
                        <a:pt x="10091" y="360"/>
                        <a:pt x="9943" y="302"/>
                        <a:pt x="9792" y="260"/>
                      </a:cubicBezTo>
                      <a:cubicBezTo>
                        <a:pt x="9705" y="234"/>
                        <a:pt x="9618" y="215"/>
                        <a:pt x="9528" y="212"/>
                      </a:cubicBezTo>
                      <a:cubicBezTo>
                        <a:pt x="9447" y="212"/>
                        <a:pt x="9367" y="234"/>
                        <a:pt x="9293" y="276"/>
                      </a:cubicBezTo>
                      <a:cubicBezTo>
                        <a:pt x="9283" y="279"/>
                        <a:pt x="9273" y="286"/>
                        <a:pt x="9264" y="292"/>
                      </a:cubicBezTo>
                      <a:cubicBezTo>
                        <a:pt x="9244" y="292"/>
                        <a:pt x="9225" y="289"/>
                        <a:pt x="9209" y="279"/>
                      </a:cubicBezTo>
                      <a:cubicBezTo>
                        <a:pt x="9183" y="260"/>
                        <a:pt x="9170" y="228"/>
                        <a:pt x="9157" y="196"/>
                      </a:cubicBezTo>
                      <a:cubicBezTo>
                        <a:pt x="9145" y="157"/>
                        <a:pt x="9122" y="128"/>
                        <a:pt x="9083" y="105"/>
                      </a:cubicBezTo>
                      <a:cubicBezTo>
                        <a:pt x="9029" y="73"/>
                        <a:pt x="8932" y="60"/>
                        <a:pt x="8922" y="144"/>
                      </a:cubicBezTo>
                      <a:cubicBezTo>
                        <a:pt x="8916" y="189"/>
                        <a:pt x="8929" y="237"/>
                        <a:pt x="8977" y="247"/>
                      </a:cubicBezTo>
                      <a:cubicBezTo>
                        <a:pt x="9000" y="253"/>
                        <a:pt x="9022" y="250"/>
                        <a:pt x="9041" y="241"/>
                      </a:cubicBezTo>
                      <a:cubicBezTo>
                        <a:pt x="9051" y="237"/>
                        <a:pt x="9061" y="234"/>
                        <a:pt x="9067" y="228"/>
                      </a:cubicBezTo>
                      <a:cubicBezTo>
                        <a:pt x="9067" y="225"/>
                        <a:pt x="9070" y="225"/>
                        <a:pt x="9070" y="225"/>
                      </a:cubicBezTo>
                      <a:cubicBezTo>
                        <a:pt x="9073" y="228"/>
                        <a:pt x="9073" y="228"/>
                        <a:pt x="9077" y="231"/>
                      </a:cubicBezTo>
                      <a:cubicBezTo>
                        <a:pt x="9077" y="234"/>
                        <a:pt x="9080" y="237"/>
                        <a:pt x="9080" y="244"/>
                      </a:cubicBezTo>
                      <a:cubicBezTo>
                        <a:pt x="9090" y="273"/>
                        <a:pt x="9073" y="305"/>
                        <a:pt x="9038" y="308"/>
                      </a:cubicBezTo>
                      <a:cubicBezTo>
                        <a:pt x="9013" y="308"/>
                        <a:pt x="8984" y="295"/>
                        <a:pt x="8961" y="279"/>
                      </a:cubicBezTo>
                      <a:cubicBezTo>
                        <a:pt x="8906" y="241"/>
                        <a:pt x="8893" y="176"/>
                        <a:pt x="8861" y="121"/>
                      </a:cubicBezTo>
                      <a:cubicBezTo>
                        <a:pt x="8832" y="70"/>
                        <a:pt x="8781" y="12"/>
                        <a:pt x="8719" y="2"/>
                      </a:cubicBezTo>
                      <a:cubicBezTo>
                        <a:pt x="8694" y="-4"/>
                        <a:pt x="8661" y="2"/>
                        <a:pt x="8639" y="19"/>
                      </a:cubicBezTo>
                      <a:cubicBezTo>
                        <a:pt x="8626" y="28"/>
                        <a:pt x="8613" y="41"/>
                        <a:pt x="8610" y="57"/>
                      </a:cubicBezTo>
                      <a:cubicBezTo>
                        <a:pt x="8604" y="70"/>
                        <a:pt x="8604" y="86"/>
                        <a:pt x="8600" y="102"/>
                      </a:cubicBezTo>
                      <a:cubicBezTo>
                        <a:pt x="8549" y="93"/>
                        <a:pt x="8500" y="99"/>
                        <a:pt x="8465" y="141"/>
                      </a:cubicBezTo>
                      <a:cubicBezTo>
                        <a:pt x="8442" y="164"/>
                        <a:pt x="8439" y="189"/>
                        <a:pt x="8436" y="221"/>
                      </a:cubicBezTo>
                      <a:cubicBezTo>
                        <a:pt x="8433" y="241"/>
                        <a:pt x="8426" y="250"/>
                        <a:pt x="8413" y="260"/>
                      </a:cubicBezTo>
                      <a:cubicBezTo>
                        <a:pt x="8400" y="266"/>
                        <a:pt x="8388" y="276"/>
                        <a:pt x="8375" y="283"/>
                      </a:cubicBezTo>
                      <a:cubicBezTo>
                        <a:pt x="8346" y="305"/>
                        <a:pt x="8330" y="344"/>
                        <a:pt x="8327" y="379"/>
                      </a:cubicBezTo>
                      <a:cubicBezTo>
                        <a:pt x="8169" y="360"/>
                        <a:pt x="8020" y="302"/>
                        <a:pt x="7869" y="260"/>
                      </a:cubicBezTo>
                      <a:cubicBezTo>
                        <a:pt x="7782" y="234"/>
                        <a:pt x="7695" y="215"/>
                        <a:pt x="7605" y="212"/>
                      </a:cubicBezTo>
                      <a:cubicBezTo>
                        <a:pt x="7525" y="212"/>
                        <a:pt x="7444" y="234"/>
                        <a:pt x="7370" y="276"/>
                      </a:cubicBezTo>
                      <a:cubicBezTo>
                        <a:pt x="7360" y="279"/>
                        <a:pt x="7351" y="286"/>
                        <a:pt x="7341" y="292"/>
                      </a:cubicBezTo>
                      <a:cubicBezTo>
                        <a:pt x="7322" y="292"/>
                        <a:pt x="7302" y="289"/>
                        <a:pt x="7286" y="279"/>
                      </a:cubicBezTo>
                      <a:cubicBezTo>
                        <a:pt x="7260" y="260"/>
                        <a:pt x="7248" y="228"/>
                        <a:pt x="7235" y="196"/>
                      </a:cubicBezTo>
                      <a:cubicBezTo>
                        <a:pt x="7218" y="157"/>
                        <a:pt x="7199" y="128"/>
                        <a:pt x="7161" y="105"/>
                      </a:cubicBezTo>
                      <a:cubicBezTo>
                        <a:pt x="7106" y="73"/>
                        <a:pt x="7009" y="60"/>
                        <a:pt x="7000" y="144"/>
                      </a:cubicBezTo>
                      <a:cubicBezTo>
                        <a:pt x="6993" y="189"/>
                        <a:pt x="7006" y="237"/>
                        <a:pt x="7054" y="247"/>
                      </a:cubicBezTo>
                      <a:cubicBezTo>
                        <a:pt x="7077" y="253"/>
                        <a:pt x="7099" y="250"/>
                        <a:pt x="7119" y="241"/>
                      </a:cubicBezTo>
                      <a:cubicBezTo>
                        <a:pt x="7128" y="237"/>
                        <a:pt x="7138" y="234"/>
                        <a:pt x="7145" y="228"/>
                      </a:cubicBezTo>
                      <a:cubicBezTo>
                        <a:pt x="7145" y="225"/>
                        <a:pt x="7148" y="225"/>
                        <a:pt x="7148" y="225"/>
                      </a:cubicBezTo>
                      <a:cubicBezTo>
                        <a:pt x="7151" y="228"/>
                        <a:pt x="7151" y="228"/>
                        <a:pt x="7154" y="231"/>
                      </a:cubicBezTo>
                      <a:cubicBezTo>
                        <a:pt x="7154" y="234"/>
                        <a:pt x="7158" y="237"/>
                        <a:pt x="7158" y="244"/>
                      </a:cubicBezTo>
                      <a:cubicBezTo>
                        <a:pt x="7167" y="273"/>
                        <a:pt x="7151" y="305"/>
                        <a:pt x="7115" y="308"/>
                      </a:cubicBezTo>
                      <a:cubicBezTo>
                        <a:pt x="7090" y="308"/>
                        <a:pt x="7061" y="295"/>
                        <a:pt x="7038" y="279"/>
                      </a:cubicBezTo>
                      <a:cubicBezTo>
                        <a:pt x="6983" y="241"/>
                        <a:pt x="6970" y="176"/>
                        <a:pt x="6938" y="121"/>
                      </a:cubicBezTo>
                      <a:cubicBezTo>
                        <a:pt x="6909" y="70"/>
                        <a:pt x="6858" y="12"/>
                        <a:pt x="6797" y="2"/>
                      </a:cubicBezTo>
                      <a:cubicBezTo>
                        <a:pt x="6771" y="-4"/>
                        <a:pt x="6739" y="2"/>
                        <a:pt x="6716" y="19"/>
                      </a:cubicBezTo>
                      <a:cubicBezTo>
                        <a:pt x="6703" y="28"/>
                        <a:pt x="6690" y="41"/>
                        <a:pt x="6687" y="57"/>
                      </a:cubicBezTo>
                      <a:cubicBezTo>
                        <a:pt x="6681" y="70"/>
                        <a:pt x="6681" y="86"/>
                        <a:pt x="6674" y="102"/>
                      </a:cubicBezTo>
                      <a:cubicBezTo>
                        <a:pt x="6626" y="93"/>
                        <a:pt x="6578" y="99"/>
                        <a:pt x="6542" y="141"/>
                      </a:cubicBezTo>
                      <a:cubicBezTo>
                        <a:pt x="6520" y="164"/>
                        <a:pt x="6517" y="189"/>
                        <a:pt x="6513" y="221"/>
                      </a:cubicBezTo>
                      <a:cubicBezTo>
                        <a:pt x="6510" y="241"/>
                        <a:pt x="6504" y="250"/>
                        <a:pt x="6491" y="260"/>
                      </a:cubicBezTo>
                      <a:cubicBezTo>
                        <a:pt x="6478" y="266"/>
                        <a:pt x="6465" y="276"/>
                        <a:pt x="6452" y="283"/>
                      </a:cubicBezTo>
                      <a:cubicBezTo>
                        <a:pt x="6423" y="305"/>
                        <a:pt x="6407" y="344"/>
                        <a:pt x="6404" y="379"/>
                      </a:cubicBezTo>
                      <a:cubicBezTo>
                        <a:pt x="6246" y="360"/>
                        <a:pt x="6098" y="302"/>
                        <a:pt x="5947" y="260"/>
                      </a:cubicBezTo>
                      <a:cubicBezTo>
                        <a:pt x="5860" y="234"/>
                        <a:pt x="5772" y="215"/>
                        <a:pt x="5682" y="212"/>
                      </a:cubicBezTo>
                      <a:cubicBezTo>
                        <a:pt x="5602" y="212"/>
                        <a:pt x="5521" y="234"/>
                        <a:pt x="5447" y="276"/>
                      </a:cubicBezTo>
                      <a:cubicBezTo>
                        <a:pt x="5438" y="279"/>
                        <a:pt x="5428" y="286"/>
                        <a:pt x="5418" y="292"/>
                      </a:cubicBezTo>
                      <a:cubicBezTo>
                        <a:pt x="5399" y="292"/>
                        <a:pt x="5380" y="289"/>
                        <a:pt x="5363" y="279"/>
                      </a:cubicBezTo>
                      <a:cubicBezTo>
                        <a:pt x="5338" y="260"/>
                        <a:pt x="5325" y="228"/>
                        <a:pt x="5312" y="196"/>
                      </a:cubicBezTo>
                      <a:cubicBezTo>
                        <a:pt x="5296" y="157"/>
                        <a:pt x="5273" y="128"/>
                        <a:pt x="5238" y="105"/>
                      </a:cubicBezTo>
                      <a:cubicBezTo>
                        <a:pt x="5183" y="73"/>
                        <a:pt x="5087" y="60"/>
                        <a:pt x="5077" y="144"/>
                      </a:cubicBezTo>
                      <a:cubicBezTo>
                        <a:pt x="5071" y="189"/>
                        <a:pt x="5083" y="237"/>
                        <a:pt x="5132" y="247"/>
                      </a:cubicBezTo>
                      <a:cubicBezTo>
                        <a:pt x="5154" y="253"/>
                        <a:pt x="5177" y="250"/>
                        <a:pt x="5196" y="241"/>
                      </a:cubicBezTo>
                      <a:cubicBezTo>
                        <a:pt x="5206" y="237"/>
                        <a:pt x="5215" y="234"/>
                        <a:pt x="5222" y="228"/>
                      </a:cubicBezTo>
                      <a:cubicBezTo>
                        <a:pt x="5222" y="225"/>
                        <a:pt x="5225" y="225"/>
                        <a:pt x="5225" y="225"/>
                      </a:cubicBezTo>
                      <a:cubicBezTo>
                        <a:pt x="5228" y="228"/>
                        <a:pt x="5228" y="228"/>
                        <a:pt x="5231" y="231"/>
                      </a:cubicBezTo>
                      <a:cubicBezTo>
                        <a:pt x="5231" y="234"/>
                        <a:pt x="5235" y="237"/>
                        <a:pt x="5235" y="244"/>
                      </a:cubicBezTo>
                      <a:cubicBezTo>
                        <a:pt x="5244" y="273"/>
                        <a:pt x="5228" y="305"/>
                        <a:pt x="5193" y="308"/>
                      </a:cubicBezTo>
                      <a:cubicBezTo>
                        <a:pt x="5167" y="308"/>
                        <a:pt x="5138" y="295"/>
                        <a:pt x="5115" y="279"/>
                      </a:cubicBezTo>
                      <a:cubicBezTo>
                        <a:pt x="5061" y="241"/>
                        <a:pt x="5048" y="176"/>
                        <a:pt x="5016" y="121"/>
                      </a:cubicBezTo>
                      <a:cubicBezTo>
                        <a:pt x="4987" y="70"/>
                        <a:pt x="4935" y="12"/>
                        <a:pt x="4874" y="2"/>
                      </a:cubicBezTo>
                      <a:cubicBezTo>
                        <a:pt x="4848" y="-4"/>
                        <a:pt x="4816" y="2"/>
                        <a:pt x="4794" y="19"/>
                      </a:cubicBezTo>
                      <a:cubicBezTo>
                        <a:pt x="4781" y="28"/>
                        <a:pt x="4768" y="41"/>
                        <a:pt x="4765" y="57"/>
                      </a:cubicBezTo>
                      <a:cubicBezTo>
                        <a:pt x="4758" y="70"/>
                        <a:pt x="4758" y="86"/>
                        <a:pt x="4752" y="102"/>
                      </a:cubicBezTo>
                      <a:cubicBezTo>
                        <a:pt x="4703" y="93"/>
                        <a:pt x="4655" y="99"/>
                        <a:pt x="4620" y="141"/>
                      </a:cubicBezTo>
                      <a:cubicBezTo>
                        <a:pt x="4597" y="164"/>
                        <a:pt x="4594" y="189"/>
                        <a:pt x="4590" y="221"/>
                      </a:cubicBezTo>
                      <a:cubicBezTo>
                        <a:pt x="4587" y="241"/>
                        <a:pt x="4581" y="250"/>
                        <a:pt x="4568" y="260"/>
                      </a:cubicBezTo>
                      <a:cubicBezTo>
                        <a:pt x="4555" y="266"/>
                        <a:pt x="4542" y="276"/>
                        <a:pt x="4530" y="283"/>
                      </a:cubicBezTo>
                      <a:cubicBezTo>
                        <a:pt x="4500" y="305"/>
                        <a:pt x="4484" y="344"/>
                        <a:pt x="4481" y="379"/>
                      </a:cubicBezTo>
                      <a:cubicBezTo>
                        <a:pt x="4323" y="360"/>
                        <a:pt x="4175" y="302"/>
                        <a:pt x="4024" y="260"/>
                      </a:cubicBezTo>
                      <a:cubicBezTo>
                        <a:pt x="3937" y="234"/>
                        <a:pt x="3850" y="215"/>
                        <a:pt x="3760" y="212"/>
                      </a:cubicBezTo>
                      <a:cubicBezTo>
                        <a:pt x="3679" y="212"/>
                        <a:pt x="3599" y="234"/>
                        <a:pt x="3525" y="276"/>
                      </a:cubicBezTo>
                      <a:cubicBezTo>
                        <a:pt x="3515" y="279"/>
                        <a:pt x="3505" y="286"/>
                        <a:pt x="3496" y="292"/>
                      </a:cubicBezTo>
                      <a:cubicBezTo>
                        <a:pt x="3476" y="292"/>
                        <a:pt x="3457" y="289"/>
                        <a:pt x="3441" y="279"/>
                      </a:cubicBezTo>
                      <a:cubicBezTo>
                        <a:pt x="3415" y="260"/>
                        <a:pt x="3402" y="228"/>
                        <a:pt x="3389" y="196"/>
                      </a:cubicBezTo>
                      <a:cubicBezTo>
                        <a:pt x="3373" y="157"/>
                        <a:pt x="3351" y="128"/>
                        <a:pt x="3315" y="105"/>
                      </a:cubicBezTo>
                      <a:cubicBezTo>
                        <a:pt x="3260" y="73"/>
                        <a:pt x="3164" y="60"/>
                        <a:pt x="3154" y="144"/>
                      </a:cubicBezTo>
                      <a:cubicBezTo>
                        <a:pt x="3148" y="189"/>
                        <a:pt x="3161" y="237"/>
                        <a:pt x="3209" y="247"/>
                      </a:cubicBezTo>
                      <a:cubicBezTo>
                        <a:pt x="3232" y="253"/>
                        <a:pt x="3254" y="250"/>
                        <a:pt x="3273" y="241"/>
                      </a:cubicBezTo>
                      <a:cubicBezTo>
                        <a:pt x="3283" y="237"/>
                        <a:pt x="3293" y="234"/>
                        <a:pt x="3299" y="228"/>
                      </a:cubicBezTo>
                      <a:cubicBezTo>
                        <a:pt x="3299" y="225"/>
                        <a:pt x="3302" y="225"/>
                        <a:pt x="3302" y="225"/>
                      </a:cubicBezTo>
                      <a:cubicBezTo>
                        <a:pt x="3306" y="228"/>
                        <a:pt x="3306" y="228"/>
                        <a:pt x="3309" y="231"/>
                      </a:cubicBezTo>
                      <a:cubicBezTo>
                        <a:pt x="3309" y="234"/>
                        <a:pt x="3312" y="237"/>
                        <a:pt x="3312" y="244"/>
                      </a:cubicBezTo>
                      <a:cubicBezTo>
                        <a:pt x="3322" y="273"/>
                        <a:pt x="3306" y="305"/>
                        <a:pt x="3270" y="308"/>
                      </a:cubicBezTo>
                      <a:cubicBezTo>
                        <a:pt x="3244" y="308"/>
                        <a:pt x="3216" y="295"/>
                        <a:pt x="3193" y="279"/>
                      </a:cubicBezTo>
                      <a:cubicBezTo>
                        <a:pt x="3138" y="241"/>
                        <a:pt x="3125" y="176"/>
                        <a:pt x="3093" y="121"/>
                      </a:cubicBezTo>
                      <a:cubicBezTo>
                        <a:pt x="3064" y="70"/>
                        <a:pt x="3012" y="12"/>
                        <a:pt x="2951" y="2"/>
                      </a:cubicBezTo>
                      <a:cubicBezTo>
                        <a:pt x="2926" y="-4"/>
                        <a:pt x="2893" y="2"/>
                        <a:pt x="2871" y="19"/>
                      </a:cubicBezTo>
                      <a:cubicBezTo>
                        <a:pt x="2858" y="28"/>
                        <a:pt x="2845" y="41"/>
                        <a:pt x="2842" y="57"/>
                      </a:cubicBezTo>
                      <a:cubicBezTo>
                        <a:pt x="2835" y="70"/>
                        <a:pt x="2835" y="86"/>
                        <a:pt x="2829" y="102"/>
                      </a:cubicBezTo>
                      <a:cubicBezTo>
                        <a:pt x="2781" y="93"/>
                        <a:pt x="2732" y="99"/>
                        <a:pt x="2697" y="141"/>
                      </a:cubicBezTo>
                      <a:cubicBezTo>
                        <a:pt x="2675" y="164"/>
                        <a:pt x="2671" y="189"/>
                        <a:pt x="2668" y="221"/>
                      </a:cubicBezTo>
                      <a:cubicBezTo>
                        <a:pt x="2665" y="241"/>
                        <a:pt x="2658" y="250"/>
                        <a:pt x="2645" y="260"/>
                      </a:cubicBezTo>
                      <a:cubicBezTo>
                        <a:pt x="2632" y="266"/>
                        <a:pt x="2619" y="276"/>
                        <a:pt x="2607" y="283"/>
                      </a:cubicBezTo>
                      <a:cubicBezTo>
                        <a:pt x="2578" y="305"/>
                        <a:pt x="2562" y="344"/>
                        <a:pt x="2559" y="379"/>
                      </a:cubicBezTo>
                      <a:cubicBezTo>
                        <a:pt x="2401" y="360"/>
                        <a:pt x="2252" y="302"/>
                        <a:pt x="2098" y="260"/>
                      </a:cubicBezTo>
                      <a:cubicBezTo>
                        <a:pt x="2014" y="234"/>
                        <a:pt x="1927" y="215"/>
                        <a:pt x="1837" y="212"/>
                      </a:cubicBezTo>
                      <a:cubicBezTo>
                        <a:pt x="1757" y="212"/>
                        <a:pt x="1676" y="234"/>
                        <a:pt x="1602" y="276"/>
                      </a:cubicBezTo>
                      <a:cubicBezTo>
                        <a:pt x="1592" y="279"/>
                        <a:pt x="1583" y="286"/>
                        <a:pt x="1573" y="292"/>
                      </a:cubicBezTo>
                      <a:cubicBezTo>
                        <a:pt x="1554" y="292"/>
                        <a:pt x="1534" y="289"/>
                        <a:pt x="1518" y="279"/>
                      </a:cubicBezTo>
                      <a:cubicBezTo>
                        <a:pt x="1493" y="260"/>
                        <a:pt x="1480" y="228"/>
                        <a:pt x="1467" y="196"/>
                      </a:cubicBezTo>
                      <a:cubicBezTo>
                        <a:pt x="1450" y="157"/>
                        <a:pt x="1428" y="128"/>
                        <a:pt x="1393" y="105"/>
                      </a:cubicBezTo>
                      <a:cubicBezTo>
                        <a:pt x="1338" y="73"/>
                        <a:pt x="1241" y="60"/>
                        <a:pt x="1232" y="144"/>
                      </a:cubicBezTo>
                      <a:cubicBezTo>
                        <a:pt x="1225" y="189"/>
                        <a:pt x="1238" y="237"/>
                        <a:pt x="1286" y="247"/>
                      </a:cubicBezTo>
                      <a:cubicBezTo>
                        <a:pt x="1309" y="253"/>
                        <a:pt x="1331" y="250"/>
                        <a:pt x="1351" y="241"/>
                      </a:cubicBezTo>
                      <a:cubicBezTo>
                        <a:pt x="1361" y="237"/>
                        <a:pt x="1370" y="234"/>
                        <a:pt x="1377" y="228"/>
                      </a:cubicBezTo>
                      <a:cubicBezTo>
                        <a:pt x="1377" y="225"/>
                        <a:pt x="1380" y="225"/>
                        <a:pt x="1380" y="225"/>
                      </a:cubicBezTo>
                      <a:cubicBezTo>
                        <a:pt x="1383" y="228"/>
                        <a:pt x="1383" y="228"/>
                        <a:pt x="1386" y="231"/>
                      </a:cubicBezTo>
                      <a:cubicBezTo>
                        <a:pt x="1386" y="234"/>
                        <a:pt x="1389" y="237"/>
                        <a:pt x="1389" y="244"/>
                      </a:cubicBezTo>
                      <a:cubicBezTo>
                        <a:pt x="1399" y="273"/>
                        <a:pt x="1383" y="305"/>
                        <a:pt x="1348" y="308"/>
                      </a:cubicBezTo>
                      <a:cubicBezTo>
                        <a:pt x="1322" y="308"/>
                        <a:pt x="1293" y="295"/>
                        <a:pt x="1270" y="279"/>
                      </a:cubicBezTo>
                      <a:cubicBezTo>
                        <a:pt x="1216" y="241"/>
                        <a:pt x="1203" y="176"/>
                        <a:pt x="1170" y="121"/>
                      </a:cubicBezTo>
                      <a:cubicBezTo>
                        <a:pt x="1141" y="70"/>
                        <a:pt x="1090" y="12"/>
                        <a:pt x="1029" y="2"/>
                      </a:cubicBezTo>
                      <a:cubicBezTo>
                        <a:pt x="1003" y="-4"/>
                        <a:pt x="971" y="2"/>
                        <a:pt x="948" y="19"/>
                      </a:cubicBezTo>
                      <a:cubicBezTo>
                        <a:pt x="935" y="28"/>
                        <a:pt x="922" y="41"/>
                        <a:pt x="919" y="57"/>
                      </a:cubicBezTo>
                      <a:cubicBezTo>
                        <a:pt x="913" y="70"/>
                        <a:pt x="913" y="86"/>
                        <a:pt x="906" y="102"/>
                      </a:cubicBezTo>
                      <a:cubicBezTo>
                        <a:pt x="858" y="93"/>
                        <a:pt x="810" y="99"/>
                        <a:pt x="774" y="141"/>
                      </a:cubicBezTo>
                      <a:cubicBezTo>
                        <a:pt x="752" y="164"/>
                        <a:pt x="748" y="189"/>
                        <a:pt x="742" y="221"/>
                      </a:cubicBezTo>
                      <a:cubicBezTo>
                        <a:pt x="742" y="241"/>
                        <a:pt x="736" y="250"/>
                        <a:pt x="723" y="260"/>
                      </a:cubicBezTo>
                      <a:cubicBezTo>
                        <a:pt x="710" y="266"/>
                        <a:pt x="697" y="276"/>
                        <a:pt x="684" y="283"/>
                      </a:cubicBezTo>
                      <a:cubicBezTo>
                        <a:pt x="610" y="341"/>
                        <a:pt x="623" y="476"/>
                        <a:pt x="720" y="498"/>
                      </a:cubicBezTo>
                      <a:cubicBezTo>
                        <a:pt x="768" y="508"/>
                        <a:pt x="829" y="489"/>
                        <a:pt x="852" y="444"/>
                      </a:cubicBezTo>
                      <a:cubicBezTo>
                        <a:pt x="861" y="424"/>
                        <a:pt x="864" y="405"/>
                        <a:pt x="848" y="389"/>
                      </a:cubicBezTo>
                      <a:cubicBezTo>
                        <a:pt x="832" y="369"/>
                        <a:pt x="800" y="353"/>
                        <a:pt x="813" y="321"/>
                      </a:cubicBezTo>
                      <a:cubicBezTo>
                        <a:pt x="826" y="292"/>
                        <a:pt x="864" y="279"/>
                        <a:pt x="893" y="279"/>
                      </a:cubicBezTo>
                      <a:cubicBezTo>
                        <a:pt x="919" y="279"/>
                        <a:pt x="945" y="289"/>
                        <a:pt x="964" y="302"/>
                      </a:cubicBezTo>
                      <a:cubicBezTo>
                        <a:pt x="1009" y="331"/>
                        <a:pt x="1048" y="382"/>
                        <a:pt x="1041" y="437"/>
                      </a:cubicBezTo>
                      <a:cubicBezTo>
                        <a:pt x="1038" y="460"/>
                        <a:pt x="1019" y="501"/>
                        <a:pt x="993" y="501"/>
                      </a:cubicBezTo>
                      <a:cubicBezTo>
                        <a:pt x="971" y="498"/>
                        <a:pt x="948" y="482"/>
                        <a:pt x="926" y="476"/>
                      </a:cubicBezTo>
                      <a:cubicBezTo>
                        <a:pt x="877" y="466"/>
                        <a:pt x="829" y="514"/>
                        <a:pt x="813" y="559"/>
                      </a:cubicBezTo>
                      <a:cubicBezTo>
                        <a:pt x="797" y="608"/>
                        <a:pt x="829" y="666"/>
                        <a:pt x="884" y="659"/>
                      </a:cubicBezTo>
                      <a:cubicBezTo>
                        <a:pt x="909" y="659"/>
                        <a:pt x="926" y="643"/>
                        <a:pt x="935" y="621"/>
                      </a:cubicBezTo>
                      <a:cubicBezTo>
                        <a:pt x="948" y="592"/>
                        <a:pt x="987" y="588"/>
                        <a:pt x="1003" y="617"/>
                      </a:cubicBezTo>
                      <a:cubicBezTo>
                        <a:pt x="1019" y="643"/>
                        <a:pt x="1013" y="682"/>
                        <a:pt x="984" y="694"/>
                      </a:cubicBezTo>
                      <a:cubicBezTo>
                        <a:pt x="961" y="704"/>
                        <a:pt x="929" y="704"/>
                        <a:pt x="903" y="701"/>
                      </a:cubicBezTo>
                      <a:cubicBezTo>
                        <a:pt x="839" y="698"/>
                        <a:pt x="784" y="656"/>
                        <a:pt x="720" y="650"/>
                      </a:cubicBezTo>
                      <a:cubicBezTo>
                        <a:pt x="620" y="640"/>
                        <a:pt x="504" y="733"/>
                        <a:pt x="526" y="839"/>
                      </a:cubicBezTo>
                      <a:cubicBezTo>
                        <a:pt x="536" y="891"/>
                        <a:pt x="591" y="933"/>
                        <a:pt x="642" y="923"/>
                      </a:cubicBezTo>
                      <a:cubicBezTo>
                        <a:pt x="665" y="923"/>
                        <a:pt x="691" y="910"/>
                        <a:pt x="697" y="891"/>
                      </a:cubicBezTo>
                      <a:cubicBezTo>
                        <a:pt x="707" y="872"/>
                        <a:pt x="700" y="852"/>
                        <a:pt x="694" y="833"/>
                      </a:cubicBezTo>
                      <a:cubicBezTo>
                        <a:pt x="687" y="810"/>
                        <a:pt x="687" y="791"/>
                        <a:pt x="713" y="778"/>
                      </a:cubicBezTo>
                      <a:cubicBezTo>
                        <a:pt x="742" y="769"/>
                        <a:pt x="771" y="785"/>
                        <a:pt x="790" y="804"/>
                      </a:cubicBezTo>
                      <a:cubicBezTo>
                        <a:pt x="813" y="820"/>
                        <a:pt x="829" y="846"/>
                        <a:pt x="826" y="875"/>
                      </a:cubicBezTo>
                      <a:cubicBezTo>
                        <a:pt x="823" y="901"/>
                        <a:pt x="806" y="917"/>
                        <a:pt x="790" y="933"/>
                      </a:cubicBezTo>
                      <a:cubicBezTo>
                        <a:pt x="784" y="939"/>
                        <a:pt x="777" y="946"/>
                        <a:pt x="774" y="952"/>
                      </a:cubicBezTo>
                      <a:cubicBezTo>
                        <a:pt x="781" y="952"/>
                        <a:pt x="620" y="1074"/>
                        <a:pt x="571" y="1131"/>
                      </a:cubicBezTo>
                      <a:cubicBezTo>
                        <a:pt x="520" y="1141"/>
                        <a:pt x="472" y="1151"/>
                        <a:pt x="420" y="1157"/>
                      </a:cubicBezTo>
                      <a:cubicBezTo>
                        <a:pt x="417" y="1157"/>
                        <a:pt x="417" y="1157"/>
                        <a:pt x="414" y="1157"/>
                      </a:cubicBezTo>
                      <a:lnTo>
                        <a:pt x="417" y="1157"/>
                      </a:lnTo>
                      <a:lnTo>
                        <a:pt x="417" y="1157"/>
                      </a:lnTo>
                      <a:cubicBezTo>
                        <a:pt x="404" y="1161"/>
                        <a:pt x="407" y="1164"/>
                        <a:pt x="407" y="1177"/>
                      </a:cubicBezTo>
                      <a:cubicBezTo>
                        <a:pt x="401" y="1228"/>
                        <a:pt x="356" y="1260"/>
                        <a:pt x="304" y="1254"/>
                      </a:cubicBezTo>
                      <a:cubicBezTo>
                        <a:pt x="275" y="1247"/>
                        <a:pt x="240" y="1231"/>
                        <a:pt x="230" y="1202"/>
                      </a:cubicBezTo>
                      <a:cubicBezTo>
                        <a:pt x="227" y="1186"/>
                        <a:pt x="233" y="1183"/>
                        <a:pt x="243" y="1177"/>
                      </a:cubicBezTo>
                      <a:cubicBezTo>
                        <a:pt x="252" y="1170"/>
                        <a:pt x="259" y="1161"/>
                        <a:pt x="265" y="1154"/>
                      </a:cubicBezTo>
                      <a:cubicBezTo>
                        <a:pt x="298" y="1106"/>
                        <a:pt x="265" y="1058"/>
                        <a:pt x="217" y="1041"/>
                      </a:cubicBezTo>
                      <a:cubicBezTo>
                        <a:pt x="166" y="1022"/>
                        <a:pt x="114" y="1038"/>
                        <a:pt x="75" y="1070"/>
                      </a:cubicBezTo>
                      <a:cubicBezTo>
                        <a:pt x="37" y="1096"/>
                        <a:pt x="4" y="1141"/>
                        <a:pt x="1" y="1190"/>
                      </a:cubicBezTo>
                      <a:cubicBezTo>
                        <a:pt x="-5" y="1231"/>
                        <a:pt x="17" y="1292"/>
                        <a:pt x="66" y="1302"/>
                      </a:cubicBezTo>
                      <a:cubicBezTo>
                        <a:pt x="85" y="1305"/>
                        <a:pt x="104" y="1292"/>
                        <a:pt x="124" y="1286"/>
                      </a:cubicBezTo>
                      <a:cubicBezTo>
                        <a:pt x="153" y="1273"/>
                        <a:pt x="175" y="1279"/>
                        <a:pt x="195" y="1299"/>
                      </a:cubicBezTo>
                      <a:cubicBezTo>
                        <a:pt x="217" y="1318"/>
                        <a:pt x="236" y="1347"/>
                        <a:pt x="233" y="1376"/>
                      </a:cubicBezTo>
                      <a:cubicBezTo>
                        <a:pt x="227" y="1408"/>
                        <a:pt x="175" y="1428"/>
                        <a:pt x="156" y="1395"/>
                      </a:cubicBezTo>
                      <a:cubicBezTo>
                        <a:pt x="146" y="1376"/>
                        <a:pt x="137" y="1360"/>
                        <a:pt x="114" y="1354"/>
                      </a:cubicBezTo>
                      <a:cubicBezTo>
                        <a:pt x="91" y="1347"/>
                        <a:pt x="69" y="1354"/>
                        <a:pt x="53" y="1367"/>
                      </a:cubicBezTo>
                      <a:cubicBezTo>
                        <a:pt x="17" y="1402"/>
                        <a:pt x="24" y="1466"/>
                        <a:pt x="66" y="1492"/>
                      </a:cubicBezTo>
                      <a:cubicBezTo>
                        <a:pt x="107" y="1518"/>
                        <a:pt x="175" y="1511"/>
                        <a:pt x="220" y="1495"/>
                      </a:cubicBezTo>
                      <a:cubicBezTo>
                        <a:pt x="278" y="1479"/>
                        <a:pt x="330" y="1444"/>
                        <a:pt x="391" y="1457"/>
                      </a:cubicBezTo>
                      <a:cubicBezTo>
                        <a:pt x="446" y="1470"/>
                        <a:pt x="497" y="1508"/>
                        <a:pt x="510" y="1563"/>
                      </a:cubicBezTo>
                      <a:cubicBezTo>
                        <a:pt x="520" y="1592"/>
                        <a:pt x="516" y="1624"/>
                        <a:pt x="497" y="1647"/>
                      </a:cubicBezTo>
                      <a:cubicBezTo>
                        <a:pt x="475" y="1669"/>
                        <a:pt x="443" y="1685"/>
                        <a:pt x="410" y="1672"/>
                      </a:cubicBezTo>
                      <a:cubicBezTo>
                        <a:pt x="368" y="1656"/>
                        <a:pt x="410" y="1598"/>
                        <a:pt x="401" y="1566"/>
                      </a:cubicBezTo>
                      <a:cubicBezTo>
                        <a:pt x="381" y="1518"/>
                        <a:pt x="317" y="1521"/>
                        <a:pt x="282" y="1543"/>
                      </a:cubicBezTo>
                      <a:cubicBezTo>
                        <a:pt x="240" y="1566"/>
                        <a:pt x="207" y="1615"/>
                        <a:pt x="217" y="1666"/>
                      </a:cubicBezTo>
                      <a:cubicBezTo>
                        <a:pt x="220" y="1682"/>
                        <a:pt x="304" y="1782"/>
                        <a:pt x="343" y="1814"/>
                      </a:cubicBezTo>
                      <a:cubicBezTo>
                        <a:pt x="346" y="1817"/>
                        <a:pt x="349" y="1820"/>
                        <a:pt x="352" y="1820"/>
                      </a:cubicBezTo>
                      <a:cubicBezTo>
                        <a:pt x="362" y="1824"/>
                        <a:pt x="368" y="1824"/>
                        <a:pt x="375" y="1817"/>
                      </a:cubicBezTo>
                      <a:cubicBezTo>
                        <a:pt x="378" y="1817"/>
                        <a:pt x="381" y="1817"/>
                        <a:pt x="381" y="1814"/>
                      </a:cubicBezTo>
                      <a:cubicBezTo>
                        <a:pt x="516" y="1759"/>
                        <a:pt x="636" y="1679"/>
                        <a:pt x="764" y="1615"/>
                      </a:cubicBezTo>
                      <a:cubicBezTo>
                        <a:pt x="781" y="1608"/>
                        <a:pt x="794" y="1602"/>
                        <a:pt x="810" y="1592"/>
                      </a:cubicBezTo>
                      <a:lnTo>
                        <a:pt x="813" y="1592"/>
                      </a:lnTo>
                      <a:cubicBezTo>
                        <a:pt x="968" y="1521"/>
                        <a:pt x="1138" y="1489"/>
                        <a:pt x="1305" y="1524"/>
                      </a:cubicBezTo>
                      <a:cubicBezTo>
                        <a:pt x="1344" y="1531"/>
                        <a:pt x="1380" y="1543"/>
                        <a:pt x="1418" y="1566"/>
                      </a:cubicBezTo>
                      <a:cubicBezTo>
                        <a:pt x="1434" y="1576"/>
                        <a:pt x="1454" y="1585"/>
                        <a:pt x="1470" y="1595"/>
                      </a:cubicBezTo>
                      <a:cubicBezTo>
                        <a:pt x="1476" y="1602"/>
                        <a:pt x="1515" y="1631"/>
                        <a:pt x="1521" y="1627"/>
                      </a:cubicBezTo>
                      <a:cubicBezTo>
                        <a:pt x="1486" y="1637"/>
                        <a:pt x="1454" y="1650"/>
                        <a:pt x="1418" y="1666"/>
                      </a:cubicBezTo>
                      <a:cubicBezTo>
                        <a:pt x="1364" y="1624"/>
                        <a:pt x="1293" y="1608"/>
                        <a:pt x="1222" y="1602"/>
                      </a:cubicBezTo>
                      <a:cubicBezTo>
                        <a:pt x="1177" y="1598"/>
                        <a:pt x="1125" y="1595"/>
                        <a:pt x="1077" y="1598"/>
                      </a:cubicBezTo>
                      <a:cubicBezTo>
                        <a:pt x="1087" y="1608"/>
                        <a:pt x="1093" y="1621"/>
                        <a:pt x="1096" y="1634"/>
                      </a:cubicBezTo>
                      <a:cubicBezTo>
                        <a:pt x="1125" y="1631"/>
                        <a:pt x="1154" y="1631"/>
                        <a:pt x="1183" y="1631"/>
                      </a:cubicBezTo>
                      <a:cubicBezTo>
                        <a:pt x="1261" y="1631"/>
                        <a:pt x="1328" y="1647"/>
                        <a:pt x="1396" y="1676"/>
                      </a:cubicBezTo>
                      <a:cubicBezTo>
                        <a:pt x="1389" y="1679"/>
                        <a:pt x="1380" y="1682"/>
                        <a:pt x="1373" y="1685"/>
                      </a:cubicBezTo>
                      <a:cubicBezTo>
                        <a:pt x="1386" y="1692"/>
                        <a:pt x="1393" y="1704"/>
                        <a:pt x="1399" y="1714"/>
                      </a:cubicBezTo>
                      <a:cubicBezTo>
                        <a:pt x="1496" y="1669"/>
                        <a:pt x="1599" y="1637"/>
                        <a:pt x="1705" y="1627"/>
                      </a:cubicBezTo>
                      <a:cubicBezTo>
                        <a:pt x="1889" y="1618"/>
                        <a:pt x="2095" y="1695"/>
                        <a:pt x="2262" y="1811"/>
                      </a:cubicBezTo>
                      <a:cubicBezTo>
                        <a:pt x="2262" y="1811"/>
                        <a:pt x="2265" y="1811"/>
                        <a:pt x="2265" y="1814"/>
                      </a:cubicBezTo>
                      <a:cubicBezTo>
                        <a:pt x="2269" y="1817"/>
                        <a:pt x="2272" y="1820"/>
                        <a:pt x="2275" y="1820"/>
                      </a:cubicBezTo>
                      <a:cubicBezTo>
                        <a:pt x="2314" y="1846"/>
                        <a:pt x="2349" y="1878"/>
                        <a:pt x="2381" y="1908"/>
                      </a:cubicBezTo>
                      <a:cubicBezTo>
                        <a:pt x="2397" y="1914"/>
                        <a:pt x="2407" y="1920"/>
                        <a:pt x="2420" y="1927"/>
                      </a:cubicBezTo>
                      <a:cubicBezTo>
                        <a:pt x="2426" y="1924"/>
                        <a:pt x="2426" y="1917"/>
                        <a:pt x="2423" y="1911"/>
                      </a:cubicBezTo>
                      <a:cubicBezTo>
                        <a:pt x="2401" y="1885"/>
                        <a:pt x="2355" y="1846"/>
                        <a:pt x="2314" y="1811"/>
                      </a:cubicBezTo>
                      <a:cubicBezTo>
                        <a:pt x="2443" y="1756"/>
                        <a:pt x="2562" y="1679"/>
                        <a:pt x="2687" y="1615"/>
                      </a:cubicBezTo>
                      <a:cubicBezTo>
                        <a:pt x="2703" y="1608"/>
                        <a:pt x="2716" y="1602"/>
                        <a:pt x="2732" y="1592"/>
                      </a:cubicBezTo>
                      <a:lnTo>
                        <a:pt x="2735" y="1592"/>
                      </a:lnTo>
                      <a:cubicBezTo>
                        <a:pt x="2890" y="1521"/>
                        <a:pt x="3061" y="1489"/>
                        <a:pt x="3228" y="1524"/>
                      </a:cubicBezTo>
                      <a:cubicBezTo>
                        <a:pt x="3267" y="1531"/>
                        <a:pt x="3302" y="1543"/>
                        <a:pt x="3341" y="1566"/>
                      </a:cubicBezTo>
                      <a:cubicBezTo>
                        <a:pt x="3357" y="1576"/>
                        <a:pt x="3376" y="1585"/>
                        <a:pt x="3392" y="1595"/>
                      </a:cubicBezTo>
                      <a:cubicBezTo>
                        <a:pt x="3399" y="1602"/>
                        <a:pt x="3438" y="1631"/>
                        <a:pt x="3444" y="1627"/>
                      </a:cubicBezTo>
                      <a:cubicBezTo>
                        <a:pt x="3409" y="1637"/>
                        <a:pt x="3376" y="1650"/>
                        <a:pt x="3341" y="1666"/>
                      </a:cubicBezTo>
                      <a:cubicBezTo>
                        <a:pt x="3286" y="1624"/>
                        <a:pt x="3216" y="1608"/>
                        <a:pt x="3144" y="1602"/>
                      </a:cubicBezTo>
                      <a:cubicBezTo>
                        <a:pt x="3100" y="1598"/>
                        <a:pt x="3048" y="1595"/>
                        <a:pt x="3000" y="1598"/>
                      </a:cubicBezTo>
                      <a:cubicBezTo>
                        <a:pt x="3009" y="1608"/>
                        <a:pt x="3016" y="1621"/>
                        <a:pt x="3019" y="1634"/>
                      </a:cubicBezTo>
                      <a:cubicBezTo>
                        <a:pt x="3048" y="1631"/>
                        <a:pt x="3077" y="1631"/>
                        <a:pt x="3106" y="1631"/>
                      </a:cubicBezTo>
                      <a:cubicBezTo>
                        <a:pt x="3183" y="1631"/>
                        <a:pt x="3251" y="1647"/>
                        <a:pt x="3319" y="1676"/>
                      </a:cubicBezTo>
                      <a:cubicBezTo>
                        <a:pt x="3312" y="1679"/>
                        <a:pt x="3302" y="1682"/>
                        <a:pt x="3296" y="1685"/>
                      </a:cubicBezTo>
                      <a:cubicBezTo>
                        <a:pt x="3309" y="1692"/>
                        <a:pt x="3315" y="1704"/>
                        <a:pt x="3322" y="1714"/>
                      </a:cubicBezTo>
                      <a:cubicBezTo>
                        <a:pt x="3418" y="1669"/>
                        <a:pt x="3521" y="1637"/>
                        <a:pt x="3628" y="1627"/>
                      </a:cubicBezTo>
                      <a:cubicBezTo>
                        <a:pt x="3811" y="1618"/>
                        <a:pt x="4017" y="1695"/>
                        <a:pt x="4185" y="1811"/>
                      </a:cubicBezTo>
                      <a:lnTo>
                        <a:pt x="4188" y="1814"/>
                      </a:lnTo>
                      <a:cubicBezTo>
                        <a:pt x="4191" y="1817"/>
                        <a:pt x="4194" y="1820"/>
                        <a:pt x="4198" y="1820"/>
                      </a:cubicBezTo>
                      <a:cubicBezTo>
                        <a:pt x="4236" y="1846"/>
                        <a:pt x="4272" y="1878"/>
                        <a:pt x="4304" y="1908"/>
                      </a:cubicBezTo>
                      <a:cubicBezTo>
                        <a:pt x="4320" y="1914"/>
                        <a:pt x="4330" y="1920"/>
                        <a:pt x="4343" y="1927"/>
                      </a:cubicBezTo>
                      <a:cubicBezTo>
                        <a:pt x="4349" y="1924"/>
                        <a:pt x="4349" y="1917"/>
                        <a:pt x="4346" y="1911"/>
                      </a:cubicBezTo>
                      <a:cubicBezTo>
                        <a:pt x="4323" y="1885"/>
                        <a:pt x="4278" y="1846"/>
                        <a:pt x="4236" y="1811"/>
                      </a:cubicBezTo>
                      <a:cubicBezTo>
                        <a:pt x="4365" y="1756"/>
                        <a:pt x="4484" y="1679"/>
                        <a:pt x="4610" y="1615"/>
                      </a:cubicBezTo>
                      <a:cubicBezTo>
                        <a:pt x="4626" y="1608"/>
                        <a:pt x="4639" y="1602"/>
                        <a:pt x="4655" y="1592"/>
                      </a:cubicBezTo>
                      <a:lnTo>
                        <a:pt x="4658" y="1592"/>
                      </a:lnTo>
                      <a:cubicBezTo>
                        <a:pt x="4813" y="1521"/>
                        <a:pt x="4983" y="1489"/>
                        <a:pt x="5151" y="1524"/>
                      </a:cubicBezTo>
                      <a:cubicBezTo>
                        <a:pt x="5190" y="1531"/>
                        <a:pt x="5225" y="1543"/>
                        <a:pt x="5264" y="1566"/>
                      </a:cubicBezTo>
                      <a:cubicBezTo>
                        <a:pt x="5280" y="1576"/>
                        <a:pt x="5299" y="1585"/>
                        <a:pt x="5315" y="1595"/>
                      </a:cubicBezTo>
                      <a:cubicBezTo>
                        <a:pt x="5322" y="1602"/>
                        <a:pt x="5360" y="1631"/>
                        <a:pt x="5367" y="1627"/>
                      </a:cubicBezTo>
                      <a:cubicBezTo>
                        <a:pt x="5331" y="1637"/>
                        <a:pt x="5299" y="1650"/>
                        <a:pt x="5264" y="1666"/>
                      </a:cubicBezTo>
                      <a:cubicBezTo>
                        <a:pt x="5209" y="1624"/>
                        <a:pt x="5138" y="1608"/>
                        <a:pt x="5067" y="1602"/>
                      </a:cubicBezTo>
                      <a:cubicBezTo>
                        <a:pt x="5022" y="1598"/>
                        <a:pt x="4971" y="1595"/>
                        <a:pt x="4922" y="1598"/>
                      </a:cubicBezTo>
                      <a:cubicBezTo>
                        <a:pt x="4932" y="1608"/>
                        <a:pt x="4938" y="1621"/>
                        <a:pt x="4942" y="1634"/>
                      </a:cubicBezTo>
                      <a:cubicBezTo>
                        <a:pt x="4971" y="1631"/>
                        <a:pt x="5000" y="1631"/>
                        <a:pt x="5029" y="1631"/>
                      </a:cubicBezTo>
                      <a:cubicBezTo>
                        <a:pt x="5106" y="1631"/>
                        <a:pt x="5174" y="1647"/>
                        <a:pt x="5241" y="1676"/>
                      </a:cubicBezTo>
                      <a:cubicBezTo>
                        <a:pt x="5235" y="1679"/>
                        <a:pt x="5228" y="1682"/>
                        <a:pt x="5219" y="1685"/>
                      </a:cubicBezTo>
                      <a:cubicBezTo>
                        <a:pt x="5231" y="1692"/>
                        <a:pt x="5238" y="1704"/>
                        <a:pt x="5244" y="1714"/>
                      </a:cubicBezTo>
                      <a:cubicBezTo>
                        <a:pt x="5341" y="1669"/>
                        <a:pt x="5444" y="1637"/>
                        <a:pt x="5550" y="1627"/>
                      </a:cubicBezTo>
                      <a:cubicBezTo>
                        <a:pt x="5734" y="1618"/>
                        <a:pt x="5940" y="1695"/>
                        <a:pt x="6108" y="1811"/>
                      </a:cubicBezTo>
                      <a:cubicBezTo>
                        <a:pt x="6108" y="1811"/>
                        <a:pt x="6111" y="1811"/>
                        <a:pt x="6111" y="1814"/>
                      </a:cubicBezTo>
                      <a:cubicBezTo>
                        <a:pt x="6114" y="1817"/>
                        <a:pt x="6117" y="1820"/>
                        <a:pt x="6120" y="1820"/>
                      </a:cubicBezTo>
                      <a:cubicBezTo>
                        <a:pt x="6159" y="1846"/>
                        <a:pt x="6194" y="1878"/>
                        <a:pt x="6230" y="1908"/>
                      </a:cubicBezTo>
                      <a:cubicBezTo>
                        <a:pt x="6243" y="1914"/>
                        <a:pt x="6252" y="1920"/>
                        <a:pt x="6265" y="1927"/>
                      </a:cubicBezTo>
                      <a:cubicBezTo>
                        <a:pt x="6272" y="1924"/>
                        <a:pt x="6272" y="1917"/>
                        <a:pt x="6269" y="1911"/>
                      </a:cubicBezTo>
                      <a:cubicBezTo>
                        <a:pt x="6246" y="1885"/>
                        <a:pt x="6201" y="1846"/>
                        <a:pt x="6159" y="1811"/>
                      </a:cubicBezTo>
                      <a:cubicBezTo>
                        <a:pt x="6288" y="1756"/>
                        <a:pt x="6407" y="1679"/>
                        <a:pt x="6533" y="1615"/>
                      </a:cubicBezTo>
                      <a:cubicBezTo>
                        <a:pt x="6549" y="1608"/>
                        <a:pt x="6561" y="1602"/>
                        <a:pt x="6578" y="1592"/>
                      </a:cubicBezTo>
                      <a:lnTo>
                        <a:pt x="6581" y="1592"/>
                      </a:lnTo>
                      <a:cubicBezTo>
                        <a:pt x="6736" y="1521"/>
                        <a:pt x="6906" y="1489"/>
                        <a:pt x="7074" y="1524"/>
                      </a:cubicBezTo>
                      <a:cubicBezTo>
                        <a:pt x="7112" y="1531"/>
                        <a:pt x="7148" y="1543"/>
                        <a:pt x="7186" y="1566"/>
                      </a:cubicBezTo>
                      <a:cubicBezTo>
                        <a:pt x="7202" y="1576"/>
                        <a:pt x="7222" y="1585"/>
                        <a:pt x="7238" y="1595"/>
                      </a:cubicBezTo>
                      <a:cubicBezTo>
                        <a:pt x="7248" y="1602"/>
                        <a:pt x="7283" y="1631"/>
                        <a:pt x="7290" y="1627"/>
                      </a:cubicBezTo>
                      <a:cubicBezTo>
                        <a:pt x="7254" y="1637"/>
                        <a:pt x="7222" y="1650"/>
                        <a:pt x="7190" y="1666"/>
                      </a:cubicBezTo>
                      <a:cubicBezTo>
                        <a:pt x="7132" y="1624"/>
                        <a:pt x="7061" y="1608"/>
                        <a:pt x="6990" y="1602"/>
                      </a:cubicBezTo>
                      <a:cubicBezTo>
                        <a:pt x="6945" y="1598"/>
                        <a:pt x="6893" y="1595"/>
                        <a:pt x="6845" y="1598"/>
                      </a:cubicBezTo>
                      <a:cubicBezTo>
                        <a:pt x="6855" y="1608"/>
                        <a:pt x="6861" y="1621"/>
                        <a:pt x="6864" y="1634"/>
                      </a:cubicBezTo>
                      <a:cubicBezTo>
                        <a:pt x="6893" y="1631"/>
                        <a:pt x="6922" y="1631"/>
                        <a:pt x="6951" y="1631"/>
                      </a:cubicBezTo>
                      <a:cubicBezTo>
                        <a:pt x="7029" y="1631"/>
                        <a:pt x="7096" y="1647"/>
                        <a:pt x="7164" y="1676"/>
                      </a:cubicBezTo>
                      <a:cubicBezTo>
                        <a:pt x="7158" y="1679"/>
                        <a:pt x="7151" y="1682"/>
                        <a:pt x="7141" y="1685"/>
                      </a:cubicBezTo>
                      <a:cubicBezTo>
                        <a:pt x="7154" y="1692"/>
                        <a:pt x="7161" y="1704"/>
                        <a:pt x="7167" y="1714"/>
                      </a:cubicBezTo>
                      <a:cubicBezTo>
                        <a:pt x="7264" y="1669"/>
                        <a:pt x="7367" y="1637"/>
                        <a:pt x="7473" y="1627"/>
                      </a:cubicBezTo>
                      <a:cubicBezTo>
                        <a:pt x="7657" y="1618"/>
                        <a:pt x="7863" y="1695"/>
                        <a:pt x="8030" y="1811"/>
                      </a:cubicBezTo>
                      <a:lnTo>
                        <a:pt x="8033" y="1814"/>
                      </a:lnTo>
                      <a:cubicBezTo>
                        <a:pt x="8037" y="1817"/>
                        <a:pt x="8040" y="1820"/>
                        <a:pt x="8043" y="1820"/>
                      </a:cubicBezTo>
                      <a:cubicBezTo>
                        <a:pt x="8082" y="1846"/>
                        <a:pt x="8117" y="1878"/>
                        <a:pt x="8152" y="1908"/>
                      </a:cubicBezTo>
                      <a:cubicBezTo>
                        <a:pt x="8165" y="1914"/>
                        <a:pt x="8178" y="1920"/>
                        <a:pt x="8188" y="1927"/>
                      </a:cubicBezTo>
                      <a:cubicBezTo>
                        <a:pt x="8195" y="1924"/>
                        <a:pt x="8195" y="1917"/>
                        <a:pt x="8191" y="1911"/>
                      </a:cubicBezTo>
                      <a:cubicBezTo>
                        <a:pt x="8169" y="1885"/>
                        <a:pt x="8124" y="1846"/>
                        <a:pt x="8082" y="1811"/>
                      </a:cubicBezTo>
                      <a:cubicBezTo>
                        <a:pt x="8211" y="1756"/>
                        <a:pt x="8330" y="1679"/>
                        <a:pt x="8455" y="1615"/>
                      </a:cubicBezTo>
                      <a:cubicBezTo>
                        <a:pt x="8472" y="1608"/>
                        <a:pt x="8484" y="1602"/>
                        <a:pt x="8500" y="1592"/>
                      </a:cubicBezTo>
                      <a:lnTo>
                        <a:pt x="8504" y="1592"/>
                      </a:lnTo>
                      <a:cubicBezTo>
                        <a:pt x="8658" y="1521"/>
                        <a:pt x="8829" y="1489"/>
                        <a:pt x="8996" y="1524"/>
                      </a:cubicBezTo>
                      <a:cubicBezTo>
                        <a:pt x="9035" y="1531"/>
                        <a:pt x="9070" y="1543"/>
                        <a:pt x="9109" y="1566"/>
                      </a:cubicBezTo>
                      <a:cubicBezTo>
                        <a:pt x="9125" y="1576"/>
                        <a:pt x="9145" y="1585"/>
                        <a:pt x="9161" y="1595"/>
                      </a:cubicBezTo>
                      <a:cubicBezTo>
                        <a:pt x="9170" y="1602"/>
                        <a:pt x="9206" y="1631"/>
                        <a:pt x="9212" y="1627"/>
                      </a:cubicBezTo>
                      <a:cubicBezTo>
                        <a:pt x="9177" y="1637"/>
                        <a:pt x="9145" y="1650"/>
                        <a:pt x="9112" y="1666"/>
                      </a:cubicBezTo>
                      <a:cubicBezTo>
                        <a:pt x="9054" y="1624"/>
                        <a:pt x="8984" y="1608"/>
                        <a:pt x="8913" y="1602"/>
                      </a:cubicBezTo>
                      <a:cubicBezTo>
                        <a:pt x="8868" y="1598"/>
                        <a:pt x="8816" y="1595"/>
                        <a:pt x="8768" y="1598"/>
                      </a:cubicBezTo>
                      <a:cubicBezTo>
                        <a:pt x="8777" y="1608"/>
                        <a:pt x="8784" y="1621"/>
                        <a:pt x="8787" y="1634"/>
                      </a:cubicBezTo>
                      <a:cubicBezTo>
                        <a:pt x="8816" y="1631"/>
                        <a:pt x="8845" y="1631"/>
                        <a:pt x="8874" y="1631"/>
                      </a:cubicBezTo>
                      <a:cubicBezTo>
                        <a:pt x="8951" y="1631"/>
                        <a:pt x="9019" y="1647"/>
                        <a:pt x="9086" y="1676"/>
                      </a:cubicBezTo>
                      <a:cubicBezTo>
                        <a:pt x="9080" y="1679"/>
                        <a:pt x="9073" y="1682"/>
                        <a:pt x="9064" y="1685"/>
                      </a:cubicBezTo>
                      <a:cubicBezTo>
                        <a:pt x="9077" y="1692"/>
                        <a:pt x="9083" y="1704"/>
                        <a:pt x="9090" y="1714"/>
                      </a:cubicBezTo>
                      <a:cubicBezTo>
                        <a:pt x="9186" y="1669"/>
                        <a:pt x="9289" y="1637"/>
                        <a:pt x="9396" y="1627"/>
                      </a:cubicBezTo>
                      <a:cubicBezTo>
                        <a:pt x="9579" y="1618"/>
                        <a:pt x="9786" y="1695"/>
                        <a:pt x="9953" y="1811"/>
                      </a:cubicBezTo>
                      <a:cubicBezTo>
                        <a:pt x="9953" y="1811"/>
                        <a:pt x="9956" y="1811"/>
                        <a:pt x="9956" y="1814"/>
                      </a:cubicBezTo>
                      <a:cubicBezTo>
                        <a:pt x="9959" y="1817"/>
                        <a:pt x="9962" y="1820"/>
                        <a:pt x="9966" y="1820"/>
                      </a:cubicBezTo>
                      <a:cubicBezTo>
                        <a:pt x="10004" y="1846"/>
                        <a:pt x="10040" y="1878"/>
                        <a:pt x="10075" y="1908"/>
                      </a:cubicBezTo>
                      <a:cubicBezTo>
                        <a:pt x="10088" y="1914"/>
                        <a:pt x="10101" y="1920"/>
                        <a:pt x="10111" y="1927"/>
                      </a:cubicBezTo>
                      <a:cubicBezTo>
                        <a:pt x="10117" y="1924"/>
                        <a:pt x="10117" y="1917"/>
                        <a:pt x="10114" y="1911"/>
                      </a:cubicBezTo>
                      <a:cubicBezTo>
                        <a:pt x="10091" y="1885"/>
                        <a:pt x="10046" y="1846"/>
                        <a:pt x="10004" y="1811"/>
                      </a:cubicBezTo>
                      <a:cubicBezTo>
                        <a:pt x="10133" y="1756"/>
                        <a:pt x="10252" y="1679"/>
                        <a:pt x="10378" y="1615"/>
                      </a:cubicBezTo>
                      <a:cubicBezTo>
                        <a:pt x="10394" y="1608"/>
                        <a:pt x="10407" y="1602"/>
                        <a:pt x="10423" y="1592"/>
                      </a:cubicBezTo>
                      <a:lnTo>
                        <a:pt x="10426" y="1592"/>
                      </a:lnTo>
                      <a:cubicBezTo>
                        <a:pt x="10581" y="1521"/>
                        <a:pt x="10752" y="1489"/>
                        <a:pt x="10919" y="1524"/>
                      </a:cubicBezTo>
                      <a:cubicBezTo>
                        <a:pt x="10958" y="1531"/>
                        <a:pt x="10993" y="1543"/>
                        <a:pt x="11032" y="1566"/>
                      </a:cubicBezTo>
                      <a:cubicBezTo>
                        <a:pt x="11048" y="1576"/>
                        <a:pt x="11067" y="1585"/>
                        <a:pt x="11083" y="1595"/>
                      </a:cubicBezTo>
                      <a:cubicBezTo>
                        <a:pt x="11093" y="1602"/>
                        <a:pt x="11128" y="1631"/>
                        <a:pt x="11135" y="1627"/>
                      </a:cubicBezTo>
                      <a:cubicBezTo>
                        <a:pt x="11099" y="1637"/>
                        <a:pt x="11067" y="1650"/>
                        <a:pt x="11035" y="1666"/>
                      </a:cubicBezTo>
                      <a:cubicBezTo>
                        <a:pt x="10977" y="1624"/>
                        <a:pt x="10906" y="1608"/>
                        <a:pt x="10835" y="1602"/>
                      </a:cubicBezTo>
                      <a:cubicBezTo>
                        <a:pt x="10790" y="1598"/>
                        <a:pt x="10739" y="1595"/>
                        <a:pt x="10690" y="1598"/>
                      </a:cubicBezTo>
                      <a:cubicBezTo>
                        <a:pt x="10700" y="1608"/>
                        <a:pt x="10707" y="1621"/>
                        <a:pt x="10710" y="1634"/>
                      </a:cubicBezTo>
                      <a:cubicBezTo>
                        <a:pt x="10739" y="1631"/>
                        <a:pt x="10768" y="1631"/>
                        <a:pt x="10797" y="1631"/>
                      </a:cubicBezTo>
                      <a:cubicBezTo>
                        <a:pt x="10874" y="1631"/>
                        <a:pt x="10942" y="1647"/>
                        <a:pt x="11009" y="1676"/>
                      </a:cubicBezTo>
                      <a:cubicBezTo>
                        <a:pt x="11003" y="1679"/>
                        <a:pt x="10996" y="1682"/>
                        <a:pt x="10987" y="1685"/>
                      </a:cubicBezTo>
                      <a:cubicBezTo>
                        <a:pt x="11000" y="1692"/>
                        <a:pt x="11006" y="1704"/>
                        <a:pt x="11012" y="1714"/>
                      </a:cubicBezTo>
                      <a:cubicBezTo>
                        <a:pt x="11109" y="1669"/>
                        <a:pt x="11212" y="1637"/>
                        <a:pt x="11318" y="1627"/>
                      </a:cubicBezTo>
                      <a:cubicBezTo>
                        <a:pt x="11502" y="1618"/>
                        <a:pt x="11708" y="1695"/>
                        <a:pt x="11876" y="1811"/>
                      </a:cubicBezTo>
                      <a:lnTo>
                        <a:pt x="11879" y="1814"/>
                      </a:lnTo>
                      <a:cubicBezTo>
                        <a:pt x="11882" y="1817"/>
                        <a:pt x="11885" y="1820"/>
                        <a:pt x="11889" y="1820"/>
                      </a:cubicBezTo>
                      <a:cubicBezTo>
                        <a:pt x="11927" y="1846"/>
                        <a:pt x="11962" y="1878"/>
                        <a:pt x="11998" y="1908"/>
                      </a:cubicBezTo>
                      <a:cubicBezTo>
                        <a:pt x="12011" y="1914"/>
                        <a:pt x="12024" y="1920"/>
                        <a:pt x="12033" y="1927"/>
                      </a:cubicBezTo>
                      <a:cubicBezTo>
                        <a:pt x="12040" y="1924"/>
                        <a:pt x="12040" y="1917"/>
                        <a:pt x="12037" y="1911"/>
                      </a:cubicBezTo>
                      <a:cubicBezTo>
                        <a:pt x="12014" y="1885"/>
                        <a:pt x="11969" y="1846"/>
                        <a:pt x="11927" y="1811"/>
                      </a:cubicBezTo>
                      <a:cubicBezTo>
                        <a:pt x="12056" y="1756"/>
                        <a:pt x="12175" y="1679"/>
                        <a:pt x="12301" y="1615"/>
                      </a:cubicBezTo>
                      <a:cubicBezTo>
                        <a:pt x="12317" y="1608"/>
                        <a:pt x="12330" y="1602"/>
                        <a:pt x="12346" y="1592"/>
                      </a:cubicBezTo>
                      <a:lnTo>
                        <a:pt x="12349" y="1592"/>
                      </a:lnTo>
                      <a:cubicBezTo>
                        <a:pt x="12503" y="1521"/>
                        <a:pt x="12674" y="1489"/>
                        <a:pt x="12842" y="1524"/>
                      </a:cubicBezTo>
                      <a:cubicBezTo>
                        <a:pt x="12880" y="1531"/>
                        <a:pt x="12916" y="1543"/>
                        <a:pt x="12955" y="1566"/>
                      </a:cubicBezTo>
                      <a:cubicBezTo>
                        <a:pt x="12971" y="1576"/>
                        <a:pt x="12990" y="1585"/>
                        <a:pt x="13006" y="1595"/>
                      </a:cubicBezTo>
                      <a:cubicBezTo>
                        <a:pt x="13015" y="1602"/>
                        <a:pt x="13051" y="1631"/>
                        <a:pt x="13057" y="1627"/>
                      </a:cubicBezTo>
                      <a:cubicBezTo>
                        <a:pt x="13022" y="1637"/>
                        <a:pt x="12990" y="1650"/>
                        <a:pt x="12958" y="1666"/>
                      </a:cubicBezTo>
                      <a:cubicBezTo>
                        <a:pt x="12900" y="1624"/>
                        <a:pt x="12829" y="1608"/>
                        <a:pt x="12758" y="1602"/>
                      </a:cubicBezTo>
                      <a:cubicBezTo>
                        <a:pt x="12713" y="1598"/>
                        <a:pt x="12661" y="1595"/>
                        <a:pt x="12613" y="1598"/>
                      </a:cubicBezTo>
                      <a:cubicBezTo>
                        <a:pt x="12623" y="1608"/>
                        <a:pt x="12629" y="1621"/>
                        <a:pt x="12632" y="1634"/>
                      </a:cubicBezTo>
                      <a:cubicBezTo>
                        <a:pt x="12661" y="1631"/>
                        <a:pt x="12690" y="1631"/>
                        <a:pt x="12719" y="1631"/>
                      </a:cubicBezTo>
                      <a:cubicBezTo>
                        <a:pt x="12797" y="1631"/>
                        <a:pt x="12864" y="1647"/>
                        <a:pt x="12932" y="1676"/>
                      </a:cubicBezTo>
                      <a:cubicBezTo>
                        <a:pt x="12925" y="1679"/>
                        <a:pt x="12919" y="1682"/>
                        <a:pt x="12909" y="1685"/>
                      </a:cubicBezTo>
                      <a:cubicBezTo>
                        <a:pt x="12922" y="1692"/>
                        <a:pt x="12929" y="1704"/>
                        <a:pt x="12935" y="1714"/>
                      </a:cubicBezTo>
                      <a:cubicBezTo>
                        <a:pt x="13032" y="1669"/>
                        <a:pt x="13135" y="1637"/>
                        <a:pt x="13241" y="1627"/>
                      </a:cubicBezTo>
                      <a:cubicBezTo>
                        <a:pt x="13473" y="1615"/>
                        <a:pt x="13737" y="1740"/>
                        <a:pt x="13921" y="1908"/>
                      </a:cubicBezTo>
                      <a:cubicBezTo>
                        <a:pt x="13933" y="1914"/>
                        <a:pt x="13946" y="1920"/>
                        <a:pt x="13956" y="1927"/>
                      </a:cubicBezTo>
                      <a:cubicBezTo>
                        <a:pt x="13962" y="1924"/>
                        <a:pt x="13962" y="1917"/>
                        <a:pt x="13959" y="1911"/>
                      </a:cubicBezTo>
                      <a:cubicBezTo>
                        <a:pt x="13937" y="1888"/>
                        <a:pt x="13895" y="1849"/>
                        <a:pt x="13856" y="1817"/>
                      </a:cubicBezTo>
                      <a:cubicBezTo>
                        <a:pt x="13985" y="1759"/>
                        <a:pt x="14106" y="1682"/>
                        <a:pt x="14232" y="1618"/>
                      </a:cubicBezTo>
                      <a:cubicBezTo>
                        <a:pt x="14248" y="1611"/>
                        <a:pt x="14261" y="1602"/>
                        <a:pt x="14277" y="1595"/>
                      </a:cubicBezTo>
                      <a:lnTo>
                        <a:pt x="14280" y="1595"/>
                      </a:lnTo>
                      <a:cubicBezTo>
                        <a:pt x="14435" y="1524"/>
                        <a:pt x="14605" y="1492"/>
                        <a:pt x="14770" y="1527"/>
                      </a:cubicBezTo>
                      <a:cubicBezTo>
                        <a:pt x="14812" y="1534"/>
                        <a:pt x="14847" y="1547"/>
                        <a:pt x="14882" y="1566"/>
                      </a:cubicBezTo>
                      <a:cubicBezTo>
                        <a:pt x="14902" y="1576"/>
                        <a:pt x="14918" y="1589"/>
                        <a:pt x="14937" y="1598"/>
                      </a:cubicBezTo>
                      <a:cubicBezTo>
                        <a:pt x="14944" y="1605"/>
                        <a:pt x="14979" y="1631"/>
                        <a:pt x="14989" y="1631"/>
                      </a:cubicBezTo>
                      <a:cubicBezTo>
                        <a:pt x="14953" y="1640"/>
                        <a:pt x="14921" y="1653"/>
                        <a:pt x="14886" y="1669"/>
                      </a:cubicBezTo>
                      <a:cubicBezTo>
                        <a:pt x="14828" y="1627"/>
                        <a:pt x="14757" y="1611"/>
                        <a:pt x="14689" y="1605"/>
                      </a:cubicBezTo>
                      <a:cubicBezTo>
                        <a:pt x="14641" y="1602"/>
                        <a:pt x="14593" y="1598"/>
                        <a:pt x="14544" y="1602"/>
                      </a:cubicBezTo>
                      <a:cubicBezTo>
                        <a:pt x="14554" y="1611"/>
                        <a:pt x="14560" y="1624"/>
                        <a:pt x="14560" y="1637"/>
                      </a:cubicBezTo>
                      <a:cubicBezTo>
                        <a:pt x="14593" y="1634"/>
                        <a:pt x="14622" y="1634"/>
                        <a:pt x="14651" y="1634"/>
                      </a:cubicBezTo>
                      <a:cubicBezTo>
                        <a:pt x="14725" y="1634"/>
                        <a:pt x="14796" y="1647"/>
                        <a:pt x="14863" y="1679"/>
                      </a:cubicBezTo>
                      <a:cubicBezTo>
                        <a:pt x="14857" y="1682"/>
                        <a:pt x="14847" y="1685"/>
                        <a:pt x="14841" y="1688"/>
                      </a:cubicBezTo>
                      <a:cubicBezTo>
                        <a:pt x="14853" y="1695"/>
                        <a:pt x="14860" y="1708"/>
                        <a:pt x="14866" y="1717"/>
                      </a:cubicBezTo>
                      <a:cubicBezTo>
                        <a:pt x="14963" y="1672"/>
                        <a:pt x="15063" y="1637"/>
                        <a:pt x="15172" y="1631"/>
                      </a:cubicBezTo>
                      <a:cubicBezTo>
                        <a:pt x="15356" y="1621"/>
                        <a:pt x="15559" y="1695"/>
                        <a:pt x="15726" y="1814"/>
                      </a:cubicBezTo>
                      <a:cubicBezTo>
                        <a:pt x="15730" y="1814"/>
                        <a:pt x="15730" y="1814"/>
                        <a:pt x="15733" y="1817"/>
                      </a:cubicBezTo>
                      <a:cubicBezTo>
                        <a:pt x="15733" y="1820"/>
                        <a:pt x="15739" y="1820"/>
                        <a:pt x="15742" y="1824"/>
                      </a:cubicBezTo>
                      <a:cubicBezTo>
                        <a:pt x="15781" y="1849"/>
                        <a:pt x="15816" y="1878"/>
                        <a:pt x="15849" y="1911"/>
                      </a:cubicBezTo>
                      <a:cubicBezTo>
                        <a:pt x="15862" y="1917"/>
                        <a:pt x="15874" y="1924"/>
                        <a:pt x="15887" y="1930"/>
                      </a:cubicBezTo>
                      <a:cubicBezTo>
                        <a:pt x="15891" y="1927"/>
                        <a:pt x="15894" y="1920"/>
                        <a:pt x="15887" y="1914"/>
                      </a:cubicBezTo>
                      <a:cubicBezTo>
                        <a:pt x="15868" y="1888"/>
                        <a:pt x="15823" y="1849"/>
                        <a:pt x="15781" y="1814"/>
                      </a:cubicBezTo>
                      <a:cubicBezTo>
                        <a:pt x="15910" y="1759"/>
                        <a:pt x="16029" y="1682"/>
                        <a:pt x="16155" y="1618"/>
                      </a:cubicBezTo>
                      <a:cubicBezTo>
                        <a:pt x="16171" y="1611"/>
                        <a:pt x="16183" y="1602"/>
                        <a:pt x="16200" y="1595"/>
                      </a:cubicBezTo>
                      <a:lnTo>
                        <a:pt x="16203" y="1595"/>
                      </a:lnTo>
                      <a:cubicBezTo>
                        <a:pt x="16358" y="1524"/>
                        <a:pt x="16528" y="1492"/>
                        <a:pt x="16692" y="1527"/>
                      </a:cubicBezTo>
                      <a:cubicBezTo>
                        <a:pt x="16734" y="1534"/>
                        <a:pt x="16770" y="1547"/>
                        <a:pt x="16805" y="1566"/>
                      </a:cubicBezTo>
                      <a:cubicBezTo>
                        <a:pt x="16824" y="1576"/>
                        <a:pt x="16840" y="1589"/>
                        <a:pt x="16860" y="1598"/>
                      </a:cubicBezTo>
                      <a:cubicBezTo>
                        <a:pt x="16866" y="1605"/>
                        <a:pt x="16902" y="1631"/>
                        <a:pt x="16912" y="1631"/>
                      </a:cubicBezTo>
                      <a:cubicBezTo>
                        <a:pt x="16876" y="1640"/>
                        <a:pt x="16844" y="1653"/>
                        <a:pt x="16808" y="1669"/>
                      </a:cubicBezTo>
                      <a:cubicBezTo>
                        <a:pt x="16751" y="1627"/>
                        <a:pt x="16680" y="1611"/>
                        <a:pt x="16612" y="1605"/>
                      </a:cubicBezTo>
                      <a:cubicBezTo>
                        <a:pt x="16564" y="1602"/>
                        <a:pt x="16515" y="1598"/>
                        <a:pt x="16467" y="1602"/>
                      </a:cubicBezTo>
                      <a:cubicBezTo>
                        <a:pt x="16477" y="1611"/>
                        <a:pt x="16483" y="1624"/>
                        <a:pt x="16483" y="1637"/>
                      </a:cubicBezTo>
                      <a:cubicBezTo>
                        <a:pt x="16515" y="1634"/>
                        <a:pt x="16544" y="1634"/>
                        <a:pt x="16573" y="1634"/>
                      </a:cubicBezTo>
                      <a:cubicBezTo>
                        <a:pt x="16647" y="1634"/>
                        <a:pt x="16718" y="1647"/>
                        <a:pt x="16786" y="1679"/>
                      </a:cubicBezTo>
                      <a:cubicBezTo>
                        <a:pt x="16780" y="1682"/>
                        <a:pt x="16770" y="1685"/>
                        <a:pt x="16763" y="1688"/>
                      </a:cubicBezTo>
                      <a:cubicBezTo>
                        <a:pt x="16776" y="1695"/>
                        <a:pt x="16783" y="1708"/>
                        <a:pt x="16789" y="1717"/>
                      </a:cubicBezTo>
                      <a:cubicBezTo>
                        <a:pt x="16886" y="1672"/>
                        <a:pt x="16989" y="1637"/>
                        <a:pt x="17095" y="1631"/>
                      </a:cubicBezTo>
                      <a:cubicBezTo>
                        <a:pt x="17279" y="1621"/>
                        <a:pt x="17481" y="1695"/>
                        <a:pt x="17649" y="1814"/>
                      </a:cubicBezTo>
                      <a:cubicBezTo>
                        <a:pt x="17652" y="1814"/>
                        <a:pt x="17652" y="1814"/>
                        <a:pt x="17655" y="1817"/>
                      </a:cubicBezTo>
                      <a:cubicBezTo>
                        <a:pt x="17659" y="1820"/>
                        <a:pt x="17662" y="1820"/>
                        <a:pt x="17665" y="1824"/>
                      </a:cubicBezTo>
                      <a:cubicBezTo>
                        <a:pt x="17704" y="1849"/>
                        <a:pt x="17739" y="1878"/>
                        <a:pt x="17771" y="1911"/>
                      </a:cubicBezTo>
                      <a:cubicBezTo>
                        <a:pt x="17784" y="1917"/>
                        <a:pt x="17797" y="1924"/>
                        <a:pt x="17810" y="1930"/>
                      </a:cubicBezTo>
                      <a:cubicBezTo>
                        <a:pt x="17813" y="1927"/>
                        <a:pt x="17817" y="1920"/>
                        <a:pt x="17810" y="1914"/>
                      </a:cubicBezTo>
                      <a:cubicBezTo>
                        <a:pt x="17791" y="1888"/>
                        <a:pt x="17746" y="1849"/>
                        <a:pt x="17704" y="1814"/>
                      </a:cubicBezTo>
                      <a:cubicBezTo>
                        <a:pt x="17833" y="1759"/>
                        <a:pt x="17952" y="1682"/>
                        <a:pt x="18077" y="1618"/>
                      </a:cubicBezTo>
                      <a:cubicBezTo>
                        <a:pt x="18094" y="1611"/>
                        <a:pt x="18106" y="1602"/>
                        <a:pt x="18122" y="1595"/>
                      </a:cubicBezTo>
                      <a:lnTo>
                        <a:pt x="18126" y="1595"/>
                      </a:lnTo>
                      <a:cubicBezTo>
                        <a:pt x="18280" y="1524"/>
                        <a:pt x="18451" y="1492"/>
                        <a:pt x="18615" y="1527"/>
                      </a:cubicBezTo>
                      <a:cubicBezTo>
                        <a:pt x="18657" y="1534"/>
                        <a:pt x="18692" y="1547"/>
                        <a:pt x="18728" y="1566"/>
                      </a:cubicBezTo>
                      <a:cubicBezTo>
                        <a:pt x="18747" y="1576"/>
                        <a:pt x="18763" y="1589"/>
                        <a:pt x="18783" y="1598"/>
                      </a:cubicBezTo>
                      <a:cubicBezTo>
                        <a:pt x="18789" y="1605"/>
                        <a:pt x="18824" y="1631"/>
                        <a:pt x="18834" y="1631"/>
                      </a:cubicBezTo>
                      <a:cubicBezTo>
                        <a:pt x="18799" y="1640"/>
                        <a:pt x="18767" y="1653"/>
                        <a:pt x="18731" y="1669"/>
                      </a:cubicBezTo>
                      <a:cubicBezTo>
                        <a:pt x="18673" y="1627"/>
                        <a:pt x="18602" y="1611"/>
                        <a:pt x="18535" y="1605"/>
                      </a:cubicBezTo>
                      <a:cubicBezTo>
                        <a:pt x="18486" y="1602"/>
                        <a:pt x="18438" y="1598"/>
                        <a:pt x="18390" y="1602"/>
                      </a:cubicBezTo>
                      <a:cubicBezTo>
                        <a:pt x="18399" y="1611"/>
                        <a:pt x="18406" y="1624"/>
                        <a:pt x="18406" y="1637"/>
                      </a:cubicBezTo>
                      <a:cubicBezTo>
                        <a:pt x="18438" y="1634"/>
                        <a:pt x="18467" y="1634"/>
                        <a:pt x="18496" y="1634"/>
                      </a:cubicBezTo>
                      <a:cubicBezTo>
                        <a:pt x="18570" y="1634"/>
                        <a:pt x="18641" y="1647"/>
                        <a:pt x="18708" y="1679"/>
                      </a:cubicBezTo>
                      <a:cubicBezTo>
                        <a:pt x="18702" y="1682"/>
                        <a:pt x="18692" y="1685"/>
                        <a:pt x="18686" y="1688"/>
                      </a:cubicBezTo>
                      <a:cubicBezTo>
                        <a:pt x="18699" y="1695"/>
                        <a:pt x="18705" y="1708"/>
                        <a:pt x="18712" y="1717"/>
                      </a:cubicBezTo>
                      <a:cubicBezTo>
                        <a:pt x="18808" y="1672"/>
                        <a:pt x="18911" y="1637"/>
                        <a:pt x="19018" y="1631"/>
                      </a:cubicBezTo>
                      <a:cubicBezTo>
                        <a:pt x="19201" y="1621"/>
                        <a:pt x="19404" y="1695"/>
                        <a:pt x="19572" y="1814"/>
                      </a:cubicBezTo>
                      <a:cubicBezTo>
                        <a:pt x="19575" y="1814"/>
                        <a:pt x="19575" y="1814"/>
                        <a:pt x="19578" y="1817"/>
                      </a:cubicBezTo>
                      <a:cubicBezTo>
                        <a:pt x="19581" y="1820"/>
                        <a:pt x="19584" y="1820"/>
                        <a:pt x="19588" y="1824"/>
                      </a:cubicBezTo>
                      <a:cubicBezTo>
                        <a:pt x="19626" y="1849"/>
                        <a:pt x="19662" y="1878"/>
                        <a:pt x="19694" y="1911"/>
                      </a:cubicBezTo>
                      <a:cubicBezTo>
                        <a:pt x="19707" y="1917"/>
                        <a:pt x="19720" y="1924"/>
                        <a:pt x="19733" y="1930"/>
                      </a:cubicBezTo>
                      <a:cubicBezTo>
                        <a:pt x="19736" y="1927"/>
                        <a:pt x="19739" y="1920"/>
                        <a:pt x="19733" y="1914"/>
                      </a:cubicBezTo>
                      <a:cubicBezTo>
                        <a:pt x="19713" y="1888"/>
                        <a:pt x="19668" y="1849"/>
                        <a:pt x="19626" y="1814"/>
                      </a:cubicBezTo>
                      <a:cubicBezTo>
                        <a:pt x="19755" y="1759"/>
                        <a:pt x="19874" y="1682"/>
                        <a:pt x="20000" y="1618"/>
                      </a:cubicBezTo>
                      <a:cubicBezTo>
                        <a:pt x="20016" y="1611"/>
                        <a:pt x="20029" y="1602"/>
                        <a:pt x="20045" y="1595"/>
                      </a:cubicBezTo>
                      <a:lnTo>
                        <a:pt x="20048" y="1595"/>
                      </a:lnTo>
                      <a:cubicBezTo>
                        <a:pt x="20203" y="1524"/>
                        <a:pt x="20374" y="1492"/>
                        <a:pt x="20538" y="1527"/>
                      </a:cubicBezTo>
                      <a:cubicBezTo>
                        <a:pt x="20580" y="1534"/>
                        <a:pt x="20615" y="1547"/>
                        <a:pt x="20650" y="1566"/>
                      </a:cubicBezTo>
                      <a:cubicBezTo>
                        <a:pt x="20670" y="1576"/>
                        <a:pt x="20689" y="1589"/>
                        <a:pt x="20705" y="1598"/>
                      </a:cubicBezTo>
                      <a:cubicBezTo>
                        <a:pt x="20712" y="1605"/>
                        <a:pt x="20747" y="1631"/>
                        <a:pt x="20757" y="1631"/>
                      </a:cubicBezTo>
                      <a:cubicBezTo>
                        <a:pt x="20722" y="1640"/>
                        <a:pt x="20689" y="1653"/>
                        <a:pt x="20654" y="1669"/>
                      </a:cubicBezTo>
                      <a:cubicBezTo>
                        <a:pt x="20599" y="1627"/>
                        <a:pt x="20525" y="1611"/>
                        <a:pt x="20457" y="1605"/>
                      </a:cubicBezTo>
                      <a:cubicBezTo>
                        <a:pt x="20409" y="1602"/>
                        <a:pt x="20361" y="1598"/>
                        <a:pt x="20312" y="1602"/>
                      </a:cubicBezTo>
                      <a:cubicBezTo>
                        <a:pt x="20322" y="1611"/>
                        <a:pt x="20329" y="1624"/>
                        <a:pt x="20332" y="1637"/>
                      </a:cubicBezTo>
                      <a:cubicBezTo>
                        <a:pt x="20361" y="1634"/>
                        <a:pt x="20390" y="1634"/>
                        <a:pt x="20419" y="1634"/>
                      </a:cubicBezTo>
                      <a:cubicBezTo>
                        <a:pt x="20496" y="1634"/>
                        <a:pt x="20564" y="1647"/>
                        <a:pt x="20631" y="1679"/>
                      </a:cubicBezTo>
                      <a:cubicBezTo>
                        <a:pt x="20625" y="1682"/>
                        <a:pt x="20615" y="1685"/>
                        <a:pt x="20609" y="1688"/>
                      </a:cubicBezTo>
                      <a:cubicBezTo>
                        <a:pt x="20622" y="1695"/>
                        <a:pt x="20628" y="1708"/>
                        <a:pt x="20634" y="1717"/>
                      </a:cubicBezTo>
                      <a:cubicBezTo>
                        <a:pt x="20731" y="1672"/>
                        <a:pt x="20834" y="1637"/>
                        <a:pt x="20940" y="1631"/>
                      </a:cubicBezTo>
                      <a:cubicBezTo>
                        <a:pt x="21124" y="1621"/>
                        <a:pt x="21327" y="1695"/>
                        <a:pt x="21498" y="1814"/>
                      </a:cubicBezTo>
                      <a:lnTo>
                        <a:pt x="21501" y="1817"/>
                      </a:lnTo>
                      <a:cubicBezTo>
                        <a:pt x="21504" y="1820"/>
                        <a:pt x="21507" y="1820"/>
                        <a:pt x="21511" y="1824"/>
                      </a:cubicBezTo>
                      <a:cubicBezTo>
                        <a:pt x="21549" y="1849"/>
                        <a:pt x="21584" y="1878"/>
                        <a:pt x="21617" y="1911"/>
                      </a:cubicBezTo>
                      <a:cubicBezTo>
                        <a:pt x="21630" y="1917"/>
                        <a:pt x="21643" y="1924"/>
                        <a:pt x="21655" y="1930"/>
                      </a:cubicBezTo>
                      <a:cubicBezTo>
                        <a:pt x="21659" y="1927"/>
                        <a:pt x="21662" y="1920"/>
                        <a:pt x="21655" y="1914"/>
                      </a:cubicBezTo>
                      <a:cubicBezTo>
                        <a:pt x="21636" y="1888"/>
                        <a:pt x="21591" y="1849"/>
                        <a:pt x="21549" y="1814"/>
                      </a:cubicBezTo>
                      <a:cubicBezTo>
                        <a:pt x="21678" y="1759"/>
                        <a:pt x="21797" y="1682"/>
                        <a:pt x="21923" y="1618"/>
                      </a:cubicBezTo>
                      <a:cubicBezTo>
                        <a:pt x="21939" y="1611"/>
                        <a:pt x="21952" y="1602"/>
                        <a:pt x="21968" y="1595"/>
                      </a:cubicBezTo>
                      <a:lnTo>
                        <a:pt x="21971" y="1595"/>
                      </a:lnTo>
                      <a:cubicBezTo>
                        <a:pt x="22125" y="1524"/>
                        <a:pt x="22296" y="1492"/>
                        <a:pt x="22461" y="1527"/>
                      </a:cubicBezTo>
                      <a:cubicBezTo>
                        <a:pt x="22502" y="1534"/>
                        <a:pt x="22538" y="1547"/>
                        <a:pt x="22577" y="1566"/>
                      </a:cubicBezTo>
                      <a:cubicBezTo>
                        <a:pt x="22593" y="1576"/>
                        <a:pt x="22612" y="1589"/>
                        <a:pt x="22628" y="1598"/>
                      </a:cubicBezTo>
                      <a:cubicBezTo>
                        <a:pt x="22634" y="1605"/>
                        <a:pt x="22670" y="1631"/>
                        <a:pt x="22680" y="1631"/>
                      </a:cubicBezTo>
                      <a:cubicBezTo>
                        <a:pt x="22644" y="1640"/>
                        <a:pt x="22612" y="1653"/>
                        <a:pt x="22577" y="1669"/>
                      </a:cubicBezTo>
                      <a:cubicBezTo>
                        <a:pt x="22522" y="1627"/>
                        <a:pt x="22448" y="1611"/>
                        <a:pt x="22380" y="1605"/>
                      </a:cubicBezTo>
                      <a:cubicBezTo>
                        <a:pt x="22335" y="1602"/>
                        <a:pt x="22283" y="1598"/>
                        <a:pt x="22235" y="1602"/>
                      </a:cubicBezTo>
                      <a:cubicBezTo>
                        <a:pt x="22245" y="1611"/>
                        <a:pt x="22251" y="1624"/>
                        <a:pt x="22254" y="1637"/>
                      </a:cubicBezTo>
                      <a:cubicBezTo>
                        <a:pt x="22283" y="1634"/>
                        <a:pt x="22312" y="1634"/>
                        <a:pt x="22341" y="1634"/>
                      </a:cubicBezTo>
                      <a:cubicBezTo>
                        <a:pt x="22419" y="1634"/>
                        <a:pt x="22486" y="1647"/>
                        <a:pt x="22554" y="1679"/>
                      </a:cubicBezTo>
                      <a:cubicBezTo>
                        <a:pt x="22548" y="1682"/>
                        <a:pt x="22538" y="1685"/>
                        <a:pt x="22531" y="1688"/>
                      </a:cubicBezTo>
                      <a:cubicBezTo>
                        <a:pt x="22544" y="1695"/>
                        <a:pt x="22551" y="1708"/>
                        <a:pt x="22557" y="1717"/>
                      </a:cubicBezTo>
                      <a:cubicBezTo>
                        <a:pt x="22654" y="1672"/>
                        <a:pt x="22757" y="1637"/>
                        <a:pt x="22863" y="1631"/>
                      </a:cubicBezTo>
                      <a:cubicBezTo>
                        <a:pt x="23047" y="1621"/>
                        <a:pt x="23250" y="1695"/>
                        <a:pt x="23420" y="1814"/>
                      </a:cubicBezTo>
                      <a:lnTo>
                        <a:pt x="23423" y="1817"/>
                      </a:lnTo>
                      <a:cubicBezTo>
                        <a:pt x="23427" y="1820"/>
                        <a:pt x="23430" y="1820"/>
                        <a:pt x="23433" y="1824"/>
                      </a:cubicBezTo>
                      <a:cubicBezTo>
                        <a:pt x="23472" y="1849"/>
                        <a:pt x="23507" y="1878"/>
                        <a:pt x="23539" y="1911"/>
                      </a:cubicBezTo>
                      <a:cubicBezTo>
                        <a:pt x="23552" y="1917"/>
                        <a:pt x="23565" y="1924"/>
                        <a:pt x="23578" y="1930"/>
                      </a:cubicBezTo>
                      <a:cubicBezTo>
                        <a:pt x="23581" y="1927"/>
                        <a:pt x="23584" y="1920"/>
                        <a:pt x="23578" y="1914"/>
                      </a:cubicBezTo>
                      <a:cubicBezTo>
                        <a:pt x="23559" y="1888"/>
                        <a:pt x="23514" y="1849"/>
                        <a:pt x="23472" y="1814"/>
                      </a:cubicBezTo>
                      <a:cubicBezTo>
                        <a:pt x="23601" y="1759"/>
                        <a:pt x="23720" y="1682"/>
                        <a:pt x="23845" y="1618"/>
                      </a:cubicBezTo>
                      <a:cubicBezTo>
                        <a:pt x="23861" y="1611"/>
                        <a:pt x="23874" y="1602"/>
                        <a:pt x="23891" y="1595"/>
                      </a:cubicBezTo>
                      <a:lnTo>
                        <a:pt x="23894" y="1595"/>
                      </a:lnTo>
                      <a:cubicBezTo>
                        <a:pt x="24048" y="1524"/>
                        <a:pt x="24219" y="1492"/>
                        <a:pt x="24383" y="1527"/>
                      </a:cubicBezTo>
                      <a:cubicBezTo>
                        <a:pt x="24425" y="1534"/>
                        <a:pt x="24460" y="1547"/>
                        <a:pt x="24499" y="1566"/>
                      </a:cubicBezTo>
                      <a:cubicBezTo>
                        <a:pt x="24515" y="1576"/>
                        <a:pt x="24535" y="1589"/>
                        <a:pt x="24551" y="1598"/>
                      </a:cubicBezTo>
                      <a:cubicBezTo>
                        <a:pt x="24557" y="1605"/>
                        <a:pt x="24592" y="1631"/>
                        <a:pt x="24602" y="1631"/>
                      </a:cubicBezTo>
                      <a:cubicBezTo>
                        <a:pt x="24567" y="1640"/>
                        <a:pt x="24535" y="1653"/>
                        <a:pt x="24499" y="1669"/>
                      </a:cubicBezTo>
                      <a:cubicBezTo>
                        <a:pt x="24444" y="1627"/>
                        <a:pt x="24370" y="1611"/>
                        <a:pt x="24303" y="1605"/>
                      </a:cubicBezTo>
                      <a:cubicBezTo>
                        <a:pt x="24258" y="1602"/>
                        <a:pt x="24206" y="1598"/>
                        <a:pt x="24158" y="1602"/>
                      </a:cubicBezTo>
                      <a:cubicBezTo>
                        <a:pt x="24167" y="1611"/>
                        <a:pt x="24174" y="1624"/>
                        <a:pt x="24177" y="1637"/>
                      </a:cubicBezTo>
                      <a:cubicBezTo>
                        <a:pt x="24206" y="1634"/>
                        <a:pt x="24235" y="1634"/>
                        <a:pt x="24264" y="1634"/>
                      </a:cubicBezTo>
                      <a:cubicBezTo>
                        <a:pt x="24341" y="1634"/>
                        <a:pt x="24409" y="1647"/>
                        <a:pt x="24476" y="1679"/>
                      </a:cubicBezTo>
                      <a:cubicBezTo>
                        <a:pt x="24470" y="1682"/>
                        <a:pt x="24460" y="1685"/>
                        <a:pt x="24454" y="1688"/>
                      </a:cubicBezTo>
                      <a:cubicBezTo>
                        <a:pt x="24467" y="1695"/>
                        <a:pt x="24473" y="1708"/>
                        <a:pt x="24480" y="1717"/>
                      </a:cubicBezTo>
                      <a:cubicBezTo>
                        <a:pt x="24576" y="1672"/>
                        <a:pt x="24680" y="1637"/>
                        <a:pt x="24786" y="1631"/>
                      </a:cubicBezTo>
                      <a:cubicBezTo>
                        <a:pt x="24969" y="1621"/>
                        <a:pt x="25172" y="1695"/>
                        <a:pt x="25343" y="1814"/>
                      </a:cubicBezTo>
                      <a:lnTo>
                        <a:pt x="25346" y="1817"/>
                      </a:lnTo>
                      <a:cubicBezTo>
                        <a:pt x="25349" y="1820"/>
                        <a:pt x="25353" y="1820"/>
                        <a:pt x="25356" y="1824"/>
                      </a:cubicBezTo>
                      <a:cubicBezTo>
                        <a:pt x="25394" y="1849"/>
                        <a:pt x="25430" y="1878"/>
                        <a:pt x="25462" y="1911"/>
                      </a:cubicBezTo>
                      <a:cubicBezTo>
                        <a:pt x="25475" y="1917"/>
                        <a:pt x="25488" y="1924"/>
                        <a:pt x="25501" y="1930"/>
                      </a:cubicBezTo>
                      <a:cubicBezTo>
                        <a:pt x="25504" y="1927"/>
                        <a:pt x="25507" y="1920"/>
                        <a:pt x="25501" y="1914"/>
                      </a:cubicBezTo>
                      <a:cubicBezTo>
                        <a:pt x="25481" y="1888"/>
                        <a:pt x="25436" y="1849"/>
                        <a:pt x="25394" y="1814"/>
                      </a:cubicBezTo>
                      <a:cubicBezTo>
                        <a:pt x="25523" y="1759"/>
                        <a:pt x="25642" y="1682"/>
                        <a:pt x="25768" y="1618"/>
                      </a:cubicBezTo>
                      <a:cubicBezTo>
                        <a:pt x="25784" y="1611"/>
                        <a:pt x="25797" y="1602"/>
                        <a:pt x="25813" y="1595"/>
                      </a:cubicBezTo>
                      <a:lnTo>
                        <a:pt x="25816" y="1595"/>
                      </a:lnTo>
                      <a:cubicBezTo>
                        <a:pt x="25971" y="1524"/>
                        <a:pt x="26142" y="1492"/>
                        <a:pt x="26309" y="1527"/>
                      </a:cubicBezTo>
                      <a:cubicBezTo>
                        <a:pt x="26348" y="1534"/>
                        <a:pt x="26383" y="1547"/>
                        <a:pt x="26422" y="1566"/>
                      </a:cubicBezTo>
                      <a:cubicBezTo>
                        <a:pt x="26438" y="1576"/>
                        <a:pt x="26457" y="1589"/>
                        <a:pt x="26473" y="1598"/>
                      </a:cubicBezTo>
                      <a:cubicBezTo>
                        <a:pt x="26480" y="1605"/>
                        <a:pt x="26515" y="1631"/>
                        <a:pt x="26525" y="1631"/>
                      </a:cubicBezTo>
                      <a:cubicBezTo>
                        <a:pt x="26489" y="1640"/>
                        <a:pt x="26457" y="1653"/>
                        <a:pt x="26422" y="1669"/>
                      </a:cubicBezTo>
                      <a:cubicBezTo>
                        <a:pt x="26367" y="1627"/>
                        <a:pt x="26293" y="1611"/>
                        <a:pt x="26225" y="1605"/>
                      </a:cubicBezTo>
                      <a:cubicBezTo>
                        <a:pt x="26180" y="1602"/>
                        <a:pt x="26129" y="1598"/>
                        <a:pt x="26080" y="1602"/>
                      </a:cubicBezTo>
                      <a:cubicBezTo>
                        <a:pt x="26090" y="1611"/>
                        <a:pt x="26097" y="1624"/>
                        <a:pt x="26100" y="1637"/>
                      </a:cubicBezTo>
                      <a:cubicBezTo>
                        <a:pt x="26129" y="1634"/>
                        <a:pt x="26158" y="1634"/>
                        <a:pt x="26187" y="1634"/>
                      </a:cubicBezTo>
                      <a:cubicBezTo>
                        <a:pt x="26264" y="1634"/>
                        <a:pt x="26331" y="1647"/>
                        <a:pt x="26399" y="1679"/>
                      </a:cubicBezTo>
                      <a:cubicBezTo>
                        <a:pt x="26393" y="1682"/>
                        <a:pt x="26383" y="1685"/>
                        <a:pt x="26377" y="1688"/>
                      </a:cubicBezTo>
                      <a:cubicBezTo>
                        <a:pt x="26390" y="1695"/>
                        <a:pt x="26396" y="1708"/>
                        <a:pt x="26403" y="1717"/>
                      </a:cubicBezTo>
                      <a:cubicBezTo>
                        <a:pt x="26499" y="1672"/>
                        <a:pt x="26602" y="1637"/>
                        <a:pt x="26708" y="1631"/>
                      </a:cubicBezTo>
                      <a:cubicBezTo>
                        <a:pt x="26937" y="1618"/>
                        <a:pt x="27204" y="1743"/>
                        <a:pt x="27385" y="1911"/>
                      </a:cubicBezTo>
                      <a:cubicBezTo>
                        <a:pt x="27398" y="1917"/>
                        <a:pt x="27410" y="1924"/>
                        <a:pt x="27423" y="1930"/>
                      </a:cubicBezTo>
                      <a:cubicBezTo>
                        <a:pt x="27427" y="1927"/>
                        <a:pt x="27430" y="1920"/>
                        <a:pt x="27423" y="1914"/>
                      </a:cubicBezTo>
                      <a:cubicBezTo>
                        <a:pt x="27378" y="1859"/>
                        <a:pt x="27211" y="1730"/>
                        <a:pt x="27220" y="1734"/>
                      </a:cubicBezTo>
                      <a:cubicBezTo>
                        <a:pt x="27214" y="1727"/>
                        <a:pt x="27211" y="1721"/>
                        <a:pt x="27204" y="1714"/>
                      </a:cubicBezTo>
                      <a:cubicBezTo>
                        <a:pt x="27188" y="1698"/>
                        <a:pt x="27169" y="1679"/>
                        <a:pt x="27169" y="1656"/>
                      </a:cubicBezTo>
                      <a:cubicBezTo>
                        <a:pt x="27166" y="1627"/>
                        <a:pt x="27182" y="1602"/>
                        <a:pt x="27201" y="1582"/>
                      </a:cubicBezTo>
                      <a:cubicBezTo>
                        <a:pt x="27220" y="1566"/>
                        <a:pt x="27253" y="1550"/>
                        <a:pt x="27278" y="1560"/>
                      </a:cubicBezTo>
                      <a:cubicBezTo>
                        <a:pt x="27308" y="1569"/>
                        <a:pt x="27304" y="1592"/>
                        <a:pt x="27298" y="1615"/>
                      </a:cubicBezTo>
                      <a:cubicBezTo>
                        <a:pt x="27295" y="1634"/>
                        <a:pt x="27288" y="1653"/>
                        <a:pt x="27295" y="1669"/>
                      </a:cubicBezTo>
                      <a:cubicBezTo>
                        <a:pt x="27304" y="1692"/>
                        <a:pt x="27330" y="1701"/>
                        <a:pt x="27349" y="1704"/>
                      </a:cubicBezTo>
                      <a:cubicBezTo>
                        <a:pt x="27401" y="1711"/>
                        <a:pt x="27459" y="1672"/>
                        <a:pt x="27468" y="1621"/>
                      </a:cubicBezTo>
                      <a:cubicBezTo>
                        <a:pt x="27491" y="1511"/>
                        <a:pt x="27372" y="1421"/>
                        <a:pt x="27272" y="1431"/>
                      </a:cubicBezTo>
                      <a:cubicBezTo>
                        <a:pt x="27208" y="1434"/>
                        <a:pt x="27156" y="1479"/>
                        <a:pt x="27088" y="1483"/>
                      </a:cubicBezTo>
                      <a:cubicBezTo>
                        <a:pt x="27063" y="1486"/>
                        <a:pt x="27034" y="1486"/>
                        <a:pt x="27011" y="1476"/>
                      </a:cubicBezTo>
                      <a:cubicBezTo>
                        <a:pt x="26982" y="1463"/>
                        <a:pt x="26976" y="1424"/>
                        <a:pt x="26988" y="1399"/>
                      </a:cubicBezTo>
                      <a:cubicBezTo>
                        <a:pt x="27008" y="1370"/>
                        <a:pt x="27043" y="1373"/>
                        <a:pt x="27060" y="1402"/>
                      </a:cubicBezTo>
                      <a:cubicBezTo>
                        <a:pt x="27069" y="1424"/>
                        <a:pt x="27082" y="1437"/>
                        <a:pt x="27108" y="1441"/>
                      </a:cubicBezTo>
                      <a:cubicBezTo>
                        <a:pt x="27166" y="1444"/>
                        <a:pt x="27198" y="1389"/>
                        <a:pt x="27179" y="1341"/>
                      </a:cubicBezTo>
                      <a:cubicBezTo>
                        <a:pt x="27163" y="1296"/>
                        <a:pt x="27117" y="1247"/>
                        <a:pt x="27066" y="1257"/>
                      </a:cubicBezTo>
                      <a:cubicBezTo>
                        <a:pt x="27043" y="1260"/>
                        <a:pt x="27024" y="1279"/>
                        <a:pt x="27001" y="1279"/>
                      </a:cubicBezTo>
                      <a:cubicBezTo>
                        <a:pt x="26972" y="1279"/>
                        <a:pt x="26956" y="1241"/>
                        <a:pt x="26953" y="1215"/>
                      </a:cubicBezTo>
                      <a:cubicBezTo>
                        <a:pt x="26947" y="1164"/>
                        <a:pt x="26985" y="1112"/>
                        <a:pt x="27027" y="1083"/>
                      </a:cubicBezTo>
                      <a:cubicBezTo>
                        <a:pt x="27050" y="1070"/>
                        <a:pt x="27072" y="1061"/>
                        <a:pt x="27098" y="1061"/>
                      </a:cubicBezTo>
                      <a:cubicBezTo>
                        <a:pt x="27127" y="1061"/>
                        <a:pt x="27169" y="1074"/>
                        <a:pt x="27182" y="1102"/>
                      </a:cubicBezTo>
                      <a:cubicBezTo>
                        <a:pt x="27192" y="1135"/>
                        <a:pt x="27163" y="1151"/>
                        <a:pt x="27143" y="1170"/>
                      </a:cubicBezTo>
                      <a:cubicBezTo>
                        <a:pt x="27127" y="1183"/>
                        <a:pt x="27130" y="1206"/>
                        <a:pt x="27140" y="1225"/>
                      </a:cubicBezTo>
                      <a:cubicBezTo>
                        <a:pt x="27166" y="1270"/>
                        <a:pt x="27227" y="1289"/>
                        <a:pt x="27275" y="1279"/>
                      </a:cubicBezTo>
                      <a:cubicBezTo>
                        <a:pt x="27372" y="1257"/>
                        <a:pt x="27381" y="1118"/>
                        <a:pt x="27308" y="1064"/>
                      </a:cubicBezTo>
                      <a:cubicBezTo>
                        <a:pt x="27298" y="1054"/>
                        <a:pt x="27285" y="1048"/>
                        <a:pt x="27272" y="1041"/>
                      </a:cubicBezTo>
                      <a:cubicBezTo>
                        <a:pt x="27256" y="1029"/>
                        <a:pt x="27253" y="1019"/>
                        <a:pt x="27249" y="1003"/>
                      </a:cubicBezTo>
                      <a:cubicBezTo>
                        <a:pt x="27246" y="970"/>
                        <a:pt x="27243" y="946"/>
                        <a:pt x="27220" y="920"/>
                      </a:cubicBezTo>
                      <a:cubicBezTo>
                        <a:pt x="27185" y="881"/>
                        <a:pt x="27137" y="872"/>
                        <a:pt x="27085" y="885"/>
                      </a:cubicBezTo>
                      <a:cubicBezTo>
                        <a:pt x="27082" y="869"/>
                        <a:pt x="27082" y="852"/>
                        <a:pt x="27076" y="839"/>
                      </a:cubicBezTo>
                      <a:cubicBezTo>
                        <a:pt x="27069" y="823"/>
                        <a:pt x="27060" y="810"/>
                        <a:pt x="27047" y="801"/>
                      </a:cubicBezTo>
                      <a:cubicBezTo>
                        <a:pt x="27021" y="782"/>
                        <a:pt x="26992" y="778"/>
                        <a:pt x="26963" y="782"/>
                      </a:cubicBezTo>
                      <a:cubicBezTo>
                        <a:pt x="26937" y="788"/>
                        <a:pt x="26911" y="804"/>
                        <a:pt x="26889" y="823"/>
                      </a:cubicBezTo>
                      <a:cubicBezTo>
                        <a:pt x="26847" y="823"/>
                        <a:pt x="26808" y="823"/>
                        <a:pt x="26773" y="827"/>
                      </a:cubicBezTo>
                      <a:cubicBezTo>
                        <a:pt x="26702" y="833"/>
                        <a:pt x="26631" y="849"/>
                        <a:pt x="26573" y="891"/>
                      </a:cubicBezTo>
                      <a:cubicBezTo>
                        <a:pt x="26541" y="875"/>
                        <a:pt x="26506" y="862"/>
                        <a:pt x="26473" y="852"/>
                      </a:cubicBezTo>
                      <a:cubicBezTo>
                        <a:pt x="26480" y="856"/>
                        <a:pt x="26515" y="827"/>
                        <a:pt x="26525" y="820"/>
                      </a:cubicBezTo>
                      <a:cubicBezTo>
                        <a:pt x="26541" y="810"/>
                        <a:pt x="26557" y="801"/>
                        <a:pt x="26576" y="791"/>
                      </a:cubicBezTo>
                      <a:cubicBezTo>
                        <a:pt x="26612" y="769"/>
                        <a:pt x="26647" y="756"/>
                        <a:pt x="26689" y="750"/>
                      </a:cubicBezTo>
                      <a:cubicBezTo>
                        <a:pt x="26856" y="714"/>
                        <a:pt x="27027" y="746"/>
                        <a:pt x="27179" y="817"/>
                      </a:cubicBezTo>
                      <a:cubicBezTo>
                        <a:pt x="27182" y="817"/>
                        <a:pt x="27182" y="817"/>
                        <a:pt x="27185" y="817"/>
                      </a:cubicBezTo>
                      <a:cubicBezTo>
                        <a:pt x="27198" y="827"/>
                        <a:pt x="27214" y="833"/>
                        <a:pt x="27227" y="839"/>
                      </a:cubicBezTo>
                      <a:cubicBezTo>
                        <a:pt x="27356" y="904"/>
                        <a:pt x="27478" y="983"/>
                        <a:pt x="27610" y="1038"/>
                      </a:cubicBezTo>
                      <a:cubicBezTo>
                        <a:pt x="27613" y="1041"/>
                        <a:pt x="27617" y="1041"/>
                        <a:pt x="27617" y="1041"/>
                      </a:cubicBezTo>
                      <a:cubicBezTo>
                        <a:pt x="27623" y="1048"/>
                        <a:pt x="27633" y="1048"/>
                        <a:pt x="27639" y="1045"/>
                      </a:cubicBezTo>
                      <a:cubicBezTo>
                        <a:pt x="27645" y="1045"/>
                        <a:pt x="27649" y="1041"/>
                        <a:pt x="27652" y="1038"/>
                      </a:cubicBezTo>
                      <a:cubicBezTo>
                        <a:pt x="27691" y="1006"/>
                        <a:pt x="27774" y="907"/>
                        <a:pt x="27777" y="891"/>
                      </a:cubicBezTo>
                      <a:cubicBezTo>
                        <a:pt x="27787" y="839"/>
                        <a:pt x="27755" y="791"/>
                        <a:pt x="27713" y="769"/>
                      </a:cubicBezTo>
                      <a:cubicBezTo>
                        <a:pt x="27678" y="746"/>
                        <a:pt x="27610" y="743"/>
                        <a:pt x="27594" y="791"/>
                      </a:cubicBezTo>
                      <a:cubicBezTo>
                        <a:pt x="27581" y="823"/>
                        <a:pt x="27626" y="881"/>
                        <a:pt x="27584" y="898"/>
                      </a:cubicBezTo>
                      <a:cubicBezTo>
                        <a:pt x="27552" y="910"/>
                        <a:pt x="27517" y="894"/>
                        <a:pt x="27497" y="872"/>
                      </a:cubicBezTo>
                      <a:cubicBezTo>
                        <a:pt x="27475" y="849"/>
                        <a:pt x="27475" y="817"/>
                        <a:pt x="27481" y="788"/>
                      </a:cubicBezTo>
                      <a:cubicBezTo>
                        <a:pt x="27497" y="733"/>
                        <a:pt x="27546" y="694"/>
                        <a:pt x="27601" y="682"/>
                      </a:cubicBezTo>
                      <a:cubicBezTo>
                        <a:pt x="27665" y="669"/>
                        <a:pt x="27713" y="704"/>
                        <a:pt x="27771" y="720"/>
                      </a:cubicBezTo>
                      <a:cubicBezTo>
                        <a:pt x="27816" y="737"/>
                        <a:pt x="27884" y="743"/>
                        <a:pt x="27929" y="717"/>
                      </a:cubicBezTo>
                      <a:cubicBezTo>
                        <a:pt x="27971" y="691"/>
                        <a:pt x="27974" y="627"/>
                        <a:pt x="27942" y="592"/>
                      </a:cubicBezTo>
                      <a:cubicBezTo>
                        <a:pt x="27926" y="579"/>
                        <a:pt x="27903" y="572"/>
                        <a:pt x="27881" y="579"/>
                      </a:cubicBezTo>
                      <a:moveTo>
                        <a:pt x="27668" y="521"/>
                      </a:moveTo>
                      <a:lnTo>
                        <a:pt x="27668" y="521"/>
                      </a:lnTo>
                      <a:cubicBezTo>
                        <a:pt x="27710" y="521"/>
                        <a:pt x="27729" y="498"/>
                        <a:pt x="27739" y="485"/>
                      </a:cubicBezTo>
                      <a:cubicBezTo>
                        <a:pt x="27755" y="476"/>
                        <a:pt x="27771" y="463"/>
                        <a:pt x="27781" y="447"/>
                      </a:cubicBezTo>
                      <a:cubicBezTo>
                        <a:pt x="27790" y="427"/>
                        <a:pt x="27794" y="405"/>
                        <a:pt x="27777" y="392"/>
                      </a:cubicBezTo>
                      <a:cubicBezTo>
                        <a:pt x="27758" y="373"/>
                        <a:pt x="27729" y="357"/>
                        <a:pt x="27739" y="325"/>
                      </a:cubicBezTo>
                      <a:cubicBezTo>
                        <a:pt x="27752" y="295"/>
                        <a:pt x="27794" y="283"/>
                        <a:pt x="27823" y="283"/>
                      </a:cubicBezTo>
                      <a:cubicBezTo>
                        <a:pt x="27849" y="283"/>
                        <a:pt x="27871" y="292"/>
                        <a:pt x="27893" y="305"/>
                      </a:cubicBezTo>
                      <a:cubicBezTo>
                        <a:pt x="27935" y="334"/>
                        <a:pt x="27974" y="385"/>
                        <a:pt x="27968" y="440"/>
                      </a:cubicBezTo>
                      <a:cubicBezTo>
                        <a:pt x="27965" y="463"/>
                        <a:pt x="27948" y="505"/>
                        <a:pt x="27919" y="501"/>
                      </a:cubicBezTo>
                      <a:cubicBezTo>
                        <a:pt x="27897" y="501"/>
                        <a:pt x="27877" y="482"/>
                        <a:pt x="27855" y="479"/>
                      </a:cubicBezTo>
                      <a:cubicBezTo>
                        <a:pt x="27803" y="469"/>
                        <a:pt x="27758" y="518"/>
                        <a:pt x="27742" y="563"/>
                      </a:cubicBezTo>
                      <a:cubicBezTo>
                        <a:pt x="27739" y="566"/>
                        <a:pt x="27739" y="566"/>
                        <a:pt x="27739" y="569"/>
                      </a:cubicBezTo>
                      <a:cubicBezTo>
                        <a:pt x="27613" y="595"/>
                        <a:pt x="27481" y="569"/>
                        <a:pt x="27356" y="534"/>
                      </a:cubicBezTo>
                      <a:cubicBezTo>
                        <a:pt x="27327" y="527"/>
                        <a:pt x="27298" y="518"/>
                        <a:pt x="27269" y="508"/>
                      </a:cubicBezTo>
                      <a:cubicBezTo>
                        <a:pt x="27172" y="479"/>
                        <a:pt x="27072" y="447"/>
                        <a:pt x="26972" y="431"/>
                      </a:cubicBezTo>
                      <a:cubicBezTo>
                        <a:pt x="26882" y="418"/>
                        <a:pt x="26792" y="418"/>
                        <a:pt x="26705" y="431"/>
                      </a:cubicBezTo>
                      <a:cubicBezTo>
                        <a:pt x="26657" y="437"/>
                        <a:pt x="26602" y="450"/>
                        <a:pt x="26573" y="489"/>
                      </a:cubicBezTo>
                      <a:cubicBezTo>
                        <a:pt x="26570" y="492"/>
                        <a:pt x="26567" y="495"/>
                        <a:pt x="26563" y="498"/>
                      </a:cubicBezTo>
                      <a:cubicBezTo>
                        <a:pt x="26560" y="498"/>
                        <a:pt x="26557" y="501"/>
                        <a:pt x="26554" y="501"/>
                      </a:cubicBezTo>
                      <a:cubicBezTo>
                        <a:pt x="26525" y="505"/>
                        <a:pt x="26493" y="508"/>
                        <a:pt x="26460" y="511"/>
                      </a:cubicBezTo>
                      <a:cubicBezTo>
                        <a:pt x="26486" y="479"/>
                        <a:pt x="26515" y="450"/>
                        <a:pt x="26547" y="427"/>
                      </a:cubicBezTo>
                      <a:cubicBezTo>
                        <a:pt x="26586" y="402"/>
                        <a:pt x="26625" y="379"/>
                        <a:pt x="26670" y="366"/>
                      </a:cubicBezTo>
                      <a:cubicBezTo>
                        <a:pt x="26763" y="334"/>
                        <a:pt x="26863" y="331"/>
                        <a:pt x="26956" y="357"/>
                      </a:cubicBezTo>
                      <a:cubicBezTo>
                        <a:pt x="27031" y="379"/>
                        <a:pt x="27098" y="408"/>
                        <a:pt x="27169" y="437"/>
                      </a:cubicBezTo>
                      <a:cubicBezTo>
                        <a:pt x="27246" y="466"/>
                        <a:pt x="27327" y="485"/>
                        <a:pt x="27410" y="498"/>
                      </a:cubicBezTo>
                      <a:cubicBezTo>
                        <a:pt x="27494" y="514"/>
                        <a:pt x="27581" y="527"/>
                        <a:pt x="27668" y="521"/>
                      </a:cubicBezTo>
                      <a:moveTo>
                        <a:pt x="27452" y="833"/>
                      </a:moveTo>
                      <a:lnTo>
                        <a:pt x="27452" y="833"/>
                      </a:lnTo>
                      <a:cubicBezTo>
                        <a:pt x="27407" y="804"/>
                        <a:pt x="27375" y="782"/>
                        <a:pt x="27330" y="756"/>
                      </a:cubicBezTo>
                      <a:cubicBezTo>
                        <a:pt x="27249" y="711"/>
                        <a:pt x="27163" y="669"/>
                        <a:pt x="27076" y="643"/>
                      </a:cubicBezTo>
                      <a:cubicBezTo>
                        <a:pt x="26911" y="588"/>
                        <a:pt x="26734" y="569"/>
                        <a:pt x="26570" y="630"/>
                      </a:cubicBezTo>
                      <a:cubicBezTo>
                        <a:pt x="26563" y="634"/>
                        <a:pt x="26560" y="637"/>
                        <a:pt x="26554" y="637"/>
                      </a:cubicBezTo>
                      <a:cubicBezTo>
                        <a:pt x="26463" y="675"/>
                        <a:pt x="26380" y="733"/>
                        <a:pt x="26312" y="804"/>
                      </a:cubicBezTo>
                      <a:cubicBezTo>
                        <a:pt x="26309" y="807"/>
                        <a:pt x="26303" y="810"/>
                        <a:pt x="26299" y="814"/>
                      </a:cubicBezTo>
                      <a:cubicBezTo>
                        <a:pt x="26293" y="817"/>
                        <a:pt x="26290" y="817"/>
                        <a:pt x="26283" y="817"/>
                      </a:cubicBezTo>
                      <a:cubicBezTo>
                        <a:pt x="26248" y="817"/>
                        <a:pt x="26212" y="820"/>
                        <a:pt x="26177" y="820"/>
                      </a:cubicBezTo>
                      <a:cubicBezTo>
                        <a:pt x="26242" y="707"/>
                        <a:pt x="26364" y="640"/>
                        <a:pt x="26489" y="598"/>
                      </a:cubicBezTo>
                      <a:cubicBezTo>
                        <a:pt x="26641" y="550"/>
                        <a:pt x="26808" y="537"/>
                        <a:pt x="26960" y="585"/>
                      </a:cubicBezTo>
                      <a:cubicBezTo>
                        <a:pt x="27024" y="608"/>
                        <a:pt x="27256" y="704"/>
                        <a:pt x="27311" y="720"/>
                      </a:cubicBezTo>
                      <a:cubicBezTo>
                        <a:pt x="27324" y="724"/>
                        <a:pt x="27430" y="750"/>
                        <a:pt x="27465" y="756"/>
                      </a:cubicBezTo>
                      <a:cubicBezTo>
                        <a:pt x="27452" y="778"/>
                        <a:pt x="27449" y="804"/>
                        <a:pt x="27452" y="833"/>
                      </a:cubicBezTo>
                      <a:moveTo>
                        <a:pt x="26396" y="601"/>
                      </a:moveTo>
                      <a:lnTo>
                        <a:pt x="26396" y="601"/>
                      </a:lnTo>
                      <a:cubicBezTo>
                        <a:pt x="26293" y="640"/>
                        <a:pt x="26209" y="720"/>
                        <a:pt x="26151" y="814"/>
                      </a:cubicBezTo>
                      <a:cubicBezTo>
                        <a:pt x="26151" y="817"/>
                        <a:pt x="26148" y="820"/>
                        <a:pt x="26148" y="823"/>
                      </a:cubicBezTo>
                      <a:cubicBezTo>
                        <a:pt x="26145" y="823"/>
                        <a:pt x="26142" y="823"/>
                        <a:pt x="26138" y="827"/>
                      </a:cubicBezTo>
                      <a:cubicBezTo>
                        <a:pt x="26116" y="830"/>
                        <a:pt x="26097" y="833"/>
                        <a:pt x="26074" y="836"/>
                      </a:cubicBezTo>
                      <a:cubicBezTo>
                        <a:pt x="26080" y="820"/>
                        <a:pt x="26090" y="804"/>
                        <a:pt x="26100" y="791"/>
                      </a:cubicBezTo>
                      <a:cubicBezTo>
                        <a:pt x="26100" y="788"/>
                        <a:pt x="26100" y="788"/>
                        <a:pt x="26100" y="785"/>
                      </a:cubicBezTo>
                      <a:cubicBezTo>
                        <a:pt x="26122" y="756"/>
                        <a:pt x="26148" y="727"/>
                        <a:pt x="26177" y="701"/>
                      </a:cubicBezTo>
                      <a:cubicBezTo>
                        <a:pt x="26232" y="646"/>
                        <a:pt x="26296" y="601"/>
                        <a:pt x="26367" y="569"/>
                      </a:cubicBezTo>
                      <a:cubicBezTo>
                        <a:pt x="26447" y="537"/>
                        <a:pt x="26535" y="534"/>
                        <a:pt x="26618" y="534"/>
                      </a:cubicBezTo>
                      <a:lnTo>
                        <a:pt x="26621" y="534"/>
                      </a:lnTo>
                      <a:cubicBezTo>
                        <a:pt x="26544" y="546"/>
                        <a:pt x="26467" y="572"/>
                        <a:pt x="26396" y="601"/>
                      </a:cubicBezTo>
                      <a:moveTo>
                        <a:pt x="26589" y="321"/>
                      </a:moveTo>
                      <a:lnTo>
                        <a:pt x="26589" y="321"/>
                      </a:lnTo>
                      <a:cubicBezTo>
                        <a:pt x="26689" y="260"/>
                        <a:pt x="26795" y="237"/>
                        <a:pt x="26908" y="253"/>
                      </a:cubicBezTo>
                      <a:cubicBezTo>
                        <a:pt x="27082" y="279"/>
                        <a:pt x="27240" y="350"/>
                        <a:pt x="27407" y="392"/>
                      </a:cubicBezTo>
                      <a:cubicBezTo>
                        <a:pt x="27436" y="398"/>
                        <a:pt x="27465" y="405"/>
                        <a:pt x="27494" y="411"/>
                      </a:cubicBezTo>
                      <a:cubicBezTo>
                        <a:pt x="27510" y="414"/>
                        <a:pt x="27526" y="414"/>
                        <a:pt x="27543" y="418"/>
                      </a:cubicBezTo>
                      <a:cubicBezTo>
                        <a:pt x="27546" y="418"/>
                        <a:pt x="27556" y="418"/>
                        <a:pt x="27568" y="421"/>
                      </a:cubicBezTo>
                      <a:cubicBezTo>
                        <a:pt x="27575" y="444"/>
                        <a:pt x="27588" y="466"/>
                        <a:pt x="27607" y="482"/>
                      </a:cubicBezTo>
                      <a:cubicBezTo>
                        <a:pt x="27536" y="479"/>
                        <a:pt x="27468" y="469"/>
                        <a:pt x="27398" y="460"/>
                      </a:cubicBezTo>
                      <a:cubicBezTo>
                        <a:pt x="27314" y="447"/>
                        <a:pt x="27233" y="418"/>
                        <a:pt x="27153" y="389"/>
                      </a:cubicBezTo>
                      <a:cubicBezTo>
                        <a:pt x="27082" y="363"/>
                        <a:pt x="27014" y="331"/>
                        <a:pt x="26944" y="312"/>
                      </a:cubicBezTo>
                      <a:cubicBezTo>
                        <a:pt x="26853" y="292"/>
                        <a:pt x="26754" y="299"/>
                        <a:pt x="26667" y="328"/>
                      </a:cubicBezTo>
                      <a:cubicBezTo>
                        <a:pt x="26576" y="360"/>
                        <a:pt x="26476" y="424"/>
                        <a:pt x="26438" y="514"/>
                      </a:cubicBezTo>
                      <a:cubicBezTo>
                        <a:pt x="26422" y="518"/>
                        <a:pt x="26409" y="521"/>
                        <a:pt x="26393" y="527"/>
                      </a:cubicBezTo>
                      <a:cubicBezTo>
                        <a:pt x="26438" y="444"/>
                        <a:pt x="26509" y="373"/>
                        <a:pt x="26589" y="321"/>
                      </a:cubicBezTo>
                      <a:moveTo>
                        <a:pt x="25681" y="331"/>
                      </a:moveTo>
                      <a:lnTo>
                        <a:pt x="25681" y="331"/>
                      </a:lnTo>
                      <a:cubicBezTo>
                        <a:pt x="25697" y="305"/>
                        <a:pt x="25723" y="295"/>
                        <a:pt x="25746" y="279"/>
                      </a:cubicBezTo>
                      <a:cubicBezTo>
                        <a:pt x="25768" y="260"/>
                        <a:pt x="25771" y="237"/>
                        <a:pt x="25774" y="209"/>
                      </a:cubicBezTo>
                      <a:cubicBezTo>
                        <a:pt x="25778" y="176"/>
                        <a:pt x="25797" y="147"/>
                        <a:pt x="25829" y="134"/>
                      </a:cubicBezTo>
                      <a:cubicBezTo>
                        <a:pt x="25858" y="121"/>
                        <a:pt x="25887" y="125"/>
                        <a:pt x="25916" y="131"/>
                      </a:cubicBezTo>
                      <a:cubicBezTo>
                        <a:pt x="25922" y="134"/>
                        <a:pt x="25929" y="131"/>
                        <a:pt x="25932" y="125"/>
                      </a:cubicBezTo>
                      <a:cubicBezTo>
                        <a:pt x="25945" y="89"/>
                        <a:pt x="25939" y="54"/>
                        <a:pt x="25974" y="35"/>
                      </a:cubicBezTo>
                      <a:cubicBezTo>
                        <a:pt x="26003" y="22"/>
                        <a:pt x="26035" y="28"/>
                        <a:pt x="26061" y="41"/>
                      </a:cubicBezTo>
                      <a:cubicBezTo>
                        <a:pt x="26116" y="73"/>
                        <a:pt x="26151" y="125"/>
                        <a:pt x="26174" y="183"/>
                      </a:cubicBezTo>
                      <a:cubicBezTo>
                        <a:pt x="26196" y="234"/>
                        <a:pt x="26222" y="283"/>
                        <a:pt x="26274" y="312"/>
                      </a:cubicBezTo>
                      <a:cubicBezTo>
                        <a:pt x="26312" y="334"/>
                        <a:pt x="26370" y="350"/>
                        <a:pt x="26403" y="312"/>
                      </a:cubicBezTo>
                      <a:cubicBezTo>
                        <a:pt x="26419" y="295"/>
                        <a:pt x="26422" y="266"/>
                        <a:pt x="26419" y="247"/>
                      </a:cubicBezTo>
                      <a:cubicBezTo>
                        <a:pt x="26415" y="231"/>
                        <a:pt x="26406" y="202"/>
                        <a:pt x="26386" y="199"/>
                      </a:cubicBezTo>
                      <a:cubicBezTo>
                        <a:pt x="26380" y="199"/>
                        <a:pt x="26374" y="202"/>
                        <a:pt x="26370" y="205"/>
                      </a:cubicBezTo>
                      <a:cubicBezTo>
                        <a:pt x="26361" y="212"/>
                        <a:pt x="26354" y="218"/>
                        <a:pt x="26341" y="221"/>
                      </a:cubicBezTo>
                      <a:cubicBezTo>
                        <a:pt x="26322" y="231"/>
                        <a:pt x="26296" y="234"/>
                        <a:pt x="26277" y="221"/>
                      </a:cubicBezTo>
                      <a:cubicBezTo>
                        <a:pt x="26248" y="199"/>
                        <a:pt x="26248" y="131"/>
                        <a:pt x="26283" y="112"/>
                      </a:cubicBezTo>
                      <a:cubicBezTo>
                        <a:pt x="26312" y="96"/>
                        <a:pt x="26351" y="112"/>
                        <a:pt x="26380" y="128"/>
                      </a:cubicBezTo>
                      <a:cubicBezTo>
                        <a:pt x="26396" y="138"/>
                        <a:pt x="26412" y="151"/>
                        <a:pt x="26425" y="164"/>
                      </a:cubicBezTo>
                      <a:cubicBezTo>
                        <a:pt x="26444" y="186"/>
                        <a:pt x="26451" y="212"/>
                        <a:pt x="26463" y="237"/>
                      </a:cubicBezTo>
                      <a:cubicBezTo>
                        <a:pt x="26476" y="263"/>
                        <a:pt x="26493" y="289"/>
                        <a:pt x="26519" y="302"/>
                      </a:cubicBezTo>
                      <a:cubicBezTo>
                        <a:pt x="26531" y="308"/>
                        <a:pt x="26541" y="312"/>
                        <a:pt x="26551" y="312"/>
                      </a:cubicBezTo>
                      <a:cubicBezTo>
                        <a:pt x="26496" y="350"/>
                        <a:pt x="26447" y="402"/>
                        <a:pt x="26412" y="457"/>
                      </a:cubicBezTo>
                      <a:cubicBezTo>
                        <a:pt x="26409" y="457"/>
                        <a:pt x="26406" y="457"/>
                        <a:pt x="26403" y="457"/>
                      </a:cubicBezTo>
                      <a:cubicBezTo>
                        <a:pt x="26351" y="473"/>
                        <a:pt x="26277" y="418"/>
                        <a:pt x="26242" y="382"/>
                      </a:cubicBezTo>
                      <a:cubicBezTo>
                        <a:pt x="26199" y="341"/>
                        <a:pt x="26167" y="286"/>
                        <a:pt x="26142" y="231"/>
                      </a:cubicBezTo>
                      <a:cubicBezTo>
                        <a:pt x="26113" y="170"/>
                        <a:pt x="26038" y="121"/>
                        <a:pt x="25987" y="180"/>
                      </a:cubicBezTo>
                      <a:cubicBezTo>
                        <a:pt x="25939" y="147"/>
                        <a:pt x="25849" y="154"/>
                        <a:pt x="25823" y="212"/>
                      </a:cubicBezTo>
                      <a:cubicBezTo>
                        <a:pt x="25819" y="218"/>
                        <a:pt x="25829" y="225"/>
                        <a:pt x="25832" y="218"/>
                      </a:cubicBezTo>
                      <a:cubicBezTo>
                        <a:pt x="25862" y="170"/>
                        <a:pt x="25942" y="167"/>
                        <a:pt x="25981" y="202"/>
                      </a:cubicBezTo>
                      <a:cubicBezTo>
                        <a:pt x="25987" y="209"/>
                        <a:pt x="25994" y="205"/>
                        <a:pt x="26000" y="202"/>
                      </a:cubicBezTo>
                      <a:cubicBezTo>
                        <a:pt x="26035" y="151"/>
                        <a:pt x="26090" y="183"/>
                        <a:pt x="26116" y="221"/>
                      </a:cubicBezTo>
                      <a:cubicBezTo>
                        <a:pt x="26126" y="241"/>
                        <a:pt x="26135" y="263"/>
                        <a:pt x="26145" y="286"/>
                      </a:cubicBezTo>
                      <a:cubicBezTo>
                        <a:pt x="26167" y="325"/>
                        <a:pt x="26190" y="360"/>
                        <a:pt x="26222" y="392"/>
                      </a:cubicBezTo>
                      <a:cubicBezTo>
                        <a:pt x="26258" y="434"/>
                        <a:pt x="26338" y="492"/>
                        <a:pt x="26399" y="479"/>
                      </a:cubicBezTo>
                      <a:cubicBezTo>
                        <a:pt x="26390" y="498"/>
                        <a:pt x="26380" y="514"/>
                        <a:pt x="26370" y="534"/>
                      </a:cubicBezTo>
                      <a:cubicBezTo>
                        <a:pt x="26370" y="537"/>
                        <a:pt x="26338" y="546"/>
                        <a:pt x="26331" y="550"/>
                      </a:cubicBezTo>
                      <a:cubicBezTo>
                        <a:pt x="26322" y="556"/>
                        <a:pt x="26309" y="559"/>
                        <a:pt x="26299" y="566"/>
                      </a:cubicBezTo>
                      <a:cubicBezTo>
                        <a:pt x="26225" y="537"/>
                        <a:pt x="26187" y="473"/>
                        <a:pt x="26151" y="402"/>
                      </a:cubicBezTo>
                      <a:cubicBezTo>
                        <a:pt x="26129" y="353"/>
                        <a:pt x="26103" y="299"/>
                        <a:pt x="26038" y="305"/>
                      </a:cubicBezTo>
                      <a:cubicBezTo>
                        <a:pt x="26035" y="305"/>
                        <a:pt x="26032" y="308"/>
                        <a:pt x="26035" y="312"/>
                      </a:cubicBezTo>
                      <a:cubicBezTo>
                        <a:pt x="26051" y="318"/>
                        <a:pt x="26064" y="321"/>
                        <a:pt x="26077" y="328"/>
                      </a:cubicBezTo>
                      <a:cubicBezTo>
                        <a:pt x="26103" y="344"/>
                        <a:pt x="26116" y="376"/>
                        <a:pt x="26126" y="398"/>
                      </a:cubicBezTo>
                      <a:cubicBezTo>
                        <a:pt x="26138" y="427"/>
                        <a:pt x="26154" y="460"/>
                        <a:pt x="26171" y="489"/>
                      </a:cubicBezTo>
                      <a:cubicBezTo>
                        <a:pt x="26196" y="527"/>
                        <a:pt x="26232" y="563"/>
                        <a:pt x="26274" y="582"/>
                      </a:cubicBezTo>
                      <a:cubicBezTo>
                        <a:pt x="26258" y="592"/>
                        <a:pt x="26242" y="605"/>
                        <a:pt x="26229" y="614"/>
                      </a:cubicBezTo>
                      <a:cubicBezTo>
                        <a:pt x="26183" y="646"/>
                        <a:pt x="26138" y="688"/>
                        <a:pt x="26109" y="737"/>
                      </a:cubicBezTo>
                      <a:cubicBezTo>
                        <a:pt x="26109" y="740"/>
                        <a:pt x="26100" y="753"/>
                        <a:pt x="26090" y="772"/>
                      </a:cubicBezTo>
                      <a:lnTo>
                        <a:pt x="26087" y="772"/>
                      </a:lnTo>
                      <a:cubicBezTo>
                        <a:pt x="26038" y="785"/>
                        <a:pt x="25990" y="798"/>
                        <a:pt x="25939" y="785"/>
                      </a:cubicBezTo>
                      <a:cubicBezTo>
                        <a:pt x="25897" y="775"/>
                        <a:pt x="25862" y="756"/>
                        <a:pt x="25823" y="740"/>
                      </a:cubicBezTo>
                      <a:cubicBezTo>
                        <a:pt x="25771" y="717"/>
                        <a:pt x="25717" y="701"/>
                        <a:pt x="25668" y="730"/>
                      </a:cubicBezTo>
                      <a:cubicBezTo>
                        <a:pt x="25665" y="733"/>
                        <a:pt x="25668" y="737"/>
                        <a:pt x="25671" y="737"/>
                      </a:cubicBezTo>
                      <a:cubicBezTo>
                        <a:pt x="25746" y="704"/>
                        <a:pt x="25826" y="766"/>
                        <a:pt x="25894" y="794"/>
                      </a:cubicBezTo>
                      <a:cubicBezTo>
                        <a:pt x="25958" y="820"/>
                        <a:pt x="26013" y="814"/>
                        <a:pt x="26074" y="798"/>
                      </a:cubicBezTo>
                      <a:cubicBezTo>
                        <a:pt x="26064" y="820"/>
                        <a:pt x="26051" y="843"/>
                        <a:pt x="26055" y="843"/>
                      </a:cubicBezTo>
                      <a:cubicBezTo>
                        <a:pt x="25994" y="859"/>
                        <a:pt x="25939" y="881"/>
                        <a:pt x="25878" y="910"/>
                      </a:cubicBezTo>
                      <a:cubicBezTo>
                        <a:pt x="25862" y="917"/>
                        <a:pt x="25845" y="926"/>
                        <a:pt x="25829" y="936"/>
                      </a:cubicBezTo>
                      <a:cubicBezTo>
                        <a:pt x="25839" y="923"/>
                        <a:pt x="25845" y="914"/>
                        <a:pt x="25852" y="898"/>
                      </a:cubicBezTo>
                      <a:cubicBezTo>
                        <a:pt x="25852" y="894"/>
                        <a:pt x="25855" y="891"/>
                        <a:pt x="25855" y="891"/>
                      </a:cubicBezTo>
                      <a:cubicBezTo>
                        <a:pt x="25865" y="839"/>
                        <a:pt x="25832" y="791"/>
                        <a:pt x="25790" y="769"/>
                      </a:cubicBezTo>
                      <a:cubicBezTo>
                        <a:pt x="25774" y="759"/>
                        <a:pt x="25752" y="753"/>
                        <a:pt x="25733" y="753"/>
                      </a:cubicBezTo>
                      <a:cubicBezTo>
                        <a:pt x="25704" y="753"/>
                        <a:pt x="25681" y="766"/>
                        <a:pt x="25668" y="791"/>
                      </a:cubicBezTo>
                      <a:cubicBezTo>
                        <a:pt x="25658" y="823"/>
                        <a:pt x="25700" y="881"/>
                        <a:pt x="25658" y="898"/>
                      </a:cubicBezTo>
                      <a:cubicBezTo>
                        <a:pt x="25652" y="901"/>
                        <a:pt x="25646" y="901"/>
                        <a:pt x="25636" y="901"/>
                      </a:cubicBezTo>
                      <a:cubicBezTo>
                        <a:pt x="25613" y="901"/>
                        <a:pt x="25591" y="888"/>
                        <a:pt x="25575" y="872"/>
                      </a:cubicBezTo>
                      <a:cubicBezTo>
                        <a:pt x="25552" y="849"/>
                        <a:pt x="25552" y="817"/>
                        <a:pt x="25559" y="788"/>
                      </a:cubicBezTo>
                      <a:cubicBezTo>
                        <a:pt x="25575" y="733"/>
                        <a:pt x="25623" y="694"/>
                        <a:pt x="25678" y="682"/>
                      </a:cubicBezTo>
                      <a:cubicBezTo>
                        <a:pt x="25687" y="682"/>
                        <a:pt x="25694" y="678"/>
                        <a:pt x="25700" y="678"/>
                      </a:cubicBezTo>
                      <a:cubicBezTo>
                        <a:pt x="25752" y="678"/>
                        <a:pt x="25797" y="707"/>
                        <a:pt x="25849" y="720"/>
                      </a:cubicBezTo>
                      <a:cubicBezTo>
                        <a:pt x="25871" y="727"/>
                        <a:pt x="25900" y="733"/>
                        <a:pt x="25929" y="733"/>
                      </a:cubicBezTo>
                      <a:cubicBezTo>
                        <a:pt x="25955" y="733"/>
                        <a:pt x="25984" y="730"/>
                        <a:pt x="26006" y="717"/>
                      </a:cubicBezTo>
                      <a:cubicBezTo>
                        <a:pt x="26048" y="691"/>
                        <a:pt x="26051" y="627"/>
                        <a:pt x="26019" y="592"/>
                      </a:cubicBezTo>
                      <a:cubicBezTo>
                        <a:pt x="26006" y="582"/>
                        <a:pt x="25990" y="576"/>
                        <a:pt x="25974" y="576"/>
                      </a:cubicBezTo>
                      <a:cubicBezTo>
                        <a:pt x="25968" y="576"/>
                        <a:pt x="25961" y="576"/>
                        <a:pt x="25958" y="579"/>
                      </a:cubicBezTo>
                      <a:cubicBezTo>
                        <a:pt x="25932" y="585"/>
                        <a:pt x="25922" y="601"/>
                        <a:pt x="25913" y="621"/>
                      </a:cubicBezTo>
                      <a:cubicBezTo>
                        <a:pt x="25906" y="634"/>
                        <a:pt x="25894" y="637"/>
                        <a:pt x="25884" y="637"/>
                      </a:cubicBezTo>
                      <a:cubicBezTo>
                        <a:pt x="25862" y="637"/>
                        <a:pt x="25842" y="621"/>
                        <a:pt x="25839" y="601"/>
                      </a:cubicBezTo>
                      <a:cubicBezTo>
                        <a:pt x="25832" y="572"/>
                        <a:pt x="25855" y="543"/>
                        <a:pt x="25874" y="524"/>
                      </a:cubicBezTo>
                      <a:cubicBezTo>
                        <a:pt x="25887" y="511"/>
                        <a:pt x="25903" y="505"/>
                        <a:pt x="25916" y="505"/>
                      </a:cubicBezTo>
                      <a:cubicBezTo>
                        <a:pt x="25926" y="505"/>
                        <a:pt x="25935" y="505"/>
                        <a:pt x="25945" y="511"/>
                      </a:cubicBezTo>
                      <a:cubicBezTo>
                        <a:pt x="25961" y="518"/>
                        <a:pt x="25977" y="527"/>
                        <a:pt x="25997" y="527"/>
                      </a:cubicBezTo>
                      <a:cubicBezTo>
                        <a:pt x="26000" y="527"/>
                        <a:pt x="26003" y="527"/>
                        <a:pt x="26006" y="527"/>
                      </a:cubicBezTo>
                      <a:cubicBezTo>
                        <a:pt x="26055" y="518"/>
                        <a:pt x="26074" y="457"/>
                        <a:pt x="26071" y="414"/>
                      </a:cubicBezTo>
                      <a:cubicBezTo>
                        <a:pt x="26064" y="366"/>
                        <a:pt x="26032" y="321"/>
                        <a:pt x="25997" y="295"/>
                      </a:cubicBezTo>
                      <a:cubicBezTo>
                        <a:pt x="25968" y="273"/>
                        <a:pt x="25935" y="260"/>
                        <a:pt x="25900" y="260"/>
                      </a:cubicBezTo>
                      <a:cubicBezTo>
                        <a:pt x="25884" y="257"/>
                        <a:pt x="25868" y="260"/>
                        <a:pt x="25852" y="266"/>
                      </a:cubicBezTo>
                      <a:cubicBezTo>
                        <a:pt x="25803" y="283"/>
                        <a:pt x="25771" y="331"/>
                        <a:pt x="25803" y="379"/>
                      </a:cubicBezTo>
                      <a:cubicBezTo>
                        <a:pt x="25810" y="385"/>
                        <a:pt x="25816" y="395"/>
                        <a:pt x="25826" y="402"/>
                      </a:cubicBezTo>
                      <a:cubicBezTo>
                        <a:pt x="25836" y="408"/>
                        <a:pt x="25842" y="411"/>
                        <a:pt x="25839" y="427"/>
                      </a:cubicBezTo>
                      <a:cubicBezTo>
                        <a:pt x="25829" y="457"/>
                        <a:pt x="25794" y="473"/>
                        <a:pt x="25765" y="479"/>
                      </a:cubicBezTo>
                      <a:cubicBezTo>
                        <a:pt x="25758" y="479"/>
                        <a:pt x="25752" y="479"/>
                        <a:pt x="25749" y="479"/>
                      </a:cubicBezTo>
                      <a:cubicBezTo>
                        <a:pt x="25739" y="479"/>
                        <a:pt x="25733" y="479"/>
                        <a:pt x="25726" y="476"/>
                      </a:cubicBezTo>
                      <a:cubicBezTo>
                        <a:pt x="25694" y="466"/>
                        <a:pt x="25668" y="440"/>
                        <a:pt x="25665" y="402"/>
                      </a:cubicBezTo>
                      <a:cubicBezTo>
                        <a:pt x="25662" y="376"/>
                        <a:pt x="25668" y="353"/>
                        <a:pt x="25681" y="331"/>
                      </a:cubicBezTo>
                      <a:moveTo>
                        <a:pt x="26602" y="1305"/>
                      </a:moveTo>
                      <a:lnTo>
                        <a:pt x="26602" y="1305"/>
                      </a:lnTo>
                      <a:cubicBezTo>
                        <a:pt x="26589" y="1299"/>
                        <a:pt x="26573" y="1296"/>
                        <a:pt x="26560" y="1292"/>
                      </a:cubicBezTo>
                      <a:cubicBezTo>
                        <a:pt x="26522" y="1202"/>
                        <a:pt x="26419" y="1138"/>
                        <a:pt x="26331" y="1106"/>
                      </a:cubicBezTo>
                      <a:cubicBezTo>
                        <a:pt x="26242" y="1077"/>
                        <a:pt x="26145" y="1067"/>
                        <a:pt x="26055" y="1090"/>
                      </a:cubicBezTo>
                      <a:cubicBezTo>
                        <a:pt x="25981" y="1106"/>
                        <a:pt x="25913" y="1138"/>
                        <a:pt x="25845" y="1167"/>
                      </a:cubicBezTo>
                      <a:cubicBezTo>
                        <a:pt x="25765" y="1196"/>
                        <a:pt x="25684" y="1225"/>
                        <a:pt x="25597" y="1234"/>
                      </a:cubicBezTo>
                      <a:cubicBezTo>
                        <a:pt x="25530" y="1247"/>
                        <a:pt x="25462" y="1257"/>
                        <a:pt x="25391" y="1260"/>
                      </a:cubicBezTo>
                      <a:cubicBezTo>
                        <a:pt x="25410" y="1244"/>
                        <a:pt x="25423" y="1222"/>
                        <a:pt x="25430" y="1196"/>
                      </a:cubicBezTo>
                      <a:cubicBezTo>
                        <a:pt x="25440" y="1196"/>
                        <a:pt x="25453" y="1196"/>
                        <a:pt x="25456" y="1196"/>
                      </a:cubicBezTo>
                      <a:cubicBezTo>
                        <a:pt x="25472" y="1193"/>
                        <a:pt x="25485" y="1193"/>
                        <a:pt x="25501" y="1190"/>
                      </a:cubicBezTo>
                      <a:cubicBezTo>
                        <a:pt x="25530" y="1183"/>
                        <a:pt x="25559" y="1177"/>
                        <a:pt x="25588" y="1170"/>
                      </a:cubicBezTo>
                      <a:cubicBezTo>
                        <a:pt x="25755" y="1125"/>
                        <a:pt x="25916" y="1058"/>
                        <a:pt x="26087" y="1032"/>
                      </a:cubicBezTo>
                      <a:cubicBezTo>
                        <a:pt x="26203" y="1016"/>
                        <a:pt x="26309" y="1038"/>
                        <a:pt x="26406" y="1099"/>
                      </a:cubicBezTo>
                      <a:cubicBezTo>
                        <a:pt x="26486" y="1151"/>
                        <a:pt x="26557" y="1222"/>
                        <a:pt x="26602" y="1305"/>
                      </a:cubicBezTo>
                      <a:moveTo>
                        <a:pt x="25362" y="1431"/>
                      </a:moveTo>
                      <a:lnTo>
                        <a:pt x="25362" y="1431"/>
                      </a:lnTo>
                      <a:cubicBezTo>
                        <a:pt x="25356" y="1431"/>
                        <a:pt x="25353" y="1431"/>
                        <a:pt x="25349" y="1431"/>
                      </a:cubicBezTo>
                      <a:cubicBezTo>
                        <a:pt x="25285" y="1434"/>
                        <a:pt x="25230" y="1479"/>
                        <a:pt x="25166" y="1483"/>
                      </a:cubicBezTo>
                      <a:cubicBezTo>
                        <a:pt x="25156" y="1483"/>
                        <a:pt x="25146" y="1486"/>
                        <a:pt x="25137" y="1483"/>
                      </a:cubicBezTo>
                      <a:cubicBezTo>
                        <a:pt x="25121" y="1483"/>
                        <a:pt x="25101" y="1483"/>
                        <a:pt x="25089" y="1476"/>
                      </a:cubicBezTo>
                      <a:cubicBezTo>
                        <a:pt x="25060" y="1463"/>
                        <a:pt x="25053" y="1424"/>
                        <a:pt x="25066" y="1399"/>
                      </a:cubicBezTo>
                      <a:cubicBezTo>
                        <a:pt x="25076" y="1386"/>
                        <a:pt x="25085" y="1379"/>
                        <a:pt x="25098" y="1379"/>
                      </a:cubicBezTo>
                      <a:cubicBezTo>
                        <a:pt x="25111" y="1376"/>
                        <a:pt x="25127" y="1386"/>
                        <a:pt x="25133" y="1402"/>
                      </a:cubicBezTo>
                      <a:cubicBezTo>
                        <a:pt x="25146" y="1424"/>
                        <a:pt x="25159" y="1437"/>
                        <a:pt x="25185" y="1441"/>
                      </a:cubicBezTo>
                      <a:lnTo>
                        <a:pt x="25185" y="1441"/>
                      </a:lnTo>
                      <a:lnTo>
                        <a:pt x="25185" y="1441"/>
                      </a:lnTo>
                      <a:cubicBezTo>
                        <a:pt x="25224" y="1444"/>
                        <a:pt x="25253" y="1418"/>
                        <a:pt x="25259" y="1386"/>
                      </a:cubicBezTo>
                      <a:cubicBezTo>
                        <a:pt x="25398" y="1411"/>
                        <a:pt x="25539" y="1383"/>
                        <a:pt x="25671" y="1341"/>
                      </a:cubicBezTo>
                      <a:cubicBezTo>
                        <a:pt x="25687" y="1338"/>
                        <a:pt x="25704" y="1331"/>
                        <a:pt x="25717" y="1328"/>
                      </a:cubicBezTo>
                      <a:cubicBezTo>
                        <a:pt x="25720" y="1328"/>
                        <a:pt x="25720" y="1328"/>
                        <a:pt x="25723" y="1325"/>
                      </a:cubicBezTo>
                      <a:cubicBezTo>
                        <a:pt x="25803" y="1299"/>
                        <a:pt x="25887" y="1273"/>
                        <a:pt x="25971" y="1254"/>
                      </a:cubicBezTo>
                      <a:cubicBezTo>
                        <a:pt x="26058" y="1238"/>
                        <a:pt x="26145" y="1228"/>
                        <a:pt x="26232" y="1231"/>
                      </a:cubicBezTo>
                      <a:cubicBezTo>
                        <a:pt x="26283" y="1231"/>
                        <a:pt x="26370" y="1231"/>
                        <a:pt x="26409" y="1276"/>
                      </a:cubicBezTo>
                      <a:cubicBezTo>
                        <a:pt x="26403" y="1276"/>
                        <a:pt x="26396" y="1276"/>
                        <a:pt x="26393" y="1276"/>
                      </a:cubicBezTo>
                      <a:cubicBezTo>
                        <a:pt x="26264" y="1273"/>
                        <a:pt x="26142" y="1283"/>
                        <a:pt x="26022" y="1331"/>
                      </a:cubicBezTo>
                      <a:cubicBezTo>
                        <a:pt x="26013" y="1334"/>
                        <a:pt x="26006" y="1338"/>
                        <a:pt x="25997" y="1341"/>
                      </a:cubicBezTo>
                      <a:cubicBezTo>
                        <a:pt x="25919" y="1376"/>
                        <a:pt x="25839" y="1411"/>
                        <a:pt x="25755" y="1441"/>
                      </a:cubicBezTo>
                      <a:cubicBezTo>
                        <a:pt x="25717" y="1454"/>
                        <a:pt x="25674" y="1466"/>
                        <a:pt x="25633" y="1476"/>
                      </a:cubicBezTo>
                      <a:cubicBezTo>
                        <a:pt x="25610" y="1483"/>
                        <a:pt x="25591" y="1486"/>
                        <a:pt x="25568" y="1492"/>
                      </a:cubicBezTo>
                      <a:cubicBezTo>
                        <a:pt x="25562" y="1492"/>
                        <a:pt x="25530" y="1502"/>
                        <a:pt x="25514" y="1505"/>
                      </a:cubicBezTo>
                      <a:cubicBezTo>
                        <a:pt x="25478" y="1460"/>
                        <a:pt x="25417" y="1428"/>
                        <a:pt x="25362" y="1431"/>
                      </a:cubicBezTo>
                      <a:moveTo>
                        <a:pt x="26293" y="1209"/>
                      </a:moveTo>
                      <a:lnTo>
                        <a:pt x="26293" y="1209"/>
                      </a:lnTo>
                      <a:cubicBezTo>
                        <a:pt x="26203" y="1196"/>
                        <a:pt x="26113" y="1196"/>
                        <a:pt x="26026" y="1209"/>
                      </a:cubicBezTo>
                      <a:cubicBezTo>
                        <a:pt x="25922" y="1225"/>
                        <a:pt x="25826" y="1257"/>
                        <a:pt x="25726" y="1286"/>
                      </a:cubicBezTo>
                      <a:cubicBezTo>
                        <a:pt x="25697" y="1296"/>
                        <a:pt x="25671" y="1305"/>
                        <a:pt x="25642" y="1312"/>
                      </a:cubicBezTo>
                      <a:cubicBezTo>
                        <a:pt x="25517" y="1347"/>
                        <a:pt x="25385" y="1373"/>
                        <a:pt x="25259" y="1347"/>
                      </a:cubicBezTo>
                      <a:cubicBezTo>
                        <a:pt x="25259" y="1344"/>
                        <a:pt x="25259" y="1341"/>
                        <a:pt x="25256" y="1341"/>
                      </a:cubicBezTo>
                      <a:cubicBezTo>
                        <a:pt x="25243" y="1299"/>
                        <a:pt x="25201" y="1254"/>
                        <a:pt x="25153" y="1257"/>
                      </a:cubicBezTo>
                      <a:cubicBezTo>
                        <a:pt x="25150" y="1257"/>
                        <a:pt x="25146" y="1257"/>
                        <a:pt x="25143" y="1257"/>
                      </a:cubicBezTo>
                      <a:cubicBezTo>
                        <a:pt x="25121" y="1260"/>
                        <a:pt x="25101" y="1279"/>
                        <a:pt x="25079" y="1279"/>
                      </a:cubicBezTo>
                      <a:cubicBezTo>
                        <a:pt x="25050" y="1279"/>
                        <a:pt x="25034" y="1241"/>
                        <a:pt x="25030" y="1215"/>
                      </a:cubicBezTo>
                      <a:cubicBezTo>
                        <a:pt x="25024" y="1164"/>
                        <a:pt x="25063" y="1112"/>
                        <a:pt x="25105" y="1083"/>
                      </a:cubicBezTo>
                      <a:cubicBezTo>
                        <a:pt x="25127" y="1070"/>
                        <a:pt x="25150" y="1061"/>
                        <a:pt x="25175" y="1061"/>
                      </a:cubicBezTo>
                      <a:cubicBezTo>
                        <a:pt x="25205" y="1061"/>
                        <a:pt x="25246" y="1074"/>
                        <a:pt x="25256" y="1102"/>
                      </a:cubicBezTo>
                      <a:cubicBezTo>
                        <a:pt x="25269" y="1135"/>
                        <a:pt x="25240" y="1151"/>
                        <a:pt x="25221" y="1170"/>
                      </a:cubicBezTo>
                      <a:cubicBezTo>
                        <a:pt x="25205" y="1183"/>
                        <a:pt x="25208" y="1206"/>
                        <a:pt x="25217" y="1225"/>
                      </a:cubicBezTo>
                      <a:cubicBezTo>
                        <a:pt x="25224" y="1241"/>
                        <a:pt x="25240" y="1254"/>
                        <a:pt x="25256" y="1263"/>
                      </a:cubicBezTo>
                      <a:cubicBezTo>
                        <a:pt x="25269" y="1276"/>
                        <a:pt x="25285" y="1299"/>
                        <a:pt x="25327" y="1299"/>
                      </a:cubicBezTo>
                      <a:cubicBezTo>
                        <a:pt x="25414" y="1302"/>
                        <a:pt x="25501" y="1292"/>
                        <a:pt x="25588" y="1276"/>
                      </a:cubicBezTo>
                      <a:cubicBezTo>
                        <a:pt x="25671" y="1263"/>
                        <a:pt x="25752" y="1244"/>
                        <a:pt x="25829" y="1215"/>
                      </a:cubicBezTo>
                      <a:cubicBezTo>
                        <a:pt x="25900" y="1186"/>
                        <a:pt x="25968" y="1154"/>
                        <a:pt x="26042" y="1135"/>
                      </a:cubicBezTo>
                      <a:cubicBezTo>
                        <a:pt x="26135" y="1109"/>
                        <a:pt x="26235" y="1112"/>
                        <a:pt x="26328" y="1144"/>
                      </a:cubicBezTo>
                      <a:cubicBezTo>
                        <a:pt x="26370" y="1157"/>
                        <a:pt x="26412" y="1177"/>
                        <a:pt x="26451" y="1206"/>
                      </a:cubicBezTo>
                      <a:cubicBezTo>
                        <a:pt x="26483" y="1228"/>
                        <a:pt x="26509" y="1257"/>
                        <a:pt x="26535" y="1289"/>
                      </a:cubicBezTo>
                      <a:cubicBezTo>
                        <a:pt x="26506" y="1286"/>
                        <a:pt x="26473" y="1283"/>
                        <a:pt x="26441" y="1279"/>
                      </a:cubicBezTo>
                      <a:cubicBezTo>
                        <a:pt x="26438" y="1276"/>
                        <a:pt x="26435" y="1276"/>
                        <a:pt x="26431" y="1276"/>
                      </a:cubicBezTo>
                      <a:cubicBezTo>
                        <a:pt x="26428" y="1273"/>
                        <a:pt x="26428" y="1270"/>
                        <a:pt x="26425" y="1267"/>
                      </a:cubicBezTo>
                      <a:cubicBezTo>
                        <a:pt x="26396" y="1225"/>
                        <a:pt x="26341" y="1215"/>
                        <a:pt x="26293" y="1209"/>
                      </a:cubicBezTo>
                      <a:moveTo>
                        <a:pt x="25575" y="1135"/>
                      </a:moveTo>
                      <a:lnTo>
                        <a:pt x="25575" y="1135"/>
                      </a:lnTo>
                      <a:cubicBezTo>
                        <a:pt x="25526" y="1144"/>
                        <a:pt x="25481" y="1154"/>
                        <a:pt x="25433" y="1157"/>
                      </a:cubicBezTo>
                      <a:cubicBezTo>
                        <a:pt x="25433" y="1122"/>
                        <a:pt x="25417" y="1086"/>
                        <a:pt x="25385" y="1064"/>
                      </a:cubicBezTo>
                      <a:cubicBezTo>
                        <a:pt x="25375" y="1054"/>
                        <a:pt x="25362" y="1048"/>
                        <a:pt x="25349" y="1041"/>
                      </a:cubicBezTo>
                      <a:cubicBezTo>
                        <a:pt x="25333" y="1029"/>
                        <a:pt x="25330" y="1019"/>
                        <a:pt x="25327" y="1003"/>
                      </a:cubicBezTo>
                      <a:cubicBezTo>
                        <a:pt x="25324" y="970"/>
                        <a:pt x="25320" y="946"/>
                        <a:pt x="25298" y="920"/>
                      </a:cubicBezTo>
                      <a:cubicBezTo>
                        <a:pt x="25262" y="881"/>
                        <a:pt x="25211" y="872"/>
                        <a:pt x="25162" y="885"/>
                      </a:cubicBezTo>
                      <a:cubicBezTo>
                        <a:pt x="25159" y="869"/>
                        <a:pt x="25159" y="852"/>
                        <a:pt x="25153" y="839"/>
                      </a:cubicBezTo>
                      <a:cubicBezTo>
                        <a:pt x="25146" y="823"/>
                        <a:pt x="25137" y="810"/>
                        <a:pt x="25124" y="801"/>
                      </a:cubicBezTo>
                      <a:cubicBezTo>
                        <a:pt x="25098" y="782"/>
                        <a:pt x="25069" y="778"/>
                        <a:pt x="25040" y="782"/>
                      </a:cubicBezTo>
                      <a:cubicBezTo>
                        <a:pt x="25014" y="788"/>
                        <a:pt x="24989" y="804"/>
                        <a:pt x="24966" y="823"/>
                      </a:cubicBezTo>
                      <a:cubicBezTo>
                        <a:pt x="24924" y="823"/>
                        <a:pt x="24885" y="823"/>
                        <a:pt x="24850" y="827"/>
                      </a:cubicBezTo>
                      <a:cubicBezTo>
                        <a:pt x="24779" y="833"/>
                        <a:pt x="24708" y="849"/>
                        <a:pt x="24651" y="891"/>
                      </a:cubicBezTo>
                      <a:cubicBezTo>
                        <a:pt x="24618" y="875"/>
                        <a:pt x="24583" y="862"/>
                        <a:pt x="24551" y="852"/>
                      </a:cubicBezTo>
                      <a:cubicBezTo>
                        <a:pt x="24557" y="856"/>
                        <a:pt x="24592" y="827"/>
                        <a:pt x="24602" y="820"/>
                      </a:cubicBezTo>
                      <a:cubicBezTo>
                        <a:pt x="24618" y="810"/>
                        <a:pt x="24634" y="801"/>
                        <a:pt x="24654" y="791"/>
                      </a:cubicBezTo>
                      <a:cubicBezTo>
                        <a:pt x="24689" y="769"/>
                        <a:pt x="24724" y="756"/>
                        <a:pt x="24766" y="750"/>
                      </a:cubicBezTo>
                      <a:cubicBezTo>
                        <a:pt x="24934" y="714"/>
                        <a:pt x="25105" y="746"/>
                        <a:pt x="25256" y="817"/>
                      </a:cubicBezTo>
                      <a:cubicBezTo>
                        <a:pt x="25259" y="817"/>
                        <a:pt x="25259" y="817"/>
                        <a:pt x="25262" y="817"/>
                      </a:cubicBezTo>
                      <a:cubicBezTo>
                        <a:pt x="25275" y="827"/>
                        <a:pt x="25291" y="833"/>
                        <a:pt x="25304" y="839"/>
                      </a:cubicBezTo>
                      <a:cubicBezTo>
                        <a:pt x="25430" y="904"/>
                        <a:pt x="25549" y="980"/>
                        <a:pt x="25681" y="1035"/>
                      </a:cubicBezTo>
                      <a:cubicBezTo>
                        <a:pt x="25639" y="1070"/>
                        <a:pt x="25594" y="1109"/>
                        <a:pt x="25575" y="1135"/>
                      </a:cubicBezTo>
                      <a:moveTo>
                        <a:pt x="24840" y="926"/>
                      </a:moveTo>
                      <a:lnTo>
                        <a:pt x="24840" y="926"/>
                      </a:lnTo>
                      <a:cubicBezTo>
                        <a:pt x="24834" y="891"/>
                        <a:pt x="24815" y="872"/>
                        <a:pt x="24789" y="865"/>
                      </a:cubicBezTo>
                      <a:cubicBezTo>
                        <a:pt x="24821" y="859"/>
                        <a:pt x="24853" y="856"/>
                        <a:pt x="24889" y="856"/>
                      </a:cubicBezTo>
                      <a:cubicBezTo>
                        <a:pt x="24902" y="856"/>
                        <a:pt x="24918" y="856"/>
                        <a:pt x="24931" y="856"/>
                      </a:cubicBezTo>
                      <a:cubicBezTo>
                        <a:pt x="24918" y="872"/>
                        <a:pt x="24908" y="888"/>
                        <a:pt x="24898" y="904"/>
                      </a:cubicBezTo>
                      <a:cubicBezTo>
                        <a:pt x="24866" y="959"/>
                        <a:pt x="24857" y="1022"/>
                        <a:pt x="24799" y="1061"/>
                      </a:cubicBezTo>
                      <a:cubicBezTo>
                        <a:pt x="24776" y="1077"/>
                        <a:pt x="24750" y="1090"/>
                        <a:pt x="24721" y="1086"/>
                      </a:cubicBezTo>
                      <a:cubicBezTo>
                        <a:pt x="24689" y="1086"/>
                        <a:pt x="24673" y="1054"/>
                        <a:pt x="24680" y="1025"/>
                      </a:cubicBezTo>
                      <a:cubicBezTo>
                        <a:pt x="24683" y="1019"/>
                        <a:pt x="24683" y="1016"/>
                        <a:pt x="24686" y="1012"/>
                      </a:cubicBezTo>
                      <a:cubicBezTo>
                        <a:pt x="24686" y="1009"/>
                        <a:pt x="24689" y="1006"/>
                        <a:pt x="24692" y="1006"/>
                      </a:cubicBezTo>
                      <a:lnTo>
                        <a:pt x="24696" y="1006"/>
                      </a:lnTo>
                      <a:cubicBezTo>
                        <a:pt x="24702" y="1016"/>
                        <a:pt x="24712" y="1019"/>
                        <a:pt x="24721" y="1022"/>
                      </a:cubicBezTo>
                      <a:cubicBezTo>
                        <a:pt x="24741" y="1029"/>
                        <a:pt x="24763" y="1035"/>
                        <a:pt x="24786" y="1029"/>
                      </a:cubicBezTo>
                      <a:cubicBezTo>
                        <a:pt x="24834" y="1019"/>
                        <a:pt x="24847" y="970"/>
                        <a:pt x="24840" y="926"/>
                      </a:cubicBezTo>
                      <a:moveTo>
                        <a:pt x="24680" y="1305"/>
                      </a:moveTo>
                      <a:lnTo>
                        <a:pt x="24680" y="1305"/>
                      </a:lnTo>
                      <a:cubicBezTo>
                        <a:pt x="24667" y="1299"/>
                        <a:pt x="24651" y="1296"/>
                        <a:pt x="24638" y="1292"/>
                      </a:cubicBezTo>
                      <a:cubicBezTo>
                        <a:pt x="24599" y="1202"/>
                        <a:pt x="24496" y="1138"/>
                        <a:pt x="24409" y="1106"/>
                      </a:cubicBezTo>
                      <a:cubicBezTo>
                        <a:pt x="24319" y="1077"/>
                        <a:pt x="24222" y="1067"/>
                        <a:pt x="24132" y="1090"/>
                      </a:cubicBezTo>
                      <a:cubicBezTo>
                        <a:pt x="24058" y="1106"/>
                        <a:pt x="23990" y="1138"/>
                        <a:pt x="23923" y="1167"/>
                      </a:cubicBezTo>
                      <a:cubicBezTo>
                        <a:pt x="23842" y="1196"/>
                        <a:pt x="23762" y="1225"/>
                        <a:pt x="23675" y="1234"/>
                      </a:cubicBezTo>
                      <a:cubicBezTo>
                        <a:pt x="23607" y="1247"/>
                        <a:pt x="23539" y="1257"/>
                        <a:pt x="23469" y="1260"/>
                      </a:cubicBezTo>
                      <a:cubicBezTo>
                        <a:pt x="23488" y="1244"/>
                        <a:pt x="23501" y="1222"/>
                        <a:pt x="23507" y="1196"/>
                      </a:cubicBezTo>
                      <a:cubicBezTo>
                        <a:pt x="23517" y="1196"/>
                        <a:pt x="23530" y="1196"/>
                        <a:pt x="23533" y="1196"/>
                      </a:cubicBezTo>
                      <a:cubicBezTo>
                        <a:pt x="23549" y="1193"/>
                        <a:pt x="23562" y="1193"/>
                        <a:pt x="23578" y="1190"/>
                      </a:cubicBezTo>
                      <a:cubicBezTo>
                        <a:pt x="23607" y="1183"/>
                        <a:pt x="23636" y="1177"/>
                        <a:pt x="23665" y="1170"/>
                      </a:cubicBezTo>
                      <a:cubicBezTo>
                        <a:pt x="23832" y="1125"/>
                        <a:pt x="23994" y="1058"/>
                        <a:pt x="24164" y="1032"/>
                      </a:cubicBezTo>
                      <a:cubicBezTo>
                        <a:pt x="24280" y="1016"/>
                        <a:pt x="24386" y="1038"/>
                        <a:pt x="24483" y="1099"/>
                      </a:cubicBezTo>
                      <a:cubicBezTo>
                        <a:pt x="24564" y="1151"/>
                        <a:pt x="24634" y="1222"/>
                        <a:pt x="24680" y="1305"/>
                      </a:cubicBezTo>
                      <a:moveTo>
                        <a:pt x="23043" y="823"/>
                      </a:moveTo>
                      <a:lnTo>
                        <a:pt x="23043" y="823"/>
                      </a:lnTo>
                      <a:cubicBezTo>
                        <a:pt x="23002" y="823"/>
                        <a:pt x="22963" y="823"/>
                        <a:pt x="22924" y="827"/>
                      </a:cubicBezTo>
                      <a:cubicBezTo>
                        <a:pt x="22857" y="833"/>
                        <a:pt x="22786" y="849"/>
                        <a:pt x="22728" y="891"/>
                      </a:cubicBezTo>
                      <a:cubicBezTo>
                        <a:pt x="22696" y="875"/>
                        <a:pt x="22660" y="862"/>
                        <a:pt x="22628" y="852"/>
                      </a:cubicBezTo>
                      <a:cubicBezTo>
                        <a:pt x="22634" y="856"/>
                        <a:pt x="22670" y="827"/>
                        <a:pt x="22676" y="820"/>
                      </a:cubicBezTo>
                      <a:cubicBezTo>
                        <a:pt x="22696" y="810"/>
                        <a:pt x="22712" y="801"/>
                        <a:pt x="22731" y="791"/>
                      </a:cubicBezTo>
                      <a:cubicBezTo>
                        <a:pt x="22766" y="769"/>
                        <a:pt x="22802" y="756"/>
                        <a:pt x="22844" y="750"/>
                      </a:cubicBezTo>
                      <a:cubicBezTo>
                        <a:pt x="23011" y="714"/>
                        <a:pt x="23182" y="746"/>
                        <a:pt x="23333" y="817"/>
                      </a:cubicBezTo>
                      <a:cubicBezTo>
                        <a:pt x="23337" y="817"/>
                        <a:pt x="23337" y="817"/>
                        <a:pt x="23340" y="817"/>
                      </a:cubicBezTo>
                      <a:cubicBezTo>
                        <a:pt x="23353" y="827"/>
                        <a:pt x="23369" y="833"/>
                        <a:pt x="23382" y="839"/>
                      </a:cubicBezTo>
                      <a:cubicBezTo>
                        <a:pt x="23507" y="904"/>
                        <a:pt x="23626" y="980"/>
                        <a:pt x="23758" y="1035"/>
                      </a:cubicBezTo>
                      <a:cubicBezTo>
                        <a:pt x="23716" y="1070"/>
                        <a:pt x="23671" y="1109"/>
                        <a:pt x="23652" y="1135"/>
                      </a:cubicBezTo>
                      <a:cubicBezTo>
                        <a:pt x="23604" y="1144"/>
                        <a:pt x="23559" y="1154"/>
                        <a:pt x="23510" y="1157"/>
                      </a:cubicBezTo>
                      <a:cubicBezTo>
                        <a:pt x="23510" y="1122"/>
                        <a:pt x="23494" y="1086"/>
                        <a:pt x="23462" y="1064"/>
                      </a:cubicBezTo>
                      <a:cubicBezTo>
                        <a:pt x="23452" y="1054"/>
                        <a:pt x="23439" y="1048"/>
                        <a:pt x="23427" y="1041"/>
                      </a:cubicBezTo>
                      <a:cubicBezTo>
                        <a:pt x="23410" y="1029"/>
                        <a:pt x="23407" y="1019"/>
                        <a:pt x="23404" y="1003"/>
                      </a:cubicBezTo>
                      <a:cubicBezTo>
                        <a:pt x="23401" y="970"/>
                        <a:pt x="23398" y="946"/>
                        <a:pt x="23375" y="920"/>
                      </a:cubicBezTo>
                      <a:cubicBezTo>
                        <a:pt x="23340" y="881"/>
                        <a:pt x="23288" y="872"/>
                        <a:pt x="23240" y="885"/>
                      </a:cubicBezTo>
                      <a:cubicBezTo>
                        <a:pt x="23237" y="869"/>
                        <a:pt x="23237" y="852"/>
                        <a:pt x="23230" y="839"/>
                      </a:cubicBezTo>
                      <a:cubicBezTo>
                        <a:pt x="23224" y="823"/>
                        <a:pt x="23214" y="810"/>
                        <a:pt x="23201" y="801"/>
                      </a:cubicBezTo>
                      <a:cubicBezTo>
                        <a:pt x="23175" y="782"/>
                        <a:pt x="23146" y="778"/>
                        <a:pt x="23118" y="782"/>
                      </a:cubicBezTo>
                      <a:cubicBezTo>
                        <a:pt x="23092" y="788"/>
                        <a:pt x="23066" y="804"/>
                        <a:pt x="23043" y="823"/>
                      </a:cubicBezTo>
                      <a:moveTo>
                        <a:pt x="22918" y="926"/>
                      </a:moveTo>
                      <a:lnTo>
                        <a:pt x="22918" y="926"/>
                      </a:lnTo>
                      <a:cubicBezTo>
                        <a:pt x="22911" y="891"/>
                        <a:pt x="22892" y="872"/>
                        <a:pt x="22866" y="865"/>
                      </a:cubicBezTo>
                      <a:cubicBezTo>
                        <a:pt x="22898" y="859"/>
                        <a:pt x="22931" y="856"/>
                        <a:pt x="22963" y="856"/>
                      </a:cubicBezTo>
                      <a:cubicBezTo>
                        <a:pt x="22979" y="856"/>
                        <a:pt x="22995" y="856"/>
                        <a:pt x="23008" y="856"/>
                      </a:cubicBezTo>
                      <a:cubicBezTo>
                        <a:pt x="22995" y="872"/>
                        <a:pt x="22985" y="888"/>
                        <a:pt x="22976" y="904"/>
                      </a:cubicBezTo>
                      <a:cubicBezTo>
                        <a:pt x="22944" y="959"/>
                        <a:pt x="22934" y="1022"/>
                        <a:pt x="22876" y="1061"/>
                      </a:cubicBezTo>
                      <a:cubicBezTo>
                        <a:pt x="22853" y="1077"/>
                        <a:pt x="22828" y="1090"/>
                        <a:pt x="22799" y="1086"/>
                      </a:cubicBezTo>
                      <a:cubicBezTo>
                        <a:pt x="22766" y="1086"/>
                        <a:pt x="22750" y="1054"/>
                        <a:pt x="22757" y="1025"/>
                      </a:cubicBezTo>
                      <a:cubicBezTo>
                        <a:pt x="22760" y="1019"/>
                        <a:pt x="22760" y="1016"/>
                        <a:pt x="22763" y="1012"/>
                      </a:cubicBezTo>
                      <a:cubicBezTo>
                        <a:pt x="22763" y="1009"/>
                        <a:pt x="22766" y="1006"/>
                        <a:pt x="22770" y="1006"/>
                      </a:cubicBezTo>
                      <a:lnTo>
                        <a:pt x="22773" y="1006"/>
                      </a:lnTo>
                      <a:cubicBezTo>
                        <a:pt x="22779" y="1016"/>
                        <a:pt x="22789" y="1019"/>
                        <a:pt x="22799" y="1022"/>
                      </a:cubicBezTo>
                      <a:cubicBezTo>
                        <a:pt x="22818" y="1029"/>
                        <a:pt x="22841" y="1035"/>
                        <a:pt x="22863" y="1029"/>
                      </a:cubicBezTo>
                      <a:cubicBezTo>
                        <a:pt x="22911" y="1019"/>
                        <a:pt x="22924" y="970"/>
                        <a:pt x="22918" y="926"/>
                      </a:cubicBezTo>
                      <a:moveTo>
                        <a:pt x="22757" y="1305"/>
                      </a:moveTo>
                      <a:lnTo>
                        <a:pt x="22757" y="1305"/>
                      </a:lnTo>
                      <a:cubicBezTo>
                        <a:pt x="22744" y="1299"/>
                        <a:pt x="22728" y="1296"/>
                        <a:pt x="22715" y="1292"/>
                      </a:cubicBezTo>
                      <a:cubicBezTo>
                        <a:pt x="22676" y="1202"/>
                        <a:pt x="22573" y="1138"/>
                        <a:pt x="22486" y="1106"/>
                      </a:cubicBezTo>
                      <a:cubicBezTo>
                        <a:pt x="22396" y="1077"/>
                        <a:pt x="22300" y="1067"/>
                        <a:pt x="22209" y="1090"/>
                      </a:cubicBezTo>
                      <a:cubicBezTo>
                        <a:pt x="22135" y="1106"/>
                        <a:pt x="22068" y="1138"/>
                        <a:pt x="22000" y="1167"/>
                      </a:cubicBezTo>
                      <a:cubicBezTo>
                        <a:pt x="21920" y="1196"/>
                        <a:pt x="21839" y="1225"/>
                        <a:pt x="21752" y="1234"/>
                      </a:cubicBezTo>
                      <a:cubicBezTo>
                        <a:pt x="21684" y="1247"/>
                        <a:pt x="21617" y="1257"/>
                        <a:pt x="21546" y="1260"/>
                      </a:cubicBezTo>
                      <a:cubicBezTo>
                        <a:pt x="21565" y="1244"/>
                        <a:pt x="21578" y="1222"/>
                        <a:pt x="21584" y="1196"/>
                      </a:cubicBezTo>
                      <a:cubicBezTo>
                        <a:pt x="21594" y="1196"/>
                        <a:pt x="21607" y="1196"/>
                        <a:pt x="21610" y="1196"/>
                      </a:cubicBezTo>
                      <a:cubicBezTo>
                        <a:pt x="21626" y="1193"/>
                        <a:pt x="21639" y="1193"/>
                        <a:pt x="21655" y="1190"/>
                      </a:cubicBezTo>
                      <a:cubicBezTo>
                        <a:pt x="21684" y="1183"/>
                        <a:pt x="21713" y="1177"/>
                        <a:pt x="21742" y="1170"/>
                      </a:cubicBezTo>
                      <a:cubicBezTo>
                        <a:pt x="21910" y="1125"/>
                        <a:pt x="22071" y="1058"/>
                        <a:pt x="22241" y="1032"/>
                      </a:cubicBezTo>
                      <a:cubicBezTo>
                        <a:pt x="22357" y="1016"/>
                        <a:pt x="22464" y="1038"/>
                        <a:pt x="22560" y="1099"/>
                      </a:cubicBezTo>
                      <a:cubicBezTo>
                        <a:pt x="22641" y="1151"/>
                        <a:pt x="22712" y="1222"/>
                        <a:pt x="22757" y="1305"/>
                      </a:cubicBezTo>
                      <a:moveTo>
                        <a:pt x="21121" y="823"/>
                      </a:moveTo>
                      <a:lnTo>
                        <a:pt x="21121" y="823"/>
                      </a:lnTo>
                      <a:cubicBezTo>
                        <a:pt x="21079" y="823"/>
                        <a:pt x="21040" y="823"/>
                        <a:pt x="21002" y="827"/>
                      </a:cubicBezTo>
                      <a:cubicBezTo>
                        <a:pt x="20934" y="833"/>
                        <a:pt x="20863" y="849"/>
                        <a:pt x="20805" y="891"/>
                      </a:cubicBezTo>
                      <a:cubicBezTo>
                        <a:pt x="20773" y="875"/>
                        <a:pt x="20738" y="862"/>
                        <a:pt x="20705" y="852"/>
                      </a:cubicBezTo>
                      <a:cubicBezTo>
                        <a:pt x="20712" y="856"/>
                        <a:pt x="20747" y="827"/>
                        <a:pt x="20754" y="820"/>
                      </a:cubicBezTo>
                      <a:cubicBezTo>
                        <a:pt x="20773" y="810"/>
                        <a:pt x="20789" y="801"/>
                        <a:pt x="20808" y="791"/>
                      </a:cubicBezTo>
                      <a:cubicBezTo>
                        <a:pt x="20844" y="769"/>
                        <a:pt x="20879" y="756"/>
                        <a:pt x="20921" y="750"/>
                      </a:cubicBezTo>
                      <a:cubicBezTo>
                        <a:pt x="21089" y="714"/>
                        <a:pt x="21259" y="746"/>
                        <a:pt x="21411" y="817"/>
                      </a:cubicBezTo>
                      <a:cubicBezTo>
                        <a:pt x="21414" y="817"/>
                        <a:pt x="21414" y="817"/>
                        <a:pt x="21417" y="817"/>
                      </a:cubicBezTo>
                      <a:cubicBezTo>
                        <a:pt x="21430" y="827"/>
                        <a:pt x="21446" y="833"/>
                        <a:pt x="21459" y="839"/>
                      </a:cubicBezTo>
                      <a:cubicBezTo>
                        <a:pt x="21584" y="904"/>
                        <a:pt x="21704" y="980"/>
                        <a:pt x="21836" y="1035"/>
                      </a:cubicBezTo>
                      <a:cubicBezTo>
                        <a:pt x="21794" y="1070"/>
                        <a:pt x="21749" y="1109"/>
                        <a:pt x="21729" y="1135"/>
                      </a:cubicBezTo>
                      <a:cubicBezTo>
                        <a:pt x="21681" y="1144"/>
                        <a:pt x="21636" y="1154"/>
                        <a:pt x="21588" y="1157"/>
                      </a:cubicBezTo>
                      <a:cubicBezTo>
                        <a:pt x="21588" y="1122"/>
                        <a:pt x="21572" y="1086"/>
                        <a:pt x="21539" y="1064"/>
                      </a:cubicBezTo>
                      <a:cubicBezTo>
                        <a:pt x="21530" y="1054"/>
                        <a:pt x="21517" y="1048"/>
                        <a:pt x="21504" y="1041"/>
                      </a:cubicBezTo>
                      <a:cubicBezTo>
                        <a:pt x="21488" y="1029"/>
                        <a:pt x="21485" y="1019"/>
                        <a:pt x="21481" y="1003"/>
                      </a:cubicBezTo>
                      <a:cubicBezTo>
                        <a:pt x="21478" y="970"/>
                        <a:pt x="21475" y="946"/>
                        <a:pt x="21452" y="920"/>
                      </a:cubicBezTo>
                      <a:cubicBezTo>
                        <a:pt x="21417" y="881"/>
                        <a:pt x="21366" y="872"/>
                        <a:pt x="21317" y="885"/>
                      </a:cubicBezTo>
                      <a:cubicBezTo>
                        <a:pt x="21314" y="869"/>
                        <a:pt x="21314" y="852"/>
                        <a:pt x="21307" y="839"/>
                      </a:cubicBezTo>
                      <a:cubicBezTo>
                        <a:pt x="21301" y="823"/>
                        <a:pt x="21291" y="810"/>
                        <a:pt x="21279" y="801"/>
                      </a:cubicBezTo>
                      <a:cubicBezTo>
                        <a:pt x="21253" y="782"/>
                        <a:pt x="21224" y="778"/>
                        <a:pt x="21195" y="782"/>
                      </a:cubicBezTo>
                      <a:cubicBezTo>
                        <a:pt x="21169" y="788"/>
                        <a:pt x="21143" y="804"/>
                        <a:pt x="21121" y="823"/>
                      </a:cubicBezTo>
                      <a:moveTo>
                        <a:pt x="20995" y="926"/>
                      </a:moveTo>
                      <a:lnTo>
                        <a:pt x="20995" y="926"/>
                      </a:lnTo>
                      <a:cubicBezTo>
                        <a:pt x="20989" y="891"/>
                        <a:pt x="20969" y="872"/>
                        <a:pt x="20944" y="865"/>
                      </a:cubicBezTo>
                      <a:cubicBezTo>
                        <a:pt x="20976" y="859"/>
                        <a:pt x="21008" y="856"/>
                        <a:pt x="21040" y="856"/>
                      </a:cubicBezTo>
                      <a:cubicBezTo>
                        <a:pt x="21056" y="856"/>
                        <a:pt x="21072" y="856"/>
                        <a:pt x="21085" y="856"/>
                      </a:cubicBezTo>
                      <a:cubicBezTo>
                        <a:pt x="21072" y="872"/>
                        <a:pt x="21063" y="888"/>
                        <a:pt x="21053" y="904"/>
                      </a:cubicBezTo>
                      <a:cubicBezTo>
                        <a:pt x="21021" y="959"/>
                        <a:pt x="21011" y="1022"/>
                        <a:pt x="20953" y="1061"/>
                      </a:cubicBezTo>
                      <a:cubicBezTo>
                        <a:pt x="20931" y="1077"/>
                        <a:pt x="20905" y="1090"/>
                        <a:pt x="20876" y="1086"/>
                      </a:cubicBezTo>
                      <a:cubicBezTo>
                        <a:pt x="20844" y="1086"/>
                        <a:pt x="20828" y="1054"/>
                        <a:pt x="20834" y="1025"/>
                      </a:cubicBezTo>
                      <a:cubicBezTo>
                        <a:pt x="20837" y="1019"/>
                        <a:pt x="20837" y="1016"/>
                        <a:pt x="20841" y="1012"/>
                      </a:cubicBezTo>
                      <a:cubicBezTo>
                        <a:pt x="20841" y="1009"/>
                        <a:pt x="20844" y="1006"/>
                        <a:pt x="20847" y="1006"/>
                      </a:cubicBezTo>
                      <a:lnTo>
                        <a:pt x="20850" y="1006"/>
                      </a:lnTo>
                      <a:cubicBezTo>
                        <a:pt x="20857" y="1016"/>
                        <a:pt x="20866" y="1019"/>
                        <a:pt x="20876" y="1022"/>
                      </a:cubicBezTo>
                      <a:cubicBezTo>
                        <a:pt x="20895" y="1029"/>
                        <a:pt x="20918" y="1035"/>
                        <a:pt x="20940" y="1029"/>
                      </a:cubicBezTo>
                      <a:cubicBezTo>
                        <a:pt x="20989" y="1019"/>
                        <a:pt x="21002" y="970"/>
                        <a:pt x="20995" y="926"/>
                      </a:cubicBezTo>
                      <a:moveTo>
                        <a:pt x="20834" y="1305"/>
                      </a:moveTo>
                      <a:lnTo>
                        <a:pt x="20834" y="1305"/>
                      </a:lnTo>
                      <a:cubicBezTo>
                        <a:pt x="20821" y="1299"/>
                        <a:pt x="20805" y="1296"/>
                        <a:pt x="20792" y="1292"/>
                      </a:cubicBezTo>
                      <a:cubicBezTo>
                        <a:pt x="20754" y="1202"/>
                        <a:pt x="20650" y="1138"/>
                        <a:pt x="20564" y="1106"/>
                      </a:cubicBezTo>
                      <a:cubicBezTo>
                        <a:pt x="20473" y="1077"/>
                        <a:pt x="20377" y="1067"/>
                        <a:pt x="20287" y="1090"/>
                      </a:cubicBezTo>
                      <a:cubicBezTo>
                        <a:pt x="20213" y="1106"/>
                        <a:pt x="20145" y="1138"/>
                        <a:pt x="20077" y="1167"/>
                      </a:cubicBezTo>
                      <a:cubicBezTo>
                        <a:pt x="19997" y="1196"/>
                        <a:pt x="19916" y="1225"/>
                        <a:pt x="19829" y="1234"/>
                      </a:cubicBezTo>
                      <a:cubicBezTo>
                        <a:pt x="19762" y="1247"/>
                        <a:pt x="19694" y="1257"/>
                        <a:pt x="19623" y="1260"/>
                      </a:cubicBezTo>
                      <a:cubicBezTo>
                        <a:pt x="19643" y="1244"/>
                        <a:pt x="19655" y="1222"/>
                        <a:pt x="19662" y="1196"/>
                      </a:cubicBezTo>
                      <a:cubicBezTo>
                        <a:pt x="19672" y="1196"/>
                        <a:pt x="19684" y="1196"/>
                        <a:pt x="19688" y="1196"/>
                      </a:cubicBezTo>
                      <a:cubicBezTo>
                        <a:pt x="19704" y="1193"/>
                        <a:pt x="19717" y="1193"/>
                        <a:pt x="19733" y="1190"/>
                      </a:cubicBezTo>
                      <a:cubicBezTo>
                        <a:pt x="19762" y="1183"/>
                        <a:pt x="19791" y="1177"/>
                        <a:pt x="19820" y="1170"/>
                      </a:cubicBezTo>
                      <a:cubicBezTo>
                        <a:pt x="19987" y="1125"/>
                        <a:pt x="20148" y="1058"/>
                        <a:pt x="20319" y="1032"/>
                      </a:cubicBezTo>
                      <a:cubicBezTo>
                        <a:pt x="20435" y="1016"/>
                        <a:pt x="20541" y="1038"/>
                        <a:pt x="20638" y="1099"/>
                      </a:cubicBezTo>
                      <a:cubicBezTo>
                        <a:pt x="20718" y="1151"/>
                        <a:pt x="20789" y="1222"/>
                        <a:pt x="20834" y="1305"/>
                      </a:cubicBezTo>
                      <a:moveTo>
                        <a:pt x="19198" y="823"/>
                      </a:moveTo>
                      <a:lnTo>
                        <a:pt x="19198" y="823"/>
                      </a:lnTo>
                      <a:cubicBezTo>
                        <a:pt x="19156" y="823"/>
                        <a:pt x="19118" y="823"/>
                        <a:pt x="19079" y="827"/>
                      </a:cubicBezTo>
                      <a:cubicBezTo>
                        <a:pt x="19011" y="833"/>
                        <a:pt x="18940" y="849"/>
                        <a:pt x="18883" y="891"/>
                      </a:cubicBezTo>
                      <a:cubicBezTo>
                        <a:pt x="18850" y="875"/>
                        <a:pt x="18815" y="862"/>
                        <a:pt x="18783" y="852"/>
                      </a:cubicBezTo>
                      <a:cubicBezTo>
                        <a:pt x="18789" y="856"/>
                        <a:pt x="18824" y="827"/>
                        <a:pt x="18831" y="820"/>
                      </a:cubicBezTo>
                      <a:cubicBezTo>
                        <a:pt x="18850" y="810"/>
                        <a:pt x="18866" y="801"/>
                        <a:pt x="18886" y="791"/>
                      </a:cubicBezTo>
                      <a:cubicBezTo>
                        <a:pt x="18921" y="769"/>
                        <a:pt x="18956" y="756"/>
                        <a:pt x="18999" y="750"/>
                      </a:cubicBezTo>
                      <a:cubicBezTo>
                        <a:pt x="19166" y="714"/>
                        <a:pt x="19336" y="746"/>
                        <a:pt x="19488" y="817"/>
                      </a:cubicBezTo>
                      <a:cubicBezTo>
                        <a:pt x="19491" y="817"/>
                        <a:pt x="19491" y="817"/>
                        <a:pt x="19494" y="817"/>
                      </a:cubicBezTo>
                      <a:cubicBezTo>
                        <a:pt x="19507" y="827"/>
                        <a:pt x="19523" y="833"/>
                        <a:pt x="19536" y="839"/>
                      </a:cubicBezTo>
                      <a:cubicBezTo>
                        <a:pt x="19662" y="904"/>
                        <a:pt x="19781" y="980"/>
                        <a:pt x="19913" y="1035"/>
                      </a:cubicBezTo>
                      <a:cubicBezTo>
                        <a:pt x="19871" y="1070"/>
                        <a:pt x="19826" y="1109"/>
                        <a:pt x="19807" y="1135"/>
                      </a:cubicBezTo>
                      <a:cubicBezTo>
                        <a:pt x="19758" y="1144"/>
                        <a:pt x="19713" y="1154"/>
                        <a:pt x="19665" y="1157"/>
                      </a:cubicBezTo>
                      <a:cubicBezTo>
                        <a:pt x="19665" y="1122"/>
                        <a:pt x="19649" y="1086"/>
                        <a:pt x="19617" y="1064"/>
                      </a:cubicBezTo>
                      <a:cubicBezTo>
                        <a:pt x="19607" y="1054"/>
                        <a:pt x="19594" y="1048"/>
                        <a:pt x="19581" y="1041"/>
                      </a:cubicBezTo>
                      <a:cubicBezTo>
                        <a:pt x="19565" y="1029"/>
                        <a:pt x="19562" y="1019"/>
                        <a:pt x="19559" y="1003"/>
                      </a:cubicBezTo>
                      <a:cubicBezTo>
                        <a:pt x="19556" y="970"/>
                        <a:pt x="19552" y="946"/>
                        <a:pt x="19530" y="920"/>
                      </a:cubicBezTo>
                      <a:cubicBezTo>
                        <a:pt x="19494" y="881"/>
                        <a:pt x="19443" y="872"/>
                        <a:pt x="19395" y="885"/>
                      </a:cubicBezTo>
                      <a:cubicBezTo>
                        <a:pt x="19391" y="869"/>
                        <a:pt x="19391" y="852"/>
                        <a:pt x="19385" y="839"/>
                      </a:cubicBezTo>
                      <a:cubicBezTo>
                        <a:pt x="19378" y="823"/>
                        <a:pt x="19369" y="810"/>
                        <a:pt x="19356" y="801"/>
                      </a:cubicBezTo>
                      <a:cubicBezTo>
                        <a:pt x="19330" y="782"/>
                        <a:pt x="19301" y="778"/>
                        <a:pt x="19272" y="782"/>
                      </a:cubicBezTo>
                      <a:cubicBezTo>
                        <a:pt x="19246" y="788"/>
                        <a:pt x="19220" y="804"/>
                        <a:pt x="19198" y="823"/>
                      </a:cubicBezTo>
                      <a:moveTo>
                        <a:pt x="19072" y="926"/>
                      </a:moveTo>
                      <a:lnTo>
                        <a:pt x="19072" y="926"/>
                      </a:lnTo>
                      <a:cubicBezTo>
                        <a:pt x="19066" y="891"/>
                        <a:pt x="19047" y="872"/>
                        <a:pt x="19021" y="865"/>
                      </a:cubicBezTo>
                      <a:cubicBezTo>
                        <a:pt x="19053" y="859"/>
                        <a:pt x="19085" y="856"/>
                        <a:pt x="19118" y="856"/>
                      </a:cubicBezTo>
                      <a:cubicBezTo>
                        <a:pt x="19134" y="856"/>
                        <a:pt x="19150" y="856"/>
                        <a:pt x="19163" y="856"/>
                      </a:cubicBezTo>
                      <a:cubicBezTo>
                        <a:pt x="19150" y="872"/>
                        <a:pt x="19140" y="888"/>
                        <a:pt x="19131" y="904"/>
                      </a:cubicBezTo>
                      <a:cubicBezTo>
                        <a:pt x="19098" y="959"/>
                        <a:pt x="19088" y="1022"/>
                        <a:pt x="19031" y="1061"/>
                      </a:cubicBezTo>
                      <a:cubicBezTo>
                        <a:pt x="19008" y="1077"/>
                        <a:pt x="18982" y="1090"/>
                        <a:pt x="18953" y="1086"/>
                      </a:cubicBezTo>
                      <a:cubicBezTo>
                        <a:pt x="18921" y="1086"/>
                        <a:pt x="18905" y="1054"/>
                        <a:pt x="18911" y="1025"/>
                      </a:cubicBezTo>
                      <a:cubicBezTo>
                        <a:pt x="18915" y="1019"/>
                        <a:pt x="18915" y="1016"/>
                        <a:pt x="18918" y="1012"/>
                      </a:cubicBezTo>
                      <a:cubicBezTo>
                        <a:pt x="18918" y="1009"/>
                        <a:pt x="18921" y="1006"/>
                        <a:pt x="18924" y="1006"/>
                      </a:cubicBezTo>
                      <a:lnTo>
                        <a:pt x="18927" y="1006"/>
                      </a:lnTo>
                      <a:cubicBezTo>
                        <a:pt x="18934" y="1016"/>
                        <a:pt x="18944" y="1019"/>
                        <a:pt x="18953" y="1022"/>
                      </a:cubicBezTo>
                      <a:cubicBezTo>
                        <a:pt x="18973" y="1029"/>
                        <a:pt x="18995" y="1035"/>
                        <a:pt x="19018" y="1029"/>
                      </a:cubicBezTo>
                      <a:cubicBezTo>
                        <a:pt x="19066" y="1019"/>
                        <a:pt x="19079" y="970"/>
                        <a:pt x="19072" y="926"/>
                      </a:cubicBezTo>
                      <a:moveTo>
                        <a:pt x="18911" y="1305"/>
                      </a:moveTo>
                      <a:lnTo>
                        <a:pt x="18911" y="1305"/>
                      </a:lnTo>
                      <a:cubicBezTo>
                        <a:pt x="18899" y="1299"/>
                        <a:pt x="18883" y="1296"/>
                        <a:pt x="18870" y="1292"/>
                      </a:cubicBezTo>
                      <a:cubicBezTo>
                        <a:pt x="18831" y="1202"/>
                        <a:pt x="18728" y="1138"/>
                        <a:pt x="18641" y="1106"/>
                      </a:cubicBezTo>
                      <a:cubicBezTo>
                        <a:pt x="18551" y="1077"/>
                        <a:pt x="18454" y="1067"/>
                        <a:pt x="18364" y="1090"/>
                      </a:cubicBezTo>
                      <a:cubicBezTo>
                        <a:pt x="18290" y="1106"/>
                        <a:pt x="18222" y="1138"/>
                        <a:pt x="18154" y="1167"/>
                      </a:cubicBezTo>
                      <a:cubicBezTo>
                        <a:pt x="18074" y="1196"/>
                        <a:pt x="17994" y="1225"/>
                        <a:pt x="17907" y="1234"/>
                      </a:cubicBezTo>
                      <a:cubicBezTo>
                        <a:pt x="17839" y="1247"/>
                        <a:pt x="17771" y="1257"/>
                        <a:pt x="17701" y="1260"/>
                      </a:cubicBezTo>
                      <a:cubicBezTo>
                        <a:pt x="17720" y="1244"/>
                        <a:pt x="17733" y="1222"/>
                        <a:pt x="17739" y="1196"/>
                      </a:cubicBezTo>
                      <a:cubicBezTo>
                        <a:pt x="17749" y="1196"/>
                        <a:pt x="17762" y="1196"/>
                        <a:pt x="17765" y="1196"/>
                      </a:cubicBezTo>
                      <a:cubicBezTo>
                        <a:pt x="17778" y="1193"/>
                        <a:pt x="17794" y="1193"/>
                        <a:pt x="17810" y="1190"/>
                      </a:cubicBezTo>
                      <a:cubicBezTo>
                        <a:pt x="17839" y="1183"/>
                        <a:pt x="17868" y="1177"/>
                        <a:pt x="17897" y="1170"/>
                      </a:cubicBezTo>
                      <a:cubicBezTo>
                        <a:pt x="18064" y="1125"/>
                        <a:pt x="18226" y="1058"/>
                        <a:pt x="18396" y="1032"/>
                      </a:cubicBezTo>
                      <a:cubicBezTo>
                        <a:pt x="18512" y="1016"/>
                        <a:pt x="18618" y="1038"/>
                        <a:pt x="18715" y="1099"/>
                      </a:cubicBezTo>
                      <a:cubicBezTo>
                        <a:pt x="18795" y="1151"/>
                        <a:pt x="18866" y="1222"/>
                        <a:pt x="18911" y="1305"/>
                      </a:cubicBezTo>
                      <a:moveTo>
                        <a:pt x="17272" y="823"/>
                      </a:moveTo>
                      <a:lnTo>
                        <a:pt x="17272" y="823"/>
                      </a:lnTo>
                      <a:cubicBezTo>
                        <a:pt x="17233" y="823"/>
                        <a:pt x="17195" y="823"/>
                        <a:pt x="17156" y="827"/>
                      </a:cubicBezTo>
                      <a:cubicBezTo>
                        <a:pt x="17089" y="833"/>
                        <a:pt x="17018" y="849"/>
                        <a:pt x="16960" y="891"/>
                      </a:cubicBezTo>
                      <a:cubicBezTo>
                        <a:pt x="16928" y="875"/>
                        <a:pt x="16892" y="862"/>
                        <a:pt x="16860" y="852"/>
                      </a:cubicBezTo>
                      <a:cubicBezTo>
                        <a:pt x="16866" y="856"/>
                        <a:pt x="16902" y="827"/>
                        <a:pt x="16908" y="820"/>
                      </a:cubicBezTo>
                      <a:cubicBezTo>
                        <a:pt x="16928" y="810"/>
                        <a:pt x="16944" y="801"/>
                        <a:pt x="16963" y="791"/>
                      </a:cubicBezTo>
                      <a:cubicBezTo>
                        <a:pt x="16998" y="769"/>
                        <a:pt x="17034" y="756"/>
                        <a:pt x="17076" y="750"/>
                      </a:cubicBezTo>
                      <a:cubicBezTo>
                        <a:pt x="17243" y="714"/>
                        <a:pt x="17414" y="746"/>
                        <a:pt x="17565" y="817"/>
                      </a:cubicBezTo>
                      <a:cubicBezTo>
                        <a:pt x="17569" y="817"/>
                        <a:pt x="17569" y="817"/>
                        <a:pt x="17572" y="817"/>
                      </a:cubicBezTo>
                      <a:cubicBezTo>
                        <a:pt x="17585" y="827"/>
                        <a:pt x="17601" y="833"/>
                        <a:pt x="17613" y="839"/>
                      </a:cubicBezTo>
                      <a:cubicBezTo>
                        <a:pt x="17739" y="904"/>
                        <a:pt x="17858" y="980"/>
                        <a:pt x="17990" y="1035"/>
                      </a:cubicBezTo>
                      <a:cubicBezTo>
                        <a:pt x="17949" y="1070"/>
                        <a:pt x="17903" y="1109"/>
                        <a:pt x="17881" y="1135"/>
                      </a:cubicBezTo>
                      <a:cubicBezTo>
                        <a:pt x="17836" y="1144"/>
                        <a:pt x="17791" y="1154"/>
                        <a:pt x="17742" y="1157"/>
                      </a:cubicBezTo>
                      <a:cubicBezTo>
                        <a:pt x="17739" y="1122"/>
                        <a:pt x="17726" y="1086"/>
                        <a:pt x="17694" y="1064"/>
                      </a:cubicBezTo>
                      <a:cubicBezTo>
                        <a:pt x="17685" y="1054"/>
                        <a:pt x="17672" y="1048"/>
                        <a:pt x="17659" y="1041"/>
                      </a:cubicBezTo>
                      <a:cubicBezTo>
                        <a:pt x="17642" y="1029"/>
                        <a:pt x="17639" y="1019"/>
                        <a:pt x="17636" y="1003"/>
                      </a:cubicBezTo>
                      <a:cubicBezTo>
                        <a:pt x="17633" y="970"/>
                        <a:pt x="17630" y="946"/>
                        <a:pt x="17607" y="920"/>
                      </a:cubicBezTo>
                      <a:cubicBezTo>
                        <a:pt x="17572" y="881"/>
                        <a:pt x="17520" y="872"/>
                        <a:pt x="17472" y="885"/>
                      </a:cubicBezTo>
                      <a:cubicBezTo>
                        <a:pt x="17469" y="869"/>
                        <a:pt x="17469" y="852"/>
                        <a:pt x="17462" y="839"/>
                      </a:cubicBezTo>
                      <a:cubicBezTo>
                        <a:pt x="17456" y="823"/>
                        <a:pt x="17446" y="810"/>
                        <a:pt x="17433" y="801"/>
                      </a:cubicBezTo>
                      <a:cubicBezTo>
                        <a:pt x="17407" y="782"/>
                        <a:pt x="17378" y="778"/>
                        <a:pt x="17349" y="782"/>
                      </a:cubicBezTo>
                      <a:cubicBezTo>
                        <a:pt x="17324" y="788"/>
                        <a:pt x="17298" y="804"/>
                        <a:pt x="17272" y="823"/>
                      </a:cubicBezTo>
                      <a:moveTo>
                        <a:pt x="17150" y="926"/>
                      </a:moveTo>
                      <a:lnTo>
                        <a:pt x="17150" y="926"/>
                      </a:lnTo>
                      <a:cubicBezTo>
                        <a:pt x="17143" y="891"/>
                        <a:pt x="17124" y="872"/>
                        <a:pt x="17098" y="865"/>
                      </a:cubicBezTo>
                      <a:cubicBezTo>
                        <a:pt x="17130" y="859"/>
                        <a:pt x="17163" y="856"/>
                        <a:pt x="17195" y="856"/>
                      </a:cubicBezTo>
                      <a:cubicBezTo>
                        <a:pt x="17211" y="856"/>
                        <a:pt x="17227" y="856"/>
                        <a:pt x="17240" y="856"/>
                      </a:cubicBezTo>
                      <a:cubicBezTo>
                        <a:pt x="17227" y="872"/>
                        <a:pt x="17217" y="888"/>
                        <a:pt x="17208" y="904"/>
                      </a:cubicBezTo>
                      <a:cubicBezTo>
                        <a:pt x="17176" y="959"/>
                        <a:pt x="17166" y="1022"/>
                        <a:pt x="17108" y="1061"/>
                      </a:cubicBezTo>
                      <a:cubicBezTo>
                        <a:pt x="17085" y="1077"/>
                        <a:pt x="17060" y="1090"/>
                        <a:pt x="17031" y="1086"/>
                      </a:cubicBezTo>
                      <a:cubicBezTo>
                        <a:pt x="16998" y="1086"/>
                        <a:pt x="16982" y="1054"/>
                        <a:pt x="16989" y="1025"/>
                      </a:cubicBezTo>
                      <a:cubicBezTo>
                        <a:pt x="16992" y="1019"/>
                        <a:pt x="16992" y="1016"/>
                        <a:pt x="16995" y="1012"/>
                      </a:cubicBezTo>
                      <a:cubicBezTo>
                        <a:pt x="16995" y="1009"/>
                        <a:pt x="16998" y="1006"/>
                        <a:pt x="16998" y="1006"/>
                      </a:cubicBezTo>
                      <a:cubicBezTo>
                        <a:pt x="17002" y="1006"/>
                        <a:pt x="17002" y="1006"/>
                        <a:pt x="17005" y="1006"/>
                      </a:cubicBezTo>
                      <a:cubicBezTo>
                        <a:pt x="17011" y="1016"/>
                        <a:pt x="17021" y="1019"/>
                        <a:pt x="17031" y="1022"/>
                      </a:cubicBezTo>
                      <a:cubicBezTo>
                        <a:pt x="17050" y="1029"/>
                        <a:pt x="17072" y="1035"/>
                        <a:pt x="17095" y="1029"/>
                      </a:cubicBezTo>
                      <a:cubicBezTo>
                        <a:pt x="17143" y="1019"/>
                        <a:pt x="17156" y="970"/>
                        <a:pt x="17150" y="926"/>
                      </a:cubicBezTo>
                      <a:moveTo>
                        <a:pt x="16989" y="1305"/>
                      </a:moveTo>
                      <a:lnTo>
                        <a:pt x="16989" y="1305"/>
                      </a:lnTo>
                      <a:cubicBezTo>
                        <a:pt x="16976" y="1299"/>
                        <a:pt x="16960" y="1296"/>
                        <a:pt x="16947" y="1292"/>
                      </a:cubicBezTo>
                      <a:cubicBezTo>
                        <a:pt x="16908" y="1202"/>
                        <a:pt x="16805" y="1138"/>
                        <a:pt x="16718" y="1106"/>
                      </a:cubicBezTo>
                      <a:cubicBezTo>
                        <a:pt x="16628" y="1077"/>
                        <a:pt x="16531" y="1067"/>
                        <a:pt x="16441" y="1090"/>
                      </a:cubicBezTo>
                      <a:cubicBezTo>
                        <a:pt x="16367" y="1106"/>
                        <a:pt x="16299" y="1138"/>
                        <a:pt x="16232" y="1167"/>
                      </a:cubicBezTo>
                      <a:cubicBezTo>
                        <a:pt x="16151" y="1196"/>
                        <a:pt x="16071" y="1225"/>
                        <a:pt x="15984" y="1234"/>
                      </a:cubicBezTo>
                      <a:cubicBezTo>
                        <a:pt x="15916" y="1247"/>
                        <a:pt x="15849" y="1257"/>
                        <a:pt x="15778" y="1260"/>
                      </a:cubicBezTo>
                      <a:cubicBezTo>
                        <a:pt x="15797" y="1244"/>
                        <a:pt x="15810" y="1222"/>
                        <a:pt x="15816" y="1196"/>
                      </a:cubicBezTo>
                      <a:cubicBezTo>
                        <a:pt x="15826" y="1196"/>
                        <a:pt x="15839" y="1196"/>
                        <a:pt x="15842" y="1196"/>
                      </a:cubicBezTo>
                      <a:cubicBezTo>
                        <a:pt x="15855" y="1193"/>
                        <a:pt x="15871" y="1193"/>
                        <a:pt x="15887" y="1190"/>
                      </a:cubicBezTo>
                      <a:cubicBezTo>
                        <a:pt x="15916" y="1183"/>
                        <a:pt x="15945" y="1177"/>
                        <a:pt x="15974" y="1170"/>
                      </a:cubicBezTo>
                      <a:cubicBezTo>
                        <a:pt x="16142" y="1125"/>
                        <a:pt x="16303" y="1058"/>
                        <a:pt x="16473" y="1032"/>
                      </a:cubicBezTo>
                      <a:cubicBezTo>
                        <a:pt x="16589" y="1016"/>
                        <a:pt x="16696" y="1038"/>
                        <a:pt x="16792" y="1099"/>
                      </a:cubicBezTo>
                      <a:cubicBezTo>
                        <a:pt x="16873" y="1151"/>
                        <a:pt x="16944" y="1222"/>
                        <a:pt x="16989" y="1305"/>
                      </a:cubicBezTo>
                      <a:moveTo>
                        <a:pt x="15350" y="823"/>
                      </a:moveTo>
                      <a:lnTo>
                        <a:pt x="15350" y="823"/>
                      </a:lnTo>
                      <a:cubicBezTo>
                        <a:pt x="15311" y="823"/>
                        <a:pt x="15272" y="823"/>
                        <a:pt x="15234" y="827"/>
                      </a:cubicBezTo>
                      <a:cubicBezTo>
                        <a:pt x="15166" y="833"/>
                        <a:pt x="15095" y="849"/>
                        <a:pt x="15037" y="891"/>
                      </a:cubicBezTo>
                      <a:cubicBezTo>
                        <a:pt x="15005" y="875"/>
                        <a:pt x="14969" y="862"/>
                        <a:pt x="14937" y="852"/>
                      </a:cubicBezTo>
                      <a:cubicBezTo>
                        <a:pt x="14944" y="856"/>
                        <a:pt x="14979" y="827"/>
                        <a:pt x="14985" y="820"/>
                      </a:cubicBezTo>
                      <a:cubicBezTo>
                        <a:pt x="15005" y="810"/>
                        <a:pt x="15021" y="801"/>
                        <a:pt x="15040" y="791"/>
                      </a:cubicBezTo>
                      <a:cubicBezTo>
                        <a:pt x="15076" y="769"/>
                        <a:pt x="15111" y="756"/>
                        <a:pt x="15153" y="750"/>
                      </a:cubicBezTo>
                      <a:cubicBezTo>
                        <a:pt x="15321" y="714"/>
                        <a:pt x="15491" y="746"/>
                        <a:pt x="15642" y="817"/>
                      </a:cubicBezTo>
                      <a:cubicBezTo>
                        <a:pt x="15646" y="817"/>
                        <a:pt x="15646" y="817"/>
                        <a:pt x="15649" y="817"/>
                      </a:cubicBezTo>
                      <a:cubicBezTo>
                        <a:pt x="15662" y="827"/>
                        <a:pt x="15678" y="833"/>
                        <a:pt x="15691" y="839"/>
                      </a:cubicBezTo>
                      <a:cubicBezTo>
                        <a:pt x="15816" y="904"/>
                        <a:pt x="15936" y="980"/>
                        <a:pt x="16068" y="1035"/>
                      </a:cubicBezTo>
                      <a:cubicBezTo>
                        <a:pt x="16026" y="1070"/>
                        <a:pt x="15981" y="1109"/>
                        <a:pt x="15958" y="1135"/>
                      </a:cubicBezTo>
                      <a:cubicBezTo>
                        <a:pt x="15913" y="1144"/>
                        <a:pt x="15868" y="1154"/>
                        <a:pt x="15820" y="1157"/>
                      </a:cubicBezTo>
                      <a:cubicBezTo>
                        <a:pt x="15816" y="1122"/>
                        <a:pt x="15804" y="1086"/>
                        <a:pt x="15771" y="1064"/>
                      </a:cubicBezTo>
                      <a:cubicBezTo>
                        <a:pt x="15762" y="1054"/>
                        <a:pt x="15749" y="1048"/>
                        <a:pt x="15736" y="1041"/>
                      </a:cubicBezTo>
                      <a:cubicBezTo>
                        <a:pt x="15720" y="1029"/>
                        <a:pt x="15717" y="1019"/>
                        <a:pt x="15714" y="1003"/>
                      </a:cubicBezTo>
                      <a:cubicBezTo>
                        <a:pt x="15710" y="970"/>
                        <a:pt x="15707" y="946"/>
                        <a:pt x="15684" y="920"/>
                      </a:cubicBezTo>
                      <a:cubicBezTo>
                        <a:pt x="15649" y="881"/>
                        <a:pt x="15598" y="872"/>
                        <a:pt x="15549" y="885"/>
                      </a:cubicBezTo>
                      <a:cubicBezTo>
                        <a:pt x="15546" y="869"/>
                        <a:pt x="15546" y="852"/>
                        <a:pt x="15539" y="839"/>
                      </a:cubicBezTo>
                      <a:cubicBezTo>
                        <a:pt x="15533" y="823"/>
                        <a:pt x="15523" y="810"/>
                        <a:pt x="15507" y="801"/>
                      </a:cubicBezTo>
                      <a:cubicBezTo>
                        <a:pt x="15485" y="782"/>
                        <a:pt x="15456" y="778"/>
                        <a:pt x="15427" y="782"/>
                      </a:cubicBezTo>
                      <a:cubicBezTo>
                        <a:pt x="15401" y="788"/>
                        <a:pt x="15375" y="804"/>
                        <a:pt x="15350" y="823"/>
                      </a:cubicBezTo>
                      <a:moveTo>
                        <a:pt x="15227" y="926"/>
                      </a:moveTo>
                      <a:lnTo>
                        <a:pt x="15227" y="926"/>
                      </a:lnTo>
                      <a:cubicBezTo>
                        <a:pt x="15221" y="891"/>
                        <a:pt x="15201" y="872"/>
                        <a:pt x="15176" y="865"/>
                      </a:cubicBezTo>
                      <a:cubicBezTo>
                        <a:pt x="15208" y="859"/>
                        <a:pt x="15240" y="856"/>
                        <a:pt x="15272" y="856"/>
                      </a:cubicBezTo>
                      <a:cubicBezTo>
                        <a:pt x="15288" y="856"/>
                        <a:pt x="15304" y="856"/>
                        <a:pt x="15317" y="856"/>
                      </a:cubicBezTo>
                      <a:cubicBezTo>
                        <a:pt x="15304" y="872"/>
                        <a:pt x="15295" y="888"/>
                        <a:pt x="15285" y="904"/>
                      </a:cubicBezTo>
                      <a:cubicBezTo>
                        <a:pt x="15253" y="959"/>
                        <a:pt x="15243" y="1022"/>
                        <a:pt x="15185" y="1061"/>
                      </a:cubicBezTo>
                      <a:cubicBezTo>
                        <a:pt x="15163" y="1077"/>
                        <a:pt x="15137" y="1090"/>
                        <a:pt x="15108" y="1086"/>
                      </a:cubicBezTo>
                      <a:cubicBezTo>
                        <a:pt x="15076" y="1086"/>
                        <a:pt x="15060" y="1054"/>
                        <a:pt x="15066" y="1025"/>
                      </a:cubicBezTo>
                      <a:cubicBezTo>
                        <a:pt x="15069" y="1019"/>
                        <a:pt x="15069" y="1016"/>
                        <a:pt x="15073" y="1012"/>
                      </a:cubicBezTo>
                      <a:cubicBezTo>
                        <a:pt x="15073" y="1009"/>
                        <a:pt x="15076" y="1006"/>
                        <a:pt x="15076" y="1006"/>
                      </a:cubicBezTo>
                      <a:cubicBezTo>
                        <a:pt x="15079" y="1006"/>
                        <a:pt x="15079" y="1006"/>
                        <a:pt x="15082" y="1006"/>
                      </a:cubicBezTo>
                      <a:cubicBezTo>
                        <a:pt x="15089" y="1016"/>
                        <a:pt x="15098" y="1019"/>
                        <a:pt x="15108" y="1022"/>
                      </a:cubicBezTo>
                      <a:cubicBezTo>
                        <a:pt x="15127" y="1029"/>
                        <a:pt x="15150" y="1035"/>
                        <a:pt x="15172" y="1029"/>
                      </a:cubicBezTo>
                      <a:cubicBezTo>
                        <a:pt x="15221" y="1019"/>
                        <a:pt x="15234" y="970"/>
                        <a:pt x="15227" y="926"/>
                      </a:cubicBezTo>
                      <a:moveTo>
                        <a:pt x="15066" y="1305"/>
                      </a:moveTo>
                      <a:lnTo>
                        <a:pt x="15066" y="1305"/>
                      </a:lnTo>
                      <a:cubicBezTo>
                        <a:pt x="15053" y="1299"/>
                        <a:pt x="15037" y="1296"/>
                        <a:pt x="15024" y="1292"/>
                      </a:cubicBezTo>
                      <a:cubicBezTo>
                        <a:pt x="14985" y="1202"/>
                        <a:pt x="14882" y="1138"/>
                        <a:pt x="14796" y="1106"/>
                      </a:cubicBezTo>
                      <a:cubicBezTo>
                        <a:pt x="14705" y="1077"/>
                        <a:pt x="14609" y="1067"/>
                        <a:pt x="14519" y="1090"/>
                      </a:cubicBezTo>
                      <a:cubicBezTo>
                        <a:pt x="14444" y="1106"/>
                        <a:pt x="14377" y="1138"/>
                        <a:pt x="14309" y="1167"/>
                      </a:cubicBezTo>
                      <a:cubicBezTo>
                        <a:pt x="14229" y="1196"/>
                        <a:pt x="14148" y="1225"/>
                        <a:pt x="14061" y="1234"/>
                      </a:cubicBezTo>
                      <a:cubicBezTo>
                        <a:pt x="13995" y="1247"/>
                        <a:pt x="13924" y="1257"/>
                        <a:pt x="13856" y="1260"/>
                      </a:cubicBezTo>
                      <a:cubicBezTo>
                        <a:pt x="13876" y="1244"/>
                        <a:pt x="13888" y="1222"/>
                        <a:pt x="13895" y="1196"/>
                      </a:cubicBezTo>
                      <a:cubicBezTo>
                        <a:pt x="13904" y="1196"/>
                        <a:pt x="13917" y="1196"/>
                        <a:pt x="13921" y="1196"/>
                      </a:cubicBezTo>
                      <a:cubicBezTo>
                        <a:pt x="13933" y="1193"/>
                        <a:pt x="13949" y="1193"/>
                        <a:pt x="13966" y="1190"/>
                      </a:cubicBezTo>
                      <a:cubicBezTo>
                        <a:pt x="13995" y="1183"/>
                        <a:pt x="14023" y="1177"/>
                        <a:pt x="14052" y="1170"/>
                      </a:cubicBezTo>
                      <a:cubicBezTo>
                        <a:pt x="14219" y="1125"/>
                        <a:pt x="14380" y="1058"/>
                        <a:pt x="14551" y="1032"/>
                      </a:cubicBezTo>
                      <a:cubicBezTo>
                        <a:pt x="14667" y="1016"/>
                        <a:pt x="14773" y="1038"/>
                        <a:pt x="14869" y="1099"/>
                      </a:cubicBezTo>
                      <a:cubicBezTo>
                        <a:pt x="14950" y="1151"/>
                        <a:pt x="15021" y="1222"/>
                        <a:pt x="15066" y="1305"/>
                      </a:cubicBezTo>
                      <a:moveTo>
                        <a:pt x="13892" y="1441"/>
                      </a:moveTo>
                      <a:lnTo>
                        <a:pt x="13892" y="1441"/>
                      </a:lnTo>
                      <a:cubicBezTo>
                        <a:pt x="13863" y="1431"/>
                        <a:pt x="13834" y="1424"/>
                        <a:pt x="13805" y="1428"/>
                      </a:cubicBezTo>
                      <a:cubicBezTo>
                        <a:pt x="13740" y="1434"/>
                        <a:pt x="13689" y="1476"/>
                        <a:pt x="13624" y="1479"/>
                      </a:cubicBezTo>
                      <a:cubicBezTo>
                        <a:pt x="13599" y="1483"/>
                        <a:pt x="13573" y="1483"/>
                        <a:pt x="13550" y="1473"/>
                      </a:cubicBezTo>
                      <a:cubicBezTo>
                        <a:pt x="13521" y="1460"/>
                        <a:pt x="13515" y="1424"/>
                        <a:pt x="13531" y="1399"/>
                      </a:cubicBezTo>
                      <a:cubicBezTo>
                        <a:pt x="13540" y="1379"/>
                        <a:pt x="13557" y="1376"/>
                        <a:pt x="13573" y="1379"/>
                      </a:cubicBezTo>
                      <a:cubicBezTo>
                        <a:pt x="13582" y="1383"/>
                        <a:pt x="13589" y="1389"/>
                        <a:pt x="13592" y="1399"/>
                      </a:cubicBezTo>
                      <a:cubicBezTo>
                        <a:pt x="13602" y="1418"/>
                        <a:pt x="13612" y="1431"/>
                        <a:pt x="13628" y="1434"/>
                      </a:cubicBezTo>
                      <a:cubicBezTo>
                        <a:pt x="13634" y="1437"/>
                        <a:pt x="13640" y="1441"/>
                        <a:pt x="13650" y="1441"/>
                      </a:cubicBezTo>
                      <a:cubicBezTo>
                        <a:pt x="13685" y="1444"/>
                        <a:pt x="13714" y="1418"/>
                        <a:pt x="13721" y="1386"/>
                      </a:cubicBezTo>
                      <a:cubicBezTo>
                        <a:pt x="13859" y="1411"/>
                        <a:pt x="14000" y="1383"/>
                        <a:pt x="14135" y="1341"/>
                      </a:cubicBezTo>
                      <a:cubicBezTo>
                        <a:pt x="14152" y="1338"/>
                        <a:pt x="14164" y="1331"/>
                        <a:pt x="14180" y="1328"/>
                      </a:cubicBezTo>
                      <a:cubicBezTo>
                        <a:pt x="14184" y="1328"/>
                        <a:pt x="14184" y="1328"/>
                        <a:pt x="14187" y="1325"/>
                      </a:cubicBezTo>
                      <a:cubicBezTo>
                        <a:pt x="14268" y="1299"/>
                        <a:pt x="14348" y="1273"/>
                        <a:pt x="14435" y="1254"/>
                      </a:cubicBezTo>
                      <a:cubicBezTo>
                        <a:pt x="14519" y="1238"/>
                        <a:pt x="14609" y="1228"/>
                        <a:pt x="14696" y="1231"/>
                      </a:cubicBezTo>
                      <a:cubicBezTo>
                        <a:pt x="14747" y="1231"/>
                        <a:pt x="14834" y="1231"/>
                        <a:pt x="14873" y="1276"/>
                      </a:cubicBezTo>
                      <a:cubicBezTo>
                        <a:pt x="14866" y="1276"/>
                        <a:pt x="14860" y="1276"/>
                        <a:pt x="14853" y="1276"/>
                      </a:cubicBezTo>
                      <a:cubicBezTo>
                        <a:pt x="14728" y="1273"/>
                        <a:pt x="14602" y="1283"/>
                        <a:pt x="14483" y="1331"/>
                      </a:cubicBezTo>
                      <a:cubicBezTo>
                        <a:pt x="14477" y="1334"/>
                        <a:pt x="14470" y="1338"/>
                        <a:pt x="14461" y="1341"/>
                      </a:cubicBezTo>
                      <a:cubicBezTo>
                        <a:pt x="14380" y="1376"/>
                        <a:pt x="14303" y="1411"/>
                        <a:pt x="14219" y="1441"/>
                      </a:cubicBezTo>
                      <a:cubicBezTo>
                        <a:pt x="14180" y="1454"/>
                        <a:pt x="14139" y="1466"/>
                        <a:pt x="14097" y="1476"/>
                      </a:cubicBezTo>
                      <a:cubicBezTo>
                        <a:pt x="14074" y="1483"/>
                        <a:pt x="14052" y="1486"/>
                        <a:pt x="14032" y="1492"/>
                      </a:cubicBezTo>
                      <a:cubicBezTo>
                        <a:pt x="14026" y="1492"/>
                        <a:pt x="13992" y="1502"/>
                        <a:pt x="13979" y="1505"/>
                      </a:cubicBezTo>
                      <a:cubicBezTo>
                        <a:pt x="13956" y="1476"/>
                        <a:pt x="13924" y="1454"/>
                        <a:pt x="13892" y="1441"/>
                      </a:cubicBezTo>
                      <a:moveTo>
                        <a:pt x="14757" y="1209"/>
                      </a:moveTo>
                      <a:lnTo>
                        <a:pt x="14757" y="1209"/>
                      </a:lnTo>
                      <a:cubicBezTo>
                        <a:pt x="14667" y="1196"/>
                        <a:pt x="14577" y="1196"/>
                        <a:pt x="14486" y="1209"/>
                      </a:cubicBezTo>
                      <a:cubicBezTo>
                        <a:pt x="14387" y="1225"/>
                        <a:pt x="14290" y="1257"/>
                        <a:pt x="14190" y="1286"/>
                      </a:cubicBezTo>
                      <a:cubicBezTo>
                        <a:pt x="14161" y="1296"/>
                        <a:pt x="14132" y="1305"/>
                        <a:pt x="14106" y="1312"/>
                      </a:cubicBezTo>
                      <a:cubicBezTo>
                        <a:pt x="13982" y="1347"/>
                        <a:pt x="13850" y="1373"/>
                        <a:pt x="13721" y="1347"/>
                      </a:cubicBezTo>
                      <a:cubicBezTo>
                        <a:pt x="13721" y="1344"/>
                        <a:pt x="13721" y="1341"/>
                        <a:pt x="13721" y="1341"/>
                      </a:cubicBezTo>
                      <a:cubicBezTo>
                        <a:pt x="13708" y="1309"/>
                        <a:pt x="13679" y="1273"/>
                        <a:pt x="13647" y="1260"/>
                      </a:cubicBezTo>
                      <a:cubicBezTo>
                        <a:pt x="13631" y="1254"/>
                        <a:pt x="13615" y="1251"/>
                        <a:pt x="13599" y="1254"/>
                      </a:cubicBezTo>
                      <a:cubicBezTo>
                        <a:pt x="13579" y="1257"/>
                        <a:pt x="13557" y="1276"/>
                        <a:pt x="13534" y="1276"/>
                      </a:cubicBezTo>
                      <a:cubicBezTo>
                        <a:pt x="13531" y="1276"/>
                        <a:pt x="13531" y="1276"/>
                        <a:pt x="13528" y="1276"/>
                      </a:cubicBezTo>
                      <a:cubicBezTo>
                        <a:pt x="13508" y="1267"/>
                        <a:pt x="13496" y="1234"/>
                        <a:pt x="13492" y="1215"/>
                      </a:cubicBezTo>
                      <a:cubicBezTo>
                        <a:pt x="13486" y="1164"/>
                        <a:pt x="13524" y="1112"/>
                        <a:pt x="13569" y="1083"/>
                      </a:cubicBezTo>
                      <a:cubicBezTo>
                        <a:pt x="13589" y="1070"/>
                        <a:pt x="13615" y="1061"/>
                        <a:pt x="13640" y="1061"/>
                      </a:cubicBezTo>
                      <a:cubicBezTo>
                        <a:pt x="13653" y="1061"/>
                        <a:pt x="13666" y="1064"/>
                        <a:pt x="13682" y="1067"/>
                      </a:cubicBezTo>
                      <a:cubicBezTo>
                        <a:pt x="13695" y="1074"/>
                        <a:pt x="13708" y="1083"/>
                        <a:pt x="13714" y="1099"/>
                      </a:cubicBezTo>
                      <a:cubicBezTo>
                        <a:pt x="13727" y="1131"/>
                        <a:pt x="13695" y="1148"/>
                        <a:pt x="13676" y="1167"/>
                      </a:cubicBezTo>
                      <a:cubicBezTo>
                        <a:pt x="13660" y="1180"/>
                        <a:pt x="13663" y="1202"/>
                        <a:pt x="13672" y="1222"/>
                      </a:cubicBezTo>
                      <a:cubicBezTo>
                        <a:pt x="13685" y="1241"/>
                        <a:pt x="13702" y="1257"/>
                        <a:pt x="13724" y="1267"/>
                      </a:cubicBezTo>
                      <a:cubicBezTo>
                        <a:pt x="13734" y="1279"/>
                        <a:pt x="13753" y="1299"/>
                        <a:pt x="13792" y="1299"/>
                      </a:cubicBezTo>
                      <a:cubicBezTo>
                        <a:pt x="13879" y="1302"/>
                        <a:pt x="13966" y="1292"/>
                        <a:pt x="14052" y="1276"/>
                      </a:cubicBezTo>
                      <a:cubicBezTo>
                        <a:pt x="14132" y="1263"/>
                        <a:pt x="14216" y="1244"/>
                        <a:pt x="14293" y="1215"/>
                      </a:cubicBezTo>
                      <a:cubicBezTo>
                        <a:pt x="14364" y="1186"/>
                        <a:pt x="14432" y="1154"/>
                        <a:pt x="14502" y="1135"/>
                      </a:cubicBezTo>
                      <a:cubicBezTo>
                        <a:pt x="14599" y="1109"/>
                        <a:pt x="14699" y="1112"/>
                        <a:pt x="14792" y="1144"/>
                      </a:cubicBezTo>
                      <a:cubicBezTo>
                        <a:pt x="14834" y="1157"/>
                        <a:pt x="14876" y="1177"/>
                        <a:pt x="14915" y="1206"/>
                      </a:cubicBezTo>
                      <a:cubicBezTo>
                        <a:pt x="14947" y="1228"/>
                        <a:pt x="14973" y="1257"/>
                        <a:pt x="14998" y="1289"/>
                      </a:cubicBezTo>
                      <a:cubicBezTo>
                        <a:pt x="14966" y="1286"/>
                        <a:pt x="14937" y="1283"/>
                        <a:pt x="14905" y="1279"/>
                      </a:cubicBezTo>
                      <a:cubicBezTo>
                        <a:pt x="14902" y="1276"/>
                        <a:pt x="14899" y="1276"/>
                        <a:pt x="14895" y="1276"/>
                      </a:cubicBezTo>
                      <a:cubicBezTo>
                        <a:pt x="14892" y="1273"/>
                        <a:pt x="14892" y="1270"/>
                        <a:pt x="14889" y="1267"/>
                      </a:cubicBezTo>
                      <a:cubicBezTo>
                        <a:pt x="14860" y="1225"/>
                        <a:pt x="14805" y="1215"/>
                        <a:pt x="14757" y="1209"/>
                      </a:cubicBezTo>
                      <a:moveTo>
                        <a:pt x="13421" y="820"/>
                      </a:moveTo>
                      <a:lnTo>
                        <a:pt x="13421" y="820"/>
                      </a:lnTo>
                      <a:cubicBezTo>
                        <a:pt x="13383" y="820"/>
                        <a:pt x="13341" y="820"/>
                        <a:pt x="13305" y="823"/>
                      </a:cubicBezTo>
                      <a:cubicBezTo>
                        <a:pt x="13235" y="830"/>
                        <a:pt x="13164" y="846"/>
                        <a:pt x="13106" y="888"/>
                      </a:cubicBezTo>
                      <a:cubicBezTo>
                        <a:pt x="13074" y="872"/>
                        <a:pt x="13041" y="859"/>
                        <a:pt x="13006" y="849"/>
                      </a:cubicBezTo>
                      <a:cubicBezTo>
                        <a:pt x="13012" y="852"/>
                        <a:pt x="13048" y="823"/>
                        <a:pt x="13057" y="817"/>
                      </a:cubicBezTo>
                      <a:cubicBezTo>
                        <a:pt x="13074" y="807"/>
                        <a:pt x="13093" y="798"/>
                        <a:pt x="13109" y="788"/>
                      </a:cubicBezTo>
                      <a:cubicBezTo>
                        <a:pt x="13148" y="766"/>
                        <a:pt x="13183" y="756"/>
                        <a:pt x="13222" y="746"/>
                      </a:cubicBezTo>
                      <a:cubicBezTo>
                        <a:pt x="13389" y="711"/>
                        <a:pt x="13560" y="743"/>
                        <a:pt x="13711" y="814"/>
                      </a:cubicBezTo>
                      <a:cubicBezTo>
                        <a:pt x="13714" y="814"/>
                        <a:pt x="13714" y="814"/>
                        <a:pt x="13718" y="817"/>
                      </a:cubicBezTo>
                      <a:cubicBezTo>
                        <a:pt x="13734" y="823"/>
                        <a:pt x="13747" y="830"/>
                        <a:pt x="13760" y="836"/>
                      </a:cubicBezTo>
                      <a:cubicBezTo>
                        <a:pt x="13888" y="901"/>
                        <a:pt x="14010" y="980"/>
                        <a:pt x="14142" y="1038"/>
                      </a:cubicBezTo>
                      <a:cubicBezTo>
                        <a:pt x="14103" y="1070"/>
                        <a:pt x="14058" y="1109"/>
                        <a:pt x="14036" y="1135"/>
                      </a:cubicBezTo>
                      <a:cubicBezTo>
                        <a:pt x="13988" y="1144"/>
                        <a:pt x="13940" y="1154"/>
                        <a:pt x="13892" y="1161"/>
                      </a:cubicBezTo>
                      <a:cubicBezTo>
                        <a:pt x="13888" y="1122"/>
                        <a:pt x="13872" y="1083"/>
                        <a:pt x="13843" y="1061"/>
                      </a:cubicBezTo>
                      <a:cubicBezTo>
                        <a:pt x="13830" y="1054"/>
                        <a:pt x="13817" y="1045"/>
                        <a:pt x="13805" y="1038"/>
                      </a:cubicBezTo>
                      <a:cubicBezTo>
                        <a:pt x="13792" y="1029"/>
                        <a:pt x="13785" y="1019"/>
                        <a:pt x="13782" y="999"/>
                      </a:cubicBezTo>
                      <a:cubicBezTo>
                        <a:pt x="13779" y="967"/>
                        <a:pt x="13776" y="943"/>
                        <a:pt x="13753" y="917"/>
                      </a:cubicBezTo>
                      <a:cubicBezTo>
                        <a:pt x="13718" y="878"/>
                        <a:pt x="13669" y="872"/>
                        <a:pt x="13618" y="881"/>
                      </a:cubicBezTo>
                      <a:cubicBezTo>
                        <a:pt x="13615" y="865"/>
                        <a:pt x="13615" y="849"/>
                        <a:pt x="13608" y="836"/>
                      </a:cubicBezTo>
                      <a:cubicBezTo>
                        <a:pt x="13602" y="820"/>
                        <a:pt x="13592" y="807"/>
                        <a:pt x="13579" y="798"/>
                      </a:cubicBezTo>
                      <a:cubicBezTo>
                        <a:pt x="13557" y="782"/>
                        <a:pt x="13524" y="775"/>
                        <a:pt x="13499" y="782"/>
                      </a:cubicBezTo>
                      <a:cubicBezTo>
                        <a:pt x="13470" y="785"/>
                        <a:pt x="13444" y="801"/>
                        <a:pt x="13421" y="820"/>
                      </a:cubicBezTo>
                      <a:moveTo>
                        <a:pt x="13296" y="923"/>
                      </a:moveTo>
                      <a:lnTo>
                        <a:pt x="13296" y="923"/>
                      </a:lnTo>
                      <a:cubicBezTo>
                        <a:pt x="13292" y="888"/>
                        <a:pt x="13270" y="869"/>
                        <a:pt x="13247" y="862"/>
                      </a:cubicBezTo>
                      <a:cubicBezTo>
                        <a:pt x="13276" y="856"/>
                        <a:pt x="13309" y="852"/>
                        <a:pt x="13344" y="852"/>
                      </a:cubicBezTo>
                      <a:cubicBezTo>
                        <a:pt x="13357" y="852"/>
                        <a:pt x="13373" y="852"/>
                        <a:pt x="13389" y="852"/>
                      </a:cubicBezTo>
                      <a:cubicBezTo>
                        <a:pt x="13376" y="869"/>
                        <a:pt x="13363" y="885"/>
                        <a:pt x="13354" y="901"/>
                      </a:cubicBezTo>
                      <a:cubicBezTo>
                        <a:pt x="13325" y="955"/>
                        <a:pt x="13312" y="1019"/>
                        <a:pt x="13254" y="1058"/>
                      </a:cubicBezTo>
                      <a:cubicBezTo>
                        <a:pt x="13235" y="1074"/>
                        <a:pt x="13206" y="1086"/>
                        <a:pt x="13177" y="1083"/>
                      </a:cubicBezTo>
                      <a:cubicBezTo>
                        <a:pt x="13144" y="1083"/>
                        <a:pt x="13128" y="1051"/>
                        <a:pt x="13138" y="1022"/>
                      </a:cubicBezTo>
                      <a:cubicBezTo>
                        <a:pt x="13138" y="1016"/>
                        <a:pt x="13141" y="1012"/>
                        <a:pt x="13141" y="1009"/>
                      </a:cubicBezTo>
                      <a:cubicBezTo>
                        <a:pt x="13141" y="1006"/>
                        <a:pt x="13144" y="1003"/>
                        <a:pt x="13148" y="1003"/>
                      </a:cubicBezTo>
                      <a:cubicBezTo>
                        <a:pt x="13148" y="1003"/>
                        <a:pt x="13151" y="1003"/>
                        <a:pt x="13151" y="1006"/>
                      </a:cubicBezTo>
                      <a:cubicBezTo>
                        <a:pt x="13157" y="1012"/>
                        <a:pt x="13167" y="1016"/>
                        <a:pt x="13177" y="1019"/>
                      </a:cubicBezTo>
                      <a:cubicBezTo>
                        <a:pt x="13196" y="1029"/>
                        <a:pt x="13219" y="1032"/>
                        <a:pt x="13241" y="1025"/>
                      </a:cubicBezTo>
                      <a:cubicBezTo>
                        <a:pt x="13289" y="1016"/>
                        <a:pt x="13302" y="967"/>
                        <a:pt x="13296" y="923"/>
                      </a:cubicBezTo>
                      <a:moveTo>
                        <a:pt x="13135" y="1302"/>
                      </a:moveTo>
                      <a:lnTo>
                        <a:pt x="13135" y="1302"/>
                      </a:lnTo>
                      <a:cubicBezTo>
                        <a:pt x="13122" y="1296"/>
                        <a:pt x="13106" y="1292"/>
                        <a:pt x="13093" y="1289"/>
                      </a:cubicBezTo>
                      <a:cubicBezTo>
                        <a:pt x="13054" y="1199"/>
                        <a:pt x="12951" y="1135"/>
                        <a:pt x="12864" y="1102"/>
                      </a:cubicBezTo>
                      <a:cubicBezTo>
                        <a:pt x="12777" y="1074"/>
                        <a:pt x="12678" y="1067"/>
                        <a:pt x="12587" y="1086"/>
                      </a:cubicBezTo>
                      <a:cubicBezTo>
                        <a:pt x="12513" y="1106"/>
                        <a:pt x="12446" y="1138"/>
                        <a:pt x="12378" y="1164"/>
                      </a:cubicBezTo>
                      <a:cubicBezTo>
                        <a:pt x="12298" y="1193"/>
                        <a:pt x="12217" y="1222"/>
                        <a:pt x="12133" y="1234"/>
                      </a:cubicBezTo>
                      <a:cubicBezTo>
                        <a:pt x="12062" y="1244"/>
                        <a:pt x="11995" y="1254"/>
                        <a:pt x="11924" y="1257"/>
                      </a:cubicBezTo>
                      <a:cubicBezTo>
                        <a:pt x="11946" y="1241"/>
                        <a:pt x="11959" y="1218"/>
                        <a:pt x="11962" y="1196"/>
                      </a:cubicBezTo>
                      <a:cubicBezTo>
                        <a:pt x="11975" y="1193"/>
                        <a:pt x="11985" y="1193"/>
                        <a:pt x="11988" y="1193"/>
                      </a:cubicBezTo>
                      <a:cubicBezTo>
                        <a:pt x="12004" y="1190"/>
                        <a:pt x="12021" y="1190"/>
                        <a:pt x="12033" y="1186"/>
                      </a:cubicBezTo>
                      <a:cubicBezTo>
                        <a:pt x="12062" y="1180"/>
                        <a:pt x="12094" y="1173"/>
                        <a:pt x="12123" y="1167"/>
                      </a:cubicBezTo>
                      <a:cubicBezTo>
                        <a:pt x="12288" y="1125"/>
                        <a:pt x="12449" y="1054"/>
                        <a:pt x="12619" y="1029"/>
                      </a:cubicBezTo>
                      <a:cubicBezTo>
                        <a:pt x="12735" y="1012"/>
                        <a:pt x="12842" y="1035"/>
                        <a:pt x="12942" y="1096"/>
                      </a:cubicBezTo>
                      <a:cubicBezTo>
                        <a:pt x="13019" y="1148"/>
                        <a:pt x="13093" y="1218"/>
                        <a:pt x="13135" y="1302"/>
                      </a:cubicBezTo>
                      <a:moveTo>
                        <a:pt x="11499" y="820"/>
                      </a:moveTo>
                      <a:lnTo>
                        <a:pt x="11499" y="820"/>
                      </a:lnTo>
                      <a:cubicBezTo>
                        <a:pt x="11460" y="820"/>
                        <a:pt x="11418" y="820"/>
                        <a:pt x="11383" y="823"/>
                      </a:cubicBezTo>
                      <a:cubicBezTo>
                        <a:pt x="11312" y="830"/>
                        <a:pt x="11241" y="846"/>
                        <a:pt x="11183" y="888"/>
                      </a:cubicBezTo>
                      <a:cubicBezTo>
                        <a:pt x="11151" y="872"/>
                        <a:pt x="11119" y="859"/>
                        <a:pt x="11083" y="849"/>
                      </a:cubicBezTo>
                      <a:cubicBezTo>
                        <a:pt x="11090" y="852"/>
                        <a:pt x="11125" y="823"/>
                        <a:pt x="11135" y="817"/>
                      </a:cubicBezTo>
                      <a:cubicBezTo>
                        <a:pt x="11151" y="807"/>
                        <a:pt x="11170" y="798"/>
                        <a:pt x="11186" y="788"/>
                      </a:cubicBezTo>
                      <a:cubicBezTo>
                        <a:pt x="11222" y="766"/>
                        <a:pt x="11260" y="756"/>
                        <a:pt x="11299" y="746"/>
                      </a:cubicBezTo>
                      <a:cubicBezTo>
                        <a:pt x="11466" y="711"/>
                        <a:pt x="11637" y="743"/>
                        <a:pt x="11789" y="814"/>
                      </a:cubicBezTo>
                      <a:cubicBezTo>
                        <a:pt x="11792" y="814"/>
                        <a:pt x="11792" y="814"/>
                        <a:pt x="11795" y="817"/>
                      </a:cubicBezTo>
                      <a:cubicBezTo>
                        <a:pt x="11811" y="823"/>
                        <a:pt x="11824" y="830"/>
                        <a:pt x="11837" y="836"/>
                      </a:cubicBezTo>
                      <a:cubicBezTo>
                        <a:pt x="11966" y="901"/>
                        <a:pt x="12085" y="977"/>
                        <a:pt x="12214" y="1035"/>
                      </a:cubicBezTo>
                      <a:cubicBezTo>
                        <a:pt x="12172" y="1067"/>
                        <a:pt x="12130" y="1106"/>
                        <a:pt x="12107" y="1131"/>
                      </a:cubicBezTo>
                      <a:cubicBezTo>
                        <a:pt x="12062" y="1141"/>
                        <a:pt x="12014" y="1151"/>
                        <a:pt x="11966" y="1157"/>
                      </a:cubicBezTo>
                      <a:cubicBezTo>
                        <a:pt x="11966" y="1118"/>
                        <a:pt x="11950" y="1083"/>
                        <a:pt x="11921" y="1061"/>
                      </a:cubicBezTo>
                      <a:cubicBezTo>
                        <a:pt x="11908" y="1054"/>
                        <a:pt x="11895" y="1045"/>
                        <a:pt x="11882" y="1038"/>
                      </a:cubicBezTo>
                      <a:cubicBezTo>
                        <a:pt x="11869" y="1029"/>
                        <a:pt x="11863" y="1019"/>
                        <a:pt x="11859" y="999"/>
                      </a:cubicBezTo>
                      <a:cubicBezTo>
                        <a:pt x="11856" y="967"/>
                        <a:pt x="11853" y="943"/>
                        <a:pt x="11830" y="917"/>
                      </a:cubicBezTo>
                      <a:cubicBezTo>
                        <a:pt x="11795" y="878"/>
                        <a:pt x="11747" y="872"/>
                        <a:pt x="11695" y="881"/>
                      </a:cubicBezTo>
                      <a:cubicBezTo>
                        <a:pt x="11692" y="865"/>
                        <a:pt x="11692" y="849"/>
                        <a:pt x="11685" y="836"/>
                      </a:cubicBezTo>
                      <a:cubicBezTo>
                        <a:pt x="11679" y="820"/>
                        <a:pt x="11669" y="807"/>
                        <a:pt x="11657" y="798"/>
                      </a:cubicBezTo>
                      <a:cubicBezTo>
                        <a:pt x="11634" y="782"/>
                        <a:pt x="11602" y="775"/>
                        <a:pt x="11576" y="782"/>
                      </a:cubicBezTo>
                      <a:cubicBezTo>
                        <a:pt x="11547" y="785"/>
                        <a:pt x="11521" y="801"/>
                        <a:pt x="11499" y="820"/>
                      </a:cubicBezTo>
                      <a:moveTo>
                        <a:pt x="11373" y="923"/>
                      </a:moveTo>
                      <a:lnTo>
                        <a:pt x="11373" y="923"/>
                      </a:lnTo>
                      <a:cubicBezTo>
                        <a:pt x="11370" y="888"/>
                        <a:pt x="11347" y="869"/>
                        <a:pt x="11325" y="862"/>
                      </a:cubicBezTo>
                      <a:cubicBezTo>
                        <a:pt x="11354" y="856"/>
                        <a:pt x="11386" y="852"/>
                        <a:pt x="11421" y="852"/>
                      </a:cubicBezTo>
                      <a:cubicBezTo>
                        <a:pt x="11434" y="852"/>
                        <a:pt x="11450" y="852"/>
                        <a:pt x="11466" y="852"/>
                      </a:cubicBezTo>
                      <a:cubicBezTo>
                        <a:pt x="11454" y="869"/>
                        <a:pt x="11441" y="885"/>
                        <a:pt x="11431" y="901"/>
                      </a:cubicBezTo>
                      <a:cubicBezTo>
                        <a:pt x="11402" y="955"/>
                        <a:pt x="11389" y="1019"/>
                        <a:pt x="11331" y="1058"/>
                      </a:cubicBezTo>
                      <a:cubicBezTo>
                        <a:pt x="11312" y="1074"/>
                        <a:pt x="11283" y="1086"/>
                        <a:pt x="11254" y="1083"/>
                      </a:cubicBezTo>
                      <a:cubicBezTo>
                        <a:pt x="11222" y="1083"/>
                        <a:pt x="11206" y="1051"/>
                        <a:pt x="11215" y="1022"/>
                      </a:cubicBezTo>
                      <a:cubicBezTo>
                        <a:pt x="11215" y="1016"/>
                        <a:pt x="11215" y="1012"/>
                        <a:pt x="11219" y="1009"/>
                      </a:cubicBezTo>
                      <a:cubicBezTo>
                        <a:pt x="11219" y="1006"/>
                        <a:pt x="11222" y="1003"/>
                        <a:pt x="11225" y="1003"/>
                      </a:cubicBezTo>
                      <a:lnTo>
                        <a:pt x="11228" y="1006"/>
                      </a:lnTo>
                      <a:cubicBezTo>
                        <a:pt x="11235" y="1012"/>
                        <a:pt x="11244" y="1016"/>
                        <a:pt x="11254" y="1019"/>
                      </a:cubicBezTo>
                      <a:cubicBezTo>
                        <a:pt x="11273" y="1029"/>
                        <a:pt x="11296" y="1032"/>
                        <a:pt x="11318" y="1025"/>
                      </a:cubicBezTo>
                      <a:cubicBezTo>
                        <a:pt x="11367" y="1016"/>
                        <a:pt x="11380" y="967"/>
                        <a:pt x="11373" y="923"/>
                      </a:cubicBezTo>
                      <a:moveTo>
                        <a:pt x="11212" y="1302"/>
                      </a:moveTo>
                      <a:lnTo>
                        <a:pt x="11212" y="1302"/>
                      </a:lnTo>
                      <a:cubicBezTo>
                        <a:pt x="11199" y="1296"/>
                        <a:pt x="11183" y="1292"/>
                        <a:pt x="11170" y="1289"/>
                      </a:cubicBezTo>
                      <a:cubicBezTo>
                        <a:pt x="11132" y="1199"/>
                        <a:pt x="11028" y="1135"/>
                        <a:pt x="10942" y="1102"/>
                      </a:cubicBezTo>
                      <a:cubicBezTo>
                        <a:pt x="10855" y="1074"/>
                        <a:pt x="10755" y="1067"/>
                        <a:pt x="10664" y="1086"/>
                      </a:cubicBezTo>
                      <a:cubicBezTo>
                        <a:pt x="10591" y="1106"/>
                        <a:pt x="10523" y="1138"/>
                        <a:pt x="10455" y="1164"/>
                      </a:cubicBezTo>
                      <a:cubicBezTo>
                        <a:pt x="10375" y="1193"/>
                        <a:pt x="10294" y="1222"/>
                        <a:pt x="10211" y="1234"/>
                      </a:cubicBezTo>
                      <a:cubicBezTo>
                        <a:pt x="10140" y="1244"/>
                        <a:pt x="10072" y="1254"/>
                        <a:pt x="10001" y="1257"/>
                      </a:cubicBezTo>
                      <a:cubicBezTo>
                        <a:pt x="10024" y="1241"/>
                        <a:pt x="10037" y="1218"/>
                        <a:pt x="10040" y="1196"/>
                      </a:cubicBezTo>
                      <a:cubicBezTo>
                        <a:pt x="10053" y="1193"/>
                        <a:pt x="10062" y="1193"/>
                        <a:pt x="10066" y="1193"/>
                      </a:cubicBezTo>
                      <a:cubicBezTo>
                        <a:pt x="10082" y="1190"/>
                        <a:pt x="10098" y="1190"/>
                        <a:pt x="10111" y="1186"/>
                      </a:cubicBezTo>
                      <a:cubicBezTo>
                        <a:pt x="10140" y="1180"/>
                        <a:pt x="10172" y="1173"/>
                        <a:pt x="10201" y="1167"/>
                      </a:cubicBezTo>
                      <a:cubicBezTo>
                        <a:pt x="10365" y="1125"/>
                        <a:pt x="10526" y="1054"/>
                        <a:pt x="10697" y="1029"/>
                      </a:cubicBezTo>
                      <a:cubicBezTo>
                        <a:pt x="10813" y="1012"/>
                        <a:pt x="10919" y="1035"/>
                        <a:pt x="11019" y="1096"/>
                      </a:cubicBezTo>
                      <a:cubicBezTo>
                        <a:pt x="11096" y="1148"/>
                        <a:pt x="11170" y="1218"/>
                        <a:pt x="11212" y="1302"/>
                      </a:cubicBezTo>
                      <a:moveTo>
                        <a:pt x="9576" y="820"/>
                      </a:moveTo>
                      <a:lnTo>
                        <a:pt x="9576" y="820"/>
                      </a:lnTo>
                      <a:cubicBezTo>
                        <a:pt x="9537" y="820"/>
                        <a:pt x="9496" y="820"/>
                        <a:pt x="9460" y="823"/>
                      </a:cubicBezTo>
                      <a:cubicBezTo>
                        <a:pt x="9389" y="830"/>
                        <a:pt x="9318" y="846"/>
                        <a:pt x="9261" y="888"/>
                      </a:cubicBezTo>
                      <a:cubicBezTo>
                        <a:pt x="9228" y="872"/>
                        <a:pt x="9196" y="859"/>
                        <a:pt x="9161" y="849"/>
                      </a:cubicBezTo>
                      <a:cubicBezTo>
                        <a:pt x="9167" y="852"/>
                        <a:pt x="9202" y="823"/>
                        <a:pt x="9212" y="817"/>
                      </a:cubicBezTo>
                      <a:cubicBezTo>
                        <a:pt x="9228" y="807"/>
                        <a:pt x="9248" y="798"/>
                        <a:pt x="9264" y="788"/>
                      </a:cubicBezTo>
                      <a:cubicBezTo>
                        <a:pt x="9299" y="766"/>
                        <a:pt x="9338" y="756"/>
                        <a:pt x="9376" y="746"/>
                      </a:cubicBezTo>
                      <a:cubicBezTo>
                        <a:pt x="9544" y="711"/>
                        <a:pt x="9714" y="743"/>
                        <a:pt x="9866" y="814"/>
                      </a:cubicBezTo>
                      <a:cubicBezTo>
                        <a:pt x="9869" y="814"/>
                        <a:pt x="9869" y="814"/>
                        <a:pt x="9872" y="817"/>
                      </a:cubicBezTo>
                      <a:cubicBezTo>
                        <a:pt x="9885" y="823"/>
                        <a:pt x="9901" y="830"/>
                        <a:pt x="9914" y="836"/>
                      </a:cubicBezTo>
                      <a:cubicBezTo>
                        <a:pt x="10043" y="901"/>
                        <a:pt x="10159" y="977"/>
                        <a:pt x="10291" y="1035"/>
                      </a:cubicBezTo>
                      <a:cubicBezTo>
                        <a:pt x="10249" y="1067"/>
                        <a:pt x="10207" y="1106"/>
                        <a:pt x="10185" y="1131"/>
                      </a:cubicBezTo>
                      <a:cubicBezTo>
                        <a:pt x="10140" y="1141"/>
                        <a:pt x="10091" y="1151"/>
                        <a:pt x="10043" y="1157"/>
                      </a:cubicBezTo>
                      <a:cubicBezTo>
                        <a:pt x="10043" y="1118"/>
                        <a:pt x="10027" y="1083"/>
                        <a:pt x="9998" y="1061"/>
                      </a:cubicBezTo>
                      <a:cubicBezTo>
                        <a:pt x="9985" y="1054"/>
                        <a:pt x="9972" y="1045"/>
                        <a:pt x="9959" y="1038"/>
                      </a:cubicBezTo>
                      <a:cubicBezTo>
                        <a:pt x="9946" y="1029"/>
                        <a:pt x="9940" y="1019"/>
                        <a:pt x="9937" y="999"/>
                      </a:cubicBezTo>
                      <a:cubicBezTo>
                        <a:pt x="9934" y="967"/>
                        <a:pt x="9930" y="943"/>
                        <a:pt x="9908" y="917"/>
                      </a:cubicBezTo>
                      <a:cubicBezTo>
                        <a:pt x="9872" y="878"/>
                        <a:pt x="9824" y="872"/>
                        <a:pt x="9773" y="881"/>
                      </a:cubicBezTo>
                      <a:cubicBezTo>
                        <a:pt x="9769" y="865"/>
                        <a:pt x="9769" y="849"/>
                        <a:pt x="9763" y="836"/>
                      </a:cubicBezTo>
                      <a:cubicBezTo>
                        <a:pt x="9756" y="820"/>
                        <a:pt x="9747" y="807"/>
                        <a:pt x="9734" y="798"/>
                      </a:cubicBezTo>
                      <a:cubicBezTo>
                        <a:pt x="9711" y="782"/>
                        <a:pt x="9679" y="775"/>
                        <a:pt x="9650" y="782"/>
                      </a:cubicBezTo>
                      <a:cubicBezTo>
                        <a:pt x="9624" y="785"/>
                        <a:pt x="9598" y="801"/>
                        <a:pt x="9576" y="820"/>
                      </a:cubicBezTo>
                      <a:moveTo>
                        <a:pt x="9450" y="923"/>
                      </a:moveTo>
                      <a:lnTo>
                        <a:pt x="9450" y="923"/>
                      </a:lnTo>
                      <a:cubicBezTo>
                        <a:pt x="9447" y="888"/>
                        <a:pt x="9425" y="869"/>
                        <a:pt x="9402" y="862"/>
                      </a:cubicBezTo>
                      <a:cubicBezTo>
                        <a:pt x="9431" y="856"/>
                        <a:pt x="9463" y="852"/>
                        <a:pt x="9499" y="852"/>
                      </a:cubicBezTo>
                      <a:cubicBezTo>
                        <a:pt x="9512" y="852"/>
                        <a:pt x="9528" y="852"/>
                        <a:pt x="9544" y="852"/>
                      </a:cubicBezTo>
                      <a:cubicBezTo>
                        <a:pt x="9531" y="869"/>
                        <a:pt x="9518" y="885"/>
                        <a:pt x="9508" y="901"/>
                      </a:cubicBezTo>
                      <a:cubicBezTo>
                        <a:pt x="9479" y="955"/>
                        <a:pt x="9466" y="1019"/>
                        <a:pt x="9409" y="1058"/>
                      </a:cubicBezTo>
                      <a:cubicBezTo>
                        <a:pt x="9389" y="1074"/>
                        <a:pt x="9360" y="1086"/>
                        <a:pt x="9331" y="1083"/>
                      </a:cubicBezTo>
                      <a:cubicBezTo>
                        <a:pt x="9299" y="1083"/>
                        <a:pt x="9283" y="1051"/>
                        <a:pt x="9293" y="1022"/>
                      </a:cubicBezTo>
                      <a:cubicBezTo>
                        <a:pt x="9293" y="1016"/>
                        <a:pt x="9293" y="1012"/>
                        <a:pt x="9296" y="1009"/>
                      </a:cubicBezTo>
                      <a:cubicBezTo>
                        <a:pt x="9296" y="1006"/>
                        <a:pt x="9299" y="1003"/>
                        <a:pt x="9302" y="1003"/>
                      </a:cubicBezTo>
                      <a:lnTo>
                        <a:pt x="9305" y="1006"/>
                      </a:lnTo>
                      <a:cubicBezTo>
                        <a:pt x="9312" y="1012"/>
                        <a:pt x="9322" y="1016"/>
                        <a:pt x="9331" y="1019"/>
                      </a:cubicBezTo>
                      <a:cubicBezTo>
                        <a:pt x="9351" y="1029"/>
                        <a:pt x="9373" y="1032"/>
                        <a:pt x="9396" y="1025"/>
                      </a:cubicBezTo>
                      <a:cubicBezTo>
                        <a:pt x="9444" y="1016"/>
                        <a:pt x="9457" y="967"/>
                        <a:pt x="9450" y="923"/>
                      </a:cubicBezTo>
                      <a:moveTo>
                        <a:pt x="9289" y="1302"/>
                      </a:moveTo>
                      <a:lnTo>
                        <a:pt x="9289" y="1302"/>
                      </a:lnTo>
                      <a:cubicBezTo>
                        <a:pt x="9277" y="1296"/>
                        <a:pt x="9261" y="1292"/>
                        <a:pt x="9248" y="1289"/>
                      </a:cubicBezTo>
                      <a:cubicBezTo>
                        <a:pt x="9209" y="1199"/>
                        <a:pt x="9106" y="1135"/>
                        <a:pt x="9019" y="1102"/>
                      </a:cubicBezTo>
                      <a:cubicBezTo>
                        <a:pt x="8932" y="1074"/>
                        <a:pt x="8832" y="1067"/>
                        <a:pt x="8742" y="1086"/>
                      </a:cubicBezTo>
                      <a:cubicBezTo>
                        <a:pt x="8668" y="1106"/>
                        <a:pt x="8600" y="1138"/>
                        <a:pt x="8532" y="1164"/>
                      </a:cubicBezTo>
                      <a:cubicBezTo>
                        <a:pt x="8452" y="1193"/>
                        <a:pt x="8372" y="1222"/>
                        <a:pt x="8288" y="1234"/>
                      </a:cubicBezTo>
                      <a:cubicBezTo>
                        <a:pt x="8217" y="1244"/>
                        <a:pt x="8149" y="1254"/>
                        <a:pt x="8079" y="1257"/>
                      </a:cubicBezTo>
                      <a:cubicBezTo>
                        <a:pt x="8101" y="1241"/>
                        <a:pt x="8114" y="1218"/>
                        <a:pt x="8117" y="1196"/>
                      </a:cubicBezTo>
                      <a:cubicBezTo>
                        <a:pt x="8130" y="1193"/>
                        <a:pt x="8140" y="1193"/>
                        <a:pt x="8143" y="1193"/>
                      </a:cubicBezTo>
                      <a:cubicBezTo>
                        <a:pt x="8159" y="1190"/>
                        <a:pt x="8175" y="1190"/>
                        <a:pt x="8188" y="1186"/>
                      </a:cubicBezTo>
                      <a:cubicBezTo>
                        <a:pt x="8217" y="1180"/>
                        <a:pt x="8249" y="1173"/>
                        <a:pt x="8278" y="1167"/>
                      </a:cubicBezTo>
                      <a:cubicBezTo>
                        <a:pt x="8442" y="1125"/>
                        <a:pt x="8604" y="1054"/>
                        <a:pt x="8774" y="1029"/>
                      </a:cubicBezTo>
                      <a:cubicBezTo>
                        <a:pt x="8890" y="1012"/>
                        <a:pt x="8996" y="1035"/>
                        <a:pt x="9096" y="1096"/>
                      </a:cubicBezTo>
                      <a:cubicBezTo>
                        <a:pt x="9173" y="1148"/>
                        <a:pt x="9248" y="1218"/>
                        <a:pt x="9289" y="1302"/>
                      </a:cubicBezTo>
                      <a:moveTo>
                        <a:pt x="7653" y="820"/>
                      </a:moveTo>
                      <a:lnTo>
                        <a:pt x="7653" y="820"/>
                      </a:lnTo>
                      <a:cubicBezTo>
                        <a:pt x="7615" y="820"/>
                        <a:pt x="7573" y="820"/>
                        <a:pt x="7538" y="823"/>
                      </a:cubicBezTo>
                      <a:cubicBezTo>
                        <a:pt x="7467" y="830"/>
                        <a:pt x="7396" y="846"/>
                        <a:pt x="7338" y="888"/>
                      </a:cubicBezTo>
                      <a:cubicBezTo>
                        <a:pt x="7306" y="872"/>
                        <a:pt x="7273" y="859"/>
                        <a:pt x="7238" y="849"/>
                      </a:cubicBezTo>
                      <a:cubicBezTo>
                        <a:pt x="7244" y="852"/>
                        <a:pt x="7280" y="823"/>
                        <a:pt x="7290" y="817"/>
                      </a:cubicBezTo>
                      <a:cubicBezTo>
                        <a:pt x="7306" y="807"/>
                        <a:pt x="7325" y="798"/>
                        <a:pt x="7341" y="788"/>
                      </a:cubicBezTo>
                      <a:cubicBezTo>
                        <a:pt x="7376" y="766"/>
                        <a:pt x="7415" y="756"/>
                        <a:pt x="7454" y="746"/>
                      </a:cubicBezTo>
                      <a:cubicBezTo>
                        <a:pt x="7621" y="711"/>
                        <a:pt x="7792" y="743"/>
                        <a:pt x="7943" y="814"/>
                      </a:cubicBezTo>
                      <a:cubicBezTo>
                        <a:pt x="7947" y="814"/>
                        <a:pt x="7947" y="814"/>
                        <a:pt x="7950" y="817"/>
                      </a:cubicBezTo>
                      <a:cubicBezTo>
                        <a:pt x="7963" y="823"/>
                        <a:pt x="7979" y="830"/>
                        <a:pt x="7991" y="836"/>
                      </a:cubicBezTo>
                      <a:cubicBezTo>
                        <a:pt x="8120" y="901"/>
                        <a:pt x="8236" y="977"/>
                        <a:pt x="8368" y="1035"/>
                      </a:cubicBezTo>
                      <a:cubicBezTo>
                        <a:pt x="8327" y="1067"/>
                        <a:pt x="8281" y="1106"/>
                        <a:pt x="8262" y="1131"/>
                      </a:cubicBezTo>
                      <a:cubicBezTo>
                        <a:pt x="8217" y="1141"/>
                        <a:pt x="8169" y="1151"/>
                        <a:pt x="8120" y="1157"/>
                      </a:cubicBezTo>
                      <a:cubicBezTo>
                        <a:pt x="8120" y="1118"/>
                        <a:pt x="8104" y="1083"/>
                        <a:pt x="8075" y="1061"/>
                      </a:cubicBezTo>
                      <a:cubicBezTo>
                        <a:pt x="8062" y="1054"/>
                        <a:pt x="8049" y="1045"/>
                        <a:pt x="8037" y="1038"/>
                      </a:cubicBezTo>
                      <a:cubicBezTo>
                        <a:pt x="8024" y="1029"/>
                        <a:pt x="8017" y="1019"/>
                        <a:pt x="8014" y="999"/>
                      </a:cubicBezTo>
                      <a:cubicBezTo>
                        <a:pt x="8011" y="967"/>
                        <a:pt x="8008" y="943"/>
                        <a:pt x="7985" y="917"/>
                      </a:cubicBezTo>
                      <a:cubicBezTo>
                        <a:pt x="7950" y="878"/>
                        <a:pt x="7901" y="872"/>
                        <a:pt x="7850" y="881"/>
                      </a:cubicBezTo>
                      <a:cubicBezTo>
                        <a:pt x="7847" y="865"/>
                        <a:pt x="7847" y="849"/>
                        <a:pt x="7840" y="836"/>
                      </a:cubicBezTo>
                      <a:cubicBezTo>
                        <a:pt x="7834" y="820"/>
                        <a:pt x="7824" y="807"/>
                        <a:pt x="7811" y="798"/>
                      </a:cubicBezTo>
                      <a:cubicBezTo>
                        <a:pt x="7789" y="782"/>
                        <a:pt x="7756" y="775"/>
                        <a:pt x="7727" y="782"/>
                      </a:cubicBezTo>
                      <a:cubicBezTo>
                        <a:pt x="7702" y="785"/>
                        <a:pt x="7676" y="801"/>
                        <a:pt x="7653" y="820"/>
                      </a:cubicBezTo>
                      <a:moveTo>
                        <a:pt x="7528" y="923"/>
                      </a:moveTo>
                      <a:lnTo>
                        <a:pt x="7528" y="923"/>
                      </a:lnTo>
                      <a:cubicBezTo>
                        <a:pt x="7525" y="888"/>
                        <a:pt x="7502" y="869"/>
                        <a:pt x="7479" y="862"/>
                      </a:cubicBezTo>
                      <a:cubicBezTo>
                        <a:pt x="7508" y="856"/>
                        <a:pt x="7541" y="852"/>
                        <a:pt x="7576" y="852"/>
                      </a:cubicBezTo>
                      <a:cubicBezTo>
                        <a:pt x="7589" y="852"/>
                        <a:pt x="7605" y="852"/>
                        <a:pt x="7621" y="852"/>
                      </a:cubicBezTo>
                      <a:cubicBezTo>
                        <a:pt x="7608" y="869"/>
                        <a:pt x="7595" y="885"/>
                        <a:pt x="7586" y="901"/>
                      </a:cubicBezTo>
                      <a:cubicBezTo>
                        <a:pt x="7557" y="955"/>
                        <a:pt x="7544" y="1019"/>
                        <a:pt x="7486" y="1058"/>
                      </a:cubicBezTo>
                      <a:cubicBezTo>
                        <a:pt x="7467" y="1074"/>
                        <a:pt x="7438" y="1086"/>
                        <a:pt x="7409" y="1083"/>
                      </a:cubicBezTo>
                      <a:cubicBezTo>
                        <a:pt x="7376" y="1083"/>
                        <a:pt x="7360" y="1051"/>
                        <a:pt x="7367" y="1022"/>
                      </a:cubicBezTo>
                      <a:cubicBezTo>
                        <a:pt x="7370" y="1016"/>
                        <a:pt x="7370" y="1012"/>
                        <a:pt x="7373" y="1009"/>
                      </a:cubicBezTo>
                      <a:cubicBezTo>
                        <a:pt x="7373" y="1006"/>
                        <a:pt x="7376" y="1003"/>
                        <a:pt x="7380" y="1003"/>
                      </a:cubicBezTo>
                      <a:lnTo>
                        <a:pt x="7383" y="1006"/>
                      </a:lnTo>
                      <a:cubicBezTo>
                        <a:pt x="7389" y="1012"/>
                        <a:pt x="7399" y="1016"/>
                        <a:pt x="7409" y="1019"/>
                      </a:cubicBezTo>
                      <a:cubicBezTo>
                        <a:pt x="7428" y="1029"/>
                        <a:pt x="7450" y="1032"/>
                        <a:pt x="7473" y="1025"/>
                      </a:cubicBezTo>
                      <a:cubicBezTo>
                        <a:pt x="7521" y="1016"/>
                        <a:pt x="7534" y="967"/>
                        <a:pt x="7528" y="923"/>
                      </a:cubicBezTo>
                      <a:moveTo>
                        <a:pt x="7367" y="1302"/>
                      </a:moveTo>
                      <a:lnTo>
                        <a:pt x="7367" y="1302"/>
                      </a:lnTo>
                      <a:cubicBezTo>
                        <a:pt x="7354" y="1296"/>
                        <a:pt x="7338" y="1292"/>
                        <a:pt x="7325" y="1289"/>
                      </a:cubicBezTo>
                      <a:cubicBezTo>
                        <a:pt x="7286" y="1199"/>
                        <a:pt x="7183" y="1135"/>
                        <a:pt x="7096" y="1102"/>
                      </a:cubicBezTo>
                      <a:cubicBezTo>
                        <a:pt x="7009" y="1074"/>
                        <a:pt x="6909" y="1067"/>
                        <a:pt x="6819" y="1086"/>
                      </a:cubicBezTo>
                      <a:cubicBezTo>
                        <a:pt x="6745" y="1106"/>
                        <a:pt x="6677" y="1138"/>
                        <a:pt x="6610" y="1164"/>
                      </a:cubicBezTo>
                      <a:cubicBezTo>
                        <a:pt x="6529" y="1193"/>
                        <a:pt x="6449" y="1222"/>
                        <a:pt x="6365" y="1234"/>
                      </a:cubicBezTo>
                      <a:cubicBezTo>
                        <a:pt x="6294" y="1244"/>
                        <a:pt x="6227" y="1254"/>
                        <a:pt x="6156" y="1257"/>
                      </a:cubicBezTo>
                      <a:cubicBezTo>
                        <a:pt x="6178" y="1241"/>
                        <a:pt x="6191" y="1218"/>
                        <a:pt x="6194" y="1196"/>
                      </a:cubicBezTo>
                      <a:cubicBezTo>
                        <a:pt x="6207" y="1193"/>
                        <a:pt x="6217" y="1193"/>
                        <a:pt x="6220" y="1193"/>
                      </a:cubicBezTo>
                      <a:cubicBezTo>
                        <a:pt x="6236" y="1190"/>
                        <a:pt x="6249" y="1190"/>
                        <a:pt x="6265" y="1186"/>
                      </a:cubicBezTo>
                      <a:cubicBezTo>
                        <a:pt x="6294" y="1180"/>
                        <a:pt x="6323" y="1173"/>
                        <a:pt x="6356" y="1167"/>
                      </a:cubicBezTo>
                      <a:cubicBezTo>
                        <a:pt x="6520" y="1125"/>
                        <a:pt x="6681" y="1054"/>
                        <a:pt x="6851" y="1029"/>
                      </a:cubicBezTo>
                      <a:cubicBezTo>
                        <a:pt x="6967" y="1012"/>
                        <a:pt x="7074" y="1035"/>
                        <a:pt x="7174" y="1096"/>
                      </a:cubicBezTo>
                      <a:cubicBezTo>
                        <a:pt x="7251" y="1148"/>
                        <a:pt x="7322" y="1218"/>
                        <a:pt x="7367" y="1302"/>
                      </a:cubicBezTo>
                      <a:moveTo>
                        <a:pt x="5731" y="820"/>
                      </a:moveTo>
                      <a:lnTo>
                        <a:pt x="5731" y="820"/>
                      </a:lnTo>
                      <a:cubicBezTo>
                        <a:pt x="5692" y="820"/>
                        <a:pt x="5650" y="820"/>
                        <a:pt x="5615" y="823"/>
                      </a:cubicBezTo>
                      <a:cubicBezTo>
                        <a:pt x="5544" y="830"/>
                        <a:pt x="5473" y="846"/>
                        <a:pt x="5415" y="888"/>
                      </a:cubicBezTo>
                      <a:cubicBezTo>
                        <a:pt x="5383" y="872"/>
                        <a:pt x="5351" y="859"/>
                        <a:pt x="5315" y="849"/>
                      </a:cubicBezTo>
                      <a:cubicBezTo>
                        <a:pt x="5322" y="852"/>
                        <a:pt x="5357" y="823"/>
                        <a:pt x="5367" y="817"/>
                      </a:cubicBezTo>
                      <a:cubicBezTo>
                        <a:pt x="5383" y="807"/>
                        <a:pt x="5402" y="798"/>
                        <a:pt x="5418" y="788"/>
                      </a:cubicBezTo>
                      <a:cubicBezTo>
                        <a:pt x="5454" y="766"/>
                        <a:pt x="5492" y="756"/>
                        <a:pt x="5531" y="746"/>
                      </a:cubicBezTo>
                      <a:cubicBezTo>
                        <a:pt x="5699" y="711"/>
                        <a:pt x="5869" y="743"/>
                        <a:pt x="6020" y="814"/>
                      </a:cubicBezTo>
                      <a:cubicBezTo>
                        <a:pt x="6024" y="814"/>
                        <a:pt x="6024" y="814"/>
                        <a:pt x="6027" y="817"/>
                      </a:cubicBezTo>
                      <a:cubicBezTo>
                        <a:pt x="6040" y="823"/>
                        <a:pt x="6056" y="830"/>
                        <a:pt x="6069" y="836"/>
                      </a:cubicBezTo>
                      <a:cubicBezTo>
                        <a:pt x="6198" y="901"/>
                        <a:pt x="6313" y="977"/>
                        <a:pt x="6446" y="1035"/>
                      </a:cubicBezTo>
                      <a:cubicBezTo>
                        <a:pt x="6404" y="1067"/>
                        <a:pt x="6359" y="1106"/>
                        <a:pt x="6339" y="1131"/>
                      </a:cubicBezTo>
                      <a:cubicBezTo>
                        <a:pt x="6291" y="1141"/>
                        <a:pt x="6246" y="1151"/>
                        <a:pt x="6198" y="1157"/>
                      </a:cubicBezTo>
                      <a:cubicBezTo>
                        <a:pt x="6198" y="1118"/>
                        <a:pt x="6181" y="1083"/>
                        <a:pt x="6153" y="1061"/>
                      </a:cubicBezTo>
                      <a:cubicBezTo>
                        <a:pt x="6140" y="1054"/>
                        <a:pt x="6127" y="1045"/>
                        <a:pt x="6114" y="1038"/>
                      </a:cubicBezTo>
                      <a:cubicBezTo>
                        <a:pt x="6101" y="1029"/>
                        <a:pt x="6095" y="1019"/>
                        <a:pt x="6092" y="999"/>
                      </a:cubicBezTo>
                      <a:cubicBezTo>
                        <a:pt x="6088" y="967"/>
                        <a:pt x="6085" y="943"/>
                        <a:pt x="6062" y="917"/>
                      </a:cubicBezTo>
                      <a:cubicBezTo>
                        <a:pt x="6027" y="878"/>
                        <a:pt x="5979" y="872"/>
                        <a:pt x="5927" y="881"/>
                      </a:cubicBezTo>
                      <a:cubicBezTo>
                        <a:pt x="5924" y="865"/>
                        <a:pt x="5924" y="849"/>
                        <a:pt x="5917" y="836"/>
                      </a:cubicBezTo>
                      <a:cubicBezTo>
                        <a:pt x="5911" y="820"/>
                        <a:pt x="5901" y="807"/>
                        <a:pt x="5888" y="798"/>
                      </a:cubicBezTo>
                      <a:cubicBezTo>
                        <a:pt x="5866" y="782"/>
                        <a:pt x="5834" y="775"/>
                        <a:pt x="5805" y="782"/>
                      </a:cubicBezTo>
                      <a:cubicBezTo>
                        <a:pt x="5779" y="785"/>
                        <a:pt x="5753" y="801"/>
                        <a:pt x="5731" y="820"/>
                      </a:cubicBezTo>
                      <a:moveTo>
                        <a:pt x="5605" y="923"/>
                      </a:moveTo>
                      <a:lnTo>
                        <a:pt x="5605" y="923"/>
                      </a:lnTo>
                      <a:cubicBezTo>
                        <a:pt x="5602" y="888"/>
                        <a:pt x="5579" y="869"/>
                        <a:pt x="5554" y="862"/>
                      </a:cubicBezTo>
                      <a:cubicBezTo>
                        <a:pt x="5586" y="856"/>
                        <a:pt x="5618" y="852"/>
                        <a:pt x="5653" y="852"/>
                      </a:cubicBezTo>
                      <a:cubicBezTo>
                        <a:pt x="5666" y="852"/>
                        <a:pt x="5682" y="852"/>
                        <a:pt x="5699" y="852"/>
                      </a:cubicBezTo>
                      <a:cubicBezTo>
                        <a:pt x="5686" y="869"/>
                        <a:pt x="5673" y="885"/>
                        <a:pt x="5663" y="901"/>
                      </a:cubicBezTo>
                      <a:cubicBezTo>
                        <a:pt x="5631" y="955"/>
                        <a:pt x="5621" y="1019"/>
                        <a:pt x="5563" y="1058"/>
                      </a:cubicBezTo>
                      <a:cubicBezTo>
                        <a:pt x="5544" y="1074"/>
                        <a:pt x="5515" y="1086"/>
                        <a:pt x="5486" y="1083"/>
                      </a:cubicBezTo>
                      <a:cubicBezTo>
                        <a:pt x="5454" y="1083"/>
                        <a:pt x="5438" y="1051"/>
                        <a:pt x="5444" y="1022"/>
                      </a:cubicBezTo>
                      <a:cubicBezTo>
                        <a:pt x="5447" y="1016"/>
                        <a:pt x="5447" y="1012"/>
                        <a:pt x="5451" y="1009"/>
                      </a:cubicBezTo>
                      <a:cubicBezTo>
                        <a:pt x="5451" y="1006"/>
                        <a:pt x="5454" y="1003"/>
                        <a:pt x="5457" y="1003"/>
                      </a:cubicBezTo>
                      <a:lnTo>
                        <a:pt x="5460" y="1006"/>
                      </a:lnTo>
                      <a:cubicBezTo>
                        <a:pt x="5467" y="1012"/>
                        <a:pt x="5476" y="1016"/>
                        <a:pt x="5486" y="1019"/>
                      </a:cubicBezTo>
                      <a:cubicBezTo>
                        <a:pt x="5505" y="1029"/>
                        <a:pt x="5528" y="1032"/>
                        <a:pt x="5550" y="1025"/>
                      </a:cubicBezTo>
                      <a:cubicBezTo>
                        <a:pt x="5599" y="1016"/>
                        <a:pt x="5612" y="967"/>
                        <a:pt x="5605" y="923"/>
                      </a:cubicBezTo>
                      <a:moveTo>
                        <a:pt x="5444" y="1302"/>
                      </a:moveTo>
                      <a:lnTo>
                        <a:pt x="5444" y="1302"/>
                      </a:lnTo>
                      <a:cubicBezTo>
                        <a:pt x="5431" y="1296"/>
                        <a:pt x="5415" y="1292"/>
                        <a:pt x="5402" y="1289"/>
                      </a:cubicBezTo>
                      <a:cubicBezTo>
                        <a:pt x="5363" y="1199"/>
                        <a:pt x="5260" y="1135"/>
                        <a:pt x="5174" y="1102"/>
                      </a:cubicBezTo>
                      <a:cubicBezTo>
                        <a:pt x="5087" y="1074"/>
                        <a:pt x="4987" y="1067"/>
                        <a:pt x="4897" y="1086"/>
                      </a:cubicBezTo>
                      <a:cubicBezTo>
                        <a:pt x="4822" y="1106"/>
                        <a:pt x="4755" y="1138"/>
                        <a:pt x="4687" y="1164"/>
                      </a:cubicBezTo>
                      <a:cubicBezTo>
                        <a:pt x="4607" y="1193"/>
                        <a:pt x="4526" y="1222"/>
                        <a:pt x="4442" y="1234"/>
                      </a:cubicBezTo>
                      <a:cubicBezTo>
                        <a:pt x="4372" y="1244"/>
                        <a:pt x="4304" y="1254"/>
                        <a:pt x="4233" y="1257"/>
                      </a:cubicBezTo>
                      <a:cubicBezTo>
                        <a:pt x="4256" y="1241"/>
                        <a:pt x="4269" y="1218"/>
                        <a:pt x="4272" y="1196"/>
                      </a:cubicBezTo>
                      <a:cubicBezTo>
                        <a:pt x="4285" y="1193"/>
                        <a:pt x="4294" y="1193"/>
                        <a:pt x="4298" y="1193"/>
                      </a:cubicBezTo>
                      <a:cubicBezTo>
                        <a:pt x="4314" y="1190"/>
                        <a:pt x="4326" y="1190"/>
                        <a:pt x="4343" y="1186"/>
                      </a:cubicBezTo>
                      <a:cubicBezTo>
                        <a:pt x="4372" y="1180"/>
                        <a:pt x="4401" y="1173"/>
                        <a:pt x="4433" y="1167"/>
                      </a:cubicBezTo>
                      <a:cubicBezTo>
                        <a:pt x="4597" y="1125"/>
                        <a:pt x="4758" y="1054"/>
                        <a:pt x="4929" y="1029"/>
                      </a:cubicBezTo>
                      <a:cubicBezTo>
                        <a:pt x="5045" y="1012"/>
                        <a:pt x="5151" y="1035"/>
                        <a:pt x="5251" y="1096"/>
                      </a:cubicBezTo>
                      <a:cubicBezTo>
                        <a:pt x="5328" y="1148"/>
                        <a:pt x="5399" y="1218"/>
                        <a:pt x="5444" y="1302"/>
                      </a:cubicBezTo>
                      <a:moveTo>
                        <a:pt x="3808" y="820"/>
                      </a:moveTo>
                      <a:lnTo>
                        <a:pt x="3808" y="820"/>
                      </a:lnTo>
                      <a:cubicBezTo>
                        <a:pt x="3766" y="820"/>
                        <a:pt x="3728" y="820"/>
                        <a:pt x="3692" y="823"/>
                      </a:cubicBezTo>
                      <a:cubicBezTo>
                        <a:pt x="3621" y="830"/>
                        <a:pt x="3550" y="846"/>
                        <a:pt x="3492" y="888"/>
                      </a:cubicBezTo>
                      <a:cubicBezTo>
                        <a:pt x="3460" y="872"/>
                        <a:pt x="3425" y="859"/>
                        <a:pt x="3392" y="849"/>
                      </a:cubicBezTo>
                      <a:cubicBezTo>
                        <a:pt x="3399" y="852"/>
                        <a:pt x="3434" y="823"/>
                        <a:pt x="3444" y="817"/>
                      </a:cubicBezTo>
                      <a:cubicBezTo>
                        <a:pt x="3460" y="807"/>
                        <a:pt x="3480" y="798"/>
                        <a:pt x="3496" y="788"/>
                      </a:cubicBezTo>
                      <a:cubicBezTo>
                        <a:pt x="3531" y="766"/>
                        <a:pt x="3570" y="756"/>
                        <a:pt x="3608" y="746"/>
                      </a:cubicBezTo>
                      <a:cubicBezTo>
                        <a:pt x="3776" y="711"/>
                        <a:pt x="3946" y="743"/>
                        <a:pt x="4098" y="814"/>
                      </a:cubicBezTo>
                      <a:cubicBezTo>
                        <a:pt x="4101" y="814"/>
                        <a:pt x="4101" y="814"/>
                        <a:pt x="4104" y="817"/>
                      </a:cubicBezTo>
                      <a:cubicBezTo>
                        <a:pt x="4117" y="823"/>
                        <a:pt x="4133" y="830"/>
                        <a:pt x="4146" y="836"/>
                      </a:cubicBezTo>
                      <a:cubicBezTo>
                        <a:pt x="4275" y="901"/>
                        <a:pt x="4391" y="977"/>
                        <a:pt x="4523" y="1035"/>
                      </a:cubicBezTo>
                      <a:cubicBezTo>
                        <a:pt x="4481" y="1067"/>
                        <a:pt x="4436" y="1106"/>
                        <a:pt x="4417" y="1131"/>
                      </a:cubicBezTo>
                      <a:cubicBezTo>
                        <a:pt x="4368" y="1141"/>
                        <a:pt x="4323" y="1151"/>
                        <a:pt x="4275" y="1157"/>
                      </a:cubicBezTo>
                      <a:cubicBezTo>
                        <a:pt x="4275" y="1118"/>
                        <a:pt x="4259" y="1083"/>
                        <a:pt x="4230" y="1061"/>
                      </a:cubicBezTo>
                      <a:cubicBezTo>
                        <a:pt x="4217" y="1054"/>
                        <a:pt x="4204" y="1045"/>
                        <a:pt x="4191" y="1038"/>
                      </a:cubicBezTo>
                      <a:cubicBezTo>
                        <a:pt x="4178" y="1029"/>
                        <a:pt x="4172" y="1019"/>
                        <a:pt x="4169" y="999"/>
                      </a:cubicBezTo>
                      <a:cubicBezTo>
                        <a:pt x="4165" y="967"/>
                        <a:pt x="4162" y="943"/>
                        <a:pt x="4140" y="917"/>
                      </a:cubicBezTo>
                      <a:cubicBezTo>
                        <a:pt x="4104" y="878"/>
                        <a:pt x="4056" y="872"/>
                        <a:pt x="4005" y="881"/>
                      </a:cubicBezTo>
                      <a:cubicBezTo>
                        <a:pt x="4001" y="865"/>
                        <a:pt x="4001" y="849"/>
                        <a:pt x="3995" y="836"/>
                      </a:cubicBezTo>
                      <a:cubicBezTo>
                        <a:pt x="3989" y="820"/>
                        <a:pt x="3979" y="807"/>
                        <a:pt x="3966" y="798"/>
                      </a:cubicBezTo>
                      <a:cubicBezTo>
                        <a:pt x="3940" y="782"/>
                        <a:pt x="3911" y="775"/>
                        <a:pt x="3882" y="782"/>
                      </a:cubicBezTo>
                      <a:cubicBezTo>
                        <a:pt x="3856" y="785"/>
                        <a:pt x="3831" y="801"/>
                        <a:pt x="3808" y="820"/>
                      </a:cubicBezTo>
                      <a:moveTo>
                        <a:pt x="3682" y="923"/>
                      </a:moveTo>
                      <a:lnTo>
                        <a:pt x="3682" y="923"/>
                      </a:lnTo>
                      <a:cubicBezTo>
                        <a:pt x="3679" y="888"/>
                        <a:pt x="3657" y="869"/>
                        <a:pt x="3631" y="862"/>
                      </a:cubicBezTo>
                      <a:cubicBezTo>
                        <a:pt x="3663" y="856"/>
                        <a:pt x="3695" y="852"/>
                        <a:pt x="3731" y="852"/>
                      </a:cubicBezTo>
                      <a:cubicBezTo>
                        <a:pt x="3744" y="852"/>
                        <a:pt x="3760" y="852"/>
                        <a:pt x="3776" y="852"/>
                      </a:cubicBezTo>
                      <a:cubicBezTo>
                        <a:pt x="3763" y="869"/>
                        <a:pt x="3750" y="885"/>
                        <a:pt x="3740" y="901"/>
                      </a:cubicBezTo>
                      <a:cubicBezTo>
                        <a:pt x="3708" y="955"/>
                        <a:pt x="3698" y="1019"/>
                        <a:pt x="3641" y="1058"/>
                      </a:cubicBezTo>
                      <a:cubicBezTo>
                        <a:pt x="3621" y="1074"/>
                        <a:pt x="3592" y="1086"/>
                        <a:pt x="3563" y="1083"/>
                      </a:cubicBezTo>
                      <a:cubicBezTo>
                        <a:pt x="3531" y="1083"/>
                        <a:pt x="3515" y="1051"/>
                        <a:pt x="3521" y="1022"/>
                      </a:cubicBezTo>
                      <a:cubicBezTo>
                        <a:pt x="3525" y="1016"/>
                        <a:pt x="3525" y="1012"/>
                        <a:pt x="3528" y="1009"/>
                      </a:cubicBezTo>
                      <a:cubicBezTo>
                        <a:pt x="3528" y="1006"/>
                        <a:pt x="3531" y="1003"/>
                        <a:pt x="3534" y="1003"/>
                      </a:cubicBezTo>
                      <a:lnTo>
                        <a:pt x="3537" y="1006"/>
                      </a:lnTo>
                      <a:cubicBezTo>
                        <a:pt x="3544" y="1012"/>
                        <a:pt x="3553" y="1016"/>
                        <a:pt x="3563" y="1019"/>
                      </a:cubicBezTo>
                      <a:cubicBezTo>
                        <a:pt x="3583" y="1029"/>
                        <a:pt x="3605" y="1032"/>
                        <a:pt x="3628" y="1025"/>
                      </a:cubicBezTo>
                      <a:cubicBezTo>
                        <a:pt x="3676" y="1016"/>
                        <a:pt x="3689" y="967"/>
                        <a:pt x="3682" y="923"/>
                      </a:cubicBezTo>
                      <a:moveTo>
                        <a:pt x="3521" y="1302"/>
                      </a:moveTo>
                      <a:lnTo>
                        <a:pt x="3521" y="1302"/>
                      </a:lnTo>
                      <a:cubicBezTo>
                        <a:pt x="3508" y="1296"/>
                        <a:pt x="3492" y="1292"/>
                        <a:pt x="3480" y="1289"/>
                      </a:cubicBezTo>
                      <a:cubicBezTo>
                        <a:pt x="3441" y="1199"/>
                        <a:pt x="3338" y="1135"/>
                        <a:pt x="3251" y="1102"/>
                      </a:cubicBezTo>
                      <a:cubicBezTo>
                        <a:pt x="3164" y="1074"/>
                        <a:pt x="3064" y="1067"/>
                        <a:pt x="2974" y="1086"/>
                      </a:cubicBezTo>
                      <a:cubicBezTo>
                        <a:pt x="2900" y="1106"/>
                        <a:pt x="2832" y="1138"/>
                        <a:pt x="2764" y="1164"/>
                      </a:cubicBezTo>
                      <a:cubicBezTo>
                        <a:pt x="2684" y="1193"/>
                        <a:pt x="2603" y="1222"/>
                        <a:pt x="2520" y="1234"/>
                      </a:cubicBezTo>
                      <a:cubicBezTo>
                        <a:pt x="2449" y="1244"/>
                        <a:pt x="2381" y="1254"/>
                        <a:pt x="2310" y="1257"/>
                      </a:cubicBezTo>
                      <a:cubicBezTo>
                        <a:pt x="2333" y="1241"/>
                        <a:pt x="2346" y="1218"/>
                        <a:pt x="2349" y="1196"/>
                      </a:cubicBezTo>
                      <a:cubicBezTo>
                        <a:pt x="2362" y="1193"/>
                        <a:pt x="2372" y="1193"/>
                        <a:pt x="2375" y="1193"/>
                      </a:cubicBezTo>
                      <a:cubicBezTo>
                        <a:pt x="2391" y="1190"/>
                        <a:pt x="2404" y="1190"/>
                        <a:pt x="2420" y="1186"/>
                      </a:cubicBezTo>
                      <a:cubicBezTo>
                        <a:pt x="2449" y="1180"/>
                        <a:pt x="2478" y="1173"/>
                        <a:pt x="2507" y="1167"/>
                      </a:cubicBezTo>
                      <a:cubicBezTo>
                        <a:pt x="2675" y="1125"/>
                        <a:pt x="2835" y="1054"/>
                        <a:pt x="3006" y="1029"/>
                      </a:cubicBezTo>
                      <a:cubicBezTo>
                        <a:pt x="3122" y="1012"/>
                        <a:pt x="3228" y="1035"/>
                        <a:pt x="3328" y="1096"/>
                      </a:cubicBezTo>
                      <a:cubicBezTo>
                        <a:pt x="3405" y="1148"/>
                        <a:pt x="3476" y="1218"/>
                        <a:pt x="3521" y="1302"/>
                      </a:cubicBezTo>
                      <a:moveTo>
                        <a:pt x="1885" y="820"/>
                      </a:moveTo>
                      <a:lnTo>
                        <a:pt x="1885" y="820"/>
                      </a:lnTo>
                      <a:cubicBezTo>
                        <a:pt x="1843" y="820"/>
                        <a:pt x="1805" y="820"/>
                        <a:pt x="1769" y="823"/>
                      </a:cubicBezTo>
                      <a:cubicBezTo>
                        <a:pt x="1698" y="830"/>
                        <a:pt x="1628" y="846"/>
                        <a:pt x="1570" y="888"/>
                      </a:cubicBezTo>
                      <a:cubicBezTo>
                        <a:pt x="1537" y="872"/>
                        <a:pt x="1502" y="859"/>
                        <a:pt x="1470" y="849"/>
                      </a:cubicBezTo>
                      <a:cubicBezTo>
                        <a:pt x="1476" y="852"/>
                        <a:pt x="1512" y="823"/>
                        <a:pt x="1521" y="817"/>
                      </a:cubicBezTo>
                      <a:cubicBezTo>
                        <a:pt x="1537" y="807"/>
                        <a:pt x="1554" y="798"/>
                        <a:pt x="1573" y="788"/>
                      </a:cubicBezTo>
                      <a:cubicBezTo>
                        <a:pt x="1608" y="766"/>
                        <a:pt x="1647" y="756"/>
                        <a:pt x="1686" y="746"/>
                      </a:cubicBezTo>
                      <a:cubicBezTo>
                        <a:pt x="1853" y="711"/>
                        <a:pt x="2024" y="743"/>
                        <a:pt x="2175" y="814"/>
                      </a:cubicBezTo>
                      <a:cubicBezTo>
                        <a:pt x="2178" y="814"/>
                        <a:pt x="2178" y="814"/>
                        <a:pt x="2182" y="817"/>
                      </a:cubicBezTo>
                      <a:cubicBezTo>
                        <a:pt x="2194" y="823"/>
                        <a:pt x="2211" y="830"/>
                        <a:pt x="2223" y="836"/>
                      </a:cubicBezTo>
                      <a:cubicBezTo>
                        <a:pt x="2352" y="901"/>
                        <a:pt x="2468" y="977"/>
                        <a:pt x="2600" y="1035"/>
                      </a:cubicBezTo>
                      <a:cubicBezTo>
                        <a:pt x="2559" y="1067"/>
                        <a:pt x="2513" y="1106"/>
                        <a:pt x="2494" y="1131"/>
                      </a:cubicBezTo>
                      <a:cubicBezTo>
                        <a:pt x="2446" y="1141"/>
                        <a:pt x="2401" y="1151"/>
                        <a:pt x="2352" y="1157"/>
                      </a:cubicBezTo>
                      <a:cubicBezTo>
                        <a:pt x="2352" y="1118"/>
                        <a:pt x="2336" y="1083"/>
                        <a:pt x="2307" y="1061"/>
                      </a:cubicBezTo>
                      <a:cubicBezTo>
                        <a:pt x="2294" y="1054"/>
                        <a:pt x="2282" y="1045"/>
                        <a:pt x="2269" y="1038"/>
                      </a:cubicBezTo>
                      <a:cubicBezTo>
                        <a:pt x="2252" y="1029"/>
                        <a:pt x="2249" y="1019"/>
                        <a:pt x="2246" y="999"/>
                      </a:cubicBezTo>
                      <a:cubicBezTo>
                        <a:pt x="2243" y="967"/>
                        <a:pt x="2240" y="943"/>
                        <a:pt x="2217" y="917"/>
                      </a:cubicBezTo>
                      <a:cubicBezTo>
                        <a:pt x="2182" y="878"/>
                        <a:pt x="2133" y="872"/>
                        <a:pt x="2082" y="881"/>
                      </a:cubicBezTo>
                      <a:cubicBezTo>
                        <a:pt x="2078" y="865"/>
                        <a:pt x="2078" y="849"/>
                        <a:pt x="2072" y="836"/>
                      </a:cubicBezTo>
                      <a:cubicBezTo>
                        <a:pt x="2066" y="820"/>
                        <a:pt x="2056" y="807"/>
                        <a:pt x="2043" y="798"/>
                      </a:cubicBezTo>
                      <a:cubicBezTo>
                        <a:pt x="2018" y="782"/>
                        <a:pt x="1988" y="775"/>
                        <a:pt x="1959" y="782"/>
                      </a:cubicBezTo>
                      <a:cubicBezTo>
                        <a:pt x="1934" y="785"/>
                        <a:pt x="1908" y="801"/>
                        <a:pt x="1885" y="820"/>
                      </a:cubicBezTo>
                      <a:moveTo>
                        <a:pt x="1760" y="923"/>
                      </a:moveTo>
                      <a:lnTo>
                        <a:pt x="1760" y="923"/>
                      </a:lnTo>
                      <a:cubicBezTo>
                        <a:pt x="1757" y="888"/>
                        <a:pt x="1734" y="869"/>
                        <a:pt x="1708" y="862"/>
                      </a:cubicBezTo>
                      <a:cubicBezTo>
                        <a:pt x="1741" y="856"/>
                        <a:pt x="1773" y="852"/>
                        <a:pt x="1808" y="852"/>
                      </a:cubicBezTo>
                      <a:cubicBezTo>
                        <a:pt x="1821" y="852"/>
                        <a:pt x="1837" y="852"/>
                        <a:pt x="1853" y="852"/>
                      </a:cubicBezTo>
                      <a:cubicBezTo>
                        <a:pt x="1840" y="869"/>
                        <a:pt x="1827" y="885"/>
                        <a:pt x="1818" y="901"/>
                      </a:cubicBezTo>
                      <a:cubicBezTo>
                        <a:pt x="1786" y="955"/>
                        <a:pt x="1776" y="1019"/>
                        <a:pt x="1718" y="1058"/>
                      </a:cubicBezTo>
                      <a:cubicBezTo>
                        <a:pt x="1698" y="1074"/>
                        <a:pt x="1670" y="1086"/>
                        <a:pt x="1641" y="1083"/>
                      </a:cubicBezTo>
                      <a:cubicBezTo>
                        <a:pt x="1608" y="1083"/>
                        <a:pt x="1592" y="1051"/>
                        <a:pt x="1599" y="1022"/>
                      </a:cubicBezTo>
                      <a:cubicBezTo>
                        <a:pt x="1602" y="1016"/>
                        <a:pt x="1602" y="1012"/>
                        <a:pt x="1605" y="1009"/>
                      </a:cubicBezTo>
                      <a:cubicBezTo>
                        <a:pt x="1605" y="1006"/>
                        <a:pt x="1608" y="1003"/>
                        <a:pt x="1612" y="1003"/>
                      </a:cubicBezTo>
                      <a:lnTo>
                        <a:pt x="1615" y="1006"/>
                      </a:lnTo>
                      <a:cubicBezTo>
                        <a:pt x="1621" y="1012"/>
                        <a:pt x="1631" y="1016"/>
                        <a:pt x="1641" y="1019"/>
                      </a:cubicBezTo>
                      <a:cubicBezTo>
                        <a:pt x="1660" y="1029"/>
                        <a:pt x="1682" y="1032"/>
                        <a:pt x="1705" y="1025"/>
                      </a:cubicBezTo>
                      <a:cubicBezTo>
                        <a:pt x="1753" y="1016"/>
                        <a:pt x="1766" y="967"/>
                        <a:pt x="1760" y="923"/>
                      </a:cubicBezTo>
                      <a:moveTo>
                        <a:pt x="1096" y="788"/>
                      </a:moveTo>
                      <a:lnTo>
                        <a:pt x="1096" y="788"/>
                      </a:lnTo>
                      <a:cubicBezTo>
                        <a:pt x="1096" y="785"/>
                        <a:pt x="1096" y="785"/>
                        <a:pt x="1096" y="785"/>
                      </a:cubicBezTo>
                      <a:cubicBezTo>
                        <a:pt x="1119" y="753"/>
                        <a:pt x="1145" y="724"/>
                        <a:pt x="1173" y="698"/>
                      </a:cubicBezTo>
                      <a:cubicBezTo>
                        <a:pt x="1228" y="643"/>
                        <a:pt x="1293" y="598"/>
                        <a:pt x="1367" y="569"/>
                      </a:cubicBezTo>
                      <a:cubicBezTo>
                        <a:pt x="1444" y="537"/>
                        <a:pt x="1531" y="530"/>
                        <a:pt x="1615" y="530"/>
                      </a:cubicBezTo>
                      <a:lnTo>
                        <a:pt x="1618" y="530"/>
                      </a:lnTo>
                      <a:cubicBezTo>
                        <a:pt x="1541" y="543"/>
                        <a:pt x="1463" y="569"/>
                        <a:pt x="1393" y="598"/>
                      </a:cubicBezTo>
                      <a:cubicBezTo>
                        <a:pt x="1293" y="637"/>
                        <a:pt x="1206" y="717"/>
                        <a:pt x="1148" y="810"/>
                      </a:cubicBezTo>
                      <a:cubicBezTo>
                        <a:pt x="1148" y="814"/>
                        <a:pt x="1145" y="817"/>
                        <a:pt x="1145" y="820"/>
                      </a:cubicBezTo>
                      <a:cubicBezTo>
                        <a:pt x="1141" y="820"/>
                        <a:pt x="1138" y="823"/>
                        <a:pt x="1135" y="823"/>
                      </a:cubicBezTo>
                      <a:cubicBezTo>
                        <a:pt x="1112" y="827"/>
                        <a:pt x="1093" y="830"/>
                        <a:pt x="1071" y="833"/>
                      </a:cubicBezTo>
                      <a:cubicBezTo>
                        <a:pt x="1077" y="817"/>
                        <a:pt x="1087" y="801"/>
                        <a:pt x="1096" y="788"/>
                      </a:cubicBezTo>
                      <a:moveTo>
                        <a:pt x="2810" y="659"/>
                      </a:moveTo>
                      <a:lnTo>
                        <a:pt x="2810" y="659"/>
                      </a:lnTo>
                      <a:cubicBezTo>
                        <a:pt x="2835" y="659"/>
                        <a:pt x="2848" y="643"/>
                        <a:pt x="2858" y="621"/>
                      </a:cubicBezTo>
                      <a:cubicBezTo>
                        <a:pt x="2868" y="605"/>
                        <a:pt x="2880" y="598"/>
                        <a:pt x="2897" y="598"/>
                      </a:cubicBezTo>
                      <a:cubicBezTo>
                        <a:pt x="2909" y="598"/>
                        <a:pt x="2919" y="605"/>
                        <a:pt x="2926" y="617"/>
                      </a:cubicBezTo>
                      <a:cubicBezTo>
                        <a:pt x="2942" y="643"/>
                        <a:pt x="2935" y="682"/>
                        <a:pt x="2906" y="694"/>
                      </a:cubicBezTo>
                      <a:cubicBezTo>
                        <a:pt x="2890" y="701"/>
                        <a:pt x="2874" y="704"/>
                        <a:pt x="2858" y="704"/>
                      </a:cubicBezTo>
                      <a:cubicBezTo>
                        <a:pt x="2848" y="704"/>
                        <a:pt x="2839" y="704"/>
                        <a:pt x="2829" y="701"/>
                      </a:cubicBezTo>
                      <a:cubicBezTo>
                        <a:pt x="2761" y="698"/>
                        <a:pt x="2710" y="656"/>
                        <a:pt x="2645" y="650"/>
                      </a:cubicBezTo>
                      <a:cubicBezTo>
                        <a:pt x="2642" y="650"/>
                        <a:pt x="2636" y="650"/>
                        <a:pt x="2632" y="650"/>
                      </a:cubicBezTo>
                      <a:cubicBezTo>
                        <a:pt x="2575" y="650"/>
                        <a:pt x="2517" y="678"/>
                        <a:pt x="2478" y="724"/>
                      </a:cubicBezTo>
                      <a:cubicBezTo>
                        <a:pt x="2465" y="720"/>
                        <a:pt x="2430" y="714"/>
                        <a:pt x="2426" y="711"/>
                      </a:cubicBezTo>
                      <a:cubicBezTo>
                        <a:pt x="2404" y="707"/>
                        <a:pt x="2381" y="701"/>
                        <a:pt x="2362" y="694"/>
                      </a:cubicBezTo>
                      <a:cubicBezTo>
                        <a:pt x="2320" y="685"/>
                        <a:pt x="2278" y="672"/>
                        <a:pt x="2236" y="659"/>
                      </a:cubicBezTo>
                      <a:cubicBezTo>
                        <a:pt x="2156" y="630"/>
                        <a:pt x="2075" y="595"/>
                        <a:pt x="1995" y="563"/>
                      </a:cubicBezTo>
                      <a:cubicBezTo>
                        <a:pt x="1988" y="559"/>
                        <a:pt x="1979" y="556"/>
                        <a:pt x="1972" y="553"/>
                      </a:cubicBezTo>
                      <a:cubicBezTo>
                        <a:pt x="1853" y="501"/>
                        <a:pt x="1731" y="492"/>
                        <a:pt x="1602" y="495"/>
                      </a:cubicBezTo>
                      <a:cubicBezTo>
                        <a:pt x="1596" y="495"/>
                        <a:pt x="1589" y="495"/>
                        <a:pt x="1583" y="495"/>
                      </a:cubicBezTo>
                      <a:cubicBezTo>
                        <a:pt x="1625" y="453"/>
                        <a:pt x="1711" y="450"/>
                        <a:pt x="1763" y="450"/>
                      </a:cubicBezTo>
                      <a:cubicBezTo>
                        <a:pt x="1850" y="447"/>
                        <a:pt x="1937" y="457"/>
                        <a:pt x="2024" y="476"/>
                      </a:cubicBezTo>
                      <a:cubicBezTo>
                        <a:pt x="2107" y="492"/>
                        <a:pt x="2188" y="521"/>
                        <a:pt x="2272" y="546"/>
                      </a:cubicBezTo>
                      <a:lnTo>
                        <a:pt x="2275" y="546"/>
                      </a:lnTo>
                      <a:cubicBezTo>
                        <a:pt x="2291" y="553"/>
                        <a:pt x="2307" y="556"/>
                        <a:pt x="2320" y="559"/>
                      </a:cubicBezTo>
                      <a:cubicBezTo>
                        <a:pt x="2455" y="601"/>
                        <a:pt x="2597" y="630"/>
                        <a:pt x="2735" y="608"/>
                      </a:cubicBezTo>
                      <a:cubicBezTo>
                        <a:pt x="2742" y="637"/>
                        <a:pt x="2771" y="662"/>
                        <a:pt x="2807" y="659"/>
                      </a:cubicBezTo>
                      <a:lnTo>
                        <a:pt x="2807" y="659"/>
                      </a:lnTo>
                      <a:cubicBezTo>
                        <a:pt x="2810" y="659"/>
                        <a:pt x="2810" y="659"/>
                        <a:pt x="2810" y="659"/>
                      </a:cubicBezTo>
                      <a:moveTo>
                        <a:pt x="2665" y="521"/>
                      </a:moveTo>
                      <a:lnTo>
                        <a:pt x="2665" y="521"/>
                      </a:lnTo>
                      <a:cubicBezTo>
                        <a:pt x="2707" y="518"/>
                        <a:pt x="2726" y="495"/>
                        <a:pt x="2735" y="485"/>
                      </a:cubicBezTo>
                      <a:cubicBezTo>
                        <a:pt x="2755" y="476"/>
                        <a:pt x="2768" y="460"/>
                        <a:pt x="2777" y="444"/>
                      </a:cubicBezTo>
                      <a:cubicBezTo>
                        <a:pt x="2787" y="424"/>
                        <a:pt x="2790" y="405"/>
                        <a:pt x="2774" y="389"/>
                      </a:cubicBezTo>
                      <a:cubicBezTo>
                        <a:pt x="2755" y="369"/>
                        <a:pt x="2726" y="353"/>
                        <a:pt x="2735" y="321"/>
                      </a:cubicBezTo>
                      <a:cubicBezTo>
                        <a:pt x="2748" y="292"/>
                        <a:pt x="2790" y="279"/>
                        <a:pt x="2819" y="279"/>
                      </a:cubicBezTo>
                      <a:cubicBezTo>
                        <a:pt x="2842" y="279"/>
                        <a:pt x="2868" y="289"/>
                        <a:pt x="2887" y="302"/>
                      </a:cubicBezTo>
                      <a:cubicBezTo>
                        <a:pt x="2932" y="331"/>
                        <a:pt x="2971" y="382"/>
                        <a:pt x="2964" y="437"/>
                      </a:cubicBezTo>
                      <a:cubicBezTo>
                        <a:pt x="2961" y="460"/>
                        <a:pt x="2942" y="498"/>
                        <a:pt x="2916" y="498"/>
                      </a:cubicBezTo>
                      <a:cubicBezTo>
                        <a:pt x="2893" y="498"/>
                        <a:pt x="2874" y="482"/>
                        <a:pt x="2851" y="476"/>
                      </a:cubicBezTo>
                      <a:cubicBezTo>
                        <a:pt x="2848" y="476"/>
                        <a:pt x="2845" y="476"/>
                        <a:pt x="2842" y="476"/>
                      </a:cubicBezTo>
                      <a:cubicBezTo>
                        <a:pt x="2794" y="473"/>
                        <a:pt x="2752" y="518"/>
                        <a:pt x="2735" y="559"/>
                      </a:cubicBezTo>
                      <a:cubicBezTo>
                        <a:pt x="2735" y="563"/>
                        <a:pt x="2735" y="566"/>
                        <a:pt x="2735" y="566"/>
                      </a:cubicBezTo>
                      <a:cubicBezTo>
                        <a:pt x="2607" y="592"/>
                        <a:pt x="2478" y="566"/>
                        <a:pt x="2352" y="530"/>
                      </a:cubicBezTo>
                      <a:cubicBezTo>
                        <a:pt x="2323" y="524"/>
                        <a:pt x="2294" y="514"/>
                        <a:pt x="2265" y="505"/>
                      </a:cubicBezTo>
                      <a:cubicBezTo>
                        <a:pt x="2169" y="476"/>
                        <a:pt x="2072" y="444"/>
                        <a:pt x="1969" y="427"/>
                      </a:cubicBezTo>
                      <a:cubicBezTo>
                        <a:pt x="1879" y="414"/>
                        <a:pt x="1789" y="414"/>
                        <a:pt x="1702" y="427"/>
                      </a:cubicBezTo>
                      <a:cubicBezTo>
                        <a:pt x="1653" y="434"/>
                        <a:pt x="1599" y="447"/>
                        <a:pt x="1570" y="485"/>
                      </a:cubicBezTo>
                      <a:cubicBezTo>
                        <a:pt x="1566" y="489"/>
                        <a:pt x="1563" y="492"/>
                        <a:pt x="1560" y="495"/>
                      </a:cubicBezTo>
                      <a:cubicBezTo>
                        <a:pt x="1557" y="498"/>
                        <a:pt x="1554" y="498"/>
                        <a:pt x="1550" y="498"/>
                      </a:cubicBezTo>
                      <a:cubicBezTo>
                        <a:pt x="1521" y="501"/>
                        <a:pt x="1489" y="505"/>
                        <a:pt x="1457" y="508"/>
                      </a:cubicBezTo>
                      <a:cubicBezTo>
                        <a:pt x="1483" y="476"/>
                        <a:pt x="1512" y="447"/>
                        <a:pt x="1544" y="424"/>
                      </a:cubicBezTo>
                      <a:cubicBezTo>
                        <a:pt x="1583" y="398"/>
                        <a:pt x="1621" y="379"/>
                        <a:pt x="1666" y="363"/>
                      </a:cubicBezTo>
                      <a:cubicBezTo>
                        <a:pt x="1760" y="331"/>
                        <a:pt x="1860" y="328"/>
                        <a:pt x="1953" y="353"/>
                      </a:cubicBezTo>
                      <a:cubicBezTo>
                        <a:pt x="2027" y="376"/>
                        <a:pt x="2095" y="408"/>
                        <a:pt x="2166" y="434"/>
                      </a:cubicBezTo>
                      <a:cubicBezTo>
                        <a:pt x="2243" y="466"/>
                        <a:pt x="2323" y="482"/>
                        <a:pt x="2407" y="498"/>
                      </a:cubicBezTo>
                      <a:cubicBezTo>
                        <a:pt x="2491" y="511"/>
                        <a:pt x="2578" y="524"/>
                        <a:pt x="2665" y="521"/>
                      </a:cubicBezTo>
                      <a:moveTo>
                        <a:pt x="1486" y="595"/>
                      </a:moveTo>
                      <a:lnTo>
                        <a:pt x="1486" y="595"/>
                      </a:lnTo>
                      <a:cubicBezTo>
                        <a:pt x="1637" y="546"/>
                        <a:pt x="1805" y="534"/>
                        <a:pt x="1956" y="585"/>
                      </a:cubicBezTo>
                      <a:cubicBezTo>
                        <a:pt x="2021" y="605"/>
                        <a:pt x="2252" y="701"/>
                        <a:pt x="2310" y="717"/>
                      </a:cubicBezTo>
                      <a:cubicBezTo>
                        <a:pt x="2320" y="720"/>
                        <a:pt x="2423" y="743"/>
                        <a:pt x="2462" y="753"/>
                      </a:cubicBezTo>
                      <a:cubicBezTo>
                        <a:pt x="2449" y="775"/>
                        <a:pt x="2443" y="801"/>
                        <a:pt x="2446" y="830"/>
                      </a:cubicBezTo>
                      <a:cubicBezTo>
                        <a:pt x="2404" y="801"/>
                        <a:pt x="2372" y="778"/>
                        <a:pt x="2327" y="753"/>
                      </a:cubicBezTo>
                      <a:cubicBezTo>
                        <a:pt x="2246" y="707"/>
                        <a:pt x="2159" y="666"/>
                        <a:pt x="2072" y="640"/>
                      </a:cubicBezTo>
                      <a:cubicBezTo>
                        <a:pt x="1908" y="588"/>
                        <a:pt x="1731" y="566"/>
                        <a:pt x="1566" y="627"/>
                      </a:cubicBezTo>
                      <a:cubicBezTo>
                        <a:pt x="1560" y="630"/>
                        <a:pt x="1557" y="634"/>
                        <a:pt x="1550" y="637"/>
                      </a:cubicBezTo>
                      <a:cubicBezTo>
                        <a:pt x="1460" y="672"/>
                        <a:pt x="1380" y="730"/>
                        <a:pt x="1309" y="801"/>
                      </a:cubicBezTo>
                      <a:cubicBezTo>
                        <a:pt x="1305" y="804"/>
                        <a:pt x="1302" y="807"/>
                        <a:pt x="1296" y="810"/>
                      </a:cubicBezTo>
                      <a:cubicBezTo>
                        <a:pt x="1289" y="814"/>
                        <a:pt x="1286" y="814"/>
                        <a:pt x="1280" y="814"/>
                      </a:cubicBezTo>
                      <a:cubicBezTo>
                        <a:pt x="1245" y="814"/>
                        <a:pt x="1209" y="817"/>
                        <a:pt x="1173" y="817"/>
                      </a:cubicBezTo>
                      <a:cubicBezTo>
                        <a:pt x="1238" y="704"/>
                        <a:pt x="1361" y="637"/>
                        <a:pt x="1486" y="595"/>
                      </a:cubicBezTo>
                      <a:moveTo>
                        <a:pt x="1596" y="650"/>
                      </a:moveTo>
                      <a:lnTo>
                        <a:pt x="1596" y="650"/>
                      </a:lnTo>
                      <a:cubicBezTo>
                        <a:pt x="1708" y="611"/>
                        <a:pt x="1834" y="621"/>
                        <a:pt x="1946" y="643"/>
                      </a:cubicBezTo>
                      <a:cubicBezTo>
                        <a:pt x="2062" y="666"/>
                        <a:pt x="2169" y="711"/>
                        <a:pt x="2272" y="766"/>
                      </a:cubicBezTo>
                      <a:cubicBezTo>
                        <a:pt x="2346" y="807"/>
                        <a:pt x="2410" y="862"/>
                        <a:pt x="2484" y="901"/>
                      </a:cubicBezTo>
                      <a:cubicBezTo>
                        <a:pt x="2507" y="917"/>
                        <a:pt x="2533" y="926"/>
                        <a:pt x="2555" y="926"/>
                      </a:cubicBezTo>
                      <a:cubicBezTo>
                        <a:pt x="2562" y="926"/>
                        <a:pt x="2565" y="926"/>
                        <a:pt x="2568" y="923"/>
                      </a:cubicBezTo>
                      <a:cubicBezTo>
                        <a:pt x="2587" y="923"/>
                        <a:pt x="2613" y="910"/>
                        <a:pt x="2623" y="891"/>
                      </a:cubicBezTo>
                      <a:cubicBezTo>
                        <a:pt x="2629" y="872"/>
                        <a:pt x="2623" y="852"/>
                        <a:pt x="2619" y="833"/>
                      </a:cubicBezTo>
                      <a:cubicBezTo>
                        <a:pt x="2613" y="810"/>
                        <a:pt x="2610" y="791"/>
                        <a:pt x="2639" y="778"/>
                      </a:cubicBezTo>
                      <a:cubicBezTo>
                        <a:pt x="2645" y="778"/>
                        <a:pt x="2652" y="775"/>
                        <a:pt x="2658" y="775"/>
                      </a:cubicBezTo>
                      <a:cubicBezTo>
                        <a:pt x="2678" y="778"/>
                        <a:pt x="2700" y="788"/>
                        <a:pt x="2716" y="804"/>
                      </a:cubicBezTo>
                      <a:cubicBezTo>
                        <a:pt x="2735" y="820"/>
                        <a:pt x="2752" y="846"/>
                        <a:pt x="2748" y="875"/>
                      </a:cubicBezTo>
                      <a:cubicBezTo>
                        <a:pt x="2748" y="901"/>
                        <a:pt x="2729" y="917"/>
                        <a:pt x="2713" y="933"/>
                      </a:cubicBezTo>
                      <a:cubicBezTo>
                        <a:pt x="2710" y="936"/>
                        <a:pt x="2707" y="939"/>
                        <a:pt x="2703" y="943"/>
                      </a:cubicBezTo>
                      <a:cubicBezTo>
                        <a:pt x="2694" y="952"/>
                        <a:pt x="2681" y="967"/>
                        <a:pt x="2662" y="983"/>
                      </a:cubicBezTo>
                      <a:cubicBezTo>
                        <a:pt x="2652" y="990"/>
                        <a:pt x="2645" y="996"/>
                        <a:pt x="2632" y="1006"/>
                      </a:cubicBezTo>
                      <a:cubicBezTo>
                        <a:pt x="2632" y="1003"/>
                        <a:pt x="2629" y="1003"/>
                        <a:pt x="2626" y="1003"/>
                      </a:cubicBezTo>
                      <a:cubicBezTo>
                        <a:pt x="2478" y="939"/>
                        <a:pt x="2343" y="843"/>
                        <a:pt x="2194" y="778"/>
                      </a:cubicBezTo>
                      <a:cubicBezTo>
                        <a:pt x="2053" y="714"/>
                        <a:pt x="1898" y="682"/>
                        <a:pt x="1744" y="707"/>
                      </a:cubicBezTo>
                      <a:cubicBezTo>
                        <a:pt x="1702" y="714"/>
                        <a:pt x="1660" y="724"/>
                        <a:pt x="1621" y="737"/>
                      </a:cubicBezTo>
                      <a:cubicBezTo>
                        <a:pt x="1583" y="750"/>
                        <a:pt x="1550" y="772"/>
                        <a:pt x="1515" y="798"/>
                      </a:cubicBezTo>
                      <a:cubicBezTo>
                        <a:pt x="1505" y="804"/>
                        <a:pt x="1496" y="810"/>
                        <a:pt x="1489" y="817"/>
                      </a:cubicBezTo>
                      <a:cubicBezTo>
                        <a:pt x="1476" y="827"/>
                        <a:pt x="1463" y="833"/>
                        <a:pt x="1447" y="843"/>
                      </a:cubicBezTo>
                      <a:cubicBezTo>
                        <a:pt x="1434" y="839"/>
                        <a:pt x="1418" y="833"/>
                        <a:pt x="1402" y="830"/>
                      </a:cubicBezTo>
                      <a:cubicBezTo>
                        <a:pt x="1373" y="823"/>
                        <a:pt x="1344" y="820"/>
                        <a:pt x="1318" y="817"/>
                      </a:cubicBezTo>
                      <a:cubicBezTo>
                        <a:pt x="1402" y="753"/>
                        <a:pt x="1489" y="685"/>
                        <a:pt x="1596" y="650"/>
                      </a:cubicBezTo>
                      <a:moveTo>
                        <a:pt x="2282" y="1428"/>
                      </a:moveTo>
                      <a:lnTo>
                        <a:pt x="2282" y="1428"/>
                      </a:lnTo>
                      <a:cubicBezTo>
                        <a:pt x="2278" y="1428"/>
                        <a:pt x="2272" y="1428"/>
                        <a:pt x="2269" y="1428"/>
                      </a:cubicBezTo>
                      <a:cubicBezTo>
                        <a:pt x="2204" y="1434"/>
                        <a:pt x="2150" y="1476"/>
                        <a:pt x="2085" y="1479"/>
                      </a:cubicBezTo>
                      <a:cubicBezTo>
                        <a:pt x="2075" y="1479"/>
                        <a:pt x="2066" y="1483"/>
                        <a:pt x="2056" y="1483"/>
                      </a:cubicBezTo>
                      <a:cubicBezTo>
                        <a:pt x="2040" y="1479"/>
                        <a:pt x="2021" y="1479"/>
                        <a:pt x="2008" y="1473"/>
                      </a:cubicBezTo>
                      <a:cubicBezTo>
                        <a:pt x="1979" y="1460"/>
                        <a:pt x="1972" y="1421"/>
                        <a:pt x="1985" y="1395"/>
                      </a:cubicBezTo>
                      <a:cubicBezTo>
                        <a:pt x="1995" y="1383"/>
                        <a:pt x="2005" y="1376"/>
                        <a:pt x="2018" y="1376"/>
                      </a:cubicBezTo>
                      <a:cubicBezTo>
                        <a:pt x="2030" y="1376"/>
                        <a:pt x="2046" y="1383"/>
                        <a:pt x="2053" y="1399"/>
                      </a:cubicBezTo>
                      <a:cubicBezTo>
                        <a:pt x="2066" y="1421"/>
                        <a:pt x="2078" y="1434"/>
                        <a:pt x="2104" y="1437"/>
                      </a:cubicBezTo>
                      <a:lnTo>
                        <a:pt x="2104" y="1437"/>
                      </a:lnTo>
                      <a:lnTo>
                        <a:pt x="2104" y="1437"/>
                      </a:lnTo>
                      <a:cubicBezTo>
                        <a:pt x="2143" y="1441"/>
                        <a:pt x="2172" y="1415"/>
                        <a:pt x="2178" y="1386"/>
                      </a:cubicBezTo>
                      <a:cubicBezTo>
                        <a:pt x="2317" y="1408"/>
                        <a:pt x="2459" y="1379"/>
                        <a:pt x="2591" y="1338"/>
                      </a:cubicBezTo>
                      <a:cubicBezTo>
                        <a:pt x="2607" y="1334"/>
                        <a:pt x="2623" y="1328"/>
                        <a:pt x="2636" y="1325"/>
                      </a:cubicBezTo>
                      <a:cubicBezTo>
                        <a:pt x="2639" y="1325"/>
                        <a:pt x="2639" y="1325"/>
                        <a:pt x="2642" y="1322"/>
                      </a:cubicBezTo>
                      <a:cubicBezTo>
                        <a:pt x="2723" y="1299"/>
                        <a:pt x="2807" y="1270"/>
                        <a:pt x="2890" y="1254"/>
                      </a:cubicBezTo>
                      <a:cubicBezTo>
                        <a:pt x="2977" y="1234"/>
                        <a:pt x="3064" y="1225"/>
                        <a:pt x="3151" y="1228"/>
                      </a:cubicBezTo>
                      <a:cubicBezTo>
                        <a:pt x="3203" y="1228"/>
                        <a:pt x="3289" y="1231"/>
                        <a:pt x="3328" y="1273"/>
                      </a:cubicBezTo>
                      <a:cubicBezTo>
                        <a:pt x="3322" y="1273"/>
                        <a:pt x="3319" y="1273"/>
                        <a:pt x="3312" y="1273"/>
                      </a:cubicBezTo>
                      <a:cubicBezTo>
                        <a:pt x="3183" y="1270"/>
                        <a:pt x="3061" y="1279"/>
                        <a:pt x="2942" y="1331"/>
                      </a:cubicBezTo>
                      <a:cubicBezTo>
                        <a:pt x="2932" y="1334"/>
                        <a:pt x="2926" y="1338"/>
                        <a:pt x="2919" y="1341"/>
                      </a:cubicBezTo>
                      <a:cubicBezTo>
                        <a:pt x="2839" y="1373"/>
                        <a:pt x="2758" y="1408"/>
                        <a:pt x="2675" y="1437"/>
                      </a:cubicBezTo>
                      <a:cubicBezTo>
                        <a:pt x="2636" y="1450"/>
                        <a:pt x="2594" y="1463"/>
                        <a:pt x="2552" y="1473"/>
                      </a:cubicBezTo>
                      <a:cubicBezTo>
                        <a:pt x="2530" y="1479"/>
                        <a:pt x="2510" y="1486"/>
                        <a:pt x="2487" y="1489"/>
                      </a:cubicBezTo>
                      <a:cubicBezTo>
                        <a:pt x="2484" y="1489"/>
                        <a:pt x="2449" y="1499"/>
                        <a:pt x="2433" y="1502"/>
                      </a:cubicBezTo>
                      <a:cubicBezTo>
                        <a:pt x="2397" y="1457"/>
                        <a:pt x="2336" y="1424"/>
                        <a:pt x="2282" y="1428"/>
                      </a:cubicBezTo>
                      <a:moveTo>
                        <a:pt x="3212" y="1206"/>
                      </a:moveTo>
                      <a:lnTo>
                        <a:pt x="3212" y="1206"/>
                      </a:lnTo>
                      <a:cubicBezTo>
                        <a:pt x="3122" y="1193"/>
                        <a:pt x="3032" y="1193"/>
                        <a:pt x="2945" y="1206"/>
                      </a:cubicBezTo>
                      <a:cubicBezTo>
                        <a:pt x="2842" y="1222"/>
                        <a:pt x="2745" y="1254"/>
                        <a:pt x="2645" y="1283"/>
                      </a:cubicBezTo>
                      <a:cubicBezTo>
                        <a:pt x="2619" y="1292"/>
                        <a:pt x="2591" y="1302"/>
                        <a:pt x="2562" y="1309"/>
                      </a:cubicBezTo>
                      <a:cubicBezTo>
                        <a:pt x="2436" y="1344"/>
                        <a:pt x="2304" y="1370"/>
                        <a:pt x="2178" y="1344"/>
                      </a:cubicBezTo>
                      <a:cubicBezTo>
                        <a:pt x="2178" y="1341"/>
                        <a:pt x="2178" y="1341"/>
                        <a:pt x="2175" y="1338"/>
                      </a:cubicBezTo>
                      <a:cubicBezTo>
                        <a:pt x="2162" y="1296"/>
                        <a:pt x="2120" y="1251"/>
                        <a:pt x="2072" y="1254"/>
                      </a:cubicBezTo>
                      <a:cubicBezTo>
                        <a:pt x="2069" y="1254"/>
                        <a:pt x="2066" y="1254"/>
                        <a:pt x="2062" y="1254"/>
                      </a:cubicBezTo>
                      <a:cubicBezTo>
                        <a:pt x="2040" y="1257"/>
                        <a:pt x="2021" y="1276"/>
                        <a:pt x="1998" y="1276"/>
                      </a:cubicBezTo>
                      <a:cubicBezTo>
                        <a:pt x="1969" y="1276"/>
                        <a:pt x="1953" y="1238"/>
                        <a:pt x="1950" y="1215"/>
                      </a:cubicBezTo>
                      <a:cubicBezTo>
                        <a:pt x="1943" y="1161"/>
                        <a:pt x="1982" y="1109"/>
                        <a:pt x="2024" y="1080"/>
                      </a:cubicBezTo>
                      <a:cubicBezTo>
                        <a:pt x="2046" y="1067"/>
                        <a:pt x="2069" y="1058"/>
                        <a:pt x="2095" y="1058"/>
                      </a:cubicBezTo>
                      <a:cubicBezTo>
                        <a:pt x="2124" y="1058"/>
                        <a:pt x="2166" y="1070"/>
                        <a:pt x="2175" y="1099"/>
                      </a:cubicBezTo>
                      <a:cubicBezTo>
                        <a:pt x="2188" y="1131"/>
                        <a:pt x="2159" y="1148"/>
                        <a:pt x="2140" y="1167"/>
                      </a:cubicBezTo>
                      <a:cubicBezTo>
                        <a:pt x="2124" y="1180"/>
                        <a:pt x="2127" y="1202"/>
                        <a:pt x="2137" y="1222"/>
                      </a:cubicBezTo>
                      <a:cubicBezTo>
                        <a:pt x="2146" y="1238"/>
                        <a:pt x="2159" y="1251"/>
                        <a:pt x="2178" y="1260"/>
                      </a:cubicBezTo>
                      <a:cubicBezTo>
                        <a:pt x="2188" y="1273"/>
                        <a:pt x="2204" y="1296"/>
                        <a:pt x="2249" y="1296"/>
                      </a:cubicBezTo>
                      <a:cubicBezTo>
                        <a:pt x="2336" y="1302"/>
                        <a:pt x="2423" y="1289"/>
                        <a:pt x="2507" y="1273"/>
                      </a:cubicBezTo>
                      <a:cubicBezTo>
                        <a:pt x="2591" y="1260"/>
                        <a:pt x="2671" y="1241"/>
                        <a:pt x="2748" y="1212"/>
                      </a:cubicBezTo>
                      <a:cubicBezTo>
                        <a:pt x="2819" y="1183"/>
                        <a:pt x="2887" y="1154"/>
                        <a:pt x="2961" y="1131"/>
                      </a:cubicBezTo>
                      <a:cubicBezTo>
                        <a:pt x="3054" y="1106"/>
                        <a:pt x="3154" y="1109"/>
                        <a:pt x="3248" y="1141"/>
                      </a:cubicBezTo>
                      <a:cubicBezTo>
                        <a:pt x="3289" y="1154"/>
                        <a:pt x="3332" y="1177"/>
                        <a:pt x="3370" y="1202"/>
                      </a:cubicBezTo>
                      <a:cubicBezTo>
                        <a:pt x="3402" y="1225"/>
                        <a:pt x="3431" y="1254"/>
                        <a:pt x="3454" y="1286"/>
                      </a:cubicBezTo>
                      <a:cubicBezTo>
                        <a:pt x="3425" y="1283"/>
                        <a:pt x="3392" y="1279"/>
                        <a:pt x="3364" y="1276"/>
                      </a:cubicBezTo>
                      <a:cubicBezTo>
                        <a:pt x="3360" y="1276"/>
                        <a:pt x="3354" y="1273"/>
                        <a:pt x="3354" y="1273"/>
                      </a:cubicBezTo>
                      <a:cubicBezTo>
                        <a:pt x="3351" y="1270"/>
                        <a:pt x="3348" y="1267"/>
                        <a:pt x="3344" y="1263"/>
                      </a:cubicBezTo>
                      <a:cubicBezTo>
                        <a:pt x="3315" y="1225"/>
                        <a:pt x="3260" y="1212"/>
                        <a:pt x="3212" y="1206"/>
                      </a:cubicBezTo>
                      <a:moveTo>
                        <a:pt x="3309" y="1054"/>
                      </a:moveTo>
                      <a:lnTo>
                        <a:pt x="3309" y="1054"/>
                      </a:lnTo>
                      <a:cubicBezTo>
                        <a:pt x="3238" y="1012"/>
                        <a:pt x="3157" y="990"/>
                        <a:pt x="3074" y="990"/>
                      </a:cubicBezTo>
                      <a:cubicBezTo>
                        <a:pt x="2987" y="993"/>
                        <a:pt x="2900" y="1012"/>
                        <a:pt x="2813" y="1038"/>
                      </a:cubicBezTo>
                      <a:cubicBezTo>
                        <a:pt x="2723" y="1064"/>
                        <a:pt x="2632" y="1093"/>
                        <a:pt x="2542" y="1118"/>
                      </a:cubicBezTo>
                      <a:cubicBezTo>
                        <a:pt x="2571" y="1090"/>
                        <a:pt x="2603" y="1067"/>
                        <a:pt x="2636" y="1041"/>
                      </a:cubicBezTo>
                      <a:cubicBezTo>
                        <a:pt x="2642" y="1041"/>
                        <a:pt x="2645" y="1038"/>
                        <a:pt x="2649" y="1035"/>
                      </a:cubicBezTo>
                      <a:lnTo>
                        <a:pt x="2652" y="1032"/>
                      </a:lnTo>
                      <a:cubicBezTo>
                        <a:pt x="2819" y="917"/>
                        <a:pt x="3025" y="839"/>
                        <a:pt x="3209" y="852"/>
                      </a:cubicBezTo>
                      <a:cubicBezTo>
                        <a:pt x="3302" y="856"/>
                        <a:pt x="3392" y="885"/>
                        <a:pt x="3476" y="920"/>
                      </a:cubicBezTo>
                      <a:cubicBezTo>
                        <a:pt x="3464" y="936"/>
                        <a:pt x="3454" y="955"/>
                        <a:pt x="3444" y="974"/>
                      </a:cubicBezTo>
                      <a:cubicBezTo>
                        <a:pt x="3434" y="1003"/>
                        <a:pt x="3421" y="1038"/>
                        <a:pt x="3392" y="1058"/>
                      </a:cubicBezTo>
                      <a:cubicBezTo>
                        <a:pt x="3380" y="1067"/>
                        <a:pt x="3360" y="1070"/>
                        <a:pt x="3341" y="1070"/>
                      </a:cubicBezTo>
                      <a:cubicBezTo>
                        <a:pt x="3332" y="1064"/>
                        <a:pt x="3322" y="1058"/>
                        <a:pt x="3309" y="1054"/>
                      </a:cubicBezTo>
                      <a:moveTo>
                        <a:pt x="3019" y="788"/>
                      </a:moveTo>
                      <a:lnTo>
                        <a:pt x="3019" y="788"/>
                      </a:lnTo>
                      <a:cubicBezTo>
                        <a:pt x="3019" y="785"/>
                        <a:pt x="3019" y="785"/>
                        <a:pt x="3019" y="785"/>
                      </a:cubicBezTo>
                      <a:cubicBezTo>
                        <a:pt x="3042" y="753"/>
                        <a:pt x="3067" y="724"/>
                        <a:pt x="3096" y="698"/>
                      </a:cubicBezTo>
                      <a:cubicBezTo>
                        <a:pt x="3151" y="643"/>
                        <a:pt x="3216" y="598"/>
                        <a:pt x="3289" y="569"/>
                      </a:cubicBezTo>
                      <a:cubicBezTo>
                        <a:pt x="3367" y="537"/>
                        <a:pt x="3454" y="530"/>
                        <a:pt x="3537" y="530"/>
                      </a:cubicBezTo>
                      <a:lnTo>
                        <a:pt x="3541" y="530"/>
                      </a:lnTo>
                      <a:cubicBezTo>
                        <a:pt x="3464" y="543"/>
                        <a:pt x="3386" y="569"/>
                        <a:pt x="3315" y="598"/>
                      </a:cubicBezTo>
                      <a:cubicBezTo>
                        <a:pt x="3216" y="637"/>
                        <a:pt x="3128" y="717"/>
                        <a:pt x="3071" y="810"/>
                      </a:cubicBezTo>
                      <a:cubicBezTo>
                        <a:pt x="3071" y="814"/>
                        <a:pt x="3067" y="817"/>
                        <a:pt x="3067" y="820"/>
                      </a:cubicBezTo>
                      <a:cubicBezTo>
                        <a:pt x="3064" y="820"/>
                        <a:pt x="3061" y="823"/>
                        <a:pt x="3058" y="823"/>
                      </a:cubicBezTo>
                      <a:cubicBezTo>
                        <a:pt x="3035" y="827"/>
                        <a:pt x="3016" y="830"/>
                        <a:pt x="2993" y="833"/>
                      </a:cubicBezTo>
                      <a:cubicBezTo>
                        <a:pt x="3000" y="817"/>
                        <a:pt x="3009" y="801"/>
                        <a:pt x="3019" y="788"/>
                      </a:cubicBezTo>
                      <a:moveTo>
                        <a:pt x="4491" y="923"/>
                      </a:moveTo>
                      <a:lnTo>
                        <a:pt x="4491" y="923"/>
                      </a:lnTo>
                      <a:cubicBezTo>
                        <a:pt x="4510" y="923"/>
                        <a:pt x="4536" y="910"/>
                        <a:pt x="4546" y="891"/>
                      </a:cubicBezTo>
                      <a:cubicBezTo>
                        <a:pt x="4552" y="872"/>
                        <a:pt x="4546" y="852"/>
                        <a:pt x="4542" y="833"/>
                      </a:cubicBezTo>
                      <a:cubicBezTo>
                        <a:pt x="4536" y="810"/>
                        <a:pt x="4533" y="791"/>
                        <a:pt x="4562" y="778"/>
                      </a:cubicBezTo>
                      <a:cubicBezTo>
                        <a:pt x="4568" y="778"/>
                        <a:pt x="4574" y="775"/>
                        <a:pt x="4581" y="775"/>
                      </a:cubicBezTo>
                      <a:cubicBezTo>
                        <a:pt x="4600" y="778"/>
                        <a:pt x="4623" y="788"/>
                        <a:pt x="4639" y="804"/>
                      </a:cubicBezTo>
                      <a:cubicBezTo>
                        <a:pt x="4658" y="820"/>
                        <a:pt x="4674" y="846"/>
                        <a:pt x="4671" y="875"/>
                      </a:cubicBezTo>
                      <a:cubicBezTo>
                        <a:pt x="4671" y="901"/>
                        <a:pt x="4652" y="917"/>
                        <a:pt x="4636" y="933"/>
                      </a:cubicBezTo>
                      <a:cubicBezTo>
                        <a:pt x="4633" y="936"/>
                        <a:pt x="4629" y="939"/>
                        <a:pt x="4626" y="943"/>
                      </a:cubicBezTo>
                      <a:cubicBezTo>
                        <a:pt x="4616" y="952"/>
                        <a:pt x="4603" y="967"/>
                        <a:pt x="4584" y="983"/>
                      </a:cubicBezTo>
                      <a:cubicBezTo>
                        <a:pt x="4574" y="990"/>
                        <a:pt x="4568" y="996"/>
                        <a:pt x="4555" y="1006"/>
                      </a:cubicBezTo>
                      <a:cubicBezTo>
                        <a:pt x="4555" y="1003"/>
                        <a:pt x="4552" y="1003"/>
                        <a:pt x="4549" y="1003"/>
                      </a:cubicBezTo>
                      <a:cubicBezTo>
                        <a:pt x="4401" y="939"/>
                        <a:pt x="4265" y="843"/>
                        <a:pt x="4117" y="778"/>
                      </a:cubicBezTo>
                      <a:cubicBezTo>
                        <a:pt x="3976" y="714"/>
                        <a:pt x="3821" y="682"/>
                        <a:pt x="3666" y="707"/>
                      </a:cubicBezTo>
                      <a:cubicBezTo>
                        <a:pt x="3624" y="714"/>
                        <a:pt x="3583" y="724"/>
                        <a:pt x="3544" y="737"/>
                      </a:cubicBezTo>
                      <a:cubicBezTo>
                        <a:pt x="3505" y="750"/>
                        <a:pt x="3473" y="772"/>
                        <a:pt x="3438" y="798"/>
                      </a:cubicBezTo>
                      <a:cubicBezTo>
                        <a:pt x="3428" y="804"/>
                        <a:pt x="3421" y="810"/>
                        <a:pt x="3412" y="817"/>
                      </a:cubicBezTo>
                      <a:cubicBezTo>
                        <a:pt x="3399" y="827"/>
                        <a:pt x="3386" y="833"/>
                        <a:pt x="3370" y="843"/>
                      </a:cubicBezTo>
                      <a:cubicBezTo>
                        <a:pt x="3357" y="839"/>
                        <a:pt x="3341" y="833"/>
                        <a:pt x="3325" y="830"/>
                      </a:cubicBezTo>
                      <a:cubicBezTo>
                        <a:pt x="3296" y="823"/>
                        <a:pt x="3267" y="820"/>
                        <a:pt x="3241" y="817"/>
                      </a:cubicBezTo>
                      <a:cubicBezTo>
                        <a:pt x="3325" y="753"/>
                        <a:pt x="3412" y="685"/>
                        <a:pt x="3518" y="650"/>
                      </a:cubicBezTo>
                      <a:cubicBezTo>
                        <a:pt x="3631" y="611"/>
                        <a:pt x="3757" y="621"/>
                        <a:pt x="3869" y="643"/>
                      </a:cubicBezTo>
                      <a:cubicBezTo>
                        <a:pt x="3985" y="666"/>
                        <a:pt x="4091" y="711"/>
                        <a:pt x="4194" y="766"/>
                      </a:cubicBezTo>
                      <a:cubicBezTo>
                        <a:pt x="4269" y="807"/>
                        <a:pt x="4333" y="862"/>
                        <a:pt x="4407" y="901"/>
                      </a:cubicBezTo>
                      <a:cubicBezTo>
                        <a:pt x="4430" y="917"/>
                        <a:pt x="4455" y="926"/>
                        <a:pt x="4478" y="926"/>
                      </a:cubicBezTo>
                      <a:cubicBezTo>
                        <a:pt x="4484" y="926"/>
                        <a:pt x="4488" y="926"/>
                        <a:pt x="4491" y="923"/>
                      </a:cubicBezTo>
                      <a:moveTo>
                        <a:pt x="4368" y="830"/>
                      </a:moveTo>
                      <a:lnTo>
                        <a:pt x="4368" y="830"/>
                      </a:lnTo>
                      <a:cubicBezTo>
                        <a:pt x="4326" y="801"/>
                        <a:pt x="4294" y="778"/>
                        <a:pt x="4249" y="753"/>
                      </a:cubicBezTo>
                      <a:cubicBezTo>
                        <a:pt x="4169" y="707"/>
                        <a:pt x="4082" y="666"/>
                        <a:pt x="3995" y="640"/>
                      </a:cubicBezTo>
                      <a:cubicBezTo>
                        <a:pt x="3831" y="588"/>
                        <a:pt x="3653" y="566"/>
                        <a:pt x="3489" y="627"/>
                      </a:cubicBezTo>
                      <a:cubicBezTo>
                        <a:pt x="3483" y="630"/>
                        <a:pt x="3480" y="634"/>
                        <a:pt x="3473" y="637"/>
                      </a:cubicBezTo>
                      <a:cubicBezTo>
                        <a:pt x="3383" y="672"/>
                        <a:pt x="3302" y="730"/>
                        <a:pt x="3232" y="801"/>
                      </a:cubicBezTo>
                      <a:cubicBezTo>
                        <a:pt x="3228" y="804"/>
                        <a:pt x="3225" y="807"/>
                        <a:pt x="3219" y="810"/>
                      </a:cubicBezTo>
                      <a:cubicBezTo>
                        <a:pt x="3212" y="814"/>
                        <a:pt x="3209" y="814"/>
                        <a:pt x="3203" y="814"/>
                      </a:cubicBezTo>
                      <a:cubicBezTo>
                        <a:pt x="3167" y="814"/>
                        <a:pt x="3132" y="817"/>
                        <a:pt x="3096" y="817"/>
                      </a:cubicBezTo>
                      <a:cubicBezTo>
                        <a:pt x="3161" y="704"/>
                        <a:pt x="3283" y="637"/>
                        <a:pt x="3409" y="595"/>
                      </a:cubicBezTo>
                      <a:cubicBezTo>
                        <a:pt x="3560" y="546"/>
                        <a:pt x="3728" y="534"/>
                        <a:pt x="3879" y="585"/>
                      </a:cubicBezTo>
                      <a:cubicBezTo>
                        <a:pt x="3943" y="605"/>
                        <a:pt x="4175" y="701"/>
                        <a:pt x="4233" y="717"/>
                      </a:cubicBezTo>
                      <a:cubicBezTo>
                        <a:pt x="4243" y="720"/>
                        <a:pt x="4346" y="743"/>
                        <a:pt x="4385" y="753"/>
                      </a:cubicBezTo>
                      <a:cubicBezTo>
                        <a:pt x="4372" y="775"/>
                        <a:pt x="4365" y="801"/>
                        <a:pt x="4368" y="830"/>
                      </a:cubicBezTo>
                      <a:moveTo>
                        <a:pt x="4732" y="659"/>
                      </a:moveTo>
                      <a:lnTo>
                        <a:pt x="4732" y="659"/>
                      </a:lnTo>
                      <a:cubicBezTo>
                        <a:pt x="4758" y="659"/>
                        <a:pt x="4771" y="643"/>
                        <a:pt x="4781" y="621"/>
                      </a:cubicBezTo>
                      <a:cubicBezTo>
                        <a:pt x="4790" y="605"/>
                        <a:pt x="4803" y="598"/>
                        <a:pt x="4819" y="598"/>
                      </a:cubicBezTo>
                      <a:cubicBezTo>
                        <a:pt x="4832" y="598"/>
                        <a:pt x="4842" y="605"/>
                        <a:pt x="4848" y="617"/>
                      </a:cubicBezTo>
                      <a:cubicBezTo>
                        <a:pt x="4864" y="643"/>
                        <a:pt x="4858" y="682"/>
                        <a:pt x="4829" y="694"/>
                      </a:cubicBezTo>
                      <a:cubicBezTo>
                        <a:pt x="4813" y="701"/>
                        <a:pt x="4797" y="704"/>
                        <a:pt x="4781" y="704"/>
                      </a:cubicBezTo>
                      <a:cubicBezTo>
                        <a:pt x="4771" y="704"/>
                        <a:pt x="4761" y="704"/>
                        <a:pt x="4752" y="701"/>
                      </a:cubicBezTo>
                      <a:cubicBezTo>
                        <a:pt x="4684" y="698"/>
                        <a:pt x="4633" y="656"/>
                        <a:pt x="4568" y="650"/>
                      </a:cubicBezTo>
                      <a:cubicBezTo>
                        <a:pt x="4565" y="650"/>
                        <a:pt x="4558" y="650"/>
                        <a:pt x="4555" y="650"/>
                      </a:cubicBezTo>
                      <a:cubicBezTo>
                        <a:pt x="4497" y="650"/>
                        <a:pt x="4439" y="678"/>
                        <a:pt x="4401" y="724"/>
                      </a:cubicBezTo>
                      <a:cubicBezTo>
                        <a:pt x="4388" y="720"/>
                        <a:pt x="4352" y="714"/>
                        <a:pt x="4349" y="711"/>
                      </a:cubicBezTo>
                      <a:cubicBezTo>
                        <a:pt x="4326" y="707"/>
                        <a:pt x="4304" y="701"/>
                        <a:pt x="4285" y="694"/>
                      </a:cubicBezTo>
                      <a:cubicBezTo>
                        <a:pt x="4243" y="685"/>
                        <a:pt x="4201" y="672"/>
                        <a:pt x="4159" y="659"/>
                      </a:cubicBezTo>
                      <a:cubicBezTo>
                        <a:pt x="4078" y="630"/>
                        <a:pt x="3998" y="595"/>
                        <a:pt x="3917" y="563"/>
                      </a:cubicBezTo>
                      <a:cubicBezTo>
                        <a:pt x="3911" y="559"/>
                        <a:pt x="3901" y="556"/>
                        <a:pt x="3895" y="553"/>
                      </a:cubicBezTo>
                      <a:cubicBezTo>
                        <a:pt x="3776" y="501"/>
                        <a:pt x="3653" y="492"/>
                        <a:pt x="3525" y="495"/>
                      </a:cubicBezTo>
                      <a:cubicBezTo>
                        <a:pt x="3518" y="495"/>
                        <a:pt x="3512" y="495"/>
                        <a:pt x="3505" y="495"/>
                      </a:cubicBezTo>
                      <a:cubicBezTo>
                        <a:pt x="3547" y="453"/>
                        <a:pt x="3634" y="450"/>
                        <a:pt x="3686" y="450"/>
                      </a:cubicBezTo>
                      <a:cubicBezTo>
                        <a:pt x="3773" y="447"/>
                        <a:pt x="3860" y="457"/>
                        <a:pt x="3946" y="476"/>
                      </a:cubicBezTo>
                      <a:cubicBezTo>
                        <a:pt x="4030" y="492"/>
                        <a:pt x="4111" y="521"/>
                        <a:pt x="4194" y="546"/>
                      </a:cubicBezTo>
                      <a:lnTo>
                        <a:pt x="4198" y="546"/>
                      </a:lnTo>
                      <a:cubicBezTo>
                        <a:pt x="4214" y="553"/>
                        <a:pt x="4230" y="556"/>
                        <a:pt x="4246" y="559"/>
                      </a:cubicBezTo>
                      <a:cubicBezTo>
                        <a:pt x="4378" y="601"/>
                        <a:pt x="4520" y="630"/>
                        <a:pt x="4658" y="608"/>
                      </a:cubicBezTo>
                      <a:cubicBezTo>
                        <a:pt x="4665" y="637"/>
                        <a:pt x="4694" y="662"/>
                        <a:pt x="4729" y="659"/>
                      </a:cubicBezTo>
                      <a:lnTo>
                        <a:pt x="4729" y="659"/>
                      </a:lnTo>
                      <a:cubicBezTo>
                        <a:pt x="4732" y="659"/>
                        <a:pt x="4732" y="659"/>
                        <a:pt x="4732" y="659"/>
                      </a:cubicBezTo>
                      <a:moveTo>
                        <a:pt x="4587" y="521"/>
                      </a:moveTo>
                      <a:lnTo>
                        <a:pt x="4587" y="521"/>
                      </a:lnTo>
                      <a:cubicBezTo>
                        <a:pt x="4629" y="518"/>
                        <a:pt x="4649" y="495"/>
                        <a:pt x="4658" y="485"/>
                      </a:cubicBezTo>
                      <a:cubicBezTo>
                        <a:pt x="4678" y="476"/>
                        <a:pt x="4690" y="460"/>
                        <a:pt x="4700" y="444"/>
                      </a:cubicBezTo>
                      <a:cubicBezTo>
                        <a:pt x="4710" y="424"/>
                        <a:pt x="4713" y="405"/>
                        <a:pt x="4697" y="389"/>
                      </a:cubicBezTo>
                      <a:cubicBezTo>
                        <a:pt x="4678" y="369"/>
                        <a:pt x="4649" y="353"/>
                        <a:pt x="4662" y="321"/>
                      </a:cubicBezTo>
                      <a:cubicBezTo>
                        <a:pt x="4671" y="292"/>
                        <a:pt x="4713" y="279"/>
                        <a:pt x="4742" y="279"/>
                      </a:cubicBezTo>
                      <a:cubicBezTo>
                        <a:pt x="4765" y="279"/>
                        <a:pt x="4790" y="289"/>
                        <a:pt x="4813" y="302"/>
                      </a:cubicBezTo>
                      <a:cubicBezTo>
                        <a:pt x="4855" y="331"/>
                        <a:pt x="4893" y="382"/>
                        <a:pt x="4887" y="437"/>
                      </a:cubicBezTo>
                      <a:cubicBezTo>
                        <a:pt x="4884" y="460"/>
                        <a:pt x="4864" y="498"/>
                        <a:pt x="4839" y="498"/>
                      </a:cubicBezTo>
                      <a:cubicBezTo>
                        <a:pt x="4816" y="498"/>
                        <a:pt x="4797" y="482"/>
                        <a:pt x="4774" y="476"/>
                      </a:cubicBezTo>
                      <a:cubicBezTo>
                        <a:pt x="4771" y="476"/>
                        <a:pt x="4768" y="476"/>
                        <a:pt x="4765" y="476"/>
                      </a:cubicBezTo>
                      <a:cubicBezTo>
                        <a:pt x="4716" y="473"/>
                        <a:pt x="4674" y="518"/>
                        <a:pt x="4658" y="559"/>
                      </a:cubicBezTo>
                      <a:cubicBezTo>
                        <a:pt x="4658" y="563"/>
                        <a:pt x="4658" y="566"/>
                        <a:pt x="4658" y="566"/>
                      </a:cubicBezTo>
                      <a:cubicBezTo>
                        <a:pt x="4530" y="592"/>
                        <a:pt x="4401" y="566"/>
                        <a:pt x="4275" y="530"/>
                      </a:cubicBezTo>
                      <a:cubicBezTo>
                        <a:pt x="4246" y="524"/>
                        <a:pt x="4217" y="514"/>
                        <a:pt x="4188" y="505"/>
                      </a:cubicBezTo>
                      <a:cubicBezTo>
                        <a:pt x="4091" y="476"/>
                        <a:pt x="3995" y="444"/>
                        <a:pt x="3892" y="427"/>
                      </a:cubicBezTo>
                      <a:cubicBezTo>
                        <a:pt x="3805" y="414"/>
                        <a:pt x="3711" y="414"/>
                        <a:pt x="3624" y="427"/>
                      </a:cubicBezTo>
                      <a:cubicBezTo>
                        <a:pt x="3576" y="434"/>
                        <a:pt x="3521" y="447"/>
                        <a:pt x="3492" y="485"/>
                      </a:cubicBezTo>
                      <a:cubicBezTo>
                        <a:pt x="3489" y="489"/>
                        <a:pt x="3486" y="492"/>
                        <a:pt x="3483" y="495"/>
                      </a:cubicBezTo>
                      <a:cubicBezTo>
                        <a:pt x="3480" y="498"/>
                        <a:pt x="3476" y="498"/>
                        <a:pt x="3473" y="498"/>
                      </a:cubicBezTo>
                      <a:cubicBezTo>
                        <a:pt x="3444" y="501"/>
                        <a:pt x="3412" y="505"/>
                        <a:pt x="3380" y="508"/>
                      </a:cubicBezTo>
                      <a:cubicBezTo>
                        <a:pt x="3405" y="476"/>
                        <a:pt x="3434" y="447"/>
                        <a:pt x="3467" y="424"/>
                      </a:cubicBezTo>
                      <a:cubicBezTo>
                        <a:pt x="3505" y="398"/>
                        <a:pt x="3544" y="379"/>
                        <a:pt x="3589" y="363"/>
                      </a:cubicBezTo>
                      <a:cubicBezTo>
                        <a:pt x="3682" y="331"/>
                        <a:pt x="3782" y="328"/>
                        <a:pt x="3876" y="353"/>
                      </a:cubicBezTo>
                      <a:cubicBezTo>
                        <a:pt x="3950" y="376"/>
                        <a:pt x="4017" y="408"/>
                        <a:pt x="4088" y="434"/>
                      </a:cubicBezTo>
                      <a:cubicBezTo>
                        <a:pt x="4165" y="466"/>
                        <a:pt x="4246" y="482"/>
                        <a:pt x="4330" y="498"/>
                      </a:cubicBezTo>
                      <a:cubicBezTo>
                        <a:pt x="4414" y="511"/>
                        <a:pt x="4500" y="524"/>
                        <a:pt x="4587" y="521"/>
                      </a:cubicBezTo>
                      <a:moveTo>
                        <a:pt x="4204" y="1428"/>
                      </a:moveTo>
                      <a:lnTo>
                        <a:pt x="4204" y="1428"/>
                      </a:lnTo>
                      <a:cubicBezTo>
                        <a:pt x="4201" y="1428"/>
                        <a:pt x="4194" y="1428"/>
                        <a:pt x="4191" y="1428"/>
                      </a:cubicBezTo>
                      <a:cubicBezTo>
                        <a:pt x="4127" y="1434"/>
                        <a:pt x="4072" y="1476"/>
                        <a:pt x="4008" y="1479"/>
                      </a:cubicBezTo>
                      <a:cubicBezTo>
                        <a:pt x="3998" y="1479"/>
                        <a:pt x="3989" y="1483"/>
                        <a:pt x="3979" y="1483"/>
                      </a:cubicBezTo>
                      <a:cubicBezTo>
                        <a:pt x="3963" y="1479"/>
                        <a:pt x="3943" y="1479"/>
                        <a:pt x="3930" y="1473"/>
                      </a:cubicBezTo>
                      <a:cubicBezTo>
                        <a:pt x="3901" y="1460"/>
                        <a:pt x="3895" y="1421"/>
                        <a:pt x="3908" y="1395"/>
                      </a:cubicBezTo>
                      <a:cubicBezTo>
                        <a:pt x="3917" y="1383"/>
                        <a:pt x="3927" y="1376"/>
                        <a:pt x="3940" y="1376"/>
                      </a:cubicBezTo>
                      <a:cubicBezTo>
                        <a:pt x="3953" y="1376"/>
                        <a:pt x="3969" y="1383"/>
                        <a:pt x="3976" y="1399"/>
                      </a:cubicBezTo>
                      <a:cubicBezTo>
                        <a:pt x="3989" y="1421"/>
                        <a:pt x="4001" y="1434"/>
                        <a:pt x="4027" y="1437"/>
                      </a:cubicBezTo>
                      <a:lnTo>
                        <a:pt x="4027" y="1437"/>
                      </a:lnTo>
                      <a:lnTo>
                        <a:pt x="4027" y="1437"/>
                      </a:lnTo>
                      <a:cubicBezTo>
                        <a:pt x="4066" y="1441"/>
                        <a:pt x="4095" y="1415"/>
                        <a:pt x="4101" y="1386"/>
                      </a:cubicBezTo>
                      <a:cubicBezTo>
                        <a:pt x="4240" y="1408"/>
                        <a:pt x="4381" y="1379"/>
                        <a:pt x="4513" y="1338"/>
                      </a:cubicBezTo>
                      <a:cubicBezTo>
                        <a:pt x="4530" y="1334"/>
                        <a:pt x="4546" y="1328"/>
                        <a:pt x="4558" y="1325"/>
                      </a:cubicBezTo>
                      <a:cubicBezTo>
                        <a:pt x="4562" y="1325"/>
                        <a:pt x="4562" y="1325"/>
                        <a:pt x="4565" y="1322"/>
                      </a:cubicBezTo>
                      <a:cubicBezTo>
                        <a:pt x="4649" y="1299"/>
                        <a:pt x="4729" y="1270"/>
                        <a:pt x="4813" y="1254"/>
                      </a:cubicBezTo>
                      <a:cubicBezTo>
                        <a:pt x="4900" y="1234"/>
                        <a:pt x="4987" y="1225"/>
                        <a:pt x="5074" y="1228"/>
                      </a:cubicBezTo>
                      <a:cubicBezTo>
                        <a:pt x="5125" y="1228"/>
                        <a:pt x="5212" y="1231"/>
                        <a:pt x="5251" y="1273"/>
                      </a:cubicBezTo>
                      <a:cubicBezTo>
                        <a:pt x="5244" y="1273"/>
                        <a:pt x="5241" y="1273"/>
                        <a:pt x="5235" y="1273"/>
                      </a:cubicBezTo>
                      <a:cubicBezTo>
                        <a:pt x="5106" y="1270"/>
                        <a:pt x="4983" y="1279"/>
                        <a:pt x="4864" y="1331"/>
                      </a:cubicBezTo>
                      <a:cubicBezTo>
                        <a:pt x="4855" y="1334"/>
                        <a:pt x="4848" y="1338"/>
                        <a:pt x="4842" y="1341"/>
                      </a:cubicBezTo>
                      <a:cubicBezTo>
                        <a:pt x="4761" y="1373"/>
                        <a:pt x="4681" y="1408"/>
                        <a:pt x="4600" y="1437"/>
                      </a:cubicBezTo>
                      <a:cubicBezTo>
                        <a:pt x="4558" y="1450"/>
                        <a:pt x="4517" y="1463"/>
                        <a:pt x="4475" y="1473"/>
                      </a:cubicBezTo>
                      <a:cubicBezTo>
                        <a:pt x="4452" y="1479"/>
                        <a:pt x="4433" y="1486"/>
                        <a:pt x="4410" y="1489"/>
                      </a:cubicBezTo>
                      <a:cubicBezTo>
                        <a:pt x="4407" y="1489"/>
                        <a:pt x="4372" y="1499"/>
                        <a:pt x="4355" y="1502"/>
                      </a:cubicBezTo>
                      <a:cubicBezTo>
                        <a:pt x="4320" y="1457"/>
                        <a:pt x="4262" y="1424"/>
                        <a:pt x="4204" y="1428"/>
                      </a:cubicBezTo>
                      <a:moveTo>
                        <a:pt x="5135" y="1206"/>
                      </a:moveTo>
                      <a:lnTo>
                        <a:pt x="5135" y="1206"/>
                      </a:lnTo>
                      <a:cubicBezTo>
                        <a:pt x="5045" y="1193"/>
                        <a:pt x="4955" y="1193"/>
                        <a:pt x="4867" y="1206"/>
                      </a:cubicBezTo>
                      <a:cubicBezTo>
                        <a:pt x="4765" y="1222"/>
                        <a:pt x="4668" y="1254"/>
                        <a:pt x="4568" y="1283"/>
                      </a:cubicBezTo>
                      <a:cubicBezTo>
                        <a:pt x="4542" y="1292"/>
                        <a:pt x="4513" y="1302"/>
                        <a:pt x="4484" y="1309"/>
                      </a:cubicBezTo>
                      <a:cubicBezTo>
                        <a:pt x="4359" y="1344"/>
                        <a:pt x="4227" y="1370"/>
                        <a:pt x="4101" y="1344"/>
                      </a:cubicBezTo>
                      <a:cubicBezTo>
                        <a:pt x="4101" y="1341"/>
                        <a:pt x="4101" y="1341"/>
                        <a:pt x="4098" y="1338"/>
                      </a:cubicBezTo>
                      <a:cubicBezTo>
                        <a:pt x="4085" y="1296"/>
                        <a:pt x="4043" y="1251"/>
                        <a:pt x="3995" y="1254"/>
                      </a:cubicBezTo>
                      <a:cubicBezTo>
                        <a:pt x="3992" y="1254"/>
                        <a:pt x="3989" y="1254"/>
                        <a:pt x="3985" y="1254"/>
                      </a:cubicBezTo>
                      <a:cubicBezTo>
                        <a:pt x="3963" y="1257"/>
                        <a:pt x="3943" y="1276"/>
                        <a:pt x="3921" y="1276"/>
                      </a:cubicBezTo>
                      <a:cubicBezTo>
                        <a:pt x="3892" y="1276"/>
                        <a:pt x="3876" y="1238"/>
                        <a:pt x="3873" y="1215"/>
                      </a:cubicBezTo>
                      <a:cubicBezTo>
                        <a:pt x="3866" y="1161"/>
                        <a:pt x="3905" y="1109"/>
                        <a:pt x="3946" y="1080"/>
                      </a:cubicBezTo>
                      <a:cubicBezTo>
                        <a:pt x="3969" y="1067"/>
                        <a:pt x="3992" y="1058"/>
                        <a:pt x="4017" y="1058"/>
                      </a:cubicBezTo>
                      <a:cubicBezTo>
                        <a:pt x="4046" y="1058"/>
                        <a:pt x="4088" y="1070"/>
                        <a:pt x="4098" y="1099"/>
                      </a:cubicBezTo>
                      <a:cubicBezTo>
                        <a:pt x="4111" y="1131"/>
                        <a:pt x="4082" y="1148"/>
                        <a:pt x="4062" y="1167"/>
                      </a:cubicBezTo>
                      <a:cubicBezTo>
                        <a:pt x="4046" y="1180"/>
                        <a:pt x="4049" y="1202"/>
                        <a:pt x="4059" y="1222"/>
                      </a:cubicBezTo>
                      <a:cubicBezTo>
                        <a:pt x="4069" y="1238"/>
                        <a:pt x="4082" y="1251"/>
                        <a:pt x="4101" y="1260"/>
                      </a:cubicBezTo>
                      <a:cubicBezTo>
                        <a:pt x="4111" y="1273"/>
                        <a:pt x="4127" y="1296"/>
                        <a:pt x="4172" y="1296"/>
                      </a:cubicBezTo>
                      <a:cubicBezTo>
                        <a:pt x="4259" y="1302"/>
                        <a:pt x="4346" y="1289"/>
                        <a:pt x="4430" y="1273"/>
                      </a:cubicBezTo>
                      <a:cubicBezTo>
                        <a:pt x="4513" y="1260"/>
                        <a:pt x="4594" y="1241"/>
                        <a:pt x="4671" y="1212"/>
                      </a:cubicBezTo>
                      <a:cubicBezTo>
                        <a:pt x="4742" y="1183"/>
                        <a:pt x="4810" y="1154"/>
                        <a:pt x="4884" y="1131"/>
                      </a:cubicBezTo>
                      <a:cubicBezTo>
                        <a:pt x="4977" y="1106"/>
                        <a:pt x="5077" y="1109"/>
                        <a:pt x="5170" y="1141"/>
                      </a:cubicBezTo>
                      <a:cubicBezTo>
                        <a:pt x="5212" y="1154"/>
                        <a:pt x="5254" y="1177"/>
                        <a:pt x="5293" y="1202"/>
                      </a:cubicBezTo>
                      <a:cubicBezTo>
                        <a:pt x="5325" y="1225"/>
                        <a:pt x="5354" y="1254"/>
                        <a:pt x="5376" y="1286"/>
                      </a:cubicBezTo>
                      <a:cubicBezTo>
                        <a:pt x="5347" y="1283"/>
                        <a:pt x="5315" y="1279"/>
                        <a:pt x="5286" y="1276"/>
                      </a:cubicBezTo>
                      <a:cubicBezTo>
                        <a:pt x="5283" y="1276"/>
                        <a:pt x="5277" y="1273"/>
                        <a:pt x="5277" y="1273"/>
                      </a:cubicBezTo>
                      <a:cubicBezTo>
                        <a:pt x="5273" y="1270"/>
                        <a:pt x="5270" y="1267"/>
                        <a:pt x="5267" y="1263"/>
                      </a:cubicBezTo>
                      <a:cubicBezTo>
                        <a:pt x="5238" y="1225"/>
                        <a:pt x="5183" y="1212"/>
                        <a:pt x="5135" y="1206"/>
                      </a:cubicBezTo>
                      <a:moveTo>
                        <a:pt x="5235" y="1054"/>
                      </a:moveTo>
                      <a:lnTo>
                        <a:pt x="5235" y="1054"/>
                      </a:lnTo>
                      <a:cubicBezTo>
                        <a:pt x="5161" y="1012"/>
                        <a:pt x="5080" y="990"/>
                        <a:pt x="4996" y="990"/>
                      </a:cubicBezTo>
                      <a:cubicBezTo>
                        <a:pt x="4910" y="993"/>
                        <a:pt x="4822" y="1012"/>
                        <a:pt x="4735" y="1038"/>
                      </a:cubicBezTo>
                      <a:cubicBezTo>
                        <a:pt x="4645" y="1064"/>
                        <a:pt x="4555" y="1093"/>
                        <a:pt x="4465" y="1118"/>
                      </a:cubicBezTo>
                      <a:cubicBezTo>
                        <a:pt x="4494" y="1090"/>
                        <a:pt x="4526" y="1067"/>
                        <a:pt x="4558" y="1041"/>
                      </a:cubicBezTo>
                      <a:cubicBezTo>
                        <a:pt x="4565" y="1041"/>
                        <a:pt x="4568" y="1038"/>
                        <a:pt x="4571" y="1035"/>
                      </a:cubicBezTo>
                      <a:lnTo>
                        <a:pt x="4574" y="1032"/>
                      </a:lnTo>
                      <a:cubicBezTo>
                        <a:pt x="4742" y="917"/>
                        <a:pt x="4948" y="839"/>
                        <a:pt x="5132" y="852"/>
                      </a:cubicBezTo>
                      <a:cubicBezTo>
                        <a:pt x="5225" y="856"/>
                        <a:pt x="5315" y="885"/>
                        <a:pt x="5399" y="920"/>
                      </a:cubicBezTo>
                      <a:cubicBezTo>
                        <a:pt x="5386" y="936"/>
                        <a:pt x="5376" y="955"/>
                        <a:pt x="5367" y="974"/>
                      </a:cubicBezTo>
                      <a:cubicBezTo>
                        <a:pt x="5357" y="1003"/>
                        <a:pt x="5344" y="1038"/>
                        <a:pt x="5315" y="1058"/>
                      </a:cubicBezTo>
                      <a:cubicBezTo>
                        <a:pt x="5302" y="1067"/>
                        <a:pt x="5283" y="1070"/>
                        <a:pt x="5264" y="1070"/>
                      </a:cubicBezTo>
                      <a:cubicBezTo>
                        <a:pt x="5254" y="1064"/>
                        <a:pt x="5244" y="1058"/>
                        <a:pt x="5235" y="1054"/>
                      </a:cubicBezTo>
                      <a:moveTo>
                        <a:pt x="4942" y="788"/>
                      </a:moveTo>
                      <a:lnTo>
                        <a:pt x="4942" y="788"/>
                      </a:lnTo>
                      <a:cubicBezTo>
                        <a:pt x="4942" y="785"/>
                        <a:pt x="4942" y="785"/>
                        <a:pt x="4942" y="785"/>
                      </a:cubicBezTo>
                      <a:cubicBezTo>
                        <a:pt x="4964" y="753"/>
                        <a:pt x="4990" y="724"/>
                        <a:pt x="5019" y="698"/>
                      </a:cubicBezTo>
                      <a:cubicBezTo>
                        <a:pt x="5074" y="643"/>
                        <a:pt x="5138" y="598"/>
                        <a:pt x="5212" y="569"/>
                      </a:cubicBezTo>
                      <a:cubicBezTo>
                        <a:pt x="5290" y="537"/>
                        <a:pt x="5376" y="530"/>
                        <a:pt x="5460" y="530"/>
                      </a:cubicBezTo>
                      <a:lnTo>
                        <a:pt x="5463" y="530"/>
                      </a:lnTo>
                      <a:cubicBezTo>
                        <a:pt x="5386" y="543"/>
                        <a:pt x="5309" y="569"/>
                        <a:pt x="5238" y="598"/>
                      </a:cubicBezTo>
                      <a:cubicBezTo>
                        <a:pt x="5138" y="637"/>
                        <a:pt x="5051" y="717"/>
                        <a:pt x="4996" y="810"/>
                      </a:cubicBezTo>
                      <a:cubicBezTo>
                        <a:pt x="4993" y="814"/>
                        <a:pt x="4993" y="817"/>
                        <a:pt x="4990" y="820"/>
                      </a:cubicBezTo>
                      <a:cubicBezTo>
                        <a:pt x="4987" y="820"/>
                        <a:pt x="4983" y="823"/>
                        <a:pt x="4980" y="823"/>
                      </a:cubicBezTo>
                      <a:cubicBezTo>
                        <a:pt x="4958" y="827"/>
                        <a:pt x="4938" y="830"/>
                        <a:pt x="4916" y="833"/>
                      </a:cubicBezTo>
                      <a:cubicBezTo>
                        <a:pt x="4922" y="817"/>
                        <a:pt x="4932" y="801"/>
                        <a:pt x="4942" y="788"/>
                      </a:cubicBezTo>
                      <a:moveTo>
                        <a:pt x="6413" y="923"/>
                      </a:moveTo>
                      <a:lnTo>
                        <a:pt x="6413" y="923"/>
                      </a:lnTo>
                      <a:cubicBezTo>
                        <a:pt x="6433" y="923"/>
                        <a:pt x="6458" y="910"/>
                        <a:pt x="6468" y="891"/>
                      </a:cubicBezTo>
                      <a:cubicBezTo>
                        <a:pt x="6475" y="872"/>
                        <a:pt x="6468" y="852"/>
                        <a:pt x="6465" y="833"/>
                      </a:cubicBezTo>
                      <a:cubicBezTo>
                        <a:pt x="6458" y="810"/>
                        <a:pt x="6455" y="791"/>
                        <a:pt x="6484" y="778"/>
                      </a:cubicBezTo>
                      <a:cubicBezTo>
                        <a:pt x="6491" y="778"/>
                        <a:pt x="6497" y="775"/>
                        <a:pt x="6504" y="775"/>
                      </a:cubicBezTo>
                      <a:cubicBezTo>
                        <a:pt x="6523" y="778"/>
                        <a:pt x="6545" y="788"/>
                        <a:pt x="6561" y="804"/>
                      </a:cubicBezTo>
                      <a:cubicBezTo>
                        <a:pt x="6581" y="820"/>
                        <a:pt x="6597" y="846"/>
                        <a:pt x="6594" y="875"/>
                      </a:cubicBezTo>
                      <a:cubicBezTo>
                        <a:pt x="6594" y="901"/>
                        <a:pt x="6574" y="917"/>
                        <a:pt x="6558" y="933"/>
                      </a:cubicBezTo>
                      <a:cubicBezTo>
                        <a:pt x="6555" y="936"/>
                        <a:pt x="6552" y="939"/>
                        <a:pt x="6549" y="943"/>
                      </a:cubicBezTo>
                      <a:cubicBezTo>
                        <a:pt x="6539" y="952"/>
                        <a:pt x="6526" y="967"/>
                        <a:pt x="6507" y="983"/>
                      </a:cubicBezTo>
                      <a:cubicBezTo>
                        <a:pt x="6497" y="990"/>
                        <a:pt x="6491" y="996"/>
                        <a:pt x="6478" y="1006"/>
                      </a:cubicBezTo>
                      <a:cubicBezTo>
                        <a:pt x="6478" y="1003"/>
                        <a:pt x="6475" y="1003"/>
                        <a:pt x="6471" y="1003"/>
                      </a:cubicBezTo>
                      <a:cubicBezTo>
                        <a:pt x="6323" y="939"/>
                        <a:pt x="6188" y="843"/>
                        <a:pt x="6040" y="778"/>
                      </a:cubicBezTo>
                      <a:cubicBezTo>
                        <a:pt x="5898" y="714"/>
                        <a:pt x="5744" y="682"/>
                        <a:pt x="5589" y="707"/>
                      </a:cubicBezTo>
                      <a:cubicBezTo>
                        <a:pt x="5547" y="714"/>
                        <a:pt x="5505" y="724"/>
                        <a:pt x="5467" y="737"/>
                      </a:cubicBezTo>
                      <a:cubicBezTo>
                        <a:pt x="5428" y="750"/>
                        <a:pt x="5396" y="772"/>
                        <a:pt x="5360" y="798"/>
                      </a:cubicBezTo>
                      <a:cubicBezTo>
                        <a:pt x="5351" y="804"/>
                        <a:pt x="5344" y="810"/>
                        <a:pt x="5335" y="817"/>
                      </a:cubicBezTo>
                      <a:cubicBezTo>
                        <a:pt x="5322" y="827"/>
                        <a:pt x="5309" y="833"/>
                        <a:pt x="5293" y="843"/>
                      </a:cubicBezTo>
                      <a:cubicBezTo>
                        <a:pt x="5280" y="839"/>
                        <a:pt x="5264" y="833"/>
                        <a:pt x="5247" y="830"/>
                      </a:cubicBezTo>
                      <a:cubicBezTo>
                        <a:pt x="5219" y="823"/>
                        <a:pt x="5190" y="820"/>
                        <a:pt x="5164" y="817"/>
                      </a:cubicBezTo>
                      <a:cubicBezTo>
                        <a:pt x="5247" y="753"/>
                        <a:pt x="5335" y="685"/>
                        <a:pt x="5441" y="650"/>
                      </a:cubicBezTo>
                      <a:cubicBezTo>
                        <a:pt x="5554" y="611"/>
                        <a:pt x="5679" y="621"/>
                        <a:pt x="5792" y="643"/>
                      </a:cubicBezTo>
                      <a:cubicBezTo>
                        <a:pt x="5908" y="666"/>
                        <a:pt x="6014" y="711"/>
                        <a:pt x="6117" y="766"/>
                      </a:cubicBezTo>
                      <a:cubicBezTo>
                        <a:pt x="6191" y="807"/>
                        <a:pt x="6256" y="862"/>
                        <a:pt x="6330" y="901"/>
                      </a:cubicBezTo>
                      <a:cubicBezTo>
                        <a:pt x="6352" y="917"/>
                        <a:pt x="6378" y="926"/>
                        <a:pt x="6401" y="926"/>
                      </a:cubicBezTo>
                      <a:cubicBezTo>
                        <a:pt x="6407" y="926"/>
                        <a:pt x="6410" y="926"/>
                        <a:pt x="6413" y="923"/>
                      </a:cubicBezTo>
                      <a:moveTo>
                        <a:pt x="6291" y="830"/>
                      </a:moveTo>
                      <a:lnTo>
                        <a:pt x="6291" y="830"/>
                      </a:lnTo>
                      <a:cubicBezTo>
                        <a:pt x="6249" y="801"/>
                        <a:pt x="6217" y="778"/>
                        <a:pt x="6172" y="753"/>
                      </a:cubicBezTo>
                      <a:cubicBezTo>
                        <a:pt x="6092" y="707"/>
                        <a:pt x="6004" y="666"/>
                        <a:pt x="5917" y="640"/>
                      </a:cubicBezTo>
                      <a:cubicBezTo>
                        <a:pt x="5753" y="588"/>
                        <a:pt x="5576" y="566"/>
                        <a:pt x="5412" y="627"/>
                      </a:cubicBezTo>
                      <a:cubicBezTo>
                        <a:pt x="5405" y="630"/>
                        <a:pt x="5402" y="634"/>
                        <a:pt x="5396" y="637"/>
                      </a:cubicBezTo>
                      <a:cubicBezTo>
                        <a:pt x="5306" y="672"/>
                        <a:pt x="5225" y="730"/>
                        <a:pt x="5154" y="801"/>
                      </a:cubicBezTo>
                      <a:cubicBezTo>
                        <a:pt x="5151" y="804"/>
                        <a:pt x="5148" y="807"/>
                        <a:pt x="5141" y="810"/>
                      </a:cubicBezTo>
                      <a:cubicBezTo>
                        <a:pt x="5135" y="814"/>
                        <a:pt x="5132" y="814"/>
                        <a:pt x="5125" y="814"/>
                      </a:cubicBezTo>
                      <a:cubicBezTo>
                        <a:pt x="5090" y="814"/>
                        <a:pt x="5054" y="817"/>
                        <a:pt x="5019" y="817"/>
                      </a:cubicBezTo>
                      <a:cubicBezTo>
                        <a:pt x="5083" y="704"/>
                        <a:pt x="5206" y="637"/>
                        <a:pt x="5331" y="595"/>
                      </a:cubicBezTo>
                      <a:cubicBezTo>
                        <a:pt x="5483" y="546"/>
                        <a:pt x="5650" y="534"/>
                        <a:pt x="5801" y="585"/>
                      </a:cubicBezTo>
                      <a:cubicBezTo>
                        <a:pt x="5866" y="605"/>
                        <a:pt x="6098" y="701"/>
                        <a:pt x="6156" y="717"/>
                      </a:cubicBezTo>
                      <a:cubicBezTo>
                        <a:pt x="6165" y="720"/>
                        <a:pt x="6269" y="743"/>
                        <a:pt x="6307" y="753"/>
                      </a:cubicBezTo>
                      <a:cubicBezTo>
                        <a:pt x="6294" y="775"/>
                        <a:pt x="6288" y="801"/>
                        <a:pt x="6291" y="830"/>
                      </a:cubicBezTo>
                      <a:moveTo>
                        <a:pt x="6655" y="659"/>
                      </a:moveTo>
                      <a:lnTo>
                        <a:pt x="6655" y="659"/>
                      </a:lnTo>
                      <a:cubicBezTo>
                        <a:pt x="6681" y="659"/>
                        <a:pt x="6694" y="643"/>
                        <a:pt x="6703" y="621"/>
                      </a:cubicBezTo>
                      <a:cubicBezTo>
                        <a:pt x="6713" y="605"/>
                        <a:pt x="6726" y="598"/>
                        <a:pt x="6742" y="598"/>
                      </a:cubicBezTo>
                      <a:cubicBezTo>
                        <a:pt x="6755" y="598"/>
                        <a:pt x="6765" y="605"/>
                        <a:pt x="6771" y="617"/>
                      </a:cubicBezTo>
                      <a:cubicBezTo>
                        <a:pt x="6787" y="643"/>
                        <a:pt x="6781" y="682"/>
                        <a:pt x="6752" y="694"/>
                      </a:cubicBezTo>
                      <a:cubicBezTo>
                        <a:pt x="6736" y="701"/>
                        <a:pt x="6719" y="704"/>
                        <a:pt x="6703" y="704"/>
                      </a:cubicBezTo>
                      <a:cubicBezTo>
                        <a:pt x="6694" y="704"/>
                        <a:pt x="6684" y="704"/>
                        <a:pt x="6674" y="701"/>
                      </a:cubicBezTo>
                      <a:cubicBezTo>
                        <a:pt x="6607" y="698"/>
                        <a:pt x="6555" y="656"/>
                        <a:pt x="6491" y="650"/>
                      </a:cubicBezTo>
                      <a:cubicBezTo>
                        <a:pt x="6488" y="650"/>
                        <a:pt x="6481" y="650"/>
                        <a:pt x="6478" y="650"/>
                      </a:cubicBezTo>
                      <a:cubicBezTo>
                        <a:pt x="6420" y="650"/>
                        <a:pt x="6362" y="678"/>
                        <a:pt x="6323" y="724"/>
                      </a:cubicBezTo>
                      <a:cubicBezTo>
                        <a:pt x="6310" y="720"/>
                        <a:pt x="6275" y="714"/>
                        <a:pt x="6272" y="711"/>
                      </a:cubicBezTo>
                      <a:cubicBezTo>
                        <a:pt x="6249" y="707"/>
                        <a:pt x="6230" y="701"/>
                        <a:pt x="6207" y="694"/>
                      </a:cubicBezTo>
                      <a:cubicBezTo>
                        <a:pt x="6165" y="685"/>
                        <a:pt x="6124" y="672"/>
                        <a:pt x="6082" y="659"/>
                      </a:cubicBezTo>
                      <a:cubicBezTo>
                        <a:pt x="6001" y="630"/>
                        <a:pt x="5921" y="595"/>
                        <a:pt x="5840" y="563"/>
                      </a:cubicBezTo>
                      <a:cubicBezTo>
                        <a:pt x="5834" y="559"/>
                        <a:pt x="5824" y="556"/>
                        <a:pt x="5818" y="553"/>
                      </a:cubicBezTo>
                      <a:cubicBezTo>
                        <a:pt x="5699" y="501"/>
                        <a:pt x="5576" y="492"/>
                        <a:pt x="5447" y="495"/>
                      </a:cubicBezTo>
                      <a:cubicBezTo>
                        <a:pt x="5441" y="495"/>
                        <a:pt x="5435" y="495"/>
                        <a:pt x="5428" y="495"/>
                      </a:cubicBezTo>
                      <a:cubicBezTo>
                        <a:pt x="5470" y="453"/>
                        <a:pt x="5557" y="450"/>
                        <a:pt x="5608" y="450"/>
                      </a:cubicBezTo>
                      <a:cubicBezTo>
                        <a:pt x="5695" y="447"/>
                        <a:pt x="5782" y="457"/>
                        <a:pt x="5869" y="476"/>
                      </a:cubicBezTo>
                      <a:cubicBezTo>
                        <a:pt x="5953" y="492"/>
                        <a:pt x="6033" y="521"/>
                        <a:pt x="6117" y="546"/>
                      </a:cubicBezTo>
                      <a:lnTo>
                        <a:pt x="6120" y="546"/>
                      </a:lnTo>
                      <a:cubicBezTo>
                        <a:pt x="6136" y="553"/>
                        <a:pt x="6153" y="556"/>
                        <a:pt x="6169" y="559"/>
                      </a:cubicBezTo>
                      <a:cubicBezTo>
                        <a:pt x="6301" y="601"/>
                        <a:pt x="6442" y="630"/>
                        <a:pt x="6581" y="608"/>
                      </a:cubicBezTo>
                      <a:cubicBezTo>
                        <a:pt x="6587" y="637"/>
                        <a:pt x="6616" y="662"/>
                        <a:pt x="6652" y="659"/>
                      </a:cubicBezTo>
                      <a:lnTo>
                        <a:pt x="6652" y="659"/>
                      </a:lnTo>
                      <a:cubicBezTo>
                        <a:pt x="6655" y="659"/>
                        <a:pt x="6655" y="659"/>
                        <a:pt x="6655" y="659"/>
                      </a:cubicBezTo>
                      <a:moveTo>
                        <a:pt x="6510" y="521"/>
                      </a:moveTo>
                      <a:lnTo>
                        <a:pt x="6510" y="521"/>
                      </a:lnTo>
                      <a:cubicBezTo>
                        <a:pt x="6552" y="518"/>
                        <a:pt x="6571" y="495"/>
                        <a:pt x="6581" y="485"/>
                      </a:cubicBezTo>
                      <a:cubicBezTo>
                        <a:pt x="6600" y="476"/>
                        <a:pt x="6613" y="460"/>
                        <a:pt x="6623" y="444"/>
                      </a:cubicBezTo>
                      <a:cubicBezTo>
                        <a:pt x="6633" y="424"/>
                        <a:pt x="6636" y="405"/>
                        <a:pt x="6620" y="389"/>
                      </a:cubicBezTo>
                      <a:cubicBezTo>
                        <a:pt x="6600" y="369"/>
                        <a:pt x="6571" y="353"/>
                        <a:pt x="6584" y="321"/>
                      </a:cubicBezTo>
                      <a:cubicBezTo>
                        <a:pt x="6594" y="292"/>
                        <a:pt x="6636" y="279"/>
                        <a:pt x="6665" y="279"/>
                      </a:cubicBezTo>
                      <a:cubicBezTo>
                        <a:pt x="6687" y="279"/>
                        <a:pt x="6713" y="289"/>
                        <a:pt x="6736" y="302"/>
                      </a:cubicBezTo>
                      <a:cubicBezTo>
                        <a:pt x="6777" y="331"/>
                        <a:pt x="6816" y="382"/>
                        <a:pt x="6810" y="437"/>
                      </a:cubicBezTo>
                      <a:cubicBezTo>
                        <a:pt x="6806" y="460"/>
                        <a:pt x="6787" y="498"/>
                        <a:pt x="6761" y="498"/>
                      </a:cubicBezTo>
                      <a:cubicBezTo>
                        <a:pt x="6739" y="498"/>
                        <a:pt x="6719" y="482"/>
                        <a:pt x="6697" y="476"/>
                      </a:cubicBezTo>
                      <a:cubicBezTo>
                        <a:pt x="6694" y="476"/>
                        <a:pt x="6690" y="476"/>
                        <a:pt x="6687" y="476"/>
                      </a:cubicBezTo>
                      <a:cubicBezTo>
                        <a:pt x="6639" y="473"/>
                        <a:pt x="6597" y="518"/>
                        <a:pt x="6581" y="559"/>
                      </a:cubicBezTo>
                      <a:cubicBezTo>
                        <a:pt x="6581" y="563"/>
                        <a:pt x="6581" y="566"/>
                        <a:pt x="6581" y="566"/>
                      </a:cubicBezTo>
                      <a:cubicBezTo>
                        <a:pt x="6452" y="592"/>
                        <a:pt x="6323" y="566"/>
                        <a:pt x="6198" y="530"/>
                      </a:cubicBezTo>
                      <a:cubicBezTo>
                        <a:pt x="6169" y="524"/>
                        <a:pt x="6140" y="514"/>
                        <a:pt x="6111" y="505"/>
                      </a:cubicBezTo>
                      <a:cubicBezTo>
                        <a:pt x="6014" y="476"/>
                        <a:pt x="5917" y="444"/>
                        <a:pt x="5814" y="427"/>
                      </a:cubicBezTo>
                      <a:cubicBezTo>
                        <a:pt x="5728" y="414"/>
                        <a:pt x="5634" y="414"/>
                        <a:pt x="5547" y="427"/>
                      </a:cubicBezTo>
                      <a:cubicBezTo>
                        <a:pt x="5499" y="434"/>
                        <a:pt x="5444" y="447"/>
                        <a:pt x="5415" y="485"/>
                      </a:cubicBezTo>
                      <a:cubicBezTo>
                        <a:pt x="5412" y="489"/>
                        <a:pt x="5409" y="492"/>
                        <a:pt x="5405" y="495"/>
                      </a:cubicBezTo>
                      <a:cubicBezTo>
                        <a:pt x="5402" y="498"/>
                        <a:pt x="5399" y="498"/>
                        <a:pt x="5396" y="498"/>
                      </a:cubicBezTo>
                      <a:cubicBezTo>
                        <a:pt x="5367" y="501"/>
                        <a:pt x="5335" y="505"/>
                        <a:pt x="5302" y="508"/>
                      </a:cubicBezTo>
                      <a:cubicBezTo>
                        <a:pt x="5328" y="476"/>
                        <a:pt x="5357" y="447"/>
                        <a:pt x="5389" y="424"/>
                      </a:cubicBezTo>
                      <a:cubicBezTo>
                        <a:pt x="5428" y="398"/>
                        <a:pt x="5467" y="379"/>
                        <a:pt x="5512" y="363"/>
                      </a:cubicBezTo>
                      <a:cubicBezTo>
                        <a:pt x="5605" y="331"/>
                        <a:pt x="5705" y="328"/>
                        <a:pt x="5798" y="353"/>
                      </a:cubicBezTo>
                      <a:cubicBezTo>
                        <a:pt x="5872" y="376"/>
                        <a:pt x="5940" y="408"/>
                        <a:pt x="6011" y="434"/>
                      </a:cubicBezTo>
                      <a:cubicBezTo>
                        <a:pt x="6088" y="466"/>
                        <a:pt x="6169" y="482"/>
                        <a:pt x="6252" y="498"/>
                      </a:cubicBezTo>
                      <a:cubicBezTo>
                        <a:pt x="6336" y="511"/>
                        <a:pt x="6423" y="524"/>
                        <a:pt x="6510" y="521"/>
                      </a:cubicBezTo>
                      <a:moveTo>
                        <a:pt x="6127" y="1428"/>
                      </a:moveTo>
                      <a:lnTo>
                        <a:pt x="6127" y="1428"/>
                      </a:lnTo>
                      <a:cubicBezTo>
                        <a:pt x="6124" y="1428"/>
                        <a:pt x="6117" y="1428"/>
                        <a:pt x="6114" y="1428"/>
                      </a:cubicBezTo>
                      <a:cubicBezTo>
                        <a:pt x="6049" y="1434"/>
                        <a:pt x="5995" y="1476"/>
                        <a:pt x="5930" y="1479"/>
                      </a:cubicBezTo>
                      <a:cubicBezTo>
                        <a:pt x="5921" y="1479"/>
                        <a:pt x="5911" y="1483"/>
                        <a:pt x="5901" y="1483"/>
                      </a:cubicBezTo>
                      <a:cubicBezTo>
                        <a:pt x="5885" y="1479"/>
                        <a:pt x="5866" y="1479"/>
                        <a:pt x="5853" y="1473"/>
                      </a:cubicBezTo>
                      <a:cubicBezTo>
                        <a:pt x="5824" y="1460"/>
                        <a:pt x="5818" y="1421"/>
                        <a:pt x="5831" y="1395"/>
                      </a:cubicBezTo>
                      <a:cubicBezTo>
                        <a:pt x="5840" y="1383"/>
                        <a:pt x="5850" y="1376"/>
                        <a:pt x="5863" y="1376"/>
                      </a:cubicBezTo>
                      <a:cubicBezTo>
                        <a:pt x="5876" y="1376"/>
                        <a:pt x="5892" y="1383"/>
                        <a:pt x="5898" y="1399"/>
                      </a:cubicBezTo>
                      <a:cubicBezTo>
                        <a:pt x="5911" y="1421"/>
                        <a:pt x="5924" y="1434"/>
                        <a:pt x="5950" y="1437"/>
                      </a:cubicBezTo>
                      <a:lnTo>
                        <a:pt x="5950" y="1437"/>
                      </a:lnTo>
                      <a:lnTo>
                        <a:pt x="5950" y="1437"/>
                      </a:lnTo>
                      <a:cubicBezTo>
                        <a:pt x="5988" y="1441"/>
                        <a:pt x="6017" y="1415"/>
                        <a:pt x="6024" y="1386"/>
                      </a:cubicBezTo>
                      <a:cubicBezTo>
                        <a:pt x="6162" y="1408"/>
                        <a:pt x="6304" y="1379"/>
                        <a:pt x="6436" y="1338"/>
                      </a:cubicBezTo>
                      <a:cubicBezTo>
                        <a:pt x="6452" y="1334"/>
                        <a:pt x="6468" y="1328"/>
                        <a:pt x="6481" y="1325"/>
                      </a:cubicBezTo>
                      <a:cubicBezTo>
                        <a:pt x="6484" y="1325"/>
                        <a:pt x="6484" y="1325"/>
                        <a:pt x="6488" y="1322"/>
                      </a:cubicBezTo>
                      <a:cubicBezTo>
                        <a:pt x="6571" y="1299"/>
                        <a:pt x="6652" y="1270"/>
                        <a:pt x="6736" y="1254"/>
                      </a:cubicBezTo>
                      <a:cubicBezTo>
                        <a:pt x="6822" y="1234"/>
                        <a:pt x="6909" y="1225"/>
                        <a:pt x="6996" y="1228"/>
                      </a:cubicBezTo>
                      <a:cubicBezTo>
                        <a:pt x="7048" y="1228"/>
                        <a:pt x="7135" y="1231"/>
                        <a:pt x="7174" y="1273"/>
                      </a:cubicBezTo>
                      <a:cubicBezTo>
                        <a:pt x="7167" y="1273"/>
                        <a:pt x="7164" y="1273"/>
                        <a:pt x="7158" y="1273"/>
                      </a:cubicBezTo>
                      <a:cubicBezTo>
                        <a:pt x="7029" y="1270"/>
                        <a:pt x="6906" y="1279"/>
                        <a:pt x="6787" y="1331"/>
                      </a:cubicBezTo>
                      <a:cubicBezTo>
                        <a:pt x="6777" y="1334"/>
                        <a:pt x="6771" y="1338"/>
                        <a:pt x="6765" y="1341"/>
                      </a:cubicBezTo>
                      <a:cubicBezTo>
                        <a:pt x="6684" y="1373"/>
                        <a:pt x="6603" y="1408"/>
                        <a:pt x="6523" y="1437"/>
                      </a:cubicBezTo>
                      <a:cubicBezTo>
                        <a:pt x="6481" y="1450"/>
                        <a:pt x="6439" y="1463"/>
                        <a:pt x="6397" y="1473"/>
                      </a:cubicBezTo>
                      <a:cubicBezTo>
                        <a:pt x="6375" y="1479"/>
                        <a:pt x="6356" y="1486"/>
                        <a:pt x="6333" y="1489"/>
                      </a:cubicBezTo>
                      <a:cubicBezTo>
                        <a:pt x="6330" y="1489"/>
                        <a:pt x="6294" y="1499"/>
                        <a:pt x="6278" y="1502"/>
                      </a:cubicBezTo>
                      <a:cubicBezTo>
                        <a:pt x="6243" y="1457"/>
                        <a:pt x="6185" y="1424"/>
                        <a:pt x="6127" y="1428"/>
                      </a:cubicBezTo>
                      <a:moveTo>
                        <a:pt x="7058" y="1206"/>
                      </a:moveTo>
                      <a:lnTo>
                        <a:pt x="7058" y="1206"/>
                      </a:lnTo>
                      <a:cubicBezTo>
                        <a:pt x="6967" y="1193"/>
                        <a:pt x="6877" y="1193"/>
                        <a:pt x="6790" y="1206"/>
                      </a:cubicBezTo>
                      <a:cubicBezTo>
                        <a:pt x="6687" y="1222"/>
                        <a:pt x="6591" y="1254"/>
                        <a:pt x="6491" y="1283"/>
                      </a:cubicBezTo>
                      <a:cubicBezTo>
                        <a:pt x="6465" y="1292"/>
                        <a:pt x="6436" y="1302"/>
                        <a:pt x="6407" y="1309"/>
                      </a:cubicBezTo>
                      <a:cubicBezTo>
                        <a:pt x="6281" y="1344"/>
                        <a:pt x="6153" y="1370"/>
                        <a:pt x="6024" y="1344"/>
                      </a:cubicBezTo>
                      <a:cubicBezTo>
                        <a:pt x="6024" y="1341"/>
                        <a:pt x="6024" y="1341"/>
                        <a:pt x="6020" y="1338"/>
                      </a:cubicBezTo>
                      <a:cubicBezTo>
                        <a:pt x="6008" y="1296"/>
                        <a:pt x="5966" y="1251"/>
                        <a:pt x="5917" y="1254"/>
                      </a:cubicBezTo>
                      <a:cubicBezTo>
                        <a:pt x="5914" y="1254"/>
                        <a:pt x="5911" y="1254"/>
                        <a:pt x="5908" y="1254"/>
                      </a:cubicBezTo>
                      <a:cubicBezTo>
                        <a:pt x="5885" y="1257"/>
                        <a:pt x="5866" y="1276"/>
                        <a:pt x="5844" y="1276"/>
                      </a:cubicBezTo>
                      <a:cubicBezTo>
                        <a:pt x="5814" y="1276"/>
                        <a:pt x="5798" y="1238"/>
                        <a:pt x="5795" y="1215"/>
                      </a:cubicBezTo>
                      <a:cubicBezTo>
                        <a:pt x="5789" y="1161"/>
                        <a:pt x="5827" y="1109"/>
                        <a:pt x="5869" y="1080"/>
                      </a:cubicBezTo>
                      <a:cubicBezTo>
                        <a:pt x="5892" y="1067"/>
                        <a:pt x="5914" y="1058"/>
                        <a:pt x="5940" y="1058"/>
                      </a:cubicBezTo>
                      <a:cubicBezTo>
                        <a:pt x="5969" y="1058"/>
                        <a:pt x="6011" y="1070"/>
                        <a:pt x="6020" y="1099"/>
                      </a:cubicBezTo>
                      <a:cubicBezTo>
                        <a:pt x="6033" y="1131"/>
                        <a:pt x="6004" y="1148"/>
                        <a:pt x="5985" y="1167"/>
                      </a:cubicBezTo>
                      <a:cubicBezTo>
                        <a:pt x="5969" y="1180"/>
                        <a:pt x="5972" y="1202"/>
                        <a:pt x="5982" y="1222"/>
                      </a:cubicBezTo>
                      <a:cubicBezTo>
                        <a:pt x="5992" y="1238"/>
                        <a:pt x="6004" y="1251"/>
                        <a:pt x="6024" y="1260"/>
                      </a:cubicBezTo>
                      <a:cubicBezTo>
                        <a:pt x="6033" y="1273"/>
                        <a:pt x="6049" y="1296"/>
                        <a:pt x="6095" y="1296"/>
                      </a:cubicBezTo>
                      <a:cubicBezTo>
                        <a:pt x="6181" y="1302"/>
                        <a:pt x="6269" y="1289"/>
                        <a:pt x="6352" y="1273"/>
                      </a:cubicBezTo>
                      <a:cubicBezTo>
                        <a:pt x="6436" y="1260"/>
                        <a:pt x="6517" y="1241"/>
                        <a:pt x="6594" y="1212"/>
                      </a:cubicBezTo>
                      <a:cubicBezTo>
                        <a:pt x="6665" y="1183"/>
                        <a:pt x="6732" y="1154"/>
                        <a:pt x="6806" y="1131"/>
                      </a:cubicBezTo>
                      <a:cubicBezTo>
                        <a:pt x="6900" y="1106"/>
                        <a:pt x="7000" y="1109"/>
                        <a:pt x="7093" y="1141"/>
                      </a:cubicBezTo>
                      <a:cubicBezTo>
                        <a:pt x="7135" y="1154"/>
                        <a:pt x="7177" y="1177"/>
                        <a:pt x="7215" y="1202"/>
                      </a:cubicBezTo>
                      <a:cubicBezTo>
                        <a:pt x="7248" y="1225"/>
                        <a:pt x="7277" y="1254"/>
                        <a:pt x="7299" y="1286"/>
                      </a:cubicBezTo>
                      <a:cubicBezTo>
                        <a:pt x="7270" y="1283"/>
                        <a:pt x="7238" y="1279"/>
                        <a:pt x="7209" y="1276"/>
                      </a:cubicBezTo>
                      <a:cubicBezTo>
                        <a:pt x="7206" y="1276"/>
                        <a:pt x="7202" y="1273"/>
                        <a:pt x="7199" y="1273"/>
                      </a:cubicBezTo>
                      <a:cubicBezTo>
                        <a:pt x="7196" y="1270"/>
                        <a:pt x="7193" y="1267"/>
                        <a:pt x="7190" y="1263"/>
                      </a:cubicBezTo>
                      <a:cubicBezTo>
                        <a:pt x="7161" y="1225"/>
                        <a:pt x="7106" y="1212"/>
                        <a:pt x="7058" y="1206"/>
                      </a:cubicBezTo>
                      <a:moveTo>
                        <a:pt x="7158" y="1054"/>
                      </a:moveTo>
                      <a:lnTo>
                        <a:pt x="7158" y="1054"/>
                      </a:lnTo>
                      <a:cubicBezTo>
                        <a:pt x="7083" y="1012"/>
                        <a:pt x="7003" y="990"/>
                        <a:pt x="6919" y="990"/>
                      </a:cubicBezTo>
                      <a:cubicBezTo>
                        <a:pt x="6832" y="993"/>
                        <a:pt x="6745" y="1012"/>
                        <a:pt x="6658" y="1038"/>
                      </a:cubicBezTo>
                      <a:cubicBezTo>
                        <a:pt x="6568" y="1064"/>
                        <a:pt x="6478" y="1093"/>
                        <a:pt x="6388" y="1118"/>
                      </a:cubicBezTo>
                      <a:cubicBezTo>
                        <a:pt x="6417" y="1090"/>
                        <a:pt x="6449" y="1067"/>
                        <a:pt x="6481" y="1041"/>
                      </a:cubicBezTo>
                      <a:cubicBezTo>
                        <a:pt x="6488" y="1041"/>
                        <a:pt x="6491" y="1038"/>
                        <a:pt x="6494" y="1035"/>
                      </a:cubicBezTo>
                      <a:lnTo>
                        <a:pt x="6497" y="1032"/>
                      </a:lnTo>
                      <a:cubicBezTo>
                        <a:pt x="6665" y="917"/>
                        <a:pt x="6871" y="839"/>
                        <a:pt x="7054" y="852"/>
                      </a:cubicBezTo>
                      <a:cubicBezTo>
                        <a:pt x="7148" y="856"/>
                        <a:pt x="7238" y="885"/>
                        <a:pt x="7322" y="920"/>
                      </a:cubicBezTo>
                      <a:cubicBezTo>
                        <a:pt x="7309" y="936"/>
                        <a:pt x="7299" y="955"/>
                        <a:pt x="7290" y="974"/>
                      </a:cubicBezTo>
                      <a:cubicBezTo>
                        <a:pt x="7280" y="1003"/>
                        <a:pt x="7267" y="1038"/>
                        <a:pt x="7238" y="1058"/>
                      </a:cubicBezTo>
                      <a:cubicBezTo>
                        <a:pt x="7225" y="1067"/>
                        <a:pt x="7206" y="1070"/>
                        <a:pt x="7186" y="1070"/>
                      </a:cubicBezTo>
                      <a:cubicBezTo>
                        <a:pt x="7177" y="1064"/>
                        <a:pt x="7167" y="1058"/>
                        <a:pt x="7158" y="1054"/>
                      </a:cubicBezTo>
                      <a:moveTo>
                        <a:pt x="6864" y="788"/>
                      </a:moveTo>
                      <a:lnTo>
                        <a:pt x="6864" y="788"/>
                      </a:lnTo>
                      <a:cubicBezTo>
                        <a:pt x="6864" y="785"/>
                        <a:pt x="6864" y="785"/>
                        <a:pt x="6864" y="785"/>
                      </a:cubicBezTo>
                      <a:cubicBezTo>
                        <a:pt x="6887" y="753"/>
                        <a:pt x="6913" y="724"/>
                        <a:pt x="6942" y="698"/>
                      </a:cubicBezTo>
                      <a:cubicBezTo>
                        <a:pt x="6996" y="643"/>
                        <a:pt x="7061" y="598"/>
                        <a:pt x="7135" y="569"/>
                      </a:cubicBezTo>
                      <a:cubicBezTo>
                        <a:pt x="7212" y="537"/>
                        <a:pt x="7299" y="530"/>
                        <a:pt x="7383" y="530"/>
                      </a:cubicBezTo>
                      <a:lnTo>
                        <a:pt x="7386" y="530"/>
                      </a:lnTo>
                      <a:cubicBezTo>
                        <a:pt x="7309" y="543"/>
                        <a:pt x="7235" y="569"/>
                        <a:pt x="7161" y="598"/>
                      </a:cubicBezTo>
                      <a:cubicBezTo>
                        <a:pt x="7061" y="637"/>
                        <a:pt x="6974" y="717"/>
                        <a:pt x="6919" y="810"/>
                      </a:cubicBezTo>
                      <a:cubicBezTo>
                        <a:pt x="6916" y="814"/>
                        <a:pt x="6916" y="817"/>
                        <a:pt x="6913" y="820"/>
                      </a:cubicBezTo>
                      <a:cubicBezTo>
                        <a:pt x="6909" y="820"/>
                        <a:pt x="6906" y="823"/>
                        <a:pt x="6903" y="823"/>
                      </a:cubicBezTo>
                      <a:cubicBezTo>
                        <a:pt x="6881" y="827"/>
                        <a:pt x="6861" y="830"/>
                        <a:pt x="6838" y="833"/>
                      </a:cubicBezTo>
                      <a:cubicBezTo>
                        <a:pt x="6845" y="817"/>
                        <a:pt x="6855" y="801"/>
                        <a:pt x="6864" y="788"/>
                      </a:cubicBezTo>
                      <a:moveTo>
                        <a:pt x="8336" y="923"/>
                      </a:moveTo>
                      <a:lnTo>
                        <a:pt x="8336" y="923"/>
                      </a:lnTo>
                      <a:cubicBezTo>
                        <a:pt x="8356" y="923"/>
                        <a:pt x="8381" y="910"/>
                        <a:pt x="8391" y="891"/>
                      </a:cubicBezTo>
                      <a:cubicBezTo>
                        <a:pt x="8397" y="872"/>
                        <a:pt x="8391" y="852"/>
                        <a:pt x="8388" y="833"/>
                      </a:cubicBezTo>
                      <a:cubicBezTo>
                        <a:pt x="8381" y="810"/>
                        <a:pt x="8378" y="791"/>
                        <a:pt x="8407" y="778"/>
                      </a:cubicBezTo>
                      <a:cubicBezTo>
                        <a:pt x="8413" y="778"/>
                        <a:pt x="8420" y="775"/>
                        <a:pt x="8426" y="775"/>
                      </a:cubicBezTo>
                      <a:cubicBezTo>
                        <a:pt x="8446" y="778"/>
                        <a:pt x="8468" y="788"/>
                        <a:pt x="8484" y="804"/>
                      </a:cubicBezTo>
                      <a:cubicBezTo>
                        <a:pt x="8504" y="820"/>
                        <a:pt x="8520" y="846"/>
                        <a:pt x="8516" y="875"/>
                      </a:cubicBezTo>
                      <a:cubicBezTo>
                        <a:pt x="8516" y="901"/>
                        <a:pt x="8497" y="917"/>
                        <a:pt x="8481" y="933"/>
                      </a:cubicBezTo>
                      <a:cubicBezTo>
                        <a:pt x="8478" y="936"/>
                        <a:pt x="8475" y="939"/>
                        <a:pt x="8472" y="943"/>
                      </a:cubicBezTo>
                      <a:cubicBezTo>
                        <a:pt x="8462" y="952"/>
                        <a:pt x="8449" y="967"/>
                        <a:pt x="8429" y="983"/>
                      </a:cubicBezTo>
                      <a:cubicBezTo>
                        <a:pt x="8420" y="990"/>
                        <a:pt x="8413" y="996"/>
                        <a:pt x="8404" y="1006"/>
                      </a:cubicBezTo>
                      <a:cubicBezTo>
                        <a:pt x="8400" y="1003"/>
                        <a:pt x="8397" y="1003"/>
                        <a:pt x="8394" y="1003"/>
                      </a:cubicBezTo>
                      <a:cubicBezTo>
                        <a:pt x="8246" y="939"/>
                        <a:pt x="8111" y="843"/>
                        <a:pt x="7963" y="778"/>
                      </a:cubicBezTo>
                      <a:cubicBezTo>
                        <a:pt x="7821" y="714"/>
                        <a:pt x="7666" y="682"/>
                        <a:pt x="7512" y="707"/>
                      </a:cubicBezTo>
                      <a:cubicBezTo>
                        <a:pt x="7470" y="714"/>
                        <a:pt x="7428" y="724"/>
                        <a:pt x="7389" y="737"/>
                      </a:cubicBezTo>
                      <a:cubicBezTo>
                        <a:pt x="7351" y="750"/>
                        <a:pt x="7318" y="772"/>
                        <a:pt x="7283" y="798"/>
                      </a:cubicBezTo>
                      <a:cubicBezTo>
                        <a:pt x="7273" y="804"/>
                        <a:pt x="7267" y="810"/>
                        <a:pt x="7257" y="817"/>
                      </a:cubicBezTo>
                      <a:cubicBezTo>
                        <a:pt x="7244" y="827"/>
                        <a:pt x="7231" y="833"/>
                        <a:pt x="7215" y="843"/>
                      </a:cubicBezTo>
                      <a:cubicBezTo>
                        <a:pt x="7202" y="839"/>
                        <a:pt x="7186" y="833"/>
                        <a:pt x="7170" y="830"/>
                      </a:cubicBezTo>
                      <a:cubicBezTo>
                        <a:pt x="7141" y="823"/>
                        <a:pt x="7112" y="820"/>
                        <a:pt x="7086" y="817"/>
                      </a:cubicBezTo>
                      <a:cubicBezTo>
                        <a:pt x="7170" y="753"/>
                        <a:pt x="7257" y="685"/>
                        <a:pt x="7363" y="650"/>
                      </a:cubicBezTo>
                      <a:cubicBezTo>
                        <a:pt x="7476" y="611"/>
                        <a:pt x="7602" y="621"/>
                        <a:pt x="7715" y="643"/>
                      </a:cubicBezTo>
                      <a:cubicBezTo>
                        <a:pt x="7831" y="666"/>
                        <a:pt x="7937" y="711"/>
                        <a:pt x="8040" y="766"/>
                      </a:cubicBezTo>
                      <a:cubicBezTo>
                        <a:pt x="8114" y="807"/>
                        <a:pt x="8178" y="862"/>
                        <a:pt x="8252" y="901"/>
                      </a:cubicBezTo>
                      <a:cubicBezTo>
                        <a:pt x="8275" y="917"/>
                        <a:pt x="8301" y="926"/>
                        <a:pt x="8323" y="926"/>
                      </a:cubicBezTo>
                      <a:cubicBezTo>
                        <a:pt x="8330" y="926"/>
                        <a:pt x="8333" y="926"/>
                        <a:pt x="8336" y="923"/>
                      </a:cubicBezTo>
                      <a:moveTo>
                        <a:pt x="8214" y="830"/>
                      </a:moveTo>
                      <a:lnTo>
                        <a:pt x="8214" y="830"/>
                      </a:lnTo>
                      <a:cubicBezTo>
                        <a:pt x="8172" y="801"/>
                        <a:pt x="8140" y="778"/>
                        <a:pt x="8095" y="753"/>
                      </a:cubicBezTo>
                      <a:cubicBezTo>
                        <a:pt x="8014" y="707"/>
                        <a:pt x="7927" y="666"/>
                        <a:pt x="7840" y="640"/>
                      </a:cubicBezTo>
                      <a:cubicBezTo>
                        <a:pt x="7676" y="588"/>
                        <a:pt x="7499" y="566"/>
                        <a:pt x="7334" y="627"/>
                      </a:cubicBezTo>
                      <a:cubicBezTo>
                        <a:pt x="7328" y="630"/>
                        <a:pt x="7325" y="634"/>
                        <a:pt x="7318" y="637"/>
                      </a:cubicBezTo>
                      <a:cubicBezTo>
                        <a:pt x="7228" y="672"/>
                        <a:pt x="7148" y="730"/>
                        <a:pt x="7077" y="801"/>
                      </a:cubicBezTo>
                      <a:cubicBezTo>
                        <a:pt x="7074" y="804"/>
                        <a:pt x="7070" y="807"/>
                        <a:pt x="7064" y="810"/>
                      </a:cubicBezTo>
                      <a:cubicBezTo>
                        <a:pt x="7058" y="814"/>
                        <a:pt x="7054" y="814"/>
                        <a:pt x="7048" y="814"/>
                      </a:cubicBezTo>
                      <a:cubicBezTo>
                        <a:pt x="7013" y="814"/>
                        <a:pt x="6977" y="817"/>
                        <a:pt x="6942" y="817"/>
                      </a:cubicBezTo>
                      <a:cubicBezTo>
                        <a:pt x="7006" y="704"/>
                        <a:pt x="7128" y="637"/>
                        <a:pt x="7254" y="595"/>
                      </a:cubicBezTo>
                      <a:cubicBezTo>
                        <a:pt x="7405" y="546"/>
                        <a:pt x="7573" y="534"/>
                        <a:pt x="7724" y="585"/>
                      </a:cubicBezTo>
                      <a:cubicBezTo>
                        <a:pt x="7789" y="605"/>
                        <a:pt x="8020" y="701"/>
                        <a:pt x="8079" y="717"/>
                      </a:cubicBezTo>
                      <a:cubicBezTo>
                        <a:pt x="8088" y="720"/>
                        <a:pt x="8191" y="743"/>
                        <a:pt x="8230" y="753"/>
                      </a:cubicBezTo>
                      <a:cubicBezTo>
                        <a:pt x="8217" y="775"/>
                        <a:pt x="8211" y="801"/>
                        <a:pt x="8214" y="830"/>
                      </a:cubicBezTo>
                      <a:moveTo>
                        <a:pt x="8578" y="659"/>
                      </a:moveTo>
                      <a:lnTo>
                        <a:pt x="8578" y="659"/>
                      </a:lnTo>
                      <a:cubicBezTo>
                        <a:pt x="8604" y="659"/>
                        <a:pt x="8616" y="643"/>
                        <a:pt x="8626" y="621"/>
                      </a:cubicBezTo>
                      <a:cubicBezTo>
                        <a:pt x="8636" y="605"/>
                        <a:pt x="8648" y="598"/>
                        <a:pt x="8665" y="598"/>
                      </a:cubicBezTo>
                      <a:cubicBezTo>
                        <a:pt x="8677" y="598"/>
                        <a:pt x="8687" y="605"/>
                        <a:pt x="8694" y="617"/>
                      </a:cubicBezTo>
                      <a:cubicBezTo>
                        <a:pt x="8710" y="643"/>
                        <a:pt x="8703" y="682"/>
                        <a:pt x="8674" y="694"/>
                      </a:cubicBezTo>
                      <a:cubicBezTo>
                        <a:pt x="8658" y="701"/>
                        <a:pt x="8642" y="704"/>
                        <a:pt x="8626" y="704"/>
                      </a:cubicBezTo>
                      <a:cubicBezTo>
                        <a:pt x="8616" y="704"/>
                        <a:pt x="8607" y="704"/>
                        <a:pt x="8597" y="701"/>
                      </a:cubicBezTo>
                      <a:cubicBezTo>
                        <a:pt x="8529" y="698"/>
                        <a:pt x="8478" y="656"/>
                        <a:pt x="8413" y="650"/>
                      </a:cubicBezTo>
                      <a:cubicBezTo>
                        <a:pt x="8410" y="650"/>
                        <a:pt x="8404" y="650"/>
                        <a:pt x="8400" y="650"/>
                      </a:cubicBezTo>
                      <a:cubicBezTo>
                        <a:pt x="8343" y="650"/>
                        <a:pt x="8284" y="678"/>
                        <a:pt x="8246" y="724"/>
                      </a:cubicBezTo>
                      <a:cubicBezTo>
                        <a:pt x="8233" y="720"/>
                        <a:pt x="8198" y="714"/>
                        <a:pt x="8195" y="711"/>
                      </a:cubicBezTo>
                      <a:cubicBezTo>
                        <a:pt x="8172" y="707"/>
                        <a:pt x="8152" y="701"/>
                        <a:pt x="8130" y="694"/>
                      </a:cubicBezTo>
                      <a:cubicBezTo>
                        <a:pt x="8088" y="685"/>
                        <a:pt x="8046" y="672"/>
                        <a:pt x="8004" y="659"/>
                      </a:cubicBezTo>
                      <a:cubicBezTo>
                        <a:pt x="7924" y="630"/>
                        <a:pt x="7843" y="595"/>
                        <a:pt x="7763" y="563"/>
                      </a:cubicBezTo>
                      <a:cubicBezTo>
                        <a:pt x="7756" y="559"/>
                        <a:pt x="7747" y="556"/>
                        <a:pt x="7740" y="553"/>
                      </a:cubicBezTo>
                      <a:cubicBezTo>
                        <a:pt x="7621" y="501"/>
                        <a:pt x="7499" y="492"/>
                        <a:pt x="7370" y="495"/>
                      </a:cubicBezTo>
                      <a:cubicBezTo>
                        <a:pt x="7363" y="495"/>
                        <a:pt x="7357" y="495"/>
                        <a:pt x="7351" y="495"/>
                      </a:cubicBezTo>
                      <a:cubicBezTo>
                        <a:pt x="7393" y="453"/>
                        <a:pt x="7479" y="450"/>
                        <a:pt x="7531" y="450"/>
                      </a:cubicBezTo>
                      <a:cubicBezTo>
                        <a:pt x="7618" y="447"/>
                        <a:pt x="7705" y="457"/>
                        <a:pt x="7792" y="476"/>
                      </a:cubicBezTo>
                      <a:cubicBezTo>
                        <a:pt x="7875" y="492"/>
                        <a:pt x="7956" y="521"/>
                        <a:pt x="8040" y="546"/>
                      </a:cubicBezTo>
                      <a:lnTo>
                        <a:pt x="8043" y="546"/>
                      </a:lnTo>
                      <a:cubicBezTo>
                        <a:pt x="8059" y="553"/>
                        <a:pt x="8075" y="556"/>
                        <a:pt x="8091" y="559"/>
                      </a:cubicBezTo>
                      <a:cubicBezTo>
                        <a:pt x="8223" y="601"/>
                        <a:pt x="8365" y="630"/>
                        <a:pt x="8504" y="608"/>
                      </a:cubicBezTo>
                      <a:cubicBezTo>
                        <a:pt x="8510" y="637"/>
                        <a:pt x="8539" y="662"/>
                        <a:pt x="8574" y="659"/>
                      </a:cubicBezTo>
                      <a:lnTo>
                        <a:pt x="8574" y="659"/>
                      </a:lnTo>
                      <a:cubicBezTo>
                        <a:pt x="8578" y="659"/>
                        <a:pt x="8578" y="659"/>
                        <a:pt x="8578" y="659"/>
                      </a:cubicBezTo>
                      <a:moveTo>
                        <a:pt x="8433" y="521"/>
                      </a:moveTo>
                      <a:lnTo>
                        <a:pt x="8433" y="521"/>
                      </a:lnTo>
                      <a:cubicBezTo>
                        <a:pt x="8475" y="518"/>
                        <a:pt x="8494" y="495"/>
                        <a:pt x="8504" y="485"/>
                      </a:cubicBezTo>
                      <a:cubicBezTo>
                        <a:pt x="8523" y="476"/>
                        <a:pt x="8536" y="460"/>
                        <a:pt x="8545" y="444"/>
                      </a:cubicBezTo>
                      <a:cubicBezTo>
                        <a:pt x="8555" y="424"/>
                        <a:pt x="8558" y="405"/>
                        <a:pt x="8542" y="389"/>
                      </a:cubicBezTo>
                      <a:cubicBezTo>
                        <a:pt x="8523" y="369"/>
                        <a:pt x="8494" y="353"/>
                        <a:pt x="8507" y="321"/>
                      </a:cubicBezTo>
                      <a:cubicBezTo>
                        <a:pt x="8516" y="292"/>
                        <a:pt x="8558" y="279"/>
                        <a:pt x="8587" y="279"/>
                      </a:cubicBezTo>
                      <a:cubicBezTo>
                        <a:pt x="8613" y="279"/>
                        <a:pt x="8636" y="289"/>
                        <a:pt x="8658" y="302"/>
                      </a:cubicBezTo>
                      <a:cubicBezTo>
                        <a:pt x="8700" y="331"/>
                        <a:pt x="8739" y="382"/>
                        <a:pt x="8732" y="437"/>
                      </a:cubicBezTo>
                      <a:cubicBezTo>
                        <a:pt x="8729" y="460"/>
                        <a:pt x="8710" y="498"/>
                        <a:pt x="8684" y="498"/>
                      </a:cubicBezTo>
                      <a:cubicBezTo>
                        <a:pt x="8661" y="498"/>
                        <a:pt x="8642" y="482"/>
                        <a:pt x="8620" y="476"/>
                      </a:cubicBezTo>
                      <a:cubicBezTo>
                        <a:pt x="8616" y="476"/>
                        <a:pt x="8613" y="476"/>
                        <a:pt x="8610" y="476"/>
                      </a:cubicBezTo>
                      <a:cubicBezTo>
                        <a:pt x="8561" y="473"/>
                        <a:pt x="8520" y="518"/>
                        <a:pt x="8504" y="559"/>
                      </a:cubicBezTo>
                      <a:cubicBezTo>
                        <a:pt x="8504" y="563"/>
                        <a:pt x="8504" y="566"/>
                        <a:pt x="8504" y="566"/>
                      </a:cubicBezTo>
                      <a:cubicBezTo>
                        <a:pt x="8375" y="592"/>
                        <a:pt x="8246" y="566"/>
                        <a:pt x="8120" y="530"/>
                      </a:cubicBezTo>
                      <a:cubicBezTo>
                        <a:pt x="8091" y="524"/>
                        <a:pt x="8062" y="514"/>
                        <a:pt x="8033" y="505"/>
                      </a:cubicBezTo>
                      <a:cubicBezTo>
                        <a:pt x="7937" y="476"/>
                        <a:pt x="7840" y="444"/>
                        <a:pt x="7737" y="427"/>
                      </a:cubicBezTo>
                      <a:cubicBezTo>
                        <a:pt x="7650" y="414"/>
                        <a:pt x="7557" y="414"/>
                        <a:pt x="7470" y="427"/>
                      </a:cubicBezTo>
                      <a:cubicBezTo>
                        <a:pt x="7422" y="434"/>
                        <a:pt x="7367" y="447"/>
                        <a:pt x="7338" y="485"/>
                      </a:cubicBezTo>
                      <a:cubicBezTo>
                        <a:pt x="7334" y="489"/>
                        <a:pt x="7331" y="492"/>
                        <a:pt x="7328" y="495"/>
                      </a:cubicBezTo>
                      <a:cubicBezTo>
                        <a:pt x="7325" y="498"/>
                        <a:pt x="7322" y="498"/>
                        <a:pt x="7318" y="498"/>
                      </a:cubicBezTo>
                      <a:cubicBezTo>
                        <a:pt x="7290" y="501"/>
                        <a:pt x="7257" y="505"/>
                        <a:pt x="7225" y="508"/>
                      </a:cubicBezTo>
                      <a:cubicBezTo>
                        <a:pt x="7251" y="476"/>
                        <a:pt x="7280" y="447"/>
                        <a:pt x="7312" y="424"/>
                      </a:cubicBezTo>
                      <a:cubicBezTo>
                        <a:pt x="7351" y="398"/>
                        <a:pt x="7389" y="379"/>
                        <a:pt x="7434" y="363"/>
                      </a:cubicBezTo>
                      <a:cubicBezTo>
                        <a:pt x="7528" y="331"/>
                        <a:pt x="7627" y="328"/>
                        <a:pt x="7721" y="353"/>
                      </a:cubicBezTo>
                      <a:cubicBezTo>
                        <a:pt x="7795" y="376"/>
                        <a:pt x="7863" y="408"/>
                        <a:pt x="7934" y="434"/>
                      </a:cubicBezTo>
                      <a:cubicBezTo>
                        <a:pt x="8011" y="466"/>
                        <a:pt x="8091" y="482"/>
                        <a:pt x="8175" y="498"/>
                      </a:cubicBezTo>
                      <a:cubicBezTo>
                        <a:pt x="8259" y="511"/>
                        <a:pt x="8346" y="524"/>
                        <a:pt x="8433" y="521"/>
                      </a:cubicBezTo>
                      <a:moveTo>
                        <a:pt x="8049" y="1428"/>
                      </a:moveTo>
                      <a:lnTo>
                        <a:pt x="8049" y="1428"/>
                      </a:lnTo>
                      <a:cubicBezTo>
                        <a:pt x="8046" y="1428"/>
                        <a:pt x="8040" y="1428"/>
                        <a:pt x="8037" y="1428"/>
                      </a:cubicBezTo>
                      <a:cubicBezTo>
                        <a:pt x="7972" y="1434"/>
                        <a:pt x="7917" y="1476"/>
                        <a:pt x="7853" y="1479"/>
                      </a:cubicBezTo>
                      <a:cubicBezTo>
                        <a:pt x="7843" y="1479"/>
                        <a:pt x="7834" y="1483"/>
                        <a:pt x="7824" y="1483"/>
                      </a:cubicBezTo>
                      <a:cubicBezTo>
                        <a:pt x="7808" y="1479"/>
                        <a:pt x="7789" y="1479"/>
                        <a:pt x="7776" y="1473"/>
                      </a:cubicBezTo>
                      <a:cubicBezTo>
                        <a:pt x="7747" y="1460"/>
                        <a:pt x="7740" y="1421"/>
                        <a:pt x="7753" y="1395"/>
                      </a:cubicBezTo>
                      <a:cubicBezTo>
                        <a:pt x="7763" y="1383"/>
                        <a:pt x="7772" y="1376"/>
                        <a:pt x="7785" y="1376"/>
                      </a:cubicBezTo>
                      <a:cubicBezTo>
                        <a:pt x="7798" y="1376"/>
                        <a:pt x="7815" y="1383"/>
                        <a:pt x="7821" y="1399"/>
                      </a:cubicBezTo>
                      <a:cubicBezTo>
                        <a:pt x="7834" y="1421"/>
                        <a:pt x="7847" y="1434"/>
                        <a:pt x="7872" y="1437"/>
                      </a:cubicBezTo>
                      <a:lnTo>
                        <a:pt x="7872" y="1437"/>
                      </a:lnTo>
                      <a:lnTo>
                        <a:pt x="7872" y="1437"/>
                      </a:lnTo>
                      <a:cubicBezTo>
                        <a:pt x="7911" y="1441"/>
                        <a:pt x="7940" y="1415"/>
                        <a:pt x="7947" y="1386"/>
                      </a:cubicBezTo>
                      <a:cubicBezTo>
                        <a:pt x="8085" y="1408"/>
                        <a:pt x="8227" y="1379"/>
                        <a:pt x="8359" y="1338"/>
                      </a:cubicBezTo>
                      <a:cubicBezTo>
                        <a:pt x="8375" y="1334"/>
                        <a:pt x="8391" y="1328"/>
                        <a:pt x="8404" y="1325"/>
                      </a:cubicBezTo>
                      <a:cubicBezTo>
                        <a:pt x="8407" y="1325"/>
                        <a:pt x="8407" y="1325"/>
                        <a:pt x="8410" y="1322"/>
                      </a:cubicBezTo>
                      <a:cubicBezTo>
                        <a:pt x="8494" y="1299"/>
                        <a:pt x="8574" y="1270"/>
                        <a:pt x="8658" y="1254"/>
                      </a:cubicBezTo>
                      <a:cubicBezTo>
                        <a:pt x="8745" y="1234"/>
                        <a:pt x="8832" y="1225"/>
                        <a:pt x="8919" y="1228"/>
                      </a:cubicBezTo>
                      <a:cubicBezTo>
                        <a:pt x="8971" y="1228"/>
                        <a:pt x="9057" y="1231"/>
                        <a:pt x="9096" y="1273"/>
                      </a:cubicBezTo>
                      <a:cubicBezTo>
                        <a:pt x="9090" y="1273"/>
                        <a:pt x="9086" y="1273"/>
                        <a:pt x="9080" y="1273"/>
                      </a:cubicBezTo>
                      <a:cubicBezTo>
                        <a:pt x="8951" y="1270"/>
                        <a:pt x="8829" y="1279"/>
                        <a:pt x="8710" y="1331"/>
                      </a:cubicBezTo>
                      <a:cubicBezTo>
                        <a:pt x="8700" y="1334"/>
                        <a:pt x="8694" y="1338"/>
                        <a:pt x="8687" y="1341"/>
                      </a:cubicBezTo>
                      <a:cubicBezTo>
                        <a:pt x="8607" y="1373"/>
                        <a:pt x="8526" y="1408"/>
                        <a:pt x="8446" y="1437"/>
                      </a:cubicBezTo>
                      <a:cubicBezTo>
                        <a:pt x="8404" y="1450"/>
                        <a:pt x="8362" y="1463"/>
                        <a:pt x="8320" y="1473"/>
                      </a:cubicBezTo>
                      <a:cubicBezTo>
                        <a:pt x="8297" y="1479"/>
                        <a:pt x="8278" y="1486"/>
                        <a:pt x="8256" y="1489"/>
                      </a:cubicBezTo>
                      <a:cubicBezTo>
                        <a:pt x="8252" y="1489"/>
                        <a:pt x="8217" y="1499"/>
                        <a:pt x="8204" y="1502"/>
                      </a:cubicBezTo>
                      <a:cubicBezTo>
                        <a:pt x="8165" y="1457"/>
                        <a:pt x="8107" y="1424"/>
                        <a:pt x="8049" y="1428"/>
                      </a:cubicBezTo>
                      <a:moveTo>
                        <a:pt x="8980" y="1206"/>
                      </a:moveTo>
                      <a:lnTo>
                        <a:pt x="8980" y="1206"/>
                      </a:lnTo>
                      <a:cubicBezTo>
                        <a:pt x="8890" y="1193"/>
                        <a:pt x="8800" y="1193"/>
                        <a:pt x="8713" y="1206"/>
                      </a:cubicBezTo>
                      <a:cubicBezTo>
                        <a:pt x="8610" y="1222"/>
                        <a:pt x="8513" y="1254"/>
                        <a:pt x="8413" y="1283"/>
                      </a:cubicBezTo>
                      <a:cubicBezTo>
                        <a:pt x="8388" y="1292"/>
                        <a:pt x="8359" y="1302"/>
                        <a:pt x="8330" y="1309"/>
                      </a:cubicBezTo>
                      <a:cubicBezTo>
                        <a:pt x="8204" y="1344"/>
                        <a:pt x="8075" y="1370"/>
                        <a:pt x="7947" y="1344"/>
                      </a:cubicBezTo>
                      <a:cubicBezTo>
                        <a:pt x="7947" y="1341"/>
                        <a:pt x="7947" y="1341"/>
                        <a:pt x="7943" y="1338"/>
                      </a:cubicBezTo>
                      <a:cubicBezTo>
                        <a:pt x="7930" y="1296"/>
                        <a:pt x="7888" y="1251"/>
                        <a:pt x="7840" y="1254"/>
                      </a:cubicBezTo>
                      <a:cubicBezTo>
                        <a:pt x="7837" y="1254"/>
                        <a:pt x="7834" y="1254"/>
                        <a:pt x="7831" y="1254"/>
                      </a:cubicBezTo>
                      <a:cubicBezTo>
                        <a:pt x="7808" y="1257"/>
                        <a:pt x="7789" y="1276"/>
                        <a:pt x="7766" y="1276"/>
                      </a:cubicBezTo>
                      <a:cubicBezTo>
                        <a:pt x="7737" y="1276"/>
                        <a:pt x="7721" y="1238"/>
                        <a:pt x="7718" y="1215"/>
                      </a:cubicBezTo>
                      <a:cubicBezTo>
                        <a:pt x="7711" y="1161"/>
                        <a:pt x="7750" y="1109"/>
                        <a:pt x="7792" y="1080"/>
                      </a:cubicBezTo>
                      <a:cubicBezTo>
                        <a:pt x="7815" y="1067"/>
                        <a:pt x="7837" y="1058"/>
                        <a:pt x="7863" y="1058"/>
                      </a:cubicBezTo>
                      <a:cubicBezTo>
                        <a:pt x="7892" y="1058"/>
                        <a:pt x="7934" y="1070"/>
                        <a:pt x="7943" y="1099"/>
                      </a:cubicBezTo>
                      <a:cubicBezTo>
                        <a:pt x="7956" y="1131"/>
                        <a:pt x="7927" y="1148"/>
                        <a:pt x="7908" y="1167"/>
                      </a:cubicBezTo>
                      <a:cubicBezTo>
                        <a:pt x="7892" y="1180"/>
                        <a:pt x="7895" y="1202"/>
                        <a:pt x="7904" y="1222"/>
                      </a:cubicBezTo>
                      <a:cubicBezTo>
                        <a:pt x="7914" y="1238"/>
                        <a:pt x="7927" y="1251"/>
                        <a:pt x="7947" y="1260"/>
                      </a:cubicBezTo>
                      <a:cubicBezTo>
                        <a:pt x="7956" y="1273"/>
                        <a:pt x="7972" y="1296"/>
                        <a:pt x="8017" y="1296"/>
                      </a:cubicBezTo>
                      <a:cubicBezTo>
                        <a:pt x="8104" y="1302"/>
                        <a:pt x="8191" y="1289"/>
                        <a:pt x="8275" y="1273"/>
                      </a:cubicBezTo>
                      <a:cubicBezTo>
                        <a:pt x="8359" y="1260"/>
                        <a:pt x="8439" y="1241"/>
                        <a:pt x="8516" y="1212"/>
                      </a:cubicBezTo>
                      <a:cubicBezTo>
                        <a:pt x="8587" y="1183"/>
                        <a:pt x="8655" y="1154"/>
                        <a:pt x="8729" y="1131"/>
                      </a:cubicBezTo>
                      <a:cubicBezTo>
                        <a:pt x="8822" y="1106"/>
                        <a:pt x="8922" y="1109"/>
                        <a:pt x="9016" y="1141"/>
                      </a:cubicBezTo>
                      <a:cubicBezTo>
                        <a:pt x="9057" y="1154"/>
                        <a:pt x="9099" y="1177"/>
                        <a:pt x="9138" y="1202"/>
                      </a:cubicBezTo>
                      <a:cubicBezTo>
                        <a:pt x="9170" y="1225"/>
                        <a:pt x="9199" y="1254"/>
                        <a:pt x="9222" y="1286"/>
                      </a:cubicBezTo>
                      <a:cubicBezTo>
                        <a:pt x="9193" y="1283"/>
                        <a:pt x="9161" y="1279"/>
                        <a:pt x="9132" y="1276"/>
                      </a:cubicBezTo>
                      <a:cubicBezTo>
                        <a:pt x="9129" y="1276"/>
                        <a:pt x="9125" y="1273"/>
                        <a:pt x="9122" y="1273"/>
                      </a:cubicBezTo>
                      <a:cubicBezTo>
                        <a:pt x="9119" y="1270"/>
                        <a:pt x="9116" y="1267"/>
                        <a:pt x="9112" y="1263"/>
                      </a:cubicBezTo>
                      <a:cubicBezTo>
                        <a:pt x="9083" y="1225"/>
                        <a:pt x="9029" y="1212"/>
                        <a:pt x="8980" y="1206"/>
                      </a:cubicBezTo>
                      <a:moveTo>
                        <a:pt x="9080" y="1054"/>
                      </a:moveTo>
                      <a:lnTo>
                        <a:pt x="9080" y="1054"/>
                      </a:lnTo>
                      <a:cubicBezTo>
                        <a:pt x="9006" y="1012"/>
                        <a:pt x="8925" y="990"/>
                        <a:pt x="8845" y="990"/>
                      </a:cubicBezTo>
                      <a:cubicBezTo>
                        <a:pt x="8755" y="993"/>
                        <a:pt x="8668" y="1012"/>
                        <a:pt x="8581" y="1038"/>
                      </a:cubicBezTo>
                      <a:cubicBezTo>
                        <a:pt x="8491" y="1064"/>
                        <a:pt x="8400" y="1093"/>
                        <a:pt x="8310" y="1118"/>
                      </a:cubicBezTo>
                      <a:cubicBezTo>
                        <a:pt x="8339" y="1090"/>
                        <a:pt x="8372" y="1067"/>
                        <a:pt x="8404" y="1041"/>
                      </a:cubicBezTo>
                      <a:cubicBezTo>
                        <a:pt x="8410" y="1041"/>
                        <a:pt x="8413" y="1038"/>
                        <a:pt x="8416" y="1035"/>
                      </a:cubicBezTo>
                      <a:lnTo>
                        <a:pt x="8420" y="1032"/>
                      </a:lnTo>
                      <a:cubicBezTo>
                        <a:pt x="8587" y="917"/>
                        <a:pt x="8793" y="839"/>
                        <a:pt x="8977" y="852"/>
                      </a:cubicBezTo>
                      <a:cubicBezTo>
                        <a:pt x="9070" y="856"/>
                        <a:pt x="9161" y="885"/>
                        <a:pt x="9244" y="920"/>
                      </a:cubicBezTo>
                      <a:cubicBezTo>
                        <a:pt x="9231" y="936"/>
                        <a:pt x="9222" y="955"/>
                        <a:pt x="9212" y="974"/>
                      </a:cubicBezTo>
                      <a:cubicBezTo>
                        <a:pt x="9202" y="1003"/>
                        <a:pt x="9189" y="1038"/>
                        <a:pt x="9164" y="1058"/>
                      </a:cubicBezTo>
                      <a:cubicBezTo>
                        <a:pt x="9148" y="1067"/>
                        <a:pt x="9129" y="1070"/>
                        <a:pt x="9109" y="1070"/>
                      </a:cubicBezTo>
                      <a:cubicBezTo>
                        <a:pt x="9099" y="1064"/>
                        <a:pt x="9090" y="1058"/>
                        <a:pt x="9080" y="1054"/>
                      </a:cubicBezTo>
                      <a:moveTo>
                        <a:pt x="8787" y="788"/>
                      </a:moveTo>
                      <a:lnTo>
                        <a:pt x="8787" y="788"/>
                      </a:lnTo>
                      <a:cubicBezTo>
                        <a:pt x="8787" y="785"/>
                        <a:pt x="8787" y="785"/>
                        <a:pt x="8787" y="785"/>
                      </a:cubicBezTo>
                      <a:cubicBezTo>
                        <a:pt x="8809" y="753"/>
                        <a:pt x="8835" y="724"/>
                        <a:pt x="8864" y="698"/>
                      </a:cubicBezTo>
                      <a:cubicBezTo>
                        <a:pt x="8919" y="643"/>
                        <a:pt x="8984" y="598"/>
                        <a:pt x="9057" y="569"/>
                      </a:cubicBezTo>
                      <a:cubicBezTo>
                        <a:pt x="9135" y="537"/>
                        <a:pt x="9222" y="530"/>
                        <a:pt x="9305" y="530"/>
                      </a:cubicBezTo>
                      <a:lnTo>
                        <a:pt x="9309" y="530"/>
                      </a:lnTo>
                      <a:cubicBezTo>
                        <a:pt x="9231" y="543"/>
                        <a:pt x="9157" y="569"/>
                        <a:pt x="9083" y="598"/>
                      </a:cubicBezTo>
                      <a:cubicBezTo>
                        <a:pt x="8984" y="637"/>
                        <a:pt x="8897" y="717"/>
                        <a:pt x="8842" y="810"/>
                      </a:cubicBezTo>
                      <a:cubicBezTo>
                        <a:pt x="8839" y="814"/>
                        <a:pt x="8839" y="817"/>
                        <a:pt x="8835" y="820"/>
                      </a:cubicBezTo>
                      <a:cubicBezTo>
                        <a:pt x="8832" y="820"/>
                        <a:pt x="8829" y="823"/>
                        <a:pt x="8826" y="823"/>
                      </a:cubicBezTo>
                      <a:cubicBezTo>
                        <a:pt x="8803" y="827"/>
                        <a:pt x="8784" y="830"/>
                        <a:pt x="8761" y="833"/>
                      </a:cubicBezTo>
                      <a:cubicBezTo>
                        <a:pt x="8768" y="817"/>
                        <a:pt x="8777" y="801"/>
                        <a:pt x="8787" y="788"/>
                      </a:cubicBezTo>
                      <a:moveTo>
                        <a:pt x="10259" y="923"/>
                      </a:moveTo>
                      <a:lnTo>
                        <a:pt x="10259" y="923"/>
                      </a:lnTo>
                      <a:cubicBezTo>
                        <a:pt x="10278" y="923"/>
                        <a:pt x="10304" y="910"/>
                        <a:pt x="10314" y="891"/>
                      </a:cubicBezTo>
                      <a:cubicBezTo>
                        <a:pt x="10320" y="872"/>
                        <a:pt x="10314" y="852"/>
                        <a:pt x="10310" y="833"/>
                      </a:cubicBezTo>
                      <a:cubicBezTo>
                        <a:pt x="10304" y="810"/>
                        <a:pt x="10301" y="791"/>
                        <a:pt x="10330" y="778"/>
                      </a:cubicBezTo>
                      <a:cubicBezTo>
                        <a:pt x="10336" y="778"/>
                        <a:pt x="10343" y="775"/>
                        <a:pt x="10349" y="775"/>
                      </a:cubicBezTo>
                      <a:cubicBezTo>
                        <a:pt x="10368" y="778"/>
                        <a:pt x="10391" y="788"/>
                        <a:pt x="10407" y="804"/>
                      </a:cubicBezTo>
                      <a:cubicBezTo>
                        <a:pt x="10426" y="820"/>
                        <a:pt x="10443" y="846"/>
                        <a:pt x="10439" y="875"/>
                      </a:cubicBezTo>
                      <a:cubicBezTo>
                        <a:pt x="10439" y="901"/>
                        <a:pt x="10420" y="917"/>
                        <a:pt x="10404" y="933"/>
                      </a:cubicBezTo>
                      <a:cubicBezTo>
                        <a:pt x="10400" y="936"/>
                        <a:pt x="10397" y="939"/>
                        <a:pt x="10394" y="943"/>
                      </a:cubicBezTo>
                      <a:cubicBezTo>
                        <a:pt x="10384" y="952"/>
                        <a:pt x="10371" y="967"/>
                        <a:pt x="10352" y="983"/>
                      </a:cubicBezTo>
                      <a:cubicBezTo>
                        <a:pt x="10343" y="990"/>
                        <a:pt x="10336" y="996"/>
                        <a:pt x="10327" y="1006"/>
                      </a:cubicBezTo>
                      <a:cubicBezTo>
                        <a:pt x="10323" y="1003"/>
                        <a:pt x="10320" y="1003"/>
                        <a:pt x="10317" y="1003"/>
                      </a:cubicBezTo>
                      <a:cubicBezTo>
                        <a:pt x="10169" y="939"/>
                        <a:pt x="10033" y="843"/>
                        <a:pt x="9885" y="778"/>
                      </a:cubicBezTo>
                      <a:cubicBezTo>
                        <a:pt x="9743" y="714"/>
                        <a:pt x="9589" y="682"/>
                        <a:pt x="9434" y="707"/>
                      </a:cubicBezTo>
                      <a:cubicBezTo>
                        <a:pt x="9393" y="714"/>
                        <a:pt x="9351" y="724"/>
                        <a:pt x="9312" y="737"/>
                      </a:cubicBezTo>
                      <a:cubicBezTo>
                        <a:pt x="9273" y="750"/>
                        <a:pt x="9241" y="772"/>
                        <a:pt x="9206" y="798"/>
                      </a:cubicBezTo>
                      <a:cubicBezTo>
                        <a:pt x="9196" y="804"/>
                        <a:pt x="9189" y="810"/>
                        <a:pt x="9180" y="817"/>
                      </a:cubicBezTo>
                      <a:cubicBezTo>
                        <a:pt x="9167" y="827"/>
                        <a:pt x="9154" y="833"/>
                        <a:pt x="9138" y="843"/>
                      </a:cubicBezTo>
                      <a:cubicBezTo>
                        <a:pt x="9125" y="839"/>
                        <a:pt x="9109" y="833"/>
                        <a:pt x="9093" y="830"/>
                      </a:cubicBezTo>
                      <a:cubicBezTo>
                        <a:pt x="9064" y="823"/>
                        <a:pt x="9038" y="820"/>
                        <a:pt x="9009" y="817"/>
                      </a:cubicBezTo>
                      <a:cubicBezTo>
                        <a:pt x="9093" y="753"/>
                        <a:pt x="9180" y="685"/>
                        <a:pt x="9286" y="650"/>
                      </a:cubicBezTo>
                      <a:cubicBezTo>
                        <a:pt x="9399" y="611"/>
                        <a:pt x="9525" y="621"/>
                        <a:pt x="9637" y="643"/>
                      </a:cubicBezTo>
                      <a:cubicBezTo>
                        <a:pt x="9753" y="666"/>
                        <a:pt x="9859" y="711"/>
                        <a:pt x="9962" y="766"/>
                      </a:cubicBezTo>
                      <a:cubicBezTo>
                        <a:pt x="10037" y="807"/>
                        <a:pt x="10101" y="862"/>
                        <a:pt x="10175" y="901"/>
                      </a:cubicBezTo>
                      <a:cubicBezTo>
                        <a:pt x="10198" y="917"/>
                        <a:pt x="10223" y="926"/>
                        <a:pt x="10246" y="926"/>
                      </a:cubicBezTo>
                      <a:cubicBezTo>
                        <a:pt x="10252" y="926"/>
                        <a:pt x="10255" y="926"/>
                        <a:pt x="10259" y="923"/>
                      </a:cubicBezTo>
                      <a:moveTo>
                        <a:pt x="10136" y="830"/>
                      </a:moveTo>
                      <a:lnTo>
                        <a:pt x="10136" y="830"/>
                      </a:lnTo>
                      <a:cubicBezTo>
                        <a:pt x="10095" y="801"/>
                        <a:pt x="10062" y="778"/>
                        <a:pt x="10017" y="753"/>
                      </a:cubicBezTo>
                      <a:cubicBezTo>
                        <a:pt x="9937" y="707"/>
                        <a:pt x="9850" y="666"/>
                        <a:pt x="9763" y="640"/>
                      </a:cubicBezTo>
                      <a:cubicBezTo>
                        <a:pt x="9598" y="588"/>
                        <a:pt x="9421" y="566"/>
                        <a:pt x="9257" y="627"/>
                      </a:cubicBezTo>
                      <a:cubicBezTo>
                        <a:pt x="9251" y="630"/>
                        <a:pt x="9248" y="634"/>
                        <a:pt x="9241" y="637"/>
                      </a:cubicBezTo>
                      <a:cubicBezTo>
                        <a:pt x="9151" y="672"/>
                        <a:pt x="9070" y="730"/>
                        <a:pt x="9000" y="801"/>
                      </a:cubicBezTo>
                      <a:cubicBezTo>
                        <a:pt x="8996" y="804"/>
                        <a:pt x="8993" y="807"/>
                        <a:pt x="8987" y="810"/>
                      </a:cubicBezTo>
                      <a:cubicBezTo>
                        <a:pt x="8984" y="814"/>
                        <a:pt x="8977" y="814"/>
                        <a:pt x="8971" y="814"/>
                      </a:cubicBezTo>
                      <a:cubicBezTo>
                        <a:pt x="8935" y="814"/>
                        <a:pt x="8900" y="817"/>
                        <a:pt x="8864" y="817"/>
                      </a:cubicBezTo>
                      <a:cubicBezTo>
                        <a:pt x="8929" y="704"/>
                        <a:pt x="9051" y="637"/>
                        <a:pt x="9177" y="595"/>
                      </a:cubicBezTo>
                      <a:cubicBezTo>
                        <a:pt x="9328" y="546"/>
                        <a:pt x="9496" y="534"/>
                        <a:pt x="9647" y="585"/>
                      </a:cubicBezTo>
                      <a:cubicBezTo>
                        <a:pt x="9711" y="605"/>
                        <a:pt x="9943" y="701"/>
                        <a:pt x="10001" y="717"/>
                      </a:cubicBezTo>
                      <a:cubicBezTo>
                        <a:pt x="10011" y="720"/>
                        <a:pt x="10114" y="743"/>
                        <a:pt x="10152" y="753"/>
                      </a:cubicBezTo>
                      <a:cubicBezTo>
                        <a:pt x="10140" y="775"/>
                        <a:pt x="10133" y="801"/>
                        <a:pt x="10136" y="830"/>
                      </a:cubicBezTo>
                      <a:moveTo>
                        <a:pt x="10500" y="659"/>
                      </a:moveTo>
                      <a:lnTo>
                        <a:pt x="10500" y="659"/>
                      </a:lnTo>
                      <a:cubicBezTo>
                        <a:pt x="10526" y="659"/>
                        <a:pt x="10539" y="643"/>
                        <a:pt x="10549" y="621"/>
                      </a:cubicBezTo>
                      <a:cubicBezTo>
                        <a:pt x="10558" y="605"/>
                        <a:pt x="10571" y="598"/>
                        <a:pt x="10587" y="598"/>
                      </a:cubicBezTo>
                      <a:cubicBezTo>
                        <a:pt x="10600" y="598"/>
                        <a:pt x="10610" y="605"/>
                        <a:pt x="10616" y="617"/>
                      </a:cubicBezTo>
                      <a:cubicBezTo>
                        <a:pt x="10632" y="643"/>
                        <a:pt x="10626" y="682"/>
                        <a:pt x="10597" y="694"/>
                      </a:cubicBezTo>
                      <a:cubicBezTo>
                        <a:pt x="10584" y="701"/>
                        <a:pt x="10565" y="704"/>
                        <a:pt x="10549" y="704"/>
                      </a:cubicBezTo>
                      <a:cubicBezTo>
                        <a:pt x="10539" y="704"/>
                        <a:pt x="10529" y="704"/>
                        <a:pt x="10520" y="701"/>
                      </a:cubicBezTo>
                      <a:cubicBezTo>
                        <a:pt x="10455" y="698"/>
                        <a:pt x="10400" y="656"/>
                        <a:pt x="10336" y="650"/>
                      </a:cubicBezTo>
                      <a:cubicBezTo>
                        <a:pt x="10333" y="650"/>
                        <a:pt x="10327" y="650"/>
                        <a:pt x="10323" y="650"/>
                      </a:cubicBezTo>
                      <a:cubicBezTo>
                        <a:pt x="10265" y="650"/>
                        <a:pt x="10207" y="678"/>
                        <a:pt x="10169" y="724"/>
                      </a:cubicBezTo>
                      <a:cubicBezTo>
                        <a:pt x="10156" y="720"/>
                        <a:pt x="10120" y="714"/>
                        <a:pt x="10117" y="711"/>
                      </a:cubicBezTo>
                      <a:cubicBezTo>
                        <a:pt x="10095" y="707"/>
                        <a:pt x="10075" y="701"/>
                        <a:pt x="10053" y="694"/>
                      </a:cubicBezTo>
                      <a:cubicBezTo>
                        <a:pt x="10011" y="685"/>
                        <a:pt x="9969" y="672"/>
                        <a:pt x="9927" y="659"/>
                      </a:cubicBezTo>
                      <a:cubicBezTo>
                        <a:pt x="9846" y="630"/>
                        <a:pt x="9766" y="595"/>
                        <a:pt x="9686" y="563"/>
                      </a:cubicBezTo>
                      <a:cubicBezTo>
                        <a:pt x="9679" y="559"/>
                        <a:pt x="9670" y="556"/>
                        <a:pt x="9663" y="553"/>
                      </a:cubicBezTo>
                      <a:cubicBezTo>
                        <a:pt x="9544" y="501"/>
                        <a:pt x="9421" y="492"/>
                        <a:pt x="9293" y="495"/>
                      </a:cubicBezTo>
                      <a:cubicBezTo>
                        <a:pt x="9286" y="495"/>
                        <a:pt x="9280" y="495"/>
                        <a:pt x="9273" y="495"/>
                      </a:cubicBezTo>
                      <a:cubicBezTo>
                        <a:pt x="9315" y="453"/>
                        <a:pt x="9402" y="450"/>
                        <a:pt x="9454" y="450"/>
                      </a:cubicBezTo>
                      <a:cubicBezTo>
                        <a:pt x="9541" y="447"/>
                        <a:pt x="9628" y="457"/>
                        <a:pt x="9714" y="476"/>
                      </a:cubicBezTo>
                      <a:cubicBezTo>
                        <a:pt x="9798" y="492"/>
                        <a:pt x="9879" y="521"/>
                        <a:pt x="9962" y="546"/>
                      </a:cubicBezTo>
                      <a:cubicBezTo>
                        <a:pt x="9962" y="546"/>
                        <a:pt x="9966" y="546"/>
                        <a:pt x="9969" y="546"/>
                      </a:cubicBezTo>
                      <a:cubicBezTo>
                        <a:pt x="9982" y="553"/>
                        <a:pt x="9998" y="556"/>
                        <a:pt x="10014" y="559"/>
                      </a:cubicBezTo>
                      <a:cubicBezTo>
                        <a:pt x="10146" y="601"/>
                        <a:pt x="10288" y="630"/>
                        <a:pt x="10426" y="608"/>
                      </a:cubicBezTo>
                      <a:cubicBezTo>
                        <a:pt x="10433" y="637"/>
                        <a:pt x="10462" y="662"/>
                        <a:pt x="10497" y="659"/>
                      </a:cubicBezTo>
                      <a:lnTo>
                        <a:pt x="10497" y="659"/>
                      </a:lnTo>
                      <a:cubicBezTo>
                        <a:pt x="10500" y="659"/>
                        <a:pt x="10500" y="659"/>
                        <a:pt x="10500" y="659"/>
                      </a:cubicBezTo>
                      <a:moveTo>
                        <a:pt x="10355" y="521"/>
                      </a:moveTo>
                      <a:lnTo>
                        <a:pt x="10355" y="521"/>
                      </a:lnTo>
                      <a:cubicBezTo>
                        <a:pt x="10397" y="518"/>
                        <a:pt x="10417" y="495"/>
                        <a:pt x="10426" y="485"/>
                      </a:cubicBezTo>
                      <a:cubicBezTo>
                        <a:pt x="10446" y="476"/>
                        <a:pt x="10459" y="460"/>
                        <a:pt x="10468" y="444"/>
                      </a:cubicBezTo>
                      <a:cubicBezTo>
                        <a:pt x="10478" y="424"/>
                        <a:pt x="10481" y="405"/>
                        <a:pt x="10465" y="389"/>
                      </a:cubicBezTo>
                      <a:cubicBezTo>
                        <a:pt x="10446" y="369"/>
                        <a:pt x="10417" y="353"/>
                        <a:pt x="10430" y="321"/>
                      </a:cubicBezTo>
                      <a:cubicBezTo>
                        <a:pt x="10439" y="292"/>
                        <a:pt x="10481" y="279"/>
                        <a:pt x="10510" y="279"/>
                      </a:cubicBezTo>
                      <a:cubicBezTo>
                        <a:pt x="10536" y="279"/>
                        <a:pt x="10558" y="289"/>
                        <a:pt x="10581" y="302"/>
                      </a:cubicBezTo>
                      <a:cubicBezTo>
                        <a:pt x="10623" y="331"/>
                        <a:pt x="10661" y="382"/>
                        <a:pt x="10655" y="437"/>
                      </a:cubicBezTo>
                      <a:cubicBezTo>
                        <a:pt x="10652" y="460"/>
                        <a:pt x="10632" y="498"/>
                        <a:pt x="10607" y="498"/>
                      </a:cubicBezTo>
                      <a:cubicBezTo>
                        <a:pt x="10584" y="498"/>
                        <a:pt x="10565" y="482"/>
                        <a:pt x="10542" y="476"/>
                      </a:cubicBezTo>
                      <a:cubicBezTo>
                        <a:pt x="10539" y="476"/>
                        <a:pt x="10536" y="476"/>
                        <a:pt x="10532" y="476"/>
                      </a:cubicBezTo>
                      <a:cubicBezTo>
                        <a:pt x="10484" y="473"/>
                        <a:pt x="10443" y="518"/>
                        <a:pt x="10426" y="559"/>
                      </a:cubicBezTo>
                      <a:cubicBezTo>
                        <a:pt x="10426" y="563"/>
                        <a:pt x="10426" y="566"/>
                        <a:pt x="10426" y="566"/>
                      </a:cubicBezTo>
                      <a:cubicBezTo>
                        <a:pt x="10298" y="592"/>
                        <a:pt x="10169" y="566"/>
                        <a:pt x="10043" y="530"/>
                      </a:cubicBezTo>
                      <a:cubicBezTo>
                        <a:pt x="10014" y="524"/>
                        <a:pt x="9985" y="514"/>
                        <a:pt x="9956" y="505"/>
                      </a:cubicBezTo>
                      <a:cubicBezTo>
                        <a:pt x="9859" y="476"/>
                        <a:pt x="9763" y="444"/>
                        <a:pt x="9660" y="427"/>
                      </a:cubicBezTo>
                      <a:cubicBezTo>
                        <a:pt x="9573" y="414"/>
                        <a:pt x="9479" y="414"/>
                        <a:pt x="9393" y="427"/>
                      </a:cubicBezTo>
                      <a:cubicBezTo>
                        <a:pt x="9344" y="434"/>
                        <a:pt x="9289" y="447"/>
                        <a:pt x="9261" y="485"/>
                      </a:cubicBezTo>
                      <a:cubicBezTo>
                        <a:pt x="9257" y="489"/>
                        <a:pt x="9254" y="492"/>
                        <a:pt x="9251" y="495"/>
                      </a:cubicBezTo>
                      <a:cubicBezTo>
                        <a:pt x="9248" y="498"/>
                        <a:pt x="9244" y="498"/>
                        <a:pt x="9241" y="498"/>
                      </a:cubicBezTo>
                      <a:cubicBezTo>
                        <a:pt x="9212" y="501"/>
                        <a:pt x="9180" y="505"/>
                        <a:pt x="9151" y="508"/>
                      </a:cubicBezTo>
                      <a:cubicBezTo>
                        <a:pt x="9173" y="476"/>
                        <a:pt x="9202" y="447"/>
                        <a:pt x="9235" y="424"/>
                      </a:cubicBezTo>
                      <a:cubicBezTo>
                        <a:pt x="9273" y="398"/>
                        <a:pt x="9315" y="379"/>
                        <a:pt x="9357" y="363"/>
                      </a:cubicBezTo>
                      <a:cubicBezTo>
                        <a:pt x="9450" y="331"/>
                        <a:pt x="9550" y="328"/>
                        <a:pt x="9644" y="353"/>
                      </a:cubicBezTo>
                      <a:cubicBezTo>
                        <a:pt x="9718" y="376"/>
                        <a:pt x="9786" y="408"/>
                        <a:pt x="9856" y="434"/>
                      </a:cubicBezTo>
                      <a:cubicBezTo>
                        <a:pt x="9934" y="466"/>
                        <a:pt x="10014" y="482"/>
                        <a:pt x="10098" y="498"/>
                      </a:cubicBezTo>
                      <a:cubicBezTo>
                        <a:pt x="10182" y="511"/>
                        <a:pt x="10268" y="524"/>
                        <a:pt x="10355" y="521"/>
                      </a:cubicBezTo>
                      <a:moveTo>
                        <a:pt x="9972" y="1428"/>
                      </a:moveTo>
                      <a:lnTo>
                        <a:pt x="9972" y="1428"/>
                      </a:lnTo>
                      <a:cubicBezTo>
                        <a:pt x="9969" y="1428"/>
                        <a:pt x="9962" y="1428"/>
                        <a:pt x="9959" y="1428"/>
                      </a:cubicBezTo>
                      <a:cubicBezTo>
                        <a:pt x="9895" y="1434"/>
                        <a:pt x="9840" y="1476"/>
                        <a:pt x="9776" y="1479"/>
                      </a:cubicBezTo>
                      <a:cubicBezTo>
                        <a:pt x="9766" y="1479"/>
                        <a:pt x="9756" y="1483"/>
                        <a:pt x="9747" y="1483"/>
                      </a:cubicBezTo>
                      <a:cubicBezTo>
                        <a:pt x="9730" y="1479"/>
                        <a:pt x="9711" y="1479"/>
                        <a:pt x="9698" y="1473"/>
                      </a:cubicBezTo>
                      <a:cubicBezTo>
                        <a:pt x="9670" y="1460"/>
                        <a:pt x="9663" y="1421"/>
                        <a:pt x="9676" y="1395"/>
                      </a:cubicBezTo>
                      <a:cubicBezTo>
                        <a:pt x="9686" y="1383"/>
                        <a:pt x="9695" y="1376"/>
                        <a:pt x="9708" y="1376"/>
                      </a:cubicBezTo>
                      <a:cubicBezTo>
                        <a:pt x="9721" y="1376"/>
                        <a:pt x="9737" y="1383"/>
                        <a:pt x="9743" y="1399"/>
                      </a:cubicBezTo>
                      <a:cubicBezTo>
                        <a:pt x="9756" y="1421"/>
                        <a:pt x="9769" y="1434"/>
                        <a:pt x="9795" y="1437"/>
                      </a:cubicBezTo>
                      <a:lnTo>
                        <a:pt x="9795" y="1437"/>
                      </a:lnTo>
                      <a:lnTo>
                        <a:pt x="9795" y="1437"/>
                      </a:lnTo>
                      <a:cubicBezTo>
                        <a:pt x="9834" y="1441"/>
                        <a:pt x="9863" y="1415"/>
                        <a:pt x="9869" y="1386"/>
                      </a:cubicBezTo>
                      <a:cubicBezTo>
                        <a:pt x="10007" y="1408"/>
                        <a:pt x="10149" y="1379"/>
                        <a:pt x="10281" y="1338"/>
                      </a:cubicBezTo>
                      <a:cubicBezTo>
                        <a:pt x="10298" y="1334"/>
                        <a:pt x="10314" y="1328"/>
                        <a:pt x="10327" y="1325"/>
                      </a:cubicBezTo>
                      <a:cubicBezTo>
                        <a:pt x="10330" y="1325"/>
                        <a:pt x="10330" y="1325"/>
                        <a:pt x="10333" y="1322"/>
                      </a:cubicBezTo>
                      <a:cubicBezTo>
                        <a:pt x="10417" y="1299"/>
                        <a:pt x="10497" y="1270"/>
                        <a:pt x="10581" y="1254"/>
                      </a:cubicBezTo>
                      <a:cubicBezTo>
                        <a:pt x="10668" y="1234"/>
                        <a:pt x="10755" y="1225"/>
                        <a:pt x="10842" y="1228"/>
                      </a:cubicBezTo>
                      <a:cubicBezTo>
                        <a:pt x="10893" y="1228"/>
                        <a:pt x="10980" y="1231"/>
                        <a:pt x="11019" y="1273"/>
                      </a:cubicBezTo>
                      <a:cubicBezTo>
                        <a:pt x="11012" y="1273"/>
                        <a:pt x="11009" y="1273"/>
                        <a:pt x="11003" y="1273"/>
                      </a:cubicBezTo>
                      <a:cubicBezTo>
                        <a:pt x="10874" y="1270"/>
                        <a:pt x="10752" y="1279"/>
                        <a:pt x="10632" y="1331"/>
                      </a:cubicBezTo>
                      <a:cubicBezTo>
                        <a:pt x="10623" y="1334"/>
                        <a:pt x="10616" y="1338"/>
                        <a:pt x="10610" y="1341"/>
                      </a:cubicBezTo>
                      <a:cubicBezTo>
                        <a:pt x="10529" y="1373"/>
                        <a:pt x="10449" y="1408"/>
                        <a:pt x="10368" y="1437"/>
                      </a:cubicBezTo>
                      <a:cubicBezTo>
                        <a:pt x="10327" y="1450"/>
                        <a:pt x="10285" y="1463"/>
                        <a:pt x="10243" y="1473"/>
                      </a:cubicBezTo>
                      <a:cubicBezTo>
                        <a:pt x="10220" y="1479"/>
                        <a:pt x="10201" y="1486"/>
                        <a:pt x="10178" y="1489"/>
                      </a:cubicBezTo>
                      <a:cubicBezTo>
                        <a:pt x="10175" y="1489"/>
                        <a:pt x="10140" y="1499"/>
                        <a:pt x="10127" y="1502"/>
                      </a:cubicBezTo>
                      <a:cubicBezTo>
                        <a:pt x="10088" y="1457"/>
                        <a:pt x="10030" y="1424"/>
                        <a:pt x="9972" y="1428"/>
                      </a:cubicBezTo>
                      <a:moveTo>
                        <a:pt x="10903" y="1206"/>
                      </a:moveTo>
                      <a:lnTo>
                        <a:pt x="10903" y="1206"/>
                      </a:lnTo>
                      <a:cubicBezTo>
                        <a:pt x="10816" y="1193"/>
                        <a:pt x="10723" y="1193"/>
                        <a:pt x="10636" y="1206"/>
                      </a:cubicBezTo>
                      <a:cubicBezTo>
                        <a:pt x="10532" y="1222"/>
                        <a:pt x="10436" y="1254"/>
                        <a:pt x="10336" y="1283"/>
                      </a:cubicBezTo>
                      <a:cubicBezTo>
                        <a:pt x="10310" y="1292"/>
                        <a:pt x="10281" y="1302"/>
                        <a:pt x="10252" y="1309"/>
                      </a:cubicBezTo>
                      <a:cubicBezTo>
                        <a:pt x="10127" y="1344"/>
                        <a:pt x="9998" y="1370"/>
                        <a:pt x="9869" y="1344"/>
                      </a:cubicBezTo>
                      <a:cubicBezTo>
                        <a:pt x="9869" y="1341"/>
                        <a:pt x="9869" y="1341"/>
                        <a:pt x="9866" y="1338"/>
                      </a:cubicBezTo>
                      <a:cubicBezTo>
                        <a:pt x="9853" y="1296"/>
                        <a:pt x="9811" y="1251"/>
                        <a:pt x="9763" y="1254"/>
                      </a:cubicBezTo>
                      <a:cubicBezTo>
                        <a:pt x="9760" y="1254"/>
                        <a:pt x="9756" y="1254"/>
                        <a:pt x="9753" y="1254"/>
                      </a:cubicBezTo>
                      <a:cubicBezTo>
                        <a:pt x="9730" y="1257"/>
                        <a:pt x="9711" y="1276"/>
                        <a:pt x="9689" y="1276"/>
                      </a:cubicBezTo>
                      <a:cubicBezTo>
                        <a:pt x="9660" y="1276"/>
                        <a:pt x="9644" y="1238"/>
                        <a:pt x="9641" y="1215"/>
                      </a:cubicBezTo>
                      <a:cubicBezTo>
                        <a:pt x="9634" y="1161"/>
                        <a:pt x="9673" y="1109"/>
                        <a:pt x="9714" y="1080"/>
                      </a:cubicBezTo>
                      <a:cubicBezTo>
                        <a:pt x="9737" y="1067"/>
                        <a:pt x="9760" y="1058"/>
                        <a:pt x="9786" y="1058"/>
                      </a:cubicBezTo>
                      <a:cubicBezTo>
                        <a:pt x="9814" y="1058"/>
                        <a:pt x="9856" y="1070"/>
                        <a:pt x="9866" y="1099"/>
                      </a:cubicBezTo>
                      <a:cubicBezTo>
                        <a:pt x="9879" y="1131"/>
                        <a:pt x="9850" y="1148"/>
                        <a:pt x="9830" y="1167"/>
                      </a:cubicBezTo>
                      <a:cubicBezTo>
                        <a:pt x="9814" y="1180"/>
                        <a:pt x="9818" y="1202"/>
                        <a:pt x="9827" y="1222"/>
                      </a:cubicBezTo>
                      <a:cubicBezTo>
                        <a:pt x="9837" y="1238"/>
                        <a:pt x="9850" y="1251"/>
                        <a:pt x="9869" y="1260"/>
                      </a:cubicBezTo>
                      <a:cubicBezTo>
                        <a:pt x="9879" y="1273"/>
                        <a:pt x="9895" y="1296"/>
                        <a:pt x="9940" y="1296"/>
                      </a:cubicBezTo>
                      <a:cubicBezTo>
                        <a:pt x="10027" y="1302"/>
                        <a:pt x="10114" y="1289"/>
                        <a:pt x="10198" y="1273"/>
                      </a:cubicBezTo>
                      <a:cubicBezTo>
                        <a:pt x="10281" y="1260"/>
                        <a:pt x="10362" y="1241"/>
                        <a:pt x="10439" y="1212"/>
                      </a:cubicBezTo>
                      <a:cubicBezTo>
                        <a:pt x="10510" y="1183"/>
                        <a:pt x="10578" y="1154"/>
                        <a:pt x="10652" y="1131"/>
                      </a:cubicBezTo>
                      <a:cubicBezTo>
                        <a:pt x="10745" y="1106"/>
                        <a:pt x="10845" y="1109"/>
                        <a:pt x="10938" y="1141"/>
                      </a:cubicBezTo>
                      <a:cubicBezTo>
                        <a:pt x="10980" y="1154"/>
                        <a:pt x="11022" y="1177"/>
                        <a:pt x="11061" y="1202"/>
                      </a:cubicBezTo>
                      <a:cubicBezTo>
                        <a:pt x="11093" y="1225"/>
                        <a:pt x="11122" y="1254"/>
                        <a:pt x="11144" y="1286"/>
                      </a:cubicBezTo>
                      <a:cubicBezTo>
                        <a:pt x="11116" y="1283"/>
                        <a:pt x="11083" y="1279"/>
                        <a:pt x="11054" y="1276"/>
                      </a:cubicBezTo>
                      <a:cubicBezTo>
                        <a:pt x="11051" y="1276"/>
                        <a:pt x="11048" y="1273"/>
                        <a:pt x="11044" y="1273"/>
                      </a:cubicBezTo>
                      <a:cubicBezTo>
                        <a:pt x="11041" y="1270"/>
                        <a:pt x="11038" y="1267"/>
                        <a:pt x="11035" y="1263"/>
                      </a:cubicBezTo>
                      <a:cubicBezTo>
                        <a:pt x="11006" y="1225"/>
                        <a:pt x="10951" y="1212"/>
                        <a:pt x="10903" y="1206"/>
                      </a:cubicBezTo>
                      <a:moveTo>
                        <a:pt x="11003" y="1054"/>
                      </a:moveTo>
                      <a:lnTo>
                        <a:pt x="11003" y="1054"/>
                      </a:lnTo>
                      <a:cubicBezTo>
                        <a:pt x="10929" y="1012"/>
                        <a:pt x="10848" y="990"/>
                        <a:pt x="10768" y="990"/>
                      </a:cubicBezTo>
                      <a:cubicBezTo>
                        <a:pt x="10677" y="993"/>
                        <a:pt x="10591" y="1012"/>
                        <a:pt x="10503" y="1038"/>
                      </a:cubicBezTo>
                      <a:cubicBezTo>
                        <a:pt x="10413" y="1064"/>
                        <a:pt x="10323" y="1093"/>
                        <a:pt x="10233" y="1118"/>
                      </a:cubicBezTo>
                      <a:cubicBezTo>
                        <a:pt x="10262" y="1090"/>
                        <a:pt x="10294" y="1067"/>
                        <a:pt x="10330" y="1041"/>
                      </a:cubicBezTo>
                      <a:cubicBezTo>
                        <a:pt x="10333" y="1041"/>
                        <a:pt x="10336" y="1038"/>
                        <a:pt x="10339" y="1035"/>
                      </a:cubicBezTo>
                      <a:lnTo>
                        <a:pt x="10343" y="1032"/>
                      </a:lnTo>
                      <a:cubicBezTo>
                        <a:pt x="10510" y="917"/>
                        <a:pt x="10716" y="839"/>
                        <a:pt x="10900" y="852"/>
                      </a:cubicBezTo>
                      <a:cubicBezTo>
                        <a:pt x="10993" y="856"/>
                        <a:pt x="11083" y="885"/>
                        <a:pt x="11167" y="920"/>
                      </a:cubicBezTo>
                      <a:cubicBezTo>
                        <a:pt x="11154" y="936"/>
                        <a:pt x="11144" y="955"/>
                        <a:pt x="11135" y="974"/>
                      </a:cubicBezTo>
                      <a:cubicBezTo>
                        <a:pt x="11125" y="1003"/>
                        <a:pt x="11112" y="1038"/>
                        <a:pt x="11087" y="1058"/>
                      </a:cubicBezTo>
                      <a:cubicBezTo>
                        <a:pt x="11070" y="1067"/>
                        <a:pt x="11051" y="1070"/>
                        <a:pt x="11032" y="1070"/>
                      </a:cubicBezTo>
                      <a:cubicBezTo>
                        <a:pt x="11022" y="1064"/>
                        <a:pt x="11012" y="1058"/>
                        <a:pt x="11003" y="1054"/>
                      </a:cubicBezTo>
                      <a:moveTo>
                        <a:pt x="10710" y="788"/>
                      </a:moveTo>
                      <a:lnTo>
                        <a:pt x="10710" y="788"/>
                      </a:lnTo>
                      <a:cubicBezTo>
                        <a:pt x="10710" y="785"/>
                        <a:pt x="10710" y="785"/>
                        <a:pt x="10713" y="785"/>
                      </a:cubicBezTo>
                      <a:cubicBezTo>
                        <a:pt x="10732" y="753"/>
                        <a:pt x="10761" y="724"/>
                        <a:pt x="10787" y="698"/>
                      </a:cubicBezTo>
                      <a:cubicBezTo>
                        <a:pt x="10842" y="643"/>
                        <a:pt x="10906" y="598"/>
                        <a:pt x="10980" y="569"/>
                      </a:cubicBezTo>
                      <a:cubicBezTo>
                        <a:pt x="11057" y="537"/>
                        <a:pt x="11144" y="530"/>
                        <a:pt x="11228" y="530"/>
                      </a:cubicBezTo>
                      <a:lnTo>
                        <a:pt x="11232" y="530"/>
                      </a:lnTo>
                      <a:cubicBezTo>
                        <a:pt x="11154" y="543"/>
                        <a:pt x="11080" y="569"/>
                        <a:pt x="11006" y="598"/>
                      </a:cubicBezTo>
                      <a:cubicBezTo>
                        <a:pt x="10906" y="637"/>
                        <a:pt x="10819" y="717"/>
                        <a:pt x="10764" y="810"/>
                      </a:cubicBezTo>
                      <a:cubicBezTo>
                        <a:pt x="10761" y="814"/>
                        <a:pt x="10761" y="817"/>
                        <a:pt x="10758" y="820"/>
                      </a:cubicBezTo>
                      <a:cubicBezTo>
                        <a:pt x="10755" y="820"/>
                        <a:pt x="10752" y="823"/>
                        <a:pt x="10748" y="823"/>
                      </a:cubicBezTo>
                      <a:cubicBezTo>
                        <a:pt x="10726" y="827"/>
                        <a:pt x="10707" y="830"/>
                        <a:pt x="10684" y="833"/>
                      </a:cubicBezTo>
                      <a:cubicBezTo>
                        <a:pt x="10690" y="817"/>
                        <a:pt x="10700" y="801"/>
                        <a:pt x="10710" y="788"/>
                      </a:cubicBezTo>
                      <a:moveTo>
                        <a:pt x="12182" y="923"/>
                      </a:moveTo>
                      <a:lnTo>
                        <a:pt x="12182" y="923"/>
                      </a:lnTo>
                      <a:cubicBezTo>
                        <a:pt x="12204" y="923"/>
                        <a:pt x="12226" y="910"/>
                        <a:pt x="12236" y="891"/>
                      </a:cubicBezTo>
                      <a:cubicBezTo>
                        <a:pt x="12243" y="872"/>
                        <a:pt x="12236" y="852"/>
                        <a:pt x="12233" y="833"/>
                      </a:cubicBezTo>
                      <a:cubicBezTo>
                        <a:pt x="12226" y="810"/>
                        <a:pt x="12223" y="791"/>
                        <a:pt x="12252" y="778"/>
                      </a:cubicBezTo>
                      <a:cubicBezTo>
                        <a:pt x="12259" y="778"/>
                        <a:pt x="12265" y="775"/>
                        <a:pt x="12272" y="775"/>
                      </a:cubicBezTo>
                      <a:cubicBezTo>
                        <a:pt x="12291" y="778"/>
                        <a:pt x="12314" y="788"/>
                        <a:pt x="12330" y="804"/>
                      </a:cubicBezTo>
                      <a:cubicBezTo>
                        <a:pt x="12349" y="820"/>
                        <a:pt x="12365" y="846"/>
                        <a:pt x="12362" y="875"/>
                      </a:cubicBezTo>
                      <a:cubicBezTo>
                        <a:pt x="12362" y="901"/>
                        <a:pt x="12342" y="917"/>
                        <a:pt x="12326" y="933"/>
                      </a:cubicBezTo>
                      <a:cubicBezTo>
                        <a:pt x="12323" y="939"/>
                        <a:pt x="12320" y="943"/>
                        <a:pt x="12317" y="946"/>
                      </a:cubicBezTo>
                      <a:cubicBezTo>
                        <a:pt x="12307" y="955"/>
                        <a:pt x="12291" y="967"/>
                        <a:pt x="12275" y="983"/>
                      </a:cubicBezTo>
                      <a:cubicBezTo>
                        <a:pt x="12268" y="990"/>
                        <a:pt x="12259" y="996"/>
                        <a:pt x="12249" y="1006"/>
                      </a:cubicBezTo>
                      <a:cubicBezTo>
                        <a:pt x="12246" y="1003"/>
                        <a:pt x="12243" y="1003"/>
                        <a:pt x="12239" y="1003"/>
                      </a:cubicBezTo>
                      <a:cubicBezTo>
                        <a:pt x="12091" y="939"/>
                        <a:pt x="11956" y="843"/>
                        <a:pt x="11808" y="778"/>
                      </a:cubicBezTo>
                      <a:cubicBezTo>
                        <a:pt x="11666" y="714"/>
                        <a:pt x="11512" y="682"/>
                        <a:pt x="11357" y="707"/>
                      </a:cubicBezTo>
                      <a:cubicBezTo>
                        <a:pt x="11315" y="714"/>
                        <a:pt x="11273" y="724"/>
                        <a:pt x="11235" y="737"/>
                      </a:cubicBezTo>
                      <a:cubicBezTo>
                        <a:pt x="11196" y="750"/>
                        <a:pt x="11164" y="772"/>
                        <a:pt x="11128" y="798"/>
                      </a:cubicBezTo>
                      <a:cubicBezTo>
                        <a:pt x="11119" y="804"/>
                        <a:pt x="11112" y="810"/>
                        <a:pt x="11103" y="817"/>
                      </a:cubicBezTo>
                      <a:cubicBezTo>
                        <a:pt x="11090" y="827"/>
                        <a:pt x="11077" y="833"/>
                        <a:pt x="11061" y="843"/>
                      </a:cubicBezTo>
                      <a:cubicBezTo>
                        <a:pt x="11048" y="839"/>
                        <a:pt x="11032" y="833"/>
                        <a:pt x="11016" y="830"/>
                      </a:cubicBezTo>
                      <a:cubicBezTo>
                        <a:pt x="10987" y="823"/>
                        <a:pt x="10961" y="820"/>
                        <a:pt x="10932" y="817"/>
                      </a:cubicBezTo>
                      <a:cubicBezTo>
                        <a:pt x="11016" y="753"/>
                        <a:pt x="11103" y="685"/>
                        <a:pt x="11209" y="650"/>
                      </a:cubicBezTo>
                      <a:cubicBezTo>
                        <a:pt x="11321" y="611"/>
                        <a:pt x="11447" y="621"/>
                        <a:pt x="11560" y="643"/>
                      </a:cubicBezTo>
                      <a:cubicBezTo>
                        <a:pt x="11676" y="666"/>
                        <a:pt x="11782" y="711"/>
                        <a:pt x="11885" y="766"/>
                      </a:cubicBezTo>
                      <a:cubicBezTo>
                        <a:pt x="11959" y="807"/>
                        <a:pt x="12024" y="862"/>
                        <a:pt x="12098" y="901"/>
                      </a:cubicBezTo>
                      <a:cubicBezTo>
                        <a:pt x="12120" y="917"/>
                        <a:pt x="12146" y="926"/>
                        <a:pt x="12172" y="926"/>
                      </a:cubicBezTo>
                      <a:cubicBezTo>
                        <a:pt x="12175" y="926"/>
                        <a:pt x="12178" y="926"/>
                        <a:pt x="12182" y="923"/>
                      </a:cubicBezTo>
                      <a:moveTo>
                        <a:pt x="12059" y="830"/>
                      </a:moveTo>
                      <a:lnTo>
                        <a:pt x="12059" y="830"/>
                      </a:lnTo>
                      <a:cubicBezTo>
                        <a:pt x="12017" y="801"/>
                        <a:pt x="11985" y="778"/>
                        <a:pt x="11940" y="753"/>
                      </a:cubicBezTo>
                      <a:cubicBezTo>
                        <a:pt x="11859" y="707"/>
                        <a:pt x="11773" y="666"/>
                        <a:pt x="11685" y="640"/>
                      </a:cubicBezTo>
                      <a:cubicBezTo>
                        <a:pt x="11521" y="588"/>
                        <a:pt x="11344" y="566"/>
                        <a:pt x="11180" y="627"/>
                      </a:cubicBezTo>
                      <a:cubicBezTo>
                        <a:pt x="11173" y="630"/>
                        <a:pt x="11170" y="634"/>
                        <a:pt x="11164" y="637"/>
                      </a:cubicBezTo>
                      <a:cubicBezTo>
                        <a:pt x="11074" y="672"/>
                        <a:pt x="10993" y="730"/>
                        <a:pt x="10922" y="801"/>
                      </a:cubicBezTo>
                      <a:cubicBezTo>
                        <a:pt x="10919" y="804"/>
                        <a:pt x="10916" y="807"/>
                        <a:pt x="10909" y="810"/>
                      </a:cubicBezTo>
                      <a:cubicBezTo>
                        <a:pt x="10906" y="814"/>
                        <a:pt x="10900" y="814"/>
                        <a:pt x="10893" y="814"/>
                      </a:cubicBezTo>
                      <a:cubicBezTo>
                        <a:pt x="10858" y="814"/>
                        <a:pt x="10822" y="817"/>
                        <a:pt x="10787" y="817"/>
                      </a:cubicBezTo>
                      <a:cubicBezTo>
                        <a:pt x="10851" y="704"/>
                        <a:pt x="10974" y="637"/>
                        <a:pt x="11099" y="595"/>
                      </a:cubicBezTo>
                      <a:cubicBezTo>
                        <a:pt x="11251" y="546"/>
                        <a:pt x="11418" y="534"/>
                        <a:pt x="11569" y="585"/>
                      </a:cubicBezTo>
                      <a:cubicBezTo>
                        <a:pt x="11634" y="605"/>
                        <a:pt x="11866" y="701"/>
                        <a:pt x="11924" y="717"/>
                      </a:cubicBezTo>
                      <a:cubicBezTo>
                        <a:pt x="11933" y="720"/>
                        <a:pt x="12037" y="743"/>
                        <a:pt x="12075" y="753"/>
                      </a:cubicBezTo>
                      <a:cubicBezTo>
                        <a:pt x="12062" y="775"/>
                        <a:pt x="12056" y="801"/>
                        <a:pt x="12059" y="830"/>
                      </a:cubicBezTo>
                      <a:moveTo>
                        <a:pt x="12423" y="659"/>
                      </a:moveTo>
                      <a:lnTo>
                        <a:pt x="12423" y="659"/>
                      </a:lnTo>
                      <a:cubicBezTo>
                        <a:pt x="12449" y="659"/>
                        <a:pt x="12462" y="643"/>
                        <a:pt x="12471" y="621"/>
                      </a:cubicBezTo>
                      <a:cubicBezTo>
                        <a:pt x="12481" y="605"/>
                        <a:pt x="12494" y="598"/>
                        <a:pt x="12510" y="598"/>
                      </a:cubicBezTo>
                      <a:cubicBezTo>
                        <a:pt x="12523" y="598"/>
                        <a:pt x="12533" y="605"/>
                        <a:pt x="12539" y="617"/>
                      </a:cubicBezTo>
                      <a:cubicBezTo>
                        <a:pt x="12555" y="643"/>
                        <a:pt x="12549" y="682"/>
                        <a:pt x="12520" y="694"/>
                      </a:cubicBezTo>
                      <a:cubicBezTo>
                        <a:pt x="12507" y="701"/>
                        <a:pt x="12487" y="704"/>
                        <a:pt x="12471" y="704"/>
                      </a:cubicBezTo>
                      <a:cubicBezTo>
                        <a:pt x="12462" y="704"/>
                        <a:pt x="12452" y="704"/>
                        <a:pt x="12442" y="701"/>
                      </a:cubicBezTo>
                      <a:cubicBezTo>
                        <a:pt x="12378" y="698"/>
                        <a:pt x="12323" y="656"/>
                        <a:pt x="12259" y="650"/>
                      </a:cubicBezTo>
                      <a:cubicBezTo>
                        <a:pt x="12255" y="650"/>
                        <a:pt x="12249" y="650"/>
                        <a:pt x="12246" y="650"/>
                      </a:cubicBezTo>
                      <a:cubicBezTo>
                        <a:pt x="12188" y="650"/>
                        <a:pt x="12130" y="678"/>
                        <a:pt x="12091" y="724"/>
                      </a:cubicBezTo>
                      <a:cubicBezTo>
                        <a:pt x="12078" y="720"/>
                        <a:pt x="12043" y="714"/>
                        <a:pt x="12040" y="711"/>
                      </a:cubicBezTo>
                      <a:cubicBezTo>
                        <a:pt x="12017" y="707"/>
                        <a:pt x="11998" y="701"/>
                        <a:pt x="11975" y="694"/>
                      </a:cubicBezTo>
                      <a:cubicBezTo>
                        <a:pt x="11933" y="685"/>
                        <a:pt x="11892" y="672"/>
                        <a:pt x="11850" y="659"/>
                      </a:cubicBezTo>
                      <a:cubicBezTo>
                        <a:pt x="11769" y="630"/>
                        <a:pt x="11689" y="595"/>
                        <a:pt x="11608" y="563"/>
                      </a:cubicBezTo>
                      <a:cubicBezTo>
                        <a:pt x="11602" y="559"/>
                        <a:pt x="11595" y="556"/>
                        <a:pt x="11586" y="553"/>
                      </a:cubicBezTo>
                      <a:cubicBezTo>
                        <a:pt x="11466" y="501"/>
                        <a:pt x="11344" y="492"/>
                        <a:pt x="11215" y="495"/>
                      </a:cubicBezTo>
                      <a:cubicBezTo>
                        <a:pt x="11209" y="495"/>
                        <a:pt x="11202" y="495"/>
                        <a:pt x="11199" y="495"/>
                      </a:cubicBezTo>
                      <a:cubicBezTo>
                        <a:pt x="11238" y="453"/>
                        <a:pt x="11325" y="450"/>
                        <a:pt x="11376" y="450"/>
                      </a:cubicBezTo>
                      <a:cubicBezTo>
                        <a:pt x="11463" y="447"/>
                        <a:pt x="11550" y="457"/>
                        <a:pt x="11637" y="476"/>
                      </a:cubicBezTo>
                      <a:cubicBezTo>
                        <a:pt x="11721" y="492"/>
                        <a:pt x="11801" y="521"/>
                        <a:pt x="11885" y="546"/>
                      </a:cubicBezTo>
                      <a:cubicBezTo>
                        <a:pt x="11885" y="546"/>
                        <a:pt x="11889" y="546"/>
                        <a:pt x="11892" y="546"/>
                      </a:cubicBezTo>
                      <a:cubicBezTo>
                        <a:pt x="11905" y="553"/>
                        <a:pt x="11921" y="556"/>
                        <a:pt x="11937" y="559"/>
                      </a:cubicBezTo>
                      <a:cubicBezTo>
                        <a:pt x="12069" y="601"/>
                        <a:pt x="12210" y="630"/>
                        <a:pt x="12349" y="608"/>
                      </a:cubicBezTo>
                      <a:cubicBezTo>
                        <a:pt x="12355" y="637"/>
                        <a:pt x="12384" y="662"/>
                        <a:pt x="12420" y="659"/>
                      </a:cubicBezTo>
                      <a:lnTo>
                        <a:pt x="12423" y="659"/>
                      </a:lnTo>
                      <a:moveTo>
                        <a:pt x="12278" y="521"/>
                      </a:moveTo>
                      <a:lnTo>
                        <a:pt x="12278" y="521"/>
                      </a:lnTo>
                      <a:cubicBezTo>
                        <a:pt x="12320" y="518"/>
                        <a:pt x="12339" y="495"/>
                        <a:pt x="12349" y="485"/>
                      </a:cubicBezTo>
                      <a:cubicBezTo>
                        <a:pt x="12368" y="476"/>
                        <a:pt x="12381" y="460"/>
                        <a:pt x="12391" y="444"/>
                      </a:cubicBezTo>
                      <a:cubicBezTo>
                        <a:pt x="12400" y="424"/>
                        <a:pt x="12404" y="405"/>
                        <a:pt x="12388" y="389"/>
                      </a:cubicBezTo>
                      <a:cubicBezTo>
                        <a:pt x="12368" y="369"/>
                        <a:pt x="12339" y="353"/>
                        <a:pt x="12352" y="321"/>
                      </a:cubicBezTo>
                      <a:cubicBezTo>
                        <a:pt x="12362" y="292"/>
                        <a:pt x="12404" y="279"/>
                        <a:pt x="12433" y="279"/>
                      </a:cubicBezTo>
                      <a:cubicBezTo>
                        <a:pt x="12458" y="279"/>
                        <a:pt x="12481" y="289"/>
                        <a:pt x="12503" y="302"/>
                      </a:cubicBezTo>
                      <a:cubicBezTo>
                        <a:pt x="12546" y="331"/>
                        <a:pt x="12584" y="382"/>
                        <a:pt x="12578" y="437"/>
                      </a:cubicBezTo>
                      <a:cubicBezTo>
                        <a:pt x="12574" y="460"/>
                        <a:pt x="12555" y="498"/>
                        <a:pt x="12529" y="498"/>
                      </a:cubicBezTo>
                      <a:cubicBezTo>
                        <a:pt x="12507" y="498"/>
                        <a:pt x="12487" y="482"/>
                        <a:pt x="12465" y="476"/>
                      </a:cubicBezTo>
                      <a:cubicBezTo>
                        <a:pt x="12462" y="476"/>
                        <a:pt x="12458" y="476"/>
                        <a:pt x="12455" y="476"/>
                      </a:cubicBezTo>
                      <a:cubicBezTo>
                        <a:pt x="12407" y="473"/>
                        <a:pt x="12365" y="518"/>
                        <a:pt x="12349" y="559"/>
                      </a:cubicBezTo>
                      <a:cubicBezTo>
                        <a:pt x="12349" y="563"/>
                        <a:pt x="12349" y="566"/>
                        <a:pt x="12349" y="566"/>
                      </a:cubicBezTo>
                      <a:cubicBezTo>
                        <a:pt x="12220" y="592"/>
                        <a:pt x="12091" y="566"/>
                        <a:pt x="11966" y="530"/>
                      </a:cubicBezTo>
                      <a:cubicBezTo>
                        <a:pt x="11937" y="524"/>
                        <a:pt x="11908" y="514"/>
                        <a:pt x="11879" y="505"/>
                      </a:cubicBezTo>
                      <a:cubicBezTo>
                        <a:pt x="11782" y="476"/>
                        <a:pt x="11685" y="444"/>
                        <a:pt x="11582" y="427"/>
                      </a:cubicBezTo>
                      <a:cubicBezTo>
                        <a:pt x="11496" y="414"/>
                        <a:pt x="11402" y="414"/>
                        <a:pt x="11315" y="427"/>
                      </a:cubicBezTo>
                      <a:cubicBezTo>
                        <a:pt x="11267" y="434"/>
                        <a:pt x="11212" y="447"/>
                        <a:pt x="11183" y="485"/>
                      </a:cubicBezTo>
                      <a:cubicBezTo>
                        <a:pt x="11180" y="489"/>
                        <a:pt x="11177" y="492"/>
                        <a:pt x="11173" y="495"/>
                      </a:cubicBezTo>
                      <a:cubicBezTo>
                        <a:pt x="11170" y="498"/>
                        <a:pt x="11167" y="498"/>
                        <a:pt x="11164" y="498"/>
                      </a:cubicBezTo>
                      <a:cubicBezTo>
                        <a:pt x="11135" y="501"/>
                        <a:pt x="11103" y="505"/>
                        <a:pt x="11074" y="508"/>
                      </a:cubicBezTo>
                      <a:cubicBezTo>
                        <a:pt x="11096" y="476"/>
                        <a:pt x="11125" y="447"/>
                        <a:pt x="11157" y="424"/>
                      </a:cubicBezTo>
                      <a:cubicBezTo>
                        <a:pt x="11196" y="398"/>
                        <a:pt x="11238" y="379"/>
                        <a:pt x="11280" y="363"/>
                      </a:cubicBezTo>
                      <a:cubicBezTo>
                        <a:pt x="11373" y="331"/>
                        <a:pt x="11473" y="328"/>
                        <a:pt x="11566" y="353"/>
                      </a:cubicBezTo>
                      <a:cubicBezTo>
                        <a:pt x="11641" y="376"/>
                        <a:pt x="11708" y="408"/>
                        <a:pt x="11779" y="434"/>
                      </a:cubicBezTo>
                      <a:cubicBezTo>
                        <a:pt x="11856" y="466"/>
                        <a:pt x="11937" y="482"/>
                        <a:pt x="12021" y="498"/>
                      </a:cubicBezTo>
                      <a:cubicBezTo>
                        <a:pt x="12104" y="511"/>
                        <a:pt x="12191" y="524"/>
                        <a:pt x="12278" y="521"/>
                      </a:cubicBezTo>
                      <a:moveTo>
                        <a:pt x="11895" y="1428"/>
                      </a:moveTo>
                      <a:lnTo>
                        <a:pt x="11895" y="1428"/>
                      </a:lnTo>
                      <a:cubicBezTo>
                        <a:pt x="11892" y="1428"/>
                        <a:pt x="11885" y="1428"/>
                        <a:pt x="11882" y="1428"/>
                      </a:cubicBezTo>
                      <a:cubicBezTo>
                        <a:pt x="11817" y="1434"/>
                        <a:pt x="11763" y="1476"/>
                        <a:pt x="11698" y="1479"/>
                      </a:cubicBezTo>
                      <a:cubicBezTo>
                        <a:pt x="11689" y="1479"/>
                        <a:pt x="11679" y="1483"/>
                        <a:pt x="11669" y="1483"/>
                      </a:cubicBezTo>
                      <a:cubicBezTo>
                        <a:pt x="11653" y="1479"/>
                        <a:pt x="11634" y="1479"/>
                        <a:pt x="11621" y="1473"/>
                      </a:cubicBezTo>
                      <a:cubicBezTo>
                        <a:pt x="11592" y="1460"/>
                        <a:pt x="11586" y="1421"/>
                        <a:pt x="11599" y="1395"/>
                      </a:cubicBezTo>
                      <a:cubicBezTo>
                        <a:pt x="11608" y="1383"/>
                        <a:pt x="11618" y="1376"/>
                        <a:pt x="11631" y="1376"/>
                      </a:cubicBezTo>
                      <a:cubicBezTo>
                        <a:pt x="11644" y="1376"/>
                        <a:pt x="11660" y="1383"/>
                        <a:pt x="11669" y="1399"/>
                      </a:cubicBezTo>
                      <a:cubicBezTo>
                        <a:pt x="11679" y="1421"/>
                        <a:pt x="11692" y="1434"/>
                        <a:pt x="11718" y="1437"/>
                      </a:cubicBezTo>
                      <a:lnTo>
                        <a:pt x="11718" y="1437"/>
                      </a:lnTo>
                      <a:lnTo>
                        <a:pt x="11718" y="1437"/>
                      </a:lnTo>
                      <a:cubicBezTo>
                        <a:pt x="11756" y="1441"/>
                        <a:pt x="11785" y="1415"/>
                        <a:pt x="11792" y="1386"/>
                      </a:cubicBezTo>
                      <a:cubicBezTo>
                        <a:pt x="11930" y="1408"/>
                        <a:pt x="12072" y="1379"/>
                        <a:pt x="12204" y="1338"/>
                      </a:cubicBezTo>
                      <a:cubicBezTo>
                        <a:pt x="12220" y="1334"/>
                        <a:pt x="12236" y="1328"/>
                        <a:pt x="12249" y="1325"/>
                      </a:cubicBezTo>
                      <a:cubicBezTo>
                        <a:pt x="12252" y="1325"/>
                        <a:pt x="12252" y="1325"/>
                        <a:pt x="12255" y="1322"/>
                      </a:cubicBezTo>
                      <a:cubicBezTo>
                        <a:pt x="12339" y="1299"/>
                        <a:pt x="12420" y="1270"/>
                        <a:pt x="12503" y="1254"/>
                      </a:cubicBezTo>
                      <a:cubicBezTo>
                        <a:pt x="12590" y="1234"/>
                        <a:pt x="12678" y="1225"/>
                        <a:pt x="12764" y="1228"/>
                      </a:cubicBezTo>
                      <a:cubicBezTo>
                        <a:pt x="12816" y="1228"/>
                        <a:pt x="12903" y="1231"/>
                        <a:pt x="12942" y="1273"/>
                      </a:cubicBezTo>
                      <a:cubicBezTo>
                        <a:pt x="12938" y="1273"/>
                        <a:pt x="12932" y="1273"/>
                        <a:pt x="12925" y="1273"/>
                      </a:cubicBezTo>
                      <a:cubicBezTo>
                        <a:pt x="12797" y="1270"/>
                        <a:pt x="12674" y="1279"/>
                        <a:pt x="12555" y="1331"/>
                      </a:cubicBezTo>
                      <a:cubicBezTo>
                        <a:pt x="12546" y="1334"/>
                        <a:pt x="12539" y="1338"/>
                        <a:pt x="12533" y="1341"/>
                      </a:cubicBezTo>
                      <a:cubicBezTo>
                        <a:pt x="12452" y="1373"/>
                        <a:pt x="12371" y="1408"/>
                        <a:pt x="12291" y="1437"/>
                      </a:cubicBezTo>
                      <a:cubicBezTo>
                        <a:pt x="12249" y="1450"/>
                        <a:pt x="12207" y="1463"/>
                        <a:pt x="12165" y="1473"/>
                      </a:cubicBezTo>
                      <a:cubicBezTo>
                        <a:pt x="12143" y="1479"/>
                        <a:pt x="12123" y="1486"/>
                        <a:pt x="12101" y="1489"/>
                      </a:cubicBezTo>
                      <a:cubicBezTo>
                        <a:pt x="12098" y="1489"/>
                        <a:pt x="12062" y="1499"/>
                        <a:pt x="12049" y="1502"/>
                      </a:cubicBezTo>
                      <a:cubicBezTo>
                        <a:pt x="12011" y="1457"/>
                        <a:pt x="11953" y="1424"/>
                        <a:pt x="11895" y="1428"/>
                      </a:cubicBezTo>
                      <a:moveTo>
                        <a:pt x="12826" y="1206"/>
                      </a:moveTo>
                      <a:lnTo>
                        <a:pt x="12826" y="1206"/>
                      </a:lnTo>
                      <a:cubicBezTo>
                        <a:pt x="12739" y="1193"/>
                        <a:pt x="12645" y="1193"/>
                        <a:pt x="12558" y="1206"/>
                      </a:cubicBezTo>
                      <a:cubicBezTo>
                        <a:pt x="12455" y="1222"/>
                        <a:pt x="12358" y="1254"/>
                        <a:pt x="12259" y="1283"/>
                      </a:cubicBezTo>
                      <a:cubicBezTo>
                        <a:pt x="12233" y="1292"/>
                        <a:pt x="12204" y="1302"/>
                        <a:pt x="12175" y="1309"/>
                      </a:cubicBezTo>
                      <a:cubicBezTo>
                        <a:pt x="12049" y="1344"/>
                        <a:pt x="11921" y="1370"/>
                        <a:pt x="11792" y="1344"/>
                      </a:cubicBezTo>
                      <a:cubicBezTo>
                        <a:pt x="11792" y="1341"/>
                        <a:pt x="11792" y="1341"/>
                        <a:pt x="11789" y="1338"/>
                      </a:cubicBezTo>
                      <a:cubicBezTo>
                        <a:pt x="11776" y="1296"/>
                        <a:pt x="11734" y="1251"/>
                        <a:pt x="11685" y="1254"/>
                      </a:cubicBezTo>
                      <a:cubicBezTo>
                        <a:pt x="11682" y="1254"/>
                        <a:pt x="11679" y="1254"/>
                        <a:pt x="11676" y="1254"/>
                      </a:cubicBezTo>
                      <a:cubicBezTo>
                        <a:pt x="11653" y="1257"/>
                        <a:pt x="11634" y="1276"/>
                        <a:pt x="11611" y="1276"/>
                      </a:cubicBezTo>
                      <a:cubicBezTo>
                        <a:pt x="11582" y="1276"/>
                        <a:pt x="11566" y="1238"/>
                        <a:pt x="11563" y="1215"/>
                      </a:cubicBezTo>
                      <a:cubicBezTo>
                        <a:pt x="11557" y="1161"/>
                        <a:pt x="11595" y="1109"/>
                        <a:pt x="11637" y="1080"/>
                      </a:cubicBezTo>
                      <a:cubicBezTo>
                        <a:pt x="11660" y="1067"/>
                        <a:pt x="11682" y="1058"/>
                        <a:pt x="11708" y="1058"/>
                      </a:cubicBezTo>
                      <a:cubicBezTo>
                        <a:pt x="11737" y="1058"/>
                        <a:pt x="11779" y="1070"/>
                        <a:pt x="11789" y="1099"/>
                      </a:cubicBezTo>
                      <a:cubicBezTo>
                        <a:pt x="11801" y="1131"/>
                        <a:pt x="11773" y="1148"/>
                        <a:pt x="11753" y="1167"/>
                      </a:cubicBezTo>
                      <a:cubicBezTo>
                        <a:pt x="11737" y="1180"/>
                        <a:pt x="11740" y="1202"/>
                        <a:pt x="11750" y="1222"/>
                      </a:cubicBezTo>
                      <a:cubicBezTo>
                        <a:pt x="11760" y="1238"/>
                        <a:pt x="11773" y="1251"/>
                        <a:pt x="11792" y="1260"/>
                      </a:cubicBezTo>
                      <a:cubicBezTo>
                        <a:pt x="11801" y="1273"/>
                        <a:pt x="11821" y="1296"/>
                        <a:pt x="11863" y="1296"/>
                      </a:cubicBezTo>
                      <a:cubicBezTo>
                        <a:pt x="11950" y="1302"/>
                        <a:pt x="12037" y="1289"/>
                        <a:pt x="12120" y="1273"/>
                      </a:cubicBezTo>
                      <a:cubicBezTo>
                        <a:pt x="12204" y="1260"/>
                        <a:pt x="12285" y="1241"/>
                        <a:pt x="12362" y="1212"/>
                      </a:cubicBezTo>
                      <a:cubicBezTo>
                        <a:pt x="12433" y="1183"/>
                        <a:pt x="12500" y="1154"/>
                        <a:pt x="12574" y="1131"/>
                      </a:cubicBezTo>
                      <a:cubicBezTo>
                        <a:pt x="12668" y="1106"/>
                        <a:pt x="12767" y="1109"/>
                        <a:pt x="12861" y="1141"/>
                      </a:cubicBezTo>
                      <a:cubicBezTo>
                        <a:pt x="12903" y="1154"/>
                        <a:pt x="12945" y="1177"/>
                        <a:pt x="12983" y="1202"/>
                      </a:cubicBezTo>
                      <a:cubicBezTo>
                        <a:pt x="13015" y="1225"/>
                        <a:pt x="13045" y="1254"/>
                        <a:pt x="13067" y="1286"/>
                      </a:cubicBezTo>
                      <a:cubicBezTo>
                        <a:pt x="13038" y="1283"/>
                        <a:pt x="13006" y="1279"/>
                        <a:pt x="12977" y="1276"/>
                      </a:cubicBezTo>
                      <a:cubicBezTo>
                        <a:pt x="12974" y="1276"/>
                        <a:pt x="12971" y="1273"/>
                        <a:pt x="12967" y="1273"/>
                      </a:cubicBezTo>
                      <a:cubicBezTo>
                        <a:pt x="12964" y="1270"/>
                        <a:pt x="12961" y="1267"/>
                        <a:pt x="12958" y="1263"/>
                      </a:cubicBezTo>
                      <a:cubicBezTo>
                        <a:pt x="12929" y="1225"/>
                        <a:pt x="12874" y="1212"/>
                        <a:pt x="12826" y="1206"/>
                      </a:cubicBezTo>
                      <a:moveTo>
                        <a:pt x="12925" y="1054"/>
                      </a:moveTo>
                      <a:lnTo>
                        <a:pt x="12925" y="1054"/>
                      </a:lnTo>
                      <a:cubicBezTo>
                        <a:pt x="12851" y="1012"/>
                        <a:pt x="12771" y="990"/>
                        <a:pt x="12690" y="990"/>
                      </a:cubicBezTo>
                      <a:cubicBezTo>
                        <a:pt x="12600" y="993"/>
                        <a:pt x="12513" y="1012"/>
                        <a:pt x="12426" y="1038"/>
                      </a:cubicBezTo>
                      <a:cubicBezTo>
                        <a:pt x="12336" y="1064"/>
                        <a:pt x="12246" y="1093"/>
                        <a:pt x="12156" y="1118"/>
                      </a:cubicBezTo>
                      <a:cubicBezTo>
                        <a:pt x="12185" y="1090"/>
                        <a:pt x="12217" y="1067"/>
                        <a:pt x="12252" y="1041"/>
                      </a:cubicBezTo>
                      <a:cubicBezTo>
                        <a:pt x="12255" y="1041"/>
                        <a:pt x="12259" y="1038"/>
                        <a:pt x="12262" y="1035"/>
                      </a:cubicBezTo>
                      <a:lnTo>
                        <a:pt x="12265" y="1032"/>
                      </a:lnTo>
                      <a:cubicBezTo>
                        <a:pt x="12433" y="917"/>
                        <a:pt x="12639" y="839"/>
                        <a:pt x="12822" y="852"/>
                      </a:cubicBezTo>
                      <a:cubicBezTo>
                        <a:pt x="12916" y="856"/>
                        <a:pt x="13006" y="885"/>
                        <a:pt x="13090" y="920"/>
                      </a:cubicBezTo>
                      <a:cubicBezTo>
                        <a:pt x="13077" y="936"/>
                        <a:pt x="13067" y="955"/>
                        <a:pt x="13057" y="974"/>
                      </a:cubicBezTo>
                      <a:cubicBezTo>
                        <a:pt x="13048" y="1003"/>
                        <a:pt x="13035" y="1038"/>
                        <a:pt x="13009" y="1058"/>
                      </a:cubicBezTo>
                      <a:cubicBezTo>
                        <a:pt x="12993" y="1067"/>
                        <a:pt x="12974" y="1070"/>
                        <a:pt x="12955" y="1070"/>
                      </a:cubicBezTo>
                      <a:cubicBezTo>
                        <a:pt x="12945" y="1064"/>
                        <a:pt x="12935" y="1058"/>
                        <a:pt x="12925" y="1054"/>
                      </a:cubicBezTo>
                      <a:moveTo>
                        <a:pt x="12632" y="788"/>
                      </a:moveTo>
                      <a:lnTo>
                        <a:pt x="12632" y="788"/>
                      </a:lnTo>
                      <a:cubicBezTo>
                        <a:pt x="12632" y="785"/>
                        <a:pt x="12632" y="785"/>
                        <a:pt x="12635" y="785"/>
                      </a:cubicBezTo>
                      <a:cubicBezTo>
                        <a:pt x="12655" y="753"/>
                        <a:pt x="12684" y="724"/>
                        <a:pt x="12710" y="698"/>
                      </a:cubicBezTo>
                      <a:cubicBezTo>
                        <a:pt x="12764" y="643"/>
                        <a:pt x="12829" y="598"/>
                        <a:pt x="12903" y="569"/>
                      </a:cubicBezTo>
                      <a:cubicBezTo>
                        <a:pt x="12980" y="537"/>
                        <a:pt x="13067" y="530"/>
                        <a:pt x="13151" y="530"/>
                      </a:cubicBezTo>
                      <a:cubicBezTo>
                        <a:pt x="13151" y="530"/>
                        <a:pt x="13154" y="530"/>
                        <a:pt x="13157" y="530"/>
                      </a:cubicBezTo>
                      <a:cubicBezTo>
                        <a:pt x="13077" y="543"/>
                        <a:pt x="13003" y="569"/>
                        <a:pt x="12929" y="598"/>
                      </a:cubicBezTo>
                      <a:cubicBezTo>
                        <a:pt x="12829" y="637"/>
                        <a:pt x="12742" y="717"/>
                        <a:pt x="12687" y="810"/>
                      </a:cubicBezTo>
                      <a:cubicBezTo>
                        <a:pt x="12684" y="814"/>
                        <a:pt x="12684" y="817"/>
                        <a:pt x="12681" y="820"/>
                      </a:cubicBezTo>
                      <a:cubicBezTo>
                        <a:pt x="12678" y="820"/>
                        <a:pt x="12674" y="823"/>
                        <a:pt x="12671" y="823"/>
                      </a:cubicBezTo>
                      <a:cubicBezTo>
                        <a:pt x="12648" y="827"/>
                        <a:pt x="12629" y="830"/>
                        <a:pt x="12607" y="833"/>
                      </a:cubicBezTo>
                      <a:cubicBezTo>
                        <a:pt x="12613" y="817"/>
                        <a:pt x="12623" y="801"/>
                        <a:pt x="12632" y="788"/>
                      </a:cubicBezTo>
                      <a:moveTo>
                        <a:pt x="14200" y="521"/>
                      </a:moveTo>
                      <a:lnTo>
                        <a:pt x="14200" y="521"/>
                      </a:lnTo>
                      <a:cubicBezTo>
                        <a:pt x="14232" y="518"/>
                        <a:pt x="14251" y="505"/>
                        <a:pt x="14261" y="495"/>
                      </a:cubicBezTo>
                      <a:cubicBezTo>
                        <a:pt x="14287" y="485"/>
                        <a:pt x="14309" y="469"/>
                        <a:pt x="14319" y="447"/>
                      </a:cubicBezTo>
                      <a:cubicBezTo>
                        <a:pt x="14328" y="427"/>
                        <a:pt x="14332" y="405"/>
                        <a:pt x="14316" y="392"/>
                      </a:cubicBezTo>
                      <a:cubicBezTo>
                        <a:pt x="14296" y="373"/>
                        <a:pt x="14268" y="357"/>
                        <a:pt x="14280" y="325"/>
                      </a:cubicBezTo>
                      <a:cubicBezTo>
                        <a:pt x="14290" y="295"/>
                        <a:pt x="14332" y="283"/>
                        <a:pt x="14361" y="283"/>
                      </a:cubicBezTo>
                      <a:cubicBezTo>
                        <a:pt x="14374" y="283"/>
                        <a:pt x="14390" y="286"/>
                        <a:pt x="14403" y="289"/>
                      </a:cubicBezTo>
                      <a:cubicBezTo>
                        <a:pt x="14409" y="292"/>
                        <a:pt x="14419" y="299"/>
                        <a:pt x="14425" y="302"/>
                      </a:cubicBezTo>
                      <a:cubicBezTo>
                        <a:pt x="14467" y="331"/>
                        <a:pt x="14509" y="382"/>
                        <a:pt x="14499" y="437"/>
                      </a:cubicBezTo>
                      <a:cubicBezTo>
                        <a:pt x="14499" y="460"/>
                        <a:pt x="14480" y="501"/>
                        <a:pt x="14451" y="501"/>
                      </a:cubicBezTo>
                      <a:cubicBezTo>
                        <a:pt x="14444" y="498"/>
                        <a:pt x="14441" y="498"/>
                        <a:pt x="14435" y="498"/>
                      </a:cubicBezTo>
                      <a:cubicBezTo>
                        <a:pt x="14425" y="492"/>
                        <a:pt x="14416" y="485"/>
                        <a:pt x="14403" y="482"/>
                      </a:cubicBezTo>
                      <a:cubicBezTo>
                        <a:pt x="14400" y="479"/>
                        <a:pt x="14393" y="479"/>
                        <a:pt x="14387" y="476"/>
                      </a:cubicBezTo>
                      <a:cubicBezTo>
                        <a:pt x="14335" y="466"/>
                        <a:pt x="14290" y="514"/>
                        <a:pt x="14274" y="559"/>
                      </a:cubicBezTo>
                      <a:cubicBezTo>
                        <a:pt x="14274" y="563"/>
                        <a:pt x="14271" y="563"/>
                        <a:pt x="14271" y="566"/>
                      </a:cubicBezTo>
                      <a:cubicBezTo>
                        <a:pt x="14145" y="592"/>
                        <a:pt x="14013" y="566"/>
                        <a:pt x="13888" y="530"/>
                      </a:cubicBezTo>
                      <a:cubicBezTo>
                        <a:pt x="13859" y="524"/>
                        <a:pt x="13830" y="514"/>
                        <a:pt x="13805" y="505"/>
                      </a:cubicBezTo>
                      <a:cubicBezTo>
                        <a:pt x="13705" y="476"/>
                        <a:pt x="13608" y="444"/>
                        <a:pt x="13505" y="427"/>
                      </a:cubicBezTo>
                      <a:cubicBezTo>
                        <a:pt x="13418" y="414"/>
                        <a:pt x="13325" y="414"/>
                        <a:pt x="13238" y="427"/>
                      </a:cubicBezTo>
                      <a:cubicBezTo>
                        <a:pt x="13190" y="434"/>
                        <a:pt x="13135" y="447"/>
                        <a:pt x="13106" y="485"/>
                      </a:cubicBezTo>
                      <a:cubicBezTo>
                        <a:pt x="13103" y="489"/>
                        <a:pt x="13099" y="492"/>
                        <a:pt x="13096" y="495"/>
                      </a:cubicBezTo>
                      <a:cubicBezTo>
                        <a:pt x="13093" y="498"/>
                        <a:pt x="13090" y="498"/>
                        <a:pt x="13087" y="498"/>
                      </a:cubicBezTo>
                      <a:cubicBezTo>
                        <a:pt x="13057" y="501"/>
                        <a:pt x="13025" y="505"/>
                        <a:pt x="12996" y="508"/>
                      </a:cubicBezTo>
                      <a:cubicBezTo>
                        <a:pt x="13019" y="476"/>
                        <a:pt x="13048" y="447"/>
                        <a:pt x="13080" y="424"/>
                      </a:cubicBezTo>
                      <a:cubicBezTo>
                        <a:pt x="13119" y="398"/>
                        <a:pt x="13160" y="379"/>
                        <a:pt x="13202" y="363"/>
                      </a:cubicBezTo>
                      <a:cubicBezTo>
                        <a:pt x="13296" y="331"/>
                        <a:pt x="13396" y="328"/>
                        <a:pt x="13489" y="353"/>
                      </a:cubicBezTo>
                      <a:cubicBezTo>
                        <a:pt x="13563" y="376"/>
                        <a:pt x="13631" y="408"/>
                        <a:pt x="13702" y="434"/>
                      </a:cubicBezTo>
                      <a:cubicBezTo>
                        <a:pt x="13779" y="466"/>
                        <a:pt x="13859" y="482"/>
                        <a:pt x="13943" y="498"/>
                      </a:cubicBezTo>
                      <a:cubicBezTo>
                        <a:pt x="14026" y="511"/>
                        <a:pt x="14113" y="524"/>
                        <a:pt x="14200" y="521"/>
                      </a:cubicBezTo>
                      <a:moveTo>
                        <a:pt x="14351" y="662"/>
                      </a:moveTo>
                      <a:lnTo>
                        <a:pt x="14351" y="662"/>
                      </a:lnTo>
                      <a:cubicBezTo>
                        <a:pt x="14377" y="659"/>
                        <a:pt x="14390" y="646"/>
                        <a:pt x="14403" y="624"/>
                      </a:cubicBezTo>
                      <a:cubicBezTo>
                        <a:pt x="14412" y="605"/>
                        <a:pt x="14432" y="598"/>
                        <a:pt x="14448" y="601"/>
                      </a:cubicBezTo>
                      <a:cubicBezTo>
                        <a:pt x="14454" y="605"/>
                        <a:pt x="14461" y="611"/>
                        <a:pt x="14464" y="617"/>
                      </a:cubicBezTo>
                      <a:cubicBezTo>
                        <a:pt x="14480" y="643"/>
                        <a:pt x="14470" y="682"/>
                        <a:pt x="14444" y="694"/>
                      </a:cubicBezTo>
                      <a:cubicBezTo>
                        <a:pt x="14419" y="704"/>
                        <a:pt x="14390" y="704"/>
                        <a:pt x="14364" y="701"/>
                      </a:cubicBezTo>
                      <a:cubicBezTo>
                        <a:pt x="14335" y="701"/>
                        <a:pt x="14312" y="691"/>
                        <a:pt x="14287" y="682"/>
                      </a:cubicBezTo>
                      <a:cubicBezTo>
                        <a:pt x="14277" y="678"/>
                        <a:pt x="14268" y="675"/>
                        <a:pt x="14255" y="669"/>
                      </a:cubicBezTo>
                      <a:cubicBezTo>
                        <a:pt x="14232" y="659"/>
                        <a:pt x="14206" y="653"/>
                        <a:pt x="14180" y="650"/>
                      </a:cubicBezTo>
                      <a:cubicBezTo>
                        <a:pt x="14119" y="643"/>
                        <a:pt x="14055" y="675"/>
                        <a:pt x="14016" y="724"/>
                      </a:cubicBezTo>
                      <a:cubicBezTo>
                        <a:pt x="14000" y="724"/>
                        <a:pt x="13966" y="714"/>
                        <a:pt x="13962" y="711"/>
                      </a:cubicBezTo>
                      <a:cubicBezTo>
                        <a:pt x="13940" y="707"/>
                        <a:pt x="13921" y="701"/>
                        <a:pt x="13898" y="694"/>
                      </a:cubicBezTo>
                      <a:cubicBezTo>
                        <a:pt x="13856" y="685"/>
                        <a:pt x="13814" y="672"/>
                        <a:pt x="13772" y="659"/>
                      </a:cubicBezTo>
                      <a:cubicBezTo>
                        <a:pt x="13692" y="630"/>
                        <a:pt x="13612" y="595"/>
                        <a:pt x="13531" y="563"/>
                      </a:cubicBezTo>
                      <a:cubicBezTo>
                        <a:pt x="13524" y="559"/>
                        <a:pt x="13518" y="556"/>
                        <a:pt x="13508" y="553"/>
                      </a:cubicBezTo>
                      <a:cubicBezTo>
                        <a:pt x="13389" y="501"/>
                        <a:pt x="13267" y="492"/>
                        <a:pt x="13138" y="495"/>
                      </a:cubicBezTo>
                      <a:cubicBezTo>
                        <a:pt x="13131" y="495"/>
                        <a:pt x="13125" y="495"/>
                        <a:pt x="13122" y="495"/>
                      </a:cubicBezTo>
                      <a:cubicBezTo>
                        <a:pt x="13160" y="453"/>
                        <a:pt x="13247" y="450"/>
                        <a:pt x="13299" y="450"/>
                      </a:cubicBezTo>
                      <a:cubicBezTo>
                        <a:pt x="13386" y="447"/>
                        <a:pt x="13473" y="457"/>
                        <a:pt x="13560" y="476"/>
                      </a:cubicBezTo>
                      <a:cubicBezTo>
                        <a:pt x="13644" y="492"/>
                        <a:pt x="13724" y="521"/>
                        <a:pt x="13808" y="546"/>
                      </a:cubicBezTo>
                      <a:cubicBezTo>
                        <a:pt x="13808" y="546"/>
                        <a:pt x="13811" y="546"/>
                        <a:pt x="13814" y="546"/>
                      </a:cubicBezTo>
                      <a:cubicBezTo>
                        <a:pt x="13827" y="553"/>
                        <a:pt x="13843" y="556"/>
                        <a:pt x="13859" y="559"/>
                      </a:cubicBezTo>
                      <a:cubicBezTo>
                        <a:pt x="13992" y="601"/>
                        <a:pt x="14132" y="630"/>
                        <a:pt x="14271" y="608"/>
                      </a:cubicBezTo>
                      <a:cubicBezTo>
                        <a:pt x="14277" y="630"/>
                        <a:pt x="14293" y="646"/>
                        <a:pt x="14312" y="656"/>
                      </a:cubicBezTo>
                      <a:cubicBezTo>
                        <a:pt x="14325" y="662"/>
                        <a:pt x="14338" y="662"/>
                        <a:pt x="14351" y="662"/>
                      </a:cubicBezTo>
                      <a:moveTo>
                        <a:pt x="14110" y="926"/>
                      </a:moveTo>
                      <a:lnTo>
                        <a:pt x="14110" y="926"/>
                      </a:lnTo>
                      <a:cubicBezTo>
                        <a:pt x="14132" y="923"/>
                        <a:pt x="14155" y="914"/>
                        <a:pt x="14164" y="894"/>
                      </a:cubicBezTo>
                      <a:cubicBezTo>
                        <a:pt x="14171" y="875"/>
                        <a:pt x="14168" y="856"/>
                        <a:pt x="14161" y="836"/>
                      </a:cubicBezTo>
                      <a:cubicBezTo>
                        <a:pt x="14155" y="814"/>
                        <a:pt x="14152" y="794"/>
                        <a:pt x="14180" y="782"/>
                      </a:cubicBezTo>
                      <a:cubicBezTo>
                        <a:pt x="14193" y="778"/>
                        <a:pt x="14206" y="778"/>
                        <a:pt x="14219" y="782"/>
                      </a:cubicBezTo>
                      <a:cubicBezTo>
                        <a:pt x="14232" y="788"/>
                        <a:pt x="14242" y="794"/>
                        <a:pt x="14251" y="804"/>
                      </a:cubicBezTo>
                      <a:cubicBezTo>
                        <a:pt x="14271" y="820"/>
                        <a:pt x="14287" y="846"/>
                        <a:pt x="14287" y="875"/>
                      </a:cubicBezTo>
                      <a:cubicBezTo>
                        <a:pt x="14284" y="901"/>
                        <a:pt x="14264" y="917"/>
                        <a:pt x="14248" y="933"/>
                      </a:cubicBezTo>
                      <a:cubicBezTo>
                        <a:pt x="14245" y="939"/>
                        <a:pt x="14212" y="970"/>
                        <a:pt x="14171" y="1006"/>
                      </a:cubicBezTo>
                      <a:cubicBezTo>
                        <a:pt x="14168" y="1003"/>
                        <a:pt x="14164" y="1003"/>
                        <a:pt x="14161" y="1003"/>
                      </a:cubicBezTo>
                      <a:cubicBezTo>
                        <a:pt x="14013" y="939"/>
                        <a:pt x="13879" y="843"/>
                        <a:pt x="13731" y="778"/>
                      </a:cubicBezTo>
                      <a:cubicBezTo>
                        <a:pt x="13589" y="714"/>
                        <a:pt x="13434" y="682"/>
                        <a:pt x="13280" y="707"/>
                      </a:cubicBezTo>
                      <a:cubicBezTo>
                        <a:pt x="13238" y="714"/>
                        <a:pt x="13196" y="724"/>
                        <a:pt x="13157" y="737"/>
                      </a:cubicBezTo>
                      <a:cubicBezTo>
                        <a:pt x="13119" y="750"/>
                        <a:pt x="13087" y="772"/>
                        <a:pt x="13051" y="798"/>
                      </a:cubicBezTo>
                      <a:cubicBezTo>
                        <a:pt x="13041" y="804"/>
                        <a:pt x="13035" y="810"/>
                        <a:pt x="13025" y="817"/>
                      </a:cubicBezTo>
                      <a:cubicBezTo>
                        <a:pt x="13012" y="827"/>
                        <a:pt x="12999" y="833"/>
                        <a:pt x="12983" y="843"/>
                      </a:cubicBezTo>
                      <a:cubicBezTo>
                        <a:pt x="12971" y="839"/>
                        <a:pt x="12955" y="833"/>
                        <a:pt x="12938" y="830"/>
                      </a:cubicBezTo>
                      <a:cubicBezTo>
                        <a:pt x="12909" y="823"/>
                        <a:pt x="12883" y="820"/>
                        <a:pt x="12855" y="817"/>
                      </a:cubicBezTo>
                      <a:cubicBezTo>
                        <a:pt x="12938" y="753"/>
                        <a:pt x="13028" y="685"/>
                        <a:pt x="13131" y="650"/>
                      </a:cubicBezTo>
                      <a:cubicBezTo>
                        <a:pt x="13244" y="611"/>
                        <a:pt x="13370" y="621"/>
                        <a:pt x="13483" y="643"/>
                      </a:cubicBezTo>
                      <a:cubicBezTo>
                        <a:pt x="13599" y="666"/>
                        <a:pt x="13705" y="711"/>
                        <a:pt x="13808" y="766"/>
                      </a:cubicBezTo>
                      <a:cubicBezTo>
                        <a:pt x="13882" y="807"/>
                        <a:pt x="13949" y="862"/>
                        <a:pt x="14026" y="901"/>
                      </a:cubicBezTo>
                      <a:cubicBezTo>
                        <a:pt x="14036" y="910"/>
                        <a:pt x="14045" y="914"/>
                        <a:pt x="14055" y="920"/>
                      </a:cubicBezTo>
                      <a:cubicBezTo>
                        <a:pt x="14074" y="926"/>
                        <a:pt x="14090" y="930"/>
                        <a:pt x="14110" y="926"/>
                      </a:cubicBezTo>
                      <a:moveTo>
                        <a:pt x="13985" y="830"/>
                      </a:moveTo>
                      <a:lnTo>
                        <a:pt x="13985" y="830"/>
                      </a:lnTo>
                      <a:cubicBezTo>
                        <a:pt x="13940" y="804"/>
                        <a:pt x="13908" y="782"/>
                        <a:pt x="13863" y="753"/>
                      </a:cubicBezTo>
                      <a:cubicBezTo>
                        <a:pt x="13782" y="707"/>
                        <a:pt x="13695" y="666"/>
                        <a:pt x="13608" y="640"/>
                      </a:cubicBezTo>
                      <a:cubicBezTo>
                        <a:pt x="13444" y="588"/>
                        <a:pt x="13267" y="566"/>
                        <a:pt x="13103" y="627"/>
                      </a:cubicBezTo>
                      <a:cubicBezTo>
                        <a:pt x="13099" y="630"/>
                        <a:pt x="13093" y="634"/>
                        <a:pt x="13087" y="637"/>
                      </a:cubicBezTo>
                      <a:cubicBezTo>
                        <a:pt x="12996" y="672"/>
                        <a:pt x="12916" y="730"/>
                        <a:pt x="12845" y="801"/>
                      </a:cubicBezTo>
                      <a:cubicBezTo>
                        <a:pt x="12842" y="804"/>
                        <a:pt x="12839" y="807"/>
                        <a:pt x="12832" y="810"/>
                      </a:cubicBezTo>
                      <a:cubicBezTo>
                        <a:pt x="12829" y="814"/>
                        <a:pt x="12822" y="814"/>
                        <a:pt x="12816" y="814"/>
                      </a:cubicBezTo>
                      <a:cubicBezTo>
                        <a:pt x="12780" y="814"/>
                        <a:pt x="12745" y="817"/>
                        <a:pt x="12710" y="817"/>
                      </a:cubicBezTo>
                      <a:cubicBezTo>
                        <a:pt x="12774" y="704"/>
                        <a:pt x="12896" y="637"/>
                        <a:pt x="13022" y="595"/>
                      </a:cubicBezTo>
                      <a:cubicBezTo>
                        <a:pt x="13173" y="546"/>
                        <a:pt x="13341" y="534"/>
                        <a:pt x="13496" y="585"/>
                      </a:cubicBezTo>
                      <a:cubicBezTo>
                        <a:pt x="13557" y="605"/>
                        <a:pt x="13788" y="701"/>
                        <a:pt x="13847" y="717"/>
                      </a:cubicBezTo>
                      <a:cubicBezTo>
                        <a:pt x="13856" y="720"/>
                        <a:pt x="13962" y="746"/>
                        <a:pt x="13998" y="753"/>
                      </a:cubicBezTo>
                      <a:cubicBezTo>
                        <a:pt x="13985" y="775"/>
                        <a:pt x="13982" y="801"/>
                        <a:pt x="13985" y="830"/>
                      </a:cubicBezTo>
                      <a:moveTo>
                        <a:pt x="14853" y="1054"/>
                      </a:moveTo>
                      <a:lnTo>
                        <a:pt x="14853" y="1054"/>
                      </a:lnTo>
                      <a:cubicBezTo>
                        <a:pt x="14783" y="1016"/>
                        <a:pt x="14702" y="993"/>
                        <a:pt x="14618" y="993"/>
                      </a:cubicBezTo>
                      <a:cubicBezTo>
                        <a:pt x="14532" y="993"/>
                        <a:pt x="14441" y="1016"/>
                        <a:pt x="14357" y="1041"/>
                      </a:cubicBezTo>
                      <a:cubicBezTo>
                        <a:pt x="14268" y="1067"/>
                        <a:pt x="14177" y="1096"/>
                        <a:pt x="14087" y="1122"/>
                      </a:cubicBezTo>
                      <a:cubicBezTo>
                        <a:pt x="14268" y="959"/>
                        <a:pt x="14528" y="839"/>
                        <a:pt x="14754" y="852"/>
                      </a:cubicBezTo>
                      <a:cubicBezTo>
                        <a:pt x="14847" y="859"/>
                        <a:pt x="14937" y="888"/>
                        <a:pt x="15021" y="923"/>
                      </a:cubicBezTo>
                      <a:cubicBezTo>
                        <a:pt x="15008" y="939"/>
                        <a:pt x="14998" y="959"/>
                        <a:pt x="14989" y="977"/>
                      </a:cubicBezTo>
                      <a:cubicBezTo>
                        <a:pt x="14976" y="1006"/>
                        <a:pt x="14966" y="1041"/>
                        <a:pt x="14937" y="1061"/>
                      </a:cubicBezTo>
                      <a:cubicBezTo>
                        <a:pt x="14921" y="1070"/>
                        <a:pt x="14902" y="1074"/>
                        <a:pt x="14882" y="1074"/>
                      </a:cubicBezTo>
                      <a:cubicBezTo>
                        <a:pt x="14873" y="1067"/>
                        <a:pt x="14863" y="1061"/>
                        <a:pt x="14853" y="1054"/>
                      </a:cubicBezTo>
                      <a:moveTo>
                        <a:pt x="14560" y="791"/>
                      </a:moveTo>
                      <a:lnTo>
                        <a:pt x="14560" y="791"/>
                      </a:lnTo>
                      <a:cubicBezTo>
                        <a:pt x="14564" y="788"/>
                        <a:pt x="14564" y="788"/>
                        <a:pt x="14564" y="785"/>
                      </a:cubicBezTo>
                      <a:cubicBezTo>
                        <a:pt x="14586" y="756"/>
                        <a:pt x="14612" y="727"/>
                        <a:pt x="14641" y="701"/>
                      </a:cubicBezTo>
                      <a:cubicBezTo>
                        <a:pt x="14696" y="646"/>
                        <a:pt x="14760" y="601"/>
                        <a:pt x="14831" y="569"/>
                      </a:cubicBezTo>
                      <a:cubicBezTo>
                        <a:pt x="14912" y="537"/>
                        <a:pt x="14998" y="534"/>
                        <a:pt x="15082" y="534"/>
                      </a:cubicBezTo>
                      <a:lnTo>
                        <a:pt x="15085" y="534"/>
                      </a:lnTo>
                      <a:cubicBezTo>
                        <a:pt x="15008" y="546"/>
                        <a:pt x="14931" y="572"/>
                        <a:pt x="14860" y="601"/>
                      </a:cubicBezTo>
                      <a:cubicBezTo>
                        <a:pt x="14757" y="640"/>
                        <a:pt x="14670" y="720"/>
                        <a:pt x="14615" y="814"/>
                      </a:cubicBezTo>
                      <a:cubicBezTo>
                        <a:pt x="14615" y="817"/>
                        <a:pt x="14612" y="820"/>
                        <a:pt x="14609" y="823"/>
                      </a:cubicBezTo>
                      <a:cubicBezTo>
                        <a:pt x="14609" y="823"/>
                        <a:pt x="14605" y="823"/>
                        <a:pt x="14599" y="827"/>
                      </a:cubicBezTo>
                      <a:cubicBezTo>
                        <a:pt x="14580" y="830"/>
                        <a:pt x="14560" y="833"/>
                        <a:pt x="14538" y="836"/>
                      </a:cubicBezTo>
                      <a:cubicBezTo>
                        <a:pt x="14544" y="820"/>
                        <a:pt x="14551" y="804"/>
                        <a:pt x="14560" y="791"/>
                      </a:cubicBezTo>
                      <a:moveTo>
                        <a:pt x="16035" y="926"/>
                      </a:moveTo>
                      <a:lnTo>
                        <a:pt x="16035" y="926"/>
                      </a:lnTo>
                      <a:cubicBezTo>
                        <a:pt x="16055" y="923"/>
                        <a:pt x="16081" y="914"/>
                        <a:pt x="16090" y="894"/>
                      </a:cubicBezTo>
                      <a:cubicBezTo>
                        <a:pt x="16097" y="875"/>
                        <a:pt x="16090" y="856"/>
                        <a:pt x="16087" y="836"/>
                      </a:cubicBezTo>
                      <a:cubicBezTo>
                        <a:pt x="16081" y="814"/>
                        <a:pt x="16077" y="794"/>
                        <a:pt x="16103" y="782"/>
                      </a:cubicBezTo>
                      <a:cubicBezTo>
                        <a:pt x="16110" y="778"/>
                        <a:pt x="16119" y="778"/>
                        <a:pt x="16126" y="778"/>
                      </a:cubicBezTo>
                      <a:cubicBezTo>
                        <a:pt x="16145" y="778"/>
                        <a:pt x="16167" y="791"/>
                        <a:pt x="16180" y="807"/>
                      </a:cubicBezTo>
                      <a:cubicBezTo>
                        <a:pt x="16203" y="823"/>
                        <a:pt x="16216" y="849"/>
                        <a:pt x="16216" y="878"/>
                      </a:cubicBezTo>
                      <a:cubicBezTo>
                        <a:pt x="16213" y="904"/>
                        <a:pt x="16196" y="920"/>
                        <a:pt x="16180" y="936"/>
                      </a:cubicBezTo>
                      <a:cubicBezTo>
                        <a:pt x="16177" y="939"/>
                        <a:pt x="16174" y="943"/>
                        <a:pt x="16171" y="946"/>
                      </a:cubicBezTo>
                      <a:cubicBezTo>
                        <a:pt x="16161" y="955"/>
                        <a:pt x="16145" y="967"/>
                        <a:pt x="16129" y="986"/>
                      </a:cubicBezTo>
                      <a:cubicBezTo>
                        <a:pt x="16119" y="993"/>
                        <a:pt x="16110" y="999"/>
                        <a:pt x="16100" y="1009"/>
                      </a:cubicBezTo>
                      <a:cubicBezTo>
                        <a:pt x="16097" y="1006"/>
                        <a:pt x="16097" y="1006"/>
                        <a:pt x="16094" y="1003"/>
                      </a:cubicBezTo>
                      <a:cubicBezTo>
                        <a:pt x="15942" y="939"/>
                        <a:pt x="15810" y="846"/>
                        <a:pt x="15659" y="782"/>
                      </a:cubicBezTo>
                      <a:cubicBezTo>
                        <a:pt x="15520" y="717"/>
                        <a:pt x="15362" y="685"/>
                        <a:pt x="15211" y="707"/>
                      </a:cubicBezTo>
                      <a:cubicBezTo>
                        <a:pt x="15169" y="714"/>
                        <a:pt x="15127" y="727"/>
                        <a:pt x="15085" y="740"/>
                      </a:cubicBezTo>
                      <a:cubicBezTo>
                        <a:pt x="15047" y="753"/>
                        <a:pt x="15014" y="775"/>
                        <a:pt x="14982" y="798"/>
                      </a:cubicBezTo>
                      <a:cubicBezTo>
                        <a:pt x="14973" y="804"/>
                        <a:pt x="14963" y="814"/>
                        <a:pt x="14953" y="820"/>
                      </a:cubicBezTo>
                      <a:cubicBezTo>
                        <a:pt x="14941" y="827"/>
                        <a:pt x="14928" y="836"/>
                        <a:pt x="14915" y="846"/>
                      </a:cubicBezTo>
                      <a:cubicBezTo>
                        <a:pt x="14899" y="843"/>
                        <a:pt x="14886" y="836"/>
                        <a:pt x="14869" y="833"/>
                      </a:cubicBezTo>
                      <a:cubicBezTo>
                        <a:pt x="14841" y="827"/>
                        <a:pt x="14812" y="823"/>
                        <a:pt x="14783" y="820"/>
                      </a:cubicBezTo>
                      <a:cubicBezTo>
                        <a:pt x="14869" y="753"/>
                        <a:pt x="14957" y="688"/>
                        <a:pt x="15060" y="653"/>
                      </a:cubicBezTo>
                      <a:cubicBezTo>
                        <a:pt x="15172" y="614"/>
                        <a:pt x="15298" y="624"/>
                        <a:pt x="15414" y="646"/>
                      </a:cubicBezTo>
                      <a:cubicBezTo>
                        <a:pt x="15530" y="669"/>
                        <a:pt x="15636" y="714"/>
                        <a:pt x="15739" y="769"/>
                      </a:cubicBezTo>
                      <a:cubicBezTo>
                        <a:pt x="15810" y="807"/>
                        <a:pt x="15878" y="862"/>
                        <a:pt x="15952" y="901"/>
                      </a:cubicBezTo>
                      <a:cubicBezTo>
                        <a:pt x="15971" y="920"/>
                        <a:pt x="15997" y="930"/>
                        <a:pt x="16023" y="930"/>
                      </a:cubicBezTo>
                      <a:cubicBezTo>
                        <a:pt x="16026" y="930"/>
                        <a:pt x="16029" y="926"/>
                        <a:pt x="16035" y="926"/>
                      </a:cubicBezTo>
                      <a:moveTo>
                        <a:pt x="15913" y="833"/>
                      </a:moveTo>
                      <a:lnTo>
                        <a:pt x="15913" y="833"/>
                      </a:lnTo>
                      <a:cubicBezTo>
                        <a:pt x="15868" y="804"/>
                        <a:pt x="15839" y="782"/>
                        <a:pt x="15791" y="756"/>
                      </a:cubicBezTo>
                      <a:cubicBezTo>
                        <a:pt x="15714" y="711"/>
                        <a:pt x="15626" y="669"/>
                        <a:pt x="15539" y="643"/>
                      </a:cubicBezTo>
                      <a:cubicBezTo>
                        <a:pt x="15375" y="588"/>
                        <a:pt x="15198" y="569"/>
                        <a:pt x="15034" y="630"/>
                      </a:cubicBezTo>
                      <a:cubicBezTo>
                        <a:pt x="15027" y="634"/>
                        <a:pt x="15021" y="637"/>
                        <a:pt x="15018" y="637"/>
                      </a:cubicBezTo>
                      <a:cubicBezTo>
                        <a:pt x="14928" y="675"/>
                        <a:pt x="14844" y="733"/>
                        <a:pt x="14776" y="804"/>
                      </a:cubicBezTo>
                      <a:cubicBezTo>
                        <a:pt x="14773" y="807"/>
                        <a:pt x="14767" y="810"/>
                        <a:pt x="14763" y="814"/>
                      </a:cubicBezTo>
                      <a:cubicBezTo>
                        <a:pt x="14757" y="817"/>
                        <a:pt x="14750" y="817"/>
                        <a:pt x="14747" y="817"/>
                      </a:cubicBezTo>
                      <a:cubicBezTo>
                        <a:pt x="14712" y="817"/>
                        <a:pt x="14676" y="820"/>
                        <a:pt x="14641" y="820"/>
                      </a:cubicBezTo>
                      <a:cubicBezTo>
                        <a:pt x="14705" y="707"/>
                        <a:pt x="14828" y="640"/>
                        <a:pt x="14953" y="598"/>
                      </a:cubicBezTo>
                      <a:cubicBezTo>
                        <a:pt x="15105" y="550"/>
                        <a:pt x="15272" y="537"/>
                        <a:pt x="15424" y="585"/>
                      </a:cubicBezTo>
                      <a:cubicBezTo>
                        <a:pt x="15488" y="608"/>
                        <a:pt x="15720" y="704"/>
                        <a:pt x="15775" y="720"/>
                      </a:cubicBezTo>
                      <a:cubicBezTo>
                        <a:pt x="15787" y="724"/>
                        <a:pt x="15891" y="746"/>
                        <a:pt x="15926" y="756"/>
                      </a:cubicBezTo>
                      <a:cubicBezTo>
                        <a:pt x="15916" y="778"/>
                        <a:pt x="15910" y="804"/>
                        <a:pt x="15913" y="833"/>
                      </a:cubicBezTo>
                      <a:moveTo>
                        <a:pt x="16277" y="662"/>
                      </a:moveTo>
                      <a:lnTo>
                        <a:pt x="16277" y="662"/>
                      </a:lnTo>
                      <a:cubicBezTo>
                        <a:pt x="16303" y="659"/>
                        <a:pt x="16316" y="646"/>
                        <a:pt x="16325" y="624"/>
                      </a:cubicBezTo>
                      <a:cubicBezTo>
                        <a:pt x="16335" y="608"/>
                        <a:pt x="16348" y="601"/>
                        <a:pt x="16364" y="601"/>
                      </a:cubicBezTo>
                      <a:cubicBezTo>
                        <a:pt x="16374" y="601"/>
                        <a:pt x="16387" y="608"/>
                        <a:pt x="16393" y="621"/>
                      </a:cubicBezTo>
                      <a:cubicBezTo>
                        <a:pt x="16409" y="646"/>
                        <a:pt x="16403" y="685"/>
                        <a:pt x="16374" y="698"/>
                      </a:cubicBezTo>
                      <a:cubicBezTo>
                        <a:pt x="16358" y="704"/>
                        <a:pt x="16341" y="704"/>
                        <a:pt x="16322" y="707"/>
                      </a:cubicBezTo>
                      <a:cubicBezTo>
                        <a:pt x="16312" y="707"/>
                        <a:pt x="16303" y="704"/>
                        <a:pt x="16293" y="704"/>
                      </a:cubicBezTo>
                      <a:cubicBezTo>
                        <a:pt x="16229" y="701"/>
                        <a:pt x="16177" y="659"/>
                        <a:pt x="16113" y="653"/>
                      </a:cubicBezTo>
                      <a:cubicBezTo>
                        <a:pt x="16106" y="653"/>
                        <a:pt x="16103" y="653"/>
                        <a:pt x="16100" y="653"/>
                      </a:cubicBezTo>
                      <a:cubicBezTo>
                        <a:pt x="16042" y="650"/>
                        <a:pt x="15981" y="682"/>
                        <a:pt x="15945" y="727"/>
                      </a:cubicBezTo>
                      <a:cubicBezTo>
                        <a:pt x="15929" y="724"/>
                        <a:pt x="15897" y="714"/>
                        <a:pt x="15891" y="714"/>
                      </a:cubicBezTo>
                      <a:cubicBezTo>
                        <a:pt x="15871" y="711"/>
                        <a:pt x="15849" y="704"/>
                        <a:pt x="15829" y="698"/>
                      </a:cubicBezTo>
                      <a:cubicBezTo>
                        <a:pt x="15787" y="688"/>
                        <a:pt x="15746" y="675"/>
                        <a:pt x="15704" y="662"/>
                      </a:cubicBezTo>
                      <a:cubicBezTo>
                        <a:pt x="15620" y="634"/>
                        <a:pt x="15543" y="598"/>
                        <a:pt x="15462" y="566"/>
                      </a:cubicBezTo>
                      <a:cubicBezTo>
                        <a:pt x="15456" y="563"/>
                        <a:pt x="15446" y="559"/>
                        <a:pt x="15440" y="556"/>
                      </a:cubicBezTo>
                      <a:cubicBezTo>
                        <a:pt x="15321" y="505"/>
                        <a:pt x="15198" y="495"/>
                        <a:pt x="15069" y="498"/>
                      </a:cubicBezTo>
                      <a:cubicBezTo>
                        <a:pt x="15063" y="498"/>
                        <a:pt x="15057" y="498"/>
                        <a:pt x="15050" y="498"/>
                      </a:cubicBezTo>
                      <a:cubicBezTo>
                        <a:pt x="15089" y="457"/>
                        <a:pt x="15176" y="453"/>
                        <a:pt x="15230" y="453"/>
                      </a:cubicBezTo>
                      <a:cubicBezTo>
                        <a:pt x="15317" y="450"/>
                        <a:pt x="15404" y="460"/>
                        <a:pt x="15488" y="479"/>
                      </a:cubicBezTo>
                      <a:cubicBezTo>
                        <a:pt x="15575" y="495"/>
                        <a:pt x="15655" y="524"/>
                        <a:pt x="15739" y="546"/>
                      </a:cubicBezTo>
                      <a:cubicBezTo>
                        <a:pt x="15739" y="550"/>
                        <a:pt x="15742" y="550"/>
                        <a:pt x="15742" y="550"/>
                      </a:cubicBezTo>
                      <a:cubicBezTo>
                        <a:pt x="15758" y="553"/>
                        <a:pt x="15775" y="559"/>
                        <a:pt x="15787" y="563"/>
                      </a:cubicBezTo>
                      <a:cubicBezTo>
                        <a:pt x="15923" y="605"/>
                        <a:pt x="16064" y="634"/>
                        <a:pt x="16200" y="611"/>
                      </a:cubicBezTo>
                      <a:cubicBezTo>
                        <a:pt x="16209" y="640"/>
                        <a:pt x="16235" y="666"/>
                        <a:pt x="16274" y="662"/>
                      </a:cubicBezTo>
                      <a:lnTo>
                        <a:pt x="16274" y="662"/>
                      </a:lnTo>
                      <a:lnTo>
                        <a:pt x="16277" y="662"/>
                      </a:lnTo>
                      <a:moveTo>
                        <a:pt x="16132" y="521"/>
                      </a:moveTo>
                      <a:lnTo>
                        <a:pt x="16132" y="521"/>
                      </a:lnTo>
                      <a:cubicBezTo>
                        <a:pt x="16174" y="521"/>
                        <a:pt x="16193" y="498"/>
                        <a:pt x="16203" y="485"/>
                      </a:cubicBezTo>
                      <a:cubicBezTo>
                        <a:pt x="16219" y="476"/>
                        <a:pt x="16235" y="463"/>
                        <a:pt x="16245" y="447"/>
                      </a:cubicBezTo>
                      <a:cubicBezTo>
                        <a:pt x="16255" y="427"/>
                        <a:pt x="16258" y="405"/>
                        <a:pt x="16242" y="392"/>
                      </a:cubicBezTo>
                      <a:cubicBezTo>
                        <a:pt x="16222" y="373"/>
                        <a:pt x="16193" y="357"/>
                        <a:pt x="16203" y="325"/>
                      </a:cubicBezTo>
                      <a:cubicBezTo>
                        <a:pt x="16216" y="295"/>
                        <a:pt x="16255" y="283"/>
                        <a:pt x="16283" y="283"/>
                      </a:cubicBezTo>
                      <a:cubicBezTo>
                        <a:pt x="16309" y="283"/>
                        <a:pt x="16335" y="292"/>
                        <a:pt x="16354" y="305"/>
                      </a:cubicBezTo>
                      <a:cubicBezTo>
                        <a:pt x="16399" y="334"/>
                        <a:pt x="16438" y="385"/>
                        <a:pt x="16432" y="440"/>
                      </a:cubicBezTo>
                      <a:cubicBezTo>
                        <a:pt x="16428" y="463"/>
                        <a:pt x="16409" y="501"/>
                        <a:pt x="16383" y="501"/>
                      </a:cubicBezTo>
                      <a:cubicBezTo>
                        <a:pt x="16361" y="501"/>
                        <a:pt x="16341" y="482"/>
                        <a:pt x="16319" y="479"/>
                      </a:cubicBezTo>
                      <a:cubicBezTo>
                        <a:pt x="16316" y="479"/>
                        <a:pt x="16309" y="479"/>
                        <a:pt x="16306" y="479"/>
                      </a:cubicBezTo>
                      <a:cubicBezTo>
                        <a:pt x="16261" y="476"/>
                        <a:pt x="16219" y="521"/>
                        <a:pt x="16203" y="563"/>
                      </a:cubicBezTo>
                      <a:cubicBezTo>
                        <a:pt x="16203" y="566"/>
                        <a:pt x="16203" y="566"/>
                        <a:pt x="16200" y="569"/>
                      </a:cubicBezTo>
                      <a:cubicBezTo>
                        <a:pt x="16074" y="595"/>
                        <a:pt x="15942" y="569"/>
                        <a:pt x="15820" y="534"/>
                      </a:cubicBezTo>
                      <a:cubicBezTo>
                        <a:pt x="15791" y="527"/>
                        <a:pt x="15762" y="518"/>
                        <a:pt x="15733" y="508"/>
                      </a:cubicBezTo>
                      <a:cubicBezTo>
                        <a:pt x="15636" y="479"/>
                        <a:pt x="15536" y="447"/>
                        <a:pt x="15437" y="431"/>
                      </a:cubicBezTo>
                      <a:cubicBezTo>
                        <a:pt x="15346" y="418"/>
                        <a:pt x="15256" y="418"/>
                        <a:pt x="15166" y="431"/>
                      </a:cubicBezTo>
                      <a:cubicBezTo>
                        <a:pt x="15121" y="437"/>
                        <a:pt x="15066" y="450"/>
                        <a:pt x="15034" y="489"/>
                      </a:cubicBezTo>
                      <a:cubicBezTo>
                        <a:pt x="15034" y="492"/>
                        <a:pt x="15031" y="495"/>
                        <a:pt x="15027" y="498"/>
                      </a:cubicBezTo>
                      <a:cubicBezTo>
                        <a:pt x="15024" y="498"/>
                        <a:pt x="15021" y="501"/>
                        <a:pt x="15018" y="501"/>
                      </a:cubicBezTo>
                      <a:cubicBezTo>
                        <a:pt x="14985" y="505"/>
                        <a:pt x="14957" y="508"/>
                        <a:pt x="14925" y="511"/>
                      </a:cubicBezTo>
                      <a:cubicBezTo>
                        <a:pt x="14950" y="479"/>
                        <a:pt x="14979" y="450"/>
                        <a:pt x="15011" y="427"/>
                      </a:cubicBezTo>
                      <a:cubicBezTo>
                        <a:pt x="15047" y="402"/>
                        <a:pt x="15089" y="379"/>
                        <a:pt x="15134" y="366"/>
                      </a:cubicBezTo>
                      <a:cubicBezTo>
                        <a:pt x="15224" y="334"/>
                        <a:pt x="15327" y="331"/>
                        <a:pt x="15420" y="357"/>
                      </a:cubicBezTo>
                      <a:cubicBezTo>
                        <a:pt x="15491" y="379"/>
                        <a:pt x="15562" y="408"/>
                        <a:pt x="15630" y="437"/>
                      </a:cubicBezTo>
                      <a:cubicBezTo>
                        <a:pt x="15710" y="466"/>
                        <a:pt x="15791" y="485"/>
                        <a:pt x="15871" y="498"/>
                      </a:cubicBezTo>
                      <a:cubicBezTo>
                        <a:pt x="15958" y="514"/>
                        <a:pt x="16045" y="527"/>
                        <a:pt x="16132" y="521"/>
                      </a:cubicBezTo>
                      <a:moveTo>
                        <a:pt x="15749" y="1431"/>
                      </a:moveTo>
                      <a:lnTo>
                        <a:pt x="15749" y="1431"/>
                      </a:lnTo>
                      <a:cubicBezTo>
                        <a:pt x="15742" y="1431"/>
                        <a:pt x="15739" y="1431"/>
                        <a:pt x="15736" y="1431"/>
                      </a:cubicBezTo>
                      <a:cubicBezTo>
                        <a:pt x="15671" y="1434"/>
                        <a:pt x="15617" y="1479"/>
                        <a:pt x="15552" y="1483"/>
                      </a:cubicBezTo>
                      <a:cubicBezTo>
                        <a:pt x="15543" y="1483"/>
                        <a:pt x="15533" y="1486"/>
                        <a:pt x="15523" y="1483"/>
                      </a:cubicBezTo>
                      <a:cubicBezTo>
                        <a:pt x="15507" y="1483"/>
                        <a:pt x="15488" y="1483"/>
                        <a:pt x="15472" y="1476"/>
                      </a:cubicBezTo>
                      <a:cubicBezTo>
                        <a:pt x="15446" y="1463"/>
                        <a:pt x="15440" y="1424"/>
                        <a:pt x="15453" y="1399"/>
                      </a:cubicBezTo>
                      <a:cubicBezTo>
                        <a:pt x="15459" y="1386"/>
                        <a:pt x="15472" y="1379"/>
                        <a:pt x="15485" y="1379"/>
                      </a:cubicBezTo>
                      <a:cubicBezTo>
                        <a:pt x="15498" y="1376"/>
                        <a:pt x="15514" y="1386"/>
                        <a:pt x="15520" y="1402"/>
                      </a:cubicBezTo>
                      <a:cubicBezTo>
                        <a:pt x="15530" y="1424"/>
                        <a:pt x="15546" y="1437"/>
                        <a:pt x="15572" y="1441"/>
                      </a:cubicBezTo>
                      <a:lnTo>
                        <a:pt x="15572" y="1441"/>
                      </a:lnTo>
                      <a:lnTo>
                        <a:pt x="15572" y="1441"/>
                      </a:lnTo>
                      <a:cubicBezTo>
                        <a:pt x="15610" y="1444"/>
                        <a:pt x="15636" y="1418"/>
                        <a:pt x="15646" y="1386"/>
                      </a:cubicBezTo>
                      <a:cubicBezTo>
                        <a:pt x="15784" y="1411"/>
                        <a:pt x="15923" y="1383"/>
                        <a:pt x="16058" y="1341"/>
                      </a:cubicBezTo>
                      <a:cubicBezTo>
                        <a:pt x="16074" y="1338"/>
                        <a:pt x="16087" y="1331"/>
                        <a:pt x="16103" y="1328"/>
                      </a:cubicBezTo>
                      <a:cubicBezTo>
                        <a:pt x="16106" y="1328"/>
                        <a:pt x="16106" y="1328"/>
                        <a:pt x="16110" y="1325"/>
                      </a:cubicBezTo>
                      <a:cubicBezTo>
                        <a:pt x="16190" y="1299"/>
                        <a:pt x="16274" y="1273"/>
                        <a:pt x="16358" y="1254"/>
                      </a:cubicBezTo>
                      <a:cubicBezTo>
                        <a:pt x="16441" y="1238"/>
                        <a:pt x="16531" y="1228"/>
                        <a:pt x="16618" y="1231"/>
                      </a:cubicBezTo>
                      <a:cubicBezTo>
                        <a:pt x="16670" y="1231"/>
                        <a:pt x="16757" y="1231"/>
                        <a:pt x="16796" y="1276"/>
                      </a:cubicBezTo>
                      <a:cubicBezTo>
                        <a:pt x="16789" y="1276"/>
                        <a:pt x="16783" y="1276"/>
                        <a:pt x="16776" y="1276"/>
                      </a:cubicBezTo>
                      <a:cubicBezTo>
                        <a:pt x="16651" y="1273"/>
                        <a:pt x="16525" y="1283"/>
                        <a:pt x="16406" y="1331"/>
                      </a:cubicBezTo>
                      <a:cubicBezTo>
                        <a:pt x="16399" y="1334"/>
                        <a:pt x="16393" y="1338"/>
                        <a:pt x="16383" y="1341"/>
                      </a:cubicBezTo>
                      <a:cubicBezTo>
                        <a:pt x="16303" y="1376"/>
                        <a:pt x="16226" y="1411"/>
                        <a:pt x="16142" y="1441"/>
                      </a:cubicBezTo>
                      <a:cubicBezTo>
                        <a:pt x="16103" y="1454"/>
                        <a:pt x="16061" y="1466"/>
                        <a:pt x="16019" y="1476"/>
                      </a:cubicBezTo>
                      <a:cubicBezTo>
                        <a:pt x="15997" y="1483"/>
                        <a:pt x="15974" y="1486"/>
                        <a:pt x="15955" y="1492"/>
                      </a:cubicBezTo>
                      <a:cubicBezTo>
                        <a:pt x="15949" y="1492"/>
                        <a:pt x="15916" y="1502"/>
                        <a:pt x="15900" y="1505"/>
                      </a:cubicBezTo>
                      <a:cubicBezTo>
                        <a:pt x="15865" y="1460"/>
                        <a:pt x="15804" y="1428"/>
                        <a:pt x="15749" y="1431"/>
                      </a:cubicBezTo>
                      <a:moveTo>
                        <a:pt x="16680" y="1209"/>
                      </a:moveTo>
                      <a:lnTo>
                        <a:pt x="16680" y="1209"/>
                      </a:lnTo>
                      <a:cubicBezTo>
                        <a:pt x="16589" y="1196"/>
                        <a:pt x="16499" y="1196"/>
                        <a:pt x="16409" y="1209"/>
                      </a:cubicBezTo>
                      <a:cubicBezTo>
                        <a:pt x="16309" y="1225"/>
                        <a:pt x="16213" y="1257"/>
                        <a:pt x="16113" y="1286"/>
                      </a:cubicBezTo>
                      <a:cubicBezTo>
                        <a:pt x="16084" y="1296"/>
                        <a:pt x="16055" y="1305"/>
                        <a:pt x="16029" y="1312"/>
                      </a:cubicBezTo>
                      <a:cubicBezTo>
                        <a:pt x="15903" y="1347"/>
                        <a:pt x="15771" y="1373"/>
                        <a:pt x="15646" y="1347"/>
                      </a:cubicBezTo>
                      <a:cubicBezTo>
                        <a:pt x="15646" y="1344"/>
                        <a:pt x="15642" y="1341"/>
                        <a:pt x="15642" y="1341"/>
                      </a:cubicBezTo>
                      <a:cubicBezTo>
                        <a:pt x="15626" y="1299"/>
                        <a:pt x="15585" y="1254"/>
                        <a:pt x="15539" y="1257"/>
                      </a:cubicBezTo>
                      <a:cubicBezTo>
                        <a:pt x="15536" y="1257"/>
                        <a:pt x="15533" y="1257"/>
                        <a:pt x="15530" y="1257"/>
                      </a:cubicBezTo>
                      <a:cubicBezTo>
                        <a:pt x="15507" y="1260"/>
                        <a:pt x="15488" y="1279"/>
                        <a:pt x="15466" y="1279"/>
                      </a:cubicBezTo>
                      <a:cubicBezTo>
                        <a:pt x="15437" y="1279"/>
                        <a:pt x="15420" y="1241"/>
                        <a:pt x="15417" y="1215"/>
                      </a:cubicBezTo>
                      <a:cubicBezTo>
                        <a:pt x="15411" y="1164"/>
                        <a:pt x="15449" y="1112"/>
                        <a:pt x="15491" y="1083"/>
                      </a:cubicBezTo>
                      <a:cubicBezTo>
                        <a:pt x="15510" y="1070"/>
                        <a:pt x="15536" y="1061"/>
                        <a:pt x="15562" y="1061"/>
                      </a:cubicBezTo>
                      <a:cubicBezTo>
                        <a:pt x="15591" y="1061"/>
                        <a:pt x="15630" y="1074"/>
                        <a:pt x="15642" y="1102"/>
                      </a:cubicBezTo>
                      <a:cubicBezTo>
                        <a:pt x="15655" y="1135"/>
                        <a:pt x="15623" y="1151"/>
                        <a:pt x="15607" y="1170"/>
                      </a:cubicBezTo>
                      <a:cubicBezTo>
                        <a:pt x="15591" y="1183"/>
                        <a:pt x="15594" y="1206"/>
                        <a:pt x="15604" y="1225"/>
                      </a:cubicBezTo>
                      <a:cubicBezTo>
                        <a:pt x="15610" y="1241"/>
                        <a:pt x="15626" y="1254"/>
                        <a:pt x="15642" y="1263"/>
                      </a:cubicBezTo>
                      <a:cubicBezTo>
                        <a:pt x="15655" y="1276"/>
                        <a:pt x="15671" y="1299"/>
                        <a:pt x="15714" y="1299"/>
                      </a:cubicBezTo>
                      <a:cubicBezTo>
                        <a:pt x="15800" y="1302"/>
                        <a:pt x="15887" y="1292"/>
                        <a:pt x="15974" y="1276"/>
                      </a:cubicBezTo>
                      <a:cubicBezTo>
                        <a:pt x="16055" y="1263"/>
                        <a:pt x="16139" y="1244"/>
                        <a:pt x="16216" y="1215"/>
                      </a:cubicBezTo>
                      <a:cubicBezTo>
                        <a:pt x="16287" y="1186"/>
                        <a:pt x="16354" y="1154"/>
                        <a:pt x="16425" y="1135"/>
                      </a:cubicBezTo>
                      <a:cubicBezTo>
                        <a:pt x="16522" y="1109"/>
                        <a:pt x="16622" y="1112"/>
                        <a:pt x="16715" y="1144"/>
                      </a:cubicBezTo>
                      <a:cubicBezTo>
                        <a:pt x="16757" y="1157"/>
                        <a:pt x="16799" y="1177"/>
                        <a:pt x="16837" y="1206"/>
                      </a:cubicBezTo>
                      <a:cubicBezTo>
                        <a:pt x="16870" y="1228"/>
                        <a:pt x="16896" y="1257"/>
                        <a:pt x="16921" y="1289"/>
                      </a:cubicBezTo>
                      <a:cubicBezTo>
                        <a:pt x="16889" y="1286"/>
                        <a:pt x="16860" y="1283"/>
                        <a:pt x="16828" y="1279"/>
                      </a:cubicBezTo>
                      <a:cubicBezTo>
                        <a:pt x="16824" y="1276"/>
                        <a:pt x="16821" y="1276"/>
                        <a:pt x="16818" y="1276"/>
                      </a:cubicBezTo>
                      <a:cubicBezTo>
                        <a:pt x="16815" y="1273"/>
                        <a:pt x="16815" y="1270"/>
                        <a:pt x="16812" y="1267"/>
                      </a:cubicBezTo>
                      <a:cubicBezTo>
                        <a:pt x="16783" y="1225"/>
                        <a:pt x="16728" y="1215"/>
                        <a:pt x="16680" y="1209"/>
                      </a:cubicBezTo>
                      <a:moveTo>
                        <a:pt x="16776" y="1054"/>
                      </a:moveTo>
                      <a:lnTo>
                        <a:pt x="16776" y="1054"/>
                      </a:lnTo>
                      <a:cubicBezTo>
                        <a:pt x="16705" y="1016"/>
                        <a:pt x="16625" y="993"/>
                        <a:pt x="16541" y="993"/>
                      </a:cubicBezTo>
                      <a:cubicBezTo>
                        <a:pt x="16454" y="993"/>
                        <a:pt x="16364" y="1016"/>
                        <a:pt x="16280" y="1041"/>
                      </a:cubicBezTo>
                      <a:cubicBezTo>
                        <a:pt x="16190" y="1067"/>
                        <a:pt x="16100" y="1096"/>
                        <a:pt x="16010" y="1122"/>
                      </a:cubicBezTo>
                      <a:cubicBezTo>
                        <a:pt x="16039" y="1093"/>
                        <a:pt x="16071" y="1067"/>
                        <a:pt x="16103" y="1045"/>
                      </a:cubicBezTo>
                      <a:cubicBezTo>
                        <a:pt x="16110" y="1045"/>
                        <a:pt x="16113" y="1041"/>
                        <a:pt x="16116" y="1038"/>
                      </a:cubicBezTo>
                      <a:cubicBezTo>
                        <a:pt x="16116" y="1035"/>
                        <a:pt x="16116" y="1035"/>
                        <a:pt x="16119" y="1035"/>
                      </a:cubicBezTo>
                      <a:cubicBezTo>
                        <a:pt x="16287" y="920"/>
                        <a:pt x="16493" y="843"/>
                        <a:pt x="16676" y="852"/>
                      </a:cubicBezTo>
                      <a:cubicBezTo>
                        <a:pt x="16770" y="859"/>
                        <a:pt x="16860" y="888"/>
                        <a:pt x="16944" y="923"/>
                      </a:cubicBezTo>
                      <a:cubicBezTo>
                        <a:pt x="16931" y="939"/>
                        <a:pt x="16921" y="959"/>
                        <a:pt x="16912" y="977"/>
                      </a:cubicBezTo>
                      <a:cubicBezTo>
                        <a:pt x="16899" y="1006"/>
                        <a:pt x="16889" y="1041"/>
                        <a:pt x="16860" y="1061"/>
                      </a:cubicBezTo>
                      <a:cubicBezTo>
                        <a:pt x="16844" y="1070"/>
                        <a:pt x="16824" y="1074"/>
                        <a:pt x="16808" y="1074"/>
                      </a:cubicBezTo>
                      <a:cubicBezTo>
                        <a:pt x="16796" y="1067"/>
                        <a:pt x="16786" y="1061"/>
                        <a:pt x="16776" y="1054"/>
                      </a:cubicBezTo>
                      <a:moveTo>
                        <a:pt x="16483" y="791"/>
                      </a:moveTo>
                      <a:lnTo>
                        <a:pt x="16483" y="791"/>
                      </a:lnTo>
                      <a:cubicBezTo>
                        <a:pt x="16486" y="788"/>
                        <a:pt x="16486" y="788"/>
                        <a:pt x="16486" y="785"/>
                      </a:cubicBezTo>
                      <a:cubicBezTo>
                        <a:pt x="16509" y="756"/>
                        <a:pt x="16535" y="727"/>
                        <a:pt x="16564" y="701"/>
                      </a:cubicBezTo>
                      <a:cubicBezTo>
                        <a:pt x="16618" y="646"/>
                        <a:pt x="16683" y="601"/>
                        <a:pt x="16754" y="569"/>
                      </a:cubicBezTo>
                      <a:cubicBezTo>
                        <a:pt x="16834" y="537"/>
                        <a:pt x="16921" y="534"/>
                        <a:pt x="17005" y="534"/>
                      </a:cubicBezTo>
                      <a:lnTo>
                        <a:pt x="17008" y="534"/>
                      </a:lnTo>
                      <a:cubicBezTo>
                        <a:pt x="16931" y="546"/>
                        <a:pt x="16853" y="572"/>
                        <a:pt x="16783" y="601"/>
                      </a:cubicBezTo>
                      <a:cubicBezTo>
                        <a:pt x="16680" y="640"/>
                        <a:pt x="16593" y="720"/>
                        <a:pt x="16538" y="814"/>
                      </a:cubicBezTo>
                      <a:cubicBezTo>
                        <a:pt x="16538" y="817"/>
                        <a:pt x="16535" y="820"/>
                        <a:pt x="16535" y="823"/>
                      </a:cubicBezTo>
                      <a:cubicBezTo>
                        <a:pt x="16531" y="823"/>
                        <a:pt x="16528" y="823"/>
                        <a:pt x="16522" y="827"/>
                      </a:cubicBezTo>
                      <a:cubicBezTo>
                        <a:pt x="16503" y="830"/>
                        <a:pt x="16483" y="833"/>
                        <a:pt x="16460" y="836"/>
                      </a:cubicBezTo>
                      <a:cubicBezTo>
                        <a:pt x="16467" y="820"/>
                        <a:pt x="16477" y="804"/>
                        <a:pt x="16483" y="791"/>
                      </a:cubicBezTo>
                      <a:moveTo>
                        <a:pt x="17958" y="926"/>
                      </a:moveTo>
                      <a:lnTo>
                        <a:pt x="17958" y="926"/>
                      </a:lnTo>
                      <a:cubicBezTo>
                        <a:pt x="17978" y="923"/>
                        <a:pt x="18003" y="914"/>
                        <a:pt x="18013" y="894"/>
                      </a:cubicBezTo>
                      <a:cubicBezTo>
                        <a:pt x="18019" y="875"/>
                        <a:pt x="18013" y="856"/>
                        <a:pt x="18010" y="836"/>
                      </a:cubicBezTo>
                      <a:cubicBezTo>
                        <a:pt x="18003" y="814"/>
                        <a:pt x="18000" y="794"/>
                        <a:pt x="18026" y="782"/>
                      </a:cubicBezTo>
                      <a:cubicBezTo>
                        <a:pt x="18032" y="778"/>
                        <a:pt x="18042" y="778"/>
                        <a:pt x="18048" y="778"/>
                      </a:cubicBezTo>
                      <a:cubicBezTo>
                        <a:pt x="18068" y="778"/>
                        <a:pt x="18090" y="791"/>
                        <a:pt x="18103" y="807"/>
                      </a:cubicBezTo>
                      <a:cubicBezTo>
                        <a:pt x="18126" y="823"/>
                        <a:pt x="18138" y="849"/>
                        <a:pt x="18138" y="878"/>
                      </a:cubicBezTo>
                      <a:cubicBezTo>
                        <a:pt x="18135" y="904"/>
                        <a:pt x="18119" y="920"/>
                        <a:pt x="18103" y="936"/>
                      </a:cubicBezTo>
                      <a:cubicBezTo>
                        <a:pt x="18100" y="939"/>
                        <a:pt x="18097" y="943"/>
                        <a:pt x="18094" y="946"/>
                      </a:cubicBezTo>
                      <a:cubicBezTo>
                        <a:pt x="18084" y="955"/>
                        <a:pt x="18068" y="967"/>
                        <a:pt x="18052" y="986"/>
                      </a:cubicBezTo>
                      <a:cubicBezTo>
                        <a:pt x="18042" y="993"/>
                        <a:pt x="18032" y="999"/>
                        <a:pt x="18022" y="1009"/>
                      </a:cubicBezTo>
                      <a:cubicBezTo>
                        <a:pt x="18019" y="1006"/>
                        <a:pt x="18019" y="1006"/>
                        <a:pt x="18016" y="1003"/>
                      </a:cubicBezTo>
                      <a:cubicBezTo>
                        <a:pt x="17865" y="939"/>
                        <a:pt x="17733" y="846"/>
                        <a:pt x="17581" y="782"/>
                      </a:cubicBezTo>
                      <a:cubicBezTo>
                        <a:pt x="17443" y="717"/>
                        <a:pt x="17285" y="685"/>
                        <a:pt x="17134" y="707"/>
                      </a:cubicBezTo>
                      <a:cubicBezTo>
                        <a:pt x="17092" y="714"/>
                        <a:pt x="17050" y="727"/>
                        <a:pt x="17011" y="740"/>
                      </a:cubicBezTo>
                      <a:cubicBezTo>
                        <a:pt x="16969" y="753"/>
                        <a:pt x="16937" y="775"/>
                        <a:pt x="16905" y="798"/>
                      </a:cubicBezTo>
                      <a:cubicBezTo>
                        <a:pt x="16896" y="804"/>
                        <a:pt x="16886" y="814"/>
                        <a:pt x="16876" y="820"/>
                      </a:cubicBezTo>
                      <a:cubicBezTo>
                        <a:pt x="16863" y="827"/>
                        <a:pt x="16850" y="836"/>
                        <a:pt x="16837" y="846"/>
                      </a:cubicBezTo>
                      <a:cubicBezTo>
                        <a:pt x="16824" y="843"/>
                        <a:pt x="16808" y="836"/>
                        <a:pt x="16792" y="833"/>
                      </a:cubicBezTo>
                      <a:cubicBezTo>
                        <a:pt x="16763" y="827"/>
                        <a:pt x="16734" y="823"/>
                        <a:pt x="16705" y="820"/>
                      </a:cubicBezTo>
                      <a:cubicBezTo>
                        <a:pt x="16792" y="753"/>
                        <a:pt x="16879" y="688"/>
                        <a:pt x="16982" y="653"/>
                      </a:cubicBezTo>
                      <a:cubicBezTo>
                        <a:pt x="17095" y="614"/>
                        <a:pt x="17221" y="624"/>
                        <a:pt x="17337" y="646"/>
                      </a:cubicBezTo>
                      <a:cubicBezTo>
                        <a:pt x="17453" y="669"/>
                        <a:pt x="17559" y="714"/>
                        <a:pt x="17662" y="769"/>
                      </a:cubicBezTo>
                      <a:cubicBezTo>
                        <a:pt x="17733" y="807"/>
                        <a:pt x="17800" y="862"/>
                        <a:pt x="17874" y="901"/>
                      </a:cubicBezTo>
                      <a:cubicBezTo>
                        <a:pt x="17894" y="920"/>
                        <a:pt x="17919" y="930"/>
                        <a:pt x="17945" y="930"/>
                      </a:cubicBezTo>
                      <a:cubicBezTo>
                        <a:pt x="17949" y="930"/>
                        <a:pt x="17952" y="926"/>
                        <a:pt x="17958" y="926"/>
                      </a:cubicBezTo>
                      <a:moveTo>
                        <a:pt x="17836" y="833"/>
                      </a:moveTo>
                      <a:lnTo>
                        <a:pt x="17836" y="833"/>
                      </a:lnTo>
                      <a:cubicBezTo>
                        <a:pt x="17791" y="804"/>
                        <a:pt x="17762" y="782"/>
                        <a:pt x="17713" y="756"/>
                      </a:cubicBezTo>
                      <a:cubicBezTo>
                        <a:pt x="17636" y="711"/>
                        <a:pt x="17549" y="669"/>
                        <a:pt x="17462" y="643"/>
                      </a:cubicBezTo>
                      <a:cubicBezTo>
                        <a:pt x="17298" y="588"/>
                        <a:pt x="17121" y="569"/>
                        <a:pt x="16956" y="630"/>
                      </a:cubicBezTo>
                      <a:cubicBezTo>
                        <a:pt x="16950" y="634"/>
                        <a:pt x="16944" y="637"/>
                        <a:pt x="16940" y="637"/>
                      </a:cubicBezTo>
                      <a:cubicBezTo>
                        <a:pt x="16850" y="675"/>
                        <a:pt x="16767" y="733"/>
                        <a:pt x="16699" y="804"/>
                      </a:cubicBezTo>
                      <a:cubicBezTo>
                        <a:pt x="16696" y="807"/>
                        <a:pt x="16689" y="810"/>
                        <a:pt x="16686" y="814"/>
                      </a:cubicBezTo>
                      <a:cubicBezTo>
                        <a:pt x="16680" y="817"/>
                        <a:pt x="16673" y="817"/>
                        <a:pt x="16670" y="817"/>
                      </a:cubicBezTo>
                      <a:cubicBezTo>
                        <a:pt x="16635" y="817"/>
                        <a:pt x="16599" y="820"/>
                        <a:pt x="16564" y="820"/>
                      </a:cubicBezTo>
                      <a:cubicBezTo>
                        <a:pt x="16628" y="707"/>
                        <a:pt x="16751" y="640"/>
                        <a:pt x="16876" y="598"/>
                      </a:cubicBezTo>
                      <a:cubicBezTo>
                        <a:pt x="17028" y="550"/>
                        <a:pt x="17195" y="537"/>
                        <a:pt x="17346" y="585"/>
                      </a:cubicBezTo>
                      <a:cubicBezTo>
                        <a:pt x="17411" y="608"/>
                        <a:pt x="17642" y="704"/>
                        <a:pt x="17697" y="720"/>
                      </a:cubicBezTo>
                      <a:cubicBezTo>
                        <a:pt x="17710" y="724"/>
                        <a:pt x="17813" y="746"/>
                        <a:pt x="17849" y="756"/>
                      </a:cubicBezTo>
                      <a:cubicBezTo>
                        <a:pt x="17839" y="778"/>
                        <a:pt x="17833" y="804"/>
                        <a:pt x="17836" y="833"/>
                      </a:cubicBezTo>
                      <a:moveTo>
                        <a:pt x="18200" y="662"/>
                      </a:moveTo>
                      <a:lnTo>
                        <a:pt x="18200" y="662"/>
                      </a:lnTo>
                      <a:cubicBezTo>
                        <a:pt x="18226" y="659"/>
                        <a:pt x="18238" y="646"/>
                        <a:pt x="18248" y="624"/>
                      </a:cubicBezTo>
                      <a:cubicBezTo>
                        <a:pt x="18258" y="608"/>
                        <a:pt x="18270" y="601"/>
                        <a:pt x="18287" y="601"/>
                      </a:cubicBezTo>
                      <a:cubicBezTo>
                        <a:pt x="18296" y="601"/>
                        <a:pt x="18309" y="608"/>
                        <a:pt x="18316" y="621"/>
                      </a:cubicBezTo>
                      <a:cubicBezTo>
                        <a:pt x="18332" y="646"/>
                        <a:pt x="18325" y="685"/>
                        <a:pt x="18296" y="698"/>
                      </a:cubicBezTo>
                      <a:cubicBezTo>
                        <a:pt x="18280" y="704"/>
                        <a:pt x="18264" y="704"/>
                        <a:pt x="18245" y="707"/>
                      </a:cubicBezTo>
                      <a:cubicBezTo>
                        <a:pt x="18235" y="707"/>
                        <a:pt x="18226" y="704"/>
                        <a:pt x="18216" y="704"/>
                      </a:cubicBezTo>
                      <a:cubicBezTo>
                        <a:pt x="18151" y="701"/>
                        <a:pt x="18100" y="659"/>
                        <a:pt x="18035" y="653"/>
                      </a:cubicBezTo>
                      <a:cubicBezTo>
                        <a:pt x="18029" y="653"/>
                        <a:pt x="18026" y="653"/>
                        <a:pt x="18022" y="653"/>
                      </a:cubicBezTo>
                      <a:cubicBezTo>
                        <a:pt x="17965" y="650"/>
                        <a:pt x="17903" y="682"/>
                        <a:pt x="17868" y="727"/>
                      </a:cubicBezTo>
                      <a:cubicBezTo>
                        <a:pt x="17852" y="724"/>
                        <a:pt x="17820" y="714"/>
                        <a:pt x="17813" y="714"/>
                      </a:cubicBezTo>
                      <a:cubicBezTo>
                        <a:pt x="17794" y="711"/>
                        <a:pt x="17771" y="704"/>
                        <a:pt x="17752" y="698"/>
                      </a:cubicBezTo>
                      <a:cubicBezTo>
                        <a:pt x="17710" y="688"/>
                        <a:pt x="17668" y="675"/>
                        <a:pt x="17626" y="662"/>
                      </a:cubicBezTo>
                      <a:cubicBezTo>
                        <a:pt x="17546" y="634"/>
                        <a:pt x="17465" y="598"/>
                        <a:pt x="17385" y="566"/>
                      </a:cubicBezTo>
                      <a:cubicBezTo>
                        <a:pt x="17378" y="563"/>
                        <a:pt x="17369" y="559"/>
                        <a:pt x="17362" y="556"/>
                      </a:cubicBezTo>
                      <a:cubicBezTo>
                        <a:pt x="17243" y="505"/>
                        <a:pt x="17121" y="495"/>
                        <a:pt x="16992" y="498"/>
                      </a:cubicBezTo>
                      <a:cubicBezTo>
                        <a:pt x="16985" y="498"/>
                        <a:pt x="16979" y="498"/>
                        <a:pt x="16973" y="498"/>
                      </a:cubicBezTo>
                      <a:cubicBezTo>
                        <a:pt x="17011" y="457"/>
                        <a:pt x="17098" y="453"/>
                        <a:pt x="17153" y="453"/>
                      </a:cubicBezTo>
                      <a:cubicBezTo>
                        <a:pt x="17240" y="450"/>
                        <a:pt x="17327" y="460"/>
                        <a:pt x="17411" y="479"/>
                      </a:cubicBezTo>
                      <a:cubicBezTo>
                        <a:pt x="17497" y="495"/>
                        <a:pt x="17578" y="524"/>
                        <a:pt x="17662" y="546"/>
                      </a:cubicBezTo>
                      <a:cubicBezTo>
                        <a:pt x="17662" y="550"/>
                        <a:pt x="17665" y="550"/>
                        <a:pt x="17665" y="550"/>
                      </a:cubicBezTo>
                      <a:cubicBezTo>
                        <a:pt x="17681" y="553"/>
                        <a:pt x="17697" y="559"/>
                        <a:pt x="17710" y="563"/>
                      </a:cubicBezTo>
                      <a:cubicBezTo>
                        <a:pt x="17845" y="605"/>
                        <a:pt x="17987" y="634"/>
                        <a:pt x="18122" y="611"/>
                      </a:cubicBezTo>
                      <a:cubicBezTo>
                        <a:pt x="18132" y="640"/>
                        <a:pt x="18158" y="666"/>
                        <a:pt x="18197" y="662"/>
                      </a:cubicBezTo>
                      <a:lnTo>
                        <a:pt x="18197" y="662"/>
                      </a:lnTo>
                      <a:lnTo>
                        <a:pt x="18200" y="662"/>
                      </a:lnTo>
                      <a:moveTo>
                        <a:pt x="18055" y="521"/>
                      </a:moveTo>
                      <a:lnTo>
                        <a:pt x="18055" y="521"/>
                      </a:lnTo>
                      <a:cubicBezTo>
                        <a:pt x="18097" y="521"/>
                        <a:pt x="18116" y="498"/>
                        <a:pt x="18126" y="485"/>
                      </a:cubicBezTo>
                      <a:cubicBezTo>
                        <a:pt x="18142" y="476"/>
                        <a:pt x="18158" y="463"/>
                        <a:pt x="18167" y="447"/>
                      </a:cubicBezTo>
                      <a:cubicBezTo>
                        <a:pt x="18177" y="427"/>
                        <a:pt x="18180" y="405"/>
                        <a:pt x="18164" y="392"/>
                      </a:cubicBezTo>
                      <a:cubicBezTo>
                        <a:pt x="18145" y="373"/>
                        <a:pt x="18116" y="357"/>
                        <a:pt x="18126" y="325"/>
                      </a:cubicBezTo>
                      <a:cubicBezTo>
                        <a:pt x="18138" y="295"/>
                        <a:pt x="18177" y="283"/>
                        <a:pt x="18206" y="283"/>
                      </a:cubicBezTo>
                      <a:cubicBezTo>
                        <a:pt x="18232" y="283"/>
                        <a:pt x="18258" y="292"/>
                        <a:pt x="18277" y="305"/>
                      </a:cubicBezTo>
                      <a:cubicBezTo>
                        <a:pt x="18322" y="334"/>
                        <a:pt x="18361" y="385"/>
                        <a:pt x="18354" y="440"/>
                      </a:cubicBezTo>
                      <a:cubicBezTo>
                        <a:pt x="18351" y="463"/>
                        <a:pt x="18332" y="501"/>
                        <a:pt x="18306" y="501"/>
                      </a:cubicBezTo>
                      <a:cubicBezTo>
                        <a:pt x="18283" y="501"/>
                        <a:pt x="18264" y="482"/>
                        <a:pt x="18242" y="479"/>
                      </a:cubicBezTo>
                      <a:cubicBezTo>
                        <a:pt x="18238" y="479"/>
                        <a:pt x="18232" y="479"/>
                        <a:pt x="18229" y="479"/>
                      </a:cubicBezTo>
                      <a:cubicBezTo>
                        <a:pt x="18184" y="476"/>
                        <a:pt x="18142" y="521"/>
                        <a:pt x="18126" y="563"/>
                      </a:cubicBezTo>
                      <a:cubicBezTo>
                        <a:pt x="18126" y="566"/>
                        <a:pt x="18126" y="566"/>
                        <a:pt x="18122" y="569"/>
                      </a:cubicBezTo>
                      <a:cubicBezTo>
                        <a:pt x="17997" y="595"/>
                        <a:pt x="17865" y="569"/>
                        <a:pt x="17742" y="534"/>
                      </a:cubicBezTo>
                      <a:cubicBezTo>
                        <a:pt x="17713" y="527"/>
                        <a:pt x="17685" y="518"/>
                        <a:pt x="17655" y="508"/>
                      </a:cubicBezTo>
                      <a:cubicBezTo>
                        <a:pt x="17559" y="479"/>
                        <a:pt x="17459" y="447"/>
                        <a:pt x="17359" y="431"/>
                      </a:cubicBezTo>
                      <a:cubicBezTo>
                        <a:pt x="17269" y="418"/>
                        <a:pt x="17179" y="418"/>
                        <a:pt x="17089" y="431"/>
                      </a:cubicBezTo>
                      <a:cubicBezTo>
                        <a:pt x="17044" y="437"/>
                        <a:pt x="16989" y="450"/>
                        <a:pt x="16956" y="489"/>
                      </a:cubicBezTo>
                      <a:cubicBezTo>
                        <a:pt x="16956" y="492"/>
                        <a:pt x="16953" y="495"/>
                        <a:pt x="16950" y="498"/>
                      </a:cubicBezTo>
                      <a:cubicBezTo>
                        <a:pt x="16947" y="498"/>
                        <a:pt x="16944" y="501"/>
                        <a:pt x="16940" y="501"/>
                      </a:cubicBezTo>
                      <a:cubicBezTo>
                        <a:pt x="16908" y="505"/>
                        <a:pt x="16879" y="508"/>
                        <a:pt x="16847" y="511"/>
                      </a:cubicBezTo>
                      <a:cubicBezTo>
                        <a:pt x="16873" y="479"/>
                        <a:pt x="16902" y="450"/>
                        <a:pt x="16934" y="427"/>
                      </a:cubicBezTo>
                      <a:cubicBezTo>
                        <a:pt x="16969" y="402"/>
                        <a:pt x="17011" y="379"/>
                        <a:pt x="17056" y="366"/>
                      </a:cubicBezTo>
                      <a:cubicBezTo>
                        <a:pt x="17147" y="334"/>
                        <a:pt x="17250" y="331"/>
                        <a:pt x="17343" y="357"/>
                      </a:cubicBezTo>
                      <a:cubicBezTo>
                        <a:pt x="17414" y="379"/>
                        <a:pt x="17485" y="408"/>
                        <a:pt x="17552" y="437"/>
                      </a:cubicBezTo>
                      <a:cubicBezTo>
                        <a:pt x="17633" y="466"/>
                        <a:pt x="17713" y="485"/>
                        <a:pt x="17794" y="498"/>
                      </a:cubicBezTo>
                      <a:cubicBezTo>
                        <a:pt x="17881" y="514"/>
                        <a:pt x="17968" y="527"/>
                        <a:pt x="18055" y="521"/>
                      </a:cubicBezTo>
                      <a:moveTo>
                        <a:pt x="17672" y="1431"/>
                      </a:moveTo>
                      <a:lnTo>
                        <a:pt x="17672" y="1431"/>
                      </a:lnTo>
                      <a:cubicBezTo>
                        <a:pt x="17665" y="1431"/>
                        <a:pt x="17662" y="1431"/>
                        <a:pt x="17659" y="1431"/>
                      </a:cubicBezTo>
                      <a:cubicBezTo>
                        <a:pt x="17594" y="1434"/>
                        <a:pt x="17540" y="1479"/>
                        <a:pt x="17475" y="1483"/>
                      </a:cubicBezTo>
                      <a:cubicBezTo>
                        <a:pt x="17465" y="1483"/>
                        <a:pt x="17456" y="1486"/>
                        <a:pt x="17446" y="1483"/>
                      </a:cubicBezTo>
                      <a:cubicBezTo>
                        <a:pt x="17430" y="1483"/>
                        <a:pt x="17411" y="1483"/>
                        <a:pt x="17395" y="1476"/>
                      </a:cubicBezTo>
                      <a:cubicBezTo>
                        <a:pt x="17369" y="1463"/>
                        <a:pt x="17362" y="1424"/>
                        <a:pt x="17375" y="1399"/>
                      </a:cubicBezTo>
                      <a:cubicBezTo>
                        <a:pt x="17382" y="1386"/>
                        <a:pt x="17395" y="1379"/>
                        <a:pt x="17407" y="1379"/>
                      </a:cubicBezTo>
                      <a:cubicBezTo>
                        <a:pt x="17420" y="1376"/>
                        <a:pt x="17437" y="1386"/>
                        <a:pt x="17443" y="1402"/>
                      </a:cubicBezTo>
                      <a:cubicBezTo>
                        <a:pt x="17456" y="1424"/>
                        <a:pt x="17469" y="1437"/>
                        <a:pt x="17494" y="1441"/>
                      </a:cubicBezTo>
                      <a:lnTo>
                        <a:pt x="17494" y="1441"/>
                      </a:lnTo>
                      <a:lnTo>
                        <a:pt x="17494" y="1441"/>
                      </a:lnTo>
                      <a:cubicBezTo>
                        <a:pt x="17533" y="1444"/>
                        <a:pt x="17559" y="1418"/>
                        <a:pt x="17569" y="1386"/>
                      </a:cubicBezTo>
                      <a:cubicBezTo>
                        <a:pt x="17707" y="1411"/>
                        <a:pt x="17845" y="1383"/>
                        <a:pt x="17981" y="1341"/>
                      </a:cubicBezTo>
                      <a:cubicBezTo>
                        <a:pt x="17997" y="1338"/>
                        <a:pt x="18010" y="1331"/>
                        <a:pt x="18026" y="1328"/>
                      </a:cubicBezTo>
                      <a:cubicBezTo>
                        <a:pt x="18029" y="1328"/>
                        <a:pt x="18029" y="1328"/>
                        <a:pt x="18032" y="1325"/>
                      </a:cubicBezTo>
                      <a:cubicBezTo>
                        <a:pt x="18113" y="1299"/>
                        <a:pt x="18197" y="1273"/>
                        <a:pt x="18280" y="1254"/>
                      </a:cubicBezTo>
                      <a:cubicBezTo>
                        <a:pt x="18364" y="1238"/>
                        <a:pt x="18454" y="1228"/>
                        <a:pt x="18541" y="1231"/>
                      </a:cubicBezTo>
                      <a:cubicBezTo>
                        <a:pt x="18593" y="1231"/>
                        <a:pt x="18679" y="1231"/>
                        <a:pt x="18718" y="1276"/>
                      </a:cubicBezTo>
                      <a:cubicBezTo>
                        <a:pt x="18712" y="1276"/>
                        <a:pt x="18705" y="1276"/>
                        <a:pt x="18699" y="1276"/>
                      </a:cubicBezTo>
                      <a:cubicBezTo>
                        <a:pt x="18573" y="1273"/>
                        <a:pt x="18448" y="1283"/>
                        <a:pt x="18332" y="1331"/>
                      </a:cubicBezTo>
                      <a:cubicBezTo>
                        <a:pt x="18322" y="1334"/>
                        <a:pt x="18316" y="1338"/>
                        <a:pt x="18306" y="1341"/>
                      </a:cubicBezTo>
                      <a:cubicBezTo>
                        <a:pt x="18226" y="1376"/>
                        <a:pt x="18148" y="1411"/>
                        <a:pt x="18064" y="1441"/>
                      </a:cubicBezTo>
                      <a:cubicBezTo>
                        <a:pt x="18026" y="1454"/>
                        <a:pt x="17984" y="1466"/>
                        <a:pt x="17942" y="1476"/>
                      </a:cubicBezTo>
                      <a:cubicBezTo>
                        <a:pt x="17919" y="1483"/>
                        <a:pt x="17900" y="1486"/>
                        <a:pt x="17878" y="1492"/>
                      </a:cubicBezTo>
                      <a:cubicBezTo>
                        <a:pt x="17871" y="1492"/>
                        <a:pt x="17839" y="1502"/>
                        <a:pt x="17823" y="1505"/>
                      </a:cubicBezTo>
                      <a:cubicBezTo>
                        <a:pt x="17787" y="1460"/>
                        <a:pt x="17726" y="1428"/>
                        <a:pt x="17672" y="1431"/>
                      </a:cubicBezTo>
                      <a:moveTo>
                        <a:pt x="18602" y="1209"/>
                      </a:moveTo>
                      <a:lnTo>
                        <a:pt x="18602" y="1209"/>
                      </a:lnTo>
                      <a:cubicBezTo>
                        <a:pt x="18512" y="1196"/>
                        <a:pt x="18422" y="1196"/>
                        <a:pt x="18332" y="1209"/>
                      </a:cubicBezTo>
                      <a:cubicBezTo>
                        <a:pt x="18232" y="1225"/>
                        <a:pt x="18135" y="1257"/>
                        <a:pt x="18035" y="1286"/>
                      </a:cubicBezTo>
                      <a:cubicBezTo>
                        <a:pt x="18006" y="1296"/>
                        <a:pt x="17978" y="1305"/>
                        <a:pt x="17952" y="1312"/>
                      </a:cubicBezTo>
                      <a:cubicBezTo>
                        <a:pt x="17826" y="1347"/>
                        <a:pt x="17694" y="1373"/>
                        <a:pt x="17569" y="1347"/>
                      </a:cubicBezTo>
                      <a:cubicBezTo>
                        <a:pt x="17569" y="1344"/>
                        <a:pt x="17569" y="1341"/>
                        <a:pt x="17565" y="1341"/>
                      </a:cubicBezTo>
                      <a:cubicBezTo>
                        <a:pt x="17549" y="1299"/>
                        <a:pt x="17507" y="1254"/>
                        <a:pt x="17462" y="1257"/>
                      </a:cubicBezTo>
                      <a:cubicBezTo>
                        <a:pt x="17459" y="1257"/>
                        <a:pt x="17456" y="1257"/>
                        <a:pt x="17453" y="1257"/>
                      </a:cubicBezTo>
                      <a:cubicBezTo>
                        <a:pt x="17430" y="1260"/>
                        <a:pt x="17411" y="1279"/>
                        <a:pt x="17388" y="1279"/>
                      </a:cubicBezTo>
                      <a:cubicBezTo>
                        <a:pt x="17359" y="1279"/>
                        <a:pt x="17343" y="1241"/>
                        <a:pt x="17340" y="1215"/>
                      </a:cubicBezTo>
                      <a:cubicBezTo>
                        <a:pt x="17333" y="1164"/>
                        <a:pt x="17372" y="1112"/>
                        <a:pt x="17414" y="1083"/>
                      </a:cubicBezTo>
                      <a:cubicBezTo>
                        <a:pt x="17433" y="1070"/>
                        <a:pt x="17459" y="1061"/>
                        <a:pt x="17485" y="1061"/>
                      </a:cubicBezTo>
                      <a:cubicBezTo>
                        <a:pt x="17514" y="1061"/>
                        <a:pt x="17556" y="1074"/>
                        <a:pt x="17565" y="1102"/>
                      </a:cubicBezTo>
                      <a:cubicBezTo>
                        <a:pt x="17578" y="1135"/>
                        <a:pt x="17546" y="1151"/>
                        <a:pt x="17530" y="1170"/>
                      </a:cubicBezTo>
                      <a:cubicBezTo>
                        <a:pt x="17514" y="1183"/>
                        <a:pt x="17517" y="1206"/>
                        <a:pt x="17527" y="1225"/>
                      </a:cubicBezTo>
                      <a:cubicBezTo>
                        <a:pt x="17533" y="1241"/>
                        <a:pt x="17549" y="1254"/>
                        <a:pt x="17565" y="1263"/>
                      </a:cubicBezTo>
                      <a:cubicBezTo>
                        <a:pt x="17578" y="1276"/>
                        <a:pt x="17594" y="1299"/>
                        <a:pt x="17636" y="1299"/>
                      </a:cubicBezTo>
                      <a:cubicBezTo>
                        <a:pt x="17723" y="1302"/>
                        <a:pt x="17810" y="1292"/>
                        <a:pt x="17897" y="1276"/>
                      </a:cubicBezTo>
                      <a:cubicBezTo>
                        <a:pt x="17978" y="1263"/>
                        <a:pt x="18061" y="1244"/>
                        <a:pt x="18138" y="1215"/>
                      </a:cubicBezTo>
                      <a:cubicBezTo>
                        <a:pt x="18209" y="1186"/>
                        <a:pt x="18277" y="1154"/>
                        <a:pt x="18348" y="1135"/>
                      </a:cubicBezTo>
                      <a:cubicBezTo>
                        <a:pt x="18444" y="1109"/>
                        <a:pt x="18544" y="1112"/>
                        <a:pt x="18638" y="1144"/>
                      </a:cubicBezTo>
                      <a:cubicBezTo>
                        <a:pt x="18679" y="1157"/>
                        <a:pt x="18721" y="1177"/>
                        <a:pt x="18760" y="1206"/>
                      </a:cubicBezTo>
                      <a:cubicBezTo>
                        <a:pt x="18792" y="1228"/>
                        <a:pt x="18818" y="1257"/>
                        <a:pt x="18844" y="1289"/>
                      </a:cubicBezTo>
                      <a:cubicBezTo>
                        <a:pt x="18815" y="1286"/>
                        <a:pt x="18783" y="1283"/>
                        <a:pt x="18751" y="1279"/>
                      </a:cubicBezTo>
                      <a:cubicBezTo>
                        <a:pt x="18747" y="1276"/>
                        <a:pt x="18744" y="1276"/>
                        <a:pt x="18741" y="1276"/>
                      </a:cubicBezTo>
                      <a:cubicBezTo>
                        <a:pt x="18738" y="1273"/>
                        <a:pt x="18738" y="1270"/>
                        <a:pt x="18734" y="1267"/>
                      </a:cubicBezTo>
                      <a:cubicBezTo>
                        <a:pt x="18705" y="1225"/>
                        <a:pt x="18651" y="1215"/>
                        <a:pt x="18602" y="1209"/>
                      </a:cubicBezTo>
                      <a:moveTo>
                        <a:pt x="18699" y="1054"/>
                      </a:moveTo>
                      <a:lnTo>
                        <a:pt x="18699" y="1054"/>
                      </a:lnTo>
                      <a:cubicBezTo>
                        <a:pt x="18628" y="1016"/>
                        <a:pt x="18547" y="993"/>
                        <a:pt x="18464" y="993"/>
                      </a:cubicBezTo>
                      <a:cubicBezTo>
                        <a:pt x="18377" y="993"/>
                        <a:pt x="18287" y="1016"/>
                        <a:pt x="18203" y="1041"/>
                      </a:cubicBezTo>
                      <a:cubicBezTo>
                        <a:pt x="18113" y="1067"/>
                        <a:pt x="18022" y="1096"/>
                        <a:pt x="17932" y="1122"/>
                      </a:cubicBezTo>
                      <a:cubicBezTo>
                        <a:pt x="17961" y="1093"/>
                        <a:pt x="17994" y="1067"/>
                        <a:pt x="18026" y="1045"/>
                      </a:cubicBezTo>
                      <a:cubicBezTo>
                        <a:pt x="18032" y="1045"/>
                        <a:pt x="18035" y="1041"/>
                        <a:pt x="18039" y="1038"/>
                      </a:cubicBezTo>
                      <a:cubicBezTo>
                        <a:pt x="18039" y="1035"/>
                        <a:pt x="18039" y="1035"/>
                        <a:pt x="18042" y="1035"/>
                      </a:cubicBezTo>
                      <a:cubicBezTo>
                        <a:pt x="18209" y="920"/>
                        <a:pt x="18415" y="843"/>
                        <a:pt x="18599" y="852"/>
                      </a:cubicBezTo>
                      <a:cubicBezTo>
                        <a:pt x="18692" y="859"/>
                        <a:pt x="18783" y="888"/>
                        <a:pt x="18866" y="923"/>
                      </a:cubicBezTo>
                      <a:cubicBezTo>
                        <a:pt x="18853" y="939"/>
                        <a:pt x="18844" y="959"/>
                        <a:pt x="18834" y="977"/>
                      </a:cubicBezTo>
                      <a:cubicBezTo>
                        <a:pt x="18821" y="1006"/>
                        <a:pt x="18811" y="1041"/>
                        <a:pt x="18783" y="1061"/>
                      </a:cubicBezTo>
                      <a:cubicBezTo>
                        <a:pt x="18767" y="1070"/>
                        <a:pt x="18747" y="1074"/>
                        <a:pt x="18731" y="1074"/>
                      </a:cubicBezTo>
                      <a:cubicBezTo>
                        <a:pt x="18721" y="1067"/>
                        <a:pt x="18708" y="1061"/>
                        <a:pt x="18699" y="1054"/>
                      </a:cubicBezTo>
                      <a:moveTo>
                        <a:pt x="18406" y="791"/>
                      </a:moveTo>
                      <a:lnTo>
                        <a:pt x="18406" y="791"/>
                      </a:lnTo>
                      <a:cubicBezTo>
                        <a:pt x="18409" y="788"/>
                        <a:pt x="18409" y="788"/>
                        <a:pt x="18409" y="785"/>
                      </a:cubicBezTo>
                      <a:cubicBezTo>
                        <a:pt x="18431" y="756"/>
                        <a:pt x="18457" y="727"/>
                        <a:pt x="18486" y="701"/>
                      </a:cubicBezTo>
                      <a:cubicBezTo>
                        <a:pt x="18541" y="646"/>
                        <a:pt x="18606" y="601"/>
                        <a:pt x="18676" y="569"/>
                      </a:cubicBezTo>
                      <a:cubicBezTo>
                        <a:pt x="18757" y="537"/>
                        <a:pt x="18844" y="534"/>
                        <a:pt x="18927" y="534"/>
                      </a:cubicBezTo>
                      <a:lnTo>
                        <a:pt x="18931" y="534"/>
                      </a:lnTo>
                      <a:cubicBezTo>
                        <a:pt x="18853" y="546"/>
                        <a:pt x="18776" y="572"/>
                        <a:pt x="18705" y="601"/>
                      </a:cubicBezTo>
                      <a:cubicBezTo>
                        <a:pt x="18602" y="640"/>
                        <a:pt x="18515" y="720"/>
                        <a:pt x="18461" y="814"/>
                      </a:cubicBezTo>
                      <a:cubicBezTo>
                        <a:pt x="18461" y="817"/>
                        <a:pt x="18457" y="820"/>
                        <a:pt x="18457" y="823"/>
                      </a:cubicBezTo>
                      <a:cubicBezTo>
                        <a:pt x="18454" y="823"/>
                        <a:pt x="18451" y="823"/>
                        <a:pt x="18448" y="827"/>
                      </a:cubicBezTo>
                      <a:cubicBezTo>
                        <a:pt x="18425" y="830"/>
                        <a:pt x="18406" y="833"/>
                        <a:pt x="18383" y="836"/>
                      </a:cubicBezTo>
                      <a:cubicBezTo>
                        <a:pt x="18390" y="820"/>
                        <a:pt x="18399" y="804"/>
                        <a:pt x="18406" y="791"/>
                      </a:cubicBezTo>
                      <a:moveTo>
                        <a:pt x="19881" y="926"/>
                      </a:moveTo>
                      <a:lnTo>
                        <a:pt x="19881" y="926"/>
                      </a:lnTo>
                      <a:cubicBezTo>
                        <a:pt x="19900" y="923"/>
                        <a:pt x="19926" y="914"/>
                        <a:pt x="19936" y="894"/>
                      </a:cubicBezTo>
                      <a:cubicBezTo>
                        <a:pt x="19942" y="875"/>
                        <a:pt x="19936" y="856"/>
                        <a:pt x="19932" y="836"/>
                      </a:cubicBezTo>
                      <a:cubicBezTo>
                        <a:pt x="19926" y="814"/>
                        <a:pt x="19923" y="794"/>
                        <a:pt x="19949" y="782"/>
                      </a:cubicBezTo>
                      <a:cubicBezTo>
                        <a:pt x="19955" y="778"/>
                        <a:pt x="19965" y="778"/>
                        <a:pt x="19971" y="778"/>
                      </a:cubicBezTo>
                      <a:cubicBezTo>
                        <a:pt x="19990" y="778"/>
                        <a:pt x="20013" y="791"/>
                        <a:pt x="20026" y="807"/>
                      </a:cubicBezTo>
                      <a:cubicBezTo>
                        <a:pt x="20048" y="823"/>
                        <a:pt x="20061" y="849"/>
                        <a:pt x="20061" y="878"/>
                      </a:cubicBezTo>
                      <a:cubicBezTo>
                        <a:pt x="20058" y="904"/>
                        <a:pt x="20042" y="920"/>
                        <a:pt x="20026" y="936"/>
                      </a:cubicBezTo>
                      <a:cubicBezTo>
                        <a:pt x="20022" y="939"/>
                        <a:pt x="20019" y="943"/>
                        <a:pt x="20016" y="946"/>
                      </a:cubicBezTo>
                      <a:cubicBezTo>
                        <a:pt x="20006" y="955"/>
                        <a:pt x="19990" y="967"/>
                        <a:pt x="19974" y="986"/>
                      </a:cubicBezTo>
                      <a:cubicBezTo>
                        <a:pt x="19965" y="993"/>
                        <a:pt x="19955" y="999"/>
                        <a:pt x="19945" y="1009"/>
                      </a:cubicBezTo>
                      <a:cubicBezTo>
                        <a:pt x="19942" y="1006"/>
                        <a:pt x="19942" y="1006"/>
                        <a:pt x="19939" y="1003"/>
                      </a:cubicBezTo>
                      <a:cubicBezTo>
                        <a:pt x="19788" y="939"/>
                        <a:pt x="19655" y="846"/>
                        <a:pt x="19504" y="782"/>
                      </a:cubicBezTo>
                      <a:cubicBezTo>
                        <a:pt x="19365" y="717"/>
                        <a:pt x="19208" y="685"/>
                        <a:pt x="19056" y="707"/>
                      </a:cubicBezTo>
                      <a:cubicBezTo>
                        <a:pt x="19015" y="714"/>
                        <a:pt x="18973" y="727"/>
                        <a:pt x="18934" y="740"/>
                      </a:cubicBezTo>
                      <a:cubicBezTo>
                        <a:pt x="18892" y="753"/>
                        <a:pt x="18860" y="775"/>
                        <a:pt x="18828" y="798"/>
                      </a:cubicBezTo>
                      <a:cubicBezTo>
                        <a:pt x="18818" y="804"/>
                        <a:pt x="18808" y="814"/>
                        <a:pt x="18799" y="820"/>
                      </a:cubicBezTo>
                      <a:cubicBezTo>
                        <a:pt x="18786" y="827"/>
                        <a:pt x="18773" y="836"/>
                        <a:pt x="18760" y="846"/>
                      </a:cubicBezTo>
                      <a:cubicBezTo>
                        <a:pt x="18747" y="843"/>
                        <a:pt x="18731" y="836"/>
                        <a:pt x="18715" y="833"/>
                      </a:cubicBezTo>
                      <a:cubicBezTo>
                        <a:pt x="18686" y="827"/>
                        <a:pt x="18657" y="823"/>
                        <a:pt x="18628" y="820"/>
                      </a:cubicBezTo>
                      <a:cubicBezTo>
                        <a:pt x="18715" y="753"/>
                        <a:pt x="18802" y="688"/>
                        <a:pt x="18905" y="653"/>
                      </a:cubicBezTo>
                      <a:cubicBezTo>
                        <a:pt x="19018" y="614"/>
                        <a:pt x="19143" y="624"/>
                        <a:pt x="19259" y="646"/>
                      </a:cubicBezTo>
                      <a:cubicBezTo>
                        <a:pt x="19375" y="669"/>
                        <a:pt x="19481" y="714"/>
                        <a:pt x="19584" y="769"/>
                      </a:cubicBezTo>
                      <a:cubicBezTo>
                        <a:pt x="19655" y="807"/>
                        <a:pt x="19723" y="862"/>
                        <a:pt x="19797" y="901"/>
                      </a:cubicBezTo>
                      <a:cubicBezTo>
                        <a:pt x="19816" y="920"/>
                        <a:pt x="19842" y="930"/>
                        <a:pt x="19868" y="930"/>
                      </a:cubicBezTo>
                      <a:cubicBezTo>
                        <a:pt x="19871" y="930"/>
                        <a:pt x="19874" y="926"/>
                        <a:pt x="19881" y="926"/>
                      </a:cubicBezTo>
                      <a:moveTo>
                        <a:pt x="19758" y="833"/>
                      </a:moveTo>
                      <a:lnTo>
                        <a:pt x="19758" y="833"/>
                      </a:lnTo>
                      <a:cubicBezTo>
                        <a:pt x="19713" y="804"/>
                        <a:pt x="19684" y="782"/>
                        <a:pt x="19639" y="756"/>
                      </a:cubicBezTo>
                      <a:cubicBezTo>
                        <a:pt x="19559" y="711"/>
                        <a:pt x="19472" y="669"/>
                        <a:pt x="19385" y="643"/>
                      </a:cubicBezTo>
                      <a:cubicBezTo>
                        <a:pt x="19220" y="588"/>
                        <a:pt x="19043" y="569"/>
                        <a:pt x="18879" y="630"/>
                      </a:cubicBezTo>
                      <a:cubicBezTo>
                        <a:pt x="18873" y="634"/>
                        <a:pt x="18870" y="637"/>
                        <a:pt x="18863" y="637"/>
                      </a:cubicBezTo>
                      <a:cubicBezTo>
                        <a:pt x="18773" y="675"/>
                        <a:pt x="18689" y="733"/>
                        <a:pt x="18622" y="804"/>
                      </a:cubicBezTo>
                      <a:cubicBezTo>
                        <a:pt x="18618" y="807"/>
                        <a:pt x="18612" y="810"/>
                        <a:pt x="18609" y="814"/>
                      </a:cubicBezTo>
                      <a:cubicBezTo>
                        <a:pt x="18602" y="817"/>
                        <a:pt x="18599" y="817"/>
                        <a:pt x="18593" y="817"/>
                      </a:cubicBezTo>
                      <a:cubicBezTo>
                        <a:pt x="18557" y="817"/>
                        <a:pt x="18522" y="820"/>
                        <a:pt x="18486" y="820"/>
                      </a:cubicBezTo>
                      <a:cubicBezTo>
                        <a:pt x="18551" y="707"/>
                        <a:pt x="18673" y="640"/>
                        <a:pt x="18799" y="598"/>
                      </a:cubicBezTo>
                      <a:cubicBezTo>
                        <a:pt x="18950" y="550"/>
                        <a:pt x="19118" y="537"/>
                        <a:pt x="19269" y="585"/>
                      </a:cubicBezTo>
                      <a:cubicBezTo>
                        <a:pt x="19333" y="608"/>
                        <a:pt x="19565" y="704"/>
                        <a:pt x="19620" y="720"/>
                      </a:cubicBezTo>
                      <a:cubicBezTo>
                        <a:pt x="19633" y="724"/>
                        <a:pt x="19736" y="746"/>
                        <a:pt x="19771" y="756"/>
                      </a:cubicBezTo>
                      <a:cubicBezTo>
                        <a:pt x="19762" y="778"/>
                        <a:pt x="19755" y="804"/>
                        <a:pt x="19758" y="833"/>
                      </a:cubicBezTo>
                      <a:moveTo>
                        <a:pt x="20122" y="662"/>
                      </a:moveTo>
                      <a:lnTo>
                        <a:pt x="20122" y="662"/>
                      </a:lnTo>
                      <a:cubicBezTo>
                        <a:pt x="20148" y="659"/>
                        <a:pt x="20161" y="646"/>
                        <a:pt x="20171" y="624"/>
                      </a:cubicBezTo>
                      <a:cubicBezTo>
                        <a:pt x="20180" y="608"/>
                        <a:pt x="20193" y="601"/>
                        <a:pt x="20209" y="601"/>
                      </a:cubicBezTo>
                      <a:cubicBezTo>
                        <a:pt x="20219" y="601"/>
                        <a:pt x="20232" y="608"/>
                        <a:pt x="20238" y="621"/>
                      </a:cubicBezTo>
                      <a:cubicBezTo>
                        <a:pt x="20254" y="646"/>
                        <a:pt x="20248" y="685"/>
                        <a:pt x="20219" y="698"/>
                      </a:cubicBezTo>
                      <a:cubicBezTo>
                        <a:pt x="20203" y="704"/>
                        <a:pt x="20187" y="704"/>
                        <a:pt x="20167" y="707"/>
                      </a:cubicBezTo>
                      <a:cubicBezTo>
                        <a:pt x="20158" y="707"/>
                        <a:pt x="20148" y="704"/>
                        <a:pt x="20138" y="704"/>
                      </a:cubicBezTo>
                      <a:cubicBezTo>
                        <a:pt x="20074" y="701"/>
                        <a:pt x="20022" y="659"/>
                        <a:pt x="19958" y="653"/>
                      </a:cubicBezTo>
                      <a:cubicBezTo>
                        <a:pt x="19952" y="653"/>
                        <a:pt x="19949" y="653"/>
                        <a:pt x="19945" y="653"/>
                      </a:cubicBezTo>
                      <a:cubicBezTo>
                        <a:pt x="19887" y="650"/>
                        <a:pt x="19826" y="682"/>
                        <a:pt x="19791" y="727"/>
                      </a:cubicBezTo>
                      <a:cubicBezTo>
                        <a:pt x="19775" y="724"/>
                        <a:pt x="19742" y="714"/>
                        <a:pt x="19736" y="714"/>
                      </a:cubicBezTo>
                      <a:cubicBezTo>
                        <a:pt x="19717" y="711"/>
                        <a:pt x="19694" y="704"/>
                        <a:pt x="19675" y="698"/>
                      </a:cubicBezTo>
                      <a:cubicBezTo>
                        <a:pt x="19633" y="688"/>
                        <a:pt x="19591" y="675"/>
                        <a:pt x="19549" y="662"/>
                      </a:cubicBezTo>
                      <a:cubicBezTo>
                        <a:pt x="19468" y="634"/>
                        <a:pt x="19388" y="598"/>
                        <a:pt x="19308" y="566"/>
                      </a:cubicBezTo>
                      <a:cubicBezTo>
                        <a:pt x="19301" y="563"/>
                        <a:pt x="19292" y="559"/>
                        <a:pt x="19285" y="556"/>
                      </a:cubicBezTo>
                      <a:cubicBezTo>
                        <a:pt x="19166" y="505"/>
                        <a:pt x="19043" y="495"/>
                        <a:pt x="18915" y="498"/>
                      </a:cubicBezTo>
                      <a:cubicBezTo>
                        <a:pt x="18908" y="498"/>
                        <a:pt x="18902" y="498"/>
                        <a:pt x="18895" y="498"/>
                      </a:cubicBezTo>
                      <a:cubicBezTo>
                        <a:pt x="18937" y="457"/>
                        <a:pt x="19021" y="453"/>
                        <a:pt x="19076" y="453"/>
                      </a:cubicBezTo>
                      <a:cubicBezTo>
                        <a:pt x="19163" y="450"/>
                        <a:pt x="19250" y="460"/>
                        <a:pt x="19336" y="479"/>
                      </a:cubicBezTo>
                      <a:cubicBezTo>
                        <a:pt x="19420" y="495"/>
                        <a:pt x="19501" y="524"/>
                        <a:pt x="19584" y="546"/>
                      </a:cubicBezTo>
                      <a:cubicBezTo>
                        <a:pt x="19584" y="550"/>
                        <a:pt x="19588" y="550"/>
                        <a:pt x="19588" y="550"/>
                      </a:cubicBezTo>
                      <a:cubicBezTo>
                        <a:pt x="19604" y="553"/>
                        <a:pt x="19620" y="559"/>
                        <a:pt x="19633" y="563"/>
                      </a:cubicBezTo>
                      <a:cubicBezTo>
                        <a:pt x="19768" y="605"/>
                        <a:pt x="19910" y="634"/>
                        <a:pt x="20045" y="611"/>
                      </a:cubicBezTo>
                      <a:cubicBezTo>
                        <a:pt x="20055" y="640"/>
                        <a:pt x="20081" y="666"/>
                        <a:pt x="20119" y="662"/>
                      </a:cubicBezTo>
                      <a:lnTo>
                        <a:pt x="20119" y="662"/>
                      </a:lnTo>
                      <a:lnTo>
                        <a:pt x="20122" y="662"/>
                      </a:lnTo>
                      <a:moveTo>
                        <a:pt x="19977" y="521"/>
                      </a:moveTo>
                      <a:lnTo>
                        <a:pt x="19977" y="521"/>
                      </a:lnTo>
                      <a:cubicBezTo>
                        <a:pt x="20019" y="521"/>
                        <a:pt x="20039" y="498"/>
                        <a:pt x="20048" y="485"/>
                      </a:cubicBezTo>
                      <a:cubicBezTo>
                        <a:pt x="20065" y="476"/>
                        <a:pt x="20081" y="463"/>
                        <a:pt x="20090" y="447"/>
                      </a:cubicBezTo>
                      <a:cubicBezTo>
                        <a:pt x="20100" y="427"/>
                        <a:pt x="20103" y="405"/>
                        <a:pt x="20087" y="392"/>
                      </a:cubicBezTo>
                      <a:cubicBezTo>
                        <a:pt x="20068" y="373"/>
                        <a:pt x="20039" y="357"/>
                        <a:pt x="20048" y="325"/>
                      </a:cubicBezTo>
                      <a:cubicBezTo>
                        <a:pt x="20061" y="295"/>
                        <a:pt x="20100" y="283"/>
                        <a:pt x="20132" y="283"/>
                      </a:cubicBezTo>
                      <a:cubicBezTo>
                        <a:pt x="20155" y="283"/>
                        <a:pt x="20180" y="292"/>
                        <a:pt x="20200" y="305"/>
                      </a:cubicBezTo>
                      <a:cubicBezTo>
                        <a:pt x="20245" y="334"/>
                        <a:pt x="20283" y="385"/>
                        <a:pt x="20277" y="440"/>
                      </a:cubicBezTo>
                      <a:cubicBezTo>
                        <a:pt x="20274" y="463"/>
                        <a:pt x="20254" y="501"/>
                        <a:pt x="20229" y="501"/>
                      </a:cubicBezTo>
                      <a:cubicBezTo>
                        <a:pt x="20206" y="501"/>
                        <a:pt x="20187" y="482"/>
                        <a:pt x="20164" y="479"/>
                      </a:cubicBezTo>
                      <a:cubicBezTo>
                        <a:pt x="20161" y="479"/>
                        <a:pt x="20158" y="479"/>
                        <a:pt x="20151" y="479"/>
                      </a:cubicBezTo>
                      <a:cubicBezTo>
                        <a:pt x="20106" y="476"/>
                        <a:pt x="20065" y="521"/>
                        <a:pt x="20048" y="563"/>
                      </a:cubicBezTo>
                      <a:cubicBezTo>
                        <a:pt x="20048" y="566"/>
                        <a:pt x="20048" y="566"/>
                        <a:pt x="20045" y="569"/>
                      </a:cubicBezTo>
                      <a:cubicBezTo>
                        <a:pt x="19920" y="595"/>
                        <a:pt x="19788" y="569"/>
                        <a:pt x="19665" y="534"/>
                      </a:cubicBezTo>
                      <a:cubicBezTo>
                        <a:pt x="19636" y="527"/>
                        <a:pt x="19607" y="518"/>
                        <a:pt x="19578" y="508"/>
                      </a:cubicBezTo>
                      <a:cubicBezTo>
                        <a:pt x="19481" y="479"/>
                        <a:pt x="19382" y="447"/>
                        <a:pt x="19282" y="431"/>
                      </a:cubicBezTo>
                      <a:cubicBezTo>
                        <a:pt x="19192" y="418"/>
                        <a:pt x="19101" y="418"/>
                        <a:pt x="19015" y="431"/>
                      </a:cubicBezTo>
                      <a:cubicBezTo>
                        <a:pt x="18966" y="437"/>
                        <a:pt x="18911" y="450"/>
                        <a:pt x="18879" y="489"/>
                      </a:cubicBezTo>
                      <a:cubicBezTo>
                        <a:pt x="18879" y="492"/>
                        <a:pt x="18876" y="495"/>
                        <a:pt x="18873" y="498"/>
                      </a:cubicBezTo>
                      <a:cubicBezTo>
                        <a:pt x="18870" y="498"/>
                        <a:pt x="18866" y="501"/>
                        <a:pt x="18863" y="501"/>
                      </a:cubicBezTo>
                      <a:cubicBezTo>
                        <a:pt x="18831" y="505"/>
                        <a:pt x="18802" y="508"/>
                        <a:pt x="18770" y="511"/>
                      </a:cubicBezTo>
                      <a:cubicBezTo>
                        <a:pt x="18795" y="479"/>
                        <a:pt x="18824" y="450"/>
                        <a:pt x="18857" y="427"/>
                      </a:cubicBezTo>
                      <a:cubicBezTo>
                        <a:pt x="18892" y="402"/>
                        <a:pt x="18934" y="379"/>
                        <a:pt x="18979" y="366"/>
                      </a:cubicBezTo>
                      <a:cubicBezTo>
                        <a:pt x="19069" y="334"/>
                        <a:pt x="19172" y="331"/>
                        <a:pt x="19266" y="357"/>
                      </a:cubicBezTo>
                      <a:cubicBezTo>
                        <a:pt x="19336" y="379"/>
                        <a:pt x="19408" y="408"/>
                        <a:pt x="19478" y="437"/>
                      </a:cubicBezTo>
                      <a:cubicBezTo>
                        <a:pt x="19556" y="466"/>
                        <a:pt x="19636" y="485"/>
                        <a:pt x="19717" y="498"/>
                      </a:cubicBezTo>
                      <a:cubicBezTo>
                        <a:pt x="19804" y="514"/>
                        <a:pt x="19890" y="527"/>
                        <a:pt x="19977" y="521"/>
                      </a:cubicBezTo>
                      <a:moveTo>
                        <a:pt x="19594" y="1431"/>
                      </a:moveTo>
                      <a:lnTo>
                        <a:pt x="19594" y="1431"/>
                      </a:lnTo>
                      <a:cubicBezTo>
                        <a:pt x="19588" y="1431"/>
                        <a:pt x="19584" y="1431"/>
                        <a:pt x="19581" y="1431"/>
                      </a:cubicBezTo>
                      <a:cubicBezTo>
                        <a:pt x="19517" y="1434"/>
                        <a:pt x="19462" y="1479"/>
                        <a:pt x="19398" y="1483"/>
                      </a:cubicBezTo>
                      <a:cubicBezTo>
                        <a:pt x="19388" y="1483"/>
                        <a:pt x="19378" y="1486"/>
                        <a:pt x="19369" y="1483"/>
                      </a:cubicBezTo>
                      <a:cubicBezTo>
                        <a:pt x="19353" y="1483"/>
                        <a:pt x="19333" y="1483"/>
                        <a:pt x="19317" y="1476"/>
                      </a:cubicBezTo>
                      <a:cubicBezTo>
                        <a:pt x="19292" y="1463"/>
                        <a:pt x="19285" y="1424"/>
                        <a:pt x="19298" y="1399"/>
                      </a:cubicBezTo>
                      <a:cubicBezTo>
                        <a:pt x="19304" y="1386"/>
                        <a:pt x="19317" y="1379"/>
                        <a:pt x="19330" y="1379"/>
                      </a:cubicBezTo>
                      <a:cubicBezTo>
                        <a:pt x="19343" y="1376"/>
                        <a:pt x="19359" y="1386"/>
                        <a:pt x="19365" y="1402"/>
                      </a:cubicBezTo>
                      <a:cubicBezTo>
                        <a:pt x="19378" y="1424"/>
                        <a:pt x="19391" y="1437"/>
                        <a:pt x="19417" y="1441"/>
                      </a:cubicBezTo>
                      <a:lnTo>
                        <a:pt x="19417" y="1441"/>
                      </a:lnTo>
                      <a:lnTo>
                        <a:pt x="19417" y="1441"/>
                      </a:lnTo>
                      <a:cubicBezTo>
                        <a:pt x="19456" y="1444"/>
                        <a:pt x="19481" y="1418"/>
                        <a:pt x="19491" y="1386"/>
                      </a:cubicBezTo>
                      <a:cubicBezTo>
                        <a:pt x="19630" y="1411"/>
                        <a:pt x="19771" y="1383"/>
                        <a:pt x="19903" y="1341"/>
                      </a:cubicBezTo>
                      <a:cubicBezTo>
                        <a:pt x="19920" y="1338"/>
                        <a:pt x="19932" y="1331"/>
                        <a:pt x="19949" y="1328"/>
                      </a:cubicBezTo>
                      <a:cubicBezTo>
                        <a:pt x="19952" y="1328"/>
                        <a:pt x="19952" y="1328"/>
                        <a:pt x="19955" y="1325"/>
                      </a:cubicBezTo>
                      <a:cubicBezTo>
                        <a:pt x="20035" y="1299"/>
                        <a:pt x="20119" y="1273"/>
                        <a:pt x="20203" y="1254"/>
                      </a:cubicBezTo>
                      <a:cubicBezTo>
                        <a:pt x="20287" y="1238"/>
                        <a:pt x="20377" y="1228"/>
                        <a:pt x="20464" y="1231"/>
                      </a:cubicBezTo>
                      <a:cubicBezTo>
                        <a:pt x="20515" y="1231"/>
                        <a:pt x="20602" y="1231"/>
                        <a:pt x="20641" y="1276"/>
                      </a:cubicBezTo>
                      <a:cubicBezTo>
                        <a:pt x="20634" y="1276"/>
                        <a:pt x="20628" y="1276"/>
                        <a:pt x="20622" y="1276"/>
                      </a:cubicBezTo>
                      <a:cubicBezTo>
                        <a:pt x="20496" y="1273"/>
                        <a:pt x="20374" y="1283"/>
                        <a:pt x="20254" y="1331"/>
                      </a:cubicBezTo>
                      <a:cubicBezTo>
                        <a:pt x="20245" y="1334"/>
                        <a:pt x="20238" y="1338"/>
                        <a:pt x="20229" y="1341"/>
                      </a:cubicBezTo>
                      <a:cubicBezTo>
                        <a:pt x="20151" y="1376"/>
                        <a:pt x="20071" y="1411"/>
                        <a:pt x="19987" y="1441"/>
                      </a:cubicBezTo>
                      <a:cubicBezTo>
                        <a:pt x="19949" y="1454"/>
                        <a:pt x="19907" y="1466"/>
                        <a:pt x="19865" y="1476"/>
                      </a:cubicBezTo>
                      <a:cubicBezTo>
                        <a:pt x="19842" y="1483"/>
                        <a:pt x="19823" y="1486"/>
                        <a:pt x="19800" y="1492"/>
                      </a:cubicBezTo>
                      <a:cubicBezTo>
                        <a:pt x="19794" y="1492"/>
                        <a:pt x="19762" y="1502"/>
                        <a:pt x="19745" y="1505"/>
                      </a:cubicBezTo>
                      <a:cubicBezTo>
                        <a:pt x="19710" y="1460"/>
                        <a:pt x="19649" y="1428"/>
                        <a:pt x="19594" y="1431"/>
                      </a:cubicBezTo>
                      <a:moveTo>
                        <a:pt x="20525" y="1209"/>
                      </a:moveTo>
                      <a:lnTo>
                        <a:pt x="20525" y="1209"/>
                      </a:lnTo>
                      <a:cubicBezTo>
                        <a:pt x="20435" y="1196"/>
                        <a:pt x="20345" y="1196"/>
                        <a:pt x="20254" y="1209"/>
                      </a:cubicBezTo>
                      <a:cubicBezTo>
                        <a:pt x="20155" y="1225"/>
                        <a:pt x="20058" y="1257"/>
                        <a:pt x="19958" y="1286"/>
                      </a:cubicBezTo>
                      <a:cubicBezTo>
                        <a:pt x="19929" y="1296"/>
                        <a:pt x="19900" y="1305"/>
                        <a:pt x="19874" y="1312"/>
                      </a:cubicBezTo>
                      <a:cubicBezTo>
                        <a:pt x="19749" y="1347"/>
                        <a:pt x="19617" y="1373"/>
                        <a:pt x="19491" y="1347"/>
                      </a:cubicBezTo>
                      <a:cubicBezTo>
                        <a:pt x="19491" y="1344"/>
                        <a:pt x="19491" y="1341"/>
                        <a:pt x="19488" y="1341"/>
                      </a:cubicBezTo>
                      <a:cubicBezTo>
                        <a:pt x="19472" y="1299"/>
                        <a:pt x="19430" y="1254"/>
                        <a:pt x="19385" y="1257"/>
                      </a:cubicBezTo>
                      <a:cubicBezTo>
                        <a:pt x="19382" y="1257"/>
                        <a:pt x="19378" y="1257"/>
                        <a:pt x="19375" y="1257"/>
                      </a:cubicBezTo>
                      <a:cubicBezTo>
                        <a:pt x="19353" y="1260"/>
                        <a:pt x="19333" y="1279"/>
                        <a:pt x="19311" y="1279"/>
                      </a:cubicBezTo>
                      <a:cubicBezTo>
                        <a:pt x="19282" y="1279"/>
                        <a:pt x="19266" y="1241"/>
                        <a:pt x="19263" y="1215"/>
                      </a:cubicBezTo>
                      <a:cubicBezTo>
                        <a:pt x="19256" y="1164"/>
                        <a:pt x="19295" y="1112"/>
                        <a:pt x="19336" y="1083"/>
                      </a:cubicBezTo>
                      <a:cubicBezTo>
                        <a:pt x="19359" y="1070"/>
                        <a:pt x="19382" y="1061"/>
                        <a:pt x="19408" y="1061"/>
                      </a:cubicBezTo>
                      <a:cubicBezTo>
                        <a:pt x="19436" y="1061"/>
                        <a:pt x="19478" y="1074"/>
                        <a:pt x="19488" y="1102"/>
                      </a:cubicBezTo>
                      <a:cubicBezTo>
                        <a:pt x="19501" y="1135"/>
                        <a:pt x="19468" y="1151"/>
                        <a:pt x="19452" y="1170"/>
                      </a:cubicBezTo>
                      <a:cubicBezTo>
                        <a:pt x="19436" y="1183"/>
                        <a:pt x="19440" y="1206"/>
                        <a:pt x="19449" y="1225"/>
                      </a:cubicBezTo>
                      <a:cubicBezTo>
                        <a:pt x="19456" y="1241"/>
                        <a:pt x="19472" y="1254"/>
                        <a:pt x="19488" y="1263"/>
                      </a:cubicBezTo>
                      <a:cubicBezTo>
                        <a:pt x="19501" y="1276"/>
                        <a:pt x="19517" y="1299"/>
                        <a:pt x="19559" y="1299"/>
                      </a:cubicBezTo>
                      <a:cubicBezTo>
                        <a:pt x="19646" y="1302"/>
                        <a:pt x="19733" y="1292"/>
                        <a:pt x="19820" y="1276"/>
                      </a:cubicBezTo>
                      <a:cubicBezTo>
                        <a:pt x="19903" y="1263"/>
                        <a:pt x="19984" y="1244"/>
                        <a:pt x="20061" y="1215"/>
                      </a:cubicBezTo>
                      <a:cubicBezTo>
                        <a:pt x="20132" y="1186"/>
                        <a:pt x="20200" y="1154"/>
                        <a:pt x="20270" y="1135"/>
                      </a:cubicBezTo>
                      <a:cubicBezTo>
                        <a:pt x="20367" y="1109"/>
                        <a:pt x="20467" y="1112"/>
                        <a:pt x="20560" y="1144"/>
                      </a:cubicBezTo>
                      <a:cubicBezTo>
                        <a:pt x="20602" y="1157"/>
                        <a:pt x="20644" y="1177"/>
                        <a:pt x="20683" y="1206"/>
                      </a:cubicBezTo>
                      <a:cubicBezTo>
                        <a:pt x="20715" y="1228"/>
                        <a:pt x="20741" y="1257"/>
                        <a:pt x="20766" y="1289"/>
                      </a:cubicBezTo>
                      <a:cubicBezTo>
                        <a:pt x="20738" y="1286"/>
                        <a:pt x="20705" y="1283"/>
                        <a:pt x="20673" y="1279"/>
                      </a:cubicBezTo>
                      <a:cubicBezTo>
                        <a:pt x="20670" y="1276"/>
                        <a:pt x="20666" y="1276"/>
                        <a:pt x="20663" y="1276"/>
                      </a:cubicBezTo>
                      <a:cubicBezTo>
                        <a:pt x="20660" y="1273"/>
                        <a:pt x="20660" y="1270"/>
                        <a:pt x="20657" y="1267"/>
                      </a:cubicBezTo>
                      <a:cubicBezTo>
                        <a:pt x="20628" y="1225"/>
                        <a:pt x="20573" y="1215"/>
                        <a:pt x="20525" y="1209"/>
                      </a:cubicBezTo>
                      <a:moveTo>
                        <a:pt x="20622" y="1054"/>
                      </a:moveTo>
                      <a:lnTo>
                        <a:pt x="20622" y="1054"/>
                      </a:lnTo>
                      <a:cubicBezTo>
                        <a:pt x="20551" y="1016"/>
                        <a:pt x="20470" y="993"/>
                        <a:pt x="20386" y="993"/>
                      </a:cubicBezTo>
                      <a:cubicBezTo>
                        <a:pt x="20300" y="993"/>
                        <a:pt x="20213" y="1016"/>
                        <a:pt x="20125" y="1041"/>
                      </a:cubicBezTo>
                      <a:cubicBezTo>
                        <a:pt x="20035" y="1067"/>
                        <a:pt x="19945" y="1096"/>
                        <a:pt x="19855" y="1122"/>
                      </a:cubicBezTo>
                      <a:cubicBezTo>
                        <a:pt x="19884" y="1093"/>
                        <a:pt x="19916" y="1067"/>
                        <a:pt x="19949" y="1045"/>
                      </a:cubicBezTo>
                      <a:cubicBezTo>
                        <a:pt x="19955" y="1045"/>
                        <a:pt x="19958" y="1041"/>
                        <a:pt x="19961" y="1038"/>
                      </a:cubicBezTo>
                      <a:cubicBezTo>
                        <a:pt x="19961" y="1035"/>
                        <a:pt x="19961" y="1035"/>
                        <a:pt x="19965" y="1035"/>
                      </a:cubicBezTo>
                      <a:cubicBezTo>
                        <a:pt x="20132" y="920"/>
                        <a:pt x="20338" y="843"/>
                        <a:pt x="20522" y="852"/>
                      </a:cubicBezTo>
                      <a:cubicBezTo>
                        <a:pt x="20615" y="859"/>
                        <a:pt x="20705" y="888"/>
                        <a:pt x="20789" y="923"/>
                      </a:cubicBezTo>
                      <a:cubicBezTo>
                        <a:pt x="20776" y="939"/>
                        <a:pt x="20766" y="959"/>
                        <a:pt x="20757" y="977"/>
                      </a:cubicBezTo>
                      <a:cubicBezTo>
                        <a:pt x="20744" y="1006"/>
                        <a:pt x="20734" y="1041"/>
                        <a:pt x="20705" y="1061"/>
                      </a:cubicBezTo>
                      <a:cubicBezTo>
                        <a:pt x="20689" y="1070"/>
                        <a:pt x="20670" y="1074"/>
                        <a:pt x="20654" y="1074"/>
                      </a:cubicBezTo>
                      <a:cubicBezTo>
                        <a:pt x="20644" y="1067"/>
                        <a:pt x="20631" y="1061"/>
                        <a:pt x="20622" y="1054"/>
                      </a:cubicBezTo>
                      <a:moveTo>
                        <a:pt x="20332" y="791"/>
                      </a:moveTo>
                      <a:lnTo>
                        <a:pt x="20332" y="791"/>
                      </a:lnTo>
                      <a:cubicBezTo>
                        <a:pt x="20332" y="788"/>
                        <a:pt x="20332" y="788"/>
                        <a:pt x="20332" y="785"/>
                      </a:cubicBezTo>
                      <a:cubicBezTo>
                        <a:pt x="20354" y="756"/>
                        <a:pt x="20380" y="727"/>
                        <a:pt x="20409" y="701"/>
                      </a:cubicBezTo>
                      <a:cubicBezTo>
                        <a:pt x="20464" y="646"/>
                        <a:pt x="20528" y="601"/>
                        <a:pt x="20599" y="569"/>
                      </a:cubicBezTo>
                      <a:cubicBezTo>
                        <a:pt x="20679" y="537"/>
                        <a:pt x="20766" y="534"/>
                        <a:pt x="20850" y="534"/>
                      </a:cubicBezTo>
                      <a:lnTo>
                        <a:pt x="20854" y="534"/>
                      </a:lnTo>
                      <a:cubicBezTo>
                        <a:pt x="20776" y="546"/>
                        <a:pt x="20699" y="572"/>
                        <a:pt x="20628" y="601"/>
                      </a:cubicBezTo>
                      <a:cubicBezTo>
                        <a:pt x="20525" y="640"/>
                        <a:pt x="20438" y="720"/>
                        <a:pt x="20383" y="814"/>
                      </a:cubicBezTo>
                      <a:cubicBezTo>
                        <a:pt x="20383" y="817"/>
                        <a:pt x="20380" y="820"/>
                        <a:pt x="20380" y="823"/>
                      </a:cubicBezTo>
                      <a:cubicBezTo>
                        <a:pt x="20377" y="823"/>
                        <a:pt x="20374" y="823"/>
                        <a:pt x="20370" y="827"/>
                      </a:cubicBezTo>
                      <a:cubicBezTo>
                        <a:pt x="20348" y="830"/>
                        <a:pt x="20329" y="833"/>
                        <a:pt x="20306" y="836"/>
                      </a:cubicBezTo>
                      <a:cubicBezTo>
                        <a:pt x="20312" y="820"/>
                        <a:pt x="20322" y="804"/>
                        <a:pt x="20332" y="791"/>
                      </a:cubicBezTo>
                      <a:moveTo>
                        <a:pt x="21804" y="926"/>
                      </a:moveTo>
                      <a:lnTo>
                        <a:pt x="21804" y="926"/>
                      </a:lnTo>
                      <a:cubicBezTo>
                        <a:pt x="21823" y="923"/>
                        <a:pt x="21848" y="914"/>
                        <a:pt x="21858" y="894"/>
                      </a:cubicBezTo>
                      <a:cubicBezTo>
                        <a:pt x="21865" y="875"/>
                        <a:pt x="21858" y="856"/>
                        <a:pt x="21855" y="836"/>
                      </a:cubicBezTo>
                      <a:cubicBezTo>
                        <a:pt x="21848" y="814"/>
                        <a:pt x="21845" y="794"/>
                        <a:pt x="21871" y="782"/>
                      </a:cubicBezTo>
                      <a:cubicBezTo>
                        <a:pt x="21881" y="778"/>
                        <a:pt x="21887" y="778"/>
                        <a:pt x="21894" y="778"/>
                      </a:cubicBezTo>
                      <a:cubicBezTo>
                        <a:pt x="21913" y="778"/>
                        <a:pt x="21936" y="791"/>
                        <a:pt x="21948" y="807"/>
                      </a:cubicBezTo>
                      <a:cubicBezTo>
                        <a:pt x="21971" y="823"/>
                        <a:pt x="21984" y="849"/>
                        <a:pt x="21984" y="878"/>
                      </a:cubicBezTo>
                      <a:cubicBezTo>
                        <a:pt x="21980" y="904"/>
                        <a:pt x="21964" y="920"/>
                        <a:pt x="21948" y="936"/>
                      </a:cubicBezTo>
                      <a:cubicBezTo>
                        <a:pt x="21945" y="939"/>
                        <a:pt x="21942" y="943"/>
                        <a:pt x="21939" y="946"/>
                      </a:cubicBezTo>
                      <a:cubicBezTo>
                        <a:pt x="21929" y="955"/>
                        <a:pt x="21916" y="967"/>
                        <a:pt x="21897" y="986"/>
                      </a:cubicBezTo>
                      <a:cubicBezTo>
                        <a:pt x="21887" y="993"/>
                        <a:pt x="21878" y="999"/>
                        <a:pt x="21868" y="1009"/>
                      </a:cubicBezTo>
                      <a:cubicBezTo>
                        <a:pt x="21868" y="1006"/>
                        <a:pt x="21865" y="1006"/>
                        <a:pt x="21861" y="1003"/>
                      </a:cubicBezTo>
                      <a:cubicBezTo>
                        <a:pt x="21710" y="939"/>
                        <a:pt x="21578" y="846"/>
                        <a:pt x="21427" y="782"/>
                      </a:cubicBezTo>
                      <a:cubicBezTo>
                        <a:pt x="21288" y="717"/>
                        <a:pt x="21130" y="685"/>
                        <a:pt x="20979" y="707"/>
                      </a:cubicBezTo>
                      <a:cubicBezTo>
                        <a:pt x="20937" y="714"/>
                        <a:pt x="20895" y="727"/>
                        <a:pt x="20857" y="740"/>
                      </a:cubicBezTo>
                      <a:cubicBezTo>
                        <a:pt x="20818" y="753"/>
                        <a:pt x="20782" y="775"/>
                        <a:pt x="20750" y="798"/>
                      </a:cubicBezTo>
                      <a:cubicBezTo>
                        <a:pt x="20741" y="804"/>
                        <a:pt x="20731" y="814"/>
                        <a:pt x="20722" y="820"/>
                      </a:cubicBezTo>
                      <a:cubicBezTo>
                        <a:pt x="20709" y="827"/>
                        <a:pt x="20696" y="836"/>
                        <a:pt x="20683" y="846"/>
                      </a:cubicBezTo>
                      <a:cubicBezTo>
                        <a:pt x="20670" y="843"/>
                        <a:pt x="20654" y="836"/>
                        <a:pt x="20638" y="833"/>
                      </a:cubicBezTo>
                      <a:cubicBezTo>
                        <a:pt x="20609" y="827"/>
                        <a:pt x="20580" y="823"/>
                        <a:pt x="20551" y="820"/>
                      </a:cubicBezTo>
                      <a:cubicBezTo>
                        <a:pt x="20638" y="753"/>
                        <a:pt x="20725" y="688"/>
                        <a:pt x="20828" y="653"/>
                      </a:cubicBezTo>
                      <a:cubicBezTo>
                        <a:pt x="20940" y="614"/>
                        <a:pt x="21066" y="624"/>
                        <a:pt x="21182" y="646"/>
                      </a:cubicBezTo>
                      <a:cubicBezTo>
                        <a:pt x="21298" y="669"/>
                        <a:pt x="21404" y="714"/>
                        <a:pt x="21507" y="769"/>
                      </a:cubicBezTo>
                      <a:cubicBezTo>
                        <a:pt x="21578" y="807"/>
                        <a:pt x="21646" y="862"/>
                        <a:pt x="21720" y="901"/>
                      </a:cubicBezTo>
                      <a:cubicBezTo>
                        <a:pt x="21739" y="920"/>
                        <a:pt x="21765" y="930"/>
                        <a:pt x="21791" y="930"/>
                      </a:cubicBezTo>
                      <a:cubicBezTo>
                        <a:pt x="21794" y="930"/>
                        <a:pt x="21800" y="926"/>
                        <a:pt x="21804" y="926"/>
                      </a:cubicBezTo>
                      <a:moveTo>
                        <a:pt x="21681" y="833"/>
                      </a:moveTo>
                      <a:lnTo>
                        <a:pt x="21681" y="833"/>
                      </a:lnTo>
                      <a:cubicBezTo>
                        <a:pt x="21636" y="804"/>
                        <a:pt x="21607" y="782"/>
                        <a:pt x="21562" y="756"/>
                      </a:cubicBezTo>
                      <a:cubicBezTo>
                        <a:pt x="21481" y="711"/>
                        <a:pt x="21395" y="669"/>
                        <a:pt x="21307" y="643"/>
                      </a:cubicBezTo>
                      <a:cubicBezTo>
                        <a:pt x="21143" y="588"/>
                        <a:pt x="20966" y="569"/>
                        <a:pt x="20802" y="630"/>
                      </a:cubicBezTo>
                      <a:cubicBezTo>
                        <a:pt x="20795" y="634"/>
                        <a:pt x="20792" y="637"/>
                        <a:pt x="20786" y="637"/>
                      </a:cubicBezTo>
                      <a:cubicBezTo>
                        <a:pt x="20696" y="675"/>
                        <a:pt x="20612" y="733"/>
                        <a:pt x="20544" y="804"/>
                      </a:cubicBezTo>
                      <a:cubicBezTo>
                        <a:pt x="20541" y="807"/>
                        <a:pt x="20534" y="810"/>
                        <a:pt x="20531" y="814"/>
                      </a:cubicBezTo>
                      <a:cubicBezTo>
                        <a:pt x="20525" y="817"/>
                        <a:pt x="20522" y="817"/>
                        <a:pt x="20515" y="817"/>
                      </a:cubicBezTo>
                      <a:cubicBezTo>
                        <a:pt x="20480" y="817"/>
                        <a:pt x="20445" y="820"/>
                        <a:pt x="20409" y="820"/>
                      </a:cubicBezTo>
                      <a:cubicBezTo>
                        <a:pt x="20473" y="707"/>
                        <a:pt x="20596" y="640"/>
                        <a:pt x="20722" y="598"/>
                      </a:cubicBezTo>
                      <a:cubicBezTo>
                        <a:pt x="20873" y="550"/>
                        <a:pt x="21040" y="537"/>
                        <a:pt x="21191" y="585"/>
                      </a:cubicBezTo>
                      <a:cubicBezTo>
                        <a:pt x="21256" y="608"/>
                        <a:pt x="21488" y="704"/>
                        <a:pt x="21543" y="720"/>
                      </a:cubicBezTo>
                      <a:cubicBezTo>
                        <a:pt x="21555" y="724"/>
                        <a:pt x="21659" y="746"/>
                        <a:pt x="21697" y="756"/>
                      </a:cubicBezTo>
                      <a:cubicBezTo>
                        <a:pt x="21684" y="778"/>
                        <a:pt x="21678" y="804"/>
                        <a:pt x="21681" y="833"/>
                      </a:cubicBezTo>
                      <a:moveTo>
                        <a:pt x="22045" y="662"/>
                      </a:moveTo>
                      <a:lnTo>
                        <a:pt x="22045" y="662"/>
                      </a:lnTo>
                      <a:cubicBezTo>
                        <a:pt x="22071" y="659"/>
                        <a:pt x="22084" y="646"/>
                        <a:pt x="22093" y="624"/>
                      </a:cubicBezTo>
                      <a:cubicBezTo>
                        <a:pt x="22103" y="608"/>
                        <a:pt x="22116" y="601"/>
                        <a:pt x="22132" y="601"/>
                      </a:cubicBezTo>
                      <a:cubicBezTo>
                        <a:pt x="22142" y="601"/>
                        <a:pt x="22155" y="608"/>
                        <a:pt x="22161" y="621"/>
                      </a:cubicBezTo>
                      <a:cubicBezTo>
                        <a:pt x="22177" y="646"/>
                        <a:pt x="22171" y="685"/>
                        <a:pt x="22142" y="698"/>
                      </a:cubicBezTo>
                      <a:cubicBezTo>
                        <a:pt x="22125" y="704"/>
                        <a:pt x="22109" y="704"/>
                        <a:pt x="22090" y="707"/>
                      </a:cubicBezTo>
                      <a:cubicBezTo>
                        <a:pt x="22080" y="707"/>
                        <a:pt x="22071" y="704"/>
                        <a:pt x="22064" y="704"/>
                      </a:cubicBezTo>
                      <a:cubicBezTo>
                        <a:pt x="21997" y="701"/>
                        <a:pt x="21945" y="659"/>
                        <a:pt x="21881" y="653"/>
                      </a:cubicBezTo>
                      <a:cubicBezTo>
                        <a:pt x="21874" y="653"/>
                        <a:pt x="21871" y="653"/>
                        <a:pt x="21868" y="653"/>
                      </a:cubicBezTo>
                      <a:cubicBezTo>
                        <a:pt x="21810" y="650"/>
                        <a:pt x="21749" y="682"/>
                        <a:pt x="21713" y="727"/>
                      </a:cubicBezTo>
                      <a:cubicBezTo>
                        <a:pt x="21697" y="724"/>
                        <a:pt x="21665" y="714"/>
                        <a:pt x="21659" y="714"/>
                      </a:cubicBezTo>
                      <a:cubicBezTo>
                        <a:pt x="21639" y="711"/>
                        <a:pt x="21617" y="704"/>
                        <a:pt x="21597" y="698"/>
                      </a:cubicBezTo>
                      <a:cubicBezTo>
                        <a:pt x="21555" y="688"/>
                        <a:pt x="21514" y="675"/>
                        <a:pt x="21472" y="662"/>
                      </a:cubicBezTo>
                      <a:cubicBezTo>
                        <a:pt x="21391" y="634"/>
                        <a:pt x="21311" y="598"/>
                        <a:pt x="21230" y="566"/>
                      </a:cubicBezTo>
                      <a:cubicBezTo>
                        <a:pt x="21224" y="563"/>
                        <a:pt x="21214" y="559"/>
                        <a:pt x="21208" y="556"/>
                      </a:cubicBezTo>
                      <a:cubicBezTo>
                        <a:pt x="21089" y="505"/>
                        <a:pt x="20966" y="495"/>
                        <a:pt x="20837" y="498"/>
                      </a:cubicBezTo>
                      <a:cubicBezTo>
                        <a:pt x="20831" y="498"/>
                        <a:pt x="20824" y="498"/>
                        <a:pt x="20818" y="498"/>
                      </a:cubicBezTo>
                      <a:cubicBezTo>
                        <a:pt x="20860" y="457"/>
                        <a:pt x="20944" y="453"/>
                        <a:pt x="20998" y="453"/>
                      </a:cubicBezTo>
                      <a:cubicBezTo>
                        <a:pt x="21085" y="450"/>
                        <a:pt x="21172" y="460"/>
                        <a:pt x="21259" y="479"/>
                      </a:cubicBezTo>
                      <a:cubicBezTo>
                        <a:pt x="21343" y="495"/>
                        <a:pt x="21423" y="524"/>
                        <a:pt x="21507" y="546"/>
                      </a:cubicBezTo>
                      <a:cubicBezTo>
                        <a:pt x="21507" y="550"/>
                        <a:pt x="21511" y="550"/>
                        <a:pt x="21511" y="550"/>
                      </a:cubicBezTo>
                      <a:cubicBezTo>
                        <a:pt x="21527" y="553"/>
                        <a:pt x="21543" y="559"/>
                        <a:pt x="21555" y="563"/>
                      </a:cubicBezTo>
                      <a:cubicBezTo>
                        <a:pt x="21691" y="605"/>
                        <a:pt x="21832" y="634"/>
                        <a:pt x="21968" y="611"/>
                      </a:cubicBezTo>
                      <a:cubicBezTo>
                        <a:pt x="21977" y="640"/>
                        <a:pt x="22003" y="666"/>
                        <a:pt x="22042" y="662"/>
                      </a:cubicBezTo>
                      <a:lnTo>
                        <a:pt x="22042" y="662"/>
                      </a:lnTo>
                      <a:lnTo>
                        <a:pt x="22045" y="662"/>
                      </a:lnTo>
                      <a:moveTo>
                        <a:pt x="21900" y="521"/>
                      </a:moveTo>
                      <a:lnTo>
                        <a:pt x="21900" y="521"/>
                      </a:lnTo>
                      <a:cubicBezTo>
                        <a:pt x="21942" y="521"/>
                        <a:pt x="21961" y="498"/>
                        <a:pt x="21971" y="485"/>
                      </a:cubicBezTo>
                      <a:cubicBezTo>
                        <a:pt x="21987" y="476"/>
                        <a:pt x="22003" y="463"/>
                        <a:pt x="22013" y="447"/>
                      </a:cubicBezTo>
                      <a:cubicBezTo>
                        <a:pt x="22023" y="427"/>
                        <a:pt x="22026" y="405"/>
                        <a:pt x="22010" y="392"/>
                      </a:cubicBezTo>
                      <a:cubicBezTo>
                        <a:pt x="21990" y="373"/>
                        <a:pt x="21961" y="357"/>
                        <a:pt x="21971" y="325"/>
                      </a:cubicBezTo>
                      <a:cubicBezTo>
                        <a:pt x="21984" y="295"/>
                        <a:pt x="22023" y="283"/>
                        <a:pt x="22055" y="283"/>
                      </a:cubicBezTo>
                      <a:cubicBezTo>
                        <a:pt x="22077" y="283"/>
                        <a:pt x="22103" y="292"/>
                        <a:pt x="22122" y="305"/>
                      </a:cubicBezTo>
                      <a:cubicBezTo>
                        <a:pt x="22168" y="334"/>
                        <a:pt x="22206" y="385"/>
                        <a:pt x="22200" y="440"/>
                      </a:cubicBezTo>
                      <a:cubicBezTo>
                        <a:pt x="22196" y="463"/>
                        <a:pt x="22177" y="501"/>
                        <a:pt x="22151" y="501"/>
                      </a:cubicBezTo>
                      <a:cubicBezTo>
                        <a:pt x="22129" y="501"/>
                        <a:pt x="22109" y="482"/>
                        <a:pt x="22087" y="479"/>
                      </a:cubicBezTo>
                      <a:cubicBezTo>
                        <a:pt x="22084" y="479"/>
                        <a:pt x="22080" y="479"/>
                        <a:pt x="22074" y="479"/>
                      </a:cubicBezTo>
                      <a:cubicBezTo>
                        <a:pt x="22029" y="476"/>
                        <a:pt x="21987" y="521"/>
                        <a:pt x="21971" y="563"/>
                      </a:cubicBezTo>
                      <a:cubicBezTo>
                        <a:pt x="21971" y="566"/>
                        <a:pt x="21971" y="566"/>
                        <a:pt x="21968" y="569"/>
                      </a:cubicBezTo>
                      <a:cubicBezTo>
                        <a:pt x="21842" y="595"/>
                        <a:pt x="21710" y="569"/>
                        <a:pt x="21588" y="534"/>
                      </a:cubicBezTo>
                      <a:cubicBezTo>
                        <a:pt x="21559" y="527"/>
                        <a:pt x="21530" y="518"/>
                        <a:pt x="21501" y="508"/>
                      </a:cubicBezTo>
                      <a:cubicBezTo>
                        <a:pt x="21404" y="479"/>
                        <a:pt x="21304" y="447"/>
                        <a:pt x="21204" y="431"/>
                      </a:cubicBezTo>
                      <a:cubicBezTo>
                        <a:pt x="21114" y="418"/>
                        <a:pt x="21024" y="418"/>
                        <a:pt x="20937" y="431"/>
                      </a:cubicBezTo>
                      <a:cubicBezTo>
                        <a:pt x="20889" y="437"/>
                        <a:pt x="20834" y="450"/>
                        <a:pt x="20802" y="489"/>
                      </a:cubicBezTo>
                      <a:cubicBezTo>
                        <a:pt x="20802" y="492"/>
                        <a:pt x="20799" y="495"/>
                        <a:pt x="20795" y="498"/>
                      </a:cubicBezTo>
                      <a:cubicBezTo>
                        <a:pt x="20792" y="498"/>
                        <a:pt x="20789" y="501"/>
                        <a:pt x="20786" y="501"/>
                      </a:cubicBezTo>
                      <a:cubicBezTo>
                        <a:pt x="20754" y="505"/>
                        <a:pt x="20725" y="508"/>
                        <a:pt x="20692" y="511"/>
                      </a:cubicBezTo>
                      <a:cubicBezTo>
                        <a:pt x="20718" y="479"/>
                        <a:pt x="20747" y="450"/>
                        <a:pt x="20779" y="427"/>
                      </a:cubicBezTo>
                      <a:cubicBezTo>
                        <a:pt x="20815" y="402"/>
                        <a:pt x="20857" y="379"/>
                        <a:pt x="20902" y="366"/>
                      </a:cubicBezTo>
                      <a:cubicBezTo>
                        <a:pt x="20992" y="334"/>
                        <a:pt x="21095" y="331"/>
                        <a:pt x="21188" y="357"/>
                      </a:cubicBezTo>
                      <a:cubicBezTo>
                        <a:pt x="21259" y="379"/>
                        <a:pt x="21330" y="408"/>
                        <a:pt x="21401" y="437"/>
                      </a:cubicBezTo>
                      <a:cubicBezTo>
                        <a:pt x="21478" y="466"/>
                        <a:pt x="21559" y="485"/>
                        <a:pt x="21639" y="498"/>
                      </a:cubicBezTo>
                      <a:cubicBezTo>
                        <a:pt x="21726" y="514"/>
                        <a:pt x="21813" y="527"/>
                        <a:pt x="21900" y="521"/>
                      </a:cubicBezTo>
                      <a:moveTo>
                        <a:pt x="21517" y="1431"/>
                      </a:moveTo>
                      <a:lnTo>
                        <a:pt x="21517" y="1431"/>
                      </a:lnTo>
                      <a:cubicBezTo>
                        <a:pt x="21511" y="1431"/>
                        <a:pt x="21507" y="1431"/>
                        <a:pt x="21504" y="1431"/>
                      </a:cubicBezTo>
                      <a:cubicBezTo>
                        <a:pt x="21439" y="1434"/>
                        <a:pt x="21385" y="1479"/>
                        <a:pt x="21320" y="1483"/>
                      </a:cubicBezTo>
                      <a:cubicBezTo>
                        <a:pt x="21311" y="1483"/>
                        <a:pt x="21301" y="1486"/>
                        <a:pt x="21291" y="1483"/>
                      </a:cubicBezTo>
                      <a:cubicBezTo>
                        <a:pt x="21275" y="1483"/>
                        <a:pt x="21256" y="1483"/>
                        <a:pt x="21243" y="1476"/>
                      </a:cubicBezTo>
                      <a:cubicBezTo>
                        <a:pt x="21214" y="1463"/>
                        <a:pt x="21208" y="1424"/>
                        <a:pt x="21221" y="1399"/>
                      </a:cubicBezTo>
                      <a:cubicBezTo>
                        <a:pt x="21230" y="1386"/>
                        <a:pt x="21240" y="1379"/>
                        <a:pt x="21253" y="1379"/>
                      </a:cubicBezTo>
                      <a:cubicBezTo>
                        <a:pt x="21266" y="1376"/>
                        <a:pt x="21282" y="1386"/>
                        <a:pt x="21288" y="1402"/>
                      </a:cubicBezTo>
                      <a:cubicBezTo>
                        <a:pt x="21301" y="1424"/>
                        <a:pt x="21314" y="1437"/>
                        <a:pt x="21340" y="1441"/>
                      </a:cubicBezTo>
                      <a:lnTo>
                        <a:pt x="21340" y="1441"/>
                      </a:lnTo>
                      <a:lnTo>
                        <a:pt x="21340" y="1441"/>
                      </a:lnTo>
                      <a:cubicBezTo>
                        <a:pt x="21378" y="1444"/>
                        <a:pt x="21404" y="1418"/>
                        <a:pt x="21414" y="1386"/>
                      </a:cubicBezTo>
                      <a:cubicBezTo>
                        <a:pt x="21552" y="1411"/>
                        <a:pt x="21694" y="1383"/>
                        <a:pt x="21826" y="1341"/>
                      </a:cubicBezTo>
                      <a:cubicBezTo>
                        <a:pt x="21842" y="1338"/>
                        <a:pt x="21855" y="1331"/>
                        <a:pt x="21871" y="1328"/>
                      </a:cubicBezTo>
                      <a:cubicBezTo>
                        <a:pt x="21874" y="1328"/>
                        <a:pt x="21874" y="1328"/>
                        <a:pt x="21878" y="1325"/>
                      </a:cubicBezTo>
                      <a:cubicBezTo>
                        <a:pt x="21958" y="1299"/>
                        <a:pt x="22042" y="1273"/>
                        <a:pt x="22125" y="1254"/>
                      </a:cubicBezTo>
                      <a:cubicBezTo>
                        <a:pt x="22209" y="1238"/>
                        <a:pt x="22300" y="1228"/>
                        <a:pt x="22386" y="1231"/>
                      </a:cubicBezTo>
                      <a:cubicBezTo>
                        <a:pt x="22438" y="1231"/>
                        <a:pt x="22525" y="1231"/>
                        <a:pt x="22564" y="1276"/>
                      </a:cubicBezTo>
                      <a:cubicBezTo>
                        <a:pt x="22557" y="1276"/>
                        <a:pt x="22551" y="1276"/>
                        <a:pt x="22544" y="1276"/>
                      </a:cubicBezTo>
                      <a:cubicBezTo>
                        <a:pt x="22419" y="1273"/>
                        <a:pt x="22296" y="1283"/>
                        <a:pt x="22177" y="1331"/>
                      </a:cubicBezTo>
                      <a:cubicBezTo>
                        <a:pt x="22168" y="1334"/>
                        <a:pt x="22161" y="1338"/>
                        <a:pt x="22151" y="1341"/>
                      </a:cubicBezTo>
                      <a:cubicBezTo>
                        <a:pt x="22074" y="1376"/>
                        <a:pt x="21993" y="1411"/>
                        <a:pt x="21910" y="1441"/>
                      </a:cubicBezTo>
                      <a:cubicBezTo>
                        <a:pt x="21871" y="1454"/>
                        <a:pt x="21829" y="1466"/>
                        <a:pt x="21787" y="1476"/>
                      </a:cubicBezTo>
                      <a:cubicBezTo>
                        <a:pt x="21765" y="1483"/>
                        <a:pt x="21746" y="1486"/>
                        <a:pt x="21723" y="1492"/>
                      </a:cubicBezTo>
                      <a:cubicBezTo>
                        <a:pt x="21716" y="1492"/>
                        <a:pt x="21684" y="1502"/>
                        <a:pt x="21668" y="1505"/>
                      </a:cubicBezTo>
                      <a:cubicBezTo>
                        <a:pt x="21633" y="1460"/>
                        <a:pt x="21572" y="1428"/>
                        <a:pt x="21517" y="1431"/>
                      </a:cubicBezTo>
                      <a:moveTo>
                        <a:pt x="22448" y="1209"/>
                      </a:moveTo>
                      <a:lnTo>
                        <a:pt x="22448" y="1209"/>
                      </a:lnTo>
                      <a:cubicBezTo>
                        <a:pt x="22357" y="1196"/>
                        <a:pt x="22267" y="1196"/>
                        <a:pt x="22180" y="1209"/>
                      </a:cubicBezTo>
                      <a:cubicBezTo>
                        <a:pt x="22077" y="1225"/>
                        <a:pt x="21980" y="1257"/>
                        <a:pt x="21881" y="1286"/>
                      </a:cubicBezTo>
                      <a:cubicBezTo>
                        <a:pt x="21852" y="1296"/>
                        <a:pt x="21826" y="1305"/>
                        <a:pt x="21797" y="1312"/>
                      </a:cubicBezTo>
                      <a:cubicBezTo>
                        <a:pt x="21671" y="1347"/>
                        <a:pt x="21539" y="1373"/>
                        <a:pt x="21414" y="1347"/>
                      </a:cubicBezTo>
                      <a:cubicBezTo>
                        <a:pt x="21414" y="1344"/>
                        <a:pt x="21414" y="1341"/>
                        <a:pt x="21411" y="1341"/>
                      </a:cubicBezTo>
                      <a:cubicBezTo>
                        <a:pt x="21398" y="1299"/>
                        <a:pt x="21356" y="1254"/>
                        <a:pt x="21307" y="1257"/>
                      </a:cubicBezTo>
                      <a:cubicBezTo>
                        <a:pt x="21304" y="1257"/>
                        <a:pt x="21301" y="1257"/>
                        <a:pt x="21298" y="1257"/>
                      </a:cubicBezTo>
                      <a:cubicBezTo>
                        <a:pt x="21275" y="1260"/>
                        <a:pt x="21256" y="1279"/>
                        <a:pt x="21234" y="1279"/>
                      </a:cubicBezTo>
                      <a:cubicBezTo>
                        <a:pt x="21204" y="1279"/>
                        <a:pt x="21188" y="1241"/>
                        <a:pt x="21185" y="1215"/>
                      </a:cubicBezTo>
                      <a:cubicBezTo>
                        <a:pt x="21179" y="1164"/>
                        <a:pt x="21217" y="1112"/>
                        <a:pt x="21259" y="1083"/>
                      </a:cubicBezTo>
                      <a:cubicBezTo>
                        <a:pt x="21282" y="1070"/>
                        <a:pt x="21304" y="1061"/>
                        <a:pt x="21330" y="1061"/>
                      </a:cubicBezTo>
                      <a:cubicBezTo>
                        <a:pt x="21359" y="1061"/>
                        <a:pt x="21401" y="1074"/>
                        <a:pt x="21411" y="1102"/>
                      </a:cubicBezTo>
                      <a:cubicBezTo>
                        <a:pt x="21423" y="1135"/>
                        <a:pt x="21391" y="1151"/>
                        <a:pt x="21375" y="1170"/>
                      </a:cubicBezTo>
                      <a:cubicBezTo>
                        <a:pt x="21359" y="1183"/>
                        <a:pt x="21362" y="1206"/>
                        <a:pt x="21372" y="1225"/>
                      </a:cubicBezTo>
                      <a:cubicBezTo>
                        <a:pt x="21378" y="1241"/>
                        <a:pt x="21395" y="1254"/>
                        <a:pt x="21411" y="1263"/>
                      </a:cubicBezTo>
                      <a:cubicBezTo>
                        <a:pt x="21423" y="1276"/>
                        <a:pt x="21439" y="1299"/>
                        <a:pt x="21481" y="1299"/>
                      </a:cubicBezTo>
                      <a:cubicBezTo>
                        <a:pt x="21568" y="1302"/>
                        <a:pt x="21655" y="1292"/>
                        <a:pt x="21742" y="1276"/>
                      </a:cubicBezTo>
                      <a:cubicBezTo>
                        <a:pt x="21826" y="1263"/>
                        <a:pt x="21907" y="1244"/>
                        <a:pt x="21984" y="1215"/>
                      </a:cubicBezTo>
                      <a:cubicBezTo>
                        <a:pt x="22055" y="1186"/>
                        <a:pt x="22122" y="1154"/>
                        <a:pt x="22193" y="1135"/>
                      </a:cubicBezTo>
                      <a:cubicBezTo>
                        <a:pt x="22290" y="1109"/>
                        <a:pt x="22390" y="1112"/>
                        <a:pt x="22483" y="1144"/>
                      </a:cubicBezTo>
                      <a:cubicBezTo>
                        <a:pt x="22525" y="1157"/>
                        <a:pt x="22567" y="1177"/>
                        <a:pt x="22605" y="1206"/>
                      </a:cubicBezTo>
                      <a:cubicBezTo>
                        <a:pt x="22637" y="1228"/>
                        <a:pt x="22663" y="1257"/>
                        <a:pt x="22689" y="1289"/>
                      </a:cubicBezTo>
                      <a:cubicBezTo>
                        <a:pt x="22660" y="1286"/>
                        <a:pt x="22628" y="1283"/>
                        <a:pt x="22596" y="1279"/>
                      </a:cubicBezTo>
                      <a:cubicBezTo>
                        <a:pt x="22593" y="1276"/>
                        <a:pt x="22589" y="1276"/>
                        <a:pt x="22586" y="1276"/>
                      </a:cubicBezTo>
                      <a:cubicBezTo>
                        <a:pt x="22583" y="1273"/>
                        <a:pt x="22583" y="1270"/>
                        <a:pt x="22580" y="1267"/>
                      </a:cubicBezTo>
                      <a:cubicBezTo>
                        <a:pt x="22551" y="1225"/>
                        <a:pt x="22496" y="1215"/>
                        <a:pt x="22448" y="1209"/>
                      </a:cubicBezTo>
                      <a:moveTo>
                        <a:pt x="22544" y="1054"/>
                      </a:moveTo>
                      <a:lnTo>
                        <a:pt x="22544" y="1054"/>
                      </a:lnTo>
                      <a:cubicBezTo>
                        <a:pt x="22473" y="1016"/>
                        <a:pt x="22393" y="993"/>
                        <a:pt x="22309" y="993"/>
                      </a:cubicBezTo>
                      <a:cubicBezTo>
                        <a:pt x="22222" y="993"/>
                        <a:pt x="22135" y="1016"/>
                        <a:pt x="22048" y="1041"/>
                      </a:cubicBezTo>
                      <a:cubicBezTo>
                        <a:pt x="21958" y="1067"/>
                        <a:pt x="21868" y="1096"/>
                        <a:pt x="21778" y="1122"/>
                      </a:cubicBezTo>
                      <a:cubicBezTo>
                        <a:pt x="21807" y="1093"/>
                        <a:pt x="21839" y="1067"/>
                        <a:pt x="21871" y="1045"/>
                      </a:cubicBezTo>
                      <a:cubicBezTo>
                        <a:pt x="21878" y="1045"/>
                        <a:pt x="21881" y="1041"/>
                        <a:pt x="21884" y="1038"/>
                      </a:cubicBezTo>
                      <a:cubicBezTo>
                        <a:pt x="21884" y="1035"/>
                        <a:pt x="21887" y="1035"/>
                        <a:pt x="21887" y="1035"/>
                      </a:cubicBezTo>
                      <a:cubicBezTo>
                        <a:pt x="22055" y="920"/>
                        <a:pt x="22261" y="843"/>
                        <a:pt x="22444" y="852"/>
                      </a:cubicBezTo>
                      <a:cubicBezTo>
                        <a:pt x="22538" y="859"/>
                        <a:pt x="22628" y="888"/>
                        <a:pt x="22712" y="923"/>
                      </a:cubicBezTo>
                      <a:cubicBezTo>
                        <a:pt x="22699" y="939"/>
                        <a:pt x="22689" y="959"/>
                        <a:pt x="22680" y="977"/>
                      </a:cubicBezTo>
                      <a:cubicBezTo>
                        <a:pt x="22667" y="1006"/>
                        <a:pt x="22657" y="1041"/>
                        <a:pt x="22628" y="1061"/>
                      </a:cubicBezTo>
                      <a:cubicBezTo>
                        <a:pt x="22612" y="1070"/>
                        <a:pt x="22596" y="1074"/>
                        <a:pt x="22577" y="1074"/>
                      </a:cubicBezTo>
                      <a:cubicBezTo>
                        <a:pt x="22567" y="1067"/>
                        <a:pt x="22554" y="1061"/>
                        <a:pt x="22544" y="1054"/>
                      </a:cubicBezTo>
                      <a:moveTo>
                        <a:pt x="22254" y="791"/>
                      </a:moveTo>
                      <a:lnTo>
                        <a:pt x="22254" y="791"/>
                      </a:lnTo>
                      <a:cubicBezTo>
                        <a:pt x="22254" y="788"/>
                        <a:pt x="22254" y="788"/>
                        <a:pt x="22254" y="785"/>
                      </a:cubicBezTo>
                      <a:cubicBezTo>
                        <a:pt x="22277" y="756"/>
                        <a:pt x="22303" y="727"/>
                        <a:pt x="22332" y="701"/>
                      </a:cubicBezTo>
                      <a:cubicBezTo>
                        <a:pt x="22386" y="646"/>
                        <a:pt x="22451" y="601"/>
                        <a:pt x="22522" y="569"/>
                      </a:cubicBezTo>
                      <a:cubicBezTo>
                        <a:pt x="22602" y="537"/>
                        <a:pt x="22689" y="534"/>
                        <a:pt x="22773" y="534"/>
                      </a:cubicBezTo>
                      <a:lnTo>
                        <a:pt x="22776" y="534"/>
                      </a:lnTo>
                      <a:cubicBezTo>
                        <a:pt x="22699" y="546"/>
                        <a:pt x="22621" y="572"/>
                        <a:pt x="22551" y="601"/>
                      </a:cubicBezTo>
                      <a:cubicBezTo>
                        <a:pt x="22448" y="640"/>
                        <a:pt x="22364" y="720"/>
                        <a:pt x="22306" y="814"/>
                      </a:cubicBezTo>
                      <a:cubicBezTo>
                        <a:pt x="22306" y="817"/>
                        <a:pt x="22303" y="820"/>
                        <a:pt x="22303" y="823"/>
                      </a:cubicBezTo>
                      <a:cubicBezTo>
                        <a:pt x="22300" y="823"/>
                        <a:pt x="22296" y="823"/>
                        <a:pt x="22293" y="827"/>
                      </a:cubicBezTo>
                      <a:cubicBezTo>
                        <a:pt x="22270" y="830"/>
                        <a:pt x="22251" y="833"/>
                        <a:pt x="22229" y="836"/>
                      </a:cubicBezTo>
                      <a:cubicBezTo>
                        <a:pt x="22235" y="820"/>
                        <a:pt x="22245" y="804"/>
                        <a:pt x="22254" y="791"/>
                      </a:cubicBezTo>
                      <a:moveTo>
                        <a:pt x="23726" y="926"/>
                      </a:moveTo>
                      <a:lnTo>
                        <a:pt x="23726" y="926"/>
                      </a:lnTo>
                      <a:cubicBezTo>
                        <a:pt x="23746" y="923"/>
                        <a:pt x="23771" y="914"/>
                        <a:pt x="23781" y="894"/>
                      </a:cubicBezTo>
                      <a:cubicBezTo>
                        <a:pt x="23787" y="875"/>
                        <a:pt x="23781" y="856"/>
                        <a:pt x="23778" y="836"/>
                      </a:cubicBezTo>
                      <a:cubicBezTo>
                        <a:pt x="23771" y="814"/>
                        <a:pt x="23768" y="794"/>
                        <a:pt x="23797" y="782"/>
                      </a:cubicBezTo>
                      <a:cubicBezTo>
                        <a:pt x="23803" y="778"/>
                        <a:pt x="23810" y="778"/>
                        <a:pt x="23816" y="778"/>
                      </a:cubicBezTo>
                      <a:cubicBezTo>
                        <a:pt x="23836" y="778"/>
                        <a:pt x="23858" y="791"/>
                        <a:pt x="23871" y="807"/>
                      </a:cubicBezTo>
                      <a:cubicBezTo>
                        <a:pt x="23894" y="823"/>
                        <a:pt x="23907" y="849"/>
                        <a:pt x="23907" y="878"/>
                      </a:cubicBezTo>
                      <a:cubicBezTo>
                        <a:pt x="23903" y="904"/>
                        <a:pt x="23887" y="920"/>
                        <a:pt x="23871" y="936"/>
                      </a:cubicBezTo>
                      <a:cubicBezTo>
                        <a:pt x="23868" y="939"/>
                        <a:pt x="23865" y="943"/>
                        <a:pt x="23861" y="946"/>
                      </a:cubicBezTo>
                      <a:cubicBezTo>
                        <a:pt x="23852" y="955"/>
                        <a:pt x="23839" y="967"/>
                        <a:pt x="23819" y="986"/>
                      </a:cubicBezTo>
                      <a:cubicBezTo>
                        <a:pt x="23810" y="993"/>
                        <a:pt x="23800" y="999"/>
                        <a:pt x="23791" y="1009"/>
                      </a:cubicBezTo>
                      <a:cubicBezTo>
                        <a:pt x="23791" y="1006"/>
                        <a:pt x="23787" y="1006"/>
                        <a:pt x="23784" y="1003"/>
                      </a:cubicBezTo>
                      <a:cubicBezTo>
                        <a:pt x="23633" y="939"/>
                        <a:pt x="23501" y="846"/>
                        <a:pt x="23349" y="782"/>
                      </a:cubicBezTo>
                      <a:cubicBezTo>
                        <a:pt x="23211" y="717"/>
                        <a:pt x="23053" y="685"/>
                        <a:pt x="22902" y="707"/>
                      </a:cubicBezTo>
                      <a:cubicBezTo>
                        <a:pt x="22860" y="714"/>
                        <a:pt x="22818" y="727"/>
                        <a:pt x="22779" y="740"/>
                      </a:cubicBezTo>
                      <a:cubicBezTo>
                        <a:pt x="22741" y="753"/>
                        <a:pt x="22705" y="775"/>
                        <a:pt x="22673" y="798"/>
                      </a:cubicBezTo>
                      <a:cubicBezTo>
                        <a:pt x="22663" y="804"/>
                        <a:pt x="22654" y="814"/>
                        <a:pt x="22647" y="820"/>
                      </a:cubicBezTo>
                      <a:cubicBezTo>
                        <a:pt x="22631" y="827"/>
                        <a:pt x="22618" y="836"/>
                        <a:pt x="22605" y="846"/>
                      </a:cubicBezTo>
                      <a:cubicBezTo>
                        <a:pt x="22593" y="843"/>
                        <a:pt x="22577" y="836"/>
                        <a:pt x="22560" y="833"/>
                      </a:cubicBezTo>
                      <a:cubicBezTo>
                        <a:pt x="22531" y="827"/>
                        <a:pt x="22502" y="823"/>
                        <a:pt x="22473" y="820"/>
                      </a:cubicBezTo>
                      <a:cubicBezTo>
                        <a:pt x="22560" y="753"/>
                        <a:pt x="22647" y="688"/>
                        <a:pt x="22750" y="653"/>
                      </a:cubicBezTo>
                      <a:cubicBezTo>
                        <a:pt x="22863" y="614"/>
                        <a:pt x="22989" y="624"/>
                        <a:pt x="23105" y="646"/>
                      </a:cubicBezTo>
                      <a:cubicBezTo>
                        <a:pt x="23221" y="669"/>
                        <a:pt x="23327" y="714"/>
                        <a:pt x="23430" y="769"/>
                      </a:cubicBezTo>
                      <a:cubicBezTo>
                        <a:pt x="23501" y="807"/>
                        <a:pt x="23568" y="862"/>
                        <a:pt x="23642" y="901"/>
                      </a:cubicBezTo>
                      <a:cubicBezTo>
                        <a:pt x="23662" y="920"/>
                        <a:pt x="23687" y="930"/>
                        <a:pt x="23713" y="930"/>
                      </a:cubicBezTo>
                      <a:cubicBezTo>
                        <a:pt x="23716" y="930"/>
                        <a:pt x="23723" y="926"/>
                        <a:pt x="23726" y="926"/>
                      </a:cubicBezTo>
                      <a:moveTo>
                        <a:pt x="23604" y="833"/>
                      </a:moveTo>
                      <a:lnTo>
                        <a:pt x="23604" y="833"/>
                      </a:lnTo>
                      <a:cubicBezTo>
                        <a:pt x="23559" y="804"/>
                        <a:pt x="23530" y="782"/>
                        <a:pt x="23485" y="756"/>
                      </a:cubicBezTo>
                      <a:cubicBezTo>
                        <a:pt x="23404" y="711"/>
                        <a:pt x="23317" y="669"/>
                        <a:pt x="23230" y="643"/>
                      </a:cubicBezTo>
                      <a:cubicBezTo>
                        <a:pt x="23066" y="588"/>
                        <a:pt x="22889" y="569"/>
                        <a:pt x="22725" y="630"/>
                      </a:cubicBezTo>
                      <a:cubicBezTo>
                        <a:pt x="22718" y="634"/>
                        <a:pt x="22715" y="637"/>
                        <a:pt x="22709" y="637"/>
                      </a:cubicBezTo>
                      <a:cubicBezTo>
                        <a:pt x="22618" y="675"/>
                        <a:pt x="22535" y="733"/>
                        <a:pt x="22467" y="804"/>
                      </a:cubicBezTo>
                      <a:cubicBezTo>
                        <a:pt x="22464" y="807"/>
                        <a:pt x="22457" y="810"/>
                        <a:pt x="22454" y="814"/>
                      </a:cubicBezTo>
                      <a:cubicBezTo>
                        <a:pt x="22448" y="817"/>
                        <a:pt x="22444" y="817"/>
                        <a:pt x="22438" y="817"/>
                      </a:cubicBezTo>
                      <a:cubicBezTo>
                        <a:pt x="22403" y="817"/>
                        <a:pt x="22367" y="820"/>
                        <a:pt x="22332" y="820"/>
                      </a:cubicBezTo>
                      <a:cubicBezTo>
                        <a:pt x="22396" y="707"/>
                        <a:pt x="22518" y="640"/>
                        <a:pt x="22644" y="598"/>
                      </a:cubicBezTo>
                      <a:cubicBezTo>
                        <a:pt x="22795" y="550"/>
                        <a:pt x="22963" y="537"/>
                        <a:pt x="23114" y="585"/>
                      </a:cubicBezTo>
                      <a:cubicBezTo>
                        <a:pt x="23179" y="608"/>
                        <a:pt x="23410" y="704"/>
                        <a:pt x="23465" y="720"/>
                      </a:cubicBezTo>
                      <a:cubicBezTo>
                        <a:pt x="23478" y="724"/>
                        <a:pt x="23581" y="746"/>
                        <a:pt x="23620" y="756"/>
                      </a:cubicBezTo>
                      <a:cubicBezTo>
                        <a:pt x="23607" y="778"/>
                        <a:pt x="23601" y="804"/>
                        <a:pt x="23604" y="833"/>
                      </a:cubicBezTo>
                      <a:moveTo>
                        <a:pt x="23968" y="662"/>
                      </a:moveTo>
                      <a:lnTo>
                        <a:pt x="23968" y="662"/>
                      </a:lnTo>
                      <a:cubicBezTo>
                        <a:pt x="23994" y="659"/>
                        <a:pt x="24006" y="646"/>
                        <a:pt x="24016" y="624"/>
                      </a:cubicBezTo>
                      <a:cubicBezTo>
                        <a:pt x="24026" y="608"/>
                        <a:pt x="24039" y="601"/>
                        <a:pt x="24055" y="601"/>
                      </a:cubicBezTo>
                      <a:cubicBezTo>
                        <a:pt x="24064" y="601"/>
                        <a:pt x="24077" y="608"/>
                        <a:pt x="24084" y="621"/>
                      </a:cubicBezTo>
                      <a:cubicBezTo>
                        <a:pt x="24100" y="646"/>
                        <a:pt x="24093" y="685"/>
                        <a:pt x="24064" y="698"/>
                      </a:cubicBezTo>
                      <a:cubicBezTo>
                        <a:pt x="24048" y="704"/>
                        <a:pt x="24032" y="704"/>
                        <a:pt x="24013" y="707"/>
                      </a:cubicBezTo>
                      <a:cubicBezTo>
                        <a:pt x="24003" y="707"/>
                        <a:pt x="23994" y="704"/>
                        <a:pt x="23987" y="704"/>
                      </a:cubicBezTo>
                      <a:cubicBezTo>
                        <a:pt x="23919" y="701"/>
                        <a:pt x="23868" y="659"/>
                        <a:pt x="23803" y="653"/>
                      </a:cubicBezTo>
                      <a:cubicBezTo>
                        <a:pt x="23797" y="653"/>
                        <a:pt x="23794" y="653"/>
                        <a:pt x="23791" y="653"/>
                      </a:cubicBezTo>
                      <a:cubicBezTo>
                        <a:pt x="23733" y="650"/>
                        <a:pt x="23671" y="682"/>
                        <a:pt x="23636" y="727"/>
                      </a:cubicBezTo>
                      <a:cubicBezTo>
                        <a:pt x="23620" y="724"/>
                        <a:pt x="23588" y="714"/>
                        <a:pt x="23581" y="714"/>
                      </a:cubicBezTo>
                      <a:cubicBezTo>
                        <a:pt x="23562" y="711"/>
                        <a:pt x="23539" y="704"/>
                        <a:pt x="23520" y="698"/>
                      </a:cubicBezTo>
                      <a:cubicBezTo>
                        <a:pt x="23478" y="688"/>
                        <a:pt x="23436" y="675"/>
                        <a:pt x="23394" y="662"/>
                      </a:cubicBezTo>
                      <a:cubicBezTo>
                        <a:pt x="23314" y="634"/>
                        <a:pt x="23234" y="598"/>
                        <a:pt x="23153" y="566"/>
                      </a:cubicBezTo>
                      <a:cubicBezTo>
                        <a:pt x="23146" y="563"/>
                        <a:pt x="23137" y="559"/>
                        <a:pt x="23130" y="556"/>
                      </a:cubicBezTo>
                      <a:cubicBezTo>
                        <a:pt x="23011" y="505"/>
                        <a:pt x="22889" y="495"/>
                        <a:pt x="22760" y="498"/>
                      </a:cubicBezTo>
                      <a:cubicBezTo>
                        <a:pt x="22753" y="498"/>
                        <a:pt x="22747" y="498"/>
                        <a:pt x="22741" y="498"/>
                      </a:cubicBezTo>
                      <a:cubicBezTo>
                        <a:pt x="22782" y="457"/>
                        <a:pt x="22869" y="453"/>
                        <a:pt x="22921" y="453"/>
                      </a:cubicBezTo>
                      <a:cubicBezTo>
                        <a:pt x="23008" y="450"/>
                        <a:pt x="23095" y="460"/>
                        <a:pt x="23182" y="479"/>
                      </a:cubicBezTo>
                      <a:cubicBezTo>
                        <a:pt x="23266" y="495"/>
                        <a:pt x="23346" y="524"/>
                        <a:pt x="23430" y="546"/>
                      </a:cubicBezTo>
                      <a:cubicBezTo>
                        <a:pt x="23430" y="550"/>
                        <a:pt x="23433" y="550"/>
                        <a:pt x="23433" y="550"/>
                      </a:cubicBezTo>
                      <a:cubicBezTo>
                        <a:pt x="23449" y="553"/>
                        <a:pt x="23465" y="559"/>
                        <a:pt x="23478" y="563"/>
                      </a:cubicBezTo>
                      <a:cubicBezTo>
                        <a:pt x="23614" y="605"/>
                        <a:pt x="23755" y="634"/>
                        <a:pt x="23891" y="611"/>
                      </a:cubicBezTo>
                      <a:cubicBezTo>
                        <a:pt x="23900" y="640"/>
                        <a:pt x="23926" y="666"/>
                        <a:pt x="23964" y="662"/>
                      </a:cubicBezTo>
                      <a:lnTo>
                        <a:pt x="23964" y="662"/>
                      </a:lnTo>
                      <a:lnTo>
                        <a:pt x="23968" y="662"/>
                      </a:lnTo>
                      <a:moveTo>
                        <a:pt x="23823" y="521"/>
                      </a:moveTo>
                      <a:lnTo>
                        <a:pt x="23823" y="521"/>
                      </a:lnTo>
                      <a:cubicBezTo>
                        <a:pt x="23865" y="521"/>
                        <a:pt x="23884" y="498"/>
                        <a:pt x="23894" y="485"/>
                      </a:cubicBezTo>
                      <a:cubicBezTo>
                        <a:pt x="23910" y="476"/>
                        <a:pt x="23926" y="463"/>
                        <a:pt x="23935" y="447"/>
                      </a:cubicBezTo>
                      <a:cubicBezTo>
                        <a:pt x="23945" y="427"/>
                        <a:pt x="23948" y="405"/>
                        <a:pt x="23932" y="392"/>
                      </a:cubicBezTo>
                      <a:cubicBezTo>
                        <a:pt x="23913" y="373"/>
                        <a:pt x="23884" y="357"/>
                        <a:pt x="23894" y="325"/>
                      </a:cubicBezTo>
                      <a:cubicBezTo>
                        <a:pt x="23907" y="295"/>
                        <a:pt x="23945" y="283"/>
                        <a:pt x="23977" y="283"/>
                      </a:cubicBezTo>
                      <a:cubicBezTo>
                        <a:pt x="24000" y="283"/>
                        <a:pt x="24026" y="292"/>
                        <a:pt x="24045" y="305"/>
                      </a:cubicBezTo>
                      <a:cubicBezTo>
                        <a:pt x="24090" y="334"/>
                        <a:pt x="24129" y="385"/>
                        <a:pt x="24122" y="440"/>
                      </a:cubicBezTo>
                      <a:cubicBezTo>
                        <a:pt x="24119" y="463"/>
                        <a:pt x="24100" y="501"/>
                        <a:pt x="24074" y="501"/>
                      </a:cubicBezTo>
                      <a:cubicBezTo>
                        <a:pt x="24051" y="501"/>
                        <a:pt x="24032" y="482"/>
                        <a:pt x="24010" y="479"/>
                      </a:cubicBezTo>
                      <a:cubicBezTo>
                        <a:pt x="24006" y="479"/>
                        <a:pt x="24003" y="479"/>
                        <a:pt x="23997" y="479"/>
                      </a:cubicBezTo>
                      <a:cubicBezTo>
                        <a:pt x="23951" y="476"/>
                        <a:pt x="23910" y="521"/>
                        <a:pt x="23894" y="563"/>
                      </a:cubicBezTo>
                      <a:cubicBezTo>
                        <a:pt x="23894" y="566"/>
                        <a:pt x="23894" y="566"/>
                        <a:pt x="23891" y="569"/>
                      </a:cubicBezTo>
                      <a:cubicBezTo>
                        <a:pt x="23765" y="595"/>
                        <a:pt x="23633" y="569"/>
                        <a:pt x="23510" y="534"/>
                      </a:cubicBezTo>
                      <a:cubicBezTo>
                        <a:pt x="23482" y="527"/>
                        <a:pt x="23452" y="518"/>
                        <a:pt x="23423" y="508"/>
                      </a:cubicBezTo>
                      <a:cubicBezTo>
                        <a:pt x="23327" y="479"/>
                        <a:pt x="23227" y="447"/>
                        <a:pt x="23127" y="431"/>
                      </a:cubicBezTo>
                      <a:cubicBezTo>
                        <a:pt x="23037" y="418"/>
                        <a:pt x="22947" y="418"/>
                        <a:pt x="22860" y="431"/>
                      </a:cubicBezTo>
                      <a:cubicBezTo>
                        <a:pt x="22812" y="437"/>
                        <a:pt x="22757" y="450"/>
                        <a:pt x="22725" y="489"/>
                      </a:cubicBezTo>
                      <a:cubicBezTo>
                        <a:pt x="22725" y="492"/>
                        <a:pt x="22721" y="495"/>
                        <a:pt x="22718" y="498"/>
                      </a:cubicBezTo>
                      <a:cubicBezTo>
                        <a:pt x="22715" y="498"/>
                        <a:pt x="22712" y="501"/>
                        <a:pt x="22709" y="501"/>
                      </a:cubicBezTo>
                      <a:cubicBezTo>
                        <a:pt x="22676" y="505"/>
                        <a:pt x="22647" y="508"/>
                        <a:pt x="22615" y="511"/>
                      </a:cubicBezTo>
                      <a:cubicBezTo>
                        <a:pt x="22641" y="479"/>
                        <a:pt x="22670" y="450"/>
                        <a:pt x="22702" y="427"/>
                      </a:cubicBezTo>
                      <a:cubicBezTo>
                        <a:pt x="22737" y="402"/>
                        <a:pt x="22779" y="379"/>
                        <a:pt x="22825" y="366"/>
                      </a:cubicBezTo>
                      <a:cubicBezTo>
                        <a:pt x="22918" y="334"/>
                        <a:pt x="23018" y="331"/>
                        <a:pt x="23111" y="357"/>
                      </a:cubicBezTo>
                      <a:cubicBezTo>
                        <a:pt x="23185" y="379"/>
                        <a:pt x="23253" y="408"/>
                        <a:pt x="23324" y="437"/>
                      </a:cubicBezTo>
                      <a:cubicBezTo>
                        <a:pt x="23401" y="466"/>
                        <a:pt x="23482" y="485"/>
                        <a:pt x="23562" y="498"/>
                      </a:cubicBezTo>
                      <a:cubicBezTo>
                        <a:pt x="23649" y="514"/>
                        <a:pt x="23736" y="527"/>
                        <a:pt x="23823" y="521"/>
                      </a:cubicBezTo>
                      <a:moveTo>
                        <a:pt x="23439" y="1431"/>
                      </a:moveTo>
                      <a:lnTo>
                        <a:pt x="23439" y="1431"/>
                      </a:lnTo>
                      <a:cubicBezTo>
                        <a:pt x="23433" y="1431"/>
                        <a:pt x="23430" y="1431"/>
                        <a:pt x="23427" y="1431"/>
                      </a:cubicBezTo>
                      <a:cubicBezTo>
                        <a:pt x="23362" y="1434"/>
                        <a:pt x="23307" y="1479"/>
                        <a:pt x="23243" y="1483"/>
                      </a:cubicBezTo>
                      <a:cubicBezTo>
                        <a:pt x="23234" y="1483"/>
                        <a:pt x="23224" y="1486"/>
                        <a:pt x="23214" y="1483"/>
                      </a:cubicBezTo>
                      <a:cubicBezTo>
                        <a:pt x="23198" y="1483"/>
                        <a:pt x="23179" y="1483"/>
                        <a:pt x="23166" y="1476"/>
                      </a:cubicBezTo>
                      <a:cubicBezTo>
                        <a:pt x="23137" y="1463"/>
                        <a:pt x="23130" y="1424"/>
                        <a:pt x="23143" y="1399"/>
                      </a:cubicBezTo>
                      <a:cubicBezTo>
                        <a:pt x="23153" y="1386"/>
                        <a:pt x="23162" y="1379"/>
                        <a:pt x="23175" y="1379"/>
                      </a:cubicBezTo>
                      <a:cubicBezTo>
                        <a:pt x="23188" y="1376"/>
                        <a:pt x="23204" y="1386"/>
                        <a:pt x="23211" y="1402"/>
                      </a:cubicBezTo>
                      <a:cubicBezTo>
                        <a:pt x="23224" y="1424"/>
                        <a:pt x="23237" y="1437"/>
                        <a:pt x="23262" y="1441"/>
                      </a:cubicBezTo>
                      <a:lnTo>
                        <a:pt x="23262" y="1441"/>
                      </a:lnTo>
                      <a:lnTo>
                        <a:pt x="23262" y="1441"/>
                      </a:lnTo>
                      <a:cubicBezTo>
                        <a:pt x="23301" y="1444"/>
                        <a:pt x="23330" y="1418"/>
                        <a:pt x="23337" y="1386"/>
                      </a:cubicBezTo>
                      <a:cubicBezTo>
                        <a:pt x="23475" y="1411"/>
                        <a:pt x="23617" y="1383"/>
                        <a:pt x="23749" y="1341"/>
                      </a:cubicBezTo>
                      <a:cubicBezTo>
                        <a:pt x="23765" y="1338"/>
                        <a:pt x="23778" y="1331"/>
                        <a:pt x="23794" y="1328"/>
                      </a:cubicBezTo>
                      <a:cubicBezTo>
                        <a:pt x="23797" y="1328"/>
                        <a:pt x="23797" y="1328"/>
                        <a:pt x="23800" y="1325"/>
                      </a:cubicBezTo>
                      <a:cubicBezTo>
                        <a:pt x="23881" y="1299"/>
                        <a:pt x="23964" y="1273"/>
                        <a:pt x="24048" y="1254"/>
                      </a:cubicBezTo>
                      <a:cubicBezTo>
                        <a:pt x="24132" y="1238"/>
                        <a:pt x="24222" y="1228"/>
                        <a:pt x="24309" y="1231"/>
                      </a:cubicBezTo>
                      <a:cubicBezTo>
                        <a:pt x="24360" y="1231"/>
                        <a:pt x="24448" y="1231"/>
                        <a:pt x="24486" y="1276"/>
                      </a:cubicBezTo>
                      <a:cubicBezTo>
                        <a:pt x="24480" y="1276"/>
                        <a:pt x="24473" y="1276"/>
                        <a:pt x="24467" y="1276"/>
                      </a:cubicBezTo>
                      <a:cubicBezTo>
                        <a:pt x="24341" y="1273"/>
                        <a:pt x="24219" y="1283"/>
                        <a:pt x="24100" y="1331"/>
                      </a:cubicBezTo>
                      <a:cubicBezTo>
                        <a:pt x="24090" y="1334"/>
                        <a:pt x="24084" y="1338"/>
                        <a:pt x="24074" y="1341"/>
                      </a:cubicBezTo>
                      <a:cubicBezTo>
                        <a:pt x="23997" y="1376"/>
                        <a:pt x="23916" y="1411"/>
                        <a:pt x="23832" y="1441"/>
                      </a:cubicBezTo>
                      <a:cubicBezTo>
                        <a:pt x="23794" y="1454"/>
                        <a:pt x="23752" y="1466"/>
                        <a:pt x="23710" y="1476"/>
                      </a:cubicBezTo>
                      <a:cubicBezTo>
                        <a:pt x="23687" y="1483"/>
                        <a:pt x="23668" y="1486"/>
                        <a:pt x="23646" y="1492"/>
                      </a:cubicBezTo>
                      <a:cubicBezTo>
                        <a:pt x="23639" y="1492"/>
                        <a:pt x="23607" y="1502"/>
                        <a:pt x="23591" y="1505"/>
                      </a:cubicBezTo>
                      <a:cubicBezTo>
                        <a:pt x="23555" y="1460"/>
                        <a:pt x="23494" y="1428"/>
                        <a:pt x="23439" y="1431"/>
                      </a:cubicBezTo>
                      <a:moveTo>
                        <a:pt x="24370" y="1209"/>
                      </a:moveTo>
                      <a:lnTo>
                        <a:pt x="24370" y="1209"/>
                      </a:lnTo>
                      <a:cubicBezTo>
                        <a:pt x="24280" y="1196"/>
                        <a:pt x="24190" y="1196"/>
                        <a:pt x="24103" y="1209"/>
                      </a:cubicBezTo>
                      <a:cubicBezTo>
                        <a:pt x="24000" y="1225"/>
                        <a:pt x="23903" y="1257"/>
                        <a:pt x="23803" y="1286"/>
                      </a:cubicBezTo>
                      <a:cubicBezTo>
                        <a:pt x="23775" y="1296"/>
                        <a:pt x="23749" y="1305"/>
                        <a:pt x="23720" y="1312"/>
                      </a:cubicBezTo>
                      <a:cubicBezTo>
                        <a:pt x="23594" y="1347"/>
                        <a:pt x="23462" y="1373"/>
                        <a:pt x="23337" y="1347"/>
                      </a:cubicBezTo>
                      <a:cubicBezTo>
                        <a:pt x="23337" y="1344"/>
                        <a:pt x="23337" y="1341"/>
                        <a:pt x="23333" y="1341"/>
                      </a:cubicBezTo>
                      <a:cubicBezTo>
                        <a:pt x="23320" y="1299"/>
                        <a:pt x="23278" y="1254"/>
                        <a:pt x="23230" y="1257"/>
                      </a:cubicBezTo>
                      <a:cubicBezTo>
                        <a:pt x="23227" y="1257"/>
                        <a:pt x="23224" y="1257"/>
                        <a:pt x="23221" y="1257"/>
                      </a:cubicBezTo>
                      <a:cubicBezTo>
                        <a:pt x="23198" y="1260"/>
                        <a:pt x="23179" y="1279"/>
                        <a:pt x="23156" y="1279"/>
                      </a:cubicBezTo>
                      <a:cubicBezTo>
                        <a:pt x="23127" y="1279"/>
                        <a:pt x="23111" y="1241"/>
                        <a:pt x="23108" y="1215"/>
                      </a:cubicBezTo>
                      <a:cubicBezTo>
                        <a:pt x="23101" y="1164"/>
                        <a:pt x="23140" y="1112"/>
                        <a:pt x="23182" y="1083"/>
                      </a:cubicBezTo>
                      <a:cubicBezTo>
                        <a:pt x="23204" y="1070"/>
                        <a:pt x="23227" y="1061"/>
                        <a:pt x="23253" y="1061"/>
                      </a:cubicBezTo>
                      <a:cubicBezTo>
                        <a:pt x="23282" y="1061"/>
                        <a:pt x="23324" y="1074"/>
                        <a:pt x="23333" y="1102"/>
                      </a:cubicBezTo>
                      <a:cubicBezTo>
                        <a:pt x="23346" y="1135"/>
                        <a:pt x="23317" y="1151"/>
                        <a:pt x="23298" y="1170"/>
                      </a:cubicBezTo>
                      <a:cubicBezTo>
                        <a:pt x="23282" y="1183"/>
                        <a:pt x="23285" y="1206"/>
                        <a:pt x="23294" y="1225"/>
                      </a:cubicBezTo>
                      <a:cubicBezTo>
                        <a:pt x="23301" y="1241"/>
                        <a:pt x="23317" y="1254"/>
                        <a:pt x="23333" y="1263"/>
                      </a:cubicBezTo>
                      <a:cubicBezTo>
                        <a:pt x="23346" y="1276"/>
                        <a:pt x="23362" y="1299"/>
                        <a:pt x="23404" y="1299"/>
                      </a:cubicBezTo>
                      <a:cubicBezTo>
                        <a:pt x="23491" y="1302"/>
                        <a:pt x="23578" y="1292"/>
                        <a:pt x="23665" y="1276"/>
                      </a:cubicBezTo>
                      <a:cubicBezTo>
                        <a:pt x="23749" y="1263"/>
                        <a:pt x="23829" y="1244"/>
                        <a:pt x="23907" y="1215"/>
                      </a:cubicBezTo>
                      <a:cubicBezTo>
                        <a:pt x="23977" y="1186"/>
                        <a:pt x="24045" y="1154"/>
                        <a:pt x="24116" y="1135"/>
                      </a:cubicBezTo>
                      <a:cubicBezTo>
                        <a:pt x="24212" y="1109"/>
                        <a:pt x="24312" y="1112"/>
                        <a:pt x="24406" y="1144"/>
                      </a:cubicBezTo>
                      <a:cubicBezTo>
                        <a:pt x="24448" y="1157"/>
                        <a:pt x="24489" y="1177"/>
                        <a:pt x="24528" y="1206"/>
                      </a:cubicBezTo>
                      <a:cubicBezTo>
                        <a:pt x="24560" y="1228"/>
                        <a:pt x="24586" y="1257"/>
                        <a:pt x="24612" y="1289"/>
                      </a:cubicBezTo>
                      <a:cubicBezTo>
                        <a:pt x="24583" y="1286"/>
                        <a:pt x="24551" y="1283"/>
                        <a:pt x="24518" y="1279"/>
                      </a:cubicBezTo>
                      <a:cubicBezTo>
                        <a:pt x="24515" y="1276"/>
                        <a:pt x="24512" y="1276"/>
                        <a:pt x="24509" y="1276"/>
                      </a:cubicBezTo>
                      <a:cubicBezTo>
                        <a:pt x="24506" y="1273"/>
                        <a:pt x="24506" y="1270"/>
                        <a:pt x="24502" y="1267"/>
                      </a:cubicBezTo>
                      <a:cubicBezTo>
                        <a:pt x="24473" y="1225"/>
                        <a:pt x="24419" y="1215"/>
                        <a:pt x="24370" y="1209"/>
                      </a:cubicBezTo>
                      <a:moveTo>
                        <a:pt x="24467" y="1054"/>
                      </a:moveTo>
                      <a:lnTo>
                        <a:pt x="24467" y="1054"/>
                      </a:lnTo>
                      <a:cubicBezTo>
                        <a:pt x="24396" y="1016"/>
                        <a:pt x="24316" y="993"/>
                        <a:pt x="24232" y="993"/>
                      </a:cubicBezTo>
                      <a:cubicBezTo>
                        <a:pt x="24145" y="993"/>
                        <a:pt x="24058" y="1016"/>
                        <a:pt x="23971" y="1041"/>
                      </a:cubicBezTo>
                      <a:cubicBezTo>
                        <a:pt x="23881" y="1067"/>
                        <a:pt x="23791" y="1096"/>
                        <a:pt x="23700" y="1122"/>
                      </a:cubicBezTo>
                      <a:cubicBezTo>
                        <a:pt x="23729" y="1093"/>
                        <a:pt x="23762" y="1067"/>
                        <a:pt x="23794" y="1045"/>
                      </a:cubicBezTo>
                      <a:cubicBezTo>
                        <a:pt x="23800" y="1045"/>
                        <a:pt x="23803" y="1041"/>
                        <a:pt x="23807" y="1038"/>
                      </a:cubicBezTo>
                      <a:cubicBezTo>
                        <a:pt x="23807" y="1035"/>
                        <a:pt x="23810" y="1035"/>
                        <a:pt x="23810" y="1035"/>
                      </a:cubicBezTo>
                      <a:cubicBezTo>
                        <a:pt x="23977" y="920"/>
                        <a:pt x="24183" y="843"/>
                        <a:pt x="24367" y="852"/>
                      </a:cubicBezTo>
                      <a:cubicBezTo>
                        <a:pt x="24460" y="859"/>
                        <a:pt x="24551" y="888"/>
                        <a:pt x="24634" y="923"/>
                      </a:cubicBezTo>
                      <a:cubicBezTo>
                        <a:pt x="24621" y="939"/>
                        <a:pt x="24612" y="959"/>
                        <a:pt x="24602" y="977"/>
                      </a:cubicBezTo>
                      <a:cubicBezTo>
                        <a:pt x="24592" y="1006"/>
                        <a:pt x="24580" y="1041"/>
                        <a:pt x="24551" y="1061"/>
                      </a:cubicBezTo>
                      <a:cubicBezTo>
                        <a:pt x="24535" y="1070"/>
                        <a:pt x="24518" y="1074"/>
                        <a:pt x="24499" y="1074"/>
                      </a:cubicBezTo>
                      <a:cubicBezTo>
                        <a:pt x="24489" y="1067"/>
                        <a:pt x="24476" y="1061"/>
                        <a:pt x="24467" y="1054"/>
                      </a:cubicBezTo>
                      <a:moveTo>
                        <a:pt x="24177" y="791"/>
                      </a:moveTo>
                      <a:lnTo>
                        <a:pt x="24177" y="791"/>
                      </a:lnTo>
                      <a:cubicBezTo>
                        <a:pt x="24177" y="788"/>
                        <a:pt x="24177" y="788"/>
                        <a:pt x="24177" y="785"/>
                      </a:cubicBezTo>
                      <a:cubicBezTo>
                        <a:pt x="24200" y="756"/>
                        <a:pt x="24225" y="727"/>
                        <a:pt x="24254" y="701"/>
                      </a:cubicBezTo>
                      <a:cubicBezTo>
                        <a:pt x="24309" y="646"/>
                        <a:pt x="24373" y="601"/>
                        <a:pt x="24444" y="569"/>
                      </a:cubicBezTo>
                      <a:cubicBezTo>
                        <a:pt x="24525" y="537"/>
                        <a:pt x="24612" y="534"/>
                        <a:pt x="24696" y="534"/>
                      </a:cubicBezTo>
                      <a:lnTo>
                        <a:pt x="24699" y="534"/>
                      </a:lnTo>
                      <a:cubicBezTo>
                        <a:pt x="24621" y="546"/>
                        <a:pt x="24544" y="572"/>
                        <a:pt x="24473" y="601"/>
                      </a:cubicBezTo>
                      <a:cubicBezTo>
                        <a:pt x="24370" y="640"/>
                        <a:pt x="24287" y="720"/>
                        <a:pt x="24228" y="814"/>
                      </a:cubicBezTo>
                      <a:cubicBezTo>
                        <a:pt x="24228" y="817"/>
                        <a:pt x="24225" y="820"/>
                        <a:pt x="24225" y="823"/>
                      </a:cubicBezTo>
                      <a:cubicBezTo>
                        <a:pt x="24222" y="823"/>
                        <a:pt x="24219" y="823"/>
                        <a:pt x="24216" y="827"/>
                      </a:cubicBezTo>
                      <a:cubicBezTo>
                        <a:pt x="24193" y="830"/>
                        <a:pt x="24174" y="833"/>
                        <a:pt x="24151" y="836"/>
                      </a:cubicBezTo>
                      <a:cubicBezTo>
                        <a:pt x="24158" y="820"/>
                        <a:pt x="24167" y="804"/>
                        <a:pt x="24177" y="791"/>
                      </a:cubicBezTo>
                      <a:moveTo>
                        <a:pt x="25526" y="833"/>
                      </a:moveTo>
                      <a:lnTo>
                        <a:pt x="25526" y="833"/>
                      </a:lnTo>
                      <a:cubicBezTo>
                        <a:pt x="25481" y="804"/>
                        <a:pt x="25453" y="782"/>
                        <a:pt x="25407" y="756"/>
                      </a:cubicBezTo>
                      <a:cubicBezTo>
                        <a:pt x="25327" y="711"/>
                        <a:pt x="25240" y="669"/>
                        <a:pt x="25153" y="643"/>
                      </a:cubicBezTo>
                      <a:cubicBezTo>
                        <a:pt x="24989" y="588"/>
                        <a:pt x="24812" y="569"/>
                        <a:pt x="24647" y="630"/>
                      </a:cubicBezTo>
                      <a:cubicBezTo>
                        <a:pt x="24641" y="634"/>
                        <a:pt x="24638" y="637"/>
                        <a:pt x="24631" y="637"/>
                      </a:cubicBezTo>
                      <a:cubicBezTo>
                        <a:pt x="24541" y="675"/>
                        <a:pt x="24457" y="733"/>
                        <a:pt x="24390" y="804"/>
                      </a:cubicBezTo>
                      <a:cubicBezTo>
                        <a:pt x="24386" y="807"/>
                        <a:pt x="24380" y="810"/>
                        <a:pt x="24377" y="814"/>
                      </a:cubicBezTo>
                      <a:cubicBezTo>
                        <a:pt x="24370" y="817"/>
                        <a:pt x="24367" y="817"/>
                        <a:pt x="24360" y="817"/>
                      </a:cubicBezTo>
                      <a:cubicBezTo>
                        <a:pt x="24325" y="817"/>
                        <a:pt x="24290" y="820"/>
                        <a:pt x="24254" y="820"/>
                      </a:cubicBezTo>
                      <a:cubicBezTo>
                        <a:pt x="24319" y="707"/>
                        <a:pt x="24441" y="640"/>
                        <a:pt x="24567" y="598"/>
                      </a:cubicBezTo>
                      <a:cubicBezTo>
                        <a:pt x="24718" y="550"/>
                        <a:pt x="24885" y="537"/>
                        <a:pt x="25037" y="585"/>
                      </a:cubicBezTo>
                      <a:cubicBezTo>
                        <a:pt x="25101" y="608"/>
                        <a:pt x="25333" y="704"/>
                        <a:pt x="25388" y="720"/>
                      </a:cubicBezTo>
                      <a:cubicBezTo>
                        <a:pt x="25401" y="724"/>
                        <a:pt x="25504" y="746"/>
                        <a:pt x="25542" y="756"/>
                      </a:cubicBezTo>
                      <a:cubicBezTo>
                        <a:pt x="25530" y="778"/>
                        <a:pt x="25523" y="804"/>
                        <a:pt x="25526" y="833"/>
                      </a:cubicBezTo>
                      <a:moveTo>
                        <a:pt x="25890" y="662"/>
                      </a:moveTo>
                      <a:lnTo>
                        <a:pt x="25890" y="662"/>
                      </a:lnTo>
                      <a:cubicBezTo>
                        <a:pt x="25916" y="659"/>
                        <a:pt x="25929" y="646"/>
                        <a:pt x="25939" y="624"/>
                      </a:cubicBezTo>
                      <a:cubicBezTo>
                        <a:pt x="25948" y="608"/>
                        <a:pt x="25961" y="601"/>
                        <a:pt x="25977" y="601"/>
                      </a:cubicBezTo>
                      <a:cubicBezTo>
                        <a:pt x="25987" y="601"/>
                        <a:pt x="26000" y="608"/>
                        <a:pt x="26006" y="621"/>
                      </a:cubicBezTo>
                      <a:cubicBezTo>
                        <a:pt x="26022" y="646"/>
                        <a:pt x="26016" y="685"/>
                        <a:pt x="25987" y="698"/>
                      </a:cubicBezTo>
                      <a:cubicBezTo>
                        <a:pt x="25971" y="704"/>
                        <a:pt x="25955" y="704"/>
                        <a:pt x="25939" y="707"/>
                      </a:cubicBezTo>
                      <a:cubicBezTo>
                        <a:pt x="25926" y="707"/>
                        <a:pt x="25916" y="704"/>
                        <a:pt x="25910" y="704"/>
                      </a:cubicBezTo>
                      <a:cubicBezTo>
                        <a:pt x="25842" y="701"/>
                        <a:pt x="25790" y="659"/>
                        <a:pt x="25726" y="653"/>
                      </a:cubicBezTo>
                      <a:cubicBezTo>
                        <a:pt x="25720" y="653"/>
                        <a:pt x="25717" y="653"/>
                        <a:pt x="25713" y="653"/>
                      </a:cubicBezTo>
                      <a:cubicBezTo>
                        <a:pt x="25655" y="650"/>
                        <a:pt x="25594" y="682"/>
                        <a:pt x="25559" y="727"/>
                      </a:cubicBezTo>
                      <a:cubicBezTo>
                        <a:pt x="25542" y="724"/>
                        <a:pt x="25510" y="714"/>
                        <a:pt x="25504" y="714"/>
                      </a:cubicBezTo>
                      <a:cubicBezTo>
                        <a:pt x="25485" y="711"/>
                        <a:pt x="25462" y="704"/>
                        <a:pt x="25443" y="698"/>
                      </a:cubicBezTo>
                      <a:cubicBezTo>
                        <a:pt x="25401" y="688"/>
                        <a:pt x="25359" y="675"/>
                        <a:pt x="25317" y="662"/>
                      </a:cubicBezTo>
                      <a:cubicBezTo>
                        <a:pt x="25237" y="634"/>
                        <a:pt x="25156" y="598"/>
                        <a:pt x="25076" y="566"/>
                      </a:cubicBezTo>
                      <a:cubicBezTo>
                        <a:pt x="25069" y="563"/>
                        <a:pt x="25060" y="559"/>
                        <a:pt x="25053" y="556"/>
                      </a:cubicBezTo>
                      <a:cubicBezTo>
                        <a:pt x="24934" y="505"/>
                        <a:pt x="24812" y="495"/>
                        <a:pt x="24683" y="498"/>
                      </a:cubicBezTo>
                      <a:cubicBezTo>
                        <a:pt x="24676" y="498"/>
                        <a:pt x="24670" y="498"/>
                        <a:pt x="24663" y="498"/>
                      </a:cubicBezTo>
                      <a:cubicBezTo>
                        <a:pt x="24705" y="457"/>
                        <a:pt x="24792" y="453"/>
                        <a:pt x="24844" y="453"/>
                      </a:cubicBezTo>
                      <a:cubicBezTo>
                        <a:pt x="24931" y="450"/>
                        <a:pt x="25017" y="460"/>
                        <a:pt x="25105" y="479"/>
                      </a:cubicBezTo>
                      <a:cubicBezTo>
                        <a:pt x="25188" y="495"/>
                        <a:pt x="25269" y="524"/>
                        <a:pt x="25353" y="546"/>
                      </a:cubicBezTo>
                      <a:cubicBezTo>
                        <a:pt x="25353" y="550"/>
                        <a:pt x="25356" y="550"/>
                        <a:pt x="25356" y="550"/>
                      </a:cubicBezTo>
                      <a:cubicBezTo>
                        <a:pt x="25372" y="553"/>
                        <a:pt x="25388" y="559"/>
                        <a:pt x="25401" y="563"/>
                      </a:cubicBezTo>
                      <a:cubicBezTo>
                        <a:pt x="25536" y="605"/>
                        <a:pt x="25678" y="634"/>
                        <a:pt x="25813" y="611"/>
                      </a:cubicBezTo>
                      <a:cubicBezTo>
                        <a:pt x="25823" y="640"/>
                        <a:pt x="25849" y="666"/>
                        <a:pt x="25887" y="662"/>
                      </a:cubicBezTo>
                      <a:lnTo>
                        <a:pt x="25887" y="662"/>
                      </a:lnTo>
                      <a:lnTo>
                        <a:pt x="25890" y="662"/>
                      </a:lnTo>
                      <a:moveTo>
                        <a:pt x="25746" y="521"/>
                      </a:moveTo>
                      <a:lnTo>
                        <a:pt x="25746" y="521"/>
                      </a:lnTo>
                      <a:cubicBezTo>
                        <a:pt x="25787" y="521"/>
                        <a:pt x="25807" y="498"/>
                        <a:pt x="25816" y="485"/>
                      </a:cubicBezTo>
                      <a:cubicBezTo>
                        <a:pt x="25832" y="476"/>
                        <a:pt x="25849" y="463"/>
                        <a:pt x="25858" y="447"/>
                      </a:cubicBezTo>
                      <a:cubicBezTo>
                        <a:pt x="25868" y="427"/>
                        <a:pt x="25871" y="405"/>
                        <a:pt x="25855" y="392"/>
                      </a:cubicBezTo>
                      <a:cubicBezTo>
                        <a:pt x="25836" y="373"/>
                        <a:pt x="25807" y="357"/>
                        <a:pt x="25816" y="325"/>
                      </a:cubicBezTo>
                      <a:cubicBezTo>
                        <a:pt x="25829" y="295"/>
                        <a:pt x="25868" y="283"/>
                        <a:pt x="25900" y="283"/>
                      </a:cubicBezTo>
                      <a:cubicBezTo>
                        <a:pt x="25922" y="283"/>
                        <a:pt x="25948" y="292"/>
                        <a:pt x="25968" y="305"/>
                      </a:cubicBezTo>
                      <a:cubicBezTo>
                        <a:pt x="26013" y="334"/>
                        <a:pt x="26051" y="385"/>
                        <a:pt x="26045" y="440"/>
                      </a:cubicBezTo>
                      <a:cubicBezTo>
                        <a:pt x="26042" y="463"/>
                        <a:pt x="26022" y="501"/>
                        <a:pt x="25997" y="501"/>
                      </a:cubicBezTo>
                      <a:cubicBezTo>
                        <a:pt x="25974" y="501"/>
                        <a:pt x="25955" y="482"/>
                        <a:pt x="25932" y="479"/>
                      </a:cubicBezTo>
                      <a:cubicBezTo>
                        <a:pt x="25929" y="479"/>
                        <a:pt x="25926" y="479"/>
                        <a:pt x="25919" y="479"/>
                      </a:cubicBezTo>
                      <a:cubicBezTo>
                        <a:pt x="25874" y="476"/>
                        <a:pt x="25832" y="521"/>
                        <a:pt x="25816" y="563"/>
                      </a:cubicBezTo>
                      <a:cubicBezTo>
                        <a:pt x="25816" y="566"/>
                        <a:pt x="25816" y="566"/>
                        <a:pt x="25813" y="569"/>
                      </a:cubicBezTo>
                      <a:cubicBezTo>
                        <a:pt x="25687" y="595"/>
                        <a:pt x="25555" y="569"/>
                        <a:pt x="25433" y="534"/>
                      </a:cubicBezTo>
                      <a:cubicBezTo>
                        <a:pt x="25404" y="527"/>
                        <a:pt x="25375" y="518"/>
                        <a:pt x="25346" y="508"/>
                      </a:cubicBezTo>
                      <a:cubicBezTo>
                        <a:pt x="25249" y="479"/>
                        <a:pt x="25150" y="447"/>
                        <a:pt x="25050" y="431"/>
                      </a:cubicBezTo>
                      <a:cubicBezTo>
                        <a:pt x="24960" y="418"/>
                        <a:pt x="24869" y="418"/>
                        <a:pt x="24783" y="431"/>
                      </a:cubicBezTo>
                      <a:cubicBezTo>
                        <a:pt x="24734" y="437"/>
                        <a:pt x="24680" y="450"/>
                        <a:pt x="24651" y="489"/>
                      </a:cubicBezTo>
                      <a:cubicBezTo>
                        <a:pt x="24647" y="492"/>
                        <a:pt x="24644" y="495"/>
                        <a:pt x="24641" y="498"/>
                      </a:cubicBezTo>
                      <a:cubicBezTo>
                        <a:pt x="24638" y="498"/>
                        <a:pt x="24634" y="501"/>
                        <a:pt x="24631" y="501"/>
                      </a:cubicBezTo>
                      <a:cubicBezTo>
                        <a:pt x="24602" y="505"/>
                        <a:pt x="24570" y="508"/>
                        <a:pt x="24538" y="511"/>
                      </a:cubicBezTo>
                      <a:cubicBezTo>
                        <a:pt x="24564" y="479"/>
                        <a:pt x="24592" y="450"/>
                        <a:pt x="24625" y="427"/>
                      </a:cubicBezTo>
                      <a:cubicBezTo>
                        <a:pt x="24660" y="402"/>
                        <a:pt x="24702" y="379"/>
                        <a:pt x="24747" y="366"/>
                      </a:cubicBezTo>
                      <a:cubicBezTo>
                        <a:pt x="24840" y="334"/>
                        <a:pt x="24940" y="331"/>
                        <a:pt x="25034" y="357"/>
                      </a:cubicBezTo>
                      <a:cubicBezTo>
                        <a:pt x="25108" y="379"/>
                        <a:pt x="25175" y="408"/>
                        <a:pt x="25246" y="437"/>
                      </a:cubicBezTo>
                      <a:cubicBezTo>
                        <a:pt x="25324" y="466"/>
                        <a:pt x="25404" y="485"/>
                        <a:pt x="25488" y="498"/>
                      </a:cubicBezTo>
                      <a:cubicBezTo>
                        <a:pt x="25572" y="514"/>
                        <a:pt x="25658" y="527"/>
                        <a:pt x="25746" y="521"/>
                      </a:cubicBezTo>
                      <a:moveTo>
                        <a:pt x="25713" y="1009"/>
                      </a:moveTo>
                      <a:lnTo>
                        <a:pt x="25713" y="1009"/>
                      </a:lnTo>
                      <a:cubicBezTo>
                        <a:pt x="25713" y="1006"/>
                        <a:pt x="25710" y="1006"/>
                        <a:pt x="25707" y="1003"/>
                      </a:cubicBezTo>
                      <a:cubicBezTo>
                        <a:pt x="25555" y="939"/>
                        <a:pt x="25423" y="846"/>
                        <a:pt x="25272" y="782"/>
                      </a:cubicBezTo>
                      <a:cubicBezTo>
                        <a:pt x="25133" y="717"/>
                        <a:pt x="24976" y="685"/>
                        <a:pt x="24824" y="707"/>
                      </a:cubicBezTo>
                      <a:cubicBezTo>
                        <a:pt x="24783" y="714"/>
                        <a:pt x="24741" y="727"/>
                        <a:pt x="24702" y="740"/>
                      </a:cubicBezTo>
                      <a:cubicBezTo>
                        <a:pt x="24663" y="753"/>
                        <a:pt x="24628" y="775"/>
                        <a:pt x="24596" y="798"/>
                      </a:cubicBezTo>
                      <a:cubicBezTo>
                        <a:pt x="24586" y="804"/>
                        <a:pt x="24576" y="814"/>
                        <a:pt x="24570" y="820"/>
                      </a:cubicBezTo>
                      <a:cubicBezTo>
                        <a:pt x="24554" y="827"/>
                        <a:pt x="24541" y="836"/>
                        <a:pt x="24528" y="846"/>
                      </a:cubicBezTo>
                      <a:cubicBezTo>
                        <a:pt x="24515" y="843"/>
                        <a:pt x="24499" y="836"/>
                        <a:pt x="24483" y="833"/>
                      </a:cubicBezTo>
                      <a:cubicBezTo>
                        <a:pt x="24454" y="827"/>
                        <a:pt x="24425" y="823"/>
                        <a:pt x="24396" y="820"/>
                      </a:cubicBezTo>
                      <a:cubicBezTo>
                        <a:pt x="24483" y="753"/>
                        <a:pt x="24570" y="688"/>
                        <a:pt x="24673" y="653"/>
                      </a:cubicBezTo>
                      <a:cubicBezTo>
                        <a:pt x="24786" y="614"/>
                        <a:pt x="24911" y="624"/>
                        <a:pt x="25027" y="646"/>
                      </a:cubicBezTo>
                      <a:cubicBezTo>
                        <a:pt x="25143" y="669"/>
                        <a:pt x="25249" y="714"/>
                        <a:pt x="25353" y="769"/>
                      </a:cubicBezTo>
                      <a:cubicBezTo>
                        <a:pt x="25427" y="807"/>
                        <a:pt x="25491" y="862"/>
                        <a:pt x="25565" y="901"/>
                      </a:cubicBezTo>
                      <a:cubicBezTo>
                        <a:pt x="25585" y="920"/>
                        <a:pt x="25610" y="930"/>
                        <a:pt x="25636" y="930"/>
                      </a:cubicBezTo>
                      <a:cubicBezTo>
                        <a:pt x="25639" y="930"/>
                        <a:pt x="25646" y="926"/>
                        <a:pt x="25649" y="926"/>
                      </a:cubicBezTo>
                      <a:cubicBezTo>
                        <a:pt x="25668" y="923"/>
                        <a:pt x="25694" y="914"/>
                        <a:pt x="25704" y="894"/>
                      </a:cubicBezTo>
                      <a:cubicBezTo>
                        <a:pt x="25710" y="875"/>
                        <a:pt x="25704" y="856"/>
                        <a:pt x="25700" y="836"/>
                      </a:cubicBezTo>
                      <a:cubicBezTo>
                        <a:pt x="25694" y="814"/>
                        <a:pt x="25691" y="794"/>
                        <a:pt x="25720" y="782"/>
                      </a:cubicBezTo>
                      <a:cubicBezTo>
                        <a:pt x="25726" y="778"/>
                        <a:pt x="25733" y="778"/>
                        <a:pt x="25739" y="778"/>
                      </a:cubicBezTo>
                      <a:cubicBezTo>
                        <a:pt x="25758" y="778"/>
                        <a:pt x="25781" y="791"/>
                        <a:pt x="25794" y="807"/>
                      </a:cubicBezTo>
                      <a:cubicBezTo>
                        <a:pt x="25816" y="823"/>
                        <a:pt x="25829" y="849"/>
                        <a:pt x="25829" y="878"/>
                      </a:cubicBezTo>
                      <a:cubicBezTo>
                        <a:pt x="25826" y="904"/>
                        <a:pt x="25810" y="920"/>
                        <a:pt x="25794" y="936"/>
                      </a:cubicBezTo>
                      <a:cubicBezTo>
                        <a:pt x="25790" y="939"/>
                        <a:pt x="25787" y="946"/>
                        <a:pt x="25784" y="949"/>
                      </a:cubicBezTo>
                      <a:cubicBezTo>
                        <a:pt x="25774" y="959"/>
                        <a:pt x="25758" y="970"/>
                        <a:pt x="25742" y="986"/>
                      </a:cubicBezTo>
                      <a:cubicBezTo>
                        <a:pt x="25733" y="993"/>
                        <a:pt x="25723" y="999"/>
                        <a:pt x="25713" y="1009"/>
                      </a:cubicBezTo>
                      <a:moveTo>
                        <a:pt x="24667" y="321"/>
                      </a:moveTo>
                      <a:lnTo>
                        <a:pt x="24667" y="321"/>
                      </a:lnTo>
                      <a:cubicBezTo>
                        <a:pt x="24766" y="260"/>
                        <a:pt x="24873" y="237"/>
                        <a:pt x="24985" y="253"/>
                      </a:cubicBezTo>
                      <a:cubicBezTo>
                        <a:pt x="25159" y="279"/>
                        <a:pt x="25317" y="350"/>
                        <a:pt x="25485" y="392"/>
                      </a:cubicBezTo>
                      <a:cubicBezTo>
                        <a:pt x="25514" y="398"/>
                        <a:pt x="25542" y="405"/>
                        <a:pt x="25572" y="411"/>
                      </a:cubicBezTo>
                      <a:cubicBezTo>
                        <a:pt x="25588" y="414"/>
                        <a:pt x="25604" y="414"/>
                        <a:pt x="25620" y="418"/>
                      </a:cubicBezTo>
                      <a:cubicBezTo>
                        <a:pt x="25623" y="418"/>
                        <a:pt x="25633" y="418"/>
                        <a:pt x="25642" y="421"/>
                      </a:cubicBezTo>
                      <a:cubicBezTo>
                        <a:pt x="25649" y="444"/>
                        <a:pt x="25662" y="466"/>
                        <a:pt x="25681" y="482"/>
                      </a:cubicBezTo>
                      <a:cubicBezTo>
                        <a:pt x="25613" y="479"/>
                        <a:pt x="25546" y="469"/>
                        <a:pt x="25475" y="460"/>
                      </a:cubicBezTo>
                      <a:cubicBezTo>
                        <a:pt x="25391" y="447"/>
                        <a:pt x="25311" y="418"/>
                        <a:pt x="25230" y="389"/>
                      </a:cubicBezTo>
                      <a:cubicBezTo>
                        <a:pt x="25159" y="363"/>
                        <a:pt x="25092" y="331"/>
                        <a:pt x="25021" y="312"/>
                      </a:cubicBezTo>
                      <a:cubicBezTo>
                        <a:pt x="24931" y="292"/>
                        <a:pt x="24831" y="299"/>
                        <a:pt x="24744" y="328"/>
                      </a:cubicBezTo>
                      <a:cubicBezTo>
                        <a:pt x="24654" y="360"/>
                        <a:pt x="24554" y="424"/>
                        <a:pt x="24515" y="514"/>
                      </a:cubicBezTo>
                      <a:cubicBezTo>
                        <a:pt x="24499" y="518"/>
                        <a:pt x="24486" y="521"/>
                        <a:pt x="24470" y="527"/>
                      </a:cubicBezTo>
                      <a:cubicBezTo>
                        <a:pt x="24515" y="444"/>
                        <a:pt x="24586" y="373"/>
                        <a:pt x="24667" y="321"/>
                      </a:cubicBezTo>
                      <a:moveTo>
                        <a:pt x="23758" y="331"/>
                      </a:moveTo>
                      <a:lnTo>
                        <a:pt x="23758" y="331"/>
                      </a:lnTo>
                      <a:cubicBezTo>
                        <a:pt x="23775" y="305"/>
                        <a:pt x="23800" y="295"/>
                        <a:pt x="23823" y="279"/>
                      </a:cubicBezTo>
                      <a:cubicBezTo>
                        <a:pt x="23845" y="260"/>
                        <a:pt x="23849" y="237"/>
                        <a:pt x="23852" y="209"/>
                      </a:cubicBezTo>
                      <a:cubicBezTo>
                        <a:pt x="23855" y="176"/>
                        <a:pt x="23874" y="147"/>
                        <a:pt x="23907" y="134"/>
                      </a:cubicBezTo>
                      <a:cubicBezTo>
                        <a:pt x="23935" y="121"/>
                        <a:pt x="23964" y="125"/>
                        <a:pt x="23994" y="131"/>
                      </a:cubicBezTo>
                      <a:cubicBezTo>
                        <a:pt x="24000" y="134"/>
                        <a:pt x="24006" y="131"/>
                        <a:pt x="24010" y="125"/>
                      </a:cubicBezTo>
                      <a:cubicBezTo>
                        <a:pt x="24023" y="89"/>
                        <a:pt x="24016" y="54"/>
                        <a:pt x="24051" y="35"/>
                      </a:cubicBezTo>
                      <a:cubicBezTo>
                        <a:pt x="24080" y="22"/>
                        <a:pt x="24113" y="28"/>
                        <a:pt x="24139" y="41"/>
                      </a:cubicBezTo>
                      <a:cubicBezTo>
                        <a:pt x="24193" y="73"/>
                        <a:pt x="24228" y="125"/>
                        <a:pt x="24251" y="183"/>
                      </a:cubicBezTo>
                      <a:cubicBezTo>
                        <a:pt x="24274" y="234"/>
                        <a:pt x="24299" y="283"/>
                        <a:pt x="24351" y="312"/>
                      </a:cubicBezTo>
                      <a:cubicBezTo>
                        <a:pt x="24390" y="334"/>
                        <a:pt x="24448" y="350"/>
                        <a:pt x="24480" y="312"/>
                      </a:cubicBezTo>
                      <a:cubicBezTo>
                        <a:pt x="24496" y="295"/>
                        <a:pt x="24499" y="266"/>
                        <a:pt x="24496" y="247"/>
                      </a:cubicBezTo>
                      <a:cubicBezTo>
                        <a:pt x="24493" y="231"/>
                        <a:pt x="24483" y="202"/>
                        <a:pt x="24464" y="199"/>
                      </a:cubicBezTo>
                      <a:cubicBezTo>
                        <a:pt x="24457" y="199"/>
                        <a:pt x="24451" y="202"/>
                        <a:pt x="24448" y="205"/>
                      </a:cubicBezTo>
                      <a:cubicBezTo>
                        <a:pt x="24438" y="212"/>
                        <a:pt x="24432" y="218"/>
                        <a:pt x="24419" y="221"/>
                      </a:cubicBezTo>
                      <a:cubicBezTo>
                        <a:pt x="24399" y="231"/>
                        <a:pt x="24373" y="234"/>
                        <a:pt x="24354" y="221"/>
                      </a:cubicBezTo>
                      <a:cubicBezTo>
                        <a:pt x="24325" y="199"/>
                        <a:pt x="24325" y="131"/>
                        <a:pt x="24360" y="112"/>
                      </a:cubicBezTo>
                      <a:cubicBezTo>
                        <a:pt x="24390" y="96"/>
                        <a:pt x="24428" y="112"/>
                        <a:pt x="24457" y="128"/>
                      </a:cubicBezTo>
                      <a:cubicBezTo>
                        <a:pt x="24473" y="138"/>
                        <a:pt x="24489" y="151"/>
                        <a:pt x="24502" y="164"/>
                      </a:cubicBezTo>
                      <a:cubicBezTo>
                        <a:pt x="24522" y="186"/>
                        <a:pt x="24528" y="212"/>
                        <a:pt x="24541" y="237"/>
                      </a:cubicBezTo>
                      <a:cubicBezTo>
                        <a:pt x="24551" y="263"/>
                        <a:pt x="24570" y="289"/>
                        <a:pt x="24596" y="302"/>
                      </a:cubicBezTo>
                      <a:cubicBezTo>
                        <a:pt x="24608" y="308"/>
                        <a:pt x="24618" y="312"/>
                        <a:pt x="24628" y="312"/>
                      </a:cubicBezTo>
                      <a:cubicBezTo>
                        <a:pt x="24573" y="350"/>
                        <a:pt x="24525" y="402"/>
                        <a:pt x="24489" y="457"/>
                      </a:cubicBezTo>
                      <a:cubicBezTo>
                        <a:pt x="24486" y="457"/>
                        <a:pt x="24483" y="457"/>
                        <a:pt x="24480" y="457"/>
                      </a:cubicBezTo>
                      <a:cubicBezTo>
                        <a:pt x="24428" y="473"/>
                        <a:pt x="24354" y="418"/>
                        <a:pt x="24319" y="382"/>
                      </a:cubicBezTo>
                      <a:cubicBezTo>
                        <a:pt x="24277" y="341"/>
                        <a:pt x="24245" y="286"/>
                        <a:pt x="24219" y="231"/>
                      </a:cubicBezTo>
                      <a:cubicBezTo>
                        <a:pt x="24190" y="170"/>
                        <a:pt x="24116" y="121"/>
                        <a:pt x="24064" y="180"/>
                      </a:cubicBezTo>
                      <a:cubicBezTo>
                        <a:pt x="24016" y="147"/>
                        <a:pt x="23926" y="154"/>
                        <a:pt x="23900" y="212"/>
                      </a:cubicBezTo>
                      <a:cubicBezTo>
                        <a:pt x="23897" y="218"/>
                        <a:pt x="23907" y="225"/>
                        <a:pt x="23910" y="218"/>
                      </a:cubicBezTo>
                      <a:cubicBezTo>
                        <a:pt x="23939" y="170"/>
                        <a:pt x="24019" y="167"/>
                        <a:pt x="24058" y="202"/>
                      </a:cubicBezTo>
                      <a:cubicBezTo>
                        <a:pt x="24064" y="209"/>
                        <a:pt x="24071" y="205"/>
                        <a:pt x="24074" y="202"/>
                      </a:cubicBezTo>
                      <a:cubicBezTo>
                        <a:pt x="24113" y="151"/>
                        <a:pt x="24167" y="183"/>
                        <a:pt x="24193" y="221"/>
                      </a:cubicBezTo>
                      <a:cubicBezTo>
                        <a:pt x="24203" y="241"/>
                        <a:pt x="24212" y="263"/>
                        <a:pt x="24222" y="286"/>
                      </a:cubicBezTo>
                      <a:cubicBezTo>
                        <a:pt x="24245" y="325"/>
                        <a:pt x="24267" y="360"/>
                        <a:pt x="24299" y="392"/>
                      </a:cubicBezTo>
                      <a:cubicBezTo>
                        <a:pt x="24335" y="434"/>
                        <a:pt x="24415" y="492"/>
                        <a:pt x="24476" y="479"/>
                      </a:cubicBezTo>
                      <a:cubicBezTo>
                        <a:pt x="24467" y="498"/>
                        <a:pt x="24457" y="514"/>
                        <a:pt x="24448" y="534"/>
                      </a:cubicBezTo>
                      <a:cubicBezTo>
                        <a:pt x="24448" y="537"/>
                        <a:pt x="24415" y="546"/>
                        <a:pt x="24409" y="550"/>
                      </a:cubicBezTo>
                      <a:cubicBezTo>
                        <a:pt x="24399" y="556"/>
                        <a:pt x="24386" y="559"/>
                        <a:pt x="24377" y="566"/>
                      </a:cubicBezTo>
                      <a:cubicBezTo>
                        <a:pt x="24303" y="537"/>
                        <a:pt x="24264" y="473"/>
                        <a:pt x="24228" y="402"/>
                      </a:cubicBezTo>
                      <a:cubicBezTo>
                        <a:pt x="24206" y="353"/>
                        <a:pt x="24180" y="299"/>
                        <a:pt x="24116" y="305"/>
                      </a:cubicBezTo>
                      <a:cubicBezTo>
                        <a:pt x="24113" y="305"/>
                        <a:pt x="24109" y="308"/>
                        <a:pt x="24113" y="312"/>
                      </a:cubicBezTo>
                      <a:cubicBezTo>
                        <a:pt x="24129" y="318"/>
                        <a:pt x="24142" y="321"/>
                        <a:pt x="24155" y="328"/>
                      </a:cubicBezTo>
                      <a:cubicBezTo>
                        <a:pt x="24180" y="344"/>
                        <a:pt x="24193" y="376"/>
                        <a:pt x="24203" y="398"/>
                      </a:cubicBezTo>
                      <a:cubicBezTo>
                        <a:pt x="24216" y="427"/>
                        <a:pt x="24228" y="460"/>
                        <a:pt x="24248" y="489"/>
                      </a:cubicBezTo>
                      <a:cubicBezTo>
                        <a:pt x="24274" y="527"/>
                        <a:pt x="24306" y="563"/>
                        <a:pt x="24351" y="582"/>
                      </a:cubicBezTo>
                      <a:cubicBezTo>
                        <a:pt x="24335" y="592"/>
                        <a:pt x="24319" y="605"/>
                        <a:pt x="24306" y="614"/>
                      </a:cubicBezTo>
                      <a:cubicBezTo>
                        <a:pt x="24261" y="646"/>
                        <a:pt x="24216" y="688"/>
                        <a:pt x="24187" y="737"/>
                      </a:cubicBezTo>
                      <a:cubicBezTo>
                        <a:pt x="24187" y="740"/>
                        <a:pt x="24177" y="753"/>
                        <a:pt x="24167" y="772"/>
                      </a:cubicBezTo>
                      <a:lnTo>
                        <a:pt x="24164" y="772"/>
                      </a:lnTo>
                      <a:cubicBezTo>
                        <a:pt x="24116" y="785"/>
                        <a:pt x="24067" y="798"/>
                        <a:pt x="24016" y="785"/>
                      </a:cubicBezTo>
                      <a:cubicBezTo>
                        <a:pt x="23974" y="775"/>
                        <a:pt x="23939" y="756"/>
                        <a:pt x="23900" y="740"/>
                      </a:cubicBezTo>
                      <a:cubicBezTo>
                        <a:pt x="23849" y="717"/>
                        <a:pt x="23794" y="701"/>
                        <a:pt x="23746" y="730"/>
                      </a:cubicBezTo>
                      <a:cubicBezTo>
                        <a:pt x="23742" y="733"/>
                        <a:pt x="23746" y="737"/>
                        <a:pt x="23749" y="737"/>
                      </a:cubicBezTo>
                      <a:cubicBezTo>
                        <a:pt x="23823" y="704"/>
                        <a:pt x="23903" y="766"/>
                        <a:pt x="23971" y="794"/>
                      </a:cubicBezTo>
                      <a:cubicBezTo>
                        <a:pt x="24035" y="820"/>
                        <a:pt x="24090" y="814"/>
                        <a:pt x="24151" y="798"/>
                      </a:cubicBezTo>
                      <a:cubicBezTo>
                        <a:pt x="24142" y="820"/>
                        <a:pt x="24129" y="843"/>
                        <a:pt x="24132" y="843"/>
                      </a:cubicBezTo>
                      <a:cubicBezTo>
                        <a:pt x="24071" y="859"/>
                        <a:pt x="24016" y="881"/>
                        <a:pt x="23955" y="910"/>
                      </a:cubicBezTo>
                      <a:cubicBezTo>
                        <a:pt x="23939" y="917"/>
                        <a:pt x="23923" y="926"/>
                        <a:pt x="23907" y="936"/>
                      </a:cubicBezTo>
                      <a:cubicBezTo>
                        <a:pt x="23916" y="923"/>
                        <a:pt x="23923" y="914"/>
                        <a:pt x="23929" y="898"/>
                      </a:cubicBezTo>
                      <a:cubicBezTo>
                        <a:pt x="23929" y="894"/>
                        <a:pt x="23932" y="891"/>
                        <a:pt x="23932" y="891"/>
                      </a:cubicBezTo>
                      <a:cubicBezTo>
                        <a:pt x="23942" y="839"/>
                        <a:pt x="23910" y="791"/>
                        <a:pt x="23868" y="769"/>
                      </a:cubicBezTo>
                      <a:cubicBezTo>
                        <a:pt x="23852" y="759"/>
                        <a:pt x="23829" y="753"/>
                        <a:pt x="23810" y="753"/>
                      </a:cubicBezTo>
                      <a:cubicBezTo>
                        <a:pt x="23781" y="753"/>
                        <a:pt x="23758" y="766"/>
                        <a:pt x="23746" y="791"/>
                      </a:cubicBezTo>
                      <a:cubicBezTo>
                        <a:pt x="23736" y="823"/>
                        <a:pt x="23778" y="881"/>
                        <a:pt x="23736" y="898"/>
                      </a:cubicBezTo>
                      <a:cubicBezTo>
                        <a:pt x="23729" y="901"/>
                        <a:pt x="23723" y="901"/>
                        <a:pt x="23713" y="901"/>
                      </a:cubicBezTo>
                      <a:cubicBezTo>
                        <a:pt x="23691" y="901"/>
                        <a:pt x="23668" y="888"/>
                        <a:pt x="23652" y="872"/>
                      </a:cubicBezTo>
                      <a:cubicBezTo>
                        <a:pt x="23630" y="849"/>
                        <a:pt x="23630" y="817"/>
                        <a:pt x="23636" y="788"/>
                      </a:cubicBezTo>
                      <a:cubicBezTo>
                        <a:pt x="23652" y="733"/>
                        <a:pt x="23700" y="694"/>
                        <a:pt x="23755" y="682"/>
                      </a:cubicBezTo>
                      <a:cubicBezTo>
                        <a:pt x="23765" y="682"/>
                        <a:pt x="23771" y="678"/>
                        <a:pt x="23778" y="678"/>
                      </a:cubicBezTo>
                      <a:cubicBezTo>
                        <a:pt x="23829" y="678"/>
                        <a:pt x="23874" y="707"/>
                        <a:pt x="23926" y="720"/>
                      </a:cubicBezTo>
                      <a:cubicBezTo>
                        <a:pt x="23948" y="727"/>
                        <a:pt x="23977" y="733"/>
                        <a:pt x="24006" y="733"/>
                      </a:cubicBezTo>
                      <a:cubicBezTo>
                        <a:pt x="24032" y="733"/>
                        <a:pt x="24061" y="730"/>
                        <a:pt x="24084" y="717"/>
                      </a:cubicBezTo>
                      <a:cubicBezTo>
                        <a:pt x="24126" y="691"/>
                        <a:pt x="24129" y="627"/>
                        <a:pt x="24096" y="592"/>
                      </a:cubicBezTo>
                      <a:cubicBezTo>
                        <a:pt x="24084" y="582"/>
                        <a:pt x="24067" y="576"/>
                        <a:pt x="24051" y="576"/>
                      </a:cubicBezTo>
                      <a:cubicBezTo>
                        <a:pt x="24045" y="576"/>
                        <a:pt x="24039" y="576"/>
                        <a:pt x="24032" y="579"/>
                      </a:cubicBezTo>
                      <a:cubicBezTo>
                        <a:pt x="24010" y="585"/>
                        <a:pt x="24000" y="601"/>
                        <a:pt x="23990" y="621"/>
                      </a:cubicBezTo>
                      <a:cubicBezTo>
                        <a:pt x="23984" y="634"/>
                        <a:pt x="23971" y="637"/>
                        <a:pt x="23961" y="637"/>
                      </a:cubicBezTo>
                      <a:cubicBezTo>
                        <a:pt x="23939" y="637"/>
                        <a:pt x="23919" y="621"/>
                        <a:pt x="23916" y="601"/>
                      </a:cubicBezTo>
                      <a:cubicBezTo>
                        <a:pt x="23910" y="572"/>
                        <a:pt x="23932" y="543"/>
                        <a:pt x="23951" y="524"/>
                      </a:cubicBezTo>
                      <a:cubicBezTo>
                        <a:pt x="23964" y="511"/>
                        <a:pt x="23981" y="505"/>
                        <a:pt x="23994" y="505"/>
                      </a:cubicBezTo>
                      <a:cubicBezTo>
                        <a:pt x="24003" y="505"/>
                        <a:pt x="24013" y="505"/>
                        <a:pt x="24023" y="511"/>
                      </a:cubicBezTo>
                      <a:cubicBezTo>
                        <a:pt x="24039" y="518"/>
                        <a:pt x="24055" y="527"/>
                        <a:pt x="24074" y="527"/>
                      </a:cubicBezTo>
                      <a:cubicBezTo>
                        <a:pt x="24077" y="527"/>
                        <a:pt x="24080" y="527"/>
                        <a:pt x="24084" y="527"/>
                      </a:cubicBezTo>
                      <a:cubicBezTo>
                        <a:pt x="24132" y="518"/>
                        <a:pt x="24151" y="457"/>
                        <a:pt x="24148" y="414"/>
                      </a:cubicBezTo>
                      <a:cubicBezTo>
                        <a:pt x="24142" y="366"/>
                        <a:pt x="24109" y="321"/>
                        <a:pt x="24074" y="295"/>
                      </a:cubicBezTo>
                      <a:cubicBezTo>
                        <a:pt x="24045" y="273"/>
                        <a:pt x="24013" y="260"/>
                        <a:pt x="23977" y="260"/>
                      </a:cubicBezTo>
                      <a:cubicBezTo>
                        <a:pt x="23961" y="257"/>
                        <a:pt x="23945" y="260"/>
                        <a:pt x="23929" y="266"/>
                      </a:cubicBezTo>
                      <a:cubicBezTo>
                        <a:pt x="23881" y="283"/>
                        <a:pt x="23849" y="331"/>
                        <a:pt x="23881" y="379"/>
                      </a:cubicBezTo>
                      <a:cubicBezTo>
                        <a:pt x="23887" y="385"/>
                        <a:pt x="23894" y="395"/>
                        <a:pt x="23903" y="402"/>
                      </a:cubicBezTo>
                      <a:cubicBezTo>
                        <a:pt x="23913" y="408"/>
                        <a:pt x="23919" y="411"/>
                        <a:pt x="23916" y="427"/>
                      </a:cubicBezTo>
                      <a:cubicBezTo>
                        <a:pt x="23907" y="457"/>
                        <a:pt x="23871" y="473"/>
                        <a:pt x="23842" y="479"/>
                      </a:cubicBezTo>
                      <a:cubicBezTo>
                        <a:pt x="23836" y="479"/>
                        <a:pt x="23829" y="479"/>
                        <a:pt x="23826" y="479"/>
                      </a:cubicBezTo>
                      <a:cubicBezTo>
                        <a:pt x="23819" y="479"/>
                        <a:pt x="23813" y="479"/>
                        <a:pt x="23807" y="476"/>
                      </a:cubicBezTo>
                      <a:cubicBezTo>
                        <a:pt x="23771" y="469"/>
                        <a:pt x="23746" y="440"/>
                        <a:pt x="23742" y="402"/>
                      </a:cubicBezTo>
                      <a:cubicBezTo>
                        <a:pt x="23739" y="376"/>
                        <a:pt x="23746" y="353"/>
                        <a:pt x="23758" y="331"/>
                      </a:cubicBezTo>
                      <a:moveTo>
                        <a:pt x="22744" y="321"/>
                      </a:moveTo>
                      <a:lnTo>
                        <a:pt x="22744" y="321"/>
                      </a:lnTo>
                      <a:cubicBezTo>
                        <a:pt x="22844" y="260"/>
                        <a:pt x="22950" y="237"/>
                        <a:pt x="23063" y="253"/>
                      </a:cubicBezTo>
                      <a:cubicBezTo>
                        <a:pt x="23237" y="279"/>
                        <a:pt x="23394" y="350"/>
                        <a:pt x="23562" y="392"/>
                      </a:cubicBezTo>
                      <a:cubicBezTo>
                        <a:pt x="23591" y="398"/>
                        <a:pt x="23620" y="405"/>
                        <a:pt x="23649" y="411"/>
                      </a:cubicBezTo>
                      <a:cubicBezTo>
                        <a:pt x="23665" y="414"/>
                        <a:pt x="23681" y="414"/>
                        <a:pt x="23697" y="418"/>
                      </a:cubicBezTo>
                      <a:cubicBezTo>
                        <a:pt x="23700" y="418"/>
                        <a:pt x="23710" y="418"/>
                        <a:pt x="23720" y="421"/>
                      </a:cubicBezTo>
                      <a:cubicBezTo>
                        <a:pt x="23726" y="444"/>
                        <a:pt x="23739" y="466"/>
                        <a:pt x="23758" y="482"/>
                      </a:cubicBezTo>
                      <a:cubicBezTo>
                        <a:pt x="23691" y="479"/>
                        <a:pt x="23623" y="469"/>
                        <a:pt x="23552" y="460"/>
                      </a:cubicBezTo>
                      <a:cubicBezTo>
                        <a:pt x="23469" y="447"/>
                        <a:pt x="23388" y="418"/>
                        <a:pt x="23307" y="389"/>
                      </a:cubicBezTo>
                      <a:cubicBezTo>
                        <a:pt x="23237" y="363"/>
                        <a:pt x="23169" y="331"/>
                        <a:pt x="23098" y="312"/>
                      </a:cubicBezTo>
                      <a:cubicBezTo>
                        <a:pt x="23008" y="292"/>
                        <a:pt x="22908" y="299"/>
                        <a:pt x="22821" y="328"/>
                      </a:cubicBezTo>
                      <a:cubicBezTo>
                        <a:pt x="22731" y="360"/>
                        <a:pt x="22631" y="424"/>
                        <a:pt x="22593" y="514"/>
                      </a:cubicBezTo>
                      <a:cubicBezTo>
                        <a:pt x="22577" y="518"/>
                        <a:pt x="22564" y="521"/>
                        <a:pt x="22548" y="527"/>
                      </a:cubicBezTo>
                      <a:cubicBezTo>
                        <a:pt x="22593" y="444"/>
                        <a:pt x="22663" y="373"/>
                        <a:pt x="22744" y="321"/>
                      </a:cubicBezTo>
                      <a:moveTo>
                        <a:pt x="21836" y="331"/>
                      </a:moveTo>
                      <a:lnTo>
                        <a:pt x="21836" y="331"/>
                      </a:lnTo>
                      <a:cubicBezTo>
                        <a:pt x="21852" y="305"/>
                        <a:pt x="21878" y="295"/>
                        <a:pt x="21900" y="279"/>
                      </a:cubicBezTo>
                      <a:cubicBezTo>
                        <a:pt x="21923" y="260"/>
                        <a:pt x="21926" y="237"/>
                        <a:pt x="21929" y="209"/>
                      </a:cubicBezTo>
                      <a:cubicBezTo>
                        <a:pt x="21932" y="176"/>
                        <a:pt x="21952" y="147"/>
                        <a:pt x="21984" y="134"/>
                      </a:cubicBezTo>
                      <a:cubicBezTo>
                        <a:pt x="22013" y="121"/>
                        <a:pt x="22042" y="125"/>
                        <a:pt x="22071" y="131"/>
                      </a:cubicBezTo>
                      <a:cubicBezTo>
                        <a:pt x="22077" y="134"/>
                        <a:pt x="22084" y="131"/>
                        <a:pt x="22087" y="125"/>
                      </a:cubicBezTo>
                      <a:cubicBezTo>
                        <a:pt x="22100" y="89"/>
                        <a:pt x="22093" y="54"/>
                        <a:pt x="22129" y="35"/>
                      </a:cubicBezTo>
                      <a:cubicBezTo>
                        <a:pt x="22158" y="22"/>
                        <a:pt x="22190" y="28"/>
                        <a:pt x="22216" y="41"/>
                      </a:cubicBezTo>
                      <a:cubicBezTo>
                        <a:pt x="22270" y="73"/>
                        <a:pt x="22306" y="125"/>
                        <a:pt x="22328" y="183"/>
                      </a:cubicBezTo>
                      <a:cubicBezTo>
                        <a:pt x="22351" y="234"/>
                        <a:pt x="22377" y="283"/>
                        <a:pt x="22428" y="312"/>
                      </a:cubicBezTo>
                      <a:cubicBezTo>
                        <a:pt x="22464" y="334"/>
                        <a:pt x="22525" y="350"/>
                        <a:pt x="22557" y="312"/>
                      </a:cubicBezTo>
                      <a:cubicBezTo>
                        <a:pt x="22573" y="295"/>
                        <a:pt x="22577" y="266"/>
                        <a:pt x="22573" y="247"/>
                      </a:cubicBezTo>
                      <a:cubicBezTo>
                        <a:pt x="22570" y="231"/>
                        <a:pt x="22560" y="202"/>
                        <a:pt x="22541" y="199"/>
                      </a:cubicBezTo>
                      <a:cubicBezTo>
                        <a:pt x="22535" y="199"/>
                        <a:pt x="22528" y="202"/>
                        <a:pt x="22525" y="205"/>
                      </a:cubicBezTo>
                      <a:cubicBezTo>
                        <a:pt x="22515" y="212"/>
                        <a:pt x="22509" y="218"/>
                        <a:pt x="22496" y="221"/>
                      </a:cubicBezTo>
                      <a:cubicBezTo>
                        <a:pt x="22477" y="231"/>
                        <a:pt x="22451" y="234"/>
                        <a:pt x="22432" y="221"/>
                      </a:cubicBezTo>
                      <a:cubicBezTo>
                        <a:pt x="22403" y="199"/>
                        <a:pt x="22403" y="131"/>
                        <a:pt x="22438" y="112"/>
                      </a:cubicBezTo>
                      <a:cubicBezTo>
                        <a:pt x="22467" y="96"/>
                        <a:pt x="22505" y="112"/>
                        <a:pt x="22531" y="128"/>
                      </a:cubicBezTo>
                      <a:cubicBezTo>
                        <a:pt x="22551" y="138"/>
                        <a:pt x="22567" y="151"/>
                        <a:pt x="22580" y="164"/>
                      </a:cubicBezTo>
                      <a:cubicBezTo>
                        <a:pt x="22599" y="186"/>
                        <a:pt x="22605" y="212"/>
                        <a:pt x="22618" y="237"/>
                      </a:cubicBezTo>
                      <a:cubicBezTo>
                        <a:pt x="22628" y="263"/>
                        <a:pt x="22647" y="289"/>
                        <a:pt x="22673" y="302"/>
                      </a:cubicBezTo>
                      <a:cubicBezTo>
                        <a:pt x="22686" y="308"/>
                        <a:pt x="22696" y="312"/>
                        <a:pt x="22705" y="312"/>
                      </a:cubicBezTo>
                      <a:cubicBezTo>
                        <a:pt x="22650" y="350"/>
                        <a:pt x="22602" y="402"/>
                        <a:pt x="22567" y="457"/>
                      </a:cubicBezTo>
                      <a:cubicBezTo>
                        <a:pt x="22564" y="457"/>
                        <a:pt x="22560" y="457"/>
                        <a:pt x="22557" y="457"/>
                      </a:cubicBezTo>
                      <a:cubicBezTo>
                        <a:pt x="22505" y="473"/>
                        <a:pt x="22432" y="418"/>
                        <a:pt x="22396" y="382"/>
                      </a:cubicBezTo>
                      <a:cubicBezTo>
                        <a:pt x="22354" y="341"/>
                        <a:pt x="22322" y="286"/>
                        <a:pt x="22296" y="231"/>
                      </a:cubicBezTo>
                      <a:cubicBezTo>
                        <a:pt x="22267" y="170"/>
                        <a:pt x="22193" y="121"/>
                        <a:pt x="22142" y="180"/>
                      </a:cubicBezTo>
                      <a:cubicBezTo>
                        <a:pt x="22093" y="147"/>
                        <a:pt x="22003" y="154"/>
                        <a:pt x="21977" y="212"/>
                      </a:cubicBezTo>
                      <a:cubicBezTo>
                        <a:pt x="21974" y="218"/>
                        <a:pt x="21984" y="225"/>
                        <a:pt x="21987" y="218"/>
                      </a:cubicBezTo>
                      <a:cubicBezTo>
                        <a:pt x="22016" y="170"/>
                        <a:pt x="22096" y="167"/>
                        <a:pt x="22135" y="202"/>
                      </a:cubicBezTo>
                      <a:cubicBezTo>
                        <a:pt x="22142" y="209"/>
                        <a:pt x="22148" y="205"/>
                        <a:pt x="22151" y="202"/>
                      </a:cubicBezTo>
                      <a:cubicBezTo>
                        <a:pt x="22190" y="151"/>
                        <a:pt x="22245" y="183"/>
                        <a:pt x="22270" y="221"/>
                      </a:cubicBezTo>
                      <a:cubicBezTo>
                        <a:pt x="22280" y="241"/>
                        <a:pt x="22290" y="263"/>
                        <a:pt x="22300" y="286"/>
                      </a:cubicBezTo>
                      <a:cubicBezTo>
                        <a:pt x="22322" y="325"/>
                        <a:pt x="22345" y="360"/>
                        <a:pt x="22377" y="392"/>
                      </a:cubicBezTo>
                      <a:cubicBezTo>
                        <a:pt x="22412" y="434"/>
                        <a:pt x="22493" y="492"/>
                        <a:pt x="22554" y="479"/>
                      </a:cubicBezTo>
                      <a:cubicBezTo>
                        <a:pt x="22544" y="498"/>
                        <a:pt x="22535" y="514"/>
                        <a:pt x="22525" y="534"/>
                      </a:cubicBezTo>
                      <a:cubicBezTo>
                        <a:pt x="22525" y="537"/>
                        <a:pt x="22493" y="546"/>
                        <a:pt x="22486" y="550"/>
                      </a:cubicBezTo>
                      <a:cubicBezTo>
                        <a:pt x="22477" y="556"/>
                        <a:pt x="22464" y="559"/>
                        <a:pt x="22454" y="566"/>
                      </a:cubicBezTo>
                      <a:cubicBezTo>
                        <a:pt x="22380" y="537"/>
                        <a:pt x="22341" y="473"/>
                        <a:pt x="22306" y="402"/>
                      </a:cubicBezTo>
                      <a:cubicBezTo>
                        <a:pt x="22283" y="353"/>
                        <a:pt x="22258" y="299"/>
                        <a:pt x="22193" y="305"/>
                      </a:cubicBezTo>
                      <a:cubicBezTo>
                        <a:pt x="22190" y="305"/>
                        <a:pt x="22187" y="308"/>
                        <a:pt x="22190" y="312"/>
                      </a:cubicBezTo>
                      <a:cubicBezTo>
                        <a:pt x="22203" y="318"/>
                        <a:pt x="22219" y="321"/>
                        <a:pt x="22232" y="328"/>
                      </a:cubicBezTo>
                      <a:cubicBezTo>
                        <a:pt x="22258" y="344"/>
                        <a:pt x="22270" y="376"/>
                        <a:pt x="22280" y="398"/>
                      </a:cubicBezTo>
                      <a:cubicBezTo>
                        <a:pt x="22293" y="427"/>
                        <a:pt x="22306" y="460"/>
                        <a:pt x="22325" y="489"/>
                      </a:cubicBezTo>
                      <a:cubicBezTo>
                        <a:pt x="22351" y="527"/>
                        <a:pt x="22383" y="563"/>
                        <a:pt x="22428" y="582"/>
                      </a:cubicBezTo>
                      <a:cubicBezTo>
                        <a:pt x="22412" y="592"/>
                        <a:pt x="22396" y="605"/>
                        <a:pt x="22380" y="614"/>
                      </a:cubicBezTo>
                      <a:cubicBezTo>
                        <a:pt x="22338" y="646"/>
                        <a:pt x="22293" y="688"/>
                        <a:pt x="22264" y="737"/>
                      </a:cubicBezTo>
                      <a:cubicBezTo>
                        <a:pt x="22264" y="740"/>
                        <a:pt x="22254" y="753"/>
                        <a:pt x="22245" y="772"/>
                      </a:cubicBezTo>
                      <a:lnTo>
                        <a:pt x="22241" y="772"/>
                      </a:lnTo>
                      <a:cubicBezTo>
                        <a:pt x="22193" y="785"/>
                        <a:pt x="22145" y="798"/>
                        <a:pt x="22093" y="785"/>
                      </a:cubicBezTo>
                      <a:cubicBezTo>
                        <a:pt x="22052" y="775"/>
                        <a:pt x="22013" y="756"/>
                        <a:pt x="21977" y="740"/>
                      </a:cubicBezTo>
                      <a:cubicBezTo>
                        <a:pt x="21926" y="717"/>
                        <a:pt x="21871" y="701"/>
                        <a:pt x="21823" y="730"/>
                      </a:cubicBezTo>
                      <a:cubicBezTo>
                        <a:pt x="21820" y="733"/>
                        <a:pt x="21823" y="737"/>
                        <a:pt x="21826" y="737"/>
                      </a:cubicBezTo>
                      <a:cubicBezTo>
                        <a:pt x="21900" y="704"/>
                        <a:pt x="21980" y="766"/>
                        <a:pt x="22048" y="794"/>
                      </a:cubicBezTo>
                      <a:cubicBezTo>
                        <a:pt x="22113" y="820"/>
                        <a:pt x="22168" y="814"/>
                        <a:pt x="22229" y="798"/>
                      </a:cubicBezTo>
                      <a:cubicBezTo>
                        <a:pt x="22219" y="820"/>
                        <a:pt x="22206" y="843"/>
                        <a:pt x="22209" y="843"/>
                      </a:cubicBezTo>
                      <a:cubicBezTo>
                        <a:pt x="22148" y="859"/>
                        <a:pt x="22093" y="881"/>
                        <a:pt x="22032" y="910"/>
                      </a:cubicBezTo>
                      <a:cubicBezTo>
                        <a:pt x="22016" y="917"/>
                        <a:pt x="22000" y="926"/>
                        <a:pt x="21984" y="936"/>
                      </a:cubicBezTo>
                      <a:cubicBezTo>
                        <a:pt x="21993" y="923"/>
                        <a:pt x="22000" y="914"/>
                        <a:pt x="22006" y="898"/>
                      </a:cubicBezTo>
                      <a:cubicBezTo>
                        <a:pt x="22006" y="894"/>
                        <a:pt x="22010" y="891"/>
                        <a:pt x="22010" y="891"/>
                      </a:cubicBezTo>
                      <a:cubicBezTo>
                        <a:pt x="22019" y="839"/>
                        <a:pt x="21987" y="791"/>
                        <a:pt x="21945" y="769"/>
                      </a:cubicBezTo>
                      <a:cubicBezTo>
                        <a:pt x="21929" y="759"/>
                        <a:pt x="21907" y="753"/>
                        <a:pt x="21887" y="753"/>
                      </a:cubicBezTo>
                      <a:cubicBezTo>
                        <a:pt x="21858" y="753"/>
                        <a:pt x="21836" y="766"/>
                        <a:pt x="21823" y="791"/>
                      </a:cubicBezTo>
                      <a:cubicBezTo>
                        <a:pt x="21813" y="823"/>
                        <a:pt x="21855" y="881"/>
                        <a:pt x="21813" y="898"/>
                      </a:cubicBezTo>
                      <a:cubicBezTo>
                        <a:pt x="21807" y="901"/>
                        <a:pt x="21797" y="901"/>
                        <a:pt x="21791" y="901"/>
                      </a:cubicBezTo>
                      <a:cubicBezTo>
                        <a:pt x="21768" y="901"/>
                        <a:pt x="21746" y="888"/>
                        <a:pt x="21729" y="872"/>
                      </a:cubicBezTo>
                      <a:cubicBezTo>
                        <a:pt x="21707" y="849"/>
                        <a:pt x="21707" y="817"/>
                        <a:pt x="21713" y="788"/>
                      </a:cubicBezTo>
                      <a:cubicBezTo>
                        <a:pt x="21729" y="733"/>
                        <a:pt x="21778" y="694"/>
                        <a:pt x="21832" y="682"/>
                      </a:cubicBezTo>
                      <a:cubicBezTo>
                        <a:pt x="21842" y="682"/>
                        <a:pt x="21848" y="678"/>
                        <a:pt x="21855" y="678"/>
                      </a:cubicBezTo>
                      <a:cubicBezTo>
                        <a:pt x="21907" y="678"/>
                        <a:pt x="21952" y="707"/>
                        <a:pt x="22003" y="720"/>
                      </a:cubicBezTo>
                      <a:cubicBezTo>
                        <a:pt x="22026" y="727"/>
                        <a:pt x="22055" y="733"/>
                        <a:pt x="22084" y="733"/>
                      </a:cubicBezTo>
                      <a:cubicBezTo>
                        <a:pt x="22109" y="733"/>
                        <a:pt x="22138" y="730"/>
                        <a:pt x="22161" y="717"/>
                      </a:cubicBezTo>
                      <a:cubicBezTo>
                        <a:pt x="22203" y="691"/>
                        <a:pt x="22206" y="627"/>
                        <a:pt x="22174" y="592"/>
                      </a:cubicBezTo>
                      <a:cubicBezTo>
                        <a:pt x="22161" y="582"/>
                        <a:pt x="22145" y="576"/>
                        <a:pt x="22129" y="576"/>
                      </a:cubicBezTo>
                      <a:cubicBezTo>
                        <a:pt x="22122" y="576"/>
                        <a:pt x="22116" y="576"/>
                        <a:pt x="22109" y="579"/>
                      </a:cubicBezTo>
                      <a:cubicBezTo>
                        <a:pt x="22087" y="585"/>
                        <a:pt x="22077" y="601"/>
                        <a:pt x="22068" y="621"/>
                      </a:cubicBezTo>
                      <a:cubicBezTo>
                        <a:pt x="22058" y="634"/>
                        <a:pt x="22048" y="637"/>
                        <a:pt x="22039" y="637"/>
                      </a:cubicBezTo>
                      <a:cubicBezTo>
                        <a:pt x="22016" y="637"/>
                        <a:pt x="21997" y="621"/>
                        <a:pt x="21993" y="601"/>
                      </a:cubicBezTo>
                      <a:cubicBezTo>
                        <a:pt x="21987" y="572"/>
                        <a:pt x="22010" y="543"/>
                        <a:pt x="22029" y="524"/>
                      </a:cubicBezTo>
                      <a:cubicBezTo>
                        <a:pt x="22042" y="511"/>
                        <a:pt x="22058" y="505"/>
                        <a:pt x="22071" y="505"/>
                      </a:cubicBezTo>
                      <a:cubicBezTo>
                        <a:pt x="22080" y="505"/>
                        <a:pt x="22090" y="505"/>
                        <a:pt x="22100" y="511"/>
                      </a:cubicBezTo>
                      <a:cubicBezTo>
                        <a:pt x="22116" y="518"/>
                        <a:pt x="22132" y="527"/>
                        <a:pt x="22151" y="527"/>
                      </a:cubicBezTo>
                      <a:cubicBezTo>
                        <a:pt x="22155" y="527"/>
                        <a:pt x="22158" y="527"/>
                        <a:pt x="22161" y="527"/>
                      </a:cubicBezTo>
                      <a:cubicBezTo>
                        <a:pt x="22209" y="518"/>
                        <a:pt x="22229" y="457"/>
                        <a:pt x="22225" y="414"/>
                      </a:cubicBezTo>
                      <a:cubicBezTo>
                        <a:pt x="22219" y="366"/>
                        <a:pt x="22187" y="321"/>
                        <a:pt x="22151" y="295"/>
                      </a:cubicBezTo>
                      <a:cubicBezTo>
                        <a:pt x="22122" y="273"/>
                        <a:pt x="22090" y="260"/>
                        <a:pt x="22055" y="260"/>
                      </a:cubicBezTo>
                      <a:cubicBezTo>
                        <a:pt x="22039" y="257"/>
                        <a:pt x="22023" y="260"/>
                        <a:pt x="22006" y="266"/>
                      </a:cubicBezTo>
                      <a:cubicBezTo>
                        <a:pt x="21958" y="283"/>
                        <a:pt x="21926" y="331"/>
                        <a:pt x="21958" y="379"/>
                      </a:cubicBezTo>
                      <a:cubicBezTo>
                        <a:pt x="21964" y="385"/>
                        <a:pt x="21971" y="395"/>
                        <a:pt x="21980" y="402"/>
                      </a:cubicBezTo>
                      <a:cubicBezTo>
                        <a:pt x="21990" y="408"/>
                        <a:pt x="21997" y="411"/>
                        <a:pt x="21993" y="427"/>
                      </a:cubicBezTo>
                      <a:cubicBezTo>
                        <a:pt x="21984" y="457"/>
                        <a:pt x="21948" y="473"/>
                        <a:pt x="21920" y="479"/>
                      </a:cubicBezTo>
                      <a:cubicBezTo>
                        <a:pt x="21913" y="479"/>
                        <a:pt x="21907" y="479"/>
                        <a:pt x="21903" y="479"/>
                      </a:cubicBezTo>
                      <a:cubicBezTo>
                        <a:pt x="21887" y="479"/>
                        <a:pt x="21871" y="473"/>
                        <a:pt x="21858" y="466"/>
                      </a:cubicBezTo>
                      <a:cubicBezTo>
                        <a:pt x="21836" y="453"/>
                        <a:pt x="21823" y="431"/>
                        <a:pt x="21820" y="402"/>
                      </a:cubicBezTo>
                      <a:cubicBezTo>
                        <a:pt x="21816" y="376"/>
                        <a:pt x="21823" y="353"/>
                        <a:pt x="21836" y="331"/>
                      </a:cubicBezTo>
                      <a:moveTo>
                        <a:pt x="20821" y="321"/>
                      </a:moveTo>
                      <a:lnTo>
                        <a:pt x="20821" y="321"/>
                      </a:lnTo>
                      <a:cubicBezTo>
                        <a:pt x="20921" y="260"/>
                        <a:pt x="21027" y="237"/>
                        <a:pt x="21140" y="253"/>
                      </a:cubicBezTo>
                      <a:cubicBezTo>
                        <a:pt x="21314" y="279"/>
                        <a:pt x="21472" y="350"/>
                        <a:pt x="21639" y="392"/>
                      </a:cubicBezTo>
                      <a:cubicBezTo>
                        <a:pt x="21668" y="398"/>
                        <a:pt x="21697" y="405"/>
                        <a:pt x="21726" y="411"/>
                      </a:cubicBezTo>
                      <a:cubicBezTo>
                        <a:pt x="21742" y="414"/>
                        <a:pt x="21758" y="414"/>
                        <a:pt x="21775" y="418"/>
                      </a:cubicBezTo>
                      <a:cubicBezTo>
                        <a:pt x="21778" y="418"/>
                        <a:pt x="21787" y="418"/>
                        <a:pt x="21797" y="421"/>
                      </a:cubicBezTo>
                      <a:cubicBezTo>
                        <a:pt x="21804" y="444"/>
                        <a:pt x="21816" y="466"/>
                        <a:pt x="21836" y="482"/>
                      </a:cubicBezTo>
                      <a:cubicBezTo>
                        <a:pt x="21768" y="479"/>
                        <a:pt x="21700" y="469"/>
                        <a:pt x="21630" y="460"/>
                      </a:cubicBezTo>
                      <a:cubicBezTo>
                        <a:pt x="21546" y="447"/>
                        <a:pt x="21465" y="418"/>
                        <a:pt x="21385" y="389"/>
                      </a:cubicBezTo>
                      <a:cubicBezTo>
                        <a:pt x="21314" y="363"/>
                        <a:pt x="21246" y="331"/>
                        <a:pt x="21175" y="312"/>
                      </a:cubicBezTo>
                      <a:cubicBezTo>
                        <a:pt x="21085" y="292"/>
                        <a:pt x="20986" y="299"/>
                        <a:pt x="20898" y="328"/>
                      </a:cubicBezTo>
                      <a:cubicBezTo>
                        <a:pt x="20808" y="360"/>
                        <a:pt x="20709" y="424"/>
                        <a:pt x="20670" y="514"/>
                      </a:cubicBezTo>
                      <a:cubicBezTo>
                        <a:pt x="20654" y="518"/>
                        <a:pt x="20641" y="521"/>
                        <a:pt x="20625" y="527"/>
                      </a:cubicBezTo>
                      <a:cubicBezTo>
                        <a:pt x="20670" y="444"/>
                        <a:pt x="20741" y="373"/>
                        <a:pt x="20821" y="321"/>
                      </a:cubicBezTo>
                      <a:moveTo>
                        <a:pt x="19913" y="331"/>
                      </a:moveTo>
                      <a:lnTo>
                        <a:pt x="19913" y="331"/>
                      </a:lnTo>
                      <a:cubicBezTo>
                        <a:pt x="19929" y="305"/>
                        <a:pt x="19955" y="295"/>
                        <a:pt x="19977" y="279"/>
                      </a:cubicBezTo>
                      <a:cubicBezTo>
                        <a:pt x="20000" y="260"/>
                        <a:pt x="20003" y="237"/>
                        <a:pt x="20006" y="209"/>
                      </a:cubicBezTo>
                      <a:cubicBezTo>
                        <a:pt x="20009" y="176"/>
                        <a:pt x="20029" y="147"/>
                        <a:pt x="20061" y="134"/>
                      </a:cubicBezTo>
                      <a:cubicBezTo>
                        <a:pt x="20090" y="121"/>
                        <a:pt x="20119" y="125"/>
                        <a:pt x="20148" y="131"/>
                      </a:cubicBezTo>
                      <a:cubicBezTo>
                        <a:pt x="20155" y="134"/>
                        <a:pt x="20161" y="131"/>
                        <a:pt x="20164" y="125"/>
                      </a:cubicBezTo>
                      <a:cubicBezTo>
                        <a:pt x="20177" y="89"/>
                        <a:pt x="20171" y="54"/>
                        <a:pt x="20206" y="35"/>
                      </a:cubicBezTo>
                      <a:cubicBezTo>
                        <a:pt x="20235" y="22"/>
                        <a:pt x="20267" y="28"/>
                        <a:pt x="20293" y="41"/>
                      </a:cubicBezTo>
                      <a:cubicBezTo>
                        <a:pt x="20348" y="73"/>
                        <a:pt x="20383" y="125"/>
                        <a:pt x="20406" y="183"/>
                      </a:cubicBezTo>
                      <a:cubicBezTo>
                        <a:pt x="20428" y="234"/>
                        <a:pt x="20454" y="283"/>
                        <a:pt x="20506" y="312"/>
                      </a:cubicBezTo>
                      <a:cubicBezTo>
                        <a:pt x="20541" y="334"/>
                        <a:pt x="20602" y="350"/>
                        <a:pt x="20634" y="312"/>
                      </a:cubicBezTo>
                      <a:cubicBezTo>
                        <a:pt x="20650" y="295"/>
                        <a:pt x="20654" y="266"/>
                        <a:pt x="20650" y="247"/>
                      </a:cubicBezTo>
                      <a:cubicBezTo>
                        <a:pt x="20647" y="231"/>
                        <a:pt x="20638" y="202"/>
                        <a:pt x="20618" y="199"/>
                      </a:cubicBezTo>
                      <a:cubicBezTo>
                        <a:pt x="20612" y="199"/>
                        <a:pt x="20606" y="202"/>
                        <a:pt x="20602" y="205"/>
                      </a:cubicBezTo>
                      <a:cubicBezTo>
                        <a:pt x="20593" y="212"/>
                        <a:pt x="20586" y="218"/>
                        <a:pt x="20573" y="221"/>
                      </a:cubicBezTo>
                      <a:cubicBezTo>
                        <a:pt x="20554" y="231"/>
                        <a:pt x="20528" y="234"/>
                        <a:pt x="20509" y="221"/>
                      </a:cubicBezTo>
                      <a:cubicBezTo>
                        <a:pt x="20480" y="199"/>
                        <a:pt x="20480" y="131"/>
                        <a:pt x="20515" y="112"/>
                      </a:cubicBezTo>
                      <a:cubicBezTo>
                        <a:pt x="20544" y="96"/>
                        <a:pt x="20583" y="112"/>
                        <a:pt x="20609" y="128"/>
                      </a:cubicBezTo>
                      <a:cubicBezTo>
                        <a:pt x="20628" y="138"/>
                        <a:pt x="20644" y="151"/>
                        <a:pt x="20657" y="164"/>
                      </a:cubicBezTo>
                      <a:cubicBezTo>
                        <a:pt x="20676" y="186"/>
                        <a:pt x="20683" y="212"/>
                        <a:pt x="20696" y="237"/>
                      </a:cubicBezTo>
                      <a:cubicBezTo>
                        <a:pt x="20705" y="263"/>
                        <a:pt x="20725" y="289"/>
                        <a:pt x="20750" y="302"/>
                      </a:cubicBezTo>
                      <a:cubicBezTo>
                        <a:pt x="20763" y="308"/>
                        <a:pt x="20773" y="312"/>
                        <a:pt x="20782" y="312"/>
                      </a:cubicBezTo>
                      <a:cubicBezTo>
                        <a:pt x="20728" y="350"/>
                        <a:pt x="20679" y="402"/>
                        <a:pt x="20644" y="457"/>
                      </a:cubicBezTo>
                      <a:cubicBezTo>
                        <a:pt x="20641" y="457"/>
                        <a:pt x="20638" y="457"/>
                        <a:pt x="20634" y="457"/>
                      </a:cubicBezTo>
                      <a:cubicBezTo>
                        <a:pt x="20583" y="473"/>
                        <a:pt x="20509" y="418"/>
                        <a:pt x="20473" y="382"/>
                      </a:cubicBezTo>
                      <a:cubicBezTo>
                        <a:pt x="20432" y="341"/>
                        <a:pt x="20399" y="286"/>
                        <a:pt x="20374" y="231"/>
                      </a:cubicBezTo>
                      <a:cubicBezTo>
                        <a:pt x="20345" y="170"/>
                        <a:pt x="20270" y="121"/>
                        <a:pt x="20219" y="180"/>
                      </a:cubicBezTo>
                      <a:cubicBezTo>
                        <a:pt x="20171" y="147"/>
                        <a:pt x="20081" y="154"/>
                        <a:pt x="20055" y="212"/>
                      </a:cubicBezTo>
                      <a:cubicBezTo>
                        <a:pt x="20052" y="218"/>
                        <a:pt x="20061" y="225"/>
                        <a:pt x="20065" y="218"/>
                      </a:cubicBezTo>
                      <a:cubicBezTo>
                        <a:pt x="20093" y="170"/>
                        <a:pt x="20174" y="167"/>
                        <a:pt x="20213" y="202"/>
                      </a:cubicBezTo>
                      <a:cubicBezTo>
                        <a:pt x="20219" y="209"/>
                        <a:pt x="20225" y="205"/>
                        <a:pt x="20229" y="202"/>
                      </a:cubicBezTo>
                      <a:cubicBezTo>
                        <a:pt x="20267" y="151"/>
                        <a:pt x="20322" y="183"/>
                        <a:pt x="20348" y="221"/>
                      </a:cubicBezTo>
                      <a:cubicBezTo>
                        <a:pt x="20357" y="241"/>
                        <a:pt x="20367" y="263"/>
                        <a:pt x="20377" y="286"/>
                      </a:cubicBezTo>
                      <a:cubicBezTo>
                        <a:pt x="20399" y="325"/>
                        <a:pt x="20422" y="360"/>
                        <a:pt x="20454" y="392"/>
                      </a:cubicBezTo>
                      <a:cubicBezTo>
                        <a:pt x="20490" y="434"/>
                        <a:pt x="20570" y="492"/>
                        <a:pt x="20631" y="479"/>
                      </a:cubicBezTo>
                      <a:cubicBezTo>
                        <a:pt x="20622" y="498"/>
                        <a:pt x="20612" y="514"/>
                        <a:pt x="20602" y="534"/>
                      </a:cubicBezTo>
                      <a:cubicBezTo>
                        <a:pt x="20602" y="537"/>
                        <a:pt x="20570" y="546"/>
                        <a:pt x="20564" y="550"/>
                      </a:cubicBezTo>
                      <a:cubicBezTo>
                        <a:pt x="20554" y="556"/>
                        <a:pt x="20541" y="559"/>
                        <a:pt x="20531" y="566"/>
                      </a:cubicBezTo>
                      <a:cubicBezTo>
                        <a:pt x="20457" y="537"/>
                        <a:pt x="20419" y="473"/>
                        <a:pt x="20383" y="402"/>
                      </a:cubicBezTo>
                      <a:cubicBezTo>
                        <a:pt x="20361" y="353"/>
                        <a:pt x="20335" y="299"/>
                        <a:pt x="20270" y="305"/>
                      </a:cubicBezTo>
                      <a:cubicBezTo>
                        <a:pt x="20267" y="305"/>
                        <a:pt x="20264" y="308"/>
                        <a:pt x="20267" y="312"/>
                      </a:cubicBezTo>
                      <a:cubicBezTo>
                        <a:pt x="20280" y="318"/>
                        <a:pt x="20296" y="321"/>
                        <a:pt x="20309" y="328"/>
                      </a:cubicBezTo>
                      <a:cubicBezTo>
                        <a:pt x="20335" y="344"/>
                        <a:pt x="20348" y="376"/>
                        <a:pt x="20357" y="398"/>
                      </a:cubicBezTo>
                      <a:cubicBezTo>
                        <a:pt x="20370" y="427"/>
                        <a:pt x="20383" y="460"/>
                        <a:pt x="20402" y="489"/>
                      </a:cubicBezTo>
                      <a:cubicBezTo>
                        <a:pt x="20428" y="527"/>
                        <a:pt x="20461" y="563"/>
                        <a:pt x="20506" y="582"/>
                      </a:cubicBezTo>
                      <a:cubicBezTo>
                        <a:pt x="20490" y="592"/>
                        <a:pt x="20473" y="605"/>
                        <a:pt x="20457" y="614"/>
                      </a:cubicBezTo>
                      <a:cubicBezTo>
                        <a:pt x="20415" y="646"/>
                        <a:pt x="20370" y="688"/>
                        <a:pt x="20341" y="737"/>
                      </a:cubicBezTo>
                      <a:cubicBezTo>
                        <a:pt x="20341" y="740"/>
                        <a:pt x="20332" y="753"/>
                        <a:pt x="20322" y="772"/>
                      </a:cubicBezTo>
                      <a:lnTo>
                        <a:pt x="20319" y="772"/>
                      </a:lnTo>
                      <a:cubicBezTo>
                        <a:pt x="20270" y="785"/>
                        <a:pt x="20222" y="798"/>
                        <a:pt x="20171" y="785"/>
                      </a:cubicBezTo>
                      <a:cubicBezTo>
                        <a:pt x="20129" y="775"/>
                        <a:pt x="20090" y="756"/>
                        <a:pt x="20052" y="740"/>
                      </a:cubicBezTo>
                      <a:cubicBezTo>
                        <a:pt x="20003" y="717"/>
                        <a:pt x="19949" y="701"/>
                        <a:pt x="19900" y="730"/>
                      </a:cubicBezTo>
                      <a:cubicBezTo>
                        <a:pt x="19897" y="733"/>
                        <a:pt x="19900" y="737"/>
                        <a:pt x="19903" y="737"/>
                      </a:cubicBezTo>
                      <a:cubicBezTo>
                        <a:pt x="19977" y="704"/>
                        <a:pt x="20058" y="766"/>
                        <a:pt x="20125" y="794"/>
                      </a:cubicBezTo>
                      <a:cubicBezTo>
                        <a:pt x="20190" y="820"/>
                        <a:pt x="20245" y="814"/>
                        <a:pt x="20306" y="798"/>
                      </a:cubicBezTo>
                      <a:cubicBezTo>
                        <a:pt x="20296" y="820"/>
                        <a:pt x="20283" y="843"/>
                        <a:pt x="20287" y="843"/>
                      </a:cubicBezTo>
                      <a:cubicBezTo>
                        <a:pt x="20225" y="859"/>
                        <a:pt x="20171" y="881"/>
                        <a:pt x="20109" y="910"/>
                      </a:cubicBezTo>
                      <a:cubicBezTo>
                        <a:pt x="20093" y="917"/>
                        <a:pt x="20077" y="926"/>
                        <a:pt x="20061" y="936"/>
                      </a:cubicBezTo>
                      <a:cubicBezTo>
                        <a:pt x="20071" y="923"/>
                        <a:pt x="20077" y="914"/>
                        <a:pt x="20084" y="898"/>
                      </a:cubicBezTo>
                      <a:cubicBezTo>
                        <a:pt x="20084" y="894"/>
                        <a:pt x="20087" y="891"/>
                        <a:pt x="20087" y="891"/>
                      </a:cubicBezTo>
                      <a:cubicBezTo>
                        <a:pt x="20097" y="839"/>
                        <a:pt x="20065" y="791"/>
                        <a:pt x="20022" y="769"/>
                      </a:cubicBezTo>
                      <a:cubicBezTo>
                        <a:pt x="20006" y="759"/>
                        <a:pt x="19984" y="753"/>
                        <a:pt x="19965" y="753"/>
                      </a:cubicBezTo>
                      <a:cubicBezTo>
                        <a:pt x="19936" y="753"/>
                        <a:pt x="19910" y="766"/>
                        <a:pt x="19900" y="791"/>
                      </a:cubicBezTo>
                      <a:cubicBezTo>
                        <a:pt x="19890" y="823"/>
                        <a:pt x="19932" y="881"/>
                        <a:pt x="19890" y="898"/>
                      </a:cubicBezTo>
                      <a:cubicBezTo>
                        <a:pt x="19884" y="901"/>
                        <a:pt x="19874" y="901"/>
                        <a:pt x="19868" y="901"/>
                      </a:cubicBezTo>
                      <a:cubicBezTo>
                        <a:pt x="19845" y="901"/>
                        <a:pt x="19823" y="888"/>
                        <a:pt x="19807" y="872"/>
                      </a:cubicBezTo>
                      <a:cubicBezTo>
                        <a:pt x="19784" y="849"/>
                        <a:pt x="19784" y="817"/>
                        <a:pt x="19791" y="788"/>
                      </a:cubicBezTo>
                      <a:cubicBezTo>
                        <a:pt x="19807" y="733"/>
                        <a:pt x="19855" y="694"/>
                        <a:pt x="19910" y="682"/>
                      </a:cubicBezTo>
                      <a:cubicBezTo>
                        <a:pt x="19920" y="682"/>
                        <a:pt x="19926" y="678"/>
                        <a:pt x="19932" y="678"/>
                      </a:cubicBezTo>
                      <a:cubicBezTo>
                        <a:pt x="19984" y="678"/>
                        <a:pt x="20029" y="707"/>
                        <a:pt x="20081" y="720"/>
                      </a:cubicBezTo>
                      <a:cubicBezTo>
                        <a:pt x="20103" y="727"/>
                        <a:pt x="20132" y="733"/>
                        <a:pt x="20161" y="733"/>
                      </a:cubicBezTo>
                      <a:cubicBezTo>
                        <a:pt x="20187" y="733"/>
                        <a:pt x="20216" y="730"/>
                        <a:pt x="20238" y="717"/>
                      </a:cubicBezTo>
                      <a:cubicBezTo>
                        <a:pt x="20280" y="691"/>
                        <a:pt x="20283" y="627"/>
                        <a:pt x="20251" y="592"/>
                      </a:cubicBezTo>
                      <a:cubicBezTo>
                        <a:pt x="20238" y="582"/>
                        <a:pt x="20222" y="576"/>
                        <a:pt x="20206" y="576"/>
                      </a:cubicBezTo>
                      <a:cubicBezTo>
                        <a:pt x="20200" y="576"/>
                        <a:pt x="20193" y="576"/>
                        <a:pt x="20187" y="579"/>
                      </a:cubicBezTo>
                      <a:cubicBezTo>
                        <a:pt x="20164" y="585"/>
                        <a:pt x="20155" y="601"/>
                        <a:pt x="20145" y="621"/>
                      </a:cubicBezTo>
                      <a:cubicBezTo>
                        <a:pt x="20135" y="634"/>
                        <a:pt x="20125" y="637"/>
                        <a:pt x="20116" y="637"/>
                      </a:cubicBezTo>
                      <a:cubicBezTo>
                        <a:pt x="20093" y="637"/>
                        <a:pt x="20074" y="621"/>
                        <a:pt x="20071" y="601"/>
                      </a:cubicBezTo>
                      <a:cubicBezTo>
                        <a:pt x="20065" y="572"/>
                        <a:pt x="20087" y="543"/>
                        <a:pt x="20106" y="524"/>
                      </a:cubicBezTo>
                      <a:cubicBezTo>
                        <a:pt x="20119" y="511"/>
                        <a:pt x="20135" y="505"/>
                        <a:pt x="20148" y="505"/>
                      </a:cubicBezTo>
                      <a:cubicBezTo>
                        <a:pt x="20158" y="505"/>
                        <a:pt x="20167" y="505"/>
                        <a:pt x="20177" y="511"/>
                      </a:cubicBezTo>
                      <a:cubicBezTo>
                        <a:pt x="20193" y="518"/>
                        <a:pt x="20209" y="527"/>
                        <a:pt x="20229" y="527"/>
                      </a:cubicBezTo>
                      <a:cubicBezTo>
                        <a:pt x="20232" y="527"/>
                        <a:pt x="20235" y="527"/>
                        <a:pt x="20238" y="527"/>
                      </a:cubicBezTo>
                      <a:cubicBezTo>
                        <a:pt x="20287" y="518"/>
                        <a:pt x="20306" y="457"/>
                        <a:pt x="20303" y="414"/>
                      </a:cubicBezTo>
                      <a:cubicBezTo>
                        <a:pt x="20296" y="366"/>
                        <a:pt x="20264" y="321"/>
                        <a:pt x="20229" y="295"/>
                      </a:cubicBezTo>
                      <a:cubicBezTo>
                        <a:pt x="20200" y="273"/>
                        <a:pt x="20167" y="260"/>
                        <a:pt x="20132" y="260"/>
                      </a:cubicBezTo>
                      <a:cubicBezTo>
                        <a:pt x="20116" y="257"/>
                        <a:pt x="20100" y="260"/>
                        <a:pt x="20084" y="266"/>
                      </a:cubicBezTo>
                      <a:cubicBezTo>
                        <a:pt x="20035" y="283"/>
                        <a:pt x="20003" y="331"/>
                        <a:pt x="20035" y="379"/>
                      </a:cubicBezTo>
                      <a:cubicBezTo>
                        <a:pt x="20042" y="385"/>
                        <a:pt x="20048" y="395"/>
                        <a:pt x="20058" y="402"/>
                      </a:cubicBezTo>
                      <a:cubicBezTo>
                        <a:pt x="20068" y="408"/>
                        <a:pt x="20074" y="411"/>
                        <a:pt x="20071" y="427"/>
                      </a:cubicBezTo>
                      <a:cubicBezTo>
                        <a:pt x="20061" y="457"/>
                        <a:pt x="20026" y="473"/>
                        <a:pt x="19997" y="479"/>
                      </a:cubicBezTo>
                      <a:cubicBezTo>
                        <a:pt x="19990" y="479"/>
                        <a:pt x="19984" y="479"/>
                        <a:pt x="19981" y="479"/>
                      </a:cubicBezTo>
                      <a:cubicBezTo>
                        <a:pt x="19968" y="479"/>
                        <a:pt x="19955" y="476"/>
                        <a:pt x="19942" y="469"/>
                      </a:cubicBezTo>
                      <a:cubicBezTo>
                        <a:pt x="19916" y="457"/>
                        <a:pt x="19900" y="434"/>
                        <a:pt x="19897" y="402"/>
                      </a:cubicBezTo>
                      <a:cubicBezTo>
                        <a:pt x="19894" y="376"/>
                        <a:pt x="19900" y="353"/>
                        <a:pt x="19913" y="331"/>
                      </a:cubicBezTo>
                      <a:moveTo>
                        <a:pt x="18899" y="321"/>
                      </a:moveTo>
                      <a:lnTo>
                        <a:pt x="18899" y="321"/>
                      </a:lnTo>
                      <a:cubicBezTo>
                        <a:pt x="18999" y="260"/>
                        <a:pt x="19105" y="237"/>
                        <a:pt x="19217" y="253"/>
                      </a:cubicBezTo>
                      <a:cubicBezTo>
                        <a:pt x="19391" y="279"/>
                        <a:pt x="19549" y="350"/>
                        <a:pt x="19717" y="392"/>
                      </a:cubicBezTo>
                      <a:cubicBezTo>
                        <a:pt x="19745" y="398"/>
                        <a:pt x="19775" y="405"/>
                        <a:pt x="19804" y="411"/>
                      </a:cubicBezTo>
                      <a:cubicBezTo>
                        <a:pt x="19820" y="414"/>
                        <a:pt x="19836" y="414"/>
                        <a:pt x="19852" y="418"/>
                      </a:cubicBezTo>
                      <a:cubicBezTo>
                        <a:pt x="19855" y="418"/>
                        <a:pt x="19865" y="418"/>
                        <a:pt x="19874" y="421"/>
                      </a:cubicBezTo>
                      <a:cubicBezTo>
                        <a:pt x="19881" y="444"/>
                        <a:pt x="19894" y="466"/>
                        <a:pt x="19913" y="482"/>
                      </a:cubicBezTo>
                      <a:cubicBezTo>
                        <a:pt x="19845" y="479"/>
                        <a:pt x="19775" y="469"/>
                        <a:pt x="19707" y="460"/>
                      </a:cubicBezTo>
                      <a:cubicBezTo>
                        <a:pt x="19623" y="447"/>
                        <a:pt x="19540" y="418"/>
                        <a:pt x="19462" y="389"/>
                      </a:cubicBezTo>
                      <a:cubicBezTo>
                        <a:pt x="19391" y="363"/>
                        <a:pt x="19324" y="331"/>
                        <a:pt x="19253" y="312"/>
                      </a:cubicBezTo>
                      <a:cubicBezTo>
                        <a:pt x="19163" y="292"/>
                        <a:pt x="19063" y="299"/>
                        <a:pt x="18976" y="328"/>
                      </a:cubicBezTo>
                      <a:cubicBezTo>
                        <a:pt x="18886" y="360"/>
                        <a:pt x="18786" y="424"/>
                        <a:pt x="18747" y="514"/>
                      </a:cubicBezTo>
                      <a:cubicBezTo>
                        <a:pt x="18731" y="518"/>
                        <a:pt x="18718" y="521"/>
                        <a:pt x="18702" y="527"/>
                      </a:cubicBezTo>
                      <a:cubicBezTo>
                        <a:pt x="18747" y="444"/>
                        <a:pt x="18818" y="373"/>
                        <a:pt x="18899" y="321"/>
                      </a:cubicBezTo>
                      <a:moveTo>
                        <a:pt x="17990" y="331"/>
                      </a:moveTo>
                      <a:lnTo>
                        <a:pt x="17990" y="331"/>
                      </a:lnTo>
                      <a:cubicBezTo>
                        <a:pt x="18006" y="305"/>
                        <a:pt x="18032" y="295"/>
                        <a:pt x="18055" y="279"/>
                      </a:cubicBezTo>
                      <a:cubicBezTo>
                        <a:pt x="18077" y="260"/>
                        <a:pt x="18081" y="237"/>
                        <a:pt x="18084" y="209"/>
                      </a:cubicBezTo>
                      <a:cubicBezTo>
                        <a:pt x="18087" y="176"/>
                        <a:pt x="18106" y="147"/>
                        <a:pt x="18138" y="134"/>
                      </a:cubicBezTo>
                      <a:cubicBezTo>
                        <a:pt x="18164" y="121"/>
                        <a:pt x="18197" y="125"/>
                        <a:pt x="18226" y="131"/>
                      </a:cubicBezTo>
                      <a:cubicBezTo>
                        <a:pt x="18232" y="134"/>
                        <a:pt x="18238" y="131"/>
                        <a:pt x="18242" y="125"/>
                      </a:cubicBezTo>
                      <a:cubicBezTo>
                        <a:pt x="18254" y="89"/>
                        <a:pt x="18248" y="54"/>
                        <a:pt x="18283" y="35"/>
                      </a:cubicBezTo>
                      <a:cubicBezTo>
                        <a:pt x="18312" y="22"/>
                        <a:pt x="18345" y="28"/>
                        <a:pt x="18370" y="41"/>
                      </a:cubicBezTo>
                      <a:cubicBezTo>
                        <a:pt x="18425" y="73"/>
                        <a:pt x="18461" y="125"/>
                        <a:pt x="18483" y="183"/>
                      </a:cubicBezTo>
                      <a:cubicBezTo>
                        <a:pt x="18506" y="234"/>
                        <a:pt x="18531" y="283"/>
                        <a:pt x="18583" y="312"/>
                      </a:cubicBezTo>
                      <a:cubicBezTo>
                        <a:pt x="18618" y="334"/>
                        <a:pt x="18679" y="350"/>
                        <a:pt x="18712" y="312"/>
                      </a:cubicBezTo>
                      <a:cubicBezTo>
                        <a:pt x="18728" y="295"/>
                        <a:pt x="18731" y="266"/>
                        <a:pt x="18728" y="247"/>
                      </a:cubicBezTo>
                      <a:cubicBezTo>
                        <a:pt x="18725" y="231"/>
                        <a:pt x="18715" y="202"/>
                        <a:pt x="18696" y="199"/>
                      </a:cubicBezTo>
                      <a:cubicBezTo>
                        <a:pt x="18689" y="199"/>
                        <a:pt x="18683" y="202"/>
                        <a:pt x="18679" y="205"/>
                      </a:cubicBezTo>
                      <a:cubicBezTo>
                        <a:pt x="18670" y="212"/>
                        <a:pt x="18663" y="218"/>
                        <a:pt x="18651" y="221"/>
                      </a:cubicBezTo>
                      <a:cubicBezTo>
                        <a:pt x="18631" y="231"/>
                        <a:pt x="18606" y="234"/>
                        <a:pt x="18586" y="221"/>
                      </a:cubicBezTo>
                      <a:cubicBezTo>
                        <a:pt x="18557" y="199"/>
                        <a:pt x="18557" y="131"/>
                        <a:pt x="18593" y="112"/>
                      </a:cubicBezTo>
                      <a:cubicBezTo>
                        <a:pt x="18622" y="96"/>
                        <a:pt x="18660" y="112"/>
                        <a:pt x="18686" y="128"/>
                      </a:cubicBezTo>
                      <a:cubicBezTo>
                        <a:pt x="18705" y="138"/>
                        <a:pt x="18721" y="151"/>
                        <a:pt x="18734" y="164"/>
                      </a:cubicBezTo>
                      <a:cubicBezTo>
                        <a:pt x="18754" y="186"/>
                        <a:pt x="18760" y="212"/>
                        <a:pt x="18773" y="237"/>
                      </a:cubicBezTo>
                      <a:cubicBezTo>
                        <a:pt x="18783" y="263"/>
                        <a:pt x="18802" y="289"/>
                        <a:pt x="18828" y="302"/>
                      </a:cubicBezTo>
                      <a:cubicBezTo>
                        <a:pt x="18837" y="308"/>
                        <a:pt x="18850" y="312"/>
                        <a:pt x="18860" y="312"/>
                      </a:cubicBezTo>
                      <a:cubicBezTo>
                        <a:pt x="18805" y="350"/>
                        <a:pt x="18757" y="402"/>
                        <a:pt x="18721" y="457"/>
                      </a:cubicBezTo>
                      <a:cubicBezTo>
                        <a:pt x="18718" y="457"/>
                        <a:pt x="18715" y="457"/>
                        <a:pt x="18712" y="457"/>
                      </a:cubicBezTo>
                      <a:cubicBezTo>
                        <a:pt x="18660" y="473"/>
                        <a:pt x="18586" y="418"/>
                        <a:pt x="18551" y="382"/>
                      </a:cubicBezTo>
                      <a:cubicBezTo>
                        <a:pt x="18509" y="341"/>
                        <a:pt x="18477" y="286"/>
                        <a:pt x="18451" y="231"/>
                      </a:cubicBezTo>
                      <a:cubicBezTo>
                        <a:pt x="18422" y="170"/>
                        <a:pt x="18348" y="121"/>
                        <a:pt x="18296" y="180"/>
                      </a:cubicBezTo>
                      <a:cubicBezTo>
                        <a:pt x="18248" y="147"/>
                        <a:pt x="18158" y="154"/>
                        <a:pt x="18132" y="212"/>
                      </a:cubicBezTo>
                      <a:cubicBezTo>
                        <a:pt x="18129" y="218"/>
                        <a:pt x="18138" y="225"/>
                        <a:pt x="18142" y="218"/>
                      </a:cubicBezTo>
                      <a:cubicBezTo>
                        <a:pt x="18171" y="170"/>
                        <a:pt x="18251" y="167"/>
                        <a:pt x="18290" y="202"/>
                      </a:cubicBezTo>
                      <a:cubicBezTo>
                        <a:pt x="18296" y="209"/>
                        <a:pt x="18303" y="205"/>
                        <a:pt x="18306" y="202"/>
                      </a:cubicBezTo>
                      <a:cubicBezTo>
                        <a:pt x="18345" y="151"/>
                        <a:pt x="18399" y="183"/>
                        <a:pt x="18425" y="221"/>
                      </a:cubicBezTo>
                      <a:cubicBezTo>
                        <a:pt x="18435" y="241"/>
                        <a:pt x="18444" y="263"/>
                        <a:pt x="18454" y="286"/>
                      </a:cubicBezTo>
                      <a:cubicBezTo>
                        <a:pt x="18477" y="325"/>
                        <a:pt x="18499" y="360"/>
                        <a:pt x="18531" y="392"/>
                      </a:cubicBezTo>
                      <a:cubicBezTo>
                        <a:pt x="18567" y="434"/>
                        <a:pt x="18644" y="492"/>
                        <a:pt x="18708" y="479"/>
                      </a:cubicBezTo>
                      <a:cubicBezTo>
                        <a:pt x="18699" y="498"/>
                        <a:pt x="18689" y="514"/>
                        <a:pt x="18679" y="534"/>
                      </a:cubicBezTo>
                      <a:cubicBezTo>
                        <a:pt x="18679" y="537"/>
                        <a:pt x="18647" y="546"/>
                        <a:pt x="18641" y="550"/>
                      </a:cubicBezTo>
                      <a:cubicBezTo>
                        <a:pt x="18631" y="556"/>
                        <a:pt x="18618" y="559"/>
                        <a:pt x="18609" y="566"/>
                      </a:cubicBezTo>
                      <a:cubicBezTo>
                        <a:pt x="18535" y="537"/>
                        <a:pt x="18496" y="473"/>
                        <a:pt x="18461" y="402"/>
                      </a:cubicBezTo>
                      <a:cubicBezTo>
                        <a:pt x="18438" y="353"/>
                        <a:pt x="18412" y="299"/>
                        <a:pt x="18348" y="305"/>
                      </a:cubicBezTo>
                      <a:cubicBezTo>
                        <a:pt x="18345" y="305"/>
                        <a:pt x="18342" y="308"/>
                        <a:pt x="18345" y="312"/>
                      </a:cubicBezTo>
                      <a:cubicBezTo>
                        <a:pt x="18358" y="318"/>
                        <a:pt x="18374" y="321"/>
                        <a:pt x="18386" y="328"/>
                      </a:cubicBezTo>
                      <a:cubicBezTo>
                        <a:pt x="18412" y="344"/>
                        <a:pt x="18425" y="376"/>
                        <a:pt x="18435" y="398"/>
                      </a:cubicBezTo>
                      <a:cubicBezTo>
                        <a:pt x="18448" y="427"/>
                        <a:pt x="18461" y="460"/>
                        <a:pt x="18480" y="489"/>
                      </a:cubicBezTo>
                      <a:cubicBezTo>
                        <a:pt x="18506" y="527"/>
                        <a:pt x="18538" y="563"/>
                        <a:pt x="18583" y="582"/>
                      </a:cubicBezTo>
                      <a:cubicBezTo>
                        <a:pt x="18567" y="592"/>
                        <a:pt x="18551" y="605"/>
                        <a:pt x="18535" y="614"/>
                      </a:cubicBezTo>
                      <a:cubicBezTo>
                        <a:pt x="18493" y="646"/>
                        <a:pt x="18448" y="688"/>
                        <a:pt x="18419" y="737"/>
                      </a:cubicBezTo>
                      <a:cubicBezTo>
                        <a:pt x="18419" y="740"/>
                        <a:pt x="18409" y="753"/>
                        <a:pt x="18399" y="772"/>
                      </a:cubicBezTo>
                      <a:lnTo>
                        <a:pt x="18396" y="772"/>
                      </a:lnTo>
                      <a:cubicBezTo>
                        <a:pt x="18348" y="785"/>
                        <a:pt x="18299" y="798"/>
                        <a:pt x="18248" y="785"/>
                      </a:cubicBezTo>
                      <a:cubicBezTo>
                        <a:pt x="18206" y="775"/>
                        <a:pt x="18167" y="756"/>
                        <a:pt x="18129" y="740"/>
                      </a:cubicBezTo>
                      <a:cubicBezTo>
                        <a:pt x="18081" y="717"/>
                        <a:pt x="18026" y="701"/>
                        <a:pt x="17978" y="730"/>
                      </a:cubicBezTo>
                      <a:cubicBezTo>
                        <a:pt x="17974" y="733"/>
                        <a:pt x="17978" y="737"/>
                        <a:pt x="17981" y="737"/>
                      </a:cubicBezTo>
                      <a:cubicBezTo>
                        <a:pt x="18055" y="704"/>
                        <a:pt x="18135" y="766"/>
                        <a:pt x="18203" y="794"/>
                      </a:cubicBezTo>
                      <a:cubicBezTo>
                        <a:pt x="18267" y="820"/>
                        <a:pt x="18322" y="814"/>
                        <a:pt x="18383" y="798"/>
                      </a:cubicBezTo>
                      <a:cubicBezTo>
                        <a:pt x="18374" y="820"/>
                        <a:pt x="18361" y="843"/>
                        <a:pt x="18364" y="843"/>
                      </a:cubicBezTo>
                      <a:cubicBezTo>
                        <a:pt x="18303" y="859"/>
                        <a:pt x="18248" y="881"/>
                        <a:pt x="18187" y="910"/>
                      </a:cubicBezTo>
                      <a:cubicBezTo>
                        <a:pt x="18171" y="917"/>
                        <a:pt x="18154" y="926"/>
                        <a:pt x="18138" y="936"/>
                      </a:cubicBezTo>
                      <a:cubicBezTo>
                        <a:pt x="18148" y="923"/>
                        <a:pt x="18154" y="914"/>
                        <a:pt x="18161" y="898"/>
                      </a:cubicBezTo>
                      <a:cubicBezTo>
                        <a:pt x="18161" y="894"/>
                        <a:pt x="18164" y="891"/>
                        <a:pt x="18164" y="891"/>
                      </a:cubicBezTo>
                      <a:cubicBezTo>
                        <a:pt x="18174" y="839"/>
                        <a:pt x="18142" y="791"/>
                        <a:pt x="18100" y="769"/>
                      </a:cubicBezTo>
                      <a:cubicBezTo>
                        <a:pt x="18084" y="759"/>
                        <a:pt x="18061" y="753"/>
                        <a:pt x="18042" y="753"/>
                      </a:cubicBezTo>
                      <a:cubicBezTo>
                        <a:pt x="18013" y="753"/>
                        <a:pt x="17987" y="766"/>
                        <a:pt x="17978" y="791"/>
                      </a:cubicBezTo>
                      <a:cubicBezTo>
                        <a:pt x="17968" y="823"/>
                        <a:pt x="18010" y="881"/>
                        <a:pt x="17968" y="898"/>
                      </a:cubicBezTo>
                      <a:cubicBezTo>
                        <a:pt x="17961" y="901"/>
                        <a:pt x="17952" y="901"/>
                        <a:pt x="17945" y="901"/>
                      </a:cubicBezTo>
                      <a:cubicBezTo>
                        <a:pt x="17923" y="901"/>
                        <a:pt x="17900" y="888"/>
                        <a:pt x="17884" y="872"/>
                      </a:cubicBezTo>
                      <a:cubicBezTo>
                        <a:pt x="17862" y="849"/>
                        <a:pt x="17862" y="817"/>
                        <a:pt x="17868" y="788"/>
                      </a:cubicBezTo>
                      <a:cubicBezTo>
                        <a:pt x="17884" y="733"/>
                        <a:pt x="17932" y="694"/>
                        <a:pt x="17987" y="682"/>
                      </a:cubicBezTo>
                      <a:cubicBezTo>
                        <a:pt x="17997" y="682"/>
                        <a:pt x="18003" y="678"/>
                        <a:pt x="18010" y="678"/>
                      </a:cubicBezTo>
                      <a:cubicBezTo>
                        <a:pt x="18061" y="678"/>
                        <a:pt x="18106" y="707"/>
                        <a:pt x="18158" y="720"/>
                      </a:cubicBezTo>
                      <a:cubicBezTo>
                        <a:pt x="18180" y="727"/>
                        <a:pt x="18209" y="733"/>
                        <a:pt x="18238" y="733"/>
                      </a:cubicBezTo>
                      <a:cubicBezTo>
                        <a:pt x="18264" y="733"/>
                        <a:pt x="18293" y="730"/>
                        <a:pt x="18316" y="717"/>
                      </a:cubicBezTo>
                      <a:cubicBezTo>
                        <a:pt x="18358" y="691"/>
                        <a:pt x="18361" y="627"/>
                        <a:pt x="18329" y="592"/>
                      </a:cubicBezTo>
                      <a:cubicBezTo>
                        <a:pt x="18316" y="582"/>
                        <a:pt x="18299" y="576"/>
                        <a:pt x="18283" y="576"/>
                      </a:cubicBezTo>
                      <a:cubicBezTo>
                        <a:pt x="18277" y="576"/>
                        <a:pt x="18270" y="576"/>
                        <a:pt x="18264" y="579"/>
                      </a:cubicBezTo>
                      <a:cubicBezTo>
                        <a:pt x="18242" y="585"/>
                        <a:pt x="18232" y="601"/>
                        <a:pt x="18222" y="621"/>
                      </a:cubicBezTo>
                      <a:cubicBezTo>
                        <a:pt x="18213" y="634"/>
                        <a:pt x="18203" y="637"/>
                        <a:pt x="18190" y="637"/>
                      </a:cubicBezTo>
                      <a:cubicBezTo>
                        <a:pt x="18171" y="637"/>
                        <a:pt x="18151" y="621"/>
                        <a:pt x="18148" y="601"/>
                      </a:cubicBezTo>
                      <a:cubicBezTo>
                        <a:pt x="18142" y="572"/>
                        <a:pt x="18164" y="543"/>
                        <a:pt x="18184" y="524"/>
                      </a:cubicBezTo>
                      <a:cubicBezTo>
                        <a:pt x="18197" y="511"/>
                        <a:pt x="18213" y="505"/>
                        <a:pt x="18226" y="505"/>
                      </a:cubicBezTo>
                      <a:cubicBezTo>
                        <a:pt x="18235" y="505"/>
                        <a:pt x="18245" y="505"/>
                        <a:pt x="18254" y="511"/>
                      </a:cubicBezTo>
                      <a:cubicBezTo>
                        <a:pt x="18270" y="518"/>
                        <a:pt x="18287" y="527"/>
                        <a:pt x="18306" y="527"/>
                      </a:cubicBezTo>
                      <a:cubicBezTo>
                        <a:pt x="18309" y="527"/>
                        <a:pt x="18312" y="527"/>
                        <a:pt x="18316" y="527"/>
                      </a:cubicBezTo>
                      <a:cubicBezTo>
                        <a:pt x="18364" y="518"/>
                        <a:pt x="18383" y="457"/>
                        <a:pt x="18380" y="414"/>
                      </a:cubicBezTo>
                      <a:cubicBezTo>
                        <a:pt x="18374" y="366"/>
                        <a:pt x="18342" y="321"/>
                        <a:pt x="18306" y="295"/>
                      </a:cubicBezTo>
                      <a:cubicBezTo>
                        <a:pt x="18277" y="273"/>
                        <a:pt x="18245" y="260"/>
                        <a:pt x="18209" y="260"/>
                      </a:cubicBezTo>
                      <a:cubicBezTo>
                        <a:pt x="18193" y="257"/>
                        <a:pt x="18177" y="260"/>
                        <a:pt x="18161" y="266"/>
                      </a:cubicBezTo>
                      <a:cubicBezTo>
                        <a:pt x="18113" y="283"/>
                        <a:pt x="18081" y="331"/>
                        <a:pt x="18113" y="379"/>
                      </a:cubicBezTo>
                      <a:cubicBezTo>
                        <a:pt x="18119" y="385"/>
                        <a:pt x="18126" y="395"/>
                        <a:pt x="18135" y="402"/>
                      </a:cubicBezTo>
                      <a:cubicBezTo>
                        <a:pt x="18145" y="408"/>
                        <a:pt x="18151" y="411"/>
                        <a:pt x="18148" y="427"/>
                      </a:cubicBezTo>
                      <a:cubicBezTo>
                        <a:pt x="18138" y="457"/>
                        <a:pt x="18103" y="473"/>
                        <a:pt x="18074" y="479"/>
                      </a:cubicBezTo>
                      <a:cubicBezTo>
                        <a:pt x="18068" y="479"/>
                        <a:pt x="18061" y="479"/>
                        <a:pt x="18058" y="479"/>
                      </a:cubicBezTo>
                      <a:cubicBezTo>
                        <a:pt x="18045" y="479"/>
                        <a:pt x="18035" y="476"/>
                        <a:pt x="18026" y="473"/>
                      </a:cubicBezTo>
                      <a:cubicBezTo>
                        <a:pt x="17997" y="460"/>
                        <a:pt x="17978" y="434"/>
                        <a:pt x="17974" y="402"/>
                      </a:cubicBezTo>
                      <a:cubicBezTo>
                        <a:pt x="17971" y="376"/>
                        <a:pt x="17978" y="353"/>
                        <a:pt x="17990" y="331"/>
                      </a:cubicBezTo>
                      <a:moveTo>
                        <a:pt x="16976" y="321"/>
                      </a:moveTo>
                      <a:lnTo>
                        <a:pt x="16976" y="321"/>
                      </a:lnTo>
                      <a:cubicBezTo>
                        <a:pt x="17076" y="260"/>
                        <a:pt x="17182" y="237"/>
                        <a:pt x="17295" y="253"/>
                      </a:cubicBezTo>
                      <a:cubicBezTo>
                        <a:pt x="17469" y="279"/>
                        <a:pt x="17626" y="350"/>
                        <a:pt x="17794" y="392"/>
                      </a:cubicBezTo>
                      <a:cubicBezTo>
                        <a:pt x="17823" y="398"/>
                        <a:pt x="17852" y="405"/>
                        <a:pt x="17881" y="411"/>
                      </a:cubicBezTo>
                      <a:cubicBezTo>
                        <a:pt x="17897" y="414"/>
                        <a:pt x="17913" y="414"/>
                        <a:pt x="17929" y="418"/>
                      </a:cubicBezTo>
                      <a:cubicBezTo>
                        <a:pt x="17932" y="418"/>
                        <a:pt x="17942" y="418"/>
                        <a:pt x="17952" y="421"/>
                      </a:cubicBezTo>
                      <a:cubicBezTo>
                        <a:pt x="17958" y="444"/>
                        <a:pt x="17971" y="466"/>
                        <a:pt x="17990" y="482"/>
                      </a:cubicBezTo>
                      <a:cubicBezTo>
                        <a:pt x="17923" y="479"/>
                        <a:pt x="17852" y="469"/>
                        <a:pt x="17784" y="460"/>
                      </a:cubicBezTo>
                      <a:cubicBezTo>
                        <a:pt x="17701" y="447"/>
                        <a:pt x="17617" y="418"/>
                        <a:pt x="17540" y="389"/>
                      </a:cubicBezTo>
                      <a:cubicBezTo>
                        <a:pt x="17469" y="363"/>
                        <a:pt x="17401" y="331"/>
                        <a:pt x="17330" y="312"/>
                      </a:cubicBezTo>
                      <a:cubicBezTo>
                        <a:pt x="17237" y="292"/>
                        <a:pt x="17140" y="299"/>
                        <a:pt x="17053" y="328"/>
                      </a:cubicBezTo>
                      <a:cubicBezTo>
                        <a:pt x="16963" y="360"/>
                        <a:pt x="16860" y="424"/>
                        <a:pt x="16824" y="514"/>
                      </a:cubicBezTo>
                      <a:cubicBezTo>
                        <a:pt x="16808" y="518"/>
                        <a:pt x="16796" y="521"/>
                        <a:pt x="16780" y="527"/>
                      </a:cubicBezTo>
                      <a:cubicBezTo>
                        <a:pt x="16824" y="444"/>
                        <a:pt x="16896" y="373"/>
                        <a:pt x="16976" y="321"/>
                      </a:cubicBezTo>
                      <a:moveTo>
                        <a:pt x="16068" y="331"/>
                      </a:moveTo>
                      <a:lnTo>
                        <a:pt x="16068" y="331"/>
                      </a:lnTo>
                      <a:cubicBezTo>
                        <a:pt x="16084" y="305"/>
                        <a:pt x="16110" y="295"/>
                        <a:pt x="16132" y="279"/>
                      </a:cubicBezTo>
                      <a:cubicBezTo>
                        <a:pt x="16155" y="260"/>
                        <a:pt x="16158" y="237"/>
                        <a:pt x="16161" y="209"/>
                      </a:cubicBezTo>
                      <a:cubicBezTo>
                        <a:pt x="16164" y="176"/>
                        <a:pt x="16183" y="147"/>
                        <a:pt x="16216" y="134"/>
                      </a:cubicBezTo>
                      <a:cubicBezTo>
                        <a:pt x="16242" y="121"/>
                        <a:pt x="16274" y="125"/>
                        <a:pt x="16303" y="131"/>
                      </a:cubicBezTo>
                      <a:cubicBezTo>
                        <a:pt x="16309" y="134"/>
                        <a:pt x="16316" y="131"/>
                        <a:pt x="16319" y="125"/>
                      </a:cubicBezTo>
                      <a:cubicBezTo>
                        <a:pt x="16332" y="89"/>
                        <a:pt x="16325" y="54"/>
                        <a:pt x="16361" y="35"/>
                      </a:cubicBezTo>
                      <a:cubicBezTo>
                        <a:pt x="16390" y="22"/>
                        <a:pt x="16422" y="28"/>
                        <a:pt x="16448" y="41"/>
                      </a:cubicBezTo>
                      <a:cubicBezTo>
                        <a:pt x="16503" y="73"/>
                        <a:pt x="16538" y="125"/>
                        <a:pt x="16560" y="183"/>
                      </a:cubicBezTo>
                      <a:cubicBezTo>
                        <a:pt x="16583" y="234"/>
                        <a:pt x="16609" y="283"/>
                        <a:pt x="16660" y="312"/>
                      </a:cubicBezTo>
                      <a:cubicBezTo>
                        <a:pt x="16696" y="334"/>
                        <a:pt x="16757" y="350"/>
                        <a:pt x="16789" y="312"/>
                      </a:cubicBezTo>
                      <a:cubicBezTo>
                        <a:pt x="16805" y="295"/>
                        <a:pt x="16808" y="266"/>
                        <a:pt x="16805" y="247"/>
                      </a:cubicBezTo>
                      <a:cubicBezTo>
                        <a:pt x="16802" y="231"/>
                        <a:pt x="16792" y="202"/>
                        <a:pt x="16773" y="199"/>
                      </a:cubicBezTo>
                      <a:cubicBezTo>
                        <a:pt x="16767" y="199"/>
                        <a:pt x="16760" y="202"/>
                        <a:pt x="16757" y="205"/>
                      </a:cubicBezTo>
                      <a:cubicBezTo>
                        <a:pt x="16747" y="212"/>
                        <a:pt x="16741" y="218"/>
                        <a:pt x="16728" y="221"/>
                      </a:cubicBezTo>
                      <a:cubicBezTo>
                        <a:pt x="16708" y="231"/>
                        <a:pt x="16683" y="234"/>
                        <a:pt x="16664" y="221"/>
                      </a:cubicBezTo>
                      <a:cubicBezTo>
                        <a:pt x="16635" y="199"/>
                        <a:pt x="16635" y="131"/>
                        <a:pt x="16670" y="112"/>
                      </a:cubicBezTo>
                      <a:cubicBezTo>
                        <a:pt x="16699" y="96"/>
                        <a:pt x="16738" y="112"/>
                        <a:pt x="16763" y="128"/>
                      </a:cubicBezTo>
                      <a:cubicBezTo>
                        <a:pt x="16783" y="138"/>
                        <a:pt x="16799" y="151"/>
                        <a:pt x="16812" y="164"/>
                      </a:cubicBezTo>
                      <a:cubicBezTo>
                        <a:pt x="16831" y="186"/>
                        <a:pt x="16837" y="212"/>
                        <a:pt x="16850" y="237"/>
                      </a:cubicBezTo>
                      <a:cubicBezTo>
                        <a:pt x="16860" y="263"/>
                        <a:pt x="16879" y="289"/>
                        <a:pt x="16905" y="302"/>
                      </a:cubicBezTo>
                      <a:cubicBezTo>
                        <a:pt x="16915" y="308"/>
                        <a:pt x="16928" y="312"/>
                        <a:pt x="16937" y="312"/>
                      </a:cubicBezTo>
                      <a:cubicBezTo>
                        <a:pt x="16883" y="350"/>
                        <a:pt x="16834" y="402"/>
                        <a:pt x="16799" y="457"/>
                      </a:cubicBezTo>
                      <a:cubicBezTo>
                        <a:pt x="16796" y="457"/>
                        <a:pt x="16792" y="457"/>
                        <a:pt x="16789" y="457"/>
                      </a:cubicBezTo>
                      <a:cubicBezTo>
                        <a:pt x="16738" y="473"/>
                        <a:pt x="16664" y="418"/>
                        <a:pt x="16628" y="382"/>
                      </a:cubicBezTo>
                      <a:cubicBezTo>
                        <a:pt x="16586" y="341"/>
                        <a:pt x="16554" y="286"/>
                        <a:pt x="16528" y="231"/>
                      </a:cubicBezTo>
                      <a:cubicBezTo>
                        <a:pt x="16499" y="170"/>
                        <a:pt x="16425" y="121"/>
                        <a:pt x="16374" y="180"/>
                      </a:cubicBezTo>
                      <a:cubicBezTo>
                        <a:pt x="16325" y="147"/>
                        <a:pt x="16235" y="154"/>
                        <a:pt x="16209" y="212"/>
                      </a:cubicBezTo>
                      <a:cubicBezTo>
                        <a:pt x="16206" y="218"/>
                        <a:pt x="16216" y="225"/>
                        <a:pt x="16219" y="218"/>
                      </a:cubicBezTo>
                      <a:cubicBezTo>
                        <a:pt x="16248" y="170"/>
                        <a:pt x="16328" y="167"/>
                        <a:pt x="16367" y="202"/>
                      </a:cubicBezTo>
                      <a:cubicBezTo>
                        <a:pt x="16374" y="209"/>
                        <a:pt x="16380" y="205"/>
                        <a:pt x="16383" y="202"/>
                      </a:cubicBezTo>
                      <a:cubicBezTo>
                        <a:pt x="16422" y="151"/>
                        <a:pt x="16477" y="183"/>
                        <a:pt x="16503" y="221"/>
                      </a:cubicBezTo>
                      <a:cubicBezTo>
                        <a:pt x="16512" y="241"/>
                        <a:pt x="16522" y="263"/>
                        <a:pt x="16531" y="286"/>
                      </a:cubicBezTo>
                      <a:cubicBezTo>
                        <a:pt x="16554" y="325"/>
                        <a:pt x="16576" y="360"/>
                        <a:pt x="16609" y="392"/>
                      </a:cubicBezTo>
                      <a:cubicBezTo>
                        <a:pt x="16644" y="434"/>
                        <a:pt x="16721" y="492"/>
                        <a:pt x="16786" y="479"/>
                      </a:cubicBezTo>
                      <a:cubicBezTo>
                        <a:pt x="16776" y="498"/>
                        <a:pt x="16767" y="514"/>
                        <a:pt x="16757" y="534"/>
                      </a:cubicBezTo>
                      <a:cubicBezTo>
                        <a:pt x="16757" y="537"/>
                        <a:pt x="16725" y="546"/>
                        <a:pt x="16718" y="550"/>
                      </a:cubicBezTo>
                      <a:cubicBezTo>
                        <a:pt x="16708" y="556"/>
                        <a:pt x="16696" y="559"/>
                        <a:pt x="16686" y="566"/>
                      </a:cubicBezTo>
                      <a:cubicBezTo>
                        <a:pt x="16612" y="537"/>
                        <a:pt x="16573" y="473"/>
                        <a:pt x="16538" y="402"/>
                      </a:cubicBezTo>
                      <a:cubicBezTo>
                        <a:pt x="16515" y="353"/>
                        <a:pt x="16490" y="299"/>
                        <a:pt x="16425" y="305"/>
                      </a:cubicBezTo>
                      <a:cubicBezTo>
                        <a:pt x="16422" y="305"/>
                        <a:pt x="16419" y="308"/>
                        <a:pt x="16422" y="312"/>
                      </a:cubicBezTo>
                      <a:cubicBezTo>
                        <a:pt x="16435" y="318"/>
                        <a:pt x="16451" y="321"/>
                        <a:pt x="16464" y="328"/>
                      </a:cubicBezTo>
                      <a:cubicBezTo>
                        <a:pt x="16490" y="344"/>
                        <a:pt x="16503" y="376"/>
                        <a:pt x="16512" y="398"/>
                      </a:cubicBezTo>
                      <a:cubicBezTo>
                        <a:pt x="16525" y="427"/>
                        <a:pt x="16538" y="460"/>
                        <a:pt x="16557" y="489"/>
                      </a:cubicBezTo>
                      <a:cubicBezTo>
                        <a:pt x="16583" y="527"/>
                        <a:pt x="16615" y="563"/>
                        <a:pt x="16660" y="582"/>
                      </a:cubicBezTo>
                      <a:cubicBezTo>
                        <a:pt x="16644" y="592"/>
                        <a:pt x="16628" y="605"/>
                        <a:pt x="16612" y="614"/>
                      </a:cubicBezTo>
                      <a:cubicBezTo>
                        <a:pt x="16570" y="646"/>
                        <a:pt x="16525" y="688"/>
                        <a:pt x="16496" y="737"/>
                      </a:cubicBezTo>
                      <a:cubicBezTo>
                        <a:pt x="16493" y="740"/>
                        <a:pt x="16486" y="753"/>
                        <a:pt x="16477" y="772"/>
                      </a:cubicBezTo>
                      <a:cubicBezTo>
                        <a:pt x="16473" y="772"/>
                        <a:pt x="16473" y="772"/>
                        <a:pt x="16473" y="772"/>
                      </a:cubicBezTo>
                      <a:cubicBezTo>
                        <a:pt x="16425" y="785"/>
                        <a:pt x="16377" y="798"/>
                        <a:pt x="16325" y="785"/>
                      </a:cubicBezTo>
                      <a:cubicBezTo>
                        <a:pt x="16283" y="775"/>
                        <a:pt x="16245" y="756"/>
                        <a:pt x="16206" y="740"/>
                      </a:cubicBezTo>
                      <a:cubicBezTo>
                        <a:pt x="16158" y="717"/>
                        <a:pt x="16103" y="701"/>
                        <a:pt x="16055" y="730"/>
                      </a:cubicBezTo>
                      <a:cubicBezTo>
                        <a:pt x="16051" y="733"/>
                        <a:pt x="16051" y="737"/>
                        <a:pt x="16058" y="737"/>
                      </a:cubicBezTo>
                      <a:cubicBezTo>
                        <a:pt x="16132" y="704"/>
                        <a:pt x="16213" y="766"/>
                        <a:pt x="16280" y="794"/>
                      </a:cubicBezTo>
                      <a:cubicBezTo>
                        <a:pt x="16345" y="820"/>
                        <a:pt x="16399" y="814"/>
                        <a:pt x="16460" y="798"/>
                      </a:cubicBezTo>
                      <a:cubicBezTo>
                        <a:pt x="16448" y="820"/>
                        <a:pt x="16438" y="843"/>
                        <a:pt x="16441" y="843"/>
                      </a:cubicBezTo>
                      <a:cubicBezTo>
                        <a:pt x="16377" y="859"/>
                        <a:pt x="16325" y="881"/>
                        <a:pt x="16264" y="910"/>
                      </a:cubicBezTo>
                      <a:cubicBezTo>
                        <a:pt x="16248" y="917"/>
                        <a:pt x="16232" y="926"/>
                        <a:pt x="16216" y="936"/>
                      </a:cubicBezTo>
                      <a:cubicBezTo>
                        <a:pt x="16226" y="923"/>
                        <a:pt x="16232" y="914"/>
                        <a:pt x="16239" y="898"/>
                      </a:cubicBezTo>
                      <a:cubicBezTo>
                        <a:pt x="16239" y="894"/>
                        <a:pt x="16242" y="891"/>
                        <a:pt x="16242" y="891"/>
                      </a:cubicBezTo>
                      <a:cubicBezTo>
                        <a:pt x="16251" y="839"/>
                        <a:pt x="16219" y="791"/>
                        <a:pt x="16177" y="769"/>
                      </a:cubicBezTo>
                      <a:cubicBezTo>
                        <a:pt x="16161" y="759"/>
                        <a:pt x="16139" y="753"/>
                        <a:pt x="16119" y="753"/>
                      </a:cubicBezTo>
                      <a:cubicBezTo>
                        <a:pt x="16090" y="753"/>
                        <a:pt x="16064" y="766"/>
                        <a:pt x="16055" y="791"/>
                      </a:cubicBezTo>
                      <a:cubicBezTo>
                        <a:pt x="16045" y="823"/>
                        <a:pt x="16087" y="881"/>
                        <a:pt x="16045" y="898"/>
                      </a:cubicBezTo>
                      <a:cubicBezTo>
                        <a:pt x="16039" y="901"/>
                        <a:pt x="16029" y="901"/>
                        <a:pt x="16023" y="901"/>
                      </a:cubicBezTo>
                      <a:cubicBezTo>
                        <a:pt x="16000" y="901"/>
                        <a:pt x="15974" y="888"/>
                        <a:pt x="15961" y="872"/>
                      </a:cubicBezTo>
                      <a:cubicBezTo>
                        <a:pt x="15939" y="849"/>
                        <a:pt x="15939" y="817"/>
                        <a:pt x="15945" y="788"/>
                      </a:cubicBezTo>
                      <a:cubicBezTo>
                        <a:pt x="15961" y="733"/>
                        <a:pt x="16010" y="694"/>
                        <a:pt x="16064" y="682"/>
                      </a:cubicBezTo>
                      <a:cubicBezTo>
                        <a:pt x="16074" y="682"/>
                        <a:pt x="16081" y="678"/>
                        <a:pt x="16087" y="678"/>
                      </a:cubicBezTo>
                      <a:cubicBezTo>
                        <a:pt x="16139" y="678"/>
                        <a:pt x="16183" y="707"/>
                        <a:pt x="16235" y="720"/>
                      </a:cubicBezTo>
                      <a:cubicBezTo>
                        <a:pt x="16258" y="727"/>
                        <a:pt x="16287" y="733"/>
                        <a:pt x="16312" y="733"/>
                      </a:cubicBezTo>
                      <a:cubicBezTo>
                        <a:pt x="16341" y="733"/>
                        <a:pt x="16371" y="730"/>
                        <a:pt x="16393" y="717"/>
                      </a:cubicBezTo>
                      <a:cubicBezTo>
                        <a:pt x="16435" y="691"/>
                        <a:pt x="16438" y="627"/>
                        <a:pt x="16406" y="592"/>
                      </a:cubicBezTo>
                      <a:cubicBezTo>
                        <a:pt x="16393" y="582"/>
                        <a:pt x="16377" y="576"/>
                        <a:pt x="16361" y="576"/>
                      </a:cubicBezTo>
                      <a:cubicBezTo>
                        <a:pt x="16354" y="576"/>
                        <a:pt x="16348" y="576"/>
                        <a:pt x="16341" y="579"/>
                      </a:cubicBezTo>
                      <a:cubicBezTo>
                        <a:pt x="16319" y="585"/>
                        <a:pt x="16309" y="601"/>
                        <a:pt x="16299" y="621"/>
                      </a:cubicBezTo>
                      <a:cubicBezTo>
                        <a:pt x="16290" y="634"/>
                        <a:pt x="16280" y="637"/>
                        <a:pt x="16267" y="637"/>
                      </a:cubicBezTo>
                      <a:cubicBezTo>
                        <a:pt x="16248" y="637"/>
                        <a:pt x="16229" y="621"/>
                        <a:pt x="16226" y="601"/>
                      </a:cubicBezTo>
                      <a:cubicBezTo>
                        <a:pt x="16219" y="572"/>
                        <a:pt x="16242" y="543"/>
                        <a:pt x="16261" y="524"/>
                      </a:cubicBezTo>
                      <a:cubicBezTo>
                        <a:pt x="16274" y="511"/>
                        <a:pt x="16290" y="505"/>
                        <a:pt x="16303" y="505"/>
                      </a:cubicBezTo>
                      <a:cubicBezTo>
                        <a:pt x="16312" y="505"/>
                        <a:pt x="16322" y="505"/>
                        <a:pt x="16332" y="511"/>
                      </a:cubicBezTo>
                      <a:cubicBezTo>
                        <a:pt x="16348" y="518"/>
                        <a:pt x="16364" y="527"/>
                        <a:pt x="16383" y="527"/>
                      </a:cubicBezTo>
                      <a:cubicBezTo>
                        <a:pt x="16387" y="527"/>
                        <a:pt x="16390" y="527"/>
                        <a:pt x="16393" y="527"/>
                      </a:cubicBezTo>
                      <a:cubicBezTo>
                        <a:pt x="16441" y="518"/>
                        <a:pt x="16460" y="457"/>
                        <a:pt x="16457" y="414"/>
                      </a:cubicBezTo>
                      <a:cubicBezTo>
                        <a:pt x="16451" y="366"/>
                        <a:pt x="16419" y="321"/>
                        <a:pt x="16383" y="295"/>
                      </a:cubicBezTo>
                      <a:cubicBezTo>
                        <a:pt x="16354" y="273"/>
                        <a:pt x="16319" y="260"/>
                        <a:pt x="16287" y="260"/>
                      </a:cubicBezTo>
                      <a:cubicBezTo>
                        <a:pt x="16271" y="257"/>
                        <a:pt x="16255" y="260"/>
                        <a:pt x="16239" y="266"/>
                      </a:cubicBezTo>
                      <a:cubicBezTo>
                        <a:pt x="16190" y="283"/>
                        <a:pt x="16158" y="331"/>
                        <a:pt x="16190" y="379"/>
                      </a:cubicBezTo>
                      <a:cubicBezTo>
                        <a:pt x="16196" y="385"/>
                        <a:pt x="16203" y="395"/>
                        <a:pt x="16213" y="402"/>
                      </a:cubicBezTo>
                      <a:cubicBezTo>
                        <a:pt x="16222" y="408"/>
                        <a:pt x="16229" y="411"/>
                        <a:pt x="16226" y="427"/>
                      </a:cubicBezTo>
                      <a:cubicBezTo>
                        <a:pt x="16216" y="457"/>
                        <a:pt x="16180" y="473"/>
                        <a:pt x="16151" y="479"/>
                      </a:cubicBezTo>
                      <a:cubicBezTo>
                        <a:pt x="16145" y="479"/>
                        <a:pt x="16139" y="479"/>
                        <a:pt x="16135" y="479"/>
                      </a:cubicBezTo>
                      <a:cubicBezTo>
                        <a:pt x="16126" y="479"/>
                        <a:pt x="16116" y="476"/>
                        <a:pt x="16106" y="473"/>
                      </a:cubicBezTo>
                      <a:cubicBezTo>
                        <a:pt x="16077" y="463"/>
                        <a:pt x="16055" y="437"/>
                        <a:pt x="16051" y="402"/>
                      </a:cubicBezTo>
                      <a:cubicBezTo>
                        <a:pt x="16048" y="376"/>
                        <a:pt x="16055" y="353"/>
                        <a:pt x="16068" y="331"/>
                      </a:cubicBezTo>
                      <a:moveTo>
                        <a:pt x="15053" y="321"/>
                      </a:moveTo>
                      <a:lnTo>
                        <a:pt x="15053" y="321"/>
                      </a:lnTo>
                      <a:cubicBezTo>
                        <a:pt x="15153" y="260"/>
                        <a:pt x="15259" y="237"/>
                        <a:pt x="15372" y="253"/>
                      </a:cubicBezTo>
                      <a:cubicBezTo>
                        <a:pt x="15546" y="279"/>
                        <a:pt x="15704" y="350"/>
                        <a:pt x="15871" y="392"/>
                      </a:cubicBezTo>
                      <a:cubicBezTo>
                        <a:pt x="15900" y="398"/>
                        <a:pt x="15929" y="405"/>
                        <a:pt x="15958" y="411"/>
                      </a:cubicBezTo>
                      <a:cubicBezTo>
                        <a:pt x="15974" y="414"/>
                        <a:pt x="15990" y="414"/>
                        <a:pt x="16007" y="418"/>
                      </a:cubicBezTo>
                      <a:cubicBezTo>
                        <a:pt x="16010" y="418"/>
                        <a:pt x="16019" y="418"/>
                        <a:pt x="16029" y="421"/>
                      </a:cubicBezTo>
                      <a:cubicBezTo>
                        <a:pt x="16035" y="444"/>
                        <a:pt x="16048" y="466"/>
                        <a:pt x="16068" y="482"/>
                      </a:cubicBezTo>
                      <a:cubicBezTo>
                        <a:pt x="16000" y="479"/>
                        <a:pt x="15929" y="469"/>
                        <a:pt x="15862" y="460"/>
                      </a:cubicBezTo>
                      <a:cubicBezTo>
                        <a:pt x="15778" y="447"/>
                        <a:pt x="15694" y="418"/>
                        <a:pt x="15617" y="389"/>
                      </a:cubicBezTo>
                      <a:cubicBezTo>
                        <a:pt x="15546" y="363"/>
                        <a:pt x="15478" y="331"/>
                        <a:pt x="15407" y="312"/>
                      </a:cubicBezTo>
                      <a:cubicBezTo>
                        <a:pt x="15314" y="292"/>
                        <a:pt x="15217" y="299"/>
                        <a:pt x="15130" y="328"/>
                      </a:cubicBezTo>
                      <a:cubicBezTo>
                        <a:pt x="15040" y="360"/>
                        <a:pt x="14937" y="424"/>
                        <a:pt x="14902" y="514"/>
                      </a:cubicBezTo>
                      <a:cubicBezTo>
                        <a:pt x="14886" y="518"/>
                        <a:pt x="14873" y="521"/>
                        <a:pt x="14857" y="527"/>
                      </a:cubicBezTo>
                      <a:cubicBezTo>
                        <a:pt x="14902" y="444"/>
                        <a:pt x="14973" y="373"/>
                        <a:pt x="15053" y="321"/>
                      </a:cubicBezTo>
                      <a:moveTo>
                        <a:pt x="14145" y="331"/>
                      </a:moveTo>
                      <a:lnTo>
                        <a:pt x="14145" y="331"/>
                      </a:lnTo>
                      <a:cubicBezTo>
                        <a:pt x="14161" y="305"/>
                        <a:pt x="14187" y="295"/>
                        <a:pt x="14209" y="279"/>
                      </a:cubicBezTo>
                      <a:cubicBezTo>
                        <a:pt x="14232" y="260"/>
                        <a:pt x="14235" y="237"/>
                        <a:pt x="14238" y="209"/>
                      </a:cubicBezTo>
                      <a:cubicBezTo>
                        <a:pt x="14242" y="176"/>
                        <a:pt x="14261" y="147"/>
                        <a:pt x="14293" y="134"/>
                      </a:cubicBezTo>
                      <a:cubicBezTo>
                        <a:pt x="14319" y="121"/>
                        <a:pt x="14351" y="125"/>
                        <a:pt x="14380" y="131"/>
                      </a:cubicBezTo>
                      <a:cubicBezTo>
                        <a:pt x="14387" y="134"/>
                        <a:pt x="14393" y="131"/>
                        <a:pt x="14396" y="125"/>
                      </a:cubicBezTo>
                      <a:cubicBezTo>
                        <a:pt x="14406" y="89"/>
                        <a:pt x="14403" y="54"/>
                        <a:pt x="14438" y="35"/>
                      </a:cubicBezTo>
                      <a:cubicBezTo>
                        <a:pt x="14467" y="22"/>
                        <a:pt x="14499" y="28"/>
                        <a:pt x="14525" y="41"/>
                      </a:cubicBezTo>
                      <a:cubicBezTo>
                        <a:pt x="14580" y="73"/>
                        <a:pt x="14615" y="125"/>
                        <a:pt x="14638" y="183"/>
                      </a:cubicBezTo>
                      <a:cubicBezTo>
                        <a:pt x="14660" y="234"/>
                        <a:pt x="14686" y="283"/>
                        <a:pt x="14737" y="312"/>
                      </a:cubicBezTo>
                      <a:cubicBezTo>
                        <a:pt x="14773" y="334"/>
                        <a:pt x="14834" y="350"/>
                        <a:pt x="14866" y="312"/>
                      </a:cubicBezTo>
                      <a:cubicBezTo>
                        <a:pt x="14882" y="295"/>
                        <a:pt x="14886" y="266"/>
                        <a:pt x="14882" y="247"/>
                      </a:cubicBezTo>
                      <a:cubicBezTo>
                        <a:pt x="14879" y="231"/>
                        <a:pt x="14866" y="202"/>
                        <a:pt x="14850" y="199"/>
                      </a:cubicBezTo>
                      <a:cubicBezTo>
                        <a:pt x="14844" y="199"/>
                        <a:pt x="14837" y="202"/>
                        <a:pt x="14834" y="205"/>
                      </a:cubicBezTo>
                      <a:cubicBezTo>
                        <a:pt x="14825" y="212"/>
                        <a:pt x="14818" y="218"/>
                        <a:pt x="14805" y="221"/>
                      </a:cubicBezTo>
                      <a:cubicBezTo>
                        <a:pt x="14786" y="231"/>
                        <a:pt x="14760" y="234"/>
                        <a:pt x="14741" y="221"/>
                      </a:cubicBezTo>
                      <a:cubicBezTo>
                        <a:pt x="14712" y="199"/>
                        <a:pt x="14712" y="131"/>
                        <a:pt x="14747" y="112"/>
                      </a:cubicBezTo>
                      <a:cubicBezTo>
                        <a:pt x="14776" y="96"/>
                        <a:pt x="14815" y="112"/>
                        <a:pt x="14841" y="128"/>
                      </a:cubicBezTo>
                      <a:cubicBezTo>
                        <a:pt x="14860" y="138"/>
                        <a:pt x="14876" y="151"/>
                        <a:pt x="14889" y="164"/>
                      </a:cubicBezTo>
                      <a:cubicBezTo>
                        <a:pt x="14908" y="186"/>
                        <a:pt x="14915" y="212"/>
                        <a:pt x="14925" y="237"/>
                      </a:cubicBezTo>
                      <a:cubicBezTo>
                        <a:pt x="14937" y="263"/>
                        <a:pt x="14957" y="289"/>
                        <a:pt x="14982" y="302"/>
                      </a:cubicBezTo>
                      <a:cubicBezTo>
                        <a:pt x="14992" y="308"/>
                        <a:pt x="15005" y="312"/>
                        <a:pt x="15014" y="312"/>
                      </a:cubicBezTo>
                      <a:cubicBezTo>
                        <a:pt x="14960" y="350"/>
                        <a:pt x="14912" y="402"/>
                        <a:pt x="14876" y="457"/>
                      </a:cubicBezTo>
                      <a:cubicBezTo>
                        <a:pt x="14873" y="457"/>
                        <a:pt x="14869" y="457"/>
                        <a:pt x="14866" y="457"/>
                      </a:cubicBezTo>
                      <a:cubicBezTo>
                        <a:pt x="14815" y="473"/>
                        <a:pt x="14737" y="418"/>
                        <a:pt x="14705" y="382"/>
                      </a:cubicBezTo>
                      <a:cubicBezTo>
                        <a:pt x="14664" y="341"/>
                        <a:pt x="14631" y="286"/>
                        <a:pt x="14605" y="231"/>
                      </a:cubicBezTo>
                      <a:cubicBezTo>
                        <a:pt x="14577" y="170"/>
                        <a:pt x="14502" y="121"/>
                        <a:pt x="14451" y="180"/>
                      </a:cubicBezTo>
                      <a:cubicBezTo>
                        <a:pt x="14403" y="147"/>
                        <a:pt x="14312" y="154"/>
                        <a:pt x="14287" y="212"/>
                      </a:cubicBezTo>
                      <a:cubicBezTo>
                        <a:pt x="14284" y="218"/>
                        <a:pt x="14290" y="225"/>
                        <a:pt x="14296" y="218"/>
                      </a:cubicBezTo>
                      <a:cubicBezTo>
                        <a:pt x="14325" y="170"/>
                        <a:pt x="14406" y="167"/>
                        <a:pt x="14444" y="202"/>
                      </a:cubicBezTo>
                      <a:cubicBezTo>
                        <a:pt x="14451" y="209"/>
                        <a:pt x="14457" y="205"/>
                        <a:pt x="14461" y="202"/>
                      </a:cubicBezTo>
                      <a:cubicBezTo>
                        <a:pt x="14499" y="151"/>
                        <a:pt x="14554" y="183"/>
                        <a:pt x="14580" y="221"/>
                      </a:cubicBezTo>
                      <a:cubicBezTo>
                        <a:pt x="14589" y="241"/>
                        <a:pt x="14599" y="263"/>
                        <a:pt x="14609" y="286"/>
                      </a:cubicBezTo>
                      <a:cubicBezTo>
                        <a:pt x="14631" y="325"/>
                        <a:pt x="14654" y="360"/>
                        <a:pt x="14683" y="392"/>
                      </a:cubicBezTo>
                      <a:cubicBezTo>
                        <a:pt x="14721" y="434"/>
                        <a:pt x="14799" y="492"/>
                        <a:pt x="14863" y="479"/>
                      </a:cubicBezTo>
                      <a:cubicBezTo>
                        <a:pt x="14853" y="498"/>
                        <a:pt x="14844" y="514"/>
                        <a:pt x="14834" y="534"/>
                      </a:cubicBezTo>
                      <a:cubicBezTo>
                        <a:pt x="14834" y="537"/>
                        <a:pt x="14802" y="546"/>
                        <a:pt x="14796" y="550"/>
                      </a:cubicBezTo>
                      <a:cubicBezTo>
                        <a:pt x="14786" y="556"/>
                        <a:pt x="14773" y="559"/>
                        <a:pt x="14763" y="566"/>
                      </a:cubicBezTo>
                      <a:cubicBezTo>
                        <a:pt x="14689" y="537"/>
                        <a:pt x="14651" y="473"/>
                        <a:pt x="14615" y="402"/>
                      </a:cubicBezTo>
                      <a:cubicBezTo>
                        <a:pt x="14593" y="353"/>
                        <a:pt x="14564" y="299"/>
                        <a:pt x="14502" y="305"/>
                      </a:cubicBezTo>
                      <a:cubicBezTo>
                        <a:pt x="14499" y="305"/>
                        <a:pt x="14496" y="308"/>
                        <a:pt x="14499" y="312"/>
                      </a:cubicBezTo>
                      <a:cubicBezTo>
                        <a:pt x="14512" y="318"/>
                        <a:pt x="14528" y="321"/>
                        <a:pt x="14541" y="328"/>
                      </a:cubicBezTo>
                      <a:cubicBezTo>
                        <a:pt x="14567" y="344"/>
                        <a:pt x="14580" y="376"/>
                        <a:pt x="14589" y="398"/>
                      </a:cubicBezTo>
                      <a:cubicBezTo>
                        <a:pt x="14602" y="427"/>
                        <a:pt x="14615" y="460"/>
                        <a:pt x="14635" y="489"/>
                      </a:cubicBezTo>
                      <a:cubicBezTo>
                        <a:pt x="14660" y="527"/>
                        <a:pt x="14693" y="563"/>
                        <a:pt x="14737" y="582"/>
                      </a:cubicBezTo>
                      <a:cubicBezTo>
                        <a:pt x="14721" y="592"/>
                        <a:pt x="14705" y="605"/>
                        <a:pt x="14689" y="614"/>
                      </a:cubicBezTo>
                      <a:cubicBezTo>
                        <a:pt x="14648" y="646"/>
                        <a:pt x="14602" y="688"/>
                        <a:pt x="14573" y="737"/>
                      </a:cubicBezTo>
                      <a:cubicBezTo>
                        <a:pt x="14570" y="740"/>
                        <a:pt x="14564" y="753"/>
                        <a:pt x="14554" y="772"/>
                      </a:cubicBezTo>
                      <a:cubicBezTo>
                        <a:pt x="14551" y="772"/>
                        <a:pt x="14551" y="772"/>
                        <a:pt x="14551" y="772"/>
                      </a:cubicBezTo>
                      <a:cubicBezTo>
                        <a:pt x="14502" y="785"/>
                        <a:pt x="14454" y="798"/>
                        <a:pt x="14403" y="785"/>
                      </a:cubicBezTo>
                      <a:cubicBezTo>
                        <a:pt x="14361" y="775"/>
                        <a:pt x="14322" y="756"/>
                        <a:pt x="14284" y="740"/>
                      </a:cubicBezTo>
                      <a:cubicBezTo>
                        <a:pt x="14235" y="717"/>
                        <a:pt x="14180" y="701"/>
                        <a:pt x="14132" y="730"/>
                      </a:cubicBezTo>
                      <a:cubicBezTo>
                        <a:pt x="14129" y="733"/>
                        <a:pt x="14129" y="737"/>
                        <a:pt x="14132" y="737"/>
                      </a:cubicBezTo>
                      <a:cubicBezTo>
                        <a:pt x="14209" y="704"/>
                        <a:pt x="14290" y="766"/>
                        <a:pt x="14357" y="794"/>
                      </a:cubicBezTo>
                      <a:cubicBezTo>
                        <a:pt x="14422" y="820"/>
                        <a:pt x="14477" y="814"/>
                        <a:pt x="14538" y="798"/>
                      </a:cubicBezTo>
                      <a:cubicBezTo>
                        <a:pt x="14525" y="820"/>
                        <a:pt x="14515" y="843"/>
                        <a:pt x="14519" y="843"/>
                      </a:cubicBezTo>
                      <a:cubicBezTo>
                        <a:pt x="14454" y="859"/>
                        <a:pt x="14403" y="881"/>
                        <a:pt x="14341" y="910"/>
                      </a:cubicBezTo>
                      <a:cubicBezTo>
                        <a:pt x="14325" y="917"/>
                        <a:pt x="14309" y="926"/>
                        <a:pt x="14293" y="936"/>
                      </a:cubicBezTo>
                      <a:cubicBezTo>
                        <a:pt x="14303" y="923"/>
                        <a:pt x="14312" y="907"/>
                        <a:pt x="14316" y="891"/>
                      </a:cubicBezTo>
                      <a:cubicBezTo>
                        <a:pt x="14325" y="839"/>
                        <a:pt x="14293" y="791"/>
                        <a:pt x="14251" y="769"/>
                      </a:cubicBezTo>
                      <a:cubicBezTo>
                        <a:pt x="14248" y="766"/>
                        <a:pt x="14242" y="762"/>
                        <a:pt x="14235" y="759"/>
                      </a:cubicBezTo>
                      <a:cubicBezTo>
                        <a:pt x="14196" y="743"/>
                        <a:pt x="14142" y="746"/>
                        <a:pt x="14126" y="788"/>
                      </a:cubicBezTo>
                      <a:cubicBezTo>
                        <a:pt x="14113" y="823"/>
                        <a:pt x="14158" y="878"/>
                        <a:pt x="14116" y="894"/>
                      </a:cubicBezTo>
                      <a:cubicBezTo>
                        <a:pt x="14100" y="901"/>
                        <a:pt x="14084" y="901"/>
                        <a:pt x="14068" y="894"/>
                      </a:cubicBezTo>
                      <a:cubicBezTo>
                        <a:pt x="14058" y="891"/>
                        <a:pt x="14045" y="881"/>
                        <a:pt x="14036" y="872"/>
                      </a:cubicBezTo>
                      <a:cubicBezTo>
                        <a:pt x="14016" y="849"/>
                        <a:pt x="14013" y="817"/>
                        <a:pt x="14023" y="788"/>
                      </a:cubicBezTo>
                      <a:cubicBezTo>
                        <a:pt x="14036" y="733"/>
                        <a:pt x="14087" y="694"/>
                        <a:pt x="14142" y="682"/>
                      </a:cubicBezTo>
                      <a:cubicBezTo>
                        <a:pt x="14180" y="672"/>
                        <a:pt x="14212" y="685"/>
                        <a:pt x="14248" y="698"/>
                      </a:cubicBezTo>
                      <a:cubicBezTo>
                        <a:pt x="14258" y="701"/>
                        <a:pt x="14264" y="704"/>
                        <a:pt x="14274" y="707"/>
                      </a:cubicBezTo>
                      <a:cubicBezTo>
                        <a:pt x="14287" y="714"/>
                        <a:pt x="14300" y="717"/>
                        <a:pt x="14312" y="720"/>
                      </a:cubicBezTo>
                      <a:cubicBezTo>
                        <a:pt x="14357" y="737"/>
                        <a:pt x="14425" y="743"/>
                        <a:pt x="14467" y="717"/>
                      </a:cubicBezTo>
                      <a:cubicBezTo>
                        <a:pt x="14509" y="691"/>
                        <a:pt x="14515" y="627"/>
                        <a:pt x="14480" y="592"/>
                      </a:cubicBezTo>
                      <a:cubicBezTo>
                        <a:pt x="14473" y="585"/>
                        <a:pt x="14464" y="582"/>
                        <a:pt x="14457" y="579"/>
                      </a:cubicBezTo>
                      <a:cubicBezTo>
                        <a:pt x="14441" y="572"/>
                        <a:pt x="14428" y="569"/>
                        <a:pt x="14412" y="576"/>
                      </a:cubicBezTo>
                      <a:cubicBezTo>
                        <a:pt x="14387" y="582"/>
                        <a:pt x="14380" y="598"/>
                        <a:pt x="14367" y="617"/>
                      </a:cubicBezTo>
                      <a:cubicBezTo>
                        <a:pt x="14357" y="634"/>
                        <a:pt x="14341" y="637"/>
                        <a:pt x="14325" y="634"/>
                      </a:cubicBezTo>
                      <a:cubicBezTo>
                        <a:pt x="14312" y="627"/>
                        <a:pt x="14303" y="614"/>
                        <a:pt x="14300" y="601"/>
                      </a:cubicBezTo>
                      <a:cubicBezTo>
                        <a:pt x="14296" y="572"/>
                        <a:pt x="14316" y="543"/>
                        <a:pt x="14338" y="524"/>
                      </a:cubicBezTo>
                      <a:cubicBezTo>
                        <a:pt x="14357" y="505"/>
                        <a:pt x="14380" y="498"/>
                        <a:pt x="14406" y="508"/>
                      </a:cubicBezTo>
                      <a:cubicBezTo>
                        <a:pt x="14412" y="514"/>
                        <a:pt x="14422" y="518"/>
                        <a:pt x="14432" y="521"/>
                      </a:cubicBezTo>
                      <a:cubicBezTo>
                        <a:pt x="14441" y="527"/>
                        <a:pt x="14454" y="530"/>
                        <a:pt x="14467" y="527"/>
                      </a:cubicBezTo>
                      <a:cubicBezTo>
                        <a:pt x="14515" y="518"/>
                        <a:pt x="14538" y="457"/>
                        <a:pt x="14532" y="414"/>
                      </a:cubicBezTo>
                      <a:cubicBezTo>
                        <a:pt x="14528" y="366"/>
                        <a:pt x="14496" y="321"/>
                        <a:pt x="14457" y="295"/>
                      </a:cubicBezTo>
                      <a:cubicBezTo>
                        <a:pt x="14444" y="283"/>
                        <a:pt x="14428" y="276"/>
                        <a:pt x="14412" y="270"/>
                      </a:cubicBezTo>
                      <a:cubicBezTo>
                        <a:pt x="14380" y="253"/>
                        <a:pt x="14345" y="250"/>
                        <a:pt x="14309" y="263"/>
                      </a:cubicBezTo>
                      <a:cubicBezTo>
                        <a:pt x="14261" y="279"/>
                        <a:pt x="14225" y="328"/>
                        <a:pt x="14261" y="376"/>
                      </a:cubicBezTo>
                      <a:cubicBezTo>
                        <a:pt x="14264" y="385"/>
                        <a:pt x="14274" y="392"/>
                        <a:pt x="14280" y="398"/>
                      </a:cubicBezTo>
                      <a:cubicBezTo>
                        <a:pt x="14293" y="405"/>
                        <a:pt x="14300" y="408"/>
                        <a:pt x="14293" y="424"/>
                      </a:cubicBezTo>
                      <a:cubicBezTo>
                        <a:pt x="14284" y="453"/>
                        <a:pt x="14251" y="469"/>
                        <a:pt x="14222" y="476"/>
                      </a:cubicBezTo>
                      <a:cubicBezTo>
                        <a:pt x="14209" y="476"/>
                        <a:pt x="14193" y="476"/>
                        <a:pt x="14180" y="473"/>
                      </a:cubicBezTo>
                      <a:cubicBezTo>
                        <a:pt x="14152" y="463"/>
                        <a:pt x="14132" y="437"/>
                        <a:pt x="14129" y="402"/>
                      </a:cubicBezTo>
                      <a:cubicBezTo>
                        <a:pt x="14126" y="376"/>
                        <a:pt x="14132" y="353"/>
                        <a:pt x="14145" y="331"/>
                      </a:cubicBezTo>
                      <a:moveTo>
                        <a:pt x="13122" y="318"/>
                      </a:moveTo>
                      <a:lnTo>
                        <a:pt x="13122" y="318"/>
                      </a:lnTo>
                      <a:cubicBezTo>
                        <a:pt x="13222" y="257"/>
                        <a:pt x="13328" y="234"/>
                        <a:pt x="13444" y="250"/>
                      </a:cubicBezTo>
                      <a:cubicBezTo>
                        <a:pt x="13615" y="276"/>
                        <a:pt x="13776" y="347"/>
                        <a:pt x="13940" y="389"/>
                      </a:cubicBezTo>
                      <a:cubicBezTo>
                        <a:pt x="13969" y="395"/>
                        <a:pt x="13998" y="402"/>
                        <a:pt x="14029" y="408"/>
                      </a:cubicBezTo>
                      <a:cubicBezTo>
                        <a:pt x="14042" y="411"/>
                        <a:pt x="14058" y="414"/>
                        <a:pt x="14074" y="414"/>
                      </a:cubicBezTo>
                      <a:cubicBezTo>
                        <a:pt x="14077" y="414"/>
                        <a:pt x="14090" y="418"/>
                        <a:pt x="14100" y="418"/>
                      </a:cubicBezTo>
                      <a:cubicBezTo>
                        <a:pt x="14106" y="440"/>
                        <a:pt x="14119" y="463"/>
                        <a:pt x="14139" y="479"/>
                      </a:cubicBezTo>
                      <a:cubicBezTo>
                        <a:pt x="14068" y="479"/>
                        <a:pt x="14000" y="466"/>
                        <a:pt x="13930" y="457"/>
                      </a:cubicBezTo>
                      <a:cubicBezTo>
                        <a:pt x="13847" y="444"/>
                        <a:pt x="13766" y="414"/>
                        <a:pt x="13685" y="385"/>
                      </a:cubicBezTo>
                      <a:cubicBezTo>
                        <a:pt x="13618" y="360"/>
                        <a:pt x="13547" y="328"/>
                        <a:pt x="13476" y="308"/>
                      </a:cubicBezTo>
                      <a:cubicBezTo>
                        <a:pt x="13386" y="289"/>
                        <a:pt x="13286" y="295"/>
                        <a:pt x="13199" y="328"/>
                      </a:cubicBezTo>
                      <a:cubicBezTo>
                        <a:pt x="13112" y="357"/>
                        <a:pt x="13009" y="424"/>
                        <a:pt x="12971" y="514"/>
                      </a:cubicBezTo>
                      <a:cubicBezTo>
                        <a:pt x="12958" y="514"/>
                        <a:pt x="12942" y="521"/>
                        <a:pt x="12929" y="524"/>
                      </a:cubicBezTo>
                      <a:cubicBezTo>
                        <a:pt x="12971" y="440"/>
                        <a:pt x="13045" y="369"/>
                        <a:pt x="13122" y="318"/>
                      </a:cubicBezTo>
                      <a:moveTo>
                        <a:pt x="12214" y="328"/>
                      </a:moveTo>
                      <a:lnTo>
                        <a:pt x="12214" y="328"/>
                      </a:lnTo>
                      <a:cubicBezTo>
                        <a:pt x="12230" y="302"/>
                        <a:pt x="12255" y="292"/>
                        <a:pt x="12278" y="276"/>
                      </a:cubicBezTo>
                      <a:cubicBezTo>
                        <a:pt x="12304" y="257"/>
                        <a:pt x="12304" y="234"/>
                        <a:pt x="12307" y="205"/>
                      </a:cubicBezTo>
                      <a:cubicBezTo>
                        <a:pt x="12310" y="173"/>
                        <a:pt x="12333" y="144"/>
                        <a:pt x="12362" y="131"/>
                      </a:cubicBezTo>
                      <a:cubicBezTo>
                        <a:pt x="12391" y="118"/>
                        <a:pt x="12420" y="121"/>
                        <a:pt x="12449" y="128"/>
                      </a:cubicBezTo>
                      <a:cubicBezTo>
                        <a:pt x="12455" y="131"/>
                        <a:pt x="12462" y="128"/>
                        <a:pt x="12465" y="121"/>
                      </a:cubicBezTo>
                      <a:cubicBezTo>
                        <a:pt x="12478" y="86"/>
                        <a:pt x="12471" y="54"/>
                        <a:pt x="12510" y="35"/>
                      </a:cubicBezTo>
                      <a:cubicBezTo>
                        <a:pt x="12536" y="19"/>
                        <a:pt x="12568" y="25"/>
                        <a:pt x="12594" y="41"/>
                      </a:cubicBezTo>
                      <a:cubicBezTo>
                        <a:pt x="12648" y="70"/>
                        <a:pt x="12684" y="125"/>
                        <a:pt x="12706" y="180"/>
                      </a:cubicBezTo>
                      <a:cubicBezTo>
                        <a:pt x="12729" y="231"/>
                        <a:pt x="12755" y="279"/>
                        <a:pt x="12806" y="308"/>
                      </a:cubicBezTo>
                      <a:cubicBezTo>
                        <a:pt x="12845" y="331"/>
                        <a:pt x="12903" y="347"/>
                        <a:pt x="12935" y="308"/>
                      </a:cubicBezTo>
                      <a:cubicBezTo>
                        <a:pt x="12951" y="292"/>
                        <a:pt x="12955" y="266"/>
                        <a:pt x="12951" y="244"/>
                      </a:cubicBezTo>
                      <a:cubicBezTo>
                        <a:pt x="12948" y="228"/>
                        <a:pt x="12938" y="199"/>
                        <a:pt x="12919" y="196"/>
                      </a:cubicBezTo>
                      <a:cubicBezTo>
                        <a:pt x="12912" y="196"/>
                        <a:pt x="12909" y="199"/>
                        <a:pt x="12903" y="202"/>
                      </a:cubicBezTo>
                      <a:cubicBezTo>
                        <a:pt x="12893" y="209"/>
                        <a:pt x="12887" y="215"/>
                        <a:pt x="12874" y="221"/>
                      </a:cubicBezTo>
                      <a:cubicBezTo>
                        <a:pt x="12855" y="228"/>
                        <a:pt x="12829" y="231"/>
                        <a:pt x="12810" y="218"/>
                      </a:cubicBezTo>
                      <a:cubicBezTo>
                        <a:pt x="12780" y="196"/>
                        <a:pt x="12780" y="128"/>
                        <a:pt x="12816" y="109"/>
                      </a:cubicBezTo>
                      <a:cubicBezTo>
                        <a:pt x="12845" y="96"/>
                        <a:pt x="12887" y="109"/>
                        <a:pt x="12912" y="125"/>
                      </a:cubicBezTo>
                      <a:cubicBezTo>
                        <a:pt x="12929" y="134"/>
                        <a:pt x="12945" y="147"/>
                        <a:pt x="12958" y="164"/>
                      </a:cubicBezTo>
                      <a:cubicBezTo>
                        <a:pt x="12977" y="183"/>
                        <a:pt x="12983" y="212"/>
                        <a:pt x="12996" y="234"/>
                      </a:cubicBezTo>
                      <a:cubicBezTo>
                        <a:pt x="13009" y="260"/>
                        <a:pt x="13025" y="286"/>
                        <a:pt x="13051" y="302"/>
                      </a:cubicBezTo>
                      <a:cubicBezTo>
                        <a:pt x="13064" y="305"/>
                        <a:pt x="13074" y="308"/>
                        <a:pt x="13087" y="308"/>
                      </a:cubicBezTo>
                      <a:cubicBezTo>
                        <a:pt x="13028" y="350"/>
                        <a:pt x="12983" y="398"/>
                        <a:pt x="12945" y="453"/>
                      </a:cubicBezTo>
                      <a:cubicBezTo>
                        <a:pt x="12942" y="453"/>
                        <a:pt x="12942" y="453"/>
                        <a:pt x="12938" y="453"/>
                      </a:cubicBezTo>
                      <a:cubicBezTo>
                        <a:pt x="12883" y="469"/>
                        <a:pt x="12810" y="414"/>
                        <a:pt x="12774" y="379"/>
                      </a:cubicBezTo>
                      <a:cubicBezTo>
                        <a:pt x="12732" y="337"/>
                        <a:pt x="12703" y="283"/>
                        <a:pt x="12674" y="228"/>
                      </a:cubicBezTo>
                      <a:cubicBezTo>
                        <a:pt x="12645" y="167"/>
                        <a:pt x="12571" y="118"/>
                        <a:pt x="12520" y="180"/>
                      </a:cubicBezTo>
                      <a:cubicBezTo>
                        <a:pt x="12471" y="144"/>
                        <a:pt x="12381" y="151"/>
                        <a:pt x="12355" y="209"/>
                      </a:cubicBezTo>
                      <a:cubicBezTo>
                        <a:pt x="12352" y="215"/>
                        <a:pt x="12362" y="221"/>
                        <a:pt x="12365" y="215"/>
                      </a:cubicBezTo>
                      <a:cubicBezTo>
                        <a:pt x="12394" y="167"/>
                        <a:pt x="12474" y="164"/>
                        <a:pt x="12516" y="199"/>
                      </a:cubicBezTo>
                      <a:cubicBezTo>
                        <a:pt x="12520" y="205"/>
                        <a:pt x="12526" y="202"/>
                        <a:pt x="12533" y="199"/>
                      </a:cubicBezTo>
                      <a:cubicBezTo>
                        <a:pt x="12568" y="147"/>
                        <a:pt x="12623" y="180"/>
                        <a:pt x="12648" y="218"/>
                      </a:cubicBezTo>
                      <a:cubicBezTo>
                        <a:pt x="12661" y="241"/>
                        <a:pt x="12668" y="263"/>
                        <a:pt x="12678" y="283"/>
                      </a:cubicBezTo>
                      <a:cubicBezTo>
                        <a:pt x="12700" y="321"/>
                        <a:pt x="12726" y="357"/>
                        <a:pt x="12755" y="392"/>
                      </a:cubicBezTo>
                      <a:cubicBezTo>
                        <a:pt x="12790" y="431"/>
                        <a:pt x="12871" y="489"/>
                        <a:pt x="12932" y="476"/>
                      </a:cubicBezTo>
                      <a:cubicBezTo>
                        <a:pt x="12922" y="495"/>
                        <a:pt x="12912" y="511"/>
                        <a:pt x="12906" y="530"/>
                      </a:cubicBezTo>
                      <a:cubicBezTo>
                        <a:pt x="12903" y="537"/>
                        <a:pt x="12871" y="543"/>
                        <a:pt x="12864" y="546"/>
                      </a:cubicBezTo>
                      <a:cubicBezTo>
                        <a:pt x="12855" y="553"/>
                        <a:pt x="12845" y="559"/>
                        <a:pt x="12832" y="563"/>
                      </a:cubicBezTo>
                      <a:cubicBezTo>
                        <a:pt x="12758" y="534"/>
                        <a:pt x="12719" y="469"/>
                        <a:pt x="12687" y="398"/>
                      </a:cubicBezTo>
                      <a:cubicBezTo>
                        <a:pt x="12661" y="350"/>
                        <a:pt x="12635" y="295"/>
                        <a:pt x="12571" y="302"/>
                      </a:cubicBezTo>
                      <a:cubicBezTo>
                        <a:pt x="12568" y="302"/>
                        <a:pt x="12568" y="305"/>
                        <a:pt x="12571" y="308"/>
                      </a:cubicBezTo>
                      <a:cubicBezTo>
                        <a:pt x="12584" y="315"/>
                        <a:pt x="12600" y="318"/>
                        <a:pt x="12613" y="325"/>
                      </a:cubicBezTo>
                      <a:cubicBezTo>
                        <a:pt x="12635" y="341"/>
                        <a:pt x="12648" y="373"/>
                        <a:pt x="12658" y="395"/>
                      </a:cubicBezTo>
                      <a:cubicBezTo>
                        <a:pt x="12674" y="427"/>
                        <a:pt x="12687" y="457"/>
                        <a:pt x="12703" y="485"/>
                      </a:cubicBezTo>
                      <a:cubicBezTo>
                        <a:pt x="12729" y="524"/>
                        <a:pt x="12764" y="559"/>
                        <a:pt x="12806" y="579"/>
                      </a:cubicBezTo>
                      <a:cubicBezTo>
                        <a:pt x="12790" y="588"/>
                        <a:pt x="12774" y="601"/>
                        <a:pt x="12761" y="611"/>
                      </a:cubicBezTo>
                      <a:cubicBezTo>
                        <a:pt x="12716" y="646"/>
                        <a:pt x="12671" y="685"/>
                        <a:pt x="12642" y="733"/>
                      </a:cubicBezTo>
                      <a:cubicBezTo>
                        <a:pt x="12642" y="737"/>
                        <a:pt x="12632" y="750"/>
                        <a:pt x="12623" y="769"/>
                      </a:cubicBezTo>
                      <a:lnTo>
                        <a:pt x="12623" y="769"/>
                      </a:lnTo>
                      <a:cubicBezTo>
                        <a:pt x="12571" y="782"/>
                        <a:pt x="12523" y="794"/>
                        <a:pt x="12471" y="782"/>
                      </a:cubicBezTo>
                      <a:cubicBezTo>
                        <a:pt x="12430" y="772"/>
                        <a:pt x="12394" y="753"/>
                        <a:pt x="12355" y="737"/>
                      </a:cubicBezTo>
                      <a:cubicBezTo>
                        <a:pt x="12304" y="717"/>
                        <a:pt x="12252" y="698"/>
                        <a:pt x="12201" y="727"/>
                      </a:cubicBezTo>
                      <a:cubicBezTo>
                        <a:pt x="12198" y="730"/>
                        <a:pt x="12201" y="733"/>
                        <a:pt x="12204" y="733"/>
                      </a:cubicBezTo>
                      <a:cubicBezTo>
                        <a:pt x="12278" y="701"/>
                        <a:pt x="12358" y="762"/>
                        <a:pt x="12430" y="791"/>
                      </a:cubicBezTo>
                      <a:cubicBezTo>
                        <a:pt x="12491" y="817"/>
                        <a:pt x="12546" y="810"/>
                        <a:pt x="12610" y="794"/>
                      </a:cubicBezTo>
                      <a:cubicBezTo>
                        <a:pt x="12597" y="817"/>
                        <a:pt x="12587" y="839"/>
                        <a:pt x="12587" y="839"/>
                      </a:cubicBezTo>
                      <a:cubicBezTo>
                        <a:pt x="12526" y="856"/>
                        <a:pt x="12471" y="878"/>
                        <a:pt x="12413" y="907"/>
                      </a:cubicBezTo>
                      <a:cubicBezTo>
                        <a:pt x="12394" y="914"/>
                        <a:pt x="12378" y="923"/>
                        <a:pt x="12362" y="933"/>
                      </a:cubicBezTo>
                      <a:cubicBezTo>
                        <a:pt x="12371" y="923"/>
                        <a:pt x="12381" y="910"/>
                        <a:pt x="12384" y="894"/>
                      </a:cubicBezTo>
                      <a:cubicBezTo>
                        <a:pt x="12388" y="891"/>
                        <a:pt x="12388" y="888"/>
                        <a:pt x="12388" y="888"/>
                      </a:cubicBezTo>
                      <a:cubicBezTo>
                        <a:pt x="12397" y="839"/>
                        <a:pt x="12365" y="791"/>
                        <a:pt x="12323" y="766"/>
                      </a:cubicBezTo>
                      <a:cubicBezTo>
                        <a:pt x="12307" y="756"/>
                        <a:pt x="12285" y="750"/>
                        <a:pt x="12265" y="750"/>
                      </a:cubicBezTo>
                      <a:cubicBezTo>
                        <a:pt x="12239" y="750"/>
                        <a:pt x="12214" y="762"/>
                        <a:pt x="12204" y="788"/>
                      </a:cubicBezTo>
                      <a:cubicBezTo>
                        <a:pt x="12191" y="823"/>
                        <a:pt x="12233" y="878"/>
                        <a:pt x="12194" y="894"/>
                      </a:cubicBezTo>
                      <a:cubicBezTo>
                        <a:pt x="12185" y="898"/>
                        <a:pt x="12178" y="898"/>
                        <a:pt x="12169" y="898"/>
                      </a:cubicBezTo>
                      <a:cubicBezTo>
                        <a:pt x="12146" y="898"/>
                        <a:pt x="12123" y="888"/>
                        <a:pt x="12107" y="869"/>
                      </a:cubicBezTo>
                      <a:cubicBezTo>
                        <a:pt x="12085" y="846"/>
                        <a:pt x="12085" y="814"/>
                        <a:pt x="12094" y="785"/>
                      </a:cubicBezTo>
                      <a:cubicBezTo>
                        <a:pt x="12107" y="730"/>
                        <a:pt x="12159" y="691"/>
                        <a:pt x="12210" y="678"/>
                      </a:cubicBezTo>
                      <a:cubicBezTo>
                        <a:pt x="12220" y="678"/>
                        <a:pt x="12226" y="675"/>
                        <a:pt x="12236" y="675"/>
                      </a:cubicBezTo>
                      <a:cubicBezTo>
                        <a:pt x="12288" y="675"/>
                        <a:pt x="12330" y="704"/>
                        <a:pt x="12381" y="717"/>
                      </a:cubicBezTo>
                      <a:cubicBezTo>
                        <a:pt x="12404" y="727"/>
                        <a:pt x="12433" y="730"/>
                        <a:pt x="12462" y="730"/>
                      </a:cubicBezTo>
                      <a:cubicBezTo>
                        <a:pt x="12491" y="730"/>
                        <a:pt x="12516" y="727"/>
                        <a:pt x="12539" y="714"/>
                      </a:cubicBezTo>
                      <a:cubicBezTo>
                        <a:pt x="12581" y="688"/>
                        <a:pt x="12584" y="624"/>
                        <a:pt x="12552" y="592"/>
                      </a:cubicBezTo>
                      <a:cubicBezTo>
                        <a:pt x="12539" y="579"/>
                        <a:pt x="12523" y="572"/>
                        <a:pt x="12507" y="572"/>
                      </a:cubicBezTo>
                      <a:cubicBezTo>
                        <a:pt x="12500" y="572"/>
                        <a:pt x="12494" y="572"/>
                        <a:pt x="12491" y="576"/>
                      </a:cubicBezTo>
                      <a:cubicBezTo>
                        <a:pt x="12465" y="582"/>
                        <a:pt x="12458" y="598"/>
                        <a:pt x="12446" y="617"/>
                      </a:cubicBezTo>
                      <a:cubicBezTo>
                        <a:pt x="12439" y="630"/>
                        <a:pt x="12426" y="637"/>
                        <a:pt x="12417" y="637"/>
                      </a:cubicBezTo>
                      <a:cubicBezTo>
                        <a:pt x="12397" y="634"/>
                        <a:pt x="12375" y="617"/>
                        <a:pt x="12371" y="598"/>
                      </a:cubicBezTo>
                      <a:cubicBezTo>
                        <a:pt x="12365" y="569"/>
                        <a:pt x="12388" y="540"/>
                        <a:pt x="12407" y="521"/>
                      </a:cubicBezTo>
                      <a:cubicBezTo>
                        <a:pt x="12423" y="508"/>
                        <a:pt x="12436" y="501"/>
                        <a:pt x="12452" y="501"/>
                      </a:cubicBezTo>
                      <a:cubicBezTo>
                        <a:pt x="12458" y="501"/>
                        <a:pt x="12468" y="505"/>
                        <a:pt x="12478" y="508"/>
                      </a:cubicBezTo>
                      <a:cubicBezTo>
                        <a:pt x="12494" y="514"/>
                        <a:pt x="12513" y="524"/>
                        <a:pt x="12529" y="524"/>
                      </a:cubicBezTo>
                      <a:cubicBezTo>
                        <a:pt x="12533" y="524"/>
                        <a:pt x="12536" y="524"/>
                        <a:pt x="12539" y="524"/>
                      </a:cubicBezTo>
                      <a:cubicBezTo>
                        <a:pt x="12587" y="514"/>
                        <a:pt x="12607" y="453"/>
                        <a:pt x="12603" y="411"/>
                      </a:cubicBezTo>
                      <a:cubicBezTo>
                        <a:pt x="12597" y="363"/>
                        <a:pt x="12568" y="321"/>
                        <a:pt x="12529" y="292"/>
                      </a:cubicBezTo>
                      <a:cubicBezTo>
                        <a:pt x="12500" y="270"/>
                        <a:pt x="12468" y="257"/>
                        <a:pt x="12433" y="257"/>
                      </a:cubicBezTo>
                      <a:cubicBezTo>
                        <a:pt x="12417" y="257"/>
                        <a:pt x="12400" y="257"/>
                        <a:pt x="12388" y="263"/>
                      </a:cubicBezTo>
                      <a:cubicBezTo>
                        <a:pt x="12336" y="279"/>
                        <a:pt x="12304" y="328"/>
                        <a:pt x="12336" y="376"/>
                      </a:cubicBezTo>
                      <a:cubicBezTo>
                        <a:pt x="12342" y="385"/>
                        <a:pt x="12349" y="392"/>
                        <a:pt x="12358" y="398"/>
                      </a:cubicBezTo>
                      <a:cubicBezTo>
                        <a:pt x="12368" y="405"/>
                        <a:pt x="12375" y="408"/>
                        <a:pt x="12371" y="424"/>
                      </a:cubicBezTo>
                      <a:cubicBezTo>
                        <a:pt x="12362" y="453"/>
                        <a:pt x="12326" y="469"/>
                        <a:pt x="12298" y="476"/>
                      </a:cubicBezTo>
                      <a:cubicBezTo>
                        <a:pt x="12294" y="476"/>
                        <a:pt x="12288" y="476"/>
                        <a:pt x="12281" y="476"/>
                      </a:cubicBezTo>
                      <a:cubicBezTo>
                        <a:pt x="12275" y="476"/>
                        <a:pt x="12268" y="476"/>
                        <a:pt x="12259" y="473"/>
                      </a:cubicBezTo>
                      <a:cubicBezTo>
                        <a:pt x="12226" y="466"/>
                        <a:pt x="12201" y="437"/>
                        <a:pt x="12198" y="398"/>
                      </a:cubicBezTo>
                      <a:cubicBezTo>
                        <a:pt x="12194" y="373"/>
                        <a:pt x="12201" y="350"/>
                        <a:pt x="12214" y="328"/>
                      </a:cubicBezTo>
                      <a:moveTo>
                        <a:pt x="11199" y="318"/>
                      </a:moveTo>
                      <a:lnTo>
                        <a:pt x="11199" y="318"/>
                      </a:lnTo>
                      <a:cubicBezTo>
                        <a:pt x="11299" y="257"/>
                        <a:pt x="11405" y="234"/>
                        <a:pt x="11521" y="250"/>
                      </a:cubicBezTo>
                      <a:cubicBezTo>
                        <a:pt x="11692" y="276"/>
                        <a:pt x="11853" y="347"/>
                        <a:pt x="12017" y="389"/>
                      </a:cubicBezTo>
                      <a:cubicBezTo>
                        <a:pt x="12046" y="395"/>
                        <a:pt x="12075" y="402"/>
                        <a:pt x="12107" y="408"/>
                      </a:cubicBezTo>
                      <a:cubicBezTo>
                        <a:pt x="12120" y="411"/>
                        <a:pt x="12136" y="414"/>
                        <a:pt x="12153" y="414"/>
                      </a:cubicBezTo>
                      <a:cubicBezTo>
                        <a:pt x="12156" y="414"/>
                        <a:pt x="12165" y="418"/>
                        <a:pt x="12175" y="418"/>
                      </a:cubicBezTo>
                      <a:cubicBezTo>
                        <a:pt x="12182" y="440"/>
                        <a:pt x="12194" y="463"/>
                        <a:pt x="12217" y="479"/>
                      </a:cubicBezTo>
                      <a:cubicBezTo>
                        <a:pt x="12146" y="476"/>
                        <a:pt x="12078" y="466"/>
                        <a:pt x="12008" y="457"/>
                      </a:cubicBezTo>
                      <a:cubicBezTo>
                        <a:pt x="11924" y="444"/>
                        <a:pt x="11843" y="414"/>
                        <a:pt x="11763" y="385"/>
                      </a:cubicBezTo>
                      <a:cubicBezTo>
                        <a:pt x="11692" y="360"/>
                        <a:pt x="11624" y="328"/>
                        <a:pt x="11553" y="308"/>
                      </a:cubicBezTo>
                      <a:cubicBezTo>
                        <a:pt x="11463" y="289"/>
                        <a:pt x="11364" y="295"/>
                        <a:pt x="11276" y="328"/>
                      </a:cubicBezTo>
                      <a:cubicBezTo>
                        <a:pt x="11189" y="357"/>
                        <a:pt x="11087" y="424"/>
                        <a:pt x="11048" y="514"/>
                      </a:cubicBezTo>
                      <a:cubicBezTo>
                        <a:pt x="11035" y="514"/>
                        <a:pt x="11019" y="521"/>
                        <a:pt x="11006" y="524"/>
                      </a:cubicBezTo>
                      <a:cubicBezTo>
                        <a:pt x="11048" y="440"/>
                        <a:pt x="11122" y="369"/>
                        <a:pt x="11199" y="318"/>
                      </a:cubicBezTo>
                      <a:moveTo>
                        <a:pt x="10291" y="328"/>
                      </a:moveTo>
                      <a:lnTo>
                        <a:pt x="10291" y="328"/>
                      </a:lnTo>
                      <a:cubicBezTo>
                        <a:pt x="10307" y="302"/>
                        <a:pt x="10333" y="292"/>
                        <a:pt x="10355" y="276"/>
                      </a:cubicBezTo>
                      <a:cubicBezTo>
                        <a:pt x="10381" y="257"/>
                        <a:pt x="10381" y="234"/>
                        <a:pt x="10384" y="205"/>
                      </a:cubicBezTo>
                      <a:cubicBezTo>
                        <a:pt x="10387" y="173"/>
                        <a:pt x="10410" y="144"/>
                        <a:pt x="10439" y="131"/>
                      </a:cubicBezTo>
                      <a:cubicBezTo>
                        <a:pt x="10468" y="118"/>
                        <a:pt x="10497" y="121"/>
                        <a:pt x="10526" y="128"/>
                      </a:cubicBezTo>
                      <a:cubicBezTo>
                        <a:pt x="10532" y="131"/>
                        <a:pt x="10539" y="128"/>
                        <a:pt x="10542" y="121"/>
                      </a:cubicBezTo>
                      <a:cubicBezTo>
                        <a:pt x="10555" y="86"/>
                        <a:pt x="10549" y="54"/>
                        <a:pt x="10587" y="35"/>
                      </a:cubicBezTo>
                      <a:cubicBezTo>
                        <a:pt x="10613" y="19"/>
                        <a:pt x="10645" y="25"/>
                        <a:pt x="10671" y="41"/>
                      </a:cubicBezTo>
                      <a:cubicBezTo>
                        <a:pt x="10726" y="70"/>
                        <a:pt x="10761" y="125"/>
                        <a:pt x="10784" y="180"/>
                      </a:cubicBezTo>
                      <a:cubicBezTo>
                        <a:pt x="10806" y="231"/>
                        <a:pt x="10832" y="279"/>
                        <a:pt x="10884" y="308"/>
                      </a:cubicBezTo>
                      <a:cubicBezTo>
                        <a:pt x="10922" y="331"/>
                        <a:pt x="10980" y="347"/>
                        <a:pt x="11012" y="308"/>
                      </a:cubicBezTo>
                      <a:cubicBezTo>
                        <a:pt x="11028" y="292"/>
                        <a:pt x="11032" y="266"/>
                        <a:pt x="11028" y="244"/>
                      </a:cubicBezTo>
                      <a:cubicBezTo>
                        <a:pt x="11025" y="228"/>
                        <a:pt x="11016" y="199"/>
                        <a:pt x="10996" y="196"/>
                      </a:cubicBezTo>
                      <a:cubicBezTo>
                        <a:pt x="10990" y="196"/>
                        <a:pt x="10987" y="199"/>
                        <a:pt x="10980" y="202"/>
                      </a:cubicBezTo>
                      <a:cubicBezTo>
                        <a:pt x="10971" y="209"/>
                        <a:pt x="10964" y="215"/>
                        <a:pt x="10951" y="221"/>
                      </a:cubicBezTo>
                      <a:cubicBezTo>
                        <a:pt x="10932" y="228"/>
                        <a:pt x="10906" y="231"/>
                        <a:pt x="10887" y="218"/>
                      </a:cubicBezTo>
                      <a:cubicBezTo>
                        <a:pt x="10858" y="196"/>
                        <a:pt x="10858" y="128"/>
                        <a:pt x="10893" y="109"/>
                      </a:cubicBezTo>
                      <a:cubicBezTo>
                        <a:pt x="10922" y="96"/>
                        <a:pt x="10964" y="109"/>
                        <a:pt x="10990" y="125"/>
                      </a:cubicBezTo>
                      <a:cubicBezTo>
                        <a:pt x="11006" y="134"/>
                        <a:pt x="11022" y="147"/>
                        <a:pt x="11035" y="164"/>
                      </a:cubicBezTo>
                      <a:cubicBezTo>
                        <a:pt x="11054" y="183"/>
                        <a:pt x="11061" y="212"/>
                        <a:pt x="11074" y="234"/>
                      </a:cubicBezTo>
                      <a:cubicBezTo>
                        <a:pt x="11087" y="260"/>
                        <a:pt x="11103" y="286"/>
                        <a:pt x="11128" y="302"/>
                      </a:cubicBezTo>
                      <a:cubicBezTo>
                        <a:pt x="11141" y="305"/>
                        <a:pt x="11151" y="308"/>
                        <a:pt x="11164" y="308"/>
                      </a:cubicBezTo>
                      <a:cubicBezTo>
                        <a:pt x="11106" y="350"/>
                        <a:pt x="11057" y="398"/>
                        <a:pt x="11022" y="453"/>
                      </a:cubicBezTo>
                      <a:cubicBezTo>
                        <a:pt x="11019" y="453"/>
                        <a:pt x="11019" y="453"/>
                        <a:pt x="11016" y="453"/>
                      </a:cubicBezTo>
                      <a:cubicBezTo>
                        <a:pt x="10961" y="469"/>
                        <a:pt x="10887" y="414"/>
                        <a:pt x="10851" y="379"/>
                      </a:cubicBezTo>
                      <a:cubicBezTo>
                        <a:pt x="10809" y="337"/>
                        <a:pt x="10780" y="283"/>
                        <a:pt x="10752" y="228"/>
                      </a:cubicBezTo>
                      <a:cubicBezTo>
                        <a:pt x="10723" y="167"/>
                        <a:pt x="10648" y="118"/>
                        <a:pt x="10597" y="180"/>
                      </a:cubicBezTo>
                      <a:cubicBezTo>
                        <a:pt x="10549" y="144"/>
                        <a:pt x="10459" y="151"/>
                        <a:pt x="10433" y="209"/>
                      </a:cubicBezTo>
                      <a:cubicBezTo>
                        <a:pt x="10430" y="215"/>
                        <a:pt x="10439" y="221"/>
                        <a:pt x="10443" y="215"/>
                      </a:cubicBezTo>
                      <a:cubicBezTo>
                        <a:pt x="10471" y="167"/>
                        <a:pt x="10552" y="164"/>
                        <a:pt x="10594" y="199"/>
                      </a:cubicBezTo>
                      <a:cubicBezTo>
                        <a:pt x="10597" y="205"/>
                        <a:pt x="10603" y="202"/>
                        <a:pt x="10610" y="199"/>
                      </a:cubicBezTo>
                      <a:cubicBezTo>
                        <a:pt x="10645" y="147"/>
                        <a:pt x="10700" y="180"/>
                        <a:pt x="10726" y="218"/>
                      </a:cubicBezTo>
                      <a:cubicBezTo>
                        <a:pt x="10739" y="241"/>
                        <a:pt x="10745" y="263"/>
                        <a:pt x="10755" y="283"/>
                      </a:cubicBezTo>
                      <a:cubicBezTo>
                        <a:pt x="10777" y="321"/>
                        <a:pt x="10803" y="357"/>
                        <a:pt x="10832" y="392"/>
                      </a:cubicBezTo>
                      <a:cubicBezTo>
                        <a:pt x="10868" y="431"/>
                        <a:pt x="10948" y="489"/>
                        <a:pt x="11009" y="476"/>
                      </a:cubicBezTo>
                      <a:cubicBezTo>
                        <a:pt x="11000" y="495"/>
                        <a:pt x="10990" y="511"/>
                        <a:pt x="10984" y="530"/>
                      </a:cubicBezTo>
                      <a:cubicBezTo>
                        <a:pt x="10980" y="537"/>
                        <a:pt x="10948" y="543"/>
                        <a:pt x="10942" y="546"/>
                      </a:cubicBezTo>
                      <a:cubicBezTo>
                        <a:pt x="10932" y="553"/>
                        <a:pt x="10919" y="559"/>
                        <a:pt x="10909" y="563"/>
                      </a:cubicBezTo>
                      <a:cubicBezTo>
                        <a:pt x="10835" y="534"/>
                        <a:pt x="10797" y="469"/>
                        <a:pt x="10764" y="398"/>
                      </a:cubicBezTo>
                      <a:cubicBezTo>
                        <a:pt x="10739" y="350"/>
                        <a:pt x="10713" y="295"/>
                        <a:pt x="10648" y="302"/>
                      </a:cubicBezTo>
                      <a:cubicBezTo>
                        <a:pt x="10645" y="302"/>
                        <a:pt x="10645" y="305"/>
                        <a:pt x="10648" y="308"/>
                      </a:cubicBezTo>
                      <a:cubicBezTo>
                        <a:pt x="10661" y="315"/>
                        <a:pt x="10677" y="318"/>
                        <a:pt x="10690" y="325"/>
                      </a:cubicBezTo>
                      <a:cubicBezTo>
                        <a:pt x="10713" y="341"/>
                        <a:pt x="10726" y="373"/>
                        <a:pt x="10735" y="395"/>
                      </a:cubicBezTo>
                      <a:cubicBezTo>
                        <a:pt x="10752" y="427"/>
                        <a:pt x="10764" y="457"/>
                        <a:pt x="10780" y="485"/>
                      </a:cubicBezTo>
                      <a:cubicBezTo>
                        <a:pt x="10806" y="524"/>
                        <a:pt x="10842" y="559"/>
                        <a:pt x="10884" y="579"/>
                      </a:cubicBezTo>
                      <a:cubicBezTo>
                        <a:pt x="10868" y="588"/>
                        <a:pt x="10851" y="601"/>
                        <a:pt x="10839" y="611"/>
                      </a:cubicBezTo>
                      <a:cubicBezTo>
                        <a:pt x="10793" y="646"/>
                        <a:pt x="10748" y="685"/>
                        <a:pt x="10719" y="733"/>
                      </a:cubicBezTo>
                      <a:cubicBezTo>
                        <a:pt x="10719" y="737"/>
                        <a:pt x="10710" y="750"/>
                        <a:pt x="10700" y="769"/>
                      </a:cubicBezTo>
                      <a:lnTo>
                        <a:pt x="10700" y="769"/>
                      </a:lnTo>
                      <a:cubicBezTo>
                        <a:pt x="10648" y="782"/>
                        <a:pt x="10600" y="794"/>
                        <a:pt x="10549" y="782"/>
                      </a:cubicBezTo>
                      <a:cubicBezTo>
                        <a:pt x="10507" y="772"/>
                        <a:pt x="10471" y="753"/>
                        <a:pt x="10433" y="737"/>
                      </a:cubicBezTo>
                      <a:cubicBezTo>
                        <a:pt x="10381" y="717"/>
                        <a:pt x="10330" y="698"/>
                        <a:pt x="10278" y="727"/>
                      </a:cubicBezTo>
                      <a:cubicBezTo>
                        <a:pt x="10275" y="730"/>
                        <a:pt x="10278" y="733"/>
                        <a:pt x="10281" y="733"/>
                      </a:cubicBezTo>
                      <a:cubicBezTo>
                        <a:pt x="10355" y="701"/>
                        <a:pt x="10436" y="762"/>
                        <a:pt x="10507" y="791"/>
                      </a:cubicBezTo>
                      <a:cubicBezTo>
                        <a:pt x="10568" y="817"/>
                        <a:pt x="10623" y="810"/>
                        <a:pt x="10687" y="794"/>
                      </a:cubicBezTo>
                      <a:cubicBezTo>
                        <a:pt x="10674" y="817"/>
                        <a:pt x="10664" y="839"/>
                        <a:pt x="10664" y="839"/>
                      </a:cubicBezTo>
                      <a:cubicBezTo>
                        <a:pt x="10603" y="856"/>
                        <a:pt x="10549" y="878"/>
                        <a:pt x="10491" y="907"/>
                      </a:cubicBezTo>
                      <a:cubicBezTo>
                        <a:pt x="10471" y="914"/>
                        <a:pt x="10455" y="923"/>
                        <a:pt x="10439" y="933"/>
                      </a:cubicBezTo>
                      <a:cubicBezTo>
                        <a:pt x="10449" y="923"/>
                        <a:pt x="10459" y="910"/>
                        <a:pt x="10462" y="894"/>
                      </a:cubicBezTo>
                      <a:cubicBezTo>
                        <a:pt x="10465" y="891"/>
                        <a:pt x="10465" y="888"/>
                        <a:pt x="10465" y="888"/>
                      </a:cubicBezTo>
                      <a:cubicBezTo>
                        <a:pt x="10475" y="839"/>
                        <a:pt x="10443" y="791"/>
                        <a:pt x="10400" y="766"/>
                      </a:cubicBezTo>
                      <a:cubicBezTo>
                        <a:pt x="10384" y="756"/>
                        <a:pt x="10362" y="750"/>
                        <a:pt x="10343" y="750"/>
                      </a:cubicBezTo>
                      <a:cubicBezTo>
                        <a:pt x="10317" y="750"/>
                        <a:pt x="10291" y="762"/>
                        <a:pt x="10281" y="788"/>
                      </a:cubicBezTo>
                      <a:cubicBezTo>
                        <a:pt x="10268" y="823"/>
                        <a:pt x="10310" y="878"/>
                        <a:pt x="10272" y="894"/>
                      </a:cubicBezTo>
                      <a:cubicBezTo>
                        <a:pt x="10262" y="898"/>
                        <a:pt x="10255" y="898"/>
                        <a:pt x="10246" y="898"/>
                      </a:cubicBezTo>
                      <a:cubicBezTo>
                        <a:pt x="10223" y="898"/>
                        <a:pt x="10201" y="888"/>
                        <a:pt x="10185" y="869"/>
                      </a:cubicBezTo>
                      <a:cubicBezTo>
                        <a:pt x="10162" y="846"/>
                        <a:pt x="10162" y="814"/>
                        <a:pt x="10169" y="785"/>
                      </a:cubicBezTo>
                      <a:cubicBezTo>
                        <a:pt x="10185" y="730"/>
                        <a:pt x="10236" y="691"/>
                        <a:pt x="10288" y="678"/>
                      </a:cubicBezTo>
                      <a:cubicBezTo>
                        <a:pt x="10298" y="678"/>
                        <a:pt x="10304" y="675"/>
                        <a:pt x="10314" y="675"/>
                      </a:cubicBezTo>
                      <a:cubicBezTo>
                        <a:pt x="10365" y="675"/>
                        <a:pt x="10407" y="704"/>
                        <a:pt x="10459" y="717"/>
                      </a:cubicBezTo>
                      <a:cubicBezTo>
                        <a:pt x="10481" y="727"/>
                        <a:pt x="10510" y="730"/>
                        <a:pt x="10539" y="730"/>
                      </a:cubicBezTo>
                      <a:cubicBezTo>
                        <a:pt x="10568" y="730"/>
                        <a:pt x="10594" y="727"/>
                        <a:pt x="10616" y="714"/>
                      </a:cubicBezTo>
                      <a:cubicBezTo>
                        <a:pt x="10658" y="688"/>
                        <a:pt x="10661" y="624"/>
                        <a:pt x="10629" y="592"/>
                      </a:cubicBezTo>
                      <a:cubicBezTo>
                        <a:pt x="10616" y="579"/>
                        <a:pt x="10600" y="572"/>
                        <a:pt x="10584" y="572"/>
                      </a:cubicBezTo>
                      <a:cubicBezTo>
                        <a:pt x="10578" y="572"/>
                        <a:pt x="10571" y="572"/>
                        <a:pt x="10568" y="576"/>
                      </a:cubicBezTo>
                      <a:cubicBezTo>
                        <a:pt x="10542" y="582"/>
                        <a:pt x="10536" y="598"/>
                        <a:pt x="10523" y="617"/>
                      </a:cubicBezTo>
                      <a:cubicBezTo>
                        <a:pt x="10516" y="630"/>
                        <a:pt x="10503" y="637"/>
                        <a:pt x="10494" y="637"/>
                      </a:cubicBezTo>
                      <a:cubicBezTo>
                        <a:pt x="10475" y="634"/>
                        <a:pt x="10452" y="617"/>
                        <a:pt x="10449" y="598"/>
                      </a:cubicBezTo>
                      <a:cubicBezTo>
                        <a:pt x="10443" y="569"/>
                        <a:pt x="10465" y="540"/>
                        <a:pt x="10484" y="521"/>
                      </a:cubicBezTo>
                      <a:cubicBezTo>
                        <a:pt x="10500" y="508"/>
                        <a:pt x="10513" y="501"/>
                        <a:pt x="10529" y="501"/>
                      </a:cubicBezTo>
                      <a:cubicBezTo>
                        <a:pt x="10536" y="501"/>
                        <a:pt x="10545" y="505"/>
                        <a:pt x="10555" y="508"/>
                      </a:cubicBezTo>
                      <a:cubicBezTo>
                        <a:pt x="10571" y="514"/>
                        <a:pt x="10591" y="524"/>
                        <a:pt x="10607" y="524"/>
                      </a:cubicBezTo>
                      <a:cubicBezTo>
                        <a:pt x="10610" y="524"/>
                        <a:pt x="10613" y="524"/>
                        <a:pt x="10616" y="524"/>
                      </a:cubicBezTo>
                      <a:cubicBezTo>
                        <a:pt x="10664" y="514"/>
                        <a:pt x="10684" y="453"/>
                        <a:pt x="10681" y="411"/>
                      </a:cubicBezTo>
                      <a:cubicBezTo>
                        <a:pt x="10674" y="363"/>
                        <a:pt x="10645" y="321"/>
                        <a:pt x="10607" y="292"/>
                      </a:cubicBezTo>
                      <a:cubicBezTo>
                        <a:pt x="10578" y="270"/>
                        <a:pt x="10545" y="257"/>
                        <a:pt x="10510" y="257"/>
                      </a:cubicBezTo>
                      <a:cubicBezTo>
                        <a:pt x="10494" y="257"/>
                        <a:pt x="10478" y="257"/>
                        <a:pt x="10465" y="263"/>
                      </a:cubicBezTo>
                      <a:cubicBezTo>
                        <a:pt x="10413" y="279"/>
                        <a:pt x="10381" y="328"/>
                        <a:pt x="10413" y="376"/>
                      </a:cubicBezTo>
                      <a:cubicBezTo>
                        <a:pt x="10420" y="385"/>
                        <a:pt x="10426" y="392"/>
                        <a:pt x="10436" y="398"/>
                      </a:cubicBezTo>
                      <a:cubicBezTo>
                        <a:pt x="10446" y="405"/>
                        <a:pt x="10452" y="408"/>
                        <a:pt x="10449" y="424"/>
                      </a:cubicBezTo>
                      <a:cubicBezTo>
                        <a:pt x="10439" y="453"/>
                        <a:pt x="10404" y="469"/>
                        <a:pt x="10375" y="476"/>
                      </a:cubicBezTo>
                      <a:cubicBezTo>
                        <a:pt x="10371" y="476"/>
                        <a:pt x="10365" y="476"/>
                        <a:pt x="10359" y="476"/>
                      </a:cubicBezTo>
                      <a:cubicBezTo>
                        <a:pt x="10352" y="476"/>
                        <a:pt x="10346" y="476"/>
                        <a:pt x="10339" y="473"/>
                      </a:cubicBezTo>
                      <a:cubicBezTo>
                        <a:pt x="10304" y="466"/>
                        <a:pt x="10278" y="437"/>
                        <a:pt x="10275" y="398"/>
                      </a:cubicBezTo>
                      <a:cubicBezTo>
                        <a:pt x="10272" y="373"/>
                        <a:pt x="10278" y="350"/>
                        <a:pt x="10291" y="328"/>
                      </a:cubicBezTo>
                      <a:moveTo>
                        <a:pt x="9277" y="318"/>
                      </a:moveTo>
                      <a:lnTo>
                        <a:pt x="9277" y="318"/>
                      </a:lnTo>
                      <a:cubicBezTo>
                        <a:pt x="9376" y="257"/>
                        <a:pt x="9483" y="234"/>
                        <a:pt x="9598" y="250"/>
                      </a:cubicBezTo>
                      <a:cubicBezTo>
                        <a:pt x="9769" y="276"/>
                        <a:pt x="9927" y="347"/>
                        <a:pt x="10095" y="389"/>
                      </a:cubicBezTo>
                      <a:cubicBezTo>
                        <a:pt x="10123" y="395"/>
                        <a:pt x="10152" y="402"/>
                        <a:pt x="10185" y="408"/>
                      </a:cubicBezTo>
                      <a:cubicBezTo>
                        <a:pt x="10198" y="411"/>
                        <a:pt x="10214" y="414"/>
                        <a:pt x="10230" y="414"/>
                      </a:cubicBezTo>
                      <a:cubicBezTo>
                        <a:pt x="10233" y="414"/>
                        <a:pt x="10243" y="418"/>
                        <a:pt x="10252" y="418"/>
                      </a:cubicBezTo>
                      <a:cubicBezTo>
                        <a:pt x="10259" y="440"/>
                        <a:pt x="10272" y="463"/>
                        <a:pt x="10294" y="479"/>
                      </a:cubicBezTo>
                      <a:cubicBezTo>
                        <a:pt x="10223" y="476"/>
                        <a:pt x="10156" y="466"/>
                        <a:pt x="10085" y="457"/>
                      </a:cubicBezTo>
                      <a:cubicBezTo>
                        <a:pt x="10001" y="444"/>
                        <a:pt x="9921" y="414"/>
                        <a:pt x="9840" y="385"/>
                      </a:cubicBezTo>
                      <a:cubicBezTo>
                        <a:pt x="9769" y="360"/>
                        <a:pt x="9702" y="328"/>
                        <a:pt x="9631" y="308"/>
                      </a:cubicBezTo>
                      <a:cubicBezTo>
                        <a:pt x="9541" y="289"/>
                        <a:pt x="9441" y="295"/>
                        <a:pt x="9354" y="328"/>
                      </a:cubicBezTo>
                      <a:cubicBezTo>
                        <a:pt x="9264" y="357"/>
                        <a:pt x="9164" y="424"/>
                        <a:pt x="9125" y="514"/>
                      </a:cubicBezTo>
                      <a:cubicBezTo>
                        <a:pt x="9109" y="514"/>
                        <a:pt x="9096" y="521"/>
                        <a:pt x="9083" y="524"/>
                      </a:cubicBezTo>
                      <a:cubicBezTo>
                        <a:pt x="9125" y="440"/>
                        <a:pt x="9199" y="369"/>
                        <a:pt x="9277" y="318"/>
                      </a:cubicBezTo>
                      <a:moveTo>
                        <a:pt x="8368" y="328"/>
                      </a:moveTo>
                      <a:lnTo>
                        <a:pt x="8368" y="328"/>
                      </a:lnTo>
                      <a:cubicBezTo>
                        <a:pt x="8384" y="302"/>
                        <a:pt x="8410" y="292"/>
                        <a:pt x="8433" y="276"/>
                      </a:cubicBezTo>
                      <a:cubicBezTo>
                        <a:pt x="8455" y="257"/>
                        <a:pt x="8459" y="234"/>
                        <a:pt x="8462" y="205"/>
                      </a:cubicBezTo>
                      <a:cubicBezTo>
                        <a:pt x="8465" y="173"/>
                        <a:pt x="8488" y="144"/>
                        <a:pt x="8516" y="131"/>
                      </a:cubicBezTo>
                      <a:cubicBezTo>
                        <a:pt x="8545" y="118"/>
                        <a:pt x="8574" y="121"/>
                        <a:pt x="8604" y="128"/>
                      </a:cubicBezTo>
                      <a:cubicBezTo>
                        <a:pt x="8610" y="131"/>
                        <a:pt x="8616" y="128"/>
                        <a:pt x="8620" y="121"/>
                      </a:cubicBezTo>
                      <a:cubicBezTo>
                        <a:pt x="8632" y="86"/>
                        <a:pt x="8626" y="54"/>
                        <a:pt x="8665" y="35"/>
                      </a:cubicBezTo>
                      <a:cubicBezTo>
                        <a:pt x="8690" y="19"/>
                        <a:pt x="8723" y="25"/>
                        <a:pt x="8748" y="41"/>
                      </a:cubicBezTo>
                      <a:cubicBezTo>
                        <a:pt x="8803" y="70"/>
                        <a:pt x="8839" y="125"/>
                        <a:pt x="8861" y="180"/>
                      </a:cubicBezTo>
                      <a:cubicBezTo>
                        <a:pt x="8884" y="231"/>
                        <a:pt x="8909" y="279"/>
                        <a:pt x="8961" y="308"/>
                      </a:cubicBezTo>
                      <a:cubicBezTo>
                        <a:pt x="9000" y="331"/>
                        <a:pt x="9057" y="347"/>
                        <a:pt x="9090" y="308"/>
                      </a:cubicBezTo>
                      <a:cubicBezTo>
                        <a:pt x="9106" y="292"/>
                        <a:pt x="9109" y="266"/>
                        <a:pt x="9106" y="244"/>
                      </a:cubicBezTo>
                      <a:cubicBezTo>
                        <a:pt x="9103" y="228"/>
                        <a:pt x="9093" y="199"/>
                        <a:pt x="9073" y="196"/>
                      </a:cubicBezTo>
                      <a:cubicBezTo>
                        <a:pt x="9067" y="196"/>
                        <a:pt x="9064" y="199"/>
                        <a:pt x="9057" y="202"/>
                      </a:cubicBezTo>
                      <a:cubicBezTo>
                        <a:pt x="9048" y="209"/>
                        <a:pt x="9041" y="215"/>
                        <a:pt x="9029" y="221"/>
                      </a:cubicBezTo>
                      <a:cubicBezTo>
                        <a:pt x="9009" y="228"/>
                        <a:pt x="8984" y="231"/>
                        <a:pt x="8964" y="218"/>
                      </a:cubicBezTo>
                      <a:cubicBezTo>
                        <a:pt x="8935" y="196"/>
                        <a:pt x="8935" y="128"/>
                        <a:pt x="8971" y="109"/>
                      </a:cubicBezTo>
                      <a:cubicBezTo>
                        <a:pt x="9000" y="96"/>
                        <a:pt x="9038" y="109"/>
                        <a:pt x="9067" y="125"/>
                      </a:cubicBezTo>
                      <a:cubicBezTo>
                        <a:pt x="9083" y="134"/>
                        <a:pt x="9099" y="147"/>
                        <a:pt x="9112" y="164"/>
                      </a:cubicBezTo>
                      <a:cubicBezTo>
                        <a:pt x="9132" y="183"/>
                        <a:pt x="9138" y="212"/>
                        <a:pt x="9151" y="234"/>
                      </a:cubicBezTo>
                      <a:cubicBezTo>
                        <a:pt x="9164" y="260"/>
                        <a:pt x="9180" y="286"/>
                        <a:pt x="9206" y="302"/>
                      </a:cubicBezTo>
                      <a:cubicBezTo>
                        <a:pt x="9218" y="305"/>
                        <a:pt x="9228" y="308"/>
                        <a:pt x="9241" y="308"/>
                      </a:cubicBezTo>
                      <a:cubicBezTo>
                        <a:pt x="9183" y="350"/>
                        <a:pt x="9135" y="398"/>
                        <a:pt x="9099" y="453"/>
                      </a:cubicBezTo>
                      <a:cubicBezTo>
                        <a:pt x="9096" y="453"/>
                        <a:pt x="9096" y="453"/>
                        <a:pt x="9090" y="453"/>
                      </a:cubicBezTo>
                      <a:cubicBezTo>
                        <a:pt x="9038" y="469"/>
                        <a:pt x="8964" y="414"/>
                        <a:pt x="8929" y="379"/>
                      </a:cubicBezTo>
                      <a:cubicBezTo>
                        <a:pt x="8887" y="337"/>
                        <a:pt x="8858" y="283"/>
                        <a:pt x="8829" y="228"/>
                      </a:cubicBezTo>
                      <a:cubicBezTo>
                        <a:pt x="8800" y="167"/>
                        <a:pt x="8726" y="118"/>
                        <a:pt x="8674" y="180"/>
                      </a:cubicBezTo>
                      <a:cubicBezTo>
                        <a:pt x="8626" y="144"/>
                        <a:pt x="8536" y="151"/>
                        <a:pt x="8510" y="209"/>
                      </a:cubicBezTo>
                      <a:cubicBezTo>
                        <a:pt x="8507" y="215"/>
                        <a:pt x="8516" y="221"/>
                        <a:pt x="8520" y="215"/>
                      </a:cubicBezTo>
                      <a:cubicBezTo>
                        <a:pt x="8549" y="167"/>
                        <a:pt x="8629" y="164"/>
                        <a:pt x="8671" y="199"/>
                      </a:cubicBezTo>
                      <a:cubicBezTo>
                        <a:pt x="8674" y="205"/>
                        <a:pt x="8681" y="202"/>
                        <a:pt x="8687" y="199"/>
                      </a:cubicBezTo>
                      <a:cubicBezTo>
                        <a:pt x="8723" y="147"/>
                        <a:pt x="8777" y="180"/>
                        <a:pt x="8803" y="218"/>
                      </a:cubicBezTo>
                      <a:cubicBezTo>
                        <a:pt x="8816" y="241"/>
                        <a:pt x="8822" y="263"/>
                        <a:pt x="8832" y="283"/>
                      </a:cubicBezTo>
                      <a:cubicBezTo>
                        <a:pt x="8855" y="321"/>
                        <a:pt x="8880" y="357"/>
                        <a:pt x="8909" y="392"/>
                      </a:cubicBezTo>
                      <a:cubicBezTo>
                        <a:pt x="8945" y="431"/>
                        <a:pt x="9025" y="489"/>
                        <a:pt x="9086" y="476"/>
                      </a:cubicBezTo>
                      <a:cubicBezTo>
                        <a:pt x="9077" y="495"/>
                        <a:pt x="9067" y="511"/>
                        <a:pt x="9061" y="530"/>
                      </a:cubicBezTo>
                      <a:cubicBezTo>
                        <a:pt x="9057" y="537"/>
                        <a:pt x="9025" y="543"/>
                        <a:pt x="9019" y="546"/>
                      </a:cubicBezTo>
                      <a:cubicBezTo>
                        <a:pt x="9009" y="553"/>
                        <a:pt x="8996" y="559"/>
                        <a:pt x="8987" y="563"/>
                      </a:cubicBezTo>
                      <a:cubicBezTo>
                        <a:pt x="8913" y="534"/>
                        <a:pt x="8874" y="469"/>
                        <a:pt x="8839" y="398"/>
                      </a:cubicBezTo>
                      <a:cubicBezTo>
                        <a:pt x="8816" y="350"/>
                        <a:pt x="8790" y="295"/>
                        <a:pt x="8726" y="302"/>
                      </a:cubicBezTo>
                      <a:cubicBezTo>
                        <a:pt x="8723" y="302"/>
                        <a:pt x="8723" y="305"/>
                        <a:pt x="8723" y="308"/>
                      </a:cubicBezTo>
                      <a:cubicBezTo>
                        <a:pt x="8739" y="315"/>
                        <a:pt x="8752" y="318"/>
                        <a:pt x="8768" y="325"/>
                      </a:cubicBezTo>
                      <a:cubicBezTo>
                        <a:pt x="8790" y="341"/>
                        <a:pt x="8803" y="373"/>
                        <a:pt x="8813" y="395"/>
                      </a:cubicBezTo>
                      <a:cubicBezTo>
                        <a:pt x="8829" y="427"/>
                        <a:pt x="8842" y="457"/>
                        <a:pt x="8858" y="485"/>
                      </a:cubicBezTo>
                      <a:cubicBezTo>
                        <a:pt x="8884" y="524"/>
                        <a:pt x="8919" y="559"/>
                        <a:pt x="8961" y="579"/>
                      </a:cubicBezTo>
                      <a:cubicBezTo>
                        <a:pt x="8945" y="588"/>
                        <a:pt x="8929" y="601"/>
                        <a:pt x="8916" y="611"/>
                      </a:cubicBezTo>
                      <a:cubicBezTo>
                        <a:pt x="8871" y="646"/>
                        <a:pt x="8826" y="685"/>
                        <a:pt x="8797" y="733"/>
                      </a:cubicBezTo>
                      <a:cubicBezTo>
                        <a:pt x="8797" y="737"/>
                        <a:pt x="8787" y="750"/>
                        <a:pt x="8777" y="769"/>
                      </a:cubicBezTo>
                      <a:lnTo>
                        <a:pt x="8777" y="769"/>
                      </a:lnTo>
                      <a:cubicBezTo>
                        <a:pt x="8726" y="782"/>
                        <a:pt x="8677" y="794"/>
                        <a:pt x="8626" y="782"/>
                      </a:cubicBezTo>
                      <a:cubicBezTo>
                        <a:pt x="8584" y="772"/>
                        <a:pt x="8549" y="753"/>
                        <a:pt x="8510" y="737"/>
                      </a:cubicBezTo>
                      <a:cubicBezTo>
                        <a:pt x="8459" y="717"/>
                        <a:pt x="8407" y="698"/>
                        <a:pt x="8356" y="727"/>
                      </a:cubicBezTo>
                      <a:cubicBezTo>
                        <a:pt x="8352" y="730"/>
                        <a:pt x="8356" y="733"/>
                        <a:pt x="8359" y="733"/>
                      </a:cubicBezTo>
                      <a:cubicBezTo>
                        <a:pt x="8433" y="701"/>
                        <a:pt x="8513" y="762"/>
                        <a:pt x="8584" y="791"/>
                      </a:cubicBezTo>
                      <a:cubicBezTo>
                        <a:pt x="8645" y="817"/>
                        <a:pt x="8700" y="810"/>
                        <a:pt x="8764" y="794"/>
                      </a:cubicBezTo>
                      <a:cubicBezTo>
                        <a:pt x="8752" y="817"/>
                        <a:pt x="8742" y="839"/>
                        <a:pt x="8742" y="839"/>
                      </a:cubicBezTo>
                      <a:cubicBezTo>
                        <a:pt x="8681" y="856"/>
                        <a:pt x="8626" y="878"/>
                        <a:pt x="8568" y="907"/>
                      </a:cubicBezTo>
                      <a:cubicBezTo>
                        <a:pt x="8549" y="914"/>
                        <a:pt x="8532" y="923"/>
                        <a:pt x="8516" y="933"/>
                      </a:cubicBezTo>
                      <a:cubicBezTo>
                        <a:pt x="8526" y="923"/>
                        <a:pt x="8536" y="910"/>
                        <a:pt x="8539" y="894"/>
                      </a:cubicBezTo>
                      <a:cubicBezTo>
                        <a:pt x="8542" y="891"/>
                        <a:pt x="8542" y="888"/>
                        <a:pt x="8542" y="888"/>
                      </a:cubicBezTo>
                      <a:cubicBezTo>
                        <a:pt x="8552" y="839"/>
                        <a:pt x="8520" y="791"/>
                        <a:pt x="8478" y="766"/>
                      </a:cubicBezTo>
                      <a:cubicBezTo>
                        <a:pt x="8462" y="756"/>
                        <a:pt x="8439" y="750"/>
                        <a:pt x="8420" y="750"/>
                      </a:cubicBezTo>
                      <a:cubicBezTo>
                        <a:pt x="8394" y="750"/>
                        <a:pt x="8368" y="762"/>
                        <a:pt x="8359" y="788"/>
                      </a:cubicBezTo>
                      <a:cubicBezTo>
                        <a:pt x="8346" y="823"/>
                        <a:pt x="8388" y="878"/>
                        <a:pt x="8346" y="894"/>
                      </a:cubicBezTo>
                      <a:cubicBezTo>
                        <a:pt x="8339" y="898"/>
                        <a:pt x="8333" y="898"/>
                        <a:pt x="8323" y="898"/>
                      </a:cubicBezTo>
                      <a:cubicBezTo>
                        <a:pt x="8301" y="898"/>
                        <a:pt x="8278" y="888"/>
                        <a:pt x="8262" y="869"/>
                      </a:cubicBezTo>
                      <a:cubicBezTo>
                        <a:pt x="8240" y="846"/>
                        <a:pt x="8240" y="814"/>
                        <a:pt x="8246" y="785"/>
                      </a:cubicBezTo>
                      <a:cubicBezTo>
                        <a:pt x="8262" y="730"/>
                        <a:pt x="8314" y="691"/>
                        <a:pt x="8365" y="678"/>
                      </a:cubicBezTo>
                      <a:cubicBezTo>
                        <a:pt x="8375" y="678"/>
                        <a:pt x="8381" y="675"/>
                        <a:pt x="8391" y="675"/>
                      </a:cubicBezTo>
                      <a:cubicBezTo>
                        <a:pt x="8442" y="675"/>
                        <a:pt x="8484" y="704"/>
                        <a:pt x="8536" y="717"/>
                      </a:cubicBezTo>
                      <a:cubicBezTo>
                        <a:pt x="8558" y="727"/>
                        <a:pt x="8587" y="730"/>
                        <a:pt x="8616" y="730"/>
                      </a:cubicBezTo>
                      <a:cubicBezTo>
                        <a:pt x="8645" y="730"/>
                        <a:pt x="8671" y="727"/>
                        <a:pt x="8694" y="714"/>
                      </a:cubicBezTo>
                      <a:cubicBezTo>
                        <a:pt x="8736" y="688"/>
                        <a:pt x="8739" y="624"/>
                        <a:pt x="8706" y="592"/>
                      </a:cubicBezTo>
                      <a:cubicBezTo>
                        <a:pt x="8694" y="579"/>
                        <a:pt x="8677" y="572"/>
                        <a:pt x="8661" y="572"/>
                      </a:cubicBezTo>
                      <a:cubicBezTo>
                        <a:pt x="8655" y="572"/>
                        <a:pt x="8648" y="572"/>
                        <a:pt x="8645" y="576"/>
                      </a:cubicBezTo>
                      <a:cubicBezTo>
                        <a:pt x="8620" y="582"/>
                        <a:pt x="8610" y="598"/>
                        <a:pt x="8600" y="617"/>
                      </a:cubicBezTo>
                      <a:cubicBezTo>
                        <a:pt x="8594" y="630"/>
                        <a:pt x="8581" y="637"/>
                        <a:pt x="8571" y="637"/>
                      </a:cubicBezTo>
                      <a:cubicBezTo>
                        <a:pt x="8552" y="634"/>
                        <a:pt x="8529" y="617"/>
                        <a:pt x="8526" y="598"/>
                      </a:cubicBezTo>
                      <a:cubicBezTo>
                        <a:pt x="8520" y="569"/>
                        <a:pt x="8542" y="540"/>
                        <a:pt x="8561" y="521"/>
                      </a:cubicBezTo>
                      <a:cubicBezTo>
                        <a:pt x="8578" y="508"/>
                        <a:pt x="8591" y="501"/>
                        <a:pt x="8607" y="501"/>
                      </a:cubicBezTo>
                      <a:cubicBezTo>
                        <a:pt x="8613" y="501"/>
                        <a:pt x="8623" y="505"/>
                        <a:pt x="8632" y="508"/>
                      </a:cubicBezTo>
                      <a:cubicBezTo>
                        <a:pt x="8648" y="514"/>
                        <a:pt x="8668" y="524"/>
                        <a:pt x="8684" y="524"/>
                      </a:cubicBezTo>
                      <a:cubicBezTo>
                        <a:pt x="8687" y="524"/>
                        <a:pt x="8690" y="524"/>
                        <a:pt x="8694" y="524"/>
                      </a:cubicBezTo>
                      <a:cubicBezTo>
                        <a:pt x="8742" y="514"/>
                        <a:pt x="8761" y="453"/>
                        <a:pt x="8758" y="411"/>
                      </a:cubicBezTo>
                      <a:cubicBezTo>
                        <a:pt x="8752" y="363"/>
                        <a:pt x="8723" y="321"/>
                        <a:pt x="8684" y="292"/>
                      </a:cubicBezTo>
                      <a:cubicBezTo>
                        <a:pt x="8655" y="270"/>
                        <a:pt x="8623" y="257"/>
                        <a:pt x="8587" y="257"/>
                      </a:cubicBezTo>
                      <a:cubicBezTo>
                        <a:pt x="8571" y="257"/>
                        <a:pt x="8555" y="257"/>
                        <a:pt x="8542" y="263"/>
                      </a:cubicBezTo>
                      <a:cubicBezTo>
                        <a:pt x="8491" y="279"/>
                        <a:pt x="8459" y="328"/>
                        <a:pt x="8491" y="376"/>
                      </a:cubicBezTo>
                      <a:cubicBezTo>
                        <a:pt x="8497" y="385"/>
                        <a:pt x="8504" y="392"/>
                        <a:pt x="8513" y="398"/>
                      </a:cubicBezTo>
                      <a:cubicBezTo>
                        <a:pt x="8523" y="405"/>
                        <a:pt x="8529" y="408"/>
                        <a:pt x="8526" y="424"/>
                      </a:cubicBezTo>
                      <a:cubicBezTo>
                        <a:pt x="8516" y="453"/>
                        <a:pt x="8481" y="469"/>
                        <a:pt x="8452" y="476"/>
                      </a:cubicBezTo>
                      <a:cubicBezTo>
                        <a:pt x="8449" y="476"/>
                        <a:pt x="8442" y="476"/>
                        <a:pt x="8436" y="476"/>
                      </a:cubicBezTo>
                      <a:cubicBezTo>
                        <a:pt x="8420" y="476"/>
                        <a:pt x="8404" y="473"/>
                        <a:pt x="8391" y="463"/>
                      </a:cubicBezTo>
                      <a:cubicBezTo>
                        <a:pt x="8372" y="450"/>
                        <a:pt x="8356" y="427"/>
                        <a:pt x="8352" y="398"/>
                      </a:cubicBezTo>
                      <a:cubicBezTo>
                        <a:pt x="8349" y="373"/>
                        <a:pt x="8356" y="350"/>
                        <a:pt x="8368" y="328"/>
                      </a:cubicBezTo>
                      <a:moveTo>
                        <a:pt x="7354" y="318"/>
                      </a:moveTo>
                      <a:lnTo>
                        <a:pt x="7354" y="318"/>
                      </a:lnTo>
                      <a:cubicBezTo>
                        <a:pt x="7454" y="257"/>
                        <a:pt x="7560" y="234"/>
                        <a:pt x="7676" y="250"/>
                      </a:cubicBezTo>
                      <a:cubicBezTo>
                        <a:pt x="7847" y="276"/>
                        <a:pt x="8004" y="347"/>
                        <a:pt x="8172" y="389"/>
                      </a:cubicBezTo>
                      <a:cubicBezTo>
                        <a:pt x="8201" y="395"/>
                        <a:pt x="8230" y="402"/>
                        <a:pt x="8262" y="408"/>
                      </a:cubicBezTo>
                      <a:cubicBezTo>
                        <a:pt x="8275" y="411"/>
                        <a:pt x="8291" y="414"/>
                        <a:pt x="8307" y="414"/>
                      </a:cubicBezTo>
                      <a:cubicBezTo>
                        <a:pt x="8310" y="414"/>
                        <a:pt x="8320" y="418"/>
                        <a:pt x="8330" y="418"/>
                      </a:cubicBezTo>
                      <a:cubicBezTo>
                        <a:pt x="8336" y="440"/>
                        <a:pt x="8349" y="463"/>
                        <a:pt x="8372" y="479"/>
                      </a:cubicBezTo>
                      <a:cubicBezTo>
                        <a:pt x="8301" y="476"/>
                        <a:pt x="8233" y="466"/>
                        <a:pt x="8162" y="457"/>
                      </a:cubicBezTo>
                      <a:cubicBezTo>
                        <a:pt x="8079" y="444"/>
                        <a:pt x="7998" y="414"/>
                        <a:pt x="7917" y="385"/>
                      </a:cubicBezTo>
                      <a:cubicBezTo>
                        <a:pt x="7847" y="360"/>
                        <a:pt x="7779" y="328"/>
                        <a:pt x="7708" y="308"/>
                      </a:cubicBezTo>
                      <a:cubicBezTo>
                        <a:pt x="7618" y="289"/>
                        <a:pt x="7518" y="295"/>
                        <a:pt x="7431" y="328"/>
                      </a:cubicBezTo>
                      <a:cubicBezTo>
                        <a:pt x="7341" y="357"/>
                        <a:pt x="7241" y="424"/>
                        <a:pt x="7202" y="514"/>
                      </a:cubicBezTo>
                      <a:cubicBezTo>
                        <a:pt x="7186" y="514"/>
                        <a:pt x="7174" y="521"/>
                        <a:pt x="7161" y="524"/>
                      </a:cubicBezTo>
                      <a:cubicBezTo>
                        <a:pt x="7202" y="440"/>
                        <a:pt x="7273" y="369"/>
                        <a:pt x="7354" y="318"/>
                      </a:cubicBezTo>
                      <a:moveTo>
                        <a:pt x="6446" y="328"/>
                      </a:moveTo>
                      <a:lnTo>
                        <a:pt x="6446" y="328"/>
                      </a:lnTo>
                      <a:cubicBezTo>
                        <a:pt x="6462" y="302"/>
                        <a:pt x="6488" y="292"/>
                        <a:pt x="6510" y="276"/>
                      </a:cubicBezTo>
                      <a:cubicBezTo>
                        <a:pt x="6533" y="257"/>
                        <a:pt x="6536" y="234"/>
                        <a:pt x="6539" y="205"/>
                      </a:cubicBezTo>
                      <a:cubicBezTo>
                        <a:pt x="6542" y="173"/>
                        <a:pt x="6565" y="144"/>
                        <a:pt x="6594" y="131"/>
                      </a:cubicBezTo>
                      <a:cubicBezTo>
                        <a:pt x="6623" y="118"/>
                        <a:pt x="6652" y="121"/>
                        <a:pt x="6681" y="128"/>
                      </a:cubicBezTo>
                      <a:cubicBezTo>
                        <a:pt x="6687" y="131"/>
                        <a:pt x="6694" y="128"/>
                        <a:pt x="6697" y="121"/>
                      </a:cubicBezTo>
                      <a:cubicBezTo>
                        <a:pt x="6710" y="86"/>
                        <a:pt x="6703" y="54"/>
                        <a:pt x="6742" y="35"/>
                      </a:cubicBezTo>
                      <a:cubicBezTo>
                        <a:pt x="6768" y="19"/>
                        <a:pt x="6800" y="25"/>
                        <a:pt x="6826" y="41"/>
                      </a:cubicBezTo>
                      <a:cubicBezTo>
                        <a:pt x="6881" y="70"/>
                        <a:pt x="6916" y="125"/>
                        <a:pt x="6938" y="180"/>
                      </a:cubicBezTo>
                      <a:cubicBezTo>
                        <a:pt x="6961" y="231"/>
                        <a:pt x="6987" y="279"/>
                        <a:pt x="7038" y="308"/>
                      </a:cubicBezTo>
                      <a:cubicBezTo>
                        <a:pt x="7077" y="331"/>
                        <a:pt x="7135" y="347"/>
                        <a:pt x="7167" y="308"/>
                      </a:cubicBezTo>
                      <a:cubicBezTo>
                        <a:pt x="7183" y="292"/>
                        <a:pt x="7186" y="266"/>
                        <a:pt x="7183" y="244"/>
                      </a:cubicBezTo>
                      <a:cubicBezTo>
                        <a:pt x="7180" y="228"/>
                        <a:pt x="7170" y="199"/>
                        <a:pt x="7151" y="196"/>
                      </a:cubicBezTo>
                      <a:cubicBezTo>
                        <a:pt x="7145" y="196"/>
                        <a:pt x="7141" y="199"/>
                        <a:pt x="7135" y="202"/>
                      </a:cubicBezTo>
                      <a:cubicBezTo>
                        <a:pt x="7125" y="209"/>
                        <a:pt x="7119" y="215"/>
                        <a:pt x="7106" y="221"/>
                      </a:cubicBezTo>
                      <a:cubicBezTo>
                        <a:pt x="7086" y="228"/>
                        <a:pt x="7061" y="231"/>
                        <a:pt x="7042" y="218"/>
                      </a:cubicBezTo>
                      <a:cubicBezTo>
                        <a:pt x="7013" y="196"/>
                        <a:pt x="7013" y="128"/>
                        <a:pt x="7048" y="109"/>
                      </a:cubicBezTo>
                      <a:cubicBezTo>
                        <a:pt x="7077" y="96"/>
                        <a:pt x="7115" y="109"/>
                        <a:pt x="7145" y="125"/>
                      </a:cubicBezTo>
                      <a:cubicBezTo>
                        <a:pt x="7161" y="134"/>
                        <a:pt x="7177" y="147"/>
                        <a:pt x="7190" y="164"/>
                      </a:cubicBezTo>
                      <a:cubicBezTo>
                        <a:pt x="7209" y="183"/>
                        <a:pt x="7215" y="212"/>
                        <a:pt x="7228" y="234"/>
                      </a:cubicBezTo>
                      <a:cubicBezTo>
                        <a:pt x="7241" y="260"/>
                        <a:pt x="7257" y="286"/>
                        <a:pt x="7283" y="302"/>
                      </a:cubicBezTo>
                      <a:cubicBezTo>
                        <a:pt x="7296" y="305"/>
                        <a:pt x="7306" y="308"/>
                        <a:pt x="7318" y="308"/>
                      </a:cubicBezTo>
                      <a:cubicBezTo>
                        <a:pt x="7260" y="350"/>
                        <a:pt x="7212" y="398"/>
                        <a:pt x="7177" y="453"/>
                      </a:cubicBezTo>
                      <a:cubicBezTo>
                        <a:pt x="7174" y="453"/>
                        <a:pt x="7174" y="453"/>
                        <a:pt x="7167" y="453"/>
                      </a:cubicBezTo>
                      <a:cubicBezTo>
                        <a:pt x="7115" y="469"/>
                        <a:pt x="7042" y="414"/>
                        <a:pt x="7006" y="379"/>
                      </a:cubicBezTo>
                      <a:cubicBezTo>
                        <a:pt x="6964" y="337"/>
                        <a:pt x="6935" y="283"/>
                        <a:pt x="6906" y="228"/>
                      </a:cubicBezTo>
                      <a:cubicBezTo>
                        <a:pt x="6877" y="167"/>
                        <a:pt x="6803" y="118"/>
                        <a:pt x="6752" y="180"/>
                      </a:cubicBezTo>
                      <a:cubicBezTo>
                        <a:pt x="6703" y="144"/>
                        <a:pt x="6613" y="151"/>
                        <a:pt x="6587" y="209"/>
                      </a:cubicBezTo>
                      <a:cubicBezTo>
                        <a:pt x="6584" y="215"/>
                        <a:pt x="6594" y="221"/>
                        <a:pt x="6597" y="215"/>
                      </a:cubicBezTo>
                      <a:cubicBezTo>
                        <a:pt x="6626" y="167"/>
                        <a:pt x="6706" y="164"/>
                        <a:pt x="6748" y="199"/>
                      </a:cubicBezTo>
                      <a:cubicBezTo>
                        <a:pt x="6752" y="205"/>
                        <a:pt x="6758" y="202"/>
                        <a:pt x="6765" y="199"/>
                      </a:cubicBezTo>
                      <a:cubicBezTo>
                        <a:pt x="6800" y="147"/>
                        <a:pt x="6855" y="180"/>
                        <a:pt x="6881" y="218"/>
                      </a:cubicBezTo>
                      <a:cubicBezTo>
                        <a:pt x="6893" y="241"/>
                        <a:pt x="6900" y="263"/>
                        <a:pt x="6909" y="283"/>
                      </a:cubicBezTo>
                      <a:cubicBezTo>
                        <a:pt x="6932" y="321"/>
                        <a:pt x="6958" y="357"/>
                        <a:pt x="6987" y="392"/>
                      </a:cubicBezTo>
                      <a:cubicBezTo>
                        <a:pt x="7022" y="431"/>
                        <a:pt x="7103" y="489"/>
                        <a:pt x="7164" y="476"/>
                      </a:cubicBezTo>
                      <a:cubicBezTo>
                        <a:pt x="7154" y="495"/>
                        <a:pt x="7145" y="511"/>
                        <a:pt x="7138" y="530"/>
                      </a:cubicBezTo>
                      <a:cubicBezTo>
                        <a:pt x="7135" y="537"/>
                        <a:pt x="7103" y="543"/>
                        <a:pt x="7096" y="546"/>
                      </a:cubicBezTo>
                      <a:cubicBezTo>
                        <a:pt x="7086" y="553"/>
                        <a:pt x="7074" y="559"/>
                        <a:pt x="7064" y="563"/>
                      </a:cubicBezTo>
                      <a:cubicBezTo>
                        <a:pt x="6990" y="534"/>
                        <a:pt x="6951" y="469"/>
                        <a:pt x="6916" y="398"/>
                      </a:cubicBezTo>
                      <a:cubicBezTo>
                        <a:pt x="6893" y="350"/>
                        <a:pt x="6868" y="295"/>
                        <a:pt x="6803" y="302"/>
                      </a:cubicBezTo>
                      <a:cubicBezTo>
                        <a:pt x="6800" y="302"/>
                        <a:pt x="6797" y="305"/>
                        <a:pt x="6800" y="308"/>
                      </a:cubicBezTo>
                      <a:cubicBezTo>
                        <a:pt x="6816" y="315"/>
                        <a:pt x="6829" y="318"/>
                        <a:pt x="6845" y="325"/>
                      </a:cubicBezTo>
                      <a:cubicBezTo>
                        <a:pt x="6868" y="341"/>
                        <a:pt x="6881" y="373"/>
                        <a:pt x="6890" y="395"/>
                      </a:cubicBezTo>
                      <a:cubicBezTo>
                        <a:pt x="6906" y="427"/>
                        <a:pt x="6919" y="457"/>
                        <a:pt x="6935" y="485"/>
                      </a:cubicBezTo>
                      <a:cubicBezTo>
                        <a:pt x="6961" y="524"/>
                        <a:pt x="6996" y="559"/>
                        <a:pt x="7038" y="579"/>
                      </a:cubicBezTo>
                      <a:cubicBezTo>
                        <a:pt x="7022" y="588"/>
                        <a:pt x="7006" y="601"/>
                        <a:pt x="6993" y="611"/>
                      </a:cubicBezTo>
                      <a:cubicBezTo>
                        <a:pt x="6948" y="646"/>
                        <a:pt x="6903" y="685"/>
                        <a:pt x="6874" y="733"/>
                      </a:cubicBezTo>
                      <a:cubicBezTo>
                        <a:pt x="6874" y="737"/>
                        <a:pt x="6864" y="750"/>
                        <a:pt x="6855" y="769"/>
                      </a:cubicBezTo>
                      <a:lnTo>
                        <a:pt x="6851" y="769"/>
                      </a:lnTo>
                      <a:cubicBezTo>
                        <a:pt x="6803" y="782"/>
                        <a:pt x="6755" y="794"/>
                        <a:pt x="6703" y="782"/>
                      </a:cubicBezTo>
                      <a:cubicBezTo>
                        <a:pt x="6661" y="772"/>
                        <a:pt x="6626" y="753"/>
                        <a:pt x="6587" y="737"/>
                      </a:cubicBezTo>
                      <a:cubicBezTo>
                        <a:pt x="6536" y="717"/>
                        <a:pt x="6484" y="698"/>
                        <a:pt x="6433" y="727"/>
                      </a:cubicBezTo>
                      <a:cubicBezTo>
                        <a:pt x="6429" y="730"/>
                        <a:pt x="6433" y="733"/>
                        <a:pt x="6436" y="733"/>
                      </a:cubicBezTo>
                      <a:cubicBezTo>
                        <a:pt x="6510" y="701"/>
                        <a:pt x="6591" y="762"/>
                        <a:pt x="6661" y="791"/>
                      </a:cubicBezTo>
                      <a:cubicBezTo>
                        <a:pt x="6723" y="817"/>
                        <a:pt x="6777" y="810"/>
                        <a:pt x="6842" y="794"/>
                      </a:cubicBezTo>
                      <a:cubicBezTo>
                        <a:pt x="6829" y="817"/>
                        <a:pt x="6819" y="839"/>
                        <a:pt x="6819" y="839"/>
                      </a:cubicBezTo>
                      <a:cubicBezTo>
                        <a:pt x="6758" y="856"/>
                        <a:pt x="6703" y="878"/>
                        <a:pt x="6645" y="907"/>
                      </a:cubicBezTo>
                      <a:cubicBezTo>
                        <a:pt x="6626" y="914"/>
                        <a:pt x="6610" y="923"/>
                        <a:pt x="6594" y="933"/>
                      </a:cubicBezTo>
                      <a:cubicBezTo>
                        <a:pt x="6603" y="923"/>
                        <a:pt x="6613" y="910"/>
                        <a:pt x="6616" y="894"/>
                      </a:cubicBezTo>
                      <a:cubicBezTo>
                        <a:pt x="6620" y="891"/>
                        <a:pt x="6620" y="888"/>
                        <a:pt x="6620" y="888"/>
                      </a:cubicBezTo>
                      <a:cubicBezTo>
                        <a:pt x="6629" y="839"/>
                        <a:pt x="6597" y="791"/>
                        <a:pt x="6555" y="766"/>
                      </a:cubicBezTo>
                      <a:cubicBezTo>
                        <a:pt x="6539" y="756"/>
                        <a:pt x="6517" y="750"/>
                        <a:pt x="6497" y="750"/>
                      </a:cubicBezTo>
                      <a:cubicBezTo>
                        <a:pt x="6471" y="750"/>
                        <a:pt x="6446" y="762"/>
                        <a:pt x="6436" y="788"/>
                      </a:cubicBezTo>
                      <a:cubicBezTo>
                        <a:pt x="6423" y="823"/>
                        <a:pt x="6465" y="878"/>
                        <a:pt x="6423" y="894"/>
                      </a:cubicBezTo>
                      <a:cubicBezTo>
                        <a:pt x="6417" y="898"/>
                        <a:pt x="6410" y="898"/>
                        <a:pt x="6401" y="898"/>
                      </a:cubicBezTo>
                      <a:cubicBezTo>
                        <a:pt x="6378" y="898"/>
                        <a:pt x="6356" y="888"/>
                        <a:pt x="6339" y="869"/>
                      </a:cubicBezTo>
                      <a:cubicBezTo>
                        <a:pt x="6317" y="846"/>
                        <a:pt x="6317" y="814"/>
                        <a:pt x="6323" y="785"/>
                      </a:cubicBezTo>
                      <a:cubicBezTo>
                        <a:pt x="6339" y="730"/>
                        <a:pt x="6391" y="691"/>
                        <a:pt x="6442" y="678"/>
                      </a:cubicBezTo>
                      <a:cubicBezTo>
                        <a:pt x="6452" y="678"/>
                        <a:pt x="6458" y="675"/>
                        <a:pt x="6465" y="675"/>
                      </a:cubicBezTo>
                      <a:cubicBezTo>
                        <a:pt x="6520" y="675"/>
                        <a:pt x="6561" y="704"/>
                        <a:pt x="6613" y="717"/>
                      </a:cubicBezTo>
                      <a:cubicBezTo>
                        <a:pt x="6636" y="727"/>
                        <a:pt x="6665" y="730"/>
                        <a:pt x="6694" y="730"/>
                      </a:cubicBezTo>
                      <a:cubicBezTo>
                        <a:pt x="6723" y="730"/>
                        <a:pt x="6748" y="727"/>
                        <a:pt x="6771" y="714"/>
                      </a:cubicBezTo>
                      <a:cubicBezTo>
                        <a:pt x="6813" y="688"/>
                        <a:pt x="6816" y="624"/>
                        <a:pt x="6784" y="592"/>
                      </a:cubicBezTo>
                      <a:cubicBezTo>
                        <a:pt x="6771" y="579"/>
                        <a:pt x="6755" y="572"/>
                        <a:pt x="6739" y="572"/>
                      </a:cubicBezTo>
                      <a:cubicBezTo>
                        <a:pt x="6732" y="572"/>
                        <a:pt x="6726" y="572"/>
                        <a:pt x="6723" y="576"/>
                      </a:cubicBezTo>
                      <a:cubicBezTo>
                        <a:pt x="6697" y="582"/>
                        <a:pt x="6687" y="598"/>
                        <a:pt x="6677" y="617"/>
                      </a:cubicBezTo>
                      <a:cubicBezTo>
                        <a:pt x="6671" y="630"/>
                        <a:pt x="6658" y="637"/>
                        <a:pt x="6649" y="637"/>
                      </a:cubicBezTo>
                      <a:cubicBezTo>
                        <a:pt x="6629" y="634"/>
                        <a:pt x="6607" y="617"/>
                        <a:pt x="6603" y="598"/>
                      </a:cubicBezTo>
                      <a:cubicBezTo>
                        <a:pt x="6597" y="569"/>
                        <a:pt x="6620" y="540"/>
                        <a:pt x="6639" y="521"/>
                      </a:cubicBezTo>
                      <a:cubicBezTo>
                        <a:pt x="6655" y="508"/>
                        <a:pt x="6668" y="501"/>
                        <a:pt x="6684" y="501"/>
                      </a:cubicBezTo>
                      <a:cubicBezTo>
                        <a:pt x="6690" y="501"/>
                        <a:pt x="6700" y="505"/>
                        <a:pt x="6710" y="508"/>
                      </a:cubicBezTo>
                      <a:cubicBezTo>
                        <a:pt x="6726" y="514"/>
                        <a:pt x="6745" y="524"/>
                        <a:pt x="6761" y="524"/>
                      </a:cubicBezTo>
                      <a:cubicBezTo>
                        <a:pt x="6765" y="524"/>
                        <a:pt x="6768" y="524"/>
                        <a:pt x="6771" y="524"/>
                      </a:cubicBezTo>
                      <a:cubicBezTo>
                        <a:pt x="6819" y="514"/>
                        <a:pt x="6838" y="453"/>
                        <a:pt x="6835" y="411"/>
                      </a:cubicBezTo>
                      <a:cubicBezTo>
                        <a:pt x="6829" y="363"/>
                        <a:pt x="6800" y="321"/>
                        <a:pt x="6761" y="292"/>
                      </a:cubicBezTo>
                      <a:cubicBezTo>
                        <a:pt x="6732" y="270"/>
                        <a:pt x="6700" y="257"/>
                        <a:pt x="6665" y="257"/>
                      </a:cubicBezTo>
                      <a:cubicBezTo>
                        <a:pt x="6649" y="257"/>
                        <a:pt x="6633" y="257"/>
                        <a:pt x="6616" y="263"/>
                      </a:cubicBezTo>
                      <a:cubicBezTo>
                        <a:pt x="6568" y="279"/>
                        <a:pt x="6536" y="328"/>
                        <a:pt x="6568" y="376"/>
                      </a:cubicBezTo>
                      <a:cubicBezTo>
                        <a:pt x="6574" y="385"/>
                        <a:pt x="6581" y="392"/>
                        <a:pt x="6591" y="398"/>
                      </a:cubicBezTo>
                      <a:cubicBezTo>
                        <a:pt x="6600" y="405"/>
                        <a:pt x="6607" y="408"/>
                        <a:pt x="6603" y="424"/>
                      </a:cubicBezTo>
                      <a:cubicBezTo>
                        <a:pt x="6594" y="453"/>
                        <a:pt x="6558" y="469"/>
                        <a:pt x="6529" y="476"/>
                      </a:cubicBezTo>
                      <a:cubicBezTo>
                        <a:pt x="6523" y="476"/>
                        <a:pt x="6520" y="476"/>
                        <a:pt x="6513" y="476"/>
                      </a:cubicBezTo>
                      <a:cubicBezTo>
                        <a:pt x="6501" y="476"/>
                        <a:pt x="6488" y="473"/>
                        <a:pt x="6475" y="466"/>
                      </a:cubicBezTo>
                      <a:cubicBezTo>
                        <a:pt x="6452" y="457"/>
                        <a:pt x="6433" y="431"/>
                        <a:pt x="6429" y="398"/>
                      </a:cubicBezTo>
                      <a:cubicBezTo>
                        <a:pt x="6426" y="373"/>
                        <a:pt x="6433" y="350"/>
                        <a:pt x="6446" y="328"/>
                      </a:cubicBezTo>
                      <a:moveTo>
                        <a:pt x="5431" y="318"/>
                      </a:moveTo>
                      <a:lnTo>
                        <a:pt x="5431" y="318"/>
                      </a:lnTo>
                      <a:cubicBezTo>
                        <a:pt x="5531" y="257"/>
                        <a:pt x="5637" y="234"/>
                        <a:pt x="5753" y="250"/>
                      </a:cubicBezTo>
                      <a:cubicBezTo>
                        <a:pt x="5924" y="276"/>
                        <a:pt x="6082" y="347"/>
                        <a:pt x="6249" y="389"/>
                      </a:cubicBezTo>
                      <a:cubicBezTo>
                        <a:pt x="6278" y="395"/>
                        <a:pt x="6307" y="402"/>
                        <a:pt x="6339" y="408"/>
                      </a:cubicBezTo>
                      <a:cubicBezTo>
                        <a:pt x="6352" y="411"/>
                        <a:pt x="6368" y="414"/>
                        <a:pt x="6385" y="414"/>
                      </a:cubicBezTo>
                      <a:cubicBezTo>
                        <a:pt x="6388" y="414"/>
                        <a:pt x="6397" y="418"/>
                        <a:pt x="6407" y="418"/>
                      </a:cubicBezTo>
                      <a:cubicBezTo>
                        <a:pt x="6413" y="440"/>
                        <a:pt x="6426" y="463"/>
                        <a:pt x="6449" y="479"/>
                      </a:cubicBezTo>
                      <a:cubicBezTo>
                        <a:pt x="6378" y="476"/>
                        <a:pt x="6310" y="466"/>
                        <a:pt x="6240" y="457"/>
                      </a:cubicBezTo>
                      <a:cubicBezTo>
                        <a:pt x="6156" y="444"/>
                        <a:pt x="6075" y="414"/>
                        <a:pt x="5995" y="385"/>
                      </a:cubicBezTo>
                      <a:cubicBezTo>
                        <a:pt x="5924" y="360"/>
                        <a:pt x="5856" y="328"/>
                        <a:pt x="5785" y="308"/>
                      </a:cubicBezTo>
                      <a:cubicBezTo>
                        <a:pt x="5695" y="289"/>
                        <a:pt x="5595" y="295"/>
                        <a:pt x="5508" y="328"/>
                      </a:cubicBezTo>
                      <a:cubicBezTo>
                        <a:pt x="5418" y="357"/>
                        <a:pt x="5319" y="424"/>
                        <a:pt x="5280" y="514"/>
                      </a:cubicBezTo>
                      <a:cubicBezTo>
                        <a:pt x="5264" y="514"/>
                        <a:pt x="5251" y="521"/>
                        <a:pt x="5235" y="524"/>
                      </a:cubicBezTo>
                      <a:cubicBezTo>
                        <a:pt x="5280" y="440"/>
                        <a:pt x="5351" y="369"/>
                        <a:pt x="5431" y="318"/>
                      </a:cubicBezTo>
                      <a:moveTo>
                        <a:pt x="4523" y="328"/>
                      </a:moveTo>
                      <a:lnTo>
                        <a:pt x="4523" y="328"/>
                      </a:lnTo>
                      <a:cubicBezTo>
                        <a:pt x="4539" y="302"/>
                        <a:pt x="4565" y="292"/>
                        <a:pt x="4587" y="276"/>
                      </a:cubicBezTo>
                      <a:cubicBezTo>
                        <a:pt x="4610" y="257"/>
                        <a:pt x="4613" y="234"/>
                        <a:pt x="4616" y="205"/>
                      </a:cubicBezTo>
                      <a:cubicBezTo>
                        <a:pt x="4620" y="173"/>
                        <a:pt x="4642" y="144"/>
                        <a:pt x="4671" y="131"/>
                      </a:cubicBezTo>
                      <a:cubicBezTo>
                        <a:pt x="4700" y="118"/>
                        <a:pt x="4729" y="121"/>
                        <a:pt x="4758" y="128"/>
                      </a:cubicBezTo>
                      <a:cubicBezTo>
                        <a:pt x="4765" y="131"/>
                        <a:pt x="4771" y="128"/>
                        <a:pt x="4774" y="121"/>
                      </a:cubicBezTo>
                      <a:cubicBezTo>
                        <a:pt x="4787" y="86"/>
                        <a:pt x="4781" y="54"/>
                        <a:pt x="4819" y="35"/>
                      </a:cubicBezTo>
                      <a:cubicBezTo>
                        <a:pt x="4845" y="19"/>
                        <a:pt x="4877" y="25"/>
                        <a:pt x="4903" y="41"/>
                      </a:cubicBezTo>
                      <a:cubicBezTo>
                        <a:pt x="4958" y="70"/>
                        <a:pt x="4993" y="125"/>
                        <a:pt x="5016" y="180"/>
                      </a:cubicBezTo>
                      <a:cubicBezTo>
                        <a:pt x="5038" y="231"/>
                        <a:pt x="5064" y="279"/>
                        <a:pt x="5115" y="308"/>
                      </a:cubicBezTo>
                      <a:cubicBezTo>
                        <a:pt x="5154" y="331"/>
                        <a:pt x="5212" y="347"/>
                        <a:pt x="5244" y="308"/>
                      </a:cubicBezTo>
                      <a:cubicBezTo>
                        <a:pt x="5260" y="292"/>
                        <a:pt x="5264" y="266"/>
                        <a:pt x="5260" y="244"/>
                      </a:cubicBezTo>
                      <a:cubicBezTo>
                        <a:pt x="5257" y="228"/>
                        <a:pt x="5247" y="199"/>
                        <a:pt x="5228" y="196"/>
                      </a:cubicBezTo>
                      <a:cubicBezTo>
                        <a:pt x="5222" y="196"/>
                        <a:pt x="5215" y="199"/>
                        <a:pt x="5212" y="202"/>
                      </a:cubicBezTo>
                      <a:cubicBezTo>
                        <a:pt x="5203" y="209"/>
                        <a:pt x="5196" y="215"/>
                        <a:pt x="5183" y="221"/>
                      </a:cubicBezTo>
                      <a:cubicBezTo>
                        <a:pt x="5164" y="228"/>
                        <a:pt x="5138" y="231"/>
                        <a:pt x="5119" y="218"/>
                      </a:cubicBezTo>
                      <a:cubicBezTo>
                        <a:pt x="5090" y="196"/>
                        <a:pt x="5090" y="128"/>
                        <a:pt x="5125" y="109"/>
                      </a:cubicBezTo>
                      <a:cubicBezTo>
                        <a:pt x="5154" y="96"/>
                        <a:pt x="5193" y="109"/>
                        <a:pt x="5222" y="125"/>
                      </a:cubicBezTo>
                      <a:cubicBezTo>
                        <a:pt x="5238" y="134"/>
                        <a:pt x="5254" y="147"/>
                        <a:pt x="5267" y="164"/>
                      </a:cubicBezTo>
                      <a:cubicBezTo>
                        <a:pt x="5286" y="183"/>
                        <a:pt x="5293" y="212"/>
                        <a:pt x="5306" y="234"/>
                      </a:cubicBezTo>
                      <a:cubicBezTo>
                        <a:pt x="5319" y="260"/>
                        <a:pt x="5335" y="286"/>
                        <a:pt x="5360" y="302"/>
                      </a:cubicBezTo>
                      <a:cubicBezTo>
                        <a:pt x="5373" y="305"/>
                        <a:pt x="5383" y="308"/>
                        <a:pt x="5392" y="308"/>
                      </a:cubicBezTo>
                      <a:cubicBezTo>
                        <a:pt x="5338" y="350"/>
                        <a:pt x="5290" y="398"/>
                        <a:pt x="5254" y="453"/>
                      </a:cubicBezTo>
                      <a:cubicBezTo>
                        <a:pt x="5251" y="453"/>
                        <a:pt x="5251" y="453"/>
                        <a:pt x="5244" y="453"/>
                      </a:cubicBezTo>
                      <a:cubicBezTo>
                        <a:pt x="5193" y="469"/>
                        <a:pt x="5119" y="414"/>
                        <a:pt x="5083" y="379"/>
                      </a:cubicBezTo>
                      <a:cubicBezTo>
                        <a:pt x="5042" y="337"/>
                        <a:pt x="5012" y="283"/>
                        <a:pt x="4983" y="228"/>
                      </a:cubicBezTo>
                      <a:cubicBezTo>
                        <a:pt x="4955" y="167"/>
                        <a:pt x="4880" y="118"/>
                        <a:pt x="4829" y="180"/>
                      </a:cubicBezTo>
                      <a:cubicBezTo>
                        <a:pt x="4781" y="144"/>
                        <a:pt x="4690" y="151"/>
                        <a:pt x="4665" y="209"/>
                      </a:cubicBezTo>
                      <a:cubicBezTo>
                        <a:pt x="4662" y="215"/>
                        <a:pt x="4671" y="221"/>
                        <a:pt x="4674" y="215"/>
                      </a:cubicBezTo>
                      <a:cubicBezTo>
                        <a:pt x="4703" y="167"/>
                        <a:pt x="4784" y="164"/>
                        <a:pt x="4826" y="199"/>
                      </a:cubicBezTo>
                      <a:cubicBezTo>
                        <a:pt x="4829" y="205"/>
                        <a:pt x="4835" y="202"/>
                        <a:pt x="4842" y="199"/>
                      </a:cubicBezTo>
                      <a:cubicBezTo>
                        <a:pt x="4877" y="147"/>
                        <a:pt x="4932" y="180"/>
                        <a:pt x="4958" y="218"/>
                      </a:cubicBezTo>
                      <a:cubicBezTo>
                        <a:pt x="4971" y="241"/>
                        <a:pt x="4977" y="263"/>
                        <a:pt x="4987" y="283"/>
                      </a:cubicBezTo>
                      <a:cubicBezTo>
                        <a:pt x="5009" y="321"/>
                        <a:pt x="5035" y="357"/>
                        <a:pt x="5064" y="392"/>
                      </a:cubicBezTo>
                      <a:cubicBezTo>
                        <a:pt x="5099" y="431"/>
                        <a:pt x="5180" y="489"/>
                        <a:pt x="5241" y="476"/>
                      </a:cubicBezTo>
                      <a:cubicBezTo>
                        <a:pt x="5231" y="495"/>
                        <a:pt x="5222" y="511"/>
                        <a:pt x="5215" y="530"/>
                      </a:cubicBezTo>
                      <a:cubicBezTo>
                        <a:pt x="5212" y="537"/>
                        <a:pt x="5180" y="543"/>
                        <a:pt x="5174" y="546"/>
                      </a:cubicBezTo>
                      <a:cubicBezTo>
                        <a:pt x="5164" y="553"/>
                        <a:pt x="5151" y="559"/>
                        <a:pt x="5141" y="563"/>
                      </a:cubicBezTo>
                      <a:cubicBezTo>
                        <a:pt x="5067" y="534"/>
                        <a:pt x="5029" y="469"/>
                        <a:pt x="4993" y="398"/>
                      </a:cubicBezTo>
                      <a:cubicBezTo>
                        <a:pt x="4971" y="350"/>
                        <a:pt x="4945" y="295"/>
                        <a:pt x="4880" y="302"/>
                      </a:cubicBezTo>
                      <a:cubicBezTo>
                        <a:pt x="4877" y="302"/>
                        <a:pt x="4874" y="305"/>
                        <a:pt x="4877" y="308"/>
                      </a:cubicBezTo>
                      <a:cubicBezTo>
                        <a:pt x="4893" y="315"/>
                        <a:pt x="4906" y="318"/>
                        <a:pt x="4922" y="325"/>
                      </a:cubicBezTo>
                      <a:cubicBezTo>
                        <a:pt x="4945" y="341"/>
                        <a:pt x="4958" y="373"/>
                        <a:pt x="4967" y="395"/>
                      </a:cubicBezTo>
                      <a:cubicBezTo>
                        <a:pt x="4983" y="427"/>
                        <a:pt x="4996" y="457"/>
                        <a:pt x="5012" y="485"/>
                      </a:cubicBezTo>
                      <a:cubicBezTo>
                        <a:pt x="5038" y="524"/>
                        <a:pt x="5074" y="559"/>
                        <a:pt x="5115" y="579"/>
                      </a:cubicBezTo>
                      <a:cubicBezTo>
                        <a:pt x="5099" y="588"/>
                        <a:pt x="5083" y="601"/>
                        <a:pt x="5071" y="611"/>
                      </a:cubicBezTo>
                      <a:cubicBezTo>
                        <a:pt x="5025" y="646"/>
                        <a:pt x="4980" y="685"/>
                        <a:pt x="4951" y="733"/>
                      </a:cubicBezTo>
                      <a:cubicBezTo>
                        <a:pt x="4951" y="737"/>
                        <a:pt x="4942" y="750"/>
                        <a:pt x="4932" y="769"/>
                      </a:cubicBezTo>
                      <a:lnTo>
                        <a:pt x="4929" y="769"/>
                      </a:lnTo>
                      <a:cubicBezTo>
                        <a:pt x="4880" y="782"/>
                        <a:pt x="4832" y="794"/>
                        <a:pt x="4781" y="782"/>
                      </a:cubicBezTo>
                      <a:cubicBezTo>
                        <a:pt x="4739" y="772"/>
                        <a:pt x="4703" y="753"/>
                        <a:pt x="4665" y="737"/>
                      </a:cubicBezTo>
                      <a:cubicBezTo>
                        <a:pt x="4613" y="717"/>
                        <a:pt x="4562" y="698"/>
                        <a:pt x="4510" y="727"/>
                      </a:cubicBezTo>
                      <a:cubicBezTo>
                        <a:pt x="4507" y="730"/>
                        <a:pt x="4510" y="733"/>
                        <a:pt x="4513" y="733"/>
                      </a:cubicBezTo>
                      <a:cubicBezTo>
                        <a:pt x="4587" y="701"/>
                        <a:pt x="4668" y="762"/>
                        <a:pt x="4739" y="791"/>
                      </a:cubicBezTo>
                      <a:cubicBezTo>
                        <a:pt x="4800" y="817"/>
                        <a:pt x="4855" y="810"/>
                        <a:pt x="4919" y="794"/>
                      </a:cubicBezTo>
                      <a:cubicBezTo>
                        <a:pt x="4906" y="817"/>
                        <a:pt x="4897" y="839"/>
                        <a:pt x="4897" y="839"/>
                      </a:cubicBezTo>
                      <a:cubicBezTo>
                        <a:pt x="4835" y="856"/>
                        <a:pt x="4781" y="878"/>
                        <a:pt x="4719" y="907"/>
                      </a:cubicBezTo>
                      <a:cubicBezTo>
                        <a:pt x="4703" y="914"/>
                        <a:pt x="4687" y="923"/>
                        <a:pt x="4671" y="933"/>
                      </a:cubicBezTo>
                      <a:cubicBezTo>
                        <a:pt x="4681" y="923"/>
                        <a:pt x="4690" y="910"/>
                        <a:pt x="4694" y="894"/>
                      </a:cubicBezTo>
                      <a:cubicBezTo>
                        <a:pt x="4697" y="891"/>
                        <a:pt x="4697" y="888"/>
                        <a:pt x="4697" y="888"/>
                      </a:cubicBezTo>
                      <a:cubicBezTo>
                        <a:pt x="4706" y="839"/>
                        <a:pt x="4674" y="791"/>
                        <a:pt x="4633" y="766"/>
                      </a:cubicBezTo>
                      <a:cubicBezTo>
                        <a:pt x="4616" y="756"/>
                        <a:pt x="4594" y="750"/>
                        <a:pt x="4574" y="750"/>
                      </a:cubicBezTo>
                      <a:cubicBezTo>
                        <a:pt x="4549" y="750"/>
                        <a:pt x="4523" y="762"/>
                        <a:pt x="4510" y="788"/>
                      </a:cubicBezTo>
                      <a:cubicBezTo>
                        <a:pt x="4500" y="823"/>
                        <a:pt x="4542" y="878"/>
                        <a:pt x="4500" y="894"/>
                      </a:cubicBezTo>
                      <a:cubicBezTo>
                        <a:pt x="4494" y="898"/>
                        <a:pt x="4488" y="898"/>
                        <a:pt x="4478" y="898"/>
                      </a:cubicBezTo>
                      <a:cubicBezTo>
                        <a:pt x="4455" y="898"/>
                        <a:pt x="4433" y="888"/>
                        <a:pt x="4417" y="869"/>
                      </a:cubicBezTo>
                      <a:cubicBezTo>
                        <a:pt x="4394" y="846"/>
                        <a:pt x="4394" y="814"/>
                        <a:pt x="4401" y="785"/>
                      </a:cubicBezTo>
                      <a:cubicBezTo>
                        <a:pt x="4417" y="730"/>
                        <a:pt x="4468" y="691"/>
                        <a:pt x="4520" y="678"/>
                      </a:cubicBezTo>
                      <a:cubicBezTo>
                        <a:pt x="4530" y="678"/>
                        <a:pt x="4536" y="675"/>
                        <a:pt x="4542" y="675"/>
                      </a:cubicBezTo>
                      <a:cubicBezTo>
                        <a:pt x="4597" y="675"/>
                        <a:pt x="4639" y="704"/>
                        <a:pt x="4690" y="717"/>
                      </a:cubicBezTo>
                      <a:cubicBezTo>
                        <a:pt x="4713" y="727"/>
                        <a:pt x="4742" y="730"/>
                        <a:pt x="4771" y="730"/>
                      </a:cubicBezTo>
                      <a:cubicBezTo>
                        <a:pt x="4800" y="730"/>
                        <a:pt x="4826" y="727"/>
                        <a:pt x="4848" y="714"/>
                      </a:cubicBezTo>
                      <a:cubicBezTo>
                        <a:pt x="4890" y="688"/>
                        <a:pt x="4893" y="624"/>
                        <a:pt x="4861" y="592"/>
                      </a:cubicBezTo>
                      <a:cubicBezTo>
                        <a:pt x="4848" y="579"/>
                        <a:pt x="4832" y="572"/>
                        <a:pt x="4816" y="572"/>
                      </a:cubicBezTo>
                      <a:cubicBezTo>
                        <a:pt x="4810" y="572"/>
                        <a:pt x="4803" y="572"/>
                        <a:pt x="4800" y="576"/>
                      </a:cubicBezTo>
                      <a:cubicBezTo>
                        <a:pt x="4774" y="582"/>
                        <a:pt x="4765" y="598"/>
                        <a:pt x="4755" y="617"/>
                      </a:cubicBezTo>
                      <a:cubicBezTo>
                        <a:pt x="4748" y="630"/>
                        <a:pt x="4735" y="637"/>
                        <a:pt x="4726" y="637"/>
                      </a:cubicBezTo>
                      <a:cubicBezTo>
                        <a:pt x="4706" y="634"/>
                        <a:pt x="4684" y="617"/>
                        <a:pt x="4681" y="598"/>
                      </a:cubicBezTo>
                      <a:cubicBezTo>
                        <a:pt x="4674" y="569"/>
                        <a:pt x="4697" y="540"/>
                        <a:pt x="4716" y="521"/>
                      </a:cubicBezTo>
                      <a:cubicBezTo>
                        <a:pt x="4732" y="508"/>
                        <a:pt x="4745" y="501"/>
                        <a:pt x="4758" y="501"/>
                      </a:cubicBezTo>
                      <a:cubicBezTo>
                        <a:pt x="4768" y="501"/>
                        <a:pt x="4778" y="505"/>
                        <a:pt x="4787" y="508"/>
                      </a:cubicBezTo>
                      <a:cubicBezTo>
                        <a:pt x="4803" y="514"/>
                        <a:pt x="4822" y="524"/>
                        <a:pt x="4839" y="524"/>
                      </a:cubicBezTo>
                      <a:cubicBezTo>
                        <a:pt x="4842" y="524"/>
                        <a:pt x="4845" y="524"/>
                        <a:pt x="4848" y="524"/>
                      </a:cubicBezTo>
                      <a:cubicBezTo>
                        <a:pt x="4897" y="514"/>
                        <a:pt x="4916" y="453"/>
                        <a:pt x="4913" y="411"/>
                      </a:cubicBezTo>
                      <a:cubicBezTo>
                        <a:pt x="4906" y="363"/>
                        <a:pt x="4877" y="321"/>
                        <a:pt x="4839" y="292"/>
                      </a:cubicBezTo>
                      <a:cubicBezTo>
                        <a:pt x="4810" y="270"/>
                        <a:pt x="4778" y="257"/>
                        <a:pt x="4742" y="257"/>
                      </a:cubicBezTo>
                      <a:cubicBezTo>
                        <a:pt x="4726" y="257"/>
                        <a:pt x="4710" y="257"/>
                        <a:pt x="4694" y="263"/>
                      </a:cubicBezTo>
                      <a:cubicBezTo>
                        <a:pt x="4645" y="279"/>
                        <a:pt x="4613" y="328"/>
                        <a:pt x="4645" y="376"/>
                      </a:cubicBezTo>
                      <a:cubicBezTo>
                        <a:pt x="4652" y="385"/>
                        <a:pt x="4658" y="392"/>
                        <a:pt x="4668" y="398"/>
                      </a:cubicBezTo>
                      <a:cubicBezTo>
                        <a:pt x="4678" y="405"/>
                        <a:pt x="4684" y="408"/>
                        <a:pt x="4681" y="424"/>
                      </a:cubicBezTo>
                      <a:cubicBezTo>
                        <a:pt x="4671" y="453"/>
                        <a:pt x="4636" y="469"/>
                        <a:pt x="4607" y="476"/>
                      </a:cubicBezTo>
                      <a:cubicBezTo>
                        <a:pt x="4600" y="476"/>
                        <a:pt x="4597" y="476"/>
                        <a:pt x="4590" y="476"/>
                      </a:cubicBezTo>
                      <a:cubicBezTo>
                        <a:pt x="4578" y="476"/>
                        <a:pt x="4568" y="473"/>
                        <a:pt x="4558" y="469"/>
                      </a:cubicBezTo>
                      <a:cubicBezTo>
                        <a:pt x="4530" y="460"/>
                        <a:pt x="4510" y="434"/>
                        <a:pt x="4507" y="398"/>
                      </a:cubicBezTo>
                      <a:cubicBezTo>
                        <a:pt x="4504" y="373"/>
                        <a:pt x="4510" y="350"/>
                        <a:pt x="4523" y="328"/>
                      </a:cubicBezTo>
                      <a:moveTo>
                        <a:pt x="3508" y="318"/>
                      </a:moveTo>
                      <a:lnTo>
                        <a:pt x="3508" y="318"/>
                      </a:lnTo>
                      <a:cubicBezTo>
                        <a:pt x="3608" y="257"/>
                        <a:pt x="3715" y="234"/>
                        <a:pt x="3831" y="250"/>
                      </a:cubicBezTo>
                      <a:cubicBezTo>
                        <a:pt x="4001" y="276"/>
                        <a:pt x="4159" y="347"/>
                        <a:pt x="4326" y="389"/>
                      </a:cubicBezTo>
                      <a:cubicBezTo>
                        <a:pt x="4355" y="395"/>
                        <a:pt x="4385" y="402"/>
                        <a:pt x="4417" y="408"/>
                      </a:cubicBezTo>
                      <a:cubicBezTo>
                        <a:pt x="4430" y="411"/>
                        <a:pt x="4446" y="414"/>
                        <a:pt x="4462" y="414"/>
                      </a:cubicBezTo>
                      <a:cubicBezTo>
                        <a:pt x="4465" y="414"/>
                        <a:pt x="4475" y="418"/>
                        <a:pt x="4484" y="418"/>
                      </a:cubicBezTo>
                      <a:cubicBezTo>
                        <a:pt x="4491" y="440"/>
                        <a:pt x="4504" y="463"/>
                        <a:pt x="4526" y="479"/>
                      </a:cubicBezTo>
                      <a:cubicBezTo>
                        <a:pt x="4455" y="476"/>
                        <a:pt x="4388" y="466"/>
                        <a:pt x="4317" y="457"/>
                      </a:cubicBezTo>
                      <a:cubicBezTo>
                        <a:pt x="4233" y="444"/>
                        <a:pt x="4153" y="414"/>
                        <a:pt x="4072" y="385"/>
                      </a:cubicBezTo>
                      <a:cubicBezTo>
                        <a:pt x="4001" y="360"/>
                        <a:pt x="3933" y="328"/>
                        <a:pt x="3863" y="308"/>
                      </a:cubicBezTo>
                      <a:cubicBezTo>
                        <a:pt x="3773" y="289"/>
                        <a:pt x="3673" y="295"/>
                        <a:pt x="3586" y="328"/>
                      </a:cubicBezTo>
                      <a:cubicBezTo>
                        <a:pt x="3496" y="357"/>
                        <a:pt x="3396" y="424"/>
                        <a:pt x="3357" y="514"/>
                      </a:cubicBezTo>
                      <a:cubicBezTo>
                        <a:pt x="3341" y="514"/>
                        <a:pt x="3328" y="521"/>
                        <a:pt x="3312" y="524"/>
                      </a:cubicBezTo>
                      <a:cubicBezTo>
                        <a:pt x="3357" y="440"/>
                        <a:pt x="3428" y="369"/>
                        <a:pt x="3508" y="318"/>
                      </a:cubicBezTo>
                      <a:moveTo>
                        <a:pt x="2600" y="328"/>
                      </a:moveTo>
                      <a:lnTo>
                        <a:pt x="2600" y="328"/>
                      </a:lnTo>
                      <a:cubicBezTo>
                        <a:pt x="2616" y="302"/>
                        <a:pt x="2642" y="292"/>
                        <a:pt x="2665" y="276"/>
                      </a:cubicBezTo>
                      <a:cubicBezTo>
                        <a:pt x="2687" y="257"/>
                        <a:pt x="2691" y="234"/>
                        <a:pt x="2694" y="205"/>
                      </a:cubicBezTo>
                      <a:cubicBezTo>
                        <a:pt x="2697" y="173"/>
                        <a:pt x="2719" y="144"/>
                        <a:pt x="2748" y="131"/>
                      </a:cubicBezTo>
                      <a:cubicBezTo>
                        <a:pt x="2777" y="118"/>
                        <a:pt x="2807" y="121"/>
                        <a:pt x="2835" y="128"/>
                      </a:cubicBezTo>
                      <a:cubicBezTo>
                        <a:pt x="2842" y="131"/>
                        <a:pt x="2848" y="128"/>
                        <a:pt x="2851" y="121"/>
                      </a:cubicBezTo>
                      <a:cubicBezTo>
                        <a:pt x="2864" y="86"/>
                        <a:pt x="2858" y="54"/>
                        <a:pt x="2893" y="35"/>
                      </a:cubicBezTo>
                      <a:cubicBezTo>
                        <a:pt x="2922" y="19"/>
                        <a:pt x="2955" y="25"/>
                        <a:pt x="2980" y="41"/>
                      </a:cubicBezTo>
                      <a:cubicBezTo>
                        <a:pt x="3035" y="70"/>
                        <a:pt x="3071" y="125"/>
                        <a:pt x="3093" y="180"/>
                      </a:cubicBezTo>
                      <a:cubicBezTo>
                        <a:pt x="3116" y="231"/>
                        <a:pt x="3141" y="279"/>
                        <a:pt x="3193" y="308"/>
                      </a:cubicBezTo>
                      <a:cubicBezTo>
                        <a:pt x="3232" y="331"/>
                        <a:pt x="3289" y="347"/>
                        <a:pt x="3322" y="308"/>
                      </a:cubicBezTo>
                      <a:cubicBezTo>
                        <a:pt x="3338" y="292"/>
                        <a:pt x="3341" y="266"/>
                        <a:pt x="3338" y="244"/>
                      </a:cubicBezTo>
                      <a:cubicBezTo>
                        <a:pt x="3335" y="228"/>
                        <a:pt x="3325" y="199"/>
                        <a:pt x="3306" y="196"/>
                      </a:cubicBezTo>
                      <a:cubicBezTo>
                        <a:pt x="3299" y="196"/>
                        <a:pt x="3293" y="199"/>
                        <a:pt x="3289" y="202"/>
                      </a:cubicBezTo>
                      <a:cubicBezTo>
                        <a:pt x="3280" y="209"/>
                        <a:pt x="3273" y="215"/>
                        <a:pt x="3260" y="221"/>
                      </a:cubicBezTo>
                      <a:cubicBezTo>
                        <a:pt x="3241" y="228"/>
                        <a:pt x="3216" y="231"/>
                        <a:pt x="3196" y="218"/>
                      </a:cubicBezTo>
                      <a:cubicBezTo>
                        <a:pt x="3167" y="196"/>
                        <a:pt x="3167" y="128"/>
                        <a:pt x="3203" y="109"/>
                      </a:cubicBezTo>
                      <a:cubicBezTo>
                        <a:pt x="3232" y="96"/>
                        <a:pt x="3270" y="109"/>
                        <a:pt x="3299" y="125"/>
                      </a:cubicBezTo>
                      <a:cubicBezTo>
                        <a:pt x="3315" y="134"/>
                        <a:pt x="3332" y="147"/>
                        <a:pt x="3344" y="164"/>
                      </a:cubicBezTo>
                      <a:cubicBezTo>
                        <a:pt x="3364" y="183"/>
                        <a:pt x="3370" y="212"/>
                        <a:pt x="3383" y="234"/>
                      </a:cubicBezTo>
                      <a:cubicBezTo>
                        <a:pt x="3396" y="260"/>
                        <a:pt x="3412" y="286"/>
                        <a:pt x="3438" y="302"/>
                      </a:cubicBezTo>
                      <a:cubicBezTo>
                        <a:pt x="3451" y="305"/>
                        <a:pt x="3460" y="308"/>
                        <a:pt x="3470" y="308"/>
                      </a:cubicBezTo>
                      <a:cubicBezTo>
                        <a:pt x="3415" y="350"/>
                        <a:pt x="3367" y="398"/>
                        <a:pt x="3332" y="453"/>
                      </a:cubicBezTo>
                      <a:cubicBezTo>
                        <a:pt x="3328" y="453"/>
                        <a:pt x="3325" y="453"/>
                        <a:pt x="3322" y="453"/>
                      </a:cubicBezTo>
                      <a:cubicBezTo>
                        <a:pt x="3270" y="469"/>
                        <a:pt x="3196" y="414"/>
                        <a:pt x="3161" y="379"/>
                      </a:cubicBezTo>
                      <a:cubicBezTo>
                        <a:pt x="3119" y="337"/>
                        <a:pt x="3090" y="283"/>
                        <a:pt x="3061" y="228"/>
                      </a:cubicBezTo>
                      <a:cubicBezTo>
                        <a:pt x="3032" y="167"/>
                        <a:pt x="2958" y="118"/>
                        <a:pt x="2906" y="180"/>
                      </a:cubicBezTo>
                      <a:cubicBezTo>
                        <a:pt x="2858" y="144"/>
                        <a:pt x="2768" y="151"/>
                        <a:pt x="2742" y="209"/>
                      </a:cubicBezTo>
                      <a:cubicBezTo>
                        <a:pt x="2739" y="215"/>
                        <a:pt x="2748" y="221"/>
                        <a:pt x="2752" y="215"/>
                      </a:cubicBezTo>
                      <a:cubicBezTo>
                        <a:pt x="2781" y="167"/>
                        <a:pt x="2861" y="164"/>
                        <a:pt x="2900" y="199"/>
                      </a:cubicBezTo>
                      <a:cubicBezTo>
                        <a:pt x="2906" y="205"/>
                        <a:pt x="2913" y="202"/>
                        <a:pt x="2919" y="199"/>
                      </a:cubicBezTo>
                      <a:cubicBezTo>
                        <a:pt x="2955" y="147"/>
                        <a:pt x="3009" y="180"/>
                        <a:pt x="3035" y="218"/>
                      </a:cubicBezTo>
                      <a:cubicBezTo>
                        <a:pt x="3048" y="241"/>
                        <a:pt x="3054" y="263"/>
                        <a:pt x="3064" y="283"/>
                      </a:cubicBezTo>
                      <a:cubicBezTo>
                        <a:pt x="3087" y="321"/>
                        <a:pt x="3112" y="357"/>
                        <a:pt x="3141" y="392"/>
                      </a:cubicBezTo>
                      <a:cubicBezTo>
                        <a:pt x="3177" y="431"/>
                        <a:pt x="3257" y="489"/>
                        <a:pt x="3319" y="476"/>
                      </a:cubicBezTo>
                      <a:cubicBezTo>
                        <a:pt x="3309" y="495"/>
                        <a:pt x="3299" y="511"/>
                        <a:pt x="3293" y="530"/>
                      </a:cubicBezTo>
                      <a:cubicBezTo>
                        <a:pt x="3289" y="537"/>
                        <a:pt x="3257" y="543"/>
                        <a:pt x="3251" y="546"/>
                      </a:cubicBezTo>
                      <a:cubicBezTo>
                        <a:pt x="3241" y="553"/>
                        <a:pt x="3228" y="559"/>
                        <a:pt x="3219" y="563"/>
                      </a:cubicBezTo>
                      <a:cubicBezTo>
                        <a:pt x="3144" y="534"/>
                        <a:pt x="3106" y="469"/>
                        <a:pt x="3071" y="398"/>
                      </a:cubicBezTo>
                      <a:cubicBezTo>
                        <a:pt x="3048" y="350"/>
                        <a:pt x="3022" y="295"/>
                        <a:pt x="2958" y="302"/>
                      </a:cubicBezTo>
                      <a:cubicBezTo>
                        <a:pt x="2955" y="302"/>
                        <a:pt x="2951" y="305"/>
                        <a:pt x="2955" y="308"/>
                      </a:cubicBezTo>
                      <a:cubicBezTo>
                        <a:pt x="2971" y="315"/>
                        <a:pt x="2984" y="318"/>
                        <a:pt x="3000" y="325"/>
                      </a:cubicBezTo>
                      <a:cubicBezTo>
                        <a:pt x="3022" y="341"/>
                        <a:pt x="3035" y="373"/>
                        <a:pt x="3045" y="395"/>
                      </a:cubicBezTo>
                      <a:cubicBezTo>
                        <a:pt x="3061" y="427"/>
                        <a:pt x="3074" y="457"/>
                        <a:pt x="3090" y="485"/>
                      </a:cubicBezTo>
                      <a:cubicBezTo>
                        <a:pt x="3116" y="524"/>
                        <a:pt x="3151" y="559"/>
                        <a:pt x="3193" y="579"/>
                      </a:cubicBezTo>
                      <a:cubicBezTo>
                        <a:pt x="3177" y="588"/>
                        <a:pt x="3161" y="601"/>
                        <a:pt x="3148" y="611"/>
                      </a:cubicBezTo>
                      <a:cubicBezTo>
                        <a:pt x="3103" y="646"/>
                        <a:pt x="3058" y="685"/>
                        <a:pt x="3029" y="733"/>
                      </a:cubicBezTo>
                      <a:cubicBezTo>
                        <a:pt x="3029" y="737"/>
                        <a:pt x="3019" y="750"/>
                        <a:pt x="3009" y="769"/>
                      </a:cubicBezTo>
                      <a:lnTo>
                        <a:pt x="3006" y="769"/>
                      </a:lnTo>
                      <a:cubicBezTo>
                        <a:pt x="2958" y="782"/>
                        <a:pt x="2909" y="794"/>
                        <a:pt x="2858" y="782"/>
                      </a:cubicBezTo>
                      <a:cubicBezTo>
                        <a:pt x="2816" y="772"/>
                        <a:pt x="2781" y="753"/>
                        <a:pt x="2742" y="737"/>
                      </a:cubicBezTo>
                      <a:cubicBezTo>
                        <a:pt x="2691" y="717"/>
                        <a:pt x="2639" y="698"/>
                        <a:pt x="2587" y="727"/>
                      </a:cubicBezTo>
                      <a:cubicBezTo>
                        <a:pt x="2584" y="730"/>
                        <a:pt x="2587" y="733"/>
                        <a:pt x="2591" y="733"/>
                      </a:cubicBezTo>
                      <a:cubicBezTo>
                        <a:pt x="2665" y="701"/>
                        <a:pt x="2745" y="762"/>
                        <a:pt x="2816" y="791"/>
                      </a:cubicBezTo>
                      <a:cubicBezTo>
                        <a:pt x="2877" y="817"/>
                        <a:pt x="2932" y="810"/>
                        <a:pt x="2996" y="794"/>
                      </a:cubicBezTo>
                      <a:cubicBezTo>
                        <a:pt x="2984" y="817"/>
                        <a:pt x="2974" y="839"/>
                        <a:pt x="2974" y="839"/>
                      </a:cubicBezTo>
                      <a:cubicBezTo>
                        <a:pt x="2913" y="856"/>
                        <a:pt x="2858" y="878"/>
                        <a:pt x="2797" y="907"/>
                      </a:cubicBezTo>
                      <a:cubicBezTo>
                        <a:pt x="2781" y="914"/>
                        <a:pt x="2764" y="923"/>
                        <a:pt x="2748" y="933"/>
                      </a:cubicBezTo>
                      <a:cubicBezTo>
                        <a:pt x="2758" y="923"/>
                        <a:pt x="2768" y="910"/>
                        <a:pt x="2771" y="894"/>
                      </a:cubicBezTo>
                      <a:cubicBezTo>
                        <a:pt x="2774" y="891"/>
                        <a:pt x="2774" y="888"/>
                        <a:pt x="2774" y="888"/>
                      </a:cubicBezTo>
                      <a:cubicBezTo>
                        <a:pt x="2784" y="839"/>
                        <a:pt x="2752" y="791"/>
                        <a:pt x="2710" y="766"/>
                      </a:cubicBezTo>
                      <a:cubicBezTo>
                        <a:pt x="2694" y="756"/>
                        <a:pt x="2671" y="750"/>
                        <a:pt x="2652" y="750"/>
                      </a:cubicBezTo>
                      <a:cubicBezTo>
                        <a:pt x="2626" y="750"/>
                        <a:pt x="2600" y="762"/>
                        <a:pt x="2587" y="788"/>
                      </a:cubicBezTo>
                      <a:cubicBezTo>
                        <a:pt x="2578" y="823"/>
                        <a:pt x="2619" y="878"/>
                        <a:pt x="2578" y="894"/>
                      </a:cubicBezTo>
                      <a:cubicBezTo>
                        <a:pt x="2571" y="898"/>
                        <a:pt x="2565" y="898"/>
                        <a:pt x="2555" y="898"/>
                      </a:cubicBezTo>
                      <a:cubicBezTo>
                        <a:pt x="2533" y="898"/>
                        <a:pt x="2510" y="888"/>
                        <a:pt x="2494" y="869"/>
                      </a:cubicBezTo>
                      <a:cubicBezTo>
                        <a:pt x="2471" y="846"/>
                        <a:pt x="2471" y="814"/>
                        <a:pt x="2478" y="785"/>
                      </a:cubicBezTo>
                      <a:cubicBezTo>
                        <a:pt x="2494" y="730"/>
                        <a:pt x="2542" y="691"/>
                        <a:pt x="2597" y="678"/>
                      </a:cubicBezTo>
                      <a:cubicBezTo>
                        <a:pt x="2607" y="678"/>
                        <a:pt x="2613" y="675"/>
                        <a:pt x="2619" y="675"/>
                      </a:cubicBezTo>
                      <a:cubicBezTo>
                        <a:pt x="2671" y="675"/>
                        <a:pt x="2716" y="704"/>
                        <a:pt x="2768" y="717"/>
                      </a:cubicBezTo>
                      <a:cubicBezTo>
                        <a:pt x="2790" y="727"/>
                        <a:pt x="2819" y="730"/>
                        <a:pt x="2848" y="730"/>
                      </a:cubicBezTo>
                      <a:cubicBezTo>
                        <a:pt x="2874" y="730"/>
                        <a:pt x="2903" y="727"/>
                        <a:pt x="2926" y="714"/>
                      </a:cubicBezTo>
                      <a:cubicBezTo>
                        <a:pt x="2967" y="688"/>
                        <a:pt x="2971" y="624"/>
                        <a:pt x="2939" y="592"/>
                      </a:cubicBezTo>
                      <a:cubicBezTo>
                        <a:pt x="2926" y="579"/>
                        <a:pt x="2909" y="572"/>
                        <a:pt x="2893" y="572"/>
                      </a:cubicBezTo>
                      <a:cubicBezTo>
                        <a:pt x="2887" y="572"/>
                        <a:pt x="2880" y="572"/>
                        <a:pt x="2877" y="576"/>
                      </a:cubicBezTo>
                      <a:cubicBezTo>
                        <a:pt x="2851" y="582"/>
                        <a:pt x="2842" y="598"/>
                        <a:pt x="2832" y="617"/>
                      </a:cubicBezTo>
                      <a:cubicBezTo>
                        <a:pt x="2826" y="630"/>
                        <a:pt x="2813" y="637"/>
                        <a:pt x="2803" y="637"/>
                      </a:cubicBezTo>
                      <a:cubicBezTo>
                        <a:pt x="2784" y="634"/>
                        <a:pt x="2761" y="617"/>
                        <a:pt x="2758" y="598"/>
                      </a:cubicBezTo>
                      <a:cubicBezTo>
                        <a:pt x="2752" y="569"/>
                        <a:pt x="2774" y="540"/>
                        <a:pt x="2794" y="521"/>
                      </a:cubicBezTo>
                      <a:cubicBezTo>
                        <a:pt x="2810" y="508"/>
                        <a:pt x="2823" y="501"/>
                        <a:pt x="2835" y="501"/>
                      </a:cubicBezTo>
                      <a:cubicBezTo>
                        <a:pt x="2845" y="501"/>
                        <a:pt x="2855" y="505"/>
                        <a:pt x="2864" y="508"/>
                      </a:cubicBezTo>
                      <a:cubicBezTo>
                        <a:pt x="2880" y="514"/>
                        <a:pt x="2900" y="524"/>
                        <a:pt x="2916" y="524"/>
                      </a:cubicBezTo>
                      <a:cubicBezTo>
                        <a:pt x="2919" y="524"/>
                        <a:pt x="2922" y="524"/>
                        <a:pt x="2926" y="524"/>
                      </a:cubicBezTo>
                      <a:cubicBezTo>
                        <a:pt x="2974" y="514"/>
                        <a:pt x="2993" y="453"/>
                        <a:pt x="2990" y="411"/>
                      </a:cubicBezTo>
                      <a:cubicBezTo>
                        <a:pt x="2984" y="363"/>
                        <a:pt x="2955" y="321"/>
                        <a:pt x="2916" y="292"/>
                      </a:cubicBezTo>
                      <a:cubicBezTo>
                        <a:pt x="2887" y="270"/>
                        <a:pt x="2855" y="257"/>
                        <a:pt x="2819" y="257"/>
                      </a:cubicBezTo>
                      <a:cubicBezTo>
                        <a:pt x="2803" y="257"/>
                        <a:pt x="2787" y="257"/>
                        <a:pt x="2771" y="263"/>
                      </a:cubicBezTo>
                      <a:cubicBezTo>
                        <a:pt x="2723" y="279"/>
                        <a:pt x="2691" y="328"/>
                        <a:pt x="2723" y="376"/>
                      </a:cubicBezTo>
                      <a:cubicBezTo>
                        <a:pt x="2729" y="385"/>
                        <a:pt x="2735" y="392"/>
                        <a:pt x="2745" y="398"/>
                      </a:cubicBezTo>
                      <a:cubicBezTo>
                        <a:pt x="2755" y="405"/>
                        <a:pt x="2761" y="408"/>
                        <a:pt x="2758" y="424"/>
                      </a:cubicBezTo>
                      <a:cubicBezTo>
                        <a:pt x="2748" y="453"/>
                        <a:pt x="2713" y="469"/>
                        <a:pt x="2684" y="476"/>
                      </a:cubicBezTo>
                      <a:cubicBezTo>
                        <a:pt x="2678" y="476"/>
                        <a:pt x="2675" y="476"/>
                        <a:pt x="2668" y="476"/>
                      </a:cubicBezTo>
                      <a:cubicBezTo>
                        <a:pt x="2658" y="476"/>
                        <a:pt x="2649" y="476"/>
                        <a:pt x="2639" y="473"/>
                      </a:cubicBezTo>
                      <a:cubicBezTo>
                        <a:pt x="2610" y="460"/>
                        <a:pt x="2587" y="434"/>
                        <a:pt x="2584" y="398"/>
                      </a:cubicBezTo>
                      <a:cubicBezTo>
                        <a:pt x="2581" y="373"/>
                        <a:pt x="2587" y="350"/>
                        <a:pt x="2600" y="328"/>
                      </a:cubicBezTo>
                      <a:moveTo>
                        <a:pt x="1586" y="318"/>
                      </a:moveTo>
                      <a:lnTo>
                        <a:pt x="1586" y="318"/>
                      </a:lnTo>
                      <a:cubicBezTo>
                        <a:pt x="1686" y="257"/>
                        <a:pt x="1792" y="234"/>
                        <a:pt x="1908" y="250"/>
                      </a:cubicBezTo>
                      <a:cubicBezTo>
                        <a:pt x="2078" y="276"/>
                        <a:pt x="2236" y="347"/>
                        <a:pt x="2404" y="389"/>
                      </a:cubicBezTo>
                      <a:cubicBezTo>
                        <a:pt x="2433" y="395"/>
                        <a:pt x="2462" y="402"/>
                        <a:pt x="2494" y="408"/>
                      </a:cubicBezTo>
                      <a:cubicBezTo>
                        <a:pt x="2507" y="411"/>
                        <a:pt x="2523" y="414"/>
                        <a:pt x="2539" y="414"/>
                      </a:cubicBezTo>
                      <a:cubicBezTo>
                        <a:pt x="2542" y="414"/>
                        <a:pt x="2552" y="418"/>
                        <a:pt x="2562" y="418"/>
                      </a:cubicBezTo>
                      <a:cubicBezTo>
                        <a:pt x="2568" y="440"/>
                        <a:pt x="2581" y="463"/>
                        <a:pt x="2603" y="479"/>
                      </a:cubicBezTo>
                      <a:cubicBezTo>
                        <a:pt x="2533" y="476"/>
                        <a:pt x="2465" y="466"/>
                        <a:pt x="2394" y="457"/>
                      </a:cubicBezTo>
                      <a:cubicBezTo>
                        <a:pt x="2310" y="444"/>
                        <a:pt x="2230" y="414"/>
                        <a:pt x="2150" y="385"/>
                      </a:cubicBezTo>
                      <a:cubicBezTo>
                        <a:pt x="2078" y="360"/>
                        <a:pt x="2011" y="328"/>
                        <a:pt x="1940" y="308"/>
                      </a:cubicBezTo>
                      <a:cubicBezTo>
                        <a:pt x="1850" y="289"/>
                        <a:pt x="1750" y="295"/>
                        <a:pt x="1663" y="328"/>
                      </a:cubicBezTo>
                      <a:cubicBezTo>
                        <a:pt x="1573" y="357"/>
                        <a:pt x="1473" y="424"/>
                        <a:pt x="1434" y="514"/>
                      </a:cubicBezTo>
                      <a:cubicBezTo>
                        <a:pt x="1418" y="514"/>
                        <a:pt x="1405" y="521"/>
                        <a:pt x="1389" y="524"/>
                      </a:cubicBezTo>
                      <a:cubicBezTo>
                        <a:pt x="1434" y="440"/>
                        <a:pt x="1505" y="369"/>
                        <a:pt x="1586" y="318"/>
                      </a:cubicBezTo>
                      <a:moveTo>
                        <a:pt x="787" y="766"/>
                      </a:moveTo>
                      <a:lnTo>
                        <a:pt x="787" y="766"/>
                      </a:lnTo>
                      <a:cubicBezTo>
                        <a:pt x="748" y="743"/>
                        <a:pt x="684" y="740"/>
                        <a:pt x="665" y="788"/>
                      </a:cubicBezTo>
                      <a:cubicBezTo>
                        <a:pt x="655" y="823"/>
                        <a:pt x="697" y="878"/>
                        <a:pt x="655" y="894"/>
                      </a:cubicBezTo>
                      <a:cubicBezTo>
                        <a:pt x="626" y="907"/>
                        <a:pt x="591" y="894"/>
                        <a:pt x="568" y="869"/>
                      </a:cubicBezTo>
                      <a:cubicBezTo>
                        <a:pt x="549" y="846"/>
                        <a:pt x="546" y="814"/>
                        <a:pt x="555" y="785"/>
                      </a:cubicBezTo>
                      <a:cubicBezTo>
                        <a:pt x="571" y="730"/>
                        <a:pt x="620" y="691"/>
                        <a:pt x="674" y="678"/>
                      </a:cubicBezTo>
                      <a:cubicBezTo>
                        <a:pt x="736" y="666"/>
                        <a:pt x="787" y="701"/>
                        <a:pt x="845" y="717"/>
                      </a:cubicBezTo>
                      <a:cubicBezTo>
                        <a:pt x="890" y="733"/>
                        <a:pt x="958" y="740"/>
                        <a:pt x="1000" y="714"/>
                      </a:cubicBezTo>
                      <a:cubicBezTo>
                        <a:pt x="1045" y="688"/>
                        <a:pt x="1048" y="624"/>
                        <a:pt x="1013" y="592"/>
                      </a:cubicBezTo>
                      <a:cubicBezTo>
                        <a:pt x="996" y="576"/>
                        <a:pt x="974" y="569"/>
                        <a:pt x="955" y="576"/>
                      </a:cubicBezTo>
                      <a:cubicBezTo>
                        <a:pt x="929" y="582"/>
                        <a:pt x="919" y="598"/>
                        <a:pt x="909" y="617"/>
                      </a:cubicBezTo>
                      <a:cubicBezTo>
                        <a:pt x="890" y="653"/>
                        <a:pt x="839" y="630"/>
                        <a:pt x="832" y="598"/>
                      </a:cubicBezTo>
                      <a:cubicBezTo>
                        <a:pt x="829" y="569"/>
                        <a:pt x="852" y="540"/>
                        <a:pt x="871" y="521"/>
                      </a:cubicBezTo>
                      <a:cubicBezTo>
                        <a:pt x="893" y="501"/>
                        <a:pt x="916" y="495"/>
                        <a:pt x="942" y="508"/>
                      </a:cubicBezTo>
                      <a:cubicBezTo>
                        <a:pt x="961" y="518"/>
                        <a:pt x="980" y="527"/>
                        <a:pt x="1003" y="524"/>
                      </a:cubicBezTo>
                      <a:cubicBezTo>
                        <a:pt x="1048" y="514"/>
                        <a:pt x="1071" y="453"/>
                        <a:pt x="1064" y="411"/>
                      </a:cubicBezTo>
                      <a:cubicBezTo>
                        <a:pt x="1061" y="363"/>
                        <a:pt x="1029" y="321"/>
                        <a:pt x="990" y="292"/>
                      </a:cubicBezTo>
                      <a:cubicBezTo>
                        <a:pt x="951" y="260"/>
                        <a:pt x="900" y="247"/>
                        <a:pt x="848" y="263"/>
                      </a:cubicBezTo>
                      <a:cubicBezTo>
                        <a:pt x="800" y="279"/>
                        <a:pt x="768" y="328"/>
                        <a:pt x="800" y="376"/>
                      </a:cubicBezTo>
                      <a:cubicBezTo>
                        <a:pt x="806" y="385"/>
                        <a:pt x="813" y="392"/>
                        <a:pt x="823" y="398"/>
                      </a:cubicBezTo>
                      <a:cubicBezTo>
                        <a:pt x="832" y="405"/>
                        <a:pt x="839" y="408"/>
                        <a:pt x="836" y="424"/>
                      </a:cubicBezTo>
                      <a:cubicBezTo>
                        <a:pt x="826" y="453"/>
                        <a:pt x="790" y="469"/>
                        <a:pt x="761" y="476"/>
                      </a:cubicBezTo>
                      <a:cubicBezTo>
                        <a:pt x="710" y="482"/>
                        <a:pt x="668" y="450"/>
                        <a:pt x="661" y="398"/>
                      </a:cubicBezTo>
                      <a:cubicBezTo>
                        <a:pt x="658" y="373"/>
                        <a:pt x="665" y="350"/>
                        <a:pt x="678" y="328"/>
                      </a:cubicBezTo>
                      <a:cubicBezTo>
                        <a:pt x="694" y="302"/>
                        <a:pt x="720" y="292"/>
                        <a:pt x="742" y="276"/>
                      </a:cubicBezTo>
                      <a:cubicBezTo>
                        <a:pt x="764" y="257"/>
                        <a:pt x="768" y="234"/>
                        <a:pt x="771" y="205"/>
                      </a:cubicBezTo>
                      <a:cubicBezTo>
                        <a:pt x="774" y="173"/>
                        <a:pt x="797" y="144"/>
                        <a:pt x="826" y="131"/>
                      </a:cubicBezTo>
                      <a:cubicBezTo>
                        <a:pt x="855" y="118"/>
                        <a:pt x="884" y="121"/>
                        <a:pt x="913" y="128"/>
                      </a:cubicBezTo>
                      <a:cubicBezTo>
                        <a:pt x="919" y="131"/>
                        <a:pt x="926" y="128"/>
                        <a:pt x="929" y="121"/>
                      </a:cubicBezTo>
                      <a:cubicBezTo>
                        <a:pt x="942" y="86"/>
                        <a:pt x="935" y="54"/>
                        <a:pt x="971" y="35"/>
                      </a:cubicBezTo>
                      <a:cubicBezTo>
                        <a:pt x="1000" y="19"/>
                        <a:pt x="1032" y="25"/>
                        <a:pt x="1058" y="41"/>
                      </a:cubicBezTo>
                      <a:cubicBezTo>
                        <a:pt x="1112" y="70"/>
                        <a:pt x="1148" y="125"/>
                        <a:pt x="1170" y="180"/>
                      </a:cubicBezTo>
                      <a:cubicBezTo>
                        <a:pt x="1193" y="231"/>
                        <a:pt x="1219" y="279"/>
                        <a:pt x="1270" y="308"/>
                      </a:cubicBezTo>
                      <a:cubicBezTo>
                        <a:pt x="1309" y="331"/>
                        <a:pt x="1367" y="347"/>
                        <a:pt x="1399" y="308"/>
                      </a:cubicBezTo>
                      <a:cubicBezTo>
                        <a:pt x="1415" y="292"/>
                        <a:pt x="1418" y="266"/>
                        <a:pt x="1415" y="244"/>
                      </a:cubicBezTo>
                      <a:cubicBezTo>
                        <a:pt x="1412" y="228"/>
                        <a:pt x="1402" y="199"/>
                        <a:pt x="1383" y="196"/>
                      </a:cubicBezTo>
                      <a:cubicBezTo>
                        <a:pt x="1377" y="196"/>
                        <a:pt x="1370" y="199"/>
                        <a:pt x="1367" y="202"/>
                      </a:cubicBezTo>
                      <a:cubicBezTo>
                        <a:pt x="1357" y="209"/>
                        <a:pt x="1351" y="215"/>
                        <a:pt x="1338" y="221"/>
                      </a:cubicBezTo>
                      <a:cubicBezTo>
                        <a:pt x="1318" y="228"/>
                        <a:pt x="1293" y="231"/>
                        <a:pt x="1273" y="218"/>
                      </a:cubicBezTo>
                      <a:cubicBezTo>
                        <a:pt x="1245" y="196"/>
                        <a:pt x="1245" y="128"/>
                        <a:pt x="1280" y="109"/>
                      </a:cubicBezTo>
                      <a:cubicBezTo>
                        <a:pt x="1309" y="96"/>
                        <a:pt x="1348" y="109"/>
                        <a:pt x="1377" y="125"/>
                      </a:cubicBezTo>
                      <a:cubicBezTo>
                        <a:pt x="1393" y="134"/>
                        <a:pt x="1409" y="147"/>
                        <a:pt x="1421" y="164"/>
                      </a:cubicBezTo>
                      <a:cubicBezTo>
                        <a:pt x="1441" y="183"/>
                        <a:pt x="1447" y="212"/>
                        <a:pt x="1460" y="234"/>
                      </a:cubicBezTo>
                      <a:cubicBezTo>
                        <a:pt x="1473" y="260"/>
                        <a:pt x="1489" y="286"/>
                        <a:pt x="1515" y="302"/>
                      </a:cubicBezTo>
                      <a:cubicBezTo>
                        <a:pt x="1528" y="305"/>
                        <a:pt x="1537" y="308"/>
                        <a:pt x="1547" y="308"/>
                      </a:cubicBezTo>
                      <a:cubicBezTo>
                        <a:pt x="1493" y="350"/>
                        <a:pt x="1444" y="398"/>
                        <a:pt x="1409" y="453"/>
                      </a:cubicBezTo>
                      <a:cubicBezTo>
                        <a:pt x="1405" y="453"/>
                        <a:pt x="1402" y="453"/>
                        <a:pt x="1399" y="453"/>
                      </a:cubicBezTo>
                      <a:cubicBezTo>
                        <a:pt x="1348" y="469"/>
                        <a:pt x="1273" y="414"/>
                        <a:pt x="1238" y="379"/>
                      </a:cubicBezTo>
                      <a:cubicBezTo>
                        <a:pt x="1196" y="337"/>
                        <a:pt x="1167" y="283"/>
                        <a:pt x="1138" y="228"/>
                      </a:cubicBezTo>
                      <a:cubicBezTo>
                        <a:pt x="1109" y="167"/>
                        <a:pt x="1035" y="118"/>
                        <a:pt x="984" y="180"/>
                      </a:cubicBezTo>
                      <a:cubicBezTo>
                        <a:pt x="935" y="144"/>
                        <a:pt x="845" y="151"/>
                        <a:pt x="819" y="209"/>
                      </a:cubicBezTo>
                      <a:cubicBezTo>
                        <a:pt x="816" y="215"/>
                        <a:pt x="826" y="221"/>
                        <a:pt x="829" y="215"/>
                      </a:cubicBezTo>
                      <a:cubicBezTo>
                        <a:pt x="858" y="167"/>
                        <a:pt x="939" y="164"/>
                        <a:pt x="977" y="199"/>
                      </a:cubicBezTo>
                      <a:cubicBezTo>
                        <a:pt x="984" y="205"/>
                        <a:pt x="990" y="202"/>
                        <a:pt x="996" y="199"/>
                      </a:cubicBezTo>
                      <a:cubicBezTo>
                        <a:pt x="1032" y="147"/>
                        <a:pt x="1087" y="180"/>
                        <a:pt x="1112" y="218"/>
                      </a:cubicBezTo>
                      <a:cubicBezTo>
                        <a:pt x="1125" y="241"/>
                        <a:pt x="1132" y="263"/>
                        <a:pt x="1141" y="283"/>
                      </a:cubicBezTo>
                      <a:cubicBezTo>
                        <a:pt x="1164" y="321"/>
                        <a:pt x="1190" y="357"/>
                        <a:pt x="1219" y="392"/>
                      </a:cubicBezTo>
                      <a:cubicBezTo>
                        <a:pt x="1254" y="431"/>
                        <a:pt x="1335" y="489"/>
                        <a:pt x="1396" y="476"/>
                      </a:cubicBezTo>
                      <a:cubicBezTo>
                        <a:pt x="1386" y="495"/>
                        <a:pt x="1377" y="511"/>
                        <a:pt x="1370" y="530"/>
                      </a:cubicBezTo>
                      <a:cubicBezTo>
                        <a:pt x="1367" y="537"/>
                        <a:pt x="1335" y="543"/>
                        <a:pt x="1328" y="546"/>
                      </a:cubicBezTo>
                      <a:cubicBezTo>
                        <a:pt x="1318" y="553"/>
                        <a:pt x="1305" y="559"/>
                        <a:pt x="1296" y="563"/>
                      </a:cubicBezTo>
                      <a:cubicBezTo>
                        <a:pt x="1222" y="534"/>
                        <a:pt x="1183" y="469"/>
                        <a:pt x="1148" y="398"/>
                      </a:cubicBezTo>
                      <a:cubicBezTo>
                        <a:pt x="1125" y="350"/>
                        <a:pt x="1100" y="295"/>
                        <a:pt x="1035" y="302"/>
                      </a:cubicBezTo>
                      <a:cubicBezTo>
                        <a:pt x="1032" y="302"/>
                        <a:pt x="1029" y="305"/>
                        <a:pt x="1032" y="308"/>
                      </a:cubicBezTo>
                      <a:cubicBezTo>
                        <a:pt x="1048" y="315"/>
                        <a:pt x="1061" y="318"/>
                        <a:pt x="1077" y="325"/>
                      </a:cubicBezTo>
                      <a:cubicBezTo>
                        <a:pt x="1100" y="341"/>
                        <a:pt x="1112" y="373"/>
                        <a:pt x="1122" y="395"/>
                      </a:cubicBezTo>
                      <a:cubicBezTo>
                        <a:pt x="1138" y="427"/>
                        <a:pt x="1151" y="457"/>
                        <a:pt x="1167" y="485"/>
                      </a:cubicBezTo>
                      <a:cubicBezTo>
                        <a:pt x="1193" y="524"/>
                        <a:pt x="1228" y="559"/>
                        <a:pt x="1270" y="579"/>
                      </a:cubicBezTo>
                      <a:cubicBezTo>
                        <a:pt x="1254" y="588"/>
                        <a:pt x="1238" y="601"/>
                        <a:pt x="1225" y="611"/>
                      </a:cubicBezTo>
                      <a:cubicBezTo>
                        <a:pt x="1180" y="646"/>
                        <a:pt x="1135" y="685"/>
                        <a:pt x="1106" y="733"/>
                      </a:cubicBezTo>
                      <a:cubicBezTo>
                        <a:pt x="1106" y="737"/>
                        <a:pt x="1096" y="750"/>
                        <a:pt x="1087" y="769"/>
                      </a:cubicBezTo>
                      <a:lnTo>
                        <a:pt x="1084" y="769"/>
                      </a:lnTo>
                      <a:cubicBezTo>
                        <a:pt x="1035" y="782"/>
                        <a:pt x="987" y="794"/>
                        <a:pt x="935" y="782"/>
                      </a:cubicBezTo>
                      <a:cubicBezTo>
                        <a:pt x="893" y="772"/>
                        <a:pt x="858" y="753"/>
                        <a:pt x="819" y="737"/>
                      </a:cubicBezTo>
                      <a:cubicBezTo>
                        <a:pt x="768" y="717"/>
                        <a:pt x="713" y="698"/>
                        <a:pt x="665" y="727"/>
                      </a:cubicBezTo>
                      <a:cubicBezTo>
                        <a:pt x="661" y="730"/>
                        <a:pt x="665" y="733"/>
                        <a:pt x="668" y="733"/>
                      </a:cubicBezTo>
                      <a:cubicBezTo>
                        <a:pt x="742" y="701"/>
                        <a:pt x="823" y="762"/>
                        <a:pt x="893" y="791"/>
                      </a:cubicBezTo>
                      <a:cubicBezTo>
                        <a:pt x="955" y="817"/>
                        <a:pt x="1009" y="810"/>
                        <a:pt x="1071" y="794"/>
                      </a:cubicBezTo>
                      <a:cubicBezTo>
                        <a:pt x="1061" y="817"/>
                        <a:pt x="1051" y="839"/>
                        <a:pt x="1051" y="839"/>
                      </a:cubicBezTo>
                      <a:cubicBezTo>
                        <a:pt x="990" y="856"/>
                        <a:pt x="935" y="878"/>
                        <a:pt x="874" y="907"/>
                      </a:cubicBezTo>
                      <a:cubicBezTo>
                        <a:pt x="858" y="914"/>
                        <a:pt x="842" y="923"/>
                        <a:pt x="826" y="933"/>
                      </a:cubicBezTo>
                      <a:cubicBezTo>
                        <a:pt x="839" y="920"/>
                        <a:pt x="848" y="904"/>
                        <a:pt x="852" y="888"/>
                      </a:cubicBezTo>
                      <a:cubicBezTo>
                        <a:pt x="861" y="839"/>
                        <a:pt x="826" y="791"/>
                        <a:pt x="787" y="766"/>
                      </a:cubicBezTo>
                      <a:moveTo>
                        <a:pt x="1286" y="852"/>
                      </a:moveTo>
                      <a:lnTo>
                        <a:pt x="1286" y="852"/>
                      </a:lnTo>
                      <a:cubicBezTo>
                        <a:pt x="1380" y="856"/>
                        <a:pt x="1470" y="885"/>
                        <a:pt x="1554" y="920"/>
                      </a:cubicBezTo>
                      <a:cubicBezTo>
                        <a:pt x="1541" y="936"/>
                        <a:pt x="1531" y="955"/>
                        <a:pt x="1521" y="974"/>
                      </a:cubicBezTo>
                      <a:cubicBezTo>
                        <a:pt x="1512" y="1003"/>
                        <a:pt x="1499" y="1038"/>
                        <a:pt x="1470" y="1058"/>
                      </a:cubicBezTo>
                      <a:cubicBezTo>
                        <a:pt x="1454" y="1067"/>
                        <a:pt x="1438" y="1070"/>
                        <a:pt x="1418" y="1070"/>
                      </a:cubicBezTo>
                      <a:cubicBezTo>
                        <a:pt x="1409" y="1064"/>
                        <a:pt x="1399" y="1058"/>
                        <a:pt x="1386" y="1054"/>
                      </a:cubicBezTo>
                      <a:cubicBezTo>
                        <a:pt x="1315" y="1012"/>
                        <a:pt x="1235" y="990"/>
                        <a:pt x="1151" y="990"/>
                      </a:cubicBezTo>
                      <a:cubicBezTo>
                        <a:pt x="1064" y="993"/>
                        <a:pt x="977" y="1012"/>
                        <a:pt x="890" y="1038"/>
                      </a:cubicBezTo>
                      <a:cubicBezTo>
                        <a:pt x="800" y="1064"/>
                        <a:pt x="710" y="1093"/>
                        <a:pt x="620" y="1118"/>
                      </a:cubicBezTo>
                      <a:cubicBezTo>
                        <a:pt x="800" y="955"/>
                        <a:pt x="1061" y="836"/>
                        <a:pt x="1286" y="852"/>
                      </a:cubicBezTo>
                      <a:moveTo>
                        <a:pt x="427" y="1196"/>
                      </a:moveTo>
                      <a:lnTo>
                        <a:pt x="427" y="1196"/>
                      </a:lnTo>
                      <a:cubicBezTo>
                        <a:pt x="436" y="1193"/>
                        <a:pt x="449" y="1193"/>
                        <a:pt x="452" y="1193"/>
                      </a:cubicBezTo>
                      <a:cubicBezTo>
                        <a:pt x="468" y="1190"/>
                        <a:pt x="481" y="1190"/>
                        <a:pt x="497" y="1186"/>
                      </a:cubicBezTo>
                      <a:cubicBezTo>
                        <a:pt x="526" y="1180"/>
                        <a:pt x="555" y="1173"/>
                        <a:pt x="584" y="1167"/>
                      </a:cubicBezTo>
                      <a:cubicBezTo>
                        <a:pt x="752" y="1125"/>
                        <a:pt x="913" y="1054"/>
                        <a:pt x="1084" y="1029"/>
                      </a:cubicBezTo>
                      <a:cubicBezTo>
                        <a:pt x="1199" y="1012"/>
                        <a:pt x="1305" y="1035"/>
                        <a:pt x="1405" y="1096"/>
                      </a:cubicBezTo>
                      <a:cubicBezTo>
                        <a:pt x="1483" y="1148"/>
                        <a:pt x="1554" y="1218"/>
                        <a:pt x="1599" y="1302"/>
                      </a:cubicBezTo>
                      <a:cubicBezTo>
                        <a:pt x="1586" y="1296"/>
                        <a:pt x="1570" y="1292"/>
                        <a:pt x="1557" y="1289"/>
                      </a:cubicBezTo>
                      <a:cubicBezTo>
                        <a:pt x="1518" y="1199"/>
                        <a:pt x="1415" y="1135"/>
                        <a:pt x="1328" y="1102"/>
                      </a:cubicBezTo>
                      <a:cubicBezTo>
                        <a:pt x="1241" y="1074"/>
                        <a:pt x="1141" y="1067"/>
                        <a:pt x="1051" y="1086"/>
                      </a:cubicBezTo>
                      <a:cubicBezTo>
                        <a:pt x="977" y="1106"/>
                        <a:pt x="909" y="1138"/>
                        <a:pt x="842" y="1164"/>
                      </a:cubicBezTo>
                      <a:cubicBezTo>
                        <a:pt x="761" y="1193"/>
                        <a:pt x="681" y="1222"/>
                        <a:pt x="597" y="1234"/>
                      </a:cubicBezTo>
                      <a:cubicBezTo>
                        <a:pt x="526" y="1244"/>
                        <a:pt x="459" y="1254"/>
                        <a:pt x="388" y="1257"/>
                      </a:cubicBezTo>
                      <a:cubicBezTo>
                        <a:pt x="407" y="1241"/>
                        <a:pt x="420" y="1218"/>
                        <a:pt x="427" y="1196"/>
                      </a:cubicBezTo>
                      <a:moveTo>
                        <a:pt x="140" y="1254"/>
                      </a:moveTo>
                      <a:lnTo>
                        <a:pt x="140" y="1254"/>
                      </a:lnTo>
                      <a:cubicBezTo>
                        <a:pt x="117" y="1257"/>
                        <a:pt x="98" y="1276"/>
                        <a:pt x="75" y="1276"/>
                      </a:cubicBezTo>
                      <a:cubicBezTo>
                        <a:pt x="47" y="1279"/>
                        <a:pt x="27" y="1238"/>
                        <a:pt x="24" y="1215"/>
                      </a:cubicBezTo>
                      <a:cubicBezTo>
                        <a:pt x="17" y="1161"/>
                        <a:pt x="56" y="1109"/>
                        <a:pt x="101" y="1080"/>
                      </a:cubicBezTo>
                      <a:cubicBezTo>
                        <a:pt x="120" y="1067"/>
                        <a:pt x="146" y="1058"/>
                        <a:pt x="172" y="1058"/>
                      </a:cubicBezTo>
                      <a:cubicBezTo>
                        <a:pt x="201" y="1058"/>
                        <a:pt x="243" y="1070"/>
                        <a:pt x="252" y="1099"/>
                      </a:cubicBezTo>
                      <a:cubicBezTo>
                        <a:pt x="265" y="1131"/>
                        <a:pt x="236" y="1148"/>
                        <a:pt x="217" y="1167"/>
                      </a:cubicBezTo>
                      <a:cubicBezTo>
                        <a:pt x="201" y="1180"/>
                        <a:pt x="204" y="1202"/>
                        <a:pt x="214" y="1222"/>
                      </a:cubicBezTo>
                      <a:cubicBezTo>
                        <a:pt x="223" y="1238"/>
                        <a:pt x="236" y="1251"/>
                        <a:pt x="256" y="1260"/>
                      </a:cubicBezTo>
                      <a:cubicBezTo>
                        <a:pt x="265" y="1273"/>
                        <a:pt x="282" y="1296"/>
                        <a:pt x="327" y="1296"/>
                      </a:cubicBezTo>
                      <a:cubicBezTo>
                        <a:pt x="414" y="1302"/>
                        <a:pt x="500" y="1289"/>
                        <a:pt x="584" y="1273"/>
                      </a:cubicBezTo>
                      <a:cubicBezTo>
                        <a:pt x="668" y="1260"/>
                        <a:pt x="748" y="1241"/>
                        <a:pt x="826" y="1212"/>
                      </a:cubicBezTo>
                      <a:cubicBezTo>
                        <a:pt x="897" y="1183"/>
                        <a:pt x="964" y="1154"/>
                        <a:pt x="1038" y="1131"/>
                      </a:cubicBezTo>
                      <a:cubicBezTo>
                        <a:pt x="1132" y="1106"/>
                        <a:pt x="1232" y="1109"/>
                        <a:pt x="1325" y="1141"/>
                      </a:cubicBezTo>
                      <a:cubicBezTo>
                        <a:pt x="1367" y="1154"/>
                        <a:pt x="1409" y="1177"/>
                        <a:pt x="1447" y="1202"/>
                      </a:cubicBezTo>
                      <a:cubicBezTo>
                        <a:pt x="1480" y="1225"/>
                        <a:pt x="1505" y="1254"/>
                        <a:pt x="1531" y="1286"/>
                      </a:cubicBezTo>
                      <a:cubicBezTo>
                        <a:pt x="1502" y="1283"/>
                        <a:pt x="1470" y="1279"/>
                        <a:pt x="1438" y="1276"/>
                      </a:cubicBezTo>
                      <a:cubicBezTo>
                        <a:pt x="1434" y="1276"/>
                        <a:pt x="1431" y="1273"/>
                        <a:pt x="1431" y="1273"/>
                      </a:cubicBezTo>
                      <a:cubicBezTo>
                        <a:pt x="1428" y="1270"/>
                        <a:pt x="1425" y="1267"/>
                        <a:pt x="1421" y="1263"/>
                      </a:cubicBezTo>
                      <a:cubicBezTo>
                        <a:pt x="1393" y="1225"/>
                        <a:pt x="1338" y="1212"/>
                        <a:pt x="1289" y="1206"/>
                      </a:cubicBezTo>
                      <a:cubicBezTo>
                        <a:pt x="1199" y="1193"/>
                        <a:pt x="1109" y="1193"/>
                        <a:pt x="1022" y="1206"/>
                      </a:cubicBezTo>
                      <a:cubicBezTo>
                        <a:pt x="919" y="1222"/>
                        <a:pt x="823" y="1254"/>
                        <a:pt x="723" y="1283"/>
                      </a:cubicBezTo>
                      <a:cubicBezTo>
                        <a:pt x="694" y="1292"/>
                        <a:pt x="668" y="1302"/>
                        <a:pt x="639" y="1309"/>
                      </a:cubicBezTo>
                      <a:cubicBezTo>
                        <a:pt x="513" y="1344"/>
                        <a:pt x="381" y="1370"/>
                        <a:pt x="256" y="1344"/>
                      </a:cubicBezTo>
                      <a:cubicBezTo>
                        <a:pt x="252" y="1341"/>
                        <a:pt x="252" y="1341"/>
                        <a:pt x="252" y="1338"/>
                      </a:cubicBezTo>
                      <a:cubicBezTo>
                        <a:pt x="236" y="1292"/>
                        <a:pt x="188" y="1244"/>
                        <a:pt x="140" y="1254"/>
                      </a:cubicBezTo>
                      <a:moveTo>
                        <a:pt x="510" y="1502"/>
                      </a:moveTo>
                      <a:lnTo>
                        <a:pt x="510" y="1502"/>
                      </a:lnTo>
                      <a:cubicBezTo>
                        <a:pt x="472" y="1454"/>
                        <a:pt x="404" y="1421"/>
                        <a:pt x="346" y="1428"/>
                      </a:cubicBezTo>
                      <a:cubicBezTo>
                        <a:pt x="282" y="1434"/>
                        <a:pt x="227" y="1476"/>
                        <a:pt x="162" y="1479"/>
                      </a:cubicBezTo>
                      <a:cubicBezTo>
                        <a:pt x="137" y="1483"/>
                        <a:pt x="107" y="1483"/>
                        <a:pt x="82" y="1473"/>
                      </a:cubicBezTo>
                      <a:cubicBezTo>
                        <a:pt x="53" y="1460"/>
                        <a:pt x="47" y="1421"/>
                        <a:pt x="63" y="1395"/>
                      </a:cubicBezTo>
                      <a:cubicBezTo>
                        <a:pt x="79" y="1367"/>
                        <a:pt x="117" y="1370"/>
                        <a:pt x="130" y="1399"/>
                      </a:cubicBezTo>
                      <a:cubicBezTo>
                        <a:pt x="143" y="1421"/>
                        <a:pt x="156" y="1434"/>
                        <a:pt x="182" y="1437"/>
                      </a:cubicBezTo>
                      <a:cubicBezTo>
                        <a:pt x="220" y="1441"/>
                        <a:pt x="246" y="1415"/>
                        <a:pt x="256" y="1386"/>
                      </a:cubicBezTo>
                      <a:cubicBezTo>
                        <a:pt x="391" y="1408"/>
                        <a:pt x="536" y="1379"/>
                        <a:pt x="668" y="1338"/>
                      </a:cubicBezTo>
                      <a:cubicBezTo>
                        <a:pt x="684" y="1334"/>
                        <a:pt x="700" y="1328"/>
                        <a:pt x="713" y="1325"/>
                      </a:cubicBezTo>
                      <a:cubicBezTo>
                        <a:pt x="716" y="1325"/>
                        <a:pt x="716" y="1325"/>
                        <a:pt x="720" y="1322"/>
                      </a:cubicBezTo>
                      <a:cubicBezTo>
                        <a:pt x="800" y="1299"/>
                        <a:pt x="884" y="1270"/>
                        <a:pt x="968" y="1254"/>
                      </a:cubicBezTo>
                      <a:cubicBezTo>
                        <a:pt x="1054" y="1234"/>
                        <a:pt x="1141" y="1225"/>
                        <a:pt x="1228" y="1228"/>
                      </a:cubicBezTo>
                      <a:cubicBezTo>
                        <a:pt x="1280" y="1228"/>
                        <a:pt x="1367" y="1231"/>
                        <a:pt x="1405" y="1273"/>
                      </a:cubicBezTo>
                      <a:cubicBezTo>
                        <a:pt x="1399" y="1273"/>
                        <a:pt x="1393" y="1273"/>
                        <a:pt x="1389" y="1273"/>
                      </a:cubicBezTo>
                      <a:cubicBezTo>
                        <a:pt x="1261" y="1270"/>
                        <a:pt x="1138" y="1279"/>
                        <a:pt x="1019" y="1331"/>
                      </a:cubicBezTo>
                      <a:cubicBezTo>
                        <a:pt x="1009" y="1334"/>
                        <a:pt x="1003" y="1338"/>
                        <a:pt x="996" y="1341"/>
                      </a:cubicBezTo>
                      <a:cubicBezTo>
                        <a:pt x="916" y="1373"/>
                        <a:pt x="836" y="1408"/>
                        <a:pt x="752" y="1437"/>
                      </a:cubicBezTo>
                      <a:cubicBezTo>
                        <a:pt x="713" y="1450"/>
                        <a:pt x="671" y="1463"/>
                        <a:pt x="629" y="1473"/>
                      </a:cubicBezTo>
                      <a:cubicBezTo>
                        <a:pt x="607" y="1479"/>
                        <a:pt x="588" y="1486"/>
                        <a:pt x="565" y="1489"/>
                      </a:cubicBezTo>
                      <a:cubicBezTo>
                        <a:pt x="559" y="1489"/>
                        <a:pt x="526" y="1499"/>
                        <a:pt x="510" y="1502"/>
                      </a:cubicBezTo>
                      <a:moveTo>
                        <a:pt x="1586" y="1608"/>
                      </a:moveTo>
                      <a:lnTo>
                        <a:pt x="1586" y="1608"/>
                      </a:lnTo>
                      <a:cubicBezTo>
                        <a:pt x="1573" y="1611"/>
                        <a:pt x="1557" y="1618"/>
                        <a:pt x="1541" y="1621"/>
                      </a:cubicBezTo>
                      <a:cubicBezTo>
                        <a:pt x="1528" y="1611"/>
                        <a:pt x="1515" y="1602"/>
                        <a:pt x="1502" y="1595"/>
                      </a:cubicBezTo>
                      <a:cubicBezTo>
                        <a:pt x="1493" y="1589"/>
                        <a:pt x="1483" y="1579"/>
                        <a:pt x="1476" y="1572"/>
                      </a:cubicBezTo>
                      <a:cubicBezTo>
                        <a:pt x="1441" y="1550"/>
                        <a:pt x="1409" y="1527"/>
                        <a:pt x="1370" y="1515"/>
                      </a:cubicBezTo>
                      <a:cubicBezTo>
                        <a:pt x="1331" y="1502"/>
                        <a:pt x="1289" y="1489"/>
                        <a:pt x="1248" y="1483"/>
                      </a:cubicBezTo>
                      <a:cubicBezTo>
                        <a:pt x="1093" y="1460"/>
                        <a:pt x="939" y="1492"/>
                        <a:pt x="797" y="1556"/>
                      </a:cubicBezTo>
                      <a:cubicBezTo>
                        <a:pt x="649" y="1621"/>
                        <a:pt x="513" y="1714"/>
                        <a:pt x="365" y="1779"/>
                      </a:cubicBezTo>
                      <a:cubicBezTo>
                        <a:pt x="362" y="1782"/>
                        <a:pt x="359" y="1782"/>
                        <a:pt x="356" y="1785"/>
                      </a:cubicBezTo>
                      <a:cubicBezTo>
                        <a:pt x="314" y="1750"/>
                        <a:pt x="282" y="1717"/>
                        <a:pt x="275" y="1711"/>
                      </a:cubicBezTo>
                      <a:cubicBezTo>
                        <a:pt x="259" y="1695"/>
                        <a:pt x="243" y="1679"/>
                        <a:pt x="240" y="1653"/>
                      </a:cubicBezTo>
                      <a:cubicBezTo>
                        <a:pt x="240" y="1624"/>
                        <a:pt x="252" y="1598"/>
                        <a:pt x="275" y="1582"/>
                      </a:cubicBezTo>
                      <a:cubicBezTo>
                        <a:pt x="294" y="1563"/>
                        <a:pt x="327" y="1547"/>
                        <a:pt x="352" y="1556"/>
                      </a:cubicBezTo>
                      <a:cubicBezTo>
                        <a:pt x="381" y="1569"/>
                        <a:pt x="378" y="1589"/>
                        <a:pt x="372" y="1611"/>
                      </a:cubicBezTo>
                      <a:cubicBezTo>
                        <a:pt x="365" y="1631"/>
                        <a:pt x="362" y="1650"/>
                        <a:pt x="368" y="1669"/>
                      </a:cubicBezTo>
                      <a:cubicBezTo>
                        <a:pt x="378" y="1688"/>
                        <a:pt x="401" y="1698"/>
                        <a:pt x="423" y="1701"/>
                      </a:cubicBezTo>
                      <a:cubicBezTo>
                        <a:pt x="449" y="1704"/>
                        <a:pt x="478" y="1698"/>
                        <a:pt x="500" y="1679"/>
                      </a:cubicBezTo>
                      <a:cubicBezTo>
                        <a:pt x="575" y="1640"/>
                        <a:pt x="645" y="1585"/>
                        <a:pt x="720" y="1543"/>
                      </a:cubicBezTo>
                      <a:cubicBezTo>
                        <a:pt x="819" y="1489"/>
                        <a:pt x="929" y="1444"/>
                        <a:pt x="1041" y="1421"/>
                      </a:cubicBezTo>
                      <a:cubicBezTo>
                        <a:pt x="1157" y="1399"/>
                        <a:pt x="1283" y="1389"/>
                        <a:pt x="1396" y="1428"/>
                      </a:cubicBezTo>
                      <a:cubicBezTo>
                        <a:pt x="1499" y="1463"/>
                        <a:pt x="1586" y="1527"/>
                        <a:pt x="1673" y="1595"/>
                      </a:cubicBezTo>
                      <a:cubicBezTo>
                        <a:pt x="1644" y="1598"/>
                        <a:pt x="1615" y="1602"/>
                        <a:pt x="1586" y="1608"/>
                      </a:cubicBezTo>
                      <a:moveTo>
                        <a:pt x="1711" y="1592"/>
                      </a:moveTo>
                      <a:lnTo>
                        <a:pt x="1711" y="1592"/>
                      </a:lnTo>
                      <a:cubicBezTo>
                        <a:pt x="1705" y="1592"/>
                        <a:pt x="1698" y="1592"/>
                        <a:pt x="1695" y="1589"/>
                      </a:cubicBezTo>
                      <a:cubicBezTo>
                        <a:pt x="1689" y="1585"/>
                        <a:pt x="1686" y="1582"/>
                        <a:pt x="1682" y="1579"/>
                      </a:cubicBezTo>
                      <a:cubicBezTo>
                        <a:pt x="1612" y="1508"/>
                        <a:pt x="1531" y="1450"/>
                        <a:pt x="1441" y="1411"/>
                      </a:cubicBezTo>
                      <a:cubicBezTo>
                        <a:pt x="1434" y="1411"/>
                        <a:pt x="1428" y="1408"/>
                        <a:pt x="1425" y="1405"/>
                      </a:cubicBezTo>
                      <a:cubicBezTo>
                        <a:pt x="1261" y="1344"/>
                        <a:pt x="1080" y="1363"/>
                        <a:pt x="919" y="1418"/>
                      </a:cubicBezTo>
                      <a:cubicBezTo>
                        <a:pt x="829" y="1444"/>
                        <a:pt x="745" y="1486"/>
                        <a:pt x="665" y="1531"/>
                      </a:cubicBezTo>
                      <a:cubicBezTo>
                        <a:pt x="620" y="1556"/>
                        <a:pt x="588" y="1579"/>
                        <a:pt x="542" y="1608"/>
                      </a:cubicBezTo>
                      <a:cubicBezTo>
                        <a:pt x="546" y="1579"/>
                        <a:pt x="539" y="1553"/>
                        <a:pt x="529" y="1531"/>
                      </a:cubicBezTo>
                      <a:cubicBezTo>
                        <a:pt x="565" y="1524"/>
                        <a:pt x="671" y="1499"/>
                        <a:pt x="681" y="1495"/>
                      </a:cubicBezTo>
                      <a:cubicBezTo>
                        <a:pt x="739" y="1479"/>
                        <a:pt x="968" y="1383"/>
                        <a:pt x="1032" y="1360"/>
                      </a:cubicBezTo>
                      <a:cubicBezTo>
                        <a:pt x="1186" y="1312"/>
                        <a:pt x="1354" y="1325"/>
                        <a:pt x="1505" y="1373"/>
                      </a:cubicBezTo>
                      <a:cubicBezTo>
                        <a:pt x="1631" y="1415"/>
                        <a:pt x="1753" y="1483"/>
                        <a:pt x="1818" y="1595"/>
                      </a:cubicBezTo>
                      <a:cubicBezTo>
                        <a:pt x="1782" y="1595"/>
                        <a:pt x="1747" y="1592"/>
                        <a:pt x="1711" y="1592"/>
                      </a:cubicBezTo>
                      <a:moveTo>
                        <a:pt x="1856" y="1602"/>
                      </a:moveTo>
                      <a:lnTo>
                        <a:pt x="1856" y="1602"/>
                      </a:lnTo>
                      <a:cubicBezTo>
                        <a:pt x="1853" y="1598"/>
                        <a:pt x="1850" y="1598"/>
                        <a:pt x="1847" y="1598"/>
                      </a:cubicBezTo>
                      <a:cubicBezTo>
                        <a:pt x="1843" y="1595"/>
                        <a:pt x="1843" y="1592"/>
                        <a:pt x="1840" y="1589"/>
                      </a:cubicBezTo>
                      <a:cubicBezTo>
                        <a:pt x="1786" y="1495"/>
                        <a:pt x="1698" y="1415"/>
                        <a:pt x="1599" y="1376"/>
                      </a:cubicBezTo>
                      <a:cubicBezTo>
                        <a:pt x="1525" y="1347"/>
                        <a:pt x="1450" y="1322"/>
                        <a:pt x="1370" y="1309"/>
                      </a:cubicBezTo>
                      <a:cubicBezTo>
                        <a:pt x="1373" y="1309"/>
                        <a:pt x="1373" y="1309"/>
                        <a:pt x="1377" y="1309"/>
                      </a:cubicBezTo>
                      <a:cubicBezTo>
                        <a:pt x="1460" y="1309"/>
                        <a:pt x="1547" y="1315"/>
                        <a:pt x="1625" y="1344"/>
                      </a:cubicBezTo>
                      <a:cubicBezTo>
                        <a:pt x="1695" y="1376"/>
                        <a:pt x="1763" y="1421"/>
                        <a:pt x="1818" y="1476"/>
                      </a:cubicBezTo>
                      <a:cubicBezTo>
                        <a:pt x="1843" y="1502"/>
                        <a:pt x="1873" y="1531"/>
                        <a:pt x="1892" y="1560"/>
                      </a:cubicBezTo>
                      <a:cubicBezTo>
                        <a:pt x="1892" y="1563"/>
                        <a:pt x="1895" y="1563"/>
                        <a:pt x="1895" y="1566"/>
                      </a:cubicBezTo>
                      <a:cubicBezTo>
                        <a:pt x="1905" y="1579"/>
                        <a:pt x="1914" y="1595"/>
                        <a:pt x="1918" y="1611"/>
                      </a:cubicBezTo>
                      <a:cubicBezTo>
                        <a:pt x="1898" y="1608"/>
                        <a:pt x="1876" y="1605"/>
                        <a:pt x="1856" y="1602"/>
                      </a:cubicBezTo>
                      <a:moveTo>
                        <a:pt x="2114" y="1685"/>
                      </a:moveTo>
                      <a:lnTo>
                        <a:pt x="2114" y="1685"/>
                      </a:lnTo>
                      <a:cubicBezTo>
                        <a:pt x="2056" y="1656"/>
                        <a:pt x="2001" y="1634"/>
                        <a:pt x="1937" y="1618"/>
                      </a:cubicBezTo>
                      <a:cubicBezTo>
                        <a:pt x="1940" y="1618"/>
                        <a:pt x="1930" y="1595"/>
                        <a:pt x="1918" y="1572"/>
                      </a:cubicBezTo>
                      <a:cubicBezTo>
                        <a:pt x="1982" y="1589"/>
                        <a:pt x="2034" y="1595"/>
                        <a:pt x="2098" y="1569"/>
                      </a:cubicBezTo>
                      <a:cubicBezTo>
                        <a:pt x="2166" y="1540"/>
                        <a:pt x="2246" y="1479"/>
                        <a:pt x="2323" y="1511"/>
                      </a:cubicBezTo>
                      <a:cubicBezTo>
                        <a:pt x="2327" y="1511"/>
                        <a:pt x="2330" y="1508"/>
                        <a:pt x="2327" y="1505"/>
                      </a:cubicBezTo>
                      <a:cubicBezTo>
                        <a:pt x="2275" y="1476"/>
                        <a:pt x="2223" y="1492"/>
                        <a:pt x="2172" y="1515"/>
                      </a:cubicBezTo>
                      <a:cubicBezTo>
                        <a:pt x="2133" y="1531"/>
                        <a:pt x="2095" y="1550"/>
                        <a:pt x="2056" y="1560"/>
                      </a:cubicBezTo>
                      <a:cubicBezTo>
                        <a:pt x="2005" y="1572"/>
                        <a:pt x="1956" y="1560"/>
                        <a:pt x="1905" y="1547"/>
                      </a:cubicBezTo>
                      <a:lnTo>
                        <a:pt x="1905" y="1547"/>
                      </a:lnTo>
                      <a:cubicBezTo>
                        <a:pt x="1895" y="1527"/>
                        <a:pt x="1885" y="1515"/>
                        <a:pt x="1885" y="1511"/>
                      </a:cubicBezTo>
                      <a:cubicBezTo>
                        <a:pt x="1856" y="1463"/>
                        <a:pt x="1808" y="1421"/>
                        <a:pt x="1766" y="1389"/>
                      </a:cubicBezTo>
                      <a:cubicBezTo>
                        <a:pt x="1750" y="1379"/>
                        <a:pt x="1737" y="1367"/>
                        <a:pt x="1721" y="1357"/>
                      </a:cubicBezTo>
                      <a:cubicBezTo>
                        <a:pt x="1763" y="1338"/>
                        <a:pt x="1795" y="1302"/>
                        <a:pt x="1824" y="1263"/>
                      </a:cubicBezTo>
                      <a:cubicBezTo>
                        <a:pt x="1840" y="1234"/>
                        <a:pt x="1853" y="1202"/>
                        <a:pt x="1866" y="1173"/>
                      </a:cubicBezTo>
                      <a:cubicBezTo>
                        <a:pt x="1879" y="1151"/>
                        <a:pt x="1892" y="1118"/>
                        <a:pt x="1914" y="1102"/>
                      </a:cubicBezTo>
                      <a:cubicBezTo>
                        <a:pt x="1927" y="1096"/>
                        <a:pt x="1943" y="1093"/>
                        <a:pt x="1956" y="1086"/>
                      </a:cubicBezTo>
                      <a:cubicBezTo>
                        <a:pt x="1959" y="1083"/>
                        <a:pt x="1959" y="1080"/>
                        <a:pt x="1956" y="1080"/>
                      </a:cubicBezTo>
                      <a:cubicBezTo>
                        <a:pt x="1892" y="1074"/>
                        <a:pt x="1866" y="1128"/>
                        <a:pt x="1840" y="1177"/>
                      </a:cubicBezTo>
                      <a:cubicBezTo>
                        <a:pt x="1808" y="1247"/>
                        <a:pt x="1769" y="1312"/>
                        <a:pt x="1695" y="1341"/>
                      </a:cubicBezTo>
                      <a:cubicBezTo>
                        <a:pt x="1682" y="1334"/>
                        <a:pt x="1673" y="1331"/>
                        <a:pt x="1660" y="1325"/>
                      </a:cubicBezTo>
                      <a:cubicBezTo>
                        <a:pt x="1657" y="1322"/>
                        <a:pt x="1625" y="1312"/>
                        <a:pt x="1621" y="1309"/>
                      </a:cubicBezTo>
                      <a:cubicBezTo>
                        <a:pt x="1615" y="1289"/>
                        <a:pt x="1605" y="1273"/>
                        <a:pt x="1596" y="1254"/>
                      </a:cubicBezTo>
                      <a:cubicBezTo>
                        <a:pt x="1657" y="1267"/>
                        <a:pt x="1734" y="1209"/>
                        <a:pt x="1773" y="1167"/>
                      </a:cubicBezTo>
                      <a:cubicBezTo>
                        <a:pt x="1802" y="1135"/>
                        <a:pt x="1827" y="1099"/>
                        <a:pt x="1847" y="1061"/>
                      </a:cubicBezTo>
                      <a:cubicBezTo>
                        <a:pt x="1860" y="1038"/>
                        <a:pt x="1866" y="1016"/>
                        <a:pt x="1879" y="996"/>
                      </a:cubicBezTo>
                      <a:cubicBezTo>
                        <a:pt x="1905" y="959"/>
                        <a:pt x="1959" y="926"/>
                        <a:pt x="1995" y="977"/>
                      </a:cubicBezTo>
                      <a:cubicBezTo>
                        <a:pt x="1998" y="980"/>
                        <a:pt x="2008" y="983"/>
                        <a:pt x="2011" y="977"/>
                      </a:cubicBezTo>
                      <a:cubicBezTo>
                        <a:pt x="2050" y="943"/>
                        <a:pt x="2133" y="946"/>
                        <a:pt x="2162" y="993"/>
                      </a:cubicBezTo>
                      <a:cubicBezTo>
                        <a:pt x="2166" y="999"/>
                        <a:pt x="2172" y="993"/>
                        <a:pt x="2172" y="986"/>
                      </a:cubicBezTo>
                      <a:cubicBezTo>
                        <a:pt x="2146" y="930"/>
                        <a:pt x="2056" y="923"/>
                        <a:pt x="2005" y="955"/>
                      </a:cubicBezTo>
                      <a:cubicBezTo>
                        <a:pt x="1956" y="898"/>
                        <a:pt x="1879" y="946"/>
                        <a:pt x="1850" y="1006"/>
                      </a:cubicBezTo>
                      <a:cubicBezTo>
                        <a:pt x="1824" y="1061"/>
                        <a:pt x="1795" y="1115"/>
                        <a:pt x="1750" y="1157"/>
                      </a:cubicBezTo>
                      <a:cubicBezTo>
                        <a:pt x="1718" y="1193"/>
                        <a:pt x="1644" y="1247"/>
                        <a:pt x="1589" y="1231"/>
                      </a:cubicBezTo>
                      <a:cubicBezTo>
                        <a:pt x="1586" y="1231"/>
                        <a:pt x="1583" y="1231"/>
                        <a:pt x="1583" y="1231"/>
                      </a:cubicBezTo>
                      <a:cubicBezTo>
                        <a:pt x="1544" y="1177"/>
                        <a:pt x="1496" y="1125"/>
                        <a:pt x="1441" y="1086"/>
                      </a:cubicBezTo>
                      <a:cubicBezTo>
                        <a:pt x="1454" y="1086"/>
                        <a:pt x="1463" y="1083"/>
                        <a:pt x="1473" y="1077"/>
                      </a:cubicBezTo>
                      <a:cubicBezTo>
                        <a:pt x="1502" y="1064"/>
                        <a:pt x="1518" y="1038"/>
                        <a:pt x="1531" y="1012"/>
                      </a:cubicBezTo>
                      <a:cubicBezTo>
                        <a:pt x="1544" y="986"/>
                        <a:pt x="1550" y="962"/>
                        <a:pt x="1566" y="939"/>
                      </a:cubicBezTo>
                      <a:cubicBezTo>
                        <a:pt x="1570" y="936"/>
                        <a:pt x="1573" y="933"/>
                        <a:pt x="1576" y="930"/>
                      </a:cubicBezTo>
                      <a:cubicBezTo>
                        <a:pt x="1583" y="933"/>
                        <a:pt x="1586" y="936"/>
                        <a:pt x="1592" y="936"/>
                      </a:cubicBezTo>
                      <a:cubicBezTo>
                        <a:pt x="1596" y="926"/>
                        <a:pt x="1605" y="917"/>
                        <a:pt x="1618" y="907"/>
                      </a:cubicBezTo>
                      <a:cubicBezTo>
                        <a:pt x="1615" y="907"/>
                        <a:pt x="1612" y="907"/>
                        <a:pt x="1612" y="907"/>
                      </a:cubicBezTo>
                      <a:cubicBezTo>
                        <a:pt x="1612" y="904"/>
                        <a:pt x="1615" y="904"/>
                        <a:pt x="1615" y="904"/>
                      </a:cubicBezTo>
                      <a:cubicBezTo>
                        <a:pt x="1641" y="888"/>
                        <a:pt x="1682" y="872"/>
                        <a:pt x="1711" y="888"/>
                      </a:cubicBezTo>
                      <a:cubicBezTo>
                        <a:pt x="1744" y="907"/>
                        <a:pt x="1747" y="974"/>
                        <a:pt x="1715" y="996"/>
                      </a:cubicBezTo>
                      <a:cubicBezTo>
                        <a:pt x="1698" y="1009"/>
                        <a:pt x="1673" y="1006"/>
                        <a:pt x="1653" y="996"/>
                      </a:cubicBezTo>
                      <a:cubicBezTo>
                        <a:pt x="1641" y="993"/>
                        <a:pt x="1634" y="986"/>
                        <a:pt x="1625" y="980"/>
                      </a:cubicBezTo>
                      <a:cubicBezTo>
                        <a:pt x="1618" y="977"/>
                        <a:pt x="1615" y="974"/>
                        <a:pt x="1608" y="974"/>
                      </a:cubicBezTo>
                      <a:cubicBezTo>
                        <a:pt x="1589" y="977"/>
                        <a:pt x="1576" y="1006"/>
                        <a:pt x="1576" y="1022"/>
                      </a:cubicBezTo>
                      <a:cubicBezTo>
                        <a:pt x="1573" y="1041"/>
                        <a:pt x="1576" y="1070"/>
                        <a:pt x="1589" y="1086"/>
                      </a:cubicBezTo>
                      <a:cubicBezTo>
                        <a:pt x="1625" y="1125"/>
                        <a:pt x="1682" y="1109"/>
                        <a:pt x="1721" y="1086"/>
                      </a:cubicBezTo>
                      <a:cubicBezTo>
                        <a:pt x="1773" y="1058"/>
                        <a:pt x="1798" y="1009"/>
                        <a:pt x="1818" y="959"/>
                      </a:cubicBezTo>
                      <a:cubicBezTo>
                        <a:pt x="1834" y="920"/>
                        <a:pt x="1856" y="885"/>
                        <a:pt x="1885" y="856"/>
                      </a:cubicBezTo>
                      <a:cubicBezTo>
                        <a:pt x="1889" y="856"/>
                        <a:pt x="1892" y="856"/>
                        <a:pt x="1895" y="856"/>
                      </a:cubicBezTo>
                      <a:cubicBezTo>
                        <a:pt x="1895" y="852"/>
                        <a:pt x="1898" y="846"/>
                        <a:pt x="1902" y="843"/>
                      </a:cubicBezTo>
                      <a:cubicBezTo>
                        <a:pt x="1911" y="833"/>
                        <a:pt x="1921" y="827"/>
                        <a:pt x="1934" y="817"/>
                      </a:cubicBezTo>
                      <a:cubicBezTo>
                        <a:pt x="1959" y="804"/>
                        <a:pt x="1992" y="798"/>
                        <a:pt x="2018" y="810"/>
                      </a:cubicBezTo>
                      <a:cubicBezTo>
                        <a:pt x="2056" y="830"/>
                        <a:pt x="2050" y="865"/>
                        <a:pt x="2062" y="901"/>
                      </a:cubicBezTo>
                      <a:cubicBezTo>
                        <a:pt x="2066" y="907"/>
                        <a:pt x="2072" y="910"/>
                        <a:pt x="2078" y="907"/>
                      </a:cubicBezTo>
                      <a:cubicBezTo>
                        <a:pt x="2107" y="901"/>
                        <a:pt x="2137" y="898"/>
                        <a:pt x="2166" y="910"/>
                      </a:cubicBezTo>
                      <a:cubicBezTo>
                        <a:pt x="2194" y="923"/>
                        <a:pt x="2217" y="952"/>
                        <a:pt x="2220" y="983"/>
                      </a:cubicBezTo>
                      <a:cubicBezTo>
                        <a:pt x="2223" y="1012"/>
                        <a:pt x="2223" y="1035"/>
                        <a:pt x="2249" y="1054"/>
                      </a:cubicBezTo>
                      <a:cubicBezTo>
                        <a:pt x="2272" y="1070"/>
                        <a:pt x="2298" y="1080"/>
                        <a:pt x="2314" y="1106"/>
                      </a:cubicBezTo>
                      <a:cubicBezTo>
                        <a:pt x="2327" y="1128"/>
                        <a:pt x="2333" y="1151"/>
                        <a:pt x="2330" y="1177"/>
                      </a:cubicBezTo>
                      <a:cubicBezTo>
                        <a:pt x="2327" y="1190"/>
                        <a:pt x="2323" y="1202"/>
                        <a:pt x="2317" y="1215"/>
                      </a:cubicBezTo>
                      <a:cubicBezTo>
                        <a:pt x="2301" y="1238"/>
                        <a:pt x="2275" y="1254"/>
                        <a:pt x="2246" y="1254"/>
                      </a:cubicBezTo>
                      <a:cubicBezTo>
                        <a:pt x="2240" y="1254"/>
                        <a:pt x="2233" y="1254"/>
                        <a:pt x="2227" y="1254"/>
                      </a:cubicBezTo>
                      <a:cubicBezTo>
                        <a:pt x="2201" y="1247"/>
                        <a:pt x="2166" y="1231"/>
                        <a:pt x="2156" y="1202"/>
                      </a:cubicBezTo>
                      <a:cubicBezTo>
                        <a:pt x="2150" y="1186"/>
                        <a:pt x="2156" y="1183"/>
                        <a:pt x="2169" y="1177"/>
                      </a:cubicBezTo>
                      <a:cubicBezTo>
                        <a:pt x="2178" y="1170"/>
                        <a:pt x="2185" y="1161"/>
                        <a:pt x="2191" y="1154"/>
                      </a:cubicBezTo>
                      <a:cubicBezTo>
                        <a:pt x="2223" y="1106"/>
                        <a:pt x="2188" y="1058"/>
                        <a:pt x="2140" y="1041"/>
                      </a:cubicBezTo>
                      <a:cubicBezTo>
                        <a:pt x="2124" y="1035"/>
                        <a:pt x="2111" y="1032"/>
                        <a:pt x="2095" y="1035"/>
                      </a:cubicBezTo>
                      <a:cubicBezTo>
                        <a:pt x="2059" y="1035"/>
                        <a:pt x="2027" y="1048"/>
                        <a:pt x="1998" y="1070"/>
                      </a:cubicBezTo>
                      <a:cubicBezTo>
                        <a:pt x="1959" y="1096"/>
                        <a:pt x="1927" y="1141"/>
                        <a:pt x="1924" y="1190"/>
                      </a:cubicBezTo>
                      <a:cubicBezTo>
                        <a:pt x="1918" y="1231"/>
                        <a:pt x="1940" y="1292"/>
                        <a:pt x="1988" y="1302"/>
                      </a:cubicBezTo>
                      <a:cubicBezTo>
                        <a:pt x="1992" y="1302"/>
                        <a:pt x="1992" y="1302"/>
                        <a:pt x="1995" y="1302"/>
                      </a:cubicBezTo>
                      <a:cubicBezTo>
                        <a:pt x="2014" y="1302"/>
                        <a:pt x="2030" y="1292"/>
                        <a:pt x="2050" y="1286"/>
                      </a:cubicBezTo>
                      <a:cubicBezTo>
                        <a:pt x="2059" y="1279"/>
                        <a:pt x="2069" y="1279"/>
                        <a:pt x="2075" y="1279"/>
                      </a:cubicBezTo>
                      <a:cubicBezTo>
                        <a:pt x="2091" y="1279"/>
                        <a:pt x="2104" y="1286"/>
                        <a:pt x="2117" y="1299"/>
                      </a:cubicBezTo>
                      <a:cubicBezTo>
                        <a:pt x="2140" y="1318"/>
                        <a:pt x="2159" y="1347"/>
                        <a:pt x="2156" y="1376"/>
                      </a:cubicBezTo>
                      <a:cubicBezTo>
                        <a:pt x="2153" y="1395"/>
                        <a:pt x="2130" y="1411"/>
                        <a:pt x="2111" y="1411"/>
                      </a:cubicBezTo>
                      <a:cubicBezTo>
                        <a:pt x="2098" y="1411"/>
                        <a:pt x="2088" y="1408"/>
                        <a:pt x="2082" y="1395"/>
                      </a:cubicBezTo>
                      <a:cubicBezTo>
                        <a:pt x="2069" y="1376"/>
                        <a:pt x="2062" y="1360"/>
                        <a:pt x="2037" y="1354"/>
                      </a:cubicBezTo>
                      <a:cubicBezTo>
                        <a:pt x="2030" y="1350"/>
                        <a:pt x="2027" y="1350"/>
                        <a:pt x="2021" y="1350"/>
                      </a:cubicBezTo>
                      <a:cubicBezTo>
                        <a:pt x="2005" y="1350"/>
                        <a:pt x="1988" y="1357"/>
                        <a:pt x="1975" y="1367"/>
                      </a:cubicBezTo>
                      <a:cubicBezTo>
                        <a:pt x="1940" y="1402"/>
                        <a:pt x="1946" y="1466"/>
                        <a:pt x="1988" y="1492"/>
                      </a:cubicBezTo>
                      <a:cubicBezTo>
                        <a:pt x="2011" y="1505"/>
                        <a:pt x="2037" y="1508"/>
                        <a:pt x="2066" y="1508"/>
                      </a:cubicBezTo>
                      <a:cubicBezTo>
                        <a:pt x="2095" y="1508"/>
                        <a:pt x="2124" y="1505"/>
                        <a:pt x="2146" y="1495"/>
                      </a:cubicBezTo>
                      <a:cubicBezTo>
                        <a:pt x="2194" y="1483"/>
                        <a:pt x="2240" y="1454"/>
                        <a:pt x="2291" y="1454"/>
                      </a:cubicBezTo>
                      <a:cubicBezTo>
                        <a:pt x="2301" y="1454"/>
                        <a:pt x="2307" y="1457"/>
                        <a:pt x="2314" y="1457"/>
                      </a:cubicBezTo>
                      <a:cubicBezTo>
                        <a:pt x="2368" y="1470"/>
                        <a:pt x="2420" y="1508"/>
                        <a:pt x="2433" y="1563"/>
                      </a:cubicBezTo>
                      <a:cubicBezTo>
                        <a:pt x="2443" y="1592"/>
                        <a:pt x="2439" y="1624"/>
                        <a:pt x="2420" y="1647"/>
                      </a:cubicBezTo>
                      <a:cubicBezTo>
                        <a:pt x="2404" y="1663"/>
                        <a:pt x="2381" y="1676"/>
                        <a:pt x="2355" y="1676"/>
                      </a:cubicBezTo>
                      <a:cubicBezTo>
                        <a:pt x="2349" y="1676"/>
                        <a:pt x="2343" y="1676"/>
                        <a:pt x="2333" y="1672"/>
                      </a:cubicBezTo>
                      <a:cubicBezTo>
                        <a:pt x="2294" y="1656"/>
                        <a:pt x="2336" y="1598"/>
                        <a:pt x="2323" y="1566"/>
                      </a:cubicBezTo>
                      <a:cubicBezTo>
                        <a:pt x="2314" y="1540"/>
                        <a:pt x="2288" y="1527"/>
                        <a:pt x="2262" y="1527"/>
                      </a:cubicBezTo>
                      <a:cubicBezTo>
                        <a:pt x="2240" y="1527"/>
                        <a:pt x="2220" y="1534"/>
                        <a:pt x="2204" y="1543"/>
                      </a:cubicBezTo>
                      <a:cubicBezTo>
                        <a:pt x="2162" y="1566"/>
                        <a:pt x="2130" y="1615"/>
                        <a:pt x="2140" y="1666"/>
                      </a:cubicBezTo>
                      <a:cubicBezTo>
                        <a:pt x="2140" y="1666"/>
                        <a:pt x="2140" y="1669"/>
                        <a:pt x="2143" y="1672"/>
                      </a:cubicBezTo>
                      <a:cubicBezTo>
                        <a:pt x="2146" y="1688"/>
                        <a:pt x="2156" y="1698"/>
                        <a:pt x="2166" y="1711"/>
                      </a:cubicBezTo>
                      <a:cubicBezTo>
                        <a:pt x="2150" y="1701"/>
                        <a:pt x="2130" y="1692"/>
                        <a:pt x="2114" y="1685"/>
                      </a:cubicBezTo>
                      <a:moveTo>
                        <a:pt x="3508" y="1608"/>
                      </a:moveTo>
                      <a:lnTo>
                        <a:pt x="3508" y="1608"/>
                      </a:lnTo>
                      <a:cubicBezTo>
                        <a:pt x="3496" y="1611"/>
                        <a:pt x="3480" y="1618"/>
                        <a:pt x="3464" y="1621"/>
                      </a:cubicBezTo>
                      <a:cubicBezTo>
                        <a:pt x="3451" y="1611"/>
                        <a:pt x="3438" y="1602"/>
                        <a:pt x="3425" y="1595"/>
                      </a:cubicBezTo>
                      <a:cubicBezTo>
                        <a:pt x="3415" y="1589"/>
                        <a:pt x="3405" y="1579"/>
                        <a:pt x="3399" y="1572"/>
                      </a:cubicBezTo>
                      <a:cubicBezTo>
                        <a:pt x="3364" y="1550"/>
                        <a:pt x="3332" y="1527"/>
                        <a:pt x="3293" y="1515"/>
                      </a:cubicBezTo>
                      <a:cubicBezTo>
                        <a:pt x="3254" y="1502"/>
                        <a:pt x="3212" y="1489"/>
                        <a:pt x="3170" y="1483"/>
                      </a:cubicBezTo>
                      <a:cubicBezTo>
                        <a:pt x="3016" y="1460"/>
                        <a:pt x="2861" y="1492"/>
                        <a:pt x="2719" y="1556"/>
                      </a:cubicBezTo>
                      <a:cubicBezTo>
                        <a:pt x="2571" y="1621"/>
                        <a:pt x="2436" y="1714"/>
                        <a:pt x="2288" y="1779"/>
                      </a:cubicBezTo>
                      <a:cubicBezTo>
                        <a:pt x="2285" y="1782"/>
                        <a:pt x="2282" y="1782"/>
                        <a:pt x="2278" y="1785"/>
                      </a:cubicBezTo>
                      <a:cubicBezTo>
                        <a:pt x="2269" y="1775"/>
                        <a:pt x="2259" y="1769"/>
                        <a:pt x="2252" y="1763"/>
                      </a:cubicBezTo>
                      <a:cubicBezTo>
                        <a:pt x="2233" y="1743"/>
                        <a:pt x="2217" y="1730"/>
                        <a:pt x="2207" y="1721"/>
                      </a:cubicBezTo>
                      <a:cubicBezTo>
                        <a:pt x="2207" y="1717"/>
                        <a:pt x="2204" y="1714"/>
                        <a:pt x="2201" y="1711"/>
                      </a:cubicBezTo>
                      <a:cubicBezTo>
                        <a:pt x="2185" y="1695"/>
                        <a:pt x="2166" y="1679"/>
                        <a:pt x="2166" y="1653"/>
                      </a:cubicBezTo>
                      <a:cubicBezTo>
                        <a:pt x="2162" y="1624"/>
                        <a:pt x="2178" y="1598"/>
                        <a:pt x="2198" y="1582"/>
                      </a:cubicBezTo>
                      <a:cubicBezTo>
                        <a:pt x="2214" y="1566"/>
                        <a:pt x="2233" y="1553"/>
                        <a:pt x="2256" y="1553"/>
                      </a:cubicBezTo>
                      <a:cubicBezTo>
                        <a:pt x="2262" y="1553"/>
                        <a:pt x="2269" y="1553"/>
                        <a:pt x="2275" y="1556"/>
                      </a:cubicBezTo>
                      <a:cubicBezTo>
                        <a:pt x="2304" y="1569"/>
                        <a:pt x="2301" y="1589"/>
                        <a:pt x="2294" y="1611"/>
                      </a:cubicBezTo>
                      <a:cubicBezTo>
                        <a:pt x="2288" y="1631"/>
                        <a:pt x="2285" y="1650"/>
                        <a:pt x="2291" y="1669"/>
                      </a:cubicBezTo>
                      <a:cubicBezTo>
                        <a:pt x="2301" y="1688"/>
                        <a:pt x="2323" y="1698"/>
                        <a:pt x="2346" y="1701"/>
                      </a:cubicBezTo>
                      <a:cubicBezTo>
                        <a:pt x="2349" y="1701"/>
                        <a:pt x="2352" y="1704"/>
                        <a:pt x="2355" y="1704"/>
                      </a:cubicBezTo>
                      <a:cubicBezTo>
                        <a:pt x="2381" y="1704"/>
                        <a:pt x="2407" y="1695"/>
                        <a:pt x="2426" y="1676"/>
                      </a:cubicBezTo>
                      <a:cubicBezTo>
                        <a:pt x="2500" y="1637"/>
                        <a:pt x="2568" y="1582"/>
                        <a:pt x="2642" y="1543"/>
                      </a:cubicBezTo>
                      <a:cubicBezTo>
                        <a:pt x="2742" y="1489"/>
                        <a:pt x="2851" y="1444"/>
                        <a:pt x="2964" y="1421"/>
                      </a:cubicBezTo>
                      <a:cubicBezTo>
                        <a:pt x="3080" y="1399"/>
                        <a:pt x="3206" y="1389"/>
                        <a:pt x="3319" y="1428"/>
                      </a:cubicBezTo>
                      <a:cubicBezTo>
                        <a:pt x="3421" y="1463"/>
                        <a:pt x="3508" y="1527"/>
                        <a:pt x="3596" y="1595"/>
                      </a:cubicBezTo>
                      <a:cubicBezTo>
                        <a:pt x="3566" y="1598"/>
                        <a:pt x="3537" y="1602"/>
                        <a:pt x="3508" y="1608"/>
                      </a:cubicBezTo>
                      <a:moveTo>
                        <a:pt x="3634" y="1592"/>
                      </a:moveTo>
                      <a:lnTo>
                        <a:pt x="3634" y="1592"/>
                      </a:lnTo>
                      <a:cubicBezTo>
                        <a:pt x="3628" y="1592"/>
                        <a:pt x="3621" y="1592"/>
                        <a:pt x="3618" y="1589"/>
                      </a:cubicBezTo>
                      <a:cubicBezTo>
                        <a:pt x="3612" y="1585"/>
                        <a:pt x="3608" y="1582"/>
                        <a:pt x="3605" y="1579"/>
                      </a:cubicBezTo>
                      <a:cubicBezTo>
                        <a:pt x="3534" y="1508"/>
                        <a:pt x="3454" y="1450"/>
                        <a:pt x="3364" y="1411"/>
                      </a:cubicBezTo>
                      <a:cubicBezTo>
                        <a:pt x="3357" y="1411"/>
                        <a:pt x="3351" y="1408"/>
                        <a:pt x="3348" y="1405"/>
                      </a:cubicBezTo>
                      <a:cubicBezTo>
                        <a:pt x="3183" y="1344"/>
                        <a:pt x="3003" y="1363"/>
                        <a:pt x="2842" y="1418"/>
                      </a:cubicBezTo>
                      <a:cubicBezTo>
                        <a:pt x="2752" y="1444"/>
                        <a:pt x="2668" y="1486"/>
                        <a:pt x="2587" y="1531"/>
                      </a:cubicBezTo>
                      <a:cubicBezTo>
                        <a:pt x="2542" y="1556"/>
                        <a:pt x="2510" y="1579"/>
                        <a:pt x="2468" y="1608"/>
                      </a:cubicBezTo>
                      <a:cubicBezTo>
                        <a:pt x="2471" y="1579"/>
                        <a:pt x="2465" y="1553"/>
                        <a:pt x="2452" y="1531"/>
                      </a:cubicBezTo>
                      <a:cubicBezTo>
                        <a:pt x="2487" y="1521"/>
                        <a:pt x="2594" y="1499"/>
                        <a:pt x="2603" y="1495"/>
                      </a:cubicBezTo>
                      <a:cubicBezTo>
                        <a:pt x="2662" y="1479"/>
                        <a:pt x="2890" y="1383"/>
                        <a:pt x="2955" y="1360"/>
                      </a:cubicBezTo>
                      <a:cubicBezTo>
                        <a:pt x="3109" y="1312"/>
                        <a:pt x="3276" y="1325"/>
                        <a:pt x="3428" y="1373"/>
                      </a:cubicBezTo>
                      <a:cubicBezTo>
                        <a:pt x="3553" y="1415"/>
                        <a:pt x="3676" y="1483"/>
                        <a:pt x="3740" y="1595"/>
                      </a:cubicBezTo>
                      <a:cubicBezTo>
                        <a:pt x="3705" y="1595"/>
                        <a:pt x="3669" y="1592"/>
                        <a:pt x="3634" y="1592"/>
                      </a:cubicBezTo>
                      <a:moveTo>
                        <a:pt x="3779" y="1602"/>
                      </a:moveTo>
                      <a:lnTo>
                        <a:pt x="3779" y="1602"/>
                      </a:lnTo>
                      <a:cubicBezTo>
                        <a:pt x="3776" y="1598"/>
                        <a:pt x="3773" y="1598"/>
                        <a:pt x="3769" y="1598"/>
                      </a:cubicBezTo>
                      <a:cubicBezTo>
                        <a:pt x="3766" y="1595"/>
                        <a:pt x="3766" y="1592"/>
                        <a:pt x="3763" y="1589"/>
                      </a:cubicBezTo>
                      <a:cubicBezTo>
                        <a:pt x="3708" y="1495"/>
                        <a:pt x="3621" y="1415"/>
                        <a:pt x="3521" y="1376"/>
                      </a:cubicBezTo>
                      <a:cubicBezTo>
                        <a:pt x="3447" y="1347"/>
                        <a:pt x="3373" y="1322"/>
                        <a:pt x="3293" y="1309"/>
                      </a:cubicBezTo>
                      <a:cubicBezTo>
                        <a:pt x="3296" y="1309"/>
                        <a:pt x="3296" y="1309"/>
                        <a:pt x="3299" y="1309"/>
                      </a:cubicBezTo>
                      <a:cubicBezTo>
                        <a:pt x="3383" y="1309"/>
                        <a:pt x="3470" y="1315"/>
                        <a:pt x="3547" y="1344"/>
                      </a:cubicBezTo>
                      <a:cubicBezTo>
                        <a:pt x="3618" y="1376"/>
                        <a:pt x="3686" y="1421"/>
                        <a:pt x="3740" y="1476"/>
                      </a:cubicBezTo>
                      <a:cubicBezTo>
                        <a:pt x="3766" y="1502"/>
                        <a:pt x="3795" y="1531"/>
                        <a:pt x="3814" y="1560"/>
                      </a:cubicBezTo>
                      <a:cubicBezTo>
                        <a:pt x="3814" y="1563"/>
                        <a:pt x="3818" y="1563"/>
                        <a:pt x="3818" y="1566"/>
                      </a:cubicBezTo>
                      <a:cubicBezTo>
                        <a:pt x="3827" y="1579"/>
                        <a:pt x="3837" y="1595"/>
                        <a:pt x="3840" y="1611"/>
                      </a:cubicBezTo>
                      <a:cubicBezTo>
                        <a:pt x="3821" y="1608"/>
                        <a:pt x="3801" y="1605"/>
                        <a:pt x="3779" y="1602"/>
                      </a:cubicBezTo>
                      <a:moveTo>
                        <a:pt x="4037" y="1685"/>
                      </a:moveTo>
                      <a:lnTo>
                        <a:pt x="4037" y="1685"/>
                      </a:lnTo>
                      <a:cubicBezTo>
                        <a:pt x="3979" y="1656"/>
                        <a:pt x="3924" y="1634"/>
                        <a:pt x="3860" y="1618"/>
                      </a:cubicBezTo>
                      <a:cubicBezTo>
                        <a:pt x="3863" y="1618"/>
                        <a:pt x="3853" y="1595"/>
                        <a:pt x="3840" y="1572"/>
                      </a:cubicBezTo>
                      <a:cubicBezTo>
                        <a:pt x="3905" y="1589"/>
                        <a:pt x="3956" y="1595"/>
                        <a:pt x="4021" y="1569"/>
                      </a:cubicBezTo>
                      <a:cubicBezTo>
                        <a:pt x="4088" y="1540"/>
                        <a:pt x="4169" y="1479"/>
                        <a:pt x="4246" y="1511"/>
                      </a:cubicBezTo>
                      <a:cubicBezTo>
                        <a:pt x="4249" y="1511"/>
                        <a:pt x="4253" y="1508"/>
                        <a:pt x="4249" y="1505"/>
                      </a:cubicBezTo>
                      <a:cubicBezTo>
                        <a:pt x="4198" y="1476"/>
                        <a:pt x="4146" y="1492"/>
                        <a:pt x="4095" y="1515"/>
                      </a:cubicBezTo>
                      <a:cubicBezTo>
                        <a:pt x="4056" y="1531"/>
                        <a:pt x="4017" y="1550"/>
                        <a:pt x="3979" y="1560"/>
                      </a:cubicBezTo>
                      <a:cubicBezTo>
                        <a:pt x="3927" y="1572"/>
                        <a:pt x="3879" y="1560"/>
                        <a:pt x="3827" y="1547"/>
                      </a:cubicBezTo>
                      <a:lnTo>
                        <a:pt x="3827" y="1547"/>
                      </a:lnTo>
                      <a:cubicBezTo>
                        <a:pt x="3818" y="1527"/>
                        <a:pt x="3808" y="1515"/>
                        <a:pt x="3808" y="1511"/>
                      </a:cubicBezTo>
                      <a:cubicBezTo>
                        <a:pt x="3779" y="1463"/>
                        <a:pt x="3731" y="1421"/>
                        <a:pt x="3689" y="1389"/>
                      </a:cubicBezTo>
                      <a:cubicBezTo>
                        <a:pt x="3673" y="1379"/>
                        <a:pt x="3660" y="1367"/>
                        <a:pt x="3644" y="1357"/>
                      </a:cubicBezTo>
                      <a:cubicBezTo>
                        <a:pt x="3686" y="1338"/>
                        <a:pt x="3721" y="1302"/>
                        <a:pt x="3747" y="1263"/>
                      </a:cubicBezTo>
                      <a:cubicBezTo>
                        <a:pt x="3763" y="1234"/>
                        <a:pt x="3776" y="1202"/>
                        <a:pt x="3789" y="1173"/>
                      </a:cubicBezTo>
                      <a:cubicBezTo>
                        <a:pt x="3801" y="1151"/>
                        <a:pt x="3814" y="1118"/>
                        <a:pt x="3837" y="1102"/>
                      </a:cubicBezTo>
                      <a:cubicBezTo>
                        <a:pt x="3850" y="1096"/>
                        <a:pt x="3866" y="1093"/>
                        <a:pt x="3879" y="1086"/>
                      </a:cubicBezTo>
                      <a:cubicBezTo>
                        <a:pt x="3882" y="1083"/>
                        <a:pt x="3882" y="1080"/>
                        <a:pt x="3879" y="1080"/>
                      </a:cubicBezTo>
                      <a:cubicBezTo>
                        <a:pt x="3814" y="1074"/>
                        <a:pt x="3789" y="1128"/>
                        <a:pt x="3763" y="1177"/>
                      </a:cubicBezTo>
                      <a:cubicBezTo>
                        <a:pt x="3731" y="1247"/>
                        <a:pt x="3692" y="1312"/>
                        <a:pt x="3618" y="1341"/>
                      </a:cubicBezTo>
                      <a:cubicBezTo>
                        <a:pt x="3605" y="1334"/>
                        <a:pt x="3596" y="1331"/>
                        <a:pt x="3586" y="1325"/>
                      </a:cubicBezTo>
                      <a:cubicBezTo>
                        <a:pt x="3579" y="1322"/>
                        <a:pt x="3547" y="1312"/>
                        <a:pt x="3544" y="1309"/>
                      </a:cubicBezTo>
                      <a:cubicBezTo>
                        <a:pt x="3537" y="1289"/>
                        <a:pt x="3528" y="1273"/>
                        <a:pt x="3518" y="1254"/>
                      </a:cubicBezTo>
                      <a:cubicBezTo>
                        <a:pt x="3579" y="1267"/>
                        <a:pt x="3657" y="1209"/>
                        <a:pt x="3695" y="1167"/>
                      </a:cubicBezTo>
                      <a:cubicBezTo>
                        <a:pt x="3724" y="1135"/>
                        <a:pt x="3750" y="1099"/>
                        <a:pt x="3769" y="1061"/>
                      </a:cubicBezTo>
                      <a:cubicBezTo>
                        <a:pt x="3782" y="1038"/>
                        <a:pt x="3789" y="1016"/>
                        <a:pt x="3801" y="996"/>
                      </a:cubicBezTo>
                      <a:cubicBezTo>
                        <a:pt x="3827" y="959"/>
                        <a:pt x="3882" y="926"/>
                        <a:pt x="3917" y="977"/>
                      </a:cubicBezTo>
                      <a:cubicBezTo>
                        <a:pt x="3921" y="980"/>
                        <a:pt x="3930" y="983"/>
                        <a:pt x="3933" y="977"/>
                      </a:cubicBezTo>
                      <a:cubicBezTo>
                        <a:pt x="3972" y="943"/>
                        <a:pt x="4056" y="946"/>
                        <a:pt x="4085" y="993"/>
                      </a:cubicBezTo>
                      <a:cubicBezTo>
                        <a:pt x="4088" y="999"/>
                        <a:pt x="4095" y="993"/>
                        <a:pt x="4095" y="986"/>
                      </a:cubicBezTo>
                      <a:cubicBezTo>
                        <a:pt x="4069" y="930"/>
                        <a:pt x="3979" y="923"/>
                        <a:pt x="3927" y="955"/>
                      </a:cubicBezTo>
                      <a:cubicBezTo>
                        <a:pt x="3879" y="898"/>
                        <a:pt x="3801" y="946"/>
                        <a:pt x="3773" y="1006"/>
                      </a:cubicBezTo>
                      <a:cubicBezTo>
                        <a:pt x="3747" y="1061"/>
                        <a:pt x="3718" y="1115"/>
                        <a:pt x="3673" y="1157"/>
                      </a:cubicBezTo>
                      <a:cubicBezTo>
                        <a:pt x="3641" y="1193"/>
                        <a:pt x="3566" y="1247"/>
                        <a:pt x="3512" y="1231"/>
                      </a:cubicBezTo>
                      <a:cubicBezTo>
                        <a:pt x="3508" y="1231"/>
                        <a:pt x="3505" y="1231"/>
                        <a:pt x="3505" y="1231"/>
                      </a:cubicBezTo>
                      <a:cubicBezTo>
                        <a:pt x="3467" y="1177"/>
                        <a:pt x="3418" y="1125"/>
                        <a:pt x="3364" y="1086"/>
                      </a:cubicBezTo>
                      <a:cubicBezTo>
                        <a:pt x="3376" y="1086"/>
                        <a:pt x="3386" y="1083"/>
                        <a:pt x="3396" y="1077"/>
                      </a:cubicBezTo>
                      <a:cubicBezTo>
                        <a:pt x="3425" y="1064"/>
                        <a:pt x="3441" y="1038"/>
                        <a:pt x="3454" y="1012"/>
                      </a:cubicBezTo>
                      <a:cubicBezTo>
                        <a:pt x="3467" y="986"/>
                        <a:pt x="3473" y="962"/>
                        <a:pt x="3489" y="939"/>
                      </a:cubicBezTo>
                      <a:cubicBezTo>
                        <a:pt x="3492" y="936"/>
                        <a:pt x="3496" y="933"/>
                        <a:pt x="3499" y="930"/>
                      </a:cubicBezTo>
                      <a:cubicBezTo>
                        <a:pt x="3505" y="933"/>
                        <a:pt x="3508" y="936"/>
                        <a:pt x="3515" y="936"/>
                      </a:cubicBezTo>
                      <a:cubicBezTo>
                        <a:pt x="3518" y="926"/>
                        <a:pt x="3528" y="917"/>
                        <a:pt x="3541" y="907"/>
                      </a:cubicBezTo>
                      <a:cubicBezTo>
                        <a:pt x="3537" y="907"/>
                        <a:pt x="3534" y="907"/>
                        <a:pt x="3534" y="907"/>
                      </a:cubicBezTo>
                      <a:cubicBezTo>
                        <a:pt x="3534" y="904"/>
                        <a:pt x="3537" y="904"/>
                        <a:pt x="3537" y="904"/>
                      </a:cubicBezTo>
                      <a:cubicBezTo>
                        <a:pt x="3563" y="888"/>
                        <a:pt x="3605" y="872"/>
                        <a:pt x="3634" y="888"/>
                      </a:cubicBezTo>
                      <a:cubicBezTo>
                        <a:pt x="3669" y="907"/>
                        <a:pt x="3669" y="974"/>
                        <a:pt x="3637" y="996"/>
                      </a:cubicBezTo>
                      <a:cubicBezTo>
                        <a:pt x="3621" y="1009"/>
                        <a:pt x="3596" y="1006"/>
                        <a:pt x="3576" y="996"/>
                      </a:cubicBezTo>
                      <a:cubicBezTo>
                        <a:pt x="3563" y="993"/>
                        <a:pt x="3557" y="986"/>
                        <a:pt x="3547" y="980"/>
                      </a:cubicBezTo>
                      <a:cubicBezTo>
                        <a:pt x="3541" y="977"/>
                        <a:pt x="3537" y="974"/>
                        <a:pt x="3531" y="974"/>
                      </a:cubicBezTo>
                      <a:cubicBezTo>
                        <a:pt x="3512" y="977"/>
                        <a:pt x="3499" y="1006"/>
                        <a:pt x="3499" y="1022"/>
                      </a:cubicBezTo>
                      <a:cubicBezTo>
                        <a:pt x="3496" y="1041"/>
                        <a:pt x="3499" y="1070"/>
                        <a:pt x="3515" y="1086"/>
                      </a:cubicBezTo>
                      <a:cubicBezTo>
                        <a:pt x="3547" y="1125"/>
                        <a:pt x="3605" y="1109"/>
                        <a:pt x="3644" y="1086"/>
                      </a:cubicBezTo>
                      <a:cubicBezTo>
                        <a:pt x="3695" y="1058"/>
                        <a:pt x="3721" y="1009"/>
                        <a:pt x="3740" y="959"/>
                      </a:cubicBezTo>
                      <a:cubicBezTo>
                        <a:pt x="3757" y="920"/>
                        <a:pt x="3779" y="885"/>
                        <a:pt x="3808" y="856"/>
                      </a:cubicBezTo>
                      <a:cubicBezTo>
                        <a:pt x="3811" y="856"/>
                        <a:pt x="3814" y="856"/>
                        <a:pt x="3818" y="856"/>
                      </a:cubicBezTo>
                      <a:cubicBezTo>
                        <a:pt x="3818" y="852"/>
                        <a:pt x="3821" y="846"/>
                        <a:pt x="3824" y="843"/>
                      </a:cubicBezTo>
                      <a:cubicBezTo>
                        <a:pt x="3834" y="833"/>
                        <a:pt x="3844" y="827"/>
                        <a:pt x="3856" y="817"/>
                      </a:cubicBezTo>
                      <a:cubicBezTo>
                        <a:pt x="3882" y="804"/>
                        <a:pt x="3914" y="798"/>
                        <a:pt x="3940" y="810"/>
                      </a:cubicBezTo>
                      <a:cubicBezTo>
                        <a:pt x="3979" y="830"/>
                        <a:pt x="3972" y="865"/>
                        <a:pt x="3985" y="901"/>
                      </a:cubicBezTo>
                      <a:cubicBezTo>
                        <a:pt x="3989" y="907"/>
                        <a:pt x="3995" y="910"/>
                        <a:pt x="4001" y="907"/>
                      </a:cubicBezTo>
                      <a:cubicBezTo>
                        <a:pt x="4030" y="901"/>
                        <a:pt x="4059" y="898"/>
                        <a:pt x="4088" y="910"/>
                      </a:cubicBezTo>
                      <a:cubicBezTo>
                        <a:pt x="4117" y="923"/>
                        <a:pt x="4140" y="952"/>
                        <a:pt x="4143" y="983"/>
                      </a:cubicBezTo>
                      <a:cubicBezTo>
                        <a:pt x="4146" y="1012"/>
                        <a:pt x="4146" y="1035"/>
                        <a:pt x="4172" y="1054"/>
                      </a:cubicBezTo>
                      <a:cubicBezTo>
                        <a:pt x="4194" y="1070"/>
                        <a:pt x="4220" y="1080"/>
                        <a:pt x="4236" y="1106"/>
                      </a:cubicBezTo>
                      <a:cubicBezTo>
                        <a:pt x="4246" y="1122"/>
                        <a:pt x="4249" y="1138"/>
                        <a:pt x="4253" y="1157"/>
                      </a:cubicBezTo>
                      <a:lnTo>
                        <a:pt x="4253" y="1157"/>
                      </a:lnTo>
                      <a:lnTo>
                        <a:pt x="4253" y="1157"/>
                      </a:lnTo>
                      <a:cubicBezTo>
                        <a:pt x="4253" y="1161"/>
                        <a:pt x="4246" y="1164"/>
                        <a:pt x="4246" y="1177"/>
                      </a:cubicBezTo>
                      <a:cubicBezTo>
                        <a:pt x="4243" y="1222"/>
                        <a:pt x="4207" y="1251"/>
                        <a:pt x="4165" y="1254"/>
                      </a:cubicBezTo>
                      <a:cubicBezTo>
                        <a:pt x="4162" y="1254"/>
                        <a:pt x="4156" y="1254"/>
                        <a:pt x="4149" y="1254"/>
                      </a:cubicBezTo>
                      <a:cubicBezTo>
                        <a:pt x="4124" y="1247"/>
                        <a:pt x="4088" y="1231"/>
                        <a:pt x="4078" y="1202"/>
                      </a:cubicBezTo>
                      <a:cubicBezTo>
                        <a:pt x="4072" y="1186"/>
                        <a:pt x="4082" y="1183"/>
                        <a:pt x="4091" y="1177"/>
                      </a:cubicBezTo>
                      <a:cubicBezTo>
                        <a:pt x="4101" y="1170"/>
                        <a:pt x="4108" y="1161"/>
                        <a:pt x="4114" y="1154"/>
                      </a:cubicBezTo>
                      <a:cubicBezTo>
                        <a:pt x="4146" y="1106"/>
                        <a:pt x="4111" y="1058"/>
                        <a:pt x="4062" y="1041"/>
                      </a:cubicBezTo>
                      <a:cubicBezTo>
                        <a:pt x="4046" y="1035"/>
                        <a:pt x="4033" y="1032"/>
                        <a:pt x="4017" y="1035"/>
                      </a:cubicBezTo>
                      <a:cubicBezTo>
                        <a:pt x="3982" y="1035"/>
                        <a:pt x="3950" y="1048"/>
                        <a:pt x="3921" y="1070"/>
                      </a:cubicBezTo>
                      <a:cubicBezTo>
                        <a:pt x="3882" y="1096"/>
                        <a:pt x="3850" y="1141"/>
                        <a:pt x="3847" y="1190"/>
                      </a:cubicBezTo>
                      <a:cubicBezTo>
                        <a:pt x="3840" y="1231"/>
                        <a:pt x="3863" y="1292"/>
                        <a:pt x="3911" y="1302"/>
                      </a:cubicBezTo>
                      <a:cubicBezTo>
                        <a:pt x="3914" y="1302"/>
                        <a:pt x="3914" y="1302"/>
                        <a:pt x="3917" y="1302"/>
                      </a:cubicBezTo>
                      <a:cubicBezTo>
                        <a:pt x="3937" y="1302"/>
                        <a:pt x="3953" y="1292"/>
                        <a:pt x="3972" y="1286"/>
                      </a:cubicBezTo>
                      <a:cubicBezTo>
                        <a:pt x="3982" y="1279"/>
                        <a:pt x="3992" y="1279"/>
                        <a:pt x="3998" y="1279"/>
                      </a:cubicBezTo>
                      <a:cubicBezTo>
                        <a:pt x="4014" y="1279"/>
                        <a:pt x="4027" y="1286"/>
                        <a:pt x="4040" y="1299"/>
                      </a:cubicBezTo>
                      <a:cubicBezTo>
                        <a:pt x="4062" y="1318"/>
                        <a:pt x="4085" y="1347"/>
                        <a:pt x="4078" y="1376"/>
                      </a:cubicBezTo>
                      <a:cubicBezTo>
                        <a:pt x="4075" y="1395"/>
                        <a:pt x="4053" y="1411"/>
                        <a:pt x="4033" y="1411"/>
                      </a:cubicBezTo>
                      <a:cubicBezTo>
                        <a:pt x="4024" y="1411"/>
                        <a:pt x="4011" y="1408"/>
                        <a:pt x="4005" y="1395"/>
                      </a:cubicBezTo>
                      <a:cubicBezTo>
                        <a:pt x="3992" y="1376"/>
                        <a:pt x="3985" y="1360"/>
                        <a:pt x="3959" y="1354"/>
                      </a:cubicBezTo>
                      <a:cubicBezTo>
                        <a:pt x="3953" y="1350"/>
                        <a:pt x="3950" y="1350"/>
                        <a:pt x="3943" y="1350"/>
                      </a:cubicBezTo>
                      <a:cubicBezTo>
                        <a:pt x="3927" y="1350"/>
                        <a:pt x="3911" y="1357"/>
                        <a:pt x="3898" y="1367"/>
                      </a:cubicBezTo>
                      <a:cubicBezTo>
                        <a:pt x="3863" y="1402"/>
                        <a:pt x="3869" y="1466"/>
                        <a:pt x="3911" y="1492"/>
                      </a:cubicBezTo>
                      <a:cubicBezTo>
                        <a:pt x="3933" y="1505"/>
                        <a:pt x="3959" y="1508"/>
                        <a:pt x="3989" y="1508"/>
                      </a:cubicBezTo>
                      <a:cubicBezTo>
                        <a:pt x="4017" y="1508"/>
                        <a:pt x="4046" y="1505"/>
                        <a:pt x="4069" y="1495"/>
                      </a:cubicBezTo>
                      <a:cubicBezTo>
                        <a:pt x="4117" y="1483"/>
                        <a:pt x="4162" y="1454"/>
                        <a:pt x="4214" y="1454"/>
                      </a:cubicBezTo>
                      <a:cubicBezTo>
                        <a:pt x="4223" y="1454"/>
                        <a:pt x="4230" y="1457"/>
                        <a:pt x="4236" y="1457"/>
                      </a:cubicBezTo>
                      <a:cubicBezTo>
                        <a:pt x="4291" y="1470"/>
                        <a:pt x="4343" y="1508"/>
                        <a:pt x="4355" y="1563"/>
                      </a:cubicBezTo>
                      <a:cubicBezTo>
                        <a:pt x="4365" y="1592"/>
                        <a:pt x="4362" y="1624"/>
                        <a:pt x="4343" y="1647"/>
                      </a:cubicBezTo>
                      <a:cubicBezTo>
                        <a:pt x="4326" y="1663"/>
                        <a:pt x="4304" y="1676"/>
                        <a:pt x="4281" y="1676"/>
                      </a:cubicBezTo>
                      <a:cubicBezTo>
                        <a:pt x="4272" y="1676"/>
                        <a:pt x="4265" y="1676"/>
                        <a:pt x="4256" y="1672"/>
                      </a:cubicBezTo>
                      <a:cubicBezTo>
                        <a:pt x="4217" y="1656"/>
                        <a:pt x="4259" y="1598"/>
                        <a:pt x="4246" y="1566"/>
                      </a:cubicBezTo>
                      <a:cubicBezTo>
                        <a:pt x="4236" y="1540"/>
                        <a:pt x="4210" y="1527"/>
                        <a:pt x="4185" y="1527"/>
                      </a:cubicBezTo>
                      <a:cubicBezTo>
                        <a:pt x="4162" y="1527"/>
                        <a:pt x="4143" y="1534"/>
                        <a:pt x="4127" y="1543"/>
                      </a:cubicBezTo>
                      <a:cubicBezTo>
                        <a:pt x="4085" y="1566"/>
                        <a:pt x="4053" y="1615"/>
                        <a:pt x="4062" y="1666"/>
                      </a:cubicBezTo>
                      <a:cubicBezTo>
                        <a:pt x="4062" y="1666"/>
                        <a:pt x="4062" y="1669"/>
                        <a:pt x="4066" y="1672"/>
                      </a:cubicBezTo>
                      <a:cubicBezTo>
                        <a:pt x="4069" y="1688"/>
                        <a:pt x="4078" y="1698"/>
                        <a:pt x="4088" y="1711"/>
                      </a:cubicBezTo>
                      <a:cubicBezTo>
                        <a:pt x="4072" y="1701"/>
                        <a:pt x="4053" y="1692"/>
                        <a:pt x="4037" y="1685"/>
                      </a:cubicBezTo>
                      <a:moveTo>
                        <a:pt x="5435" y="1608"/>
                      </a:moveTo>
                      <a:lnTo>
                        <a:pt x="5435" y="1608"/>
                      </a:lnTo>
                      <a:cubicBezTo>
                        <a:pt x="5418" y="1611"/>
                        <a:pt x="5402" y="1618"/>
                        <a:pt x="5386" y="1621"/>
                      </a:cubicBezTo>
                      <a:cubicBezTo>
                        <a:pt x="5373" y="1611"/>
                        <a:pt x="5360" y="1602"/>
                        <a:pt x="5347" y="1595"/>
                      </a:cubicBezTo>
                      <a:cubicBezTo>
                        <a:pt x="5338" y="1589"/>
                        <a:pt x="5328" y="1579"/>
                        <a:pt x="5322" y="1572"/>
                      </a:cubicBezTo>
                      <a:cubicBezTo>
                        <a:pt x="5286" y="1550"/>
                        <a:pt x="5254" y="1527"/>
                        <a:pt x="5215" y="1515"/>
                      </a:cubicBezTo>
                      <a:cubicBezTo>
                        <a:pt x="5177" y="1502"/>
                        <a:pt x="5135" y="1489"/>
                        <a:pt x="5093" y="1483"/>
                      </a:cubicBezTo>
                      <a:cubicBezTo>
                        <a:pt x="4938" y="1460"/>
                        <a:pt x="4784" y="1492"/>
                        <a:pt x="4642" y="1556"/>
                      </a:cubicBezTo>
                      <a:cubicBezTo>
                        <a:pt x="4494" y="1621"/>
                        <a:pt x="4359" y="1714"/>
                        <a:pt x="4210" y="1779"/>
                      </a:cubicBezTo>
                      <a:cubicBezTo>
                        <a:pt x="4207" y="1782"/>
                        <a:pt x="4204" y="1782"/>
                        <a:pt x="4201" y="1785"/>
                      </a:cubicBezTo>
                      <a:cubicBezTo>
                        <a:pt x="4191" y="1775"/>
                        <a:pt x="4182" y="1769"/>
                        <a:pt x="4175" y="1763"/>
                      </a:cubicBezTo>
                      <a:cubicBezTo>
                        <a:pt x="4156" y="1743"/>
                        <a:pt x="4140" y="1730"/>
                        <a:pt x="4133" y="1721"/>
                      </a:cubicBezTo>
                      <a:cubicBezTo>
                        <a:pt x="4130" y="1717"/>
                        <a:pt x="4127" y="1714"/>
                        <a:pt x="4124" y="1711"/>
                      </a:cubicBezTo>
                      <a:cubicBezTo>
                        <a:pt x="4108" y="1695"/>
                        <a:pt x="4088" y="1679"/>
                        <a:pt x="4088" y="1653"/>
                      </a:cubicBezTo>
                      <a:cubicBezTo>
                        <a:pt x="4085" y="1624"/>
                        <a:pt x="4101" y="1598"/>
                        <a:pt x="4121" y="1582"/>
                      </a:cubicBezTo>
                      <a:cubicBezTo>
                        <a:pt x="4137" y="1566"/>
                        <a:pt x="4156" y="1553"/>
                        <a:pt x="4178" y="1553"/>
                      </a:cubicBezTo>
                      <a:cubicBezTo>
                        <a:pt x="4185" y="1553"/>
                        <a:pt x="4191" y="1553"/>
                        <a:pt x="4198" y="1556"/>
                      </a:cubicBezTo>
                      <a:cubicBezTo>
                        <a:pt x="4227" y="1569"/>
                        <a:pt x="4223" y="1589"/>
                        <a:pt x="4217" y="1611"/>
                      </a:cubicBezTo>
                      <a:cubicBezTo>
                        <a:pt x="4210" y="1631"/>
                        <a:pt x="4207" y="1650"/>
                        <a:pt x="4214" y="1669"/>
                      </a:cubicBezTo>
                      <a:cubicBezTo>
                        <a:pt x="4223" y="1688"/>
                        <a:pt x="4246" y="1698"/>
                        <a:pt x="4269" y="1701"/>
                      </a:cubicBezTo>
                      <a:cubicBezTo>
                        <a:pt x="4272" y="1701"/>
                        <a:pt x="4275" y="1704"/>
                        <a:pt x="4278" y="1704"/>
                      </a:cubicBezTo>
                      <a:cubicBezTo>
                        <a:pt x="4304" y="1704"/>
                        <a:pt x="4330" y="1695"/>
                        <a:pt x="4349" y="1676"/>
                      </a:cubicBezTo>
                      <a:cubicBezTo>
                        <a:pt x="4423" y="1637"/>
                        <a:pt x="4491" y="1582"/>
                        <a:pt x="4565" y="1543"/>
                      </a:cubicBezTo>
                      <a:cubicBezTo>
                        <a:pt x="4665" y="1489"/>
                        <a:pt x="4774" y="1444"/>
                        <a:pt x="4887" y="1421"/>
                      </a:cubicBezTo>
                      <a:cubicBezTo>
                        <a:pt x="5003" y="1399"/>
                        <a:pt x="5128" y="1389"/>
                        <a:pt x="5241" y="1428"/>
                      </a:cubicBezTo>
                      <a:cubicBezTo>
                        <a:pt x="5344" y="1463"/>
                        <a:pt x="5435" y="1527"/>
                        <a:pt x="5518" y="1595"/>
                      </a:cubicBezTo>
                      <a:cubicBezTo>
                        <a:pt x="5489" y="1598"/>
                        <a:pt x="5460" y="1602"/>
                        <a:pt x="5435" y="1608"/>
                      </a:cubicBezTo>
                      <a:moveTo>
                        <a:pt x="5557" y="1592"/>
                      </a:moveTo>
                      <a:lnTo>
                        <a:pt x="5557" y="1592"/>
                      </a:lnTo>
                      <a:cubicBezTo>
                        <a:pt x="5550" y="1592"/>
                        <a:pt x="5544" y="1592"/>
                        <a:pt x="5541" y="1589"/>
                      </a:cubicBezTo>
                      <a:cubicBezTo>
                        <a:pt x="5534" y="1585"/>
                        <a:pt x="5531" y="1582"/>
                        <a:pt x="5528" y="1579"/>
                      </a:cubicBezTo>
                      <a:cubicBezTo>
                        <a:pt x="5457" y="1508"/>
                        <a:pt x="5376" y="1450"/>
                        <a:pt x="5286" y="1411"/>
                      </a:cubicBezTo>
                      <a:cubicBezTo>
                        <a:pt x="5280" y="1411"/>
                        <a:pt x="5273" y="1408"/>
                        <a:pt x="5270" y="1405"/>
                      </a:cubicBezTo>
                      <a:cubicBezTo>
                        <a:pt x="5106" y="1344"/>
                        <a:pt x="4926" y="1363"/>
                        <a:pt x="4765" y="1418"/>
                      </a:cubicBezTo>
                      <a:cubicBezTo>
                        <a:pt x="4674" y="1444"/>
                        <a:pt x="4590" y="1486"/>
                        <a:pt x="4510" y="1531"/>
                      </a:cubicBezTo>
                      <a:cubicBezTo>
                        <a:pt x="4465" y="1556"/>
                        <a:pt x="4433" y="1579"/>
                        <a:pt x="4391" y="1608"/>
                      </a:cubicBezTo>
                      <a:cubicBezTo>
                        <a:pt x="4394" y="1579"/>
                        <a:pt x="4388" y="1553"/>
                        <a:pt x="4375" y="1531"/>
                      </a:cubicBezTo>
                      <a:cubicBezTo>
                        <a:pt x="4414" y="1521"/>
                        <a:pt x="4517" y="1499"/>
                        <a:pt x="4526" y="1495"/>
                      </a:cubicBezTo>
                      <a:cubicBezTo>
                        <a:pt x="4584" y="1479"/>
                        <a:pt x="4813" y="1383"/>
                        <a:pt x="4877" y="1360"/>
                      </a:cubicBezTo>
                      <a:cubicBezTo>
                        <a:pt x="5032" y="1312"/>
                        <a:pt x="5199" y="1325"/>
                        <a:pt x="5351" y="1373"/>
                      </a:cubicBezTo>
                      <a:cubicBezTo>
                        <a:pt x="5476" y="1415"/>
                        <a:pt x="5599" y="1483"/>
                        <a:pt x="5663" y="1595"/>
                      </a:cubicBezTo>
                      <a:cubicBezTo>
                        <a:pt x="5628" y="1595"/>
                        <a:pt x="5592" y="1592"/>
                        <a:pt x="5557" y="1592"/>
                      </a:cubicBezTo>
                      <a:moveTo>
                        <a:pt x="5702" y="1602"/>
                      </a:moveTo>
                      <a:lnTo>
                        <a:pt x="5702" y="1602"/>
                      </a:lnTo>
                      <a:cubicBezTo>
                        <a:pt x="5699" y="1598"/>
                        <a:pt x="5695" y="1598"/>
                        <a:pt x="5692" y="1598"/>
                      </a:cubicBezTo>
                      <a:cubicBezTo>
                        <a:pt x="5689" y="1595"/>
                        <a:pt x="5689" y="1592"/>
                        <a:pt x="5686" y="1589"/>
                      </a:cubicBezTo>
                      <a:cubicBezTo>
                        <a:pt x="5631" y="1495"/>
                        <a:pt x="5544" y="1415"/>
                        <a:pt x="5444" y="1376"/>
                      </a:cubicBezTo>
                      <a:cubicBezTo>
                        <a:pt x="5370" y="1347"/>
                        <a:pt x="5296" y="1322"/>
                        <a:pt x="5215" y="1309"/>
                      </a:cubicBezTo>
                      <a:cubicBezTo>
                        <a:pt x="5219" y="1309"/>
                        <a:pt x="5219" y="1309"/>
                        <a:pt x="5222" y="1309"/>
                      </a:cubicBezTo>
                      <a:cubicBezTo>
                        <a:pt x="5306" y="1309"/>
                        <a:pt x="5392" y="1315"/>
                        <a:pt x="5470" y="1344"/>
                      </a:cubicBezTo>
                      <a:cubicBezTo>
                        <a:pt x="5541" y="1376"/>
                        <a:pt x="5608" y="1421"/>
                        <a:pt x="5663" y="1476"/>
                      </a:cubicBezTo>
                      <a:cubicBezTo>
                        <a:pt x="5689" y="1502"/>
                        <a:pt x="5718" y="1531"/>
                        <a:pt x="5737" y="1560"/>
                      </a:cubicBezTo>
                      <a:cubicBezTo>
                        <a:pt x="5737" y="1563"/>
                        <a:pt x="5740" y="1563"/>
                        <a:pt x="5740" y="1566"/>
                      </a:cubicBezTo>
                      <a:cubicBezTo>
                        <a:pt x="5750" y="1579"/>
                        <a:pt x="5760" y="1595"/>
                        <a:pt x="5763" y="1611"/>
                      </a:cubicBezTo>
                      <a:cubicBezTo>
                        <a:pt x="5744" y="1608"/>
                        <a:pt x="5724" y="1605"/>
                        <a:pt x="5702" y="1602"/>
                      </a:cubicBezTo>
                      <a:moveTo>
                        <a:pt x="5959" y="1685"/>
                      </a:moveTo>
                      <a:lnTo>
                        <a:pt x="5959" y="1685"/>
                      </a:lnTo>
                      <a:cubicBezTo>
                        <a:pt x="5901" y="1656"/>
                        <a:pt x="5847" y="1634"/>
                        <a:pt x="5782" y="1618"/>
                      </a:cubicBezTo>
                      <a:cubicBezTo>
                        <a:pt x="5785" y="1618"/>
                        <a:pt x="5776" y="1595"/>
                        <a:pt x="5763" y="1572"/>
                      </a:cubicBezTo>
                      <a:cubicBezTo>
                        <a:pt x="5827" y="1589"/>
                        <a:pt x="5879" y="1595"/>
                        <a:pt x="5943" y="1569"/>
                      </a:cubicBezTo>
                      <a:cubicBezTo>
                        <a:pt x="6011" y="1540"/>
                        <a:pt x="6092" y="1479"/>
                        <a:pt x="6169" y="1511"/>
                      </a:cubicBezTo>
                      <a:cubicBezTo>
                        <a:pt x="6172" y="1511"/>
                        <a:pt x="6175" y="1508"/>
                        <a:pt x="6172" y="1505"/>
                      </a:cubicBezTo>
                      <a:cubicBezTo>
                        <a:pt x="6120" y="1476"/>
                        <a:pt x="6069" y="1492"/>
                        <a:pt x="6017" y="1515"/>
                      </a:cubicBezTo>
                      <a:cubicBezTo>
                        <a:pt x="5979" y="1531"/>
                        <a:pt x="5943" y="1550"/>
                        <a:pt x="5901" y="1560"/>
                      </a:cubicBezTo>
                      <a:cubicBezTo>
                        <a:pt x="5850" y="1572"/>
                        <a:pt x="5801" y="1560"/>
                        <a:pt x="5750" y="1547"/>
                      </a:cubicBezTo>
                      <a:lnTo>
                        <a:pt x="5750" y="1547"/>
                      </a:lnTo>
                      <a:cubicBezTo>
                        <a:pt x="5740" y="1527"/>
                        <a:pt x="5731" y="1515"/>
                        <a:pt x="5731" y="1511"/>
                      </a:cubicBezTo>
                      <a:cubicBezTo>
                        <a:pt x="5702" y="1463"/>
                        <a:pt x="5653" y="1421"/>
                        <a:pt x="5612" y="1389"/>
                      </a:cubicBezTo>
                      <a:cubicBezTo>
                        <a:pt x="5599" y="1379"/>
                        <a:pt x="5583" y="1367"/>
                        <a:pt x="5567" y="1357"/>
                      </a:cubicBezTo>
                      <a:cubicBezTo>
                        <a:pt x="5608" y="1338"/>
                        <a:pt x="5644" y="1302"/>
                        <a:pt x="5669" y="1263"/>
                      </a:cubicBezTo>
                      <a:cubicBezTo>
                        <a:pt x="5686" y="1234"/>
                        <a:pt x="5699" y="1202"/>
                        <a:pt x="5711" y="1173"/>
                      </a:cubicBezTo>
                      <a:cubicBezTo>
                        <a:pt x="5724" y="1151"/>
                        <a:pt x="5737" y="1118"/>
                        <a:pt x="5760" y="1102"/>
                      </a:cubicBezTo>
                      <a:cubicBezTo>
                        <a:pt x="5772" y="1096"/>
                        <a:pt x="5789" y="1093"/>
                        <a:pt x="5801" y="1086"/>
                      </a:cubicBezTo>
                      <a:cubicBezTo>
                        <a:pt x="5805" y="1083"/>
                        <a:pt x="5805" y="1080"/>
                        <a:pt x="5801" y="1080"/>
                      </a:cubicBezTo>
                      <a:cubicBezTo>
                        <a:pt x="5737" y="1074"/>
                        <a:pt x="5711" y="1128"/>
                        <a:pt x="5686" y="1177"/>
                      </a:cubicBezTo>
                      <a:cubicBezTo>
                        <a:pt x="5653" y="1247"/>
                        <a:pt x="5615" y="1312"/>
                        <a:pt x="5541" y="1341"/>
                      </a:cubicBezTo>
                      <a:cubicBezTo>
                        <a:pt x="5528" y="1334"/>
                        <a:pt x="5518" y="1331"/>
                        <a:pt x="5508" y="1325"/>
                      </a:cubicBezTo>
                      <a:cubicBezTo>
                        <a:pt x="5502" y="1322"/>
                        <a:pt x="5470" y="1312"/>
                        <a:pt x="5467" y="1309"/>
                      </a:cubicBezTo>
                      <a:cubicBezTo>
                        <a:pt x="5460" y="1289"/>
                        <a:pt x="5451" y="1273"/>
                        <a:pt x="5441" y="1254"/>
                      </a:cubicBezTo>
                      <a:cubicBezTo>
                        <a:pt x="5502" y="1267"/>
                        <a:pt x="5579" y="1209"/>
                        <a:pt x="5618" y="1167"/>
                      </a:cubicBezTo>
                      <a:cubicBezTo>
                        <a:pt x="5647" y="1135"/>
                        <a:pt x="5673" y="1099"/>
                        <a:pt x="5692" y="1061"/>
                      </a:cubicBezTo>
                      <a:cubicBezTo>
                        <a:pt x="5705" y="1038"/>
                        <a:pt x="5711" y="1016"/>
                        <a:pt x="5724" y="996"/>
                      </a:cubicBezTo>
                      <a:cubicBezTo>
                        <a:pt x="5750" y="959"/>
                        <a:pt x="5805" y="926"/>
                        <a:pt x="5840" y="977"/>
                      </a:cubicBezTo>
                      <a:cubicBezTo>
                        <a:pt x="5844" y="980"/>
                        <a:pt x="5853" y="983"/>
                        <a:pt x="5856" y="977"/>
                      </a:cubicBezTo>
                      <a:cubicBezTo>
                        <a:pt x="5898" y="943"/>
                        <a:pt x="5979" y="946"/>
                        <a:pt x="6008" y="993"/>
                      </a:cubicBezTo>
                      <a:cubicBezTo>
                        <a:pt x="6011" y="999"/>
                        <a:pt x="6017" y="993"/>
                        <a:pt x="6017" y="986"/>
                      </a:cubicBezTo>
                      <a:cubicBezTo>
                        <a:pt x="5992" y="930"/>
                        <a:pt x="5901" y="923"/>
                        <a:pt x="5850" y="955"/>
                      </a:cubicBezTo>
                      <a:cubicBezTo>
                        <a:pt x="5801" y="898"/>
                        <a:pt x="5724" y="946"/>
                        <a:pt x="5695" y="1006"/>
                      </a:cubicBezTo>
                      <a:cubicBezTo>
                        <a:pt x="5669" y="1061"/>
                        <a:pt x="5640" y="1115"/>
                        <a:pt x="5595" y="1157"/>
                      </a:cubicBezTo>
                      <a:cubicBezTo>
                        <a:pt x="5563" y="1193"/>
                        <a:pt x="5489" y="1247"/>
                        <a:pt x="5435" y="1231"/>
                      </a:cubicBezTo>
                      <a:cubicBezTo>
                        <a:pt x="5431" y="1231"/>
                        <a:pt x="5428" y="1231"/>
                        <a:pt x="5428" y="1231"/>
                      </a:cubicBezTo>
                      <a:cubicBezTo>
                        <a:pt x="5389" y="1177"/>
                        <a:pt x="5341" y="1125"/>
                        <a:pt x="5286" y="1086"/>
                      </a:cubicBezTo>
                      <a:cubicBezTo>
                        <a:pt x="5299" y="1086"/>
                        <a:pt x="5309" y="1083"/>
                        <a:pt x="5319" y="1077"/>
                      </a:cubicBezTo>
                      <a:cubicBezTo>
                        <a:pt x="5347" y="1064"/>
                        <a:pt x="5363" y="1038"/>
                        <a:pt x="5376" y="1012"/>
                      </a:cubicBezTo>
                      <a:cubicBezTo>
                        <a:pt x="5389" y="986"/>
                        <a:pt x="5396" y="962"/>
                        <a:pt x="5415" y="939"/>
                      </a:cubicBezTo>
                      <a:cubicBezTo>
                        <a:pt x="5415" y="936"/>
                        <a:pt x="5418" y="933"/>
                        <a:pt x="5422" y="930"/>
                      </a:cubicBezTo>
                      <a:cubicBezTo>
                        <a:pt x="5428" y="933"/>
                        <a:pt x="5431" y="936"/>
                        <a:pt x="5438" y="936"/>
                      </a:cubicBezTo>
                      <a:cubicBezTo>
                        <a:pt x="5441" y="926"/>
                        <a:pt x="5451" y="917"/>
                        <a:pt x="5463" y="907"/>
                      </a:cubicBezTo>
                      <a:cubicBezTo>
                        <a:pt x="5460" y="907"/>
                        <a:pt x="5457" y="907"/>
                        <a:pt x="5457" y="907"/>
                      </a:cubicBezTo>
                      <a:cubicBezTo>
                        <a:pt x="5457" y="904"/>
                        <a:pt x="5460" y="904"/>
                        <a:pt x="5460" y="904"/>
                      </a:cubicBezTo>
                      <a:cubicBezTo>
                        <a:pt x="5486" y="888"/>
                        <a:pt x="5528" y="872"/>
                        <a:pt x="5557" y="888"/>
                      </a:cubicBezTo>
                      <a:cubicBezTo>
                        <a:pt x="5592" y="907"/>
                        <a:pt x="5592" y="974"/>
                        <a:pt x="5560" y="996"/>
                      </a:cubicBezTo>
                      <a:cubicBezTo>
                        <a:pt x="5544" y="1009"/>
                        <a:pt x="5518" y="1006"/>
                        <a:pt x="5499" y="996"/>
                      </a:cubicBezTo>
                      <a:cubicBezTo>
                        <a:pt x="5486" y="993"/>
                        <a:pt x="5479" y="986"/>
                        <a:pt x="5470" y="980"/>
                      </a:cubicBezTo>
                      <a:cubicBezTo>
                        <a:pt x="5463" y="977"/>
                        <a:pt x="5460" y="974"/>
                        <a:pt x="5454" y="974"/>
                      </a:cubicBezTo>
                      <a:cubicBezTo>
                        <a:pt x="5435" y="977"/>
                        <a:pt x="5422" y="1006"/>
                        <a:pt x="5422" y="1022"/>
                      </a:cubicBezTo>
                      <a:cubicBezTo>
                        <a:pt x="5418" y="1041"/>
                        <a:pt x="5422" y="1070"/>
                        <a:pt x="5438" y="1086"/>
                      </a:cubicBezTo>
                      <a:cubicBezTo>
                        <a:pt x="5470" y="1125"/>
                        <a:pt x="5528" y="1109"/>
                        <a:pt x="5567" y="1086"/>
                      </a:cubicBezTo>
                      <a:cubicBezTo>
                        <a:pt x="5618" y="1058"/>
                        <a:pt x="5644" y="1009"/>
                        <a:pt x="5666" y="959"/>
                      </a:cubicBezTo>
                      <a:cubicBezTo>
                        <a:pt x="5682" y="920"/>
                        <a:pt x="5702" y="885"/>
                        <a:pt x="5731" y="856"/>
                      </a:cubicBezTo>
                      <a:cubicBezTo>
                        <a:pt x="5734" y="856"/>
                        <a:pt x="5737" y="856"/>
                        <a:pt x="5740" y="856"/>
                      </a:cubicBezTo>
                      <a:cubicBezTo>
                        <a:pt x="5740" y="852"/>
                        <a:pt x="5744" y="846"/>
                        <a:pt x="5747" y="843"/>
                      </a:cubicBezTo>
                      <a:cubicBezTo>
                        <a:pt x="5756" y="833"/>
                        <a:pt x="5766" y="827"/>
                        <a:pt x="5779" y="817"/>
                      </a:cubicBezTo>
                      <a:cubicBezTo>
                        <a:pt x="5805" y="804"/>
                        <a:pt x="5837" y="798"/>
                        <a:pt x="5863" y="810"/>
                      </a:cubicBezTo>
                      <a:cubicBezTo>
                        <a:pt x="5901" y="830"/>
                        <a:pt x="5895" y="865"/>
                        <a:pt x="5908" y="901"/>
                      </a:cubicBezTo>
                      <a:cubicBezTo>
                        <a:pt x="5911" y="907"/>
                        <a:pt x="5917" y="910"/>
                        <a:pt x="5924" y="907"/>
                      </a:cubicBezTo>
                      <a:cubicBezTo>
                        <a:pt x="5953" y="901"/>
                        <a:pt x="5982" y="898"/>
                        <a:pt x="6011" y="910"/>
                      </a:cubicBezTo>
                      <a:cubicBezTo>
                        <a:pt x="6040" y="923"/>
                        <a:pt x="6062" y="952"/>
                        <a:pt x="6066" y="983"/>
                      </a:cubicBezTo>
                      <a:cubicBezTo>
                        <a:pt x="6069" y="1012"/>
                        <a:pt x="6069" y="1035"/>
                        <a:pt x="6095" y="1054"/>
                      </a:cubicBezTo>
                      <a:cubicBezTo>
                        <a:pt x="6117" y="1070"/>
                        <a:pt x="6143" y="1080"/>
                        <a:pt x="6159" y="1106"/>
                      </a:cubicBezTo>
                      <a:cubicBezTo>
                        <a:pt x="6169" y="1122"/>
                        <a:pt x="6175" y="1141"/>
                        <a:pt x="6175" y="1161"/>
                      </a:cubicBezTo>
                      <a:cubicBezTo>
                        <a:pt x="6172" y="1164"/>
                        <a:pt x="6172" y="1167"/>
                        <a:pt x="6169" y="1177"/>
                      </a:cubicBezTo>
                      <a:cubicBezTo>
                        <a:pt x="6165" y="1222"/>
                        <a:pt x="6130" y="1251"/>
                        <a:pt x="6088" y="1254"/>
                      </a:cubicBezTo>
                      <a:cubicBezTo>
                        <a:pt x="6085" y="1254"/>
                        <a:pt x="6079" y="1254"/>
                        <a:pt x="6072" y="1254"/>
                      </a:cubicBezTo>
                      <a:cubicBezTo>
                        <a:pt x="6046" y="1247"/>
                        <a:pt x="6011" y="1231"/>
                        <a:pt x="6001" y="1202"/>
                      </a:cubicBezTo>
                      <a:cubicBezTo>
                        <a:pt x="5995" y="1186"/>
                        <a:pt x="6004" y="1183"/>
                        <a:pt x="6014" y="1177"/>
                      </a:cubicBezTo>
                      <a:cubicBezTo>
                        <a:pt x="6024" y="1170"/>
                        <a:pt x="6030" y="1161"/>
                        <a:pt x="6037" y="1154"/>
                      </a:cubicBezTo>
                      <a:cubicBezTo>
                        <a:pt x="6069" y="1106"/>
                        <a:pt x="6033" y="1058"/>
                        <a:pt x="5985" y="1041"/>
                      </a:cubicBezTo>
                      <a:cubicBezTo>
                        <a:pt x="5972" y="1035"/>
                        <a:pt x="5956" y="1032"/>
                        <a:pt x="5940" y="1035"/>
                      </a:cubicBezTo>
                      <a:cubicBezTo>
                        <a:pt x="5904" y="1035"/>
                        <a:pt x="5872" y="1048"/>
                        <a:pt x="5844" y="1070"/>
                      </a:cubicBezTo>
                      <a:cubicBezTo>
                        <a:pt x="5805" y="1096"/>
                        <a:pt x="5776" y="1141"/>
                        <a:pt x="5769" y="1190"/>
                      </a:cubicBezTo>
                      <a:cubicBezTo>
                        <a:pt x="5763" y="1231"/>
                        <a:pt x="5785" y="1292"/>
                        <a:pt x="5834" y="1302"/>
                      </a:cubicBezTo>
                      <a:cubicBezTo>
                        <a:pt x="5837" y="1302"/>
                        <a:pt x="5837" y="1302"/>
                        <a:pt x="5840" y="1302"/>
                      </a:cubicBezTo>
                      <a:cubicBezTo>
                        <a:pt x="5860" y="1302"/>
                        <a:pt x="5876" y="1292"/>
                        <a:pt x="5895" y="1286"/>
                      </a:cubicBezTo>
                      <a:cubicBezTo>
                        <a:pt x="5904" y="1279"/>
                        <a:pt x="5914" y="1279"/>
                        <a:pt x="5921" y="1279"/>
                      </a:cubicBezTo>
                      <a:cubicBezTo>
                        <a:pt x="5937" y="1279"/>
                        <a:pt x="5950" y="1286"/>
                        <a:pt x="5963" y="1299"/>
                      </a:cubicBezTo>
                      <a:cubicBezTo>
                        <a:pt x="5985" y="1318"/>
                        <a:pt x="6008" y="1347"/>
                        <a:pt x="6001" y="1376"/>
                      </a:cubicBezTo>
                      <a:cubicBezTo>
                        <a:pt x="5998" y="1395"/>
                        <a:pt x="5976" y="1411"/>
                        <a:pt x="5956" y="1411"/>
                      </a:cubicBezTo>
                      <a:cubicBezTo>
                        <a:pt x="5947" y="1411"/>
                        <a:pt x="5934" y="1408"/>
                        <a:pt x="5927" y="1395"/>
                      </a:cubicBezTo>
                      <a:cubicBezTo>
                        <a:pt x="5914" y="1376"/>
                        <a:pt x="5908" y="1360"/>
                        <a:pt x="5882" y="1354"/>
                      </a:cubicBezTo>
                      <a:cubicBezTo>
                        <a:pt x="5876" y="1350"/>
                        <a:pt x="5872" y="1350"/>
                        <a:pt x="5866" y="1350"/>
                      </a:cubicBezTo>
                      <a:cubicBezTo>
                        <a:pt x="5850" y="1350"/>
                        <a:pt x="5834" y="1357"/>
                        <a:pt x="5821" y="1367"/>
                      </a:cubicBezTo>
                      <a:cubicBezTo>
                        <a:pt x="5785" y="1402"/>
                        <a:pt x="5792" y="1466"/>
                        <a:pt x="5834" y="1492"/>
                      </a:cubicBezTo>
                      <a:cubicBezTo>
                        <a:pt x="5856" y="1505"/>
                        <a:pt x="5882" y="1508"/>
                        <a:pt x="5911" y="1508"/>
                      </a:cubicBezTo>
                      <a:cubicBezTo>
                        <a:pt x="5940" y="1508"/>
                        <a:pt x="5969" y="1505"/>
                        <a:pt x="5992" y="1495"/>
                      </a:cubicBezTo>
                      <a:cubicBezTo>
                        <a:pt x="6040" y="1483"/>
                        <a:pt x="6085" y="1454"/>
                        <a:pt x="6136" y="1454"/>
                      </a:cubicBezTo>
                      <a:cubicBezTo>
                        <a:pt x="6146" y="1454"/>
                        <a:pt x="6153" y="1457"/>
                        <a:pt x="6159" y="1457"/>
                      </a:cubicBezTo>
                      <a:cubicBezTo>
                        <a:pt x="6214" y="1470"/>
                        <a:pt x="6265" y="1508"/>
                        <a:pt x="6278" y="1563"/>
                      </a:cubicBezTo>
                      <a:cubicBezTo>
                        <a:pt x="6288" y="1592"/>
                        <a:pt x="6285" y="1624"/>
                        <a:pt x="6265" y="1647"/>
                      </a:cubicBezTo>
                      <a:cubicBezTo>
                        <a:pt x="6249" y="1663"/>
                        <a:pt x="6227" y="1676"/>
                        <a:pt x="6204" y="1676"/>
                      </a:cubicBezTo>
                      <a:cubicBezTo>
                        <a:pt x="6194" y="1676"/>
                        <a:pt x="6188" y="1676"/>
                        <a:pt x="6178" y="1672"/>
                      </a:cubicBezTo>
                      <a:cubicBezTo>
                        <a:pt x="6140" y="1656"/>
                        <a:pt x="6181" y="1598"/>
                        <a:pt x="6169" y="1566"/>
                      </a:cubicBezTo>
                      <a:cubicBezTo>
                        <a:pt x="6159" y="1540"/>
                        <a:pt x="6133" y="1527"/>
                        <a:pt x="6108" y="1527"/>
                      </a:cubicBezTo>
                      <a:cubicBezTo>
                        <a:pt x="6085" y="1527"/>
                        <a:pt x="6066" y="1534"/>
                        <a:pt x="6049" y="1543"/>
                      </a:cubicBezTo>
                      <a:cubicBezTo>
                        <a:pt x="6008" y="1566"/>
                        <a:pt x="5976" y="1615"/>
                        <a:pt x="5985" y="1666"/>
                      </a:cubicBezTo>
                      <a:cubicBezTo>
                        <a:pt x="5985" y="1666"/>
                        <a:pt x="5985" y="1669"/>
                        <a:pt x="5988" y="1672"/>
                      </a:cubicBezTo>
                      <a:cubicBezTo>
                        <a:pt x="5992" y="1688"/>
                        <a:pt x="6001" y="1698"/>
                        <a:pt x="6011" y="1711"/>
                      </a:cubicBezTo>
                      <a:cubicBezTo>
                        <a:pt x="5995" y="1701"/>
                        <a:pt x="5976" y="1692"/>
                        <a:pt x="5959" y="1685"/>
                      </a:cubicBezTo>
                      <a:moveTo>
                        <a:pt x="7357" y="1608"/>
                      </a:moveTo>
                      <a:lnTo>
                        <a:pt x="7357" y="1608"/>
                      </a:lnTo>
                      <a:cubicBezTo>
                        <a:pt x="7341" y="1611"/>
                        <a:pt x="7325" y="1618"/>
                        <a:pt x="7309" y="1621"/>
                      </a:cubicBezTo>
                      <a:cubicBezTo>
                        <a:pt x="7296" y="1611"/>
                        <a:pt x="7283" y="1602"/>
                        <a:pt x="7270" y="1595"/>
                      </a:cubicBezTo>
                      <a:cubicBezTo>
                        <a:pt x="7260" y="1589"/>
                        <a:pt x="7251" y="1579"/>
                        <a:pt x="7244" y="1572"/>
                      </a:cubicBezTo>
                      <a:cubicBezTo>
                        <a:pt x="7209" y="1550"/>
                        <a:pt x="7177" y="1527"/>
                        <a:pt x="7138" y="1515"/>
                      </a:cubicBezTo>
                      <a:cubicBezTo>
                        <a:pt x="7099" y="1502"/>
                        <a:pt x="7058" y="1489"/>
                        <a:pt x="7016" y="1483"/>
                      </a:cubicBezTo>
                      <a:cubicBezTo>
                        <a:pt x="6861" y="1460"/>
                        <a:pt x="6706" y="1492"/>
                        <a:pt x="6565" y="1556"/>
                      </a:cubicBezTo>
                      <a:cubicBezTo>
                        <a:pt x="6417" y="1621"/>
                        <a:pt x="6281" y="1714"/>
                        <a:pt x="6133" y="1779"/>
                      </a:cubicBezTo>
                      <a:cubicBezTo>
                        <a:pt x="6130" y="1782"/>
                        <a:pt x="6127" y="1782"/>
                        <a:pt x="6124" y="1785"/>
                      </a:cubicBezTo>
                      <a:cubicBezTo>
                        <a:pt x="6114" y="1775"/>
                        <a:pt x="6104" y="1769"/>
                        <a:pt x="6098" y="1763"/>
                      </a:cubicBezTo>
                      <a:cubicBezTo>
                        <a:pt x="6079" y="1743"/>
                        <a:pt x="6062" y="1730"/>
                        <a:pt x="6056" y="1721"/>
                      </a:cubicBezTo>
                      <a:cubicBezTo>
                        <a:pt x="6053" y="1717"/>
                        <a:pt x="6049" y="1714"/>
                        <a:pt x="6046" y="1711"/>
                      </a:cubicBezTo>
                      <a:cubicBezTo>
                        <a:pt x="6030" y="1695"/>
                        <a:pt x="6011" y="1679"/>
                        <a:pt x="6011" y="1653"/>
                      </a:cubicBezTo>
                      <a:cubicBezTo>
                        <a:pt x="6008" y="1624"/>
                        <a:pt x="6024" y="1598"/>
                        <a:pt x="6043" y="1582"/>
                      </a:cubicBezTo>
                      <a:cubicBezTo>
                        <a:pt x="6059" y="1566"/>
                        <a:pt x="6079" y="1553"/>
                        <a:pt x="6101" y="1553"/>
                      </a:cubicBezTo>
                      <a:cubicBezTo>
                        <a:pt x="6108" y="1553"/>
                        <a:pt x="6114" y="1553"/>
                        <a:pt x="6120" y="1556"/>
                      </a:cubicBezTo>
                      <a:cubicBezTo>
                        <a:pt x="6149" y="1569"/>
                        <a:pt x="6146" y="1589"/>
                        <a:pt x="6140" y="1611"/>
                      </a:cubicBezTo>
                      <a:cubicBezTo>
                        <a:pt x="6133" y="1631"/>
                        <a:pt x="6130" y="1650"/>
                        <a:pt x="6136" y="1669"/>
                      </a:cubicBezTo>
                      <a:cubicBezTo>
                        <a:pt x="6146" y="1688"/>
                        <a:pt x="6169" y="1698"/>
                        <a:pt x="6191" y="1701"/>
                      </a:cubicBezTo>
                      <a:cubicBezTo>
                        <a:pt x="6194" y="1701"/>
                        <a:pt x="6198" y="1704"/>
                        <a:pt x="6201" y="1704"/>
                      </a:cubicBezTo>
                      <a:cubicBezTo>
                        <a:pt x="6227" y="1704"/>
                        <a:pt x="6252" y="1695"/>
                        <a:pt x="6272" y="1676"/>
                      </a:cubicBezTo>
                      <a:cubicBezTo>
                        <a:pt x="6346" y="1637"/>
                        <a:pt x="6413" y="1582"/>
                        <a:pt x="6488" y="1543"/>
                      </a:cubicBezTo>
                      <a:cubicBezTo>
                        <a:pt x="6591" y="1489"/>
                        <a:pt x="6697" y="1444"/>
                        <a:pt x="6810" y="1421"/>
                      </a:cubicBezTo>
                      <a:cubicBezTo>
                        <a:pt x="6926" y="1399"/>
                        <a:pt x="7051" y="1389"/>
                        <a:pt x="7164" y="1428"/>
                      </a:cubicBezTo>
                      <a:cubicBezTo>
                        <a:pt x="7267" y="1463"/>
                        <a:pt x="7357" y="1527"/>
                        <a:pt x="7441" y="1595"/>
                      </a:cubicBezTo>
                      <a:cubicBezTo>
                        <a:pt x="7412" y="1598"/>
                        <a:pt x="7383" y="1602"/>
                        <a:pt x="7357" y="1608"/>
                      </a:cubicBezTo>
                      <a:moveTo>
                        <a:pt x="7479" y="1592"/>
                      </a:moveTo>
                      <a:lnTo>
                        <a:pt x="7479" y="1592"/>
                      </a:lnTo>
                      <a:cubicBezTo>
                        <a:pt x="7473" y="1592"/>
                        <a:pt x="7467" y="1592"/>
                        <a:pt x="7463" y="1589"/>
                      </a:cubicBezTo>
                      <a:cubicBezTo>
                        <a:pt x="7457" y="1585"/>
                        <a:pt x="7454" y="1582"/>
                        <a:pt x="7450" y="1579"/>
                      </a:cubicBezTo>
                      <a:cubicBezTo>
                        <a:pt x="7380" y="1508"/>
                        <a:pt x="7299" y="1450"/>
                        <a:pt x="7209" y="1411"/>
                      </a:cubicBezTo>
                      <a:cubicBezTo>
                        <a:pt x="7202" y="1411"/>
                        <a:pt x="7196" y="1408"/>
                        <a:pt x="7193" y="1405"/>
                      </a:cubicBezTo>
                      <a:cubicBezTo>
                        <a:pt x="7029" y="1344"/>
                        <a:pt x="6851" y="1363"/>
                        <a:pt x="6687" y="1418"/>
                      </a:cubicBezTo>
                      <a:cubicBezTo>
                        <a:pt x="6597" y="1444"/>
                        <a:pt x="6513" y="1486"/>
                        <a:pt x="6433" y="1531"/>
                      </a:cubicBezTo>
                      <a:cubicBezTo>
                        <a:pt x="6388" y="1556"/>
                        <a:pt x="6356" y="1579"/>
                        <a:pt x="6313" y="1608"/>
                      </a:cubicBezTo>
                      <a:cubicBezTo>
                        <a:pt x="6317" y="1579"/>
                        <a:pt x="6310" y="1553"/>
                        <a:pt x="6297" y="1531"/>
                      </a:cubicBezTo>
                      <a:cubicBezTo>
                        <a:pt x="6336" y="1521"/>
                        <a:pt x="6439" y="1499"/>
                        <a:pt x="6449" y="1495"/>
                      </a:cubicBezTo>
                      <a:cubicBezTo>
                        <a:pt x="6507" y="1479"/>
                        <a:pt x="6736" y="1383"/>
                        <a:pt x="6800" y="1360"/>
                      </a:cubicBezTo>
                      <a:cubicBezTo>
                        <a:pt x="6954" y="1312"/>
                        <a:pt x="7122" y="1325"/>
                        <a:pt x="7273" y="1373"/>
                      </a:cubicBezTo>
                      <a:cubicBezTo>
                        <a:pt x="7399" y="1415"/>
                        <a:pt x="7521" y="1483"/>
                        <a:pt x="7586" y="1595"/>
                      </a:cubicBezTo>
                      <a:cubicBezTo>
                        <a:pt x="7550" y="1595"/>
                        <a:pt x="7515" y="1592"/>
                        <a:pt x="7479" y="1592"/>
                      </a:cubicBezTo>
                      <a:moveTo>
                        <a:pt x="7624" y="1602"/>
                      </a:moveTo>
                      <a:lnTo>
                        <a:pt x="7624" y="1602"/>
                      </a:lnTo>
                      <a:cubicBezTo>
                        <a:pt x="7621" y="1598"/>
                        <a:pt x="7618" y="1598"/>
                        <a:pt x="7615" y="1598"/>
                      </a:cubicBezTo>
                      <a:cubicBezTo>
                        <a:pt x="7611" y="1595"/>
                        <a:pt x="7611" y="1592"/>
                        <a:pt x="7608" y="1589"/>
                      </a:cubicBezTo>
                      <a:cubicBezTo>
                        <a:pt x="7554" y="1495"/>
                        <a:pt x="7467" y="1415"/>
                        <a:pt x="7367" y="1376"/>
                      </a:cubicBezTo>
                      <a:cubicBezTo>
                        <a:pt x="7293" y="1347"/>
                        <a:pt x="7218" y="1322"/>
                        <a:pt x="7138" y="1309"/>
                      </a:cubicBezTo>
                      <a:cubicBezTo>
                        <a:pt x="7141" y="1309"/>
                        <a:pt x="7141" y="1309"/>
                        <a:pt x="7145" y="1309"/>
                      </a:cubicBezTo>
                      <a:cubicBezTo>
                        <a:pt x="7228" y="1309"/>
                        <a:pt x="7315" y="1315"/>
                        <a:pt x="7393" y="1344"/>
                      </a:cubicBezTo>
                      <a:cubicBezTo>
                        <a:pt x="7463" y="1376"/>
                        <a:pt x="7531" y="1421"/>
                        <a:pt x="7586" y="1476"/>
                      </a:cubicBezTo>
                      <a:cubicBezTo>
                        <a:pt x="7611" y="1502"/>
                        <a:pt x="7640" y="1531"/>
                        <a:pt x="7660" y="1560"/>
                      </a:cubicBezTo>
                      <a:cubicBezTo>
                        <a:pt x="7663" y="1563"/>
                        <a:pt x="7663" y="1563"/>
                        <a:pt x="7663" y="1566"/>
                      </a:cubicBezTo>
                      <a:cubicBezTo>
                        <a:pt x="7673" y="1579"/>
                        <a:pt x="7682" y="1595"/>
                        <a:pt x="7686" y="1611"/>
                      </a:cubicBezTo>
                      <a:cubicBezTo>
                        <a:pt x="7666" y="1608"/>
                        <a:pt x="7647" y="1605"/>
                        <a:pt x="7624" y="1602"/>
                      </a:cubicBezTo>
                      <a:moveTo>
                        <a:pt x="7882" y="1685"/>
                      </a:moveTo>
                      <a:lnTo>
                        <a:pt x="7882" y="1685"/>
                      </a:lnTo>
                      <a:cubicBezTo>
                        <a:pt x="7824" y="1656"/>
                        <a:pt x="7769" y="1634"/>
                        <a:pt x="7705" y="1618"/>
                      </a:cubicBezTo>
                      <a:cubicBezTo>
                        <a:pt x="7708" y="1618"/>
                        <a:pt x="7699" y="1595"/>
                        <a:pt x="7686" y="1572"/>
                      </a:cubicBezTo>
                      <a:cubicBezTo>
                        <a:pt x="7750" y="1589"/>
                        <a:pt x="7802" y="1595"/>
                        <a:pt x="7866" y="1569"/>
                      </a:cubicBezTo>
                      <a:cubicBezTo>
                        <a:pt x="7934" y="1540"/>
                        <a:pt x="8014" y="1479"/>
                        <a:pt x="8091" y="1511"/>
                      </a:cubicBezTo>
                      <a:cubicBezTo>
                        <a:pt x="8095" y="1511"/>
                        <a:pt x="8098" y="1508"/>
                        <a:pt x="8095" y="1505"/>
                      </a:cubicBezTo>
                      <a:cubicBezTo>
                        <a:pt x="8043" y="1476"/>
                        <a:pt x="7991" y="1492"/>
                        <a:pt x="7940" y="1515"/>
                      </a:cubicBezTo>
                      <a:cubicBezTo>
                        <a:pt x="7901" y="1531"/>
                        <a:pt x="7866" y="1550"/>
                        <a:pt x="7824" y="1560"/>
                      </a:cubicBezTo>
                      <a:cubicBezTo>
                        <a:pt x="7772" y="1572"/>
                        <a:pt x="7724" y="1560"/>
                        <a:pt x="7673" y="1547"/>
                      </a:cubicBezTo>
                      <a:lnTo>
                        <a:pt x="7673" y="1547"/>
                      </a:lnTo>
                      <a:cubicBezTo>
                        <a:pt x="7663" y="1527"/>
                        <a:pt x="7653" y="1515"/>
                        <a:pt x="7653" y="1511"/>
                      </a:cubicBezTo>
                      <a:cubicBezTo>
                        <a:pt x="7624" y="1463"/>
                        <a:pt x="7579" y="1421"/>
                        <a:pt x="7534" y="1389"/>
                      </a:cubicBezTo>
                      <a:cubicBezTo>
                        <a:pt x="7521" y="1379"/>
                        <a:pt x="7505" y="1367"/>
                        <a:pt x="7489" y="1357"/>
                      </a:cubicBezTo>
                      <a:cubicBezTo>
                        <a:pt x="7531" y="1338"/>
                        <a:pt x="7566" y="1302"/>
                        <a:pt x="7592" y="1263"/>
                      </a:cubicBezTo>
                      <a:cubicBezTo>
                        <a:pt x="7608" y="1234"/>
                        <a:pt x="7621" y="1202"/>
                        <a:pt x="7637" y="1173"/>
                      </a:cubicBezTo>
                      <a:cubicBezTo>
                        <a:pt x="7647" y="1151"/>
                        <a:pt x="7660" y="1118"/>
                        <a:pt x="7682" y="1102"/>
                      </a:cubicBezTo>
                      <a:cubicBezTo>
                        <a:pt x="7695" y="1096"/>
                        <a:pt x="7711" y="1093"/>
                        <a:pt x="7724" y="1086"/>
                      </a:cubicBezTo>
                      <a:cubicBezTo>
                        <a:pt x="7727" y="1083"/>
                        <a:pt x="7727" y="1080"/>
                        <a:pt x="7724" y="1080"/>
                      </a:cubicBezTo>
                      <a:cubicBezTo>
                        <a:pt x="7660" y="1074"/>
                        <a:pt x="7634" y="1128"/>
                        <a:pt x="7608" y="1177"/>
                      </a:cubicBezTo>
                      <a:cubicBezTo>
                        <a:pt x="7576" y="1247"/>
                        <a:pt x="7538" y="1312"/>
                        <a:pt x="7463" y="1341"/>
                      </a:cubicBezTo>
                      <a:cubicBezTo>
                        <a:pt x="7450" y="1334"/>
                        <a:pt x="7441" y="1331"/>
                        <a:pt x="7431" y="1325"/>
                      </a:cubicBezTo>
                      <a:cubicBezTo>
                        <a:pt x="7425" y="1322"/>
                        <a:pt x="7393" y="1312"/>
                        <a:pt x="7389" y="1309"/>
                      </a:cubicBezTo>
                      <a:cubicBezTo>
                        <a:pt x="7383" y="1289"/>
                        <a:pt x="7373" y="1273"/>
                        <a:pt x="7363" y="1254"/>
                      </a:cubicBezTo>
                      <a:cubicBezTo>
                        <a:pt x="7425" y="1267"/>
                        <a:pt x="7502" y="1209"/>
                        <a:pt x="7541" y="1167"/>
                      </a:cubicBezTo>
                      <a:cubicBezTo>
                        <a:pt x="7570" y="1135"/>
                        <a:pt x="7595" y="1099"/>
                        <a:pt x="7615" y="1061"/>
                      </a:cubicBezTo>
                      <a:cubicBezTo>
                        <a:pt x="7627" y="1038"/>
                        <a:pt x="7634" y="1016"/>
                        <a:pt x="7647" y="996"/>
                      </a:cubicBezTo>
                      <a:cubicBezTo>
                        <a:pt x="7673" y="959"/>
                        <a:pt x="7727" y="926"/>
                        <a:pt x="7763" y="977"/>
                      </a:cubicBezTo>
                      <a:cubicBezTo>
                        <a:pt x="7766" y="980"/>
                        <a:pt x="7776" y="983"/>
                        <a:pt x="7779" y="977"/>
                      </a:cubicBezTo>
                      <a:cubicBezTo>
                        <a:pt x="7821" y="943"/>
                        <a:pt x="7901" y="946"/>
                        <a:pt x="7930" y="993"/>
                      </a:cubicBezTo>
                      <a:cubicBezTo>
                        <a:pt x="7934" y="999"/>
                        <a:pt x="7940" y="993"/>
                        <a:pt x="7940" y="986"/>
                      </a:cubicBezTo>
                      <a:cubicBezTo>
                        <a:pt x="7914" y="930"/>
                        <a:pt x="7824" y="923"/>
                        <a:pt x="7776" y="955"/>
                      </a:cubicBezTo>
                      <a:cubicBezTo>
                        <a:pt x="7724" y="898"/>
                        <a:pt x="7647" y="946"/>
                        <a:pt x="7618" y="1006"/>
                      </a:cubicBezTo>
                      <a:cubicBezTo>
                        <a:pt x="7592" y="1061"/>
                        <a:pt x="7563" y="1115"/>
                        <a:pt x="7518" y="1157"/>
                      </a:cubicBezTo>
                      <a:cubicBezTo>
                        <a:pt x="7486" y="1193"/>
                        <a:pt x="7412" y="1247"/>
                        <a:pt x="7357" y="1231"/>
                      </a:cubicBezTo>
                      <a:cubicBezTo>
                        <a:pt x="7354" y="1231"/>
                        <a:pt x="7351" y="1231"/>
                        <a:pt x="7351" y="1231"/>
                      </a:cubicBezTo>
                      <a:cubicBezTo>
                        <a:pt x="7312" y="1177"/>
                        <a:pt x="7264" y="1125"/>
                        <a:pt x="7209" y="1086"/>
                      </a:cubicBezTo>
                      <a:cubicBezTo>
                        <a:pt x="7222" y="1086"/>
                        <a:pt x="7231" y="1083"/>
                        <a:pt x="7241" y="1077"/>
                      </a:cubicBezTo>
                      <a:cubicBezTo>
                        <a:pt x="7270" y="1064"/>
                        <a:pt x="7286" y="1038"/>
                        <a:pt x="7299" y="1012"/>
                      </a:cubicBezTo>
                      <a:cubicBezTo>
                        <a:pt x="7312" y="986"/>
                        <a:pt x="7318" y="962"/>
                        <a:pt x="7338" y="939"/>
                      </a:cubicBezTo>
                      <a:cubicBezTo>
                        <a:pt x="7338" y="936"/>
                        <a:pt x="7341" y="933"/>
                        <a:pt x="7344" y="930"/>
                      </a:cubicBezTo>
                      <a:cubicBezTo>
                        <a:pt x="7351" y="933"/>
                        <a:pt x="7354" y="936"/>
                        <a:pt x="7360" y="936"/>
                      </a:cubicBezTo>
                      <a:cubicBezTo>
                        <a:pt x="7363" y="926"/>
                        <a:pt x="7373" y="917"/>
                        <a:pt x="7386" y="907"/>
                      </a:cubicBezTo>
                      <a:cubicBezTo>
                        <a:pt x="7383" y="907"/>
                        <a:pt x="7380" y="907"/>
                        <a:pt x="7380" y="907"/>
                      </a:cubicBezTo>
                      <a:cubicBezTo>
                        <a:pt x="7380" y="904"/>
                        <a:pt x="7383" y="904"/>
                        <a:pt x="7383" y="904"/>
                      </a:cubicBezTo>
                      <a:cubicBezTo>
                        <a:pt x="7409" y="888"/>
                        <a:pt x="7450" y="872"/>
                        <a:pt x="7479" y="888"/>
                      </a:cubicBezTo>
                      <a:cubicBezTo>
                        <a:pt x="7515" y="907"/>
                        <a:pt x="7515" y="974"/>
                        <a:pt x="7486" y="996"/>
                      </a:cubicBezTo>
                      <a:cubicBezTo>
                        <a:pt x="7467" y="1009"/>
                        <a:pt x="7441" y="1006"/>
                        <a:pt x="7422" y="996"/>
                      </a:cubicBezTo>
                      <a:cubicBezTo>
                        <a:pt x="7409" y="993"/>
                        <a:pt x="7402" y="986"/>
                        <a:pt x="7393" y="980"/>
                      </a:cubicBezTo>
                      <a:cubicBezTo>
                        <a:pt x="7386" y="977"/>
                        <a:pt x="7383" y="974"/>
                        <a:pt x="7376" y="974"/>
                      </a:cubicBezTo>
                      <a:cubicBezTo>
                        <a:pt x="7357" y="977"/>
                        <a:pt x="7344" y="1006"/>
                        <a:pt x="7344" y="1022"/>
                      </a:cubicBezTo>
                      <a:cubicBezTo>
                        <a:pt x="7341" y="1041"/>
                        <a:pt x="7344" y="1070"/>
                        <a:pt x="7360" y="1086"/>
                      </a:cubicBezTo>
                      <a:cubicBezTo>
                        <a:pt x="7393" y="1125"/>
                        <a:pt x="7450" y="1109"/>
                        <a:pt x="7489" y="1086"/>
                      </a:cubicBezTo>
                      <a:cubicBezTo>
                        <a:pt x="7541" y="1058"/>
                        <a:pt x="7566" y="1009"/>
                        <a:pt x="7589" y="959"/>
                      </a:cubicBezTo>
                      <a:cubicBezTo>
                        <a:pt x="7605" y="920"/>
                        <a:pt x="7624" y="885"/>
                        <a:pt x="7653" y="856"/>
                      </a:cubicBezTo>
                      <a:cubicBezTo>
                        <a:pt x="7657" y="856"/>
                        <a:pt x="7660" y="856"/>
                        <a:pt x="7663" y="856"/>
                      </a:cubicBezTo>
                      <a:cubicBezTo>
                        <a:pt x="7663" y="852"/>
                        <a:pt x="7666" y="846"/>
                        <a:pt x="7670" y="843"/>
                      </a:cubicBezTo>
                      <a:cubicBezTo>
                        <a:pt x="7679" y="833"/>
                        <a:pt x="7689" y="827"/>
                        <a:pt x="7702" y="817"/>
                      </a:cubicBezTo>
                      <a:cubicBezTo>
                        <a:pt x="7727" y="804"/>
                        <a:pt x="7759" y="798"/>
                        <a:pt x="7785" y="810"/>
                      </a:cubicBezTo>
                      <a:cubicBezTo>
                        <a:pt x="7824" y="830"/>
                        <a:pt x="7818" y="865"/>
                        <a:pt x="7831" y="901"/>
                      </a:cubicBezTo>
                      <a:cubicBezTo>
                        <a:pt x="7834" y="907"/>
                        <a:pt x="7840" y="910"/>
                        <a:pt x="7847" y="907"/>
                      </a:cubicBezTo>
                      <a:cubicBezTo>
                        <a:pt x="7875" y="901"/>
                        <a:pt x="7904" y="898"/>
                        <a:pt x="7934" y="910"/>
                      </a:cubicBezTo>
                      <a:cubicBezTo>
                        <a:pt x="7963" y="923"/>
                        <a:pt x="7985" y="952"/>
                        <a:pt x="7988" y="983"/>
                      </a:cubicBezTo>
                      <a:cubicBezTo>
                        <a:pt x="7991" y="1012"/>
                        <a:pt x="7991" y="1035"/>
                        <a:pt x="8017" y="1054"/>
                      </a:cubicBezTo>
                      <a:cubicBezTo>
                        <a:pt x="8040" y="1070"/>
                        <a:pt x="8066" y="1080"/>
                        <a:pt x="8082" y="1106"/>
                      </a:cubicBezTo>
                      <a:cubicBezTo>
                        <a:pt x="8091" y="1122"/>
                        <a:pt x="8098" y="1141"/>
                        <a:pt x="8098" y="1157"/>
                      </a:cubicBezTo>
                      <a:cubicBezTo>
                        <a:pt x="8088" y="1161"/>
                        <a:pt x="8095" y="1167"/>
                        <a:pt x="8095" y="1177"/>
                      </a:cubicBezTo>
                      <a:cubicBezTo>
                        <a:pt x="8088" y="1222"/>
                        <a:pt x="8056" y="1251"/>
                        <a:pt x="8011" y="1254"/>
                      </a:cubicBezTo>
                      <a:cubicBezTo>
                        <a:pt x="8008" y="1254"/>
                        <a:pt x="8001" y="1254"/>
                        <a:pt x="7995" y="1254"/>
                      </a:cubicBezTo>
                      <a:cubicBezTo>
                        <a:pt x="7969" y="1247"/>
                        <a:pt x="7934" y="1231"/>
                        <a:pt x="7924" y="1202"/>
                      </a:cubicBezTo>
                      <a:cubicBezTo>
                        <a:pt x="7917" y="1186"/>
                        <a:pt x="7927" y="1183"/>
                        <a:pt x="7937" y="1177"/>
                      </a:cubicBezTo>
                      <a:cubicBezTo>
                        <a:pt x="7947" y="1170"/>
                        <a:pt x="7953" y="1161"/>
                        <a:pt x="7959" y="1154"/>
                      </a:cubicBezTo>
                      <a:cubicBezTo>
                        <a:pt x="7991" y="1106"/>
                        <a:pt x="7956" y="1058"/>
                        <a:pt x="7908" y="1041"/>
                      </a:cubicBezTo>
                      <a:cubicBezTo>
                        <a:pt x="7895" y="1035"/>
                        <a:pt x="7879" y="1032"/>
                        <a:pt x="7863" y="1035"/>
                      </a:cubicBezTo>
                      <a:cubicBezTo>
                        <a:pt x="7827" y="1035"/>
                        <a:pt x="7795" y="1048"/>
                        <a:pt x="7766" y="1070"/>
                      </a:cubicBezTo>
                      <a:cubicBezTo>
                        <a:pt x="7727" y="1096"/>
                        <a:pt x="7699" y="1141"/>
                        <a:pt x="7692" y="1190"/>
                      </a:cubicBezTo>
                      <a:cubicBezTo>
                        <a:pt x="7686" y="1231"/>
                        <a:pt x="7708" y="1292"/>
                        <a:pt x="7756" y="1302"/>
                      </a:cubicBezTo>
                      <a:cubicBezTo>
                        <a:pt x="7759" y="1302"/>
                        <a:pt x="7759" y="1302"/>
                        <a:pt x="7763" y="1302"/>
                      </a:cubicBezTo>
                      <a:cubicBezTo>
                        <a:pt x="7782" y="1302"/>
                        <a:pt x="7798" y="1292"/>
                        <a:pt x="7818" y="1286"/>
                      </a:cubicBezTo>
                      <a:cubicBezTo>
                        <a:pt x="7827" y="1279"/>
                        <a:pt x="7837" y="1279"/>
                        <a:pt x="7843" y="1279"/>
                      </a:cubicBezTo>
                      <a:cubicBezTo>
                        <a:pt x="7859" y="1279"/>
                        <a:pt x="7872" y="1286"/>
                        <a:pt x="7888" y="1299"/>
                      </a:cubicBezTo>
                      <a:cubicBezTo>
                        <a:pt x="7908" y="1318"/>
                        <a:pt x="7930" y="1347"/>
                        <a:pt x="7924" y="1376"/>
                      </a:cubicBezTo>
                      <a:cubicBezTo>
                        <a:pt x="7921" y="1395"/>
                        <a:pt x="7898" y="1411"/>
                        <a:pt x="7879" y="1411"/>
                      </a:cubicBezTo>
                      <a:cubicBezTo>
                        <a:pt x="7869" y="1411"/>
                        <a:pt x="7856" y="1408"/>
                        <a:pt x="7850" y="1395"/>
                      </a:cubicBezTo>
                      <a:cubicBezTo>
                        <a:pt x="7837" y="1376"/>
                        <a:pt x="7831" y="1360"/>
                        <a:pt x="7805" y="1354"/>
                      </a:cubicBezTo>
                      <a:cubicBezTo>
                        <a:pt x="7798" y="1350"/>
                        <a:pt x="7795" y="1350"/>
                        <a:pt x="7789" y="1350"/>
                      </a:cubicBezTo>
                      <a:cubicBezTo>
                        <a:pt x="7772" y="1350"/>
                        <a:pt x="7756" y="1357"/>
                        <a:pt x="7743" y="1367"/>
                      </a:cubicBezTo>
                      <a:cubicBezTo>
                        <a:pt x="7708" y="1402"/>
                        <a:pt x="7715" y="1466"/>
                        <a:pt x="7756" y="1492"/>
                      </a:cubicBezTo>
                      <a:cubicBezTo>
                        <a:pt x="7779" y="1505"/>
                        <a:pt x="7805" y="1508"/>
                        <a:pt x="7834" y="1508"/>
                      </a:cubicBezTo>
                      <a:cubicBezTo>
                        <a:pt x="7863" y="1508"/>
                        <a:pt x="7892" y="1505"/>
                        <a:pt x="7914" y="1495"/>
                      </a:cubicBezTo>
                      <a:cubicBezTo>
                        <a:pt x="7963" y="1483"/>
                        <a:pt x="8008" y="1454"/>
                        <a:pt x="8059" y="1454"/>
                      </a:cubicBezTo>
                      <a:cubicBezTo>
                        <a:pt x="8069" y="1454"/>
                        <a:pt x="8075" y="1457"/>
                        <a:pt x="8082" y="1457"/>
                      </a:cubicBezTo>
                      <a:cubicBezTo>
                        <a:pt x="8136" y="1470"/>
                        <a:pt x="8188" y="1508"/>
                        <a:pt x="8201" y="1563"/>
                      </a:cubicBezTo>
                      <a:cubicBezTo>
                        <a:pt x="8211" y="1592"/>
                        <a:pt x="8207" y="1624"/>
                        <a:pt x="8188" y="1647"/>
                      </a:cubicBezTo>
                      <a:cubicBezTo>
                        <a:pt x="8172" y="1663"/>
                        <a:pt x="8149" y="1676"/>
                        <a:pt x="8127" y="1676"/>
                      </a:cubicBezTo>
                      <a:cubicBezTo>
                        <a:pt x="8117" y="1676"/>
                        <a:pt x="8111" y="1676"/>
                        <a:pt x="8101" y="1672"/>
                      </a:cubicBezTo>
                      <a:cubicBezTo>
                        <a:pt x="8062" y="1656"/>
                        <a:pt x="8104" y="1598"/>
                        <a:pt x="8091" y="1566"/>
                      </a:cubicBezTo>
                      <a:cubicBezTo>
                        <a:pt x="8082" y="1540"/>
                        <a:pt x="8056" y="1527"/>
                        <a:pt x="8030" y="1527"/>
                      </a:cubicBezTo>
                      <a:cubicBezTo>
                        <a:pt x="8011" y="1527"/>
                        <a:pt x="7988" y="1534"/>
                        <a:pt x="7972" y="1543"/>
                      </a:cubicBezTo>
                      <a:cubicBezTo>
                        <a:pt x="7930" y="1566"/>
                        <a:pt x="7898" y="1615"/>
                        <a:pt x="7908" y="1666"/>
                      </a:cubicBezTo>
                      <a:cubicBezTo>
                        <a:pt x="7908" y="1666"/>
                        <a:pt x="7908" y="1669"/>
                        <a:pt x="7911" y="1672"/>
                      </a:cubicBezTo>
                      <a:cubicBezTo>
                        <a:pt x="7914" y="1688"/>
                        <a:pt x="7924" y="1698"/>
                        <a:pt x="7934" y="1711"/>
                      </a:cubicBezTo>
                      <a:cubicBezTo>
                        <a:pt x="7917" y="1701"/>
                        <a:pt x="7898" y="1692"/>
                        <a:pt x="7882" y="1685"/>
                      </a:cubicBezTo>
                      <a:moveTo>
                        <a:pt x="9280" y="1608"/>
                      </a:moveTo>
                      <a:lnTo>
                        <a:pt x="9280" y="1608"/>
                      </a:lnTo>
                      <a:cubicBezTo>
                        <a:pt x="9264" y="1611"/>
                        <a:pt x="9248" y="1618"/>
                        <a:pt x="9231" y="1621"/>
                      </a:cubicBezTo>
                      <a:cubicBezTo>
                        <a:pt x="9218" y="1611"/>
                        <a:pt x="9206" y="1602"/>
                        <a:pt x="9193" y="1595"/>
                      </a:cubicBezTo>
                      <a:cubicBezTo>
                        <a:pt x="9183" y="1589"/>
                        <a:pt x="9173" y="1579"/>
                        <a:pt x="9167" y="1572"/>
                      </a:cubicBezTo>
                      <a:cubicBezTo>
                        <a:pt x="9132" y="1550"/>
                        <a:pt x="9099" y="1527"/>
                        <a:pt x="9061" y="1515"/>
                      </a:cubicBezTo>
                      <a:cubicBezTo>
                        <a:pt x="9022" y="1502"/>
                        <a:pt x="8980" y="1489"/>
                        <a:pt x="8938" y="1483"/>
                      </a:cubicBezTo>
                      <a:cubicBezTo>
                        <a:pt x="8784" y="1460"/>
                        <a:pt x="8629" y="1492"/>
                        <a:pt x="8488" y="1556"/>
                      </a:cubicBezTo>
                      <a:cubicBezTo>
                        <a:pt x="8339" y="1621"/>
                        <a:pt x="8204" y="1714"/>
                        <a:pt x="8056" y="1779"/>
                      </a:cubicBezTo>
                      <a:cubicBezTo>
                        <a:pt x="8053" y="1782"/>
                        <a:pt x="8049" y="1782"/>
                        <a:pt x="8046" y="1785"/>
                      </a:cubicBezTo>
                      <a:cubicBezTo>
                        <a:pt x="8037" y="1775"/>
                        <a:pt x="8027" y="1769"/>
                        <a:pt x="8020" y="1763"/>
                      </a:cubicBezTo>
                      <a:cubicBezTo>
                        <a:pt x="8001" y="1743"/>
                        <a:pt x="7985" y="1730"/>
                        <a:pt x="7979" y="1721"/>
                      </a:cubicBezTo>
                      <a:cubicBezTo>
                        <a:pt x="7975" y="1717"/>
                        <a:pt x="7972" y="1714"/>
                        <a:pt x="7969" y="1711"/>
                      </a:cubicBezTo>
                      <a:cubicBezTo>
                        <a:pt x="7953" y="1695"/>
                        <a:pt x="7934" y="1679"/>
                        <a:pt x="7934" y="1653"/>
                      </a:cubicBezTo>
                      <a:cubicBezTo>
                        <a:pt x="7930" y="1624"/>
                        <a:pt x="7947" y="1598"/>
                        <a:pt x="7966" y="1582"/>
                      </a:cubicBezTo>
                      <a:cubicBezTo>
                        <a:pt x="7982" y="1566"/>
                        <a:pt x="8001" y="1553"/>
                        <a:pt x="8024" y="1553"/>
                      </a:cubicBezTo>
                      <a:cubicBezTo>
                        <a:pt x="8030" y="1553"/>
                        <a:pt x="8037" y="1553"/>
                        <a:pt x="8043" y="1556"/>
                      </a:cubicBezTo>
                      <a:cubicBezTo>
                        <a:pt x="8072" y="1569"/>
                        <a:pt x="8069" y="1589"/>
                        <a:pt x="8062" y="1611"/>
                      </a:cubicBezTo>
                      <a:cubicBezTo>
                        <a:pt x="8059" y="1631"/>
                        <a:pt x="8053" y="1650"/>
                        <a:pt x="8059" y="1669"/>
                      </a:cubicBezTo>
                      <a:cubicBezTo>
                        <a:pt x="8069" y="1688"/>
                        <a:pt x="8091" y="1698"/>
                        <a:pt x="8114" y="1701"/>
                      </a:cubicBezTo>
                      <a:cubicBezTo>
                        <a:pt x="8117" y="1701"/>
                        <a:pt x="8120" y="1704"/>
                        <a:pt x="8124" y="1704"/>
                      </a:cubicBezTo>
                      <a:cubicBezTo>
                        <a:pt x="8149" y="1704"/>
                        <a:pt x="8175" y="1695"/>
                        <a:pt x="8195" y="1676"/>
                      </a:cubicBezTo>
                      <a:cubicBezTo>
                        <a:pt x="8268" y="1637"/>
                        <a:pt x="8336" y="1582"/>
                        <a:pt x="8410" y="1543"/>
                      </a:cubicBezTo>
                      <a:cubicBezTo>
                        <a:pt x="8513" y="1489"/>
                        <a:pt x="8620" y="1444"/>
                        <a:pt x="8732" y="1421"/>
                      </a:cubicBezTo>
                      <a:cubicBezTo>
                        <a:pt x="8848" y="1399"/>
                        <a:pt x="8974" y="1389"/>
                        <a:pt x="9086" y="1428"/>
                      </a:cubicBezTo>
                      <a:cubicBezTo>
                        <a:pt x="9189" y="1463"/>
                        <a:pt x="9280" y="1527"/>
                        <a:pt x="9363" y="1595"/>
                      </a:cubicBezTo>
                      <a:cubicBezTo>
                        <a:pt x="9334" y="1598"/>
                        <a:pt x="9305" y="1602"/>
                        <a:pt x="9280" y="1608"/>
                      </a:cubicBezTo>
                      <a:moveTo>
                        <a:pt x="9402" y="1592"/>
                      </a:moveTo>
                      <a:lnTo>
                        <a:pt x="9402" y="1592"/>
                      </a:lnTo>
                      <a:cubicBezTo>
                        <a:pt x="9396" y="1592"/>
                        <a:pt x="9389" y="1592"/>
                        <a:pt x="9386" y="1589"/>
                      </a:cubicBezTo>
                      <a:cubicBezTo>
                        <a:pt x="9380" y="1585"/>
                        <a:pt x="9376" y="1582"/>
                        <a:pt x="9373" y="1579"/>
                      </a:cubicBezTo>
                      <a:cubicBezTo>
                        <a:pt x="9302" y="1508"/>
                        <a:pt x="9222" y="1450"/>
                        <a:pt x="9132" y="1411"/>
                      </a:cubicBezTo>
                      <a:cubicBezTo>
                        <a:pt x="9125" y="1411"/>
                        <a:pt x="9119" y="1408"/>
                        <a:pt x="9116" y="1405"/>
                      </a:cubicBezTo>
                      <a:cubicBezTo>
                        <a:pt x="8951" y="1344"/>
                        <a:pt x="8774" y="1363"/>
                        <a:pt x="8610" y="1418"/>
                      </a:cubicBezTo>
                      <a:cubicBezTo>
                        <a:pt x="8520" y="1444"/>
                        <a:pt x="8436" y="1486"/>
                        <a:pt x="8356" y="1531"/>
                      </a:cubicBezTo>
                      <a:cubicBezTo>
                        <a:pt x="8310" y="1556"/>
                        <a:pt x="8278" y="1579"/>
                        <a:pt x="8236" y="1608"/>
                      </a:cubicBezTo>
                      <a:cubicBezTo>
                        <a:pt x="8240" y="1579"/>
                        <a:pt x="8233" y="1553"/>
                        <a:pt x="8220" y="1531"/>
                      </a:cubicBezTo>
                      <a:cubicBezTo>
                        <a:pt x="8259" y="1521"/>
                        <a:pt x="8362" y="1499"/>
                        <a:pt x="8372" y="1495"/>
                      </a:cubicBezTo>
                      <a:cubicBezTo>
                        <a:pt x="8429" y="1479"/>
                        <a:pt x="8658" y="1383"/>
                        <a:pt x="8723" y="1360"/>
                      </a:cubicBezTo>
                      <a:cubicBezTo>
                        <a:pt x="8877" y="1312"/>
                        <a:pt x="9045" y="1325"/>
                        <a:pt x="9196" y="1373"/>
                      </a:cubicBezTo>
                      <a:cubicBezTo>
                        <a:pt x="9322" y="1415"/>
                        <a:pt x="9444" y="1483"/>
                        <a:pt x="9508" y="1595"/>
                      </a:cubicBezTo>
                      <a:cubicBezTo>
                        <a:pt x="9473" y="1595"/>
                        <a:pt x="9438" y="1592"/>
                        <a:pt x="9402" y="1592"/>
                      </a:cubicBezTo>
                      <a:moveTo>
                        <a:pt x="9547" y="1602"/>
                      </a:moveTo>
                      <a:lnTo>
                        <a:pt x="9547" y="1602"/>
                      </a:lnTo>
                      <a:cubicBezTo>
                        <a:pt x="9544" y="1598"/>
                        <a:pt x="9541" y="1598"/>
                        <a:pt x="9537" y="1598"/>
                      </a:cubicBezTo>
                      <a:cubicBezTo>
                        <a:pt x="9534" y="1595"/>
                        <a:pt x="9534" y="1592"/>
                        <a:pt x="9531" y="1589"/>
                      </a:cubicBezTo>
                      <a:cubicBezTo>
                        <a:pt x="9476" y="1495"/>
                        <a:pt x="9389" y="1415"/>
                        <a:pt x="9289" y="1376"/>
                      </a:cubicBezTo>
                      <a:cubicBezTo>
                        <a:pt x="9215" y="1347"/>
                        <a:pt x="9141" y="1322"/>
                        <a:pt x="9061" y="1309"/>
                      </a:cubicBezTo>
                      <a:cubicBezTo>
                        <a:pt x="9064" y="1309"/>
                        <a:pt x="9064" y="1309"/>
                        <a:pt x="9067" y="1309"/>
                      </a:cubicBezTo>
                      <a:cubicBezTo>
                        <a:pt x="9151" y="1309"/>
                        <a:pt x="9238" y="1315"/>
                        <a:pt x="9315" y="1344"/>
                      </a:cubicBezTo>
                      <a:cubicBezTo>
                        <a:pt x="9386" y="1376"/>
                        <a:pt x="9454" y="1421"/>
                        <a:pt x="9508" y="1476"/>
                      </a:cubicBezTo>
                      <a:cubicBezTo>
                        <a:pt x="9534" y="1502"/>
                        <a:pt x="9563" y="1531"/>
                        <a:pt x="9582" y="1560"/>
                      </a:cubicBezTo>
                      <a:cubicBezTo>
                        <a:pt x="9586" y="1563"/>
                        <a:pt x="9586" y="1563"/>
                        <a:pt x="9586" y="1566"/>
                      </a:cubicBezTo>
                      <a:cubicBezTo>
                        <a:pt x="9595" y="1579"/>
                        <a:pt x="9605" y="1595"/>
                        <a:pt x="9611" y="1611"/>
                      </a:cubicBezTo>
                      <a:cubicBezTo>
                        <a:pt x="9589" y="1608"/>
                        <a:pt x="9570" y="1605"/>
                        <a:pt x="9547" y="1602"/>
                      </a:cubicBezTo>
                      <a:moveTo>
                        <a:pt x="9805" y="1685"/>
                      </a:moveTo>
                      <a:lnTo>
                        <a:pt x="9805" y="1685"/>
                      </a:lnTo>
                      <a:cubicBezTo>
                        <a:pt x="9747" y="1656"/>
                        <a:pt x="9692" y="1634"/>
                        <a:pt x="9631" y="1618"/>
                      </a:cubicBezTo>
                      <a:cubicBezTo>
                        <a:pt x="9631" y="1618"/>
                        <a:pt x="9621" y="1595"/>
                        <a:pt x="9608" y="1572"/>
                      </a:cubicBezTo>
                      <a:cubicBezTo>
                        <a:pt x="9673" y="1589"/>
                        <a:pt x="9724" y="1595"/>
                        <a:pt x="9789" y="1569"/>
                      </a:cubicBezTo>
                      <a:cubicBezTo>
                        <a:pt x="9859" y="1540"/>
                        <a:pt x="9937" y="1479"/>
                        <a:pt x="10014" y="1511"/>
                      </a:cubicBezTo>
                      <a:cubicBezTo>
                        <a:pt x="10017" y="1511"/>
                        <a:pt x="10020" y="1508"/>
                        <a:pt x="10017" y="1505"/>
                      </a:cubicBezTo>
                      <a:cubicBezTo>
                        <a:pt x="9966" y="1476"/>
                        <a:pt x="9914" y="1492"/>
                        <a:pt x="9863" y="1515"/>
                      </a:cubicBezTo>
                      <a:cubicBezTo>
                        <a:pt x="9824" y="1531"/>
                        <a:pt x="9789" y="1550"/>
                        <a:pt x="9747" y="1560"/>
                      </a:cubicBezTo>
                      <a:cubicBezTo>
                        <a:pt x="9695" y="1572"/>
                        <a:pt x="9647" y="1560"/>
                        <a:pt x="9595" y="1547"/>
                      </a:cubicBezTo>
                      <a:lnTo>
                        <a:pt x="9595" y="1547"/>
                      </a:lnTo>
                      <a:cubicBezTo>
                        <a:pt x="9586" y="1527"/>
                        <a:pt x="9576" y="1515"/>
                        <a:pt x="9576" y="1511"/>
                      </a:cubicBezTo>
                      <a:cubicBezTo>
                        <a:pt x="9547" y="1463"/>
                        <a:pt x="9502" y="1421"/>
                        <a:pt x="9457" y="1389"/>
                      </a:cubicBezTo>
                      <a:cubicBezTo>
                        <a:pt x="9444" y="1379"/>
                        <a:pt x="9428" y="1367"/>
                        <a:pt x="9412" y="1357"/>
                      </a:cubicBezTo>
                      <a:cubicBezTo>
                        <a:pt x="9454" y="1338"/>
                        <a:pt x="9489" y="1302"/>
                        <a:pt x="9515" y="1263"/>
                      </a:cubicBezTo>
                      <a:cubicBezTo>
                        <a:pt x="9531" y="1234"/>
                        <a:pt x="9544" y="1202"/>
                        <a:pt x="9560" y="1173"/>
                      </a:cubicBezTo>
                      <a:cubicBezTo>
                        <a:pt x="9570" y="1151"/>
                        <a:pt x="9582" y="1118"/>
                        <a:pt x="9605" y="1102"/>
                      </a:cubicBezTo>
                      <a:cubicBezTo>
                        <a:pt x="9618" y="1096"/>
                        <a:pt x="9634" y="1093"/>
                        <a:pt x="9647" y="1086"/>
                      </a:cubicBezTo>
                      <a:cubicBezTo>
                        <a:pt x="9650" y="1083"/>
                        <a:pt x="9650" y="1080"/>
                        <a:pt x="9647" y="1080"/>
                      </a:cubicBezTo>
                      <a:cubicBezTo>
                        <a:pt x="9582" y="1074"/>
                        <a:pt x="9557" y="1128"/>
                        <a:pt x="9531" y="1177"/>
                      </a:cubicBezTo>
                      <a:cubicBezTo>
                        <a:pt x="9499" y="1247"/>
                        <a:pt x="9460" y="1312"/>
                        <a:pt x="9386" y="1341"/>
                      </a:cubicBezTo>
                      <a:cubicBezTo>
                        <a:pt x="9373" y="1334"/>
                        <a:pt x="9363" y="1331"/>
                        <a:pt x="9354" y="1325"/>
                      </a:cubicBezTo>
                      <a:cubicBezTo>
                        <a:pt x="9347" y="1322"/>
                        <a:pt x="9315" y="1312"/>
                        <a:pt x="9312" y="1309"/>
                      </a:cubicBezTo>
                      <a:cubicBezTo>
                        <a:pt x="9305" y="1289"/>
                        <a:pt x="9296" y="1273"/>
                        <a:pt x="9286" y="1254"/>
                      </a:cubicBezTo>
                      <a:cubicBezTo>
                        <a:pt x="9347" y="1267"/>
                        <a:pt x="9425" y="1209"/>
                        <a:pt x="9463" y="1167"/>
                      </a:cubicBezTo>
                      <a:cubicBezTo>
                        <a:pt x="9492" y="1135"/>
                        <a:pt x="9518" y="1099"/>
                        <a:pt x="9537" y="1061"/>
                      </a:cubicBezTo>
                      <a:cubicBezTo>
                        <a:pt x="9550" y="1038"/>
                        <a:pt x="9557" y="1016"/>
                        <a:pt x="9570" y="996"/>
                      </a:cubicBezTo>
                      <a:cubicBezTo>
                        <a:pt x="9595" y="959"/>
                        <a:pt x="9650" y="926"/>
                        <a:pt x="9686" y="977"/>
                      </a:cubicBezTo>
                      <a:cubicBezTo>
                        <a:pt x="9689" y="980"/>
                        <a:pt x="9698" y="983"/>
                        <a:pt x="9702" y="977"/>
                      </a:cubicBezTo>
                      <a:cubicBezTo>
                        <a:pt x="9743" y="943"/>
                        <a:pt x="9824" y="946"/>
                        <a:pt x="9853" y="993"/>
                      </a:cubicBezTo>
                      <a:cubicBezTo>
                        <a:pt x="9856" y="999"/>
                        <a:pt x="9866" y="993"/>
                        <a:pt x="9863" y="986"/>
                      </a:cubicBezTo>
                      <a:cubicBezTo>
                        <a:pt x="9837" y="930"/>
                        <a:pt x="9747" y="923"/>
                        <a:pt x="9698" y="955"/>
                      </a:cubicBezTo>
                      <a:cubicBezTo>
                        <a:pt x="9647" y="898"/>
                        <a:pt x="9570" y="946"/>
                        <a:pt x="9541" y="1006"/>
                      </a:cubicBezTo>
                      <a:cubicBezTo>
                        <a:pt x="9515" y="1061"/>
                        <a:pt x="9486" y="1115"/>
                        <a:pt x="9441" y="1157"/>
                      </a:cubicBezTo>
                      <a:cubicBezTo>
                        <a:pt x="9409" y="1193"/>
                        <a:pt x="9334" y="1247"/>
                        <a:pt x="9280" y="1231"/>
                      </a:cubicBezTo>
                      <a:cubicBezTo>
                        <a:pt x="9277" y="1231"/>
                        <a:pt x="9273" y="1231"/>
                        <a:pt x="9273" y="1231"/>
                      </a:cubicBezTo>
                      <a:cubicBezTo>
                        <a:pt x="9235" y="1177"/>
                        <a:pt x="9189" y="1125"/>
                        <a:pt x="9132" y="1086"/>
                      </a:cubicBezTo>
                      <a:cubicBezTo>
                        <a:pt x="9145" y="1086"/>
                        <a:pt x="9154" y="1083"/>
                        <a:pt x="9164" y="1077"/>
                      </a:cubicBezTo>
                      <a:cubicBezTo>
                        <a:pt x="9193" y="1064"/>
                        <a:pt x="9209" y="1038"/>
                        <a:pt x="9222" y="1012"/>
                      </a:cubicBezTo>
                      <a:cubicBezTo>
                        <a:pt x="9235" y="986"/>
                        <a:pt x="9241" y="962"/>
                        <a:pt x="9261" y="939"/>
                      </a:cubicBezTo>
                      <a:cubicBezTo>
                        <a:pt x="9261" y="936"/>
                        <a:pt x="9264" y="933"/>
                        <a:pt x="9267" y="930"/>
                      </a:cubicBezTo>
                      <a:cubicBezTo>
                        <a:pt x="9273" y="933"/>
                        <a:pt x="9277" y="936"/>
                        <a:pt x="9283" y="936"/>
                      </a:cubicBezTo>
                      <a:cubicBezTo>
                        <a:pt x="9286" y="926"/>
                        <a:pt x="9296" y="917"/>
                        <a:pt x="9309" y="907"/>
                      </a:cubicBezTo>
                      <a:cubicBezTo>
                        <a:pt x="9305" y="907"/>
                        <a:pt x="9302" y="907"/>
                        <a:pt x="9302" y="907"/>
                      </a:cubicBezTo>
                      <a:cubicBezTo>
                        <a:pt x="9302" y="904"/>
                        <a:pt x="9305" y="904"/>
                        <a:pt x="9305" y="904"/>
                      </a:cubicBezTo>
                      <a:cubicBezTo>
                        <a:pt x="9331" y="888"/>
                        <a:pt x="9373" y="872"/>
                        <a:pt x="9402" y="888"/>
                      </a:cubicBezTo>
                      <a:cubicBezTo>
                        <a:pt x="9438" y="907"/>
                        <a:pt x="9438" y="974"/>
                        <a:pt x="9409" y="996"/>
                      </a:cubicBezTo>
                      <a:cubicBezTo>
                        <a:pt x="9389" y="1009"/>
                        <a:pt x="9363" y="1006"/>
                        <a:pt x="9344" y="996"/>
                      </a:cubicBezTo>
                      <a:cubicBezTo>
                        <a:pt x="9331" y="993"/>
                        <a:pt x="9325" y="986"/>
                        <a:pt x="9315" y="980"/>
                      </a:cubicBezTo>
                      <a:cubicBezTo>
                        <a:pt x="9309" y="977"/>
                        <a:pt x="9305" y="974"/>
                        <a:pt x="9299" y="974"/>
                      </a:cubicBezTo>
                      <a:cubicBezTo>
                        <a:pt x="9280" y="977"/>
                        <a:pt x="9267" y="1006"/>
                        <a:pt x="9267" y="1022"/>
                      </a:cubicBezTo>
                      <a:cubicBezTo>
                        <a:pt x="9264" y="1041"/>
                        <a:pt x="9267" y="1070"/>
                        <a:pt x="9283" y="1086"/>
                      </a:cubicBezTo>
                      <a:cubicBezTo>
                        <a:pt x="9315" y="1125"/>
                        <a:pt x="9373" y="1109"/>
                        <a:pt x="9412" y="1086"/>
                      </a:cubicBezTo>
                      <a:cubicBezTo>
                        <a:pt x="9463" y="1058"/>
                        <a:pt x="9489" y="1009"/>
                        <a:pt x="9512" y="959"/>
                      </a:cubicBezTo>
                      <a:cubicBezTo>
                        <a:pt x="9528" y="920"/>
                        <a:pt x="9547" y="885"/>
                        <a:pt x="9576" y="856"/>
                      </a:cubicBezTo>
                      <a:cubicBezTo>
                        <a:pt x="9579" y="856"/>
                        <a:pt x="9582" y="856"/>
                        <a:pt x="9586" y="856"/>
                      </a:cubicBezTo>
                      <a:cubicBezTo>
                        <a:pt x="9586" y="852"/>
                        <a:pt x="9589" y="846"/>
                        <a:pt x="9592" y="843"/>
                      </a:cubicBezTo>
                      <a:cubicBezTo>
                        <a:pt x="9602" y="833"/>
                        <a:pt x="9611" y="827"/>
                        <a:pt x="9624" y="817"/>
                      </a:cubicBezTo>
                      <a:cubicBezTo>
                        <a:pt x="9650" y="804"/>
                        <a:pt x="9682" y="798"/>
                        <a:pt x="9708" y="810"/>
                      </a:cubicBezTo>
                      <a:cubicBezTo>
                        <a:pt x="9747" y="830"/>
                        <a:pt x="9740" y="865"/>
                        <a:pt x="9753" y="901"/>
                      </a:cubicBezTo>
                      <a:cubicBezTo>
                        <a:pt x="9756" y="907"/>
                        <a:pt x="9763" y="910"/>
                        <a:pt x="9769" y="907"/>
                      </a:cubicBezTo>
                      <a:cubicBezTo>
                        <a:pt x="9798" y="901"/>
                        <a:pt x="9827" y="898"/>
                        <a:pt x="9856" y="910"/>
                      </a:cubicBezTo>
                      <a:cubicBezTo>
                        <a:pt x="9885" y="923"/>
                        <a:pt x="9908" y="952"/>
                        <a:pt x="9911" y="983"/>
                      </a:cubicBezTo>
                      <a:cubicBezTo>
                        <a:pt x="9914" y="1012"/>
                        <a:pt x="9914" y="1035"/>
                        <a:pt x="9940" y="1054"/>
                      </a:cubicBezTo>
                      <a:cubicBezTo>
                        <a:pt x="9962" y="1070"/>
                        <a:pt x="9988" y="1080"/>
                        <a:pt x="10004" y="1106"/>
                      </a:cubicBezTo>
                      <a:cubicBezTo>
                        <a:pt x="10014" y="1122"/>
                        <a:pt x="10020" y="1141"/>
                        <a:pt x="10020" y="1161"/>
                      </a:cubicBezTo>
                      <a:cubicBezTo>
                        <a:pt x="10014" y="1161"/>
                        <a:pt x="10017" y="1167"/>
                        <a:pt x="10017" y="1177"/>
                      </a:cubicBezTo>
                      <a:cubicBezTo>
                        <a:pt x="10011" y="1222"/>
                        <a:pt x="9979" y="1254"/>
                        <a:pt x="9934" y="1254"/>
                      </a:cubicBezTo>
                      <a:cubicBezTo>
                        <a:pt x="9930" y="1254"/>
                        <a:pt x="9924" y="1254"/>
                        <a:pt x="9918" y="1254"/>
                      </a:cubicBezTo>
                      <a:cubicBezTo>
                        <a:pt x="9892" y="1247"/>
                        <a:pt x="9856" y="1231"/>
                        <a:pt x="9846" y="1202"/>
                      </a:cubicBezTo>
                      <a:cubicBezTo>
                        <a:pt x="9840" y="1186"/>
                        <a:pt x="9850" y="1183"/>
                        <a:pt x="9859" y="1177"/>
                      </a:cubicBezTo>
                      <a:cubicBezTo>
                        <a:pt x="9869" y="1170"/>
                        <a:pt x="9875" y="1161"/>
                        <a:pt x="9882" y="1154"/>
                      </a:cubicBezTo>
                      <a:cubicBezTo>
                        <a:pt x="9914" y="1106"/>
                        <a:pt x="9879" y="1058"/>
                        <a:pt x="9830" y="1041"/>
                      </a:cubicBezTo>
                      <a:cubicBezTo>
                        <a:pt x="9818" y="1035"/>
                        <a:pt x="9802" y="1032"/>
                        <a:pt x="9786" y="1035"/>
                      </a:cubicBezTo>
                      <a:cubicBezTo>
                        <a:pt x="9750" y="1035"/>
                        <a:pt x="9718" y="1048"/>
                        <a:pt x="9689" y="1070"/>
                      </a:cubicBezTo>
                      <a:cubicBezTo>
                        <a:pt x="9650" y="1096"/>
                        <a:pt x="9621" y="1141"/>
                        <a:pt x="9615" y="1190"/>
                      </a:cubicBezTo>
                      <a:cubicBezTo>
                        <a:pt x="9608" y="1231"/>
                        <a:pt x="9631" y="1292"/>
                        <a:pt x="9679" y="1302"/>
                      </a:cubicBezTo>
                      <a:cubicBezTo>
                        <a:pt x="9682" y="1302"/>
                        <a:pt x="9686" y="1302"/>
                        <a:pt x="9686" y="1302"/>
                      </a:cubicBezTo>
                      <a:cubicBezTo>
                        <a:pt x="9705" y="1302"/>
                        <a:pt x="9721" y="1292"/>
                        <a:pt x="9740" y="1286"/>
                      </a:cubicBezTo>
                      <a:cubicBezTo>
                        <a:pt x="9750" y="1279"/>
                        <a:pt x="9760" y="1279"/>
                        <a:pt x="9766" y="1279"/>
                      </a:cubicBezTo>
                      <a:cubicBezTo>
                        <a:pt x="9782" y="1279"/>
                        <a:pt x="9795" y="1286"/>
                        <a:pt x="9811" y="1299"/>
                      </a:cubicBezTo>
                      <a:cubicBezTo>
                        <a:pt x="9830" y="1318"/>
                        <a:pt x="9853" y="1347"/>
                        <a:pt x="9846" y="1376"/>
                      </a:cubicBezTo>
                      <a:cubicBezTo>
                        <a:pt x="9843" y="1395"/>
                        <a:pt x="9821" y="1411"/>
                        <a:pt x="9802" y="1411"/>
                      </a:cubicBezTo>
                      <a:cubicBezTo>
                        <a:pt x="9792" y="1411"/>
                        <a:pt x="9779" y="1408"/>
                        <a:pt x="9773" y="1395"/>
                      </a:cubicBezTo>
                      <a:cubicBezTo>
                        <a:pt x="9760" y="1376"/>
                        <a:pt x="9753" y="1360"/>
                        <a:pt x="9727" y="1354"/>
                      </a:cubicBezTo>
                      <a:cubicBezTo>
                        <a:pt x="9721" y="1350"/>
                        <a:pt x="9718" y="1350"/>
                        <a:pt x="9711" y="1350"/>
                      </a:cubicBezTo>
                      <a:cubicBezTo>
                        <a:pt x="9695" y="1350"/>
                        <a:pt x="9679" y="1357"/>
                        <a:pt x="9666" y="1367"/>
                      </a:cubicBezTo>
                      <a:cubicBezTo>
                        <a:pt x="9631" y="1402"/>
                        <a:pt x="9637" y="1466"/>
                        <a:pt x="9679" y="1492"/>
                      </a:cubicBezTo>
                      <a:cubicBezTo>
                        <a:pt x="9702" y="1505"/>
                        <a:pt x="9727" y="1508"/>
                        <a:pt x="9756" y="1508"/>
                      </a:cubicBezTo>
                      <a:cubicBezTo>
                        <a:pt x="9786" y="1508"/>
                        <a:pt x="9814" y="1505"/>
                        <a:pt x="9837" y="1495"/>
                      </a:cubicBezTo>
                      <a:cubicBezTo>
                        <a:pt x="9888" y="1483"/>
                        <a:pt x="9930" y="1454"/>
                        <a:pt x="9982" y="1454"/>
                      </a:cubicBezTo>
                      <a:cubicBezTo>
                        <a:pt x="9991" y="1454"/>
                        <a:pt x="9998" y="1457"/>
                        <a:pt x="10004" y="1457"/>
                      </a:cubicBezTo>
                      <a:cubicBezTo>
                        <a:pt x="10059" y="1470"/>
                        <a:pt x="10111" y="1508"/>
                        <a:pt x="10123" y="1563"/>
                      </a:cubicBezTo>
                      <a:cubicBezTo>
                        <a:pt x="10133" y="1592"/>
                        <a:pt x="10130" y="1624"/>
                        <a:pt x="10111" y="1647"/>
                      </a:cubicBezTo>
                      <a:cubicBezTo>
                        <a:pt x="10095" y="1663"/>
                        <a:pt x="10072" y="1676"/>
                        <a:pt x="10050" y="1676"/>
                      </a:cubicBezTo>
                      <a:cubicBezTo>
                        <a:pt x="10040" y="1676"/>
                        <a:pt x="10033" y="1676"/>
                        <a:pt x="10024" y="1672"/>
                      </a:cubicBezTo>
                      <a:cubicBezTo>
                        <a:pt x="9985" y="1656"/>
                        <a:pt x="10027" y="1598"/>
                        <a:pt x="10014" y="1566"/>
                      </a:cubicBezTo>
                      <a:cubicBezTo>
                        <a:pt x="10004" y="1540"/>
                        <a:pt x="9979" y="1527"/>
                        <a:pt x="9953" y="1527"/>
                      </a:cubicBezTo>
                      <a:cubicBezTo>
                        <a:pt x="9934" y="1527"/>
                        <a:pt x="9911" y="1534"/>
                        <a:pt x="9895" y="1543"/>
                      </a:cubicBezTo>
                      <a:cubicBezTo>
                        <a:pt x="9853" y="1566"/>
                        <a:pt x="9821" y="1615"/>
                        <a:pt x="9830" y="1666"/>
                      </a:cubicBezTo>
                      <a:cubicBezTo>
                        <a:pt x="9830" y="1666"/>
                        <a:pt x="9830" y="1669"/>
                        <a:pt x="9834" y="1672"/>
                      </a:cubicBezTo>
                      <a:cubicBezTo>
                        <a:pt x="9837" y="1688"/>
                        <a:pt x="9846" y="1698"/>
                        <a:pt x="9856" y="1711"/>
                      </a:cubicBezTo>
                      <a:cubicBezTo>
                        <a:pt x="9840" y="1701"/>
                        <a:pt x="9821" y="1692"/>
                        <a:pt x="9805" y="1685"/>
                      </a:cubicBezTo>
                      <a:moveTo>
                        <a:pt x="11202" y="1608"/>
                      </a:moveTo>
                      <a:lnTo>
                        <a:pt x="11202" y="1608"/>
                      </a:lnTo>
                      <a:cubicBezTo>
                        <a:pt x="11186" y="1611"/>
                        <a:pt x="11170" y="1618"/>
                        <a:pt x="11154" y="1621"/>
                      </a:cubicBezTo>
                      <a:cubicBezTo>
                        <a:pt x="11141" y="1611"/>
                        <a:pt x="11128" y="1602"/>
                        <a:pt x="11116" y="1595"/>
                      </a:cubicBezTo>
                      <a:cubicBezTo>
                        <a:pt x="11106" y="1589"/>
                        <a:pt x="11096" y="1579"/>
                        <a:pt x="11090" y="1572"/>
                      </a:cubicBezTo>
                      <a:cubicBezTo>
                        <a:pt x="11054" y="1550"/>
                        <a:pt x="11022" y="1527"/>
                        <a:pt x="10984" y="1515"/>
                      </a:cubicBezTo>
                      <a:cubicBezTo>
                        <a:pt x="10945" y="1502"/>
                        <a:pt x="10903" y="1489"/>
                        <a:pt x="10861" y="1483"/>
                      </a:cubicBezTo>
                      <a:cubicBezTo>
                        <a:pt x="10707" y="1460"/>
                        <a:pt x="10552" y="1492"/>
                        <a:pt x="10410" y="1556"/>
                      </a:cubicBezTo>
                      <a:cubicBezTo>
                        <a:pt x="10262" y="1621"/>
                        <a:pt x="10127" y="1714"/>
                        <a:pt x="9979" y="1779"/>
                      </a:cubicBezTo>
                      <a:cubicBezTo>
                        <a:pt x="9975" y="1782"/>
                        <a:pt x="9972" y="1782"/>
                        <a:pt x="9969" y="1785"/>
                      </a:cubicBezTo>
                      <a:cubicBezTo>
                        <a:pt x="9959" y="1775"/>
                        <a:pt x="9950" y="1769"/>
                        <a:pt x="9943" y="1763"/>
                      </a:cubicBezTo>
                      <a:cubicBezTo>
                        <a:pt x="9924" y="1743"/>
                        <a:pt x="9908" y="1730"/>
                        <a:pt x="9901" y="1721"/>
                      </a:cubicBezTo>
                      <a:cubicBezTo>
                        <a:pt x="9898" y="1717"/>
                        <a:pt x="9895" y="1714"/>
                        <a:pt x="9892" y="1711"/>
                      </a:cubicBezTo>
                      <a:cubicBezTo>
                        <a:pt x="9875" y="1695"/>
                        <a:pt x="9856" y="1679"/>
                        <a:pt x="9856" y="1653"/>
                      </a:cubicBezTo>
                      <a:cubicBezTo>
                        <a:pt x="9853" y="1624"/>
                        <a:pt x="9869" y="1598"/>
                        <a:pt x="9888" y="1582"/>
                      </a:cubicBezTo>
                      <a:cubicBezTo>
                        <a:pt x="9905" y="1566"/>
                        <a:pt x="9924" y="1553"/>
                        <a:pt x="9946" y="1553"/>
                      </a:cubicBezTo>
                      <a:cubicBezTo>
                        <a:pt x="9953" y="1553"/>
                        <a:pt x="9959" y="1553"/>
                        <a:pt x="9966" y="1556"/>
                      </a:cubicBezTo>
                      <a:cubicBezTo>
                        <a:pt x="9995" y="1569"/>
                        <a:pt x="9991" y="1589"/>
                        <a:pt x="9985" y="1611"/>
                      </a:cubicBezTo>
                      <a:cubicBezTo>
                        <a:pt x="9982" y="1631"/>
                        <a:pt x="9975" y="1650"/>
                        <a:pt x="9982" y="1669"/>
                      </a:cubicBezTo>
                      <a:cubicBezTo>
                        <a:pt x="9991" y="1688"/>
                        <a:pt x="10014" y="1698"/>
                        <a:pt x="10037" y="1701"/>
                      </a:cubicBezTo>
                      <a:cubicBezTo>
                        <a:pt x="10040" y="1701"/>
                        <a:pt x="10043" y="1704"/>
                        <a:pt x="10046" y="1704"/>
                      </a:cubicBezTo>
                      <a:cubicBezTo>
                        <a:pt x="10072" y="1704"/>
                        <a:pt x="10098" y="1695"/>
                        <a:pt x="10117" y="1676"/>
                      </a:cubicBezTo>
                      <a:cubicBezTo>
                        <a:pt x="10191" y="1637"/>
                        <a:pt x="10259" y="1582"/>
                        <a:pt x="10333" y="1543"/>
                      </a:cubicBezTo>
                      <a:cubicBezTo>
                        <a:pt x="10436" y="1489"/>
                        <a:pt x="10542" y="1444"/>
                        <a:pt x="10655" y="1421"/>
                      </a:cubicBezTo>
                      <a:cubicBezTo>
                        <a:pt x="10771" y="1399"/>
                        <a:pt x="10896" y="1389"/>
                        <a:pt x="11009" y="1428"/>
                      </a:cubicBezTo>
                      <a:cubicBezTo>
                        <a:pt x="11112" y="1463"/>
                        <a:pt x="11202" y="1527"/>
                        <a:pt x="11286" y="1595"/>
                      </a:cubicBezTo>
                      <a:cubicBezTo>
                        <a:pt x="11257" y="1598"/>
                        <a:pt x="11228" y="1602"/>
                        <a:pt x="11202" y="1608"/>
                      </a:cubicBezTo>
                      <a:moveTo>
                        <a:pt x="11325" y="1592"/>
                      </a:moveTo>
                      <a:lnTo>
                        <a:pt x="11325" y="1592"/>
                      </a:lnTo>
                      <a:cubicBezTo>
                        <a:pt x="11318" y="1592"/>
                        <a:pt x="11312" y="1592"/>
                        <a:pt x="11309" y="1589"/>
                      </a:cubicBezTo>
                      <a:cubicBezTo>
                        <a:pt x="11302" y="1585"/>
                        <a:pt x="11299" y="1582"/>
                        <a:pt x="11296" y="1579"/>
                      </a:cubicBezTo>
                      <a:cubicBezTo>
                        <a:pt x="11225" y="1508"/>
                        <a:pt x="11144" y="1450"/>
                        <a:pt x="11054" y="1411"/>
                      </a:cubicBezTo>
                      <a:cubicBezTo>
                        <a:pt x="11048" y="1411"/>
                        <a:pt x="11041" y="1408"/>
                        <a:pt x="11038" y="1405"/>
                      </a:cubicBezTo>
                      <a:cubicBezTo>
                        <a:pt x="10874" y="1344"/>
                        <a:pt x="10697" y="1363"/>
                        <a:pt x="10532" y="1418"/>
                      </a:cubicBezTo>
                      <a:cubicBezTo>
                        <a:pt x="10446" y="1444"/>
                        <a:pt x="10359" y="1486"/>
                        <a:pt x="10278" y="1531"/>
                      </a:cubicBezTo>
                      <a:cubicBezTo>
                        <a:pt x="10233" y="1556"/>
                        <a:pt x="10201" y="1579"/>
                        <a:pt x="10159" y="1608"/>
                      </a:cubicBezTo>
                      <a:cubicBezTo>
                        <a:pt x="10162" y="1579"/>
                        <a:pt x="10156" y="1553"/>
                        <a:pt x="10143" y="1531"/>
                      </a:cubicBezTo>
                      <a:cubicBezTo>
                        <a:pt x="10182" y="1521"/>
                        <a:pt x="10285" y="1499"/>
                        <a:pt x="10294" y="1495"/>
                      </a:cubicBezTo>
                      <a:cubicBezTo>
                        <a:pt x="10352" y="1479"/>
                        <a:pt x="10581" y="1383"/>
                        <a:pt x="10645" y="1360"/>
                      </a:cubicBezTo>
                      <a:cubicBezTo>
                        <a:pt x="10800" y="1312"/>
                        <a:pt x="10967" y="1325"/>
                        <a:pt x="11119" y="1373"/>
                      </a:cubicBezTo>
                      <a:cubicBezTo>
                        <a:pt x="11244" y="1415"/>
                        <a:pt x="11367" y="1483"/>
                        <a:pt x="11431" y="1595"/>
                      </a:cubicBezTo>
                      <a:cubicBezTo>
                        <a:pt x="11396" y="1595"/>
                        <a:pt x="11360" y="1592"/>
                        <a:pt x="11325" y="1592"/>
                      </a:cubicBezTo>
                      <a:moveTo>
                        <a:pt x="11470" y="1602"/>
                      </a:moveTo>
                      <a:lnTo>
                        <a:pt x="11470" y="1602"/>
                      </a:lnTo>
                      <a:cubicBezTo>
                        <a:pt x="11466" y="1598"/>
                        <a:pt x="11463" y="1598"/>
                        <a:pt x="11460" y="1598"/>
                      </a:cubicBezTo>
                      <a:cubicBezTo>
                        <a:pt x="11457" y="1595"/>
                        <a:pt x="11457" y="1592"/>
                        <a:pt x="11454" y="1589"/>
                      </a:cubicBezTo>
                      <a:cubicBezTo>
                        <a:pt x="11399" y="1495"/>
                        <a:pt x="11312" y="1415"/>
                        <a:pt x="11212" y="1376"/>
                      </a:cubicBezTo>
                      <a:cubicBezTo>
                        <a:pt x="11138" y="1347"/>
                        <a:pt x="11064" y="1322"/>
                        <a:pt x="10984" y="1309"/>
                      </a:cubicBezTo>
                      <a:cubicBezTo>
                        <a:pt x="10987" y="1309"/>
                        <a:pt x="10990" y="1309"/>
                        <a:pt x="10990" y="1309"/>
                      </a:cubicBezTo>
                      <a:cubicBezTo>
                        <a:pt x="11074" y="1309"/>
                        <a:pt x="11160" y="1315"/>
                        <a:pt x="11238" y="1344"/>
                      </a:cubicBezTo>
                      <a:cubicBezTo>
                        <a:pt x="11309" y="1376"/>
                        <a:pt x="11376" y="1421"/>
                        <a:pt x="11431" y="1476"/>
                      </a:cubicBezTo>
                      <a:cubicBezTo>
                        <a:pt x="11457" y="1502"/>
                        <a:pt x="11486" y="1531"/>
                        <a:pt x="11505" y="1560"/>
                      </a:cubicBezTo>
                      <a:cubicBezTo>
                        <a:pt x="11508" y="1563"/>
                        <a:pt x="11508" y="1563"/>
                        <a:pt x="11508" y="1566"/>
                      </a:cubicBezTo>
                      <a:cubicBezTo>
                        <a:pt x="11518" y="1579"/>
                        <a:pt x="11528" y="1595"/>
                        <a:pt x="11534" y="1611"/>
                      </a:cubicBezTo>
                      <a:cubicBezTo>
                        <a:pt x="11512" y="1608"/>
                        <a:pt x="11492" y="1605"/>
                        <a:pt x="11470" y="1602"/>
                      </a:cubicBezTo>
                      <a:moveTo>
                        <a:pt x="11727" y="1685"/>
                      </a:moveTo>
                      <a:lnTo>
                        <a:pt x="11727" y="1685"/>
                      </a:lnTo>
                      <a:cubicBezTo>
                        <a:pt x="11669" y="1656"/>
                        <a:pt x="11615" y="1634"/>
                        <a:pt x="11553" y="1618"/>
                      </a:cubicBezTo>
                      <a:cubicBezTo>
                        <a:pt x="11553" y="1618"/>
                        <a:pt x="11544" y="1595"/>
                        <a:pt x="11531" y="1572"/>
                      </a:cubicBezTo>
                      <a:cubicBezTo>
                        <a:pt x="11595" y="1589"/>
                        <a:pt x="11647" y="1595"/>
                        <a:pt x="11711" y="1569"/>
                      </a:cubicBezTo>
                      <a:cubicBezTo>
                        <a:pt x="11782" y="1540"/>
                        <a:pt x="11859" y="1479"/>
                        <a:pt x="11937" y="1511"/>
                      </a:cubicBezTo>
                      <a:cubicBezTo>
                        <a:pt x="11940" y="1511"/>
                        <a:pt x="11943" y="1508"/>
                        <a:pt x="11940" y="1505"/>
                      </a:cubicBezTo>
                      <a:cubicBezTo>
                        <a:pt x="11889" y="1476"/>
                        <a:pt x="11837" y="1492"/>
                        <a:pt x="11785" y="1515"/>
                      </a:cubicBezTo>
                      <a:cubicBezTo>
                        <a:pt x="11747" y="1531"/>
                        <a:pt x="11711" y="1550"/>
                        <a:pt x="11669" y="1560"/>
                      </a:cubicBezTo>
                      <a:cubicBezTo>
                        <a:pt x="11618" y="1572"/>
                        <a:pt x="11569" y="1560"/>
                        <a:pt x="11518" y="1547"/>
                      </a:cubicBezTo>
                      <a:lnTo>
                        <a:pt x="11518" y="1547"/>
                      </a:lnTo>
                      <a:cubicBezTo>
                        <a:pt x="11508" y="1527"/>
                        <a:pt x="11499" y="1515"/>
                        <a:pt x="11499" y="1511"/>
                      </a:cubicBezTo>
                      <a:cubicBezTo>
                        <a:pt x="11470" y="1463"/>
                        <a:pt x="11425" y="1421"/>
                        <a:pt x="11380" y="1389"/>
                      </a:cubicBezTo>
                      <a:cubicBezTo>
                        <a:pt x="11367" y="1379"/>
                        <a:pt x="11351" y="1367"/>
                        <a:pt x="11334" y="1357"/>
                      </a:cubicBezTo>
                      <a:cubicBezTo>
                        <a:pt x="11376" y="1338"/>
                        <a:pt x="11412" y="1302"/>
                        <a:pt x="11437" y="1263"/>
                      </a:cubicBezTo>
                      <a:cubicBezTo>
                        <a:pt x="11454" y="1234"/>
                        <a:pt x="11466" y="1202"/>
                        <a:pt x="11483" y="1173"/>
                      </a:cubicBezTo>
                      <a:cubicBezTo>
                        <a:pt x="11492" y="1151"/>
                        <a:pt x="11505" y="1118"/>
                        <a:pt x="11528" y="1102"/>
                      </a:cubicBezTo>
                      <a:cubicBezTo>
                        <a:pt x="11541" y="1096"/>
                        <a:pt x="11557" y="1093"/>
                        <a:pt x="11569" y="1086"/>
                      </a:cubicBezTo>
                      <a:cubicBezTo>
                        <a:pt x="11573" y="1083"/>
                        <a:pt x="11573" y="1080"/>
                        <a:pt x="11569" y="1080"/>
                      </a:cubicBezTo>
                      <a:cubicBezTo>
                        <a:pt x="11505" y="1074"/>
                        <a:pt x="11479" y="1128"/>
                        <a:pt x="11454" y="1177"/>
                      </a:cubicBezTo>
                      <a:cubicBezTo>
                        <a:pt x="11421" y="1247"/>
                        <a:pt x="11383" y="1312"/>
                        <a:pt x="11309" y="1341"/>
                      </a:cubicBezTo>
                      <a:cubicBezTo>
                        <a:pt x="11296" y="1334"/>
                        <a:pt x="11286" y="1331"/>
                        <a:pt x="11276" y="1325"/>
                      </a:cubicBezTo>
                      <a:cubicBezTo>
                        <a:pt x="11270" y="1322"/>
                        <a:pt x="11238" y="1312"/>
                        <a:pt x="11235" y="1309"/>
                      </a:cubicBezTo>
                      <a:cubicBezTo>
                        <a:pt x="11228" y="1289"/>
                        <a:pt x="11219" y="1273"/>
                        <a:pt x="11209" y="1254"/>
                      </a:cubicBezTo>
                      <a:cubicBezTo>
                        <a:pt x="11270" y="1267"/>
                        <a:pt x="11351" y="1209"/>
                        <a:pt x="11386" y="1167"/>
                      </a:cubicBezTo>
                      <a:cubicBezTo>
                        <a:pt x="11415" y="1135"/>
                        <a:pt x="11441" y="1099"/>
                        <a:pt x="11463" y="1061"/>
                      </a:cubicBezTo>
                      <a:cubicBezTo>
                        <a:pt x="11473" y="1038"/>
                        <a:pt x="11479" y="1016"/>
                        <a:pt x="11492" y="996"/>
                      </a:cubicBezTo>
                      <a:cubicBezTo>
                        <a:pt x="11518" y="959"/>
                        <a:pt x="11573" y="926"/>
                        <a:pt x="11608" y="977"/>
                      </a:cubicBezTo>
                      <a:cubicBezTo>
                        <a:pt x="11611" y="980"/>
                        <a:pt x="11621" y="983"/>
                        <a:pt x="11624" y="977"/>
                      </a:cubicBezTo>
                      <a:cubicBezTo>
                        <a:pt x="11666" y="943"/>
                        <a:pt x="11747" y="946"/>
                        <a:pt x="11776" y="993"/>
                      </a:cubicBezTo>
                      <a:cubicBezTo>
                        <a:pt x="11779" y="999"/>
                        <a:pt x="11789" y="993"/>
                        <a:pt x="11785" y="986"/>
                      </a:cubicBezTo>
                      <a:cubicBezTo>
                        <a:pt x="11760" y="930"/>
                        <a:pt x="11669" y="923"/>
                        <a:pt x="11621" y="955"/>
                      </a:cubicBezTo>
                      <a:cubicBezTo>
                        <a:pt x="11569" y="898"/>
                        <a:pt x="11496" y="946"/>
                        <a:pt x="11463" y="1006"/>
                      </a:cubicBezTo>
                      <a:cubicBezTo>
                        <a:pt x="11437" y="1061"/>
                        <a:pt x="11409" y="1115"/>
                        <a:pt x="11367" y="1157"/>
                      </a:cubicBezTo>
                      <a:cubicBezTo>
                        <a:pt x="11331" y="1193"/>
                        <a:pt x="11257" y="1247"/>
                        <a:pt x="11202" y="1231"/>
                      </a:cubicBezTo>
                      <a:cubicBezTo>
                        <a:pt x="11199" y="1231"/>
                        <a:pt x="11196" y="1231"/>
                        <a:pt x="11196" y="1231"/>
                      </a:cubicBezTo>
                      <a:cubicBezTo>
                        <a:pt x="11157" y="1177"/>
                        <a:pt x="11112" y="1125"/>
                        <a:pt x="11054" y="1086"/>
                      </a:cubicBezTo>
                      <a:cubicBezTo>
                        <a:pt x="11067" y="1086"/>
                        <a:pt x="11077" y="1083"/>
                        <a:pt x="11087" y="1077"/>
                      </a:cubicBezTo>
                      <a:cubicBezTo>
                        <a:pt x="11116" y="1064"/>
                        <a:pt x="11132" y="1038"/>
                        <a:pt x="11144" y="1012"/>
                      </a:cubicBezTo>
                      <a:cubicBezTo>
                        <a:pt x="11157" y="986"/>
                        <a:pt x="11164" y="962"/>
                        <a:pt x="11183" y="939"/>
                      </a:cubicBezTo>
                      <a:cubicBezTo>
                        <a:pt x="11183" y="936"/>
                        <a:pt x="11186" y="933"/>
                        <a:pt x="11189" y="930"/>
                      </a:cubicBezTo>
                      <a:cubicBezTo>
                        <a:pt x="11196" y="933"/>
                        <a:pt x="11199" y="936"/>
                        <a:pt x="11206" y="936"/>
                      </a:cubicBezTo>
                      <a:cubicBezTo>
                        <a:pt x="11209" y="926"/>
                        <a:pt x="11219" y="917"/>
                        <a:pt x="11232" y="907"/>
                      </a:cubicBezTo>
                      <a:cubicBezTo>
                        <a:pt x="11228" y="907"/>
                        <a:pt x="11225" y="907"/>
                        <a:pt x="11225" y="907"/>
                      </a:cubicBezTo>
                      <a:cubicBezTo>
                        <a:pt x="11225" y="904"/>
                        <a:pt x="11228" y="904"/>
                        <a:pt x="11228" y="904"/>
                      </a:cubicBezTo>
                      <a:cubicBezTo>
                        <a:pt x="11254" y="888"/>
                        <a:pt x="11296" y="872"/>
                        <a:pt x="11325" y="888"/>
                      </a:cubicBezTo>
                      <a:cubicBezTo>
                        <a:pt x="11360" y="907"/>
                        <a:pt x="11360" y="974"/>
                        <a:pt x="11331" y="996"/>
                      </a:cubicBezTo>
                      <a:cubicBezTo>
                        <a:pt x="11312" y="1009"/>
                        <a:pt x="11286" y="1006"/>
                        <a:pt x="11267" y="996"/>
                      </a:cubicBezTo>
                      <a:cubicBezTo>
                        <a:pt x="11254" y="993"/>
                        <a:pt x="11248" y="986"/>
                        <a:pt x="11238" y="980"/>
                      </a:cubicBezTo>
                      <a:cubicBezTo>
                        <a:pt x="11232" y="977"/>
                        <a:pt x="11228" y="974"/>
                        <a:pt x="11222" y="974"/>
                      </a:cubicBezTo>
                      <a:cubicBezTo>
                        <a:pt x="11202" y="977"/>
                        <a:pt x="11189" y="1006"/>
                        <a:pt x="11189" y="1022"/>
                      </a:cubicBezTo>
                      <a:cubicBezTo>
                        <a:pt x="11186" y="1041"/>
                        <a:pt x="11189" y="1070"/>
                        <a:pt x="11206" y="1086"/>
                      </a:cubicBezTo>
                      <a:cubicBezTo>
                        <a:pt x="11238" y="1125"/>
                        <a:pt x="11296" y="1109"/>
                        <a:pt x="11334" y="1086"/>
                      </a:cubicBezTo>
                      <a:cubicBezTo>
                        <a:pt x="11386" y="1058"/>
                        <a:pt x="11412" y="1009"/>
                        <a:pt x="11434" y="959"/>
                      </a:cubicBezTo>
                      <a:cubicBezTo>
                        <a:pt x="11450" y="920"/>
                        <a:pt x="11470" y="885"/>
                        <a:pt x="11499" y="856"/>
                      </a:cubicBezTo>
                      <a:cubicBezTo>
                        <a:pt x="11502" y="856"/>
                        <a:pt x="11505" y="856"/>
                        <a:pt x="11508" y="856"/>
                      </a:cubicBezTo>
                      <a:cubicBezTo>
                        <a:pt x="11508" y="852"/>
                        <a:pt x="11512" y="846"/>
                        <a:pt x="11515" y="843"/>
                      </a:cubicBezTo>
                      <a:cubicBezTo>
                        <a:pt x="11525" y="833"/>
                        <a:pt x="11534" y="827"/>
                        <a:pt x="11547" y="817"/>
                      </a:cubicBezTo>
                      <a:cubicBezTo>
                        <a:pt x="11573" y="804"/>
                        <a:pt x="11605" y="798"/>
                        <a:pt x="11631" y="810"/>
                      </a:cubicBezTo>
                      <a:cubicBezTo>
                        <a:pt x="11669" y="830"/>
                        <a:pt x="11663" y="865"/>
                        <a:pt x="11676" y="901"/>
                      </a:cubicBezTo>
                      <a:cubicBezTo>
                        <a:pt x="11679" y="907"/>
                        <a:pt x="11685" y="910"/>
                        <a:pt x="11692" y="907"/>
                      </a:cubicBezTo>
                      <a:cubicBezTo>
                        <a:pt x="11721" y="901"/>
                        <a:pt x="11750" y="898"/>
                        <a:pt x="11779" y="910"/>
                      </a:cubicBezTo>
                      <a:cubicBezTo>
                        <a:pt x="11808" y="923"/>
                        <a:pt x="11830" y="952"/>
                        <a:pt x="11834" y="983"/>
                      </a:cubicBezTo>
                      <a:cubicBezTo>
                        <a:pt x="11837" y="1012"/>
                        <a:pt x="11837" y="1035"/>
                        <a:pt x="11863" y="1054"/>
                      </a:cubicBezTo>
                      <a:cubicBezTo>
                        <a:pt x="11885" y="1070"/>
                        <a:pt x="11911" y="1080"/>
                        <a:pt x="11927" y="1106"/>
                      </a:cubicBezTo>
                      <a:cubicBezTo>
                        <a:pt x="11937" y="1122"/>
                        <a:pt x="11943" y="1141"/>
                        <a:pt x="11943" y="1161"/>
                      </a:cubicBezTo>
                      <a:cubicBezTo>
                        <a:pt x="11940" y="1164"/>
                        <a:pt x="11943" y="1167"/>
                        <a:pt x="11940" y="1177"/>
                      </a:cubicBezTo>
                      <a:cubicBezTo>
                        <a:pt x="11937" y="1222"/>
                        <a:pt x="11901" y="1254"/>
                        <a:pt x="11859" y="1254"/>
                      </a:cubicBezTo>
                      <a:cubicBezTo>
                        <a:pt x="11853" y="1254"/>
                        <a:pt x="11846" y="1254"/>
                        <a:pt x="11840" y="1254"/>
                      </a:cubicBezTo>
                      <a:cubicBezTo>
                        <a:pt x="11814" y="1247"/>
                        <a:pt x="11779" y="1231"/>
                        <a:pt x="11769" y="1202"/>
                      </a:cubicBezTo>
                      <a:cubicBezTo>
                        <a:pt x="11763" y="1186"/>
                        <a:pt x="11773" y="1183"/>
                        <a:pt x="11782" y="1177"/>
                      </a:cubicBezTo>
                      <a:cubicBezTo>
                        <a:pt x="11792" y="1170"/>
                        <a:pt x="11798" y="1161"/>
                        <a:pt x="11805" y="1154"/>
                      </a:cubicBezTo>
                      <a:cubicBezTo>
                        <a:pt x="11837" y="1106"/>
                        <a:pt x="11805" y="1058"/>
                        <a:pt x="11753" y="1041"/>
                      </a:cubicBezTo>
                      <a:cubicBezTo>
                        <a:pt x="11740" y="1035"/>
                        <a:pt x="11724" y="1032"/>
                        <a:pt x="11708" y="1035"/>
                      </a:cubicBezTo>
                      <a:cubicBezTo>
                        <a:pt x="11673" y="1035"/>
                        <a:pt x="11641" y="1048"/>
                        <a:pt x="11611" y="1070"/>
                      </a:cubicBezTo>
                      <a:cubicBezTo>
                        <a:pt x="11573" y="1096"/>
                        <a:pt x="11544" y="1141"/>
                        <a:pt x="11537" y="1190"/>
                      </a:cubicBezTo>
                      <a:cubicBezTo>
                        <a:pt x="11531" y="1231"/>
                        <a:pt x="11553" y="1292"/>
                        <a:pt x="11602" y="1302"/>
                      </a:cubicBezTo>
                      <a:cubicBezTo>
                        <a:pt x="11605" y="1302"/>
                        <a:pt x="11608" y="1302"/>
                        <a:pt x="11608" y="1302"/>
                      </a:cubicBezTo>
                      <a:cubicBezTo>
                        <a:pt x="11628" y="1302"/>
                        <a:pt x="11644" y="1292"/>
                        <a:pt x="11663" y="1286"/>
                      </a:cubicBezTo>
                      <a:cubicBezTo>
                        <a:pt x="11673" y="1279"/>
                        <a:pt x="11682" y="1279"/>
                        <a:pt x="11689" y="1279"/>
                      </a:cubicBezTo>
                      <a:cubicBezTo>
                        <a:pt x="11705" y="1279"/>
                        <a:pt x="11718" y="1286"/>
                        <a:pt x="11734" y="1299"/>
                      </a:cubicBezTo>
                      <a:cubicBezTo>
                        <a:pt x="11753" y="1318"/>
                        <a:pt x="11776" y="1347"/>
                        <a:pt x="11769" y="1376"/>
                      </a:cubicBezTo>
                      <a:cubicBezTo>
                        <a:pt x="11766" y="1395"/>
                        <a:pt x="11744" y="1411"/>
                        <a:pt x="11724" y="1411"/>
                      </a:cubicBezTo>
                      <a:cubicBezTo>
                        <a:pt x="11714" y="1411"/>
                        <a:pt x="11701" y="1408"/>
                        <a:pt x="11695" y="1395"/>
                      </a:cubicBezTo>
                      <a:cubicBezTo>
                        <a:pt x="11682" y="1376"/>
                        <a:pt x="11676" y="1360"/>
                        <a:pt x="11650" y="1354"/>
                      </a:cubicBezTo>
                      <a:cubicBezTo>
                        <a:pt x="11644" y="1350"/>
                        <a:pt x="11641" y="1350"/>
                        <a:pt x="11634" y="1350"/>
                      </a:cubicBezTo>
                      <a:cubicBezTo>
                        <a:pt x="11618" y="1350"/>
                        <a:pt x="11602" y="1357"/>
                        <a:pt x="11589" y="1367"/>
                      </a:cubicBezTo>
                      <a:cubicBezTo>
                        <a:pt x="11553" y="1402"/>
                        <a:pt x="11560" y="1466"/>
                        <a:pt x="11602" y="1492"/>
                      </a:cubicBezTo>
                      <a:cubicBezTo>
                        <a:pt x="11624" y="1505"/>
                        <a:pt x="11650" y="1508"/>
                        <a:pt x="11679" y="1508"/>
                      </a:cubicBezTo>
                      <a:cubicBezTo>
                        <a:pt x="11708" y="1508"/>
                        <a:pt x="11737" y="1505"/>
                        <a:pt x="11760" y="1495"/>
                      </a:cubicBezTo>
                      <a:cubicBezTo>
                        <a:pt x="11811" y="1483"/>
                        <a:pt x="11853" y="1454"/>
                        <a:pt x="11905" y="1454"/>
                      </a:cubicBezTo>
                      <a:cubicBezTo>
                        <a:pt x="11914" y="1454"/>
                        <a:pt x="11921" y="1457"/>
                        <a:pt x="11927" y="1457"/>
                      </a:cubicBezTo>
                      <a:cubicBezTo>
                        <a:pt x="11982" y="1470"/>
                        <a:pt x="12033" y="1508"/>
                        <a:pt x="12046" y="1563"/>
                      </a:cubicBezTo>
                      <a:cubicBezTo>
                        <a:pt x="12056" y="1592"/>
                        <a:pt x="12053" y="1624"/>
                        <a:pt x="12033" y="1647"/>
                      </a:cubicBezTo>
                      <a:cubicBezTo>
                        <a:pt x="12017" y="1663"/>
                        <a:pt x="11995" y="1676"/>
                        <a:pt x="11972" y="1676"/>
                      </a:cubicBezTo>
                      <a:cubicBezTo>
                        <a:pt x="11962" y="1676"/>
                        <a:pt x="11956" y="1676"/>
                        <a:pt x="11946" y="1672"/>
                      </a:cubicBezTo>
                      <a:cubicBezTo>
                        <a:pt x="11908" y="1656"/>
                        <a:pt x="11950" y="1598"/>
                        <a:pt x="11937" y="1566"/>
                      </a:cubicBezTo>
                      <a:cubicBezTo>
                        <a:pt x="11927" y="1540"/>
                        <a:pt x="11901" y="1527"/>
                        <a:pt x="11876" y="1527"/>
                      </a:cubicBezTo>
                      <a:cubicBezTo>
                        <a:pt x="11856" y="1527"/>
                        <a:pt x="11834" y="1534"/>
                        <a:pt x="11817" y="1543"/>
                      </a:cubicBezTo>
                      <a:cubicBezTo>
                        <a:pt x="11776" y="1566"/>
                        <a:pt x="11744" y="1615"/>
                        <a:pt x="11753" y="1666"/>
                      </a:cubicBezTo>
                      <a:cubicBezTo>
                        <a:pt x="11753" y="1666"/>
                        <a:pt x="11753" y="1669"/>
                        <a:pt x="11756" y="1672"/>
                      </a:cubicBezTo>
                      <a:cubicBezTo>
                        <a:pt x="11760" y="1688"/>
                        <a:pt x="11769" y="1698"/>
                        <a:pt x="11779" y="1711"/>
                      </a:cubicBezTo>
                      <a:cubicBezTo>
                        <a:pt x="11763" y="1701"/>
                        <a:pt x="11744" y="1692"/>
                        <a:pt x="11727" y="1685"/>
                      </a:cubicBezTo>
                      <a:moveTo>
                        <a:pt x="13125" y="1608"/>
                      </a:moveTo>
                      <a:lnTo>
                        <a:pt x="13125" y="1608"/>
                      </a:lnTo>
                      <a:cubicBezTo>
                        <a:pt x="13109" y="1611"/>
                        <a:pt x="13093" y="1618"/>
                        <a:pt x="13077" y="1621"/>
                      </a:cubicBezTo>
                      <a:cubicBezTo>
                        <a:pt x="13064" y="1611"/>
                        <a:pt x="13051" y="1602"/>
                        <a:pt x="13038" y="1595"/>
                      </a:cubicBezTo>
                      <a:cubicBezTo>
                        <a:pt x="13028" y="1589"/>
                        <a:pt x="13022" y="1579"/>
                        <a:pt x="13012" y="1572"/>
                      </a:cubicBezTo>
                      <a:cubicBezTo>
                        <a:pt x="12977" y="1550"/>
                        <a:pt x="12945" y="1527"/>
                        <a:pt x="12906" y="1515"/>
                      </a:cubicBezTo>
                      <a:cubicBezTo>
                        <a:pt x="12867" y="1502"/>
                        <a:pt x="12826" y="1489"/>
                        <a:pt x="12784" y="1483"/>
                      </a:cubicBezTo>
                      <a:cubicBezTo>
                        <a:pt x="12629" y="1460"/>
                        <a:pt x="12474" y="1492"/>
                        <a:pt x="12333" y="1556"/>
                      </a:cubicBezTo>
                      <a:cubicBezTo>
                        <a:pt x="12185" y="1621"/>
                        <a:pt x="12049" y="1714"/>
                        <a:pt x="11901" y="1779"/>
                      </a:cubicBezTo>
                      <a:cubicBezTo>
                        <a:pt x="11898" y="1782"/>
                        <a:pt x="11895" y="1782"/>
                        <a:pt x="11892" y="1785"/>
                      </a:cubicBezTo>
                      <a:cubicBezTo>
                        <a:pt x="11882" y="1775"/>
                        <a:pt x="11872" y="1769"/>
                        <a:pt x="11866" y="1763"/>
                      </a:cubicBezTo>
                      <a:cubicBezTo>
                        <a:pt x="11846" y="1743"/>
                        <a:pt x="11830" y="1730"/>
                        <a:pt x="11824" y="1721"/>
                      </a:cubicBezTo>
                      <a:cubicBezTo>
                        <a:pt x="11821" y="1717"/>
                        <a:pt x="11817" y="1714"/>
                        <a:pt x="11814" y="1711"/>
                      </a:cubicBezTo>
                      <a:cubicBezTo>
                        <a:pt x="11798" y="1695"/>
                        <a:pt x="11779" y="1679"/>
                        <a:pt x="11779" y="1653"/>
                      </a:cubicBezTo>
                      <a:cubicBezTo>
                        <a:pt x="11776" y="1624"/>
                        <a:pt x="11792" y="1598"/>
                        <a:pt x="11811" y="1582"/>
                      </a:cubicBezTo>
                      <a:cubicBezTo>
                        <a:pt x="11827" y="1566"/>
                        <a:pt x="11846" y="1553"/>
                        <a:pt x="11869" y="1553"/>
                      </a:cubicBezTo>
                      <a:cubicBezTo>
                        <a:pt x="11876" y="1553"/>
                        <a:pt x="11882" y="1553"/>
                        <a:pt x="11889" y="1556"/>
                      </a:cubicBezTo>
                      <a:cubicBezTo>
                        <a:pt x="11917" y="1569"/>
                        <a:pt x="11914" y="1589"/>
                        <a:pt x="11908" y="1611"/>
                      </a:cubicBezTo>
                      <a:cubicBezTo>
                        <a:pt x="11905" y="1631"/>
                        <a:pt x="11898" y="1650"/>
                        <a:pt x="11905" y="1669"/>
                      </a:cubicBezTo>
                      <a:cubicBezTo>
                        <a:pt x="11914" y="1688"/>
                        <a:pt x="11937" y="1698"/>
                        <a:pt x="11959" y="1701"/>
                      </a:cubicBezTo>
                      <a:cubicBezTo>
                        <a:pt x="11962" y="1701"/>
                        <a:pt x="11966" y="1704"/>
                        <a:pt x="11969" y="1704"/>
                      </a:cubicBezTo>
                      <a:cubicBezTo>
                        <a:pt x="11995" y="1704"/>
                        <a:pt x="12021" y="1695"/>
                        <a:pt x="12040" y="1676"/>
                      </a:cubicBezTo>
                      <a:cubicBezTo>
                        <a:pt x="12114" y="1637"/>
                        <a:pt x="12182" y="1582"/>
                        <a:pt x="12255" y="1543"/>
                      </a:cubicBezTo>
                      <a:cubicBezTo>
                        <a:pt x="12358" y="1489"/>
                        <a:pt x="12465" y="1444"/>
                        <a:pt x="12578" y="1421"/>
                      </a:cubicBezTo>
                      <a:cubicBezTo>
                        <a:pt x="12694" y="1399"/>
                        <a:pt x="12819" y="1389"/>
                        <a:pt x="12932" y="1428"/>
                      </a:cubicBezTo>
                      <a:cubicBezTo>
                        <a:pt x="13035" y="1463"/>
                        <a:pt x="13125" y="1527"/>
                        <a:pt x="13209" y="1595"/>
                      </a:cubicBezTo>
                      <a:cubicBezTo>
                        <a:pt x="13180" y="1598"/>
                        <a:pt x="13151" y="1602"/>
                        <a:pt x="13125" y="1608"/>
                      </a:cubicBezTo>
                      <a:moveTo>
                        <a:pt x="13247" y="1592"/>
                      </a:moveTo>
                      <a:lnTo>
                        <a:pt x="13247" y="1592"/>
                      </a:lnTo>
                      <a:cubicBezTo>
                        <a:pt x="13241" y="1592"/>
                        <a:pt x="13235" y="1592"/>
                        <a:pt x="13231" y="1589"/>
                      </a:cubicBezTo>
                      <a:cubicBezTo>
                        <a:pt x="13225" y="1585"/>
                        <a:pt x="13222" y="1582"/>
                        <a:pt x="13219" y="1579"/>
                      </a:cubicBezTo>
                      <a:cubicBezTo>
                        <a:pt x="13148" y="1508"/>
                        <a:pt x="13067" y="1450"/>
                        <a:pt x="12977" y="1411"/>
                      </a:cubicBezTo>
                      <a:cubicBezTo>
                        <a:pt x="12971" y="1411"/>
                        <a:pt x="12964" y="1408"/>
                        <a:pt x="12961" y="1405"/>
                      </a:cubicBezTo>
                      <a:cubicBezTo>
                        <a:pt x="12797" y="1344"/>
                        <a:pt x="12619" y="1363"/>
                        <a:pt x="12455" y="1418"/>
                      </a:cubicBezTo>
                      <a:cubicBezTo>
                        <a:pt x="12368" y="1444"/>
                        <a:pt x="12281" y="1486"/>
                        <a:pt x="12201" y="1531"/>
                      </a:cubicBezTo>
                      <a:cubicBezTo>
                        <a:pt x="12156" y="1556"/>
                        <a:pt x="12123" y="1579"/>
                        <a:pt x="12082" y="1608"/>
                      </a:cubicBezTo>
                      <a:cubicBezTo>
                        <a:pt x="12085" y="1579"/>
                        <a:pt x="12078" y="1553"/>
                        <a:pt x="12065" y="1531"/>
                      </a:cubicBezTo>
                      <a:cubicBezTo>
                        <a:pt x="12104" y="1521"/>
                        <a:pt x="12207" y="1499"/>
                        <a:pt x="12217" y="1495"/>
                      </a:cubicBezTo>
                      <a:cubicBezTo>
                        <a:pt x="12275" y="1479"/>
                        <a:pt x="12507" y="1383"/>
                        <a:pt x="12568" y="1360"/>
                      </a:cubicBezTo>
                      <a:cubicBezTo>
                        <a:pt x="12722" y="1312"/>
                        <a:pt x="12890" y="1325"/>
                        <a:pt x="13041" y="1373"/>
                      </a:cubicBezTo>
                      <a:cubicBezTo>
                        <a:pt x="13167" y="1415"/>
                        <a:pt x="13289" y="1483"/>
                        <a:pt x="13354" y="1595"/>
                      </a:cubicBezTo>
                      <a:cubicBezTo>
                        <a:pt x="13318" y="1595"/>
                        <a:pt x="13283" y="1592"/>
                        <a:pt x="13247" y="1592"/>
                      </a:cubicBezTo>
                      <a:moveTo>
                        <a:pt x="13392" y="1602"/>
                      </a:moveTo>
                      <a:lnTo>
                        <a:pt x="13392" y="1602"/>
                      </a:lnTo>
                      <a:cubicBezTo>
                        <a:pt x="13389" y="1598"/>
                        <a:pt x="13386" y="1598"/>
                        <a:pt x="13383" y="1598"/>
                      </a:cubicBezTo>
                      <a:cubicBezTo>
                        <a:pt x="13380" y="1595"/>
                        <a:pt x="13380" y="1592"/>
                        <a:pt x="13376" y="1589"/>
                      </a:cubicBezTo>
                      <a:cubicBezTo>
                        <a:pt x="13322" y="1495"/>
                        <a:pt x="13235" y="1415"/>
                        <a:pt x="13135" y="1376"/>
                      </a:cubicBezTo>
                      <a:cubicBezTo>
                        <a:pt x="13061" y="1347"/>
                        <a:pt x="12987" y="1322"/>
                        <a:pt x="12906" y="1309"/>
                      </a:cubicBezTo>
                      <a:cubicBezTo>
                        <a:pt x="12909" y="1309"/>
                        <a:pt x="12912" y="1309"/>
                        <a:pt x="12912" y="1309"/>
                      </a:cubicBezTo>
                      <a:cubicBezTo>
                        <a:pt x="12996" y="1309"/>
                        <a:pt x="13083" y="1315"/>
                        <a:pt x="13160" y="1344"/>
                      </a:cubicBezTo>
                      <a:cubicBezTo>
                        <a:pt x="13231" y="1376"/>
                        <a:pt x="13299" y="1421"/>
                        <a:pt x="13354" y="1476"/>
                      </a:cubicBezTo>
                      <a:cubicBezTo>
                        <a:pt x="13380" y="1502"/>
                        <a:pt x="13408" y="1531"/>
                        <a:pt x="13428" y="1560"/>
                      </a:cubicBezTo>
                      <a:cubicBezTo>
                        <a:pt x="13431" y="1563"/>
                        <a:pt x="13431" y="1563"/>
                        <a:pt x="13431" y="1566"/>
                      </a:cubicBezTo>
                      <a:cubicBezTo>
                        <a:pt x="13441" y="1579"/>
                        <a:pt x="13450" y="1595"/>
                        <a:pt x="13457" y="1611"/>
                      </a:cubicBezTo>
                      <a:cubicBezTo>
                        <a:pt x="13434" y="1608"/>
                        <a:pt x="13415" y="1605"/>
                        <a:pt x="13392" y="1602"/>
                      </a:cubicBezTo>
                      <a:moveTo>
                        <a:pt x="13650" y="1685"/>
                      </a:moveTo>
                      <a:lnTo>
                        <a:pt x="13650" y="1685"/>
                      </a:lnTo>
                      <a:cubicBezTo>
                        <a:pt x="13592" y="1656"/>
                        <a:pt x="13537" y="1634"/>
                        <a:pt x="13476" y="1618"/>
                      </a:cubicBezTo>
                      <a:cubicBezTo>
                        <a:pt x="13476" y="1618"/>
                        <a:pt x="13467" y="1595"/>
                        <a:pt x="13454" y="1572"/>
                      </a:cubicBezTo>
                      <a:cubicBezTo>
                        <a:pt x="13518" y="1589"/>
                        <a:pt x="13569" y="1595"/>
                        <a:pt x="13634" y="1569"/>
                      </a:cubicBezTo>
                      <a:cubicBezTo>
                        <a:pt x="13705" y="1540"/>
                        <a:pt x="13785" y="1479"/>
                        <a:pt x="13859" y="1511"/>
                      </a:cubicBezTo>
                      <a:cubicBezTo>
                        <a:pt x="13863" y="1511"/>
                        <a:pt x="13866" y="1508"/>
                        <a:pt x="13863" y="1505"/>
                      </a:cubicBezTo>
                      <a:cubicBezTo>
                        <a:pt x="13811" y="1476"/>
                        <a:pt x="13760" y="1492"/>
                        <a:pt x="13708" y="1515"/>
                      </a:cubicBezTo>
                      <a:cubicBezTo>
                        <a:pt x="13669" y="1531"/>
                        <a:pt x="13634" y="1550"/>
                        <a:pt x="13592" y="1560"/>
                      </a:cubicBezTo>
                      <a:cubicBezTo>
                        <a:pt x="13540" y="1572"/>
                        <a:pt x="13492" y="1560"/>
                        <a:pt x="13441" y="1547"/>
                      </a:cubicBezTo>
                      <a:lnTo>
                        <a:pt x="13441" y="1547"/>
                      </a:lnTo>
                      <a:cubicBezTo>
                        <a:pt x="13431" y="1527"/>
                        <a:pt x="13421" y="1515"/>
                        <a:pt x="13421" y="1511"/>
                      </a:cubicBezTo>
                      <a:cubicBezTo>
                        <a:pt x="13392" y="1463"/>
                        <a:pt x="13347" y="1421"/>
                        <a:pt x="13302" y="1389"/>
                      </a:cubicBezTo>
                      <a:cubicBezTo>
                        <a:pt x="13289" y="1379"/>
                        <a:pt x="13273" y="1367"/>
                        <a:pt x="13257" y="1357"/>
                      </a:cubicBezTo>
                      <a:cubicBezTo>
                        <a:pt x="13299" y="1338"/>
                        <a:pt x="13335" y="1302"/>
                        <a:pt x="13360" y="1263"/>
                      </a:cubicBezTo>
                      <a:cubicBezTo>
                        <a:pt x="13376" y="1234"/>
                        <a:pt x="13389" y="1202"/>
                        <a:pt x="13405" y="1173"/>
                      </a:cubicBezTo>
                      <a:cubicBezTo>
                        <a:pt x="13415" y="1151"/>
                        <a:pt x="13428" y="1118"/>
                        <a:pt x="13450" y="1102"/>
                      </a:cubicBezTo>
                      <a:cubicBezTo>
                        <a:pt x="13463" y="1096"/>
                        <a:pt x="13479" y="1093"/>
                        <a:pt x="13492" y="1086"/>
                      </a:cubicBezTo>
                      <a:cubicBezTo>
                        <a:pt x="13496" y="1083"/>
                        <a:pt x="13496" y="1080"/>
                        <a:pt x="13492" y="1080"/>
                      </a:cubicBezTo>
                      <a:cubicBezTo>
                        <a:pt x="13428" y="1074"/>
                        <a:pt x="13402" y="1128"/>
                        <a:pt x="13376" y="1177"/>
                      </a:cubicBezTo>
                      <a:cubicBezTo>
                        <a:pt x="13344" y="1247"/>
                        <a:pt x="13305" y="1312"/>
                        <a:pt x="13231" y="1341"/>
                      </a:cubicBezTo>
                      <a:cubicBezTo>
                        <a:pt x="13219" y="1334"/>
                        <a:pt x="13209" y="1331"/>
                        <a:pt x="13199" y="1325"/>
                      </a:cubicBezTo>
                      <a:cubicBezTo>
                        <a:pt x="13193" y="1322"/>
                        <a:pt x="13160" y="1312"/>
                        <a:pt x="13157" y="1309"/>
                      </a:cubicBezTo>
                      <a:cubicBezTo>
                        <a:pt x="13151" y="1289"/>
                        <a:pt x="13141" y="1273"/>
                        <a:pt x="13131" y="1254"/>
                      </a:cubicBezTo>
                      <a:cubicBezTo>
                        <a:pt x="13193" y="1267"/>
                        <a:pt x="13273" y="1209"/>
                        <a:pt x="13309" y="1167"/>
                      </a:cubicBezTo>
                      <a:cubicBezTo>
                        <a:pt x="13338" y="1135"/>
                        <a:pt x="13363" y="1099"/>
                        <a:pt x="13386" y="1061"/>
                      </a:cubicBezTo>
                      <a:cubicBezTo>
                        <a:pt x="13396" y="1038"/>
                        <a:pt x="13402" y="1016"/>
                        <a:pt x="13415" y="996"/>
                      </a:cubicBezTo>
                      <a:cubicBezTo>
                        <a:pt x="13441" y="959"/>
                        <a:pt x="13496" y="926"/>
                        <a:pt x="13531" y="977"/>
                      </a:cubicBezTo>
                      <a:cubicBezTo>
                        <a:pt x="13534" y="980"/>
                        <a:pt x="13544" y="983"/>
                        <a:pt x="13547" y="977"/>
                      </a:cubicBezTo>
                      <a:cubicBezTo>
                        <a:pt x="13589" y="943"/>
                        <a:pt x="13669" y="946"/>
                        <a:pt x="13698" y="993"/>
                      </a:cubicBezTo>
                      <a:cubicBezTo>
                        <a:pt x="13702" y="999"/>
                        <a:pt x="13711" y="993"/>
                        <a:pt x="13708" y="986"/>
                      </a:cubicBezTo>
                      <a:cubicBezTo>
                        <a:pt x="13682" y="930"/>
                        <a:pt x="13592" y="923"/>
                        <a:pt x="13544" y="955"/>
                      </a:cubicBezTo>
                      <a:cubicBezTo>
                        <a:pt x="13492" y="898"/>
                        <a:pt x="13418" y="946"/>
                        <a:pt x="13386" y="1006"/>
                      </a:cubicBezTo>
                      <a:cubicBezTo>
                        <a:pt x="13360" y="1061"/>
                        <a:pt x="13331" y="1115"/>
                        <a:pt x="13289" y="1157"/>
                      </a:cubicBezTo>
                      <a:cubicBezTo>
                        <a:pt x="13254" y="1193"/>
                        <a:pt x="13180" y="1247"/>
                        <a:pt x="13125" y="1231"/>
                      </a:cubicBezTo>
                      <a:cubicBezTo>
                        <a:pt x="13122" y="1231"/>
                        <a:pt x="13119" y="1231"/>
                        <a:pt x="13119" y="1231"/>
                      </a:cubicBezTo>
                      <a:cubicBezTo>
                        <a:pt x="13080" y="1177"/>
                        <a:pt x="13035" y="1125"/>
                        <a:pt x="12977" y="1086"/>
                      </a:cubicBezTo>
                      <a:cubicBezTo>
                        <a:pt x="12990" y="1086"/>
                        <a:pt x="12999" y="1083"/>
                        <a:pt x="13009" y="1077"/>
                      </a:cubicBezTo>
                      <a:cubicBezTo>
                        <a:pt x="13038" y="1064"/>
                        <a:pt x="13054" y="1038"/>
                        <a:pt x="13067" y="1012"/>
                      </a:cubicBezTo>
                      <a:cubicBezTo>
                        <a:pt x="13080" y="986"/>
                        <a:pt x="13087" y="962"/>
                        <a:pt x="13106" y="939"/>
                      </a:cubicBezTo>
                      <a:cubicBezTo>
                        <a:pt x="13106" y="936"/>
                        <a:pt x="13109" y="933"/>
                        <a:pt x="13112" y="930"/>
                      </a:cubicBezTo>
                      <a:cubicBezTo>
                        <a:pt x="13119" y="933"/>
                        <a:pt x="13122" y="936"/>
                        <a:pt x="13128" y="936"/>
                      </a:cubicBezTo>
                      <a:cubicBezTo>
                        <a:pt x="13131" y="926"/>
                        <a:pt x="13141" y="917"/>
                        <a:pt x="13154" y="907"/>
                      </a:cubicBezTo>
                      <a:cubicBezTo>
                        <a:pt x="13151" y="907"/>
                        <a:pt x="13148" y="907"/>
                        <a:pt x="13148" y="907"/>
                      </a:cubicBezTo>
                      <a:cubicBezTo>
                        <a:pt x="13148" y="904"/>
                        <a:pt x="13151" y="904"/>
                        <a:pt x="13151" y="904"/>
                      </a:cubicBezTo>
                      <a:cubicBezTo>
                        <a:pt x="13177" y="888"/>
                        <a:pt x="13219" y="872"/>
                        <a:pt x="13247" y="888"/>
                      </a:cubicBezTo>
                      <a:cubicBezTo>
                        <a:pt x="13283" y="907"/>
                        <a:pt x="13283" y="974"/>
                        <a:pt x="13254" y="996"/>
                      </a:cubicBezTo>
                      <a:cubicBezTo>
                        <a:pt x="13235" y="1009"/>
                        <a:pt x="13209" y="1006"/>
                        <a:pt x="13190" y="996"/>
                      </a:cubicBezTo>
                      <a:cubicBezTo>
                        <a:pt x="13177" y="993"/>
                        <a:pt x="13170" y="986"/>
                        <a:pt x="13160" y="980"/>
                      </a:cubicBezTo>
                      <a:cubicBezTo>
                        <a:pt x="13154" y="977"/>
                        <a:pt x="13151" y="974"/>
                        <a:pt x="13144" y="974"/>
                      </a:cubicBezTo>
                      <a:cubicBezTo>
                        <a:pt x="13125" y="977"/>
                        <a:pt x="13115" y="1006"/>
                        <a:pt x="13112" y="1022"/>
                      </a:cubicBezTo>
                      <a:cubicBezTo>
                        <a:pt x="13109" y="1041"/>
                        <a:pt x="13112" y="1070"/>
                        <a:pt x="13128" y="1086"/>
                      </a:cubicBezTo>
                      <a:cubicBezTo>
                        <a:pt x="13160" y="1125"/>
                        <a:pt x="13219" y="1109"/>
                        <a:pt x="13257" y="1086"/>
                      </a:cubicBezTo>
                      <a:cubicBezTo>
                        <a:pt x="13309" y="1058"/>
                        <a:pt x="13335" y="1009"/>
                        <a:pt x="13357" y="959"/>
                      </a:cubicBezTo>
                      <a:cubicBezTo>
                        <a:pt x="13373" y="920"/>
                        <a:pt x="13392" y="885"/>
                        <a:pt x="13421" y="856"/>
                      </a:cubicBezTo>
                      <a:cubicBezTo>
                        <a:pt x="13424" y="856"/>
                        <a:pt x="13428" y="856"/>
                        <a:pt x="13431" y="856"/>
                      </a:cubicBezTo>
                      <a:cubicBezTo>
                        <a:pt x="13434" y="852"/>
                        <a:pt x="13434" y="846"/>
                        <a:pt x="13437" y="843"/>
                      </a:cubicBezTo>
                      <a:cubicBezTo>
                        <a:pt x="13447" y="833"/>
                        <a:pt x="13457" y="827"/>
                        <a:pt x="13470" y="817"/>
                      </a:cubicBezTo>
                      <a:cubicBezTo>
                        <a:pt x="13496" y="804"/>
                        <a:pt x="13528" y="798"/>
                        <a:pt x="13553" y="810"/>
                      </a:cubicBezTo>
                      <a:cubicBezTo>
                        <a:pt x="13592" y="830"/>
                        <a:pt x="13586" y="865"/>
                        <a:pt x="13599" y="901"/>
                      </a:cubicBezTo>
                      <a:cubicBezTo>
                        <a:pt x="13602" y="907"/>
                        <a:pt x="13608" y="910"/>
                        <a:pt x="13615" y="907"/>
                      </a:cubicBezTo>
                      <a:cubicBezTo>
                        <a:pt x="13644" y="901"/>
                        <a:pt x="13672" y="898"/>
                        <a:pt x="13702" y="910"/>
                      </a:cubicBezTo>
                      <a:cubicBezTo>
                        <a:pt x="13731" y="923"/>
                        <a:pt x="13753" y="952"/>
                        <a:pt x="13756" y="983"/>
                      </a:cubicBezTo>
                      <a:cubicBezTo>
                        <a:pt x="13760" y="1012"/>
                        <a:pt x="13760" y="1035"/>
                        <a:pt x="13785" y="1054"/>
                      </a:cubicBezTo>
                      <a:cubicBezTo>
                        <a:pt x="13808" y="1070"/>
                        <a:pt x="13834" y="1080"/>
                        <a:pt x="13850" y="1106"/>
                      </a:cubicBezTo>
                      <a:cubicBezTo>
                        <a:pt x="13863" y="1128"/>
                        <a:pt x="13869" y="1151"/>
                        <a:pt x="13866" y="1177"/>
                      </a:cubicBezTo>
                      <a:cubicBezTo>
                        <a:pt x="13859" y="1228"/>
                        <a:pt x="13817" y="1260"/>
                        <a:pt x="13766" y="1254"/>
                      </a:cubicBezTo>
                      <a:cubicBezTo>
                        <a:pt x="13756" y="1251"/>
                        <a:pt x="13750" y="1251"/>
                        <a:pt x="13744" y="1247"/>
                      </a:cubicBezTo>
                      <a:cubicBezTo>
                        <a:pt x="13724" y="1238"/>
                        <a:pt x="13705" y="1225"/>
                        <a:pt x="13698" y="1206"/>
                      </a:cubicBezTo>
                      <a:cubicBezTo>
                        <a:pt x="13695" y="1190"/>
                        <a:pt x="13702" y="1186"/>
                        <a:pt x="13711" y="1177"/>
                      </a:cubicBezTo>
                      <a:cubicBezTo>
                        <a:pt x="13721" y="1170"/>
                        <a:pt x="13727" y="1164"/>
                        <a:pt x="13734" y="1157"/>
                      </a:cubicBezTo>
                      <a:cubicBezTo>
                        <a:pt x="13766" y="1109"/>
                        <a:pt x="13734" y="1061"/>
                        <a:pt x="13685" y="1045"/>
                      </a:cubicBezTo>
                      <a:cubicBezTo>
                        <a:pt x="13682" y="1041"/>
                        <a:pt x="13679" y="1041"/>
                        <a:pt x="13676" y="1041"/>
                      </a:cubicBezTo>
                      <a:cubicBezTo>
                        <a:pt x="13628" y="1022"/>
                        <a:pt x="13576" y="1038"/>
                        <a:pt x="13534" y="1070"/>
                      </a:cubicBezTo>
                      <a:cubicBezTo>
                        <a:pt x="13499" y="1096"/>
                        <a:pt x="13467" y="1141"/>
                        <a:pt x="13460" y="1190"/>
                      </a:cubicBezTo>
                      <a:cubicBezTo>
                        <a:pt x="13457" y="1228"/>
                        <a:pt x="13476" y="1286"/>
                        <a:pt x="13518" y="1299"/>
                      </a:cubicBezTo>
                      <a:cubicBezTo>
                        <a:pt x="13521" y="1302"/>
                        <a:pt x="13528" y="1302"/>
                        <a:pt x="13531" y="1305"/>
                      </a:cubicBezTo>
                      <a:cubicBezTo>
                        <a:pt x="13553" y="1309"/>
                        <a:pt x="13573" y="1296"/>
                        <a:pt x="13592" y="1289"/>
                      </a:cubicBezTo>
                      <a:cubicBezTo>
                        <a:pt x="13608" y="1283"/>
                        <a:pt x="13621" y="1279"/>
                        <a:pt x="13637" y="1286"/>
                      </a:cubicBezTo>
                      <a:cubicBezTo>
                        <a:pt x="13644" y="1289"/>
                        <a:pt x="13650" y="1292"/>
                        <a:pt x="13656" y="1299"/>
                      </a:cubicBezTo>
                      <a:cubicBezTo>
                        <a:pt x="13676" y="1318"/>
                        <a:pt x="13698" y="1347"/>
                        <a:pt x="13692" y="1376"/>
                      </a:cubicBezTo>
                      <a:cubicBezTo>
                        <a:pt x="13689" y="1399"/>
                        <a:pt x="13660" y="1418"/>
                        <a:pt x="13637" y="1411"/>
                      </a:cubicBezTo>
                      <a:cubicBezTo>
                        <a:pt x="13634" y="1408"/>
                        <a:pt x="13628" y="1405"/>
                        <a:pt x="13624" y="1399"/>
                      </a:cubicBezTo>
                      <a:cubicBezTo>
                        <a:pt x="13615" y="1379"/>
                        <a:pt x="13605" y="1363"/>
                        <a:pt x="13582" y="1357"/>
                      </a:cubicBezTo>
                      <a:cubicBezTo>
                        <a:pt x="13579" y="1354"/>
                        <a:pt x="13576" y="1354"/>
                        <a:pt x="13573" y="1354"/>
                      </a:cubicBezTo>
                      <a:cubicBezTo>
                        <a:pt x="13550" y="1347"/>
                        <a:pt x="13528" y="1354"/>
                        <a:pt x="13512" y="1367"/>
                      </a:cubicBezTo>
                      <a:cubicBezTo>
                        <a:pt x="13479" y="1402"/>
                        <a:pt x="13483" y="1466"/>
                        <a:pt x="13524" y="1492"/>
                      </a:cubicBezTo>
                      <a:cubicBezTo>
                        <a:pt x="13531" y="1495"/>
                        <a:pt x="13537" y="1499"/>
                        <a:pt x="13544" y="1499"/>
                      </a:cubicBezTo>
                      <a:cubicBezTo>
                        <a:pt x="13586" y="1518"/>
                        <a:pt x="13647" y="1511"/>
                        <a:pt x="13689" y="1499"/>
                      </a:cubicBezTo>
                      <a:cubicBezTo>
                        <a:pt x="13747" y="1483"/>
                        <a:pt x="13798" y="1447"/>
                        <a:pt x="13859" y="1460"/>
                      </a:cubicBezTo>
                      <a:cubicBezTo>
                        <a:pt x="13869" y="1463"/>
                        <a:pt x="13876" y="1463"/>
                        <a:pt x="13882" y="1466"/>
                      </a:cubicBezTo>
                      <a:cubicBezTo>
                        <a:pt x="13924" y="1486"/>
                        <a:pt x="13959" y="1521"/>
                        <a:pt x="13972" y="1563"/>
                      </a:cubicBezTo>
                      <a:cubicBezTo>
                        <a:pt x="13979" y="1592"/>
                        <a:pt x="13979" y="1624"/>
                        <a:pt x="13959" y="1647"/>
                      </a:cubicBezTo>
                      <a:cubicBezTo>
                        <a:pt x="13937" y="1669"/>
                        <a:pt x="13904" y="1682"/>
                        <a:pt x="13876" y="1672"/>
                      </a:cubicBezTo>
                      <a:cubicBezTo>
                        <a:pt x="13840" y="1653"/>
                        <a:pt x="13879" y="1602"/>
                        <a:pt x="13869" y="1569"/>
                      </a:cubicBezTo>
                      <a:cubicBezTo>
                        <a:pt x="13859" y="1550"/>
                        <a:pt x="13847" y="1540"/>
                        <a:pt x="13830" y="1534"/>
                      </a:cubicBezTo>
                      <a:cubicBezTo>
                        <a:pt x="13805" y="1521"/>
                        <a:pt x="13766" y="1527"/>
                        <a:pt x="13740" y="1543"/>
                      </a:cubicBezTo>
                      <a:cubicBezTo>
                        <a:pt x="13702" y="1566"/>
                        <a:pt x="13666" y="1615"/>
                        <a:pt x="13676" y="1666"/>
                      </a:cubicBezTo>
                      <a:cubicBezTo>
                        <a:pt x="13679" y="1682"/>
                        <a:pt x="13689" y="1698"/>
                        <a:pt x="13702" y="1711"/>
                      </a:cubicBezTo>
                      <a:cubicBezTo>
                        <a:pt x="13685" y="1701"/>
                        <a:pt x="13666" y="1692"/>
                        <a:pt x="13650" y="1685"/>
                      </a:cubicBezTo>
                      <a:moveTo>
                        <a:pt x="15053" y="1611"/>
                      </a:moveTo>
                      <a:lnTo>
                        <a:pt x="15053" y="1611"/>
                      </a:lnTo>
                      <a:cubicBezTo>
                        <a:pt x="15040" y="1615"/>
                        <a:pt x="15024" y="1618"/>
                        <a:pt x="15008" y="1624"/>
                      </a:cubicBezTo>
                      <a:cubicBezTo>
                        <a:pt x="14995" y="1615"/>
                        <a:pt x="14982" y="1605"/>
                        <a:pt x="14969" y="1595"/>
                      </a:cubicBezTo>
                      <a:cubicBezTo>
                        <a:pt x="14960" y="1589"/>
                        <a:pt x="14950" y="1582"/>
                        <a:pt x="14941" y="1576"/>
                      </a:cubicBezTo>
                      <a:cubicBezTo>
                        <a:pt x="14908" y="1553"/>
                        <a:pt x="14876" y="1531"/>
                        <a:pt x="14837" y="1518"/>
                      </a:cubicBezTo>
                      <a:cubicBezTo>
                        <a:pt x="14796" y="1502"/>
                        <a:pt x="14757" y="1492"/>
                        <a:pt x="14715" y="1486"/>
                      </a:cubicBezTo>
                      <a:cubicBezTo>
                        <a:pt x="14560" y="1463"/>
                        <a:pt x="14406" y="1495"/>
                        <a:pt x="14264" y="1560"/>
                      </a:cubicBezTo>
                      <a:cubicBezTo>
                        <a:pt x="14116" y="1624"/>
                        <a:pt x="13982" y="1717"/>
                        <a:pt x="13830" y="1782"/>
                      </a:cubicBezTo>
                      <a:cubicBezTo>
                        <a:pt x="13830" y="1785"/>
                        <a:pt x="13827" y="1785"/>
                        <a:pt x="13824" y="1788"/>
                      </a:cubicBezTo>
                      <a:cubicBezTo>
                        <a:pt x="13782" y="1753"/>
                        <a:pt x="13750" y="1721"/>
                        <a:pt x="13744" y="1714"/>
                      </a:cubicBezTo>
                      <a:cubicBezTo>
                        <a:pt x="13727" y="1698"/>
                        <a:pt x="13708" y="1679"/>
                        <a:pt x="13708" y="1656"/>
                      </a:cubicBezTo>
                      <a:cubicBezTo>
                        <a:pt x="13705" y="1627"/>
                        <a:pt x="13721" y="1602"/>
                        <a:pt x="13744" y="1582"/>
                      </a:cubicBezTo>
                      <a:cubicBezTo>
                        <a:pt x="13763" y="1566"/>
                        <a:pt x="13792" y="1550"/>
                        <a:pt x="13817" y="1560"/>
                      </a:cubicBezTo>
                      <a:cubicBezTo>
                        <a:pt x="13840" y="1569"/>
                        <a:pt x="13837" y="1589"/>
                        <a:pt x="13834" y="1611"/>
                      </a:cubicBezTo>
                      <a:cubicBezTo>
                        <a:pt x="13827" y="1631"/>
                        <a:pt x="13821" y="1650"/>
                        <a:pt x="13827" y="1669"/>
                      </a:cubicBezTo>
                      <a:cubicBezTo>
                        <a:pt x="13834" y="1682"/>
                        <a:pt x="13850" y="1692"/>
                        <a:pt x="13866" y="1698"/>
                      </a:cubicBezTo>
                      <a:cubicBezTo>
                        <a:pt x="13872" y="1701"/>
                        <a:pt x="13882" y="1704"/>
                        <a:pt x="13892" y="1704"/>
                      </a:cubicBezTo>
                      <a:cubicBezTo>
                        <a:pt x="13917" y="1708"/>
                        <a:pt x="13946" y="1698"/>
                        <a:pt x="13969" y="1682"/>
                      </a:cubicBezTo>
                      <a:cubicBezTo>
                        <a:pt x="14042" y="1643"/>
                        <a:pt x="14110" y="1589"/>
                        <a:pt x="14187" y="1547"/>
                      </a:cubicBezTo>
                      <a:cubicBezTo>
                        <a:pt x="14287" y="1492"/>
                        <a:pt x="14396" y="1447"/>
                        <a:pt x="14509" y="1424"/>
                      </a:cubicBezTo>
                      <a:cubicBezTo>
                        <a:pt x="14625" y="1399"/>
                        <a:pt x="14750" y="1389"/>
                        <a:pt x="14863" y="1428"/>
                      </a:cubicBezTo>
                      <a:cubicBezTo>
                        <a:pt x="14966" y="1463"/>
                        <a:pt x="15053" y="1531"/>
                        <a:pt x="15140" y="1598"/>
                      </a:cubicBezTo>
                      <a:cubicBezTo>
                        <a:pt x="15111" y="1602"/>
                        <a:pt x="15082" y="1605"/>
                        <a:pt x="15053" y="1611"/>
                      </a:cubicBezTo>
                      <a:moveTo>
                        <a:pt x="15179" y="1595"/>
                      </a:moveTo>
                      <a:lnTo>
                        <a:pt x="15179" y="1595"/>
                      </a:lnTo>
                      <a:cubicBezTo>
                        <a:pt x="15172" y="1592"/>
                        <a:pt x="15166" y="1592"/>
                        <a:pt x="15163" y="1592"/>
                      </a:cubicBezTo>
                      <a:cubicBezTo>
                        <a:pt x="15156" y="1589"/>
                        <a:pt x="15153" y="1585"/>
                        <a:pt x="15147" y="1579"/>
                      </a:cubicBezTo>
                      <a:cubicBezTo>
                        <a:pt x="15079" y="1511"/>
                        <a:pt x="14998" y="1454"/>
                        <a:pt x="14908" y="1415"/>
                      </a:cubicBezTo>
                      <a:cubicBezTo>
                        <a:pt x="14902" y="1415"/>
                        <a:pt x="14895" y="1411"/>
                        <a:pt x="14889" y="1408"/>
                      </a:cubicBezTo>
                      <a:cubicBezTo>
                        <a:pt x="14728" y="1347"/>
                        <a:pt x="14548" y="1367"/>
                        <a:pt x="14387" y="1418"/>
                      </a:cubicBezTo>
                      <a:cubicBezTo>
                        <a:pt x="14296" y="1447"/>
                        <a:pt x="14212" y="1486"/>
                        <a:pt x="14132" y="1534"/>
                      </a:cubicBezTo>
                      <a:cubicBezTo>
                        <a:pt x="14084" y="1560"/>
                        <a:pt x="14055" y="1582"/>
                        <a:pt x="14010" y="1611"/>
                      </a:cubicBezTo>
                      <a:cubicBezTo>
                        <a:pt x="14013" y="1582"/>
                        <a:pt x="14007" y="1556"/>
                        <a:pt x="13995" y="1534"/>
                      </a:cubicBezTo>
                      <a:cubicBezTo>
                        <a:pt x="14029" y="1524"/>
                        <a:pt x="14135" y="1499"/>
                        <a:pt x="14148" y="1495"/>
                      </a:cubicBezTo>
                      <a:cubicBezTo>
                        <a:pt x="14203" y="1483"/>
                        <a:pt x="14435" y="1386"/>
                        <a:pt x="14499" y="1363"/>
                      </a:cubicBezTo>
                      <a:cubicBezTo>
                        <a:pt x="14654" y="1315"/>
                        <a:pt x="14821" y="1328"/>
                        <a:pt x="14973" y="1376"/>
                      </a:cubicBezTo>
                      <a:cubicBezTo>
                        <a:pt x="15095" y="1415"/>
                        <a:pt x="15221" y="1486"/>
                        <a:pt x="15285" y="1598"/>
                      </a:cubicBezTo>
                      <a:cubicBezTo>
                        <a:pt x="15250" y="1598"/>
                        <a:pt x="15214" y="1595"/>
                        <a:pt x="15179" y="1595"/>
                      </a:cubicBezTo>
                      <a:moveTo>
                        <a:pt x="15324" y="1602"/>
                      </a:moveTo>
                      <a:lnTo>
                        <a:pt x="15324" y="1602"/>
                      </a:lnTo>
                      <a:cubicBezTo>
                        <a:pt x="15321" y="1602"/>
                        <a:pt x="15317" y="1602"/>
                        <a:pt x="15314" y="1598"/>
                      </a:cubicBezTo>
                      <a:cubicBezTo>
                        <a:pt x="15311" y="1598"/>
                        <a:pt x="15311" y="1595"/>
                        <a:pt x="15308" y="1592"/>
                      </a:cubicBezTo>
                      <a:cubicBezTo>
                        <a:pt x="15253" y="1499"/>
                        <a:pt x="15166" y="1418"/>
                        <a:pt x="15063" y="1376"/>
                      </a:cubicBezTo>
                      <a:cubicBezTo>
                        <a:pt x="14992" y="1347"/>
                        <a:pt x="14915" y="1325"/>
                        <a:pt x="14837" y="1309"/>
                      </a:cubicBezTo>
                      <a:cubicBezTo>
                        <a:pt x="14841" y="1309"/>
                        <a:pt x="14841" y="1309"/>
                        <a:pt x="14844" y="1309"/>
                      </a:cubicBezTo>
                      <a:cubicBezTo>
                        <a:pt x="14928" y="1312"/>
                        <a:pt x="15014" y="1315"/>
                        <a:pt x="15092" y="1347"/>
                      </a:cubicBezTo>
                      <a:cubicBezTo>
                        <a:pt x="15163" y="1379"/>
                        <a:pt x="15227" y="1424"/>
                        <a:pt x="15285" y="1479"/>
                      </a:cubicBezTo>
                      <a:cubicBezTo>
                        <a:pt x="15311" y="1505"/>
                        <a:pt x="15340" y="1534"/>
                        <a:pt x="15359" y="1563"/>
                      </a:cubicBezTo>
                      <a:cubicBezTo>
                        <a:pt x="15359" y="1566"/>
                        <a:pt x="15359" y="1566"/>
                        <a:pt x="15362" y="1569"/>
                      </a:cubicBezTo>
                      <a:cubicBezTo>
                        <a:pt x="15372" y="1582"/>
                        <a:pt x="15378" y="1598"/>
                        <a:pt x="15385" y="1615"/>
                      </a:cubicBezTo>
                      <a:cubicBezTo>
                        <a:pt x="15366" y="1611"/>
                        <a:pt x="15343" y="1608"/>
                        <a:pt x="15324" y="1602"/>
                      </a:cubicBezTo>
                      <a:moveTo>
                        <a:pt x="15582" y="1688"/>
                      </a:moveTo>
                      <a:lnTo>
                        <a:pt x="15582" y="1688"/>
                      </a:lnTo>
                      <a:cubicBezTo>
                        <a:pt x="15523" y="1656"/>
                        <a:pt x="15469" y="1637"/>
                        <a:pt x="15404" y="1621"/>
                      </a:cubicBezTo>
                      <a:cubicBezTo>
                        <a:pt x="15407" y="1618"/>
                        <a:pt x="15398" y="1598"/>
                        <a:pt x="15385" y="1576"/>
                      </a:cubicBezTo>
                      <a:cubicBezTo>
                        <a:pt x="15449" y="1592"/>
                        <a:pt x="15501" y="1598"/>
                        <a:pt x="15565" y="1572"/>
                      </a:cubicBezTo>
                      <a:cubicBezTo>
                        <a:pt x="15633" y="1543"/>
                        <a:pt x="15714" y="1483"/>
                        <a:pt x="15791" y="1515"/>
                      </a:cubicBezTo>
                      <a:cubicBezTo>
                        <a:pt x="15794" y="1515"/>
                        <a:pt x="15794" y="1508"/>
                        <a:pt x="15794" y="1508"/>
                      </a:cubicBezTo>
                      <a:cubicBezTo>
                        <a:pt x="15742" y="1479"/>
                        <a:pt x="15688" y="1495"/>
                        <a:pt x="15639" y="1518"/>
                      </a:cubicBezTo>
                      <a:cubicBezTo>
                        <a:pt x="15601" y="1534"/>
                        <a:pt x="15562" y="1553"/>
                        <a:pt x="15523" y="1563"/>
                      </a:cubicBezTo>
                      <a:cubicBezTo>
                        <a:pt x="15472" y="1576"/>
                        <a:pt x="15424" y="1563"/>
                        <a:pt x="15372" y="1550"/>
                      </a:cubicBezTo>
                      <a:lnTo>
                        <a:pt x="15372" y="1550"/>
                      </a:lnTo>
                      <a:cubicBezTo>
                        <a:pt x="15362" y="1531"/>
                        <a:pt x="15353" y="1515"/>
                        <a:pt x="15350" y="1515"/>
                      </a:cubicBezTo>
                      <a:cubicBezTo>
                        <a:pt x="15321" y="1466"/>
                        <a:pt x="15275" y="1424"/>
                        <a:pt x="15234" y="1392"/>
                      </a:cubicBezTo>
                      <a:cubicBezTo>
                        <a:pt x="15217" y="1379"/>
                        <a:pt x="15201" y="1370"/>
                        <a:pt x="15185" y="1360"/>
                      </a:cubicBezTo>
                      <a:cubicBezTo>
                        <a:pt x="15230" y="1341"/>
                        <a:pt x="15262" y="1305"/>
                        <a:pt x="15288" y="1263"/>
                      </a:cubicBezTo>
                      <a:cubicBezTo>
                        <a:pt x="15308" y="1238"/>
                        <a:pt x="15321" y="1206"/>
                        <a:pt x="15333" y="1177"/>
                      </a:cubicBezTo>
                      <a:cubicBezTo>
                        <a:pt x="15346" y="1151"/>
                        <a:pt x="15359" y="1122"/>
                        <a:pt x="15382" y="1106"/>
                      </a:cubicBezTo>
                      <a:cubicBezTo>
                        <a:pt x="15394" y="1099"/>
                        <a:pt x="15411" y="1096"/>
                        <a:pt x="15424" y="1086"/>
                      </a:cubicBezTo>
                      <a:cubicBezTo>
                        <a:pt x="15427" y="1086"/>
                        <a:pt x="15424" y="1083"/>
                        <a:pt x="15420" y="1080"/>
                      </a:cubicBezTo>
                      <a:cubicBezTo>
                        <a:pt x="15359" y="1077"/>
                        <a:pt x="15333" y="1131"/>
                        <a:pt x="15308" y="1180"/>
                      </a:cubicBezTo>
                      <a:cubicBezTo>
                        <a:pt x="15275" y="1251"/>
                        <a:pt x="15234" y="1315"/>
                        <a:pt x="15159" y="1344"/>
                      </a:cubicBezTo>
                      <a:cubicBezTo>
                        <a:pt x="15150" y="1338"/>
                        <a:pt x="15140" y="1331"/>
                        <a:pt x="15127" y="1328"/>
                      </a:cubicBezTo>
                      <a:cubicBezTo>
                        <a:pt x="15121" y="1325"/>
                        <a:pt x="15092" y="1315"/>
                        <a:pt x="15089" y="1312"/>
                      </a:cubicBezTo>
                      <a:cubicBezTo>
                        <a:pt x="15082" y="1292"/>
                        <a:pt x="15073" y="1273"/>
                        <a:pt x="15063" y="1257"/>
                      </a:cubicBezTo>
                      <a:cubicBezTo>
                        <a:pt x="15124" y="1267"/>
                        <a:pt x="15201" y="1212"/>
                        <a:pt x="15240" y="1170"/>
                      </a:cubicBezTo>
                      <a:cubicBezTo>
                        <a:pt x="15269" y="1138"/>
                        <a:pt x="15295" y="1099"/>
                        <a:pt x="15314" y="1064"/>
                      </a:cubicBezTo>
                      <a:cubicBezTo>
                        <a:pt x="15327" y="1041"/>
                        <a:pt x="15333" y="1019"/>
                        <a:pt x="15346" y="999"/>
                      </a:cubicBezTo>
                      <a:cubicBezTo>
                        <a:pt x="15369" y="962"/>
                        <a:pt x="15427" y="930"/>
                        <a:pt x="15462" y="977"/>
                      </a:cubicBezTo>
                      <a:cubicBezTo>
                        <a:pt x="15466" y="983"/>
                        <a:pt x="15472" y="986"/>
                        <a:pt x="15478" y="980"/>
                      </a:cubicBezTo>
                      <a:cubicBezTo>
                        <a:pt x="15517" y="943"/>
                        <a:pt x="15598" y="949"/>
                        <a:pt x="15630" y="996"/>
                      </a:cubicBezTo>
                      <a:cubicBezTo>
                        <a:pt x="15633" y="1003"/>
                        <a:pt x="15639" y="996"/>
                        <a:pt x="15636" y="990"/>
                      </a:cubicBezTo>
                      <a:cubicBezTo>
                        <a:pt x="15610" y="930"/>
                        <a:pt x="15523" y="923"/>
                        <a:pt x="15472" y="959"/>
                      </a:cubicBezTo>
                      <a:cubicBezTo>
                        <a:pt x="15420" y="901"/>
                        <a:pt x="15346" y="949"/>
                        <a:pt x="15317" y="1009"/>
                      </a:cubicBezTo>
                      <a:cubicBezTo>
                        <a:pt x="15292" y="1061"/>
                        <a:pt x="15259" y="1115"/>
                        <a:pt x="15217" y="1161"/>
                      </a:cubicBezTo>
                      <a:cubicBezTo>
                        <a:pt x="15185" y="1196"/>
                        <a:pt x="15108" y="1251"/>
                        <a:pt x="15057" y="1234"/>
                      </a:cubicBezTo>
                      <a:cubicBezTo>
                        <a:pt x="15053" y="1231"/>
                        <a:pt x="15050" y="1234"/>
                        <a:pt x="15047" y="1234"/>
                      </a:cubicBezTo>
                      <a:cubicBezTo>
                        <a:pt x="15011" y="1180"/>
                        <a:pt x="14963" y="1128"/>
                        <a:pt x="14908" y="1090"/>
                      </a:cubicBezTo>
                      <a:cubicBezTo>
                        <a:pt x="14918" y="1090"/>
                        <a:pt x="14931" y="1086"/>
                        <a:pt x="14941" y="1080"/>
                      </a:cubicBezTo>
                      <a:cubicBezTo>
                        <a:pt x="14969" y="1067"/>
                        <a:pt x="14985" y="1041"/>
                        <a:pt x="14998" y="1016"/>
                      </a:cubicBezTo>
                      <a:cubicBezTo>
                        <a:pt x="15008" y="990"/>
                        <a:pt x="15018" y="964"/>
                        <a:pt x="15034" y="943"/>
                      </a:cubicBezTo>
                      <a:cubicBezTo>
                        <a:pt x="15037" y="939"/>
                        <a:pt x="15040" y="936"/>
                        <a:pt x="15044" y="933"/>
                      </a:cubicBezTo>
                      <a:cubicBezTo>
                        <a:pt x="15050" y="936"/>
                        <a:pt x="15053" y="939"/>
                        <a:pt x="15060" y="939"/>
                      </a:cubicBezTo>
                      <a:cubicBezTo>
                        <a:pt x="15063" y="930"/>
                        <a:pt x="15073" y="917"/>
                        <a:pt x="15082" y="910"/>
                      </a:cubicBezTo>
                      <a:cubicBezTo>
                        <a:pt x="15082" y="910"/>
                        <a:pt x="15079" y="910"/>
                        <a:pt x="15076" y="907"/>
                      </a:cubicBezTo>
                      <a:cubicBezTo>
                        <a:pt x="15079" y="907"/>
                        <a:pt x="15079" y="907"/>
                        <a:pt x="15082" y="907"/>
                      </a:cubicBezTo>
                      <a:cubicBezTo>
                        <a:pt x="15108" y="891"/>
                        <a:pt x="15150" y="875"/>
                        <a:pt x="15179" y="891"/>
                      </a:cubicBezTo>
                      <a:cubicBezTo>
                        <a:pt x="15211" y="910"/>
                        <a:pt x="15214" y="977"/>
                        <a:pt x="15182" y="999"/>
                      </a:cubicBezTo>
                      <a:cubicBezTo>
                        <a:pt x="15166" y="1009"/>
                        <a:pt x="15140" y="1006"/>
                        <a:pt x="15118" y="999"/>
                      </a:cubicBezTo>
                      <a:cubicBezTo>
                        <a:pt x="15108" y="996"/>
                        <a:pt x="15101" y="990"/>
                        <a:pt x="15092" y="983"/>
                      </a:cubicBezTo>
                      <a:cubicBezTo>
                        <a:pt x="15085" y="977"/>
                        <a:pt x="15079" y="977"/>
                        <a:pt x="15073" y="977"/>
                      </a:cubicBezTo>
                      <a:cubicBezTo>
                        <a:pt x="15057" y="980"/>
                        <a:pt x="15044" y="1009"/>
                        <a:pt x="15040" y="1022"/>
                      </a:cubicBezTo>
                      <a:cubicBezTo>
                        <a:pt x="15037" y="1045"/>
                        <a:pt x="15044" y="1074"/>
                        <a:pt x="15057" y="1090"/>
                      </a:cubicBezTo>
                      <a:cubicBezTo>
                        <a:pt x="15089" y="1128"/>
                        <a:pt x="15150" y="1109"/>
                        <a:pt x="15185" y="1090"/>
                      </a:cubicBezTo>
                      <a:cubicBezTo>
                        <a:pt x="15237" y="1061"/>
                        <a:pt x="15262" y="1012"/>
                        <a:pt x="15285" y="962"/>
                      </a:cubicBezTo>
                      <a:cubicBezTo>
                        <a:pt x="15301" y="923"/>
                        <a:pt x="15324" y="888"/>
                        <a:pt x="15353" y="859"/>
                      </a:cubicBezTo>
                      <a:cubicBezTo>
                        <a:pt x="15356" y="859"/>
                        <a:pt x="15359" y="859"/>
                        <a:pt x="15362" y="859"/>
                      </a:cubicBezTo>
                      <a:cubicBezTo>
                        <a:pt x="15362" y="852"/>
                        <a:pt x="15366" y="849"/>
                        <a:pt x="15366" y="846"/>
                      </a:cubicBezTo>
                      <a:cubicBezTo>
                        <a:pt x="15375" y="836"/>
                        <a:pt x="15388" y="827"/>
                        <a:pt x="15398" y="820"/>
                      </a:cubicBezTo>
                      <a:cubicBezTo>
                        <a:pt x="15424" y="807"/>
                        <a:pt x="15456" y="801"/>
                        <a:pt x="15485" y="814"/>
                      </a:cubicBezTo>
                      <a:cubicBezTo>
                        <a:pt x="15520" y="833"/>
                        <a:pt x="15517" y="869"/>
                        <a:pt x="15530" y="901"/>
                      </a:cubicBezTo>
                      <a:cubicBezTo>
                        <a:pt x="15530" y="910"/>
                        <a:pt x="15536" y="914"/>
                        <a:pt x="15546" y="910"/>
                      </a:cubicBezTo>
                      <a:cubicBezTo>
                        <a:pt x="15572" y="904"/>
                        <a:pt x="15604" y="901"/>
                        <a:pt x="15630" y="914"/>
                      </a:cubicBezTo>
                      <a:cubicBezTo>
                        <a:pt x="15662" y="926"/>
                        <a:pt x="15684" y="955"/>
                        <a:pt x="15688" y="986"/>
                      </a:cubicBezTo>
                      <a:cubicBezTo>
                        <a:pt x="15691" y="1016"/>
                        <a:pt x="15691" y="1038"/>
                        <a:pt x="15714" y="1058"/>
                      </a:cubicBezTo>
                      <a:cubicBezTo>
                        <a:pt x="15736" y="1074"/>
                        <a:pt x="15765" y="1083"/>
                        <a:pt x="15778" y="1109"/>
                      </a:cubicBezTo>
                      <a:cubicBezTo>
                        <a:pt x="15791" y="1128"/>
                        <a:pt x="15797" y="1154"/>
                        <a:pt x="15797" y="1180"/>
                      </a:cubicBezTo>
                      <a:cubicBezTo>
                        <a:pt x="15794" y="1193"/>
                        <a:pt x="15791" y="1206"/>
                        <a:pt x="15784" y="1215"/>
                      </a:cubicBezTo>
                      <a:cubicBezTo>
                        <a:pt x="15768" y="1241"/>
                        <a:pt x="15742" y="1257"/>
                        <a:pt x="15714" y="1257"/>
                      </a:cubicBezTo>
                      <a:cubicBezTo>
                        <a:pt x="15707" y="1257"/>
                        <a:pt x="15701" y="1257"/>
                        <a:pt x="15694" y="1257"/>
                      </a:cubicBezTo>
                      <a:cubicBezTo>
                        <a:pt x="15668" y="1251"/>
                        <a:pt x="15633" y="1234"/>
                        <a:pt x="15623" y="1206"/>
                      </a:cubicBezTo>
                      <a:cubicBezTo>
                        <a:pt x="15617" y="1190"/>
                        <a:pt x="15623" y="1186"/>
                        <a:pt x="15636" y="1177"/>
                      </a:cubicBezTo>
                      <a:cubicBezTo>
                        <a:pt x="15642" y="1170"/>
                        <a:pt x="15652" y="1164"/>
                        <a:pt x="15659" y="1157"/>
                      </a:cubicBezTo>
                      <a:cubicBezTo>
                        <a:pt x="15691" y="1109"/>
                        <a:pt x="15655" y="1061"/>
                        <a:pt x="15607" y="1045"/>
                      </a:cubicBezTo>
                      <a:cubicBezTo>
                        <a:pt x="15591" y="1038"/>
                        <a:pt x="15575" y="1035"/>
                        <a:pt x="15562" y="1035"/>
                      </a:cubicBezTo>
                      <a:cubicBezTo>
                        <a:pt x="15526" y="1038"/>
                        <a:pt x="15491" y="1051"/>
                        <a:pt x="15466" y="1070"/>
                      </a:cubicBezTo>
                      <a:cubicBezTo>
                        <a:pt x="15427" y="1099"/>
                        <a:pt x="15394" y="1144"/>
                        <a:pt x="15391" y="1190"/>
                      </a:cubicBezTo>
                      <a:cubicBezTo>
                        <a:pt x="15385" y="1231"/>
                        <a:pt x="15407" y="1296"/>
                        <a:pt x="15453" y="1305"/>
                      </a:cubicBezTo>
                      <a:cubicBezTo>
                        <a:pt x="15456" y="1305"/>
                        <a:pt x="15459" y="1305"/>
                        <a:pt x="15462" y="1305"/>
                      </a:cubicBezTo>
                      <a:cubicBezTo>
                        <a:pt x="15482" y="1305"/>
                        <a:pt x="15498" y="1296"/>
                        <a:pt x="15514" y="1289"/>
                      </a:cubicBezTo>
                      <a:cubicBezTo>
                        <a:pt x="15523" y="1283"/>
                        <a:pt x="15533" y="1283"/>
                        <a:pt x="15543" y="1283"/>
                      </a:cubicBezTo>
                      <a:cubicBezTo>
                        <a:pt x="15559" y="1283"/>
                        <a:pt x="15572" y="1289"/>
                        <a:pt x="15585" y="1302"/>
                      </a:cubicBezTo>
                      <a:cubicBezTo>
                        <a:pt x="15604" y="1318"/>
                        <a:pt x="15626" y="1350"/>
                        <a:pt x="15623" y="1379"/>
                      </a:cubicBezTo>
                      <a:cubicBezTo>
                        <a:pt x="15617" y="1399"/>
                        <a:pt x="15598" y="1415"/>
                        <a:pt x="15578" y="1415"/>
                      </a:cubicBezTo>
                      <a:cubicBezTo>
                        <a:pt x="15565" y="1415"/>
                        <a:pt x="15556" y="1411"/>
                        <a:pt x="15549" y="1399"/>
                      </a:cubicBezTo>
                      <a:cubicBezTo>
                        <a:pt x="15536" y="1379"/>
                        <a:pt x="15530" y="1363"/>
                        <a:pt x="15504" y="1354"/>
                      </a:cubicBezTo>
                      <a:cubicBezTo>
                        <a:pt x="15498" y="1354"/>
                        <a:pt x="15491" y="1354"/>
                        <a:pt x="15488" y="1354"/>
                      </a:cubicBezTo>
                      <a:cubicBezTo>
                        <a:pt x="15469" y="1354"/>
                        <a:pt x="15453" y="1360"/>
                        <a:pt x="15443" y="1370"/>
                      </a:cubicBezTo>
                      <a:cubicBezTo>
                        <a:pt x="15407" y="1405"/>
                        <a:pt x="15411" y="1470"/>
                        <a:pt x="15456" y="1495"/>
                      </a:cubicBezTo>
                      <a:cubicBezTo>
                        <a:pt x="15475" y="1508"/>
                        <a:pt x="15504" y="1511"/>
                        <a:pt x="15533" y="1511"/>
                      </a:cubicBezTo>
                      <a:cubicBezTo>
                        <a:pt x="15562" y="1511"/>
                        <a:pt x="15591" y="1505"/>
                        <a:pt x="15614" y="1499"/>
                      </a:cubicBezTo>
                      <a:cubicBezTo>
                        <a:pt x="15662" y="1483"/>
                        <a:pt x="15707" y="1457"/>
                        <a:pt x="15758" y="1457"/>
                      </a:cubicBezTo>
                      <a:cubicBezTo>
                        <a:pt x="15765" y="1457"/>
                        <a:pt x="15775" y="1457"/>
                        <a:pt x="15781" y="1460"/>
                      </a:cubicBezTo>
                      <a:cubicBezTo>
                        <a:pt x="15836" y="1473"/>
                        <a:pt x="15884" y="1511"/>
                        <a:pt x="15900" y="1566"/>
                      </a:cubicBezTo>
                      <a:cubicBezTo>
                        <a:pt x="15910" y="1595"/>
                        <a:pt x="15907" y="1624"/>
                        <a:pt x="15887" y="1650"/>
                      </a:cubicBezTo>
                      <a:cubicBezTo>
                        <a:pt x="15871" y="1666"/>
                        <a:pt x="15849" y="1679"/>
                        <a:pt x="15823" y="1679"/>
                      </a:cubicBezTo>
                      <a:cubicBezTo>
                        <a:pt x="15816" y="1679"/>
                        <a:pt x="15807" y="1679"/>
                        <a:pt x="15800" y="1676"/>
                      </a:cubicBezTo>
                      <a:cubicBezTo>
                        <a:pt x="15758" y="1656"/>
                        <a:pt x="15804" y="1602"/>
                        <a:pt x="15791" y="1569"/>
                      </a:cubicBezTo>
                      <a:cubicBezTo>
                        <a:pt x="15781" y="1543"/>
                        <a:pt x="15755" y="1531"/>
                        <a:pt x="15730" y="1531"/>
                      </a:cubicBezTo>
                      <a:cubicBezTo>
                        <a:pt x="15707" y="1531"/>
                        <a:pt x="15688" y="1537"/>
                        <a:pt x="15671" y="1547"/>
                      </a:cubicBezTo>
                      <a:cubicBezTo>
                        <a:pt x="15630" y="1569"/>
                        <a:pt x="15594" y="1618"/>
                        <a:pt x="15604" y="1669"/>
                      </a:cubicBezTo>
                      <a:cubicBezTo>
                        <a:pt x="15604" y="1669"/>
                        <a:pt x="15607" y="1672"/>
                        <a:pt x="15610" y="1676"/>
                      </a:cubicBezTo>
                      <a:cubicBezTo>
                        <a:pt x="15614" y="1692"/>
                        <a:pt x="15620" y="1701"/>
                        <a:pt x="15630" y="1714"/>
                      </a:cubicBezTo>
                      <a:cubicBezTo>
                        <a:pt x="15614" y="1704"/>
                        <a:pt x="15598" y="1695"/>
                        <a:pt x="15582" y="1688"/>
                      </a:cubicBezTo>
                      <a:moveTo>
                        <a:pt x="16976" y="1611"/>
                      </a:moveTo>
                      <a:lnTo>
                        <a:pt x="16976" y="1611"/>
                      </a:lnTo>
                      <a:cubicBezTo>
                        <a:pt x="16963" y="1615"/>
                        <a:pt x="16947" y="1618"/>
                        <a:pt x="16931" y="1624"/>
                      </a:cubicBezTo>
                      <a:cubicBezTo>
                        <a:pt x="16918" y="1615"/>
                        <a:pt x="16905" y="1605"/>
                        <a:pt x="16892" y="1595"/>
                      </a:cubicBezTo>
                      <a:cubicBezTo>
                        <a:pt x="16883" y="1589"/>
                        <a:pt x="16873" y="1582"/>
                        <a:pt x="16863" y="1576"/>
                      </a:cubicBezTo>
                      <a:cubicBezTo>
                        <a:pt x="16831" y="1553"/>
                        <a:pt x="16799" y="1531"/>
                        <a:pt x="16760" y="1518"/>
                      </a:cubicBezTo>
                      <a:cubicBezTo>
                        <a:pt x="16718" y="1502"/>
                        <a:pt x="16680" y="1492"/>
                        <a:pt x="16638" y="1486"/>
                      </a:cubicBezTo>
                      <a:cubicBezTo>
                        <a:pt x="16483" y="1463"/>
                        <a:pt x="16328" y="1495"/>
                        <a:pt x="16187" y="1560"/>
                      </a:cubicBezTo>
                      <a:cubicBezTo>
                        <a:pt x="16039" y="1624"/>
                        <a:pt x="15903" y="1717"/>
                        <a:pt x="15752" y="1782"/>
                      </a:cubicBezTo>
                      <a:cubicBezTo>
                        <a:pt x="15752" y="1785"/>
                        <a:pt x="15749" y="1785"/>
                        <a:pt x="15746" y="1785"/>
                      </a:cubicBezTo>
                      <a:cubicBezTo>
                        <a:pt x="15736" y="1779"/>
                        <a:pt x="15726" y="1772"/>
                        <a:pt x="15720" y="1763"/>
                      </a:cubicBezTo>
                      <a:cubicBezTo>
                        <a:pt x="15701" y="1747"/>
                        <a:pt x="15684" y="1734"/>
                        <a:pt x="15675" y="1724"/>
                      </a:cubicBezTo>
                      <a:cubicBezTo>
                        <a:pt x="15671" y="1721"/>
                        <a:pt x="15671" y="1717"/>
                        <a:pt x="15668" y="1714"/>
                      </a:cubicBezTo>
                      <a:cubicBezTo>
                        <a:pt x="15652" y="1698"/>
                        <a:pt x="15633" y="1679"/>
                        <a:pt x="15633" y="1656"/>
                      </a:cubicBezTo>
                      <a:cubicBezTo>
                        <a:pt x="15630" y="1627"/>
                        <a:pt x="15646" y="1602"/>
                        <a:pt x="15665" y="1582"/>
                      </a:cubicBezTo>
                      <a:cubicBezTo>
                        <a:pt x="15681" y="1569"/>
                        <a:pt x="15701" y="1556"/>
                        <a:pt x="15723" y="1556"/>
                      </a:cubicBezTo>
                      <a:cubicBezTo>
                        <a:pt x="15730" y="1556"/>
                        <a:pt x="15736" y="1556"/>
                        <a:pt x="15742" y="1560"/>
                      </a:cubicBezTo>
                      <a:cubicBezTo>
                        <a:pt x="15768" y="1569"/>
                        <a:pt x="15768" y="1592"/>
                        <a:pt x="15762" y="1615"/>
                      </a:cubicBezTo>
                      <a:cubicBezTo>
                        <a:pt x="15755" y="1634"/>
                        <a:pt x="15749" y="1653"/>
                        <a:pt x="15758" y="1669"/>
                      </a:cubicBezTo>
                      <a:cubicBezTo>
                        <a:pt x="15765" y="1692"/>
                        <a:pt x="15791" y="1701"/>
                        <a:pt x="15813" y="1704"/>
                      </a:cubicBezTo>
                      <a:cubicBezTo>
                        <a:pt x="15816" y="1704"/>
                        <a:pt x="15820" y="1704"/>
                        <a:pt x="15823" y="1704"/>
                      </a:cubicBezTo>
                      <a:cubicBezTo>
                        <a:pt x="15849" y="1708"/>
                        <a:pt x="15874" y="1695"/>
                        <a:pt x="15894" y="1679"/>
                      </a:cubicBezTo>
                      <a:cubicBezTo>
                        <a:pt x="15968" y="1640"/>
                        <a:pt x="16035" y="1585"/>
                        <a:pt x="16110" y="1547"/>
                      </a:cubicBezTo>
                      <a:cubicBezTo>
                        <a:pt x="16209" y="1492"/>
                        <a:pt x="16319" y="1447"/>
                        <a:pt x="16432" y="1424"/>
                      </a:cubicBezTo>
                      <a:cubicBezTo>
                        <a:pt x="16548" y="1399"/>
                        <a:pt x="16673" y="1389"/>
                        <a:pt x="16786" y="1428"/>
                      </a:cubicBezTo>
                      <a:cubicBezTo>
                        <a:pt x="16889" y="1463"/>
                        <a:pt x="16976" y="1531"/>
                        <a:pt x="17063" y="1598"/>
                      </a:cubicBezTo>
                      <a:cubicBezTo>
                        <a:pt x="17034" y="1602"/>
                        <a:pt x="17005" y="1605"/>
                        <a:pt x="16976" y="1611"/>
                      </a:cubicBezTo>
                      <a:moveTo>
                        <a:pt x="17101" y="1595"/>
                      </a:moveTo>
                      <a:lnTo>
                        <a:pt x="17101" y="1595"/>
                      </a:lnTo>
                      <a:cubicBezTo>
                        <a:pt x="17095" y="1592"/>
                        <a:pt x="17089" y="1592"/>
                        <a:pt x="17085" y="1592"/>
                      </a:cubicBezTo>
                      <a:cubicBezTo>
                        <a:pt x="17079" y="1589"/>
                        <a:pt x="17076" y="1585"/>
                        <a:pt x="17069" y="1579"/>
                      </a:cubicBezTo>
                      <a:cubicBezTo>
                        <a:pt x="17002" y="1511"/>
                        <a:pt x="16921" y="1454"/>
                        <a:pt x="16831" y="1415"/>
                      </a:cubicBezTo>
                      <a:cubicBezTo>
                        <a:pt x="16824" y="1415"/>
                        <a:pt x="16818" y="1411"/>
                        <a:pt x="16812" y="1408"/>
                      </a:cubicBezTo>
                      <a:cubicBezTo>
                        <a:pt x="16651" y="1347"/>
                        <a:pt x="16470" y="1367"/>
                        <a:pt x="16309" y="1418"/>
                      </a:cubicBezTo>
                      <a:cubicBezTo>
                        <a:pt x="16219" y="1447"/>
                        <a:pt x="16135" y="1486"/>
                        <a:pt x="16055" y="1534"/>
                      </a:cubicBezTo>
                      <a:cubicBezTo>
                        <a:pt x="16007" y="1560"/>
                        <a:pt x="15978" y="1582"/>
                        <a:pt x="15932" y="1611"/>
                      </a:cubicBezTo>
                      <a:cubicBezTo>
                        <a:pt x="15936" y="1582"/>
                        <a:pt x="15932" y="1556"/>
                        <a:pt x="15919" y="1534"/>
                      </a:cubicBezTo>
                      <a:cubicBezTo>
                        <a:pt x="15955" y="1524"/>
                        <a:pt x="16058" y="1499"/>
                        <a:pt x="16071" y="1495"/>
                      </a:cubicBezTo>
                      <a:cubicBezTo>
                        <a:pt x="16126" y="1483"/>
                        <a:pt x="16358" y="1386"/>
                        <a:pt x="16422" y="1363"/>
                      </a:cubicBezTo>
                      <a:cubicBezTo>
                        <a:pt x="16576" y="1315"/>
                        <a:pt x="16744" y="1328"/>
                        <a:pt x="16896" y="1376"/>
                      </a:cubicBezTo>
                      <a:cubicBezTo>
                        <a:pt x="17018" y="1415"/>
                        <a:pt x="17143" y="1486"/>
                        <a:pt x="17208" y="1598"/>
                      </a:cubicBezTo>
                      <a:cubicBezTo>
                        <a:pt x="17172" y="1598"/>
                        <a:pt x="17137" y="1595"/>
                        <a:pt x="17101" y="1595"/>
                      </a:cubicBezTo>
                      <a:moveTo>
                        <a:pt x="17246" y="1602"/>
                      </a:moveTo>
                      <a:lnTo>
                        <a:pt x="17246" y="1602"/>
                      </a:lnTo>
                      <a:cubicBezTo>
                        <a:pt x="17243" y="1602"/>
                        <a:pt x="17240" y="1602"/>
                        <a:pt x="17237" y="1598"/>
                      </a:cubicBezTo>
                      <a:cubicBezTo>
                        <a:pt x="17233" y="1598"/>
                        <a:pt x="17233" y="1595"/>
                        <a:pt x="17230" y="1592"/>
                      </a:cubicBezTo>
                      <a:cubicBezTo>
                        <a:pt x="17176" y="1499"/>
                        <a:pt x="17089" y="1418"/>
                        <a:pt x="16985" y="1376"/>
                      </a:cubicBezTo>
                      <a:cubicBezTo>
                        <a:pt x="16915" y="1347"/>
                        <a:pt x="16837" y="1325"/>
                        <a:pt x="16760" y="1309"/>
                      </a:cubicBezTo>
                      <a:cubicBezTo>
                        <a:pt x="16763" y="1309"/>
                        <a:pt x="16763" y="1309"/>
                        <a:pt x="16767" y="1309"/>
                      </a:cubicBezTo>
                      <a:cubicBezTo>
                        <a:pt x="16850" y="1312"/>
                        <a:pt x="16937" y="1315"/>
                        <a:pt x="17015" y="1347"/>
                      </a:cubicBezTo>
                      <a:cubicBezTo>
                        <a:pt x="17085" y="1379"/>
                        <a:pt x="17150" y="1424"/>
                        <a:pt x="17208" y="1479"/>
                      </a:cubicBezTo>
                      <a:cubicBezTo>
                        <a:pt x="17233" y="1505"/>
                        <a:pt x="17262" y="1534"/>
                        <a:pt x="17282" y="1563"/>
                      </a:cubicBezTo>
                      <a:cubicBezTo>
                        <a:pt x="17282" y="1566"/>
                        <a:pt x="17285" y="1566"/>
                        <a:pt x="17285" y="1566"/>
                      </a:cubicBezTo>
                      <a:cubicBezTo>
                        <a:pt x="17295" y="1582"/>
                        <a:pt x="17301" y="1598"/>
                        <a:pt x="17308" y="1615"/>
                      </a:cubicBezTo>
                      <a:cubicBezTo>
                        <a:pt x="17288" y="1611"/>
                        <a:pt x="17266" y="1608"/>
                        <a:pt x="17246" y="1602"/>
                      </a:cubicBezTo>
                      <a:moveTo>
                        <a:pt x="17504" y="1688"/>
                      </a:moveTo>
                      <a:lnTo>
                        <a:pt x="17504" y="1688"/>
                      </a:lnTo>
                      <a:cubicBezTo>
                        <a:pt x="17446" y="1656"/>
                        <a:pt x="17391" y="1637"/>
                        <a:pt x="17327" y="1621"/>
                      </a:cubicBezTo>
                      <a:cubicBezTo>
                        <a:pt x="17330" y="1618"/>
                        <a:pt x="17321" y="1598"/>
                        <a:pt x="17308" y="1576"/>
                      </a:cubicBezTo>
                      <a:cubicBezTo>
                        <a:pt x="17372" y="1592"/>
                        <a:pt x="17424" y="1598"/>
                        <a:pt x="17488" y="1572"/>
                      </a:cubicBezTo>
                      <a:cubicBezTo>
                        <a:pt x="17556" y="1543"/>
                        <a:pt x="17636" y="1483"/>
                        <a:pt x="17713" y="1515"/>
                      </a:cubicBezTo>
                      <a:cubicBezTo>
                        <a:pt x="17717" y="1515"/>
                        <a:pt x="17717" y="1508"/>
                        <a:pt x="17717" y="1508"/>
                      </a:cubicBezTo>
                      <a:cubicBezTo>
                        <a:pt x="17665" y="1479"/>
                        <a:pt x="17610" y="1495"/>
                        <a:pt x="17562" y="1518"/>
                      </a:cubicBezTo>
                      <a:cubicBezTo>
                        <a:pt x="17523" y="1534"/>
                        <a:pt x="17485" y="1553"/>
                        <a:pt x="17446" y="1563"/>
                      </a:cubicBezTo>
                      <a:cubicBezTo>
                        <a:pt x="17395" y="1576"/>
                        <a:pt x="17346" y="1563"/>
                        <a:pt x="17295" y="1550"/>
                      </a:cubicBezTo>
                      <a:lnTo>
                        <a:pt x="17295" y="1550"/>
                      </a:lnTo>
                      <a:cubicBezTo>
                        <a:pt x="17285" y="1531"/>
                        <a:pt x="17275" y="1515"/>
                        <a:pt x="17272" y="1515"/>
                      </a:cubicBezTo>
                      <a:cubicBezTo>
                        <a:pt x="17243" y="1466"/>
                        <a:pt x="17198" y="1424"/>
                        <a:pt x="17156" y="1392"/>
                      </a:cubicBezTo>
                      <a:cubicBezTo>
                        <a:pt x="17140" y="1379"/>
                        <a:pt x="17124" y="1370"/>
                        <a:pt x="17111" y="1360"/>
                      </a:cubicBezTo>
                      <a:cubicBezTo>
                        <a:pt x="17153" y="1341"/>
                        <a:pt x="17185" y="1305"/>
                        <a:pt x="17211" y="1263"/>
                      </a:cubicBezTo>
                      <a:cubicBezTo>
                        <a:pt x="17230" y="1238"/>
                        <a:pt x="17243" y="1206"/>
                        <a:pt x="17256" y="1177"/>
                      </a:cubicBezTo>
                      <a:cubicBezTo>
                        <a:pt x="17269" y="1151"/>
                        <a:pt x="17282" y="1122"/>
                        <a:pt x="17304" y="1106"/>
                      </a:cubicBezTo>
                      <a:cubicBezTo>
                        <a:pt x="17317" y="1099"/>
                        <a:pt x="17333" y="1096"/>
                        <a:pt x="17346" y="1086"/>
                      </a:cubicBezTo>
                      <a:cubicBezTo>
                        <a:pt x="17349" y="1086"/>
                        <a:pt x="17346" y="1083"/>
                        <a:pt x="17346" y="1080"/>
                      </a:cubicBezTo>
                      <a:cubicBezTo>
                        <a:pt x="17282" y="1077"/>
                        <a:pt x="17256" y="1131"/>
                        <a:pt x="17230" y="1180"/>
                      </a:cubicBezTo>
                      <a:cubicBezTo>
                        <a:pt x="17198" y="1251"/>
                        <a:pt x="17156" y="1315"/>
                        <a:pt x="17082" y="1344"/>
                      </a:cubicBezTo>
                      <a:cubicBezTo>
                        <a:pt x="17072" y="1338"/>
                        <a:pt x="17063" y="1331"/>
                        <a:pt x="17050" y="1328"/>
                      </a:cubicBezTo>
                      <a:cubicBezTo>
                        <a:pt x="17044" y="1325"/>
                        <a:pt x="17015" y="1315"/>
                        <a:pt x="17011" y="1312"/>
                      </a:cubicBezTo>
                      <a:cubicBezTo>
                        <a:pt x="17005" y="1292"/>
                        <a:pt x="16995" y="1273"/>
                        <a:pt x="16985" y="1257"/>
                      </a:cubicBezTo>
                      <a:cubicBezTo>
                        <a:pt x="17047" y="1267"/>
                        <a:pt x="17124" y="1212"/>
                        <a:pt x="17163" y="1170"/>
                      </a:cubicBezTo>
                      <a:cubicBezTo>
                        <a:pt x="17192" y="1138"/>
                        <a:pt x="17217" y="1099"/>
                        <a:pt x="17237" y="1064"/>
                      </a:cubicBezTo>
                      <a:cubicBezTo>
                        <a:pt x="17250" y="1041"/>
                        <a:pt x="17256" y="1019"/>
                        <a:pt x="17269" y="999"/>
                      </a:cubicBezTo>
                      <a:cubicBezTo>
                        <a:pt x="17292" y="962"/>
                        <a:pt x="17349" y="930"/>
                        <a:pt x="17385" y="977"/>
                      </a:cubicBezTo>
                      <a:cubicBezTo>
                        <a:pt x="17388" y="983"/>
                        <a:pt x="17395" y="986"/>
                        <a:pt x="17401" y="980"/>
                      </a:cubicBezTo>
                      <a:cubicBezTo>
                        <a:pt x="17440" y="943"/>
                        <a:pt x="17523" y="949"/>
                        <a:pt x="17552" y="996"/>
                      </a:cubicBezTo>
                      <a:cubicBezTo>
                        <a:pt x="17556" y="1003"/>
                        <a:pt x="17562" y="996"/>
                        <a:pt x="17559" y="990"/>
                      </a:cubicBezTo>
                      <a:cubicBezTo>
                        <a:pt x="17533" y="930"/>
                        <a:pt x="17446" y="923"/>
                        <a:pt x="17395" y="959"/>
                      </a:cubicBezTo>
                      <a:cubicBezTo>
                        <a:pt x="17343" y="901"/>
                        <a:pt x="17269" y="949"/>
                        <a:pt x="17240" y="1009"/>
                      </a:cubicBezTo>
                      <a:cubicBezTo>
                        <a:pt x="17214" y="1061"/>
                        <a:pt x="17182" y="1115"/>
                        <a:pt x="17140" y="1161"/>
                      </a:cubicBezTo>
                      <a:cubicBezTo>
                        <a:pt x="17108" y="1196"/>
                        <a:pt x="17031" y="1251"/>
                        <a:pt x="16979" y="1234"/>
                      </a:cubicBezTo>
                      <a:cubicBezTo>
                        <a:pt x="16976" y="1231"/>
                        <a:pt x="16973" y="1234"/>
                        <a:pt x="16969" y="1234"/>
                      </a:cubicBezTo>
                      <a:cubicBezTo>
                        <a:pt x="16934" y="1180"/>
                        <a:pt x="16886" y="1128"/>
                        <a:pt x="16831" y="1090"/>
                      </a:cubicBezTo>
                      <a:cubicBezTo>
                        <a:pt x="16840" y="1090"/>
                        <a:pt x="16853" y="1086"/>
                        <a:pt x="16863" y="1080"/>
                      </a:cubicBezTo>
                      <a:cubicBezTo>
                        <a:pt x="16892" y="1067"/>
                        <a:pt x="16908" y="1041"/>
                        <a:pt x="16921" y="1016"/>
                      </a:cubicBezTo>
                      <a:cubicBezTo>
                        <a:pt x="16931" y="990"/>
                        <a:pt x="16940" y="964"/>
                        <a:pt x="16956" y="943"/>
                      </a:cubicBezTo>
                      <a:cubicBezTo>
                        <a:pt x="16960" y="939"/>
                        <a:pt x="16963" y="936"/>
                        <a:pt x="16966" y="933"/>
                      </a:cubicBezTo>
                      <a:cubicBezTo>
                        <a:pt x="16973" y="936"/>
                        <a:pt x="16976" y="939"/>
                        <a:pt x="16982" y="939"/>
                      </a:cubicBezTo>
                      <a:cubicBezTo>
                        <a:pt x="16985" y="930"/>
                        <a:pt x="16995" y="917"/>
                        <a:pt x="17005" y="910"/>
                      </a:cubicBezTo>
                      <a:cubicBezTo>
                        <a:pt x="17005" y="910"/>
                        <a:pt x="17002" y="910"/>
                        <a:pt x="17002" y="907"/>
                      </a:cubicBezTo>
                      <a:lnTo>
                        <a:pt x="17005" y="907"/>
                      </a:lnTo>
                      <a:cubicBezTo>
                        <a:pt x="17031" y="891"/>
                        <a:pt x="17072" y="875"/>
                        <a:pt x="17101" y="891"/>
                      </a:cubicBezTo>
                      <a:cubicBezTo>
                        <a:pt x="17134" y="910"/>
                        <a:pt x="17137" y="977"/>
                        <a:pt x="17105" y="999"/>
                      </a:cubicBezTo>
                      <a:cubicBezTo>
                        <a:pt x="17089" y="1009"/>
                        <a:pt x="17063" y="1006"/>
                        <a:pt x="17040" y="999"/>
                      </a:cubicBezTo>
                      <a:cubicBezTo>
                        <a:pt x="17031" y="996"/>
                        <a:pt x="17024" y="990"/>
                        <a:pt x="17015" y="983"/>
                      </a:cubicBezTo>
                      <a:cubicBezTo>
                        <a:pt x="17008" y="977"/>
                        <a:pt x="17005" y="977"/>
                        <a:pt x="16998" y="977"/>
                      </a:cubicBezTo>
                      <a:cubicBezTo>
                        <a:pt x="16979" y="980"/>
                        <a:pt x="16966" y="1009"/>
                        <a:pt x="16963" y="1022"/>
                      </a:cubicBezTo>
                      <a:cubicBezTo>
                        <a:pt x="16960" y="1045"/>
                        <a:pt x="16966" y="1074"/>
                        <a:pt x="16979" y="1090"/>
                      </a:cubicBezTo>
                      <a:cubicBezTo>
                        <a:pt x="17011" y="1128"/>
                        <a:pt x="17072" y="1109"/>
                        <a:pt x="17108" y="1090"/>
                      </a:cubicBezTo>
                      <a:cubicBezTo>
                        <a:pt x="17160" y="1061"/>
                        <a:pt x="17185" y="1012"/>
                        <a:pt x="17208" y="962"/>
                      </a:cubicBezTo>
                      <a:cubicBezTo>
                        <a:pt x="17224" y="923"/>
                        <a:pt x="17246" y="888"/>
                        <a:pt x="17275" y="859"/>
                      </a:cubicBezTo>
                      <a:cubicBezTo>
                        <a:pt x="17279" y="859"/>
                        <a:pt x="17282" y="859"/>
                        <a:pt x="17285" y="859"/>
                      </a:cubicBezTo>
                      <a:cubicBezTo>
                        <a:pt x="17285" y="852"/>
                        <a:pt x="17288" y="849"/>
                        <a:pt x="17288" y="846"/>
                      </a:cubicBezTo>
                      <a:cubicBezTo>
                        <a:pt x="17298" y="836"/>
                        <a:pt x="17311" y="827"/>
                        <a:pt x="17321" y="820"/>
                      </a:cubicBezTo>
                      <a:cubicBezTo>
                        <a:pt x="17349" y="807"/>
                        <a:pt x="17378" y="801"/>
                        <a:pt x="17407" y="814"/>
                      </a:cubicBezTo>
                      <a:cubicBezTo>
                        <a:pt x="17443" y="833"/>
                        <a:pt x="17440" y="869"/>
                        <a:pt x="17453" y="901"/>
                      </a:cubicBezTo>
                      <a:cubicBezTo>
                        <a:pt x="17453" y="910"/>
                        <a:pt x="17462" y="914"/>
                        <a:pt x="17469" y="910"/>
                      </a:cubicBezTo>
                      <a:cubicBezTo>
                        <a:pt x="17494" y="904"/>
                        <a:pt x="17527" y="901"/>
                        <a:pt x="17552" y="914"/>
                      </a:cubicBezTo>
                      <a:cubicBezTo>
                        <a:pt x="17585" y="926"/>
                        <a:pt x="17607" y="955"/>
                        <a:pt x="17610" y="986"/>
                      </a:cubicBezTo>
                      <a:cubicBezTo>
                        <a:pt x="17613" y="1016"/>
                        <a:pt x="17613" y="1038"/>
                        <a:pt x="17636" y="1058"/>
                      </a:cubicBezTo>
                      <a:cubicBezTo>
                        <a:pt x="17659" y="1074"/>
                        <a:pt x="17688" y="1083"/>
                        <a:pt x="17701" y="1109"/>
                      </a:cubicBezTo>
                      <a:cubicBezTo>
                        <a:pt x="17710" y="1125"/>
                        <a:pt x="17717" y="1141"/>
                        <a:pt x="17720" y="1161"/>
                      </a:cubicBezTo>
                      <a:lnTo>
                        <a:pt x="17720" y="1161"/>
                      </a:lnTo>
                      <a:lnTo>
                        <a:pt x="17720" y="1161"/>
                      </a:lnTo>
                      <a:cubicBezTo>
                        <a:pt x="17720" y="1164"/>
                        <a:pt x="17713" y="1167"/>
                        <a:pt x="17713" y="1180"/>
                      </a:cubicBezTo>
                      <a:cubicBezTo>
                        <a:pt x="17707" y="1225"/>
                        <a:pt x="17675" y="1254"/>
                        <a:pt x="17633" y="1257"/>
                      </a:cubicBezTo>
                      <a:cubicBezTo>
                        <a:pt x="17626" y="1257"/>
                        <a:pt x="17623" y="1257"/>
                        <a:pt x="17617" y="1257"/>
                      </a:cubicBezTo>
                      <a:cubicBezTo>
                        <a:pt x="17591" y="1251"/>
                        <a:pt x="17556" y="1234"/>
                        <a:pt x="17546" y="1206"/>
                      </a:cubicBezTo>
                      <a:cubicBezTo>
                        <a:pt x="17540" y="1190"/>
                        <a:pt x="17546" y="1186"/>
                        <a:pt x="17559" y="1177"/>
                      </a:cubicBezTo>
                      <a:cubicBezTo>
                        <a:pt x="17565" y="1170"/>
                        <a:pt x="17575" y="1164"/>
                        <a:pt x="17581" y="1157"/>
                      </a:cubicBezTo>
                      <a:cubicBezTo>
                        <a:pt x="17613" y="1109"/>
                        <a:pt x="17578" y="1061"/>
                        <a:pt x="17530" y="1045"/>
                      </a:cubicBezTo>
                      <a:cubicBezTo>
                        <a:pt x="17514" y="1038"/>
                        <a:pt x="17497" y="1035"/>
                        <a:pt x="17485" y="1035"/>
                      </a:cubicBezTo>
                      <a:cubicBezTo>
                        <a:pt x="17449" y="1038"/>
                        <a:pt x="17414" y="1051"/>
                        <a:pt x="17388" y="1070"/>
                      </a:cubicBezTo>
                      <a:cubicBezTo>
                        <a:pt x="17349" y="1099"/>
                        <a:pt x="17317" y="1144"/>
                        <a:pt x="17314" y="1190"/>
                      </a:cubicBezTo>
                      <a:cubicBezTo>
                        <a:pt x="17308" y="1231"/>
                        <a:pt x="17330" y="1296"/>
                        <a:pt x="17375" y="1305"/>
                      </a:cubicBezTo>
                      <a:cubicBezTo>
                        <a:pt x="17378" y="1305"/>
                        <a:pt x="17382" y="1305"/>
                        <a:pt x="17385" y="1305"/>
                      </a:cubicBezTo>
                      <a:cubicBezTo>
                        <a:pt x="17404" y="1305"/>
                        <a:pt x="17420" y="1296"/>
                        <a:pt x="17437" y="1289"/>
                      </a:cubicBezTo>
                      <a:cubicBezTo>
                        <a:pt x="17446" y="1283"/>
                        <a:pt x="17456" y="1283"/>
                        <a:pt x="17465" y="1283"/>
                      </a:cubicBezTo>
                      <a:cubicBezTo>
                        <a:pt x="17481" y="1283"/>
                        <a:pt x="17494" y="1289"/>
                        <a:pt x="17507" y="1302"/>
                      </a:cubicBezTo>
                      <a:cubicBezTo>
                        <a:pt x="17527" y="1318"/>
                        <a:pt x="17549" y="1350"/>
                        <a:pt x="17546" y="1379"/>
                      </a:cubicBezTo>
                      <a:cubicBezTo>
                        <a:pt x="17540" y="1399"/>
                        <a:pt x="17520" y="1415"/>
                        <a:pt x="17501" y="1415"/>
                      </a:cubicBezTo>
                      <a:cubicBezTo>
                        <a:pt x="17488" y="1415"/>
                        <a:pt x="17478" y="1411"/>
                        <a:pt x="17472" y="1399"/>
                      </a:cubicBezTo>
                      <a:cubicBezTo>
                        <a:pt x="17459" y="1379"/>
                        <a:pt x="17453" y="1363"/>
                        <a:pt x="17427" y="1354"/>
                      </a:cubicBezTo>
                      <a:cubicBezTo>
                        <a:pt x="17420" y="1354"/>
                        <a:pt x="17414" y="1354"/>
                        <a:pt x="17411" y="1354"/>
                      </a:cubicBezTo>
                      <a:cubicBezTo>
                        <a:pt x="17391" y="1354"/>
                        <a:pt x="17375" y="1360"/>
                        <a:pt x="17365" y="1370"/>
                      </a:cubicBezTo>
                      <a:cubicBezTo>
                        <a:pt x="17330" y="1405"/>
                        <a:pt x="17333" y="1470"/>
                        <a:pt x="17378" y="1495"/>
                      </a:cubicBezTo>
                      <a:cubicBezTo>
                        <a:pt x="17398" y="1508"/>
                        <a:pt x="17427" y="1511"/>
                        <a:pt x="17456" y="1511"/>
                      </a:cubicBezTo>
                      <a:cubicBezTo>
                        <a:pt x="17485" y="1511"/>
                        <a:pt x="17514" y="1505"/>
                        <a:pt x="17536" y="1499"/>
                      </a:cubicBezTo>
                      <a:cubicBezTo>
                        <a:pt x="17585" y="1483"/>
                        <a:pt x="17630" y="1457"/>
                        <a:pt x="17681" y="1457"/>
                      </a:cubicBezTo>
                      <a:cubicBezTo>
                        <a:pt x="17688" y="1457"/>
                        <a:pt x="17697" y="1457"/>
                        <a:pt x="17704" y="1460"/>
                      </a:cubicBezTo>
                      <a:cubicBezTo>
                        <a:pt x="17758" y="1473"/>
                        <a:pt x="17807" y="1511"/>
                        <a:pt x="17823" y="1566"/>
                      </a:cubicBezTo>
                      <a:cubicBezTo>
                        <a:pt x="17833" y="1595"/>
                        <a:pt x="17829" y="1624"/>
                        <a:pt x="17810" y="1650"/>
                      </a:cubicBezTo>
                      <a:cubicBezTo>
                        <a:pt x="17794" y="1666"/>
                        <a:pt x="17771" y="1679"/>
                        <a:pt x="17746" y="1679"/>
                      </a:cubicBezTo>
                      <a:cubicBezTo>
                        <a:pt x="17739" y="1679"/>
                        <a:pt x="17729" y="1679"/>
                        <a:pt x="17723" y="1676"/>
                      </a:cubicBezTo>
                      <a:cubicBezTo>
                        <a:pt x="17681" y="1656"/>
                        <a:pt x="17726" y="1602"/>
                        <a:pt x="17713" y="1569"/>
                      </a:cubicBezTo>
                      <a:cubicBezTo>
                        <a:pt x="17704" y="1543"/>
                        <a:pt x="17678" y="1531"/>
                        <a:pt x="17652" y="1531"/>
                      </a:cubicBezTo>
                      <a:cubicBezTo>
                        <a:pt x="17630" y="1531"/>
                        <a:pt x="17610" y="1537"/>
                        <a:pt x="17594" y="1547"/>
                      </a:cubicBezTo>
                      <a:cubicBezTo>
                        <a:pt x="17552" y="1569"/>
                        <a:pt x="17517" y="1618"/>
                        <a:pt x="17527" y="1669"/>
                      </a:cubicBezTo>
                      <a:cubicBezTo>
                        <a:pt x="17527" y="1669"/>
                        <a:pt x="17530" y="1672"/>
                        <a:pt x="17533" y="1676"/>
                      </a:cubicBezTo>
                      <a:cubicBezTo>
                        <a:pt x="17536" y="1692"/>
                        <a:pt x="17543" y="1701"/>
                        <a:pt x="17552" y="1714"/>
                      </a:cubicBezTo>
                      <a:cubicBezTo>
                        <a:pt x="17536" y="1704"/>
                        <a:pt x="17520" y="1695"/>
                        <a:pt x="17504" y="1688"/>
                      </a:cubicBezTo>
                      <a:moveTo>
                        <a:pt x="18899" y="1611"/>
                      </a:moveTo>
                      <a:lnTo>
                        <a:pt x="18899" y="1611"/>
                      </a:lnTo>
                      <a:cubicBezTo>
                        <a:pt x="18886" y="1615"/>
                        <a:pt x="18870" y="1618"/>
                        <a:pt x="18853" y="1624"/>
                      </a:cubicBezTo>
                      <a:cubicBezTo>
                        <a:pt x="18841" y="1615"/>
                        <a:pt x="18828" y="1605"/>
                        <a:pt x="18815" y="1595"/>
                      </a:cubicBezTo>
                      <a:cubicBezTo>
                        <a:pt x="18805" y="1589"/>
                        <a:pt x="18795" y="1582"/>
                        <a:pt x="18786" y="1576"/>
                      </a:cubicBezTo>
                      <a:cubicBezTo>
                        <a:pt x="18754" y="1553"/>
                        <a:pt x="18721" y="1531"/>
                        <a:pt x="18683" y="1518"/>
                      </a:cubicBezTo>
                      <a:cubicBezTo>
                        <a:pt x="18641" y="1502"/>
                        <a:pt x="18602" y="1492"/>
                        <a:pt x="18560" y="1486"/>
                      </a:cubicBezTo>
                      <a:cubicBezTo>
                        <a:pt x="18406" y="1463"/>
                        <a:pt x="18251" y="1495"/>
                        <a:pt x="18110" y="1560"/>
                      </a:cubicBezTo>
                      <a:cubicBezTo>
                        <a:pt x="17961" y="1624"/>
                        <a:pt x="17826" y="1717"/>
                        <a:pt x="17675" y="1782"/>
                      </a:cubicBezTo>
                      <a:cubicBezTo>
                        <a:pt x="17675" y="1785"/>
                        <a:pt x="17672" y="1785"/>
                        <a:pt x="17668" y="1785"/>
                      </a:cubicBezTo>
                      <a:cubicBezTo>
                        <a:pt x="17659" y="1779"/>
                        <a:pt x="17649" y="1772"/>
                        <a:pt x="17642" y="1763"/>
                      </a:cubicBezTo>
                      <a:cubicBezTo>
                        <a:pt x="17623" y="1747"/>
                        <a:pt x="17607" y="1734"/>
                        <a:pt x="17597" y="1724"/>
                      </a:cubicBezTo>
                      <a:cubicBezTo>
                        <a:pt x="17594" y="1721"/>
                        <a:pt x="17594" y="1717"/>
                        <a:pt x="17591" y="1714"/>
                      </a:cubicBezTo>
                      <a:cubicBezTo>
                        <a:pt x="17575" y="1698"/>
                        <a:pt x="17556" y="1679"/>
                        <a:pt x="17556" y="1656"/>
                      </a:cubicBezTo>
                      <a:cubicBezTo>
                        <a:pt x="17552" y="1627"/>
                        <a:pt x="17569" y="1602"/>
                        <a:pt x="17588" y="1582"/>
                      </a:cubicBezTo>
                      <a:cubicBezTo>
                        <a:pt x="17604" y="1569"/>
                        <a:pt x="17623" y="1556"/>
                        <a:pt x="17646" y="1556"/>
                      </a:cubicBezTo>
                      <a:cubicBezTo>
                        <a:pt x="17652" y="1556"/>
                        <a:pt x="17659" y="1556"/>
                        <a:pt x="17665" y="1560"/>
                      </a:cubicBezTo>
                      <a:cubicBezTo>
                        <a:pt x="17691" y="1569"/>
                        <a:pt x="17691" y="1592"/>
                        <a:pt x="17685" y="1615"/>
                      </a:cubicBezTo>
                      <a:cubicBezTo>
                        <a:pt x="17678" y="1634"/>
                        <a:pt x="17672" y="1653"/>
                        <a:pt x="17681" y="1669"/>
                      </a:cubicBezTo>
                      <a:cubicBezTo>
                        <a:pt x="17688" y="1692"/>
                        <a:pt x="17713" y="1701"/>
                        <a:pt x="17736" y="1704"/>
                      </a:cubicBezTo>
                      <a:cubicBezTo>
                        <a:pt x="17739" y="1704"/>
                        <a:pt x="17742" y="1704"/>
                        <a:pt x="17746" y="1704"/>
                      </a:cubicBezTo>
                      <a:cubicBezTo>
                        <a:pt x="17771" y="1708"/>
                        <a:pt x="17797" y="1695"/>
                        <a:pt x="17817" y="1679"/>
                      </a:cubicBezTo>
                      <a:cubicBezTo>
                        <a:pt x="17890" y="1640"/>
                        <a:pt x="17958" y="1585"/>
                        <a:pt x="18032" y="1547"/>
                      </a:cubicBezTo>
                      <a:cubicBezTo>
                        <a:pt x="18132" y="1492"/>
                        <a:pt x="18242" y="1447"/>
                        <a:pt x="18354" y="1424"/>
                      </a:cubicBezTo>
                      <a:cubicBezTo>
                        <a:pt x="18470" y="1399"/>
                        <a:pt x="18596" y="1389"/>
                        <a:pt x="18708" y="1428"/>
                      </a:cubicBezTo>
                      <a:cubicBezTo>
                        <a:pt x="18811" y="1463"/>
                        <a:pt x="18899" y="1531"/>
                        <a:pt x="18986" y="1598"/>
                      </a:cubicBezTo>
                      <a:cubicBezTo>
                        <a:pt x="18956" y="1602"/>
                        <a:pt x="18927" y="1605"/>
                        <a:pt x="18899" y="1611"/>
                      </a:cubicBezTo>
                      <a:moveTo>
                        <a:pt x="19024" y="1595"/>
                      </a:moveTo>
                      <a:lnTo>
                        <a:pt x="19024" y="1595"/>
                      </a:lnTo>
                      <a:cubicBezTo>
                        <a:pt x="19018" y="1592"/>
                        <a:pt x="19011" y="1592"/>
                        <a:pt x="19008" y="1592"/>
                      </a:cubicBezTo>
                      <a:cubicBezTo>
                        <a:pt x="19002" y="1589"/>
                        <a:pt x="18999" y="1585"/>
                        <a:pt x="18992" y="1579"/>
                      </a:cubicBezTo>
                      <a:cubicBezTo>
                        <a:pt x="18924" y="1511"/>
                        <a:pt x="18844" y="1454"/>
                        <a:pt x="18754" y="1415"/>
                      </a:cubicBezTo>
                      <a:cubicBezTo>
                        <a:pt x="18747" y="1415"/>
                        <a:pt x="18741" y="1411"/>
                        <a:pt x="18734" y="1408"/>
                      </a:cubicBezTo>
                      <a:cubicBezTo>
                        <a:pt x="18573" y="1347"/>
                        <a:pt x="18393" y="1367"/>
                        <a:pt x="18232" y="1418"/>
                      </a:cubicBezTo>
                      <a:cubicBezTo>
                        <a:pt x="18142" y="1447"/>
                        <a:pt x="18058" y="1486"/>
                        <a:pt x="17978" y="1534"/>
                      </a:cubicBezTo>
                      <a:cubicBezTo>
                        <a:pt x="17932" y="1560"/>
                        <a:pt x="17900" y="1582"/>
                        <a:pt x="17855" y="1611"/>
                      </a:cubicBezTo>
                      <a:cubicBezTo>
                        <a:pt x="17858" y="1582"/>
                        <a:pt x="17855" y="1556"/>
                        <a:pt x="17842" y="1534"/>
                      </a:cubicBezTo>
                      <a:cubicBezTo>
                        <a:pt x="17878" y="1524"/>
                        <a:pt x="17981" y="1499"/>
                        <a:pt x="17994" y="1495"/>
                      </a:cubicBezTo>
                      <a:cubicBezTo>
                        <a:pt x="18048" y="1483"/>
                        <a:pt x="18280" y="1386"/>
                        <a:pt x="18345" y="1363"/>
                      </a:cubicBezTo>
                      <a:cubicBezTo>
                        <a:pt x="18499" y="1315"/>
                        <a:pt x="18667" y="1328"/>
                        <a:pt x="18818" y="1376"/>
                      </a:cubicBezTo>
                      <a:cubicBezTo>
                        <a:pt x="18940" y="1415"/>
                        <a:pt x="19066" y="1486"/>
                        <a:pt x="19131" y="1598"/>
                      </a:cubicBezTo>
                      <a:cubicBezTo>
                        <a:pt x="19095" y="1598"/>
                        <a:pt x="19060" y="1595"/>
                        <a:pt x="19024" y="1595"/>
                      </a:cubicBezTo>
                      <a:moveTo>
                        <a:pt x="19169" y="1602"/>
                      </a:moveTo>
                      <a:lnTo>
                        <a:pt x="19169" y="1602"/>
                      </a:lnTo>
                      <a:cubicBezTo>
                        <a:pt x="19166" y="1602"/>
                        <a:pt x="19163" y="1602"/>
                        <a:pt x="19159" y="1598"/>
                      </a:cubicBezTo>
                      <a:cubicBezTo>
                        <a:pt x="19156" y="1598"/>
                        <a:pt x="19156" y="1595"/>
                        <a:pt x="19153" y="1592"/>
                      </a:cubicBezTo>
                      <a:cubicBezTo>
                        <a:pt x="19098" y="1499"/>
                        <a:pt x="19011" y="1418"/>
                        <a:pt x="18908" y="1376"/>
                      </a:cubicBezTo>
                      <a:cubicBezTo>
                        <a:pt x="18837" y="1347"/>
                        <a:pt x="18760" y="1325"/>
                        <a:pt x="18683" y="1309"/>
                      </a:cubicBezTo>
                      <a:cubicBezTo>
                        <a:pt x="18686" y="1309"/>
                        <a:pt x="18686" y="1309"/>
                        <a:pt x="18689" y="1309"/>
                      </a:cubicBezTo>
                      <a:cubicBezTo>
                        <a:pt x="18773" y="1312"/>
                        <a:pt x="18860" y="1315"/>
                        <a:pt x="18937" y="1347"/>
                      </a:cubicBezTo>
                      <a:cubicBezTo>
                        <a:pt x="19008" y="1379"/>
                        <a:pt x="19072" y="1424"/>
                        <a:pt x="19131" y="1479"/>
                      </a:cubicBezTo>
                      <a:cubicBezTo>
                        <a:pt x="19156" y="1505"/>
                        <a:pt x="19185" y="1534"/>
                        <a:pt x="19204" y="1563"/>
                      </a:cubicBezTo>
                      <a:cubicBezTo>
                        <a:pt x="19204" y="1566"/>
                        <a:pt x="19208" y="1566"/>
                        <a:pt x="19208" y="1569"/>
                      </a:cubicBezTo>
                      <a:cubicBezTo>
                        <a:pt x="19217" y="1582"/>
                        <a:pt x="19224" y="1598"/>
                        <a:pt x="19230" y="1615"/>
                      </a:cubicBezTo>
                      <a:cubicBezTo>
                        <a:pt x="19211" y="1611"/>
                        <a:pt x="19188" y="1608"/>
                        <a:pt x="19169" y="1602"/>
                      </a:cubicBezTo>
                      <a:moveTo>
                        <a:pt x="19427" y="1688"/>
                      </a:moveTo>
                      <a:lnTo>
                        <a:pt x="19427" y="1688"/>
                      </a:lnTo>
                      <a:cubicBezTo>
                        <a:pt x="19369" y="1656"/>
                        <a:pt x="19314" y="1637"/>
                        <a:pt x="19250" y="1621"/>
                      </a:cubicBezTo>
                      <a:cubicBezTo>
                        <a:pt x="19253" y="1618"/>
                        <a:pt x="19243" y="1598"/>
                        <a:pt x="19230" y="1576"/>
                      </a:cubicBezTo>
                      <a:cubicBezTo>
                        <a:pt x="19295" y="1592"/>
                        <a:pt x="19346" y="1598"/>
                        <a:pt x="19411" y="1572"/>
                      </a:cubicBezTo>
                      <a:cubicBezTo>
                        <a:pt x="19478" y="1543"/>
                        <a:pt x="19559" y="1483"/>
                        <a:pt x="19636" y="1515"/>
                      </a:cubicBezTo>
                      <a:cubicBezTo>
                        <a:pt x="19639" y="1515"/>
                        <a:pt x="19639" y="1508"/>
                        <a:pt x="19639" y="1508"/>
                      </a:cubicBezTo>
                      <a:cubicBezTo>
                        <a:pt x="19588" y="1479"/>
                        <a:pt x="19533" y="1495"/>
                        <a:pt x="19485" y="1518"/>
                      </a:cubicBezTo>
                      <a:cubicBezTo>
                        <a:pt x="19446" y="1534"/>
                        <a:pt x="19408" y="1553"/>
                        <a:pt x="19369" y="1563"/>
                      </a:cubicBezTo>
                      <a:cubicBezTo>
                        <a:pt x="19317" y="1576"/>
                        <a:pt x="19269" y="1563"/>
                        <a:pt x="19217" y="1550"/>
                      </a:cubicBezTo>
                      <a:lnTo>
                        <a:pt x="19217" y="1550"/>
                      </a:lnTo>
                      <a:cubicBezTo>
                        <a:pt x="19208" y="1531"/>
                        <a:pt x="19198" y="1515"/>
                        <a:pt x="19195" y="1515"/>
                      </a:cubicBezTo>
                      <a:cubicBezTo>
                        <a:pt x="19166" y="1466"/>
                        <a:pt x="19121" y="1424"/>
                        <a:pt x="19079" y="1392"/>
                      </a:cubicBezTo>
                      <a:cubicBezTo>
                        <a:pt x="19063" y="1379"/>
                        <a:pt x="19047" y="1370"/>
                        <a:pt x="19034" y="1360"/>
                      </a:cubicBezTo>
                      <a:cubicBezTo>
                        <a:pt x="19076" y="1341"/>
                        <a:pt x="19108" y="1305"/>
                        <a:pt x="19134" y="1263"/>
                      </a:cubicBezTo>
                      <a:cubicBezTo>
                        <a:pt x="19153" y="1238"/>
                        <a:pt x="19166" y="1206"/>
                        <a:pt x="19179" y="1177"/>
                      </a:cubicBezTo>
                      <a:cubicBezTo>
                        <a:pt x="19192" y="1151"/>
                        <a:pt x="19204" y="1122"/>
                        <a:pt x="19227" y="1106"/>
                      </a:cubicBezTo>
                      <a:cubicBezTo>
                        <a:pt x="19240" y="1099"/>
                        <a:pt x="19256" y="1096"/>
                        <a:pt x="19269" y="1086"/>
                      </a:cubicBezTo>
                      <a:cubicBezTo>
                        <a:pt x="19272" y="1086"/>
                        <a:pt x="19269" y="1083"/>
                        <a:pt x="19269" y="1080"/>
                      </a:cubicBezTo>
                      <a:cubicBezTo>
                        <a:pt x="19204" y="1077"/>
                        <a:pt x="19179" y="1131"/>
                        <a:pt x="19153" y="1180"/>
                      </a:cubicBezTo>
                      <a:cubicBezTo>
                        <a:pt x="19121" y="1251"/>
                        <a:pt x="19079" y="1315"/>
                        <a:pt x="19005" y="1344"/>
                      </a:cubicBezTo>
                      <a:cubicBezTo>
                        <a:pt x="18995" y="1338"/>
                        <a:pt x="18986" y="1331"/>
                        <a:pt x="18973" y="1328"/>
                      </a:cubicBezTo>
                      <a:cubicBezTo>
                        <a:pt x="18966" y="1325"/>
                        <a:pt x="18937" y="1315"/>
                        <a:pt x="18934" y="1312"/>
                      </a:cubicBezTo>
                      <a:cubicBezTo>
                        <a:pt x="18927" y="1292"/>
                        <a:pt x="18918" y="1273"/>
                        <a:pt x="18908" y="1257"/>
                      </a:cubicBezTo>
                      <a:cubicBezTo>
                        <a:pt x="18969" y="1267"/>
                        <a:pt x="19047" y="1212"/>
                        <a:pt x="19085" y="1170"/>
                      </a:cubicBezTo>
                      <a:cubicBezTo>
                        <a:pt x="19114" y="1138"/>
                        <a:pt x="19140" y="1099"/>
                        <a:pt x="19159" y="1064"/>
                      </a:cubicBezTo>
                      <a:cubicBezTo>
                        <a:pt x="19172" y="1041"/>
                        <a:pt x="19179" y="1019"/>
                        <a:pt x="19192" y="999"/>
                      </a:cubicBezTo>
                      <a:cubicBezTo>
                        <a:pt x="19214" y="962"/>
                        <a:pt x="19272" y="930"/>
                        <a:pt x="19308" y="977"/>
                      </a:cubicBezTo>
                      <a:cubicBezTo>
                        <a:pt x="19311" y="983"/>
                        <a:pt x="19317" y="986"/>
                        <a:pt x="19324" y="980"/>
                      </a:cubicBezTo>
                      <a:cubicBezTo>
                        <a:pt x="19362" y="943"/>
                        <a:pt x="19446" y="949"/>
                        <a:pt x="19475" y="996"/>
                      </a:cubicBezTo>
                      <a:cubicBezTo>
                        <a:pt x="19478" y="1003"/>
                        <a:pt x="19485" y="996"/>
                        <a:pt x="19481" y="990"/>
                      </a:cubicBezTo>
                      <a:cubicBezTo>
                        <a:pt x="19456" y="930"/>
                        <a:pt x="19369" y="923"/>
                        <a:pt x="19317" y="959"/>
                      </a:cubicBezTo>
                      <a:cubicBezTo>
                        <a:pt x="19266" y="901"/>
                        <a:pt x="19192" y="949"/>
                        <a:pt x="19163" y="1009"/>
                      </a:cubicBezTo>
                      <a:cubicBezTo>
                        <a:pt x="19137" y="1061"/>
                        <a:pt x="19105" y="1115"/>
                        <a:pt x="19063" y="1161"/>
                      </a:cubicBezTo>
                      <a:cubicBezTo>
                        <a:pt x="19031" y="1196"/>
                        <a:pt x="18953" y="1251"/>
                        <a:pt x="18902" y="1234"/>
                      </a:cubicBezTo>
                      <a:cubicBezTo>
                        <a:pt x="18899" y="1231"/>
                        <a:pt x="18895" y="1234"/>
                        <a:pt x="18892" y="1234"/>
                      </a:cubicBezTo>
                      <a:cubicBezTo>
                        <a:pt x="18857" y="1180"/>
                        <a:pt x="18808" y="1128"/>
                        <a:pt x="18754" y="1090"/>
                      </a:cubicBezTo>
                      <a:cubicBezTo>
                        <a:pt x="18763" y="1090"/>
                        <a:pt x="18776" y="1086"/>
                        <a:pt x="18786" y="1080"/>
                      </a:cubicBezTo>
                      <a:cubicBezTo>
                        <a:pt x="18815" y="1067"/>
                        <a:pt x="18831" y="1041"/>
                        <a:pt x="18844" y="1016"/>
                      </a:cubicBezTo>
                      <a:cubicBezTo>
                        <a:pt x="18853" y="990"/>
                        <a:pt x="18863" y="964"/>
                        <a:pt x="18879" y="943"/>
                      </a:cubicBezTo>
                      <a:cubicBezTo>
                        <a:pt x="18883" y="939"/>
                        <a:pt x="18886" y="936"/>
                        <a:pt x="18889" y="933"/>
                      </a:cubicBezTo>
                      <a:cubicBezTo>
                        <a:pt x="18895" y="936"/>
                        <a:pt x="18899" y="939"/>
                        <a:pt x="18905" y="939"/>
                      </a:cubicBezTo>
                      <a:cubicBezTo>
                        <a:pt x="18908" y="930"/>
                        <a:pt x="18918" y="917"/>
                        <a:pt x="18927" y="910"/>
                      </a:cubicBezTo>
                      <a:cubicBezTo>
                        <a:pt x="18927" y="910"/>
                        <a:pt x="18924" y="910"/>
                        <a:pt x="18924" y="907"/>
                      </a:cubicBezTo>
                      <a:lnTo>
                        <a:pt x="18927" y="907"/>
                      </a:lnTo>
                      <a:cubicBezTo>
                        <a:pt x="18953" y="891"/>
                        <a:pt x="18995" y="875"/>
                        <a:pt x="19024" y="891"/>
                      </a:cubicBezTo>
                      <a:cubicBezTo>
                        <a:pt x="19056" y="910"/>
                        <a:pt x="19060" y="977"/>
                        <a:pt x="19027" y="999"/>
                      </a:cubicBezTo>
                      <a:cubicBezTo>
                        <a:pt x="19011" y="1009"/>
                        <a:pt x="18986" y="1006"/>
                        <a:pt x="18963" y="999"/>
                      </a:cubicBezTo>
                      <a:cubicBezTo>
                        <a:pt x="18953" y="996"/>
                        <a:pt x="18947" y="990"/>
                        <a:pt x="18937" y="983"/>
                      </a:cubicBezTo>
                      <a:cubicBezTo>
                        <a:pt x="18931" y="977"/>
                        <a:pt x="18927" y="977"/>
                        <a:pt x="18921" y="977"/>
                      </a:cubicBezTo>
                      <a:cubicBezTo>
                        <a:pt x="18902" y="980"/>
                        <a:pt x="18889" y="1009"/>
                        <a:pt x="18886" y="1022"/>
                      </a:cubicBezTo>
                      <a:cubicBezTo>
                        <a:pt x="18883" y="1045"/>
                        <a:pt x="18889" y="1074"/>
                        <a:pt x="18902" y="1090"/>
                      </a:cubicBezTo>
                      <a:cubicBezTo>
                        <a:pt x="18934" y="1128"/>
                        <a:pt x="18995" y="1109"/>
                        <a:pt x="19031" y="1090"/>
                      </a:cubicBezTo>
                      <a:cubicBezTo>
                        <a:pt x="19082" y="1061"/>
                        <a:pt x="19108" y="1012"/>
                        <a:pt x="19131" y="962"/>
                      </a:cubicBezTo>
                      <a:cubicBezTo>
                        <a:pt x="19147" y="923"/>
                        <a:pt x="19169" y="888"/>
                        <a:pt x="19198" y="859"/>
                      </a:cubicBezTo>
                      <a:cubicBezTo>
                        <a:pt x="19201" y="859"/>
                        <a:pt x="19204" y="859"/>
                        <a:pt x="19208" y="859"/>
                      </a:cubicBezTo>
                      <a:cubicBezTo>
                        <a:pt x="19208" y="852"/>
                        <a:pt x="19211" y="849"/>
                        <a:pt x="19211" y="846"/>
                      </a:cubicBezTo>
                      <a:cubicBezTo>
                        <a:pt x="19224" y="836"/>
                        <a:pt x="19233" y="827"/>
                        <a:pt x="19243" y="820"/>
                      </a:cubicBezTo>
                      <a:cubicBezTo>
                        <a:pt x="19272" y="807"/>
                        <a:pt x="19301" y="801"/>
                        <a:pt x="19330" y="814"/>
                      </a:cubicBezTo>
                      <a:cubicBezTo>
                        <a:pt x="19365" y="833"/>
                        <a:pt x="19362" y="869"/>
                        <a:pt x="19375" y="901"/>
                      </a:cubicBezTo>
                      <a:cubicBezTo>
                        <a:pt x="19375" y="910"/>
                        <a:pt x="19385" y="914"/>
                        <a:pt x="19391" y="910"/>
                      </a:cubicBezTo>
                      <a:cubicBezTo>
                        <a:pt x="19417" y="904"/>
                        <a:pt x="19449" y="901"/>
                        <a:pt x="19475" y="914"/>
                      </a:cubicBezTo>
                      <a:cubicBezTo>
                        <a:pt x="19507" y="926"/>
                        <a:pt x="19530" y="955"/>
                        <a:pt x="19533" y="986"/>
                      </a:cubicBezTo>
                      <a:cubicBezTo>
                        <a:pt x="19536" y="1016"/>
                        <a:pt x="19536" y="1038"/>
                        <a:pt x="19559" y="1058"/>
                      </a:cubicBezTo>
                      <a:cubicBezTo>
                        <a:pt x="19584" y="1074"/>
                        <a:pt x="19610" y="1083"/>
                        <a:pt x="19623" y="1109"/>
                      </a:cubicBezTo>
                      <a:cubicBezTo>
                        <a:pt x="19636" y="1125"/>
                        <a:pt x="19639" y="1144"/>
                        <a:pt x="19643" y="1164"/>
                      </a:cubicBezTo>
                      <a:cubicBezTo>
                        <a:pt x="19639" y="1167"/>
                        <a:pt x="19636" y="1170"/>
                        <a:pt x="19636" y="1180"/>
                      </a:cubicBezTo>
                      <a:cubicBezTo>
                        <a:pt x="19633" y="1225"/>
                        <a:pt x="19597" y="1254"/>
                        <a:pt x="19556" y="1257"/>
                      </a:cubicBezTo>
                      <a:cubicBezTo>
                        <a:pt x="19549" y="1257"/>
                        <a:pt x="19546" y="1257"/>
                        <a:pt x="19540" y="1257"/>
                      </a:cubicBezTo>
                      <a:cubicBezTo>
                        <a:pt x="19514" y="1251"/>
                        <a:pt x="19478" y="1234"/>
                        <a:pt x="19468" y="1206"/>
                      </a:cubicBezTo>
                      <a:cubicBezTo>
                        <a:pt x="19462" y="1190"/>
                        <a:pt x="19468" y="1186"/>
                        <a:pt x="19481" y="1177"/>
                      </a:cubicBezTo>
                      <a:cubicBezTo>
                        <a:pt x="19488" y="1170"/>
                        <a:pt x="19498" y="1164"/>
                        <a:pt x="19504" y="1157"/>
                      </a:cubicBezTo>
                      <a:cubicBezTo>
                        <a:pt x="19536" y="1109"/>
                        <a:pt x="19501" y="1061"/>
                        <a:pt x="19452" y="1045"/>
                      </a:cubicBezTo>
                      <a:cubicBezTo>
                        <a:pt x="19436" y="1038"/>
                        <a:pt x="19420" y="1035"/>
                        <a:pt x="19408" y="1035"/>
                      </a:cubicBezTo>
                      <a:cubicBezTo>
                        <a:pt x="19372" y="1038"/>
                        <a:pt x="19336" y="1051"/>
                        <a:pt x="19311" y="1070"/>
                      </a:cubicBezTo>
                      <a:cubicBezTo>
                        <a:pt x="19272" y="1099"/>
                        <a:pt x="19240" y="1144"/>
                        <a:pt x="19237" y="1190"/>
                      </a:cubicBezTo>
                      <a:cubicBezTo>
                        <a:pt x="19230" y="1231"/>
                        <a:pt x="19253" y="1296"/>
                        <a:pt x="19298" y="1305"/>
                      </a:cubicBezTo>
                      <a:cubicBezTo>
                        <a:pt x="19301" y="1305"/>
                        <a:pt x="19304" y="1305"/>
                        <a:pt x="19308" y="1305"/>
                      </a:cubicBezTo>
                      <a:cubicBezTo>
                        <a:pt x="19327" y="1305"/>
                        <a:pt x="19343" y="1296"/>
                        <a:pt x="19359" y="1289"/>
                      </a:cubicBezTo>
                      <a:cubicBezTo>
                        <a:pt x="19369" y="1283"/>
                        <a:pt x="19378" y="1283"/>
                        <a:pt x="19388" y="1283"/>
                      </a:cubicBezTo>
                      <a:cubicBezTo>
                        <a:pt x="19404" y="1283"/>
                        <a:pt x="19417" y="1289"/>
                        <a:pt x="19430" y="1302"/>
                      </a:cubicBezTo>
                      <a:cubicBezTo>
                        <a:pt x="19449" y="1318"/>
                        <a:pt x="19472" y="1350"/>
                        <a:pt x="19468" y="1379"/>
                      </a:cubicBezTo>
                      <a:cubicBezTo>
                        <a:pt x="19462" y="1399"/>
                        <a:pt x="19443" y="1415"/>
                        <a:pt x="19424" y="1415"/>
                      </a:cubicBezTo>
                      <a:cubicBezTo>
                        <a:pt x="19411" y="1415"/>
                        <a:pt x="19401" y="1411"/>
                        <a:pt x="19395" y="1399"/>
                      </a:cubicBezTo>
                      <a:cubicBezTo>
                        <a:pt x="19382" y="1379"/>
                        <a:pt x="19375" y="1363"/>
                        <a:pt x="19349" y="1354"/>
                      </a:cubicBezTo>
                      <a:cubicBezTo>
                        <a:pt x="19343" y="1354"/>
                        <a:pt x="19336" y="1354"/>
                        <a:pt x="19333" y="1354"/>
                      </a:cubicBezTo>
                      <a:cubicBezTo>
                        <a:pt x="19314" y="1354"/>
                        <a:pt x="19298" y="1360"/>
                        <a:pt x="19288" y="1370"/>
                      </a:cubicBezTo>
                      <a:cubicBezTo>
                        <a:pt x="19253" y="1405"/>
                        <a:pt x="19256" y="1470"/>
                        <a:pt x="19301" y="1495"/>
                      </a:cubicBezTo>
                      <a:cubicBezTo>
                        <a:pt x="19320" y="1508"/>
                        <a:pt x="19349" y="1511"/>
                        <a:pt x="19378" y="1511"/>
                      </a:cubicBezTo>
                      <a:cubicBezTo>
                        <a:pt x="19408" y="1511"/>
                        <a:pt x="19436" y="1505"/>
                        <a:pt x="19459" y="1499"/>
                      </a:cubicBezTo>
                      <a:cubicBezTo>
                        <a:pt x="19507" y="1483"/>
                        <a:pt x="19552" y="1457"/>
                        <a:pt x="19604" y="1457"/>
                      </a:cubicBezTo>
                      <a:cubicBezTo>
                        <a:pt x="19610" y="1457"/>
                        <a:pt x="19620" y="1457"/>
                        <a:pt x="19626" y="1460"/>
                      </a:cubicBezTo>
                      <a:cubicBezTo>
                        <a:pt x="19681" y="1473"/>
                        <a:pt x="19729" y="1511"/>
                        <a:pt x="19745" y="1566"/>
                      </a:cubicBezTo>
                      <a:cubicBezTo>
                        <a:pt x="19755" y="1595"/>
                        <a:pt x="19752" y="1624"/>
                        <a:pt x="19733" y="1650"/>
                      </a:cubicBezTo>
                      <a:cubicBezTo>
                        <a:pt x="19717" y="1666"/>
                        <a:pt x="19694" y="1679"/>
                        <a:pt x="19668" y="1679"/>
                      </a:cubicBezTo>
                      <a:cubicBezTo>
                        <a:pt x="19662" y="1679"/>
                        <a:pt x="19652" y="1679"/>
                        <a:pt x="19646" y="1676"/>
                      </a:cubicBezTo>
                      <a:cubicBezTo>
                        <a:pt x="19604" y="1656"/>
                        <a:pt x="19649" y="1602"/>
                        <a:pt x="19636" y="1569"/>
                      </a:cubicBezTo>
                      <a:cubicBezTo>
                        <a:pt x="19626" y="1543"/>
                        <a:pt x="19601" y="1531"/>
                        <a:pt x="19575" y="1531"/>
                      </a:cubicBezTo>
                      <a:cubicBezTo>
                        <a:pt x="19552" y="1531"/>
                        <a:pt x="19533" y="1537"/>
                        <a:pt x="19517" y="1547"/>
                      </a:cubicBezTo>
                      <a:cubicBezTo>
                        <a:pt x="19475" y="1569"/>
                        <a:pt x="19440" y="1618"/>
                        <a:pt x="19449" y="1669"/>
                      </a:cubicBezTo>
                      <a:cubicBezTo>
                        <a:pt x="19452" y="1669"/>
                        <a:pt x="19452" y="1672"/>
                        <a:pt x="19456" y="1676"/>
                      </a:cubicBezTo>
                      <a:cubicBezTo>
                        <a:pt x="19459" y="1692"/>
                        <a:pt x="19468" y="1701"/>
                        <a:pt x="19475" y="1714"/>
                      </a:cubicBezTo>
                      <a:cubicBezTo>
                        <a:pt x="19459" y="1704"/>
                        <a:pt x="19443" y="1695"/>
                        <a:pt x="19427" y="1688"/>
                      </a:cubicBezTo>
                      <a:moveTo>
                        <a:pt x="20821" y="1611"/>
                      </a:moveTo>
                      <a:lnTo>
                        <a:pt x="20821" y="1611"/>
                      </a:lnTo>
                      <a:cubicBezTo>
                        <a:pt x="20808" y="1615"/>
                        <a:pt x="20792" y="1618"/>
                        <a:pt x="20776" y="1624"/>
                      </a:cubicBezTo>
                      <a:cubicBezTo>
                        <a:pt x="20763" y="1615"/>
                        <a:pt x="20750" y="1605"/>
                        <a:pt x="20738" y="1595"/>
                      </a:cubicBezTo>
                      <a:cubicBezTo>
                        <a:pt x="20728" y="1589"/>
                        <a:pt x="20718" y="1582"/>
                        <a:pt x="20709" y="1576"/>
                      </a:cubicBezTo>
                      <a:cubicBezTo>
                        <a:pt x="20676" y="1553"/>
                        <a:pt x="20644" y="1531"/>
                        <a:pt x="20606" y="1518"/>
                      </a:cubicBezTo>
                      <a:cubicBezTo>
                        <a:pt x="20564" y="1502"/>
                        <a:pt x="20525" y="1492"/>
                        <a:pt x="20483" y="1486"/>
                      </a:cubicBezTo>
                      <a:cubicBezTo>
                        <a:pt x="20329" y="1463"/>
                        <a:pt x="20174" y="1495"/>
                        <a:pt x="20032" y="1560"/>
                      </a:cubicBezTo>
                      <a:cubicBezTo>
                        <a:pt x="19884" y="1624"/>
                        <a:pt x="19749" y="1717"/>
                        <a:pt x="19597" y="1782"/>
                      </a:cubicBezTo>
                      <a:cubicBezTo>
                        <a:pt x="19597" y="1785"/>
                        <a:pt x="19594" y="1785"/>
                        <a:pt x="19591" y="1785"/>
                      </a:cubicBezTo>
                      <a:cubicBezTo>
                        <a:pt x="19581" y="1779"/>
                        <a:pt x="19572" y="1772"/>
                        <a:pt x="19565" y="1763"/>
                      </a:cubicBezTo>
                      <a:cubicBezTo>
                        <a:pt x="19546" y="1747"/>
                        <a:pt x="19530" y="1734"/>
                        <a:pt x="19520" y="1724"/>
                      </a:cubicBezTo>
                      <a:cubicBezTo>
                        <a:pt x="19517" y="1721"/>
                        <a:pt x="19517" y="1717"/>
                        <a:pt x="19514" y="1714"/>
                      </a:cubicBezTo>
                      <a:cubicBezTo>
                        <a:pt x="19498" y="1698"/>
                        <a:pt x="19478" y="1679"/>
                        <a:pt x="19478" y="1656"/>
                      </a:cubicBezTo>
                      <a:cubicBezTo>
                        <a:pt x="19475" y="1627"/>
                        <a:pt x="19491" y="1602"/>
                        <a:pt x="19510" y="1582"/>
                      </a:cubicBezTo>
                      <a:cubicBezTo>
                        <a:pt x="19527" y="1569"/>
                        <a:pt x="19546" y="1556"/>
                        <a:pt x="19568" y="1556"/>
                      </a:cubicBezTo>
                      <a:cubicBezTo>
                        <a:pt x="19575" y="1556"/>
                        <a:pt x="19581" y="1556"/>
                        <a:pt x="19588" y="1560"/>
                      </a:cubicBezTo>
                      <a:cubicBezTo>
                        <a:pt x="19617" y="1569"/>
                        <a:pt x="19613" y="1592"/>
                        <a:pt x="19607" y="1615"/>
                      </a:cubicBezTo>
                      <a:cubicBezTo>
                        <a:pt x="19601" y="1634"/>
                        <a:pt x="19594" y="1653"/>
                        <a:pt x="19604" y="1669"/>
                      </a:cubicBezTo>
                      <a:cubicBezTo>
                        <a:pt x="19610" y="1692"/>
                        <a:pt x="19636" y="1701"/>
                        <a:pt x="19659" y="1704"/>
                      </a:cubicBezTo>
                      <a:cubicBezTo>
                        <a:pt x="19662" y="1704"/>
                        <a:pt x="19665" y="1704"/>
                        <a:pt x="19668" y="1704"/>
                      </a:cubicBezTo>
                      <a:cubicBezTo>
                        <a:pt x="19694" y="1708"/>
                        <a:pt x="19720" y="1695"/>
                        <a:pt x="19739" y="1679"/>
                      </a:cubicBezTo>
                      <a:cubicBezTo>
                        <a:pt x="19813" y="1640"/>
                        <a:pt x="19881" y="1585"/>
                        <a:pt x="19955" y="1547"/>
                      </a:cubicBezTo>
                      <a:cubicBezTo>
                        <a:pt x="20055" y="1492"/>
                        <a:pt x="20164" y="1447"/>
                        <a:pt x="20277" y="1424"/>
                      </a:cubicBezTo>
                      <a:cubicBezTo>
                        <a:pt x="20393" y="1399"/>
                        <a:pt x="20518" y="1389"/>
                        <a:pt x="20631" y="1428"/>
                      </a:cubicBezTo>
                      <a:cubicBezTo>
                        <a:pt x="20734" y="1463"/>
                        <a:pt x="20821" y="1531"/>
                        <a:pt x="20908" y="1598"/>
                      </a:cubicBezTo>
                      <a:cubicBezTo>
                        <a:pt x="20879" y="1602"/>
                        <a:pt x="20850" y="1605"/>
                        <a:pt x="20821" y="1611"/>
                      </a:cubicBezTo>
                      <a:moveTo>
                        <a:pt x="20947" y="1595"/>
                      </a:moveTo>
                      <a:lnTo>
                        <a:pt x="20947" y="1595"/>
                      </a:lnTo>
                      <a:cubicBezTo>
                        <a:pt x="20940" y="1592"/>
                        <a:pt x="20934" y="1592"/>
                        <a:pt x="20931" y="1592"/>
                      </a:cubicBezTo>
                      <a:cubicBezTo>
                        <a:pt x="20924" y="1589"/>
                        <a:pt x="20921" y="1585"/>
                        <a:pt x="20915" y="1579"/>
                      </a:cubicBezTo>
                      <a:cubicBezTo>
                        <a:pt x="20847" y="1511"/>
                        <a:pt x="20766" y="1454"/>
                        <a:pt x="20676" y="1415"/>
                      </a:cubicBezTo>
                      <a:cubicBezTo>
                        <a:pt x="20670" y="1415"/>
                        <a:pt x="20663" y="1411"/>
                        <a:pt x="20657" y="1408"/>
                      </a:cubicBezTo>
                      <a:cubicBezTo>
                        <a:pt x="20496" y="1347"/>
                        <a:pt x="20316" y="1367"/>
                        <a:pt x="20155" y="1418"/>
                      </a:cubicBezTo>
                      <a:cubicBezTo>
                        <a:pt x="20065" y="1447"/>
                        <a:pt x="19981" y="1486"/>
                        <a:pt x="19900" y="1534"/>
                      </a:cubicBezTo>
                      <a:cubicBezTo>
                        <a:pt x="19855" y="1560"/>
                        <a:pt x="19823" y="1582"/>
                        <a:pt x="19778" y="1611"/>
                      </a:cubicBezTo>
                      <a:cubicBezTo>
                        <a:pt x="19781" y="1582"/>
                        <a:pt x="19778" y="1556"/>
                        <a:pt x="19765" y="1534"/>
                      </a:cubicBezTo>
                      <a:cubicBezTo>
                        <a:pt x="19800" y="1524"/>
                        <a:pt x="19903" y="1499"/>
                        <a:pt x="19916" y="1495"/>
                      </a:cubicBezTo>
                      <a:cubicBezTo>
                        <a:pt x="19971" y="1483"/>
                        <a:pt x="20203" y="1386"/>
                        <a:pt x="20267" y="1363"/>
                      </a:cubicBezTo>
                      <a:cubicBezTo>
                        <a:pt x="20422" y="1315"/>
                        <a:pt x="20589" y="1328"/>
                        <a:pt x="20741" y="1376"/>
                      </a:cubicBezTo>
                      <a:cubicBezTo>
                        <a:pt x="20863" y="1415"/>
                        <a:pt x="20989" y="1486"/>
                        <a:pt x="21053" y="1598"/>
                      </a:cubicBezTo>
                      <a:cubicBezTo>
                        <a:pt x="21018" y="1598"/>
                        <a:pt x="20982" y="1595"/>
                        <a:pt x="20947" y="1595"/>
                      </a:cubicBezTo>
                      <a:moveTo>
                        <a:pt x="21092" y="1602"/>
                      </a:moveTo>
                      <a:lnTo>
                        <a:pt x="21092" y="1602"/>
                      </a:lnTo>
                      <a:cubicBezTo>
                        <a:pt x="21089" y="1602"/>
                        <a:pt x="21085" y="1602"/>
                        <a:pt x="21082" y="1598"/>
                      </a:cubicBezTo>
                      <a:cubicBezTo>
                        <a:pt x="21079" y="1598"/>
                        <a:pt x="21079" y="1595"/>
                        <a:pt x="21076" y="1592"/>
                      </a:cubicBezTo>
                      <a:cubicBezTo>
                        <a:pt x="21021" y="1499"/>
                        <a:pt x="20934" y="1418"/>
                        <a:pt x="20831" y="1376"/>
                      </a:cubicBezTo>
                      <a:cubicBezTo>
                        <a:pt x="20760" y="1347"/>
                        <a:pt x="20683" y="1325"/>
                        <a:pt x="20606" y="1309"/>
                      </a:cubicBezTo>
                      <a:cubicBezTo>
                        <a:pt x="20609" y="1309"/>
                        <a:pt x="20609" y="1309"/>
                        <a:pt x="20612" y="1309"/>
                      </a:cubicBezTo>
                      <a:cubicBezTo>
                        <a:pt x="20696" y="1312"/>
                        <a:pt x="20782" y="1315"/>
                        <a:pt x="20860" y="1347"/>
                      </a:cubicBezTo>
                      <a:cubicBezTo>
                        <a:pt x="20931" y="1379"/>
                        <a:pt x="20995" y="1424"/>
                        <a:pt x="21053" y="1479"/>
                      </a:cubicBezTo>
                      <a:cubicBezTo>
                        <a:pt x="21079" y="1505"/>
                        <a:pt x="21108" y="1534"/>
                        <a:pt x="21127" y="1563"/>
                      </a:cubicBezTo>
                      <a:cubicBezTo>
                        <a:pt x="21127" y="1566"/>
                        <a:pt x="21130" y="1566"/>
                        <a:pt x="21130" y="1569"/>
                      </a:cubicBezTo>
                      <a:cubicBezTo>
                        <a:pt x="21140" y="1582"/>
                        <a:pt x="21147" y="1598"/>
                        <a:pt x="21153" y="1615"/>
                      </a:cubicBezTo>
                      <a:cubicBezTo>
                        <a:pt x="21134" y="1611"/>
                        <a:pt x="21111" y="1608"/>
                        <a:pt x="21092" y="1602"/>
                      </a:cubicBezTo>
                      <a:moveTo>
                        <a:pt x="21349" y="1688"/>
                      </a:moveTo>
                      <a:lnTo>
                        <a:pt x="21349" y="1688"/>
                      </a:lnTo>
                      <a:cubicBezTo>
                        <a:pt x="21291" y="1656"/>
                        <a:pt x="21237" y="1637"/>
                        <a:pt x="21172" y="1621"/>
                      </a:cubicBezTo>
                      <a:cubicBezTo>
                        <a:pt x="21175" y="1618"/>
                        <a:pt x="21166" y="1598"/>
                        <a:pt x="21153" y="1576"/>
                      </a:cubicBezTo>
                      <a:cubicBezTo>
                        <a:pt x="21217" y="1592"/>
                        <a:pt x="21269" y="1598"/>
                        <a:pt x="21333" y="1572"/>
                      </a:cubicBezTo>
                      <a:cubicBezTo>
                        <a:pt x="21401" y="1543"/>
                        <a:pt x="21481" y="1483"/>
                        <a:pt x="21559" y="1515"/>
                      </a:cubicBezTo>
                      <a:cubicBezTo>
                        <a:pt x="21562" y="1515"/>
                        <a:pt x="21562" y="1508"/>
                        <a:pt x="21562" y="1508"/>
                      </a:cubicBezTo>
                      <a:cubicBezTo>
                        <a:pt x="21511" y="1479"/>
                        <a:pt x="21456" y="1495"/>
                        <a:pt x="21407" y="1518"/>
                      </a:cubicBezTo>
                      <a:cubicBezTo>
                        <a:pt x="21369" y="1534"/>
                        <a:pt x="21330" y="1553"/>
                        <a:pt x="21291" y="1563"/>
                      </a:cubicBezTo>
                      <a:cubicBezTo>
                        <a:pt x="21240" y="1576"/>
                        <a:pt x="21191" y="1563"/>
                        <a:pt x="21140" y="1550"/>
                      </a:cubicBezTo>
                      <a:lnTo>
                        <a:pt x="21140" y="1550"/>
                      </a:lnTo>
                      <a:cubicBezTo>
                        <a:pt x="21130" y="1531"/>
                        <a:pt x="21121" y="1515"/>
                        <a:pt x="21118" y="1515"/>
                      </a:cubicBezTo>
                      <a:cubicBezTo>
                        <a:pt x="21089" y="1466"/>
                        <a:pt x="21043" y="1424"/>
                        <a:pt x="21002" y="1392"/>
                      </a:cubicBezTo>
                      <a:cubicBezTo>
                        <a:pt x="20986" y="1379"/>
                        <a:pt x="20969" y="1370"/>
                        <a:pt x="20956" y="1360"/>
                      </a:cubicBezTo>
                      <a:cubicBezTo>
                        <a:pt x="20998" y="1341"/>
                        <a:pt x="21031" y="1305"/>
                        <a:pt x="21056" y="1263"/>
                      </a:cubicBezTo>
                      <a:cubicBezTo>
                        <a:pt x="21076" y="1238"/>
                        <a:pt x="21089" y="1206"/>
                        <a:pt x="21102" y="1177"/>
                      </a:cubicBezTo>
                      <a:cubicBezTo>
                        <a:pt x="21114" y="1151"/>
                        <a:pt x="21127" y="1122"/>
                        <a:pt x="21150" y="1106"/>
                      </a:cubicBezTo>
                      <a:cubicBezTo>
                        <a:pt x="21163" y="1099"/>
                        <a:pt x="21179" y="1096"/>
                        <a:pt x="21191" y="1086"/>
                      </a:cubicBezTo>
                      <a:cubicBezTo>
                        <a:pt x="21195" y="1086"/>
                        <a:pt x="21195" y="1083"/>
                        <a:pt x="21191" y="1080"/>
                      </a:cubicBezTo>
                      <a:cubicBezTo>
                        <a:pt x="21127" y="1077"/>
                        <a:pt x="21102" y="1131"/>
                        <a:pt x="21076" y="1180"/>
                      </a:cubicBezTo>
                      <a:cubicBezTo>
                        <a:pt x="21043" y="1251"/>
                        <a:pt x="21002" y="1315"/>
                        <a:pt x="20927" y="1344"/>
                      </a:cubicBezTo>
                      <a:cubicBezTo>
                        <a:pt x="20918" y="1338"/>
                        <a:pt x="20908" y="1331"/>
                        <a:pt x="20895" y="1328"/>
                      </a:cubicBezTo>
                      <a:cubicBezTo>
                        <a:pt x="20892" y="1325"/>
                        <a:pt x="20860" y="1315"/>
                        <a:pt x="20857" y="1312"/>
                      </a:cubicBezTo>
                      <a:cubicBezTo>
                        <a:pt x="20850" y="1292"/>
                        <a:pt x="20841" y="1273"/>
                        <a:pt x="20831" y="1257"/>
                      </a:cubicBezTo>
                      <a:cubicBezTo>
                        <a:pt x="20892" y="1267"/>
                        <a:pt x="20969" y="1212"/>
                        <a:pt x="21008" y="1170"/>
                      </a:cubicBezTo>
                      <a:cubicBezTo>
                        <a:pt x="21037" y="1138"/>
                        <a:pt x="21063" y="1099"/>
                        <a:pt x="21082" y="1064"/>
                      </a:cubicBezTo>
                      <a:cubicBezTo>
                        <a:pt x="21095" y="1041"/>
                        <a:pt x="21102" y="1019"/>
                        <a:pt x="21114" y="999"/>
                      </a:cubicBezTo>
                      <a:cubicBezTo>
                        <a:pt x="21137" y="962"/>
                        <a:pt x="21195" y="930"/>
                        <a:pt x="21230" y="977"/>
                      </a:cubicBezTo>
                      <a:cubicBezTo>
                        <a:pt x="21234" y="983"/>
                        <a:pt x="21240" y="986"/>
                        <a:pt x="21246" y="980"/>
                      </a:cubicBezTo>
                      <a:cubicBezTo>
                        <a:pt x="21285" y="943"/>
                        <a:pt x="21369" y="949"/>
                        <a:pt x="21398" y="996"/>
                      </a:cubicBezTo>
                      <a:cubicBezTo>
                        <a:pt x="21401" y="1003"/>
                        <a:pt x="21407" y="996"/>
                        <a:pt x="21404" y="990"/>
                      </a:cubicBezTo>
                      <a:cubicBezTo>
                        <a:pt x="21378" y="930"/>
                        <a:pt x="21291" y="923"/>
                        <a:pt x="21240" y="959"/>
                      </a:cubicBezTo>
                      <a:cubicBezTo>
                        <a:pt x="21188" y="901"/>
                        <a:pt x="21114" y="949"/>
                        <a:pt x="21085" y="1009"/>
                      </a:cubicBezTo>
                      <a:cubicBezTo>
                        <a:pt x="21059" y="1061"/>
                        <a:pt x="21027" y="1115"/>
                        <a:pt x="20986" y="1161"/>
                      </a:cubicBezTo>
                      <a:cubicBezTo>
                        <a:pt x="20953" y="1196"/>
                        <a:pt x="20876" y="1251"/>
                        <a:pt x="20824" y="1234"/>
                      </a:cubicBezTo>
                      <a:cubicBezTo>
                        <a:pt x="20821" y="1231"/>
                        <a:pt x="20818" y="1234"/>
                        <a:pt x="20818" y="1234"/>
                      </a:cubicBezTo>
                      <a:cubicBezTo>
                        <a:pt x="20779" y="1180"/>
                        <a:pt x="20731" y="1128"/>
                        <a:pt x="20676" y="1090"/>
                      </a:cubicBezTo>
                      <a:cubicBezTo>
                        <a:pt x="20689" y="1090"/>
                        <a:pt x="20699" y="1086"/>
                        <a:pt x="20709" y="1080"/>
                      </a:cubicBezTo>
                      <a:cubicBezTo>
                        <a:pt x="20738" y="1067"/>
                        <a:pt x="20754" y="1041"/>
                        <a:pt x="20766" y="1016"/>
                      </a:cubicBezTo>
                      <a:cubicBezTo>
                        <a:pt x="20776" y="990"/>
                        <a:pt x="20786" y="964"/>
                        <a:pt x="20802" y="943"/>
                      </a:cubicBezTo>
                      <a:cubicBezTo>
                        <a:pt x="20805" y="939"/>
                        <a:pt x="20808" y="936"/>
                        <a:pt x="20811" y="933"/>
                      </a:cubicBezTo>
                      <a:cubicBezTo>
                        <a:pt x="20818" y="936"/>
                        <a:pt x="20821" y="939"/>
                        <a:pt x="20828" y="939"/>
                      </a:cubicBezTo>
                      <a:cubicBezTo>
                        <a:pt x="20831" y="930"/>
                        <a:pt x="20841" y="917"/>
                        <a:pt x="20850" y="910"/>
                      </a:cubicBezTo>
                      <a:cubicBezTo>
                        <a:pt x="20850" y="910"/>
                        <a:pt x="20847" y="910"/>
                        <a:pt x="20847" y="907"/>
                      </a:cubicBezTo>
                      <a:lnTo>
                        <a:pt x="20850" y="907"/>
                      </a:lnTo>
                      <a:cubicBezTo>
                        <a:pt x="20876" y="891"/>
                        <a:pt x="20918" y="875"/>
                        <a:pt x="20947" y="891"/>
                      </a:cubicBezTo>
                      <a:cubicBezTo>
                        <a:pt x="20979" y="910"/>
                        <a:pt x="20982" y="977"/>
                        <a:pt x="20950" y="999"/>
                      </a:cubicBezTo>
                      <a:cubicBezTo>
                        <a:pt x="20934" y="1009"/>
                        <a:pt x="20908" y="1006"/>
                        <a:pt x="20886" y="999"/>
                      </a:cubicBezTo>
                      <a:cubicBezTo>
                        <a:pt x="20876" y="996"/>
                        <a:pt x="20870" y="990"/>
                        <a:pt x="20860" y="983"/>
                      </a:cubicBezTo>
                      <a:cubicBezTo>
                        <a:pt x="20854" y="977"/>
                        <a:pt x="20850" y="977"/>
                        <a:pt x="20844" y="977"/>
                      </a:cubicBezTo>
                      <a:cubicBezTo>
                        <a:pt x="20824" y="980"/>
                        <a:pt x="20811" y="1009"/>
                        <a:pt x="20808" y="1022"/>
                      </a:cubicBezTo>
                      <a:cubicBezTo>
                        <a:pt x="20805" y="1045"/>
                        <a:pt x="20811" y="1074"/>
                        <a:pt x="20824" y="1090"/>
                      </a:cubicBezTo>
                      <a:cubicBezTo>
                        <a:pt x="20857" y="1128"/>
                        <a:pt x="20918" y="1109"/>
                        <a:pt x="20953" y="1090"/>
                      </a:cubicBezTo>
                      <a:cubicBezTo>
                        <a:pt x="21005" y="1061"/>
                        <a:pt x="21031" y="1012"/>
                        <a:pt x="21053" y="962"/>
                      </a:cubicBezTo>
                      <a:cubicBezTo>
                        <a:pt x="21069" y="923"/>
                        <a:pt x="21092" y="888"/>
                        <a:pt x="21121" y="859"/>
                      </a:cubicBezTo>
                      <a:cubicBezTo>
                        <a:pt x="21124" y="859"/>
                        <a:pt x="21127" y="859"/>
                        <a:pt x="21130" y="859"/>
                      </a:cubicBezTo>
                      <a:cubicBezTo>
                        <a:pt x="21130" y="852"/>
                        <a:pt x="21134" y="849"/>
                        <a:pt x="21134" y="846"/>
                      </a:cubicBezTo>
                      <a:cubicBezTo>
                        <a:pt x="21147" y="836"/>
                        <a:pt x="21156" y="827"/>
                        <a:pt x="21166" y="820"/>
                      </a:cubicBezTo>
                      <a:cubicBezTo>
                        <a:pt x="21195" y="807"/>
                        <a:pt x="21224" y="801"/>
                        <a:pt x="21253" y="814"/>
                      </a:cubicBezTo>
                      <a:cubicBezTo>
                        <a:pt x="21288" y="833"/>
                        <a:pt x="21285" y="869"/>
                        <a:pt x="21298" y="901"/>
                      </a:cubicBezTo>
                      <a:cubicBezTo>
                        <a:pt x="21298" y="910"/>
                        <a:pt x="21307" y="914"/>
                        <a:pt x="21314" y="910"/>
                      </a:cubicBezTo>
                      <a:cubicBezTo>
                        <a:pt x="21340" y="904"/>
                        <a:pt x="21372" y="901"/>
                        <a:pt x="21398" y="914"/>
                      </a:cubicBezTo>
                      <a:cubicBezTo>
                        <a:pt x="21430" y="926"/>
                        <a:pt x="21452" y="955"/>
                        <a:pt x="21456" y="986"/>
                      </a:cubicBezTo>
                      <a:cubicBezTo>
                        <a:pt x="21459" y="1016"/>
                        <a:pt x="21459" y="1038"/>
                        <a:pt x="21485" y="1058"/>
                      </a:cubicBezTo>
                      <a:cubicBezTo>
                        <a:pt x="21507" y="1074"/>
                        <a:pt x="21533" y="1083"/>
                        <a:pt x="21546" y="1109"/>
                      </a:cubicBezTo>
                      <a:cubicBezTo>
                        <a:pt x="21555" y="1125"/>
                        <a:pt x="21562" y="1144"/>
                        <a:pt x="21565" y="1161"/>
                      </a:cubicBezTo>
                      <a:cubicBezTo>
                        <a:pt x="21555" y="1164"/>
                        <a:pt x="21562" y="1167"/>
                        <a:pt x="21559" y="1180"/>
                      </a:cubicBezTo>
                      <a:cubicBezTo>
                        <a:pt x="21555" y="1225"/>
                        <a:pt x="21520" y="1254"/>
                        <a:pt x="21478" y="1257"/>
                      </a:cubicBezTo>
                      <a:cubicBezTo>
                        <a:pt x="21475" y="1257"/>
                        <a:pt x="21468" y="1257"/>
                        <a:pt x="21462" y="1257"/>
                      </a:cubicBezTo>
                      <a:cubicBezTo>
                        <a:pt x="21436" y="1251"/>
                        <a:pt x="21401" y="1234"/>
                        <a:pt x="21391" y="1206"/>
                      </a:cubicBezTo>
                      <a:cubicBezTo>
                        <a:pt x="21385" y="1190"/>
                        <a:pt x="21391" y="1186"/>
                        <a:pt x="21404" y="1177"/>
                      </a:cubicBezTo>
                      <a:cubicBezTo>
                        <a:pt x="21411" y="1170"/>
                        <a:pt x="21420" y="1164"/>
                        <a:pt x="21427" y="1157"/>
                      </a:cubicBezTo>
                      <a:cubicBezTo>
                        <a:pt x="21459" y="1109"/>
                        <a:pt x="21423" y="1061"/>
                        <a:pt x="21375" y="1045"/>
                      </a:cubicBezTo>
                      <a:cubicBezTo>
                        <a:pt x="21359" y="1038"/>
                        <a:pt x="21343" y="1035"/>
                        <a:pt x="21330" y="1035"/>
                      </a:cubicBezTo>
                      <a:cubicBezTo>
                        <a:pt x="21295" y="1038"/>
                        <a:pt x="21259" y="1051"/>
                        <a:pt x="21234" y="1070"/>
                      </a:cubicBezTo>
                      <a:cubicBezTo>
                        <a:pt x="21195" y="1099"/>
                        <a:pt x="21163" y="1144"/>
                        <a:pt x="21159" y="1190"/>
                      </a:cubicBezTo>
                      <a:cubicBezTo>
                        <a:pt x="21153" y="1231"/>
                        <a:pt x="21175" y="1296"/>
                        <a:pt x="21221" y="1305"/>
                      </a:cubicBezTo>
                      <a:cubicBezTo>
                        <a:pt x="21224" y="1305"/>
                        <a:pt x="21227" y="1305"/>
                        <a:pt x="21230" y="1305"/>
                      </a:cubicBezTo>
                      <a:cubicBezTo>
                        <a:pt x="21250" y="1305"/>
                        <a:pt x="21266" y="1296"/>
                        <a:pt x="21282" y="1289"/>
                      </a:cubicBezTo>
                      <a:cubicBezTo>
                        <a:pt x="21295" y="1283"/>
                        <a:pt x="21301" y="1283"/>
                        <a:pt x="21311" y="1283"/>
                      </a:cubicBezTo>
                      <a:cubicBezTo>
                        <a:pt x="21327" y="1283"/>
                        <a:pt x="21340" y="1289"/>
                        <a:pt x="21353" y="1302"/>
                      </a:cubicBezTo>
                      <a:cubicBezTo>
                        <a:pt x="21375" y="1318"/>
                        <a:pt x="21395" y="1350"/>
                        <a:pt x="21391" y="1379"/>
                      </a:cubicBezTo>
                      <a:cubicBezTo>
                        <a:pt x="21385" y="1399"/>
                        <a:pt x="21366" y="1415"/>
                        <a:pt x="21346" y="1415"/>
                      </a:cubicBezTo>
                      <a:cubicBezTo>
                        <a:pt x="21333" y="1415"/>
                        <a:pt x="21323" y="1411"/>
                        <a:pt x="21317" y="1399"/>
                      </a:cubicBezTo>
                      <a:cubicBezTo>
                        <a:pt x="21304" y="1379"/>
                        <a:pt x="21298" y="1363"/>
                        <a:pt x="21272" y="1354"/>
                      </a:cubicBezTo>
                      <a:cubicBezTo>
                        <a:pt x="21266" y="1354"/>
                        <a:pt x="21259" y="1354"/>
                        <a:pt x="21256" y="1354"/>
                      </a:cubicBezTo>
                      <a:cubicBezTo>
                        <a:pt x="21237" y="1354"/>
                        <a:pt x="21221" y="1360"/>
                        <a:pt x="21211" y="1370"/>
                      </a:cubicBezTo>
                      <a:cubicBezTo>
                        <a:pt x="21175" y="1405"/>
                        <a:pt x="21182" y="1470"/>
                        <a:pt x="21224" y="1495"/>
                      </a:cubicBezTo>
                      <a:cubicBezTo>
                        <a:pt x="21243" y="1508"/>
                        <a:pt x="21272" y="1511"/>
                        <a:pt x="21301" y="1511"/>
                      </a:cubicBezTo>
                      <a:cubicBezTo>
                        <a:pt x="21330" y="1511"/>
                        <a:pt x="21359" y="1505"/>
                        <a:pt x="21382" y="1499"/>
                      </a:cubicBezTo>
                      <a:cubicBezTo>
                        <a:pt x="21430" y="1483"/>
                        <a:pt x="21475" y="1457"/>
                        <a:pt x="21527" y="1457"/>
                      </a:cubicBezTo>
                      <a:cubicBezTo>
                        <a:pt x="21533" y="1457"/>
                        <a:pt x="21543" y="1457"/>
                        <a:pt x="21549" y="1460"/>
                      </a:cubicBezTo>
                      <a:cubicBezTo>
                        <a:pt x="21604" y="1473"/>
                        <a:pt x="21652" y="1511"/>
                        <a:pt x="21668" y="1566"/>
                      </a:cubicBezTo>
                      <a:cubicBezTo>
                        <a:pt x="21678" y="1595"/>
                        <a:pt x="21675" y="1624"/>
                        <a:pt x="21655" y="1650"/>
                      </a:cubicBezTo>
                      <a:cubicBezTo>
                        <a:pt x="21639" y="1666"/>
                        <a:pt x="21617" y="1679"/>
                        <a:pt x="21591" y="1679"/>
                      </a:cubicBezTo>
                      <a:cubicBezTo>
                        <a:pt x="21584" y="1679"/>
                        <a:pt x="21578" y="1679"/>
                        <a:pt x="21568" y="1676"/>
                      </a:cubicBezTo>
                      <a:cubicBezTo>
                        <a:pt x="21527" y="1656"/>
                        <a:pt x="21572" y="1602"/>
                        <a:pt x="21559" y="1569"/>
                      </a:cubicBezTo>
                      <a:cubicBezTo>
                        <a:pt x="21549" y="1543"/>
                        <a:pt x="21523" y="1531"/>
                        <a:pt x="21498" y="1531"/>
                      </a:cubicBezTo>
                      <a:cubicBezTo>
                        <a:pt x="21475" y="1531"/>
                        <a:pt x="21456" y="1537"/>
                        <a:pt x="21439" y="1547"/>
                      </a:cubicBezTo>
                      <a:cubicBezTo>
                        <a:pt x="21398" y="1569"/>
                        <a:pt x="21362" y="1618"/>
                        <a:pt x="21372" y="1669"/>
                      </a:cubicBezTo>
                      <a:cubicBezTo>
                        <a:pt x="21375" y="1669"/>
                        <a:pt x="21375" y="1672"/>
                        <a:pt x="21378" y="1676"/>
                      </a:cubicBezTo>
                      <a:cubicBezTo>
                        <a:pt x="21382" y="1692"/>
                        <a:pt x="21391" y="1701"/>
                        <a:pt x="21398" y="1714"/>
                      </a:cubicBezTo>
                      <a:cubicBezTo>
                        <a:pt x="21382" y="1704"/>
                        <a:pt x="21366" y="1695"/>
                        <a:pt x="21349" y="1688"/>
                      </a:cubicBezTo>
                      <a:moveTo>
                        <a:pt x="22744" y="1611"/>
                      </a:moveTo>
                      <a:lnTo>
                        <a:pt x="22744" y="1611"/>
                      </a:lnTo>
                      <a:cubicBezTo>
                        <a:pt x="22731" y="1615"/>
                        <a:pt x="22715" y="1618"/>
                        <a:pt x="22699" y="1624"/>
                      </a:cubicBezTo>
                      <a:cubicBezTo>
                        <a:pt x="22686" y="1615"/>
                        <a:pt x="22673" y="1605"/>
                        <a:pt x="22660" y="1595"/>
                      </a:cubicBezTo>
                      <a:cubicBezTo>
                        <a:pt x="22650" y="1589"/>
                        <a:pt x="22641" y="1582"/>
                        <a:pt x="22631" y="1576"/>
                      </a:cubicBezTo>
                      <a:cubicBezTo>
                        <a:pt x="22599" y="1553"/>
                        <a:pt x="22567" y="1531"/>
                        <a:pt x="22528" y="1518"/>
                      </a:cubicBezTo>
                      <a:cubicBezTo>
                        <a:pt x="22486" y="1502"/>
                        <a:pt x="22448" y="1492"/>
                        <a:pt x="22406" y="1486"/>
                      </a:cubicBezTo>
                      <a:cubicBezTo>
                        <a:pt x="22251" y="1463"/>
                        <a:pt x="22096" y="1495"/>
                        <a:pt x="21955" y="1560"/>
                      </a:cubicBezTo>
                      <a:cubicBezTo>
                        <a:pt x="21807" y="1624"/>
                        <a:pt x="21671" y="1717"/>
                        <a:pt x="21523" y="1782"/>
                      </a:cubicBezTo>
                      <a:cubicBezTo>
                        <a:pt x="21520" y="1785"/>
                        <a:pt x="21517" y="1785"/>
                        <a:pt x="21514" y="1785"/>
                      </a:cubicBezTo>
                      <a:cubicBezTo>
                        <a:pt x="21504" y="1779"/>
                        <a:pt x="21494" y="1772"/>
                        <a:pt x="21488" y="1763"/>
                      </a:cubicBezTo>
                      <a:cubicBezTo>
                        <a:pt x="21468" y="1747"/>
                        <a:pt x="21452" y="1734"/>
                        <a:pt x="21443" y="1724"/>
                      </a:cubicBezTo>
                      <a:cubicBezTo>
                        <a:pt x="21439" y="1721"/>
                        <a:pt x="21439" y="1717"/>
                        <a:pt x="21436" y="1714"/>
                      </a:cubicBezTo>
                      <a:cubicBezTo>
                        <a:pt x="21420" y="1698"/>
                        <a:pt x="21401" y="1679"/>
                        <a:pt x="21401" y="1656"/>
                      </a:cubicBezTo>
                      <a:cubicBezTo>
                        <a:pt x="21398" y="1627"/>
                        <a:pt x="21414" y="1602"/>
                        <a:pt x="21433" y="1582"/>
                      </a:cubicBezTo>
                      <a:cubicBezTo>
                        <a:pt x="21449" y="1569"/>
                        <a:pt x="21468" y="1556"/>
                        <a:pt x="21491" y="1556"/>
                      </a:cubicBezTo>
                      <a:cubicBezTo>
                        <a:pt x="21498" y="1556"/>
                        <a:pt x="21504" y="1556"/>
                        <a:pt x="21511" y="1560"/>
                      </a:cubicBezTo>
                      <a:cubicBezTo>
                        <a:pt x="21539" y="1569"/>
                        <a:pt x="21536" y="1592"/>
                        <a:pt x="21530" y="1615"/>
                      </a:cubicBezTo>
                      <a:cubicBezTo>
                        <a:pt x="21523" y="1634"/>
                        <a:pt x="21517" y="1653"/>
                        <a:pt x="21527" y="1669"/>
                      </a:cubicBezTo>
                      <a:cubicBezTo>
                        <a:pt x="21533" y="1692"/>
                        <a:pt x="21559" y="1701"/>
                        <a:pt x="21581" y="1704"/>
                      </a:cubicBezTo>
                      <a:cubicBezTo>
                        <a:pt x="21584" y="1704"/>
                        <a:pt x="21588" y="1704"/>
                        <a:pt x="21591" y="1704"/>
                      </a:cubicBezTo>
                      <a:cubicBezTo>
                        <a:pt x="21617" y="1708"/>
                        <a:pt x="21643" y="1695"/>
                        <a:pt x="21662" y="1679"/>
                      </a:cubicBezTo>
                      <a:cubicBezTo>
                        <a:pt x="21736" y="1640"/>
                        <a:pt x="21804" y="1585"/>
                        <a:pt x="21878" y="1547"/>
                      </a:cubicBezTo>
                      <a:cubicBezTo>
                        <a:pt x="21977" y="1492"/>
                        <a:pt x="22087" y="1447"/>
                        <a:pt x="22200" y="1424"/>
                      </a:cubicBezTo>
                      <a:cubicBezTo>
                        <a:pt x="22316" y="1399"/>
                        <a:pt x="22441" y="1389"/>
                        <a:pt x="22554" y="1428"/>
                      </a:cubicBezTo>
                      <a:cubicBezTo>
                        <a:pt x="22657" y="1463"/>
                        <a:pt x="22744" y="1531"/>
                        <a:pt x="22831" y="1598"/>
                      </a:cubicBezTo>
                      <a:cubicBezTo>
                        <a:pt x="22802" y="1602"/>
                        <a:pt x="22773" y="1605"/>
                        <a:pt x="22744" y="1611"/>
                      </a:cubicBezTo>
                      <a:moveTo>
                        <a:pt x="22869" y="1595"/>
                      </a:moveTo>
                      <a:lnTo>
                        <a:pt x="22869" y="1595"/>
                      </a:lnTo>
                      <a:cubicBezTo>
                        <a:pt x="22863" y="1592"/>
                        <a:pt x="22857" y="1592"/>
                        <a:pt x="22853" y="1592"/>
                      </a:cubicBezTo>
                      <a:cubicBezTo>
                        <a:pt x="22847" y="1589"/>
                        <a:pt x="22844" y="1585"/>
                        <a:pt x="22837" y="1579"/>
                      </a:cubicBezTo>
                      <a:cubicBezTo>
                        <a:pt x="22770" y="1511"/>
                        <a:pt x="22689" y="1454"/>
                        <a:pt x="22599" y="1415"/>
                      </a:cubicBezTo>
                      <a:cubicBezTo>
                        <a:pt x="22593" y="1415"/>
                        <a:pt x="22586" y="1411"/>
                        <a:pt x="22580" y="1408"/>
                      </a:cubicBezTo>
                      <a:cubicBezTo>
                        <a:pt x="22419" y="1347"/>
                        <a:pt x="22238" y="1367"/>
                        <a:pt x="22077" y="1418"/>
                      </a:cubicBezTo>
                      <a:cubicBezTo>
                        <a:pt x="21987" y="1447"/>
                        <a:pt x="21903" y="1486"/>
                        <a:pt x="21823" y="1534"/>
                      </a:cubicBezTo>
                      <a:cubicBezTo>
                        <a:pt x="21778" y="1560"/>
                        <a:pt x="21746" y="1582"/>
                        <a:pt x="21700" y="1611"/>
                      </a:cubicBezTo>
                      <a:cubicBezTo>
                        <a:pt x="21704" y="1582"/>
                        <a:pt x="21700" y="1556"/>
                        <a:pt x="21688" y="1534"/>
                      </a:cubicBezTo>
                      <a:cubicBezTo>
                        <a:pt x="21723" y="1524"/>
                        <a:pt x="21829" y="1499"/>
                        <a:pt x="21839" y="1495"/>
                      </a:cubicBezTo>
                      <a:cubicBezTo>
                        <a:pt x="21894" y="1483"/>
                        <a:pt x="22125" y="1386"/>
                        <a:pt x="22190" y="1363"/>
                      </a:cubicBezTo>
                      <a:cubicBezTo>
                        <a:pt x="22345" y="1315"/>
                        <a:pt x="22512" y="1328"/>
                        <a:pt x="22663" y="1376"/>
                      </a:cubicBezTo>
                      <a:cubicBezTo>
                        <a:pt x="22786" y="1415"/>
                        <a:pt x="22911" y="1486"/>
                        <a:pt x="22976" y="1598"/>
                      </a:cubicBezTo>
                      <a:cubicBezTo>
                        <a:pt x="22940" y="1598"/>
                        <a:pt x="22905" y="1595"/>
                        <a:pt x="22869" y="1595"/>
                      </a:cubicBezTo>
                      <a:moveTo>
                        <a:pt x="23014" y="1602"/>
                      </a:moveTo>
                      <a:lnTo>
                        <a:pt x="23014" y="1602"/>
                      </a:lnTo>
                      <a:cubicBezTo>
                        <a:pt x="23011" y="1602"/>
                        <a:pt x="23008" y="1602"/>
                        <a:pt x="23005" y="1598"/>
                      </a:cubicBezTo>
                      <a:cubicBezTo>
                        <a:pt x="23002" y="1598"/>
                        <a:pt x="23002" y="1595"/>
                        <a:pt x="22998" y="1592"/>
                      </a:cubicBezTo>
                      <a:cubicBezTo>
                        <a:pt x="22944" y="1499"/>
                        <a:pt x="22857" y="1418"/>
                        <a:pt x="22753" y="1376"/>
                      </a:cubicBezTo>
                      <a:cubicBezTo>
                        <a:pt x="22683" y="1347"/>
                        <a:pt x="22605" y="1325"/>
                        <a:pt x="22528" y="1309"/>
                      </a:cubicBezTo>
                      <a:cubicBezTo>
                        <a:pt x="22531" y="1309"/>
                        <a:pt x="22531" y="1309"/>
                        <a:pt x="22535" y="1309"/>
                      </a:cubicBezTo>
                      <a:cubicBezTo>
                        <a:pt x="22618" y="1312"/>
                        <a:pt x="22705" y="1315"/>
                        <a:pt x="22782" y="1347"/>
                      </a:cubicBezTo>
                      <a:cubicBezTo>
                        <a:pt x="22853" y="1379"/>
                        <a:pt x="22918" y="1424"/>
                        <a:pt x="22976" y="1479"/>
                      </a:cubicBezTo>
                      <a:cubicBezTo>
                        <a:pt x="23002" y="1505"/>
                        <a:pt x="23030" y="1534"/>
                        <a:pt x="23050" y="1563"/>
                      </a:cubicBezTo>
                      <a:cubicBezTo>
                        <a:pt x="23050" y="1566"/>
                        <a:pt x="23053" y="1566"/>
                        <a:pt x="23053" y="1569"/>
                      </a:cubicBezTo>
                      <a:cubicBezTo>
                        <a:pt x="23063" y="1582"/>
                        <a:pt x="23069" y="1598"/>
                        <a:pt x="23076" y="1615"/>
                      </a:cubicBezTo>
                      <a:cubicBezTo>
                        <a:pt x="23056" y="1611"/>
                        <a:pt x="23034" y="1608"/>
                        <a:pt x="23014" y="1602"/>
                      </a:cubicBezTo>
                      <a:moveTo>
                        <a:pt x="23272" y="1688"/>
                      </a:moveTo>
                      <a:lnTo>
                        <a:pt x="23272" y="1688"/>
                      </a:lnTo>
                      <a:cubicBezTo>
                        <a:pt x="23214" y="1656"/>
                        <a:pt x="23159" y="1637"/>
                        <a:pt x="23095" y="1621"/>
                      </a:cubicBezTo>
                      <a:cubicBezTo>
                        <a:pt x="23098" y="1618"/>
                        <a:pt x="23089" y="1598"/>
                        <a:pt x="23076" y="1576"/>
                      </a:cubicBezTo>
                      <a:cubicBezTo>
                        <a:pt x="23140" y="1592"/>
                        <a:pt x="23192" y="1598"/>
                        <a:pt x="23256" y="1572"/>
                      </a:cubicBezTo>
                      <a:cubicBezTo>
                        <a:pt x="23324" y="1543"/>
                        <a:pt x="23404" y="1483"/>
                        <a:pt x="23482" y="1515"/>
                      </a:cubicBezTo>
                      <a:cubicBezTo>
                        <a:pt x="23485" y="1515"/>
                        <a:pt x="23485" y="1508"/>
                        <a:pt x="23485" y="1508"/>
                      </a:cubicBezTo>
                      <a:cubicBezTo>
                        <a:pt x="23433" y="1479"/>
                        <a:pt x="23378" y="1495"/>
                        <a:pt x="23330" y="1518"/>
                      </a:cubicBezTo>
                      <a:cubicBezTo>
                        <a:pt x="23291" y="1534"/>
                        <a:pt x="23253" y="1553"/>
                        <a:pt x="23214" y="1563"/>
                      </a:cubicBezTo>
                      <a:cubicBezTo>
                        <a:pt x="23162" y="1576"/>
                        <a:pt x="23114" y="1563"/>
                        <a:pt x="23063" y="1550"/>
                      </a:cubicBezTo>
                      <a:lnTo>
                        <a:pt x="23063" y="1550"/>
                      </a:lnTo>
                      <a:cubicBezTo>
                        <a:pt x="23053" y="1531"/>
                        <a:pt x="23043" y="1515"/>
                        <a:pt x="23040" y="1515"/>
                      </a:cubicBezTo>
                      <a:cubicBezTo>
                        <a:pt x="23011" y="1466"/>
                        <a:pt x="22966" y="1424"/>
                        <a:pt x="22924" y="1392"/>
                      </a:cubicBezTo>
                      <a:cubicBezTo>
                        <a:pt x="22908" y="1379"/>
                        <a:pt x="22892" y="1370"/>
                        <a:pt x="22879" y="1360"/>
                      </a:cubicBezTo>
                      <a:cubicBezTo>
                        <a:pt x="22921" y="1341"/>
                        <a:pt x="22953" y="1305"/>
                        <a:pt x="22979" y="1263"/>
                      </a:cubicBezTo>
                      <a:cubicBezTo>
                        <a:pt x="22998" y="1238"/>
                        <a:pt x="23011" y="1206"/>
                        <a:pt x="23024" y="1177"/>
                      </a:cubicBezTo>
                      <a:cubicBezTo>
                        <a:pt x="23037" y="1151"/>
                        <a:pt x="23050" y="1122"/>
                        <a:pt x="23072" y="1106"/>
                      </a:cubicBezTo>
                      <a:cubicBezTo>
                        <a:pt x="23085" y="1099"/>
                        <a:pt x="23101" y="1096"/>
                        <a:pt x="23114" y="1086"/>
                      </a:cubicBezTo>
                      <a:cubicBezTo>
                        <a:pt x="23118" y="1086"/>
                        <a:pt x="23118" y="1083"/>
                        <a:pt x="23114" y="1080"/>
                      </a:cubicBezTo>
                      <a:cubicBezTo>
                        <a:pt x="23050" y="1077"/>
                        <a:pt x="23024" y="1131"/>
                        <a:pt x="22998" y="1180"/>
                      </a:cubicBezTo>
                      <a:cubicBezTo>
                        <a:pt x="22966" y="1251"/>
                        <a:pt x="22924" y="1315"/>
                        <a:pt x="22853" y="1344"/>
                      </a:cubicBezTo>
                      <a:cubicBezTo>
                        <a:pt x="22841" y="1338"/>
                        <a:pt x="22831" y="1331"/>
                        <a:pt x="22818" y="1328"/>
                      </a:cubicBezTo>
                      <a:cubicBezTo>
                        <a:pt x="22815" y="1325"/>
                        <a:pt x="22782" y="1315"/>
                        <a:pt x="22779" y="1312"/>
                      </a:cubicBezTo>
                      <a:cubicBezTo>
                        <a:pt x="22773" y="1292"/>
                        <a:pt x="22763" y="1273"/>
                        <a:pt x="22753" y="1257"/>
                      </a:cubicBezTo>
                      <a:cubicBezTo>
                        <a:pt x="22815" y="1267"/>
                        <a:pt x="22892" y="1212"/>
                        <a:pt x="22931" y="1170"/>
                      </a:cubicBezTo>
                      <a:cubicBezTo>
                        <a:pt x="22960" y="1138"/>
                        <a:pt x="22985" y="1099"/>
                        <a:pt x="23005" y="1064"/>
                      </a:cubicBezTo>
                      <a:cubicBezTo>
                        <a:pt x="23018" y="1041"/>
                        <a:pt x="23024" y="1019"/>
                        <a:pt x="23037" y="999"/>
                      </a:cubicBezTo>
                      <a:cubicBezTo>
                        <a:pt x="23059" y="962"/>
                        <a:pt x="23118" y="930"/>
                        <a:pt x="23153" y="977"/>
                      </a:cubicBezTo>
                      <a:cubicBezTo>
                        <a:pt x="23156" y="983"/>
                        <a:pt x="23162" y="986"/>
                        <a:pt x="23169" y="980"/>
                      </a:cubicBezTo>
                      <a:cubicBezTo>
                        <a:pt x="23208" y="943"/>
                        <a:pt x="23291" y="949"/>
                        <a:pt x="23320" y="996"/>
                      </a:cubicBezTo>
                      <a:cubicBezTo>
                        <a:pt x="23324" y="1003"/>
                        <a:pt x="23330" y="996"/>
                        <a:pt x="23330" y="990"/>
                      </a:cubicBezTo>
                      <a:cubicBezTo>
                        <a:pt x="23301" y="930"/>
                        <a:pt x="23214" y="923"/>
                        <a:pt x="23162" y="959"/>
                      </a:cubicBezTo>
                      <a:cubicBezTo>
                        <a:pt x="23111" y="901"/>
                        <a:pt x="23037" y="949"/>
                        <a:pt x="23008" y="1009"/>
                      </a:cubicBezTo>
                      <a:cubicBezTo>
                        <a:pt x="22982" y="1061"/>
                        <a:pt x="22950" y="1115"/>
                        <a:pt x="22908" y="1161"/>
                      </a:cubicBezTo>
                      <a:cubicBezTo>
                        <a:pt x="22876" y="1196"/>
                        <a:pt x="22799" y="1251"/>
                        <a:pt x="22747" y="1234"/>
                      </a:cubicBezTo>
                      <a:cubicBezTo>
                        <a:pt x="22744" y="1231"/>
                        <a:pt x="22741" y="1234"/>
                        <a:pt x="22741" y="1234"/>
                      </a:cubicBezTo>
                      <a:cubicBezTo>
                        <a:pt x="22702" y="1180"/>
                        <a:pt x="22654" y="1128"/>
                        <a:pt x="22599" y="1090"/>
                      </a:cubicBezTo>
                      <a:cubicBezTo>
                        <a:pt x="22612" y="1090"/>
                        <a:pt x="22621" y="1086"/>
                        <a:pt x="22631" y="1080"/>
                      </a:cubicBezTo>
                      <a:cubicBezTo>
                        <a:pt x="22660" y="1067"/>
                        <a:pt x="22676" y="1041"/>
                        <a:pt x="22689" y="1016"/>
                      </a:cubicBezTo>
                      <a:cubicBezTo>
                        <a:pt x="22699" y="990"/>
                        <a:pt x="22709" y="964"/>
                        <a:pt x="22725" y="943"/>
                      </a:cubicBezTo>
                      <a:cubicBezTo>
                        <a:pt x="22728" y="939"/>
                        <a:pt x="22731" y="936"/>
                        <a:pt x="22734" y="933"/>
                      </a:cubicBezTo>
                      <a:cubicBezTo>
                        <a:pt x="22741" y="936"/>
                        <a:pt x="22744" y="939"/>
                        <a:pt x="22750" y="939"/>
                      </a:cubicBezTo>
                      <a:cubicBezTo>
                        <a:pt x="22753" y="930"/>
                        <a:pt x="22763" y="917"/>
                        <a:pt x="22773" y="910"/>
                      </a:cubicBezTo>
                      <a:cubicBezTo>
                        <a:pt x="22773" y="910"/>
                        <a:pt x="22770" y="910"/>
                        <a:pt x="22770" y="907"/>
                      </a:cubicBezTo>
                      <a:lnTo>
                        <a:pt x="22773" y="907"/>
                      </a:lnTo>
                      <a:cubicBezTo>
                        <a:pt x="22799" y="891"/>
                        <a:pt x="22841" y="875"/>
                        <a:pt x="22869" y="891"/>
                      </a:cubicBezTo>
                      <a:cubicBezTo>
                        <a:pt x="22902" y="910"/>
                        <a:pt x="22905" y="977"/>
                        <a:pt x="22873" y="999"/>
                      </a:cubicBezTo>
                      <a:cubicBezTo>
                        <a:pt x="22857" y="1009"/>
                        <a:pt x="22831" y="1006"/>
                        <a:pt x="22812" y="999"/>
                      </a:cubicBezTo>
                      <a:cubicBezTo>
                        <a:pt x="22799" y="996"/>
                        <a:pt x="22792" y="990"/>
                        <a:pt x="22782" y="983"/>
                      </a:cubicBezTo>
                      <a:cubicBezTo>
                        <a:pt x="22776" y="977"/>
                        <a:pt x="22773" y="977"/>
                        <a:pt x="22766" y="977"/>
                      </a:cubicBezTo>
                      <a:cubicBezTo>
                        <a:pt x="22747" y="980"/>
                        <a:pt x="22734" y="1009"/>
                        <a:pt x="22731" y="1022"/>
                      </a:cubicBezTo>
                      <a:cubicBezTo>
                        <a:pt x="22728" y="1045"/>
                        <a:pt x="22734" y="1074"/>
                        <a:pt x="22747" y="1090"/>
                      </a:cubicBezTo>
                      <a:cubicBezTo>
                        <a:pt x="22779" y="1128"/>
                        <a:pt x="22841" y="1109"/>
                        <a:pt x="22879" y="1090"/>
                      </a:cubicBezTo>
                      <a:cubicBezTo>
                        <a:pt x="22927" y="1061"/>
                        <a:pt x="22953" y="1012"/>
                        <a:pt x="22976" y="962"/>
                      </a:cubicBezTo>
                      <a:cubicBezTo>
                        <a:pt x="22992" y="923"/>
                        <a:pt x="23014" y="888"/>
                        <a:pt x="23043" y="859"/>
                      </a:cubicBezTo>
                      <a:cubicBezTo>
                        <a:pt x="23047" y="859"/>
                        <a:pt x="23050" y="859"/>
                        <a:pt x="23053" y="859"/>
                      </a:cubicBezTo>
                      <a:cubicBezTo>
                        <a:pt x="23053" y="852"/>
                        <a:pt x="23056" y="849"/>
                        <a:pt x="23056" y="846"/>
                      </a:cubicBezTo>
                      <a:cubicBezTo>
                        <a:pt x="23069" y="836"/>
                        <a:pt x="23079" y="827"/>
                        <a:pt x="23089" y="820"/>
                      </a:cubicBezTo>
                      <a:cubicBezTo>
                        <a:pt x="23118" y="807"/>
                        <a:pt x="23146" y="801"/>
                        <a:pt x="23175" y="814"/>
                      </a:cubicBezTo>
                      <a:cubicBezTo>
                        <a:pt x="23211" y="833"/>
                        <a:pt x="23208" y="869"/>
                        <a:pt x="23221" y="901"/>
                      </a:cubicBezTo>
                      <a:cubicBezTo>
                        <a:pt x="23221" y="910"/>
                        <a:pt x="23230" y="914"/>
                        <a:pt x="23237" y="910"/>
                      </a:cubicBezTo>
                      <a:cubicBezTo>
                        <a:pt x="23262" y="904"/>
                        <a:pt x="23294" y="901"/>
                        <a:pt x="23320" y="914"/>
                      </a:cubicBezTo>
                      <a:cubicBezTo>
                        <a:pt x="23353" y="926"/>
                        <a:pt x="23375" y="955"/>
                        <a:pt x="23378" y="986"/>
                      </a:cubicBezTo>
                      <a:cubicBezTo>
                        <a:pt x="23382" y="1016"/>
                        <a:pt x="23382" y="1038"/>
                        <a:pt x="23407" y="1058"/>
                      </a:cubicBezTo>
                      <a:cubicBezTo>
                        <a:pt x="23430" y="1074"/>
                        <a:pt x="23456" y="1083"/>
                        <a:pt x="23469" y="1109"/>
                      </a:cubicBezTo>
                      <a:cubicBezTo>
                        <a:pt x="23482" y="1125"/>
                        <a:pt x="23485" y="1144"/>
                        <a:pt x="23488" y="1161"/>
                      </a:cubicBezTo>
                      <a:cubicBezTo>
                        <a:pt x="23482" y="1164"/>
                        <a:pt x="23485" y="1170"/>
                        <a:pt x="23485" y="1180"/>
                      </a:cubicBezTo>
                      <a:cubicBezTo>
                        <a:pt x="23478" y="1225"/>
                        <a:pt x="23446" y="1254"/>
                        <a:pt x="23401" y="1257"/>
                      </a:cubicBezTo>
                      <a:cubicBezTo>
                        <a:pt x="23398" y="1257"/>
                        <a:pt x="23391" y="1257"/>
                        <a:pt x="23385" y="1257"/>
                      </a:cubicBezTo>
                      <a:cubicBezTo>
                        <a:pt x="23359" y="1251"/>
                        <a:pt x="23324" y="1234"/>
                        <a:pt x="23314" y="1206"/>
                      </a:cubicBezTo>
                      <a:cubicBezTo>
                        <a:pt x="23307" y="1190"/>
                        <a:pt x="23314" y="1186"/>
                        <a:pt x="23327" y="1177"/>
                      </a:cubicBezTo>
                      <a:cubicBezTo>
                        <a:pt x="23333" y="1170"/>
                        <a:pt x="23343" y="1164"/>
                        <a:pt x="23349" y="1157"/>
                      </a:cubicBezTo>
                      <a:cubicBezTo>
                        <a:pt x="23382" y="1109"/>
                        <a:pt x="23346" y="1061"/>
                        <a:pt x="23298" y="1045"/>
                      </a:cubicBezTo>
                      <a:cubicBezTo>
                        <a:pt x="23282" y="1038"/>
                        <a:pt x="23266" y="1035"/>
                        <a:pt x="23253" y="1035"/>
                      </a:cubicBezTo>
                      <a:cubicBezTo>
                        <a:pt x="23217" y="1038"/>
                        <a:pt x="23182" y="1051"/>
                        <a:pt x="23156" y="1070"/>
                      </a:cubicBezTo>
                      <a:cubicBezTo>
                        <a:pt x="23118" y="1099"/>
                        <a:pt x="23085" y="1144"/>
                        <a:pt x="23082" y="1190"/>
                      </a:cubicBezTo>
                      <a:cubicBezTo>
                        <a:pt x="23076" y="1231"/>
                        <a:pt x="23098" y="1296"/>
                        <a:pt x="23143" y="1305"/>
                      </a:cubicBezTo>
                      <a:cubicBezTo>
                        <a:pt x="23146" y="1305"/>
                        <a:pt x="23150" y="1305"/>
                        <a:pt x="23153" y="1305"/>
                      </a:cubicBezTo>
                      <a:cubicBezTo>
                        <a:pt x="23172" y="1305"/>
                        <a:pt x="23188" y="1296"/>
                        <a:pt x="23204" y="1289"/>
                      </a:cubicBezTo>
                      <a:cubicBezTo>
                        <a:pt x="23217" y="1283"/>
                        <a:pt x="23224" y="1283"/>
                        <a:pt x="23234" y="1283"/>
                      </a:cubicBezTo>
                      <a:cubicBezTo>
                        <a:pt x="23250" y="1283"/>
                        <a:pt x="23262" y="1289"/>
                        <a:pt x="23275" y="1302"/>
                      </a:cubicBezTo>
                      <a:cubicBezTo>
                        <a:pt x="23298" y="1318"/>
                        <a:pt x="23317" y="1350"/>
                        <a:pt x="23314" y="1379"/>
                      </a:cubicBezTo>
                      <a:cubicBezTo>
                        <a:pt x="23311" y="1399"/>
                        <a:pt x="23288" y="1415"/>
                        <a:pt x="23269" y="1415"/>
                      </a:cubicBezTo>
                      <a:cubicBezTo>
                        <a:pt x="23256" y="1415"/>
                        <a:pt x="23246" y="1411"/>
                        <a:pt x="23240" y="1399"/>
                      </a:cubicBezTo>
                      <a:cubicBezTo>
                        <a:pt x="23227" y="1379"/>
                        <a:pt x="23221" y="1363"/>
                        <a:pt x="23195" y="1354"/>
                      </a:cubicBezTo>
                      <a:cubicBezTo>
                        <a:pt x="23188" y="1354"/>
                        <a:pt x="23182" y="1354"/>
                        <a:pt x="23179" y="1354"/>
                      </a:cubicBezTo>
                      <a:cubicBezTo>
                        <a:pt x="23159" y="1354"/>
                        <a:pt x="23143" y="1360"/>
                        <a:pt x="23134" y="1370"/>
                      </a:cubicBezTo>
                      <a:cubicBezTo>
                        <a:pt x="23098" y="1405"/>
                        <a:pt x="23105" y="1470"/>
                        <a:pt x="23146" y="1495"/>
                      </a:cubicBezTo>
                      <a:cubicBezTo>
                        <a:pt x="23166" y="1508"/>
                        <a:pt x="23195" y="1511"/>
                        <a:pt x="23224" y="1511"/>
                      </a:cubicBezTo>
                      <a:cubicBezTo>
                        <a:pt x="23253" y="1511"/>
                        <a:pt x="23282" y="1505"/>
                        <a:pt x="23304" y="1499"/>
                      </a:cubicBezTo>
                      <a:cubicBezTo>
                        <a:pt x="23353" y="1483"/>
                        <a:pt x="23398" y="1457"/>
                        <a:pt x="23449" y="1457"/>
                      </a:cubicBezTo>
                      <a:cubicBezTo>
                        <a:pt x="23456" y="1457"/>
                        <a:pt x="23465" y="1457"/>
                        <a:pt x="23472" y="1460"/>
                      </a:cubicBezTo>
                      <a:cubicBezTo>
                        <a:pt x="23526" y="1473"/>
                        <a:pt x="23575" y="1511"/>
                        <a:pt x="23591" y="1566"/>
                      </a:cubicBezTo>
                      <a:cubicBezTo>
                        <a:pt x="23601" y="1595"/>
                        <a:pt x="23597" y="1624"/>
                        <a:pt x="23578" y="1650"/>
                      </a:cubicBezTo>
                      <a:cubicBezTo>
                        <a:pt x="23562" y="1666"/>
                        <a:pt x="23539" y="1679"/>
                        <a:pt x="23514" y="1679"/>
                      </a:cubicBezTo>
                      <a:cubicBezTo>
                        <a:pt x="23507" y="1679"/>
                        <a:pt x="23501" y="1679"/>
                        <a:pt x="23491" y="1676"/>
                      </a:cubicBezTo>
                      <a:cubicBezTo>
                        <a:pt x="23449" y="1656"/>
                        <a:pt x="23494" y="1602"/>
                        <a:pt x="23482" y="1569"/>
                      </a:cubicBezTo>
                      <a:cubicBezTo>
                        <a:pt x="23472" y="1543"/>
                        <a:pt x="23446" y="1531"/>
                        <a:pt x="23420" y="1531"/>
                      </a:cubicBezTo>
                      <a:cubicBezTo>
                        <a:pt x="23398" y="1531"/>
                        <a:pt x="23378" y="1537"/>
                        <a:pt x="23362" y="1547"/>
                      </a:cubicBezTo>
                      <a:cubicBezTo>
                        <a:pt x="23320" y="1569"/>
                        <a:pt x="23285" y="1618"/>
                        <a:pt x="23294" y="1669"/>
                      </a:cubicBezTo>
                      <a:cubicBezTo>
                        <a:pt x="23298" y="1669"/>
                        <a:pt x="23298" y="1672"/>
                        <a:pt x="23301" y="1676"/>
                      </a:cubicBezTo>
                      <a:cubicBezTo>
                        <a:pt x="23304" y="1692"/>
                        <a:pt x="23314" y="1701"/>
                        <a:pt x="23320" y="1714"/>
                      </a:cubicBezTo>
                      <a:cubicBezTo>
                        <a:pt x="23304" y="1704"/>
                        <a:pt x="23288" y="1695"/>
                        <a:pt x="23272" y="1688"/>
                      </a:cubicBezTo>
                      <a:moveTo>
                        <a:pt x="24667" y="1611"/>
                      </a:moveTo>
                      <a:lnTo>
                        <a:pt x="24667" y="1611"/>
                      </a:lnTo>
                      <a:cubicBezTo>
                        <a:pt x="24654" y="1615"/>
                        <a:pt x="24638" y="1618"/>
                        <a:pt x="24621" y="1624"/>
                      </a:cubicBezTo>
                      <a:cubicBezTo>
                        <a:pt x="24608" y="1615"/>
                        <a:pt x="24596" y="1605"/>
                        <a:pt x="24583" y="1595"/>
                      </a:cubicBezTo>
                      <a:cubicBezTo>
                        <a:pt x="24573" y="1589"/>
                        <a:pt x="24564" y="1582"/>
                        <a:pt x="24554" y="1576"/>
                      </a:cubicBezTo>
                      <a:cubicBezTo>
                        <a:pt x="24522" y="1553"/>
                        <a:pt x="24489" y="1531"/>
                        <a:pt x="24451" y="1518"/>
                      </a:cubicBezTo>
                      <a:cubicBezTo>
                        <a:pt x="24412" y="1502"/>
                        <a:pt x="24370" y="1492"/>
                        <a:pt x="24328" y="1486"/>
                      </a:cubicBezTo>
                      <a:cubicBezTo>
                        <a:pt x="24174" y="1463"/>
                        <a:pt x="24019" y="1495"/>
                        <a:pt x="23878" y="1560"/>
                      </a:cubicBezTo>
                      <a:cubicBezTo>
                        <a:pt x="23729" y="1624"/>
                        <a:pt x="23594" y="1717"/>
                        <a:pt x="23446" y="1782"/>
                      </a:cubicBezTo>
                      <a:cubicBezTo>
                        <a:pt x="23443" y="1785"/>
                        <a:pt x="23439" y="1785"/>
                        <a:pt x="23436" y="1785"/>
                      </a:cubicBezTo>
                      <a:cubicBezTo>
                        <a:pt x="23427" y="1779"/>
                        <a:pt x="23417" y="1772"/>
                        <a:pt x="23410" y="1763"/>
                      </a:cubicBezTo>
                      <a:cubicBezTo>
                        <a:pt x="23391" y="1747"/>
                        <a:pt x="23375" y="1734"/>
                        <a:pt x="23366" y="1724"/>
                      </a:cubicBezTo>
                      <a:cubicBezTo>
                        <a:pt x="23366" y="1721"/>
                        <a:pt x="23362" y="1717"/>
                        <a:pt x="23359" y="1714"/>
                      </a:cubicBezTo>
                      <a:cubicBezTo>
                        <a:pt x="23343" y="1698"/>
                        <a:pt x="23324" y="1679"/>
                        <a:pt x="23324" y="1656"/>
                      </a:cubicBezTo>
                      <a:cubicBezTo>
                        <a:pt x="23320" y="1627"/>
                        <a:pt x="23337" y="1602"/>
                        <a:pt x="23356" y="1582"/>
                      </a:cubicBezTo>
                      <a:cubicBezTo>
                        <a:pt x="23372" y="1569"/>
                        <a:pt x="23391" y="1556"/>
                        <a:pt x="23414" y="1556"/>
                      </a:cubicBezTo>
                      <a:cubicBezTo>
                        <a:pt x="23420" y="1556"/>
                        <a:pt x="23427" y="1556"/>
                        <a:pt x="23433" y="1560"/>
                      </a:cubicBezTo>
                      <a:cubicBezTo>
                        <a:pt x="23462" y="1569"/>
                        <a:pt x="23459" y="1592"/>
                        <a:pt x="23452" y="1615"/>
                      </a:cubicBezTo>
                      <a:cubicBezTo>
                        <a:pt x="23446" y="1634"/>
                        <a:pt x="23439" y="1653"/>
                        <a:pt x="23449" y="1669"/>
                      </a:cubicBezTo>
                      <a:cubicBezTo>
                        <a:pt x="23456" y="1692"/>
                        <a:pt x="23482" y="1701"/>
                        <a:pt x="23504" y="1704"/>
                      </a:cubicBezTo>
                      <a:cubicBezTo>
                        <a:pt x="23507" y="1704"/>
                        <a:pt x="23510" y="1704"/>
                        <a:pt x="23514" y="1704"/>
                      </a:cubicBezTo>
                      <a:cubicBezTo>
                        <a:pt x="23539" y="1708"/>
                        <a:pt x="23565" y="1695"/>
                        <a:pt x="23584" y="1679"/>
                      </a:cubicBezTo>
                      <a:cubicBezTo>
                        <a:pt x="23659" y="1640"/>
                        <a:pt x="23726" y="1585"/>
                        <a:pt x="23800" y="1547"/>
                      </a:cubicBezTo>
                      <a:cubicBezTo>
                        <a:pt x="23900" y="1492"/>
                        <a:pt x="24010" y="1447"/>
                        <a:pt x="24122" y="1424"/>
                      </a:cubicBezTo>
                      <a:cubicBezTo>
                        <a:pt x="24238" y="1399"/>
                        <a:pt x="24364" y="1389"/>
                        <a:pt x="24476" y="1428"/>
                      </a:cubicBezTo>
                      <a:cubicBezTo>
                        <a:pt x="24580" y="1463"/>
                        <a:pt x="24667" y="1531"/>
                        <a:pt x="24753" y="1598"/>
                      </a:cubicBezTo>
                      <a:cubicBezTo>
                        <a:pt x="24724" y="1602"/>
                        <a:pt x="24696" y="1605"/>
                        <a:pt x="24667" y="1611"/>
                      </a:cubicBezTo>
                      <a:moveTo>
                        <a:pt x="24792" y="1595"/>
                      </a:moveTo>
                      <a:lnTo>
                        <a:pt x="24792" y="1595"/>
                      </a:lnTo>
                      <a:cubicBezTo>
                        <a:pt x="24786" y="1592"/>
                        <a:pt x="24779" y="1592"/>
                        <a:pt x="24776" y="1592"/>
                      </a:cubicBezTo>
                      <a:cubicBezTo>
                        <a:pt x="24770" y="1589"/>
                        <a:pt x="24766" y="1585"/>
                        <a:pt x="24763" y="1579"/>
                      </a:cubicBezTo>
                      <a:cubicBezTo>
                        <a:pt x="24692" y="1511"/>
                        <a:pt x="24612" y="1454"/>
                        <a:pt x="24522" y="1415"/>
                      </a:cubicBezTo>
                      <a:cubicBezTo>
                        <a:pt x="24515" y="1415"/>
                        <a:pt x="24509" y="1411"/>
                        <a:pt x="24502" y="1408"/>
                      </a:cubicBezTo>
                      <a:cubicBezTo>
                        <a:pt x="24341" y="1347"/>
                        <a:pt x="24161" y="1367"/>
                        <a:pt x="24000" y="1418"/>
                      </a:cubicBezTo>
                      <a:cubicBezTo>
                        <a:pt x="23910" y="1447"/>
                        <a:pt x="23826" y="1486"/>
                        <a:pt x="23746" y="1534"/>
                      </a:cubicBezTo>
                      <a:cubicBezTo>
                        <a:pt x="23700" y="1560"/>
                        <a:pt x="23668" y="1582"/>
                        <a:pt x="23623" y="1611"/>
                      </a:cubicBezTo>
                      <a:cubicBezTo>
                        <a:pt x="23626" y="1582"/>
                        <a:pt x="23623" y="1556"/>
                        <a:pt x="23610" y="1534"/>
                      </a:cubicBezTo>
                      <a:cubicBezTo>
                        <a:pt x="23646" y="1524"/>
                        <a:pt x="23752" y="1499"/>
                        <a:pt x="23762" y="1495"/>
                      </a:cubicBezTo>
                      <a:cubicBezTo>
                        <a:pt x="23816" y="1483"/>
                        <a:pt x="24048" y="1386"/>
                        <a:pt x="24113" y="1363"/>
                      </a:cubicBezTo>
                      <a:cubicBezTo>
                        <a:pt x="24267" y="1315"/>
                        <a:pt x="24435" y="1328"/>
                        <a:pt x="24586" y="1376"/>
                      </a:cubicBezTo>
                      <a:cubicBezTo>
                        <a:pt x="24708" y="1415"/>
                        <a:pt x="24834" y="1486"/>
                        <a:pt x="24898" y="1598"/>
                      </a:cubicBezTo>
                      <a:cubicBezTo>
                        <a:pt x="24863" y="1598"/>
                        <a:pt x="24828" y="1595"/>
                        <a:pt x="24792" y="1595"/>
                      </a:cubicBezTo>
                      <a:moveTo>
                        <a:pt x="24937" y="1602"/>
                      </a:moveTo>
                      <a:lnTo>
                        <a:pt x="24937" y="1602"/>
                      </a:lnTo>
                      <a:cubicBezTo>
                        <a:pt x="24934" y="1602"/>
                        <a:pt x="24931" y="1602"/>
                        <a:pt x="24928" y="1598"/>
                      </a:cubicBezTo>
                      <a:cubicBezTo>
                        <a:pt x="24924" y="1598"/>
                        <a:pt x="24924" y="1595"/>
                        <a:pt x="24921" y="1592"/>
                      </a:cubicBezTo>
                      <a:cubicBezTo>
                        <a:pt x="24866" y="1499"/>
                        <a:pt x="24779" y="1418"/>
                        <a:pt x="24680" y="1376"/>
                      </a:cubicBezTo>
                      <a:cubicBezTo>
                        <a:pt x="24605" y="1347"/>
                        <a:pt x="24528" y="1325"/>
                        <a:pt x="24451" y="1309"/>
                      </a:cubicBezTo>
                      <a:cubicBezTo>
                        <a:pt x="24454" y="1309"/>
                        <a:pt x="24454" y="1309"/>
                        <a:pt x="24457" y="1309"/>
                      </a:cubicBezTo>
                      <a:cubicBezTo>
                        <a:pt x="24541" y="1312"/>
                        <a:pt x="24628" y="1315"/>
                        <a:pt x="24705" y="1347"/>
                      </a:cubicBezTo>
                      <a:cubicBezTo>
                        <a:pt x="24776" y="1379"/>
                        <a:pt x="24840" y="1424"/>
                        <a:pt x="24898" y="1479"/>
                      </a:cubicBezTo>
                      <a:cubicBezTo>
                        <a:pt x="24924" y="1505"/>
                        <a:pt x="24953" y="1534"/>
                        <a:pt x="24973" y="1563"/>
                      </a:cubicBezTo>
                      <a:cubicBezTo>
                        <a:pt x="24973" y="1566"/>
                        <a:pt x="24976" y="1566"/>
                        <a:pt x="24976" y="1569"/>
                      </a:cubicBezTo>
                      <a:cubicBezTo>
                        <a:pt x="24985" y="1582"/>
                        <a:pt x="24992" y="1598"/>
                        <a:pt x="24998" y="1615"/>
                      </a:cubicBezTo>
                      <a:cubicBezTo>
                        <a:pt x="24979" y="1611"/>
                        <a:pt x="24956" y="1608"/>
                        <a:pt x="24937" y="1602"/>
                      </a:cubicBezTo>
                      <a:moveTo>
                        <a:pt x="25195" y="1688"/>
                      </a:moveTo>
                      <a:lnTo>
                        <a:pt x="25195" y="1688"/>
                      </a:lnTo>
                      <a:cubicBezTo>
                        <a:pt x="25137" y="1656"/>
                        <a:pt x="25082" y="1637"/>
                        <a:pt x="25017" y="1621"/>
                      </a:cubicBezTo>
                      <a:cubicBezTo>
                        <a:pt x="25021" y="1618"/>
                        <a:pt x="25011" y="1598"/>
                        <a:pt x="24998" y="1576"/>
                      </a:cubicBezTo>
                      <a:cubicBezTo>
                        <a:pt x="25063" y="1592"/>
                        <a:pt x="25114" y="1598"/>
                        <a:pt x="25179" y="1572"/>
                      </a:cubicBezTo>
                      <a:cubicBezTo>
                        <a:pt x="25246" y="1543"/>
                        <a:pt x="25327" y="1483"/>
                        <a:pt x="25404" y="1515"/>
                      </a:cubicBezTo>
                      <a:cubicBezTo>
                        <a:pt x="25407" y="1515"/>
                        <a:pt x="25410" y="1508"/>
                        <a:pt x="25407" y="1508"/>
                      </a:cubicBezTo>
                      <a:cubicBezTo>
                        <a:pt x="25356" y="1479"/>
                        <a:pt x="25304" y="1495"/>
                        <a:pt x="25253" y="1518"/>
                      </a:cubicBezTo>
                      <a:cubicBezTo>
                        <a:pt x="25214" y="1534"/>
                        <a:pt x="25175" y="1553"/>
                        <a:pt x="25137" y="1563"/>
                      </a:cubicBezTo>
                      <a:cubicBezTo>
                        <a:pt x="25085" y="1576"/>
                        <a:pt x="25037" y="1563"/>
                        <a:pt x="24985" y="1550"/>
                      </a:cubicBezTo>
                      <a:lnTo>
                        <a:pt x="24985" y="1550"/>
                      </a:lnTo>
                      <a:cubicBezTo>
                        <a:pt x="24976" y="1531"/>
                        <a:pt x="24966" y="1515"/>
                        <a:pt x="24963" y="1515"/>
                      </a:cubicBezTo>
                      <a:cubicBezTo>
                        <a:pt x="24934" y="1466"/>
                        <a:pt x="24889" y="1424"/>
                        <a:pt x="24847" y="1392"/>
                      </a:cubicBezTo>
                      <a:cubicBezTo>
                        <a:pt x="24831" y="1379"/>
                        <a:pt x="24818" y="1370"/>
                        <a:pt x="24802" y="1360"/>
                      </a:cubicBezTo>
                      <a:cubicBezTo>
                        <a:pt x="24844" y="1341"/>
                        <a:pt x="24876" y="1305"/>
                        <a:pt x="24902" y="1263"/>
                      </a:cubicBezTo>
                      <a:cubicBezTo>
                        <a:pt x="24921" y="1238"/>
                        <a:pt x="24934" y="1206"/>
                        <a:pt x="24947" y="1177"/>
                      </a:cubicBezTo>
                      <a:cubicBezTo>
                        <a:pt x="24960" y="1151"/>
                        <a:pt x="24973" y="1122"/>
                        <a:pt x="24995" y="1106"/>
                      </a:cubicBezTo>
                      <a:cubicBezTo>
                        <a:pt x="25008" y="1099"/>
                        <a:pt x="25024" y="1096"/>
                        <a:pt x="25037" y="1086"/>
                      </a:cubicBezTo>
                      <a:cubicBezTo>
                        <a:pt x="25040" y="1086"/>
                        <a:pt x="25040" y="1083"/>
                        <a:pt x="25037" y="1080"/>
                      </a:cubicBezTo>
                      <a:cubicBezTo>
                        <a:pt x="24973" y="1077"/>
                        <a:pt x="24947" y="1131"/>
                        <a:pt x="24921" y="1180"/>
                      </a:cubicBezTo>
                      <a:cubicBezTo>
                        <a:pt x="24889" y="1251"/>
                        <a:pt x="24847" y="1315"/>
                        <a:pt x="24776" y="1344"/>
                      </a:cubicBezTo>
                      <a:cubicBezTo>
                        <a:pt x="24763" y="1338"/>
                        <a:pt x="24753" y="1331"/>
                        <a:pt x="24741" y="1328"/>
                      </a:cubicBezTo>
                      <a:cubicBezTo>
                        <a:pt x="24737" y="1325"/>
                        <a:pt x="24705" y="1315"/>
                        <a:pt x="24702" y="1312"/>
                      </a:cubicBezTo>
                      <a:cubicBezTo>
                        <a:pt x="24696" y="1292"/>
                        <a:pt x="24686" y="1273"/>
                        <a:pt x="24676" y="1257"/>
                      </a:cubicBezTo>
                      <a:cubicBezTo>
                        <a:pt x="24737" y="1267"/>
                        <a:pt x="24815" y="1212"/>
                        <a:pt x="24853" y="1170"/>
                      </a:cubicBezTo>
                      <a:cubicBezTo>
                        <a:pt x="24882" y="1138"/>
                        <a:pt x="24908" y="1099"/>
                        <a:pt x="24928" y="1064"/>
                      </a:cubicBezTo>
                      <a:cubicBezTo>
                        <a:pt x="24940" y="1041"/>
                        <a:pt x="24947" y="1019"/>
                        <a:pt x="24960" y="999"/>
                      </a:cubicBezTo>
                      <a:cubicBezTo>
                        <a:pt x="24982" y="962"/>
                        <a:pt x="25040" y="930"/>
                        <a:pt x="25076" y="977"/>
                      </a:cubicBezTo>
                      <a:cubicBezTo>
                        <a:pt x="25079" y="983"/>
                        <a:pt x="25089" y="986"/>
                        <a:pt x="25092" y="980"/>
                      </a:cubicBezTo>
                      <a:cubicBezTo>
                        <a:pt x="25130" y="943"/>
                        <a:pt x="25214" y="949"/>
                        <a:pt x="25243" y="996"/>
                      </a:cubicBezTo>
                      <a:cubicBezTo>
                        <a:pt x="25246" y="1003"/>
                        <a:pt x="25253" y="996"/>
                        <a:pt x="25253" y="990"/>
                      </a:cubicBezTo>
                      <a:cubicBezTo>
                        <a:pt x="25227" y="930"/>
                        <a:pt x="25137" y="923"/>
                        <a:pt x="25085" y="959"/>
                      </a:cubicBezTo>
                      <a:cubicBezTo>
                        <a:pt x="25034" y="901"/>
                        <a:pt x="24960" y="949"/>
                        <a:pt x="24931" y="1009"/>
                      </a:cubicBezTo>
                      <a:cubicBezTo>
                        <a:pt x="24905" y="1061"/>
                        <a:pt x="24873" y="1115"/>
                        <a:pt x="24831" y="1161"/>
                      </a:cubicBezTo>
                      <a:cubicBezTo>
                        <a:pt x="24799" y="1196"/>
                        <a:pt x="24721" y="1251"/>
                        <a:pt x="24670" y="1234"/>
                      </a:cubicBezTo>
                      <a:cubicBezTo>
                        <a:pt x="24667" y="1231"/>
                        <a:pt x="24663" y="1234"/>
                        <a:pt x="24663" y="1234"/>
                      </a:cubicBezTo>
                      <a:cubicBezTo>
                        <a:pt x="24625" y="1180"/>
                        <a:pt x="24576" y="1128"/>
                        <a:pt x="24522" y="1090"/>
                      </a:cubicBezTo>
                      <a:cubicBezTo>
                        <a:pt x="24535" y="1090"/>
                        <a:pt x="24544" y="1086"/>
                        <a:pt x="24554" y="1080"/>
                      </a:cubicBezTo>
                      <a:cubicBezTo>
                        <a:pt x="24583" y="1067"/>
                        <a:pt x="24599" y="1041"/>
                        <a:pt x="24612" y="1016"/>
                      </a:cubicBezTo>
                      <a:cubicBezTo>
                        <a:pt x="24621" y="990"/>
                        <a:pt x="24631" y="964"/>
                        <a:pt x="24647" y="943"/>
                      </a:cubicBezTo>
                      <a:cubicBezTo>
                        <a:pt x="24651" y="939"/>
                        <a:pt x="24654" y="936"/>
                        <a:pt x="24657" y="933"/>
                      </a:cubicBezTo>
                      <a:cubicBezTo>
                        <a:pt x="24663" y="936"/>
                        <a:pt x="24667" y="939"/>
                        <a:pt x="24673" y="939"/>
                      </a:cubicBezTo>
                      <a:cubicBezTo>
                        <a:pt x="24676" y="930"/>
                        <a:pt x="24686" y="917"/>
                        <a:pt x="24696" y="910"/>
                      </a:cubicBezTo>
                      <a:cubicBezTo>
                        <a:pt x="24696" y="910"/>
                        <a:pt x="24692" y="910"/>
                        <a:pt x="24692" y="907"/>
                      </a:cubicBezTo>
                      <a:lnTo>
                        <a:pt x="24696" y="907"/>
                      </a:lnTo>
                      <a:cubicBezTo>
                        <a:pt x="24721" y="891"/>
                        <a:pt x="24763" y="875"/>
                        <a:pt x="24792" y="891"/>
                      </a:cubicBezTo>
                      <a:cubicBezTo>
                        <a:pt x="24824" y="910"/>
                        <a:pt x="24828" y="977"/>
                        <a:pt x="24796" y="999"/>
                      </a:cubicBezTo>
                      <a:cubicBezTo>
                        <a:pt x="24779" y="1009"/>
                        <a:pt x="24753" y="1006"/>
                        <a:pt x="24734" y="999"/>
                      </a:cubicBezTo>
                      <a:cubicBezTo>
                        <a:pt x="24721" y="996"/>
                        <a:pt x="24715" y="990"/>
                        <a:pt x="24705" y="983"/>
                      </a:cubicBezTo>
                      <a:cubicBezTo>
                        <a:pt x="24699" y="977"/>
                        <a:pt x="24696" y="977"/>
                        <a:pt x="24689" y="977"/>
                      </a:cubicBezTo>
                      <a:cubicBezTo>
                        <a:pt x="24670" y="980"/>
                        <a:pt x="24657" y="1009"/>
                        <a:pt x="24657" y="1022"/>
                      </a:cubicBezTo>
                      <a:cubicBezTo>
                        <a:pt x="24651" y="1045"/>
                        <a:pt x="24657" y="1074"/>
                        <a:pt x="24670" y="1090"/>
                      </a:cubicBezTo>
                      <a:cubicBezTo>
                        <a:pt x="24705" y="1128"/>
                        <a:pt x="24763" y="1109"/>
                        <a:pt x="24802" y="1090"/>
                      </a:cubicBezTo>
                      <a:cubicBezTo>
                        <a:pt x="24850" y="1061"/>
                        <a:pt x="24876" y="1012"/>
                        <a:pt x="24898" y="962"/>
                      </a:cubicBezTo>
                      <a:cubicBezTo>
                        <a:pt x="24915" y="923"/>
                        <a:pt x="24937" y="888"/>
                        <a:pt x="24966" y="859"/>
                      </a:cubicBezTo>
                      <a:cubicBezTo>
                        <a:pt x="24969" y="859"/>
                        <a:pt x="24973" y="859"/>
                        <a:pt x="24976" y="859"/>
                      </a:cubicBezTo>
                      <a:cubicBezTo>
                        <a:pt x="24976" y="852"/>
                        <a:pt x="24979" y="849"/>
                        <a:pt x="24979" y="846"/>
                      </a:cubicBezTo>
                      <a:cubicBezTo>
                        <a:pt x="24992" y="836"/>
                        <a:pt x="25001" y="827"/>
                        <a:pt x="25011" y="820"/>
                      </a:cubicBezTo>
                      <a:cubicBezTo>
                        <a:pt x="25040" y="807"/>
                        <a:pt x="25072" y="801"/>
                        <a:pt x="25098" y="814"/>
                      </a:cubicBezTo>
                      <a:cubicBezTo>
                        <a:pt x="25133" y="833"/>
                        <a:pt x="25130" y="869"/>
                        <a:pt x="25143" y="901"/>
                      </a:cubicBezTo>
                      <a:cubicBezTo>
                        <a:pt x="25146" y="910"/>
                        <a:pt x="25153" y="914"/>
                        <a:pt x="25159" y="910"/>
                      </a:cubicBezTo>
                      <a:cubicBezTo>
                        <a:pt x="25185" y="904"/>
                        <a:pt x="25217" y="901"/>
                        <a:pt x="25243" y="914"/>
                      </a:cubicBezTo>
                      <a:cubicBezTo>
                        <a:pt x="25275" y="926"/>
                        <a:pt x="25298" y="955"/>
                        <a:pt x="25301" y="986"/>
                      </a:cubicBezTo>
                      <a:cubicBezTo>
                        <a:pt x="25304" y="1016"/>
                        <a:pt x="25304" y="1038"/>
                        <a:pt x="25330" y="1058"/>
                      </a:cubicBezTo>
                      <a:cubicBezTo>
                        <a:pt x="25353" y="1074"/>
                        <a:pt x="25378" y="1083"/>
                        <a:pt x="25391" y="1109"/>
                      </a:cubicBezTo>
                      <a:cubicBezTo>
                        <a:pt x="25404" y="1125"/>
                        <a:pt x="25407" y="1144"/>
                        <a:pt x="25410" y="1164"/>
                      </a:cubicBezTo>
                      <a:cubicBezTo>
                        <a:pt x="25404" y="1164"/>
                        <a:pt x="25407" y="1170"/>
                        <a:pt x="25407" y="1180"/>
                      </a:cubicBezTo>
                      <a:cubicBezTo>
                        <a:pt x="25404" y="1225"/>
                        <a:pt x="25369" y="1254"/>
                        <a:pt x="25324" y="1257"/>
                      </a:cubicBezTo>
                      <a:cubicBezTo>
                        <a:pt x="25320" y="1257"/>
                        <a:pt x="25314" y="1257"/>
                        <a:pt x="25307" y="1257"/>
                      </a:cubicBezTo>
                      <a:cubicBezTo>
                        <a:pt x="25282" y="1251"/>
                        <a:pt x="25246" y="1234"/>
                        <a:pt x="25237" y="1206"/>
                      </a:cubicBezTo>
                      <a:cubicBezTo>
                        <a:pt x="25230" y="1190"/>
                        <a:pt x="25237" y="1186"/>
                        <a:pt x="25249" y="1177"/>
                      </a:cubicBezTo>
                      <a:cubicBezTo>
                        <a:pt x="25256" y="1170"/>
                        <a:pt x="25265" y="1164"/>
                        <a:pt x="25272" y="1157"/>
                      </a:cubicBezTo>
                      <a:cubicBezTo>
                        <a:pt x="25304" y="1109"/>
                        <a:pt x="25269" y="1061"/>
                        <a:pt x="25221" y="1045"/>
                      </a:cubicBezTo>
                      <a:cubicBezTo>
                        <a:pt x="25205" y="1038"/>
                        <a:pt x="25188" y="1035"/>
                        <a:pt x="25175" y="1035"/>
                      </a:cubicBezTo>
                      <a:cubicBezTo>
                        <a:pt x="25140" y="1038"/>
                        <a:pt x="25105" y="1051"/>
                        <a:pt x="25079" y="1070"/>
                      </a:cubicBezTo>
                      <a:cubicBezTo>
                        <a:pt x="25040" y="1099"/>
                        <a:pt x="25008" y="1144"/>
                        <a:pt x="25005" y="1190"/>
                      </a:cubicBezTo>
                      <a:cubicBezTo>
                        <a:pt x="24998" y="1231"/>
                        <a:pt x="25021" y="1296"/>
                        <a:pt x="25066" y="1305"/>
                      </a:cubicBezTo>
                      <a:cubicBezTo>
                        <a:pt x="25069" y="1305"/>
                        <a:pt x="25072" y="1305"/>
                        <a:pt x="25076" y="1305"/>
                      </a:cubicBezTo>
                      <a:cubicBezTo>
                        <a:pt x="25095" y="1305"/>
                        <a:pt x="25111" y="1296"/>
                        <a:pt x="25127" y="1289"/>
                      </a:cubicBezTo>
                      <a:cubicBezTo>
                        <a:pt x="25140" y="1283"/>
                        <a:pt x="25146" y="1283"/>
                        <a:pt x="25156" y="1283"/>
                      </a:cubicBezTo>
                      <a:cubicBezTo>
                        <a:pt x="25172" y="1283"/>
                        <a:pt x="25185" y="1289"/>
                        <a:pt x="25198" y="1302"/>
                      </a:cubicBezTo>
                      <a:cubicBezTo>
                        <a:pt x="25221" y="1318"/>
                        <a:pt x="25240" y="1350"/>
                        <a:pt x="25237" y="1379"/>
                      </a:cubicBezTo>
                      <a:cubicBezTo>
                        <a:pt x="25233" y="1399"/>
                        <a:pt x="25211" y="1415"/>
                        <a:pt x="25192" y="1415"/>
                      </a:cubicBezTo>
                      <a:cubicBezTo>
                        <a:pt x="25179" y="1415"/>
                        <a:pt x="25169" y="1411"/>
                        <a:pt x="25162" y="1399"/>
                      </a:cubicBezTo>
                      <a:cubicBezTo>
                        <a:pt x="25150" y="1379"/>
                        <a:pt x="25143" y="1363"/>
                        <a:pt x="25117" y="1354"/>
                      </a:cubicBezTo>
                      <a:cubicBezTo>
                        <a:pt x="25111" y="1354"/>
                        <a:pt x="25105" y="1354"/>
                        <a:pt x="25101" y="1354"/>
                      </a:cubicBezTo>
                      <a:cubicBezTo>
                        <a:pt x="25082" y="1354"/>
                        <a:pt x="25066" y="1360"/>
                        <a:pt x="25056" y="1370"/>
                      </a:cubicBezTo>
                      <a:cubicBezTo>
                        <a:pt x="25021" y="1405"/>
                        <a:pt x="25027" y="1470"/>
                        <a:pt x="25069" y="1495"/>
                      </a:cubicBezTo>
                      <a:cubicBezTo>
                        <a:pt x="25089" y="1508"/>
                        <a:pt x="25117" y="1511"/>
                        <a:pt x="25146" y="1511"/>
                      </a:cubicBezTo>
                      <a:cubicBezTo>
                        <a:pt x="25175" y="1511"/>
                        <a:pt x="25205" y="1505"/>
                        <a:pt x="25227" y="1499"/>
                      </a:cubicBezTo>
                      <a:cubicBezTo>
                        <a:pt x="25275" y="1483"/>
                        <a:pt x="25320" y="1457"/>
                        <a:pt x="25372" y="1457"/>
                      </a:cubicBezTo>
                      <a:cubicBezTo>
                        <a:pt x="25378" y="1457"/>
                        <a:pt x="25388" y="1457"/>
                        <a:pt x="25394" y="1460"/>
                      </a:cubicBezTo>
                      <a:cubicBezTo>
                        <a:pt x="25449" y="1473"/>
                        <a:pt x="25497" y="1511"/>
                        <a:pt x="25514" y="1566"/>
                      </a:cubicBezTo>
                      <a:cubicBezTo>
                        <a:pt x="25523" y="1595"/>
                        <a:pt x="25520" y="1624"/>
                        <a:pt x="25501" y="1650"/>
                      </a:cubicBezTo>
                      <a:cubicBezTo>
                        <a:pt x="25485" y="1666"/>
                        <a:pt x="25462" y="1679"/>
                        <a:pt x="25436" y="1679"/>
                      </a:cubicBezTo>
                      <a:cubicBezTo>
                        <a:pt x="25430" y="1679"/>
                        <a:pt x="25423" y="1679"/>
                        <a:pt x="25414" y="1676"/>
                      </a:cubicBezTo>
                      <a:cubicBezTo>
                        <a:pt x="25372" y="1656"/>
                        <a:pt x="25417" y="1602"/>
                        <a:pt x="25404" y="1569"/>
                      </a:cubicBezTo>
                      <a:cubicBezTo>
                        <a:pt x="25394" y="1543"/>
                        <a:pt x="25369" y="1531"/>
                        <a:pt x="25343" y="1531"/>
                      </a:cubicBezTo>
                      <a:cubicBezTo>
                        <a:pt x="25320" y="1531"/>
                        <a:pt x="25301" y="1537"/>
                        <a:pt x="25285" y="1547"/>
                      </a:cubicBezTo>
                      <a:cubicBezTo>
                        <a:pt x="25243" y="1569"/>
                        <a:pt x="25208" y="1618"/>
                        <a:pt x="25217" y="1669"/>
                      </a:cubicBezTo>
                      <a:cubicBezTo>
                        <a:pt x="25221" y="1669"/>
                        <a:pt x="25221" y="1672"/>
                        <a:pt x="25224" y="1676"/>
                      </a:cubicBezTo>
                      <a:cubicBezTo>
                        <a:pt x="25227" y="1692"/>
                        <a:pt x="25237" y="1701"/>
                        <a:pt x="25243" y="1714"/>
                      </a:cubicBezTo>
                      <a:cubicBezTo>
                        <a:pt x="25227" y="1704"/>
                        <a:pt x="25211" y="1695"/>
                        <a:pt x="25195" y="1688"/>
                      </a:cubicBezTo>
                      <a:moveTo>
                        <a:pt x="26589" y="1611"/>
                      </a:moveTo>
                      <a:lnTo>
                        <a:pt x="26589" y="1611"/>
                      </a:lnTo>
                      <a:cubicBezTo>
                        <a:pt x="26576" y="1615"/>
                        <a:pt x="26560" y="1618"/>
                        <a:pt x="26544" y="1624"/>
                      </a:cubicBezTo>
                      <a:cubicBezTo>
                        <a:pt x="26531" y="1615"/>
                        <a:pt x="26519" y="1605"/>
                        <a:pt x="26506" y="1595"/>
                      </a:cubicBezTo>
                      <a:cubicBezTo>
                        <a:pt x="26496" y="1589"/>
                        <a:pt x="26486" y="1582"/>
                        <a:pt x="26476" y="1576"/>
                      </a:cubicBezTo>
                      <a:cubicBezTo>
                        <a:pt x="26444" y="1553"/>
                        <a:pt x="26412" y="1531"/>
                        <a:pt x="26374" y="1518"/>
                      </a:cubicBezTo>
                      <a:cubicBezTo>
                        <a:pt x="26335" y="1502"/>
                        <a:pt x="26293" y="1492"/>
                        <a:pt x="26251" y="1486"/>
                      </a:cubicBezTo>
                      <a:cubicBezTo>
                        <a:pt x="26097" y="1463"/>
                        <a:pt x="25942" y="1495"/>
                        <a:pt x="25800" y="1560"/>
                      </a:cubicBezTo>
                      <a:cubicBezTo>
                        <a:pt x="25652" y="1624"/>
                        <a:pt x="25517" y="1717"/>
                        <a:pt x="25369" y="1782"/>
                      </a:cubicBezTo>
                      <a:cubicBezTo>
                        <a:pt x="25365" y="1785"/>
                        <a:pt x="25362" y="1785"/>
                        <a:pt x="25359" y="1785"/>
                      </a:cubicBezTo>
                      <a:cubicBezTo>
                        <a:pt x="25349" y="1779"/>
                        <a:pt x="25340" y="1772"/>
                        <a:pt x="25333" y="1763"/>
                      </a:cubicBezTo>
                      <a:cubicBezTo>
                        <a:pt x="25314" y="1747"/>
                        <a:pt x="25298" y="1734"/>
                        <a:pt x="25288" y="1724"/>
                      </a:cubicBezTo>
                      <a:cubicBezTo>
                        <a:pt x="25288" y="1721"/>
                        <a:pt x="25285" y="1717"/>
                        <a:pt x="25282" y="1714"/>
                      </a:cubicBezTo>
                      <a:cubicBezTo>
                        <a:pt x="25265" y="1698"/>
                        <a:pt x="25246" y="1679"/>
                        <a:pt x="25246" y="1656"/>
                      </a:cubicBezTo>
                      <a:cubicBezTo>
                        <a:pt x="25243" y="1627"/>
                        <a:pt x="25259" y="1602"/>
                        <a:pt x="25278" y="1582"/>
                      </a:cubicBezTo>
                      <a:cubicBezTo>
                        <a:pt x="25295" y="1569"/>
                        <a:pt x="25314" y="1556"/>
                        <a:pt x="25337" y="1556"/>
                      </a:cubicBezTo>
                      <a:cubicBezTo>
                        <a:pt x="25343" y="1556"/>
                        <a:pt x="25349" y="1556"/>
                        <a:pt x="25356" y="1560"/>
                      </a:cubicBezTo>
                      <a:cubicBezTo>
                        <a:pt x="25385" y="1569"/>
                        <a:pt x="25381" y="1592"/>
                        <a:pt x="25375" y="1615"/>
                      </a:cubicBezTo>
                      <a:cubicBezTo>
                        <a:pt x="25369" y="1634"/>
                        <a:pt x="25362" y="1653"/>
                        <a:pt x="25372" y="1669"/>
                      </a:cubicBezTo>
                      <a:cubicBezTo>
                        <a:pt x="25378" y="1692"/>
                        <a:pt x="25404" y="1701"/>
                        <a:pt x="25427" y="1704"/>
                      </a:cubicBezTo>
                      <a:cubicBezTo>
                        <a:pt x="25430" y="1704"/>
                        <a:pt x="25433" y="1704"/>
                        <a:pt x="25436" y="1704"/>
                      </a:cubicBezTo>
                      <a:cubicBezTo>
                        <a:pt x="25462" y="1708"/>
                        <a:pt x="25488" y="1695"/>
                        <a:pt x="25507" y="1679"/>
                      </a:cubicBezTo>
                      <a:cubicBezTo>
                        <a:pt x="25581" y="1640"/>
                        <a:pt x="25649" y="1585"/>
                        <a:pt x="25723" y="1547"/>
                      </a:cubicBezTo>
                      <a:cubicBezTo>
                        <a:pt x="25823" y="1492"/>
                        <a:pt x="25932" y="1447"/>
                        <a:pt x="26045" y="1424"/>
                      </a:cubicBezTo>
                      <a:cubicBezTo>
                        <a:pt x="26161" y="1399"/>
                        <a:pt x="26287" y="1389"/>
                        <a:pt x="26399" y="1428"/>
                      </a:cubicBezTo>
                      <a:cubicBezTo>
                        <a:pt x="26502" y="1463"/>
                        <a:pt x="26589" y="1531"/>
                        <a:pt x="26676" y="1598"/>
                      </a:cubicBezTo>
                      <a:cubicBezTo>
                        <a:pt x="26647" y="1602"/>
                        <a:pt x="26618" y="1605"/>
                        <a:pt x="26589" y="1611"/>
                      </a:cubicBezTo>
                      <a:moveTo>
                        <a:pt x="26715" y="1595"/>
                      </a:moveTo>
                      <a:lnTo>
                        <a:pt x="26715" y="1595"/>
                      </a:lnTo>
                      <a:cubicBezTo>
                        <a:pt x="26708" y="1592"/>
                        <a:pt x="26702" y="1592"/>
                        <a:pt x="26699" y="1592"/>
                      </a:cubicBezTo>
                      <a:cubicBezTo>
                        <a:pt x="26692" y="1589"/>
                        <a:pt x="26689" y="1585"/>
                        <a:pt x="26686" y="1579"/>
                      </a:cubicBezTo>
                      <a:cubicBezTo>
                        <a:pt x="26615" y="1511"/>
                        <a:pt x="26535" y="1454"/>
                        <a:pt x="26444" y="1415"/>
                      </a:cubicBezTo>
                      <a:cubicBezTo>
                        <a:pt x="26438" y="1415"/>
                        <a:pt x="26431" y="1411"/>
                        <a:pt x="26425" y="1408"/>
                      </a:cubicBezTo>
                      <a:cubicBezTo>
                        <a:pt x="26264" y="1347"/>
                        <a:pt x="26084" y="1367"/>
                        <a:pt x="25922" y="1418"/>
                      </a:cubicBezTo>
                      <a:cubicBezTo>
                        <a:pt x="25832" y="1447"/>
                        <a:pt x="25749" y="1486"/>
                        <a:pt x="25668" y="1534"/>
                      </a:cubicBezTo>
                      <a:cubicBezTo>
                        <a:pt x="25623" y="1560"/>
                        <a:pt x="25591" y="1582"/>
                        <a:pt x="25546" y="1611"/>
                      </a:cubicBezTo>
                      <a:cubicBezTo>
                        <a:pt x="25549" y="1582"/>
                        <a:pt x="25546" y="1556"/>
                        <a:pt x="25533" y="1534"/>
                      </a:cubicBezTo>
                      <a:cubicBezTo>
                        <a:pt x="25568" y="1524"/>
                        <a:pt x="25674" y="1499"/>
                        <a:pt x="25684" y="1495"/>
                      </a:cubicBezTo>
                      <a:cubicBezTo>
                        <a:pt x="25739" y="1483"/>
                        <a:pt x="25971" y="1386"/>
                        <a:pt x="26035" y="1363"/>
                      </a:cubicBezTo>
                      <a:cubicBezTo>
                        <a:pt x="26190" y="1315"/>
                        <a:pt x="26357" y="1328"/>
                        <a:pt x="26509" y="1376"/>
                      </a:cubicBezTo>
                      <a:cubicBezTo>
                        <a:pt x="26631" y="1415"/>
                        <a:pt x="26757" y="1486"/>
                        <a:pt x="26821" y="1598"/>
                      </a:cubicBezTo>
                      <a:cubicBezTo>
                        <a:pt x="26786" y="1598"/>
                        <a:pt x="26750" y="1595"/>
                        <a:pt x="26715" y="1595"/>
                      </a:cubicBezTo>
                      <a:moveTo>
                        <a:pt x="26860" y="1602"/>
                      </a:moveTo>
                      <a:lnTo>
                        <a:pt x="26860" y="1602"/>
                      </a:lnTo>
                      <a:cubicBezTo>
                        <a:pt x="26856" y="1602"/>
                        <a:pt x="26853" y="1602"/>
                        <a:pt x="26850" y="1598"/>
                      </a:cubicBezTo>
                      <a:cubicBezTo>
                        <a:pt x="26847" y="1598"/>
                        <a:pt x="26847" y="1595"/>
                        <a:pt x="26844" y="1592"/>
                      </a:cubicBezTo>
                      <a:cubicBezTo>
                        <a:pt x="26789" y="1499"/>
                        <a:pt x="26702" y="1418"/>
                        <a:pt x="26602" y="1376"/>
                      </a:cubicBezTo>
                      <a:cubicBezTo>
                        <a:pt x="26528" y="1347"/>
                        <a:pt x="26451" y="1325"/>
                        <a:pt x="26374" y="1309"/>
                      </a:cubicBezTo>
                      <a:cubicBezTo>
                        <a:pt x="26377" y="1309"/>
                        <a:pt x="26377" y="1309"/>
                        <a:pt x="26380" y="1309"/>
                      </a:cubicBezTo>
                      <a:cubicBezTo>
                        <a:pt x="26463" y="1312"/>
                        <a:pt x="26551" y="1315"/>
                        <a:pt x="26628" y="1347"/>
                      </a:cubicBezTo>
                      <a:cubicBezTo>
                        <a:pt x="26699" y="1379"/>
                        <a:pt x="26763" y="1424"/>
                        <a:pt x="26821" y="1479"/>
                      </a:cubicBezTo>
                      <a:cubicBezTo>
                        <a:pt x="26847" y="1505"/>
                        <a:pt x="26876" y="1534"/>
                        <a:pt x="26895" y="1563"/>
                      </a:cubicBezTo>
                      <a:cubicBezTo>
                        <a:pt x="26895" y="1566"/>
                        <a:pt x="26899" y="1566"/>
                        <a:pt x="26899" y="1569"/>
                      </a:cubicBezTo>
                      <a:cubicBezTo>
                        <a:pt x="26908" y="1582"/>
                        <a:pt x="26915" y="1598"/>
                        <a:pt x="26921" y="1615"/>
                      </a:cubicBezTo>
                      <a:cubicBezTo>
                        <a:pt x="26902" y="1611"/>
                        <a:pt x="26879" y="1608"/>
                        <a:pt x="26860" y="1602"/>
                      </a:cubicBezTo>
                      <a:moveTo>
                        <a:pt x="27021" y="814"/>
                      </a:moveTo>
                      <a:lnTo>
                        <a:pt x="27021" y="814"/>
                      </a:lnTo>
                      <a:cubicBezTo>
                        <a:pt x="27056" y="833"/>
                        <a:pt x="27053" y="869"/>
                        <a:pt x="27066" y="901"/>
                      </a:cubicBezTo>
                      <a:cubicBezTo>
                        <a:pt x="27069" y="910"/>
                        <a:pt x="27076" y="914"/>
                        <a:pt x="27082" y="910"/>
                      </a:cubicBezTo>
                      <a:cubicBezTo>
                        <a:pt x="27108" y="904"/>
                        <a:pt x="27140" y="901"/>
                        <a:pt x="27166" y="914"/>
                      </a:cubicBezTo>
                      <a:cubicBezTo>
                        <a:pt x="27198" y="926"/>
                        <a:pt x="27220" y="955"/>
                        <a:pt x="27224" y="986"/>
                      </a:cubicBezTo>
                      <a:cubicBezTo>
                        <a:pt x="27227" y="1016"/>
                        <a:pt x="27227" y="1038"/>
                        <a:pt x="27253" y="1058"/>
                      </a:cubicBezTo>
                      <a:cubicBezTo>
                        <a:pt x="27275" y="1074"/>
                        <a:pt x="27301" y="1083"/>
                        <a:pt x="27314" y="1109"/>
                      </a:cubicBezTo>
                      <a:cubicBezTo>
                        <a:pt x="27327" y="1128"/>
                        <a:pt x="27333" y="1154"/>
                        <a:pt x="27333" y="1180"/>
                      </a:cubicBezTo>
                      <a:cubicBezTo>
                        <a:pt x="27327" y="1231"/>
                        <a:pt x="27282" y="1263"/>
                        <a:pt x="27230" y="1257"/>
                      </a:cubicBezTo>
                      <a:cubicBezTo>
                        <a:pt x="27204" y="1251"/>
                        <a:pt x="27169" y="1234"/>
                        <a:pt x="27159" y="1206"/>
                      </a:cubicBezTo>
                      <a:cubicBezTo>
                        <a:pt x="27153" y="1190"/>
                        <a:pt x="27159" y="1186"/>
                        <a:pt x="27172" y="1177"/>
                      </a:cubicBezTo>
                      <a:cubicBezTo>
                        <a:pt x="27179" y="1170"/>
                        <a:pt x="27188" y="1164"/>
                        <a:pt x="27195" y="1157"/>
                      </a:cubicBezTo>
                      <a:cubicBezTo>
                        <a:pt x="27227" y="1109"/>
                        <a:pt x="27192" y="1061"/>
                        <a:pt x="27143" y="1045"/>
                      </a:cubicBezTo>
                      <a:cubicBezTo>
                        <a:pt x="27095" y="1025"/>
                        <a:pt x="27043" y="1041"/>
                        <a:pt x="27001" y="1070"/>
                      </a:cubicBezTo>
                      <a:cubicBezTo>
                        <a:pt x="26966" y="1099"/>
                        <a:pt x="26934" y="1144"/>
                        <a:pt x="26927" y="1190"/>
                      </a:cubicBezTo>
                      <a:cubicBezTo>
                        <a:pt x="26924" y="1231"/>
                        <a:pt x="26944" y="1296"/>
                        <a:pt x="26992" y="1305"/>
                      </a:cubicBezTo>
                      <a:cubicBezTo>
                        <a:pt x="27014" y="1309"/>
                        <a:pt x="27034" y="1296"/>
                        <a:pt x="27050" y="1289"/>
                      </a:cubicBezTo>
                      <a:cubicBezTo>
                        <a:pt x="27079" y="1276"/>
                        <a:pt x="27101" y="1283"/>
                        <a:pt x="27124" y="1302"/>
                      </a:cubicBezTo>
                      <a:cubicBezTo>
                        <a:pt x="27143" y="1318"/>
                        <a:pt x="27166" y="1350"/>
                        <a:pt x="27159" y="1379"/>
                      </a:cubicBezTo>
                      <a:cubicBezTo>
                        <a:pt x="27153" y="1411"/>
                        <a:pt x="27104" y="1431"/>
                        <a:pt x="27085" y="1399"/>
                      </a:cubicBezTo>
                      <a:cubicBezTo>
                        <a:pt x="27072" y="1379"/>
                        <a:pt x="27066" y="1363"/>
                        <a:pt x="27040" y="1354"/>
                      </a:cubicBezTo>
                      <a:cubicBezTo>
                        <a:pt x="27018" y="1347"/>
                        <a:pt x="26995" y="1354"/>
                        <a:pt x="26979" y="1370"/>
                      </a:cubicBezTo>
                      <a:cubicBezTo>
                        <a:pt x="26947" y="1405"/>
                        <a:pt x="26950" y="1470"/>
                        <a:pt x="26992" y="1495"/>
                      </a:cubicBezTo>
                      <a:cubicBezTo>
                        <a:pt x="27037" y="1518"/>
                        <a:pt x="27104" y="1511"/>
                        <a:pt x="27150" y="1499"/>
                      </a:cubicBezTo>
                      <a:cubicBezTo>
                        <a:pt x="27208" y="1483"/>
                        <a:pt x="27256" y="1447"/>
                        <a:pt x="27320" y="1460"/>
                      </a:cubicBezTo>
                      <a:cubicBezTo>
                        <a:pt x="27375" y="1473"/>
                        <a:pt x="27423" y="1511"/>
                        <a:pt x="27440" y="1566"/>
                      </a:cubicBezTo>
                      <a:cubicBezTo>
                        <a:pt x="27446" y="1595"/>
                        <a:pt x="27446" y="1624"/>
                        <a:pt x="27423" y="1650"/>
                      </a:cubicBezTo>
                      <a:cubicBezTo>
                        <a:pt x="27404" y="1672"/>
                        <a:pt x="27369" y="1688"/>
                        <a:pt x="27336" y="1676"/>
                      </a:cubicBezTo>
                      <a:cubicBezTo>
                        <a:pt x="27295" y="1656"/>
                        <a:pt x="27340" y="1602"/>
                        <a:pt x="27327" y="1569"/>
                      </a:cubicBezTo>
                      <a:cubicBezTo>
                        <a:pt x="27311" y="1521"/>
                        <a:pt x="27243" y="1524"/>
                        <a:pt x="27208" y="1547"/>
                      </a:cubicBezTo>
                      <a:cubicBezTo>
                        <a:pt x="27166" y="1569"/>
                        <a:pt x="27133" y="1618"/>
                        <a:pt x="27143" y="1669"/>
                      </a:cubicBezTo>
                      <a:cubicBezTo>
                        <a:pt x="27146" y="1685"/>
                        <a:pt x="27156" y="1701"/>
                        <a:pt x="27169" y="1714"/>
                      </a:cubicBezTo>
                      <a:cubicBezTo>
                        <a:pt x="27150" y="1704"/>
                        <a:pt x="27133" y="1695"/>
                        <a:pt x="27117" y="1688"/>
                      </a:cubicBezTo>
                      <a:cubicBezTo>
                        <a:pt x="27060" y="1656"/>
                        <a:pt x="27005" y="1637"/>
                        <a:pt x="26940" y="1621"/>
                      </a:cubicBezTo>
                      <a:cubicBezTo>
                        <a:pt x="26944" y="1618"/>
                        <a:pt x="26934" y="1598"/>
                        <a:pt x="26921" y="1576"/>
                      </a:cubicBezTo>
                      <a:cubicBezTo>
                        <a:pt x="26985" y="1592"/>
                        <a:pt x="27037" y="1598"/>
                        <a:pt x="27101" y="1572"/>
                      </a:cubicBezTo>
                      <a:cubicBezTo>
                        <a:pt x="27169" y="1543"/>
                        <a:pt x="27249" y="1483"/>
                        <a:pt x="27327" y="1515"/>
                      </a:cubicBezTo>
                      <a:cubicBezTo>
                        <a:pt x="27330" y="1515"/>
                        <a:pt x="27333" y="1508"/>
                        <a:pt x="27330" y="1508"/>
                      </a:cubicBezTo>
                      <a:cubicBezTo>
                        <a:pt x="27278" y="1479"/>
                        <a:pt x="27227" y="1495"/>
                        <a:pt x="27176" y="1518"/>
                      </a:cubicBezTo>
                      <a:cubicBezTo>
                        <a:pt x="27137" y="1534"/>
                        <a:pt x="27098" y="1553"/>
                        <a:pt x="27060" y="1563"/>
                      </a:cubicBezTo>
                      <a:cubicBezTo>
                        <a:pt x="27008" y="1576"/>
                        <a:pt x="26960" y="1563"/>
                        <a:pt x="26908" y="1550"/>
                      </a:cubicBezTo>
                      <a:lnTo>
                        <a:pt x="26908" y="1550"/>
                      </a:lnTo>
                      <a:cubicBezTo>
                        <a:pt x="26899" y="1531"/>
                        <a:pt x="26889" y="1515"/>
                        <a:pt x="26886" y="1515"/>
                      </a:cubicBezTo>
                      <a:cubicBezTo>
                        <a:pt x="26856" y="1466"/>
                        <a:pt x="26811" y="1424"/>
                        <a:pt x="26770" y="1392"/>
                      </a:cubicBezTo>
                      <a:cubicBezTo>
                        <a:pt x="26754" y="1379"/>
                        <a:pt x="26741" y="1370"/>
                        <a:pt x="26724" y="1360"/>
                      </a:cubicBezTo>
                      <a:cubicBezTo>
                        <a:pt x="26766" y="1341"/>
                        <a:pt x="26799" y="1305"/>
                        <a:pt x="26824" y="1263"/>
                      </a:cubicBezTo>
                      <a:cubicBezTo>
                        <a:pt x="26844" y="1238"/>
                        <a:pt x="26856" y="1206"/>
                        <a:pt x="26869" y="1177"/>
                      </a:cubicBezTo>
                      <a:cubicBezTo>
                        <a:pt x="26882" y="1151"/>
                        <a:pt x="26895" y="1122"/>
                        <a:pt x="26918" y="1106"/>
                      </a:cubicBezTo>
                      <a:cubicBezTo>
                        <a:pt x="26931" y="1099"/>
                        <a:pt x="26947" y="1096"/>
                        <a:pt x="26960" y="1086"/>
                      </a:cubicBezTo>
                      <a:cubicBezTo>
                        <a:pt x="26963" y="1086"/>
                        <a:pt x="26963" y="1083"/>
                        <a:pt x="26960" y="1080"/>
                      </a:cubicBezTo>
                      <a:cubicBezTo>
                        <a:pt x="26895" y="1077"/>
                        <a:pt x="26869" y="1131"/>
                        <a:pt x="26844" y="1180"/>
                      </a:cubicBezTo>
                      <a:cubicBezTo>
                        <a:pt x="26811" y="1251"/>
                        <a:pt x="26773" y="1315"/>
                        <a:pt x="26699" y="1344"/>
                      </a:cubicBezTo>
                      <a:cubicBezTo>
                        <a:pt x="26686" y="1338"/>
                        <a:pt x="26676" y="1331"/>
                        <a:pt x="26663" y="1328"/>
                      </a:cubicBezTo>
                      <a:cubicBezTo>
                        <a:pt x="26660" y="1325"/>
                        <a:pt x="26628" y="1315"/>
                        <a:pt x="26625" y="1312"/>
                      </a:cubicBezTo>
                      <a:cubicBezTo>
                        <a:pt x="26618" y="1292"/>
                        <a:pt x="26609" y="1273"/>
                        <a:pt x="26599" y="1257"/>
                      </a:cubicBezTo>
                      <a:cubicBezTo>
                        <a:pt x="26660" y="1267"/>
                        <a:pt x="26737" y="1212"/>
                        <a:pt x="26776" y="1170"/>
                      </a:cubicBezTo>
                      <a:cubicBezTo>
                        <a:pt x="26805" y="1138"/>
                        <a:pt x="26831" y="1099"/>
                        <a:pt x="26850" y="1064"/>
                      </a:cubicBezTo>
                      <a:cubicBezTo>
                        <a:pt x="26863" y="1041"/>
                        <a:pt x="26869" y="1019"/>
                        <a:pt x="26882" y="999"/>
                      </a:cubicBezTo>
                      <a:cubicBezTo>
                        <a:pt x="26905" y="962"/>
                        <a:pt x="26963" y="930"/>
                        <a:pt x="26998" y="977"/>
                      </a:cubicBezTo>
                      <a:cubicBezTo>
                        <a:pt x="27001" y="983"/>
                        <a:pt x="27011" y="986"/>
                        <a:pt x="27014" y="980"/>
                      </a:cubicBezTo>
                      <a:cubicBezTo>
                        <a:pt x="27053" y="943"/>
                        <a:pt x="27137" y="949"/>
                        <a:pt x="27166" y="996"/>
                      </a:cubicBezTo>
                      <a:cubicBezTo>
                        <a:pt x="27169" y="1003"/>
                        <a:pt x="27176" y="996"/>
                        <a:pt x="27176" y="990"/>
                      </a:cubicBezTo>
                      <a:cubicBezTo>
                        <a:pt x="27150" y="930"/>
                        <a:pt x="27060" y="923"/>
                        <a:pt x="27008" y="959"/>
                      </a:cubicBezTo>
                      <a:cubicBezTo>
                        <a:pt x="26956" y="901"/>
                        <a:pt x="26882" y="949"/>
                        <a:pt x="26853" y="1009"/>
                      </a:cubicBezTo>
                      <a:cubicBezTo>
                        <a:pt x="26828" y="1061"/>
                        <a:pt x="26795" y="1115"/>
                        <a:pt x="26754" y="1161"/>
                      </a:cubicBezTo>
                      <a:cubicBezTo>
                        <a:pt x="26721" y="1196"/>
                        <a:pt x="26644" y="1251"/>
                        <a:pt x="26592" y="1234"/>
                      </a:cubicBezTo>
                      <a:cubicBezTo>
                        <a:pt x="26589" y="1231"/>
                        <a:pt x="26586" y="1234"/>
                        <a:pt x="26586" y="1234"/>
                      </a:cubicBezTo>
                      <a:cubicBezTo>
                        <a:pt x="26547" y="1180"/>
                        <a:pt x="26499" y="1128"/>
                        <a:pt x="26444" y="1090"/>
                      </a:cubicBezTo>
                      <a:cubicBezTo>
                        <a:pt x="26457" y="1090"/>
                        <a:pt x="26467" y="1086"/>
                        <a:pt x="26476" y="1080"/>
                      </a:cubicBezTo>
                      <a:cubicBezTo>
                        <a:pt x="26506" y="1067"/>
                        <a:pt x="26522" y="1041"/>
                        <a:pt x="26535" y="1016"/>
                      </a:cubicBezTo>
                      <a:cubicBezTo>
                        <a:pt x="26547" y="990"/>
                        <a:pt x="26554" y="964"/>
                        <a:pt x="26570" y="943"/>
                      </a:cubicBezTo>
                      <a:cubicBezTo>
                        <a:pt x="26573" y="939"/>
                        <a:pt x="26576" y="936"/>
                        <a:pt x="26579" y="933"/>
                      </a:cubicBezTo>
                      <a:cubicBezTo>
                        <a:pt x="26586" y="936"/>
                        <a:pt x="26589" y="939"/>
                        <a:pt x="26596" y="939"/>
                      </a:cubicBezTo>
                      <a:cubicBezTo>
                        <a:pt x="26599" y="930"/>
                        <a:pt x="26609" y="917"/>
                        <a:pt x="26618" y="910"/>
                      </a:cubicBezTo>
                      <a:cubicBezTo>
                        <a:pt x="26618" y="910"/>
                        <a:pt x="26615" y="910"/>
                        <a:pt x="26615" y="907"/>
                      </a:cubicBezTo>
                      <a:lnTo>
                        <a:pt x="26618" y="907"/>
                      </a:lnTo>
                      <a:cubicBezTo>
                        <a:pt x="26644" y="891"/>
                        <a:pt x="26686" y="875"/>
                        <a:pt x="26715" y="891"/>
                      </a:cubicBezTo>
                      <a:cubicBezTo>
                        <a:pt x="26747" y="910"/>
                        <a:pt x="26750" y="977"/>
                        <a:pt x="26718" y="999"/>
                      </a:cubicBezTo>
                      <a:cubicBezTo>
                        <a:pt x="26702" y="1009"/>
                        <a:pt x="26676" y="1006"/>
                        <a:pt x="26657" y="999"/>
                      </a:cubicBezTo>
                      <a:cubicBezTo>
                        <a:pt x="26644" y="996"/>
                        <a:pt x="26638" y="990"/>
                        <a:pt x="26628" y="983"/>
                      </a:cubicBezTo>
                      <a:cubicBezTo>
                        <a:pt x="26621" y="977"/>
                        <a:pt x="26618" y="977"/>
                        <a:pt x="26612" y="977"/>
                      </a:cubicBezTo>
                      <a:cubicBezTo>
                        <a:pt x="26592" y="980"/>
                        <a:pt x="26579" y="1009"/>
                        <a:pt x="26579" y="1022"/>
                      </a:cubicBezTo>
                      <a:cubicBezTo>
                        <a:pt x="26573" y="1045"/>
                        <a:pt x="26579" y="1074"/>
                        <a:pt x="26592" y="1090"/>
                      </a:cubicBezTo>
                      <a:cubicBezTo>
                        <a:pt x="26628" y="1128"/>
                        <a:pt x="26686" y="1109"/>
                        <a:pt x="26724" y="1090"/>
                      </a:cubicBezTo>
                      <a:cubicBezTo>
                        <a:pt x="26773" y="1061"/>
                        <a:pt x="26799" y="1012"/>
                        <a:pt x="26821" y="962"/>
                      </a:cubicBezTo>
                      <a:cubicBezTo>
                        <a:pt x="26837" y="923"/>
                        <a:pt x="26860" y="888"/>
                        <a:pt x="26889" y="859"/>
                      </a:cubicBezTo>
                      <a:cubicBezTo>
                        <a:pt x="26892" y="859"/>
                        <a:pt x="26895" y="859"/>
                        <a:pt x="26899" y="859"/>
                      </a:cubicBezTo>
                      <a:cubicBezTo>
                        <a:pt x="26899" y="852"/>
                        <a:pt x="26902" y="849"/>
                        <a:pt x="26902" y="846"/>
                      </a:cubicBezTo>
                      <a:cubicBezTo>
                        <a:pt x="26915" y="836"/>
                        <a:pt x="26924" y="827"/>
                        <a:pt x="26937" y="820"/>
                      </a:cubicBezTo>
                      <a:cubicBezTo>
                        <a:pt x="26963" y="807"/>
                        <a:pt x="26995" y="801"/>
                        <a:pt x="27021" y="814"/>
                      </a:cubicBezTo>
                      <a:moveTo>
                        <a:pt x="26811" y="856"/>
                      </a:moveTo>
                      <a:lnTo>
                        <a:pt x="26811" y="856"/>
                      </a:lnTo>
                      <a:cubicBezTo>
                        <a:pt x="26824" y="856"/>
                        <a:pt x="26840" y="856"/>
                        <a:pt x="26853" y="856"/>
                      </a:cubicBezTo>
                      <a:cubicBezTo>
                        <a:pt x="26840" y="872"/>
                        <a:pt x="26831" y="888"/>
                        <a:pt x="26821" y="904"/>
                      </a:cubicBezTo>
                      <a:cubicBezTo>
                        <a:pt x="26789" y="959"/>
                        <a:pt x="26779" y="1022"/>
                        <a:pt x="26721" y="1061"/>
                      </a:cubicBezTo>
                      <a:cubicBezTo>
                        <a:pt x="26699" y="1077"/>
                        <a:pt x="26673" y="1090"/>
                        <a:pt x="26644" y="1086"/>
                      </a:cubicBezTo>
                      <a:cubicBezTo>
                        <a:pt x="26612" y="1086"/>
                        <a:pt x="26596" y="1054"/>
                        <a:pt x="26602" y="1025"/>
                      </a:cubicBezTo>
                      <a:cubicBezTo>
                        <a:pt x="26605" y="1019"/>
                        <a:pt x="26605" y="1016"/>
                        <a:pt x="26609" y="1012"/>
                      </a:cubicBezTo>
                      <a:cubicBezTo>
                        <a:pt x="26609" y="1009"/>
                        <a:pt x="26612" y="1006"/>
                        <a:pt x="26615" y="1006"/>
                      </a:cubicBezTo>
                      <a:lnTo>
                        <a:pt x="26618" y="1006"/>
                      </a:lnTo>
                      <a:cubicBezTo>
                        <a:pt x="26625" y="1016"/>
                        <a:pt x="26634" y="1019"/>
                        <a:pt x="26644" y="1022"/>
                      </a:cubicBezTo>
                      <a:cubicBezTo>
                        <a:pt x="26663" y="1029"/>
                        <a:pt x="26686" y="1035"/>
                        <a:pt x="26708" y="1029"/>
                      </a:cubicBezTo>
                      <a:cubicBezTo>
                        <a:pt x="26757" y="1019"/>
                        <a:pt x="26770" y="970"/>
                        <a:pt x="26763" y="926"/>
                      </a:cubicBezTo>
                      <a:cubicBezTo>
                        <a:pt x="26757" y="891"/>
                        <a:pt x="26737" y="872"/>
                        <a:pt x="26712" y="865"/>
                      </a:cubicBezTo>
                      <a:cubicBezTo>
                        <a:pt x="26744" y="859"/>
                        <a:pt x="26776" y="856"/>
                        <a:pt x="26811" y="856"/>
                      </a:cubicBezTo>
                      <a:moveTo>
                        <a:pt x="26557" y="923"/>
                      </a:moveTo>
                      <a:lnTo>
                        <a:pt x="26557" y="923"/>
                      </a:lnTo>
                      <a:cubicBezTo>
                        <a:pt x="26544" y="939"/>
                        <a:pt x="26535" y="959"/>
                        <a:pt x="26525" y="977"/>
                      </a:cubicBezTo>
                      <a:cubicBezTo>
                        <a:pt x="26515" y="1006"/>
                        <a:pt x="26502" y="1041"/>
                        <a:pt x="26473" y="1061"/>
                      </a:cubicBezTo>
                      <a:cubicBezTo>
                        <a:pt x="26457" y="1070"/>
                        <a:pt x="26441" y="1074"/>
                        <a:pt x="26422" y="1074"/>
                      </a:cubicBezTo>
                      <a:cubicBezTo>
                        <a:pt x="26412" y="1067"/>
                        <a:pt x="26403" y="1061"/>
                        <a:pt x="26390" y="1054"/>
                      </a:cubicBezTo>
                      <a:cubicBezTo>
                        <a:pt x="26319" y="1016"/>
                        <a:pt x="26238" y="993"/>
                        <a:pt x="26154" y="993"/>
                      </a:cubicBezTo>
                      <a:cubicBezTo>
                        <a:pt x="26067" y="993"/>
                        <a:pt x="25981" y="1016"/>
                        <a:pt x="25894" y="1041"/>
                      </a:cubicBezTo>
                      <a:cubicBezTo>
                        <a:pt x="25803" y="1067"/>
                        <a:pt x="25713" y="1096"/>
                        <a:pt x="25623" y="1122"/>
                      </a:cubicBezTo>
                      <a:cubicBezTo>
                        <a:pt x="25652" y="1093"/>
                        <a:pt x="25684" y="1067"/>
                        <a:pt x="25717" y="1045"/>
                      </a:cubicBezTo>
                      <a:cubicBezTo>
                        <a:pt x="25723" y="1045"/>
                        <a:pt x="25726" y="1041"/>
                        <a:pt x="25729" y="1038"/>
                      </a:cubicBezTo>
                      <a:cubicBezTo>
                        <a:pt x="25729" y="1035"/>
                        <a:pt x="25733" y="1035"/>
                        <a:pt x="25733" y="1035"/>
                      </a:cubicBezTo>
                      <a:cubicBezTo>
                        <a:pt x="25900" y="920"/>
                        <a:pt x="26106" y="843"/>
                        <a:pt x="26290" y="852"/>
                      </a:cubicBezTo>
                      <a:cubicBezTo>
                        <a:pt x="26383" y="859"/>
                        <a:pt x="26473" y="888"/>
                        <a:pt x="26557" y="923"/>
                      </a:cubicBezTo>
                      <a:moveTo>
                        <a:pt x="27494" y="904"/>
                      </a:moveTo>
                      <a:lnTo>
                        <a:pt x="27494" y="904"/>
                      </a:lnTo>
                      <a:cubicBezTo>
                        <a:pt x="27517" y="923"/>
                        <a:pt x="27543" y="930"/>
                        <a:pt x="27572" y="926"/>
                      </a:cubicBezTo>
                      <a:cubicBezTo>
                        <a:pt x="27591" y="923"/>
                        <a:pt x="27617" y="914"/>
                        <a:pt x="27626" y="894"/>
                      </a:cubicBezTo>
                      <a:cubicBezTo>
                        <a:pt x="27633" y="875"/>
                        <a:pt x="27626" y="856"/>
                        <a:pt x="27623" y="836"/>
                      </a:cubicBezTo>
                      <a:cubicBezTo>
                        <a:pt x="27617" y="814"/>
                        <a:pt x="27613" y="794"/>
                        <a:pt x="27642" y="782"/>
                      </a:cubicBezTo>
                      <a:cubicBezTo>
                        <a:pt x="27668" y="772"/>
                        <a:pt x="27700" y="788"/>
                        <a:pt x="27720" y="807"/>
                      </a:cubicBezTo>
                      <a:cubicBezTo>
                        <a:pt x="27739" y="823"/>
                        <a:pt x="27755" y="849"/>
                        <a:pt x="27752" y="878"/>
                      </a:cubicBezTo>
                      <a:cubicBezTo>
                        <a:pt x="27752" y="904"/>
                        <a:pt x="27733" y="920"/>
                        <a:pt x="27717" y="936"/>
                      </a:cubicBezTo>
                      <a:cubicBezTo>
                        <a:pt x="27713" y="943"/>
                        <a:pt x="27678" y="974"/>
                        <a:pt x="27639" y="1009"/>
                      </a:cubicBezTo>
                      <a:cubicBezTo>
                        <a:pt x="27636" y="1006"/>
                        <a:pt x="27633" y="1006"/>
                        <a:pt x="27629" y="1003"/>
                      </a:cubicBezTo>
                      <a:cubicBezTo>
                        <a:pt x="27478" y="939"/>
                        <a:pt x="27346" y="846"/>
                        <a:pt x="27195" y="782"/>
                      </a:cubicBezTo>
                      <a:cubicBezTo>
                        <a:pt x="27056" y="717"/>
                        <a:pt x="26899" y="685"/>
                        <a:pt x="26747" y="707"/>
                      </a:cubicBezTo>
                      <a:cubicBezTo>
                        <a:pt x="26705" y="714"/>
                        <a:pt x="26663" y="727"/>
                        <a:pt x="26625" y="740"/>
                      </a:cubicBezTo>
                      <a:cubicBezTo>
                        <a:pt x="26586" y="753"/>
                        <a:pt x="26554" y="775"/>
                        <a:pt x="26519" y="798"/>
                      </a:cubicBezTo>
                      <a:cubicBezTo>
                        <a:pt x="26509" y="804"/>
                        <a:pt x="26499" y="814"/>
                        <a:pt x="26493" y="820"/>
                      </a:cubicBezTo>
                      <a:cubicBezTo>
                        <a:pt x="26480" y="827"/>
                        <a:pt x="26463" y="836"/>
                        <a:pt x="26451" y="846"/>
                      </a:cubicBezTo>
                      <a:cubicBezTo>
                        <a:pt x="26438" y="843"/>
                        <a:pt x="26422" y="836"/>
                        <a:pt x="26406" y="833"/>
                      </a:cubicBezTo>
                      <a:cubicBezTo>
                        <a:pt x="26377" y="827"/>
                        <a:pt x="26348" y="823"/>
                        <a:pt x="26319" y="820"/>
                      </a:cubicBezTo>
                      <a:cubicBezTo>
                        <a:pt x="26406" y="753"/>
                        <a:pt x="26493" y="688"/>
                        <a:pt x="26596" y="653"/>
                      </a:cubicBezTo>
                      <a:cubicBezTo>
                        <a:pt x="26708" y="614"/>
                        <a:pt x="26837" y="624"/>
                        <a:pt x="26950" y="646"/>
                      </a:cubicBezTo>
                      <a:cubicBezTo>
                        <a:pt x="27066" y="669"/>
                        <a:pt x="27172" y="714"/>
                        <a:pt x="27275" y="769"/>
                      </a:cubicBezTo>
                      <a:cubicBezTo>
                        <a:pt x="27349" y="810"/>
                        <a:pt x="27417" y="865"/>
                        <a:pt x="27494" y="904"/>
                      </a:cubicBezTo>
                      <a:moveTo>
                        <a:pt x="27910" y="698"/>
                      </a:moveTo>
                      <a:lnTo>
                        <a:pt x="27910" y="698"/>
                      </a:lnTo>
                      <a:cubicBezTo>
                        <a:pt x="27887" y="707"/>
                        <a:pt x="27858" y="707"/>
                        <a:pt x="27833" y="704"/>
                      </a:cubicBezTo>
                      <a:cubicBezTo>
                        <a:pt x="27765" y="701"/>
                        <a:pt x="27713" y="659"/>
                        <a:pt x="27649" y="653"/>
                      </a:cubicBezTo>
                      <a:cubicBezTo>
                        <a:pt x="27588" y="646"/>
                        <a:pt x="27523" y="678"/>
                        <a:pt x="27485" y="727"/>
                      </a:cubicBezTo>
                      <a:cubicBezTo>
                        <a:pt x="27468" y="724"/>
                        <a:pt x="27433" y="714"/>
                        <a:pt x="27430" y="714"/>
                      </a:cubicBezTo>
                      <a:cubicBezTo>
                        <a:pt x="27407" y="711"/>
                        <a:pt x="27385" y="704"/>
                        <a:pt x="27365" y="698"/>
                      </a:cubicBezTo>
                      <a:cubicBezTo>
                        <a:pt x="27324" y="688"/>
                        <a:pt x="27282" y="675"/>
                        <a:pt x="27240" y="662"/>
                      </a:cubicBezTo>
                      <a:cubicBezTo>
                        <a:pt x="27159" y="634"/>
                        <a:pt x="27079" y="598"/>
                        <a:pt x="26998" y="566"/>
                      </a:cubicBezTo>
                      <a:cubicBezTo>
                        <a:pt x="26992" y="563"/>
                        <a:pt x="26982" y="559"/>
                        <a:pt x="26976" y="556"/>
                      </a:cubicBezTo>
                      <a:cubicBezTo>
                        <a:pt x="26856" y="505"/>
                        <a:pt x="26734" y="495"/>
                        <a:pt x="26605" y="498"/>
                      </a:cubicBezTo>
                      <a:cubicBezTo>
                        <a:pt x="26599" y="498"/>
                        <a:pt x="26592" y="498"/>
                        <a:pt x="26586" y="498"/>
                      </a:cubicBezTo>
                      <a:cubicBezTo>
                        <a:pt x="26628" y="457"/>
                        <a:pt x="26715" y="453"/>
                        <a:pt x="26766" y="453"/>
                      </a:cubicBezTo>
                      <a:cubicBezTo>
                        <a:pt x="26853" y="450"/>
                        <a:pt x="26940" y="460"/>
                        <a:pt x="27027" y="479"/>
                      </a:cubicBezTo>
                      <a:cubicBezTo>
                        <a:pt x="27111" y="495"/>
                        <a:pt x="27192" y="524"/>
                        <a:pt x="27275" y="546"/>
                      </a:cubicBezTo>
                      <a:cubicBezTo>
                        <a:pt x="27275" y="550"/>
                        <a:pt x="27278" y="550"/>
                        <a:pt x="27278" y="550"/>
                      </a:cubicBezTo>
                      <a:cubicBezTo>
                        <a:pt x="27295" y="553"/>
                        <a:pt x="27311" y="559"/>
                        <a:pt x="27324" y="563"/>
                      </a:cubicBezTo>
                      <a:cubicBezTo>
                        <a:pt x="27459" y="605"/>
                        <a:pt x="27601" y="634"/>
                        <a:pt x="27739" y="611"/>
                      </a:cubicBezTo>
                      <a:cubicBezTo>
                        <a:pt x="27745" y="640"/>
                        <a:pt x="27774" y="666"/>
                        <a:pt x="27813" y="662"/>
                      </a:cubicBezTo>
                      <a:cubicBezTo>
                        <a:pt x="27839" y="659"/>
                        <a:pt x="27852" y="646"/>
                        <a:pt x="27861" y="624"/>
                      </a:cubicBezTo>
                      <a:cubicBezTo>
                        <a:pt x="27877" y="595"/>
                        <a:pt x="27913" y="592"/>
                        <a:pt x="27932" y="621"/>
                      </a:cubicBezTo>
                      <a:cubicBezTo>
                        <a:pt x="27945" y="646"/>
                        <a:pt x="27939" y="685"/>
                        <a:pt x="27910" y="6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2">
    <p:spTree>
      <p:nvGrpSpPr>
        <p:cNvPr id="1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4" name="Google Shape;1494;p16"/>
          <p:cNvPicPr preferRelativeResize="0"/>
          <p:nvPr/>
        </p:nvPicPr>
        <p:blipFill rotWithShape="1">
          <a:blip r:embed="rId2">
            <a:alphaModFix amt="44000"/>
          </a:blip>
          <a:srcRect r="23130"/>
          <a:stretch/>
        </p:blipFill>
        <p:spPr>
          <a:xfrm rot="5400000">
            <a:off x="1906262" y="-1906262"/>
            <a:ext cx="5340075" cy="91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5" name="Google Shape;1495;p16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96" name="Google Shape;1496;p16"/>
          <p:cNvGrpSpPr/>
          <p:nvPr/>
        </p:nvGrpSpPr>
        <p:grpSpPr>
          <a:xfrm>
            <a:off x="-1371800" y="4556148"/>
            <a:ext cx="12106273" cy="1332124"/>
            <a:chOff x="-1371800" y="4556148"/>
            <a:chExt cx="12106273" cy="1332124"/>
          </a:xfrm>
        </p:grpSpPr>
        <p:sp>
          <p:nvSpPr>
            <p:cNvPr id="1497" name="Google Shape;1497;p16"/>
            <p:cNvSpPr/>
            <p:nvPr/>
          </p:nvSpPr>
          <p:spPr>
            <a:xfrm>
              <a:off x="-430513" y="4720672"/>
              <a:ext cx="10118400" cy="11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98" name="Google Shape;1498;p16"/>
            <p:cNvGrpSpPr/>
            <p:nvPr/>
          </p:nvGrpSpPr>
          <p:grpSpPr>
            <a:xfrm>
              <a:off x="-1371800" y="4556148"/>
              <a:ext cx="12106273" cy="834677"/>
              <a:chOff x="-1371800" y="4556148"/>
              <a:chExt cx="12106273" cy="834677"/>
            </a:xfrm>
          </p:grpSpPr>
          <p:sp>
            <p:nvSpPr>
              <p:cNvPr id="1499" name="Google Shape;1499;p16"/>
              <p:cNvSpPr/>
              <p:nvPr/>
            </p:nvSpPr>
            <p:spPr>
              <a:xfrm>
                <a:off x="-771094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2" y="83"/>
                      <a:pt x="689" y="115"/>
                      <a:pt x="761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4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0" name="Google Shape;1500;p16"/>
              <p:cNvSpPr/>
              <p:nvPr/>
            </p:nvSpPr>
            <p:spPr>
              <a:xfrm>
                <a:off x="-741686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6" y="155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1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78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8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1" name="Google Shape;1501;p16"/>
              <p:cNvSpPr/>
              <p:nvPr/>
            </p:nvSpPr>
            <p:spPr>
              <a:xfrm>
                <a:off x="-687194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798" y="252"/>
                      <a:pt x="821" y="258"/>
                      <a:pt x="843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2" y="210"/>
                      <a:pt x="1227" y="210"/>
                    </a:cubicBezTo>
                    <a:cubicBezTo>
                      <a:pt x="1188" y="213"/>
                      <a:pt x="1162" y="188"/>
                      <a:pt x="1152" y="159"/>
                    </a:cubicBezTo>
                    <a:cubicBezTo>
                      <a:pt x="1014" y="181"/>
                      <a:pt x="872" y="152"/>
                      <a:pt x="737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2" name="Google Shape;1502;p16"/>
              <p:cNvSpPr/>
              <p:nvPr/>
            </p:nvSpPr>
            <p:spPr>
              <a:xfrm>
                <a:off x="60553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3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3" name="Google Shape;1503;p16"/>
              <p:cNvSpPr/>
              <p:nvPr/>
            </p:nvSpPr>
            <p:spPr>
              <a:xfrm>
                <a:off x="89962" y="4676809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708" y="155"/>
                    </a:moveTo>
                    <a:lnTo>
                      <a:pt x="708" y="155"/>
                    </a:lnTo>
                    <a:cubicBezTo>
                      <a:pt x="637" y="129"/>
                      <a:pt x="570" y="97"/>
                      <a:pt x="496" y="74"/>
                    </a:cubicBezTo>
                    <a:cubicBezTo>
                      <a:pt x="402" y="49"/>
                      <a:pt x="302" y="52"/>
                      <a:pt x="209" y="84"/>
                    </a:cubicBezTo>
                    <a:cubicBezTo>
                      <a:pt x="164" y="100"/>
                      <a:pt x="125" y="119"/>
                      <a:pt x="87" y="145"/>
                    </a:cubicBezTo>
                    <a:cubicBezTo>
                      <a:pt x="54" y="168"/>
                      <a:pt x="25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6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2" y="206"/>
                    </a:cubicBezTo>
                    <a:cubicBezTo>
                      <a:pt x="141" y="168"/>
                      <a:pt x="196" y="155"/>
                      <a:pt x="244" y="148"/>
                    </a:cubicBezTo>
                    <a:cubicBezTo>
                      <a:pt x="331" y="135"/>
                      <a:pt x="425" y="135"/>
                      <a:pt x="512" y="148"/>
                    </a:cubicBezTo>
                    <a:cubicBezTo>
                      <a:pt x="615" y="165"/>
                      <a:pt x="711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7" y="222"/>
                      <a:pt x="1504" y="181"/>
                      <a:pt x="1507" y="158"/>
                    </a:cubicBezTo>
                    <a:cubicBezTo>
                      <a:pt x="1513" y="103"/>
                      <a:pt x="1475" y="52"/>
                      <a:pt x="1433" y="23"/>
                    </a:cubicBezTo>
                    <a:cubicBezTo>
                      <a:pt x="1410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0" y="181"/>
                      <a:pt x="1298" y="197"/>
                      <a:pt x="1278" y="206"/>
                    </a:cubicBezTo>
                    <a:cubicBezTo>
                      <a:pt x="1269" y="216"/>
                      <a:pt x="1249" y="239"/>
                      <a:pt x="1207" y="242"/>
                    </a:cubicBezTo>
                    <a:cubicBezTo>
                      <a:pt x="1120" y="245"/>
                      <a:pt x="1034" y="232"/>
                      <a:pt x="950" y="219"/>
                    </a:cubicBezTo>
                    <a:cubicBezTo>
                      <a:pt x="866" y="203"/>
                      <a:pt x="785" y="187"/>
                      <a:pt x="708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4" name="Google Shape;1504;p16"/>
              <p:cNvSpPr/>
              <p:nvPr/>
            </p:nvSpPr>
            <p:spPr>
              <a:xfrm>
                <a:off x="144021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799" y="252"/>
                      <a:pt x="821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8" y="207"/>
                      <a:pt x="1179" y="249"/>
                      <a:pt x="1247" y="252"/>
                    </a:cubicBezTo>
                    <a:cubicBezTo>
                      <a:pt x="1273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3" y="97"/>
                    </a:cubicBezTo>
                    <a:lnTo>
                      <a:pt x="689" y="97"/>
                    </a:ln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5" name="Google Shape;1505;p16"/>
              <p:cNvSpPr/>
              <p:nvPr/>
            </p:nvSpPr>
            <p:spPr>
              <a:xfrm>
                <a:off x="892201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3"/>
                    </a:moveTo>
                    <a:lnTo>
                      <a:pt x="273" y="83"/>
                    </a:lnTo>
                    <a:cubicBezTo>
                      <a:pt x="360" y="50"/>
                      <a:pt x="460" y="44"/>
                      <a:pt x="550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0" y="169"/>
                      <a:pt x="921" y="199"/>
                      <a:pt x="1005" y="212"/>
                    </a:cubicBezTo>
                    <a:cubicBezTo>
                      <a:pt x="1075" y="221"/>
                      <a:pt x="1143" y="234"/>
                      <a:pt x="1214" y="234"/>
                    </a:cubicBezTo>
                    <a:cubicBezTo>
                      <a:pt x="1194" y="218"/>
                      <a:pt x="1182" y="195"/>
                      <a:pt x="1175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3" y="169"/>
                      <a:pt x="1117" y="166"/>
                      <a:pt x="1104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8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3" y="112"/>
                      <a:pt x="273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6" name="Google Shape;1506;p16"/>
              <p:cNvSpPr/>
              <p:nvPr/>
            </p:nvSpPr>
            <p:spPr>
              <a:xfrm>
                <a:off x="921177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10" y="84"/>
                    </a:cubicBezTo>
                    <a:cubicBezTo>
                      <a:pt x="165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3" y="226"/>
                      <a:pt x="65" y="222"/>
                      <a:pt x="94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7" y="213"/>
                      <a:pt x="110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6" y="135"/>
                      <a:pt x="512" y="148"/>
                    </a:cubicBezTo>
                    <a:cubicBezTo>
                      <a:pt x="615" y="165"/>
                      <a:pt x="712" y="197"/>
                      <a:pt x="809" y="226"/>
                    </a:cubicBezTo>
                    <a:cubicBezTo>
                      <a:pt x="838" y="235"/>
                      <a:pt x="867" y="245"/>
                      <a:pt x="896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7" y="219"/>
                      <a:pt x="1459" y="222"/>
                    </a:cubicBezTo>
                    <a:cubicBezTo>
                      <a:pt x="1488" y="222"/>
                      <a:pt x="1504" y="181"/>
                      <a:pt x="1508" y="158"/>
                    </a:cubicBezTo>
                    <a:cubicBezTo>
                      <a:pt x="1514" y="103"/>
                      <a:pt x="1475" y="52"/>
                      <a:pt x="1434" y="23"/>
                    </a:cubicBezTo>
                    <a:cubicBezTo>
                      <a:pt x="1411" y="10"/>
                      <a:pt x="1388" y="0"/>
                      <a:pt x="1363" y="0"/>
                    </a:cubicBezTo>
                    <a:cubicBezTo>
                      <a:pt x="1334" y="0"/>
                      <a:pt x="1292" y="13"/>
                      <a:pt x="1282" y="42"/>
                    </a:cubicBezTo>
                    <a:cubicBezTo>
                      <a:pt x="1269" y="74"/>
                      <a:pt x="1298" y="90"/>
                      <a:pt x="1318" y="110"/>
                    </a:cubicBezTo>
                    <a:cubicBezTo>
                      <a:pt x="1334" y="126"/>
                      <a:pt x="1331" y="145"/>
                      <a:pt x="1321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7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7" name="Google Shape;1507;p16"/>
              <p:cNvSpPr/>
              <p:nvPr/>
            </p:nvSpPr>
            <p:spPr>
              <a:xfrm>
                <a:off x="975668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7" y="236"/>
                      <a:pt x="779" y="245"/>
                    </a:cubicBezTo>
                    <a:cubicBezTo>
                      <a:pt x="802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8" y="213"/>
                      <a:pt x="1163" y="188"/>
                      <a:pt x="1153" y="159"/>
                    </a:cubicBezTo>
                    <a:cubicBezTo>
                      <a:pt x="1014" y="181"/>
                      <a:pt x="873" y="152"/>
                      <a:pt x="741" y="110"/>
                    </a:cubicBezTo>
                    <a:cubicBezTo>
                      <a:pt x="725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8" name="Google Shape;1508;p16"/>
              <p:cNvSpPr/>
              <p:nvPr/>
            </p:nvSpPr>
            <p:spPr>
              <a:xfrm>
                <a:off x="1725145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1" y="218"/>
                      <a:pt x="1178" y="195"/>
                      <a:pt x="1172" y="173"/>
                    </a:cubicBezTo>
                    <a:cubicBezTo>
                      <a:pt x="1162" y="173"/>
                      <a:pt x="1149" y="169"/>
                      <a:pt x="1146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3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2" y="124"/>
                      <a:pt x="41" y="195"/>
                      <a:pt x="0" y="279"/>
                    </a:cubicBezTo>
                    <a:cubicBezTo>
                      <a:pt x="13" y="276"/>
                      <a:pt x="25" y="269"/>
                      <a:pt x="41" y="269"/>
                    </a:cubicBezTo>
                    <a:cubicBezTo>
                      <a:pt x="80" y="179"/>
                      <a:pt x="180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9" name="Google Shape;1509;p16"/>
              <p:cNvSpPr/>
              <p:nvPr/>
            </p:nvSpPr>
            <p:spPr>
              <a:xfrm>
                <a:off x="1752824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2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5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5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4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0" name="Google Shape;1510;p16"/>
              <p:cNvSpPr/>
              <p:nvPr/>
            </p:nvSpPr>
            <p:spPr>
              <a:xfrm>
                <a:off x="1807315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801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3" y="210"/>
                      <a:pt x="1227" y="210"/>
                    </a:cubicBezTo>
                    <a:cubicBezTo>
                      <a:pt x="1188" y="213"/>
                      <a:pt x="1162" y="188"/>
                      <a:pt x="1153" y="159"/>
                    </a:cubicBezTo>
                    <a:cubicBezTo>
                      <a:pt x="1014" y="181"/>
                      <a:pt x="872" y="152"/>
                      <a:pt x="740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1" name="Google Shape;1511;p16"/>
              <p:cNvSpPr/>
              <p:nvPr/>
            </p:nvSpPr>
            <p:spPr>
              <a:xfrm>
                <a:off x="2556360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1" y="83"/>
                    </a:moveTo>
                    <a:lnTo>
                      <a:pt x="271" y="83"/>
                    </a:lnTo>
                    <a:cubicBezTo>
                      <a:pt x="358" y="50"/>
                      <a:pt x="458" y="44"/>
                      <a:pt x="548" y="63"/>
                    </a:cubicBezTo>
                    <a:cubicBezTo>
                      <a:pt x="619" y="83"/>
                      <a:pt x="686" y="115"/>
                      <a:pt x="757" y="140"/>
                    </a:cubicBezTo>
                    <a:cubicBezTo>
                      <a:pt x="838" y="169"/>
                      <a:pt x="918" y="199"/>
                      <a:pt x="1002" y="212"/>
                    </a:cubicBezTo>
                    <a:cubicBezTo>
                      <a:pt x="1073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1" y="169"/>
                      <a:pt x="1115" y="166"/>
                      <a:pt x="1102" y="163"/>
                    </a:cubicBezTo>
                    <a:cubicBezTo>
                      <a:pt x="1069" y="157"/>
                      <a:pt x="1040" y="150"/>
                      <a:pt x="1012" y="144"/>
                    </a:cubicBezTo>
                    <a:cubicBezTo>
                      <a:pt x="844" y="102"/>
                      <a:pt x="686" y="31"/>
                      <a:pt x="515" y="5"/>
                    </a:cubicBezTo>
                    <a:cubicBezTo>
                      <a:pt x="400" y="-11"/>
                      <a:pt x="293" y="12"/>
                      <a:pt x="194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6" y="269"/>
                      <a:pt x="42" y="269"/>
                    </a:cubicBezTo>
                    <a:cubicBezTo>
                      <a:pt x="81" y="179"/>
                      <a:pt x="181" y="112"/>
                      <a:pt x="271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2" name="Google Shape;1512;p16"/>
              <p:cNvSpPr/>
              <p:nvPr/>
            </p:nvSpPr>
            <p:spPr>
              <a:xfrm>
                <a:off x="2585768" y="4676809"/>
                <a:ext cx="65044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4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7" y="219"/>
                      <a:pt x="100" y="216"/>
                    </a:cubicBezTo>
                    <a:cubicBezTo>
                      <a:pt x="103" y="213"/>
                      <a:pt x="106" y="210"/>
                      <a:pt x="110" y="206"/>
                    </a:cubicBezTo>
                    <a:cubicBezTo>
                      <a:pt x="138" y="168"/>
                      <a:pt x="193" y="155"/>
                      <a:pt x="242" y="148"/>
                    </a:cubicBezTo>
                    <a:cubicBezTo>
                      <a:pt x="328" y="135"/>
                      <a:pt x="422" y="135"/>
                      <a:pt x="509" y="148"/>
                    </a:cubicBezTo>
                    <a:cubicBezTo>
                      <a:pt x="612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8" y="287"/>
                      <a:pt x="1150" y="313"/>
                      <a:pt x="1275" y="287"/>
                    </a:cubicBezTo>
                    <a:cubicBezTo>
                      <a:pt x="1275" y="284"/>
                      <a:pt x="1279" y="284"/>
                      <a:pt x="1279" y="280"/>
                    </a:cubicBezTo>
                    <a:cubicBezTo>
                      <a:pt x="1295" y="235"/>
                      <a:pt x="1340" y="187"/>
                      <a:pt x="1391" y="197"/>
                    </a:cubicBezTo>
                    <a:cubicBezTo>
                      <a:pt x="1414" y="203"/>
                      <a:pt x="1433" y="219"/>
                      <a:pt x="1456" y="222"/>
                    </a:cubicBezTo>
                    <a:cubicBezTo>
                      <a:pt x="1485" y="222"/>
                      <a:pt x="1504" y="181"/>
                      <a:pt x="1504" y="158"/>
                    </a:cubicBezTo>
                    <a:cubicBezTo>
                      <a:pt x="1510" y="103"/>
                      <a:pt x="1472" y="52"/>
                      <a:pt x="1430" y="23"/>
                    </a:cubicBezTo>
                    <a:cubicBezTo>
                      <a:pt x="1411" y="10"/>
                      <a:pt x="1385" y="0"/>
                      <a:pt x="1359" y="0"/>
                    </a:cubicBezTo>
                    <a:cubicBezTo>
                      <a:pt x="1330" y="0"/>
                      <a:pt x="1288" y="13"/>
                      <a:pt x="1279" y="42"/>
                    </a:cubicBezTo>
                    <a:cubicBezTo>
                      <a:pt x="1266" y="74"/>
                      <a:pt x="1295" y="90"/>
                      <a:pt x="1314" y="110"/>
                    </a:cubicBezTo>
                    <a:cubicBezTo>
                      <a:pt x="1330" y="126"/>
                      <a:pt x="1327" y="145"/>
                      <a:pt x="1317" y="165"/>
                    </a:cubicBezTo>
                    <a:cubicBezTo>
                      <a:pt x="1308" y="181"/>
                      <a:pt x="1295" y="197"/>
                      <a:pt x="1275" y="206"/>
                    </a:cubicBezTo>
                    <a:cubicBezTo>
                      <a:pt x="1266" y="216"/>
                      <a:pt x="1246" y="239"/>
                      <a:pt x="1204" y="242"/>
                    </a:cubicBezTo>
                    <a:cubicBezTo>
                      <a:pt x="1117" y="245"/>
                      <a:pt x="1031" y="232"/>
                      <a:pt x="947" y="219"/>
                    </a:cubicBezTo>
                    <a:cubicBezTo>
                      <a:pt x="863" y="203"/>
                      <a:pt x="783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3" name="Google Shape;1513;p16"/>
              <p:cNvSpPr/>
              <p:nvPr/>
            </p:nvSpPr>
            <p:spPr>
              <a:xfrm>
                <a:off x="2638530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802" y="252"/>
                      <a:pt x="822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82" y="249"/>
                      <a:pt x="1247" y="252"/>
                    </a:cubicBezTo>
                    <a:cubicBezTo>
                      <a:pt x="1272" y="255"/>
                      <a:pt x="1302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6" y="97"/>
                    </a:cubicBezTo>
                    <a:cubicBezTo>
                      <a:pt x="693" y="97"/>
                      <a:pt x="689" y="97"/>
                      <a:pt x="689" y="97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7" y="107"/>
                      <a:pt x="406" y="110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4" name="Google Shape;1514;p16"/>
              <p:cNvSpPr/>
              <p:nvPr/>
            </p:nvSpPr>
            <p:spPr>
              <a:xfrm>
                <a:off x="7631441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5" name="Google Shape;1515;p16"/>
              <p:cNvSpPr/>
              <p:nvPr/>
            </p:nvSpPr>
            <p:spPr>
              <a:xfrm>
                <a:off x="8379621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59" y="141"/>
                    </a:cubicBezTo>
                    <a:cubicBezTo>
                      <a:pt x="840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4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5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3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6" name="Google Shape;1516;p16"/>
              <p:cNvSpPr/>
              <p:nvPr/>
            </p:nvSpPr>
            <p:spPr>
              <a:xfrm>
                <a:off x="840859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70" y="96"/>
                      <a:pt x="496" y="74"/>
                    </a:cubicBezTo>
                    <a:cubicBezTo>
                      <a:pt x="403" y="48"/>
                      <a:pt x="303" y="51"/>
                      <a:pt x="210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7" y="235"/>
                      <a:pt x="867" y="244"/>
                      <a:pt x="895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7" name="Google Shape;1517;p16"/>
              <p:cNvSpPr/>
              <p:nvPr/>
            </p:nvSpPr>
            <p:spPr>
              <a:xfrm>
                <a:off x="8463088" y="4751627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1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16"/>
              <p:cNvSpPr/>
              <p:nvPr/>
            </p:nvSpPr>
            <p:spPr>
              <a:xfrm>
                <a:off x="921083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41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5" y="218"/>
                      <a:pt x="1182" y="196"/>
                      <a:pt x="1176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2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6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16"/>
              <p:cNvSpPr/>
              <p:nvPr/>
            </p:nvSpPr>
            <p:spPr>
              <a:xfrm>
                <a:off x="9240244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7" y="125"/>
                      <a:pt x="570" y="96"/>
                      <a:pt x="496" y="74"/>
                    </a:cubicBezTo>
                    <a:cubicBezTo>
                      <a:pt x="402" y="48"/>
                      <a:pt x="302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6" y="196"/>
                      <a:pt x="0" y="228"/>
                    </a:cubicBezTo>
                    <a:cubicBezTo>
                      <a:pt x="32" y="225"/>
                      <a:pt x="64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13" y="206"/>
                    </a:cubicBezTo>
                    <a:cubicBezTo>
                      <a:pt x="142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21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4" y="193"/>
                      <a:pt x="1278" y="202"/>
                    </a:cubicBezTo>
                    <a:cubicBezTo>
                      <a:pt x="1269" y="215"/>
                      <a:pt x="1249" y="238"/>
                      <a:pt x="1208" y="238"/>
                    </a:cubicBezTo>
                    <a:cubicBezTo>
                      <a:pt x="1120" y="244"/>
                      <a:pt x="1034" y="231"/>
                      <a:pt x="950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16"/>
              <p:cNvSpPr/>
              <p:nvPr/>
            </p:nvSpPr>
            <p:spPr>
              <a:xfrm>
                <a:off x="9294303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4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7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7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90" y="98"/>
                      <a:pt x="690" y="94"/>
                    </a:cubicBezTo>
                    <a:cubicBezTo>
                      <a:pt x="606" y="72"/>
                      <a:pt x="525" y="43"/>
                      <a:pt x="442" y="27"/>
                    </a:cubicBezTo>
                    <a:cubicBezTo>
                      <a:pt x="354" y="8"/>
                      <a:pt x="268" y="-2"/>
                      <a:pt x="181" y="1"/>
                    </a:cubicBezTo>
                    <a:cubicBezTo>
                      <a:pt x="129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9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" name="Google Shape;1521;p16"/>
              <p:cNvSpPr/>
              <p:nvPr/>
            </p:nvSpPr>
            <p:spPr>
              <a:xfrm>
                <a:off x="8777929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5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16"/>
              <p:cNvSpPr/>
              <p:nvPr/>
            </p:nvSpPr>
            <p:spPr>
              <a:xfrm>
                <a:off x="8620076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4" y="96"/>
                      <a:pt x="1302" y="83"/>
                    </a:cubicBezTo>
                    <a:cubicBezTo>
                      <a:pt x="1208" y="51"/>
                      <a:pt x="1108" y="48"/>
                      <a:pt x="1012" y="74"/>
                    </a:cubicBezTo>
                    <a:cubicBezTo>
                      <a:pt x="941" y="93"/>
                      <a:pt x="873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3" y="90"/>
                      <a:pt x="242" y="74"/>
                      <a:pt x="229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4"/>
                      <a:pt x="1398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16"/>
              <p:cNvSpPr/>
              <p:nvPr/>
            </p:nvSpPr>
            <p:spPr>
              <a:xfrm>
                <a:off x="8633483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1" y="232"/>
                      <a:pt x="27" y="245"/>
                    </a:cubicBezTo>
                    <a:cubicBezTo>
                      <a:pt x="53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3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" name="Google Shape;1524;p16"/>
              <p:cNvSpPr/>
              <p:nvPr/>
            </p:nvSpPr>
            <p:spPr>
              <a:xfrm>
                <a:off x="7946282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89" y="79"/>
                      <a:pt x="663" y="63"/>
                    </a:cubicBezTo>
                    <a:cubicBezTo>
                      <a:pt x="754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" name="Google Shape;1525;p16"/>
              <p:cNvSpPr/>
              <p:nvPr/>
            </p:nvSpPr>
            <p:spPr>
              <a:xfrm>
                <a:off x="7788429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6" y="116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2" y="74"/>
                    </a:cubicBezTo>
                    <a:cubicBezTo>
                      <a:pt x="941" y="93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30" y="202"/>
                    </a:cubicBezTo>
                    <a:cubicBezTo>
                      <a:pt x="214" y="193"/>
                      <a:pt x="197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0" y="90"/>
                      <a:pt x="242" y="74"/>
                      <a:pt x="230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8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700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4"/>
                      <a:pt x="1399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2" y="215"/>
                      <a:pt x="1415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" name="Google Shape;1526;p16"/>
              <p:cNvSpPr/>
              <p:nvPr/>
            </p:nvSpPr>
            <p:spPr>
              <a:xfrm>
                <a:off x="7801836" y="5088524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8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8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4" y="255"/>
                      <a:pt x="553" y="252"/>
                      <a:pt x="575" y="245"/>
                    </a:cubicBezTo>
                    <a:cubicBezTo>
                      <a:pt x="617" y="235"/>
                      <a:pt x="659" y="223"/>
                      <a:pt x="698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6" y="103"/>
                      <a:pt x="965" y="100"/>
                    </a:cubicBezTo>
                    <a:cubicBezTo>
                      <a:pt x="1084" y="52"/>
                      <a:pt x="1207" y="42"/>
                      <a:pt x="1332" y="45"/>
                    </a:cubicBezTo>
                    <a:cubicBezTo>
                      <a:pt x="1339" y="45"/>
                      <a:pt x="1345" y="45"/>
                      <a:pt x="1352" y="45"/>
                    </a:cubicBezTo>
                    <a:cubicBezTo>
                      <a:pt x="1313" y="0"/>
                      <a:pt x="1226" y="0"/>
                      <a:pt x="1174" y="0"/>
                    </a:cubicBezTo>
                    <a:cubicBezTo>
                      <a:pt x="1088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" name="Google Shape;1527;p16"/>
              <p:cNvSpPr/>
              <p:nvPr/>
            </p:nvSpPr>
            <p:spPr>
              <a:xfrm>
                <a:off x="2122156" y="4999002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5" y="5"/>
                    </a:cubicBezTo>
                    <a:cubicBezTo>
                      <a:pt x="525" y="30"/>
                      <a:pt x="363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6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0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0" y="278"/>
                    </a:cubicBezTo>
                    <a:cubicBezTo>
                      <a:pt x="1169" y="194"/>
                      <a:pt x="1094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16"/>
              <p:cNvSpPr/>
              <p:nvPr/>
            </p:nvSpPr>
            <p:spPr>
              <a:xfrm>
                <a:off x="196430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5" y="119"/>
                      <a:pt x="1343" y="96"/>
                      <a:pt x="1302" y="83"/>
                    </a:cubicBezTo>
                    <a:cubicBezTo>
                      <a:pt x="1208" y="51"/>
                      <a:pt x="1108" y="48"/>
                      <a:pt x="1015" y="73"/>
                    </a:cubicBezTo>
                    <a:cubicBezTo>
                      <a:pt x="941" y="96"/>
                      <a:pt x="873" y="125"/>
                      <a:pt x="802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0" y="244"/>
                      <a:pt x="303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0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8" y="186"/>
                      <a:pt x="213" y="234"/>
                      <a:pt x="229" y="280"/>
                    </a:cubicBezTo>
                    <a:cubicBezTo>
                      <a:pt x="229" y="283"/>
                      <a:pt x="233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5" y="196"/>
                      <a:pt x="1456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16"/>
              <p:cNvSpPr/>
              <p:nvPr/>
            </p:nvSpPr>
            <p:spPr>
              <a:xfrm>
                <a:off x="1977278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41" y="180"/>
                      <a:pt x="203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3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8" y="261"/>
                      <a:pt x="512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60" y="222"/>
                      <a:pt x="702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2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" name="Google Shape;1530;p16"/>
              <p:cNvSpPr/>
              <p:nvPr/>
            </p:nvSpPr>
            <p:spPr>
              <a:xfrm>
                <a:off x="129050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" name="Google Shape;1531;p16"/>
              <p:cNvSpPr/>
              <p:nvPr/>
            </p:nvSpPr>
            <p:spPr>
              <a:xfrm>
                <a:off x="1132656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8" y="231"/>
                      <a:pt x="390" y="244"/>
                      <a:pt x="304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16"/>
              <p:cNvSpPr/>
              <p:nvPr/>
            </p:nvSpPr>
            <p:spPr>
              <a:xfrm>
                <a:off x="1146063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9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4" y="255"/>
                      <a:pt x="82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16"/>
              <p:cNvSpPr/>
              <p:nvPr/>
            </p:nvSpPr>
            <p:spPr>
              <a:xfrm>
                <a:off x="458862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3" y="166"/>
                      <a:pt x="81" y="166"/>
                      <a:pt x="65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16"/>
              <p:cNvSpPr/>
              <p:nvPr/>
            </p:nvSpPr>
            <p:spPr>
              <a:xfrm>
                <a:off x="301009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5" y="199"/>
                      <a:pt x="117" y="196"/>
                    </a:cubicBezTo>
                    <a:cubicBezTo>
                      <a:pt x="165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999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9" y="215"/>
                    </a:cubicBezTo>
                    <a:cubicBezTo>
                      <a:pt x="1409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5" name="Google Shape;1535;p16"/>
              <p:cNvSpPr/>
              <p:nvPr/>
            </p:nvSpPr>
            <p:spPr>
              <a:xfrm>
                <a:off x="314416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59" y="97"/>
                    </a:cubicBezTo>
                    <a:cubicBezTo>
                      <a:pt x="647" y="100"/>
                      <a:pt x="631" y="106"/>
                      <a:pt x="614" y="110"/>
                    </a:cubicBezTo>
                    <a:cubicBezTo>
                      <a:pt x="482" y="151"/>
                      <a:pt x="341" y="180"/>
                      <a:pt x="202" y="158"/>
                    </a:cubicBezTo>
                    <a:cubicBezTo>
                      <a:pt x="192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3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59" y="222"/>
                      <a:pt x="701" y="209"/>
                    </a:cubicBezTo>
                    <a:cubicBezTo>
                      <a:pt x="782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6" name="Google Shape;1536;p16"/>
              <p:cNvSpPr/>
              <p:nvPr/>
            </p:nvSpPr>
            <p:spPr>
              <a:xfrm>
                <a:off x="-372785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5" y="101"/>
                      <a:pt x="197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2" y="169"/>
                      <a:pt x="49" y="169"/>
                      <a:pt x="39" y="172"/>
                    </a:cubicBezTo>
                    <a:cubicBezTo>
                      <a:pt x="33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8" y="111"/>
                      <a:pt x="1131" y="175"/>
                      <a:pt x="1170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7" name="Google Shape;1537;p16"/>
              <p:cNvSpPr/>
              <p:nvPr/>
            </p:nvSpPr>
            <p:spPr>
              <a:xfrm>
                <a:off x="-530638" y="5013706"/>
                <a:ext cx="65260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7" y="119"/>
                      <a:pt x="1344" y="96"/>
                      <a:pt x="1303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6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2" y="164"/>
                    </a:cubicBezTo>
                    <a:cubicBezTo>
                      <a:pt x="182" y="144"/>
                      <a:pt x="179" y="122"/>
                      <a:pt x="195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1" y="12"/>
                      <a:pt x="179" y="0"/>
                      <a:pt x="150" y="0"/>
                    </a:cubicBezTo>
                    <a:cubicBezTo>
                      <a:pt x="124" y="0"/>
                      <a:pt x="98" y="9"/>
                      <a:pt x="79" y="22"/>
                    </a:cubicBezTo>
                    <a:cubicBezTo>
                      <a:pt x="34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6" y="218"/>
                      <a:pt x="95" y="199"/>
                      <a:pt x="117" y="196"/>
                    </a:cubicBezTo>
                    <a:cubicBezTo>
                      <a:pt x="166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7" y="251"/>
                    </a:cubicBezTo>
                    <a:cubicBezTo>
                      <a:pt x="646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1000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3" y="209"/>
                      <a:pt x="1406" y="212"/>
                      <a:pt x="1409" y="215"/>
                    </a:cubicBezTo>
                    <a:cubicBezTo>
                      <a:pt x="1409" y="215"/>
                      <a:pt x="1415" y="218"/>
                      <a:pt x="1419" y="218"/>
                    </a:cubicBezTo>
                    <a:cubicBezTo>
                      <a:pt x="1447" y="221"/>
                      <a:pt x="1480" y="225"/>
                      <a:pt x="1509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8" name="Google Shape;1538;p16"/>
              <p:cNvSpPr/>
              <p:nvPr/>
            </p:nvSpPr>
            <p:spPr>
              <a:xfrm>
                <a:off x="-51723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1" y="42"/>
                      <a:pt x="747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38" y="180"/>
                      <a:pt x="202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9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4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5" y="261"/>
                      <a:pt x="511" y="261"/>
                    </a:cubicBezTo>
                    <a:cubicBezTo>
                      <a:pt x="534" y="258"/>
                      <a:pt x="554" y="251"/>
                      <a:pt x="576" y="245"/>
                    </a:cubicBezTo>
                    <a:cubicBezTo>
                      <a:pt x="618" y="235"/>
                      <a:pt x="660" y="222"/>
                      <a:pt x="699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3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16"/>
              <p:cNvSpPr/>
              <p:nvPr/>
            </p:nvSpPr>
            <p:spPr>
              <a:xfrm>
                <a:off x="-1204000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6" y="5"/>
                    </a:cubicBezTo>
                    <a:cubicBezTo>
                      <a:pt x="525" y="30"/>
                      <a:pt x="364" y="101"/>
                      <a:pt x="196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16"/>
              <p:cNvSpPr/>
              <p:nvPr/>
            </p:nvSpPr>
            <p:spPr>
              <a:xfrm>
                <a:off x="-136185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1" y="244"/>
                      <a:pt x="304" y="238"/>
                    </a:cubicBezTo>
                    <a:cubicBezTo>
                      <a:pt x="259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4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70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08" y="215"/>
                      <a:pt x="1411" y="218"/>
                      <a:pt x="1415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2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16"/>
              <p:cNvSpPr/>
              <p:nvPr/>
            </p:nvSpPr>
            <p:spPr>
              <a:xfrm>
                <a:off x="-1348446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6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37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3" y="255"/>
                      <a:pt x="83" y="255"/>
                      <a:pt x="108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5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698" y="209"/>
                    </a:cubicBezTo>
                    <a:cubicBezTo>
                      <a:pt x="782" y="180"/>
                      <a:pt x="862" y="145"/>
                      <a:pt x="942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39" y="45"/>
                      <a:pt x="1345" y="45"/>
                      <a:pt x="1351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2" name="Google Shape;1542;p16"/>
              <p:cNvSpPr/>
              <p:nvPr/>
            </p:nvSpPr>
            <p:spPr>
              <a:xfrm>
                <a:off x="3388008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8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7" y="140"/>
                    </a:cubicBezTo>
                    <a:cubicBezTo>
                      <a:pt x="837" y="169"/>
                      <a:pt x="918" y="199"/>
                      <a:pt x="1002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1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3" name="Google Shape;1543;p16"/>
              <p:cNvSpPr/>
              <p:nvPr/>
            </p:nvSpPr>
            <p:spPr>
              <a:xfrm>
                <a:off x="3417416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4" y="129"/>
                      <a:pt x="567" y="97"/>
                      <a:pt x="492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3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6" y="219"/>
                      <a:pt x="99" y="216"/>
                    </a:cubicBezTo>
                    <a:cubicBezTo>
                      <a:pt x="103" y="213"/>
                      <a:pt x="106" y="210"/>
                      <a:pt x="109" y="206"/>
                    </a:cubicBezTo>
                    <a:cubicBezTo>
                      <a:pt x="138" y="168"/>
                      <a:pt x="193" y="155"/>
                      <a:pt x="241" y="148"/>
                    </a:cubicBezTo>
                    <a:cubicBezTo>
                      <a:pt x="328" y="135"/>
                      <a:pt x="422" y="135"/>
                      <a:pt x="508" y="148"/>
                    </a:cubicBezTo>
                    <a:cubicBezTo>
                      <a:pt x="611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3" y="219"/>
                      <a:pt x="1455" y="222"/>
                    </a:cubicBezTo>
                    <a:cubicBezTo>
                      <a:pt x="1484" y="222"/>
                      <a:pt x="1504" y="181"/>
                      <a:pt x="1504" y="158"/>
                    </a:cubicBezTo>
                    <a:cubicBezTo>
                      <a:pt x="1513" y="103"/>
                      <a:pt x="1472" y="52"/>
                      <a:pt x="1429" y="23"/>
                    </a:cubicBezTo>
                    <a:cubicBezTo>
                      <a:pt x="1410" y="10"/>
                      <a:pt x="1384" y="0"/>
                      <a:pt x="1359" y="0"/>
                    </a:cubicBezTo>
                    <a:cubicBezTo>
                      <a:pt x="1330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4" y="110"/>
                    </a:cubicBezTo>
                    <a:cubicBezTo>
                      <a:pt x="1330" y="126"/>
                      <a:pt x="1326" y="145"/>
                      <a:pt x="1317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2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16"/>
              <p:cNvSpPr/>
              <p:nvPr/>
            </p:nvSpPr>
            <p:spPr>
              <a:xfrm>
                <a:off x="3471475" y="4750329"/>
                <a:ext cx="584274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1" y="210"/>
                    </a:cubicBezTo>
                    <a:cubicBezTo>
                      <a:pt x="693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1" y="262"/>
                    </a:cubicBezTo>
                    <a:cubicBezTo>
                      <a:pt x="844" y="265"/>
                      <a:pt x="879" y="275"/>
                      <a:pt x="895" y="275"/>
                    </a:cubicBezTo>
                    <a:cubicBezTo>
                      <a:pt x="934" y="226"/>
                      <a:pt x="999" y="194"/>
                      <a:pt x="1060" y="201"/>
                    </a:cubicBezTo>
                    <a:cubicBezTo>
                      <a:pt x="1124" y="207"/>
                      <a:pt x="1179" y="249"/>
                      <a:pt x="1243" y="252"/>
                    </a:cubicBezTo>
                    <a:cubicBezTo>
                      <a:pt x="1269" y="255"/>
                      <a:pt x="1298" y="255"/>
                      <a:pt x="1324" y="245"/>
                    </a:cubicBezTo>
                    <a:cubicBezTo>
                      <a:pt x="1350" y="233"/>
                      <a:pt x="1359" y="194"/>
                      <a:pt x="1343" y="168"/>
                    </a:cubicBezTo>
                    <a:cubicBezTo>
                      <a:pt x="1327" y="139"/>
                      <a:pt x="1288" y="143"/>
                      <a:pt x="1272" y="172"/>
                    </a:cubicBezTo>
                    <a:cubicBezTo>
                      <a:pt x="1263" y="194"/>
                      <a:pt x="1250" y="210"/>
                      <a:pt x="1224" y="210"/>
                    </a:cubicBezTo>
                    <a:cubicBezTo>
                      <a:pt x="1185" y="213"/>
                      <a:pt x="1159" y="188"/>
                      <a:pt x="1150" y="159"/>
                    </a:cubicBezTo>
                    <a:cubicBezTo>
                      <a:pt x="1011" y="181"/>
                      <a:pt x="870" y="152"/>
                      <a:pt x="738" y="110"/>
                    </a:cubicBezTo>
                    <a:cubicBezTo>
                      <a:pt x="722" y="107"/>
                      <a:pt x="706" y="104"/>
                      <a:pt x="693" y="97"/>
                    </a:cubicBezTo>
                    <a:cubicBezTo>
                      <a:pt x="690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6" y="1"/>
                      <a:pt x="39" y="4"/>
                      <a:pt x="0" y="46"/>
                    </a:cubicBezTo>
                    <a:cubicBezTo>
                      <a:pt x="3" y="46"/>
                      <a:pt x="10" y="46"/>
                      <a:pt x="16" y="46"/>
                    </a:cubicBezTo>
                    <a:cubicBezTo>
                      <a:pt x="145" y="43"/>
                      <a:pt x="267" y="52"/>
                      <a:pt x="387" y="104"/>
                    </a:cubicBezTo>
                    <a:cubicBezTo>
                      <a:pt x="396" y="107"/>
                      <a:pt x="403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16"/>
              <p:cNvSpPr/>
              <p:nvPr/>
            </p:nvSpPr>
            <p:spPr>
              <a:xfrm>
                <a:off x="4219655" y="4662105"/>
                <a:ext cx="52329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9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1" y="221"/>
                      <a:pt x="1139" y="234"/>
                      <a:pt x="1210" y="234"/>
                    </a:cubicBezTo>
                    <a:cubicBezTo>
                      <a:pt x="1190" y="218"/>
                      <a:pt x="1177" y="195"/>
                      <a:pt x="1171" y="173"/>
                    </a:cubicBezTo>
                    <a:cubicBezTo>
                      <a:pt x="1161" y="173"/>
                      <a:pt x="1148" y="169"/>
                      <a:pt x="1145" y="169"/>
                    </a:cubicBezTo>
                    <a:cubicBezTo>
                      <a:pt x="1129" y="169"/>
                      <a:pt x="1113" y="166"/>
                      <a:pt x="1100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0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16"/>
              <p:cNvSpPr/>
              <p:nvPr/>
            </p:nvSpPr>
            <p:spPr>
              <a:xfrm>
                <a:off x="4248631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6" y="155"/>
                    </a:moveTo>
                    <a:lnTo>
                      <a:pt x="706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400" y="49"/>
                      <a:pt x="300" y="52"/>
                      <a:pt x="206" y="84"/>
                    </a:cubicBezTo>
                    <a:cubicBezTo>
                      <a:pt x="164" y="100"/>
                      <a:pt x="123" y="119"/>
                      <a:pt x="84" y="145"/>
                    </a:cubicBezTo>
                    <a:cubicBezTo>
                      <a:pt x="52" y="168"/>
                      <a:pt x="23" y="197"/>
                      <a:pt x="0" y="229"/>
                    </a:cubicBezTo>
                    <a:cubicBezTo>
                      <a:pt x="29" y="226"/>
                      <a:pt x="61" y="222"/>
                      <a:pt x="91" y="219"/>
                    </a:cubicBezTo>
                    <a:cubicBezTo>
                      <a:pt x="94" y="219"/>
                      <a:pt x="97" y="219"/>
                      <a:pt x="100" y="216"/>
                    </a:cubicBezTo>
                    <a:cubicBezTo>
                      <a:pt x="103" y="213"/>
                      <a:pt x="107" y="210"/>
                      <a:pt x="110" y="206"/>
                    </a:cubicBezTo>
                    <a:cubicBezTo>
                      <a:pt x="139" y="168"/>
                      <a:pt x="194" y="155"/>
                      <a:pt x="242" y="148"/>
                    </a:cubicBezTo>
                    <a:cubicBezTo>
                      <a:pt x="329" y="135"/>
                      <a:pt x="422" y="135"/>
                      <a:pt x="509" y="148"/>
                    </a:cubicBezTo>
                    <a:cubicBezTo>
                      <a:pt x="612" y="165"/>
                      <a:pt x="709" y="197"/>
                      <a:pt x="809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2" y="219"/>
                      <a:pt x="1455" y="222"/>
                    </a:cubicBezTo>
                    <a:cubicBezTo>
                      <a:pt x="1484" y="222"/>
                      <a:pt x="1503" y="181"/>
                      <a:pt x="1503" y="158"/>
                    </a:cubicBezTo>
                    <a:cubicBezTo>
                      <a:pt x="1513" y="103"/>
                      <a:pt x="1471" y="52"/>
                      <a:pt x="1429" y="23"/>
                    </a:cubicBezTo>
                    <a:cubicBezTo>
                      <a:pt x="1410" y="10"/>
                      <a:pt x="1384" y="0"/>
                      <a:pt x="1358" y="0"/>
                    </a:cubicBezTo>
                    <a:cubicBezTo>
                      <a:pt x="1329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3" y="110"/>
                    </a:cubicBezTo>
                    <a:cubicBezTo>
                      <a:pt x="1329" y="126"/>
                      <a:pt x="1326" y="145"/>
                      <a:pt x="1316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3" y="187"/>
                      <a:pt x="70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7" name="Google Shape;1547;p16"/>
              <p:cNvSpPr/>
              <p:nvPr/>
            </p:nvSpPr>
            <p:spPr>
              <a:xfrm>
                <a:off x="4303122" y="4750329"/>
                <a:ext cx="583841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0" y="210"/>
                    </a:cubicBezTo>
                    <a:cubicBezTo>
                      <a:pt x="692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0" y="262"/>
                    </a:cubicBezTo>
                    <a:cubicBezTo>
                      <a:pt x="844" y="265"/>
                      <a:pt x="878" y="275"/>
                      <a:pt x="894" y="275"/>
                    </a:cubicBezTo>
                    <a:cubicBezTo>
                      <a:pt x="933" y="226"/>
                      <a:pt x="997" y="194"/>
                      <a:pt x="1058" y="201"/>
                    </a:cubicBezTo>
                    <a:cubicBezTo>
                      <a:pt x="1123" y="207"/>
                      <a:pt x="1178" y="249"/>
                      <a:pt x="1242" y="252"/>
                    </a:cubicBezTo>
                    <a:cubicBezTo>
                      <a:pt x="1268" y="255"/>
                      <a:pt x="1297" y="255"/>
                      <a:pt x="1322" y="245"/>
                    </a:cubicBezTo>
                    <a:cubicBezTo>
                      <a:pt x="1348" y="233"/>
                      <a:pt x="1358" y="194"/>
                      <a:pt x="1342" y="168"/>
                    </a:cubicBezTo>
                    <a:cubicBezTo>
                      <a:pt x="1326" y="139"/>
                      <a:pt x="1287" y="143"/>
                      <a:pt x="1271" y="172"/>
                    </a:cubicBezTo>
                    <a:cubicBezTo>
                      <a:pt x="1261" y="194"/>
                      <a:pt x="1248" y="210"/>
                      <a:pt x="1223" y="210"/>
                    </a:cubicBezTo>
                    <a:cubicBezTo>
                      <a:pt x="1184" y="213"/>
                      <a:pt x="1158" y="188"/>
                      <a:pt x="1149" y="159"/>
                    </a:cubicBezTo>
                    <a:cubicBezTo>
                      <a:pt x="1010" y="181"/>
                      <a:pt x="870" y="152"/>
                      <a:pt x="737" y="110"/>
                    </a:cubicBezTo>
                    <a:cubicBezTo>
                      <a:pt x="721" y="107"/>
                      <a:pt x="705" y="104"/>
                      <a:pt x="692" y="97"/>
                    </a:cubicBezTo>
                    <a:cubicBezTo>
                      <a:pt x="689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5" y="1"/>
                      <a:pt x="38" y="4"/>
                      <a:pt x="0" y="46"/>
                    </a:cubicBezTo>
                    <a:cubicBezTo>
                      <a:pt x="3" y="46"/>
                      <a:pt x="9" y="46"/>
                      <a:pt x="16" y="46"/>
                    </a:cubicBezTo>
                    <a:cubicBezTo>
                      <a:pt x="145" y="43"/>
                      <a:pt x="267" y="52"/>
                      <a:pt x="386" y="104"/>
                    </a:cubicBezTo>
                    <a:cubicBezTo>
                      <a:pt x="396" y="107"/>
                      <a:pt x="402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8" name="Google Shape;1548;p16"/>
              <p:cNvSpPr/>
              <p:nvPr/>
            </p:nvSpPr>
            <p:spPr>
              <a:xfrm>
                <a:off x="505346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16"/>
              <p:cNvSpPr/>
              <p:nvPr/>
            </p:nvSpPr>
            <p:spPr>
              <a:xfrm>
                <a:off x="5082873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7" y="125"/>
                      <a:pt x="566" y="96"/>
                      <a:pt x="495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6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0" y="222"/>
                      <a:pt x="93" y="218"/>
                    </a:cubicBezTo>
                    <a:cubicBezTo>
                      <a:pt x="96" y="218"/>
                      <a:pt x="99" y="215"/>
                      <a:pt x="102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1" y="148"/>
                    </a:cubicBezTo>
                    <a:cubicBezTo>
                      <a:pt x="331" y="135"/>
                      <a:pt x="421" y="135"/>
                      <a:pt x="512" y="148"/>
                    </a:cubicBezTo>
                    <a:cubicBezTo>
                      <a:pt x="611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7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7" y="235"/>
                      <a:pt x="1342" y="186"/>
                      <a:pt x="1394" y="196"/>
                    </a:cubicBezTo>
                    <a:cubicBezTo>
                      <a:pt x="1416" y="199"/>
                      <a:pt x="1436" y="218"/>
                      <a:pt x="1458" y="218"/>
                    </a:cubicBezTo>
                    <a:cubicBezTo>
                      <a:pt x="1487" y="222"/>
                      <a:pt x="1503" y="180"/>
                      <a:pt x="1507" y="157"/>
                    </a:cubicBezTo>
                    <a:cubicBezTo>
                      <a:pt x="1513" y="102"/>
                      <a:pt x="1474" y="51"/>
                      <a:pt x="1433" y="22"/>
                    </a:cubicBezTo>
                    <a:cubicBezTo>
                      <a:pt x="1410" y="9"/>
                      <a:pt x="1387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8" y="74"/>
                      <a:pt x="1297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0" y="180"/>
                      <a:pt x="1294" y="193"/>
                      <a:pt x="1278" y="202"/>
                    </a:cubicBezTo>
                    <a:cubicBezTo>
                      <a:pt x="1268" y="215"/>
                      <a:pt x="1249" y="238"/>
                      <a:pt x="1207" y="238"/>
                    </a:cubicBezTo>
                    <a:cubicBezTo>
                      <a:pt x="1120" y="244"/>
                      <a:pt x="1033" y="231"/>
                      <a:pt x="946" y="215"/>
                    </a:cubicBezTo>
                    <a:cubicBezTo>
                      <a:pt x="866" y="202"/>
                      <a:pt x="785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16"/>
              <p:cNvSpPr/>
              <p:nvPr/>
            </p:nvSpPr>
            <p:spPr>
              <a:xfrm>
                <a:off x="5136932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0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39" y="5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16"/>
              <p:cNvSpPr/>
              <p:nvPr/>
            </p:nvSpPr>
            <p:spPr>
              <a:xfrm>
                <a:off x="5885112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4" y="196"/>
                      <a:pt x="0" y="279"/>
                    </a:cubicBezTo>
                    <a:cubicBezTo>
                      <a:pt x="16" y="273"/>
                      <a:pt x="28" y="270"/>
                      <a:pt x="44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16"/>
              <p:cNvSpPr/>
              <p:nvPr/>
            </p:nvSpPr>
            <p:spPr>
              <a:xfrm>
                <a:off x="591408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2" y="167"/>
                      <a:pt x="197" y="154"/>
                      <a:pt x="242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8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16"/>
              <p:cNvSpPr/>
              <p:nvPr/>
            </p:nvSpPr>
            <p:spPr>
              <a:xfrm>
                <a:off x="5968579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3" y="252"/>
                    </a:cubicBezTo>
                    <a:cubicBezTo>
                      <a:pt x="1269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2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4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5" y="1"/>
                      <a:pt x="38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" name="Google Shape;1554;p16"/>
              <p:cNvSpPr/>
              <p:nvPr/>
            </p:nvSpPr>
            <p:spPr>
              <a:xfrm>
                <a:off x="671632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38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2" y="218"/>
                      <a:pt x="1179" y="196"/>
                      <a:pt x="1175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3" y="157"/>
                      <a:pt x="1043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" name="Google Shape;1555;p16"/>
              <p:cNvSpPr/>
              <p:nvPr/>
            </p:nvSpPr>
            <p:spPr>
              <a:xfrm>
                <a:off x="6745735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8" y="125"/>
                      <a:pt x="566" y="96"/>
                      <a:pt x="496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8" y="286"/>
                    </a:cubicBezTo>
                    <a:cubicBezTo>
                      <a:pt x="1278" y="283"/>
                      <a:pt x="1278" y="283"/>
                      <a:pt x="1282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8" y="202"/>
                    </a:cubicBezTo>
                    <a:cubicBezTo>
                      <a:pt x="1269" y="215"/>
                      <a:pt x="1249" y="238"/>
                      <a:pt x="1207" y="238"/>
                    </a:cubicBezTo>
                    <a:cubicBezTo>
                      <a:pt x="1120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" name="Google Shape;1556;p16"/>
              <p:cNvSpPr/>
              <p:nvPr/>
            </p:nvSpPr>
            <p:spPr>
              <a:xfrm>
                <a:off x="6799794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2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" name="Google Shape;1557;p16"/>
              <p:cNvSpPr/>
              <p:nvPr/>
            </p:nvSpPr>
            <p:spPr>
              <a:xfrm>
                <a:off x="754797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1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40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9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" name="Google Shape;1558;p16"/>
              <p:cNvSpPr/>
              <p:nvPr/>
            </p:nvSpPr>
            <p:spPr>
              <a:xfrm>
                <a:off x="7576949" y="4678539"/>
                <a:ext cx="652605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10" y="83"/>
                    </a:cubicBezTo>
                    <a:cubicBezTo>
                      <a:pt x="165" y="96"/>
                      <a:pt x="123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3" y="225"/>
                      <a:pt x="62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7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9" y="225"/>
                    </a:cubicBezTo>
                    <a:cubicBezTo>
                      <a:pt x="838" y="235"/>
                      <a:pt x="867" y="244"/>
                      <a:pt x="896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7" y="218"/>
                      <a:pt x="1459" y="218"/>
                    </a:cubicBezTo>
                    <a:cubicBezTo>
                      <a:pt x="1488" y="222"/>
                      <a:pt x="1504" y="180"/>
                      <a:pt x="1508" y="157"/>
                    </a:cubicBezTo>
                    <a:cubicBezTo>
                      <a:pt x="1514" y="102"/>
                      <a:pt x="1476" y="51"/>
                      <a:pt x="1433" y="22"/>
                    </a:cubicBezTo>
                    <a:cubicBezTo>
                      <a:pt x="1411" y="9"/>
                      <a:pt x="1388" y="0"/>
                      <a:pt x="1363" y="0"/>
                    </a:cubicBezTo>
                    <a:cubicBezTo>
                      <a:pt x="1334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8" y="109"/>
                    </a:cubicBezTo>
                    <a:cubicBezTo>
                      <a:pt x="1334" y="122"/>
                      <a:pt x="1331" y="144"/>
                      <a:pt x="1321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16"/>
              <p:cNvSpPr/>
              <p:nvPr/>
            </p:nvSpPr>
            <p:spPr>
              <a:xfrm>
                <a:off x="7114635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5" y="72"/>
                    </a:moveTo>
                    <a:lnTo>
                      <a:pt x="1015" y="72"/>
                    </a:lnTo>
                    <a:cubicBezTo>
                      <a:pt x="918" y="11"/>
                      <a:pt x="812" y="-11"/>
                      <a:pt x="696" y="5"/>
                    </a:cubicBezTo>
                    <a:cubicBezTo>
                      <a:pt x="525" y="31"/>
                      <a:pt x="364" y="98"/>
                      <a:pt x="197" y="143"/>
                    </a:cubicBezTo>
                    <a:cubicBezTo>
                      <a:pt x="168" y="150"/>
                      <a:pt x="139" y="156"/>
                      <a:pt x="110" y="163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90" y="79"/>
                      <a:pt x="664" y="63"/>
                    </a:cubicBezTo>
                    <a:cubicBezTo>
                      <a:pt x="754" y="40"/>
                      <a:pt x="850" y="50"/>
                      <a:pt x="941" y="79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16"/>
              <p:cNvSpPr/>
              <p:nvPr/>
            </p:nvSpPr>
            <p:spPr>
              <a:xfrm>
                <a:off x="6957214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4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7" y="122"/>
                      <a:pt x="193" y="109"/>
                    </a:cubicBezTo>
                    <a:cubicBezTo>
                      <a:pt x="209" y="90"/>
                      <a:pt x="242" y="74"/>
                      <a:pt x="229" y="41"/>
                    </a:cubicBezTo>
                    <a:cubicBezTo>
                      <a:pt x="216" y="13"/>
                      <a:pt x="177" y="0"/>
                      <a:pt x="149" y="0"/>
                    </a:cubicBezTo>
                    <a:cubicBezTo>
                      <a:pt x="123" y="0"/>
                      <a:pt x="97" y="9"/>
                      <a:pt x="77" y="22"/>
                    </a:cubicBezTo>
                    <a:cubicBezTo>
                      <a:pt x="33" y="51"/>
                      <a:pt x="-6" y="103"/>
                      <a:pt x="0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4" y="218"/>
                      <a:pt x="94" y="199"/>
                      <a:pt x="116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29" y="286"/>
                    </a:cubicBezTo>
                    <a:cubicBezTo>
                      <a:pt x="358" y="312"/>
                      <a:pt x="490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1" y="215"/>
                      <a:pt x="1414" y="218"/>
                    </a:cubicBezTo>
                    <a:cubicBezTo>
                      <a:pt x="1446" y="222"/>
                      <a:pt x="1479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16"/>
              <p:cNvSpPr/>
              <p:nvPr/>
            </p:nvSpPr>
            <p:spPr>
              <a:xfrm>
                <a:off x="6970621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6" y="213"/>
                      <a:pt x="127" y="210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1" y="145"/>
                      <a:pt x="939" y="110"/>
                    </a:cubicBezTo>
                    <a:cubicBezTo>
                      <a:pt x="948" y="107"/>
                      <a:pt x="955" y="103"/>
                      <a:pt x="964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16"/>
              <p:cNvSpPr/>
              <p:nvPr/>
            </p:nvSpPr>
            <p:spPr>
              <a:xfrm>
                <a:off x="6283420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0" y="278"/>
                    </a:cubicBezTo>
                    <a:cubicBezTo>
                      <a:pt x="1165" y="195"/>
                      <a:pt x="1094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16"/>
              <p:cNvSpPr/>
              <p:nvPr/>
            </p:nvSpPr>
            <p:spPr>
              <a:xfrm>
                <a:off x="6126000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4" y="116"/>
                      <a:pt x="1342" y="96"/>
                      <a:pt x="1301" y="83"/>
                    </a:cubicBezTo>
                    <a:cubicBezTo>
                      <a:pt x="1207" y="51"/>
                      <a:pt x="1107" y="48"/>
                      <a:pt x="1011" y="74"/>
                    </a:cubicBezTo>
                    <a:cubicBezTo>
                      <a:pt x="940" y="93"/>
                      <a:pt x="872" y="125"/>
                      <a:pt x="801" y="154"/>
                    </a:cubicBezTo>
                    <a:cubicBezTo>
                      <a:pt x="724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299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5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2" y="218"/>
                      <a:pt x="51" y="218"/>
                    </a:cubicBezTo>
                    <a:cubicBezTo>
                      <a:pt x="74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69" y="235"/>
                      <a:pt x="698" y="225"/>
                    </a:cubicBezTo>
                    <a:cubicBezTo>
                      <a:pt x="798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5" y="148"/>
                    </a:cubicBezTo>
                    <a:cubicBezTo>
                      <a:pt x="1314" y="154"/>
                      <a:pt x="1368" y="164"/>
                      <a:pt x="1397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8" y="225"/>
                      <a:pt x="1507" y="228"/>
                    </a:cubicBezTo>
                    <a:cubicBezTo>
                      <a:pt x="1481" y="196"/>
                      <a:pt x="1455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" name="Google Shape;1564;p16"/>
              <p:cNvSpPr/>
              <p:nvPr/>
            </p:nvSpPr>
            <p:spPr>
              <a:xfrm>
                <a:off x="6138974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8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8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59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1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2" y="0"/>
                      <a:pt x="1226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" name="Google Shape;1565;p16"/>
              <p:cNvSpPr/>
              <p:nvPr/>
            </p:nvSpPr>
            <p:spPr>
              <a:xfrm>
                <a:off x="5451773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8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6" name="Google Shape;1566;p16"/>
              <p:cNvSpPr/>
              <p:nvPr/>
            </p:nvSpPr>
            <p:spPr>
              <a:xfrm>
                <a:off x="5294352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0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300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6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3" y="218"/>
                      <a:pt x="52" y="218"/>
                    </a:cubicBezTo>
                    <a:cubicBezTo>
                      <a:pt x="71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7" name="Google Shape;1567;p16"/>
              <p:cNvSpPr/>
              <p:nvPr/>
            </p:nvSpPr>
            <p:spPr>
              <a:xfrm>
                <a:off x="5307759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1" y="97"/>
                      <a:pt x="661" y="97"/>
                      <a:pt x="658" y="97"/>
                    </a:cubicBezTo>
                    <a:cubicBezTo>
                      <a:pt x="642" y="100"/>
                      <a:pt x="629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2" y="213"/>
                      <a:pt x="127" y="210"/>
                    </a:cubicBezTo>
                    <a:cubicBezTo>
                      <a:pt x="101" y="206"/>
                      <a:pt x="85" y="193"/>
                      <a:pt x="75" y="171"/>
                    </a:cubicBezTo>
                    <a:cubicBezTo>
                      <a:pt x="62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49" y="255"/>
                      <a:pt x="81" y="255"/>
                      <a:pt x="107" y="252"/>
                    </a:cubicBezTo>
                    <a:cubicBezTo>
                      <a:pt x="172" y="248"/>
                      <a:pt x="226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29" y="255"/>
                      <a:pt x="552" y="252"/>
                      <a:pt x="574" y="245"/>
                    </a:cubicBezTo>
                    <a:cubicBezTo>
                      <a:pt x="616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8" y="110"/>
                    </a:cubicBezTo>
                    <a:cubicBezTo>
                      <a:pt x="948" y="107"/>
                      <a:pt x="954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3" y="0"/>
                    </a:cubicBezTo>
                    <a:cubicBezTo>
                      <a:pt x="1086" y="-3"/>
                      <a:pt x="996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16"/>
              <p:cNvSpPr/>
              <p:nvPr/>
            </p:nvSpPr>
            <p:spPr>
              <a:xfrm>
                <a:off x="4620558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3" y="72"/>
                    </a:moveTo>
                    <a:lnTo>
                      <a:pt x="1013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4" y="31"/>
                      <a:pt x="363" y="98"/>
                      <a:pt x="196" y="143"/>
                    </a:cubicBezTo>
                    <a:cubicBezTo>
                      <a:pt x="167" y="150"/>
                      <a:pt x="139" y="156"/>
                      <a:pt x="110" y="163"/>
                    </a:cubicBezTo>
                    <a:cubicBezTo>
                      <a:pt x="93" y="166"/>
                      <a:pt x="77" y="166"/>
                      <a:pt x="65" y="169"/>
                    </a:cubicBezTo>
                    <a:cubicBezTo>
                      <a:pt x="61" y="169"/>
                      <a:pt x="48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5" y="207"/>
                    </a:cubicBezTo>
                    <a:cubicBezTo>
                      <a:pt x="292" y="198"/>
                      <a:pt x="373" y="169"/>
                      <a:pt x="453" y="140"/>
                    </a:cubicBezTo>
                    <a:cubicBezTo>
                      <a:pt x="521" y="111"/>
                      <a:pt x="588" y="79"/>
                      <a:pt x="663" y="63"/>
                    </a:cubicBezTo>
                    <a:cubicBezTo>
                      <a:pt x="753" y="40"/>
                      <a:pt x="849" y="50"/>
                      <a:pt x="940" y="79"/>
                    </a:cubicBezTo>
                    <a:cubicBezTo>
                      <a:pt x="1026" y="111"/>
                      <a:pt x="1129" y="175"/>
                      <a:pt x="1168" y="265"/>
                    </a:cubicBezTo>
                    <a:cubicBezTo>
                      <a:pt x="1181" y="269"/>
                      <a:pt x="1197" y="272"/>
                      <a:pt x="1210" y="278"/>
                    </a:cubicBezTo>
                    <a:cubicBezTo>
                      <a:pt x="1165" y="195"/>
                      <a:pt x="1094" y="124"/>
                      <a:pt x="101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9" name="Google Shape;1569;p16"/>
              <p:cNvSpPr/>
              <p:nvPr/>
            </p:nvSpPr>
            <p:spPr>
              <a:xfrm>
                <a:off x="4462705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1" y="215"/>
                    </a:cubicBezTo>
                    <a:cubicBezTo>
                      <a:pt x="475" y="231"/>
                      <a:pt x="388" y="241"/>
                      <a:pt x="301" y="238"/>
                    </a:cubicBezTo>
                    <a:cubicBezTo>
                      <a:pt x="259" y="238"/>
                      <a:pt x="240" y="215"/>
                      <a:pt x="230" y="202"/>
                    </a:cubicBezTo>
                    <a:cubicBezTo>
                      <a:pt x="214" y="193"/>
                      <a:pt x="198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1" y="90"/>
                      <a:pt x="243" y="74"/>
                      <a:pt x="230" y="41"/>
                    </a:cubicBezTo>
                    <a:cubicBezTo>
                      <a:pt x="217" y="13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4"/>
                    </a:cubicBezTo>
                    <a:cubicBezTo>
                      <a:pt x="5" y="180"/>
                      <a:pt x="24" y="218"/>
                      <a:pt x="49" y="218"/>
                    </a:cubicBezTo>
                    <a:cubicBezTo>
                      <a:pt x="72" y="218"/>
                      <a:pt x="95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0" y="286"/>
                    </a:cubicBezTo>
                    <a:cubicBezTo>
                      <a:pt x="359" y="312"/>
                      <a:pt x="491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0" name="Google Shape;1570;p16"/>
              <p:cNvSpPr/>
              <p:nvPr/>
            </p:nvSpPr>
            <p:spPr>
              <a:xfrm>
                <a:off x="4476112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6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8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7" y="180"/>
                      <a:pt x="199" y="155"/>
                    </a:cubicBezTo>
                    <a:cubicBezTo>
                      <a:pt x="192" y="187"/>
                      <a:pt x="163" y="213"/>
                      <a:pt x="128" y="210"/>
                    </a:cubicBezTo>
                    <a:cubicBezTo>
                      <a:pt x="102" y="206"/>
                      <a:pt x="86" y="193"/>
                      <a:pt x="77" y="171"/>
                    </a:cubicBezTo>
                    <a:cubicBezTo>
                      <a:pt x="64" y="142"/>
                      <a:pt x="25" y="139"/>
                      <a:pt x="9" y="168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9" y="252"/>
                    </a:cubicBezTo>
                    <a:cubicBezTo>
                      <a:pt x="173" y="248"/>
                      <a:pt x="228" y="203"/>
                      <a:pt x="292" y="200"/>
                    </a:cubicBezTo>
                    <a:cubicBezTo>
                      <a:pt x="350" y="193"/>
                      <a:pt x="418" y="226"/>
                      <a:pt x="457" y="274"/>
                    </a:cubicBezTo>
                    <a:cubicBezTo>
                      <a:pt x="470" y="271"/>
                      <a:pt x="504" y="261"/>
                      <a:pt x="510" y="261"/>
                    </a:cubicBezTo>
                    <a:cubicBezTo>
                      <a:pt x="530" y="255"/>
                      <a:pt x="552" y="252"/>
                      <a:pt x="575" y="245"/>
                    </a:cubicBezTo>
                    <a:cubicBezTo>
                      <a:pt x="617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9" y="110"/>
                    </a:cubicBezTo>
                    <a:cubicBezTo>
                      <a:pt x="948" y="107"/>
                      <a:pt x="955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16"/>
              <p:cNvSpPr/>
              <p:nvPr/>
            </p:nvSpPr>
            <p:spPr>
              <a:xfrm>
                <a:off x="378501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7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3" y="62"/>
                    </a:cubicBezTo>
                    <a:cubicBezTo>
                      <a:pt x="754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16"/>
              <p:cNvSpPr/>
              <p:nvPr/>
            </p:nvSpPr>
            <p:spPr>
              <a:xfrm>
                <a:off x="3628031" y="5013706"/>
                <a:ext cx="651307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297" extrusionOk="0">
                    <a:moveTo>
                      <a:pt x="1422" y="144"/>
                    </a:moveTo>
                    <a:lnTo>
                      <a:pt x="1422" y="144"/>
                    </a:lnTo>
                    <a:cubicBezTo>
                      <a:pt x="1384" y="119"/>
                      <a:pt x="1342" y="96"/>
                      <a:pt x="1300" y="83"/>
                    </a:cubicBezTo>
                    <a:cubicBezTo>
                      <a:pt x="1206" y="51"/>
                      <a:pt x="1107" y="48"/>
                      <a:pt x="1013" y="73"/>
                    </a:cubicBezTo>
                    <a:cubicBezTo>
                      <a:pt x="939" y="96"/>
                      <a:pt x="872" y="125"/>
                      <a:pt x="801" y="154"/>
                    </a:cubicBezTo>
                    <a:cubicBezTo>
                      <a:pt x="724" y="183"/>
                      <a:pt x="643" y="202"/>
                      <a:pt x="559" y="215"/>
                    </a:cubicBezTo>
                    <a:cubicBezTo>
                      <a:pt x="476" y="231"/>
                      <a:pt x="389" y="244"/>
                      <a:pt x="302" y="238"/>
                    </a:cubicBezTo>
                    <a:cubicBezTo>
                      <a:pt x="260" y="238"/>
                      <a:pt x="240" y="215"/>
                      <a:pt x="231" y="202"/>
                    </a:cubicBezTo>
                    <a:cubicBezTo>
                      <a:pt x="212" y="193"/>
                      <a:pt x="199" y="180"/>
                      <a:pt x="189" y="164"/>
                    </a:cubicBezTo>
                    <a:cubicBezTo>
                      <a:pt x="179" y="144"/>
                      <a:pt x="176" y="122"/>
                      <a:pt x="192" y="109"/>
                    </a:cubicBezTo>
                    <a:cubicBezTo>
                      <a:pt x="212" y="90"/>
                      <a:pt x="240" y="73"/>
                      <a:pt x="228" y="41"/>
                    </a:cubicBezTo>
                    <a:cubicBezTo>
                      <a:pt x="218" y="12"/>
                      <a:pt x="176" y="0"/>
                      <a:pt x="147" y="0"/>
                    </a:cubicBezTo>
                    <a:cubicBezTo>
                      <a:pt x="121" y="0"/>
                      <a:pt x="96" y="9"/>
                      <a:pt x="76" y="22"/>
                    </a:cubicBezTo>
                    <a:cubicBezTo>
                      <a:pt x="34" y="51"/>
                      <a:pt x="-8" y="103"/>
                      <a:pt x="2" y="157"/>
                    </a:cubicBezTo>
                    <a:cubicBezTo>
                      <a:pt x="2" y="180"/>
                      <a:pt x="21" y="221"/>
                      <a:pt x="50" y="218"/>
                    </a:cubicBezTo>
                    <a:cubicBezTo>
                      <a:pt x="73" y="218"/>
                      <a:pt x="92" y="199"/>
                      <a:pt x="115" y="196"/>
                    </a:cubicBezTo>
                    <a:cubicBezTo>
                      <a:pt x="166" y="186"/>
                      <a:pt x="212" y="234"/>
                      <a:pt x="228" y="280"/>
                    </a:cubicBezTo>
                    <a:cubicBezTo>
                      <a:pt x="228" y="283"/>
                      <a:pt x="231" y="283"/>
                      <a:pt x="231" y="286"/>
                    </a:cubicBezTo>
                    <a:cubicBezTo>
                      <a:pt x="356" y="312"/>
                      <a:pt x="488" y="286"/>
                      <a:pt x="614" y="251"/>
                    </a:cubicBezTo>
                    <a:cubicBezTo>
                      <a:pt x="643" y="244"/>
                      <a:pt x="672" y="234"/>
                      <a:pt x="698" y="225"/>
                    </a:cubicBezTo>
                    <a:cubicBezTo>
                      <a:pt x="797" y="196"/>
                      <a:pt x="894" y="164"/>
                      <a:pt x="997" y="148"/>
                    </a:cubicBezTo>
                    <a:cubicBezTo>
                      <a:pt x="1084" y="135"/>
                      <a:pt x="1178" y="135"/>
                      <a:pt x="1265" y="148"/>
                    </a:cubicBezTo>
                    <a:cubicBezTo>
                      <a:pt x="1313" y="154"/>
                      <a:pt x="1368" y="167"/>
                      <a:pt x="1397" y="205"/>
                    </a:cubicBezTo>
                    <a:cubicBezTo>
                      <a:pt x="1400" y="209"/>
                      <a:pt x="1403" y="212"/>
                      <a:pt x="1406" y="215"/>
                    </a:cubicBezTo>
                    <a:cubicBezTo>
                      <a:pt x="1410" y="215"/>
                      <a:pt x="1413" y="218"/>
                      <a:pt x="1416" y="218"/>
                    </a:cubicBezTo>
                    <a:cubicBezTo>
                      <a:pt x="1445" y="221"/>
                      <a:pt x="1477" y="225"/>
                      <a:pt x="1506" y="228"/>
                    </a:cubicBezTo>
                    <a:cubicBezTo>
                      <a:pt x="1484" y="196"/>
                      <a:pt x="1454" y="167"/>
                      <a:pt x="142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16"/>
              <p:cNvSpPr/>
              <p:nvPr/>
            </p:nvSpPr>
            <p:spPr>
              <a:xfrm>
                <a:off x="364057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30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9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2" y="232"/>
                      <a:pt x="28" y="245"/>
                    </a:cubicBezTo>
                    <a:cubicBezTo>
                      <a:pt x="54" y="255"/>
                      <a:pt x="83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3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42" y="45"/>
                      <a:pt x="1348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8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4" name="Google Shape;1574;p16"/>
              <p:cNvSpPr/>
              <p:nvPr/>
            </p:nvSpPr>
            <p:spPr>
              <a:xfrm>
                <a:off x="2953371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71" y="149"/>
                      <a:pt x="139" y="156"/>
                      <a:pt x="110" y="162"/>
                    </a:cubicBezTo>
                    <a:cubicBezTo>
                      <a:pt x="97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3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5" name="Google Shape;1575;p16"/>
              <p:cNvSpPr/>
              <p:nvPr/>
            </p:nvSpPr>
            <p:spPr>
              <a:xfrm>
                <a:off x="2795518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2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50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7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9" y="186"/>
                      <a:pt x="214" y="234"/>
                      <a:pt x="230" y="280"/>
                    </a:cubicBezTo>
                    <a:cubicBezTo>
                      <a:pt x="230" y="283"/>
                      <a:pt x="233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1000" y="148"/>
                    </a:cubicBezTo>
                    <a:cubicBezTo>
                      <a:pt x="1087" y="135"/>
                      <a:pt x="1180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2" y="215"/>
                      <a:pt x="1415" y="218"/>
                      <a:pt x="1418" y="218"/>
                    </a:cubicBezTo>
                    <a:cubicBezTo>
                      <a:pt x="1447" y="221"/>
                      <a:pt x="1480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6" name="Google Shape;1576;p16"/>
              <p:cNvSpPr/>
              <p:nvPr/>
            </p:nvSpPr>
            <p:spPr>
              <a:xfrm>
                <a:off x="2809357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29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3" y="110"/>
                    </a:cubicBezTo>
                    <a:cubicBezTo>
                      <a:pt x="481" y="151"/>
                      <a:pt x="339" y="180"/>
                      <a:pt x="201" y="158"/>
                    </a:cubicBezTo>
                    <a:cubicBezTo>
                      <a:pt x="191" y="187"/>
                      <a:pt x="166" y="213"/>
                      <a:pt x="127" y="209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2" y="142"/>
                      <a:pt x="24" y="139"/>
                      <a:pt x="8" y="167"/>
                    </a:cubicBezTo>
                    <a:cubicBezTo>
                      <a:pt x="-8" y="193"/>
                      <a:pt x="2" y="232"/>
                      <a:pt x="27" y="245"/>
                    </a:cubicBezTo>
                    <a:cubicBezTo>
                      <a:pt x="53" y="255"/>
                      <a:pt x="82" y="255"/>
                      <a:pt x="108" y="251"/>
                    </a:cubicBezTo>
                    <a:cubicBezTo>
                      <a:pt x="172" y="248"/>
                      <a:pt x="227" y="206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72" y="271"/>
                      <a:pt x="507" y="261"/>
                      <a:pt x="510" y="261"/>
                    </a:cubicBezTo>
                    <a:cubicBezTo>
                      <a:pt x="533" y="258"/>
                      <a:pt x="552" y="251"/>
                      <a:pt x="575" y="245"/>
                    </a:cubicBezTo>
                    <a:cubicBezTo>
                      <a:pt x="617" y="235"/>
                      <a:pt x="659" y="222"/>
                      <a:pt x="700" y="209"/>
                    </a:cubicBezTo>
                    <a:cubicBezTo>
                      <a:pt x="781" y="180"/>
                      <a:pt x="861" y="145"/>
                      <a:pt x="942" y="113"/>
                    </a:cubicBezTo>
                    <a:cubicBezTo>
                      <a:pt x="948" y="110"/>
                      <a:pt x="955" y="106"/>
                      <a:pt x="964" y="103"/>
                    </a:cubicBezTo>
                    <a:cubicBezTo>
                      <a:pt x="1084" y="51"/>
                      <a:pt x="1206" y="42"/>
                      <a:pt x="1335" y="45"/>
                    </a:cubicBezTo>
                    <a:cubicBezTo>
                      <a:pt x="1341" y="45"/>
                      <a:pt x="1344" y="45"/>
                      <a:pt x="1351" y="45"/>
                    </a:cubicBezTo>
                    <a:cubicBezTo>
                      <a:pt x="1312" y="3"/>
                      <a:pt x="1225" y="0"/>
                      <a:pt x="1174" y="0"/>
                    </a:cubicBezTo>
                    <a:cubicBezTo>
                      <a:pt x="1087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577" name="Google Shape;1577;p16"/>
              <p:cNvGrpSpPr/>
              <p:nvPr/>
            </p:nvGrpSpPr>
            <p:grpSpPr>
              <a:xfrm>
                <a:off x="-1371800" y="4556148"/>
                <a:ext cx="12106273" cy="834677"/>
                <a:chOff x="-1371800" y="4556148"/>
                <a:chExt cx="12106273" cy="834677"/>
              </a:xfrm>
            </p:grpSpPr>
            <p:grpSp>
              <p:nvGrpSpPr>
                <p:cNvPr id="1578" name="Google Shape;1578;p16"/>
                <p:cNvGrpSpPr/>
                <p:nvPr/>
              </p:nvGrpSpPr>
              <p:grpSpPr>
                <a:xfrm>
                  <a:off x="-1133939" y="4567393"/>
                  <a:ext cx="11630521" cy="730017"/>
                  <a:chOff x="-1133939" y="6512318"/>
                  <a:chExt cx="11630521" cy="730017"/>
                </a:xfrm>
              </p:grpSpPr>
              <p:sp>
                <p:nvSpPr>
                  <p:cNvPr id="1579" name="Google Shape;1579;p16"/>
                  <p:cNvSpPr/>
                  <p:nvPr/>
                </p:nvSpPr>
                <p:spPr>
                  <a:xfrm>
                    <a:off x="-1133939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7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1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3" y="192"/>
                        </a:cubicBezTo>
                        <a:cubicBezTo>
                          <a:pt x="743" y="205"/>
                          <a:pt x="768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8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1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4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1" y="372"/>
                        </a:cubicBezTo>
                        <a:cubicBezTo>
                          <a:pt x="118" y="424"/>
                          <a:pt x="160" y="456"/>
                          <a:pt x="211" y="450"/>
                        </a:cubicBezTo>
                        <a:cubicBezTo>
                          <a:pt x="240" y="443"/>
                          <a:pt x="276" y="427"/>
                          <a:pt x="286" y="398"/>
                        </a:cubicBezTo>
                        <a:cubicBezTo>
                          <a:pt x="289" y="382"/>
                          <a:pt x="282" y="379"/>
                          <a:pt x="273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298" y="237"/>
                        </a:cubicBezTo>
                        <a:cubicBezTo>
                          <a:pt x="350" y="221"/>
                          <a:pt x="401" y="234"/>
                          <a:pt x="440" y="266"/>
                        </a:cubicBezTo>
                        <a:cubicBezTo>
                          <a:pt x="479" y="295"/>
                          <a:pt x="511" y="337"/>
                          <a:pt x="514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3" y="475"/>
                          <a:pt x="321" y="495"/>
                        </a:cubicBezTo>
                        <a:cubicBezTo>
                          <a:pt x="302" y="514"/>
                          <a:pt x="279" y="543"/>
                          <a:pt x="282" y="572"/>
                        </a:cubicBezTo>
                        <a:cubicBezTo>
                          <a:pt x="289" y="604"/>
                          <a:pt x="340" y="627"/>
                          <a:pt x="359" y="591"/>
                        </a:cubicBezTo>
                        <a:cubicBezTo>
                          <a:pt x="369" y="572"/>
                          <a:pt x="379" y="556"/>
                          <a:pt x="405" y="550"/>
                        </a:cubicBezTo>
                        <a:cubicBezTo>
                          <a:pt x="424" y="543"/>
                          <a:pt x="446" y="550"/>
                          <a:pt x="463" y="566"/>
                        </a:cubicBezTo>
                        <a:cubicBezTo>
                          <a:pt x="498" y="598"/>
                          <a:pt x="495" y="662"/>
                          <a:pt x="450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4" y="714"/>
                          <a:pt x="198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5" y="533"/>
                          <a:pt x="768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5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0" name="Google Shape;1580;p16"/>
                  <p:cNvSpPr/>
                  <p:nvPr/>
                </p:nvSpPr>
                <p:spPr>
                  <a:xfrm>
                    <a:off x="-302725" y="6512318"/>
                    <a:ext cx="431610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7" extrusionOk="0">
                        <a:moveTo>
                          <a:pt x="998" y="282"/>
                        </a:moveTo>
                        <a:lnTo>
                          <a:pt x="998" y="282"/>
                        </a:lnTo>
                        <a:cubicBezTo>
                          <a:pt x="988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60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1" y="173"/>
                          <a:pt x="827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1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5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2" y="514"/>
                          <a:pt x="280" y="543"/>
                          <a:pt x="283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5" y="543"/>
                          <a:pt x="450" y="550"/>
                          <a:pt x="463" y="566"/>
                        </a:cubicBezTo>
                        <a:cubicBezTo>
                          <a:pt x="499" y="598"/>
                          <a:pt x="495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7" y="852"/>
                          <a:pt x="106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5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998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1" name="Google Shape;1581;p16"/>
                  <p:cNvSpPr/>
                  <p:nvPr/>
                </p:nvSpPr>
                <p:spPr>
                  <a:xfrm>
                    <a:off x="528923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1" y="179"/>
                        </a:cubicBezTo>
                        <a:cubicBezTo>
                          <a:pt x="218" y="208"/>
                          <a:pt x="215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299" y="237"/>
                        </a:cubicBezTo>
                        <a:cubicBezTo>
                          <a:pt x="350" y="221"/>
                          <a:pt x="402" y="234"/>
                          <a:pt x="440" y="266"/>
                        </a:cubicBezTo>
                        <a:cubicBezTo>
                          <a:pt x="479" y="295"/>
                          <a:pt x="511" y="337"/>
                          <a:pt x="515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3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3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6" y="852"/>
                          <a:pt x="440" y="830"/>
                          <a:pt x="502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2" name="Google Shape;1582;p16"/>
                  <p:cNvSpPr/>
                  <p:nvPr/>
                </p:nvSpPr>
                <p:spPr>
                  <a:xfrm>
                    <a:off x="1360137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9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3" y="138"/>
                        </a:cubicBezTo>
                        <a:cubicBezTo>
                          <a:pt x="860" y="121"/>
                          <a:pt x="844" y="108"/>
                          <a:pt x="828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6" y="102"/>
                          <a:pt x="696" y="170"/>
                          <a:pt x="725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2" y="189"/>
                          <a:pt x="808" y="183"/>
                          <a:pt x="818" y="176"/>
                        </a:cubicBezTo>
                        <a:cubicBezTo>
                          <a:pt x="824" y="173"/>
                          <a:pt x="828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8" y="321"/>
                          <a:pt x="760" y="305"/>
                          <a:pt x="721" y="282"/>
                        </a:cubicBezTo>
                        <a:cubicBezTo>
                          <a:pt x="670" y="253"/>
                          <a:pt x="644" y="205"/>
                          <a:pt x="621" y="154"/>
                        </a:cubicBezTo>
                        <a:cubicBezTo>
                          <a:pt x="599" y="99"/>
                          <a:pt x="564" y="44"/>
                          <a:pt x="509" y="15"/>
                        </a:cubicBezTo>
                        <a:cubicBezTo>
                          <a:pt x="483" y="-1"/>
                          <a:pt x="451" y="-7"/>
                          <a:pt x="425" y="9"/>
                        </a:cubicBezTo>
                        <a:cubicBezTo>
                          <a:pt x="386" y="28"/>
                          <a:pt x="393" y="60"/>
                          <a:pt x="380" y="95"/>
                        </a:cubicBezTo>
                        <a:cubicBezTo>
                          <a:pt x="377" y="102"/>
                          <a:pt x="370" y="105"/>
                          <a:pt x="364" y="102"/>
                        </a:cubicBezTo>
                        <a:cubicBezTo>
                          <a:pt x="335" y="95"/>
                          <a:pt x="306" y="92"/>
                          <a:pt x="277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6" y="231"/>
                          <a:pt x="193" y="250"/>
                        </a:cubicBezTo>
                        <a:cubicBezTo>
                          <a:pt x="171" y="266"/>
                          <a:pt x="145" y="276"/>
                          <a:pt x="129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1" y="456"/>
                          <a:pt x="212" y="450"/>
                        </a:cubicBezTo>
                        <a:cubicBezTo>
                          <a:pt x="241" y="443"/>
                          <a:pt x="277" y="427"/>
                          <a:pt x="286" y="398"/>
                        </a:cubicBezTo>
                        <a:cubicBezTo>
                          <a:pt x="290" y="382"/>
                          <a:pt x="283" y="379"/>
                          <a:pt x="274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80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3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3" y="514"/>
                          <a:pt x="280" y="543"/>
                          <a:pt x="283" y="572"/>
                        </a:cubicBezTo>
                        <a:cubicBezTo>
                          <a:pt x="290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6" y="550"/>
                        </a:cubicBezTo>
                        <a:cubicBezTo>
                          <a:pt x="425" y="543"/>
                          <a:pt x="451" y="550"/>
                          <a:pt x="464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9" y="714"/>
                          <a:pt x="341" y="707"/>
                          <a:pt x="296" y="691"/>
                        </a:cubicBezTo>
                        <a:cubicBezTo>
                          <a:pt x="238" y="675"/>
                          <a:pt x="187" y="640"/>
                          <a:pt x="125" y="652"/>
                        </a:cubicBezTo>
                        <a:cubicBezTo>
                          <a:pt x="71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2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200" y="717"/>
                          <a:pt x="238" y="740"/>
                        </a:cubicBezTo>
                        <a:cubicBezTo>
                          <a:pt x="277" y="765"/>
                          <a:pt x="312" y="813"/>
                          <a:pt x="303" y="862"/>
                        </a:cubicBezTo>
                        <a:cubicBezTo>
                          <a:pt x="299" y="878"/>
                          <a:pt x="290" y="894"/>
                          <a:pt x="277" y="907"/>
                        </a:cubicBezTo>
                        <a:cubicBezTo>
                          <a:pt x="293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4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9" y="569"/>
                          <a:pt x="721" y="553"/>
                          <a:pt x="747" y="540"/>
                        </a:cubicBezTo>
                        <a:cubicBezTo>
                          <a:pt x="757" y="533"/>
                          <a:pt x="769" y="527"/>
                          <a:pt x="779" y="520"/>
                        </a:cubicBezTo>
                        <a:cubicBezTo>
                          <a:pt x="786" y="517"/>
                          <a:pt x="818" y="511"/>
                          <a:pt x="821" y="504"/>
                        </a:cubicBezTo>
                        <a:cubicBezTo>
                          <a:pt x="857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3" name="Google Shape;1583;p16"/>
                  <p:cNvSpPr/>
                  <p:nvPr/>
                </p:nvSpPr>
                <p:spPr>
                  <a:xfrm>
                    <a:off x="2191785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5" y="9"/>
                        </a:cubicBezTo>
                        <a:cubicBezTo>
                          <a:pt x="386" y="28"/>
                          <a:pt x="392" y="60"/>
                          <a:pt x="380" y="95"/>
                        </a:cubicBezTo>
                        <a:cubicBezTo>
                          <a:pt x="376" y="102"/>
                          <a:pt x="370" y="105"/>
                          <a:pt x="364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302" y="237"/>
                        </a:cubicBezTo>
                        <a:cubicBezTo>
                          <a:pt x="351" y="221"/>
                          <a:pt x="402" y="234"/>
                          <a:pt x="444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5" y="550"/>
                        </a:cubicBezTo>
                        <a:cubicBezTo>
                          <a:pt x="425" y="543"/>
                          <a:pt x="450" y="550"/>
                          <a:pt x="466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4" name="Google Shape;1584;p16"/>
                  <p:cNvSpPr/>
                  <p:nvPr/>
                </p:nvSpPr>
                <p:spPr>
                  <a:xfrm>
                    <a:off x="3023432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1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2" y="234"/>
                          <a:pt x="444" y="266"/>
                        </a:cubicBezTo>
                        <a:cubicBezTo>
                          <a:pt x="479" y="295"/>
                          <a:pt x="511" y="337"/>
                          <a:pt x="518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3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6" y="691"/>
                        </a:cubicBezTo>
                        <a:cubicBezTo>
                          <a:pt x="237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9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5" y="714"/>
                          <a:pt x="199" y="717"/>
                          <a:pt x="237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8" y="881"/>
                        </a:cubicBezTo>
                        <a:cubicBezTo>
                          <a:pt x="386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1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5" name="Google Shape;1585;p16"/>
                  <p:cNvSpPr/>
                  <p:nvPr/>
                </p:nvSpPr>
                <p:spPr>
                  <a:xfrm>
                    <a:off x="3855079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6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4" y="102"/>
                          <a:pt x="694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3" y="173"/>
                          <a:pt x="826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69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0" y="443"/>
                          <a:pt x="276" y="427"/>
                          <a:pt x="285" y="398"/>
                        </a:cubicBezTo>
                        <a:cubicBezTo>
                          <a:pt x="289" y="382"/>
                          <a:pt x="282" y="379"/>
                          <a:pt x="272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1" y="234"/>
                          <a:pt x="443" y="266"/>
                        </a:cubicBezTo>
                        <a:cubicBezTo>
                          <a:pt x="479" y="295"/>
                          <a:pt x="511" y="337"/>
                          <a:pt x="517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5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2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8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4" y="714"/>
                          <a:pt x="199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7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6" name="Google Shape;1586;p16"/>
                  <p:cNvSpPr/>
                  <p:nvPr/>
                </p:nvSpPr>
                <p:spPr>
                  <a:xfrm>
                    <a:off x="4690619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9" y="261"/>
                          <a:pt x="919" y="235"/>
                          <a:pt x="907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48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88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50" y="351"/>
                        </a:cubicBezTo>
                        <a:cubicBezTo>
                          <a:pt x="217" y="303"/>
                          <a:pt x="250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18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2" y="882"/>
                          <a:pt x="105" y="870"/>
                        </a:cubicBezTo>
                        <a:cubicBezTo>
                          <a:pt x="146" y="853"/>
                          <a:pt x="105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6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30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7" name="Google Shape;1587;p16"/>
                  <p:cNvSpPr/>
                  <p:nvPr/>
                </p:nvSpPr>
                <p:spPr>
                  <a:xfrm>
                    <a:off x="5522266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8" y="261"/>
                          <a:pt x="919" y="235"/>
                          <a:pt x="909" y="209"/>
                        </a:cubicBezTo>
                        <a:cubicBezTo>
                          <a:pt x="896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2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7" y="203"/>
                          <a:pt x="787" y="193"/>
                        </a:cubicBezTo>
                        <a:cubicBezTo>
                          <a:pt x="800" y="190"/>
                          <a:pt x="806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51" y="174"/>
                          <a:pt x="861" y="203"/>
                          <a:pt x="864" y="219"/>
                        </a:cubicBezTo>
                        <a:cubicBezTo>
                          <a:pt x="867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19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4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2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7" y="348"/>
                          <a:pt x="110" y="374"/>
                        </a:cubicBezTo>
                        <a:cubicBezTo>
                          <a:pt x="114" y="425"/>
                          <a:pt x="159" y="457"/>
                          <a:pt x="210" y="451"/>
                        </a:cubicBezTo>
                        <a:cubicBezTo>
                          <a:pt x="239" y="445"/>
                          <a:pt x="275" y="429"/>
                          <a:pt x="285" y="399"/>
                        </a:cubicBezTo>
                        <a:cubicBezTo>
                          <a:pt x="288" y="383"/>
                          <a:pt x="281" y="380"/>
                          <a:pt x="272" y="374"/>
                        </a:cubicBezTo>
                        <a:cubicBezTo>
                          <a:pt x="262" y="367"/>
                          <a:pt x="255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0" y="235"/>
                          <a:pt x="439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19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1" y="573"/>
                        </a:cubicBezTo>
                        <a:cubicBezTo>
                          <a:pt x="288" y="606"/>
                          <a:pt x="339" y="625"/>
                          <a:pt x="358" y="593"/>
                        </a:cubicBezTo>
                        <a:cubicBezTo>
                          <a:pt x="368" y="573"/>
                          <a:pt x="378" y="557"/>
                          <a:pt x="400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6" y="676"/>
                          <a:pt x="185" y="641"/>
                          <a:pt x="123" y="654"/>
                        </a:cubicBezTo>
                        <a:cubicBezTo>
                          <a:pt x="69" y="666"/>
                          <a:pt x="17" y="705"/>
                          <a:pt x="4" y="760"/>
                        </a:cubicBezTo>
                        <a:cubicBezTo>
                          <a:pt x="-5" y="789"/>
                          <a:pt x="-2" y="821"/>
                          <a:pt x="17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4" y="853"/>
                          <a:pt x="436" y="831"/>
                          <a:pt x="500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4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8" name="Google Shape;1588;p16"/>
                  <p:cNvSpPr/>
                  <p:nvPr/>
                </p:nvSpPr>
                <p:spPr>
                  <a:xfrm>
                    <a:off x="6353481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4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3" y="206"/>
                          <a:pt x="768" y="203"/>
                          <a:pt x="788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7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4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5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49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3" y="470"/>
                          <a:pt x="340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5" y="763"/>
                          <a:pt x="308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4" y="570"/>
                          <a:pt x="720" y="554"/>
                          <a:pt x="743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9" name="Google Shape;1589;p16"/>
                  <p:cNvSpPr/>
                  <p:nvPr/>
                </p:nvSpPr>
                <p:spPr>
                  <a:xfrm>
                    <a:off x="7185128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7" y="280"/>
                          <a:pt x="964" y="274"/>
                        </a:cubicBezTo>
                        <a:cubicBezTo>
                          <a:pt x="939" y="261"/>
                          <a:pt x="919" y="235"/>
                          <a:pt x="910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2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9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20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0" name="Google Shape;1590;p16"/>
                  <p:cNvSpPr/>
                  <p:nvPr/>
                </p:nvSpPr>
                <p:spPr>
                  <a:xfrm>
                    <a:off x="8016343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8" y="284"/>
                          <a:pt x="978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2" y="136"/>
                        </a:cubicBezTo>
                        <a:cubicBezTo>
                          <a:pt x="859" y="123"/>
                          <a:pt x="843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5" y="103"/>
                          <a:pt x="695" y="171"/>
                          <a:pt x="724" y="193"/>
                        </a:cubicBezTo>
                        <a:cubicBezTo>
                          <a:pt x="743" y="206"/>
                          <a:pt x="769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7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9" y="238"/>
                          <a:pt x="865" y="267"/>
                          <a:pt x="849" y="284"/>
                        </a:cubicBezTo>
                        <a:cubicBezTo>
                          <a:pt x="817" y="322"/>
                          <a:pt x="756" y="306"/>
                          <a:pt x="720" y="284"/>
                        </a:cubicBezTo>
                        <a:cubicBezTo>
                          <a:pt x="669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8" y="13"/>
                        </a:cubicBezTo>
                        <a:cubicBezTo>
                          <a:pt x="482" y="0"/>
                          <a:pt x="450" y="-6"/>
                          <a:pt x="421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6" y="103"/>
                          <a:pt x="369" y="106"/>
                          <a:pt x="363" y="103"/>
                        </a:cubicBezTo>
                        <a:cubicBezTo>
                          <a:pt x="334" y="97"/>
                          <a:pt x="305" y="93"/>
                          <a:pt x="276" y="106"/>
                        </a:cubicBezTo>
                        <a:cubicBezTo>
                          <a:pt x="244" y="119"/>
                          <a:pt x="224" y="148"/>
                          <a:pt x="221" y="181"/>
                        </a:cubicBezTo>
                        <a:cubicBezTo>
                          <a:pt x="218" y="209"/>
                          <a:pt x="215" y="232"/>
                          <a:pt x="192" y="251"/>
                        </a:cubicBezTo>
                        <a:cubicBezTo>
                          <a:pt x="170" y="267"/>
                          <a:pt x="144" y="277"/>
                          <a:pt x="128" y="303"/>
                        </a:cubicBezTo>
                        <a:cubicBezTo>
                          <a:pt x="115" y="325"/>
                          <a:pt x="108" y="348"/>
                          <a:pt x="112" y="374"/>
                        </a:cubicBezTo>
                        <a:cubicBezTo>
                          <a:pt x="115" y="425"/>
                          <a:pt x="160" y="457"/>
                          <a:pt x="212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9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1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4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9" y="606"/>
                          <a:pt x="340" y="625"/>
                          <a:pt x="360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7" y="551"/>
                          <a:pt x="463" y="564"/>
                        </a:cubicBezTo>
                        <a:cubicBezTo>
                          <a:pt x="498" y="599"/>
                          <a:pt x="492" y="663"/>
                          <a:pt x="450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6" y="641"/>
                          <a:pt x="124" y="654"/>
                        </a:cubicBezTo>
                        <a:cubicBezTo>
                          <a:pt x="70" y="666"/>
                          <a:pt x="21" y="705"/>
                          <a:pt x="5" y="760"/>
                        </a:cubicBezTo>
                        <a:cubicBezTo>
                          <a:pt x="-4" y="789"/>
                          <a:pt x="-1" y="821"/>
                          <a:pt x="18" y="844"/>
                        </a:cubicBezTo>
                        <a:cubicBezTo>
                          <a:pt x="41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9" y="718"/>
                          <a:pt x="234" y="741"/>
                        </a:cubicBezTo>
                        <a:cubicBezTo>
                          <a:pt x="276" y="763"/>
                          <a:pt x="311" y="811"/>
                          <a:pt x="302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3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5" y="570"/>
                          <a:pt x="720" y="554"/>
                          <a:pt x="746" y="538"/>
                        </a:cubicBezTo>
                        <a:cubicBezTo>
                          <a:pt x="756" y="535"/>
                          <a:pt x="765" y="528"/>
                          <a:pt x="778" y="522"/>
                        </a:cubicBezTo>
                        <a:cubicBezTo>
                          <a:pt x="785" y="518"/>
                          <a:pt x="817" y="509"/>
                          <a:pt x="817" y="506"/>
                        </a:cubicBezTo>
                        <a:cubicBezTo>
                          <a:pt x="856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1" name="Google Shape;1591;p16"/>
                  <p:cNvSpPr/>
                  <p:nvPr/>
                </p:nvSpPr>
                <p:spPr>
                  <a:xfrm>
                    <a:off x="8847990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9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7" y="322"/>
                          <a:pt x="759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7" y="97"/>
                          <a:pt x="562" y="45"/>
                          <a:pt x="508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3" y="97"/>
                          <a:pt x="304" y="93"/>
                          <a:pt x="276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4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8" y="425"/>
                          <a:pt x="160" y="457"/>
                          <a:pt x="211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8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6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5" y="586"/>
                        </a:cubicBezTo>
                        <a:cubicBezTo>
                          <a:pt x="694" y="570"/>
                          <a:pt x="720" y="554"/>
                          <a:pt x="746" y="538"/>
                        </a:cubicBezTo>
                        <a:cubicBezTo>
                          <a:pt x="755" y="535"/>
                          <a:pt x="768" y="528"/>
                          <a:pt x="778" y="522"/>
                        </a:cubicBezTo>
                        <a:cubicBezTo>
                          <a:pt x="784" y="518"/>
                          <a:pt x="817" y="509"/>
                          <a:pt x="817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2" name="Google Shape;1592;p16"/>
                  <p:cNvSpPr/>
                  <p:nvPr/>
                </p:nvSpPr>
                <p:spPr>
                  <a:xfrm>
                    <a:off x="9679637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2" y="235"/>
                          <a:pt x="909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8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7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40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5" y="470"/>
                          <a:pt x="343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8" y="573"/>
                          <a:pt x="378" y="557"/>
                          <a:pt x="404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6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8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7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5" y="586"/>
                        </a:cubicBezTo>
                        <a:cubicBezTo>
                          <a:pt x="697" y="570"/>
                          <a:pt x="720" y="554"/>
                          <a:pt x="745" y="538"/>
                        </a:cubicBezTo>
                        <a:cubicBezTo>
                          <a:pt x="755" y="535"/>
                          <a:pt x="768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3" name="Google Shape;1593;p16"/>
                  <p:cNvSpPr/>
                  <p:nvPr/>
                </p:nvSpPr>
                <p:spPr>
                  <a:xfrm>
                    <a:off x="10064539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996" y="760"/>
                        </a:moveTo>
                        <a:lnTo>
                          <a:pt x="996" y="760"/>
                        </a:lnTo>
                        <a:cubicBezTo>
                          <a:pt x="979" y="705"/>
                          <a:pt x="931" y="667"/>
                          <a:pt x="876" y="654"/>
                        </a:cubicBezTo>
                        <a:cubicBezTo>
                          <a:pt x="812" y="641"/>
                          <a:pt x="764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500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8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2" y="108"/>
                          <a:pt x="625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80" y="284"/>
                        </a:cubicBezTo>
                        <a:cubicBezTo>
                          <a:pt x="242" y="303"/>
                          <a:pt x="184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4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9" y="124"/>
                          <a:pt x="126" y="137"/>
                        </a:cubicBezTo>
                        <a:cubicBezTo>
                          <a:pt x="110" y="158"/>
                          <a:pt x="103" y="184"/>
                          <a:pt x="91" y="210"/>
                        </a:cubicBezTo>
                        <a:cubicBezTo>
                          <a:pt x="78" y="235"/>
                          <a:pt x="62" y="261"/>
                          <a:pt x="32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5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2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6" y="850"/>
                          <a:pt x="673" y="882"/>
                        </a:cubicBezTo>
                        <a:cubicBezTo>
                          <a:pt x="689" y="889"/>
                          <a:pt x="706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2" y="763"/>
                          <a:pt x="764" y="741"/>
                        </a:cubicBezTo>
                        <a:cubicBezTo>
                          <a:pt x="799" y="718"/>
                          <a:pt x="867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6" y="76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4" name="Google Shape;1594;p16"/>
                  <p:cNvSpPr/>
                  <p:nvPr/>
                </p:nvSpPr>
                <p:spPr>
                  <a:xfrm>
                    <a:off x="9233324" y="6849648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2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0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21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4" y="364"/>
                          <a:pt x="727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4" y="428"/>
                          <a:pt x="760" y="445"/>
                          <a:pt x="785" y="451"/>
                        </a:cubicBezTo>
                        <a:cubicBezTo>
                          <a:pt x="837" y="457"/>
                          <a:pt x="882" y="425"/>
                          <a:pt x="888" y="374"/>
                        </a:cubicBezTo>
                        <a:cubicBezTo>
                          <a:pt x="888" y="348"/>
                          <a:pt x="882" y="322"/>
                          <a:pt x="869" y="303"/>
                        </a:cubicBezTo>
                        <a:cubicBezTo>
                          <a:pt x="856" y="277"/>
                          <a:pt x="831" y="268"/>
                          <a:pt x="808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4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50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6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1" y="303"/>
                          <a:pt x="183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12" y="193"/>
                        </a:cubicBezTo>
                        <a:cubicBezTo>
                          <a:pt x="231" y="200"/>
                          <a:pt x="257" y="203"/>
                          <a:pt x="274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4" y="101"/>
                        </a:cubicBezTo>
                        <a:cubicBezTo>
                          <a:pt x="158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5" y="519"/>
                          <a:pt x="219" y="522"/>
                        </a:cubicBezTo>
                        <a:cubicBezTo>
                          <a:pt x="231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5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6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5" name="Google Shape;1595;p16"/>
                  <p:cNvSpPr/>
                  <p:nvPr/>
                </p:nvSpPr>
                <p:spPr>
                  <a:xfrm>
                    <a:off x="8401677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3" y="712"/>
                          <a:pt x="547" y="689"/>
                        </a:cubicBezTo>
                        <a:cubicBezTo>
                          <a:pt x="506" y="664"/>
                          <a:pt x="502" y="599"/>
                          <a:pt x="535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5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8" y="252"/>
                        </a:cubicBezTo>
                        <a:cubicBezTo>
                          <a:pt x="783" y="232"/>
                          <a:pt x="783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5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2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8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3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6" y="715"/>
                          <a:pt x="883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6" name="Google Shape;1596;p16"/>
                  <p:cNvSpPr/>
                  <p:nvPr/>
                </p:nvSpPr>
                <p:spPr>
                  <a:xfrm>
                    <a:off x="7570030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1"/>
                          <a:pt x="184" y="177"/>
                        </a:cubicBezTo>
                        <a:cubicBezTo>
                          <a:pt x="194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3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7" name="Google Shape;1597;p16"/>
                  <p:cNvSpPr/>
                  <p:nvPr/>
                </p:nvSpPr>
                <p:spPr>
                  <a:xfrm>
                    <a:off x="6738815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8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7" y="371"/>
                        </a:cubicBezTo>
                        <a:cubicBezTo>
                          <a:pt x="714" y="380"/>
                          <a:pt x="708" y="384"/>
                          <a:pt x="714" y="400"/>
                        </a:cubicBezTo>
                        <a:cubicBezTo>
                          <a:pt x="724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69" y="303"/>
                        </a:cubicBezTo>
                        <a:cubicBezTo>
                          <a:pt x="856" y="277"/>
                          <a:pt x="830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1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47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8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09" y="193"/>
                        </a:cubicBezTo>
                        <a:cubicBezTo>
                          <a:pt x="232" y="200"/>
                          <a:pt x="257" y="203"/>
                          <a:pt x="273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2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8" name="Google Shape;1598;p16"/>
                  <p:cNvSpPr/>
                  <p:nvPr/>
                </p:nvSpPr>
                <p:spPr>
                  <a:xfrm>
                    <a:off x="5907168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6" y="664"/>
                          <a:pt x="502" y="599"/>
                          <a:pt x="534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6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70" y="303"/>
                        </a:cubicBezTo>
                        <a:cubicBezTo>
                          <a:pt x="857" y="277"/>
                          <a:pt x="828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6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8" y="1"/>
                          <a:pt x="490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09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9" name="Google Shape;1599;p16"/>
                  <p:cNvSpPr/>
                  <p:nvPr/>
                </p:nvSpPr>
                <p:spPr>
                  <a:xfrm>
                    <a:off x="5075521" y="6849648"/>
                    <a:ext cx="43247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1" y="705"/>
                          <a:pt x="590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86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28" y="268"/>
                          <a:pt x="806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28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6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9" y="284"/>
                        </a:cubicBezTo>
                        <a:cubicBezTo>
                          <a:pt x="136" y="268"/>
                          <a:pt x="129" y="239"/>
                          <a:pt x="132" y="216"/>
                        </a:cubicBezTo>
                        <a:cubicBezTo>
                          <a:pt x="136" y="203"/>
                          <a:pt x="149" y="174"/>
                          <a:pt x="165" y="171"/>
                        </a:cubicBezTo>
                        <a:cubicBezTo>
                          <a:pt x="171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0" y="284"/>
                          <a:pt x="0" y="284"/>
                        </a:cubicBezTo>
                        <a:cubicBezTo>
                          <a:pt x="81" y="338"/>
                          <a:pt x="142" y="416"/>
                          <a:pt x="181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4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0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28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00" name="Google Shape;1600;p16"/>
                  <p:cNvSpPr/>
                  <p:nvPr/>
                </p:nvSpPr>
                <p:spPr>
                  <a:xfrm>
                    <a:off x="424041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6" y="663"/>
                          <a:pt x="502" y="599"/>
                          <a:pt x="535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12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502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0" y="255"/>
                          <a:pt x="783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9" y="451"/>
                        </a:cubicBezTo>
                        <a:cubicBezTo>
                          <a:pt x="840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3" y="232"/>
                          <a:pt x="783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8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3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5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82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01" name="Google Shape;1601;p16"/>
                  <p:cNvSpPr/>
                  <p:nvPr/>
                </p:nvSpPr>
                <p:spPr>
                  <a:xfrm>
                    <a:off x="3408766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6" y="692"/>
                        </a:cubicBezTo>
                        <a:cubicBezTo>
                          <a:pt x="660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503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1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9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41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4"/>
                          <a:pt x="184" y="177"/>
                        </a:cubicBezTo>
                        <a:cubicBezTo>
                          <a:pt x="194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71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9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5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6" y="795"/>
                          <a:pt x="854" y="853"/>
                          <a:pt x="892" y="869"/>
                        </a:cubicBezTo>
                        <a:cubicBezTo>
                          <a:pt x="924" y="882"/>
                          <a:pt x="960" y="866"/>
                          <a:pt x="983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02" name="Google Shape;1602;p16"/>
                  <p:cNvSpPr/>
                  <p:nvPr/>
                </p:nvSpPr>
                <p:spPr>
                  <a:xfrm>
                    <a:off x="2577551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5" y="654"/>
                        </a:moveTo>
                        <a:lnTo>
                          <a:pt x="875" y="654"/>
                        </a:lnTo>
                        <a:cubicBezTo>
                          <a:pt x="814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79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8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6" y="451"/>
                        </a:cubicBezTo>
                        <a:cubicBezTo>
                          <a:pt x="840" y="457"/>
                          <a:pt x="882" y="425"/>
                          <a:pt x="888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4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1" y="203"/>
                          <a:pt x="257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1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4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5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03" name="Google Shape;1603;p16"/>
                  <p:cNvSpPr/>
                  <p:nvPr/>
                </p:nvSpPr>
                <p:spPr>
                  <a:xfrm>
                    <a:off x="174590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6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6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04" name="Google Shape;1604;p16"/>
                  <p:cNvSpPr/>
                  <p:nvPr/>
                </p:nvSpPr>
                <p:spPr>
                  <a:xfrm>
                    <a:off x="914257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6"/>
                          <a:pt x="706" y="692"/>
                        </a:cubicBezTo>
                        <a:cubicBezTo>
                          <a:pt x="661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8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1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6" y="267"/>
                          <a:pt x="132" y="238"/>
                          <a:pt x="136" y="219"/>
                        </a:cubicBezTo>
                        <a:cubicBezTo>
                          <a:pt x="136" y="203"/>
                          <a:pt x="149" y="174"/>
                          <a:pt x="168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4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5" y="795"/>
                          <a:pt x="854" y="853"/>
                          <a:pt x="892" y="869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05" name="Google Shape;1605;p16"/>
                  <p:cNvSpPr/>
                  <p:nvPr/>
                </p:nvSpPr>
                <p:spPr>
                  <a:xfrm>
                    <a:off x="83042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69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5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7" y="46"/>
                          <a:pt x="402" y="98"/>
                          <a:pt x="376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2" y="203"/>
                          <a:pt x="257" y="206"/>
                          <a:pt x="273" y="193"/>
                        </a:cubicBezTo>
                        <a:cubicBezTo>
                          <a:pt x="305" y="171"/>
                          <a:pt x="305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2" y="283"/>
                          <a:pt x="0" y="283"/>
                        </a:cubicBezTo>
                        <a:cubicBezTo>
                          <a:pt x="80" y="341"/>
                          <a:pt x="144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2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1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06" name="Google Shape;1606;p16"/>
                  <p:cNvSpPr/>
                  <p:nvPr/>
                </p:nvSpPr>
                <p:spPr>
                  <a:xfrm>
                    <a:off x="-748605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5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5" y="107"/>
                        </a:cubicBezTo>
                        <a:cubicBezTo>
                          <a:pt x="696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48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2" y="193"/>
                        </a:cubicBezTo>
                        <a:cubicBezTo>
                          <a:pt x="232" y="203"/>
                          <a:pt x="257" y="206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607" name="Google Shape;1607;p16"/>
                <p:cNvSpPr/>
                <p:nvPr/>
              </p:nvSpPr>
              <p:spPr>
                <a:xfrm>
                  <a:off x="10042483" y="4663402"/>
                  <a:ext cx="525025" cy="120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279" extrusionOk="0">
                      <a:moveTo>
                        <a:pt x="274" y="80"/>
                      </a:moveTo>
                      <a:lnTo>
                        <a:pt x="274" y="80"/>
                      </a:lnTo>
                      <a:cubicBezTo>
                        <a:pt x="361" y="51"/>
                        <a:pt x="460" y="44"/>
                        <a:pt x="551" y="64"/>
                      </a:cubicBezTo>
                      <a:cubicBezTo>
                        <a:pt x="621" y="83"/>
                        <a:pt x="689" y="115"/>
                        <a:pt x="760" y="141"/>
                      </a:cubicBezTo>
                      <a:cubicBezTo>
                        <a:pt x="840" y="170"/>
                        <a:pt x="921" y="199"/>
                        <a:pt x="1005" y="212"/>
                      </a:cubicBezTo>
                      <a:cubicBezTo>
                        <a:pt x="1075" y="221"/>
                        <a:pt x="1143" y="231"/>
                        <a:pt x="1214" y="234"/>
                      </a:cubicBezTo>
                      <a:cubicBezTo>
                        <a:pt x="1195" y="218"/>
                        <a:pt x="1182" y="196"/>
                        <a:pt x="1175" y="173"/>
                      </a:cubicBezTo>
                      <a:cubicBezTo>
                        <a:pt x="1163" y="170"/>
                        <a:pt x="1153" y="170"/>
                        <a:pt x="1150" y="170"/>
                      </a:cubicBezTo>
                      <a:cubicBezTo>
                        <a:pt x="1133" y="166"/>
                        <a:pt x="1117" y="166"/>
                        <a:pt x="1101" y="163"/>
                      </a:cubicBezTo>
                      <a:cubicBezTo>
                        <a:pt x="1072" y="157"/>
                        <a:pt x="1043" y="150"/>
                        <a:pt x="1014" y="144"/>
                      </a:cubicBezTo>
                      <a:cubicBezTo>
                        <a:pt x="847" y="102"/>
                        <a:pt x="689" y="31"/>
                        <a:pt x="515" y="5"/>
                      </a:cubicBezTo>
                      <a:cubicBezTo>
                        <a:pt x="402" y="-11"/>
                        <a:pt x="296" y="12"/>
                        <a:pt x="196" y="73"/>
                      </a:cubicBezTo>
                      <a:cubicBezTo>
                        <a:pt x="116" y="125"/>
                        <a:pt x="45" y="196"/>
                        <a:pt x="0" y="279"/>
                      </a:cubicBezTo>
                      <a:cubicBezTo>
                        <a:pt x="16" y="273"/>
                        <a:pt x="29" y="270"/>
                        <a:pt x="45" y="266"/>
                      </a:cubicBezTo>
                      <a:cubicBezTo>
                        <a:pt x="83" y="176"/>
                        <a:pt x="183" y="112"/>
                        <a:pt x="274" y="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08" name="Google Shape;1608;p16"/>
                <p:cNvSpPr/>
                <p:nvPr/>
              </p:nvSpPr>
              <p:spPr>
                <a:xfrm>
                  <a:off x="10071459" y="4678539"/>
                  <a:ext cx="652605" cy="128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6" extrusionOk="0">
                      <a:moveTo>
                        <a:pt x="1433" y="22"/>
                      </a:moveTo>
                      <a:lnTo>
                        <a:pt x="1433" y="22"/>
                      </a:lnTo>
                      <a:cubicBezTo>
                        <a:pt x="1411" y="9"/>
                        <a:pt x="1389" y="0"/>
                        <a:pt x="1363" y="0"/>
                      </a:cubicBezTo>
                      <a:cubicBezTo>
                        <a:pt x="1334" y="0"/>
                        <a:pt x="1292" y="12"/>
                        <a:pt x="1279" y="42"/>
                      </a:cubicBezTo>
                      <a:cubicBezTo>
                        <a:pt x="1269" y="74"/>
                        <a:pt x="1298" y="90"/>
                        <a:pt x="1317" y="109"/>
                      </a:cubicBezTo>
                      <a:cubicBezTo>
                        <a:pt x="1334" y="122"/>
                        <a:pt x="1330" y="144"/>
                        <a:pt x="1321" y="164"/>
                      </a:cubicBezTo>
                      <a:cubicBezTo>
                        <a:pt x="1311" y="180"/>
                        <a:pt x="1295" y="193"/>
                        <a:pt x="1279" y="202"/>
                      </a:cubicBezTo>
                      <a:cubicBezTo>
                        <a:pt x="1269" y="215"/>
                        <a:pt x="1250" y="238"/>
                        <a:pt x="1208" y="238"/>
                      </a:cubicBezTo>
                      <a:cubicBezTo>
                        <a:pt x="1121" y="244"/>
                        <a:pt x="1034" y="231"/>
                        <a:pt x="950" y="215"/>
                      </a:cubicBezTo>
                      <a:cubicBezTo>
                        <a:pt x="867" y="202"/>
                        <a:pt x="786" y="183"/>
                        <a:pt x="709" y="154"/>
                      </a:cubicBezTo>
                      <a:cubicBezTo>
                        <a:pt x="638" y="125"/>
                        <a:pt x="571" y="96"/>
                        <a:pt x="496" y="74"/>
                      </a:cubicBezTo>
                      <a:cubicBezTo>
                        <a:pt x="403" y="48"/>
                        <a:pt x="303" y="51"/>
                        <a:pt x="210" y="83"/>
                      </a:cubicBezTo>
                      <a:cubicBezTo>
                        <a:pt x="165" y="96"/>
                        <a:pt x="126" y="119"/>
                        <a:pt x="87" y="144"/>
                      </a:cubicBezTo>
                      <a:cubicBezTo>
                        <a:pt x="55" y="167"/>
                        <a:pt x="26" y="196"/>
                        <a:pt x="0" y="228"/>
                      </a:cubicBezTo>
                      <a:cubicBezTo>
                        <a:pt x="33" y="225"/>
                        <a:pt x="65" y="222"/>
                        <a:pt x="94" y="218"/>
                      </a:cubicBezTo>
                      <a:cubicBezTo>
                        <a:pt x="97" y="218"/>
                        <a:pt x="100" y="215"/>
                        <a:pt x="103" y="215"/>
                      </a:cubicBezTo>
                      <a:cubicBezTo>
                        <a:pt x="107" y="212"/>
                        <a:pt x="110" y="209"/>
                        <a:pt x="113" y="206"/>
                      </a:cubicBezTo>
                      <a:cubicBezTo>
                        <a:pt x="142" y="167"/>
                        <a:pt x="197" y="154"/>
                        <a:pt x="245" y="148"/>
                      </a:cubicBezTo>
                      <a:cubicBezTo>
                        <a:pt x="332" y="135"/>
                        <a:pt x="422" y="135"/>
                        <a:pt x="512" y="148"/>
                      </a:cubicBezTo>
                      <a:cubicBezTo>
                        <a:pt x="612" y="164"/>
                        <a:pt x="712" y="196"/>
                        <a:pt x="809" y="225"/>
                      </a:cubicBezTo>
                      <a:cubicBezTo>
                        <a:pt x="838" y="235"/>
                        <a:pt x="867" y="244"/>
                        <a:pt x="896" y="251"/>
                      </a:cubicBezTo>
                      <a:cubicBezTo>
                        <a:pt x="1021" y="286"/>
                        <a:pt x="1153" y="312"/>
                        <a:pt x="1279" y="286"/>
                      </a:cubicBezTo>
                      <a:cubicBezTo>
                        <a:pt x="1279" y="283"/>
                        <a:pt x="1279" y="283"/>
                        <a:pt x="1282" y="280"/>
                      </a:cubicBezTo>
                      <a:cubicBezTo>
                        <a:pt x="1298" y="235"/>
                        <a:pt x="1343" y="186"/>
                        <a:pt x="1395" y="196"/>
                      </a:cubicBezTo>
                      <a:cubicBezTo>
                        <a:pt x="1417" y="199"/>
                        <a:pt x="1437" y="218"/>
                        <a:pt x="1459" y="218"/>
                      </a:cubicBezTo>
                      <a:cubicBezTo>
                        <a:pt x="1488" y="222"/>
                        <a:pt x="1505" y="180"/>
                        <a:pt x="1508" y="157"/>
                      </a:cubicBezTo>
                      <a:cubicBezTo>
                        <a:pt x="1514" y="102"/>
                        <a:pt x="1475" y="51"/>
                        <a:pt x="1433" y="2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09" name="Google Shape;1609;p16"/>
                <p:cNvSpPr/>
                <p:nvPr/>
              </p:nvSpPr>
              <p:spPr>
                <a:xfrm>
                  <a:off x="10125951" y="4751627"/>
                  <a:ext cx="585139" cy="11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275" extrusionOk="0">
                      <a:moveTo>
                        <a:pt x="1275" y="172"/>
                      </a:moveTo>
                      <a:lnTo>
                        <a:pt x="1275" y="172"/>
                      </a:lnTo>
                      <a:cubicBezTo>
                        <a:pt x="1266" y="194"/>
                        <a:pt x="1253" y="207"/>
                        <a:pt x="1227" y="210"/>
                      </a:cubicBezTo>
                      <a:cubicBezTo>
                        <a:pt x="1188" y="214"/>
                        <a:pt x="1159" y="188"/>
                        <a:pt x="1153" y="159"/>
                      </a:cubicBezTo>
                      <a:cubicBezTo>
                        <a:pt x="1015" y="182"/>
                        <a:pt x="873" y="153"/>
                        <a:pt x="738" y="111"/>
                      </a:cubicBezTo>
                      <a:cubicBezTo>
                        <a:pt x="725" y="107"/>
                        <a:pt x="709" y="101"/>
                        <a:pt x="692" y="98"/>
                      </a:cubicBezTo>
                      <a:cubicBezTo>
                        <a:pt x="692" y="98"/>
                        <a:pt x="689" y="98"/>
                        <a:pt x="689" y="94"/>
                      </a:cubicBezTo>
                      <a:cubicBezTo>
                        <a:pt x="606" y="72"/>
                        <a:pt x="525" y="43"/>
                        <a:pt x="441" y="27"/>
                      </a:cubicBezTo>
                      <a:cubicBezTo>
                        <a:pt x="354" y="8"/>
                        <a:pt x="267" y="-2"/>
                        <a:pt x="180" y="1"/>
                      </a:cubicBezTo>
                      <a:cubicBezTo>
                        <a:pt x="129" y="1"/>
                        <a:pt x="42" y="5"/>
                        <a:pt x="0" y="46"/>
                      </a:cubicBezTo>
                      <a:cubicBezTo>
                        <a:pt x="6" y="46"/>
                        <a:pt x="13" y="46"/>
                        <a:pt x="19" y="46"/>
                      </a:cubicBezTo>
                      <a:cubicBezTo>
                        <a:pt x="148" y="43"/>
                        <a:pt x="270" y="53"/>
                        <a:pt x="390" y="104"/>
                      </a:cubicBezTo>
                      <a:cubicBezTo>
                        <a:pt x="396" y="107"/>
                        <a:pt x="406" y="111"/>
                        <a:pt x="412" y="114"/>
                      </a:cubicBezTo>
                      <a:cubicBezTo>
                        <a:pt x="493" y="146"/>
                        <a:pt x="573" y="182"/>
                        <a:pt x="654" y="210"/>
                      </a:cubicBezTo>
                      <a:cubicBezTo>
                        <a:pt x="696" y="223"/>
                        <a:pt x="738" y="236"/>
                        <a:pt x="779" y="246"/>
                      </a:cubicBezTo>
                      <a:cubicBezTo>
                        <a:pt x="799" y="252"/>
                        <a:pt x="821" y="259"/>
                        <a:pt x="844" y="262"/>
                      </a:cubicBezTo>
                      <a:cubicBezTo>
                        <a:pt x="847" y="262"/>
                        <a:pt x="882" y="272"/>
                        <a:pt x="899" y="275"/>
                      </a:cubicBezTo>
                      <a:cubicBezTo>
                        <a:pt x="937" y="226"/>
                        <a:pt x="1002" y="194"/>
                        <a:pt x="1063" y="201"/>
                      </a:cubicBezTo>
                      <a:cubicBezTo>
                        <a:pt x="1127" y="207"/>
                        <a:pt x="1179" y="249"/>
                        <a:pt x="1247" y="252"/>
                      </a:cubicBezTo>
                      <a:cubicBezTo>
                        <a:pt x="1272" y="255"/>
                        <a:pt x="1301" y="255"/>
                        <a:pt x="1324" y="246"/>
                      </a:cubicBezTo>
                      <a:cubicBezTo>
                        <a:pt x="1353" y="233"/>
                        <a:pt x="1359" y="194"/>
                        <a:pt x="1346" y="169"/>
                      </a:cubicBezTo>
                      <a:cubicBezTo>
                        <a:pt x="1327" y="140"/>
                        <a:pt x="1291" y="143"/>
                        <a:pt x="1275" y="1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10" name="Google Shape;1610;p16"/>
                <p:cNvSpPr/>
                <p:nvPr/>
              </p:nvSpPr>
              <p:spPr>
                <a:xfrm>
                  <a:off x="9609144" y="5000299"/>
                  <a:ext cx="523727" cy="12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" h="278" extrusionOk="0">
                      <a:moveTo>
                        <a:pt x="1015" y="72"/>
                      </a:moveTo>
                      <a:lnTo>
                        <a:pt x="1015" y="72"/>
                      </a:lnTo>
                      <a:cubicBezTo>
                        <a:pt x="918" y="11"/>
                        <a:pt x="812" y="-11"/>
                        <a:pt x="696" y="5"/>
                      </a:cubicBezTo>
                      <a:cubicBezTo>
                        <a:pt x="525" y="31"/>
                        <a:pt x="364" y="98"/>
                        <a:pt x="197" y="143"/>
                      </a:cubicBezTo>
                      <a:cubicBezTo>
                        <a:pt x="168" y="150"/>
                        <a:pt x="139" y="156"/>
                        <a:pt x="110" y="163"/>
                      </a:cubicBezTo>
                      <a:cubicBezTo>
                        <a:pt x="94" y="166"/>
                        <a:pt x="81" y="166"/>
                        <a:pt x="65" y="169"/>
                      </a:cubicBezTo>
                      <a:cubicBezTo>
                        <a:pt x="62" y="169"/>
                        <a:pt x="49" y="169"/>
                        <a:pt x="39" y="169"/>
                      </a:cubicBezTo>
                      <a:cubicBezTo>
                        <a:pt x="32" y="195"/>
                        <a:pt x="19" y="217"/>
                        <a:pt x="0" y="233"/>
                      </a:cubicBezTo>
                      <a:cubicBezTo>
                        <a:pt x="71" y="230"/>
                        <a:pt x="139" y="220"/>
                        <a:pt x="206" y="207"/>
                      </a:cubicBezTo>
                      <a:cubicBezTo>
                        <a:pt x="293" y="198"/>
                        <a:pt x="374" y="169"/>
                        <a:pt x="454" y="140"/>
                      </a:cubicBezTo>
                      <a:cubicBezTo>
                        <a:pt x="522" y="111"/>
                        <a:pt x="590" y="79"/>
                        <a:pt x="664" y="63"/>
                      </a:cubicBezTo>
                      <a:cubicBezTo>
                        <a:pt x="754" y="40"/>
                        <a:pt x="851" y="50"/>
                        <a:pt x="940" y="79"/>
                      </a:cubicBezTo>
                      <a:cubicBezTo>
                        <a:pt x="1028" y="111"/>
                        <a:pt x="1131" y="175"/>
                        <a:pt x="1169" y="265"/>
                      </a:cubicBezTo>
                      <a:cubicBezTo>
                        <a:pt x="1182" y="269"/>
                        <a:pt x="1198" y="272"/>
                        <a:pt x="1211" y="278"/>
                      </a:cubicBezTo>
                      <a:cubicBezTo>
                        <a:pt x="1166" y="195"/>
                        <a:pt x="1095" y="124"/>
                        <a:pt x="1015" y="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11" name="Google Shape;1611;p16"/>
                <p:cNvSpPr/>
                <p:nvPr/>
              </p:nvSpPr>
              <p:spPr>
                <a:xfrm>
                  <a:off x="9451291" y="5015003"/>
                  <a:ext cx="652605" cy="128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7" extrusionOk="0">
                      <a:moveTo>
                        <a:pt x="1425" y="145"/>
                      </a:moveTo>
                      <a:lnTo>
                        <a:pt x="1425" y="145"/>
                      </a:lnTo>
                      <a:cubicBezTo>
                        <a:pt x="1386" y="116"/>
                        <a:pt x="1344" y="96"/>
                        <a:pt x="1302" y="83"/>
                      </a:cubicBezTo>
                      <a:cubicBezTo>
                        <a:pt x="1209" y="51"/>
                        <a:pt x="1109" y="48"/>
                        <a:pt x="1016" y="74"/>
                      </a:cubicBezTo>
                      <a:cubicBezTo>
                        <a:pt x="942" y="93"/>
                        <a:pt x="874" y="125"/>
                        <a:pt x="803" y="154"/>
                      </a:cubicBezTo>
                      <a:cubicBezTo>
                        <a:pt x="726" y="183"/>
                        <a:pt x="645" y="202"/>
                        <a:pt x="562" y="215"/>
                      </a:cubicBezTo>
                      <a:cubicBezTo>
                        <a:pt x="475" y="231"/>
                        <a:pt x="388" y="241"/>
                        <a:pt x="301" y="238"/>
                      </a:cubicBezTo>
                      <a:cubicBezTo>
                        <a:pt x="259" y="238"/>
                        <a:pt x="243" y="215"/>
                        <a:pt x="230" y="202"/>
                      </a:cubicBezTo>
                      <a:cubicBezTo>
                        <a:pt x="214" y="193"/>
                        <a:pt x="198" y="180"/>
                        <a:pt x="191" y="164"/>
                      </a:cubicBezTo>
                      <a:cubicBezTo>
                        <a:pt x="182" y="145"/>
                        <a:pt x="179" y="122"/>
                        <a:pt x="195" y="109"/>
                      </a:cubicBezTo>
                      <a:cubicBezTo>
                        <a:pt x="214" y="90"/>
                        <a:pt x="243" y="74"/>
                        <a:pt x="230" y="41"/>
                      </a:cubicBezTo>
                      <a:cubicBezTo>
                        <a:pt x="220" y="13"/>
                        <a:pt x="179" y="0"/>
                        <a:pt x="149" y="0"/>
                      </a:cubicBezTo>
                      <a:cubicBezTo>
                        <a:pt x="124" y="0"/>
                        <a:pt x="98" y="9"/>
                        <a:pt x="79" y="22"/>
                      </a:cubicBezTo>
                      <a:cubicBezTo>
                        <a:pt x="34" y="51"/>
                        <a:pt x="-5" y="103"/>
                        <a:pt x="1" y="154"/>
                      </a:cubicBezTo>
                      <a:cubicBezTo>
                        <a:pt x="4" y="180"/>
                        <a:pt x="24" y="218"/>
                        <a:pt x="53" y="218"/>
                      </a:cubicBezTo>
                      <a:cubicBezTo>
                        <a:pt x="75" y="218"/>
                        <a:pt x="95" y="199"/>
                        <a:pt x="117" y="196"/>
                      </a:cubicBezTo>
                      <a:cubicBezTo>
                        <a:pt x="166" y="186"/>
                        <a:pt x="214" y="235"/>
                        <a:pt x="230" y="280"/>
                      </a:cubicBezTo>
                      <a:cubicBezTo>
                        <a:pt x="230" y="280"/>
                        <a:pt x="230" y="283"/>
                        <a:pt x="233" y="286"/>
                      </a:cubicBezTo>
                      <a:cubicBezTo>
                        <a:pt x="359" y="312"/>
                        <a:pt x="491" y="286"/>
                        <a:pt x="616" y="251"/>
                      </a:cubicBezTo>
                      <a:cubicBezTo>
                        <a:pt x="645" y="244"/>
                        <a:pt x="671" y="235"/>
                        <a:pt x="700" y="225"/>
                      </a:cubicBezTo>
                      <a:cubicBezTo>
                        <a:pt x="800" y="196"/>
                        <a:pt x="896" y="164"/>
                        <a:pt x="1000" y="148"/>
                      </a:cubicBezTo>
                      <a:cubicBezTo>
                        <a:pt x="1087" y="135"/>
                        <a:pt x="1177" y="135"/>
                        <a:pt x="1267" y="148"/>
                      </a:cubicBezTo>
                      <a:cubicBezTo>
                        <a:pt x="1315" y="154"/>
                        <a:pt x="1370" y="164"/>
                        <a:pt x="1399" y="206"/>
                      </a:cubicBezTo>
                      <a:cubicBezTo>
                        <a:pt x="1402" y="209"/>
                        <a:pt x="1402" y="212"/>
                        <a:pt x="1405" y="215"/>
                      </a:cubicBezTo>
                      <a:cubicBezTo>
                        <a:pt x="1409" y="215"/>
                        <a:pt x="1412" y="215"/>
                        <a:pt x="1415" y="218"/>
                      </a:cubicBezTo>
                      <a:cubicBezTo>
                        <a:pt x="1447" y="222"/>
                        <a:pt x="1480" y="225"/>
                        <a:pt x="1509" y="228"/>
                      </a:cubicBezTo>
                      <a:cubicBezTo>
                        <a:pt x="1483" y="196"/>
                        <a:pt x="1457" y="167"/>
                        <a:pt x="1425" y="1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12" name="Google Shape;1612;p16"/>
                <p:cNvSpPr/>
                <p:nvPr/>
              </p:nvSpPr>
              <p:spPr>
                <a:xfrm>
                  <a:off x="9464698" y="5088524"/>
                  <a:ext cx="584706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274" extrusionOk="0">
                      <a:moveTo>
                        <a:pt x="914" y="23"/>
                      </a:moveTo>
                      <a:lnTo>
                        <a:pt x="914" y="23"/>
                      </a:lnTo>
                      <a:cubicBezTo>
                        <a:pt x="830" y="42"/>
                        <a:pt x="746" y="68"/>
                        <a:pt x="666" y="94"/>
                      </a:cubicBezTo>
                      <a:cubicBezTo>
                        <a:pt x="663" y="97"/>
                        <a:pt x="663" y="97"/>
                        <a:pt x="660" y="97"/>
                      </a:cubicBezTo>
                      <a:cubicBezTo>
                        <a:pt x="647" y="100"/>
                        <a:pt x="630" y="107"/>
                        <a:pt x="614" y="110"/>
                      </a:cubicBezTo>
                      <a:cubicBezTo>
                        <a:pt x="479" y="152"/>
                        <a:pt x="337" y="180"/>
                        <a:pt x="202" y="155"/>
                      </a:cubicBezTo>
                      <a:cubicBezTo>
                        <a:pt x="192" y="187"/>
                        <a:pt x="167" y="213"/>
                        <a:pt x="128" y="210"/>
                      </a:cubicBezTo>
                      <a:cubicBezTo>
                        <a:pt x="102" y="206"/>
                        <a:pt x="89" y="193"/>
                        <a:pt x="76" y="171"/>
                      </a:cubicBezTo>
                      <a:cubicBezTo>
                        <a:pt x="64" y="142"/>
                        <a:pt x="25" y="139"/>
                        <a:pt x="9" y="168"/>
                      </a:cubicBezTo>
                      <a:cubicBezTo>
                        <a:pt x="-7" y="193"/>
                        <a:pt x="-1" y="232"/>
                        <a:pt x="28" y="245"/>
                      </a:cubicBezTo>
                      <a:cubicBezTo>
                        <a:pt x="54" y="255"/>
                        <a:pt x="83" y="255"/>
                        <a:pt x="109" y="252"/>
                      </a:cubicBezTo>
                      <a:cubicBezTo>
                        <a:pt x="173" y="248"/>
                        <a:pt x="228" y="203"/>
                        <a:pt x="292" y="200"/>
                      </a:cubicBezTo>
                      <a:cubicBezTo>
                        <a:pt x="350" y="193"/>
                        <a:pt x="418" y="226"/>
                        <a:pt x="457" y="274"/>
                      </a:cubicBezTo>
                      <a:cubicBezTo>
                        <a:pt x="469" y="271"/>
                        <a:pt x="505" y="261"/>
                        <a:pt x="511" y="261"/>
                      </a:cubicBezTo>
                      <a:cubicBezTo>
                        <a:pt x="534" y="255"/>
                        <a:pt x="553" y="252"/>
                        <a:pt x="576" y="245"/>
                      </a:cubicBezTo>
                      <a:cubicBezTo>
                        <a:pt x="617" y="235"/>
                        <a:pt x="660" y="223"/>
                        <a:pt x="698" y="210"/>
                      </a:cubicBezTo>
                      <a:cubicBezTo>
                        <a:pt x="782" y="180"/>
                        <a:pt x="862" y="145"/>
                        <a:pt x="940" y="110"/>
                      </a:cubicBezTo>
                      <a:cubicBezTo>
                        <a:pt x="949" y="107"/>
                        <a:pt x="956" y="103"/>
                        <a:pt x="965" y="100"/>
                      </a:cubicBezTo>
                      <a:cubicBezTo>
                        <a:pt x="1085" y="52"/>
                        <a:pt x="1207" y="42"/>
                        <a:pt x="1336" y="45"/>
                      </a:cubicBezTo>
                      <a:cubicBezTo>
                        <a:pt x="1339" y="45"/>
                        <a:pt x="1346" y="45"/>
                        <a:pt x="1352" y="45"/>
                      </a:cubicBezTo>
                      <a:cubicBezTo>
                        <a:pt x="1313" y="0"/>
                        <a:pt x="1226" y="0"/>
                        <a:pt x="1175" y="0"/>
                      </a:cubicBezTo>
                      <a:cubicBezTo>
                        <a:pt x="1088" y="-3"/>
                        <a:pt x="1001" y="7"/>
                        <a:pt x="914" y="2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13" name="Google Shape;1613;p16"/>
                <p:cNvSpPr/>
                <p:nvPr/>
              </p:nvSpPr>
              <p:spPr>
                <a:xfrm>
                  <a:off x="-1371800" y="4556148"/>
                  <a:ext cx="12106273" cy="83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3" h="1930" extrusionOk="0">
                      <a:moveTo>
                        <a:pt x="27881" y="579"/>
                      </a:moveTo>
                      <a:lnTo>
                        <a:pt x="27881" y="579"/>
                      </a:lnTo>
                      <a:cubicBezTo>
                        <a:pt x="27855" y="585"/>
                        <a:pt x="27849" y="601"/>
                        <a:pt x="27836" y="621"/>
                      </a:cubicBezTo>
                      <a:cubicBezTo>
                        <a:pt x="27816" y="653"/>
                        <a:pt x="27768" y="634"/>
                        <a:pt x="27761" y="601"/>
                      </a:cubicBezTo>
                      <a:cubicBezTo>
                        <a:pt x="27755" y="572"/>
                        <a:pt x="27777" y="543"/>
                        <a:pt x="27797" y="524"/>
                      </a:cubicBezTo>
                      <a:cubicBezTo>
                        <a:pt x="27820" y="505"/>
                        <a:pt x="27842" y="498"/>
                        <a:pt x="27871" y="511"/>
                      </a:cubicBezTo>
                      <a:cubicBezTo>
                        <a:pt x="27887" y="518"/>
                        <a:pt x="27906" y="530"/>
                        <a:pt x="27929" y="527"/>
                      </a:cubicBezTo>
                      <a:cubicBezTo>
                        <a:pt x="27977" y="518"/>
                        <a:pt x="27997" y="457"/>
                        <a:pt x="27993" y="414"/>
                      </a:cubicBezTo>
                      <a:cubicBezTo>
                        <a:pt x="27987" y="366"/>
                        <a:pt x="27955" y="321"/>
                        <a:pt x="27919" y="295"/>
                      </a:cubicBezTo>
                      <a:cubicBezTo>
                        <a:pt x="27877" y="263"/>
                        <a:pt x="27826" y="247"/>
                        <a:pt x="27777" y="266"/>
                      </a:cubicBezTo>
                      <a:cubicBezTo>
                        <a:pt x="27729" y="283"/>
                        <a:pt x="27694" y="331"/>
                        <a:pt x="27726" y="379"/>
                      </a:cubicBezTo>
                      <a:cubicBezTo>
                        <a:pt x="27733" y="385"/>
                        <a:pt x="27742" y="395"/>
                        <a:pt x="27749" y="402"/>
                      </a:cubicBezTo>
                      <a:cubicBezTo>
                        <a:pt x="27761" y="408"/>
                        <a:pt x="27768" y="411"/>
                        <a:pt x="27761" y="427"/>
                      </a:cubicBezTo>
                      <a:cubicBezTo>
                        <a:pt x="27752" y="457"/>
                        <a:pt x="27717" y="473"/>
                        <a:pt x="27691" y="479"/>
                      </a:cubicBezTo>
                      <a:cubicBezTo>
                        <a:pt x="27639" y="485"/>
                        <a:pt x="27588" y="453"/>
                        <a:pt x="27581" y="402"/>
                      </a:cubicBezTo>
                      <a:cubicBezTo>
                        <a:pt x="27581" y="392"/>
                        <a:pt x="27578" y="389"/>
                        <a:pt x="27575" y="385"/>
                      </a:cubicBezTo>
                      <a:cubicBezTo>
                        <a:pt x="27578" y="385"/>
                        <a:pt x="27578" y="385"/>
                        <a:pt x="27578" y="385"/>
                      </a:cubicBezTo>
                      <a:cubicBezTo>
                        <a:pt x="27578" y="373"/>
                        <a:pt x="27575" y="385"/>
                        <a:pt x="27575" y="385"/>
                      </a:cubicBezTo>
                      <a:cubicBezTo>
                        <a:pt x="27410" y="366"/>
                        <a:pt x="27259" y="308"/>
                        <a:pt x="27101" y="263"/>
                      </a:cubicBezTo>
                      <a:cubicBezTo>
                        <a:pt x="27018" y="237"/>
                        <a:pt x="26931" y="218"/>
                        <a:pt x="26840" y="215"/>
                      </a:cubicBezTo>
                      <a:cubicBezTo>
                        <a:pt x="26757" y="215"/>
                        <a:pt x="26679" y="237"/>
                        <a:pt x="26605" y="279"/>
                      </a:cubicBezTo>
                      <a:cubicBezTo>
                        <a:pt x="26596" y="283"/>
                        <a:pt x="26586" y="289"/>
                        <a:pt x="26576" y="295"/>
                      </a:cubicBezTo>
                      <a:cubicBezTo>
                        <a:pt x="26557" y="295"/>
                        <a:pt x="26538" y="292"/>
                        <a:pt x="26522" y="283"/>
                      </a:cubicBezTo>
                      <a:cubicBezTo>
                        <a:pt x="26496" y="263"/>
                        <a:pt x="26483" y="228"/>
                        <a:pt x="26470" y="199"/>
                      </a:cubicBezTo>
                      <a:cubicBezTo>
                        <a:pt x="26454" y="160"/>
                        <a:pt x="26431" y="131"/>
                        <a:pt x="26396" y="109"/>
                      </a:cubicBezTo>
                      <a:cubicBezTo>
                        <a:pt x="26338" y="73"/>
                        <a:pt x="26245" y="64"/>
                        <a:pt x="26232" y="147"/>
                      </a:cubicBezTo>
                      <a:cubicBezTo>
                        <a:pt x="26225" y="192"/>
                        <a:pt x="26242" y="241"/>
                        <a:pt x="26290" y="250"/>
                      </a:cubicBezTo>
                      <a:cubicBezTo>
                        <a:pt x="26312" y="257"/>
                        <a:pt x="26335" y="253"/>
                        <a:pt x="26354" y="244"/>
                      </a:cubicBezTo>
                      <a:cubicBezTo>
                        <a:pt x="26364" y="241"/>
                        <a:pt x="26370" y="237"/>
                        <a:pt x="26380" y="231"/>
                      </a:cubicBezTo>
                      <a:cubicBezTo>
                        <a:pt x="26380" y="228"/>
                        <a:pt x="26383" y="228"/>
                        <a:pt x="26383" y="228"/>
                      </a:cubicBezTo>
                      <a:cubicBezTo>
                        <a:pt x="26383" y="228"/>
                        <a:pt x="26386" y="231"/>
                        <a:pt x="26386" y="234"/>
                      </a:cubicBezTo>
                      <a:cubicBezTo>
                        <a:pt x="26390" y="237"/>
                        <a:pt x="26393" y="241"/>
                        <a:pt x="26393" y="247"/>
                      </a:cubicBezTo>
                      <a:cubicBezTo>
                        <a:pt x="26399" y="276"/>
                        <a:pt x="26386" y="308"/>
                        <a:pt x="26351" y="308"/>
                      </a:cubicBezTo>
                      <a:cubicBezTo>
                        <a:pt x="26325" y="312"/>
                        <a:pt x="26296" y="299"/>
                        <a:pt x="26274" y="283"/>
                      </a:cubicBezTo>
                      <a:cubicBezTo>
                        <a:pt x="26219" y="244"/>
                        <a:pt x="26206" y="180"/>
                        <a:pt x="26174" y="125"/>
                      </a:cubicBezTo>
                      <a:cubicBezTo>
                        <a:pt x="26145" y="73"/>
                        <a:pt x="26093" y="15"/>
                        <a:pt x="26032" y="6"/>
                      </a:cubicBezTo>
                      <a:cubicBezTo>
                        <a:pt x="26003" y="-1"/>
                        <a:pt x="25974" y="6"/>
                        <a:pt x="25952" y="22"/>
                      </a:cubicBezTo>
                      <a:cubicBezTo>
                        <a:pt x="25939" y="32"/>
                        <a:pt x="25926" y="44"/>
                        <a:pt x="25919" y="60"/>
                      </a:cubicBezTo>
                      <a:cubicBezTo>
                        <a:pt x="25916" y="73"/>
                        <a:pt x="25913" y="89"/>
                        <a:pt x="25910" y="105"/>
                      </a:cubicBezTo>
                      <a:cubicBezTo>
                        <a:pt x="25862" y="96"/>
                        <a:pt x="25813" y="102"/>
                        <a:pt x="25778" y="141"/>
                      </a:cubicBezTo>
                      <a:cubicBezTo>
                        <a:pt x="25755" y="167"/>
                        <a:pt x="25749" y="192"/>
                        <a:pt x="25746" y="225"/>
                      </a:cubicBezTo>
                      <a:cubicBezTo>
                        <a:pt x="25746" y="244"/>
                        <a:pt x="25739" y="253"/>
                        <a:pt x="25726" y="263"/>
                      </a:cubicBezTo>
                      <a:cubicBezTo>
                        <a:pt x="25713" y="270"/>
                        <a:pt x="25700" y="279"/>
                        <a:pt x="25687" y="286"/>
                      </a:cubicBezTo>
                      <a:cubicBezTo>
                        <a:pt x="25658" y="308"/>
                        <a:pt x="25642" y="347"/>
                        <a:pt x="25639" y="382"/>
                      </a:cubicBezTo>
                      <a:cubicBezTo>
                        <a:pt x="25481" y="363"/>
                        <a:pt x="25333" y="305"/>
                        <a:pt x="25179" y="263"/>
                      </a:cubicBezTo>
                      <a:cubicBezTo>
                        <a:pt x="25095" y="237"/>
                        <a:pt x="25008" y="218"/>
                        <a:pt x="24918" y="215"/>
                      </a:cubicBezTo>
                      <a:cubicBezTo>
                        <a:pt x="24834" y="215"/>
                        <a:pt x="24757" y="237"/>
                        <a:pt x="24683" y="279"/>
                      </a:cubicBezTo>
                      <a:cubicBezTo>
                        <a:pt x="24673" y="283"/>
                        <a:pt x="24663" y="289"/>
                        <a:pt x="24654" y="295"/>
                      </a:cubicBezTo>
                      <a:cubicBezTo>
                        <a:pt x="24634" y="295"/>
                        <a:pt x="24615" y="292"/>
                        <a:pt x="24599" y="283"/>
                      </a:cubicBezTo>
                      <a:cubicBezTo>
                        <a:pt x="24573" y="263"/>
                        <a:pt x="24560" y="228"/>
                        <a:pt x="24548" y="199"/>
                      </a:cubicBezTo>
                      <a:cubicBezTo>
                        <a:pt x="24531" y="160"/>
                        <a:pt x="24509" y="131"/>
                        <a:pt x="24473" y="109"/>
                      </a:cubicBezTo>
                      <a:cubicBezTo>
                        <a:pt x="24415" y="73"/>
                        <a:pt x="24322" y="64"/>
                        <a:pt x="24309" y="147"/>
                      </a:cubicBezTo>
                      <a:cubicBezTo>
                        <a:pt x="24303" y="192"/>
                        <a:pt x="24319" y="241"/>
                        <a:pt x="24367" y="250"/>
                      </a:cubicBezTo>
                      <a:cubicBezTo>
                        <a:pt x="24390" y="257"/>
                        <a:pt x="24412" y="253"/>
                        <a:pt x="24432" y="244"/>
                      </a:cubicBezTo>
                      <a:cubicBezTo>
                        <a:pt x="24441" y="241"/>
                        <a:pt x="24448" y="237"/>
                        <a:pt x="24457" y="231"/>
                      </a:cubicBezTo>
                      <a:cubicBezTo>
                        <a:pt x="24457" y="228"/>
                        <a:pt x="24460" y="228"/>
                        <a:pt x="24460" y="228"/>
                      </a:cubicBezTo>
                      <a:cubicBezTo>
                        <a:pt x="24460" y="228"/>
                        <a:pt x="24464" y="231"/>
                        <a:pt x="24464" y="234"/>
                      </a:cubicBezTo>
                      <a:cubicBezTo>
                        <a:pt x="24467" y="237"/>
                        <a:pt x="24470" y="241"/>
                        <a:pt x="24470" y="247"/>
                      </a:cubicBezTo>
                      <a:cubicBezTo>
                        <a:pt x="24476" y="276"/>
                        <a:pt x="24464" y="308"/>
                        <a:pt x="24428" y="308"/>
                      </a:cubicBezTo>
                      <a:cubicBezTo>
                        <a:pt x="24403" y="312"/>
                        <a:pt x="24373" y="299"/>
                        <a:pt x="24351" y="283"/>
                      </a:cubicBezTo>
                      <a:cubicBezTo>
                        <a:pt x="24296" y="244"/>
                        <a:pt x="24283" y="180"/>
                        <a:pt x="24251" y="125"/>
                      </a:cubicBezTo>
                      <a:cubicBezTo>
                        <a:pt x="24222" y="73"/>
                        <a:pt x="24171" y="15"/>
                        <a:pt x="24109" y="6"/>
                      </a:cubicBezTo>
                      <a:cubicBezTo>
                        <a:pt x="24080" y="-1"/>
                        <a:pt x="24051" y="6"/>
                        <a:pt x="24029" y="22"/>
                      </a:cubicBezTo>
                      <a:cubicBezTo>
                        <a:pt x="24016" y="32"/>
                        <a:pt x="24003" y="44"/>
                        <a:pt x="23997" y="60"/>
                      </a:cubicBezTo>
                      <a:cubicBezTo>
                        <a:pt x="23994" y="73"/>
                        <a:pt x="23990" y="89"/>
                        <a:pt x="23987" y="105"/>
                      </a:cubicBezTo>
                      <a:cubicBezTo>
                        <a:pt x="23939" y="96"/>
                        <a:pt x="23891" y="102"/>
                        <a:pt x="23855" y="141"/>
                      </a:cubicBezTo>
                      <a:cubicBezTo>
                        <a:pt x="23832" y="167"/>
                        <a:pt x="23826" y="192"/>
                        <a:pt x="23823" y="225"/>
                      </a:cubicBezTo>
                      <a:cubicBezTo>
                        <a:pt x="23823" y="244"/>
                        <a:pt x="23816" y="253"/>
                        <a:pt x="23800" y="263"/>
                      </a:cubicBezTo>
                      <a:cubicBezTo>
                        <a:pt x="23791" y="270"/>
                        <a:pt x="23778" y="279"/>
                        <a:pt x="23765" y="286"/>
                      </a:cubicBezTo>
                      <a:cubicBezTo>
                        <a:pt x="23736" y="308"/>
                        <a:pt x="23720" y="347"/>
                        <a:pt x="23716" y="382"/>
                      </a:cubicBezTo>
                      <a:cubicBezTo>
                        <a:pt x="23559" y="363"/>
                        <a:pt x="23410" y="305"/>
                        <a:pt x="23256" y="263"/>
                      </a:cubicBezTo>
                      <a:cubicBezTo>
                        <a:pt x="23172" y="237"/>
                        <a:pt x="23085" y="218"/>
                        <a:pt x="22995" y="215"/>
                      </a:cubicBezTo>
                      <a:cubicBezTo>
                        <a:pt x="22911" y="215"/>
                        <a:pt x="22834" y="237"/>
                        <a:pt x="22760" y="279"/>
                      </a:cubicBezTo>
                      <a:cubicBezTo>
                        <a:pt x="22750" y="283"/>
                        <a:pt x="22741" y="289"/>
                        <a:pt x="22731" y="295"/>
                      </a:cubicBezTo>
                      <a:cubicBezTo>
                        <a:pt x="22712" y="295"/>
                        <a:pt x="22692" y="292"/>
                        <a:pt x="22676" y="283"/>
                      </a:cubicBezTo>
                      <a:cubicBezTo>
                        <a:pt x="22650" y="263"/>
                        <a:pt x="22637" y="228"/>
                        <a:pt x="22625" y="199"/>
                      </a:cubicBezTo>
                      <a:cubicBezTo>
                        <a:pt x="22609" y="160"/>
                        <a:pt x="22586" y="131"/>
                        <a:pt x="22551" y="109"/>
                      </a:cubicBezTo>
                      <a:cubicBezTo>
                        <a:pt x="22493" y="73"/>
                        <a:pt x="22399" y="64"/>
                        <a:pt x="22386" y="147"/>
                      </a:cubicBezTo>
                      <a:cubicBezTo>
                        <a:pt x="22380" y="192"/>
                        <a:pt x="22396" y="241"/>
                        <a:pt x="22444" y="250"/>
                      </a:cubicBezTo>
                      <a:cubicBezTo>
                        <a:pt x="22467" y="257"/>
                        <a:pt x="22489" y="253"/>
                        <a:pt x="22509" y="244"/>
                      </a:cubicBezTo>
                      <a:cubicBezTo>
                        <a:pt x="22518" y="241"/>
                        <a:pt x="22525" y="237"/>
                        <a:pt x="22535" y="231"/>
                      </a:cubicBezTo>
                      <a:cubicBezTo>
                        <a:pt x="22535" y="228"/>
                        <a:pt x="22538" y="228"/>
                        <a:pt x="22538" y="228"/>
                      </a:cubicBezTo>
                      <a:cubicBezTo>
                        <a:pt x="22538" y="228"/>
                        <a:pt x="22541" y="231"/>
                        <a:pt x="22541" y="234"/>
                      </a:cubicBezTo>
                      <a:cubicBezTo>
                        <a:pt x="22544" y="237"/>
                        <a:pt x="22548" y="241"/>
                        <a:pt x="22548" y="247"/>
                      </a:cubicBezTo>
                      <a:cubicBezTo>
                        <a:pt x="22554" y="276"/>
                        <a:pt x="22541" y="308"/>
                        <a:pt x="22505" y="308"/>
                      </a:cubicBezTo>
                      <a:cubicBezTo>
                        <a:pt x="22480" y="312"/>
                        <a:pt x="22451" y="299"/>
                        <a:pt x="22428" y="283"/>
                      </a:cubicBezTo>
                      <a:cubicBezTo>
                        <a:pt x="22373" y="244"/>
                        <a:pt x="22361" y="180"/>
                        <a:pt x="22328" y="125"/>
                      </a:cubicBezTo>
                      <a:cubicBezTo>
                        <a:pt x="22300" y="73"/>
                        <a:pt x="22248" y="15"/>
                        <a:pt x="22187" y="6"/>
                      </a:cubicBezTo>
                      <a:cubicBezTo>
                        <a:pt x="22158" y="-1"/>
                        <a:pt x="22129" y="6"/>
                        <a:pt x="22106" y="22"/>
                      </a:cubicBezTo>
                      <a:cubicBezTo>
                        <a:pt x="22093" y="32"/>
                        <a:pt x="22080" y="44"/>
                        <a:pt x="22074" y="60"/>
                      </a:cubicBezTo>
                      <a:cubicBezTo>
                        <a:pt x="22071" y="73"/>
                        <a:pt x="22068" y="89"/>
                        <a:pt x="22064" y="105"/>
                      </a:cubicBezTo>
                      <a:cubicBezTo>
                        <a:pt x="22016" y="96"/>
                        <a:pt x="21968" y="102"/>
                        <a:pt x="21932" y="141"/>
                      </a:cubicBezTo>
                      <a:cubicBezTo>
                        <a:pt x="21910" y="167"/>
                        <a:pt x="21903" y="192"/>
                        <a:pt x="21900" y="225"/>
                      </a:cubicBezTo>
                      <a:cubicBezTo>
                        <a:pt x="21900" y="244"/>
                        <a:pt x="21894" y="253"/>
                        <a:pt x="21878" y="263"/>
                      </a:cubicBezTo>
                      <a:cubicBezTo>
                        <a:pt x="21868" y="270"/>
                        <a:pt x="21855" y="279"/>
                        <a:pt x="21842" y="286"/>
                      </a:cubicBezTo>
                      <a:cubicBezTo>
                        <a:pt x="21813" y="308"/>
                        <a:pt x="21797" y="347"/>
                        <a:pt x="21794" y="382"/>
                      </a:cubicBezTo>
                      <a:cubicBezTo>
                        <a:pt x="21636" y="363"/>
                        <a:pt x="21488" y="305"/>
                        <a:pt x="21333" y="263"/>
                      </a:cubicBezTo>
                      <a:cubicBezTo>
                        <a:pt x="21250" y="237"/>
                        <a:pt x="21163" y="218"/>
                        <a:pt x="21072" y="215"/>
                      </a:cubicBezTo>
                      <a:cubicBezTo>
                        <a:pt x="20989" y="215"/>
                        <a:pt x="20911" y="237"/>
                        <a:pt x="20837" y="279"/>
                      </a:cubicBezTo>
                      <a:cubicBezTo>
                        <a:pt x="20828" y="283"/>
                        <a:pt x="20818" y="289"/>
                        <a:pt x="20808" y="295"/>
                      </a:cubicBezTo>
                      <a:cubicBezTo>
                        <a:pt x="20789" y="295"/>
                        <a:pt x="20770" y="292"/>
                        <a:pt x="20754" y="283"/>
                      </a:cubicBezTo>
                      <a:cubicBezTo>
                        <a:pt x="20728" y="263"/>
                        <a:pt x="20715" y="228"/>
                        <a:pt x="20702" y="199"/>
                      </a:cubicBezTo>
                      <a:cubicBezTo>
                        <a:pt x="20686" y="160"/>
                        <a:pt x="20663" y="131"/>
                        <a:pt x="20628" y="109"/>
                      </a:cubicBezTo>
                      <a:cubicBezTo>
                        <a:pt x="20570" y="73"/>
                        <a:pt x="20477" y="64"/>
                        <a:pt x="20464" y="147"/>
                      </a:cubicBezTo>
                      <a:cubicBezTo>
                        <a:pt x="20457" y="192"/>
                        <a:pt x="20473" y="241"/>
                        <a:pt x="20522" y="250"/>
                      </a:cubicBezTo>
                      <a:cubicBezTo>
                        <a:pt x="20541" y="257"/>
                        <a:pt x="20564" y="253"/>
                        <a:pt x="20586" y="244"/>
                      </a:cubicBezTo>
                      <a:cubicBezTo>
                        <a:pt x="20596" y="241"/>
                        <a:pt x="20602" y="237"/>
                        <a:pt x="20612" y="231"/>
                      </a:cubicBezTo>
                      <a:cubicBezTo>
                        <a:pt x="20612" y="228"/>
                        <a:pt x="20615" y="228"/>
                        <a:pt x="20615" y="228"/>
                      </a:cubicBezTo>
                      <a:cubicBezTo>
                        <a:pt x="20615" y="228"/>
                        <a:pt x="20618" y="231"/>
                        <a:pt x="20618" y="234"/>
                      </a:cubicBezTo>
                      <a:cubicBezTo>
                        <a:pt x="20622" y="237"/>
                        <a:pt x="20625" y="241"/>
                        <a:pt x="20625" y="247"/>
                      </a:cubicBezTo>
                      <a:cubicBezTo>
                        <a:pt x="20631" y="276"/>
                        <a:pt x="20615" y="308"/>
                        <a:pt x="20583" y="308"/>
                      </a:cubicBezTo>
                      <a:cubicBezTo>
                        <a:pt x="20557" y="312"/>
                        <a:pt x="20528" y="299"/>
                        <a:pt x="20506" y="283"/>
                      </a:cubicBezTo>
                      <a:cubicBezTo>
                        <a:pt x="20451" y="244"/>
                        <a:pt x="20438" y="180"/>
                        <a:pt x="20406" y="125"/>
                      </a:cubicBezTo>
                      <a:cubicBezTo>
                        <a:pt x="20377" y="73"/>
                        <a:pt x="20325" y="15"/>
                        <a:pt x="20264" y="6"/>
                      </a:cubicBezTo>
                      <a:cubicBezTo>
                        <a:pt x="20235" y="-1"/>
                        <a:pt x="20206" y="6"/>
                        <a:pt x="20184" y="22"/>
                      </a:cubicBezTo>
                      <a:cubicBezTo>
                        <a:pt x="20171" y="32"/>
                        <a:pt x="20158" y="44"/>
                        <a:pt x="20151" y="60"/>
                      </a:cubicBezTo>
                      <a:cubicBezTo>
                        <a:pt x="20148" y="73"/>
                        <a:pt x="20145" y="89"/>
                        <a:pt x="20142" y="105"/>
                      </a:cubicBezTo>
                      <a:cubicBezTo>
                        <a:pt x="20093" y="96"/>
                        <a:pt x="20045" y="102"/>
                        <a:pt x="20009" y="141"/>
                      </a:cubicBezTo>
                      <a:cubicBezTo>
                        <a:pt x="19987" y="167"/>
                        <a:pt x="19981" y="192"/>
                        <a:pt x="19977" y="225"/>
                      </a:cubicBezTo>
                      <a:cubicBezTo>
                        <a:pt x="19977" y="244"/>
                        <a:pt x="19971" y="253"/>
                        <a:pt x="19955" y="263"/>
                      </a:cubicBezTo>
                      <a:cubicBezTo>
                        <a:pt x="19945" y="270"/>
                        <a:pt x="19932" y="279"/>
                        <a:pt x="19920" y="286"/>
                      </a:cubicBezTo>
                      <a:cubicBezTo>
                        <a:pt x="19890" y="308"/>
                        <a:pt x="19874" y="347"/>
                        <a:pt x="19871" y="382"/>
                      </a:cubicBezTo>
                      <a:cubicBezTo>
                        <a:pt x="19713" y="363"/>
                        <a:pt x="19565" y="305"/>
                        <a:pt x="19411" y="263"/>
                      </a:cubicBezTo>
                      <a:cubicBezTo>
                        <a:pt x="19327" y="237"/>
                        <a:pt x="19240" y="218"/>
                        <a:pt x="19150" y="215"/>
                      </a:cubicBezTo>
                      <a:cubicBezTo>
                        <a:pt x="19066" y="215"/>
                        <a:pt x="18989" y="237"/>
                        <a:pt x="18915" y="279"/>
                      </a:cubicBezTo>
                      <a:cubicBezTo>
                        <a:pt x="18905" y="283"/>
                        <a:pt x="18895" y="289"/>
                        <a:pt x="18886" y="295"/>
                      </a:cubicBezTo>
                      <a:cubicBezTo>
                        <a:pt x="18866" y="295"/>
                        <a:pt x="18847" y="292"/>
                        <a:pt x="18831" y="283"/>
                      </a:cubicBezTo>
                      <a:cubicBezTo>
                        <a:pt x="18805" y="263"/>
                        <a:pt x="18792" y="228"/>
                        <a:pt x="18779" y="199"/>
                      </a:cubicBezTo>
                      <a:cubicBezTo>
                        <a:pt x="18763" y="160"/>
                        <a:pt x="18741" y="131"/>
                        <a:pt x="18705" y="109"/>
                      </a:cubicBezTo>
                      <a:cubicBezTo>
                        <a:pt x="18647" y="73"/>
                        <a:pt x="18554" y="64"/>
                        <a:pt x="18541" y="147"/>
                      </a:cubicBezTo>
                      <a:cubicBezTo>
                        <a:pt x="18535" y="192"/>
                        <a:pt x="18551" y="241"/>
                        <a:pt x="18599" y="250"/>
                      </a:cubicBezTo>
                      <a:cubicBezTo>
                        <a:pt x="18618" y="257"/>
                        <a:pt x="18641" y="253"/>
                        <a:pt x="18663" y="244"/>
                      </a:cubicBezTo>
                      <a:cubicBezTo>
                        <a:pt x="18673" y="241"/>
                        <a:pt x="18679" y="237"/>
                        <a:pt x="18689" y="231"/>
                      </a:cubicBezTo>
                      <a:cubicBezTo>
                        <a:pt x="18689" y="228"/>
                        <a:pt x="18692" y="228"/>
                        <a:pt x="18692" y="228"/>
                      </a:cubicBezTo>
                      <a:cubicBezTo>
                        <a:pt x="18692" y="228"/>
                        <a:pt x="18696" y="231"/>
                        <a:pt x="18696" y="234"/>
                      </a:cubicBezTo>
                      <a:cubicBezTo>
                        <a:pt x="18699" y="237"/>
                        <a:pt x="18702" y="241"/>
                        <a:pt x="18702" y="247"/>
                      </a:cubicBezTo>
                      <a:cubicBezTo>
                        <a:pt x="18708" y="276"/>
                        <a:pt x="18692" y="308"/>
                        <a:pt x="18660" y="308"/>
                      </a:cubicBezTo>
                      <a:cubicBezTo>
                        <a:pt x="18635" y="312"/>
                        <a:pt x="18606" y="299"/>
                        <a:pt x="18583" y="283"/>
                      </a:cubicBezTo>
                      <a:cubicBezTo>
                        <a:pt x="18528" y="244"/>
                        <a:pt x="18515" y="180"/>
                        <a:pt x="18483" y="125"/>
                      </a:cubicBezTo>
                      <a:cubicBezTo>
                        <a:pt x="18454" y="73"/>
                        <a:pt x="18403" y="15"/>
                        <a:pt x="18342" y="6"/>
                      </a:cubicBezTo>
                      <a:cubicBezTo>
                        <a:pt x="18312" y="-1"/>
                        <a:pt x="18283" y="6"/>
                        <a:pt x="18261" y="22"/>
                      </a:cubicBezTo>
                      <a:cubicBezTo>
                        <a:pt x="18248" y="32"/>
                        <a:pt x="18235" y="44"/>
                        <a:pt x="18229" y="60"/>
                      </a:cubicBezTo>
                      <a:cubicBezTo>
                        <a:pt x="18226" y="73"/>
                        <a:pt x="18222" y="89"/>
                        <a:pt x="18219" y="105"/>
                      </a:cubicBezTo>
                      <a:cubicBezTo>
                        <a:pt x="18171" y="96"/>
                        <a:pt x="18122" y="102"/>
                        <a:pt x="18087" y="141"/>
                      </a:cubicBezTo>
                      <a:cubicBezTo>
                        <a:pt x="18064" y="167"/>
                        <a:pt x="18058" y="192"/>
                        <a:pt x="18055" y="225"/>
                      </a:cubicBezTo>
                      <a:cubicBezTo>
                        <a:pt x="18055" y="244"/>
                        <a:pt x="18048" y="253"/>
                        <a:pt x="18032" y="263"/>
                      </a:cubicBezTo>
                      <a:cubicBezTo>
                        <a:pt x="18022" y="270"/>
                        <a:pt x="18010" y="279"/>
                        <a:pt x="17997" y="286"/>
                      </a:cubicBezTo>
                      <a:cubicBezTo>
                        <a:pt x="17968" y="308"/>
                        <a:pt x="17952" y="347"/>
                        <a:pt x="17949" y="382"/>
                      </a:cubicBezTo>
                      <a:cubicBezTo>
                        <a:pt x="17791" y="363"/>
                        <a:pt x="17642" y="305"/>
                        <a:pt x="17488" y="263"/>
                      </a:cubicBezTo>
                      <a:cubicBezTo>
                        <a:pt x="17404" y="237"/>
                        <a:pt x="17317" y="218"/>
                        <a:pt x="17227" y="215"/>
                      </a:cubicBezTo>
                      <a:cubicBezTo>
                        <a:pt x="17143" y="215"/>
                        <a:pt x="17063" y="237"/>
                        <a:pt x="16992" y="279"/>
                      </a:cubicBezTo>
                      <a:cubicBezTo>
                        <a:pt x="16982" y="283"/>
                        <a:pt x="16973" y="289"/>
                        <a:pt x="16963" y="295"/>
                      </a:cubicBezTo>
                      <a:cubicBezTo>
                        <a:pt x="16944" y="295"/>
                        <a:pt x="16924" y="292"/>
                        <a:pt x="16908" y="283"/>
                      </a:cubicBezTo>
                      <a:cubicBezTo>
                        <a:pt x="16883" y="263"/>
                        <a:pt x="16870" y="228"/>
                        <a:pt x="16857" y="199"/>
                      </a:cubicBezTo>
                      <a:cubicBezTo>
                        <a:pt x="16840" y="160"/>
                        <a:pt x="16818" y="131"/>
                        <a:pt x="16783" y="109"/>
                      </a:cubicBezTo>
                      <a:cubicBezTo>
                        <a:pt x="16725" y="73"/>
                        <a:pt x="16631" y="64"/>
                        <a:pt x="16618" y="147"/>
                      </a:cubicBezTo>
                      <a:cubicBezTo>
                        <a:pt x="16612" y="192"/>
                        <a:pt x="16628" y="241"/>
                        <a:pt x="16676" y="250"/>
                      </a:cubicBezTo>
                      <a:cubicBezTo>
                        <a:pt x="16696" y="257"/>
                        <a:pt x="16718" y="253"/>
                        <a:pt x="16741" y="244"/>
                      </a:cubicBezTo>
                      <a:cubicBezTo>
                        <a:pt x="16751" y="241"/>
                        <a:pt x="16757" y="237"/>
                        <a:pt x="16767" y="231"/>
                      </a:cubicBezTo>
                      <a:cubicBezTo>
                        <a:pt x="16767" y="228"/>
                        <a:pt x="16770" y="228"/>
                        <a:pt x="16770" y="228"/>
                      </a:cubicBezTo>
                      <a:cubicBezTo>
                        <a:pt x="16770" y="228"/>
                        <a:pt x="16773" y="231"/>
                        <a:pt x="16773" y="234"/>
                      </a:cubicBezTo>
                      <a:cubicBezTo>
                        <a:pt x="16776" y="237"/>
                        <a:pt x="16780" y="241"/>
                        <a:pt x="16780" y="247"/>
                      </a:cubicBezTo>
                      <a:cubicBezTo>
                        <a:pt x="16786" y="276"/>
                        <a:pt x="16770" y="308"/>
                        <a:pt x="16738" y="308"/>
                      </a:cubicBezTo>
                      <a:cubicBezTo>
                        <a:pt x="16712" y="312"/>
                        <a:pt x="16683" y="299"/>
                        <a:pt x="16660" y="283"/>
                      </a:cubicBezTo>
                      <a:cubicBezTo>
                        <a:pt x="16605" y="244"/>
                        <a:pt x="16593" y="180"/>
                        <a:pt x="16560" y="125"/>
                      </a:cubicBezTo>
                      <a:cubicBezTo>
                        <a:pt x="16531" y="73"/>
                        <a:pt x="16480" y="15"/>
                        <a:pt x="16419" y="6"/>
                      </a:cubicBezTo>
                      <a:cubicBezTo>
                        <a:pt x="16390" y="-1"/>
                        <a:pt x="16361" y="6"/>
                        <a:pt x="16338" y="22"/>
                      </a:cubicBezTo>
                      <a:cubicBezTo>
                        <a:pt x="16325" y="32"/>
                        <a:pt x="16312" y="44"/>
                        <a:pt x="16306" y="60"/>
                      </a:cubicBezTo>
                      <a:cubicBezTo>
                        <a:pt x="16303" y="73"/>
                        <a:pt x="16299" y="89"/>
                        <a:pt x="16296" y="105"/>
                      </a:cubicBezTo>
                      <a:cubicBezTo>
                        <a:pt x="16248" y="96"/>
                        <a:pt x="16200" y="102"/>
                        <a:pt x="16164" y="141"/>
                      </a:cubicBezTo>
                      <a:cubicBezTo>
                        <a:pt x="16142" y="167"/>
                        <a:pt x="16135" y="192"/>
                        <a:pt x="16132" y="225"/>
                      </a:cubicBezTo>
                      <a:cubicBezTo>
                        <a:pt x="16132" y="244"/>
                        <a:pt x="16126" y="253"/>
                        <a:pt x="16110" y="263"/>
                      </a:cubicBezTo>
                      <a:cubicBezTo>
                        <a:pt x="16100" y="270"/>
                        <a:pt x="16087" y="279"/>
                        <a:pt x="16074" y="286"/>
                      </a:cubicBezTo>
                      <a:cubicBezTo>
                        <a:pt x="16045" y="308"/>
                        <a:pt x="16029" y="347"/>
                        <a:pt x="16026" y="382"/>
                      </a:cubicBezTo>
                      <a:cubicBezTo>
                        <a:pt x="15868" y="363"/>
                        <a:pt x="15720" y="305"/>
                        <a:pt x="15565" y="263"/>
                      </a:cubicBezTo>
                      <a:cubicBezTo>
                        <a:pt x="15482" y="237"/>
                        <a:pt x="15394" y="218"/>
                        <a:pt x="15304" y="215"/>
                      </a:cubicBezTo>
                      <a:cubicBezTo>
                        <a:pt x="15221" y="215"/>
                        <a:pt x="15140" y="237"/>
                        <a:pt x="15069" y="279"/>
                      </a:cubicBezTo>
                      <a:cubicBezTo>
                        <a:pt x="15060" y="283"/>
                        <a:pt x="15050" y="289"/>
                        <a:pt x="15040" y="295"/>
                      </a:cubicBezTo>
                      <a:cubicBezTo>
                        <a:pt x="15021" y="295"/>
                        <a:pt x="15002" y="292"/>
                        <a:pt x="14985" y="283"/>
                      </a:cubicBezTo>
                      <a:cubicBezTo>
                        <a:pt x="14960" y="263"/>
                        <a:pt x="14947" y="228"/>
                        <a:pt x="14934" y="199"/>
                      </a:cubicBezTo>
                      <a:cubicBezTo>
                        <a:pt x="14918" y="160"/>
                        <a:pt x="14895" y="131"/>
                        <a:pt x="14860" y="109"/>
                      </a:cubicBezTo>
                      <a:cubicBezTo>
                        <a:pt x="14802" y="73"/>
                        <a:pt x="14709" y="64"/>
                        <a:pt x="14696" y="147"/>
                      </a:cubicBezTo>
                      <a:cubicBezTo>
                        <a:pt x="14689" y="192"/>
                        <a:pt x="14705" y="241"/>
                        <a:pt x="14754" y="250"/>
                      </a:cubicBezTo>
                      <a:cubicBezTo>
                        <a:pt x="14773" y="257"/>
                        <a:pt x="14796" y="253"/>
                        <a:pt x="14818" y="244"/>
                      </a:cubicBezTo>
                      <a:cubicBezTo>
                        <a:pt x="14828" y="241"/>
                        <a:pt x="14834" y="237"/>
                        <a:pt x="14844" y="231"/>
                      </a:cubicBezTo>
                      <a:cubicBezTo>
                        <a:pt x="14844" y="228"/>
                        <a:pt x="14844" y="228"/>
                        <a:pt x="14847" y="228"/>
                      </a:cubicBezTo>
                      <a:cubicBezTo>
                        <a:pt x="14847" y="228"/>
                        <a:pt x="14850" y="231"/>
                        <a:pt x="14850" y="234"/>
                      </a:cubicBezTo>
                      <a:cubicBezTo>
                        <a:pt x="14853" y="237"/>
                        <a:pt x="14857" y="241"/>
                        <a:pt x="14857" y="247"/>
                      </a:cubicBezTo>
                      <a:cubicBezTo>
                        <a:pt x="14863" y="276"/>
                        <a:pt x="14847" y="308"/>
                        <a:pt x="14815" y="308"/>
                      </a:cubicBezTo>
                      <a:cubicBezTo>
                        <a:pt x="14789" y="312"/>
                        <a:pt x="14760" y="299"/>
                        <a:pt x="14737" y="283"/>
                      </a:cubicBezTo>
                      <a:cubicBezTo>
                        <a:pt x="14683" y="244"/>
                        <a:pt x="14670" y="180"/>
                        <a:pt x="14638" y="125"/>
                      </a:cubicBezTo>
                      <a:cubicBezTo>
                        <a:pt x="14609" y="73"/>
                        <a:pt x="14557" y="15"/>
                        <a:pt x="14496" y="6"/>
                      </a:cubicBezTo>
                      <a:cubicBezTo>
                        <a:pt x="14467" y="-1"/>
                        <a:pt x="14438" y="6"/>
                        <a:pt x="14416" y="22"/>
                      </a:cubicBezTo>
                      <a:cubicBezTo>
                        <a:pt x="14403" y="32"/>
                        <a:pt x="14390" y="44"/>
                        <a:pt x="14383" y="60"/>
                      </a:cubicBezTo>
                      <a:cubicBezTo>
                        <a:pt x="14380" y="73"/>
                        <a:pt x="14377" y="89"/>
                        <a:pt x="14374" y="105"/>
                      </a:cubicBezTo>
                      <a:cubicBezTo>
                        <a:pt x="14325" y="96"/>
                        <a:pt x="14274" y="102"/>
                        <a:pt x="14242" y="141"/>
                      </a:cubicBezTo>
                      <a:cubicBezTo>
                        <a:pt x="14219" y="167"/>
                        <a:pt x="14212" y="192"/>
                        <a:pt x="14209" y="225"/>
                      </a:cubicBezTo>
                      <a:cubicBezTo>
                        <a:pt x="14209" y="244"/>
                        <a:pt x="14203" y="253"/>
                        <a:pt x="14187" y="263"/>
                      </a:cubicBezTo>
                      <a:cubicBezTo>
                        <a:pt x="14177" y="270"/>
                        <a:pt x="14164" y="279"/>
                        <a:pt x="14152" y="286"/>
                      </a:cubicBezTo>
                      <a:cubicBezTo>
                        <a:pt x="14123" y="308"/>
                        <a:pt x="14106" y="344"/>
                        <a:pt x="14103" y="382"/>
                      </a:cubicBezTo>
                      <a:cubicBezTo>
                        <a:pt x="13943" y="363"/>
                        <a:pt x="13792" y="305"/>
                        <a:pt x="13637" y="260"/>
                      </a:cubicBezTo>
                      <a:cubicBezTo>
                        <a:pt x="13550" y="234"/>
                        <a:pt x="13463" y="215"/>
                        <a:pt x="13373" y="212"/>
                      </a:cubicBezTo>
                      <a:cubicBezTo>
                        <a:pt x="13292" y="212"/>
                        <a:pt x="13212" y="234"/>
                        <a:pt x="13138" y="276"/>
                      </a:cubicBezTo>
                      <a:cubicBezTo>
                        <a:pt x="13128" y="279"/>
                        <a:pt x="13119" y="286"/>
                        <a:pt x="13109" y="292"/>
                      </a:cubicBezTo>
                      <a:cubicBezTo>
                        <a:pt x="13090" y="292"/>
                        <a:pt x="13070" y="289"/>
                        <a:pt x="13054" y="279"/>
                      </a:cubicBezTo>
                      <a:cubicBezTo>
                        <a:pt x="13028" y="260"/>
                        <a:pt x="13015" y="228"/>
                        <a:pt x="13006" y="196"/>
                      </a:cubicBezTo>
                      <a:cubicBezTo>
                        <a:pt x="12990" y="157"/>
                        <a:pt x="12967" y="128"/>
                        <a:pt x="12929" y="105"/>
                      </a:cubicBezTo>
                      <a:cubicBezTo>
                        <a:pt x="12874" y="73"/>
                        <a:pt x="12780" y="60"/>
                        <a:pt x="12767" y="144"/>
                      </a:cubicBezTo>
                      <a:cubicBezTo>
                        <a:pt x="12761" y="189"/>
                        <a:pt x="12774" y="237"/>
                        <a:pt x="12822" y="247"/>
                      </a:cubicBezTo>
                      <a:cubicBezTo>
                        <a:pt x="12845" y="253"/>
                        <a:pt x="12867" y="250"/>
                        <a:pt x="12887" y="241"/>
                      </a:cubicBezTo>
                      <a:cubicBezTo>
                        <a:pt x="12896" y="237"/>
                        <a:pt x="12906" y="234"/>
                        <a:pt x="12912" y="228"/>
                      </a:cubicBezTo>
                      <a:cubicBezTo>
                        <a:pt x="12912" y="225"/>
                        <a:pt x="12916" y="225"/>
                        <a:pt x="12916" y="225"/>
                      </a:cubicBezTo>
                      <a:cubicBezTo>
                        <a:pt x="12919" y="228"/>
                        <a:pt x="12919" y="228"/>
                        <a:pt x="12922" y="231"/>
                      </a:cubicBezTo>
                      <a:cubicBezTo>
                        <a:pt x="12922" y="234"/>
                        <a:pt x="12925" y="237"/>
                        <a:pt x="12925" y="244"/>
                      </a:cubicBezTo>
                      <a:cubicBezTo>
                        <a:pt x="12935" y="273"/>
                        <a:pt x="12919" y="305"/>
                        <a:pt x="12883" y="308"/>
                      </a:cubicBezTo>
                      <a:cubicBezTo>
                        <a:pt x="12858" y="308"/>
                        <a:pt x="12829" y="295"/>
                        <a:pt x="12810" y="279"/>
                      </a:cubicBezTo>
                      <a:cubicBezTo>
                        <a:pt x="12751" y="241"/>
                        <a:pt x="12739" y="176"/>
                        <a:pt x="12706" y="121"/>
                      </a:cubicBezTo>
                      <a:cubicBezTo>
                        <a:pt x="12678" y="70"/>
                        <a:pt x="12626" y="12"/>
                        <a:pt x="12565" y="2"/>
                      </a:cubicBezTo>
                      <a:cubicBezTo>
                        <a:pt x="12539" y="-4"/>
                        <a:pt x="12507" y="2"/>
                        <a:pt x="12484" y="19"/>
                      </a:cubicBezTo>
                      <a:cubicBezTo>
                        <a:pt x="12471" y="28"/>
                        <a:pt x="12462" y="41"/>
                        <a:pt x="12455" y="57"/>
                      </a:cubicBezTo>
                      <a:cubicBezTo>
                        <a:pt x="12449" y="70"/>
                        <a:pt x="12449" y="86"/>
                        <a:pt x="12446" y="102"/>
                      </a:cubicBezTo>
                      <a:cubicBezTo>
                        <a:pt x="12394" y="93"/>
                        <a:pt x="12346" y="99"/>
                        <a:pt x="12310" y="141"/>
                      </a:cubicBezTo>
                      <a:cubicBezTo>
                        <a:pt x="12288" y="164"/>
                        <a:pt x="12285" y="189"/>
                        <a:pt x="12281" y="221"/>
                      </a:cubicBezTo>
                      <a:cubicBezTo>
                        <a:pt x="12278" y="241"/>
                        <a:pt x="12272" y="250"/>
                        <a:pt x="12259" y="260"/>
                      </a:cubicBezTo>
                      <a:cubicBezTo>
                        <a:pt x="12246" y="266"/>
                        <a:pt x="12233" y="276"/>
                        <a:pt x="12220" y="283"/>
                      </a:cubicBezTo>
                      <a:cubicBezTo>
                        <a:pt x="12191" y="305"/>
                        <a:pt x="12175" y="344"/>
                        <a:pt x="12172" y="379"/>
                      </a:cubicBezTo>
                      <a:cubicBezTo>
                        <a:pt x="12014" y="360"/>
                        <a:pt x="11866" y="302"/>
                        <a:pt x="11714" y="260"/>
                      </a:cubicBezTo>
                      <a:cubicBezTo>
                        <a:pt x="11628" y="234"/>
                        <a:pt x="11541" y="215"/>
                        <a:pt x="11450" y="212"/>
                      </a:cubicBezTo>
                      <a:cubicBezTo>
                        <a:pt x="11370" y="212"/>
                        <a:pt x="11289" y="234"/>
                        <a:pt x="11215" y="276"/>
                      </a:cubicBezTo>
                      <a:cubicBezTo>
                        <a:pt x="11206" y="279"/>
                        <a:pt x="11196" y="286"/>
                        <a:pt x="11186" y="292"/>
                      </a:cubicBezTo>
                      <a:cubicBezTo>
                        <a:pt x="11167" y="292"/>
                        <a:pt x="11148" y="289"/>
                        <a:pt x="11132" y="279"/>
                      </a:cubicBezTo>
                      <a:cubicBezTo>
                        <a:pt x="11106" y="260"/>
                        <a:pt x="11093" y="228"/>
                        <a:pt x="11080" y="196"/>
                      </a:cubicBezTo>
                      <a:cubicBezTo>
                        <a:pt x="11067" y="157"/>
                        <a:pt x="11044" y="128"/>
                        <a:pt x="11006" y="105"/>
                      </a:cubicBezTo>
                      <a:cubicBezTo>
                        <a:pt x="10951" y="73"/>
                        <a:pt x="10855" y="60"/>
                        <a:pt x="10845" y="144"/>
                      </a:cubicBezTo>
                      <a:cubicBezTo>
                        <a:pt x="10839" y="189"/>
                        <a:pt x="10851" y="237"/>
                        <a:pt x="10900" y="247"/>
                      </a:cubicBezTo>
                      <a:cubicBezTo>
                        <a:pt x="10922" y="253"/>
                        <a:pt x="10945" y="250"/>
                        <a:pt x="10964" y="241"/>
                      </a:cubicBezTo>
                      <a:cubicBezTo>
                        <a:pt x="10974" y="237"/>
                        <a:pt x="10984" y="234"/>
                        <a:pt x="10990" y="228"/>
                      </a:cubicBezTo>
                      <a:cubicBezTo>
                        <a:pt x="10990" y="225"/>
                        <a:pt x="10993" y="225"/>
                        <a:pt x="10993" y="225"/>
                      </a:cubicBezTo>
                      <a:cubicBezTo>
                        <a:pt x="10996" y="228"/>
                        <a:pt x="10996" y="228"/>
                        <a:pt x="11000" y="231"/>
                      </a:cubicBezTo>
                      <a:cubicBezTo>
                        <a:pt x="11000" y="234"/>
                        <a:pt x="11003" y="237"/>
                        <a:pt x="11003" y="244"/>
                      </a:cubicBezTo>
                      <a:cubicBezTo>
                        <a:pt x="11012" y="273"/>
                        <a:pt x="10996" y="305"/>
                        <a:pt x="10961" y="308"/>
                      </a:cubicBezTo>
                      <a:cubicBezTo>
                        <a:pt x="10935" y="308"/>
                        <a:pt x="10906" y="295"/>
                        <a:pt x="10887" y="279"/>
                      </a:cubicBezTo>
                      <a:cubicBezTo>
                        <a:pt x="10829" y="241"/>
                        <a:pt x="10816" y="176"/>
                        <a:pt x="10784" y="121"/>
                      </a:cubicBezTo>
                      <a:cubicBezTo>
                        <a:pt x="10755" y="70"/>
                        <a:pt x="10703" y="12"/>
                        <a:pt x="10642" y="2"/>
                      </a:cubicBezTo>
                      <a:cubicBezTo>
                        <a:pt x="10616" y="-4"/>
                        <a:pt x="10584" y="2"/>
                        <a:pt x="10562" y="19"/>
                      </a:cubicBezTo>
                      <a:cubicBezTo>
                        <a:pt x="10549" y="28"/>
                        <a:pt x="10539" y="41"/>
                        <a:pt x="10532" y="57"/>
                      </a:cubicBezTo>
                      <a:cubicBezTo>
                        <a:pt x="10526" y="70"/>
                        <a:pt x="10526" y="86"/>
                        <a:pt x="10523" y="102"/>
                      </a:cubicBezTo>
                      <a:cubicBezTo>
                        <a:pt x="10471" y="93"/>
                        <a:pt x="10423" y="99"/>
                        <a:pt x="10387" y="141"/>
                      </a:cubicBezTo>
                      <a:cubicBezTo>
                        <a:pt x="10365" y="164"/>
                        <a:pt x="10362" y="189"/>
                        <a:pt x="10359" y="221"/>
                      </a:cubicBezTo>
                      <a:cubicBezTo>
                        <a:pt x="10355" y="241"/>
                        <a:pt x="10349" y="250"/>
                        <a:pt x="10336" y="260"/>
                      </a:cubicBezTo>
                      <a:cubicBezTo>
                        <a:pt x="10323" y="266"/>
                        <a:pt x="10310" y="276"/>
                        <a:pt x="10298" y="283"/>
                      </a:cubicBezTo>
                      <a:cubicBezTo>
                        <a:pt x="10268" y="305"/>
                        <a:pt x="10252" y="344"/>
                        <a:pt x="10249" y="379"/>
                      </a:cubicBezTo>
                      <a:cubicBezTo>
                        <a:pt x="10091" y="360"/>
                        <a:pt x="9943" y="302"/>
                        <a:pt x="9792" y="260"/>
                      </a:cubicBezTo>
                      <a:cubicBezTo>
                        <a:pt x="9705" y="234"/>
                        <a:pt x="9618" y="215"/>
                        <a:pt x="9528" y="212"/>
                      </a:cubicBezTo>
                      <a:cubicBezTo>
                        <a:pt x="9447" y="212"/>
                        <a:pt x="9367" y="234"/>
                        <a:pt x="9293" y="276"/>
                      </a:cubicBezTo>
                      <a:cubicBezTo>
                        <a:pt x="9283" y="279"/>
                        <a:pt x="9273" y="286"/>
                        <a:pt x="9264" y="292"/>
                      </a:cubicBezTo>
                      <a:cubicBezTo>
                        <a:pt x="9244" y="292"/>
                        <a:pt x="9225" y="289"/>
                        <a:pt x="9209" y="279"/>
                      </a:cubicBezTo>
                      <a:cubicBezTo>
                        <a:pt x="9183" y="260"/>
                        <a:pt x="9170" y="228"/>
                        <a:pt x="9157" y="196"/>
                      </a:cubicBezTo>
                      <a:cubicBezTo>
                        <a:pt x="9145" y="157"/>
                        <a:pt x="9122" y="128"/>
                        <a:pt x="9083" y="105"/>
                      </a:cubicBezTo>
                      <a:cubicBezTo>
                        <a:pt x="9029" y="73"/>
                        <a:pt x="8932" y="60"/>
                        <a:pt x="8922" y="144"/>
                      </a:cubicBezTo>
                      <a:cubicBezTo>
                        <a:pt x="8916" y="189"/>
                        <a:pt x="8929" y="237"/>
                        <a:pt x="8977" y="247"/>
                      </a:cubicBezTo>
                      <a:cubicBezTo>
                        <a:pt x="9000" y="253"/>
                        <a:pt x="9022" y="250"/>
                        <a:pt x="9041" y="241"/>
                      </a:cubicBezTo>
                      <a:cubicBezTo>
                        <a:pt x="9051" y="237"/>
                        <a:pt x="9061" y="234"/>
                        <a:pt x="9067" y="228"/>
                      </a:cubicBezTo>
                      <a:cubicBezTo>
                        <a:pt x="9067" y="225"/>
                        <a:pt x="9070" y="225"/>
                        <a:pt x="9070" y="225"/>
                      </a:cubicBezTo>
                      <a:cubicBezTo>
                        <a:pt x="9073" y="228"/>
                        <a:pt x="9073" y="228"/>
                        <a:pt x="9077" y="231"/>
                      </a:cubicBezTo>
                      <a:cubicBezTo>
                        <a:pt x="9077" y="234"/>
                        <a:pt x="9080" y="237"/>
                        <a:pt x="9080" y="244"/>
                      </a:cubicBezTo>
                      <a:cubicBezTo>
                        <a:pt x="9090" y="273"/>
                        <a:pt x="9073" y="305"/>
                        <a:pt x="9038" y="308"/>
                      </a:cubicBezTo>
                      <a:cubicBezTo>
                        <a:pt x="9013" y="308"/>
                        <a:pt x="8984" y="295"/>
                        <a:pt x="8961" y="279"/>
                      </a:cubicBezTo>
                      <a:cubicBezTo>
                        <a:pt x="8906" y="241"/>
                        <a:pt x="8893" y="176"/>
                        <a:pt x="8861" y="121"/>
                      </a:cubicBezTo>
                      <a:cubicBezTo>
                        <a:pt x="8832" y="70"/>
                        <a:pt x="8781" y="12"/>
                        <a:pt x="8719" y="2"/>
                      </a:cubicBezTo>
                      <a:cubicBezTo>
                        <a:pt x="8694" y="-4"/>
                        <a:pt x="8661" y="2"/>
                        <a:pt x="8639" y="19"/>
                      </a:cubicBezTo>
                      <a:cubicBezTo>
                        <a:pt x="8626" y="28"/>
                        <a:pt x="8613" y="41"/>
                        <a:pt x="8610" y="57"/>
                      </a:cubicBezTo>
                      <a:cubicBezTo>
                        <a:pt x="8604" y="70"/>
                        <a:pt x="8604" y="86"/>
                        <a:pt x="8600" y="102"/>
                      </a:cubicBezTo>
                      <a:cubicBezTo>
                        <a:pt x="8549" y="93"/>
                        <a:pt x="8500" y="99"/>
                        <a:pt x="8465" y="141"/>
                      </a:cubicBezTo>
                      <a:cubicBezTo>
                        <a:pt x="8442" y="164"/>
                        <a:pt x="8439" y="189"/>
                        <a:pt x="8436" y="221"/>
                      </a:cubicBezTo>
                      <a:cubicBezTo>
                        <a:pt x="8433" y="241"/>
                        <a:pt x="8426" y="250"/>
                        <a:pt x="8413" y="260"/>
                      </a:cubicBezTo>
                      <a:cubicBezTo>
                        <a:pt x="8400" y="266"/>
                        <a:pt x="8388" y="276"/>
                        <a:pt x="8375" y="283"/>
                      </a:cubicBezTo>
                      <a:cubicBezTo>
                        <a:pt x="8346" y="305"/>
                        <a:pt x="8330" y="344"/>
                        <a:pt x="8327" y="379"/>
                      </a:cubicBezTo>
                      <a:cubicBezTo>
                        <a:pt x="8169" y="360"/>
                        <a:pt x="8020" y="302"/>
                        <a:pt x="7869" y="260"/>
                      </a:cubicBezTo>
                      <a:cubicBezTo>
                        <a:pt x="7782" y="234"/>
                        <a:pt x="7695" y="215"/>
                        <a:pt x="7605" y="212"/>
                      </a:cubicBezTo>
                      <a:cubicBezTo>
                        <a:pt x="7525" y="212"/>
                        <a:pt x="7444" y="234"/>
                        <a:pt x="7370" y="276"/>
                      </a:cubicBezTo>
                      <a:cubicBezTo>
                        <a:pt x="7360" y="279"/>
                        <a:pt x="7351" y="286"/>
                        <a:pt x="7341" y="292"/>
                      </a:cubicBezTo>
                      <a:cubicBezTo>
                        <a:pt x="7322" y="292"/>
                        <a:pt x="7302" y="289"/>
                        <a:pt x="7286" y="279"/>
                      </a:cubicBezTo>
                      <a:cubicBezTo>
                        <a:pt x="7260" y="260"/>
                        <a:pt x="7248" y="228"/>
                        <a:pt x="7235" y="196"/>
                      </a:cubicBezTo>
                      <a:cubicBezTo>
                        <a:pt x="7218" y="157"/>
                        <a:pt x="7199" y="128"/>
                        <a:pt x="7161" y="105"/>
                      </a:cubicBezTo>
                      <a:cubicBezTo>
                        <a:pt x="7106" y="73"/>
                        <a:pt x="7009" y="60"/>
                        <a:pt x="7000" y="144"/>
                      </a:cubicBezTo>
                      <a:cubicBezTo>
                        <a:pt x="6993" y="189"/>
                        <a:pt x="7006" y="237"/>
                        <a:pt x="7054" y="247"/>
                      </a:cubicBezTo>
                      <a:cubicBezTo>
                        <a:pt x="7077" y="253"/>
                        <a:pt x="7099" y="250"/>
                        <a:pt x="7119" y="241"/>
                      </a:cubicBezTo>
                      <a:cubicBezTo>
                        <a:pt x="7128" y="237"/>
                        <a:pt x="7138" y="234"/>
                        <a:pt x="7145" y="228"/>
                      </a:cubicBezTo>
                      <a:cubicBezTo>
                        <a:pt x="7145" y="225"/>
                        <a:pt x="7148" y="225"/>
                        <a:pt x="7148" y="225"/>
                      </a:cubicBezTo>
                      <a:cubicBezTo>
                        <a:pt x="7151" y="228"/>
                        <a:pt x="7151" y="228"/>
                        <a:pt x="7154" y="231"/>
                      </a:cubicBezTo>
                      <a:cubicBezTo>
                        <a:pt x="7154" y="234"/>
                        <a:pt x="7158" y="237"/>
                        <a:pt x="7158" y="244"/>
                      </a:cubicBezTo>
                      <a:cubicBezTo>
                        <a:pt x="7167" y="273"/>
                        <a:pt x="7151" y="305"/>
                        <a:pt x="7115" y="308"/>
                      </a:cubicBezTo>
                      <a:cubicBezTo>
                        <a:pt x="7090" y="308"/>
                        <a:pt x="7061" y="295"/>
                        <a:pt x="7038" y="279"/>
                      </a:cubicBezTo>
                      <a:cubicBezTo>
                        <a:pt x="6983" y="241"/>
                        <a:pt x="6970" y="176"/>
                        <a:pt x="6938" y="121"/>
                      </a:cubicBezTo>
                      <a:cubicBezTo>
                        <a:pt x="6909" y="70"/>
                        <a:pt x="6858" y="12"/>
                        <a:pt x="6797" y="2"/>
                      </a:cubicBezTo>
                      <a:cubicBezTo>
                        <a:pt x="6771" y="-4"/>
                        <a:pt x="6739" y="2"/>
                        <a:pt x="6716" y="19"/>
                      </a:cubicBezTo>
                      <a:cubicBezTo>
                        <a:pt x="6703" y="28"/>
                        <a:pt x="6690" y="41"/>
                        <a:pt x="6687" y="57"/>
                      </a:cubicBezTo>
                      <a:cubicBezTo>
                        <a:pt x="6681" y="70"/>
                        <a:pt x="6681" y="86"/>
                        <a:pt x="6674" y="102"/>
                      </a:cubicBezTo>
                      <a:cubicBezTo>
                        <a:pt x="6626" y="93"/>
                        <a:pt x="6578" y="99"/>
                        <a:pt x="6542" y="141"/>
                      </a:cubicBezTo>
                      <a:cubicBezTo>
                        <a:pt x="6520" y="164"/>
                        <a:pt x="6517" y="189"/>
                        <a:pt x="6513" y="221"/>
                      </a:cubicBezTo>
                      <a:cubicBezTo>
                        <a:pt x="6510" y="241"/>
                        <a:pt x="6504" y="250"/>
                        <a:pt x="6491" y="260"/>
                      </a:cubicBezTo>
                      <a:cubicBezTo>
                        <a:pt x="6478" y="266"/>
                        <a:pt x="6465" y="276"/>
                        <a:pt x="6452" y="283"/>
                      </a:cubicBezTo>
                      <a:cubicBezTo>
                        <a:pt x="6423" y="305"/>
                        <a:pt x="6407" y="344"/>
                        <a:pt x="6404" y="379"/>
                      </a:cubicBezTo>
                      <a:cubicBezTo>
                        <a:pt x="6246" y="360"/>
                        <a:pt x="6098" y="302"/>
                        <a:pt x="5947" y="260"/>
                      </a:cubicBezTo>
                      <a:cubicBezTo>
                        <a:pt x="5860" y="234"/>
                        <a:pt x="5772" y="215"/>
                        <a:pt x="5682" y="212"/>
                      </a:cubicBezTo>
                      <a:cubicBezTo>
                        <a:pt x="5602" y="212"/>
                        <a:pt x="5521" y="234"/>
                        <a:pt x="5447" y="276"/>
                      </a:cubicBezTo>
                      <a:cubicBezTo>
                        <a:pt x="5438" y="279"/>
                        <a:pt x="5428" y="286"/>
                        <a:pt x="5418" y="292"/>
                      </a:cubicBezTo>
                      <a:cubicBezTo>
                        <a:pt x="5399" y="292"/>
                        <a:pt x="5380" y="289"/>
                        <a:pt x="5363" y="279"/>
                      </a:cubicBezTo>
                      <a:cubicBezTo>
                        <a:pt x="5338" y="260"/>
                        <a:pt x="5325" y="228"/>
                        <a:pt x="5312" y="196"/>
                      </a:cubicBezTo>
                      <a:cubicBezTo>
                        <a:pt x="5296" y="157"/>
                        <a:pt x="5273" y="128"/>
                        <a:pt x="5238" y="105"/>
                      </a:cubicBezTo>
                      <a:cubicBezTo>
                        <a:pt x="5183" y="73"/>
                        <a:pt x="5087" y="60"/>
                        <a:pt x="5077" y="144"/>
                      </a:cubicBezTo>
                      <a:cubicBezTo>
                        <a:pt x="5071" y="189"/>
                        <a:pt x="5083" y="237"/>
                        <a:pt x="5132" y="247"/>
                      </a:cubicBezTo>
                      <a:cubicBezTo>
                        <a:pt x="5154" y="253"/>
                        <a:pt x="5177" y="250"/>
                        <a:pt x="5196" y="241"/>
                      </a:cubicBezTo>
                      <a:cubicBezTo>
                        <a:pt x="5206" y="237"/>
                        <a:pt x="5215" y="234"/>
                        <a:pt x="5222" y="228"/>
                      </a:cubicBezTo>
                      <a:cubicBezTo>
                        <a:pt x="5222" y="225"/>
                        <a:pt x="5225" y="225"/>
                        <a:pt x="5225" y="225"/>
                      </a:cubicBezTo>
                      <a:cubicBezTo>
                        <a:pt x="5228" y="228"/>
                        <a:pt x="5228" y="228"/>
                        <a:pt x="5231" y="231"/>
                      </a:cubicBezTo>
                      <a:cubicBezTo>
                        <a:pt x="5231" y="234"/>
                        <a:pt x="5235" y="237"/>
                        <a:pt x="5235" y="244"/>
                      </a:cubicBezTo>
                      <a:cubicBezTo>
                        <a:pt x="5244" y="273"/>
                        <a:pt x="5228" y="305"/>
                        <a:pt x="5193" y="308"/>
                      </a:cubicBezTo>
                      <a:cubicBezTo>
                        <a:pt x="5167" y="308"/>
                        <a:pt x="5138" y="295"/>
                        <a:pt x="5115" y="279"/>
                      </a:cubicBezTo>
                      <a:cubicBezTo>
                        <a:pt x="5061" y="241"/>
                        <a:pt x="5048" y="176"/>
                        <a:pt x="5016" y="121"/>
                      </a:cubicBezTo>
                      <a:cubicBezTo>
                        <a:pt x="4987" y="70"/>
                        <a:pt x="4935" y="12"/>
                        <a:pt x="4874" y="2"/>
                      </a:cubicBezTo>
                      <a:cubicBezTo>
                        <a:pt x="4848" y="-4"/>
                        <a:pt x="4816" y="2"/>
                        <a:pt x="4794" y="19"/>
                      </a:cubicBezTo>
                      <a:cubicBezTo>
                        <a:pt x="4781" y="28"/>
                        <a:pt x="4768" y="41"/>
                        <a:pt x="4765" y="57"/>
                      </a:cubicBezTo>
                      <a:cubicBezTo>
                        <a:pt x="4758" y="70"/>
                        <a:pt x="4758" y="86"/>
                        <a:pt x="4752" y="102"/>
                      </a:cubicBezTo>
                      <a:cubicBezTo>
                        <a:pt x="4703" y="93"/>
                        <a:pt x="4655" y="99"/>
                        <a:pt x="4620" y="141"/>
                      </a:cubicBezTo>
                      <a:cubicBezTo>
                        <a:pt x="4597" y="164"/>
                        <a:pt x="4594" y="189"/>
                        <a:pt x="4590" y="221"/>
                      </a:cubicBezTo>
                      <a:cubicBezTo>
                        <a:pt x="4587" y="241"/>
                        <a:pt x="4581" y="250"/>
                        <a:pt x="4568" y="260"/>
                      </a:cubicBezTo>
                      <a:cubicBezTo>
                        <a:pt x="4555" y="266"/>
                        <a:pt x="4542" y="276"/>
                        <a:pt x="4530" y="283"/>
                      </a:cubicBezTo>
                      <a:cubicBezTo>
                        <a:pt x="4500" y="305"/>
                        <a:pt x="4484" y="344"/>
                        <a:pt x="4481" y="379"/>
                      </a:cubicBezTo>
                      <a:cubicBezTo>
                        <a:pt x="4323" y="360"/>
                        <a:pt x="4175" y="302"/>
                        <a:pt x="4024" y="260"/>
                      </a:cubicBezTo>
                      <a:cubicBezTo>
                        <a:pt x="3937" y="234"/>
                        <a:pt x="3850" y="215"/>
                        <a:pt x="3760" y="212"/>
                      </a:cubicBezTo>
                      <a:cubicBezTo>
                        <a:pt x="3679" y="212"/>
                        <a:pt x="3599" y="234"/>
                        <a:pt x="3525" y="276"/>
                      </a:cubicBezTo>
                      <a:cubicBezTo>
                        <a:pt x="3515" y="279"/>
                        <a:pt x="3505" y="286"/>
                        <a:pt x="3496" y="292"/>
                      </a:cubicBezTo>
                      <a:cubicBezTo>
                        <a:pt x="3476" y="292"/>
                        <a:pt x="3457" y="289"/>
                        <a:pt x="3441" y="279"/>
                      </a:cubicBezTo>
                      <a:cubicBezTo>
                        <a:pt x="3415" y="260"/>
                        <a:pt x="3402" y="228"/>
                        <a:pt x="3389" y="196"/>
                      </a:cubicBezTo>
                      <a:cubicBezTo>
                        <a:pt x="3373" y="157"/>
                        <a:pt x="3351" y="128"/>
                        <a:pt x="3315" y="105"/>
                      </a:cubicBezTo>
                      <a:cubicBezTo>
                        <a:pt x="3260" y="73"/>
                        <a:pt x="3164" y="60"/>
                        <a:pt x="3154" y="144"/>
                      </a:cubicBezTo>
                      <a:cubicBezTo>
                        <a:pt x="3148" y="189"/>
                        <a:pt x="3161" y="237"/>
                        <a:pt x="3209" y="247"/>
                      </a:cubicBezTo>
                      <a:cubicBezTo>
                        <a:pt x="3232" y="253"/>
                        <a:pt x="3254" y="250"/>
                        <a:pt x="3273" y="241"/>
                      </a:cubicBezTo>
                      <a:cubicBezTo>
                        <a:pt x="3283" y="237"/>
                        <a:pt x="3293" y="234"/>
                        <a:pt x="3299" y="228"/>
                      </a:cubicBezTo>
                      <a:cubicBezTo>
                        <a:pt x="3299" y="225"/>
                        <a:pt x="3302" y="225"/>
                        <a:pt x="3302" y="225"/>
                      </a:cubicBezTo>
                      <a:cubicBezTo>
                        <a:pt x="3306" y="228"/>
                        <a:pt x="3306" y="228"/>
                        <a:pt x="3309" y="231"/>
                      </a:cubicBezTo>
                      <a:cubicBezTo>
                        <a:pt x="3309" y="234"/>
                        <a:pt x="3312" y="237"/>
                        <a:pt x="3312" y="244"/>
                      </a:cubicBezTo>
                      <a:cubicBezTo>
                        <a:pt x="3322" y="273"/>
                        <a:pt x="3306" y="305"/>
                        <a:pt x="3270" y="308"/>
                      </a:cubicBezTo>
                      <a:cubicBezTo>
                        <a:pt x="3244" y="308"/>
                        <a:pt x="3216" y="295"/>
                        <a:pt x="3193" y="279"/>
                      </a:cubicBezTo>
                      <a:cubicBezTo>
                        <a:pt x="3138" y="241"/>
                        <a:pt x="3125" y="176"/>
                        <a:pt x="3093" y="121"/>
                      </a:cubicBezTo>
                      <a:cubicBezTo>
                        <a:pt x="3064" y="70"/>
                        <a:pt x="3012" y="12"/>
                        <a:pt x="2951" y="2"/>
                      </a:cubicBezTo>
                      <a:cubicBezTo>
                        <a:pt x="2926" y="-4"/>
                        <a:pt x="2893" y="2"/>
                        <a:pt x="2871" y="19"/>
                      </a:cubicBezTo>
                      <a:cubicBezTo>
                        <a:pt x="2858" y="28"/>
                        <a:pt x="2845" y="41"/>
                        <a:pt x="2842" y="57"/>
                      </a:cubicBezTo>
                      <a:cubicBezTo>
                        <a:pt x="2835" y="70"/>
                        <a:pt x="2835" y="86"/>
                        <a:pt x="2829" y="102"/>
                      </a:cubicBezTo>
                      <a:cubicBezTo>
                        <a:pt x="2781" y="93"/>
                        <a:pt x="2732" y="99"/>
                        <a:pt x="2697" y="141"/>
                      </a:cubicBezTo>
                      <a:cubicBezTo>
                        <a:pt x="2675" y="164"/>
                        <a:pt x="2671" y="189"/>
                        <a:pt x="2668" y="221"/>
                      </a:cubicBezTo>
                      <a:cubicBezTo>
                        <a:pt x="2665" y="241"/>
                        <a:pt x="2658" y="250"/>
                        <a:pt x="2645" y="260"/>
                      </a:cubicBezTo>
                      <a:cubicBezTo>
                        <a:pt x="2632" y="266"/>
                        <a:pt x="2619" y="276"/>
                        <a:pt x="2607" y="283"/>
                      </a:cubicBezTo>
                      <a:cubicBezTo>
                        <a:pt x="2578" y="305"/>
                        <a:pt x="2562" y="344"/>
                        <a:pt x="2559" y="379"/>
                      </a:cubicBezTo>
                      <a:cubicBezTo>
                        <a:pt x="2401" y="360"/>
                        <a:pt x="2252" y="302"/>
                        <a:pt x="2098" y="260"/>
                      </a:cubicBezTo>
                      <a:cubicBezTo>
                        <a:pt x="2014" y="234"/>
                        <a:pt x="1927" y="215"/>
                        <a:pt x="1837" y="212"/>
                      </a:cubicBezTo>
                      <a:cubicBezTo>
                        <a:pt x="1757" y="212"/>
                        <a:pt x="1676" y="234"/>
                        <a:pt x="1602" y="276"/>
                      </a:cubicBezTo>
                      <a:cubicBezTo>
                        <a:pt x="1592" y="279"/>
                        <a:pt x="1583" y="286"/>
                        <a:pt x="1573" y="292"/>
                      </a:cubicBezTo>
                      <a:cubicBezTo>
                        <a:pt x="1554" y="292"/>
                        <a:pt x="1534" y="289"/>
                        <a:pt x="1518" y="279"/>
                      </a:cubicBezTo>
                      <a:cubicBezTo>
                        <a:pt x="1493" y="260"/>
                        <a:pt x="1480" y="228"/>
                        <a:pt x="1467" y="196"/>
                      </a:cubicBezTo>
                      <a:cubicBezTo>
                        <a:pt x="1450" y="157"/>
                        <a:pt x="1428" y="128"/>
                        <a:pt x="1393" y="105"/>
                      </a:cubicBezTo>
                      <a:cubicBezTo>
                        <a:pt x="1338" y="73"/>
                        <a:pt x="1241" y="60"/>
                        <a:pt x="1232" y="144"/>
                      </a:cubicBezTo>
                      <a:cubicBezTo>
                        <a:pt x="1225" y="189"/>
                        <a:pt x="1238" y="237"/>
                        <a:pt x="1286" y="247"/>
                      </a:cubicBezTo>
                      <a:cubicBezTo>
                        <a:pt x="1309" y="253"/>
                        <a:pt x="1331" y="250"/>
                        <a:pt x="1351" y="241"/>
                      </a:cubicBezTo>
                      <a:cubicBezTo>
                        <a:pt x="1361" y="237"/>
                        <a:pt x="1370" y="234"/>
                        <a:pt x="1377" y="228"/>
                      </a:cubicBezTo>
                      <a:cubicBezTo>
                        <a:pt x="1377" y="225"/>
                        <a:pt x="1380" y="225"/>
                        <a:pt x="1380" y="225"/>
                      </a:cubicBezTo>
                      <a:cubicBezTo>
                        <a:pt x="1383" y="228"/>
                        <a:pt x="1383" y="228"/>
                        <a:pt x="1386" y="231"/>
                      </a:cubicBezTo>
                      <a:cubicBezTo>
                        <a:pt x="1386" y="234"/>
                        <a:pt x="1389" y="237"/>
                        <a:pt x="1389" y="244"/>
                      </a:cubicBezTo>
                      <a:cubicBezTo>
                        <a:pt x="1399" y="273"/>
                        <a:pt x="1383" y="305"/>
                        <a:pt x="1348" y="308"/>
                      </a:cubicBezTo>
                      <a:cubicBezTo>
                        <a:pt x="1322" y="308"/>
                        <a:pt x="1293" y="295"/>
                        <a:pt x="1270" y="279"/>
                      </a:cubicBezTo>
                      <a:cubicBezTo>
                        <a:pt x="1216" y="241"/>
                        <a:pt x="1203" y="176"/>
                        <a:pt x="1170" y="121"/>
                      </a:cubicBezTo>
                      <a:cubicBezTo>
                        <a:pt x="1141" y="70"/>
                        <a:pt x="1090" y="12"/>
                        <a:pt x="1029" y="2"/>
                      </a:cubicBezTo>
                      <a:cubicBezTo>
                        <a:pt x="1003" y="-4"/>
                        <a:pt x="971" y="2"/>
                        <a:pt x="948" y="19"/>
                      </a:cubicBezTo>
                      <a:cubicBezTo>
                        <a:pt x="935" y="28"/>
                        <a:pt x="922" y="41"/>
                        <a:pt x="919" y="57"/>
                      </a:cubicBezTo>
                      <a:cubicBezTo>
                        <a:pt x="913" y="70"/>
                        <a:pt x="913" y="86"/>
                        <a:pt x="906" y="102"/>
                      </a:cubicBezTo>
                      <a:cubicBezTo>
                        <a:pt x="858" y="93"/>
                        <a:pt x="810" y="99"/>
                        <a:pt x="774" y="141"/>
                      </a:cubicBezTo>
                      <a:cubicBezTo>
                        <a:pt x="752" y="164"/>
                        <a:pt x="748" y="189"/>
                        <a:pt x="742" y="221"/>
                      </a:cubicBezTo>
                      <a:cubicBezTo>
                        <a:pt x="742" y="241"/>
                        <a:pt x="736" y="250"/>
                        <a:pt x="723" y="260"/>
                      </a:cubicBezTo>
                      <a:cubicBezTo>
                        <a:pt x="710" y="266"/>
                        <a:pt x="697" y="276"/>
                        <a:pt x="684" y="283"/>
                      </a:cubicBezTo>
                      <a:cubicBezTo>
                        <a:pt x="610" y="341"/>
                        <a:pt x="623" y="476"/>
                        <a:pt x="720" y="498"/>
                      </a:cubicBezTo>
                      <a:cubicBezTo>
                        <a:pt x="768" y="508"/>
                        <a:pt x="829" y="489"/>
                        <a:pt x="852" y="444"/>
                      </a:cubicBezTo>
                      <a:cubicBezTo>
                        <a:pt x="861" y="424"/>
                        <a:pt x="864" y="405"/>
                        <a:pt x="848" y="389"/>
                      </a:cubicBezTo>
                      <a:cubicBezTo>
                        <a:pt x="832" y="369"/>
                        <a:pt x="800" y="353"/>
                        <a:pt x="813" y="321"/>
                      </a:cubicBezTo>
                      <a:cubicBezTo>
                        <a:pt x="826" y="292"/>
                        <a:pt x="864" y="279"/>
                        <a:pt x="893" y="279"/>
                      </a:cubicBezTo>
                      <a:cubicBezTo>
                        <a:pt x="919" y="279"/>
                        <a:pt x="945" y="289"/>
                        <a:pt x="964" y="302"/>
                      </a:cubicBezTo>
                      <a:cubicBezTo>
                        <a:pt x="1009" y="331"/>
                        <a:pt x="1048" y="382"/>
                        <a:pt x="1041" y="437"/>
                      </a:cubicBezTo>
                      <a:cubicBezTo>
                        <a:pt x="1038" y="460"/>
                        <a:pt x="1019" y="501"/>
                        <a:pt x="993" y="501"/>
                      </a:cubicBezTo>
                      <a:cubicBezTo>
                        <a:pt x="971" y="498"/>
                        <a:pt x="948" y="482"/>
                        <a:pt x="926" y="476"/>
                      </a:cubicBezTo>
                      <a:cubicBezTo>
                        <a:pt x="877" y="466"/>
                        <a:pt x="829" y="514"/>
                        <a:pt x="813" y="559"/>
                      </a:cubicBezTo>
                      <a:cubicBezTo>
                        <a:pt x="797" y="608"/>
                        <a:pt x="829" y="666"/>
                        <a:pt x="884" y="659"/>
                      </a:cubicBezTo>
                      <a:cubicBezTo>
                        <a:pt x="909" y="659"/>
                        <a:pt x="926" y="643"/>
                        <a:pt x="935" y="621"/>
                      </a:cubicBezTo>
                      <a:cubicBezTo>
                        <a:pt x="948" y="592"/>
                        <a:pt x="987" y="588"/>
                        <a:pt x="1003" y="617"/>
                      </a:cubicBezTo>
                      <a:cubicBezTo>
                        <a:pt x="1019" y="643"/>
                        <a:pt x="1013" y="682"/>
                        <a:pt x="984" y="694"/>
                      </a:cubicBezTo>
                      <a:cubicBezTo>
                        <a:pt x="961" y="704"/>
                        <a:pt x="929" y="704"/>
                        <a:pt x="903" y="701"/>
                      </a:cubicBezTo>
                      <a:cubicBezTo>
                        <a:pt x="839" y="698"/>
                        <a:pt x="784" y="656"/>
                        <a:pt x="720" y="650"/>
                      </a:cubicBezTo>
                      <a:cubicBezTo>
                        <a:pt x="620" y="640"/>
                        <a:pt x="504" y="733"/>
                        <a:pt x="526" y="839"/>
                      </a:cubicBezTo>
                      <a:cubicBezTo>
                        <a:pt x="536" y="891"/>
                        <a:pt x="591" y="933"/>
                        <a:pt x="642" y="923"/>
                      </a:cubicBezTo>
                      <a:cubicBezTo>
                        <a:pt x="665" y="923"/>
                        <a:pt x="691" y="910"/>
                        <a:pt x="697" y="891"/>
                      </a:cubicBezTo>
                      <a:cubicBezTo>
                        <a:pt x="707" y="872"/>
                        <a:pt x="700" y="852"/>
                        <a:pt x="694" y="833"/>
                      </a:cubicBezTo>
                      <a:cubicBezTo>
                        <a:pt x="687" y="810"/>
                        <a:pt x="687" y="791"/>
                        <a:pt x="713" y="778"/>
                      </a:cubicBezTo>
                      <a:cubicBezTo>
                        <a:pt x="742" y="769"/>
                        <a:pt x="771" y="785"/>
                        <a:pt x="790" y="804"/>
                      </a:cubicBezTo>
                      <a:cubicBezTo>
                        <a:pt x="813" y="820"/>
                        <a:pt x="829" y="846"/>
                        <a:pt x="826" y="875"/>
                      </a:cubicBezTo>
                      <a:cubicBezTo>
                        <a:pt x="823" y="901"/>
                        <a:pt x="806" y="917"/>
                        <a:pt x="790" y="933"/>
                      </a:cubicBezTo>
                      <a:cubicBezTo>
                        <a:pt x="784" y="939"/>
                        <a:pt x="777" y="946"/>
                        <a:pt x="774" y="952"/>
                      </a:cubicBezTo>
                      <a:cubicBezTo>
                        <a:pt x="781" y="952"/>
                        <a:pt x="620" y="1074"/>
                        <a:pt x="571" y="1131"/>
                      </a:cubicBezTo>
                      <a:cubicBezTo>
                        <a:pt x="520" y="1141"/>
                        <a:pt x="472" y="1151"/>
                        <a:pt x="420" y="1157"/>
                      </a:cubicBezTo>
                      <a:cubicBezTo>
                        <a:pt x="417" y="1157"/>
                        <a:pt x="417" y="1157"/>
                        <a:pt x="414" y="1157"/>
                      </a:cubicBezTo>
                      <a:lnTo>
                        <a:pt x="417" y="1157"/>
                      </a:lnTo>
                      <a:lnTo>
                        <a:pt x="417" y="1157"/>
                      </a:lnTo>
                      <a:cubicBezTo>
                        <a:pt x="404" y="1161"/>
                        <a:pt x="407" y="1164"/>
                        <a:pt x="407" y="1177"/>
                      </a:cubicBezTo>
                      <a:cubicBezTo>
                        <a:pt x="401" y="1228"/>
                        <a:pt x="356" y="1260"/>
                        <a:pt x="304" y="1254"/>
                      </a:cubicBezTo>
                      <a:cubicBezTo>
                        <a:pt x="275" y="1247"/>
                        <a:pt x="240" y="1231"/>
                        <a:pt x="230" y="1202"/>
                      </a:cubicBezTo>
                      <a:cubicBezTo>
                        <a:pt x="227" y="1186"/>
                        <a:pt x="233" y="1183"/>
                        <a:pt x="243" y="1177"/>
                      </a:cubicBezTo>
                      <a:cubicBezTo>
                        <a:pt x="252" y="1170"/>
                        <a:pt x="259" y="1161"/>
                        <a:pt x="265" y="1154"/>
                      </a:cubicBezTo>
                      <a:cubicBezTo>
                        <a:pt x="298" y="1106"/>
                        <a:pt x="265" y="1058"/>
                        <a:pt x="217" y="1041"/>
                      </a:cubicBezTo>
                      <a:cubicBezTo>
                        <a:pt x="166" y="1022"/>
                        <a:pt x="114" y="1038"/>
                        <a:pt x="75" y="1070"/>
                      </a:cubicBezTo>
                      <a:cubicBezTo>
                        <a:pt x="37" y="1096"/>
                        <a:pt x="4" y="1141"/>
                        <a:pt x="1" y="1190"/>
                      </a:cubicBezTo>
                      <a:cubicBezTo>
                        <a:pt x="-5" y="1231"/>
                        <a:pt x="17" y="1292"/>
                        <a:pt x="66" y="1302"/>
                      </a:cubicBezTo>
                      <a:cubicBezTo>
                        <a:pt x="85" y="1305"/>
                        <a:pt x="104" y="1292"/>
                        <a:pt x="124" y="1286"/>
                      </a:cubicBezTo>
                      <a:cubicBezTo>
                        <a:pt x="153" y="1273"/>
                        <a:pt x="175" y="1279"/>
                        <a:pt x="195" y="1299"/>
                      </a:cubicBezTo>
                      <a:cubicBezTo>
                        <a:pt x="217" y="1318"/>
                        <a:pt x="236" y="1347"/>
                        <a:pt x="233" y="1376"/>
                      </a:cubicBezTo>
                      <a:cubicBezTo>
                        <a:pt x="227" y="1408"/>
                        <a:pt x="175" y="1428"/>
                        <a:pt x="156" y="1395"/>
                      </a:cubicBezTo>
                      <a:cubicBezTo>
                        <a:pt x="146" y="1376"/>
                        <a:pt x="137" y="1360"/>
                        <a:pt x="114" y="1354"/>
                      </a:cubicBezTo>
                      <a:cubicBezTo>
                        <a:pt x="91" y="1347"/>
                        <a:pt x="69" y="1354"/>
                        <a:pt x="53" y="1367"/>
                      </a:cubicBezTo>
                      <a:cubicBezTo>
                        <a:pt x="17" y="1402"/>
                        <a:pt x="24" y="1466"/>
                        <a:pt x="66" y="1492"/>
                      </a:cubicBezTo>
                      <a:cubicBezTo>
                        <a:pt x="107" y="1518"/>
                        <a:pt x="175" y="1511"/>
                        <a:pt x="220" y="1495"/>
                      </a:cubicBezTo>
                      <a:cubicBezTo>
                        <a:pt x="278" y="1479"/>
                        <a:pt x="330" y="1444"/>
                        <a:pt x="391" y="1457"/>
                      </a:cubicBezTo>
                      <a:cubicBezTo>
                        <a:pt x="446" y="1470"/>
                        <a:pt x="497" y="1508"/>
                        <a:pt x="510" y="1563"/>
                      </a:cubicBezTo>
                      <a:cubicBezTo>
                        <a:pt x="520" y="1592"/>
                        <a:pt x="516" y="1624"/>
                        <a:pt x="497" y="1647"/>
                      </a:cubicBezTo>
                      <a:cubicBezTo>
                        <a:pt x="475" y="1669"/>
                        <a:pt x="443" y="1685"/>
                        <a:pt x="410" y="1672"/>
                      </a:cubicBezTo>
                      <a:cubicBezTo>
                        <a:pt x="368" y="1656"/>
                        <a:pt x="410" y="1598"/>
                        <a:pt x="401" y="1566"/>
                      </a:cubicBezTo>
                      <a:cubicBezTo>
                        <a:pt x="381" y="1518"/>
                        <a:pt x="317" y="1521"/>
                        <a:pt x="282" y="1543"/>
                      </a:cubicBezTo>
                      <a:cubicBezTo>
                        <a:pt x="240" y="1566"/>
                        <a:pt x="207" y="1615"/>
                        <a:pt x="217" y="1666"/>
                      </a:cubicBezTo>
                      <a:cubicBezTo>
                        <a:pt x="220" y="1682"/>
                        <a:pt x="304" y="1782"/>
                        <a:pt x="343" y="1814"/>
                      </a:cubicBezTo>
                      <a:cubicBezTo>
                        <a:pt x="346" y="1817"/>
                        <a:pt x="349" y="1820"/>
                        <a:pt x="352" y="1820"/>
                      </a:cubicBezTo>
                      <a:cubicBezTo>
                        <a:pt x="362" y="1824"/>
                        <a:pt x="368" y="1824"/>
                        <a:pt x="375" y="1817"/>
                      </a:cubicBezTo>
                      <a:cubicBezTo>
                        <a:pt x="378" y="1817"/>
                        <a:pt x="381" y="1817"/>
                        <a:pt x="381" y="1814"/>
                      </a:cubicBezTo>
                      <a:cubicBezTo>
                        <a:pt x="516" y="1759"/>
                        <a:pt x="636" y="1679"/>
                        <a:pt x="764" y="1615"/>
                      </a:cubicBezTo>
                      <a:cubicBezTo>
                        <a:pt x="781" y="1608"/>
                        <a:pt x="794" y="1602"/>
                        <a:pt x="810" y="1592"/>
                      </a:cubicBezTo>
                      <a:lnTo>
                        <a:pt x="813" y="1592"/>
                      </a:lnTo>
                      <a:cubicBezTo>
                        <a:pt x="968" y="1521"/>
                        <a:pt x="1138" y="1489"/>
                        <a:pt x="1305" y="1524"/>
                      </a:cubicBezTo>
                      <a:cubicBezTo>
                        <a:pt x="1344" y="1531"/>
                        <a:pt x="1380" y="1543"/>
                        <a:pt x="1418" y="1566"/>
                      </a:cubicBezTo>
                      <a:cubicBezTo>
                        <a:pt x="1434" y="1576"/>
                        <a:pt x="1454" y="1585"/>
                        <a:pt x="1470" y="1595"/>
                      </a:cubicBezTo>
                      <a:cubicBezTo>
                        <a:pt x="1476" y="1602"/>
                        <a:pt x="1515" y="1631"/>
                        <a:pt x="1521" y="1627"/>
                      </a:cubicBezTo>
                      <a:cubicBezTo>
                        <a:pt x="1486" y="1637"/>
                        <a:pt x="1454" y="1650"/>
                        <a:pt x="1418" y="1666"/>
                      </a:cubicBezTo>
                      <a:cubicBezTo>
                        <a:pt x="1364" y="1624"/>
                        <a:pt x="1293" y="1608"/>
                        <a:pt x="1222" y="1602"/>
                      </a:cubicBezTo>
                      <a:cubicBezTo>
                        <a:pt x="1177" y="1598"/>
                        <a:pt x="1125" y="1595"/>
                        <a:pt x="1077" y="1598"/>
                      </a:cubicBezTo>
                      <a:cubicBezTo>
                        <a:pt x="1087" y="1608"/>
                        <a:pt x="1093" y="1621"/>
                        <a:pt x="1096" y="1634"/>
                      </a:cubicBezTo>
                      <a:cubicBezTo>
                        <a:pt x="1125" y="1631"/>
                        <a:pt x="1154" y="1631"/>
                        <a:pt x="1183" y="1631"/>
                      </a:cubicBezTo>
                      <a:cubicBezTo>
                        <a:pt x="1261" y="1631"/>
                        <a:pt x="1328" y="1647"/>
                        <a:pt x="1396" y="1676"/>
                      </a:cubicBezTo>
                      <a:cubicBezTo>
                        <a:pt x="1389" y="1679"/>
                        <a:pt x="1380" y="1682"/>
                        <a:pt x="1373" y="1685"/>
                      </a:cubicBezTo>
                      <a:cubicBezTo>
                        <a:pt x="1386" y="1692"/>
                        <a:pt x="1393" y="1704"/>
                        <a:pt x="1399" y="1714"/>
                      </a:cubicBezTo>
                      <a:cubicBezTo>
                        <a:pt x="1496" y="1669"/>
                        <a:pt x="1599" y="1637"/>
                        <a:pt x="1705" y="1627"/>
                      </a:cubicBezTo>
                      <a:cubicBezTo>
                        <a:pt x="1889" y="1618"/>
                        <a:pt x="2095" y="1695"/>
                        <a:pt x="2262" y="1811"/>
                      </a:cubicBezTo>
                      <a:cubicBezTo>
                        <a:pt x="2262" y="1811"/>
                        <a:pt x="2265" y="1811"/>
                        <a:pt x="2265" y="1814"/>
                      </a:cubicBezTo>
                      <a:cubicBezTo>
                        <a:pt x="2269" y="1817"/>
                        <a:pt x="2272" y="1820"/>
                        <a:pt x="2275" y="1820"/>
                      </a:cubicBezTo>
                      <a:cubicBezTo>
                        <a:pt x="2314" y="1846"/>
                        <a:pt x="2349" y="1878"/>
                        <a:pt x="2381" y="1908"/>
                      </a:cubicBezTo>
                      <a:cubicBezTo>
                        <a:pt x="2397" y="1914"/>
                        <a:pt x="2407" y="1920"/>
                        <a:pt x="2420" y="1927"/>
                      </a:cubicBezTo>
                      <a:cubicBezTo>
                        <a:pt x="2426" y="1924"/>
                        <a:pt x="2426" y="1917"/>
                        <a:pt x="2423" y="1911"/>
                      </a:cubicBezTo>
                      <a:cubicBezTo>
                        <a:pt x="2401" y="1885"/>
                        <a:pt x="2355" y="1846"/>
                        <a:pt x="2314" y="1811"/>
                      </a:cubicBezTo>
                      <a:cubicBezTo>
                        <a:pt x="2443" y="1756"/>
                        <a:pt x="2562" y="1679"/>
                        <a:pt x="2687" y="1615"/>
                      </a:cubicBezTo>
                      <a:cubicBezTo>
                        <a:pt x="2703" y="1608"/>
                        <a:pt x="2716" y="1602"/>
                        <a:pt x="2732" y="1592"/>
                      </a:cubicBezTo>
                      <a:lnTo>
                        <a:pt x="2735" y="1592"/>
                      </a:lnTo>
                      <a:cubicBezTo>
                        <a:pt x="2890" y="1521"/>
                        <a:pt x="3061" y="1489"/>
                        <a:pt x="3228" y="1524"/>
                      </a:cubicBezTo>
                      <a:cubicBezTo>
                        <a:pt x="3267" y="1531"/>
                        <a:pt x="3302" y="1543"/>
                        <a:pt x="3341" y="1566"/>
                      </a:cubicBezTo>
                      <a:cubicBezTo>
                        <a:pt x="3357" y="1576"/>
                        <a:pt x="3376" y="1585"/>
                        <a:pt x="3392" y="1595"/>
                      </a:cubicBezTo>
                      <a:cubicBezTo>
                        <a:pt x="3399" y="1602"/>
                        <a:pt x="3438" y="1631"/>
                        <a:pt x="3444" y="1627"/>
                      </a:cubicBezTo>
                      <a:cubicBezTo>
                        <a:pt x="3409" y="1637"/>
                        <a:pt x="3376" y="1650"/>
                        <a:pt x="3341" y="1666"/>
                      </a:cubicBezTo>
                      <a:cubicBezTo>
                        <a:pt x="3286" y="1624"/>
                        <a:pt x="3216" y="1608"/>
                        <a:pt x="3144" y="1602"/>
                      </a:cubicBezTo>
                      <a:cubicBezTo>
                        <a:pt x="3100" y="1598"/>
                        <a:pt x="3048" y="1595"/>
                        <a:pt x="3000" y="1598"/>
                      </a:cubicBezTo>
                      <a:cubicBezTo>
                        <a:pt x="3009" y="1608"/>
                        <a:pt x="3016" y="1621"/>
                        <a:pt x="3019" y="1634"/>
                      </a:cubicBezTo>
                      <a:cubicBezTo>
                        <a:pt x="3048" y="1631"/>
                        <a:pt x="3077" y="1631"/>
                        <a:pt x="3106" y="1631"/>
                      </a:cubicBezTo>
                      <a:cubicBezTo>
                        <a:pt x="3183" y="1631"/>
                        <a:pt x="3251" y="1647"/>
                        <a:pt x="3319" y="1676"/>
                      </a:cubicBezTo>
                      <a:cubicBezTo>
                        <a:pt x="3312" y="1679"/>
                        <a:pt x="3302" y="1682"/>
                        <a:pt x="3296" y="1685"/>
                      </a:cubicBezTo>
                      <a:cubicBezTo>
                        <a:pt x="3309" y="1692"/>
                        <a:pt x="3315" y="1704"/>
                        <a:pt x="3322" y="1714"/>
                      </a:cubicBezTo>
                      <a:cubicBezTo>
                        <a:pt x="3418" y="1669"/>
                        <a:pt x="3521" y="1637"/>
                        <a:pt x="3628" y="1627"/>
                      </a:cubicBezTo>
                      <a:cubicBezTo>
                        <a:pt x="3811" y="1618"/>
                        <a:pt x="4017" y="1695"/>
                        <a:pt x="4185" y="1811"/>
                      </a:cubicBezTo>
                      <a:lnTo>
                        <a:pt x="4188" y="1814"/>
                      </a:lnTo>
                      <a:cubicBezTo>
                        <a:pt x="4191" y="1817"/>
                        <a:pt x="4194" y="1820"/>
                        <a:pt x="4198" y="1820"/>
                      </a:cubicBezTo>
                      <a:cubicBezTo>
                        <a:pt x="4236" y="1846"/>
                        <a:pt x="4272" y="1878"/>
                        <a:pt x="4304" y="1908"/>
                      </a:cubicBezTo>
                      <a:cubicBezTo>
                        <a:pt x="4320" y="1914"/>
                        <a:pt x="4330" y="1920"/>
                        <a:pt x="4343" y="1927"/>
                      </a:cubicBezTo>
                      <a:cubicBezTo>
                        <a:pt x="4349" y="1924"/>
                        <a:pt x="4349" y="1917"/>
                        <a:pt x="4346" y="1911"/>
                      </a:cubicBezTo>
                      <a:cubicBezTo>
                        <a:pt x="4323" y="1885"/>
                        <a:pt x="4278" y="1846"/>
                        <a:pt x="4236" y="1811"/>
                      </a:cubicBezTo>
                      <a:cubicBezTo>
                        <a:pt x="4365" y="1756"/>
                        <a:pt x="4484" y="1679"/>
                        <a:pt x="4610" y="1615"/>
                      </a:cubicBezTo>
                      <a:cubicBezTo>
                        <a:pt x="4626" y="1608"/>
                        <a:pt x="4639" y="1602"/>
                        <a:pt x="4655" y="1592"/>
                      </a:cubicBezTo>
                      <a:lnTo>
                        <a:pt x="4658" y="1592"/>
                      </a:lnTo>
                      <a:cubicBezTo>
                        <a:pt x="4813" y="1521"/>
                        <a:pt x="4983" y="1489"/>
                        <a:pt x="5151" y="1524"/>
                      </a:cubicBezTo>
                      <a:cubicBezTo>
                        <a:pt x="5190" y="1531"/>
                        <a:pt x="5225" y="1543"/>
                        <a:pt x="5264" y="1566"/>
                      </a:cubicBezTo>
                      <a:cubicBezTo>
                        <a:pt x="5280" y="1576"/>
                        <a:pt x="5299" y="1585"/>
                        <a:pt x="5315" y="1595"/>
                      </a:cubicBezTo>
                      <a:cubicBezTo>
                        <a:pt x="5322" y="1602"/>
                        <a:pt x="5360" y="1631"/>
                        <a:pt x="5367" y="1627"/>
                      </a:cubicBezTo>
                      <a:cubicBezTo>
                        <a:pt x="5331" y="1637"/>
                        <a:pt x="5299" y="1650"/>
                        <a:pt x="5264" y="1666"/>
                      </a:cubicBezTo>
                      <a:cubicBezTo>
                        <a:pt x="5209" y="1624"/>
                        <a:pt x="5138" y="1608"/>
                        <a:pt x="5067" y="1602"/>
                      </a:cubicBezTo>
                      <a:cubicBezTo>
                        <a:pt x="5022" y="1598"/>
                        <a:pt x="4971" y="1595"/>
                        <a:pt x="4922" y="1598"/>
                      </a:cubicBezTo>
                      <a:cubicBezTo>
                        <a:pt x="4932" y="1608"/>
                        <a:pt x="4938" y="1621"/>
                        <a:pt x="4942" y="1634"/>
                      </a:cubicBezTo>
                      <a:cubicBezTo>
                        <a:pt x="4971" y="1631"/>
                        <a:pt x="5000" y="1631"/>
                        <a:pt x="5029" y="1631"/>
                      </a:cubicBezTo>
                      <a:cubicBezTo>
                        <a:pt x="5106" y="1631"/>
                        <a:pt x="5174" y="1647"/>
                        <a:pt x="5241" y="1676"/>
                      </a:cubicBezTo>
                      <a:cubicBezTo>
                        <a:pt x="5235" y="1679"/>
                        <a:pt x="5228" y="1682"/>
                        <a:pt x="5219" y="1685"/>
                      </a:cubicBezTo>
                      <a:cubicBezTo>
                        <a:pt x="5231" y="1692"/>
                        <a:pt x="5238" y="1704"/>
                        <a:pt x="5244" y="1714"/>
                      </a:cubicBezTo>
                      <a:cubicBezTo>
                        <a:pt x="5341" y="1669"/>
                        <a:pt x="5444" y="1637"/>
                        <a:pt x="5550" y="1627"/>
                      </a:cubicBezTo>
                      <a:cubicBezTo>
                        <a:pt x="5734" y="1618"/>
                        <a:pt x="5940" y="1695"/>
                        <a:pt x="6108" y="1811"/>
                      </a:cubicBezTo>
                      <a:cubicBezTo>
                        <a:pt x="6108" y="1811"/>
                        <a:pt x="6111" y="1811"/>
                        <a:pt x="6111" y="1814"/>
                      </a:cubicBezTo>
                      <a:cubicBezTo>
                        <a:pt x="6114" y="1817"/>
                        <a:pt x="6117" y="1820"/>
                        <a:pt x="6120" y="1820"/>
                      </a:cubicBezTo>
                      <a:cubicBezTo>
                        <a:pt x="6159" y="1846"/>
                        <a:pt x="6194" y="1878"/>
                        <a:pt x="6230" y="1908"/>
                      </a:cubicBezTo>
                      <a:cubicBezTo>
                        <a:pt x="6243" y="1914"/>
                        <a:pt x="6252" y="1920"/>
                        <a:pt x="6265" y="1927"/>
                      </a:cubicBezTo>
                      <a:cubicBezTo>
                        <a:pt x="6272" y="1924"/>
                        <a:pt x="6272" y="1917"/>
                        <a:pt x="6269" y="1911"/>
                      </a:cubicBezTo>
                      <a:cubicBezTo>
                        <a:pt x="6246" y="1885"/>
                        <a:pt x="6201" y="1846"/>
                        <a:pt x="6159" y="1811"/>
                      </a:cubicBezTo>
                      <a:cubicBezTo>
                        <a:pt x="6288" y="1756"/>
                        <a:pt x="6407" y="1679"/>
                        <a:pt x="6533" y="1615"/>
                      </a:cubicBezTo>
                      <a:cubicBezTo>
                        <a:pt x="6549" y="1608"/>
                        <a:pt x="6561" y="1602"/>
                        <a:pt x="6578" y="1592"/>
                      </a:cubicBezTo>
                      <a:lnTo>
                        <a:pt x="6581" y="1592"/>
                      </a:lnTo>
                      <a:cubicBezTo>
                        <a:pt x="6736" y="1521"/>
                        <a:pt x="6906" y="1489"/>
                        <a:pt x="7074" y="1524"/>
                      </a:cubicBezTo>
                      <a:cubicBezTo>
                        <a:pt x="7112" y="1531"/>
                        <a:pt x="7148" y="1543"/>
                        <a:pt x="7186" y="1566"/>
                      </a:cubicBezTo>
                      <a:cubicBezTo>
                        <a:pt x="7202" y="1576"/>
                        <a:pt x="7222" y="1585"/>
                        <a:pt x="7238" y="1595"/>
                      </a:cubicBezTo>
                      <a:cubicBezTo>
                        <a:pt x="7248" y="1602"/>
                        <a:pt x="7283" y="1631"/>
                        <a:pt x="7290" y="1627"/>
                      </a:cubicBezTo>
                      <a:cubicBezTo>
                        <a:pt x="7254" y="1637"/>
                        <a:pt x="7222" y="1650"/>
                        <a:pt x="7190" y="1666"/>
                      </a:cubicBezTo>
                      <a:cubicBezTo>
                        <a:pt x="7132" y="1624"/>
                        <a:pt x="7061" y="1608"/>
                        <a:pt x="6990" y="1602"/>
                      </a:cubicBezTo>
                      <a:cubicBezTo>
                        <a:pt x="6945" y="1598"/>
                        <a:pt x="6893" y="1595"/>
                        <a:pt x="6845" y="1598"/>
                      </a:cubicBezTo>
                      <a:cubicBezTo>
                        <a:pt x="6855" y="1608"/>
                        <a:pt x="6861" y="1621"/>
                        <a:pt x="6864" y="1634"/>
                      </a:cubicBezTo>
                      <a:cubicBezTo>
                        <a:pt x="6893" y="1631"/>
                        <a:pt x="6922" y="1631"/>
                        <a:pt x="6951" y="1631"/>
                      </a:cubicBezTo>
                      <a:cubicBezTo>
                        <a:pt x="7029" y="1631"/>
                        <a:pt x="7096" y="1647"/>
                        <a:pt x="7164" y="1676"/>
                      </a:cubicBezTo>
                      <a:cubicBezTo>
                        <a:pt x="7158" y="1679"/>
                        <a:pt x="7151" y="1682"/>
                        <a:pt x="7141" y="1685"/>
                      </a:cubicBezTo>
                      <a:cubicBezTo>
                        <a:pt x="7154" y="1692"/>
                        <a:pt x="7161" y="1704"/>
                        <a:pt x="7167" y="1714"/>
                      </a:cubicBezTo>
                      <a:cubicBezTo>
                        <a:pt x="7264" y="1669"/>
                        <a:pt x="7367" y="1637"/>
                        <a:pt x="7473" y="1627"/>
                      </a:cubicBezTo>
                      <a:cubicBezTo>
                        <a:pt x="7657" y="1618"/>
                        <a:pt x="7863" y="1695"/>
                        <a:pt x="8030" y="1811"/>
                      </a:cubicBezTo>
                      <a:lnTo>
                        <a:pt x="8033" y="1814"/>
                      </a:lnTo>
                      <a:cubicBezTo>
                        <a:pt x="8037" y="1817"/>
                        <a:pt x="8040" y="1820"/>
                        <a:pt x="8043" y="1820"/>
                      </a:cubicBezTo>
                      <a:cubicBezTo>
                        <a:pt x="8082" y="1846"/>
                        <a:pt x="8117" y="1878"/>
                        <a:pt x="8152" y="1908"/>
                      </a:cubicBezTo>
                      <a:cubicBezTo>
                        <a:pt x="8165" y="1914"/>
                        <a:pt x="8178" y="1920"/>
                        <a:pt x="8188" y="1927"/>
                      </a:cubicBezTo>
                      <a:cubicBezTo>
                        <a:pt x="8195" y="1924"/>
                        <a:pt x="8195" y="1917"/>
                        <a:pt x="8191" y="1911"/>
                      </a:cubicBezTo>
                      <a:cubicBezTo>
                        <a:pt x="8169" y="1885"/>
                        <a:pt x="8124" y="1846"/>
                        <a:pt x="8082" y="1811"/>
                      </a:cubicBezTo>
                      <a:cubicBezTo>
                        <a:pt x="8211" y="1756"/>
                        <a:pt x="8330" y="1679"/>
                        <a:pt x="8455" y="1615"/>
                      </a:cubicBezTo>
                      <a:cubicBezTo>
                        <a:pt x="8472" y="1608"/>
                        <a:pt x="8484" y="1602"/>
                        <a:pt x="8500" y="1592"/>
                      </a:cubicBezTo>
                      <a:lnTo>
                        <a:pt x="8504" y="1592"/>
                      </a:lnTo>
                      <a:cubicBezTo>
                        <a:pt x="8658" y="1521"/>
                        <a:pt x="8829" y="1489"/>
                        <a:pt x="8996" y="1524"/>
                      </a:cubicBezTo>
                      <a:cubicBezTo>
                        <a:pt x="9035" y="1531"/>
                        <a:pt x="9070" y="1543"/>
                        <a:pt x="9109" y="1566"/>
                      </a:cubicBezTo>
                      <a:cubicBezTo>
                        <a:pt x="9125" y="1576"/>
                        <a:pt x="9145" y="1585"/>
                        <a:pt x="9161" y="1595"/>
                      </a:cubicBezTo>
                      <a:cubicBezTo>
                        <a:pt x="9170" y="1602"/>
                        <a:pt x="9206" y="1631"/>
                        <a:pt x="9212" y="1627"/>
                      </a:cubicBezTo>
                      <a:cubicBezTo>
                        <a:pt x="9177" y="1637"/>
                        <a:pt x="9145" y="1650"/>
                        <a:pt x="9112" y="1666"/>
                      </a:cubicBezTo>
                      <a:cubicBezTo>
                        <a:pt x="9054" y="1624"/>
                        <a:pt x="8984" y="1608"/>
                        <a:pt x="8913" y="1602"/>
                      </a:cubicBezTo>
                      <a:cubicBezTo>
                        <a:pt x="8868" y="1598"/>
                        <a:pt x="8816" y="1595"/>
                        <a:pt x="8768" y="1598"/>
                      </a:cubicBezTo>
                      <a:cubicBezTo>
                        <a:pt x="8777" y="1608"/>
                        <a:pt x="8784" y="1621"/>
                        <a:pt x="8787" y="1634"/>
                      </a:cubicBezTo>
                      <a:cubicBezTo>
                        <a:pt x="8816" y="1631"/>
                        <a:pt x="8845" y="1631"/>
                        <a:pt x="8874" y="1631"/>
                      </a:cubicBezTo>
                      <a:cubicBezTo>
                        <a:pt x="8951" y="1631"/>
                        <a:pt x="9019" y="1647"/>
                        <a:pt x="9086" y="1676"/>
                      </a:cubicBezTo>
                      <a:cubicBezTo>
                        <a:pt x="9080" y="1679"/>
                        <a:pt x="9073" y="1682"/>
                        <a:pt x="9064" y="1685"/>
                      </a:cubicBezTo>
                      <a:cubicBezTo>
                        <a:pt x="9077" y="1692"/>
                        <a:pt x="9083" y="1704"/>
                        <a:pt x="9090" y="1714"/>
                      </a:cubicBezTo>
                      <a:cubicBezTo>
                        <a:pt x="9186" y="1669"/>
                        <a:pt x="9289" y="1637"/>
                        <a:pt x="9396" y="1627"/>
                      </a:cubicBezTo>
                      <a:cubicBezTo>
                        <a:pt x="9579" y="1618"/>
                        <a:pt x="9786" y="1695"/>
                        <a:pt x="9953" y="1811"/>
                      </a:cubicBezTo>
                      <a:cubicBezTo>
                        <a:pt x="9953" y="1811"/>
                        <a:pt x="9956" y="1811"/>
                        <a:pt x="9956" y="1814"/>
                      </a:cubicBezTo>
                      <a:cubicBezTo>
                        <a:pt x="9959" y="1817"/>
                        <a:pt x="9962" y="1820"/>
                        <a:pt x="9966" y="1820"/>
                      </a:cubicBezTo>
                      <a:cubicBezTo>
                        <a:pt x="10004" y="1846"/>
                        <a:pt x="10040" y="1878"/>
                        <a:pt x="10075" y="1908"/>
                      </a:cubicBezTo>
                      <a:cubicBezTo>
                        <a:pt x="10088" y="1914"/>
                        <a:pt x="10101" y="1920"/>
                        <a:pt x="10111" y="1927"/>
                      </a:cubicBezTo>
                      <a:cubicBezTo>
                        <a:pt x="10117" y="1924"/>
                        <a:pt x="10117" y="1917"/>
                        <a:pt x="10114" y="1911"/>
                      </a:cubicBezTo>
                      <a:cubicBezTo>
                        <a:pt x="10091" y="1885"/>
                        <a:pt x="10046" y="1846"/>
                        <a:pt x="10004" y="1811"/>
                      </a:cubicBezTo>
                      <a:cubicBezTo>
                        <a:pt x="10133" y="1756"/>
                        <a:pt x="10252" y="1679"/>
                        <a:pt x="10378" y="1615"/>
                      </a:cubicBezTo>
                      <a:cubicBezTo>
                        <a:pt x="10394" y="1608"/>
                        <a:pt x="10407" y="1602"/>
                        <a:pt x="10423" y="1592"/>
                      </a:cubicBezTo>
                      <a:lnTo>
                        <a:pt x="10426" y="1592"/>
                      </a:lnTo>
                      <a:cubicBezTo>
                        <a:pt x="10581" y="1521"/>
                        <a:pt x="10752" y="1489"/>
                        <a:pt x="10919" y="1524"/>
                      </a:cubicBezTo>
                      <a:cubicBezTo>
                        <a:pt x="10958" y="1531"/>
                        <a:pt x="10993" y="1543"/>
                        <a:pt x="11032" y="1566"/>
                      </a:cubicBezTo>
                      <a:cubicBezTo>
                        <a:pt x="11048" y="1576"/>
                        <a:pt x="11067" y="1585"/>
                        <a:pt x="11083" y="1595"/>
                      </a:cubicBezTo>
                      <a:cubicBezTo>
                        <a:pt x="11093" y="1602"/>
                        <a:pt x="11128" y="1631"/>
                        <a:pt x="11135" y="1627"/>
                      </a:cubicBezTo>
                      <a:cubicBezTo>
                        <a:pt x="11099" y="1637"/>
                        <a:pt x="11067" y="1650"/>
                        <a:pt x="11035" y="1666"/>
                      </a:cubicBezTo>
                      <a:cubicBezTo>
                        <a:pt x="10977" y="1624"/>
                        <a:pt x="10906" y="1608"/>
                        <a:pt x="10835" y="1602"/>
                      </a:cubicBezTo>
                      <a:cubicBezTo>
                        <a:pt x="10790" y="1598"/>
                        <a:pt x="10739" y="1595"/>
                        <a:pt x="10690" y="1598"/>
                      </a:cubicBezTo>
                      <a:cubicBezTo>
                        <a:pt x="10700" y="1608"/>
                        <a:pt x="10707" y="1621"/>
                        <a:pt x="10710" y="1634"/>
                      </a:cubicBezTo>
                      <a:cubicBezTo>
                        <a:pt x="10739" y="1631"/>
                        <a:pt x="10768" y="1631"/>
                        <a:pt x="10797" y="1631"/>
                      </a:cubicBezTo>
                      <a:cubicBezTo>
                        <a:pt x="10874" y="1631"/>
                        <a:pt x="10942" y="1647"/>
                        <a:pt x="11009" y="1676"/>
                      </a:cubicBezTo>
                      <a:cubicBezTo>
                        <a:pt x="11003" y="1679"/>
                        <a:pt x="10996" y="1682"/>
                        <a:pt x="10987" y="1685"/>
                      </a:cubicBezTo>
                      <a:cubicBezTo>
                        <a:pt x="11000" y="1692"/>
                        <a:pt x="11006" y="1704"/>
                        <a:pt x="11012" y="1714"/>
                      </a:cubicBezTo>
                      <a:cubicBezTo>
                        <a:pt x="11109" y="1669"/>
                        <a:pt x="11212" y="1637"/>
                        <a:pt x="11318" y="1627"/>
                      </a:cubicBezTo>
                      <a:cubicBezTo>
                        <a:pt x="11502" y="1618"/>
                        <a:pt x="11708" y="1695"/>
                        <a:pt x="11876" y="1811"/>
                      </a:cubicBezTo>
                      <a:lnTo>
                        <a:pt x="11879" y="1814"/>
                      </a:lnTo>
                      <a:cubicBezTo>
                        <a:pt x="11882" y="1817"/>
                        <a:pt x="11885" y="1820"/>
                        <a:pt x="11889" y="1820"/>
                      </a:cubicBezTo>
                      <a:cubicBezTo>
                        <a:pt x="11927" y="1846"/>
                        <a:pt x="11962" y="1878"/>
                        <a:pt x="11998" y="1908"/>
                      </a:cubicBezTo>
                      <a:cubicBezTo>
                        <a:pt x="12011" y="1914"/>
                        <a:pt x="12024" y="1920"/>
                        <a:pt x="12033" y="1927"/>
                      </a:cubicBezTo>
                      <a:cubicBezTo>
                        <a:pt x="12040" y="1924"/>
                        <a:pt x="12040" y="1917"/>
                        <a:pt x="12037" y="1911"/>
                      </a:cubicBezTo>
                      <a:cubicBezTo>
                        <a:pt x="12014" y="1885"/>
                        <a:pt x="11969" y="1846"/>
                        <a:pt x="11927" y="1811"/>
                      </a:cubicBezTo>
                      <a:cubicBezTo>
                        <a:pt x="12056" y="1756"/>
                        <a:pt x="12175" y="1679"/>
                        <a:pt x="12301" y="1615"/>
                      </a:cubicBezTo>
                      <a:cubicBezTo>
                        <a:pt x="12317" y="1608"/>
                        <a:pt x="12330" y="1602"/>
                        <a:pt x="12346" y="1592"/>
                      </a:cubicBezTo>
                      <a:lnTo>
                        <a:pt x="12349" y="1592"/>
                      </a:lnTo>
                      <a:cubicBezTo>
                        <a:pt x="12503" y="1521"/>
                        <a:pt x="12674" y="1489"/>
                        <a:pt x="12842" y="1524"/>
                      </a:cubicBezTo>
                      <a:cubicBezTo>
                        <a:pt x="12880" y="1531"/>
                        <a:pt x="12916" y="1543"/>
                        <a:pt x="12955" y="1566"/>
                      </a:cubicBezTo>
                      <a:cubicBezTo>
                        <a:pt x="12971" y="1576"/>
                        <a:pt x="12990" y="1585"/>
                        <a:pt x="13006" y="1595"/>
                      </a:cubicBezTo>
                      <a:cubicBezTo>
                        <a:pt x="13015" y="1602"/>
                        <a:pt x="13051" y="1631"/>
                        <a:pt x="13057" y="1627"/>
                      </a:cubicBezTo>
                      <a:cubicBezTo>
                        <a:pt x="13022" y="1637"/>
                        <a:pt x="12990" y="1650"/>
                        <a:pt x="12958" y="1666"/>
                      </a:cubicBezTo>
                      <a:cubicBezTo>
                        <a:pt x="12900" y="1624"/>
                        <a:pt x="12829" y="1608"/>
                        <a:pt x="12758" y="1602"/>
                      </a:cubicBezTo>
                      <a:cubicBezTo>
                        <a:pt x="12713" y="1598"/>
                        <a:pt x="12661" y="1595"/>
                        <a:pt x="12613" y="1598"/>
                      </a:cubicBezTo>
                      <a:cubicBezTo>
                        <a:pt x="12623" y="1608"/>
                        <a:pt x="12629" y="1621"/>
                        <a:pt x="12632" y="1634"/>
                      </a:cubicBezTo>
                      <a:cubicBezTo>
                        <a:pt x="12661" y="1631"/>
                        <a:pt x="12690" y="1631"/>
                        <a:pt x="12719" y="1631"/>
                      </a:cubicBezTo>
                      <a:cubicBezTo>
                        <a:pt x="12797" y="1631"/>
                        <a:pt x="12864" y="1647"/>
                        <a:pt x="12932" y="1676"/>
                      </a:cubicBezTo>
                      <a:cubicBezTo>
                        <a:pt x="12925" y="1679"/>
                        <a:pt x="12919" y="1682"/>
                        <a:pt x="12909" y="1685"/>
                      </a:cubicBezTo>
                      <a:cubicBezTo>
                        <a:pt x="12922" y="1692"/>
                        <a:pt x="12929" y="1704"/>
                        <a:pt x="12935" y="1714"/>
                      </a:cubicBezTo>
                      <a:cubicBezTo>
                        <a:pt x="13032" y="1669"/>
                        <a:pt x="13135" y="1637"/>
                        <a:pt x="13241" y="1627"/>
                      </a:cubicBezTo>
                      <a:cubicBezTo>
                        <a:pt x="13473" y="1615"/>
                        <a:pt x="13737" y="1740"/>
                        <a:pt x="13921" y="1908"/>
                      </a:cubicBezTo>
                      <a:cubicBezTo>
                        <a:pt x="13933" y="1914"/>
                        <a:pt x="13946" y="1920"/>
                        <a:pt x="13956" y="1927"/>
                      </a:cubicBezTo>
                      <a:cubicBezTo>
                        <a:pt x="13962" y="1924"/>
                        <a:pt x="13962" y="1917"/>
                        <a:pt x="13959" y="1911"/>
                      </a:cubicBezTo>
                      <a:cubicBezTo>
                        <a:pt x="13937" y="1888"/>
                        <a:pt x="13895" y="1849"/>
                        <a:pt x="13856" y="1817"/>
                      </a:cubicBezTo>
                      <a:cubicBezTo>
                        <a:pt x="13985" y="1759"/>
                        <a:pt x="14106" y="1682"/>
                        <a:pt x="14232" y="1618"/>
                      </a:cubicBezTo>
                      <a:cubicBezTo>
                        <a:pt x="14248" y="1611"/>
                        <a:pt x="14261" y="1602"/>
                        <a:pt x="14277" y="1595"/>
                      </a:cubicBezTo>
                      <a:lnTo>
                        <a:pt x="14280" y="1595"/>
                      </a:lnTo>
                      <a:cubicBezTo>
                        <a:pt x="14435" y="1524"/>
                        <a:pt x="14605" y="1492"/>
                        <a:pt x="14770" y="1527"/>
                      </a:cubicBezTo>
                      <a:cubicBezTo>
                        <a:pt x="14812" y="1534"/>
                        <a:pt x="14847" y="1547"/>
                        <a:pt x="14882" y="1566"/>
                      </a:cubicBezTo>
                      <a:cubicBezTo>
                        <a:pt x="14902" y="1576"/>
                        <a:pt x="14918" y="1589"/>
                        <a:pt x="14937" y="1598"/>
                      </a:cubicBezTo>
                      <a:cubicBezTo>
                        <a:pt x="14944" y="1605"/>
                        <a:pt x="14979" y="1631"/>
                        <a:pt x="14989" y="1631"/>
                      </a:cubicBezTo>
                      <a:cubicBezTo>
                        <a:pt x="14953" y="1640"/>
                        <a:pt x="14921" y="1653"/>
                        <a:pt x="14886" y="1669"/>
                      </a:cubicBezTo>
                      <a:cubicBezTo>
                        <a:pt x="14828" y="1627"/>
                        <a:pt x="14757" y="1611"/>
                        <a:pt x="14689" y="1605"/>
                      </a:cubicBezTo>
                      <a:cubicBezTo>
                        <a:pt x="14641" y="1602"/>
                        <a:pt x="14593" y="1598"/>
                        <a:pt x="14544" y="1602"/>
                      </a:cubicBezTo>
                      <a:cubicBezTo>
                        <a:pt x="14554" y="1611"/>
                        <a:pt x="14560" y="1624"/>
                        <a:pt x="14560" y="1637"/>
                      </a:cubicBezTo>
                      <a:cubicBezTo>
                        <a:pt x="14593" y="1634"/>
                        <a:pt x="14622" y="1634"/>
                        <a:pt x="14651" y="1634"/>
                      </a:cubicBezTo>
                      <a:cubicBezTo>
                        <a:pt x="14725" y="1634"/>
                        <a:pt x="14796" y="1647"/>
                        <a:pt x="14863" y="1679"/>
                      </a:cubicBezTo>
                      <a:cubicBezTo>
                        <a:pt x="14857" y="1682"/>
                        <a:pt x="14847" y="1685"/>
                        <a:pt x="14841" y="1688"/>
                      </a:cubicBezTo>
                      <a:cubicBezTo>
                        <a:pt x="14853" y="1695"/>
                        <a:pt x="14860" y="1708"/>
                        <a:pt x="14866" y="1717"/>
                      </a:cubicBezTo>
                      <a:cubicBezTo>
                        <a:pt x="14963" y="1672"/>
                        <a:pt x="15063" y="1637"/>
                        <a:pt x="15172" y="1631"/>
                      </a:cubicBezTo>
                      <a:cubicBezTo>
                        <a:pt x="15356" y="1621"/>
                        <a:pt x="15559" y="1695"/>
                        <a:pt x="15726" y="1814"/>
                      </a:cubicBezTo>
                      <a:cubicBezTo>
                        <a:pt x="15730" y="1814"/>
                        <a:pt x="15730" y="1814"/>
                        <a:pt x="15733" y="1817"/>
                      </a:cubicBezTo>
                      <a:cubicBezTo>
                        <a:pt x="15733" y="1820"/>
                        <a:pt x="15739" y="1820"/>
                        <a:pt x="15742" y="1824"/>
                      </a:cubicBezTo>
                      <a:cubicBezTo>
                        <a:pt x="15781" y="1849"/>
                        <a:pt x="15816" y="1878"/>
                        <a:pt x="15849" y="1911"/>
                      </a:cubicBezTo>
                      <a:cubicBezTo>
                        <a:pt x="15862" y="1917"/>
                        <a:pt x="15874" y="1924"/>
                        <a:pt x="15887" y="1930"/>
                      </a:cubicBezTo>
                      <a:cubicBezTo>
                        <a:pt x="15891" y="1927"/>
                        <a:pt x="15894" y="1920"/>
                        <a:pt x="15887" y="1914"/>
                      </a:cubicBezTo>
                      <a:cubicBezTo>
                        <a:pt x="15868" y="1888"/>
                        <a:pt x="15823" y="1849"/>
                        <a:pt x="15781" y="1814"/>
                      </a:cubicBezTo>
                      <a:cubicBezTo>
                        <a:pt x="15910" y="1759"/>
                        <a:pt x="16029" y="1682"/>
                        <a:pt x="16155" y="1618"/>
                      </a:cubicBezTo>
                      <a:cubicBezTo>
                        <a:pt x="16171" y="1611"/>
                        <a:pt x="16183" y="1602"/>
                        <a:pt x="16200" y="1595"/>
                      </a:cubicBezTo>
                      <a:lnTo>
                        <a:pt x="16203" y="1595"/>
                      </a:lnTo>
                      <a:cubicBezTo>
                        <a:pt x="16358" y="1524"/>
                        <a:pt x="16528" y="1492"/>
                        <a:pt x="16692" y="1527"/>
                      </a:cubicBezTo>
                      <a:cubicBezTo>
                        <a:pt x="16734" y="1534"/>
                        <a:pt x="16770" y="1547"/>
                        <a:pt x="16805" y="1566"/>
                      </a:cubicBezTo>
                      <a:cubicBezTo>
                        <a:pt x="16824" y="1576"/>
                        <a:pt x="16840" y="1589"/>
                        <a:pt x="16860" y="1598"/>
                      </a:cubicBezTo>
                      <a:cubicBezTo>
                        <a:pt x="16866" y="1605"/>
                        <a:pt x="16902" y="1631"/>
                        <a:pt x="16912" y="1631"/>
                      </a:cubicBezTo>
                      <a:cubicBezTo>
                        <a:pt x="16876" y="1640"/>
                        <a:pt x="16844" y="1653"/>
                        <a:pt x="16808" y="1669"/>
                      </a:cubicBezTo>
                      <a:cubicBezTo>
                        <a:pt x="16751" y="1627"/>
                        <a:pt x="16680" y="1611"/>
                        <a:pt x="16612" y="1605"/>
                      </a:cubicBezTo>
                      <a:cubicBezTo>
                        <a:pt x="16564" y="1602"/>
                        <a:pt x="16515" y="1598"/>
                        <a:pt x="16467" y="1602"/>
                      </a:cubicBezTo>
                      <a:cubicBezTo>
                        <a:pt x="16477" y="1611"/>
                        <a:pt x="16483" y="1624"/>
                        <a:pt x="16483" y="1637"/>
                      </a:cubicBezTo>
                      <a:cubicBezTo>
                        <a:pt x="16515" y="1634"/>
                        <a:pt x="16544" y="1634"/>
                        <a:pt x="16573" y="1634"/>
                      </a:cubicBezTo>
                      <a:cubicBezTo>
                        <a:pt x="16647" y="1634"/>
                        <a:pt x="16718" y="1647"/>
                        <a:pt x="16786" y="1679"/>
                      </a:cubicBezTo>
                      <a:cubicBezTo>
                        <a:pt x="16780" y="1682"/>
                        <a:pt x="16770" y="1685"/>
                        <a:pt x="16763" y="1688"/>
                      </a:cubicBezTo>
                      <a:cubicBezTo>
                        <a:pt x="16776" y="1695"/>
                        <a:pt x="16783" y="1708"/>
                        <a:pt x="16789" y="1717"/>
                      </a:cubicBezTo>
                      <a:cubicBezTo>
                        <a:pt x="16886" y="1672"/>
                        <a:pt x="16989" y="1637"/>
                        <a:pt x="17095" y="1631"/>
                      </a:cubicBezTo>
                      <a:cubicBezTo>
                        <a:pt x="17279" y="1621"/>
                        <a:pt x="17481" y="1695"/>
                        <a:pt x="17649" y="1814"/>
                      </a:cubicBezTo>
                      <a:cubicBezTo>
                        <a:pt x="17652" y="1814"/>
                        <a:pt x="17652" y="1814"/>
                        <a:pt x="17655" y="1817"/>
                      </a:cubicBezTo>
                      <a:cubicBezTo>
                        <a:pt x="17659" y="1820"/>
                        <a:pt x="17662" y="1820"/>
                        <a:pt x="17665" y="1824"/>
                      </a:cubicBezTo>
                      <a:cubicBezTo>
                        <a:pt x="17704" y="1849"/>
                        <a:pt x="17739" y="1878"/>
                        <a:pt x="17771" y="1911"/>
                      </a:cubicBezTo>
                      <a:cubicBezTo>
                        <a:pt x="17784" y="1917"/>
                        <a:pt x="17797" y="1924"/>
                        <a:pt x="17810" y="1930"/>
                      </a:cubicBezTo>
                      <a:cubicBezTo>
                        <a:pt x="17813" y="1927"/>
                        <a:pt x="17817" y="1920"/>
                        <a:pt x="17810" y="1914"/>
                      </a:cubicBezTo>
                      <a:cubicBezTo>
                        <a:pt x="17791" y="1888"/>
                        <a:pt x="17746" y="1849"/>
                        <a:pt x="17704" y="1814"/>
                      </a:cubicBezTo>
                      <a:cubicBezTo>
                        <a:pt x="17833" y="1759"/>
                        <a:pt x="17952" y="1682"/>
                        <a:pt x="18077" y="1618"/>
                      </a:cubicBezTo>
                      <a:cubicBezTo>
                        <a:pt x="18094" y="1611"/>
                        <a:pt x="18106" y="1602"/>
                        <a:pt x="18122" y="1595"/>
                      </a:cubicBezTo>
                      <a:lnTo>
                        <a:pt x="18126" y="1595"/>
                      </a:lnTo>
                      <a:cubicBezTo>
                        <a:pt x="18280" y="1524"/>
                        <a:pt x="18451" y="1492"/>
                        <a:pt x="18615" y="1527"/>
                      </a:cubicBezTo>
                      <a:cubicBezTo>
                        <a:pt x="18657" y="1534"/>
                        <a:pt x="18692" y="1547"/>
                        <a:pt x="18728" y="1566"/>
                      </a:cubicBezTo>
                      <a:cubicBezTo>
                        <a:pt x="18747" y="1576"/>
                        <a:pt x="18763" y="1589"/>
                        <a:pt x="18783" y="1598"/>
                      </a:cubicBezTo>
                      <a:cubicBezTo>
                        <a:pt x="18789" y="1605"/>
                        <a:pt x="18824" y="1631"/>
                        <a:pt x="18834" y="1631"/>
                      </a:cubicBezTo>
                      <a:cubicBezTo>
                        <a:pt x="18799" y="1640"/>
                        <a:pt x="18767" y="1653"/>
                        <a:pt x="18731" y="1669"/>
                      </a:cubicBezTo>
                      <a:cubicBezTo>
                        <a:pt x="18673" y="1627"/>
                        <a:pt x="18602" y="1611"/>
                        <a:pt x="18535" y="1605"/>
                      </a:cubicBezTo>
                      <a:cubicBezTo>
                        <a:pt x="18486" y="1602"/>
                        <a:pt x="18438" y="1598"/>
                        <a:pt x="18390" y="1602"/>
                      </a:cubicBezTo>
                      <a:cubicBezTo>
                        <a:pt x="18399" y="1611"/>
                        <a:pt x="18406" y="1624"/>
                        <a:pt x="18406" y="1637"/>
                      </a:cubicBezTo>
                      <a:cubicBezTo>
                        <a:pt x="18438" y="1634"/>
                        <a:pt x="18467" y="1634"/>
                        <a:pt x="18496" y="1634"/>
                      </a:cubicBezTo>
                      <a:cubicBezTo>
                        <a:pt x="18570" y="1634"/>
                        <a:pt x="18641" y="1647"/>
                        <a:pt x="18708" y="1679"/>
                      </a:cubicBezTo>
                      <a:cubicBezTo>
                        <a:pt x="18702" y="1682"/>
                        <a:pt x="18692" y="1685"/>
                        <a:pt x="18686" y="1688"/>
                      </a:cubicBezTo>
                      <a:cubicBezTo>
                        <a:pt x="18699" y="1695"/>
                        <a:pt x="18705" y="1708"/>
                        <a:pt x="18712" y="1717"/>
                      </a:cubicBezTo>
                      <a:cubicBezTo>
                        <a:pt x="18808" y="1672"/>
                        <a:pt x="18911" y="1637"/>
                        <a:pt x="19018" y="1631"/>
                      </a:cubicBezTo>
                      <a:cubicBezTo>
                        <a:pt x="19201" y="1621"/>
                        <a:pt x="19404" y="1695"/>
                        <a:pt x="19572" y="1814"/>
                      </a:cubicBezTo>
                      <a:cubicBezTo>
                        <a:pt x="19575" y="1814"/>
                        <a:pt x="19575" y="1814"/>
                        <a:pt x="19578" y="1817"/>
                      </a:cubicBezTo>
                      <a:cubicBezTo>
                        <a:pt x="19581" y="1820"/>
                        <a:pt x="19584" y="1820"/>
                        <a:pt x="19588" y="1824"/>
                      </a:cubicBezTo>
                      <a:cubicBezTo>
                        <a:pt x="19626" y="1849"/>
                        <a:pt x="19662" y="1878"/>
                        <a:pt x="19694" y="1911"/>
                      </a:cubicBezTo>
                      <a:cubicBezTo>
                        <a:pt x="19707" y="1917"/>
                        <a:pt x="19720" y="1924"/>
                        <a:pt x="19733" y="1930"/>
                      </a:cubicBezTo>
                      <a:cubicBezTo>
                        <a:pt x="19736" y="1927"/>
                        <a:pt x="19739" y="1920"/>
                        <a:pt x="19733" y="1914"/>
                      </a:cubicBezTo>
                      <a:cubicBezTo>
                        <a:pt x="19713" y="1888"/>
                        <a:pt x="19668" y="1849"/>
                        <a:pt x="19626" y="1814"/>
                      </a:cubicBezTo>
                      <a:cubicBezTo>
                        <a:pt x="19755" y="1759"/>
                        <a:pt x="19874" y="1682"/>
                        <a:pt x="20000" y="1618"/>
                      </a:cubicBezTo>
                      <a:cubicBezTo>
                        <a:pt x="20016" y="1611"/>
                        <a:pt x="20029" y="1602"/>
                        <a:pt x="20045" y="1595"/>
                      </a:cubicBezTo>
                      <a:lnTo>
                        <a:pt x="20048" y="1595"/>
                      </a:lnTo>
                      <a:cubicBezTo>
                        <a:pt x="20203" y="1524"/>
                        <a:pt x="20374" y="1492"/>
                        <a:pt x="20538" y="1527"/>
                      </a:cubicBezTo>
                      <a:cubicBezTo>
                        <a:pt x="20580" y="1534"/>
                        <a:pt x="20615" y="1547"/>
                        <a:pt x="20650" y="1566"/>
                      </a:cubicBezTo>
                      <a:cubicBezTo>
                        <a:pt x="20670" y="1576"/>
                        <a:pt x="20689" y="1589"/>
                        <a:pt x="20705" y="1598"/>
                      </a:cubicBezTo>
                      <a:cubicBezTo>
                        <a:pt x="20712" y="1605"/>
                        <a:pt x="20747" y="1631"/>
                        <a:pt x="20757" y="1631"/>
                      </a:cubicBezTo>
                      <a:cubicBezTo>
                        <a:pt x="20722" y="1640"/>
                        <a:pt x="20689" y="1653"/>
                        <a:pt x="20654" y="1669"/>
                      </a:cubicBezTo>
                      <a:cubicBezTo>
                        <a:pt x="20599" y="1627"/>
                        <a:pt x="20525" y="1611"/>
                        <a:pt x="20457" y="1605"/>
                      </a:cubicBezTo>
                      <a:cubicBezTo>
                        <a:pt x="20409" y="1602"/>
                        <a:pt x="20361" y="1598"/>
                        <a:pt x="20312" y="1602"/>
                      </a:cubicBezTo>
                      <a:cubicBezTo>
                        <a:pt x="20322" y="1611"/>
                        <a:pt x="20329" y="1624"/>
                        <a:pt x="20332" y="1637"/>
                      </a:cubicBezTo>
                      <a:cubicBezTo>
                        <a:pt x="20361" y="1634"/>
                        <a:pt x="20390" y="1634"/>
                        <a:pt x="20419" y="1634"/>
                      </a:cubicBezTo>
                      <a:cubicBezTo>
                        <a:pt x="20496" y="1634"/>
                        <a:pt x="20564" y="1647"/>
                        <a:pt x="20631" y="1679"/>
                      </a:cubicBezTo>
                      <a:cubicBezTo>
                        <a:pt x="20625" y="1682"/>
                        <a:pt x="20615" y="1685"/>
                        <a:pt x="20609" y="1688"/>
                      </a:cubicBezTo>
                      <a:cubicBezTo>
                        <a:pt x="20622" y="1695"/>
                        <a:pt x="20628" y="1708"/>
                        <a:pt x="20634" y="1717"/>
                      </a:cubicBezTo>
                      <a:cubicBezTo>
                        <a:pt x="20731" y="1672"/>
                        <a:pt x="20834" y="1637"/>
                        <a:pt x="20940" y="1631"/>
                      </a:cubicBezTo>
                      <a:cubicBezTo>
                        <a:pt x="21124" y="1621"/>
                        <a:pt x="21327" y="1695"/>
                        <a:pt x="21498" y="1814"/>
                      </a:cubicBezTo>
                      <a:lnTo>
                        <a:pt x="21501" y="1817"/>
                      </a:lnTo>
                      <a:cubicBezTo>
                        <a:pt x="21504" y="1820"/>
                        <a:pt x="21507" y="1820"/>
                        <a:pt x="21511" y="1824"/>
                      </a:cubicBezTo>
                      <a:cubicBezTo>
                        <a:pt x="21549" y="1849"/>
                        <a:pt x="21584" y="1878"/>
                        <a:pt x="21617" y="1911"/>
                      </a:cubicBezTo>
                      <a:cubicBezTo>
                        <a:pt x="21630" y="1917"/>
                        <a:pt x="21643" y="1924"/>
                        <a:pt x="21655" y="1930"/>
                      </a:cubicBezTo>
                      <a:cubicBezTo>
                        <a:pt x="21659" y="1927"/>
                        <a:pt x="21662" y="1920"/>
                        <a:pt x="21655" y="1914"/>
                      </a:cubicBezTo>
                      <a:cubicBezTo>
                        <a:pt x="21636" y="1888"/>
                        <a:pt x="21591" y="1849"/>
                        <a:pt x="21549" y="1814"/>
                      </a:cubicBezTo>
                      <a:cubicBezTo>
                        <a:pt x="21678" y="1759"/>
                        <a:pt x="21797" y="1682"/>
                        <a:pt x="21923" y="1618"/>
                      </a:cubicBezTo>
                      <a:cubicBezTo>
                        <a:pt x="21939" y="1611"/>
                        <a:pt x="21952" y="1602"/>
                        <a:pt x="21968" y="1595"/>
                      </a:cubicBezTo>
                      <a:lnTo>
                        <a:pt x="21971" y="1595"/>
                      </a:lnTo>
                      <a:cubicBezTo>
                        <a:pt x="22125" y="1524"/>
                        <a:pt x="22296" y="1492"/>
                        <a:pt x="22461" y="1527"/>
                      </a:cubicBezTo>
                      <a:cubicBezTo>
                        <a:pt x="22502" y="1534"/>
                        <a:pt x="22538" y="1547"/>
                        <a:pt x="22577" y="1566"/>
                      </a:cubicBezTo>
                      <a:cubicBezTo>
                        <a:pt x="22593" y="1576"/>
                        <a:pt x="22612" y="1589"/>
                        <a:pt x="22628" y="1598"/>
                      </a:cubicBezTo>
                      <a:cubicBezTo>
                        <a:pt x="22634" y="1605"/>
                        <a:pt x="22670" y="1631"/>
                        <a:pt x="22680" y="1631"/>
                      </a:cubicBezTo>
                      <a:cubicBezTo>
                        <a:pt x="22644" y="1640"/>
                        <a:pt x="22612" y="1653"/>
                        <a:pt x="22577" y="1669"/>
                      </a:cubicBezTo>
                      <a:cubicBezTo>
                        <a:pt x="22522" y="1627"/>
                        <a:pt x="22448" y="1611"/>
                        <a:pt x="22380" y="1605"/>
                      </a:cubicBezTo>
                      <a:cubicBezTo>
                        <a:pt x="22335" y="1602"/>
                        <a:pt x="22283" y="1598"/>
                        <a:pt x="22235" y="1602"/>
                      </a:cubicBezTo>
                      <a:cubicBezTo>
                        <a:pt x="22245" y="1611"/>
                        <a:pt x="22251" y="1624"/>
                        <a:pt x="22254" y="1637"/>
                      </a:cubicBezTo>
                      <a:cubicBezTo>
                        <a:pt x="22283" y="1634"/>
                        <a:pt x="22312" y="1634"/>
                        <a:pt x="22341" y="1634"/>
                      </a:cubicBezTo>
                      <a:cubicBezTo>
                        <a:pt x="22419" y="1634"/>
                        <a:pt x="22486" y="1647"/>
                        <a:pt x="22554" y="1679"/>
                      </a:cubicBezTo>
                      <a:cubicBezTo>
                        <a:pt x="22548" y="1682"/>
                        <a:pt x="22538" y="1685"/>
                        <a:pt x="22531" y="1688"/>
                      </a:cubicBezTo>
                      <a:cubicBezTo>
                        <a:pt x="22544" y="1695"/>
                        <a:pt x="22551" y="1708"/>
                        <a:pt x="22557" y="1717"/>
                      </a:cubicBezTo>
                      <a:cubicBezTo>
                        <a:pt x="22654" y="1672"/>
                        <a:pt x="22757" y="1637"/>
                        <a:pt x="22863" y="1631"/>
                      </a:cubicBezTo>
                      <a:cubicBezTo>
                        <a:pt x="23047" y="1621"/>
                        <a:pt x="23250" y="1695"/>
                        <a:pt x="23420" y="1814"/>
                      </a:cubicBezTo>
                      <a:lnTo>
                        <a:pt x="23423" y="1817"/>
                      </a:lnTo>
                      <a:cubicBezTo>
                        <a:pt x="23427" y="1820"/>
                        <a:pt x="23430" y="1820"/>
                        <a:pt x="23433" y="1824"/>
                      </a:cubicBezTo>
                      <a:cubicBezTo>
                        <a:pt x="23472" y="1849"/>
                        <a:pt x="23507" y="1878"/>
                        <a:pt x="23539" y="1911"/>
                      </a:cubicBezTo>
                      <a:cubicBezTo>
                        <a:pt x="23552" y="1917"/>
                        <a:pt x="23565" y="1924"/>
                        <a:pt x="23578" y="1930"/>
                      </a:cubicBezTo>
                      <a:cubicBezTo>
                        <a:pt x="23581" y="1927"/>
                        <a:pt x="23584" y="1920"/>
                        <a:pt x="23578" y="1914"/>
                      </a:cubicBezTo>
                      <a:cubicBezTo>
                        <a:pt x="23559" y="1888"/>
                        <a:pt x="23514" y="1849"/>
                        <a:pt x="23472" y="1814"/>
                      </a:cubicBezTo>
                      <a:cubicBezTo>
                        <a:pt x="23601" y="1759"/>
                        <a:pt x="23720" y="1682"/>
                        <a:pt x="23845" y="1618"/>
                      </a:cubicBezTo>
                      <a:cubicBezTo>
                        <a:pt x="23861" y="1611"/>
                        <a:pt x="23874" y="1602"/>
                        <a:pt x="23891" y="1595"/>
                      </a:cubicBezTo>
                      <a:lnTo>
                        <a:pt x="23894" y="1595"/>
                      </a:lnTo>
                      <a:cubicBezTo>
                        <a:pt x="24048" y="1524"/>
                        <a:pt x="24219" y="1492"/>
                        <a:pt x="24383" y="1527"/>
                      </a:cubicBezTo>
                      <a:cubicBezTo>
                        <a:pt x="24425" y="1534"/>
                        <a:pt x="24460" y="1547"/>
                        <a:pt x="24499" y="1566"/>
                      </a:cubicBezTo>
                      <a:cubicBezTo>
                        <a:pt x="24515" y="1576"/>
                        <a:pt x="24535" y="1589"/>
                        <a:pt x="24551" y="1598"/>
                      </a:cubicBezTo>
                      <a:cubicBezTo>
                        <a:pt x="24557" y="1605"/>
                        <a:pt x="24592" y="1631"/>
                        <a:pt x="24602" y="1631"/>
                      </a:cubicBezTo>
                      <a:cubicBezTo>
                        <a:pt x="24567" y="1640"/>
                        <a:pt x="24535" y="1653"/>
                        <a:pt x="24499" y="1669"/>
                      </a:cubicBezTo>
                      <a:cubicBezTo>
                        <a:pt x="24444" y="1627"/>
                        <a:pt x="24370" y="1611"/>
                        <a:pt x="24303" y="1605"/>
                      </a:cubicBezTo>
                      <a:cubicBezTo>
                        <a:pt x="24258" y="1602"/>
                        <a:pt x="24206" y="1598"/>
                        <a:pt x="24158" y="1602"/>
                      </a:cubicBezTo>
                      <a:cubicBezTo>
                        <a:pt x="24167" y="1611"/>
                        <a:pt x="24174" y="1624"/>
                        <a:pt x="24177" y="1637"/>
                      </a:cubicBezTo>
                      <a:cubicBezTo>
                        <a:pt x="24206" y="1634"/>
                        <a:pt x="24235" y="1634"/>
                        <a:pt x="24264" y="1634"/>
                      </a:cubicBezTo>
                      <a:cubicBezTo>
                        <a:pt x="24341" y="1634"/>
                        <a:pt x="24409" y="1647"/>
                        <a:pt x="24476" y="1679"/>
                      </a:cubicBezTo>
                      <a:cubicBezTo>
                        <a:pt x="24470" y="1682"/>
                        <a:pt x="24460" y="1685"/>
                        <a:pt x="24454" y="1688"/>
                      </a:cubicBezTo>
                      <a:cubicBezTo>
                        <a:pt x="24467" y="1695"/>
                        <a:pt x="24473" y="1708"/>
                        <a:pt x="24480" y="1717"/>
                      </a:cubicBezTo>
                      <a:cubicBezTo>
                        <a:pt x="24576" y="1672"/>
                        <a:pt x="24680" y="1637"/>
                        <a:pt x="24786" y="1631"/>
                      </a:cubicBezTo>
                      <a:cubicBezTo>
                        <a:pt x="24969" y="1621"/>
                        <a:pt x="25172" y="1695"/>
                        <a:pt x="25343" y="1814"/>
                      </a:cubicBezTo>
                      <a:lnTo>
                        <a:pt x="25346" y="1817"/>
                      </a:lnTo>
                      <a:cubicBezTo>
                        <a:pt x="25349" y="1820"/>
                        <a:pt x="25353" y="1820"/>
                        <a:pt x="25356" y="1824"/>
                      </a:cubicBezTo>
                      <a:cubicBezTo>
                        <a:pt x="25394" y="1849"/>
                        <a:pt x="25430" y="1878"/>
                        <a:pt x="25462" y="1911"/>
                      </a:cubicBezTo>
                      <a:cubicBezTo>
                        <a:pt x="25475" y="1917"/>
                        <a:pt x="25488" y="1924"/>
                        <a:pt x="25501" y="1930"/>
                      </a:cubicBezTo>
                      <a:cubicBezTo>
                        <a:pt x="25504" y="1927"/>
                        <a:pt x="25507" y="1920"/>
                        <a:pt x="25501" y="1914"/>
                      </a:cubicBezTo>
                      <a:cubicBezTo>
                        <a:pt x="25481" y="1888"/>
                        <a:pt x="25436" y="1849"/>
                        <a:pt x="25394" y="1814"/>
                      </a:cubicBezTo>
                      <a:cubicBezTo>
                        <a:pt x="25523" y="1759"/>
                        <a:pt x="25642" y="1682"/>
                        <a:pt x="25768" y="1618"/>
                      </a:cubicBezTo>
                      <a:cubicBezTo>
                        <a:pt x="25784" y="1611"/>
                        <a:pt x="25797" y="1602"/>
                        <a:pt x="25813" y="1595"/>
                      </a:cubicBezTo>
                      <a:lnTo>
                        <a:pt x="25816" y="1595"/>
                      </a:lnTo>
                      <a:cubicBezTo>
                        <a:pt x="25971" y="1524"/>
                        <a:pt x="26142" y="1492"/>
                        <a:pt x="26309" y="1527"/>
                      </a:cubicBezTo>
                      <a:cubicBezTo>
                        <a:pt x="26348" y="1534"/>
                        <a:pt x="26383" y="1547"/>
                        <a:pt x="26422" y="1566"/>
                      </a:cubicBezTo>
                      <a:cubicBezTo>
                        <a:pt x="26438" y="1576"/>
                        <a:pt x="26457" y="1589"/>
                        <a:pt x="26473" y="1598"/>
                      </a:cubicBezTo>
                      <a:cubicBezTo>
                        <a:pt x="26480" y="1605"/>
                        <a:pt x="26515" y="1631"/>
                        <a:pt x="26525" y="1631"/>
                      </a:cubicBezTo>
                      <a:cubicBezTo>
                        <a:pt x="26489" y="1640"/>
                        <a:pt x="26457" y="1653"/>
                        <a:pt x="26422" y="1669"/>
                      </a:cubicBezTo>
                      <a:cubicBezTo>
                        <a:pt x="26367" y="1627"/>
                        <a:pt x="26293" y="1611"/>
                        <a:pt x="26225" y="1605"/>
                      </a:cubicBezTo>
                      <a:cubicBezTo>
                        <a:pt x="26180" y="1602"/>
                        <a:pt x="26129" y="1598"/>
                        <a:pt x="26080" y="1602"/>
                      </a:cubicBezTo>
                      <a:cubicBezTo>
                        <a:pt x="26090" y="1611"/>
                        <a:pt x="26097" y="1624"/>
                        <a:pt x="26100" y="1637"/>
                      </a:cubicBezTo>
                      <a:cubicBezTo>
                        <a:pt x="26129" y="1634"/>
                        <a:pt x="26158" y="1634"/>
                        <a:pt x="26187" y="1634"/>
                      </a:cubicBezTo>
                      <a:cubicBezTo>
                        <a:pt x="26264" y="1634"/>
                        <a:pt x="26331" y="1647"/>
                        <a:pt x="26399" y="1679"/>
                      </a:cubicBezTo>
                      <a:cubicBezTo>
                        <a:pt x="26393" y="1682"/>
                        <a:pt x="26383" y="1685"/>
                        <a:pt x="26377" y="1688"/>
                      </a:cubicBezTo>
                      <a:cubicBezTo>
                        <a:pt x="26390" y="1695"/>
                        <a:pt x="26396" y="1708"/>
                        <a:pt x="26403" y="1717"/>
                      </a:cubicBezTo>
                      <a:cubicBezTo>
                        <a:pt x="26499" y="1672"/>
                        <a:pt x="26602" y="1637"/>
                        <a:pt x="26708" y="1631"/>
                      </a:cubicBezTo>
                      <a:cubicBezTo>
                        <a:pt x="26937" y="1618"/>
                        <a:pt x="27204" y="1743"/>
                        <a:pt x="27385" y="1911"/>
                      </a:cubicBezTo>
                      <a:cubicBezTo>
                        <a:pt x="27398" y="1917"/>
                        <a:pt x="27410" y="1924"/>
                        <a:pt x="27423" y="1930"/>
                      </a:cubicBezTo>
                      <a:cubicBezTo>
                        <a:pt x="27427" y="1927"/>
                        <a:pt x="27430" y="1920"/>
                        <a:pt x="27423" y="1914"/>
                      </a:cubicBezTo>
                      <a:cubicBezTo>
                        <a:pt x="27378" y="1859"/>
                        <a:pt x="27211" y="1730"/>
                        <a:pt x="27220" y="1734"/>
                      </a:cubicBezTo>
                      <a:cubicBezTo>
                        <a:pt x="27214" y="1727"/>
                        <a:pt x="27211" y="1721"/>
                        <a:pt x="27204" y="1714"/>
                      </a:cubicBezTo>
                      <a:cubicBezTo>
                        <a:pt x="27188" y="1698"/>
                        <a:pt x="27169" y="1679"/>
                        <a:pt x="27169" y="1656"/>
                      </a:cubicBezTo>
                      <a:cubicBezTo>
                        <a:pt x="27166" y="1627"/>
                        <a:pt x="27182" y="1602"/>
                        <a:pt x="27201" y="1582"/>
                      </a:cubicBezTo>
                      <a:cubicBezTo>
                        <a:pt x="27220" y="1566"/>
                        <a:pt x="27253" y="1550"/>
                        <a:pt x="27278" y="1560"/>
                      </a:cubicBezTo>
                      <a:cubicBezTo>
                        <a:pt x="27308" y="1569"/>
                        <a:pt x="27304" y="1592"/>
                        <a:pt x="27298" y="1615"/>
                      </a:cubicBezTo>
                      <a:cubicBezTo>
                        <a:pt x="27295" y="1634"/>
                        <a:pt x="27288" y="1653"/>
                        <a:pt x="27295" y="1669"/>
                      </a:cubicBezTo>
                      <a:cubicBezTo>
                        <a:pt x="27304" y="1692"/>
                        <a:pt x="27330" y="1701"/>
                        <a:pt x="27349" y="1704"/>
                      </a:cubicBezTo>
                      <a:cubicBezTo>
                        <a:pt x="27401" y="1711"/>
                        <a:pt x="27459" y="1672"/>
                        <a:pt x="27468" y="1621"/>
                      </a:cubicBezTo>
                      <a:cubicBezTo>
                        <a:pt x="27491" y="1511"/>
                        <a:pt x="27372" y="1421"/>
                        <a:pt x="27272" y="1431"/>
                      </a:cubicBezTo>
                      <a:cubicBezTo>
                        <a:pt x="27208" y="1434"/>
                        <a:pt x="27156" y="1479"/>
                        <a:pt x="27088" y="1483"/>
                      </a:cubicBezTo>
                      <a:cubicBezTo>
                        <a:pt x="27063" y="1486"/>
                        <a:pt x="27034" y="1486"/>
                        <a:pt x="27011" y="1476"/>
                      </a:cubicBezTo>
                      <a:cubicBezTo>
                        <a:pt x="26982" y="1463"/>
                        <a:pt x="26976" y="1424"/>
                        <a:pt x="26988" y="1399"/>
                      </a:cubicBezTo>
                      <a:cubicBezTo>
                        <a:pt x="27008" y="1370"/>
                        <a:pt x="27043" y="1373"/>
                        <a:pt x="27060" y="1402"/>
                      </a:cubicBezTo>
                      <a:cubicBezTo>
                        <a:pt x="27069" y="1424"/>
                        <a:pt x="27082" y="1437"/>
                        <a:pt x="27108" y="1441"/>
                      </a:cubicBezTo>
                      <a:cubicBezTo>
                        <a:pt x="27166" y="1444"/>
                        <a:pt x="27198" y="1389"/>
                        <a:pt x="27179" y="1341"/>
                      </a:cubicBezTo>
                      <a:cubicBezTo>
                        <a:pt x="27163" y="1296"/>
                        <a:pt x="27117" y="1247"/>
                        <a:pt x="27066" y="1257"/>
                      </a:cubicBezTo>
                      <a:cubicBezTo>
                        <a:pt x="27043" y="1260"/>
                        <a:pt x="27024" y="1279"/>
                        <a:pt x="27001" y="1279"/>
                      </a:cubicBezTo>
                      <a:cubicBezTo>
                        <a:pt x="26972" y="1279"/>
                        <a:pt x="26956" y="1241"/>
                        <a:pt x="26953" y="1215"/>
                      </a:cubicBezTo>
                      <a:cubicBezTo>
                        <a:pt x="26947" y="1164"/>
                        <a:pt x="26985" y="1112"/>
                        <a:pt x="27027" y="1083"/>
                      </a:cubicBezTo>
                      <a:cubicBezTo>
                        <a:pt x="27050" y="1070"/>
                        <a:pt x="27072" y="1061"/>
                        <a:pt x="27098" y="1061"/>
                      </a:cubicBezTo>
                      <a:cubicBezTo>
                        <a:pt x="27127" y="1061"/>
                        <a:pt x="27169" y="1074"/>
                        <a:pt x="27182" y="1102"/>
                      </a:cubicBezTo>
                      <a:cubicBezTo>
                        <a:pt x="27192" y="1135"/>
                        <a:pt x="27163" y="1151"/>
                        <a:pt x="27143" y="1170"/>
                      </a:cubicBezTo>
                      <a:cubicBezTo>
                        <a:pt x="27127" y="1183"/>
                        <a:pt x="27130" y="1206"/>
                        <a:pt x="27140" y="1225"/>
                      </a:cubicBezTo>
                      <a:cubicBezTo>
                        <a:pt x="27166" y="1270"/>
                        <a:pt x="27227" y="1289"/>
                        <a:pt x="27275" y="1279"/>
                      </a:cubicBezTo>
                      <a:cubicBezTo>
                        <a:pt x="27372" y="1257"/>
                        <a:pt x="27381" y="1118"/>
                        <a:pt x="27308" y="1064"/>
                      </a:cubicBezTo>
                      <a:cubicBezTo>
                        <a:pt x="27298" y="1054"/>
                        <a:pt x="27285" y="1048"/>
                        <a:pt x="27272" y="1041"/>
                      </a:cubicBezTo>
                      <a:cubicBezTo>
                        <a:pt x="27256" y="1029"/>
                        <a:pt x="27253" y="1019"/>
                        <a:pt x="27249" y="1003"/>
                      </a:cubicBezTo>
                      <a:cubicBezTo>
                        <a:pt x="27246" y="970"/>
                        <a:pt x="27243" y="946"/>
                        <a:pt x="27220" y="920"/>
                      </a:cubicBezTo>
                      <a:cubicBezTo>
                        <a:pt x="27185" y="881"/>
                        <a:pt x="27137" y="872"/>
                        <a:pt x="27085" y="885"/>
                      </a:cubicBezTo>
                      <a:cubicBezTo>
                        <a:pt x="27082" y="869"/>
                        <a:pt x="27082" y="852"/>
                        <a:pt x="27076" y="839"/>
                      </a:cubicBezTo>
                      <a:cubicBezTo>
                        <a:pt x="27069" y="823"/>
                        <a:pt x="27060" y="810"/>
                        <a:pt x="27047" y="801"/>
                      </a:cubicBezTo>
                      <a:cubicBezTo>
                        <a:pt x="27021" y="782"/>
                        <a:pt x="26992" y="778"/>
                        <a:pt x="26963" y="782"/>
                      </a:cubicBezTo>
                      <a:cubicBezTo>
                        <a:pt x="26937" y="788"/>
                        <a:pt x="26911" y="804"/>
                        <a:pt x="26889" y="823"/>
                      </a:cubicBezTo>
                      <a:cubicBezTo>
                        <a:pt x="26847" y="823"/>
                        <a:pt x="26808" y="823"/>
                        <a:pt x="26773" y="827"/>
                      </a:cubicBezTo>
                      <a:cubicBezTo>
                        <a:pt x="26702" y="833"/>
                        <a:pt x="26631" y="849"/>
                        <a:pt x="26573" y="891"/>
                      </a:cubicBezTo>
                      <a:cubicBezTo>
                        <a:pt x="26541" y="875"/>
                        <a:pt x="26506" y="862"/>
                        <a:pt x="26473" y="852"/>
                      </a:cubicBezTo>
                      <a:cubicBezTo>
                        <a:pt x="26480" y="856"/>
                        <a:pt x="26515" y="827"/>
                        <a:pt x="26525" y="820"/>
                      </a:cubicBezTo>
                      <a:cubicBezTo>
                        <a:pt x="26541" y="810"/>
                        <a:pt x="26557" y="801"/>
                        <a:pt x="26576" y="791"/>
                      </a:cubicBezTo>
                      <a:cubicBezTo>
                        <a:pt x="26612" y="769"/>
                        <a:pt x="26647" y="756"/>
                        <a:pt x="26689" y="750"/>
                      </a:cubicBezTo>
                      <a:cubicBezTo>
                        <a:pt x="26856" y="714"/>
                        <a:pt x="27027" y="746"/>
                        <a:pt x="27179" y="817"/>
                      </a:cubicBezTo>
                      <a:cubicBezTo>
                        <a:pt x="27182" y="817"/>
                        <a:pt x="27182" y="817"/>
                        <a:pt x="27185" y="817"/>
                      </a:cubicBezTo>
                      <a:cubicBezTo>
                        <a:pt x="27198" y="827"/>
                        <a:pt x="27214" y="833"/>
                        <a:pt x="27227" y="839"/>
                      </a:cubicBezTo>
                      <a:cubicBezTo>
                        <a:pt x="27356" y="904"/>
                        <a:pt x="27478" y="983"/>
                        <a:pt x="27610" y="1038"/>
                      </a:cubicBezTo>
                      <a:cubicBezTo>
                        <a:pt x="27613" y="1041"/>
                        <a:pt x="27617" y="1041"/>
                        <a:pt x="27617" y="1041"/>
                      </a:cubicBezTo>
                      <a:cubicBezTo>
                        <a:pt x="27623" y="1048"/>
                        <a:pt x="27633" y="1048"/>
                        <a:pt x="27639" y="1045"/>
                      </a:cubicBezTo>
                      <a:cubicBezTo>
                        <a:pt x="27645" y="1045"/>
                        <a:pt x="27649" y="1041"/>
                        <a:pt x="27652" y="1038"/>
                      </a:cubicBezTo>
                      <a:cubicBezTo>
                        <a:pt x="27691" y="1006"/>
                        <a:pt x="27774" y="907"/>
                        <a:pt x="27777" y="891"/>
                      </a:cubicBezTo>
                      <a:cubicBezTo>
                        <a:pt x="27787" y="839"/>
                        <a:pt x="27755" y="791"/>
                        <a:pt x="27713" y="769"/>
                      </a:cubicBezTo>
                      <a:cubicBezTo>
                        <a:pt x="27678" y="746"/>
                        <a:pt x="27610" y="743"/>
                        <a:pt x="27594" y="791"/>
                      </a:cubicBezTo>
                      <a:cubicBezTo>
                        <a:pt x="27581" y="823"/>
                        <a:pt x="27626" y="881"/>
                        <a:pt x="27584" y="898"/>
                      </a:cubicBezTo>
                      <a:cubicBezTo>
                        <a:pt x="27552" y="910"/>
                        <a:pt x="27517" y="894"/>
                        <a:pt x="27497" y="872"/>
                      </a:cubicBezTo>
                      <a:cubicBezTo>
                        <a:pt x="27475" y="849"/>
                        <a:pt x="27475" y="817"/>
                        <a:pt x="27481" y="788"/>
                      </a:cubicBezTo>
                      <a:cubicBezTo>
                        <a:pt x="27497" y="733"/>
                        <a:pt x="27546" y="694"/>
                        <a:pt x="27601" y="682"/>
                      </a:cubicBezTo>
                      <a:cubicBezTo>
                        <a:pt x="27665" y="669"/>
                        <a:pt x="27713" y="704"/>
                        <a:pt x="27771" y="720"/>
                      </a:cubicBezTo>
                      <a:cubicBezTo>
                        <a:pt x="27816" y="737"/>
                        <a:pt x="27884" y="743"/>
                        <a:pt x="27929" y="717"/>
                      </a:cubicBezTo>
                      <a:cubicBezTo>
                        <a:pt x="27971" y="691"/>
                        <a:pt x="27974" y="627"/>
                        <a:pt x="27942" y="592"/>
                      </a:cubicBezTo>
                      <a:cubicBezTo>
                        <a:pt x="27926" y="579"/>
                        <a:pt x="27903" y="572"/>
                        <a:pt x="27881" y="579"/>
                      </a:cubicBezTo>
                      <a:moveTo>
                        <a:pt x="27668" y="521"/>
                      </a:moveTo>
                      <a:lnTo>
                        <a:pt x="27668" y="521"/>
                      </a:lnTo>
                      <a:cubicBezTo>
                        <a:pt x="27710" y="521"/>
                        <a:pt x="27729" y="498"/>
                        <a:pt x="27739" y="485"/>
                      </a:cubicBezTo>
                      <a:cubicBezTo>
                        <a:pt x="27755" y="476"/>
                        <a:pt x="27771" y="463"/>
                        <a:pt x="27781" y="447"/>
                      </a:cubicBezTo>
                      <a:cubicBezTo>
                        <a:pt x="27790" y="427"/>
                        <a:pt x="27794" y="405"/>
                        <a:pt x="27777" y="392"/>
                      </a:cubicBezTo>
                      <a:cubicBezTo>
                        <a:pt x="27758" y="373"/>
                        <a:pt x="27729" y="357"/>
                        <a:pt x="27739" y="325"/>
                      </a:cubicBezTo>
                      <a:cubicBezTo>
                        <a:pt x="27752" y="295"/>
                        <a:pt x="27794" y="283"/>
                        <a:pt x="27823" y="283"/>
                      </a:cubicBezTo>
                      <a:cubicBezTo>
                        <a:pt x="27849" y="283"/>
                        <a:pt x="27871" y="292"/>
                        <a:pt x="27893" y="305"/>
                      </a:cubicBezTo>
                      <a:cubicBezTo>
                        <a:pt x="27935" y="334"/>
                        <a:pt x="27974" y="385"/>
                        <a:pt x="27968" y="440"/>
                      </a:cubicBezTo>
                      <a:cubicBezTo>
                        <a:pt x="27965" y="463"/>
                        <a:pt x="27948" y="505"/>
                        <a:pt x="27919" y="501"/>
                      </a:cubicBezTo>
                      <a:cubicBezTo>
                        <a:pt x="27897" y="501"/>
                        <a:pt x="27877" y="482"/>
                        <a:pt x="27855" y="479"/>
                      </a:cubicBezTo>
                      <a:cubicBezTo>
                        <a:pt x="27803" y="469"/>
                        <a:pt x="27758" y="518"/>
                        <a:pt x="27742" y="563"/>
                      </a:cubicBezTo>
                      <a:cubicBezTo>
                        <a:pt x="27739" y="566"/>
                        <a:pt x="27739" y="566"/>
                        <a:pt x="27739" y="569"/>
                      </a:cubicBezTo>
                      <a:cubicBezTo>
                        <a:pt x="27613" y="595"/>
                        <a:pt x="27481" y="569"/>
                        <a:pt x="27356" y="534"/>
                      </a:cubicBezTo>
                      <a:cubicBezTo>
                        <a:pt x="27327" y="527"/>
                        <a:pt x="27298" y="518"/>
                        <a:pt x="27269" y="508"/>
                      </a:cubicBezTo>
                      <a:cubicBezTo>
                        <a:pt x="27172" y="479"/>
                        <a:pt x="27072" y="447"/>
                        <a:pt x="26972" y="431"/>
                      </a:cubicBezTo>
                      <a:cubicBezTo>
                        <a:pt x="26882" y="418"/>
                        <a:pt x="26792" y="418"/>
                        <a:pt x="26705" y="431"/>
                      </a:cubicBezTo>
                      <a:cubicBezTo>
                        <a:pt x="26657" y="437"/>
                        <a:pt x="26602" y="450"/>
                        <a:pt x="26573" y="489"/>
                      </a:cubicBezTo>
                      <a:cubicBezTo>
                        <a:pt x="26570" y="492"/>
                        <a:pt x="26567" y="495"/>
                        <a:pt x="26563" y="498"/>
                      </a:cubicBezTo>
                      <a:cubicBezTo>
                        <a:pt x="26560" y="498"/>
                        <a:pt x="26557" y="501"/>
                        <a:pt x="26554" y="501"/>
                      </a:cubicBezTo>
                      <a:cubicBezTo>
                        <a:pt x="26525" y="505"/>
                        <a:pt x="26493" y="508"/>
                        <a:pt x="26460" y="511"/>
                      </a:cubicBezTo>
                      <a:cubicBezTo>
                        <a:pt x="26486" y="479"/>
                        <a:pt x="26515" y="450"/>
                        <a:pt x="26547" y="427"/>
                      </a:cubicBezTo>
                      <a:cubicBezTo>
                        <a:pt x="26586" y="402"/>
                        <a:pt x="26625" y="379"/>
                        <a:pt x="26670" y="366"/>
                      </a:cubicBezTo>
                      <a:cubicBezTo>
                        <a:pt x="26763" y="334"/>
                        <a:pt x="26863" y="331"/>
                        <a:pt x="26956" y="357"/>
                      </a:cubicBezTo>
                      <a:cubicBezTo>
                        <a:pt x="27031" y="379"/>
                        <a:pt x="27098" y="408"/>
                        <a:pt x="27169" y="437"/>
                      </a:cubicBezTo>
                      <a:cubicBezTo>
                        <a:pt x="27246" y="466"/>
                        <a:pt x="27327" y="485"/>
                        <a:pt x="27410" y="498"/>
                      </a:cubicBezTo>
                      <a:cubicBezTo>
                        <a:pt x="27494" y="514"/>
                        <a:pt x="27581" y="527"/>
                        <a:pt x="27668" y="521"/>
                      </a:cubicBezTo>
                      <a:moveTo>
                        <a:pt x="27452" y="833"/>
                      </a:moveTo>
                      <a:lnTo>
                        <a:pt x="27452" y="833"/>
                      </a:lnTo>
                      <a:cubicBezTo>
                        <a:pt x="27407" y="804"/>
                        <a:pt x="27375" y="782"/>
                        <a:pt x="27330" y="756"/>
                      </a:cubicBezTo>
                      <a:cubicBezTo>
                        <a:pt x="27249" y="711"/>
                        <a:pt x="27163" y="669"/>
                        <a:pt x="27076" y="643"/>
                      </a:cubicBezTo>
                      <a:cubicBezTo>
                        <a:pt x="26911" y="588"/>
                        <a:pt x="26734" y="569"/>
                        <a:pt x="26570" y="630"/>
                      </a:cubicBezTo>
                      <a:cubicBezTo>
                        <a:pt x="26563" y="634"/>
                        <a:pt x="26560" y="637"/>
                        <a:pt x="26554" y="637"/>
                      </a:cubicBezTo>
                      <a:cubicBezTo>
                        <a:pt x="26463" y="675"/>
                        <a:pt x="26380" y="733"/>
                        <a:pt x="26312" y="804"/>
                      </a:cubicBezTo>
                      <a:cubicBezTo>
                        <a:pt x="26309" y="807"/>
                        <a:pt x="26303" y="810"/>
                        <a:pt x="26299" y="814"/>
                      </a:cubicBezTo>
                      <a:cubicBezTo>
                        <a:pt x="26293" y="817"/>
                        <a:pt x="26290" y="817"/>
                        <a:pt x="26283" y="817"/>
                      </a:cubicBezTo>
                      <a:cubicBezTo>
                        <a:pt x="26248" y="817"/>
                        <a:pt x="26212" y="820"/>
                        <a:pt x="26177" y="820"/>
                      </a:cubicBezTo>
                      <a:cubicBezTo>
                        <a:pt x="26242" y="707"/>
                        <a:pt x="26364" y="640"/>
                        <a:pt x="26489" y="598"/>
                      </a:cubicBezTo>
                      <a:cubicBezTo>
                        <a:pt x="26641" y="550"/>
                        <a:pt x="26808" y="537"/>
                        <a:pt x="26960" y="585"/>
                      </a:cubicBezTo>
                      <a:cubicBezTo>
                        <a:pt x="27024" y="608"/>
                        <a:pt x="27256" y="704"/>
                        <a:pt x="27311" y="720"/>
                      </a:cubicBezTo>
                      <a:cubicBezTo>
                        <a:pt x="27324" y="724"/>
                        <a:pt x="27430" y="750"/>
                        <a:pt x="27465" y="756"/>
                      </a:cubicBezTo>
                      <a:cubicBezTo>
                        <a:pt x="27452" y="778"/>
                        <a:pt x="27449" y="804"/>
                        <a:pt x="27452" y="833"/>
                      </a:cubicBezTo>
                      <a:moveTo>
                        <a:pt x="26396" y="601"/>
                      </a:moveTo>
                      <a:lnTo>
                        <a:pt x="26396" y="601"/>
                      </a:lnTo>
                      <a:cubicBezTo>
                        <a:pt x="26293" y="640"/>
                        <a:pt x="26209" y="720"/>
                        <a:pt x="26151" y="814"/>
                      </a:cubicBezTo>
                      <a:cubicBezTo>
                        <a:pt x="26151" y="817"/>
                        <a:pt x="26148" y="820"/>
                        <a:pt x="26148" y="823"/>
                      </a:cubicBezTo>
                      <a:cubicBezTo>
                        <a:pt x="26145" y="823"/>
                        <a:pt x="26142" y="823"/>
                        <a:pt x="26138" y="827"/>
                      </a:cubicBezTo>
                      <a:cubicBezTo>
                        <a:pt x="26116" y="830"/>
                        <a:pt x="26097" y="833"/>
                        <a:pt x="26074" y="836"/>
                      </a:cubicBezTo>
                      <a:cubicBezTo>
                        <a:pt x="26080" y="820"/>
                        <a:pt x="26090" y="804"/>
                        <a:pt x="26100" y="791"/>
                      </a:cubicBezTo>
                      <a:cubicBezTo>
                        <a:pt x="26100" y="788"/>
                        <a:pt x="26100" y="788"/>
                        <a:pt x="26100" y="785"/>
                      </a:cubicBezTo>
                      <a:cubicBezTo>
                        <a:pt x="26122" y="756"/>
                        <a:pt x="26148" y="727"/>
                        <a:pt x="26177" y="701"/>
                      </a:cubicBezTo>
                      <a:cubicBezTo>
                        <a:pt x="26232" y="646"/>
                        <a:pt x="26296" y="601"/>
                        <a:pt x="26367" y="569"/>
                      </a:cubicBezTo>
                      <a:cubicBezTo>
                        <a:pt x="26447" y="537"/>
                        <a:pt x="26535" y="534"/>
                        <a:pt x="26618" y="534"/>
                      </a:cubicBezTo>
                      <a:lnTo>
                        <a:pt x="26621" y="534"/>
                      </a:lnTo>
                      <a:cubicBezTo>
                        <a:pt x="26544" y="546"/>
                        <a:pt x="26467" y="572"/>
                        <a:pt x="26396" y="601"/>
                      </a:cubicBezTo>
                      <a:moveTo>
                        <a:pt x="26589" y="321"/>
                      </a:moveTo>
                      <a:lnTo>
                        <a:pt x="26589" y="321"/>
                      </a:lnTo>
                      <a:cubicBezTo>
                        <a:pt x="26689" y="260"/>
                        <a:pt x="26795" y="237"/>
                        <a:pt x="26908" y="253"/>
                      </a:cubicBezTo>
                      <a:cubicBezTo>
                        <a:pt x="27082" y="279"/>
                        <a:pt x="27240" y="350"/>
                        <a:pt x="27407" y="392"/>
                      </a:cubicBezTo>
                      <a:cubicBezTo>
                        <a:pt x="27436" y="398"/>
                        <a:pt x="27465" y="405"/>
                        <a:pt x="27494" y="411"/>
                      </a:cubicBezTo>
                      <a:cubicBezTo>
                        <a:pt x="27510" y="414"/>
                        <a:pt x="27526" y="414"/>
                        <a:pt x="27543" y="418"/>
                      </a:cubicBezTo>
                      <a:cubicBezTo>
                        <a:pt x="27546" y="418"/>
                        <a:pt x="27556" y="418"/>
                        <a:pt x="27568" y="421"/>
                      </a:cubicBezTo>
                      <a:cubicBezTo>
                        <a:pt x="27575" y="444"/>
                        <a:pt x="27588" y="466"/>
                        <a:pt x="27607" y="482"/>
                      </a:cubicBezTo>
                      <a:cubicBezTo>
                        <a:pt x="27536" y="479"/>
                        <a:pt x="27468" y="469"/>
                        <a:pt x="27398" y="460"/>
                      </a:cubicBezTo>
                      <a:cubicBezTo>
                        <a:pt x="27314" y="447"/>
                        <a:pt x="27233" y="418"/>
                        <a:pt x="27153" y="389"/>
                      </a:cubicBezTo>
                      <a:cubicBezTo>
                        <a:pt x="27082" y="363"/>
                        <a:pt x="27014" y="331"/>
                        <a:pt x="26944" y="312"/>
                      </a:cubicBezTo>
                      <a:cubicBezTo>
                        <a:pt x="26853" y="292"/>
                        <a:pt x="26754" y="299"/>
                        <a:pt x="26667" y="328"/>
                      </a:cubicBezTo>
                      <a:cubicBezTo>
                        <a:pt x="26576" y="360"/>
                        <a:pt x="26476" y="424"/>
                        <a:pt x="26438" y="514"/>
                      </a:cubicBezTo>
                      <a:cubicBezTo>
                        <a:pt x="26422" y="518"/>
                        <a:pt x="26409" y="521"/>
                        <a:pt x="26393" y="527"/>
                      </a:cubicBezTo>
                      <a:cubicBezTo>
                        <a:pt x="26438" y="444"/>
                        <a:pt x="26509" y="373"/>
                        <a:pt x="26589" y="321"/>
                      </a:cubicBezTo>
                      <a:moveTo>
                        <a:pt x="25681" y="331"/>
                      </a:moveTo>
                      <a:lnTo>
                        <a:pt x="25681" y="331"/>
                      </a:lnTo>
                      <a:cubicBezTo>
                        <a:pt x="25697" y="305"/>
                        <a:pt x="25723" y="295"/>
                        <a:pt x="25746" y="279"/>
                      </a:cubicBezTo>
                      <a:cubicBezTo>
                        <a:pt x="25768" y="260"/>
                        <a:pt x="25771" y="237"/>
                        <a:pt x="25774" y="209"/>
                      </a:cubicBezTo>
                      <a:cubicBezTo>
                        <a:pt x="25778" y="176"/>
                        <a:pt x="25797" y="147"/>
                        <a:pt x="25829" y="134"/>
                      </a:cubicBezTo>
                      <a:cubicBezTo>
                        <a:pt x="25858" y="121"/>
                        <a:pt x="25887" y="125"/>
                        <a:pt x="25916" y="131"/>
                      </a:cubicBezTo>
                      <a:cubicBezTo>
                        <a:pt x="25922" y="134"/>
                        <a:pt x="25929" y="131"/>
                        <a:pt x="25932" y="125"/>
                      </a:cubicBezTo>
                      <a:cubicBezTo>
                        <a:pt x="25945" y="89"/>
                        <a:pt x="25939" y="54"/>
                        <a:pt x="25974" y="35"/>
                      </a:cubicBezTo>
                      <a:cubicBezTo>
                        <a:pt x="26003" y="22"/>
                        <a:pt x="26035" y="28"/>
                        <a:pt x="26061" y="41"/>
                      </a:cubicBezTo>
                      <a:cubicBezTo>
                        <a:pt x="26116" y="73"/>
                        <a:pt x="26151" y="125"/>
                        <a:pt x="26174" y="183"/>
                      </a:cubicBezTo>
                      <a:cubicBezTo>
                        <a:pt x="26196" y="234"/>
                        <a:pt x="26222" y="283"/>
                        <a:pt x="26274" y="312"/>
                      </a:cubicBezTo>
                      <a:cubicBezTo>
                        <a:pt x="26312" y="334"/>
                        <a:pt x="26370" y="350"/>
                        <a:pt x="26403" y="312"/>
                      </a:cubicBezTo>
                      <a:cubicBezTo>
                        <a:pt x="26419" y="295"/>
                        <a:pt x="26422" y="266"/>
                        <a:pt x="26419" y="247"/>
                      </a:cubicBezTo>
                      <a:cubicBezTo>
                        <a:pt x="26415" y="231"/>
                        <a:pt x="26406" y="202"/>
                        <a:pt x="26386" y="199"/>
                      </a:cubicBezTo>
                      <a:cubicBezTo>
                        <a:pt x="26380" y="199"/>
                        <a:pt x="26374" y="202"/>
                        <a:pt x="26370" y="205"/>
                      </a:cubicBezTo>
                      <a:cubicBezTo>
                        <a:pt x="26361" y="212"/>
                        <a:pt x="26354" y="218"/>
                        <a:pt x="26341" y="221"/>
                      </a:cubicBezTo>
                      <a:cubicBezTo>
                        <a:pt x="26322" y="231"/>
                        <a:pt x="26296" y="234"/>
                        <a:pt x="26277" y="221"/>
                      </a:cubicBezTo>
                      <a:cubicBezTo>
                        <a:pt x="26248" y="199"/>
                        <a:pt x="26248" y="131"/>
                        <a:pt x="26283" y="112"/>
                      </a:cubicBezTo>
                      <a:cubicBezTo>
                        <a:pt x="26312" y="96"/>
                        <a:pt x="26351" y="112"/>
                        <a:pt x="26380" y="128"/>
                      </a:cubicBezTo>
                      <a:cubicBezTo>
                        <a:pt x="26396" y="138"/>
                        <a:pt x="26412" y="151"/>
                        <a:pt x="26425" y="164"/>
                      </a:cubicBezTo>
                      <a:cubicBezTo>
                        <a:pt x="26444" y="186"/>
                        <a:pt x="26451" y="212"/>
                        <a:pt x="26463" y="237"/>
                      </a:cubicBezTo>
                      <a:cubicBezTo>
                        <a:pt x="26476" y="263"/>
                        <a:pt x="26493" y="289"/>
                        <a:pt x="26519" y="302"/>
                      </a:cubicBezTo>
                      <a:cubicBezTo>
                        <a:pt x="26531" y="308"/>
                        <a:pt x="26541" y="312"/>
                        <a:pt x="26551" y="312"/>
                      </a:cubicBezTo>
                      <a:cubicBezTo>
                        <a:pt x="26496" y="350"/>
                        <a:pt x="26447" y="402"/>
                        <a:pt x="26412" y="457"/>
                      </a:cubicBezTo>
                      <a:cubicBezTo>
                        <a:pt x="26409" y="457"/>
                        <a:pt x="26406" y="457"/>
                        <a:pt x="26403" y="457"/>
                      </a:cubicBezTo>
                      <a:cubicBezTo>
                        <a:pt x="26351" y="473"/>
                        <a:pt x="26277" y="418"/>
                        <a:pt x="26242" y="382"/>
                      </a:cubicBezTo>
                      <a:cubicBezTo>
                        <a:pt x="26199" y="341"/>
                        <a:pt x="26167" y="286"/>
                        <a:pt x="26142" y="231"/>
                      </a:cubicBezTo>
                      <a:cubicBezTo>
                        <a:pt x="26113" y="170"/>
                        <a:pt x="26038" y="121"/>
                        <a:pt x="25987" y="180"/>
                      </a:cubicBezTo>
                      <a:cubicBezTo>
                        <a:pt x="25939" y="147"/>
                        <a:pt x="25849" y="154"/>
                        <a:pt x="25823" y="212"/>
                      </a:cubicBezTo>
                      <a:cubicBezTo>
                        <a:pt x="25819" y="218"/>
                        <a:pt x="25829" y="225"/>
                        <a:pt x="25832" y="218"/>
                      </a:cubicBezTo>
                      <a:cubicBezTo>
                        <a:pt x="25862" y="170"/>
                        <a:pt x="25942" y="167"/>
                        <a:pt x="25981" y="202"/>
                      </a:cubicBezTo>
                      <a:cubicBezTo>
                        <a:pt x="25987" y="209"/>
                        <a:pt x="25994" y="205"/>
                        <a:pt x="26000" y="202"/>
                      </a:cubicBezTo>
                      <a:cubicBezTo>
                        <a:pt x="26035" y="151"/>
                        <a:pt x="26090" y="183"/>
                        <a:pt x="26116" y="221"/>
                      </a:cubicBezTo>
                      <a:cubicBezTo>
                        <a:pt x="26126" y="241"/>
                        <a:pt x="26135" y="263"/>
                        <a:pt x="26145" y="286"/>
                      </a:cubicBezTo>
                      <a:cubicBezTo>
                        <a:pt x="26167" y="325"/>
                        <a:pt x="26190" y="360"/>
                        <a:pt x="26222" y="392"/>
                      </a:cubicBezTo>
                      <a:cubicBezTo>
                        <a:pt x="26258" y="434"/>
                        <a:pt x="26338" y="492"/>
                        <a:pt x="26399" y="479"/>
                      </a:cubicBezTo>
                      <a:cubicBezTo>
                        <a:pt x="26390" y="498"/>
                        <a:pt x="26380" y="514"/>
                        <a:pt x="26370" y="534"/>
                      </a:cubicBezTo>
                      <a:cubicBezTo>
                        <a:pt x="26370" y="537"/>
                        <a:pt x="26338" y="546"/>
                        <a:pt x="26331" y="550"/>
                      </a:cubicBezTo>
                      <a:cubicBezTo>
                        <a:pt x="26322" y="556"/>
                        <a:pt x="26309" y="559"/>
                        <a:pt x="26299" y="566"/>
                      </a:cubicBezTo>
                      <a:cubicBezTo>
                        <a:pt x="26225" y="537"/>
                        <a:pt x="26187" y="473"/>
                        <a:pt x="26151" y="402"/>
                      </a:cubicBezTo>
                      <a:cubicBezTo>
                        <a:pt x="26129" y="353"/>
                        <a:pt x="26103" y="299"/>
                        <a:pt x="26038" y="305"/>
                      </a:cubicBezTo>
                      <a:cubicBezTo>
                        <a:pt x="26035" y="305"/>
                        <a:pt x="26032" y="308"/>
                        <a:pt x="26035" y="312"/>
                      </a:cubicBezTo>
                      <a:cubicBezTo>
                        <a:pt x="26051" y="318"/>
                        <a:pt x="26064" y="321"/>
                        <a:pt x="26077" y="328"/>
                      </a:cubicBezTo>
                      <a:cubicBezTo>
                        <a:pt x="26103" y="344"/>
                        <a:pt x="26116" y="376"/>
                        <a:pt x="26126" y="398"/>
                      </a:cubicBezTo>
                      <a:cubicBezTo>
                        <a:pt x="26138" y="427"/>
                        <a:pt x="26154" y="460"/>
                        <a:pt x="26171" y="489"/>
                      </a:cubicBezTo>
                      <a:cubicBezTo>
                        <a:pt x="26196" y="527"/>
                        <a:pt x="26232" y="563"/>
                        <a:pt x="26274" y="582"/>
                      </a:cubicBezTo>
                      <a:cubicBezTo>
                        <a:pt x="26258" y="592"/>
                        <a:pt x="26242" y="605"/>
                        <a:pt x="26229" y="614"/>
                      </a:cubicBezTo>
                      <a:cubicBezTo>
                        <a:pt x="26183" y="646"/>
                        <a:pt x="26138" y="688"/>
                        <a:pt x="26109" y="737"/>
                      </a:cubicBezTo>
                      <a:cubicBezTo>
                        <a:pt x="26109" y="740"/>
                        <a:pt x="26100" y="753"/>
                        <a:pt x="26090" y="772"/>
                      </a:cubicBezTo>
                      <a:lnTo>
                        <a:pt x="26087" y="772"/>
                      </a:lnTo>
                      <a:cubicBezTo>
                        <a:pt x="26038" y="785"/>
                        <a:pt x="25990" y="798"/>
                        <a:pt x="25939" y="785"/>
                      </a:cubicBezTo>
                      <a:cubicBezTo>
                        <a:pt x="25897" y="775"/>
                        <a:pt x="25862" y="756"/>
                        <a:pt x="25823" y="740"/>
                      </a:cubicBezTo>
                      <a:cubicBezTo>
                        <a:pt x="25771" y="717"/>
                        <a:pt x="25717" y="701"/>
                        <a:pt x="25668" y="730"/>
                      </a:cubicBezTo>
                      <a:cubicBezTo>
                        <a:pt x="25665" y="733"/>
                        <a:pt x="25668" y="737"/>
                        <a:pt x="25671" y="737"/>
                      </a:cubicBezTo>
                      <a:cubicBezTo>
                        <a:pt x="25746" y="704"/>
                        <a:pt x="25826" y="766"/>
                        <a:pt x="25894" y="794"/>
                      </a:cubicBezTo>
                      <a:cubicBezTo>
                        <a:pt x="25958" y="820"/>
                        <a:pt x="26013" y="814"/>
                        <a:pt x="26074" y="798"/>
                      </a:cubicBezTo>
                      <a:cubicBezTo>
                        <a:pt x="26064" y="820"/>
                        <a:pt x="26051" y="843"/>
                        <a:pt x="26055" y="843"/>
                      </a:cubicBezTo>
                      <a:cubicBezTo>
                        <a:pt x="25994" y="859"/>
                        <a:pt x="25939" y="881"/>
                        <a:pt x="25878" y="910"/>
                      </a:cubicBezTo>
                      <a:cubicBezTo>
                        <a:pt x="25862" y="917"/>
                        <a:pt x="25845" y="926"/>
                        <a:pt x="25829" y="936"/>
                      </a:cubicBezTo>
                      <a:cubicBezTo>
                        <a:pt x="25839" y="923"/>
                        <a:pt x="25845" y="914"/>
                        <a:pt x="25852" y="898"/>
                      </a:cubicBezTo>
                      <a:cubicBezTo>
                        <a:pt x="25852" y="894"/>
                        <a:pt x="25855" y="891"/>
                        <a:pt x="25855" y="891"/>
                      </a:cubicBezTo>
                      <a:cubicBezTo>
                        <a:pt x="25865" y="839"/>
                        <a:pt x="25832" y="791"/>
                        <a:pt x="25790" y="769"/>
                      </a:cubicBezTo>
                      <a:cubicBezTo>
                        <a:pt x="25774" y="759"/>
                        <a:pt x="25752" y="753"/>
                        <a:pt x="25733" y="753"/>
                      </a:cubicBezTo>
                      <a:cubicBezTo>
                        <a:pt x="25704" y="753"/>
                        <a:pt x="25681" y="766"/>
                        <a:pt x="25668" y="791"/>
                      </a:cubicBezTo>
                      <a:cubicBezTo>
                        <a:pt x="25658" y="823"/>
                        <a:pt x="25700" y="881"/>
                        <a:pt x="25658" y="898"/>
                      </a:cubicBezTo>
                      <a:cubicBezTo>
                        <a:pt x="25652" y="901"/>
                        <a:pt x="25646" y="901"/>
                        <a:pt x="25636" y="901"/>
                      </a:cubicBezTo>
                      <a:cubicBezTo>
                        <a:pt x="25613" y="901"/>
                        <a:pt x="25591" y="888"/>
                        <a:pt x="25575" y="872"/>
                      </a:cubicBezTo>
                      <a:cubicBezTo>
                        <a:pt x="25552" y="849"/>
                        <a:pt x="25552" y="817"/>
                        <a:pt x="25559" y="788"/>
                      </a:cubicBezTo>
                      <a:cubicBezTo>
                        <a:pt x="25575" y="733"/>
                        <a:pt x="25623" y="694"/>
                        <a:pt x="25678" y="682"/>
                      </a:cubicBezTo>
                      <a:cubicBezTo>
                        <a:pt x="25687" y="682"/>
                        <a:pt x="25694" y="678"/>
                        <a:pt x="25700" y="678"/>
                      </a:cubicBezTo>
                      <a:cubicBezTo>
                        <a:pt x="25752" y="678"/>
                        <a:pt x="25797" y="707"/>
                        <a:pt x="25849" y="720"/>
                      </a:cubicBezTo>
                      <a:cubicBezTo>
                        <a:pt x="25871" y="727"/>
                        <a:pt x="25900" y="733"/>
                        <a:pt x="25929" y="733"/>
                      </a:cubicBezTo>
                      <a:cubicBezTo>
                        <a:pt x="25955" y="733"/>
                        <a:pt x="25984" y="730"/>
                        <a:pt x="26006" y="717"/>
                      </a:cubicBezTo>
                      <a:cubicBezTo>
                        <a:pt x="26048" y="691"/>
                        <a:pt x="26051" y="627"/>
                        <a:pt x="26019" y="592"/>
                      </a:cubicBezTo>
                      <a:cubicBezTo>
                        <a:pt x="26006" y="582"/>
                        <a:pt x="25990" y="576"/>
                        <a:pt x="25974" y="576"/>
                      </a:cubicBezTo>
                      <a:cubicBezTo>
                        <a:pt x="25968" y="576"/>
                        <a:pt x="25961" y="576"/>
                        <a:pt x="25958" y="579"/>
                      </a:cubicBezTo>
                      <a:cubicBezTo>
                        <a:pt x="25932" y="585"/>
                        <a:pt x="25922" y="601"/>
                        <a:pt x="25913" y="621"/>
                      </a:cubicBezTo>
                      <a:cubicBezTo>
                        <a:pt x="25906" y="634"/>
                        <a:pt x="25894" y="637"/>
                        <a:pt x="25884" y="637"/>
                      </a:cubicBezTo>
                      <a:cubicBezTo>
                        <a:pt x="25862" y="637"/>
                        <a:pt x="25842" y="621"/>
                        <a:pt x="25839" y="601"/>
                      </a:cubicBezTo>
                      <a:cubicBezTo>
                        <a:pt x="25832" y="572"/>
                        <a:pt x="25855" y="543"/>
                        <a:pt x="25874" y="524"/>
                      </a:cubicBezTo>
                      <a:cubicBezTo>
                        <a:pt x="25887" y="511"/>
                        <a:pt x="25903" y="505"/>
                        <a:pt x="25916" y="505"/>
                      </a:cubicBezTo>
                      <a:cubicBezTo>
                        <a:pt x="25926" y="505"/>
                        <a:pt x="25935" y="505"/>
                        <a:pt x="25945" y="511"/>
                      </a:cubicBezTo>
                      <a:cubicBezTo>
                        <a:pt x="25961" y="518"/>
                        <a:pt x="25977" y="527"/>
                        <a:pt x="25997" y="527"/>
                      </a:cubicBezTo>
                      <a:cubicBezTo>
                        <a:pt x="26000" y="527"/>
                        <a:pt x="26003" y="527"/>
                        <a:pt x="26006" y="527"/>
                      </a:cubicBezTo>
                      <a:cubicBezTo>
                        <a:pt x="26055" y="518"/>
                        <a:pt x="26074" y="457"/>
                        <a:pt x="26071" y="414"/>
                      </a:cubicBezTo>
                      <a:cubicBezTo>
                        <a:pt x="26064" y="366"/>
                        <a:pt x="26032" y="321"/>
                        <a:pt x="25997" y="295"/>
                      </a:cubicBezTo>
                      <a:cubicBezTo>
                        <a:pt x="25968" y="273"/>
                        <a:pt x="25935" y="260"/>
                        <a:pt x="25900" y="260"/>
                      </a:cubicBezTo>
                      <a:cubicBezTo>
                        <a:pt x="25884" y="257"/>
                        <a:pt x="25868" y="260"/>
                        <a:pt x="25852" y="266"/>
                      </a:cubicBezTo>
                      <a:cubicBezTo>
                        <a:pt x="25803" y="283"/>
                        <a:pt x="25771" y="331"/>
                        <a:pt x="25803" y="379"/>
                      </a:cubicBezTo>
                      <a:cubicBezTo>
                        <a:pt x="25810" y="385"/>
                        <a:pt x="25816" y="395"/>
                        <a:pt x="25826" y="402"/>
                      </a:cubicBezTo>
                      <a:cubicBezTo>
                        <a:pt x="25836" y="408"/>
                        <a:pt x="25842" y="411"/>
                        <a:pt x="25839" y="427"/>
                      </a:cubicBezTo>
                      <a:cubicBezTo>
                        <a:pt x="25829" y="457"/>
                        <a:pt x="25794" y="473"/>
                        <a:pt x="25765" y="479"/>
                      </a:cubicBezTo>
                      <a:cubicBezTo>
                        <a:pt x="25758" y="479"/>
                        <a:pt x="25752" y="479"/>
                        <a:pt x="25749" y="479"/>
                      </a:cubicBezTo>
                      <a:cubicBezTo>
                        <a:pt x="25739" y="479"/>
                        <a:pt x="25733" y="479"/>
                        <a:pt x="25726" y="476"/>
                      </a:cubicBezTo>
                      <a:cubicBezTo>
                        <a:pt x="25694" y="466"/>
                        <a:pt x="25668" y="440"/>
                        <a:pt x="25665" y="402"/>
                      </a:cubicBezTo>
                      <a:cubicBezTo>
                        <a:pt x="25662" y="376"/>
                        <a:pt x="25668" y="353"/>
                        <a:pt x="25681" y="331"/>
                      </a:cubicBezTo>
                      <a:moveTo>
                        <a:pt x="26602" y="1305"/>
                      </a:moveTo>
                      <a:lnTo>
                        <a:pt x="26602" y="1305"/>
                      </a:lnTo>
                      <a:cubicBezTo>
                        <a:pt x="26589" y="1299"/>
                        <a:pt x="26573" y="1296"/>
                        <a:pt x="26560" y="1292"/>
                      </a:cubicBezTo>
                      <a:cubicBezTo>
                        <a:pt x="26522" y="1202"/>
                        <a:pt x="26419" y="1138"/>
                        <a:pt x="26331" y="1106"/>
                      </a:cubicBezTo>
                      <a:cubicBezTo>
                        <a:pt x="26242" y="1077"/>
                        <a:pt x="26145" y="1067"/>
                        <a:pt x="26055" y="1090"/>
                      </a:cubicBezTo>
                      <a:cubicBezTo>
                        <a:pt x="25981" y="1106"/>
                        <a:pt x="25913" y="1138"/>
                        <a:pt x="25845" y="1167"/>
                      </a:cubicBezTo>
                      <a:cubicBezTo>
                        <a:pt x="25765" y="1196"/>
                        <a:pt x="25684" y="1225"/>
                        <a:pt x="25597" y="1234"/>
                      </a:cubicBezTo>
                      <a:cubicBezTo>
                        <a:pt x="25530" y="1247"/>
                        <a:pt x="25462" y="1257"/>
                        <a:pt x="25391" y="1260"/>
                      </a:cubicBezTo>
                      <a:cubicBezTo>
                        <a:pt x="25410" y="1244"/>
                        <a:pt x="25423" y="1222"/>
                        <a:pt x="25430" y="1196"/>
                      </a:cubicBezTo>
                      <a:cubicBezTo>
                        <a:pt x="25440" y="1196"/>
                        <a:pt x="25453" y="1196"/>
                        <a:pt x="25456" y="1196"/>
                      </a:cubicBezTo>
                      <a:cubicBezTo>
                        <a:pt x="25472" y="1193"/>
                        <a:pt x="25485" y="1193"/>
                        <a:pt x="25501" y="1190"/>
                      </a:cubicBezTo>
                      <a:cubicBezTo>
                        <a:pt x="25530" y="1183"/>
                        <a:pt x="25559" y="1177"/>
                        <a:pt x="25588" y="1170"/>
                      </a:cubicBezTo>
                      <a:cubicBezTo>
                        <a:pt x="25755" y="1125"/>
                        <a:pt x="25916" y="1058"/>
                        <a:pt x="26087" y="1032"/>
                      </a:cubicBezTo>
                      <a:cubicBezTo>
                        <a:pt x="26203" y="1016"/>
                        <a:pt x="26309" y="1038"/>
                        <a:pt x="26406" y="1099"/>
                      </a:cubicBezTo>
                      <a:cubicBezTo>
                        <a:pt x="26486" y="1151"/>
                        <a:pt x="26557" y="1222"/>
                        <a:pt x="26602" y="1305"/>
                      </a:cubicBezTo>
                      <a:moveTo>
                        <a:pt x="25362" y="1431"/>
                      </a:moveTo>
                      <a:lnTo>
                        <a:pt x="25362" y="1431"/>
                      </a:lnTo>
                      <a:cubicBezTo>
                        <a:pt x="25356" y="1431"/>
                        <a:pt x="25353" y="1431"/>
                        <a:pt x="25349" y="1431"/>
                      </a:cubicBezTo>
                      <a:cubicBezTo>
                        <a:pt x="25285" y="1434"/>
                        <a:pt x="25230" y="1479"/>
                        <a:pt x="25166" y="1483"/>
                      </a:cubicBezTo>
                      <a:cubicBezTo>
                        <a:pt x="25156" y="1483"/>
                        <a:pt x="25146" y="1486"/>
                        <a:pt x="25137" y="1483"/>
                      </a:cubicBezTo>
                      <a:cubicBezTo>
                        <a:pt x="25121" y="1483"/>
                        <a:pt x="25101" y="1483"/>
                        <a:pt x="25089" y="1476"/>
                      </a:cubicBezTo>
                      <a:cubicBezTo>
                        <a:pt x="25060" y="1463"/>
                        <a:pt x="25053" y="1424"/>
                        <a:pt x="25066" y="1399"/>
                      </a:cubicBezTo>
                      <a:cubicBezTo>
                        <a:pt x="25076" y="1386"/>
                        <a:pt x="25085" y="1379"/>
                        <a:pt x="25098" y="1379"/>
                      </a:cubicBezTo>
                      <a:cubicBezTo>
                        <a:pt x="25111" y="1376"/>
                        <a:pt x="25127" y="1386"/>
                        <a:pt x="25133" y="1402"/>
                      </a:cubicBezTo>
                      <a:cubicBezTo>
                        <a:pt x="25146" y="1424"/>
                        <a:pt x="25159" y="1437"/>
                        <a:pt x="25185" y="1441"/>
                      </a:cubicBezTo>
                      <a:lnTo>
                        <a:pt x="25185" y="1441"/>
                      </a:lnTo>
                      <a:lnTo>
                        <a:pt x="25185" y="1441"/>
                      </a:lnTo>
                      <a:cubicBezTo>
                        <a:pt x="25224" y="1444"/>
                        <a:pt x="25253" y="1418"/>
                        <a:pt x="25259" y="1386"/>
                      </a:cubicBezTo>
                      <a:cubicBezTo>
                        <a:pt x="25398" y="1411"/>
                        <a:pt x="25539" y="1383"/>
                        <a:pt x="25671" y="1341"/>
                      </a:cubicBezTo>
                      <a:cubicBezTo>
                        <a:pt x="25687" y="1338"/>
                        <a:pt x="25704" y="1331"/>
                        <a:pt x="25717" y="1328"/>
                      </a:cubicBezTo>
                      <a:cubicBezTo>
                        <a:pt x="25720" y="1328"/>
                        <a:pt x="25720" y="1328"/>
                        <a:pt x="25723" y="1325"/>
                      </a:cubicBezTo>
                      <a:cubicBezTo>
                        <a:pt x="25803" y="1299"/>
                        <a:pt x="25887" y="1273"/>
                        <a:pt x="25971" y="1254"/>
                      </a:cubicBezTo>
                      <a:cubicBezTo>
                        <a:pt x="26058" y="1238"/>
                        <a:pt x="26145" y="1228"/>
                        <a:pt x="26232" y="1231"/>
                      </a:cubicBezTo>
                      <a:cubicBezTo>
                        <a:pt x="26283" y="1231"/>
                        <a:pt x="26370" y="1231"/>
                        <a:pt x="26409" y="1276"/>
                      </a:cubicBezTo>
                      <a:cubicBezTo>
                        <a:pt x="26403" y="1276"/>
                        <a:pt x="26396" y="1276"/>
                        <a:pt x="26393" y="1276"/>
                      </a:cubicBezTo>
                      <a:cubicBezTo>
                        <a:pt x="26264" y="1273"/>
                        <a:pt x="26142" y="1283"/>
                        <a:pt x="26022" y="1331"/>
                      </a:cubicBezTo>
                      <a:cubicBezTo>
                        <a:pt x="26013" y="1334"/>
                        <a:pt x="26006" y="1338"/>
                        <a:pt x="25997" y="1341"/>
                      </a:cubicBezTo>
                      <a:cubicBezTo>
                        <a:pt x="25919" y="1376"/>
                        <a:pt x="25839" y="1411"/>
                        <a:pt x="25755" y="1441"/>
                      </a:cubicBezTo>
                      <a:cubicBezTo>
                        <a:pt x="25717" y="1454"/>
                        <a:pt x="25674" y="1466"/>
                        <a:pt x="25633" y="1476"/>
                      </a:cubicBezTo>
                      <a:cubicBezTo>
                        <a:pt x="25610" y="1483"/>
                        <a:pt x="25591" y="1486"/>
                        <a:pt x="25568" y="1492"/>
                      </a:cubicBezTo>
                      <a:cubicBezTo>
                        <a:pt x="25562" y="1492"/>
                        <a:pt x="25530" y="1502"/>
                        <a:pt x="25514" y="1505"/>
                      </a:cubicBezTo>
                      <a:cubicBezTo>
                        <a:pt x="25478" y="1460"/>
                        <a:pt x="25417" y="1428"/>
                        <a:pt x="25362" y="1431"/>
                      </a:cubicBezTo>
                      <a:moveTo>
                        <a:pt x="26293" y="1209"/>
                      </a:moveTo>
                      <a:lnTo>
                        <a:pt x="26293" y="1209"/>
                      </a:lnTo>
                      <a:cubicBezTo>
                        <a:pt x="26203" y="1196"/>
                        <a:pt x="26113" y="1196"/>
                        <a:pt x="26026" y="1209"/>
                      </a:cubicBezTo>
                      <a:cubicBezTo>
                        <a:pt x="25922" y="1225"/>
                        <a:pt x="25826" y="1257"/>
                        <a:pt x="25726" y="1286"/>
                      </a:cubicBezTo>
                      <a:cubicBezTo>
                        <a:pt x="25697" y="1296"/>
                        <a:pt x="25671" y="1305"/>
                        <a:pt x="25642" y="1312"/>
                      </a:cubicBezTo>
                      <a:cubicBezTo>
                        <a:pt x="25517" y="1347"/>
                        <a:pt x="25385" y="1373"/>
                        <a:pt x="25259" y="1347"/>
                      </a:cubicBezTo>
                      <a:cubicBezTo>
                        <a:pt x="25259" y="1344"/>
                        <a:pt x="25259" y="1341"/>
                        <a:pt x="25256" y="1341"/>
                      </a:cubicBezTo>
                      <a:cubicBezTo>
                        <a:pt x="25243" y="1299"/>
                        <a:pt x="25201" y="1254"/>
                        <a:pt x="25153" y="1257"/>
                      </a:cubicBezTo>
                      <a:cubicBezTo>
                        <a:pt x="25150" y="1257"/>
                        <a:pt x="25146" y="1257"/>
                        <a:pt x="25143" y="1257"/>
                      </a:cubicBezTo>
                      <a:cubicBezTo>
                        <a:pt x="25121" y="1260"/>
                        <a:pt x="25101" y="1279"/>
                        <a:pt x="25079" y="1279"/>
                      </a:cubicBezTo>
                      <a:cubicBezTo>
                        <a:pt x="25050" y="1279"/>
                        <a:pt x="25034" y="1241"/>
                        <a:pt x="25030" y="1215"/>
                      </a:cubicBezTo>
                      <a:cubicBezTo>
                        <a:pt x="25024" y="1164"/>
                        <a:pt x="25063" y="1112"/>
                        <a:pt x="25105" y="1083"/>
                      </a:cubicBezTo>
                      <a:cubicBezTo>
                        <a:pt x="25127" y="1070"/>
                        <a:pt x="25150" y="1061"/>
                        <a:pt x="25175" y="1061"/>
                      </a:cubicBezTo>
                      <a:cubicBezTo>
                        <a:pt x="25205" y="1061"/>
                        <a:pt x="25246" y="1074"/>
                        <a:pt x="25256" y="1102"/>
                      </a:cubicBezTo>
                      <a:cubicBezTo>
                        <a:pt x="25269" y="1135"/>
                        <a:pt x="25240" y="1151"/>
                        <a:pt x="25221" y="1170"/>
                      </a:cubicBezTo>
                      <a:cubicBezTo>
                        <a:pt x="25205" y="1183"/>
                        <a:pt x="25208" y="1206"/>
                        <a:pt x="25217" y="1225"/>
                      </a:cubicBezTo>
                      <a:cubicBezTo>
                        <a:pt x="25224" y="1241"/>
                        <a:pt x="25240" y="1254"/>
                        <a:pt x="25256" y="1263"/>
                      </a:cubicBezTo>
                      <a:cubicBezTo>
                        <a:pt x="25269" y="1276"/>
                        <a:pt x="25285" y="1299"/>
                        <a:pt x="25327" y="1299"/>
                      </a:cubicBezTo>
                      <a:cubicBezTo>
                        <a:pt x="25414" y="1302"/>
                        <a:pt x="25501" y="1292"/>
                        <a:pt x="25588" y="1276"/>
                      </a:cubicBezTo>
                      <a:cubicBezTo>
                        <a:pt x="25671" y="1263"/>
                        <a:pt x="25752" y="1244"/>
                        <a:pt x="25829" y="1215"/>
                      </a:cubicBezTo>
                      <a:cubicBezTo>
                        <a:pt x="25900" y="1186"/>
                        <a:pt x="25968" y="1154"/>
                        <a:pt x="26042" y="1135"/>
                      </a:cubicBezTo>
                      <a:cubicBezTo>
                        <a:pt x="26135" y="1109"/>
                        <a:pt x="26235" y="1112"/>
                        <a:pt x="26328" y="1144"/>
                      </a:cubicBezTo>
                      <a:cubicBezTo>
                        <a:pt x="26370" y="1157"/>
                        <a:pt x="26412" y="1177"/>
                        <a:pt x="26451" y="1206"/>
                      </a:cubicBezTo>
                      <a:cubicBezTo>
                        <a:pt x="26483" y="1228"/>
                        <a:pt x="26509" y="1257"/>
                        <a:pt x="26535" y="1289"/>
                      </a:cubicBezTo>
                      <a:cubicBezTo>
                        <a:pt x="26506" y="1286"/>
                        <a:pt x="26473" y="1283"/>
                        <a:pt x="26441" y="1279"/>
                      </a:cubicBezTo>
                      <a:cubicBezTo>
                        <a:pt x="26438" y="1276"/>
                        <a:pt x="26435" y="1276"/>
                        <a:pt x="26431" y="1276"/>
                      </a:cubicBezTo>
                      <a:cubicBezTo>
                        <a:pt x="26428" y="1273"/>
                        <a:pt x="26428" y="1270"/>
                        <a:pt x="26425" y="1267"/>
                      </a:cubicBezTo>
                      <a:cubicBezTo>
                        <a:pt x="26396" y="1225"/>
                        <a:pt x="26341" y="1215"/>
                        <a:pt x="26293" y="1209"/>
                      </a:cubicBezTo>
                      <a:moveTo>
                        <a:pt x="25575" y="1135"/>
                      </a:moveTo>
                      <a:lnTo>
                        <a:pt x="25575" y="1135"/>
                      </a:lnTo>
                      <a:cubicBezTo>
                        <a:pt x="25526" y="1144"/>
                        <a:pt x="25481" y="1154"/>
                        <a:pt x="25433" y="1157"/>
                      </a:cubicBezTo>
                      <a:cubicBezTo>
                        <a:pt x="25433" y="1122"/>
                        <a:pt x="25417" y="1086"/>
                        <a:pt x="25385" y="1064"/>
                      </a:cubicBezTo>
                      <a:cubicBezTo>
                        <a:pt x="25375" y="1054"/>
                        <a:pt x="25362" y="1048"/>
                        <a:pt x="25349" y="1041"/>
                      </a:cubicBezTo>
                      <a:cubicBezTo>
                        <a:pt x="25333" y="1029"/>
                        <a:pt x="25330" y="1019"/>
                        <a:pt x="25327" y="1003"/>
                      </a:cubicBezTo>
                      <a:cubicBezTo>
                        <a:pt x="25324" y="970"/>
                        <a:pt x="25320" y="946"/>
                        <a:pt x="25298" y="920"/>
                      </a:cubicBezTo>
                      <a:cubicBezTo>
                        <a:pt x="25262" y="881"/>
                        <a:pt x="25211" y="872"/>
                        <a:pt x="25162" y="885"/>
                      </a:cubicBezTo>
                      <a:cubicBezTo>
                        <a:pt x="25159" y="869"/>
                        <a:pt x="25159" y="852"/>
                        <a:pt x="25153" y="839"/>
                      </a:cubicBezTo>
                      <a:cubicBezTo>
                        <a:pt x="25146" y="823"/>
                        <a:pt x="25137" y="810"/>
                        <a:pt x="25124" y="801"/>
                      </a:cubicBezTo>
                      <a:cubicBezTo>
                        <a:pt x="25098" y="782"/>
                        <a:pt x="25069" y="778"/>
                        <a:pt x="25040" y="782"/>
                      </a:cubicBezTo>
                      <a:cubicBezTo>
                        <a:pt x="25014" y="788"/>
                        <a:pt x="24989" y="804"/>
                        <a:pt x="24966" y="823"/>
                      </a:cubicBezTo>
                      <a:cubicBezTo>
                        <a:pt x="24924" y="823"/>
                        <a:pt x="24885" y="823"/>
                        <a:pt x="24850" y="827"/>
                      </a:cubicBezTo>
                      <a:cubicBezTo>
                        <a:pt x="24779" y="833"/>
                        <a:pt x="24708" y="849"/>
                        <a:pt x="24651" y="891"/>
                      </a:cubicBezTo>
                      <a:cubicBezTo>
                        <a:pt x="24618" y="875"/>
                        <a:pt x="24583" y="862"/>
                        <a:pt x="24551" y="852"/>
                      </a:cubicBezTo>
                      <a:cubicBezTo>
                        <a:pt x="24557" y="856"/>
                        <a:pt x="24592" y="827"/>
                        <a:pt x="24602" y="820"/>
                      </a:cubicBezTo>
                      <a:cubicBezTo>
                        <a:pt x="24618" y="810"/>
                        <a:pt x="24634" y="801"/>
                        <a:pt x="24654" y="791"/>
                      </a:cubicBezTo>
                      <a:cubicBezTo>
                        <a:pt x="24689" y="769"/>
                        <a:pt x="24724" y="756"/>
                        <a:pt x="24766" y="750"/>
                      </a:cubicBezTo>
                      <a:cubicBezTo>
                        <a:pt x="24934" y="714"/>
                        <a:pt x="25105" y="746"/>
                        <a:pt x="25256" y="817"/>
                      </a:cubicBezTo>
                      <a:cubicBezTo>
                        <a:pt x="25259" y="817"/>
                        <a:pt x="25259" y="817"/>
                        <a:pt x="25262" y="817"/>
                      </a:cubicBezTo>
                      <a:cubicBezTo>
                        <a:pt x="25275" y="827"/>
                        <a:pt x="25291" y="833"/>
                        <a:pt x="25304" y="839"/>
                      </a:cubicBezTo>
                      <a:cubicBezTo>
                        <a:pt x="25430" y="904"/>
                        <a:pt x="25549" y="980"/>
                        <a:pt x="25681" y="1035"/>
                      </a:cubicBezTo>
                      <a:cubicBezTo>
                        <a:pt x="25639" y="1070"/>
                        <a:pt x="25594" y="1109"/>
                        <a:pt x="25575" y="1135"/>
                      </a:cubicBezTo>
                      <a:moveTo>
                        <a:pt x="24840" y="926"/>
                      </a:moveTo>
                      <a:lnTo>
                        <a:pt x="24840" y="926"/>
                      </a:lnTo>
                      <a:cubicBezTo>
                        <a:pt x="24834" y="891"/>
                        <a:pt x="24815" y="872"/>
                        <a:pt x="24789" y="865"/>
                      </a:cubicBezTo>
                      <a:cubicBezTo>
                        <a:pt x="24821" y="859"/>
                        <a:pt x="24853" y="856"/>
                        <a:pt x="24889" y="856"/>
                      </a:cubicBezTo>
                      <a:cubicBezTo>
                        <a:pt x="24902" y="856"/>
                        <a:pt x="24918" y="856"/>
                        <a:pt x="24931" y="856"/>
                      </a:cubicBezTo>
                      <a:cubicBezTo>
                        <a:pt x="24918" y="872"/>
                        <a:pt x="24908" y="888"/>
                        <a:pt x="24898" y="904"/>
                      </a:cubicBezTo>
                      <a:cubicBezTo>
                        <a:pt x="24866" y="959"/>
                        <a:pt x="24857" y="1022"/>
                        <a:pt x="24799" y="1061"/>
                      </a:cubicBezTo>
                      <a:cubicBezTo>
                        <a:pt x="24776" y="1077"/>
                        <a:pt x="24750" y="1090"/>
                        <a:pt x="24721" y="1086"/>
                      </a:cubicBezTo>
                      <a:cubicBezTo>
                        <a:pt x="24689" y="1086"/>
                        <a:pt x="24673" y="1054"/>
                        <a:pt x="24680" y="1025"/>
                      </a:cubicBezTo>
                      <a:cubicBezTo>
                        <a:pt x="24683" y="1019"/>
                        <a:pt x="24683" y="1016"/>
                        <a:pt x="24686" y="1012"/>
                      </a:cubicBezTo>
                      <a:cubicBezTo>
                        <a:pt x="24686" y="1009"/>
                        <a:pt x="24689" y="1006"/>
                        <a:pt x="24692" y="1006"/>
                      </a:cubicBezTo>
                      <a:lnTo>
                        <a:pt x="24696" y="1006"/>
                      </a:lnTo>
                      <a:cubicBezTo>
                        <a:pt x="24702" y="1016"/>
                        <a:pt x="24712" y="1019"/>
                        <a:pt x="24721" y="1022"/>
                      </a:cubicBezTo>
                      <a:cubicBezTo>
                        <a:pt x="24741" y="1029"/>
                        <a:pt x="24763" y="1035"/>
                        <a:pt x="24786" y="1029"/>
                      </a:cubicBezTo>
                      <a:cubicBezTo>
                        <a:pt x="24834" y="1019"/>
                        <a:pt x="24847" y="970"/>
                        <a:pt x="24840" y="926"/>
                      </a:cubicBezTo>
                      <a:moveTo>
                        <a:pt x="24680" y="1305"/>
                      </a:moveTo>
                      <a:lnTo>
                        <a:pt x="24680" y="1305"/>
                      </a:lnTo>
                      <a:cubicBezTo>
                        <a:pt x="24667" y="1299"/>
                        <a:pt x="24651" y="1296"/>
                        <a:pt x="24638" y="1292"/>
                      </a:cubicBezTo>
                      <a:cubicBezTo>
                        <a:pt x="24599" y="1202"/>
                        <a:pt x="24496" y="1138"/>
                        <a:pt x="24409" y="1106"/>
                      </a:cubicBezTo>
                      <a:cubicBezTo>
                        <a:pt x="24319" y="1077"/>
                        <a:pt x="24222" y="1067"/>
                        <a:pt x="24132" y="1090"/>
                      </a:cubicBezTo>
                      <a:cubicBezTo>
                        <a:pt x="24058" y="1106"/>
                        <a:pt x="23990" y="1138"/>
                        <a:pt x="23923" y="1167"/>
                      </a:cubicBezTo>
                      <a:cubicBezTo>
                        <a:pt x="23842" y="1196"/>
                        <a:pt x="23762" y="1225"/>
                        <a:pt x="23675" y="1234"/>
                      </a:cubicBezTo>
                      <a:cubicBezTo>
                        <a:pt x="23607" y="1247"/>
                        <a:pt x="23539" y="1257"/>
                        <a:pt x="23469" y="1260"/>
                      </a:cubicBezTo>
                      <a:cubicBezTo>
                        <a:pt x="23488" y="1244"/>
                        <a:pt x="23501" y="1222"/>
                        <a:pt x="23507" y="1196"/>
                      </a:cubicBezTo>
                      <a:cubicBezTo>
                        <a:pt x="23517" y="1196"/>
                        <a:pt x="23530" y="1196"/>
                        <a:pt x="23533" y="1196"/>
                      </a:cubicBezTo>
                      <a:cubicBezTo>
                        <a:pt x="23549" y="1193"/>
                        <a:pt x="23562" y="1193"/>
                        <a:pt x="23578" y="1190"/>
                      </a:cubicBezTo>
                      <a:cubicBezTo>
                        <a:pt x="23607" y="1183"/>
                        <a:pt x="23636" y="1177"/>
                        <a:pt x="23665" y="1170"/>
                      </a:cubicBezTo>
                      <a:cubicBezTo>
                        <a:pt x="23832" y="1125"/>
                        <a:pt x="23994" y="1058"/>
                        <a:pt x="24164" y="1032"/>
                      </a:cubicBezTo>
                      <a:cubicBezTo>
                        <a:pt x="24280" y="1016"/>
                        <a:pt x="24386" y="1038"/>
                        <a:pt x="24483" y="1099"/>
                      </a:cubicBezTo>
                      <a:cubicBezTo>
                        <a:pt x="24564" y="1151"/>
                        <a:pt x="24634" y="1222"/>
                        <a:pt x="24680" y="1305"/>
                      </a:cubicBezTo>
                      <a:moveTo>
                        <a:pt x="23043" y="823"/>
                      </a:moveTo>
                      <a:lnTo>
                        <a:pt x="23043" y="823"/>
                      </a:lnTo>
                      <a:cubicBezTo>
                        <a:pt x="23002" y="823"/>
                        <a:pt x="22963" y="823"/>
                        <a:pt x="22924" y="827"/>
                      </a:cubicBezTo>
                      <a:cubicBezTo>
                        <a:pt x="22857" y="833"/>
                        <a:pt x="22786" y="849"/>
                        <a:pt x="22728" y="891"/>
                      </a:cubicBezTo>
                      <a:cubicBezTo>
                        <a:pt x="22696" y="875"/>
                        <a:pt x="22660" y="862"/>
                        <a:pt x="22628" y="852"/>
                      </a:cubicBezTo>
                      <a:cubicBezTo>
                        <a:pt x="22634" y="856"/>
                        <a:pt x="22670" y="827"/>
                        <a:pt x="22676" y="820"/>
                      </a:cubicBezTo>
                      <a:cubicBezTo>
                        <a:pt x="22696" y="810"/>
                        <a:pt x="22712" y="801"/>
                        <a:pt x="22731" y="791"/>
                      </a:cubicBezTo>
                      <a:cubicBezTo>
                        <a:pt x="22766" y="769"/>
                        <a:pt x="22802" y="756"/>
                        <a:pt x="22844" y="750"/>
                      </a:cubicBezTo>
                      <a:cubicBezTo>
                        <a:pt x="23011" y="714"/>
                        <a:pt x="23182" y="746"/>
                        <a:pt x="23333" y="817"/>
                      </a:cubicBezTo>
                      <a:cubicBezTo>
                        <a:pt x="23337" y="817"/>
                        <a:pt x="23337" y="817"/>
                        <a:pt x="23340" y="817"/>
                      </a:cubicBezTo>
                      <a:cubicBezTo>
                        <a:pt x="23353" y="827"/>
                        <a:pt x="23369" y="833"/>
                        <a:pt x="23382" y="839"/>
                      </a:cubicBezTo>
                      <a:cubicBezTo>
                        <a:pt x="23507" y="904"/>
                        <a:pt x="23626" y="980"/>
                        <a:pt x="23758" y="1035"/>
                      </a:cubicBezTo>
                      <a:cubicBezTo>
                        <a:pt x="23716" y="1070"/>
                        <a:pt x="23671" y="1109"/>
                        <a:pt x="23652" y="1135"/>
                      </a:cubicBezTo>
                      <a:cubicBezTo>
                        <a:pt x="23604" y="1144"/>
                        <a:pt x="23559" y="1154"/>
                        <a:pt x="23510" y="1157"/>
                      </a:cubicBezTo>
                      <a:cubicBezTo>
                        <a:pt x="23510" y="1122"/>
                        <a:pt x="23494" y="1086"/>
                        <a:pt x="23462" y="1064"/>
                      </a:cubicBezTo>
                      <a:cubicBezTo>
                        <a:pt x="23452" y="1054"/>
                        <a:pt x="23439" y="1048"/>
                        <a:pt x="23427" y="1041"/>
                      </a:cubicBezTo>
                      <a:cubicBezTo>
                        <a:pt x="23410" y="1029"/>
                        <a:pt x="23407" y="1019"/>
                        <a:pt x="23404" y="1003"/>
                      </a:cubicBezTo>
                      <a:cubicBezTo>
                        <a:pt x="23401" y="970"/>
                        <a:pt x="23398" y="946"/>
                        <a:pt x="23375" y="920"/>
                      </a:cubicBezTo>
                      <a:cubicBezTo>
                        <a:pt x="23340" y="881"/>
                        <a:pt x="23288" y="872"/>
                        <a:pt x="23240" y="885"/>
                      </a:cubicBezTo>
                      <a:cubicBezTo>
                        <a:pt x="23237" y="869"/>
                        <a:pt x="23237" y="852"/>
                        <a:pt x="23230" y="839"/>
                      </a:cubicBezTo>
                      <a:cubicBezTo>
                        <a:pt x="23224" y="823"/>
                        <a:pt x="23214" y="810"/>
                        <a:pt x="23201" y="801"/>
                      </a:cubicBezTo>
                      <a:cubicBezTo>
                        <a:pt x="23175" y="782"/>
                        <a:pt x="23146" y="778"/>
                        <a:pt x="23118" y="782"/>
                      </a:cubicBezTo>
                      <a:cubicBezTo>
                        <a:pt x="23092" y="788"/>
                        <a:pt x="23066" y="804"/>
                        <a:pt x="23043" y="823"/>
                      </a:cubicBezTo>
                      <a:moveTo>
                        <a:pt x="22918" y="926"/>
                      </a:moveTo>
                      <a:lnTo>
                        <a:pt x="22918" y="926"/>
                      </a:lnTo>
                      <a:cubicBezTo>
                        <a:pt x="22911" y="891"/>
                        <a:pt x="22892" y="872"/>
                        <a:pt x="22866" y="865"/>
                      </a:cubicBezTo>
                      <a:cubicBezTo>
                        <a:pt x="22898" y="859"/>
                        <a:pt x="22931" y="856"/>
                        <a:pt x="22963" y="856"/>
                      </a:cubicBezTo>
                      <a:cubicBezTo>
                        <a:pt x="22979" y="856"/>
                        <a:pt x="22995" y="856"/>
                        <a:pt x="23008" y="856"/>
                      </a:cubicBezTo>
                      <a:cubicBezTo>
                        <a:pt x="22995" y="872"/>
                        <a:pt x="22985" y="888"/>
                        <a:pt x="22976" y="904"/>
                      </a:cubicBezTo>
                      <a:cubicBezTo>
                        <a:pt x="22944" y="959"/>
                        <a:pt x="22934" y="1022"/>
                        <a:pt x="22876" y="1061"/>
                      </a:cubicBezTo>
                      <a:cubicBezTo>
                        <a:pt x="22853" y="1077"/>
                        <a:pt x="22828" y="1090"/>
                        <a:pt x="22799" y="1086"/>
                      </a:cubicBezTo>
                      <a:cubicBezTo>
                        <a:pt x="22766" y="1086"/>
                        <a:pt x="22750" y="1054"/>
                        <a:pt x="22757" y="1025"/>
                      </a:cubicBezTo>
                      <a:cubicBezTo>
                        <a:pt x="22760" y="1019"/>
                        <a:pt x="22760" y="1016"/>
                        <a:pt x="22763" y="1012"/>
                      </a:cubicBezTo>
                      <a:cubicBezTo>
                        <a:pt x="22763" y="1009"/>
                        <a:pt x="22766" y="1006"/>
                        <a:pt x="22770" y="1006"/>
                      </a:cubicBezTo>
                      <a:lnTo>
                        <a:pt x="22773" y="1006"/>
                      </a:lnTo>
                      <a:cubicBezTo>
                        <a:pt x="22779" y="1016"/>
                        <a:pt x="22789" y="1019"/>
                        <a:pt x="22799" y="1022"/>
                      </a:cubicBezTo>
                      <a:cubicBezTo>
                        <a:pt x="22818" y="1029"/>
                        <a:pt x="22841" y="1035"/>
                        <a:pt x="22863" y="1029"/>
                      </a:cubicBezTo>
                      <a:cubicBezTo>
                        <a:pt x="22911" y="1019"/>
                        <a:pt x="22924" y="970"/>
                        <a:pt x="22918" y="926"/>
                      </a:cubicBezTo>
                      <a:moveTo>
                        <a:pt x="22757" y="1305"/>
                      </a:moveTo>
                      <a:lnTo>
                        <a:pt x="22757" y="1305"/>
                      </a:lnTo>
                      <a:cubicBezTo>
                        <a:pt x="22744" y="1299"/>
                        <a:pt x="22728" y="1296"/>
                        <a:pt x="22715" y="1292"/>
                      </a:cubicBezTo>
                      <a:cubicBezTo>
                        <a:pt x="22676" y="1202"/>
                        <a:pt x="22573" y="1138"/>
                        <a:pt x="22486" y="1106"/>
                      </a:cubicBezTo>
                      <a:cubicBezTo>
                        <a:pt x="22396" y="1077"/>
                        <a:pt x="22300" y="1067"/>
                        <a:pt x="22209" y="1090"/>
                      </a:cubicBezTo>
                      <a:cubicBezTo>
                        <a:pt x="22135" y="1106"/>
                        <a:pt x="22068" y="1138"/>
                        <a:pt x="22000" y="1167"/>
                      </a:cubicBezTo>
                      <a:cubicBezTo>
                        <a:pt x="21920" y="1196"/>
                        <a:pt x="21839" y="1225"/>
                        <a:pt x="21752" y="1234"/>
                      </a:cubicBezTo>
                      <a:cubicBezTo>
                        <a:pt x="21684" y="1247"/>
                        <a:pt x="21617" y="1257"/>
                        <a:pt x="21546" y="1260"/>
                      </a:cubicBezTo>
                      <a:cubicBezTo>
                        <a:pt x="21565" y="1244"/>
                        <a:pt x="21578" y="1222"/>
                        <a:pt x="21584" y="1196"/>
                      </a:cubicBezTo>
                      <a:cubicBezTo>
                        <a:pt x="21594" y="1196"/>
                        <a:pt x="21607" y="1196"/>
                        <a:pt x="21610" y="1196"/>
                      </a:cubicBezTo>
                      <a:cubicBezTo>
                        <a:pt x="21626" y="1193"/>
                        <a:pt x="21639" y="1193"/>
                        <a:pt x="21655" y="1190"/>
                      </a:cubicBezTo>
                      <a:cubicBezTo>
                        <a:pt x="21684" y="1183"/>
                        <a:pt x="21713" y="1177"/>
                        <a:pt x="21742" y="1170"/>
                      </a:cubicBezTo>
                      <a:cubicBezTo>
                        <a:pt x="21910" y="1125"/>
                        <a:pt x="22071" y="1058"/>
                        <a:pt x="22241" y="1032"/>
                      </a:cubicBezTo>
                      <a:cubicBezTo>
                        <a:pt x="22357" y="1016"/>
                        <a:pt x="22464" y="1038"/>
                        <a:pt x="22560" y="1099"/>
                      </a:cubicBezTo>
                      <a:cubicBezTo>
                        <a:pt x="22641" y="1151"/>
                        <a:pt x="22712" y="1222"/>
                        <a:pt x="22757" y="1305"/>
                      </a:cubicBezTo>
                      <a:moveTo>
                        <a:pt x="21121" y="823"/>
                      </a:moveTo>
                      <a:lnTo>
                        <a:pt x="21121" y="823"/>
                      </a:lnTo>
                      <a:cubicBezTo>
                        <a:pt x="21079" y="823"/>
                        <a:pt x="21040" y="823"/>
                        <a:pt x="21002" y="827"/>
                      </a:cubicBezTo>
                      <a:cubicBezTo>
                        <a:pt x="20934" y="833"/>
                        <a:pt x="20863" y="849"/>
                        <a:pt x="20805" y="891"/>
                      </a:cubicBezTo>
                      <a:cubicBezTo>
                        <a:pt x="20773" y="875"/>
                        <a:pt x="20738" y="862"/>
                        <a:pt x="20705" y="852"/>
                      </a:cubicBezTo>
                      <a:cubicBezTo>
                        <a:pt x="20712" y="856"/>
                        <a:pt x="20747" y="827"/>
                        <a:pt x="20754" y="820"/>
                      </a:cubicBezTo>
                      <a:cubicBezTo>
                        <a:pt x="20773" y="810"/>
                        <a:pt x="20789" y="801"/>
                        <a:pt x="20808" y="791"/>
                      </a:cubicBezTo>
                      <a:cubicBezTo>
                        <a:pt x="20844" y="769"/>
                        <a:pt x="20879" y="756"/>
                        <a:pt x="20921" y="750"/>
                      </a:cubicBezTo>
                      <a:cubicBezTo>
                        <a:pt x="21089" y="714"/>
                        <a:pt x="21259" y="746"/>
                        <a:pt x="21411" y="817"/>
                      </a:cubicBezTo>
                      <a:cubicBezTo>
                        <a:pt x="21414" y="817"/>
                        <a:pt x="21414" y="817"/>
                        <a:pt x="21417" y="817"/>
                      </a:cubicBezTo>
                      <a:cubicBezTo>
                        <a:pt x="21430" y="827"/>
                        <a:pt x="21446" y="833"/>
                        <a:pt x="21459" y="839"/>
                      </a:cubicBezTo>
                      <a:cubicBezTo>
                        <a:pt x="21584" y="904"/>
                        <a:pt x="21704" y="980"/>
                        <a:pt x="21836" y="1035"/>
                      </a:cubicBezTo>
                      <a:cubicBezTo>
                        <a:pt x="21794" y="1070"/>
                        <a:pt x="21749" y="1109"/>
                        <a:pt x="21729" y="1135"/>
                      </a:cubicBezTo>
                      <a:cubicBezTo>
                        <a:pt x="21681" y="1144"/>
                        <a:pt x="21636" y="1154"/>
                        <a:pt x="21588" y="1157"/>
                      </a:cubicBezTo>
                      <a:cubicBezTo>
                        <a:pt x="21588" y="1122"/>
                        <a:pt x="21572" y="1086"/>
                        <a:pt x="21539" y="1064"/>
                      </a:cubicBezTo>
                      <a:cubicBezTo>
                        <a:pt x="21530" y="1054"/>
                        <a:pt x="21517" y="1048"/>
                        <a:pt x="21504" y="1041"/>
                      </a:cubicBezTo>
                      <a:cubicBezTo>
                        <a:pt x="21488" y="1029"/>
                        <a:pt x="21485" y="1019"/>
                        <a:pt x="21481" y="1003"/>
                      </a:cubicBezTo>
                      <a:cubicBezTo>
                        <a:pt x="21478" y="970"/>
                        <a:pt x="21475" y="946"/>
                        <a:pt x="21452" y="920"/>
                      </a:cubicBezTo>
                      <a:cubicBezTo>
                        <a:pt x="21417" y="881"/>
                        <a:pt x="21366" y="872"/>
                        <a:pt x="21317" y="885"/>
                      </a:cubicBezTo>
                      <a:cubicBezTo>
                        <a:pt x="21314" y="869"/>
                        <a:pt x="21314" y="852"/>
                        <a:pt x="21307" y="839"/>
                      </a:cubicBezTo>
                      <a:cubicBezTo>
                        <a:pt x="21301" y="823"/>
                        <a:pt x="21291" y="810"/>
                        <a:pt x="21279" y="801"/>
                      </a:cubicBezTo>
                      <a:cubicBezTo>
                        <a:pt x="21253" y="782"/>
                        <a:pt x="21224" y="778"/>
                        <a:pt x="21195" y="782"/>
                      </a:cubicBezTo>
                      <a:cubicBezTo>
                        <a:pt x="21169" y="788"/>
                        <a:pt x="21143" y="804"/>
                        <a:pt x="21121" y="823"/>
                      </a:cubicBezTo>
                      <a:moveTo>
                        <a:pt x="20995" y="926"/>
                      </a:moveTo>
                      <a:lnTo>
                        <a:pt x="20995" y="926"/>
                      </a:lnTo>
                      <a:cubicBezTo>
                        <a:pt x="20989" y="891"/>
                        <a:pt x="20969" y="872"/>
                        <a:pt x="20944" y="865"/>
                      </a:cubicBezTo>
                      <a:cubicBezTo>
                        <a:pt x="20976" y="859"/>
                        <a:pt x="21008" y="856"/>
                        <a:pt x="21040" y="856"/>
                      </a:cubicBezTo>
                      <a:cubicBezTo>
                        <a:pt x="21056" y="856"/>
                        <a:pt x="21072" y="856"/>
                        <a:pt x="21085" y="856"/>
                      </a:cubicBezTo>
                      <a:cubicBezTo>
                        <a:pt x="21072" y="872"/>
                        <a:pt x="21063" y="888"/>
                        <a:pt x="21053" y="904"/>
                      </a:cubicBezTo>
                      <a:cubicBezTo>
                        <a:pt x="21021" y="959"/>
                        <a:pt x="21011" y="1022"/>
                        <a:pt x="20953" y="1061"/>
                      </a:cubicBezTo>
                      <a:cubicBezTo>
                        <a:pt x="20931" y="1077"/>
                        <a:pt x="20905" y="1090"/>
                        <a:pt x="20876" y="1086"/>
                      </a:cubicBezTo>
                      <a:cubicBezTo>
                        <a:pt x="20844" y="1086"/>
                        <a:pt x="20828" y="1054"/>
                        <a:pt x="20834" y="1025"/>
                      </a:cubicBezTo>
                      <a:cubicBezTo>
                        <a:pt x="20837" y="1019"/>
                        <a:pt x="20837" y="1016"/>
                        <a:pt x="20841" y="1012"/>
                      </a:cubicBezTo>
                      <a:cubicBezTo>
                        <a:pt x="20841" y="1009"/>
                        <a:pt x="20844" y="1006"/>
                        <a:pt x="20847" y="1006"/>
                      </a:cubicBezTo>
                      <a:lnTo>
                        <a:pt x="20850" y="1006"/>
                      </a:lnTo>
                      <a:cubicBezTo>
                        <a:pt x="20857" y="1016"/>
                        <a:pt x="20866" y="1019"/>
                        <a:pt x="20876" y="1022"/>
                      </a:cubicBezTo>
                      <a:cubicBezTo>
                        <a:pt x="20895" y="1029"/>
                        <a:pt x="20918" y="1035"/>
                        <a:pt x="20940" y="1029"/>
                      </a:cubicBezTo>
                      <a:cubicBezTo>
                        <a:pt x="20989" y="1019"/>
                        <a:pt x="21002" y="970"/>
                        <a:pt x="20995" y="926"/>
                      </a:cubicBezTo>
                      <a:moveTo>
                        <a:pt x="20834" y="1305"/>
                      </a:moveTo>
                      <a:lnTo>
                        <a:pt x="20834" y="1305"/>
                      </a:lnTo>
                      <a:cubicBezTo>
                        <a:pt x="20821" y="1299"/>
                        <a:pt x="20805" y="1296"/>
                        <a:pt x="20792" y="1292"/>
                      </a:cubicBezTo>
                      <a:cubicBezTo>
                        <a:pt x="20754" y="1202"/>
                        <a:pt x="20650" y="1138"/>
                        <a:pt x="20564" y="1106"/>
                      </a:cubicBezTo>
                      <a:cubicBezTo>
                        <a:pt x="20473" y="1077"/>
                        <a:pt x="20377" y="1067"/>
                        <a:pt x="20287" y="1090"/>
                      </a:cubicBezTo>
                      <a:cubicBezTo>
                        <a:pt x="20213" y="1106"/>
                        <a:pt x="20145" y="1138"/>
                        <a:pt x="20077" y="1167"/>
                      </a:cubicBezTo>
                      <a:cubicBezTo>
                        <a:pt x="19997" y="1196"/>
                        <a:pt x="19916" y="1225"/>
                        <a:pt x="19829" y="1234"/>
                      </a:cubicBezTo>
                      <a:cubicBezTo>
                        <a:pt x="19762" y="1247"/>
                        <a:pt x="19694" y="1257"/>
                        <a:pt x="19623" y="1260"/>
                      </a:cubicBezTo>
                      <a:cubicBezTo>
                        <a:pt x="19643" y="1244"/>
                        <a:pt x="19655" y="1222"/>
                        <a:pt x="19662" y="1196"/>
                      </a:cubicBezTo>
                      <a:cubicBezTo>
                        <a:pt x="19672" y="1196"/>
                        <a:pt x="19684" y="1196"/>
                        <a:pt x="19688" y="1196"/>
                      </a:cubicBezTo>
                      <a:cubicBezTo>
                        <a:pt x="19704" y="1193"/>
                        <a:pt x="19717" y="1193"/>
                        <a:pt x="19733" y="1190"/>
                      </a:cubicBezTo>
                      <a:cubicBezTo>
                        <a:pt x="19762" y="1183"/>
                        <a:pt x="19791" y="1177"/>
                        <a:pt x="19820" y="1170"/>
                      </a:cubicBezTo>
                      <a:cubicBezTo>
                        <a:pt x="19987" y="1125"/>
                        <a:pt x="20148" y="1058"/>
                        <a:pt x="20319" y="1032"/>
                      </a:cubicBezTo>
                      <a:cubicBezTo>
                        <a:pt x="20435" y="1016"/>
                        <a:pt x="20541" y="1038"/>
                        <a:pt x="20638" y="1099"/>
                      </a:cubicBezTo>
                      <a:cubicBezTo>
                        <a:pt x="20718" y="1151"/>
                        <a:pt x="20789" y="1222"/>
                        <a:pt x="20834" y="1305"/>
                      </a:cubicBezTo>
                      <a:moveTo>
                        <a:pt x="19198" y="823"/>
                      </a:moveTo>
                      <a:lnTo>
                        <a:pt x="19198" y="823"/>
                      </a:lnTo>
                      <a:cubicBezTo>
                        <a:pt x="19156" y="823"/>
                        <a:pt x="19118" y="823"/>
                        <a:pt x="19079" y="827"/>
                      </a:cubicBezTo>
                      <a:cubicBezTo>
                        <a:pt x="19011" y="833"/>
                        <a:pt x="18940" y="849"/>
                        <a:pt x="18883" y="891"/>
                      </a:cubicBezTo>
                      <a:cubicBezTo>
                        <a:pt x="18850" y="875"/>
                        <a:pt x="18815" y="862"/>
                        <a:pt x="18783" y="852"/>
                      </a:cubicBezTo>
                      <a:cubicBezTo>
                        <a:pt x="18789" y="856"/>
                        <a:pt x="18824" y="827"/>
                        <a:pt x="18831" y="820"/>
                      </a:cubicBezTo>
                      <a:cubicBezTo>
                        <a:pt x="18850" y="810"/>
                        <a:pt x="18866" y="801"/>
                        <a:pt x="18886" y="791"/>
                      </a:cubicBezTo>
                      <a:cubicBezTo>
                        <a:pt x="18921" y="769"/>
                        <a:pt x="18956" y="756"/>
                        <a:pt x="18999" y="750"/>
                      </a:cubicBezTo>
                      <a:cubicBezTo>
                        <a:pt x="19166" y="714"/>
                        <a:pt x="19336" y="746"/>
                        <a:pt x="19488" y="817"/>
                      </a:cubicBezTo>
                      <a:cubicBezTo>
                        <a:pt x="19491" y="817"/>
                        <a:pt x="19491" y="817"/>
                        <a:pt x="19494" y="817"/>
                      </a:cubicBezTo>
                      <a:cubicBezTo>
                        <a:pt x="19507" y="827"/>
                        <a:pt x="19523" y="833"/>
                        <a:pt x="19536" y="839"/>
                      </a:cubicBezTo>
                      <a:cubicBezTo>
                        <a:pt x="19662" y="904"/>
                        <a:pt x="19781" y="980"/>
                        <a:pt x="19913" y="1035"/>
                      </a:cubicBezTo>
                      <a:cubicBezTo>
                        <a:pt x="19871" y="1070"/>
                        <a:pt x="19826" y="1109"/>
                        <a:pt x="19807" y="1135"/>
                      </a:cubicBezTo>
                      <a:cubicBezTo>
                        <a:pt x="19758" y="1144"/>
                        <a:pt x="19713" y="1154"/>
                        <a:pt x="19665" y="1157"/>
                      </a:cubicBezTo>
                      <a:cubicBezTo>
                        <a:pt x="19665" y="1122"/>
                        <a:pt x="19649" y="1086"/>
                        <a:pt x="19617" y="1064"/>
                      </a:cubicBezTo>
                      <a:cubicBezTo>
                        <a:pt x="19607" y="1054"/>
                        <a:pt x="19594" y="1048"/>
                        <a:pt x="19581" y="1041"/>
                      </a:cubicBezTo>
                      <a:cubicBezTo>
                        <a:pt x="19565" y="1029"/>
                        <a:pt x="19562" y="1019"/>
                        <a:pt x="19559" y="1003"/>
                      </a:cubicBezTo>
                      <a:cubicBezTo>
                        <a:pt x="19556" y="970"/>
                        <a:pt x="19552" y="946"/>
                        <a:pt x="19530" y="920"/>
                      </a:cubicBezTo>
                      <a:cubicBezTo>
                        <a:pt x="19494" y="881"/>
                        <a:pt x="19443" y="872"/>
                        <a:pt x="19395" y="885"/>
                      </a:cubicBezTo>
                      <a:cubicBezTo>
                        <a:pt x="19391" y="869"/>
                        <a:pt x="19391" y="852"/>
                        <a:pt x="19385" y="839"/>
                      </a:cubicBezTo>
                      <a:cubicBezTo>
                        <a:pt x="19378" y="823"/>
                        <a:pt x="19369" y="810"/>
                        <a:pt x="19356" y="801"/>
                      </a:cubicBezTo>
                      <a:cubicBezTo>
                        <a:pt x="19330" y="782"/>
                        <a:pt x="19301" y="778"/>
                        <a:pt x="19272" y="782"/>
                      </a:cubicBezTo>
                      <a:cubicBezTo>
                        <a:pt x="19246" y="788"/>
                        <a:pt x="19220" y="804"/>
                        <a:pt x="19198" y="823"/>
                      </a:cubicBezTo>
                      <a:moveTo>
                        <a:pt x="19072" y="926"/>
                      </a:moveTo>
                      <a:lnTo>
                        <a:pt x="19072" y="926"/>
                      </a:lnTo>
                      <a:cubicBezTo>
                        <a:pt x="19066" y="891"/>
                        <a:pt x="19047" y="872"/>
                        <a:pt x="19021" y="865"/>
                      </a:cubicBezTo>
                      <a:cubicBezTo>
                        <a:pt x="19053" y="859"/>
                        <a:pt x="19085" y="856"/>
                        <a:pt x="19118" y="856"/>
                      </a:cubicBezTo>
                      <a:cubicBezTo>
                        <a:pt x="19134" y="856"/>
                        <a:pt x="19150" y="856"/>
                        <a:pt x="19163" y="856"/>
                      </a:cubicBezTo>
                      <a:cubicBezTo>
                        <a:pt x="19150" y="872"/>
                        <a:pt x="19140" y="888"/>
                        <a:pt x="19131" y="904"/>
                      </a:cubicBezTo>
                      <a:cubicBezTo>
                        <a:pt x="19098" y="959"/>
                        <a:pt x="19088" y="1022"/>
                        <a:pt x="19031" y="1061"/>
                      </a:cubicBezTo>
                      <a:cubicBezTo>
                        <a:pt x="19008" y="1077"/>
                        <a:pt x="18982" y="1090"/>
                        <a:pt x="18953" y="1086"/>
                      </a:cubicBezTo>
                      <a:cubicBezTo>
                        <a:pt x="18921" y="1086"/>
                        <a:pt x="18905" y="1054"/>
                        <a:pt x="18911" y="1025"/>
                      </a:cubicBezTo>
                      <a:cubicBezTo>
                        <a:pt x="18915" y="1019"/>
                        <a:pt x="18915" y="1016"/>
                        <a:pt x="18918" y="1012"/>
                      </a:cubicBezTo>
                      <a:cubicBezTo>
                        <a:pt x="18918" y="1009"/>
                        <a:pt x="18921" y="1006"/>
                        <a:pt x="18924" y="1006"/>
                      </a:cubicBezTo>
                      <a:lnTo>
                        <a:pt x="18927" y="1006"/>
                      </a:lnTo>
                      <a:cubicBezTo>
                        <a:pt x="18934" y="1016"/>
                        <a:pt x="18944" y="1019"/>
                        <a:pt x="18953" y="1022"/>
                      </a:cubicBezTo>
                      <a:cubicBezTo>
                        <a:pt x="18973" y="1029"/>
                        <a:pt x="18995" y="1035"/>
                        <a:pt x="19018" y="1029"/>
                      </a:cubicBezTo>
                      <a:cubicBezTo>
                        <a:pt x="19066" y="1019"/>
                        <a:pt x="19079" y="970"/>
                        <a:pt x="19072" y="926"/>
                      </a:cubicBezTo>
                      <a:moveTo>
                        <a:pt x="18911" y="1305"/>
                      </a:moveTo>
                      <a:lnTo>
                        <a:pt x="18911" y="1305"/>
                      </a:lnTo>
                      <a:cubicBezTo>
                        <a:pt x="18899" y="1299"/>
                        <a:pt x="18883" y="1296"/>
                        <a:pt x="18870" y="1292"/>
                      </a:cubicBezTo>
                      <a:cubicBezTo>
                        <a:pt x="18831" y="1202"/>
                        <a:pt x="18728" y="1138"/>
                        <a:pt x="18641" y="1106"/>
                      </a:cubicBezTo>
                      <a:cubicBezTo>
                        <a:pt x="18551" y="1077"/>
                        <a:pt x="18454" y="1067"/>
                        <a:pt x="18364" y="1090"/>
                      </a:cubicBezTo>
                      <a:cubicBezTo>
                        <a:pt x="18290" y="1106"/>
                        <a:pt x="18222" y="1138"/>
                        <a:pt x="18154" y="1167"/>
                      </a:cubicBezTo>
                      <a:cubicBezTo>
                        <a:pt x="18074" y="1196"/>
                        <a:pt x="17994" y="1225"/>
                        <a:pt x="17907" y="1234"/>
                      </a:cubicBezTo>
                      <a:cubicBezTo>
                        <a:pt x="17839" y="1247"/>
                        <a:pt x="17771" y="1257"/>
                        <a:pt x="17701" y="1260"/>
                      </a:cubicBezTo>
                      <a:cubicBezTo>
                        <a:pt x="17720" y="1244"/>
                        <a:pt x="17733" y="1222"/>
                        <a:pt x="17739" y="1196"/>
                      </a:cubicBezTo>
                      <a:cubicBezTo>
                        <a:pt x="17749" y="1196"/>
                        <a:pt x="17762" y="1196"/>
                        <a:pt x="17765" y="1196"/>
                      </a:cubicBezTo>
                      <a:cubicBezTo>
                        <a:pt x="17778" y="1193"/>
                        <a:pt x="17794" y="1193"/>
                        <a:pt x="17810" y="1190"/>
                      </a:cubicBezTo>
                      <a:cubicBezTo>
                        <a:pt x="17839" y="1183"/>
                        <a:pt x="17868" y="1177"/>
                        <a:pt x="17897" y="1170"/>
                      </a:cubicBezTo>
                      <a:cubicBezTo>
                        <a:pt x="18064" y="1125"/>
                        <a:pt x="18226" y="1058"/>
                        <a:pt x="18396" y="1032"/>
                      </a:cubicBezTo>
                      <a:cubicBezTo>
                        <a:pt x="18512" y="1016"/>
                        <a:pt x="18618" y="1038"/>
                        <a:pt x="18715" y="1099"/>
                      </a:cubicBezTo>
                      <a:cubicBezTo>
                        <a:pt x="18795" y="1151"/>
                        <a:pt x="18866" y="1222"/>
                        <a:pt x="18911" y="1305"/>
                      </a:cubicBezTo>
                      <a:moveTo>
                        <a:pt x="17272" y="823"/>
                      </a:moveTo>
                      <a:lnTo>
                        <a:pt x="17272" y="823"/>
                      </a:lnTo>
                      <a:cubicBezTo>
                        <a:pt x="17233" y="823"/>
                        <a:pt x="17195" y="823"/>
                        <a:pt x="17156" y="827"/>
                      </a:cubicBezTo>
                      <a:cubicBezTo>
                        <a:pt x="17089" y="833"/>
                        <a:pt x="17018" y="849"/>
                        <a:pt x="16960" y="891"/>
                      </a:cubicBezTo>
                      <a:cubicBezTo>
                        <a:pt x="16928" y="875"/>
                        <a:pt x="16892" y="862"/>
                        <a:pt x="16860" y="852"/>
                      </a:cubicBezTo>
                      <a:cubicBezTo>
                        <a:pt x="16866" y="856"/>
                        <a:pt x="16902" y="827"/>
                        <a:pt x="16908" y="820"/>
                      </a:cubicBezTo>
                      <a:cubicBezTo>
                        <a:pt x="16928" y="810"/>
                        <a:pt x="16944" y="801"/>
                        <a:pt x="16963" y="791"/>
                      </a:cubicBezTo>
                      <a:cubicBezTo>
                        <a:pt x="16998" y="769"/>
                        <a:pt x="17034" y="756"/>
                        <a:pt x="17076" y="750"/>
                      </a:cubicBezTo>
                      <a:cubicBezTo>
                        <a:pt x="17243" y="714"/>
                        <a:pt x="17414" y="746"/>
                        <a:pt x="17565" y="817"/>
                      </a:cubicBezTo>
                      <a:cubicBezTo>
                        <a:pt x="17569" y="817"/>
                        <a:pt x="17569" y="817"/>
                        <a:pt x="17572" y="817"/>
                      </a:cubicBezTo>
                      <a:cubicBezTo>
                        <a:pt x="17585" y="827"/>
                        <a:pt x="17601" y="833"/>
                        <a:pt x="17613" y="839"/>
                      </a:cubicBezTo>
                      <a:cubicBezTo>
                        <a:pt x="17739" y="904"/>
                        <a:pt x="17858" y="980"/>
                        <a:pt x="17990" y="1035"/>
                      </a:cubicBezTo>
                      <a:cubicBezTo>
                        <a:pt x="17949" y="1070"/>
                        <a:pt x="17903" y="1109"/>
                        <a:pt x="17881" y="1135"/>
                      </a:cubicBezTo>
                      <a:cubicBezTo>
                        <a:pt x="17836" y="1144"/>
                        <a:pt x="17791" y="1154"/>
                        <a:pt x="17742" y="1157"/>
                      </a:cubicBezTo>
                      <a:cubicBezTo>
                        <a:pt x="17739" y="1122"/>
                        <a:pt x="17726" y="1086"/>
                        <a:pt x="17694" y="1064"/>
                      </a:cubicBezTo>
                      <a:cubicBezTo>
                        <a:pt x="17685" y="1054"/>
                        <a:pt x="17672" y="1048"/>
                        <a:pt x="17659" y="1041"/>
                      </a:cubicBezTo>
                      <a:cubicBezTo>
                        <a:pt x="17642" y="1029"/>
                        <a:pt x="17639" y="1019"/>
                        <a:pt x="17636" y="1003"/>
                      </a:cubicBezTo>
                      <a:cubicBezTo>
                        <a:pt x="17633" y="970"/>
                        <a:pt x="17630" y="946"/>
                        <a:pt x="17607" y="920"/>
                      </a:cubicBezTo>
                      <a:cubicBezTo>
                        <a:pt x="17572" y="881"/>
                        <a:pt x="17520" y="872"/>
                        <a:pt x="17472" y="885"/>
                      </a:cubicBezTo>
                      <a:cubicBezTo>
                        <a:pt x="17469" y="869"/>
                        <a:pt x="17469" y="852"/>
                        <a:pt x="17462" y="839"/>
                      </a:cubicBezTo>
                      <a:cubicBezTo>
                        <a:pt x="17456" y="823"/>
                        <a:pt x="17446" y="810"/>
                        <a:pt x="17433" y="801"/>
                      </a:cubicBezTo>
                      <a:cubicBezTo>
                        <a:pt x="17407" y="782"/>
                        <a:pt x="17378" y="778"/>
                        <a:pt x="17349" y="782"/>
                      </a:cubicBezTo>
                      <a:cubicBezTo>
                        <a:pt x="17324" y="788"/>
                        <a:pt x="17298" y="804"/>
                        <a:pt x="17272" y="823"/>
                      </a:cubicBezTo>
                      <a:moveTo>
                        <a:pt x="17150" y="926"/>
                      </a:moveTo>
                      <a:lnTo>
                        <a:pt x="17150" y="926"/>
                      </a:lnTo>
                      <a:cubicBezTo>
                        <a:pt x="17143" y="891"/>
                        <a:pt x="17124" y="872"/>
                        <a:pt x="17098" y="865"/>
                      </a:cubicBezTo>
                      <a:cubicBezTo>
                        <a:pt x="17130" y="859"/>
                        <a:pt x="17163" y="856"/>
                        <a:pt x="17195" y="856"/>
                      </a:cubicBezTo>
                      <a:cubicBezTo>
                        <a:pt x="17211" y="856"/>
                        <a:pt x="17227" y="856"/>
                        <a:pt x="17240" y="856"/>
                      </a:cubicBezTo>
                      <a:cubicBezTo>
                        <a:pt x="17227" y="872"/>
                        <a:pt x="17217" y="888"/>
                        <a:pt x="17208" y="904"/>
                      </a:cubicBezTo>
                      <a:cubicBezTo>
                        <a:pt x="17176" y="959"/>
                        <a:pt x="17166" y="1022"/>
                        <a:pt x="17108" y="1061"/>
                      </a:cubicBezTo>
                      <a:cubicBezTo>
                        <a:pt x="17085" y="1077"/>
                        <a:pt x="17060" y="1090"/>
                        <a:pt x="17031" y="1086"/>
                      </a:cubicBezTo>
                      <a:cubicBezTo>
                        <a:pt x="16998" y="1086"/>
                        <a:pt x="16982" y="1054"/>
                        <a:pt x="16989" y="1025"/>
                      </a:cubicBezTo>
                      <a:cubicBezTo>
                        <a:pt x="16992" y="1019"/>
                        <a:pt x="16992" y="1016"/>
                        <a:pt x="16995" y="1012"/>
                      </a:cubicBezTo>
                      <a:cubicBezTo>
                        <a:pt x="16995" y="1009"/>
                        <a:pt x="16998" y="1006"/>
                        <a:pt x="16998" y="1006"/>
                      </a:cubicBezTo>
                      <a:cubicBezTo>
                        <a:pt x="17002" y="1006"/>
                        <a:pt x="17002" y="1006"/>
                        <a:pt x="17005" y="1006"/>
                      </a:cubicBezTo>
                      <a:cubicBezTo>
                        <a:pt x="17011" y="1016"/>
                        <a:pt x="17021" y="1019"/>
                        <a:pt x="17031" y="1022"/>
                      </a:cubicBezTo>
                      <a:cubicBezTo>
                        <a:pt x="17050" y="1029"/>
                        <a:pt x="17072" y="1035"/>
                        <a:pt x="17095" y="1029"/>
                      </a:cubicBezTo>
                      <a:cubicBezTo>
                        <a:pt x="17143" y="1019"/>
                        <a:pt x="17156" y="970"/>
                        <a:pt x="17150" y="926"/>
                      </a:cubicBezTo>
                      <a:moveTo>
                        <a:pt x="16989" y="1305"/>
                      </a:moveTo>
                      <a:lnTo>
                        <a:pt x="16989" y="1305"/>
                      </a:lnTo>
                      <a:cubicBezTo>
                        <a:pt x="16976" y="1299"/>
                        <a:pt x="16960" y="1296"/>
                        <a:pt x="16947" y="1292"/>
                      </a:cubicBezTo>
                      <a:cubicBezTo>
                        <a:pt x="16908" y="1202"/>
                        <a:pt x="16805" y="1138"/>
                        <a:pt x="16718" y="1106"/>
                      </a:cubicBezTo>
                      <a:cubicBezTo>
                        <a:pt x="16628" y="1077"/>
                        <a:pt x="16531" y="1067"/>
                        <a:pt x="16441" y="1090"/>
                      </a:cubicBezTo>
                      <a:cubicBezTo>
                        <a:pt x="16367" y="1106"/>
                        <a:pt x="16299" y="1138"/>
                        <a:pt x="16232" y="1167"/>
                      </a:cubicBezTo>
                      <a:cubicBezTo>
                        <a:pt x="16151" y="1196"/>
                        <a:pt x="16071" y="1225"/>
                        <a:pt x="15984" y="1234"/>
                      </a:cubicBezTo>
                      <a:cubicBezTo>
                        <a:pt x="15916" y="1247"/>
                        <a:pt x="15849" y="1257"/>
                        <a:pt x="15778" y="1260"/>
                      </a:cubicBezTo>
                      <a:cubicBezTo>
                        <a:pt x="15797" y="1244"/>
                        <a:pt x="15810" y="1222"/>
                        <a:pt x="15816" y="1196"/>
                      </a:cubicBezTo>
                      <a:cubicBezTo>
                        <a:pt x="15826" y="1196"/>
                        <a:pt x="15839" y="1196"/>
                        <a:pt x="15842" y="1196"/>
                      </a:cubicBezTo>
                      <a:cubicBezTo>
                        <a:pt x="15855" y="1193"/>
                        <a:pt x="15871" y="1193"/>
                        <a:pt x="15887" y="1190"/>
                      </a:cubicBezTo>
                      <a:cubicBezTo>
                        <a:pt x="15916" y="1183"/>
                        <a:pt x="15945" y="1177"/>
                        <a:pt x="15974" y="1170"/>
                      </a:cubicBezTo>
                      <a:cubicBezTo>
                        <a:pt x="16142" y="1125"/>
                        <a:pt x="16303" y="1058"/>
                        <a:pt x="16473" y="1032"/>
                      </a:cubicBezTo>
                      <a:cubicBezTo>
                        <a:pt x="16589" y="1016"/>
                        <a:pt x="16696" y="1038"/>
                        <a:pt x="16792" y="1099"/>
                      </a:cubicBezTo>
                      <a:cubicBezTo>
                        <a:pt x="16873" y="1151"/>
                        <a:pt x="16944" y="1222"/>
                        <a:pt x="16989" y="1305"/>
                      </a:cubicBezTo>
                      <a:moveTo>
                        <a:pt x="15350" y="823"/>
                      </a:moveTo>
                      <a:lnTo>
                        <a:pt x="15350" y="823"/>
                      </a:lnTo>
                      <a:cubicBezTo>
                        <a:pt x="15311" y="823"/>
                        <a:pt x="15272" y="823"/>
                        <a:pt x="15234" y="827"/>
                      </a:cubicBezTo>
                      <a:cubicBezTo>
                        <a:pt x="15166" y="833"/>
                        <a:pt x="15095" y="849"/>
                        <a:pt x="15037" y="891"/>
                      </a:cubicBezTo>
                      <a:cubicBezTo>
                        <a:pt x="15005" y="875"/>
                        <a:pt x="14969" y="862"/>
                        <a:pt x="14937" y="852"/>
                      </a:cubicBezTo>
                      <a:cubicBezTo>
                        <a:pt x="14944" y="856"/>
                        <a:pt x="14979" y="827"/>
                        <a:pt x="14985" y="820"/>
                      </a:cubicBezTo>
                      <a:cubicBezTo>
                        <a:pt x="15005" y="810"/>
                        <a:pt x="15021" y="801"/>
                        <a:pt x="15040" y="791"/>
                      </a:cubicBezTo>
                      <a:cubicBezTo>
                        <a:pt x="15076" y="769"/>
                        <a:pt x="15111" y="756"/>
                        <a:pt x="15153" y="750"/>
                      </a:cubicBezTo>
                      <a:cubicBezTo>
                        <a:pt x="15321" y="714"/>
                        <a:pt x="15491" y="746"/>
                        <a:pt x="15642" y="817"/>
                      </a:cubicBezTo>
                      <a:cubicBezTo>
                        <a:pt x="15646" y="817"/>
                        <a:pt x="15646" y="817"/>
                        <a:pt x="15649" y="817"/>
                      </a:cubicBezTo>
                      <a:cubicBezTo>
                        <a:pt x="15662" y="827"/>
                        <a:pt x="15678" y="833"/>
                        <a:pt x="15691" y="839"/>
                      </a:cubicBezTo>
                      <a:cubicBezTo>
                        <a:pt x="15816" y="904"/>
                        <a:pt x="15936" y="980"/>
                        <a:pt x="16068" y="1035"/>
                      </a:cubicBezTo>
                      <a:cubicBezTo>
                        <a:pt x="16026" y="1070"/>
                        <a:pt x="15981" y="1109"/>
                        <a:pt x="15958" y="1135"/>
                      </a:cubicBezTo>
                      <a:cubicBezTo>
                        <a:pt x="15913" y="1144"/>
                        <a:pt x="15868" y="1154"/>
                        <a:pt x="15820" y="1157"/>
                      </a:cubicBezTo>
                      <a:cubicBezTo>
                        <a:pt x="15816" y="1122"/>
                        <a:pt x="15804" y="1086"/>
                        <a:pt x="15771" y="1064"/>
                      </a:cubicBezTo>
                      <a:cubicBezTo>
                        <a:pt x="15762" y="1054"/>
                        <a:pt x="15749" y="1048"/>
                        <a:pt x="15736" y="1041"/>
                      </a:cubicBezTo>
                      <a:cubicBezTo>
                        <a:pt x="15720" y="1029"/>
                        <a:pt x="15717" y="1019"/>
                        <a:pt x="15714" y="1003"/>
                      </a:cubicBezTo>
                      <a:cubicBezTo>
                        <a:pt x="15710" y="970"/>
                        <a:pt x="15707" y="946"/>
                        <a:pt x="15684" y="920"/>
                      </a:cubicBezTo>
                      <a:cubicBezTo>
                        <a:pt x="15649" y="881"/>
                        <a:pt x="15598" y="872"/>
                        <a:pt x="15549" y="885"/>
                      </a:cubicBezTo>
                      <a:cubicBezTo>
                        <a:pt x="15546" y="869"/>
                        <a:pt x="15546" y="852"/>
                        <a:pt x="15539" y="839"/>
                      </a:cubicBezTo>
                      <a:cubicBezTo>
                        <a:pt x="15533" y="823"/>
                        <a:pt x="15523" y="810"/>
                        <a:pt x="15507" y="801"/>
                      </a:cubicBezTo>
                      <a:cubicBezTo>
                        <a:pt x="15485" y="782"/>
                        <a:pt x="15456" y="778"/>
                        <a:pt x="15427" y="782"/>
                      </a:cubicBezTo>
                      <a:cubicBezTo>
                        <a:pt x="15401" y="788"/>
                        <a:pt x="15375" y="804"/>
                        <a:pt x="15350" y="823"/>
                      </a:cubicBezTo>
                      <a:moveTo>
                        <a:pt x="15227" y="926"/>
                      </a:moveTo>
                      <a:lnTo>
                        <a:pt x="15227" y="926"/>
                      </a:lnTo>
                      <a:cubicBezTo>
                        <a:pt x="15221" y="891"/>
                        <a:pt x="15201" y="872"/>
                        <a:pt x="15176" y="865"/>
                      </a:cubicBezTo>
                      <a:cubicBezTo>
                        <a:pt x="15208" y="859"/>
                        <a:pt x="15240" y="856"/>
                        <a:pt x="15272" y="856"/>
                      </a:cubicBezTo>
                      <a:cubicBezTo>
                        <a:pt x="15288" y="856"/>
                        <a:pt x="15304" y="856"/>
                        <a:pt x="15317" y="856"/>
                      </a:cubicBezTo>
                      <a:cubicBezTo>
                        <a:pt x="15304" y="872"/>
                        <a:pt x="15295" y="888"/>
                        <a:pt x="15285" y="904"/>
                      </a:cubicBezTo>
                      <a:cubicBezTo>
                        <a:pt x="15253" y="959"/>
                        <a:pt x="15243" y="1022"/>
                        <a:pt x="15185" y="1061"/>
                      </a:cubicBezTo>
                      <a:cubicBezTo>
                        <a:pt x="15163" y="1077"/>
                        <a:pt x="15137" y="1090"/>
                        <a:pt x="15108" y="1086"/>
                      </a:cubicBezTo>
                      <a:cubicBezTo>
                        <a:pt x="15076" y="1086"/>
                        <a:pt x="15060" y="1054"/>
                        <a:pt x="15066" y="1025"/>
                      </a:cubicBezTo>
                      <a:cubicBezTo>
                        <a:pt x="15069" y="1019"/>
                        <a:pt x="15069" y="1016"/>
                        <a:pt x="15073" y="1012"/>
                      </a:cubicBezTo>
                      <a:cubicBezTo>
                        <a:pt x="15073" y="1009"/>
                        <a:pt x="15076" y="1006"/>
                        <a:pt x="15076" y="1006"/>
                      </a:cubicBezTo>
                      <a:cubicBezTo>
                        <a:pt x="15079" y="1006"/>
                        <a:pt x="15079" y="1006"/>
                        <a:pt x="15082" y="1006"/>
                      </a:cubicBezTo>
                      <a:cubicBezTo>
                        <a:pt x="15089" y="1016"/>
                        <a:pt x="15098" y="1019"/>
                        <a:pt x="15108" y="1022"/>
                      </a:cubicBezTo>
                      <a:cubicBezTo>
                        <a:pt x="15127" y="1029"/>
                        <a:pt x="15150" y="1035"/>
                        <a:pt x="15172" y="1029"/>
                      </a:cubicBezTo>
                      <a:cubicBezTo>
                        <a:pt x="15221" y="1019"/>
                        <a:pt x="15234" y="970"/>
                        <a:pt x="15227" y="926"/>
                      </a:cubicBezTo>
                      <a:moveTo>
                        <a:pt x="15066" y="1305"/>
                      </a:moveTo>
                      <a:lnTo>
                        <a:pt x="15066" y="1305"/>
                      </a:lnTo>
                      <a:cubicBezTo>
                        <a:pt x="15053" y="1299"/>
                        <a:pt x="15037" y="1296"/>
                        <a:pt x="15024" y="1292"/>
                      </a:cubicBezTo>
                      <a:cubicBezTo>
                        <a:pt x="14985" y="1202"/>
                        <a:pt x="14882" y="1138"/>
                        <a:pt x="14796" y="1106"/>
                      </a:cubicBezTo>
                      <a:cubicBezTo>
                        <a:pt x="14705" y="1077"/>
                        <a:pt x="14609" y="1067"/>
                        <a:pt x="14519" y="1090"/>
                      </a:cubicBezTo>
                      <a:cubicBezTo>
                        <a:pt x="14444" y="1106"/>
                        <a:pt x="14377" y="1138"/>
                        <a:pt x="14309" y="1167"/>
                      </a:cubicBezTo>
                      <a:cubicBezTo>
                        <a:pt x="14229" y="1196"/>
                        <a:pt x="14148" y="1225"/>
                        <a:pt x="14061" y="1234"/>
                      </a:cubicBezTo>
                      <a:cubicBezTo>
                        <a:pt x="13995" y="1247"/>
                        <a:pt x="13924" y="1257"/>
                        <a:pt x="13856" y="1260"/>
                      </a:cubicBezTo>
                      <a:cubicBezTo>
                        <a:pt x="13876" y="1244"/>
                        <a:pt x="13888" y="1222"/>
                        <a:pt x="13895" y="1196"/>
                      </a:cubicBezTo>
                      <a:cubicBezTo>
                        <a:pt x="13904" y="1196"/>
                        <a:pt x="13917" y="1196"/>
                        <a:pt x="13921" y="1196"/>
                      </a:cubicBezTo>
                      <a:cubicBezTo>
                        <a:pt x="13933" y="1193"/>
                        <a:pt x="13949" y="1193"/>
                        <a:pt x="13966" y="1190"/>
                      </a:cubicBezTo>
                      <a:cubicBezTo>
                        <a:pt x="13995" y="1183"/>
                        <a:pt x="14023" y="1177"/>
                        <a:pt x="14052" y="1170"/>
                      </a:cubicBezTo>
                      <a:cubicBezTo>
                        <a:pt x="14219" y="1125"/>
                        <a:pt x="14380" y="1058"/>
                        <a:pt x="14551" y="1032"/>
                      </a:cubicBezTo>
                      <a:cubicBezTo>
                        <a:pt x="14667" y="1016"/>
                        <a:pt x="14773" y="1038"/>
                        <a:pt x="14869" y="1099"/>
                      </a:cubicBezTo>
                      <a:cubicBezTo>
                        <a:pt x="14950" y="1151"/>
                        <a:pt x="15021" y="1222"/>
                        <a:pt x="15066" y="1305"/>
                      </a:cubicBezTo>
                      <a:moveTo>
                        <a:pt x="13892" y="1441"/>
                      </a:moveTo>
                      <a:lnTo>
                        <a:pt x="13892" y="1441"/>
                      </a:lnTo>
                      <a:cubicBezTo>
                        <a:pt x="13863" y="1431"/>
                        <a:pt x="13834" y="1424"/>
                        <a:pt x="13805" y="1428"/>
                      </a:cubicBezTo>
                      <a:cubicBezTo>
                        <a:pt x="13740" y="1434"/>
                        <a:pt x="13689" y="1476"/>
                        <a:pt x="13624" y="1479"/>
                      </a:cubicBezTo>
                      <a:cubicBezTo>
                        <a:pt x="13599" y="1483"/>
                        <a:pt x="13573" y="1483"/>
                        <a:pt x="13550" y="1473"/>
                      </a:cubicBezTo>
                      <a:cubicBezTo>
                        <a:pt x="13521" y="1460"/>
                        <a:pt x="13515" y="1424"/>
                        <a:pt x="13531" y="1399"/>
                      </a:cubicBezTo>
                      <a:cubicBezTo>
                        <a:pt x="13540" y="1379"/>
                        <a:pt x="13557" y="1376"/>
                        <a:pt x="13573" y="1379"/>
                      </a:cubicBezTo>
                      <a:cubicBezTo>
                        <a:pt x="13582" y="1383"/>
                        <a:pt x="13589" y="1389"/>
                        <a:pt x="13592" y="1399"/>
                      </a:cubicBezTo>
                      <a:cubicBezTo>
                        <a:pt x="13602" y="1418"/>
                        <a:pt x="13612" y="1431"/>
                        <a:pt x="13628" y="1434"/>
                      </a:cubicBezTo>
                      <a:cubicBezTo>
                        <a:pt x="13634" y="1437"/>
                        <a:pt x="13640" y="1441"/>
                        <a:pt x="13650" y="1441"/>
                      </a:cubicBezTo>
                      <a:cubicBezTo>
                        <a:pt x="13685" y="1444"/>
                        <a:pt x="13714" y="1418"/>
                        <a:pt x="13721" y="1386"/>
                      </a:cubicBezTo>
                      <a:cubicBezTo>
                        <a:pt x="13859" y="1411"/>
                        <a:pt x="14000" y="1383"/>
                        <a:pt x="14135" y="1341"/>
                      </a:cubicBezTo>
                      <a:cubicBezTo>
                        <a:pt x="14152" y="1338"/>
                        <a:pt x="14164" y="1331"/>
                        <a:pt x="14180" y="1328"/>
                      </a:cubicBezTo>
                      <a:cubicBezTo>
                        <a:pt x="14184" y="1328"/>
                        <a:pt x="14184" y="1328"/>
                        <a:pt x="14187" y="1325"/>
                      </a:cubicBezTo>
                      <a:cubicBezTo>
                        <a:pt x="14268" y="1299"/>
                        <a:pt x="14348" y="1273"/>
                        <a:pt x="14435" y="1254"/>
                      </a:cubicBezTo>
                      <a:cubicBezTo>
                        <a:pt x="14519" y="1238"/>
                        <a:pt x="14609" y="1228"/>
                        <a:pt x="14696" y="1231"/>
                      </a:cubicBezTo>
                      <a:cubicBezTo>
                        <a:pt x="14747" y="1231"/>
                        <a:pt x="14834" y="1231"/>
                        <a:pt x="14873" y="1276"/>
                      </a:cubicBezTo>
                      <a:cubicBezTo>
                        <a:pt x="14866" y="1276"/>
                        <a:pt x="14860" y="1276"/>
                        <a:pt x="14853" y="1276"/>
                      </a:cubicBezTo>
                      <a:cubicBezTo>
                        <a:pt x="14728" y="1273"/>
                        <a:pt x="14602" y="1283"/>
                        <a:pt x="14483" y="1331"/>
                      </a:cubicBezTo>
                      <a:cubicBezTo>
                        <a:pt x="14477" y="1334"/>
                        <a:pt x="14470" y="1338"/>
                        <a:pt x="14461" y="1341"/>
                      </a:cubicBezTo>
                      <a:cubicBezTo>
                        <a:pt x="14380" y="1376"/>
                        <a:pt x="14303" y="1411"/>
                        <a:pt x="14219" y="1441"/>
                      </a:cubicBezTo>
                      <a:cubicBezTo>
                        <a:pt x="14180" y="1454"/>
                        <a:pt x="14139" y="1466"/>
                        <a:pt x="14097" y="1476"/>
                      </a:cubicBezTo>
                      <a:cubicBezTo>
                        <a:pt x="14074" y="1483"/>
                        <a:pt x="14052" y="1486"/>
                        <a:pt x="14032" y="1492"/>
                      </a:cubicBezTo>
                      <a:cubicBezTo>
                        <a:pt x="14026" y="1492"/>
                        <a:pt x="13992" y="1502"/>
                        <a:pt x="13979" y="1505"/>
                      </a:cubicBezTo>
                      <a:cubicBezTo>
                        <a:pt x="13956" y="1476"/>
                        <a:pt x="13924" y="1454"/>
                        <a:pt x="13892" y="1441"/>
                      </a:cubicBezTo>
                      <a:moveTo>
                        <a:pt x="14757" y="1209"/>
                      </a:moveTo>
                      <a:lnTo>
                        <a:pt x="14757" y="1209"/>
                      </a:lnTo>
                      <a:cubicBezTo>
                        <a:pt x="14667" y="1196"/>
                        <a:pt x="14577" y="1196"/>
                        <a:pt x="14486" y="1209"/>
                      </a:cubicBezTo>
                      <a:cubicBezTo>
                        <a:pt x="14387" y="1225"/>
                        <a:pt x="14290" y="1257"/>
                        <a:pt x="14190" y="1286"/>
                      </a:cubicBezTo>
                      <a:cubicBezTo>
                        <a:pt x="14161" y="1296"/>
                        <a:pt x="14132" y="1305"/>
                        <a:pt x="14106" y="1312"/>
                      </a:cubicBezTo>
                      <a:cubicBezTo>
                        <a:pt x="13982" y="1347"/>
                        <a:pt x="13850" y="1373"/>
                        <a:pt x="13721" y="1347"/>
                      </a:cubicBezTo>
                      <a:cubicBezTo>
                        <a:pt x="13721" y="1344"/>
                        <a:pt x="13721" y="1341"/>
                        <a:pt x="13721" y="1341"/>
                      </a:cubicBezTo>
                      <a:cubicBezTo>
                        <a:pt x="13708" y="1309"/>
                        <a:pt x="13679" y="1273"/>
                        <a:pt x="13647" y="1260"/>
                      </a:cubicBezTo>
                      <a:cubicBezTo>
                        <a:pt x="13631" y="1254"/>
                        <a:pt x="13615" y="1251"/>
                        <a:pt x="13599" y="1254"/>
                      </a:cubicBezTo>
                      <a:cubicBezTo>
                        <a:pt x="13579" y="1257"/>
                        <a:pt x="13557" y="1276"/>
                        <a:pt x="13534" y="1276"/>
                      </a:cubicBezTo>
                      <a:cubicBezTo>
                        <a:pt x="13531" y="1276"/>
                        <a:pt x="13531" y="1276"/>
                        <a:pt x="13528" y="1276"/>
                      </a:cubicBezTo>
                      <a:cubicBezTo>
                        <a:pt x="13508" y="1267"/>
                        <a:pt x="13496" y="1234"/>
                        <a:pt x="13492" y="1215"/>
                      </a:cubicBezTo>
                      <a:cubicBezTo>
                        <a:pt x="13486" y="1164"/>
                        <a:pt x="13524" y="1112"/>
                        <a:pt x="13569" y="1083"/>
                      </a:cubicBezTo>
                      <a:cubicBezTo>
                        <a:pt x="13589" y="1070"/>
                        <a:pt x="13615" y="1061"/>
                        <a:pt x="13640" y="1061"/>
                      </a:cubicBezTo>
                      <a:cubicBezTo>
                        <a:pt x="13653" y="1061"/>
                        <a:pt x="13666" y="1064"/>
                        <a:pt x="13682" y="1067"/>
                      </a:cubicBezTo>
                      <a:cubicBezTo>
                        <a:pt x="13695" y="1074"/>
                        <a:pt x="13708" y="1083"/>
                        <a:pt x="13714" y="1099"/>
                      </a:cubicBezTo>
                      <a:cubicBezTo>
                        <a:pt x="13727" y="1131"/>
                        <a:pt x="13695" y="1148"/>
                        <a:pt x="13676" y="1167"/>
                      </a:cubicBezTo>
                      <a:cubicBezTo>
                        <a:pt x="13660" y="1180"/>
                        <a:pt x="13663" y="1202"/>
                        <a:pt x="13672" y="1222"/>
                      </a:cubicBezTo>
                      <a:cubicBezTo>
                        <a:pt x="13685" y="1241"/>
                        <a:pt x="13702" y="1257"/>
                        <a:pt x="13724" y="1267"/>
                      </a:cubicBezTo>
                      <a:cubicBezTo>
                        <a:pt x="13734" y="1279"/>
                        <a:pt x="13753" y="1299"/>
                        <a:pt x="13792" y="1299"/>
                      </a:cubicBezTo>
                      <a:cubicBezTo>
                        <a:pt x="13879" y="1302"/>
                        <a:pt x="13966" y="1292"/>
                        <a:pt x="14052" y="1276"/>
                      </a:cubicBezTo>
                      <a:cubicBezTo>
                        <a:pt x="14132" y="1263"/>
                        <a:pt x="14216" y="1244"/>
                        <a:pt x="14293" y="1215"/>
                      </a:cubicBezTo>
                      <a:cubicBezTo>
                        <a:pt x="14364" y="1186"/>
                        <a:pt x="14432" y="1154"/>
                        <a:pt x="14502" y="1135"/>
                      </a:cubicBezTo>
                      <a:cubicBezTo>
                        <a:pt x="14599" y="1109"/>
                        <a:pt x="14699" y="1112"/>
                        <a:pt x="14792" y="1144"/>
                      </a:cubicBezTo>
                      <a:cubicBezTo>
                        <a:pt x="14834" y="1157"/>
                        <a:pt x="14876" y="1177"/>
                        <a:pt x="14915" y="1206"/>
                      </a:cubicBezTo>
                      <a:cubicBezTo>
                        <a:pt x="14947" y="1228"/>
                        <a:pt x="14973" y="1257"/>
                        <a:pt x="14998" y="1289"/>
                      </a:cubicBezTo>
                      <a:cubicBezTo>
                        <a:pt x="14966" y="1286"/>
                        <a:pt x="14937" y="1283"/>
                        <a:pt x="14905" y="1279"/>
                      </a:cubicBezTo>
                      <a:cubicBezTo>
                        <a:pt x="14902" y="1276"/>
                        <a:pt x="14899" y="1276"/>
                        <a:pt x="14895" y="1276"/>
                      </a:cubicBezTo>
                      <a:cubicBezTo>
                        <a:pt x="14892" y="1273"/>
                        <a:pt x="14892" y="1270"/>
                        <a:pt x="14889" y="1267"/>
                      </a:cubicBezTo>
                      <a:cubicBezTo>
                        <a:pt x="14860" y="1225"/>
                        <a:pt x="14805" y="1215"/>
                        <a:pt x="14757" y="1209"/>
                      </a:cubicBezTo>
                      <a:moveTo>
                        <a:pt x="13421" y="820"/>
                      </a:moveTo>
                      <a:lnTo>
                        <a:pt x="13421" y="820"/>
                      </a:lnTo>
                      <a:cubicBezTo>
                        <a:pt x="13383" y="820"/>
                        <a:pt x="13341" y="820"/>
                        <a:pt x="13305" y="823"/>
                      </a:cubicBezTo>
                      <a:cubicBezTo>
                        <a:pt x="13235" y="830"/>
                        <a:pt x="13164" y="846"/>
                        <a:pt x="13106" y="888"/>
                      </a:cubicBezTo>
                      <a:cubicBezTo>
                        <a:pt x="13074" y="872"/>
                        <a:pt x="13041" y="859"/>
                        <a:pt x="13006" y="849"/>
                      </a:cubicBezTo>
                      <a:cubicBezTo>
                        <a:pt x="13012" y="852"/>
                        <a:pt x="13048" y="823"/>
                        <a:pt x="13057" y="817"/>
                      </a:cubicBezTo>
                      <a:cubicBezTo>
                        <a:pt x="13074" y="807"/>
                        <a:pt x="13093" y="798"/>
                        <a:pt x="13109" y="788"/>
                      </a:cubicBezTo>
                      <a:cubicBezTo>
                        <a:pt x="13148" y="766"/>
                        <a:pt x="13183" y="756"/>
                        <a:pt x="13222" y="746"/>
                      </a:cubicBezTo>
                      <a:cubicBezTo>
                        <a:pt x="13389" y="711"/>
                        <a:pt x="13560" y="743"/>
                        <a:pt x="13711" y="814"/>
                      </a:cubicBezTo>
                      <a:cubicBezTo>
                        <a:pt x="13714" y="814"/>
                        <a:pt x="13714" y="814"/>
                        <a:pt x="13718" y="817"/>
                      </a:cubicBezTo>
                      <a:cubicBezTo>
                        <a:pt x="13734" y="823"/>
                        <a:pt x="13747" y="830"/>
                        <a:pt x="13760" y="836"/>
                      </a:cubicBezTo>
                      <a:cubicBezTo>
                        <a:pt x="13888" y="901"/>
                        <a:pt x="14010" y="980"/>
                        <a:pt x="14142" y="1038"/>
                      </a:cubicBezTo>
                      <a:cubicBezTo>
                        <a:pt x="14103" y="1070"/>
                        <a:pt x="14058" y="1109"/>
                        <a:pt x="14036" y="1135"/>
                      </a:cubicBezTo>
                      <a:cubicBezTo>
                        <a:pt x="13988" y="1144"/>
                        <a:pt x="13940" y="1154"/>
                        <a:pt x="13892" y="1161"/>
                      </a:cubicBezTo>
                      <a:cubicBezTo>
                        <a:pt x="13888" y="1122"/>
                        <a:pt x="13872" y="1083"/>
                        <a:pt x="13843" y="1061"/>
                      </a:cubicBezTo>
                      <a:cubicBezTo>
                        <a:pt x="13830" y="1054"/>
                        <a:pt x="13817" y="1045"/>
                        <a:pt x="13805" y="1038"/>
                      </a:cubicBezTo>
                      <a:cubicBezTo>
                        <a:pt x="13792" y="1029"/>
                        <a:pt x="13785" y="1019"/>
                        <a:pt x="13782" y="999"/>
                      </a:cubicBezTo>
                      <a:cubicBezTo>
                        <a:pt x="13779" y="967"/>
                        <a:pt x="13776" y="943"/>
                        <a:pt x="13753" y="917"/>
                      </a:cubicBezTo>
                      <a:cubicBezTo>
                        <a:pt x="13718" y="878"/>
                        <a:pt x="13669" y="872"/>
                        <a:pt x="13618" y="881"/>
                      </a:cubicBezTo>
                      <a:cubicBezTo>
                        <a:pt x="13615" y="865"/>
                        <a:pt x="13615" y="849"/>
                        <a:pt x="13608" y="836"/>
                      </a:cubicBezTo>
                      <a:cubicBezTo>
                        <a:pt x="13602" y="820"/>
                        <a:pt x="13592" y="807"/>
                        <a:pt x="13579" y="798"/>
                      </a:cubicBezTo>
                      <a:cubicBezTo>
                        <a:pt x="13557" y="782"/>
                        <a:pt x="13524" y="775"/>
                        <a:pt x="13499" y="782"/>
                      </a:cubicBezTo>
                      <a:cubicBezTo>
                        <a:pt x="13470" y="785"/>
                        <a:pt x="13444" y="801"/>
                        <a:pt x="13421" y="820"/>
                      </a:cubicBezTo>
                      <a:moveTo>
                        <a:pt x="13296" y="923"/>
                      </a:moveTo>
                      <a:lnTo>
                        <a:pt x="13296" y="923"/>
                      </a:lnTo>
                      <a:cubicBezTo>
                        <a:pt x="13292" y="888"/>
                        <a:pt x="13270" y="869"/>
                        <a:pt x="13247" y="862"/>
                      </a:cubicBezTo>
                      <a:cubicBezTo>
                        <a:pt x="13276" y="856"/>
                        <a:pt x="13309" y="852"/>
                        <a:pt x="13344" y="852"/>
                      </a:cubicBezTo>
                      <a:cubicBezTo>
                        <a:pt x="13357" y="852"/>
                        <a:pt x="13373" y="852"/>
                        <a:pt x="13389" y="852"/>
                      </a:cubicBezTo>
                      <a:cubicBezTo>
                        <a:pt x="13376" y="869"/>
                        <a:pt x="13363" y="885"/>
                        <a:pt x="13354" y="901"/>
                      </a:cubicBezTo>
                      <a:cubicBezTo>
                        <a:pt x="13325" y="955"/>
                        <a:pt x="13312" y="1019"/>
                        <a:pt x="13254" y="1058"/>
                      </a:cubicBezTo>
                      <a:cubicBezTo>
                        <a:pt x="13235" y="1074"/>
                        <a:pt x="13206" y="1086"/>
                        <a:pt x="13177" y="1083"/>
                      </a:cubicBezTo>
                      <a:cubicBezTo>
                        <a:pt x="13144" y="1083"/>
                        <a:pt x="13128" y="1051"/>
                        <a:pt x="13138" y="1022"/>
                      </a:cubicBezTo>
                      <a:cubicBezTo>
                        <a:pt x="13138" y="1016"/>
                        <a:pt x="13141" y="1012"/>
                        <a:pt x="13141" y="1009"/>
                      </a:cubicBezTo>
                      <a:cubicBezTo>
                        <a:pt x="13141" y="1006"/>
                        <a:pt x="13144" y="1003"/>
                        <a:pt x="13148" y="1003"/>
                      </a:cubicBezTo>
                      <a:cubicBezTo>
                        <a:pt x="13148" y="1003"/>
                        <a:pt x="13151" y="1003"/>
                        <a:pt x="13151" y="1006"/>
                      </a:cubicBezTo>
                      <a:cubicBezTo>
                        <a:pt x="13157" y="1012"/>
                        <a:pt x="13167" y="1016"/>
                        <a:pt x="13177" y="1019"/>
                      </a:cubicBezTo>
                      <a:cubicBezTo>
                        <a:pt x="13196" y="1029"/>
                        <a:pt x="13219" y="1032"/>
                        <a:pt x="13241" y="1025"/>
                      </a:cubicBezTo>
                      <a:cubicBezTo>
                        <a:pt x="13289" y="1016"/>
                        <a:pt x="13302" y="967"/>
                        <a:pt x="13296" y="923"/>
                      </a:cubicBezTo>
                      <a:moveTo>
                        <a:pt x="13135" y="1302"/>
                      </a:moveTo>
                      <a:lnTo>
                        <a:pt x="13135" y="1302"/>
                      </a:lnTo>
                      <a:cubicBezTo>
                        <a:pt x="13122" y="1296"/>
                        <a:pt x="13106" y="1292"/>
                        <a:pt x="13093" y="1289"/>
                      </a:cubicBezTo>
                      <a:cubicBezTo>
                        <a:pt x="13054" y="1199"/>
                        <a:pt x="12951" y="1135"/>
                        <a:pt x="12864" y="1102"/>
                      </a:cubicBezTo>
                      <a:cubicBezTo>
                        <a:pt x="12777" y="1074"/>
                        <a:pt x="12678" y="1067"/>
                        <a:pt x="12587" y="1086"/>
                      </a:cubicBezTo>
                      <a:cubicBezTo>
                        <a:pt x="12513" y="1106"/>
                        <a:pt x="12446" y="1138"/>
                        <a:pt x="12378" y="1164"/>
                      </a:cubicBezTo>
                      <a:cubicBezTo>
                        <a:pt x="12298" y="1193"/>
                        <a:pt x="12217" y="1222"/>
                        <a:pt x="12133" y="1234"/>
                      </a:cubicBezTo>
                      <a:cubicBezTo>
                        <a:pt x="12062" y="1244"/>
                        <a:pt x="11995" y="1254"/>
                        <a:pt x="11924" y="1257"/>
                      </a:cubicBezTo>
                      <a:cubicBezTo>
                        <a:pt x="11946" y="1241"/>
                        <a:pt x="11959" y="1218"/>
                        <a:pt x="11962" y="1196"/>
                      </a:cubicBezTo>
                      <a:cubicBezTo>
                        <a:pt x="11975" y="1193"/>
                        <a:pt x="11985" y="1193"/>
                        <a:pt x="11988" y="1193"/>
                      </a:cubicBezTo>
                      <a:cubicBezTo>
                        <a:pt x="12004" y="1190"/>
                        <a:pt x="12021" y="1190"/>
                        <a:pt x="12033" y="1186"/>
                      </a:cubicBezTo>
                      <a:cubicBezTo>
                        <a:pt x="12062" y="1180"/>
                        <a:pt x="12094" y="1173"/>
                        <a:pt x="12123" y="1167"/>
                      </a:cubicBezTo>
                      <a:cubicBezTo>
                        <a:pt x="12288" y="1125"/>
                        <a:pt x="12449" y="1054"/>
                        <a:pt x="12619" y="1029"/>
                      </a:cubicBezTo>
                      <a:cubicBezTo>
                        <a:pt x="12735" y="1012"/>
                        <a:pt x="12842" y="1035"/>
                        <a:pt x="12942" y="1096"/>
                      </a:cubicBezTo>
                      <a:cubicBezTo>
                        <a:pt x="13019" y="1148"/>
                        <a:pt x="13093" y="1218"/>
                        <a:pt x="13135" y="1302"/>
                      </a:cubicBezTo>
                      <a:moveTo>
                        <a:pt x="11499" y="820"/>
                      </a:moveTo>
                      <a:lnTo>
                        <a:pt x="11499" y="820"/>
                      </a:lnTo>
                      <a:cubicBezTo>
                        <a:pt x="11460" y="820"/>
                        <a:pt x="11418" y="820"/>
                        <a:pt x="11383" y="823"/>
                      </a:cubicBezTo>
                      <a:cubicBezTo>
                        <a:pt x="11312" y="830"/>
                        <a:pt x="11241" y="846"/>
                        <a:pt x="11183" y="888"/>
                      </a:cubicBezTo>
                      <a:cubicBezTo>
                        <a:pt x="11151" y="872"/>
                        <a:pt x="11119" y="859"/>
                        <a:pt x="11083" y="849"/>
                      </a:cubicBezTo>
                      <a:cubicBezTo>
                        <a:pt x="11090" y="852"/>
                        <a:pt x="11125" y="823"/>
                        <a:pt x="11135" y="817"/>
                      </a:cubicBezTo>
                      <a:cubicBezTo>
                        <a:pt x="11151" y="807"/>
                        <a:pt x="11170" y="798"/>
                        <a:pt x="11186" y="788"/>
                      </a:cubicBezTo>
                      <a:cubicBezTo>
                        <a:pt x="11222" y="766"/>
                        <a:pt x="11260" y="756"/>
                        <a:pt x="11299" y="746"/>
                      </a:cubicBezTo>
                      <a:cubicBezTo>
                        <a:pt x="11466" y="711"/>
                        <a:pt x="11637" y="743"/>
                        <a:pt x="11789" y="814"/>
                      </a:cubicBezTo>
                      <a:cubicBezTo>
                        <a:pt x="11792" y="814"/>
                        <a:pt x="11792" y="814"/>
                        <a:pt x="11795" y="817"/>
                      </a:cubicBezTo>
                      <a:cubicBezTo>
                        <a:pt x="11811" y="823"/>
                        <a:pt x="11824" y="830"/>
                        <a:pt x="11837" y="836"/>
                      </a:cubicBezTo>
                      <a:cubicBezTo>
                        <a:pt x="11966" y="901"/>
                        <a:pt x="12085" y="977"/>
                        <a:pt x="12214" y="1035"/>
                      </a:cubicBezTo>
                      <a:cubicBezTo>
                        <a:pt x="12172" y="1067"/>
                        <a:pt x="12130" y="1106"/>
                        <a:pt x="12107" y="1131"/>
                      </a:cubicBezTo>
                      <a:cubicBezTo>
                        <a:pt x="12062" y="1141"/>
                        <a:pt x="12014" y="1151"/>
                        <a:pt x="11966" y="1157"/>
                      </a:cubicBezTo>
                      <a:cubicBezTo>
                        <a:pt x="11966" y="1118"/>
                        <a:pt x="11950" y="1083"/>
                        <a:pt x="11921" y="1061"/>
                      </a:cubicBezTo>
                      <a:cubicBezTo>
                        <a:pt x="11908" y="1054"/>
                        <a:pt x="11895" y="1045"/>
                        <a:pt x="11882" y="1038"/>
                      </a:cubicBezTo>
                      <a:cubicBezTo>
                        <a:pt x="11869" y="1029"/>
                        <a:pt x="11863" y="1019"/>
                        <a:pt x="11859" y="999"/>
                      </a:cubicBezTo>
                      <a:cubicBezTo>
                        <a:pt x="11856" y="967"/>
                        <a:pt x="11853" y="943"/>
                        <a:pt x="11830" y="917"/>
                      </a:cubicBezTo>
                      <a:cubicBezTo>
                        <a:pt x="11795" y="878"/>
                        <a:pt x="11747" y="872"/>
                        <a:pt x="11695" y="881"/>
                      </a:cubicBezTo>
                      <a:cubicBezTo>
                        <a:pt x="11692" y="865"/>
                        <a:pt x="11692" y="849"/>
                        <a:pt x="11685" y="836"/>
                      </a:cubicBezTo>
                      <a:cubicBezTo>
                        <a:pt x="11679" y="820"/>
                        <a:pt x="11669" y="807"/>
                        <a:pt x="11657" y="798"/>
                      </a:cubicBezTo>
                      <a:cubicBezTo>
                        <a:pt x="11634" y="782"/>
                        <a:pt x="11602" y="775"/>
                        <a:pt x="11576" y="782"/>
                      </a:cubicBezTo>
                      <a:cubicBezTo>
                        <a:pt x="11547" y="785"/>
                        <a:pt x="11521" y="801"/>
                        <a:pt x="11499" y="820"/>
                      </a:cubicBezTo>
                      <a:moveTo>
                        <a:pt x="11373" y="923"/>
                      </a:moveTo>
                      <a:lnTo>
                        <a:pt x="11373" y="923"/>
                      </a:lnTo>
                      <a:cubicBezTo>
                        <a:pt x="11370" y="888"/>
                        <a:pt x="11347" y="869"/>
                        <a:pt x="11325" y="862"/>
                      </a:cubicBezTo>
                      <a:cubicBezTo>
                        <a:pt x="11354" y="856"/>
                        <a:pt x="11386" y="852"/>
                        <a:pt x="11421" y="852"/>
                      </a:cubicBezTo>
                      <a:cubicBezTo>
                        <a:pt x="11434" y="852"/>
                        <a:pt x="11450" y="852"/>
                        <a:pt x="11466" y="852"/>
                      </a:cubicBezTo>
                      <a:cubicBezTo>
                        <a:pt x="11454" y="869"/>
                        <a:pt x="11441" y="885"/>
                        <a:pt x="11431" y="901"/>
                      </a:cubicBezTo>
                      <a:cubicBezTo>
                        <a:pt x="11402" y="955"/>
                        <a:pt x="11389" y="1019"/>
                        <a:pt x="11331" y="1058"/>
                      </a:cubicBezTo>
                      <a:cubicBezTo>
                        <a:pt x="11312" y="1074"/>
                        <a:pt x="11283" y="1086"/>
                        <a:pt x="11254" y="1083"/>
                      </a:cubicBezTo>
                      <a:cubicBezTo>
                        <a:pt x="11222" y="1083"/>
                        <a:pt x="11206" y="1051"/>
                        <a:pt x="11215" y="1022"/>
                      </a:cubicBezTo>
                      <a:cubicBezTo>
                        <a:pt x="11215" y="1016"/>
                        <a:pt x="11215" y="1012"/>
                        <a:pt x="11219" y="1009"/>
                      </a:cubicBezTo>
                      <a:cubicBezTo>
                        <a:pt x="11219" y="1006"/>
                        <a:pt x="11222" y="1003"/>
                        <a:pt x="11225" y="1003"/>
                      </a:cubicBezTo>
                      <a:lnTo>
                        <a:pt x="11228" y="1006"/>
                      </a:lnTo>
                      <a:cubicBezTo>
                        <a:pt x="11235" y="1012"/>
                        <a:pt x="11244" y="1016"/>
                        <a:pt x="11254" y="1019"/>
                      </a:cubicBezTo>
                      <a:cubicBezTo>
                        <a:pt x="11273" y="1029"/>
                        <a:pt x="11296" y="1032"/>
                        <a:pt x="11318" y="1025"/>
                      </a:cubicBezTo>
                      <a:cubicBezTo>
                        <a:pt x="11367" y="1016"/>
                        <a:pt x="11380" y="967"/>
                        <a:pt x="11373" y="923"/>
                      </a:cubicBezTo>
                      <a:moveTo>
                        <a:pt x="11212" y="1302"/>
                      </a:moveTo>
                      <a:lnTo>
                        <a:pt x="11212" y="1302"/>
                      </a:lnTo>
                      <a:cubicBezTo>
                        <a:pt x="11199" y="1296"/>
                        <a:pt x="11183" y="1292"/>
                        <a:pt x="11170" y="1289"/>
                      </a:cubicBezTo>
                      <a:cubicBezTo>
                        <a:pt x="11132" y="1199"/>
                        <a:pt x="11028" y="1135"/>
                        <a:pt x="10942" y="1102"/>
                      </a:cubicBezTo>
                      <a:cubicBezTo>
                        <a:pt x="10855" y="1074"/>
                        <a:pt x="10755" y="1067"/>
                        <a:pt x="10664" y="1086"/>
                      </a:cubicBezTo>
                      <a:cubicBezTo>
                        <a:pt x="10591" y="1106"/>
                        <a:pt x="10523" y="1138"/>
                        <a:pt x="10455" y="1164"/>
                      </a:cubicBezTo>
                      <a:cubicBezTo>
                        <a:pt x="10375" y="1193"/>
                        <a:pt x="10294" y="1222"/>
                        <a:pt x="10211" y="1234"/>
                      </a:cubicBezTo>
                      <a:cubicBezTo>
                        <a:pt x="10140" y="1244"/>
                        <a:pt x="10072" y="1254"/>
                        <a:pt x="10001" y="1257"/>
                      </a:cubicBezTo>
                      <a:cubicBezTo>
                        <a:pt x="10024" y="1241"/>
                        <a:pt x="10037" y="1218"/>
                        <a:pt x="10040" y="1196"/>
                      </a:cubicBezTo>
                      <a:cubicBezTo>
                        <a:pt x="10053" y="1193"/>
                        <a:pt x="10062" y="1193"/>
                        <a:pt x="10066" y="1193"/>
                      </a:cubicBezTo>
                      <a:cubicBezTo>
                        <a:pt x="10082" y="1190"/>
                        <a:pt x="10098" y="1190"/>
                        <a:pt x="10111" y="1186"/>
                      </a:cubicBezTo>
                      <a:cubicBezTo>
                        <a:pt x="10140" y="1180"/>
                        <a:pt x="10172" y="1173"/>
                        <a:pt x="10201" y="1167"/>
                      </a:cubicBezTo>
                      <a:cubicBezTo>
                        <a:pt x="10365" y="1125"/>
                        <a:pt x="10526" y="1054"/>
                        <a:pt x="10697" y="1029"/>
                      </a:cubicBezTo>
                      <a:cubicBezTo>
                        <a:pt x="10813" y="1012"/>
                        <a:pt x="10919" y="1035"/>
                        <a:pt x="11019" y="1096"/>
                      </a:cubicBezTo>
                      <a:cubicBezTo>
                        <a:pt x="11096" y="1148"/>
                        <a:pt x="11170" y="1218"/>
                        <a:pt x="11212" y="1302"/>
                      </a:cubicBezTo>
                      <a:moveTo>
                        <a:pt x="9576" y="820"/>
                      </a:moveTo>
                      <a:lnTo>
                        <a:pt x="9576" y="820"/>
                      </a:lnTo>
                      <a:cubicBezTo>
                        <a:pt x="9537" y="820"/>
                        <a:pt x="9496" y="820"/>
                        <a:pt x="9460" y="823"/>
                      </a:cubicBezTo>
                      <a:cubicBezTo>
                        <a:pt x="9389" y="830"/>
                        <a:pt x="9318" y="846"/>
                        <a:pt x="9261" y="888"/>
                      </a:cubicBezTo>
                      <a:cubicBezTo>
                        <a:pt x="9228" y="872"/>
                        <a:pt x="9196" y="859"/>
                        <a:pt x="9161" y="849"/>
                      </a:cubicBezTo>
                      <a:cubicBezTo>
                        <a:pt x="9167" y="852"/>
                        <a:pt x="9202" y="823"/>
                        <a:pt x="9212" y="817"/>
                      </a:cubicBezTo>
                      <a:cubicBezTo>
                        <a:pt x="9228" y="807"/>
                        <a:pt x="9248" y="798"/>
                        <a:pt x="9264" y="788"/>
                      </a:cubicBezTo>
                      <a:cubicBezTo>
                        <a:pt x="9299" y="766"/>
                        <a:pt x="9338" y="756"/>
                        <a:pt x="9376" y="746"/>
                      </a:cubicBezTo>
                      <a:cubicBezTo>
                        <a:pt x="9544" y="711"/>
                        <a:pt x="9714" y="743"/>
                        <a:pt x="9866" y="814"/>
                      </a:cubicBezTo>
                      <a:cubicBezTo>
                        <a:pt x="9869" y="814"/>
                        <a:pt x="9869" y="814"/>
                        <a:pt x="9872" y="817"/>
                      </a:cubicBezTo>
                      <a:cubicBezTo>
                        <a:pt x="9885" y="823"/>
                        <a:pt x="9901" y="830"/>
                        <a:pt x="9914" y="836"/>
                      </a:cubicBezTo>
                      <a:cubicBezTo>
                        <a:pt x="10043" y="901"/>
                        <a:pt x="10159" y="977"/>
                        <a:pt x="10291" y="1035"/>
                      </a:cubicBezTo>
                      <a:cubicBezTo>
                        <a:pt x="10249" y="1067"/>
                        <a:pt x="10207" y="1106"/>
                        <a:pt x="10185" y="1131"/>
                      </a:cubicBezTo>
                      <a:cubicBezTo>
                        <a:pt x="10140" y="1141"/>
                        <a:pt x="10091" y="1151"/>
                        <a:pt x="10043" y="1157"/>
                      </a:cubicBezTo>
                      <a:cubicBezTo>
                        <a:pt x="10043" y="1118"/>
                        <a:pt x="10027" y="1083"/>
                        <a:pt x="9998" y="1061"/>
                      </a:cubicBezTo>
                      <a:cubicBezTo>
                        <a:pt x="9985" y="1054"/>
                        <a:pt x="9972" y="1045"/>
                        <a:pt x="9959" y="1038"/>
                      </a:cubicBezTo>
                      <a:cubicBezTo>
                        <a:pt x="9946" y="1029"/>
                        <a:pt x="9940" y="1019"/>
                        <a:pt x="9937" y="999"/>
                      </a:cubicBezTo>
                      <a:cubicBezTo>
                        <a:pt x="9934" y="967"/>
                        <a:pt x="9930" y="943"/>
                        <a:pt x="9908" y="917"/>
                      </a:cubicBezTo>
                      <a:cubicBezTo>
                        <a:pt x="9872" y="878"/>
                        <a:pt x="9824" y="872"/>
                        <a:pt x="9773" y="881"/>
                      </a:cubicBezTo>
                      <a:cubicBezTo>
                        <a:pt x="9769" y="865"/>
                        <a:pt x="9769" y="849"/>
                        <a:pt x="9763" y="836"/>
                      </a:cubicBezTo>
                      <a:cubicBezTo>
                        <a:pt x="9756" y="820"/>
                        <a:pt x="9747" y="807"/>
                        <a:pt x="9734" y="798"/>
                      </a:cubicBezTo>
                      <a:cubicBezTo>
                        <a:pt x="9711" y="782"/>
                        <a:pt x="9679" y="775"/>
                        <a:pt x="9650" y="782"/>
                      </a:cubicBezTo>
                      <a:cubicBezTo>
                        <a:pt x="9624" y="785"/>
                        <a:pt x="9598" y="801"/>
                        <a:pt x="9576" y="820"/>
                      </a:cubicBezTo>
                      <a:moveTo>
                        <a:pt x="9450" y="923"/>
                      </a:moveTo>
                      <a:lnTo>
                        <a:pt x="9450" y="923"/>
                      </a:lnTo>
                      <a:cubicBezTo>
                        <a:pt x="9447" y="888"/>
                        <a:pt x="9425" y="869"/>
                        <a:pt x="9402" y="862"/>
                      </a:cubicBezTo>
                      <a:cubicBezTo>
                        <a:pt x="9431" y="856"/>
                        <a:pt x="9463" y="852"/>
                        <a:pt x="9499" y="852"/>
                      </a:cubicBezTo>
                      <a:cubicBezTo>
                        <a:pt x="9512" y="852"/>
                        <a:pt x="9528" y="852"/>
                        <a:pt x="9544" y="852"/>
                      </a:cubicBezTo>
                      <a:cubicBezTo>
                        <a:pt x="9531" y="869"/>
                        <a:pt x="9518" y="885"/>
                        <a:pt x="9508" y="901"/>
                      </a:cubicBezTo>
                      <a:cubicBezTo>
                        <a:pt x="9479" y="955"/>
                        <a:pt x="9466" y="1019"/>
                        <a:pt x="9409" y="1058"/>
                      </a:cubicBezTo>
                      <a:cubicBezTo>
                        <a:pt x="9389" y="1074"/>
                        <a:pt x="9360" y="1086"/>
                        <a:pt x="9331" y="1083"/>
                      </a:cubicBezTo>
                      <a:cubicBezTo>
                        <a:pt x="9299" y="1083"/>
                        <a:pt x="9283" y="1051"/>
                        <a:pt x="9293" y="1022"/>
                      </a:cubicBezTo>
                      <a:cubicBezTo>
                        <a:pt x="9293" y="1016"/>
                        <a:pt x="9293" y="1012"/>
                        <a:pt x="9296" y="1009"/>
                      </a:cubicBezTo>
                      <a:cubicBezTo>
                        <a:pt x="9296" y="1006"/>
                        <a:pt x="9299" y="1003"/>
                        <a:pt x="9302" y="1003"/>
                      </a:cubicBezTo>
                      <a:lnTo>
                        <a:pt x="9305" y="1006"/>
                      </a:lnTo>
                      <a:cubicBezTo>
                        <a:pt x="9312" y="1012"/>
                        <a:pt x="9322" y="1016"/>
                        <a:pt x="9331" y="1019"/>
                      </a:cubicBezTo>
                      <a:cubicBezTo>
                        <a:pt x="9351" y="1029"/>
                        <a:pt x="9373" y="1032"/>
                        <a:pt x="9396" y="1025"/>
                      </a:cubicBezTo>
                      <a:cubicBezTo>
                        <a:pt x="9444" y="1016"/>
                        <a:pt x="9457" y="967"/>
                        <a:pt x="9450" y="923"/>
                      </a:cubicBezTo>
                      <a:moveTo>
                        <a:pt x="9289" y="1302"/>
                      </a:moveTo>
                      <a:lnTo>
                        <a:pt x="9289" y="1302"/>
                      </a:lnTo>
                      <a:cubicBezTo>
                        <a:pt x="9277" y="1296"/>
                        <a:pt x="9261" y="1292"/>
                        <a:pt x="9248" y="1289"/>
                      </a:cubicBezTo>
                      <a:cubicBezTo>
                        <a:pt x="9209" y="1199"/>
                        <a:pt x="9106" y="1135"/>
                        <a:pt x="9019" y="1102"/>
                      </a:cubicBezTo>
                      <a:cubicBezTo>
                        <a:pt x="8932" y="1074"/>
                        <a:pt x="8832" y="1067"/>
                        <a:pt x="8742" y="1086"/>
                      </a:cubicBezTo>
                      <a:cubicBezTo>
                        <a:pt x="8668" y="1106"/>
                        <a:pt x="8600" y="1138"/>
                        <a:pt x="8532" y="1164"/>
                      </a:cubicBezTo>
                      <a:cubicBezTo>
                        <a:pt x="8452" y="1193"/>
                        <a:pt x="8372" y="1222"/>
                        <a:pt x="8288" y="1234"/>
                      </a:cubicBezTo>
                      <a:cubicBezTo>
                        <a:pt x="8217" y="1244"/>
                        <a:pt x="8149" y="1254"/>
                        <a:pt x="8079" y="1257"/>
                      </a:cubicBezTo>
                      <a:cubicBezTo>
                        <a:pt x="8101" y="1241"/>
                        <a:pt x="8114" y="1218"/>
                        <a:pt x="8117" y="1196"/>
                      </a:cubicBezTo>
                      <a:cubicBezTo>
                        <a:pt x="8130" y="1193"/>
                        <a:pt x="8140" y="1193"/>
                        <a:pt x="8143" y="1193"/>
                      </a:cubicBezTo>
                      <a:cubicBezTo>
                        <a:pt x="8159" y="1190"/>
                        <a:pt x="8175" y="1190"/>
                        <a:pt x="8188" y="1186"/>
                      </a:cubicBezTo>
                      <a:cubicBezTo>
                        <a:pt x="8217" y="1180"/>
                        <a:pt x="8249" y="1173"/>
                        <a:pt x="8278" y="1167"/>
                      </a:cubicBezTo>
                      <a:cubicBezTo>
                        <a:pt x="8442" y="1125"/>
                        <a:pt x="8604" y="1054"/>
                        <a:pt x="8774" y="1029"/>
                      </a:cubicBezTo>
                      <a:cubicBezTo>
                        <a:pt x="8890" y="1012"/>
                        <a:pt x="8996" y="1035"/>
                        <a:pt x="9096" y="1096"/>
                      </a:cubicBezTo>
                      <a:cubicBezTo>
                        <a:pt x="9173" y="1148"/>
                        <a:pt x="9248" y="1218"/>
                        <a:pt x="9289" y="1302"/>
                      </a:cubicBezTo>
                      <a:moveTo>
                        <a:pt x="7653" y="820"/>
                      </a:moveTo>
                      <a:lnTo>
                        <a:pt x="7653" y="820"/>
                      </a:lnTo>
                      <a:cubicBezTo>
                        <a:pt x="7615" y="820"/>
                        <a:pt x="7573" y="820"/>
                        <a:pt x="7538" y="823"/>
                      </a:cubicBezTo>
                      <a:cubicBezTo>
                        <a:pt x="7467" y="830"/>
                        <a:pt x="7396" y="846"/>
                        <a:pt x="7338" y="888"/>
                      </a:cubicBezTo>
                      <a:cubicBezTo>
                        <a:pt x="7306" y="872"/>
                        <a:pt x="7273" y="859"/>
                        <a:pt x="7238" y="849"/>
                      </a:cubicBezTo>
                      <a:cubicBezTo>
                        <a:pt x="7244" y="852"/>
                        <a:pt x="7280" y="823"/>
                        <a:pt x="7290" y="817"/>
                      </a:cubicBezTo>
                      <a:cubicBezTo>
                        <a:pt x="7306" y="807"/>
                        <a:pt x="7325" y="798"/>
                        <a:pt x="7341" y="788"/>
                      </a:cubicBezTo>
                      <a:cubicBezTo>
                        <a:pt x="7376" y="766"/>
                        <a:pt x="7415" y="756"/>
                        <a:pt x="7454" y="746"/>
                      </a:cubicBezTo>
                      <a:cubicBezTo>
                        <a:pt x="7621" y="711"/>
                        <a:pt x="7792" y="743"/>
                        <a:pt x="7943" y="814"/>
                      </a:cubicBezTo>
                      <a:cubicBezTo>
                        <a:pt x="7947" y="814"/>
                        <a:pt x="7947" y="814"/>
                        <a:pt x="7950" y="817"/>
                      </a:cubicBezTo>
                      <a:cubicBezTo>
                        <a:pt x="7963" y="823"/>
                        <a:pt x="7979" y="830"/>
                        <a:pt x="7991" y="836"/>
                      </a:cubicBezTo>
                      <a:cubicBezTo>
                        <a:pt x="8120" y="901"/>
                        <a:pt x="8236" y="977"/>
                        <a:pt x="8368" y="1035"/>
                      </a:cubicBezTo>
                      <a:cubicBezTo>
                        <a:pt x="8327" y="1067"/>
                        <a:pt x="8281" y="1106"/>
                        <a:pt x="8262" y="1131"/>
                      </a:cubicBezTo>
                      <a:cubicBezTo>
                        <a:pt x="8217" y="1141"/>
                        <a:pt x="8169" y="1151"/>
                        <a:pt x="8120" y="1157"/>
                      </a:cubicBezTo>
                      <a:cubicBezTo>
                        <a:pt x="8120" y="1118"/>
                        <a:pt x="8104" y="1083"/>
                        <a:pt x="8075" y="1061"/>
                      </a:cubicBezTo>
                      <a:cubicBezTo>
                        <a:pt x="8062" y="1054"/>
                        <a:pt x="8049" y="1045"/>
                        <a:pt x="8037" y="1038"/>
                      </a:cubicBezTo>
                      <a:cubicBezTo>
                        <a:pt x="8024" y="1029"/>
                        <a:pt x="8017" y="1019"/>
                        <a:pt x="8014" y="999"/>
                      </a:cubicBezTo>
                      <a:cubicBezTo>
                        <a:pt x="8011" y="967"/>
                        <a:pt x="8008" y="943"/>
                        <a:pt x="7985" y="917"/>
                      </a:cubicBezTo>
                      <a:cubicBezTo>
                        <a:pt x="7950" y="878"/>
                        <a:pt x="7901" y="872"/>
                        <a:pt x="7850" y="881"/>
                      </a:cubicBezTo>
                      <a:cubicBezTo>
                        <a:pt x="7847" y="865"/>
                        <a:pt x="7847" y="849"/>
                        <a:pt x="7840" y="836"/>
                      </a:cubicBezTo>
                      <a:cubicBezTo>
                        <a:pt x="7834" y="820"/>
                        <a:pt x="7824" y="807"/>
                        <a:pt x="7811" y="798"/>
                      </a:cubicBezTo>
                      <a:cubicBezTo>
                        <a:pt x="7789" y="782"/>
                        <a:pt x="7756" y="775"/>
                        <a:pt x="7727" y="782"/>
                      </a:cubicBezTo>
                      <a:cubicBezTo>
                        <a:pt x="7702" y="785"/>
                        <a:pt x="7676" y="801"/>
                        <a:pt x="7653" y="820"/>
                      </a:cubicBezTo>
                      <a:moveTo>
                        <a:pt x="7528" y="923"/>
                      </a:moveTo>
                      <a:lnTo>
                        <a:pt x="7528" y="923"/>
                      </a:lnTo>
                      <a:cubicBezTo>
                        <a:pt x="7525" y="888"/>
                        <a:pt x="7502" y="869"/>
                        <a:pt x="7479" y="862"/>
                      </a:cubicBezTo>
                      <a:cubicBezTo>
                        <a:pt x="7508" y="856"/>
                        <a:pt x="7541" y="852"/>
                        <a:pt x="7576" y="852"/>
                      </a:cubicBezTo>
                      <a:cubicBezTo>
                        <a:pt x="7589" y="852"/>
                        <a:pt x="7605" y="852"/>
                        <a:pt x="7621" y="852"/>
                      </a:cubicBezTo>
                      <a:cubicBezTo>
                        <a:pt x="7608" y="869"/>
                        <a:pt x="7595" y="885"/>
                        <a:pt x="7586" y="901"/>
                      </a:cubicBezTo>
                      <a:cubicBezTo>
                        <a:pt x="7557" y="955"/>
                        <a:pt x="7544" y="1019"/>
                        <a:pt x="7486" y="1058"/>
                      </a:cubicBezTo>
                      <a:cubicBezTo>
                        <a:pt x="7467" y="1074"/>
                        <a:pt x="7438" y="1086"/>
                        <a:pt x="7409" y="1083"/>
                      </a:cubicBezTo>
                      <a:cubicBezTo>
                        <a:pt x="7376" y="1083"/>
                        <a:pt x="7360" y="1051"/>
                        <a:pt x="7367" y="1022"/>
                      </a:cubicBezTo>
                      <a:cubicBezTo>
                        <a:pt x="7370" y="1016"/>
                        <a:pt x="7370" y="1012"/>
                        <a:pt x="7373" y="1009"/>
                      </a:cubicBezTo>
                      <a:cubicBezTo>
                        <a:pt x="7373" y="1006"/>
                        <a:pt x="7376" y="1003"/>
                        <a:pt x="7380" y="1003"/>
                      </a:cubicBezTo>
                      <a:lnTo>
                        <a:pt x="7383" y="1006"/>
                      </a:lnTo>
                      <a:cubicBezTo>
                        <a:pt x="7389" y="1012"/>
                        <a:pt x="7399" y="1016"/>
                        <a:pt x="7409" y="1019"/>
                      </a:cubicBezTo>
                      <a:cubicBezTo>
                        <a:pt x="7428" y="1029"/>
                        <a:pt x="7450" y="1032"/>
                        <a:pt x="7473" y="1025"/>
                      </a:cubicBezTo>
                      <a:cubicBezTo>
                        <a:pt x="7521" y="1016"/>
                        <a:pt x="7534" y="967"/>
                        <a:pt x="7528" y="923"/>
                      </a:cubicBezTo>
                      <a:moveTo>
                        <a:pt x="7367" y="1302"/>
                      </a:moveTo>
                      <a:lnTo>
                        <a:pt x="7367" y="1302"/>
                      </a:lnTo>
                      <a:cubicBezTo>
                        <a:pt x="7354" y="1296"/>
                        <a:pt x="7338" y="1292"/>
                        <a:pt x="7325" y="1289"/>
                      </a:cubicBezTo>
                      <a:cubicBezTo>
                        <a:pt x="7286" y="1199"/>
                        <a:pt x="7183" y="1135"/>
                        <a:pt x="7096" y="1102"/>
                      </a:cubicBezTo>
                      <a:cubicBezTo>
                        <a:pt x="7009" y="1074"/>
                        <a:pt x="6909" y="1067"/>
                        <a:pt x="6819" y="1086"/>
                      </a:cubicBezTo>
                      <a:cubicBezTo>
                        <a:pt x="6745" y="1106"/>
                        <a:pt x="6677" y="1138"/>
                        <a:pt x="6610" y="1164"/>
                      </a:cubicBezTo>
                      <a:cubicBezTo>
                        <a:pt x="6529" y="1193"/>
                        <a:pt x="6449" y="1222"/>
                        <a:pt x="6365" y="1234"/>
                      </a:cubicBezTo>
                      <a:cubicBezTo>
                        <a:pt x="6294" y="1244"/>
                        <a:pt x="6227" y="1254"/>
                        <a:pt x="6156" y="1257"/>
                      </a:cubicBezTo>
                      <a:cubicBezTo>
                        <a:pt x="6178" y="1241"/>
                        <a:pt x="6191" y="1218"/>
                        <a:pt x="6194" y="1196"/>
                      </a:cubicBezTo>
                      <a:cubicBezTo>
                        <a:pt x="6207" y="1193"/>
                        <a:pt x="6217" y="1193"/>
                        <a:pt x="6220" y="1193"/>
                      </a:cubicBezTo>
                      <a:cubicBezTo>
                        <a:pt x="6236" y="1190"/>
                        <a:pt x="6249" y="1190"/>
                        <a:pt x="6265" y="1186"/>
                      </a:cubicBezTo>
                      <a:cubicBezTo>
                        <a:pt x="6294" y="1180"/>
                        <a:pt x="6323" y="1173"/>
                        <a:pt x="6356" y="1167"/>
                      </a:cubicBezTo>
                      <a:cubicBezTo>
                        <a:pt x="6520" y="1125"/>
                        <a:pt x="6681" y="1054"/>
                        <a:pt x="6851" y="1029"/>
                      </a:cubicBezTo>
                      <a:cubicBezTo>
                        <a:pt x="6967" y="1012"/>
                        <a:pt x="7074" y="1035"/>
                        <a:pt x="7174" y="1096"/>
                      </a:cubicBezTo>
                      <a:cubicBezTo>
                        <a:pt x="7251" y="1148"/>
                        <a:pt x="7322" y="1218"/>
                        <a:pt x="7367" y="1302"/>
                      </a:cubicBezTo>
                      <a:moveTo>
                        <a:pt x="5731" y="820"/>
                      </a:moveTo>
                      <a:lnTo>
                        <a:pt x="5731" y="820"/>
                      </a:lnTo>
                      <a:cubicBezTo>
                        <a:pt x="5692" y="820"/>
                        <a:pt x="5650" y="820"/>
                        <a:pt x="5615" y="823"/>
                      </a:cubicBezTo>
                      <a:cubicBezTo>
                        <a:pt x="5544" y="830"/>
                        <a:pt x="5473" y="846"/>
                        <a:pt x="5415" y="888"/>
                      </a:cubicBezTo>
                      <a:cubicBezTo>
                        <a:pt x="5383" y="872"/>
                        <a:pt x="5351" y="859"/>
                        <a:pt x="5315" y="849"/>
                      </a:cubicBezTo>
                      <a:cubicBezTo>
                        <a:pt x="5322" y="852"/>
                        <a:pt x="5357" y="823"/>
                        <a:pt x="5367" y="817"/>
                      </a:cubicBezTo>
                      <a:cubicBezTo>
                        <a:pt x="5383" y="807"/>
                        <a:pt x="5402" y="798"/>
                        <a:pt x="5418" y="788"/>
                      </a:cubicBezTo>
                      <a:cubicBezTo>
                        <a:pt x="5454" y="766"/>
                        <a:pt x="5492" y="756"/>
                        <a:pt x="5531" y="746"/>
                      </a:cubicBezTo>
                      <a:cubicBezTo>
                        <a:pt x="5699" y="711"/>
                        <a:pt x="5869" y="743"/>
                        <a:pt x="6020" y="814"/>
                      </a:cubicBezTo>
                      <a:cubicBezTo>
                        <a:pt x="6024" y="814"/>
                        <a:pt x="6024" y="814"/>
                        <a:pt x="6027" y="817"/>
                      </a:cubicBezTo>
                      <a:cubicBezTo>
                        <a:pt x="6040" y="823"/>
                        <a:pt x="6056" y="830"/>
                        <a:pt x="6069" y="836"/>
                      </a:cubicBezTo>
                      <a:cubicBezTo>
                        <a:pt x="6198" y="901"/>
                        <a:pt x="6313" y="977"/>
                        <a:pt x="6446" y="1035"/>
                      </a:cubicBezTo>
                      <a:cubicBezTo>
                        <a:pt x="6404" y="1067"/>
                        <a:pt x="6359" y="1106"/>
                        <a:pt x="6339" y="1131"/>
                      </a:cubicBezTo>
                      <a:cubicBezTo>
                        <a:pt x="6291" y="1141"/>
                        <a:pt x="6246" y="1151"/>
                        <a:pt x="6198" y="1157"/>
                      </a:cubicBezTo>
                      <a:cubicBezTo>
                        <a:pt x="6198" y="1118"/>
                        <a:pt x="6181" y="1083"/>
                        <a:pt x="6153" y="1061"/>
                      </a:cubicBezTo>
                      <a:cubicBezTo>
                        <a:pt x="6140" y="1054"/>
                        <a:pt x="6127" y="1045"/>
                        <a:pt x="6114" y="1038"/>
                      </a:cubicBezTo>
                      <a:cubicBezTo>
                        <a:pt x="6101" y="1029"/>
                        <a:pt x="6095" y="1019"/>
                        <a:pt x="6092" y="999"/>
                      </a:cubicBezTo>
                      <a:cubicBezTo>
                        <a:pt x="6088" y="967"/>
                        <a:pt x="6085" y="943"/>
                        <a:pt x="6062" y="917"/>
                      </a:cubicBezTo>
                      <a:cubicBezTo>
                        <a:pt x="6027" y="878"/>
                        <a:pt x="5979" y="872"/>
                        <a:pt x="5927" y="881"/>
                      </a:cubicBezTo>
                      <a:cubicBezTo>
                        <a:pt x="5924" y="865"/>
                        <a:pt x="5924" y="849"/>
                        <a:pt x="5917" y="836"/>
                      </a:cubicBezTo>
                      <a:cubicBezTo>
                        <a:pt x="5911" y="820"/>
                        <a:pt x="5901" y="807"/>
                        <a:pt x="5888" y="798"/>
                      </a:cubicBezTo>
                      <a:cubicBezTo>
                        <a:pt x="5866" y="782"/>
                        <a:pt x="5834" y="775"/>
                        <a:pt x="5805" y="782"/>
                      </a:cubicBezTo>
                      <a:cubicBezTo>
                        <a:pt x="5779" y="785"/>
                        <a:pt x="5753" y="801"/>
                        <a:pt x="5731" y="820"/>
                      </a:cubicBezTo>
                      <a:moveTo>
                        <a:pt x="5605" y="923"/>
                      </a:moveTo>
                      <a:lnTo>
                        <a:pt x="5605" y="923"/>
                      </a:lnTo>
                      <a:cubicBezTo>
                        <a:pt x="5602" y="888"/>
                        <a:pt x="5579" y="869"/>
                        <a:pt x="5554" y="862"/>
                      </a:cubicBezTo>
                      <a:cubicBezTo>
                        <a:pt x="5586" y="856"/>
                        <a:pt x="5618" y="852"/>
                        <a:pt x="5653" y="852"/>
                      </a:cubicBezTo>
                      <a:cubicBezTo>
                        <a:pt x="5666" y="852"/>
                        <a:pt x="5682" y="852"/>
                        <a:pt x="5699" y="852"/>
                      </a:cubicBezTo>
                      <a:cubicBezTo>
                        <a:pt x="5686" y="869"/>
                        <a:pt x="5673" y="885"/>
                        <a:pt x="5663" y="901"/>
                      </a:cubicBezTo>
                      <a:cubicBezTo>
                        <a:pt x="5631" y="955"/>
                        <a:pt x="5621" y="1019"/>
                        <a:pt x="5563" y="1058"/>
                      </a:cubicBezTo>
                      <a:cubicBezTo>
                        <a:pt x="5544" y="1074"/>
                        <a:pt x="5515" y="1086"/>
                        <a:pt x="5486" y="1083"/>
                      </a:cubicBezTo>
                      <a:cubicBezTo>
                        <a:pt x="5454" y="1083"/>
                        <a:pt x="5438" y="1051"/>
                        <a:pt x="5444" y="1022"/>
                      </a:cubicBezTo>
                      <a:cubicBezTo>
                        <a:pt x="5447" y="1016"/>
                        <a:pt x="5447" y="1012"/>
                        <a:pt x="5451" y="1009"/>
                      </a:cubicBezTo>
                      <a:cubicBezTo>
                        <a:pt x="5451" y="1006"/>
                        <a:pt x="5454" y="1003"/>
                        <a:pt x="5457" y="1003"/>
                      </a:cubicBezTo>
                      <a:lnTo>
                        <a:pt x="5460" y="1006"/>
                      </a:lnTo>
                      <a:cubicBezTo>
                        <a:pt x="5467" y="1012"/>
                        <a:pt x="5476" y="1016"/>
                        <a:pt x="5486" y="1019"/>
                      </a:cubicBezTo>
                      <a:cubicBezTo>
                        <a:pt x="5505" y="1029"/>
                        <a:pt x="5528" y="1032"/>
                        <a:pt x="5550" y="1025"/>
                      </a:cubicBezTo>
                      <a:cubicBezTo>
                        <a:pt x="5599" y="1016"/>
                        <a:pt x="5612" y="967"/>
                        <a:pt x="5605" y="923"/>
                      </a:cubicBezTo>
                      <a:moveTo>
                        <a:pt x="5444" y="1302"/>
                      </a:moveTo>
                      <a:lnTo>
                        <a:pt x="5444" y="1302"/>
                      </a:lnTo>
                      <a:cubicBezTo>
                        <a:pt x="5431" y="1296"/>
                        <a:pt x="5415" y="1292"/>
                        <a:pt x="5402" y="1289"/>
                      </a:cubicBezTo>
                      <a:cubicBezTo>
                        <a:pt x="5363" y="1199"/>
                        <a:pt x="5260" y="1135"/>
                        <a:pt x="5174" y="1102"/>
                      </a:cubicBezTo>
                      <a:cubicBezTo>
                        <a:pt x="5087" y="1074"/>
                        <a:pt x="4987" y="1067"/>
                        <a:pt x="4897" y="1086"/>
                      </a:cubicBezTo>
                      <a:cubicBezTo>
                        <a:pt x="4822" y="1106"/>
                        <a:pt x="4755" y="1138"/>
                        <a:pt x="4687" y="1164"/>
                      </a:cubicBezTo>
                      <a:cubicBezTo>
                        <a:pt x="4607" y="1193"/>
                        <a:pt x="4526" y="1222"/>
                        <a:pt x="4442" y="1234"/>
                      </a:cubicBezTo>
                      <a:cubicBezTo>
                        <a:pt x="4372" y="1244"/>
                        <a:pt x="4304" y="1254"/>
                        <a:pt x="4233" y="1257"/>
                      </a:cubicBezTo>
                      <a:cubicBezTo>
                        <a:pt x="4256" y="1241"/>
                        <a:pt x="4269" y="1218"/>
                        <a:pt x="4272" y="1196"/>
                      </a:cubicBezTo>
                      <a:cubicBezTo>
                        <a:pt x="4285" y="1193"/>
                        <a:pt x="4294" y="1193"/>
                        <a:pt x="4298" y="1193"/>
                      </a:cubicBezTo>
                      <a:cubicBezTo>
                        <a:pt x="4314" y="1190"/>
                        <a:pt x="4326" y="1190"/>
                        <a:pt x="4343" y="1186"/>
                      </a:cubicBezTo>
                      <a:cubicBezTo>
                        <a:pt x="4372" y="1180"/>
                        <a:pt x="4401" y="1173"/>
                        <a:pt x="4433" y="1167"/>
                      </a:cubicBezTo>
                      <a:cubicBezTo>
                        <a:pt x="4597" y="1125"/>
                        <a:pt x="4758" y="1054"/>
                        <a:pt x="4929" y="1029"/>
                      </a:cubicBezTo>
                      <a:cubicBezTo>
                        <a:pt x="5045" y="1012"/>
                        <a:pt x="5151" y="1035"/>
                        <a:pt x="5251" y="1096"/>
                      </a:cubicBezTo>
                      <a:cubicBezTo>
                        <a:pt x="5328" y="1148"/>
                        <a:pt x="5399" y="1218"/>
                        <a:pt x="5444" y="1302"/>
                      </a:cubicBezTo>
                      <a:moveTo>
                        <a:pt x="3808" y="820"/>
                      </a:moveTo>
                      <a:lnTo>
                        <a:pt x="3808" y="820"/>
                      </a:lnTo>
                      <a:cubicBezTo>
                        <a:pt x="3766" y="820"/>
                        <a:pt x="3728" y="820"/>
                        <a:pt x="3692" y="823"/>
                      </a:cubicBezTo>
                      <a:cubicBezTo>
                        <a:pt x="3621" y="830"/>
                        <a:pt x="3550" y="846"/>
                        <a:pt x="3492" y="888"/>
                      </a:cubicBezTo>
                      <a:cubicBezTo>
                        <a:pt x="3460" y="872"/>
                        <a:pt x="3425" y="859"/>
                        <a:pt x="3392" y="849"/>
                      </a:cubicBezTo>
                      <a:cubicBezTo>
                        <a:pt x="3399" y="852"/>
                        <a:pt x="3434" y="823"/>
                        <a:pt x="3444" y="817"/>
                      </a:cubicBezTo>
                      <a:cubicBezTo>
                        <a:pt x="3460" y="807"/>
                        <a:pt x="3480" y="798"/>
                        <a:pt x="3496" y="788"/>
                      </a:cubicBezTo>
                      <a:cubicBezTo>
                        <a:pt x="3531" y="766"/>
                        <a:pt x="3570" y="756"/>
                        <a:pt x="3608" y="746"/>
                      </a:cubicBezTo>
                      <a:cubicBezTo>
                        <a:pt x="3776" y="711"/>
                        <a:pt x="3946" y="743"/>
                        <a:pt x="4098" y="814"/>
                      </a:cubicBezTo>
                      <a:cubicBezTo>
                        <a:pt x="4101" y="814"/>
                        <a:pt x="4101" y="814"/>
                        <a:pt x="4104" y="817"/>
                      </a:cubicBezTo>
                      <a:cubicBezTo>
                        <a:pt x="4117" y="823"/>
                        <a:pt x="4133" y="830"/>
                        <a:pt x="4146" y="836"/>
                      </a:cubicBezTo>
                      <a:cubicBezTo>
                        <a:pt x="4275" y="901"/>
                        <a:pt x="4391" y="977"/>
                        <a:pt x="4523" y="1035"/>
                      </a:cubicBezTo>
                      <a:cubicBezTo>
                        <a:pt x="4481" y="1067"/>
                        <a:pt x="4436" y="1106"/>
                        <a:pt x="4417" y="1131"/>
                      </a:cubicBezTo>
                      <a:cubicBezTo>
                        <a:pt x="4368" y="1141"/>
                        <a:pt x="4323" y="1151"/>
                        <a:pt x="4275" y="1157"/>
                      </a:cubicBezTo>
                      <a:cubicBezTo>
                        <a:pt x="4275" y="1118"/>
                        <a:pt x="4259" y="1083"/>
                        <a:pt x="4230" y="1061"/>
                      </a:cubicBezTo>
                      <a:cubicBezTo>
                        <a:pt x="4217" y="1054"/>
                        <a:pt x="4204" y="1045"/>
                        <a:pt x="4191" y="1038"/>
                      </a:cubicBezTo>
                      <a:cubicBezTo>
                        <a:pt x="4178" y="1029"/>
                        <a:pt x="4172" y="1019"/>
                        <a:pt x="4169" y="999"/>
                      </a:cubicBezTo>
                      <a:cubicBezTo>
                        <a:pt x="4165" y="967"/>
                        <a:pt x="4162" y="943"/>
                        <a:pt x="4140" y="917"/>
                      </a:cubicBezTo>
                      <a:cubicBezTo>
                        <a:pt x="4104" y="878"/>
                        <a:pt x="4056" y="872"/>
                        <a:pt x="4005" y="881"/>
                      </a:cubicBezTo>
                      <a:cubicBezTo>
                        <a:pt x="4001" y="865"/>
                        <a:pt x="4001" y="849"/>
                        <a:pt x="3995" y="836"/>
                      </a:cubicBezTo>
                      <a:cubicBezTo>
                        <a:pt x="3989" y="820"/>
                        <a:pt x="3979" y="807"/>
                        <a:pt x="3966" y="798"/>
                      </a:cubicBezTo>
                      <a:cubicBezTo>
                        <a:pt x="3940" y="782"/>
                        <a:pt x="3911" y="775"/>
                        <a:pt x="3882" y="782"/>
                      </a:cubicBezTo>
                      <a:cubicBezTo>
                        <a:pt x="3856" y="785"/>
                        <a:pt x="3831" y="801"/>
                        <a:pt x="3808" y="820"/>
                      </a:cubicBezTo>
                      <a:moveTo>
                        <a:pt x="3682" y="923"/>
                      </a:moveTo>
                      <a:lnTo>
                        <a:pt x="3682" y="923"/>
                      </a:lnTo>
                      <a:cubicBezTo>
                        <a:pt x="3679" y="888"/>
                        <a:pt x="3657" y="869"/>
                        <a:pt x="3631" y="862"/>
                      </a:cubicBezTo>
                      <a:cubicBezTo>
                        <a:pt x="3663" y="856"/>
                        <a:pt x="3695" y="852"/>
                        <a:pt x="3731" y="852"/>
                      </a:cubicBezTo>
                      <a:cubicBezTo>
                        <a:pt x="3744" y="852"/>
                        <a:pt x="3760" y="852"/>
                        <a:pt x="3776" y="852"/>
                      </a:cubicBezTo>
                      <a:cubicBezTo>
                        <a:pt x="3763" y="869"/>
                        <a:pt x="3750" y="885"/>
                        <a:pt x="3740" y="901"/>
                      </a:cubicBezTo>
                      <a:cubicBezTo>
                        <a:pt x="3708" y="955"/>
                        <a:pt x="3698" y="1019"/>
                        <a:pt x="3641" y="1058"/>
                      </a:cubicBezTo>
                      <a:cubicBezTo>
                        <a:pt x="3621" y="1074"/>
                        <a:pt x="3592" y="1086"/>
                        <a:pt x="3563" y="1083"/>
                      </a:cubicBezTo>
                      <a:cubicBezTo>
                        <a:pt x="3531" y="1083"/>
                        <a:pt x="3515" y="1051"/>
                        <a:pt x="3521" y="1022"/>
                      </a:cubicBezTo>
                      <a:cubicBezTo>
                        <a:pt x="3525" y="1016"/>
                        <a:pt x="3525" y="1012"/>
                        <a:pt x="3528" y="1009"/>
                      </a:cubicBezTo>
                      <a:cubicBezTo>
                        <a:pt x="3528" y="1006"/>
                        <a:pt x="3531" y="1003"/>
                        <a:pt x="3534" y="1003"/>
                      </a:cubicBezTo>
                      <a:lnTo>
                        <a:pt x="3537" y="1006"/>
                      </a:lnTo>
                      <a:cubicBezTo>
                        <a:pt x="3544" y="1012"/>
                        <a:pt x="3553" y="1016"/>
                        <a:pt x="3563" y="1019"/>
                      </a:cubicBezTo>
                      <a:cubicBezTo>
                        <a:pt x="3583" y="1029"/>
                        <a:pt x="3605" y="1032"/>
                        <a:pt x="3628" y="1025"/>
                      </a:cubicBezTo>
                      <a:cubicBezTo>
                        <a:pt x="3676" y="1016"/>
                        <a:pt x="3689" y="967"/>
                        <a:pt x="3682" y="923"/>
                      </a:cubicBezTo>
                      <a:moveTo>
                        <a:pt x="3521" y="1302"/>
                      </a:moveTo>
                      <a:lnTo>
                        <a:pt x="3521" y="1302"/>
                      </a:lnTo>
                      <a:cubicBezTo>
                        <a:pt x="3508" y="1296"/>
                        <a:pt x="3492" y="1292"/>
                        <a:pt x="3480" y="1289"/>
                      </a:cubicBezTo>
                      <a:cubicBezTo>
                        <a:pt x="3441" y="1199"/>
                        <a:pt x="3338" y="1135"/>
                        <a:pt x="3251" y="1102"/>
                      </a:cubicBezTo>
                      <a:cubicBezTo>
                        <a:pt x="3164" y="1074"/>
                        <a:pt x="3064" y="1067"/>
                        <a:pt x="2974" y="1086"/>
                      </a:cubicBezTo>
                      <a:cubicBezTo>
                        <a:pt x="2900" y="1106"/>
                        <a:pt x="2832" y="1138"/>
                        <a:pt x="2764" y="1164"/>
                      </a:cubicBezTo>
                      <a:cubicBezTo>
                        <a:pt x="2684" y="1193"/>
                        <a:pt x="2603" y="1222"/>
                        <a:pt x="2520" y="1234"/>
                      </a:cubicBezTo>
                      <a:cubicBezTo>
                        <a:pt x="2449" y="1244"/>
                        <a:pt x="2381" y="1254"/>
                        <a:pt x="2310" y="1257"/>
                      </a:cubicBezTo>
                      <a:cubicBezTo>
                        <a:pt x="2333" y="1241"/>
                        <a:pt x="2346" y="1218"/>
                        <a:pt x="2349" y="1196"/>
                      </a:cubicBezTo>
                      <a:cubicBezTo>
                        <a:pt x="2362" y="1193"/>
                        <a:pt x="2372" y="1193"/>
                        <a:pt x="2375" y="1193"/>
                      </a:cubicBezTo>
                      <a:cubicBezTo>
                        <a:pt x="2391" y="1190"/>
                        <a:pt x="2404" y="1190"/>
                        <a:pt x="2420" y="1186"/>
                      </a:cubicBezTo>
                      <a:cubicBezTo>
                        <a:pt x="2449" y="1180"/>
                        <a:pt x="2478" y="1173"/>
                        <a:pt x="2507" y="1167"/>
                      </a:cubicBezTo>
                      <a:cubicBezTo>
                        <a:pt x="2675" y="1125"/>
                        <a:pt x="2835" y="1054"/>
                        <a:pt x="3006" y="1029"/>
                      </a:cubicBezTo>
                      <a:cubicBezTo>
                        <a:pt x="3122" y="1012"/>
                        <a:pt x="3228" y="1035"/>
                        <a:pt x="3328" y="1096"/>
                      </a:cubicBezTo>
                      <a:cubicBezTo>
                        <a:pt x="3405" y="1148"/>
                        <a:pt x="3476" y="1218"/>
                        <a:pt x="3521" y="1302"/>
                      </a:cubicBezTo>
                      <a:moveTo>
                        <a:pt x="1885" y="820"/>
                      </a:moveTo>
                      <a:lnTo>
                        <a:pt x="1885" y="820"/>
                      </a:lnTo>
                      <a:cubicBezTo>
                        <a:pt x="1843" y="820"/>
                        <a:pt x="1805" y="820"/>
                        <a:pt x="1769" y="823"/>
                      </a:cubicBezTo>
                      <a:cubicBezTo>
                        <a:pt x="1698" y="830"/>
                        <a:pt x="1628" y="846"/>
                        <a:pt x="1570" y="888"/>
                      </a:cubicBezTo>
                      <a:cubicBezTo>
                        <a:pt x="1537" y="872"/>
                        <a:pt x="1502" y="859"/>
                        <a:pt x="1470" y="849"/>
                      </a:cubicBezTo>
                      <a:cubicBezTo>
                        <a:pt x="1476" y="852"/>
                        <a:pt x="1512" y="823"/>
                        <a:pt x="1521" y="817"/>
                      </a:cubicBezTo>
                      <a:cubicBezTo>
                        <a:pt x="1537" y="807"/>
                        <a:pt x="1554" y="798"/>
                        <a:pt x="1573" y="788"/>
                      </a:cubicBezTo>
                      <a:cubicBezTo>
                        <a:pt x="1608" y="766"/>
                        <a:pt x="1647" y="756"/>
                        <a:pt x="1686" y="746"/>
                      </a:cubicBezTo>
                      <a:cubicBezTo>
                        <a:pt x="1853" y="711"/>
                        <a:pt x="2024" y="743"/>
                        <a:pt x="2175" y="814"/>
                      </a:cubicBezTo>
                      <a:cubicBezTo>
                        <a:pt x="2178" y="814"/>
                        <a:pt x="2178" y="814"/>
                        <a:pt x="2182" y="817"/>
                      </a:cubicBezTo>
                      <a:cubicBezTo>
                        <a:pt x="2194" y="823"/>
                        <a:pt x="2211" y="830"/>
                        <a:pt x="2223" y="836"/>
                      </a:cubicBezTo>
                      <a:cubicBezTo>
                        <a:pt x="2352" y="901"/>
                        <a:pt x="2468" y="977"/>
                        <a:pt x="2600" y="1035"/>
                      </a:cubicBezTo>
                      <a:cubicBezTo>
                        <a:pt x="2559" y="1067"/>
                        <a:pt x="2513" y="1106"/>
                        <a:pt x="2494" y="1131"/>
                      </a:cubicBezTo>
                      <a:cubicBezTo>
                        <a:pt x="2446" y="1141"/>
                        <a:pt x="2401" y="1151"/>
                        <a:pt x="2352" y="1157"/>
                      </a:cubicBezTo>
                      <a:cubicBezTo>
                        <a:pt x="2352" y="1118"/>
                        <a:pt x="2336" y="1083"/>
                        <a:pt x="2307" y="1061"/>
                      </a:cubicBezTo>
                      <a:cubicBezTo>
                        <a:pt x="2294" y="1054"/>
                        <a:pt x="2282" y="1045"/>
                        <a:pt x="2269" y="1038"/>
                      </a:cubicBezTo>
                      <a:cubicBezTo>
                        <a:pt x="2252" y="1029"/>
                        <a:pt x="2249" y="1019"/>
                        <a:pt x="2246" y="999"/>
                      </a:cubicBezTo>
                      <a:cubicBezTo>
                        <a:pt x="2243" y="967"/>
                        <a:pt x="2240" y="943"/>
                        <a:pt x="2217" y="917"/>
                      </a:cubicBezTo>
                      <a:cubicBezTo>
                        <a:pt x="2182" y="878"/>
                        <a:pt x="2133" y="872"/>
                        <a:pt x="2082" y="881"/>
                      </a:cubicBezTo>
                      <a:cubicBezTo>
                        <a:pt x="2078" y="865"/>
                        <a:pt x="2078" y="849"/>
                        <a:pt x="2072" y="836"/>
                      </a:cubicBezTo>
                      <a:cubicBezTo>
                        <a:pt x="2066" y="820"/>
                        <a:pt x="2056" y="807"/>
                        <a:pt x="2043" y="798"/>
                      </a:cubicBezTo>
                      <a:cubicBezTo>
                        <a:pt x="2018" y="782"/>
                        <a:pt x="1988" y="775"/>
                        <a:pt x="1959" y="782"/>
                      </a:cubicBezTo>
                      <a:cubicBezTo>
                        <a:pt x="1934" y="785"/>
                        <a:pt x="1908" y="801"/>
                        <a:pt x="1885" y="820"/>
                      </a:cubicBezTo>
                      <a:moveTo>
                        <a:pt x="1760" y="923"/>
                      </a:moveTo>
                      <a:lnTo>
                        <a:pt x="1760" y="923"/>
                      </a:lnTo>
                      <a:cubicBezTo>
                        <a:pt x="1757" y="888"/>
                        <a:pt x="1734" y="869"/>
                        <a:pt x="1708" y="862"/>
                      </a:cubicBezTo>
                      <a:cubicBezTo>
                        <a:pt x="1741" y="856"/>
                        <a:pt x="1773" y="852"/>
                        <a:pt x="1808" y="852"/>
                      </a:cubicBezTo>
                      <a:cubicBezTo>
                        <a:pt x="1821" y="852"/>
                        <a:pt x="1837" y="852"/>
                        <a:pt x="1853" y="852"/>
                      </a:cubicBezTo>
                      <a:cubicBezTo>
                        <a:pt x="1840" y="869"/>
                        <a:pt x="1827" y="885"/>
                        <a:pt x="1818" y="901"/>
                      </a:cubicBezTo>
                      <a:cubicBezTo>
                        <a:pt x="1786" y="955"/>
                        <a:pt x="1776" y="1019"/>
                        <a:pt x="1718" y="1058"/>
                      </a:cubicBezTo>
                      <a:cubicBezTo>
                        <a:pt x="1698" y="1074"/>
                        <a:pt x="1670" y="1086"/>
                        <a:pt x="1641" y="1083"/>
                      </a:cubicBezTo>
                      <a:cubicBezTo>
                        <a:pt x="1608" y="1083"/>
                        <a:pt x="1592" y="1051"/>
                        <a:pt x="1599" y="1022"/>
                      </a:cubicBezTo>
                      <a:cubicBezTo>
                        <a:pt x="1602" y="1016"/>
                        <a:pt x="1602" y="1012"/>
                        <a:pt x="1605" y="1009"/>
                      </a:cubicBezTo>
                      <a:cubicBezTo>
                        <a:pt x="1605" y="1006"/>
                        <a:pt x="1608" y="1003"/>
                        <a:pt x="1612" y="1003"/>
                      </a:cubicBezTo>
                      <a:lnTo>
                        <a:pt x="1615" y="1006"/>
                      </a:lnTo>
                      <a:cubicBezTo>
                        <a:pt x="1621" y="1012"/>
                        <a:pt x="1631" y="1016"/>
                        <a:pt x="1641" y="1019"/>
                      </a:cubicBezTo>
                      <a:cubicBezTo>
                        <a:pt x="1660" y="1029"/>
                        <a:pt x="1682" y="1032"/>
                        <a:pt x="1705" y="1025"/>
                      </a:cubicBezTo>
                      <a:cubicBezTo>
                        <a:pt x="1753" y="1016"/>
                        <a:pt x="1766" y="967"/>
                        <a:pt x="1760" y="923"/>
                      </a:cubicBezTo>
                      <a:moveTo>
                        <a:pt x="1096" y="788"/>
                      </a:moveTo>
                      <a:lnTo>
                        <a:pt x="1096" y="788"/>
                      </a:lnTo>
                      <a:cubicBezTo>
                        <a:pt x="1096" y="785"/>
                        <a:pt x="1096" y="785"/>
                        <a:pt x="1096" y="785"/>
                      </a:cubicBezTo>
                      <a:cubicBezTo>
                        <a:pt x="1119" y="753"/>
                        <a:pt x="1145" y="724"/>
                        <a:pt x="1173" y="698"/>
                      </a:cubicBezTo>
                      <a:cubicBezTo>
                        <a:pt x="1228" y="643"/>
                        <a:pt x="1293" y="598"/>
                        <a:pt x="1367" y="569"/>
                      </a:cubicBezTo>
                      <a:cubicBezTo>
                        <a:pt x="1444" y="537"/>
                        <a:pt x="1531" y="530"/>
                        <a:pt x="1615" y="530"/>
                      </a:cubicBezTo>
                      <a:lnTo>
                        <a:pt x="1618" y="530"/>
                      </a:lnTo>
                      <a:cubicBezTo>
                        <a:pt x="1541" y="543"/>
                        <a:pt x="1463" y="569"/>
                        <a:pt x="1393" y="598"/>
                      </a:cubicBezTo>
                      <a:cubicBezTo>
                        <a:pt x="1293" y="637"/>
                        <a:pt x="1206" y="717"/>
                        <a:pt x="1148" y="810"/>
                      </a:cubicBezTo>
                      <a:cubicBezTo>
                        <a:pt x="1148" y="814"/>
                        <a:pt x="1145" y="817"/>
                        <a:pt x="1145" y="820"/>
                      </a:cubicBezTo>
                      <a:cubicBezTo>
                        <a:pt x="1141" y="820"/>
                        <a:pt x="1138" y="823"/>
                        <a:pt x="1135" y="823"/>
                      </a:cubicBezTo>
                      <a:cubicBezTo>
                        <a:pt x="1112" y="827"/>
                        <a:pt x="1093" y="830"/>
                        <a:pt x="1071" y="833"/>
                      </a:cubicBezTo>
                      <a:cubicBezTo>
                        <a:pt x="1077" y="817"/>
                        <a:pt x="1087" y="801"/>
                        <a:pt x="1096" y="788"/>
                      </a:cubicBezTo>
                      <a:moveTo>
                        <a:pt x="2810" y="659"/>
                      </a:moveTo>
                      <a:lnTo>
                        <a:pt x="2810" y="659"/>
                      </a:lnTo>
                      <a:cubicBezTo>
                        <a:pt x="2835" y="659"/>
                        <a:pt x="2848" y="643"/>
                        <a:pt x="2858" y="621"/>
                      </a:cubicBezTo>
                      <a:cubicBezTo>
                        <a:pt x="2868" y="605"/>
                        <a:pt x="2880" y="598"/>
                        <a:pt x="2897" y="598"/>
                      </a:cubicBezTo>
                      <a:cubicBezTo>
                        <a:pt x="2909" y="598"/>
                        <a:pt x="2919" y="605"/>
                        <a:pt x="2926" y="617"/>
                      </a:cubicBezTo>
                      <a:cubicBezTo>
                        <a:pt x="2942" y="643"/>
                        <a:pt x="2935" y="682"/>
                        <a:pt x="2906" y="694"/>
                      </a:cubicBezTo>
                      <a:cubicBezTo>
                        <a:pt x="2890" y="701"/>
                        <a:pt x="2874" y="704"/>
                        <a:pt x="2858" y="704"/>
                      </a:cubicBezTo>
                      <a:cubicBezTo>
                        <a:pt x="2848" y="704"/>
                        <a:pt x="2839" y="704"/>
                        <a:pt x="2829" y="701"/>
                      </a:cubicBezTo>
                      <a:cubicBezTo>
                        <a:pt x="2761" y="698"/>
                        <a:pt x="2710" y="656"/>
                        <a:pt x="2645" y="650"/>
                      </a:cubicBezTo>
                      <a:cubicBezTo>
                        <a:pt x="2642" y="650"/>
                        <a:pt x="2636" y="650"/>
                        <a:pt x="2632" y="650"/>
                      </a:cubicBezTo>
                      <a:cubicBezTo>
                        <a:pt x="2575" y="650"/>
                        <a:pt x="2517" y="678"/>
                        <a:pt x="2478" y="724"/>
                      </a:cubicBezTo>
                      <a:cubicBezTo>
                        <a:pt x="2465" y="720"/>
                        <a:pt x="2430" y="714"/>
                        <a:pt x="2426" y="711"/>
                      </a:cubicBezTo>
                      <a:cubicBezTo>
                        <a:pt x="2404" y="707"/>
                        <a:pt x="2381" y="701"/>
                        <a:pt x="2362" y="694"/>
                      </a:cubicBezTo>
                      <a:cubicBezTo>
                        <a:pt x="2320" y="685"/>
                        <a:pt x="2278" y="672"/>
                        <a:pt x="2236" y="659"/>
                      </a:cubicBezTo>
                      <a:cubicBezTo>
                        <a:pt x="2156" y="630"/>
                        <a:pt x="2075" y="595"/>
                        <a:pt x="1995" y="563"/>
                      </a:cubicBezTo>
                      <a:cubicBezTo>
                        <a:pt x="1988" y="559"/>
                        <a:pt x="1979" y="556"/>
                        <a:pt x="1972" y="553"/>
                      </a:cubicBezTo>
                      <a:cubicBezTo>
                        <a:pt x="1853" y="501"/>
                        <a:pt x="1731" y="492"/>
                        <a:pt x="1602" y="495"/>
                      </a:cubicBezTo>
                      <a:cubicBezTo>
                        <a:pt x="1596" y="495"/>
                        <a:pt x="1589" y="495"/>
                        <a:pt x="1583" y="495"/>
                      </a:cubicBezTo>
                      <a:cubicBezTo>
                        <a:pt x="1625" y="453"/>
                        <a:pt x="1711" y="450"/>
                        <a:pt x="1763" y="450"/>
                      </a:cubicBezTo>
                      <a:cubicBezTo>
                        <a:pt x="1850" y="447"/>
                        <a:pt x="1937" y="457"/>
                        <a:pt x="2024" y="476"/>
                      </a:cubicBezTo>
                      <a:cubicBezTo>
                        <a:pt x="2107" y="492"/>
                        <a:pt x="2188" y="521"/>
                        <a:pt x="2272" y="546"/>
                      </a:cubicBezTo>
                      <a:lnTo>
                        <a:pt x="2275" y="546"/>
                      </a:lnTo>
                      <a:cubicBezTo>
                        <a:pt x="2291" y="553"/>
                        <a:pt x="2307" y="556"/>
                        <a:pt x="2320" y="559"/>
                      </a:cubicBezTo>
                      <a:cubicBezTo>
                        <a:pt x="2455" y="601"/>
                        <a:pt x="2597" y="630"/>
                        <a:pt x="2735" y="608"/>
                      </a:cubicBezTo>
                      <a:cubicBezTo>
                        <a:pt x="2742" y="637"/>
                        <a:pt x="2771" y="662"/>
                        <a:pt x="2807" y="659"/>
                      </a:cubicBezTo>
                      <a:lnTo>
                        <a:pt x="2807" y="659"/>
                      </a:lnTo>
                      <a:cubicBezTo>
                        <a:pt x="2810" y="659"/>
                        <a:pt x="2810" y="659"/>
                        <a:pt x="2810" y="659"/>
                      </a:cubicBezTo>
                      <a:moveTo>
                        <a:pt x="2665" y="521"/>
                      </a:moveTo>
                      <a:lnTo>
                        <a:pt x="2665" y="521"/>
                      </a:lnTo>
                      <a:cubicBezTo>
                        <a:pt x="2707" y="518"/>
                        <a:pt x="2726" y="495"/>
                        <a:pt x="2735" y="485"/>
                      </a:cubicBezTo>
                      <a:cubicBezTo>
                        <a:pt x="2755" y="476"/>
                        <a:pt x="2768" y="460"/>
                        <a:pt x="2777" y="444"/>
                      </a:cubicBezTo>
                      <a:cubicBezTo>
                        <a:pt x="2787" y="424"/>
                        <a:pt x="2790" y="405"/>
                        <a:pt x="2774" y="389"/>
                      </a:cubicBezTo>
                      <a:cubicBezTo>
                        <a:pt x="2755" y="369"/>
                        <a:pt x="2726" y="353"/>
                        <a:pt x="2735" y="321"/>
                      </a:cubicBezTo>
                      <a:cubicBezTo>
                        <a:pt x="2748" y="292"/>
                        <a:pt x="2790" y="279"/>
                        <a:pt x="2819" y="279"/>
                      </a:cubicBezTo>
                      <a:cubicBezTo>
                        <a:pt x="2842" y="279"/>
                        <a:pt x="2868" y="289"/>
                        <a:pt x="2887" y="302"/>
                      </a:cubicBezTo>
                      <a:cubicBezTo>
                        <a:pt x="2932" y="331"/>
                        <a:pt x="2971" y="382"/>
                        <a:pt x="2964" y="437"/>
                      </a:cubicBezTo>
                      <a:cubicBezTo>
                        <a:pt x="2961" y="460"/>
                        <a:pt x="2942" y="498"/>
                        <a:pt x="2916" y="498"/>
                      </a:cubicBezTo>
                      <a:cubicBezTo>
                        <a:pt x="2893" y="498"/>
                        <a:pt x="2874" y="482"/>
                        <a:pt x="2851" y="476"/>
                      </a:cubicBezTo>
                      <a:cubicBezTo>
                        <a:pt x="2848" y="476"/>
                        <a:pt x="2845" y="476"/>
                        <a:pt x="2842" y="476"/>
                      </a:cubicBezTo>
                      <a:cubicBezTo>
                        <a:pt x="2794" y="473"/>
                        <a:pt x="2752" y="518"/>
                        <a:pt x="2735" y="559"/>
                      </a:cubicBezTo>
                      <a:cubicBezTo>
                        <a:pt x="2735" y="563"/>
                        <a:pt x="2735" y="566"/>
                        <a:pt x="2735" y="566"/>
                      </a:cubicBezTo>
                      <a:cubicBezTo>
                        <a:pt x="2607" y="592"/>
                        <a:pt x="2478" y="566"/>
                        <a:pt x="2352" y="530"/>
                      </a:cubicBezTo>
                      <a:cubicBezTo>
                        <a:pt x="2323" y="524"/>
                        <a:pt x="2294" y="514"/>
                        <a:pt x="2265" y="505"/>
                      </a:cubicBezTo>
                      <a:cubicBezTo>
                        <a:pt x="2169" y="476"/>
                        <a:pt x="2072" y="444"/>
                        <a:pt x="1969" y="427"/>
                      </a:cubicBezTo>
                      <a:cubicBezTo>
                        <a:pt x="1879" y="414"/>
                        <a:pt x="1789" y="414"/>
                        <a:pt x="1702" y="427"/>
                      </a:cubicBezTo>
                      <a:cubicBezTo>
                        <a:pt x="1653" y="434"/>
                        <a:pt x="1599" y="447"/>
                        <a:pt x="1570" y="485"/>
                      </a:cubicBezTo>
                      <a:cubicBezTo>
                        <a:pt x="1566" y="489"/>
                        <a:pt x="1563" y="492"/>
                        <a:pt x="1560" y="495"/>
                      </a:cubicBezTo>
                      <a:cubicBezTo>
                        <a:pt x="1557" y="498"/>
                        <a:pt x="1554" y="498"/>
                        <a:pt x="1550" y="498"/>
                      </a:cubicBezTo>
                      <a:cubicBezTo>
                        <a:pt x="1521" y="501"/>
                        <a:pt x="1489" y="505"/>
                        <a:pt x="1457" y="508"/>
                      </a:cubicBezTo>
                      <a:cubicBezTo>
                        <a:pt x="1483" y="476"/>
                        <a:pt x="1512" y="447"/>
                        <a:pt x="1544" y="424"/>
                      </a:cubicBezTo>
                      <a:cubicBezTo>
                        <a:pt x="1583" y="398"/>
                        <a:pt x="1621" y="379"/>
                        <a:pt x="1666" y="363"/>
                      </a:cubicBezTo>
                      <a:cubicBezTo>
                        <a:pt x="1760" y="331"/>
                        <a:pt x="1860" y="328"/>
                        <a:pt x="1953" y="353"/>
                      </a:cubicBezTo>
                      <a:cubicBezTo>
                        <a:pt x="2027" y="376"/>
                        <a:pt x="2095" y="408"/>
                        <a:pt x="2166" y="434"/>
                      </a:cubicBezTo>
                      <a:cubicBezTo>
                        <a:pt x="2243" y="466"/>
                        <a:pt x="2323" y="482"/>
                        <a:pt x="2407" y="498"/>
                      </a:cubicBezTo>
                      <a:cubicBezTo>
                        <a:pt x="2491" y="511"/>
                        <a:pt x="2578" y="524"/>
                        <a:pt x="2665" y="521"/>
                      </a:cubicBezTo>
                      <a:moveTo>
                        <a:pt x="1486" y="595"/>
                      </a:moveTo>
                      <a:lnTo>
                        <a:pt x="1486" y="595"/>
                      </a:lnTo>
                      <a:cubicBezTo>
                        <a:pt x="1637" y="546"/>
                        <a:pt x="1805" y="534"/>
                        <a:pt x="1956" y="585"/>
                      </a:cubicBezTo>
                      <a:cubicBezTo>
                        <a:pt x="2021" y="605"/>
                        <a:pt x="2252" y="701"/>
                        <a:pt x="2310" y="717"/>
                      </a:cubicBezTo>
                      <a:cubicBezTo>
                        <a:pt x="2320" y="720"/>
                        <a:pt x="2423" y="743"/>
                        <a:pt x="2462" y="753"/>
                      </a:cubicBezTo>
                      <a:cubicBezTo>
                        <a:pt x="2449" y="775"/>
                        <a:pt x="2443" y="801"/>
                        <a:pt x="2446" y="830"/>
                      </a:cubicBezTo>
                      <a:cubicBezTo>
                        <a:pt x="2404" y="801"/>
                        <a:pt x="2372" y="778"/>
                        <a:pt x="2327" y="753"/>
                      </a:cubicBezTo>
                      <a:cubicBezTo>
                        <a:pt x="2246" y="707"/>
                        <a:pt x="2159" y="666"/>
                        <a:pt x="2072" y="640"/>
                      </a:cubicBezTo>
                      <a:cubicBezTo>
                        <a:pt x="1908" y="588"/>
                        <a:pt x="1731" y="566"/>
                        <a:pt x="1566" y="627"/>
                      </a:cubicBezTo>
                      <a:cubicBezTo>
                        <a:pt x="1560" y="630"/>
                        <a:pt x="1557" y="634"/>
                        <a:pt x="1550" y="637"/>
                      </a:cubicBezTo>
                      <a:cubicBezTo>
                        <a:pt x="1460" y="672"/>
                        <a:pt x="1380" y="730"/>
                        <a:pt x="1309" y="801"/>
                      </a:cubicBezTo>
                      <a:cubicBezTo>
                        <a:pt x="1305" y="804"/>
                        <a:pt x="1302" y="807"/>
                        <a:pt x="1296" y="810"/>
                      </a:cubicBezTo>
                      <a:cubicBezTo>
                        <a:pt x="1289" y="814"/>
                        <a:pt x="1286" y="814"/>
                        <a:pt x="1280" y="814"/>
                      </a:cubicBezTo>
                      <a:cubicBezTo>
                        <a:pt x="1245" y="814"/>
                        <a:pt x="1209" y="817"/>
                        <a:pt x="1173" y="817"/>
                      </a:cubicBezTo>
                      <a:cubicBezTo>
                        <a:pt x="1238" y="704"/>
                        <a:pt x="1361" y="637"/>
                        <a:pt x="1486" y="595"/>
                      </a:cubicBezTo>
                      <a:moveTo>
                        <a:pt x="1596" y="650"/>
                      </a:moveTo>
                      <a:lnTo>
                        <a:pt x="1596" y="650"/>
                      </a:lnTo>
                      <a:cubicBezTo>
                        <a:pt x="1708" y="611"/>
                        <a:pt x="1834" y="621"/>
                        <a:pt x="1946" y="643"/>
                      </a:cubicBezTo>
                      <a:cubicBezTo>
                        <a:pt x="2062" y="666"/>
                        <a:pt x="2169" y="711"/>
                        <a:pt x="2272" y="766"/>
                      </a:cubicBezTo>
                      <a:cubicBezTo>
                        <a:pt x="2346" y="807"/>
                        <a:pt x="2410" y="862"/>
                        <a:pt x="2484" y="901"/>
                      </a:cubicBezTo>
                      <a:cubicBezTo>
                        <a:pt x="2507" y="917"/>
                        <a:pt x="2533" y="926"/>
                        <a:pt x="2555" y="926"/>
                      </a:cubicBezTo>
                      <a:cubicBezTo>
                        <a:pt x="2562" y="926"/>
                        <a:pt x="2565" y="926"/>
                        <a:pt x="2568" y="923"/>
                      </a:cubicBezTo>
                      <a:cubicBezTo>
                        <a:pt x="2587" y="923"/>
                        <a:pt x="2613" y="910"/>
                        <a:pt x="2623" y="891"/>
                      </a:cubicBezTo>
                      <a:cubicBezTo>
                        <a:pt x="2629" y="872"/>
                        <a:pt x="2623" y="852"/>
                        <a:pt x="2619" y="833"/>
                      </a:cubicBezTo>
                      <a:cubicBezTo>
                        <a:pt x="2613" y="810"/>
                        <a:pt x="2610" y="791"/>
                        <a:pt x="2639" y="778"/>
                      </a:cubicBezTo>
                      <a:cubicBezTo>
                        <a:pt x="2645" y="778"/>
                        <a:pt x="2652" y="775"/>
                        <a:pt x="2658" y="775"/>
                      </a:cubicBezTo>
                      <a:cubicBezTo>
                        <a:pt x="2678" y="778"/>
                        <a:pt x="2700" y="788"/>
                        <a:pt x="2716" y="804"/>
                      </a:cubicBezTo>
                      <a:cubicBezTo>
                        <a:pt x="2735" y="820"/>
                        <a:pt x="2752" y="846"/>
                        <a:pt x="2748" y="875"/>
                      </a:cubicBezTo>
                      <a:cubicBezTo>
                        <a:pt x="2748" y="901"/>
                        <a:pt x="2729" y="917"/>
                        <a:pt x="2713" y="933"/>
                      </a:cubicBezTo>
                      <a:cubicBezTo>
                        <a:pt x="2710" y="936"/>
                        <a:pt x="2707" y="939"/>
                        <a:pt x="2703" y="943"/>
                      </a:cubicBezTo>
                      <a:cubicBezTo>
                        <a:pt x="2694" y="952"/>
                        <a:pt x="2681" y="967"/>
                        <a:pt x="2662" y="983"/>
                      </a:cubicBezTo>
                      <a:cubicBezTo>
                        <a:pt x="2652" y="990"/>
                        <a:pt x="2645" y="996"/>
                        <a:pt x="2632" y="1006"/>
                      </a:cubicBezTo>
                      <a:cubicBezTo>
                        <a:pt x="2632" y="1003"/>
                        <a:pt x="2629" y="1003"/>
                        <a:pt x="2626" y="1003"/>
                      </a:cubicBezTo>
                      <a:cubicBezTo>
                        <a:pt x="2478" y="939"/>
                        <a:pt x="2343" y="843"/>
                        <a:pt x="2194" y="778"/>
                      </a:cubicBezTo>
                      <a:cubicBezTo>
                        <a:pt x="2053" y="714"/>
                        <a:pt x="1898" y="682"/>
                        <a:pt x="1744" y="707"/>
                      </a:cubicBezTo>
                      <a:cubicBezTo>
                        <a:pt x="1702" y="714"/>
                        <a:pt x="1660" y="724"/>
                        <a:pt x="1621" y="737"/>
                      </a:cubicBezTo>
                      <a:cubicBezTo>
                        <a:pt x="1583" y="750"/>
                        <a:pt x="1550" y="772"/>
                        <a:pt x="1515" y="798"/>
                      </a:cubicBezTo>
                      <a:cubicBezTo>
                        <a:pt x="1505" y="804"/>
                        <a:pt x="1496" y="810"/>
                        <a:pt x="1489" y="817"/>
                      </a:cubicBezTo>
                      <a:cubicBezTo>
                        <a:pt x="1476" y="827"/>
                        <a:pt x="1463" y="833"/>
                        <a:pt x="1447" y="843"/>
                      </a:cubicBezTo>
                      <a:cubicBezTo>
                        <a:pt x="1434" y="839"/>
                        <a:pt x="1418" y="833"/>
                        <a:pt x="1402" y="830"/>
                      </a:cubicBezTo>
                      <a:cubicBezTo>
                        <a:pt x="1373" y="823"/>
                        <a:pt x="1344" y="820"/>
                        <a:pt x="1318" y="817"/>
                      </a:cubicBezTo>
                      <a:cubicBezTo>
                        <a:pt x="1402" y="753"/>
                        <a:pt x="1489" y="685"/>
                        <a:pt x="1596" y="650"/>
                      </a:cubicBezTo>
                      <a:moveTo>
                        <a:pt x="2282" y="1428"/>
                      </a:moveTo>
                      <a:lnTo>
                        <a:pt x="2282" y="1428"/>
                      </a:lnTo>
                      <a:cubicBezTo>
                        <a:pt x="2278" y="1428"/>
                        <a:pt x="2272" y="1428"/>
                        <a:pt x="2269" y="1428"/>
                      </a:cubicBezTo>
                      <a:cubicBezTo>
                        <a:pt x="2204" y="1434"/>
                        <a:pt x="2150" y="1476"/>
                        <a:pt x="2085" y="1479"/>
                      </a:cubicBezTo>
                      <a:cubicBezTo>
                        <a:pt x="2075" y="1479"/>
                        <a:pt x="2066" y="1483"/>
                        <a:pt x="2056" y="1483"/>
                      </a:cubicBezTo>
                      <a:cubicBezTo>
                        <a:pt x="2040" y="1479"/>
                        <a:pt x="2021" y="1479"/>
                        <a:pt x="2008" y="1473"/>
                      </a:cubicBezTo>
                      <a:cubicBezTo>
                        <a:pt x="1979" y="1460"/>
                        <a:pt x="1972" y="1421"/>
                        <a:pt x="1985" y="1395"/>
                      </a:cubicBezTo>
                      <a:cubicBezTo>
                        <a:pt x="1995" y="1383"/>
                        <a:pt x="2005" y="1376"/>
                        <a:pt x="2018" y="1376"/>
                      </a:cubicBezTo>
                      <a:cubicBezTo>
                        <a:pt x="2030" y="1376"/>
                        <a:pt x="2046" y="1383"/>
                        <a:pt x="2053" y="1399"/>
                      </a:cubicBezTo>
                      <a:cubicBezTo>
                        <a:pt x="2066" y="1421"/>
                        <a:pt x="2078" y="1434"/>
                        <a:pt x="2104" y="1437"/>
                      </a:cubicBezTo>
                      <a:lnTo>
                        <a:pt x="2104" y="1437"/>
                      </a:lnTo>
                      <a:lnTo>
                        <a:pt x="2104" y="1437"/>
                      </a:lnTo>
                      <a:cubicBezTo>
                        <a:pt x="2143" y="1441"/>
                        <a:pt x="2172" y="1415"/>
                        <a:pt x="2178" y="1386"/>
                      </a:cubicBezTo>
                      <a:cubicBezTo>
                        <a:pt x="2317" y="1408"/>
                        <a:pt x="2459" y="1379"/>
                        <a:pt x="2591" y="1338"/>
                      </a:cubicBezTo>
                      <a:cubicBezTo>
                        <a:pt x="2607" y="1334"/>
                        <a:pt x="2623" y="1328"/>
                        <a:pt x="2636" y="1325"/>
                      </a:cubicBezTo>
                      <a:cubicBezTo>
                        <a:pt x="2639" y="1325"/>
                        <a:pt x="2639" y="1325"/>
                        <a:pt x="2642" y="1322"/>
                      </a:cubicBezTo>
                      <a:cubicBezTo>
                        <a:pt x="2723" y="1299"/>
                        <a:pt x="2807" y="1270"/>
                        <a:pt x="2890" y="1254"/>
                      </a:cubicBezTo>
                      <a:cubicBezTo>
                        <a:pt x="2977" y="1234"/>
                        <a:pt x="3064" y="1225"/>
                        <a:pt x="3151" y="1228"/>
                      </a:cubicBezTo>
                      <a:cubicBezTo>
                        <a:pt x="3203" y="1228"/>
                        <a:pt x="3289" y="1231"/>
                        <a:pt x="3328" y="1273"/>
                      </a:cubicBezTo>
                      <a:cubicBezTo>
                        <a:pt x="3322" y="1273"/>
                        <a:pt x="3319" y="1273"/>
                        <a:pt x="3312" y="1273"/>
                      </a:cubicBezTo>
                      <a:cubicBezTo>
                        <a:pt x="3183" y="1270"/>
                        <a:pt x="3061" y="1279"/>
                        <a:pt x="2942" y="1331"/>
                      </a:cubicBezTo>
                      <a:cubicBezTo>
                        <a:pt x="2932" y="1334"/>
                        <a:pt x="2926" y="1338"/>
                        <a:pt x="2919" y="1341"/>
                      </a:cubicBezTo>
                      <a:cubicBezTo>
                        <a:pt x="2839" y="1373"/>
                        <a:pt x="2758" y="1408"/>
                        <a:pt x="2675" y="1437"/>
                      </a:cubicBezTo>
                      <a:cubicBezTo>
                        <a:pt x="2636" y="1450"/>
                        <a:pt x="2594" y="1463"/>
                        <a:pt x="2552" y="1473"/>
                      </a:cubicBezTo>
                      <a:cubicBezTo>
                        <a:pt x="2530" y="1479"/>
                        <a:pt x="2510" y="1486"/>
                        <a:pt x="2487" y="1489"/>
                      </a:cubicBezTo>
                      <a:cubicBezTo>
                        <a:pt x="2484" y="1489"/>
                        <a:pt x="2449" y="1499"/>
                        <a:pt x="2433" y="1502"/>
                      </a:cubicBezTo>
                      <a:cubicBezTo>
                        <a:pt x="2397" y="1457"/>
                        <a:pt x="2336" y="1424"/>
                        <a:pt x="2282" y="1428"/>
                      </a:cubicBezTo>
                      <a:moveTo>
                        <a:pt x="3212" y="1206"/>
                      </a:moveTo>
                      <a:lnTo>
                        <a:pt x="3212" y="1206"/>
                      </a:lnTo>
                      <a:cubicBezTo>
                        <a:pt x="3122" y="1193"/>
                        <a:pt x="3032" y="1193"/>
                        <a:pt x="2945" y="1206"/>
                      </a:cubicBezTo>
                      <a:cubicBezTo>
                        <a:pt x="2842" y="1222"/>
                        <a:pt x="2745" y="1254"/>
                        <a:pt x="2645" y="1283"/>
                      </a:cubicBezTo>
                      <a:cubicBezTo>
                        <a:pt x="2619" y="1292"/>
                        <a:pt x="2591" y="1302"/>
                        <a:pt x="2562" y="1309"/>
                      </a:cubicBezTo>
                      <a:cubicBezTo>
                        <a:pt x="2436" y="1344"/>
                        <a:pt x="2304" y="1370"/>
                        <a:pt x="2178" y="1344"/>
                      </a:cubicBezTo>
                      <a:cubicBezTo>
                        <a:pt x="2178" y="1341"/>
                        <a:pt x="2178" y="1341"/>
                        <a:pt x="2175" y="1338"/>
                      </a:cubicBezTo>
                      <a:cubicBezTo>
                        <a:pt x="2162" y="1296"/>
                        <a:pt x="2120" y="1251"/>
                        <a:pt x="2072" y="1254"/>
                      </a:cubicBezTo>
                      <a:cubicBezTo>
                        <a:pt x="2069" y="1254"/>
                        <a:pt x="2066" y="1254"/>
                        <a:pt x="2062" y="1254"/>
                      </a:cubicBezTo>
                      <a:cubicBezTo>
                        <a:pt x="2040" y="1257"/>
                        <a:pt x="2021" y="1276"/>
                        <a:pt x="1998" y="1276"/>
                      </a:cubicBezTo>
                      <a:cubicBezTo>
                        <a:pt x="1969" y="1276"/>
                        <a:pt x="1953" y="1238"/>
                        <a:pt x="1950" y="1215"/>
                      </a:cubicBezTo>
                      <a:cubicBezTo>
                        <a:pt x="1943" y="1161"/>
                        <a:pt x="1982" y="1109"/>
                        <a:pt x="2024" y="1080"/>
                      </a:cubicBezTo>
                      <a:cubicBezTo>
                        <a:pt x="2046" y="1067"/>
                        <a:pt x="2069" y="1058"/>
                        <a:pt x="2095" y="1058"/>
                      </a:cubicBezTo>
                      <a:cubicBezTo>
                        <a:pt x="2124" y="1058"/>
                        <a:pt x="2166" y="1070"/>
                        <a:pt x="2175" y="1099"/>
                      </a:cubicBezTo>
                      <a:cubicBezTo>
                        <a:pt x="2188" y="1131"/>
                        <a:pt x="2159" y="1148"/>
                        <a:pt x="2140" y="1167"/>
                      </a:cubicBezTo>
                      <a:cubicBezTo>
                        <a:pt x="2124" y="1180"/>
                        <a:pt x="2127" y="1202"/>
                        <a:pt x="2137" y="1222"/>
                      </a:cubicBezTo>
                      <a:cubicBezTo>
                        <a:pt x="2146" y="1238"/>
                        <a:pt x="2159" y="1251"/>
                        <a:pt x="2178" y="1260"/>
                      </a:cubicBezTo>
                      <a:cubicBezTo>
                        <a:pt x="2188" y="1273"/>
                        <a:pt x="2204" y="1296"/>
                        <a:pt x="2249" y="1296"/>
                      </a:cubicBezTo>
                      <a:cubicBezTo>
                        <a:pt x="2336" y="1302"/>
                        <a:pt x="2423" y="1289"/>
                        <a:pt x="2507" y="1273"/>
                      </a:cubicBezTo>
                      <a:cubicBezTo>
                        <a:pt x="2591" y="1260"/>
                        <a:pt x="2671" y="1241"/>
                        <a:pt x="2748" y="1212"/>
                      </a:cubicBezTo>
                      <a:cubicBezTo>
                        <a:pt x="2819" y="1183"/>
                        <a:pt x="2887" y="1154"/>
                        <a:pt x="2961" y="1131"/>
                      </a:cubicBezTo>
                      <a:cubicBezTo>
                        <a:pt x="3054" y="1106"/>
                        <a:pt x="3154" y="1109"/>
                        <a:pt x="3248" y="1141"/>
                      </a:cubicBezTo>
                      <a:cubicBezTo>
                        <a:pt x="3289" y="1154"/>
                        <a:pt x="3332" y="1177"/>
                        <a:pt x="3370" y="1202"/>
                      </a:cubicBezTo>
                      <a:cubicBezTo>
                        <a:pt x="3402" y="1225"/>
                        <a:pt x="3431" y="1254"/>
                        <a:pt x="3454" y="1286"/>
                      </a:cubicBezTo>
                      <a:cubicBezTo>
                        <a:pt x="3425" y="1283"/>
                        <a:pt x="3392" y="1279"/>
                        <a:pt x="3364" y="1276"/>
                      </a:cubicBezTo>
                      <a:cubicBezTo>
                        <a:pt x="3360" y="1276"/>
                        <a:pt x="3354" y="1273"/>
                        <a:pt x="3354" y="1273"/>
                      </a:cubicBezTo>
                      <a:cubicBezTo>
                        <a:pt x="3351" y="1270"/>
                        <a:pt x="3348" y="1267"/>
                        <a:pt x="3344" y="1263"/>
                      </a:cubicBezTo>
                      <a:cubicBezTo>
                        <a:pt x="3315" y="1225"/>
                        <a:pt x="3260" y="1212"/>
                        <a:pt x="3212" y="1206"/>
                      </a:cubicBezTo>
                      <a:moveTo>
                        <a:pt x="3309" y="1054"/>
                      </a:moveTo>
                      <a:lnTo>
                        <a:pt x="3309" y="1054"/>
                      </a:lnTo>
                      <a:cubicBezTo>
                        <a:pt x="3238" y="1012"/>
                        <a:pt x="3157" y="990"/>
                        <a:pt x="3074" y="990"/>
                      </a:cubicBezTo>
                      <a:cubicBezTo>
                        <a:pt x="2987" y="993"/>
                        <a:pt x="2900" y="1012"/>
                        <a:pt x="2813" y="1038"/>
                      </a:cubicBezTo>
                      <a:cubicBezTo>
                        <a:pt x="2723" y="1064"/>
                        <a:pt x="2632" y="1093"/>
                        <a:pt x="2542" y="1118"/>
                      </a:cubicBezTo>
                      <a:cubicBezTo>
                        <a:pt x="2571" y="1090"/>
                        <a:pt x="2603" y="1067"/>
                        <a:pt x="2636" y="1041"/>
                      </a:cubicBezTo>
                      <a:cubicBezTo>
                        <a:pt x="2642" y="1041"/>
                        <a:pt x="2645" y="1038"/>
                        <a:pt x="2649" y="1035"/>
                      </a:cubicBezTo>
                      <a:lnTo>
                        <a:pt x="2652" y="1032"/>
                      </a:lnTo>
                      <a:cubicBezTo>
                        <a:pt x="2819" y="917"/>
                        <a:pt x="3025" y="839"/>
                        <a:pt x="3209" y="852"/>
                      </a:cubicBezTo>
                      <a:cubicBezTo>
                        <a:pt x="3302" y="856"/>
                        <a:pt x="3392" y="885"/>
                        <a:pt x="3476" y="920"/>
                      </a:cubicBezTo>
                      <a:cubicBezTo>
                        <a:pt x="3464" y="936"/>
                        <a:pt x="3454" y="955"/>
                        <a:pt x="3444" y="974"/>
                      </a:cubicBezTo>
                      <a:cubicBezTo>
                        <a:pt x="3434" y="1003"/>
                        <a:pt x="3421" y="1038"/>
                        <a:pt x="3392" y="1058"/>
                      </a:cubicBezTo>
                      <a:cubicBezTo>
                        <a:pt x="3380" y="1067"/>
                        <a:pt x="3360" y="1070"/>
                        <a:pt x="3341" y="1070"/>
                      </a:cubicBezTo>
                      <a:cubicBezTo>
                        <a:pt x="3332" y="1064"/>
                        <a:pt x="3322" y="1058"/>
                        <a:pt x="3309" y="1054"/>
                      </a:cubicBezTo>
                      <a:moveTo>
                        <a:pt x="3019" y="788"/>
                      </a:moveTo>
                      <a:lnTo>
                        <a:pt x="3019" y="788"/>
                      </a:lnTo>
                      <a:cubicBezTo>
                        <a:pt x="3019" y="785"/>
                        <a:pt x="3019" y="785"/>
                        <a:pt x="3019" y="785"/>
                      </a:cubicBezTo>
                      <a:cubicBezTo>
                        <a:pt x="3042" y="753"/>
                        <a:pt x="3067" y="724"/>
                        <a:pt x="3096" y="698"/>
                      </a:cubicBezTo>
                      <a:cubicBezTo>
                        <a:pt x="3151" y="643"/>
                        <a:pt x="3216" y="598"/>
                        <a:pt x="3289" y="569"/>
                      </a:cubicBezTo>
                      <a:cubicBezTo>
                        <a:pt x="3367" y="537"/>
                        <a:pt x="3454" y="530"/>
                        <a:pt x="3537" y="530"/>
                      </a:cubicBezTo>
                      <a:lnTo>
                        <a:pt x="3541" y="530"/>
                      </a:lnTo>
                      <a:cubicBezTo>
                        <a:pt x="3464" y="543"/>
                        <a:pt x="3386" y="569"/>
                        <a:pt x="3315" y="598"/>
                      </a:cubicBezTo>
                      <a:cubicBezTo>
                        <a:pt x="3216" y="637"/>
                        <a:pt x="3128" y="717"/>
                        <a:pt x="3071" y="810"/>
                      </a:cubicBezTo>
                      <a:cubicBezTo>
                        <a:pt x="3071" y="814"/>
                        <a:pt x="3067" y="817"/>
                        <a:pt x="3067" y="820"/>
                      </a:cubicBezTo>
                      <a:cubicBezTo>
                        <a:pt x="3064" y="820"/>
                        <a:pt x="3061" y="823"/>
                        <a:pt x="3058" y="823"/>
                      </a:cubicBezTo>
                      <a:cubicBezTo>
                        <a:pt x="3035" y="827"/>
                        <a:pt x="3016" y="830"/>
                        <a:pt x="2993" y="833"/>
                      </a:cubicBezTo>
                      <a:cubicBezTo>
                        <a:pt x="3000" y="817"/>
                        <a:pt x="3009" y="801"/>
                        <a:pt x="3019" y="788"/>
                      </a:cubicBezTo>
                      <a:moveTo>
                        <a:pt x="4491" y="923"/>
                      </a:moveTo>
                      <a:lnTo>
                        <a:pt x="4491" y="923"/>
                      </a:lnTo>
                      <a:cubicBezTo>
                        <a:pt x="4510" y="923"/>
                        <a:pt x="4536" y="910"/>
                        <a:pt x="4546" y="891"/>
                      </a:cubicBezTo>
                      <a:cubicBezTo>
                        <a:pt x="4552" y="872"/>
                        <a:pt x="4546" y="852"/>
                        <a:pt x="4542" y="833"/>
                      </a:cubicBezTo>
                      <a:cubicBezTo>
                        <a:pt x="4536" y="810"/>
                        <a:pt x="4533" y="791"/>
                        <a:pt x="4562" y="778"/>
                      </a:cubicBezTo>
                      <a:cubicBezTo>
                        <a:pt x="4568" y="778"/>
                        <a:pt x="4574" y="775"/>
                        <a:pt x="4581" y="775"/>
                      </a:cubicBezTo>
                      <a:cubicBezTo>
                        <a:pt x="4600" y="778"/>
                        <a:pt x="4623" y="788"/>
                        <a:pt x="4639" y="804"/>
                      </a:cubicBezTo>
                      <a:cubicBezTo>
                        <a:pt x="4658" y="820"/>
                        <a:pt x="4674" y="846"/>
                        <a:pt x="4671" y="875"/>
                      </a:cubicBezTo>
                      <a:cubicBezTo>
                        <a:pt x="4671" y="901"/>
                        <a:pt x="4652" y="917"/>
                        <a:pt x="4636" y="933"/>
                      </a:cubicBezTo>
                      <a:cubicBezTo>
                        <a:pt x="4633" y="936"/>
                        <a:pt x="4629" y="939"/>
                        <a:pt x="4626" y="943"/>
                      </a:cubicBezTo>
                      <a:cubicBezTo>
                        <a:pt x="4616" y="952"/>
                        <a:pt x="4603" y="967"/>
                        <a:pt x="4584" y="983"/>
                      </a:cubicBezTo>
                      <a:cubicBezTo>
                        <a:pt x="4574" y="990"/>
                        <a:pt x="4568" y="996"/>
                        <a:pt x="4555" y="1006"/>
                      </a:cubicBezTo>
                      <a:cubicBezTo>
                        <a:pt x="4555" y="1003"/>
                        <a:pt x="4552" y="1003"/>
                        <a:pt x="4549" y="1003"/>
                      </a:cubicBezTo>
                      <a:cubicBezTo>
                        <a:pt x="4401" y="939"/>
                        <a:pt x="4265" y="843"/>
                        <a:pt x="4117" y="778"/>
                      </a:cubicBezTo>
                      <a:cubicBezTo>
                        <a:pt x="3976" y="714"/>
                        <a:pt x="3821" y="682"/>
                        <a:pt x="3666" y="707"/>
                      </a:cubicBezTo>
                      <a:cubicBezTo>
                        <a:pt x="3624" y="714"/>
                        <a:pt x="3583" y="724"/>
                        <a:pt x="3544" y="737"/>
                      </a:cubicBezTo>
                      <a:cubicBezTo>
                        <a:pt x="3505" y="750"/>
                        <a:pt x="3473" y="772"/>
                        <a:pt x="3438" y="798"/>
                      </a:cubicBezTo>
                      <a:cubicBezTo>
                        <a:pt x="3428" y="804"/>
                        <a:pt x="3421" y="810"/>
                        <a:pt x="3412" y="817"/>
                      </a:cubicBezTo>
                      <a:cubicBezTo>
                        <a:pt x="3399" y="827"/>
                        <a:pt x="3386" y="833"/>
                        <a:pt x="3370" y="843"/>
                      </a:cubicBezTo>
                      <a:cubicBezTo>
                        <a:pt x="3357" y="839"/>
                        <a:pt x="3341" y="833"/>
                        <a:pt x="3325" y="830"/>
                      </a:cubicBezTo>
                      <a:cubicBezTo>
                        <a:pt x="3296" y="823"/>
                        <a:pt x="3267" y="820"/>
                        <a:pt x="3241" y="817"/>
                      </a:cubicBezTo>
                      <a:cubicBezTo>
                        <a:pt x="3325" y="753"/>
                        <a:pt x="3412" y="685"/>
                        <a:pt x="3518" y="650"/>
                      </a:cubicBezTo>
                      <a:cubicBezTo>
                        <a:pt x="3631" y="611"/>
                        <a:pt x="3757" y="621"/>
                        <a:pt x="3869" y="643"/>
                      </a:cubicBezTo>
                      <a:cubicBezTo>
                        <a:pt x="3985" y="666"/>
                        <a:pt x="4091" y="711"/>
                        <a:pt x="4194" y="766"/>
                      </a:cubicBezTo>
                      <a:cubicBezTo>
                        <a:pt x="4269" y="807"/>
                        <a:pt x="4333" y="862"/>
                        <a:pt x="4407" y="901"/>
                      </a:cubicBezTo>
                      <a:cubicBezTo>
                        <a:pt x="4430" y="917"/>
                        <a:pt x="4455" y="926"/>
                        <a:pt x="4478" y="926"/>
                      </a:cubicBezTo>
                      <a:cubicBezTo>
                        <a:pt x="4484" y="926"/>
                        <a:pt x="4488" y="926"/>
                        <a:pt x="4491" y="923"/>
                      </a:cubicBezTo>
                      <a:moveTo>
                        <a:pt x="4368" y="830"/>
                      </a:moveTo>
                      <a:lnTo>
                        <a:pt x="4368" y="830"/>
                      </a:lnTo>
                      <a:cubicBezTo>
                        <a:pt x="4326" y="801"/>
                        <a:pt x="4294" y="778"/>
                        <a:pt x="4249" y="753"/>
                      </a:cubicBezTo>
                      <a:cubicBezTo>
                        <a:pt x="4169" y="707"/>
                        <a:pt x="4082" y="666"/>
                        <a:pt x="3995" y="640"/>
                      </a:cubicBezTo>
                      <a:cubicBezTo>
                        <a:pt x="3831" y="588"/>
                        <a:pt x="3653" y="566"/>
                        <a:pt x="3489" y="627"/>
                      </a:cubicBezTo>
                      <a:cubicBezTo>
                        <a:pt x="3483" y="630"/>
                        <a:pt x="3480" y="634"/>
                        <a:pt x="3473" y="637"/>
                      </a:cubicBezTo>
                      <a:cubicBezTo>
                        <a:pt x="3383" y="672"/>
                        <a:pt x="3302" y="730"/>
                        <a:pt x="3232" y="801"/>
                      </a:cubicBezTo>
                      <a:cubicBezTo>
                        <a:pt x="3228" y="804"/>
                        <a:pt x="3225" y="807"/>
                        <a:pt x="3219" y="810"/>
                      </a:cubicBezTo>
                      <a:cubicBezTo>
                        <a:pt x="3212" y="814"/>
                        <a:pt x="3209" y="814"/>
                        <a:pt x="3203" y="814"/>
                      </a:cubicBezTo>
                      <a:cubicBezTo>
                        <a:pt x="3167" y="814"/>
                        <a:pt x="3132" y="817"/>
                        <a:pt x="3096" y="817"/>
                      </a:cubicBezTo>
                      <a:cubicBezTo>
                        <a:pt x="3161" y="704"/>
                        <a:pt x="3283" y="637"/>
                        <a:pt x="3409" y="595"/>
                      </a:cubicBezTo>
                      <a:cubicBezTo>
                        <a:pt x="3560" y="546"/>
                        <a:pt x="3728" y="534"/>
                        <a:pt x="3879" y="585"/>
                      </a:cubicBezTo>
                      <a:cubicBezTo>
                        <a:pt x="3943" y="605"/>
                        <a:pt x="4175" y="701"/>
                        <a:pt x="4233" y="717"/>
                      </a:cubicBezTo>
                      <a:cubicBezTo>
                        <a:pt x="4243" y="720"/>
                        <a:pt x="4346" y="743"/>
                        <a:pt x="4385" y="753"/>
                      </a:cubicBezTo>
                      <a:cubicBezTo>
                        <a:pt x="4372" y="775"/>
                        <a:pt x="4365" y="801"/>
                        <a:pt x="4368" y="830"/>
                      </a:cubicBezTo>
                      <a:moveTo>
                        <a:pt x="4732" y="659"/>
                      </a:moveTo>
                      <a:lnTo>
                        <a:pt x="4732" y="659"/>
                      </a:lnTo>
                      <a:cubicBezTo>
                        <a:pt x="4758" y="659"/>
                        <a:pt x="4771" y="643"/>
                        <a:pt x="4781" y="621"/>
                      </a:cubicBezTo>
                      <a:cubicBezTo>
                        <a:pt x="4790" y="605"/>
                        <a:pt x="4803" y="598"/>
                        <a:pt x="4819" y="598"/>
                      </a:cubicBezTo>
                      <a:cubicBezTo>
                        <a:pt x="4832" y="598"/>
                        <a:pt x="4842" y="605"/>
                        <a:pt x="4848" y="617"/>
                      </a:cubicBezTo>
                      <a:cubicBezTo>
                        <a:pt x="4864" y="643"/>
                        <a:pt x="4858" y="682"/>
                        <a:pt x="4829" y="694"/>
                      </a:cubicBezTo>
                      <a:cubicBezTo>
                        <a:pt x="4813" y="701"/>
                        <a:pt x="4797" y="704"/>
                        <a:pt x="4781" y="704"/>
                      </a:cubicBezTo>
                      <a:cubicBezTo>
                        <a:pt x="4771" y="704"/>
                        <a:pt x="4761" y="704"/>
                        <a:pt x="4752" y="701"/>
                      </a:cubicBezTo>
                      <a:cubicBezTo>
                        <a:pt x="4684" y="698"/>
                        <a:pt x="4633" y="656"/>
                        <a:pt x="4568" y="650"/>
                      </a:cubicBezTo>
                      <a:cubicBezTo>
                        <a:pt x="4565" y="650"/>
                        <a:pt x="4558" y="650"/>
                        <a:pt x="4555" y="650"/>
                      </a:cubicBezTo>
                      <a:cubicBezTo>
                        <a:pt x="4497" y="650"/>
                        <a:pt x="4439" y="678"/>
                        <a:pt x="4401" y="724"/>
                      </a:cubicBezTo>
                      <a:cubicBezTo>
                        <a:pt x="4388" y="720"/>
                        <a:pt x="4352" y="714"/>
                        <a:pt x="4349" y="711"/>
                      </a:cubicBezTo>
                      <a:cubicBezTo>
                        <a:pt x="4326" y="707"/>
                        <a:pt x="4304" y="701"/>
                        <a:pt x="4285" y="694"/>
                      </a:cubicBezTo>
                      <a:cubicBezTo>
                        <a:pt x="4243" y="685"/>
                        <a:pt x="4201" y="672"/>
                        <a:pt x="4159" y="659"/>
                      </a:cubicBezTo>
                      <a:cubicBezTo>
                        <a:pt x="4078" y="630"/>
                        <a:pt x="3998" y="595"/>
                        <a:pt x="3917" y="563"/>
                      </a:cubicBezTo>
                      <a:cubicBezTo>
                        <a:pt x="3911" y="559"/>
                        <a:pt x="3901" y="556"/>
                        <a:pt x="3895" y="553"/>
                      </a:cubicBezTo>
                      <a:cubicBezTo>
                        <a:pt x="3776" y="501"/>
                        <a:pt x="3653" y="492"/>
                        <a:pt x="3525" y="495"/>
                      </a:cubicBezTo>
                      <a:cubicBezTo>
                        <a:pt x="3518" y="495"/>
                        <a:pt x="3512" y="495"/>
                        <a:pt x="3505" y="495"/>
                      </a:cubicBezTo>
                      <a:cubicBezTo>
                        <a:pt x="3547" y="453"/>
                        <a:pt x="3634" y="450"/>
                        <a:pt x="3686" y="450"/>
                      </a:cubicBezTo>
                      <a:cubicBezTo>
                        <a:pt x="3773" y="447"/>
                        <a:pt x="3860" y="457"/>
                        <a:pt x="3946" y="476"/>
                      </a:cubicBezTo>
                      <a:cubicBezTo>
                        <a:pt x="4030" y="492"/>
                        <a:pt x="4111" y="521"/>
                        <a:pt x="4194" y="546"/>
                      </a:cubicBezTo>
                      <a:lnTo>
                        <a:pt x="4198" y="546"/>
                      </a:lnTo>
                      <a:cubicBezTo>
                        <a:pt x="4214" y="553"/>
                        <a:pt x="4230" y="556"/>
                        <a:pt x="4246" y="559"/>
                      </a:cubicBezTo>
                      <a:cubicBezTo>
                        <a:pt x="4378" y="601"/>
                        <a:pt x="4520" y="630"/>
                        <a:pt x="4658" y="608"/>
                      </a:cubicBezTo>
                      <a:cubicBezTo>
                        <a:pt x="4665" y="637"/>
                        <a:pt x="4694" y="662"/>
                        <a:pt x="4729" y="659"/>
                      </a:cubicBezTo>
                      <a:lnTo>
                        <a:pt x="4729" y="659"/>
                      </a:lnTo>
                      <a:cubicBezTo>
                        <a:pt x="4732" y="659"/>
                        <a:pt x="4732" y="659"/>
                        <a:pt x="4732" y="659"/>
                      </a:cubicBezTo>
                      <a:moveTo>
                        <a:pt x="4587" y="521"/>
                      </a:moveTo>
                      <a:lnTo>
                        <a:pt x="4587" y="521"/>
                      </a:lnTo>
                      <a:cubicBezTo>
                        <a:pt x="4629" y="518"/>
                        <a:pt x="4649" y="495"/>
                        <a:pt x="4658" y="485"/>
                      </a:cubicBezTo>
                      <a:cubicBezTo>
                        <a:pt x="4678" y="476"/>
                        <a:pt x="4690" y="460"/>
                        <a:pt x="4700" y="444"/>
                      </a:cubicBezTo>
                      <a:cubicBezTo>
                        <a:pt x="4710" y="424"/>
                        <a:pt x="4713" y="405"/>
                        <a:pt x="4697" y="389"/>
                      </a:cubicBezTo>
                      <a:cubicBezTo>
                        <a:pt x="4678" y="369"/>
                        <a:pt x="4649" y="353"/>
                        <a:pt x="4662" y="321"/>
                      </a:cubicBezTo>
                      <a:cubicBezTo>
                        <a:pt x="4671" y="292"/>
                        <a:pt x="4713" y="279"/>
                        <a:pt x="4742" y="279"/>
                      </a:cubicBezTo>
                      <a:cubicBezTo>
                        <a:pt x="4765" y="279"/>
                        <a:pt x="4790" y="289"/>
                        <a:pt x="4813" y="302"/>
                      </a:cubicBezTo>
                      <a:cubicBezTo>
                        <a:pt x="4855" y="331"/>
                        <a:pt x="4893" y="382"/>
                        <a:pt x="4887" y="437"/>
                      </a:cubicBezTo>
                      <a:cubicBezTo>
                        <a:pt x="4884" y="460"/>
                        <a:pt x="4864" y="498"/>
                        <a:pt x="4839" y="498"/>
                      </a:cubicBezTo>
                      <a:cubicBezTo>
                        <a:pt x="4816" y="498"/>
                        <a:pt x="4797" y="482"/>
                        <a:pt x="4774" y="476"/>
                      </a:cubicBezTo>
                      <a:cubicBezTo>
                        <a:pt x="4771" y="476"/>
                        <a:pt x="4768" y="476"/>
                        <a:pt x="4765" y="476"/>
                      </a:cubicBezTo>
                      <a:cubicBezTo>
                        <a:pt x="4716" y="473"/>
                        <a:pt x="4674" y="518"/>
                        <a:pt x="4658" y="559"/>
                      </a:cubicBezTo>
                      <a:cubicBezTo>
                        <a:pt x="4658" y="563"/>
                        <a:pt x="4658" y="566"/>
                        <a:pt x="4658" y="566"/>
                      </a:cubicBezTo>
                      <a:cubicBezTo>
                        <a:pt x="4530" y="592"/>
                        <a:pt x="4401" y="566"/>
                        <a:pt x="4275" y="530"/>
                      </a:cubicBezTo>
                      <a:cubicBezTo>
                        <a:pt x="4246" y="524"/>
                        <a:pt x="4217" y="514"/>
                        <a:pt x="4188" y="505"/>
                      </a:cubicBezTo>
                      <a:cubicBezTo>
                        <a:pt x="4091" y="476"/>
                        <a:pt x="3995" y="444"/>
                        <a:pt x="3892" y="427"/>
                      </a:cubicBezTo>
                      <a:cubicBezTo>
                        <a:pt x="3805" y="414"/>
                        <a:pt x="3711" y="414"/>
                        <a:pt x="3624" y="427"/>
                      </a:cubicBezTo>
                      <a:cubicBezTo>
                        <a:pt x="3576" y="434"/>
                        <a:pt x="3521" y="447"/>
                        <a:pt x="3492" y="485"/>
                      </a:cubicBezTo>
                      <a:cubicBezTo>
                        <a:pt x="3489" y="489"/>
                        <a:pt x="3486" y="492"/>
                        <a:pt x="3483" y="495"/>
                      </a:cubicBezTo>
                      <a:cubicBezTo>
                        <a:pt x="3480" y="498"/>
                        <a:pt x="3476" y="498"/>
                        <a:pt x="3473" y="498"/>
                      </a:cubicBezTo>
                      <a:cubicBezTo>
                        <a:pt x="3444" y="501"/>
                        <a:pt x="3412" y="505"/>
                        <a:pt x="3380" y="508"/>
                      </a:cubicBezTo>
                      <a:cubicBezTo>
                        <a:pt x="3405" y="476"/>
                        <a:pt x="3434" y="447"/>
                        <a:pt x="3467" y="424"/>
                      </a:cubicBezTo>
                      <a:cubicBezTo>
                        <a:pt x="3505" y="398"/>
                        <a:pt x="3544" y="379"/>
                        <a:pt x="3589" y="363"/>
                      </a:cubicBezTo>
                      <a:cubicBezTo>
                        <a:pt x="3682" y="331"/>
                        <a:pt x="3782" y="328"/>
                        <a:pt x="3876" y="353"/>
                      </a:cubicBezTo>
                      <a:cubicBezTo>
                        <a:pt x="3950" y="376"/>
                        <a:pt x="4017" y="408"/>
                        <a:pt x="4088" y="434"/>
                      </a:cubicBezTo>
                      <a:cubicBezTo>
                        <a:pt x="4165" y="466"/>
                        <a:pt x="4246" y="482"/>
                        <a:pt x="4330" y="498"/>
                      </a:cubicBezTo>
                      <a:cubicBezTo>
                        <a:pt x="4414" y="511"/>
                        <a:pt x="4500" y="524"/>
                        <a:pt x="4587" y="521"/>
                      </a:cubicBezTo>
                      <a:moveTo>
                        <a:pt x="4204" y="1428"/>
                      </a:moveTo>
                      <a:lnTo>
                        <a:pt x="4204" y="1428"/>
                      </a:lnTo>
                      <a:cubicBezTo>
                        <a:pt x="4201" y="1428"/>
                        <a:pt x="4194" y="1428"/>
                        <a:pt x="4191" y="1428"/>
                      </a:cubicBezTo>
                      <a:cubicBezTo>
                        <a:pt x="4127" y="1434"/>
                        <a:pt x="4072" y="1476"/>
                        <a:pt x="4008" y="1479"/>
                      </a:cubicBezTo>
                      <a:cubicBezTo>
                        <a:pt x="3998" y="1479"/>
                        <a:pt x="3989" y="1483"/>
                        <a:pt x="3979" y="1483"/>
                      </a:cubicBezTo>
                      <a:cubicBezTo>
                        <a:pt x="3963" y="1479"/>
                        <a:pt x="3943" y="1479"/>
                        <a:pt x="3930" y="1473"/>
                      </a:cubicBezTo>
                      <a:cubicBezTo>
                        <a:pt x="3901" y="1460"/>
                        <a:pt x="3895" y="1421"/>
                        <a:pt x="3908" y="1395"/>
                      </a:cubicBezTo>
                      <a:cubicBezTo>
                        <a:pt x="3917" y="1383"/>
                        <a:pt x="3927" y="1376"/>
                        <a:pt x="3940" y="1376"/>
                      </a:cubicBezTo>
                      <a:cubicBezTo>
                        <a:pt x="3953" y="1376"/>
                        <a:pt x="3969" y="1383"/>
                        <a:pt x="3976" y="1399"/>
                      </a:cubicBezTo>
                      <a:cubicBezTo>
                        <a:pt x="3989" y="1421"/>
                        <a:pt x="4001" y="1434"/>
                        <a:pt x="4027" y="1437"/>
                      </a:cubicBezTo>
                      <a:lnTo>
                        <a:pt x="4027" y="1437"/>
                      </a:lnTo>
                      <a:lnTo>
                        <a:pt x="4027" y="1437"/>
                      </a:lnTo>
                      <a:cubicBezTo>
                        <a:pt x="4066" y="1441"/>
                        <a:pt x="4095" y="1415"/>
                        <a:pt x="4101" y="1386"/>
                      </a:cubicBezTo>
                      <a:cubicBezTo>
                        <a:pt x="4240" y="1408"/>
                        <a:pt x="4381" y="1379"/>
                        <a:pt x="4513" y="1338"/>
                      </a:cubicBezTo>
                      <a:cubicBezTo>
                        <a:pt x="4530" y="1334"/>
                        <a:pt x="4546" y="1328"/>
                        <a:pt x="4558" y="1325"/>
                      </a:cubicBezTo>
                      <a:cubicBezTo>
                        <a:pt x="4562" y="1325"/>
                        <a:pt x="4562" y="1325"/>
                        <a:pt x="4565" y="1322"/>
                      </a:cubicBezTo>
                      <a:cubicBezTo>
                        <a:pt x="4649" y="1299"/>
                        <a:pt x="4729" y="1270"/>
                        <a:pt x="4813" y="1254"/>
                      </a:cubicBezTo>
                      <a:cubicBezTo>
                        <a:pt x="4900" y="1234"/>
                        <a:pt x="4987" y="1225"/>
                        <a:pt x="5074" y="1228"/>
                      </a:cubicBezTo>
                      <a:cubicBezTo>
                        <a:pt x="5125" y="1228"/>
                        <a:pt x="5212" y="1231"/>
                        <a:pt x="5251" y="1273"/>
                      </a:cubicBezTo>
                      <a:cubicBezTo>
                        <a:pt x="5244" y="1273"/>
                        <a:pt x="5241" y="1273"/>
                        <a:pt x="5235" y="1273"/>
                      </a:cubicBezTo>
                      <a:cubicBezTo>
                        <a:pt x="5106" y="1270"/>
                        <a:pt x="4983" y="1279"/>
                        <a:pt x="4864" y="1331"/>
                      </a:cubicBezTo>
                      <a:cubicBezTo>
                        <a:pt x="4855" y="1334"/>
                        <a:pt x="4848" y="1338"/>
                        <a:pt x="4842" y="1341"/>
                      </a:cubicBezTo>
                      <a:cubicBezTo>
                        <a:pt x="4761" y="1373"/>
                        <a:pt x="4681" y="1408"/>
                        <a:pt x="4600" y="1437"/>
                      </a:cubicBezTo>
                      <a:cubicBezTo>
                        <a:pt x="4558" y="1450"/>
                        <a:pt x="4517" y="1463"/>
                        <a:pt x="4475" y="1473"/>
                      </a:cubicBezTo>
                      <a:cubicBezTo>
                        <a:pt x="4452" y="1479"/>
                        <a:pt x="4433" y="1486"/>
                        <a:pt x="4410" y="1489"/>
                      </a:cubicBezTo>
                      <a:cubicBezTo>
                        <a:pt x="4407" y="1489"/>
                        <a:pt x="4372" y="1499"/>
                        <a:pt x="4355" y="1502"/>
                      </a:cubicBezTo>
                      <a:cubicBezTo>
                        <a:pt x="4320" y="1457"/>
                        <a:pt x="4262" y="1424"/>
                        <a:pt x="4204" y="1428"/>
                      </a:cubicBezTo>
                      <a:moveTo>
                        <a:pt x="5135" y="1206"/>
                      </a:moveTo>
                      <a:lnTo>
                        <a:pt x="5135" y="1206"/>
                      </a:lnTo>
                      <a:cubicBezTo>
                        <a:pt x="5045" y="1193"/>
                        <a:pt x="4955" y="1193"/>
                        <a:pt x="4867" y="1206"/>
                      </a:cubicBezTo>
                      <a:cubicBezTo>
                        <a:pt x="4765" y="1222"/>
                        <a:pt x="4668" y="1254"/>
                        <a:pt x="4568" y="1283"/>
                      </a:cubicBezTo>
                      <a:cubicBezTo>
                        <a:pt x="4542" y="1292"/>
                        <a:pt x="4513" y="1302"/>
                        <a:pt x="4484" y="1309"/>
                      </a:cubicBezTo>
                      <a:cubicBezTo>
                        <a:pt x="4359" y="1344"/>
                        <a:pt x="4227" y="1370"/>
                        <a:pt x="4101" y="1344"/>
                      </a:cubicBezTo>
                      <a:cubicBezTo>
                        <a:pt x="4101" y="1341"/>
                        <a:pt x="4101" y="1341"/>
                        <a:pt x="4098" y="1338"/>
                      </a:cubicBezTo>
                      <a:cubicBezTo>
                        <a:pt x="4085" y="1296"/>
                        <a:pt x="4043" y="1251"/>
                        <a:pt x="3995" y="1254"/>
                      </a:cubicBezTo>
                      <a:cubicBezTo>
                        <a:pt x="3992" y="1254"/>
                        <a:pt x="3989" y="1254"/>
                        <a:pt x="3985" y="1254"/>
                      </a:cubicBezTo>
                      <a:cubicBezTo>
                        <a:pt x="3963" y="1257"/>
                        <a:pt x="3943" y="1276"/>
                        <a:pt x="3921" y="1276"/>
                      </a:cubicBezTo>
                      <a:cubicBezTo>
                        <a:pt x="3892" y="1276"/>
                        <a:pt x="3876" y="1238"/>
                        <a:pt x="3873" y="1215"/>
                      </a:cubicBezTo>
                      <a:cubicBezTo>
                        <a:pt x="3866" y="1161"/>
                        <a:pt x="3905" y="1109"/>
                        <a:pt x="3946" y="1080"/>
                      </a:cubicBezTo>
                      <a:cubicBezTo>
                        <a:pt x="3969" y="1067"/>
                        <a:pt x="3992" y="1058"/>
                        <a:pt x="4017" y="1058"/>
                      </a:cubicBezTo>
                      <a:cubicBezTo>
                        <a:pt x="4046" y="1058"/>
                        <a:pt x="4088" y="1070"/>
                        <a:pt x="4098" y="1099"/>
                      </a:cubicBezTo>
                      <a:cubicBezTo>
                        <a:pt x="4111" y="1131"/>
                        <a:pt x="4082" y="1148"/>
                        <a:pt x="4062" y="1167"/>
                      </a:cubicBezTo>
                      <a:cubicBezTo>
                        <a:pt x="4046" y="1180"/>
                        <a:pt x="4049" y="1202"/>
                        <a:pt x="4059" y="1222"/>
                      </a:cubicBezTo>
                      <a:cubicBezTo>
                        <a:pt x="4069" y="1238"/>
                        <a:pt x="4082" y="1251"/>
                        <a:pt x="4101" y="1260"/>
                      </a:cubicBezTo>
                      <a:cubicBezTo>
                        <a:pt x="4111" y="1273"/>
                        <a:pt x="4127" y="1296"/>
                        <a:pt x="4172" y="1296"/>
                      </a:cubicBezTo>
                      <a:cubicBezTo>
                        <a:pt x="4259" y="1302"/>
                        <a:pt x="4346" y="1289"/>
                        <a:pt x="4430" y="1273"/>
                      </a:cubicBezTo>
                      <a:cubicBezTo>
                        <a:pt x="4513" y="1260"/>
                        <a:pt x="4594" y="1241"/>
                        <a:pt x="4671" y="1212"/>
                      </a:cubicBezTo>
                      <a:cubicBezTo>
                        <a:pt x="4742" y="1183"/>
                        <a:pt x="4810" y="1154"/>
                        <a:pt x="4884" y="1131"/>
                      </a:cubicBezTo>
                      <a:cubicBezTo>
                        <a:pt x="4977" y="1106"/>
                        <a:pt x="5077" y="1109"/>
                        <a:pt x="5170" y="1141"/>
                      </a:cubicBezTo>
                      <a:cubicBezTo>
                        <a:pt x="5212" y="1154"/>
                        <a:pt x="5254" y="1177"/>
                        <a:pt x="5293" y="1202"/>
                      </a:cubicBezTo>
                      <a:cubicBezTo>
                        <a:pt x="5325" y="1225"/>
                        <a:pt x="5354" y="1254"/>
                        <a:pt x="5376" y="1286"/>
                      </a:cubicBezTo>
                      <a:cubicBezTo>
                        <a:pt x="5347" y="1283"/>
                        <a:pt x="5315" y="1279"/>
                        <a:pt x="5286" y="1276"/>
                      </a:cubicBezTo>
                      <a:cubicBezTo>
                        <a:pt x="5283" y="1276"/>
                        <a:pt x="5277" y="1273"/>
                        <a:pt x="5277" y="1273"/>
                      </a:cubicBezTo>
                      <a:cubicBezTo>
                        <a:pt x="5273" y="1270"/>
                        <a:pt x="5270" y="1267"/>
                        <a:pt x="5267" y="1263"/>
                      </a:cubicBezTo>
                      <a:cubicBezTo>
                        <a:pt x="5238" y="1225"/>
                        <a:pt x="5183" y="1212"/>
                        <a:pt x="5135" y="1206"/>
                      </a:cubicBezTo>
                      <a:moveTo>
                        <a:pt x="5235" y="1054"/>
                      </a:moveTo>
                      <a:lnTo>
                        <a:pt x="5235" y="1054"/>
                      </a:lnTo>
                      <a:cubicBezTo>
                        <a:pt x="5161" y="1012"/>
                        <a:pt x="5080" y="990"/>
                        <a:pt x="4996" y="990"/>
                      </a:cubicBezTo>
                      <a:cubicBezTo>
                        <a:pt x="4910" y="993"/>
                        <a:pt x="4822" y="1012"/>
                        <a:pt x="4735" y="1038"/>
                      </a:cubicBezTo>
                      <a:cubicBezTo>
                        <a:pt x="4645" y="1064"/>
                        <a:pt x="4555" y="1093"/>
                        <a:pt x="4465" y="1118"/>
                      </a:cubicBezTo>
                      <a:cubicBezTo>
                        <a:pt x="4494" y="1090"/>
                        <a:pt x="4526" y="1067"/>
                        <a:pt x="4558" y="1041"/>
                      </a:cubicBezTo>
                      <a:cubicBezTo>
                        <a:pt x="4565" y="1041"/>
                        <a:pt x="4568" y="1038"/>
                        <a:pt x="4571" y="1035"/>
                      </a:cubicBezTo>
                      <a:lnTo>
                        <a:pt x="4574" y="1032"/>
                      </a:lnTo>
                      <a:cubicBezTo>
                        <a:pt x="4742" y="917"/>
                        <a:pt x="4948" y="839"/>
                        <a:pt x="5132" y="852"/>
                      </a:cubicBezTo>
                      <a:cubicBezTo>
                        <a:pt x="5225" y="856"/>
                        <a:pt x="5315" y="885"/>
                        <a:pt x="5399" y="920"/>
                      </a:cubicBezTo>
                      <a:cubicBezTo>
                        <a:pt x="5386" y="936"/>
                        <a:pt x="5376" y="955"/>
                        <a:pt x="5367" y="974"/>
                      </a:cubicBezTo>
                      <a:cubicBezTo>
                        <a:pt x="5357" y="1003"/>
                        <a:pt x="5344" y="1038"/>
                        <a:pt x="5315" y="1058"/>
                      </a:cubicBezTo>
                      <a:cubicBezTo>
                        <a:pt x="5302" y="1067"/>
                        <a:pt x="5283" y="1070"/>
                        <a:pt x="5264" y="1070"/>
                      </a:cubicBezTo>
                      <a:cubicBezTo>
                        <a:pt x="5254" y="1064"/>
                        <a:pt x="5244" y="1058"/>
                        <a:pt x="5235" y="1054"/>
                      </a:cubicBezTo>
                      <a:moveTo>
                        <a:pt x="4942" y="788"/>
                      </a:moveTo>
                      <a:lnTo>
                        <a:pt x="4942" y="788"/>
                      </a:lnTo>
                      <a:cubicBezTo>
                        <a:pt x="4942" y="785"/>
                        <a:pt x="4942" y="785"/>
                        <a:pt x="4942" y="785"/>
                      </a:cubicBezTo>
                      <a:cubicBezTo>
                        <a:pt x="4964" y="753"/>
                        <a:pt x="4990" y="724"/>
                        <a:pt x="5019" y="698"/>
                      </a:cubicBezTo>
                      <a:cubicBezTo>
                        <a:pt x="5074" y="643"/>
                        <a:pt x="5138" y="598"/>
                        <a:pt x="5212" y="569"/>
                      </a:cubicBezTo>
                      <a:cubicBezTo>
                        <a:pt x="5290" y="537"/>
                        <a:pt x="5376" y="530"/>
                        <a:pt x="5460" y="530"/>
                      </a:cubicBezTo>
                      <a:lnTo>
                        <a:pt x="5463" y="530"/>
                      </a:lnTo>
                      <a:cubicBezTo>
                        <a:pt x="5386" y="543"/>
                        <a:pt x="5309" y="569"/>
                        <a:pt x="5238" y="598"/>
                      </a:cubicBezTo>
                      <a:cubicBezTo>
                        <a:pt x="5138" y="637"/>
                        <a:pt x="5051" y="717"/>
                        <a:pt x="4996" y="810"/>
                      </a:cubicBezTo>
                      <a:cubicBezTo>
                        <a:pt x="4993" y="814"/>
                        <a:pt x="4993" y="817"/>
                        <a:pt x="4990" y="820"/>
                      </a:cubicBezTo>
                      <a:cubicBezTo>
                        <a:pt x="4987" y="820"/>
                        <a:pt x="4983" y="823"/>
                        <a:pt x="4980" y="823"/>
                      </a:cubicBezTo>
                      <a:cubicBezTo>
                        <a:pt x="4958" y="827"/>
                        <a:pt x="4938" y="830"/>
                        <a:pt x="4916" y="833"/>
                      </a:cubicBezTo>
                      <a:cubicBezTo>
                        <a:pt x="4922" y="817"/>
                        <a:pt x="4932" y="801"/>
                        <a:pt x="4942" y="788"/>
                      </a:cubicBezTo>
                      <a:moveTo>
                        <a:pt x="6413" y="923"/>
                      </a:moveTo>
                      <a:lnTo>
                        <a:pt x="6413" y="923"/>
                      </a:lnTo>
                      <a:cubicBezTo>
                        <a:pt x="6433" y="923"/>
                        <a:pt x="6458" y="910"/>
                        <a:pt x="6468" y="891"/>
                      </a:cubicBezTo>
                      <a:cubicBezTo>
                        <a:pt x="6475" y="872"/>
                        <a:pt x="6468" y="852"/>
                        <a:pt x="6465" y="833"/>
                      </a:cubicBezTo>
                      <a:cubicBezTo>
                        <a:pt x="6458" y="810"/>
                        <a:pt x="6455" y="791"/>
                        <a:pt x="6484" y="778"/>
                      </a:cubicBezTo>
                      <a:cubicBezTo>
                        <a:pt x="6491" y="778"/>
                        <a:pt x="6497" y="775"/>
                        <a:pt x="6504" y="775"/>
                      </a:cubicBezTo>
                      <a:cubicBezTo>
                        <a:pt x="6523" y="778"/>
                        <a:pt x="6545" y="788"/>
                        <a:pt x="6561" y="804"/>
                      </a:cubicBezTo>
                      <a:cubicBezTo>
                        <a:pt x="6581" y="820"/>
                        <a:pt x="6597" y="846"/>
                        <a:pt x="6594" y="875"/>
                      </a:cubicBezTo>
                      <a:cubicBezTo>
                        <a:pt x="6594" y="901"/>
                        <a:pt x="6574" y="917"/>
                        <a:pt x="6558" y="933"/>
                      </a:cubicBezTo>
                      <a:cubicBezTo>
                        <a:pt x="6555" y="936"/>
                        <a:pt x="6552" y="939"/>
                        <a:pt x="6549" y="943"/>
                      </a:cubicBezTo>
                      <a:cubicBezTo>
                        <a:pt x="6539" y="952"/>
                        <a:pt x="6526" y="967"/>
                        <a:pt x="6507" y="983"/>
                      </a:cubicBezTo>
                      <a:cubicBezTo>
                        <a:pt x="6497" y="990"/>
                        <a:pt x="6491" y="996"/>
                        <a:pt x="6478" y="1006"/>
                      </a:cubicBezTo>
                      <a:cubicBezTo>
                        <a:pt x="6478" y="1003"/>
                        <a:pt x="6475" y="1003"/>
                        <a:pt x="6471" y="1003"/>
                      </a:cubicBezTo>
                      <a:cubicBezTo>
                        <a:pt x="6323" y="939"/>
                        <a:pt x="6188" y="843"/>
                        <a:pt x="6040" y="778"/>
                      </a:cubicBezTo>
                      <a:cubicBezTo>
                        <a:pt x="5898" y="714"/>
                        <a:pt x="5744" y="682"/>
                        <a:pt x="5589" y="707"/>
                      </a:cubicBezTo>
                      <a:cubicBezTo>
                        <a:pt x="5547" y="714"/>
                        <a:pt x="5505" y="724"/>
                        <a:pt x="5467" y="737"/>
                      </a:cubicBezTo>
                      <a:cubicBezTo>
                        <a:pt x="5428" y="750"/>
                        <a:pt x="5396" y="772"/>
                        <a:pt x="5360" y="798"/>
                      </a:cubicBezTo>
                      <a:cubicBezTo>
                        <a:pt x="5351" y="804"/>
                        <a:pt x="5344" y="810"/>
                        <a:pt x="5335" y="817"/>
                      </a:cubicBezTo>
                      <a:cubicBezTo>
                        <a:pt x="5322" y="827"/>
                        <a:pt x="5309" y="833"/>
                        <a:pt x="5293" y="843"/>
                      </a:cubicBezTo>
                      <a:cubicBezTo>
                        <a:pt x="5280" y="839"/>
                        <a:pt x="5264" y="833"/>
                        <a:pt x="5247" y="830"/>
                      </a:cubicBezTo>
                      <a:cubicBezTo>
                        <a:pt x="5219" y="823"/>
                        <a:pt x="5190" y="820"/>
                        <a:pt x="5164" y="817"/>
                      </a:cubicBezTo>
                      <a:cubicBezTo>
                        <a:pt x="5247" y="753"/>
                        <a:pt x="5335" y="685"/>
                        <a:pt x="5441" y="650"/>
                      </a:cubicBezTo>
                      <a:cubicBezTo>
                        <a:pt x="5554" y="611"/>
                        <a:pt x="5679" y="621"/>
                        <a:pt x="5792" y="643"/>
                      </a:cubicBezTo>
                      <a:cubicBezTo>
                        <a:pt x="5908" y="666"/>
                        <a:pt x="6014" y="711"/>
                        <a:pt x="6117" y="766"/>
                      </a:cubicBezTo>
                      <a:cubicBezTo>
                        <a:pt x="6191" y="807"/>
                        <a:pt x="6256" y="862"/>
                        <a:pt x="6330" y="901"/>
                      </a:cubicBezTo>
                      <a:cubicBezTo>
                        <a:pt x="6352" y="917"/>
                        <a:pt x="6378" y="926"/>
                        <a:pt x="6401" y="926"/>
                      </a:cubicBezTo>
                      <a:cubicBezTo>
                        <a:pt x="6407" y="926"/>
                        <a:pt x="6410" y="926"/>
                        <a:pt x="6413" y="923"/>
                      </a:cubicBezTo>
                      <a:moveTo>
                        <a:pt x="6291" y="830"/>
                      </a:moveTo>
                      <a:lnTo>
                        <a:pt x="6291" y="830"/>
                      </a:lnTo>
                      <a:cubicBezTo>
                        <a:pt x="6249" y="801"/>
                        <a:pt x="6217" y="778"/>
                        <a:pt x="6172" y="753"/>
                      </a:cubicBezTo>
                      <a:cubicBezTo>
                        <a:pt x="6092" y="707"/>
                        <a:pt x="6004" y="666"/>
                        <a:pt x="5917" y="640"/>
                      </a:cubicBezTo>
                      <a:cubicBezTo>
                        <a:pt x="5753" y="588"/>
                        <a:pt x="5576" y="566"/>
                        <a:pt x="5412" y="627"/>
                      </a:cubicBezTo>
                      <a:cubicBezTo>
                        <a:pt x="5405" y="630"/>
                        <a:pt x="5402" y="634"/>
                        <a:pt x="5396" y="637"/>
                      </a:cubicBezTo>
                      <a:cubicBezTo>
                        <a:pt x="5306" y="672"/>
                        <a:pt x="5225" y="730"/>
                        <a:pt x="5154" y="801"/>
                      </a:cubicBezTo>
                      <a:cubicBezTo>
                        <a:pt x="5151" y="804"/>
                        <a:pt x="5148" y="807"/>
                        <a:pt x="5141" y="810"/>
                      </a:cubicBezTo>
                      <a:cubicBezTo>
                        <a:pt x="5135" y="814"/>
                        <a:pt x="5132" y="814"/>
                        <a:pt x="5125" y="814"/>
                      </a:cubicBezTo>
                      <a:cubicBezTo>
                        <a:pt x="5090" y="814"/>
                        <a:pt x="5054" y="817"/>
                        <a:pt x="5019" y="817"/>
                      </a:cubicBezTo>
                      <a:cubicBezTo>
                        <a:pt x="5083" y="704"/>
                        <a:pt x="5206" y="637"/>
                        <a:pt x="5331" y="595"/>
                      </a:cubicBezTo>
                      <a:cubicBezTo>
                        <a:pt x="5483" y="546"/>
                        <a:pt x="5650" y="534"/>
                        <a:pt x="5801" y="585"/>
                      </a:cubicBezTo>
                      <a:cubicBezTo>
                        <a:pt x="5866" y="605"/>
                        <a:pt x="6098" y="701"/>
                        <a:pt x="6156" y="717"/>
                      </a:cubicBezTo>
                      <a:cubicBezTo>
                        <a:pt x="6165" y="720"/>
                        <a:pt x="6269" y="743"/>
                        <a:pt x="6307" y="753"/>
                      </a:cubicBezTo>
                      <a:cubicBezTo>
                        <a:pt x="6294" y="775"/>
                        <a:pt x="6288" y="801"/>
                        <a:pt x="6291" y="830"/>
                      </a:cubicBezTo>
                      <a:moveTo>
                        <a:pt x="6655" y="659"/>
                      </a:moveTo>
                      <a:lnTo>
                        <a:pt x="6655" y="659"/>
                      </a:lnTo>
                      <a:cubicBezTo>
                        <a:pt x="6681" y="659"/>
                        <a:pt x="6694" y="643"/>
                        <a:pt x="6703" y="621"/>
                      </a:cubicBezTo>
                      <a:cubicBezTo>
                        <a:pt x="6713" y="605"/>
                        <a:pt x="6726" y="598"/>
                        <a:pt x="6742" y="598"/>
                      </a:cubicBezTo>
                      <a:cubicBezTo>
                        <a:pt x="6755" y="598"/>
                        <a:pt x="6765" y="605"/>
                        <a:pt x="6771" y="617"/>
                      </a:cubicBezTo>
                      <a:cubicBezTo>
                        <a:pt x="6787" y="643"/>
                        <a:pt x="6781" y="682"/>
                        <a:pt x="6752" y="694"/>
                      </a:cubicBezTo>
                      <a:cubicBezTo>
                        <a:pt x="6736" y="701"/>
                        <a:pt x="6719" y="704"/>
                        <a:pt x="6703" y="704"/>
                      </a:cubicBezTo>
                      <a:cubicBezTo>
                        <a:pt x="6694" y="704"/>
                        <a:pt x="6684" y="704"/>
                        <a:pt x="6674" y="701"/>
                      </a:cubicBezTo>
                      <a:cubicBezTo>
                        <a:pt x="6607" y="698"/>
                        <a:pt x="6555" y="656"/>
                        <a:pt x="6491" y="650"/>
                      </a:cubicBezTo>
                      <a:cubicBezTo>
                        <a:pt x="6488" y="650"/>
                        <a:pt x="6481" y="650"/>
                        <a:pt x="6478" y="650"/>
                      </a:cubicBezTo>
                      <a:cubicBezTo>
                        <a:pt x="6420" y="650"/>
                        <a:pt x="6362" y="678"/>
                        <a:pt x="6323" y="724"/>
                      </a:cubicBezTo>
                      <a:cubicBezTo>
                        <a:pt x="6310" y="720"/>
                        <a:pt x="6275" y="714"/>
                        <a:pt x="6272" y="711"/>
                      </a:cubicBezTo>
                      <a:cubicBezTo>
                        <a:pt x="6249" y="707"/>
                        <a:pt x="6230" y="701"/>
                        <a:pt x="6207" y="694"/>
                      </a:cubicBezTo>
                      <a:cubicBezTo>
                        <a:pt x="6165" y="685"/>
                        <a:pt x="6124" y="672"/>
                        <a:pt x="6082" y="659"/>
                      </a:cubicBezTo>
                      <a:cubicBezTo>
                        <a:pt x="6001" y="630"/>
                        <a:pt x="5921" y="595"/>
                        <a:pt x="5840" y="563"/>
                      </a:cubicBezTo>
                      <a:cubicBezTo>
                        <a:pt x="5834" y="559"/>
                        <a:pt x="5824" y="556"/>
                        <a:pt x="5818" y="553"/>
                      </a:cubicBezTo>
                      <a:cubicBezTo>
                        <a:pt x="5699" y="501"/>
                        <a:pt x="5576" y="492"/>
                        <a:pt x="5447" y="495"/>
                      </a:cubicBezTo>
                      <a:cubicBezTo>
                        <a:pt x="5441" y="495"/>
                        <a:pt x="5435" y="495"/>
                        <a:pt x="5428" y="495"/>
                      </a:cubicBezTo>
                      <a:cubicBezTo>
                        <a:pt x="5470" y="453"/>
                        <a:pt x="5557" y="450"/>
                        <a:pt x="5608" y="450"/>
                      </a:cubicBezTo>
                      <a:cubicBezTo>
                        <a:pt x="5695" y="447"/>
                        <a:pt x="5782" y="457"/>
                        <a:pt x="5869" y="476"/>
                      </a:cubicBezTo>
                      <a:cubicBezTo>
                        <a:pt x="5953" y="492"/>
                        <a:pt x="6033" y="521"/>
                        <a:pt x="6117" y="546"/>
                      </a:cubicBezTo>
                      <a:lnTo>
                        <a:pt x="6120" y="546"/>
                      </a:lnTo>
                      <a:cubicBezTo>
                        <a:pt x="6136" y="553"/>
                        <a:pt x="6153" y="556"/>
                        <a:pt x="6169" y="559"/>
                      </a:cubicBezTo>
                      <a:cubicBezTo>
                        <a:pt x="6301" y="601"/>
                        <a:pt x="6442" y="630"/>
                        <a:pt x="6581" y="608"/>
                      </a:cubicBezTo>
                      <a:cubicBezTo>
                        <a:pt x="6587" y="637"/>
                        <a:pt x="6616" y="662"/>
                        <a:pt x="6652" y="659"/>
                      </a:cubicBezTo>
                      <a:lnTo>
                        <a:pt x="6652" y="659"/>
                      </a:lnTo>
                      <a:cubicBezTo>
                        <a:pt x="6655" y="659"/>
                        <a:pt x="6655" y="659"/>
                        <a:pt x="6655" y="659"/>
                      </a:cubicBezTo>
                      <a:moveTo>
                        <a:pt x="6510" y="521"/>
                      </a:moveTo>
                      <a:lnTo>
                        <a:pt x="6510" y="521"/>
                      </a:lnTo>
                      <a:cubicBezTo>
                        <a:pt x="6552" y="518"/>
                        <a:pt x="6571" y="495"/>
                        <a:pt x="6581" y="485"/>
                      </a:cubicBezTo>
                      <a:cubicBezTo>
                        <a:pt x="6600" y="476"/>
                        <a:pt x="6613" y="460"/>
                        <a:pt x="6623" y="444"/>
                      </a:cubicBezTo>
                      <a:cubicBezTo>
                        <a:pt x="6633" y="424"/>
                        <a:pt x="6636" y="405"/>
                        <a:pt x="6620" y="389"/>
                      </a:cubicBezTo>
                      <a:cubicBezTo>
                        <a:pt x="6600" y="369"/>
                        <a:pt x="6571" y="353"/>
                        <a:pt x="6584" y="321"/>
                      </a:cubicBezTo>
                      <a:cubicBezTo>
                        <a:pt x="6594" y="292"/>
                        <a:pt x="6636" y="279"/>
                        <a:pt x="6665" y="279"/>
                      </a:cubicBezTo>
                      <a:cubicBezTo>
                        <a:pt x="6687" y="279"/>
                        <a:pt x="6713" y="289"/>
                        <a:pt x="6736" y="302"/>
                      </a:cubicBezTo>
                      <a:cubicBezTo>
                        <a:pt x="6777" y="331"/>
                        <a:pt x="6816" y="382"/>
                        <a:pt x="6810" y="437"/>
                      </a:cubicBezTo>
                      <a:cubicBezTo>
                        <a:pt x="6806" y="460"/>
                        <a:pt x="6787" y="498"/>
                        <a:pt x="6761" y="498"/>
                      </a:cubicBezTo>
                      <a:cubicBezTo>
                        <a:pt x="6739" y="498"/>
                        <a:pt x="6719" y="482"/>
                        <a:pt x="6697" y="476"/>
                      </a:cubicBezTo>
                      <a:cubicBezTo>
                        <a:pt x="6694" y="476"/>
                        <a:pt x="6690" y="476"/>
                        <a:pt x="6687" y="476"/>
                      </a:cubicBezTo>
                      <a:cubicBezTo>
                        <a:pt x="6639" y="473"/>
                        <a:pt x="6597" y="518"/>
                        <a:pt x="6581" y="559"/>
                      </a:cubicBezTo>
                      <a:cubicBezTo>
                        <a:pt x="6581" y="563"/>
                        <a:pt x="6581" y="566"/>
                        <a:pt x="6581" y="566"/>
                      </a:cubicBezTo>
                      <a:cubicBezTo>
                        <a:pt x="6452" y="592"/>
                        <a:pt x="6323" y="566"/>
                        <a:pt x="6198" y="530"/>
                      </a:cubicBezTo>
                      <a:cubicBezTo>
                        <a:pt x="6169" y="524"/>
                        <a:pt x="6140" y="514"/>
                        <a:pt x="6111" y="505"/>
                      </a:cubicBezTo>
                      <a:cubicBezTo>
                        <a:pt x="6014" y="476"/>
                        <a:pt x="5917" y="444"/>
                        <a:pt x="5814" y="427"/>
                      </a:cubicBezTo>
                      <a:cubicBezTo>
                        <a:pt x="5728" y="414"/>
                        <a:pt x="5634" y="414"/>
                        <a:pt x="5547" y="427"/>
                      </a:cubicBezTo>
                      <a:cubicBezTo>
                        <a:pt x="5499" y="434"/>
                        <a:pt x="5444" y="447"/>
                        <a:pt x="5415" y="485"/>
                      </a:cubicBezTo>
                      <a:cubicBezTo>
                        <a:pt x="5412" y="489"/>
                        <a:pt x="5409" y="492"/>
                        <a:pt x="5405" y="495"/>
                      </a:cubicBezTo>
                      <a:cubicBezTo>
                        <a:pt x="5402" y="498"/>
                        <a:pt x="5399" y="498"/>
                        <a:pt x="5396" y="498"/>
                      </a:cubicBezTo>
                      <a:cubicBezTo>
                        <a:pt x="5367" y="501"/>
                        <a:pt x="5335" y="505"/>
                        <a:pt x="5302" y="508"/>
                      </a:cubicBezTo>
                      <a:cubicBezTo>
                        <a:pt x="5328" y="476"/>
                        <a:pt x="5357" y="447"/>
                        <a:pt x="5389" y="424"/>
                      </a:cubicBezTo>
                      <a:cubicBezTo>
                        <a:pt x="5428" y="398"/>
                        <a:pt x="5467" y="379"/>
                        <a:pt x="5512" y="363"/>
                      </a:cubicBezTo>
                      <a:cubicBezTo>
                        <a:pt x="5605" y="331"/>
                        <a:pt x="5705" y="328"/>
                        <a:pt x="5798" y="353"/>
                      </a:cubicBezTo>
                      <a:cubicBezTo>
                        <a:pt x="5872" y="376"/>
                        <a:pt x="5940" y="408"/>
                        <a:pt x="6011" y="434"/>
                      </a:cubicBezTo>
                      <a:cubicBezTo>
                        <a:pt x="6088" y="466"/>
                        <a:pt x="6169" y="482"/>
                        <a:pt x="6252" y="498"/>
                      </a:cubicBezTo>
                      <a:cubicBezTo>
                        <a:pt x="6336" y="511"/>
                        <a:pt x="6423" y="524"/>
                        <a:pt x="6510" y="521"/>
                      </a:cubicBezTo>
                      <a:moveTo>
                        <a:pt x="6127" y="1428"/>
                      </a:moveTo>
                      <a:lnTo>
                        <a:pt x="6127" y="1428"/>
                      </a:lnTo>
                      <a:cubicBezTo>
                        <a:pt x="6124" y="1428"/>
                        <a:pt x="6117" y="1428"/>
                        <a:pt x="6114" y="1428"/>
                      </a:cubicBezTo>
                      <a:cubicBezTo>
                        <a:pt x="6049" y="1434"/>
                        <a:pt x="5995" y="1476"/>
                        <a:pt x="5930" y="1479"/>
                      </a:cubicBezTo>
                      <a:cubicBezTo>
                        <a:pt x="5921" y="1479"/>
                        <a:pt x="5911" y="1483"/>
                        <a:pt x="5901" y="1483"/>
                      </a:cubicBezTo>
                      <a:cubicBezTo>
                        <a:pt x="5885" y="1479"/>
                        <a:pt x="5866" y="1479"/>
                        <a:pt x="5853" y="1473"/>
                      </a:cubicBezTo>
                      <a:cubicBezTo>
                        <a:pt x="5824" y="1460"/>
                        <a:pt x="5818" y="1421"/>
                        <a:pt x="5831" y="1395"/>
                      </a:cubicBezTo>
                      <a:cubicBezTo>
                        <a:pt x="5840" y="1383"/>
                        <a:pt x="5850" y="1376"/>
                        <a:pt x="5863" y="1376"/>
                      </a:cubicBezTo>
                      <a:cubicBezTo>
                        <a:pt x="5876" y="1376"/>
                        <a:pt x="5892" y="1383"/>
                        <a:pt x="5898" y="1399"/>
                      </a:cubicBezTo>
                      <a:cubicBezTo>
                        <a:pt x="5911" y="1421"/>
                        <a:pt x="5924" y="1434"/>
                        <a:pt x="5950" y="1437"/>
                      </a:cubicBezTo>
                      <a:lnTo>
                        <a:pt x="5950" y="1437"/>
                      </a:lnTo>
                      <a:lnTo>
                        <a:pt x="5950" y="1437"/>
                      </a:lnTo>
                      <a:cubicBezTo>
                        <a:pt x="5988" y="1441"/>
                        <a:pt x="6017" y="1415"/>
                        <a:pt x="6024" y="1386"/>
                      </a:cubicBezTo>
                      <a:cubicBezTo>
                        <a:pt x="6162" y="1408"/>
                        <a:pt x="6304" y="1379"/>
                        <a:pt x="6436" y="1338"/>
                      </a:cubicBezTo>
                      <a:cubicBezTo>
                        <a:pt x="6452" y="1334"/>
                        <a:pt x="6468" y="1328"/>
                        <a:pt x="6481" y="1325"/>
                      </a:cubicBezTo>
                      <a:cubicBezTo>
                        <a:pt x="6484" y="1325"/>
                        <a:pt x="6484" y="1325"/>
                        <a:pt x="6488" y="1322"/>
                      </a:cubicBezTo>
                      <a:cubicBezTo>
                        <a:pt x="6571" y="1299"/>
                        <a:pt x="6652" y="1270"/>
                        <a:pt x="6736" y="1254"/>
                      </a:cubicBezTo>
                      <a:cubicBezTo>
                        <a:pt x="6822" y="1234"/>
                        <a:pt x="6909" y="1225"/>
                        <a:pt x="6996" y="1228"/>
                      </a:cubicBezTo>
                      <a:cubicBezTo>
                        <a:pt x="7048" y="1228"/>
                        <a:pt x="7135" y="1231"/>
                        <a:pt x="7174" y="1273"/>
                      </a:cubicBezTo>
                      <a:cubicBezTo>
                        <a:pt x="7167" y="1273"/>
                        <a:pt x="7164" y="1273"/>
                        <a:pt x="7158" y="1273"/>
                      </a:cubicBezTo>
                      <a:cubicBezTo>
                        <a:pt x="7029" y="1270"/>
                        <a:pt x="6906" y="1279"/>
                        <a:pt x="6787" y="1331"/>
                      </a:cubicBezTo>
                      <a:cubicBezTo>
                        <a:pt x="6777" y="1334"/>
                        <a:pt x="6771" y="1338"/>
                        <a:pt x="6765" y="1341"/>
                      </a:cubicBezTo>
                      <a:cubicBezTo>
                        <a:pt x="6684" y="1373"/>
                        <a:pt x="6603" y="1408"/>
                        <a:pt x="6523" y="1437"/>
                      </a:cubicBezTo>
                      <a:cubicBezTo>
                        <a:pt x="6481" y="1450"/>
                        <a:pt x="6439" y="1463"/>
                        <a:pt x="6397" y="1473"/>
                      </a:cubicBezTo>
                      <a:cubicBezTo>
                        <a:pt x="6375" y="1479"/>
                        <a:pt x="6356" y="1486"/>
                        <a:pt x="6333" y="1489"/>
                      </a:cubicBezTo>
                      <a:cubicBezTo>
                        <a:pt x="6330" y="1489"/>
                        <a:pt x="6294" y="1499"/>
                        <a:pt x="6278" y="1502"/>
                      </a:cubicBezTo>
                      <a:cubicBezTo>
                        <a:pt x="6243" y="1457"/>
                        <a:pt x="6185" y="1424"/>
                        <a:pt x="6127" y="1428"/>
                      </a:cubicBezTo>
                      <a:moveTo>
                        <a:pt x="7058" y="1206"/>
                      </a:moveTo>
                      <a:lnTo>
                        <a:pt x="7058" y="1206"/>
                      </a:lnTo>
                      <a:cubicBezTo>
                        <a:pt x="6967" y="1193"/>
                        <a:pt x="6877" y="1193"/>
                        <a:pt x="6790" y="1206"/>
                      </a:cubicBezTo>
                      <a:cubicBezTo>
                        <a:pt x="6687" y="1222"/>
                        <a:pt x="6591" y="1254"/>
                        <a:pt x="6491" y="1283"/>
                      </a:cubicBezTo>
                      <a:cubicBezTo>
                        <a:pt x="6465" y="1292"/>
                        <a:pt x="6436" y="1302"/>
                        <a:pt x="6407" y="1309"/>
                      </a:cubicBezTo>
                      <a:cubicBezTo>
                        <a:pt x="6281" y="1344"/>
                        <a:pt x="6153" y="1370"/>
                        <a:pt x="6024" y="1344"/>
                      </a:cubicBezTo>
                      <a:cubicBezTo>
                        <a:pt x="6024" y="1341"/>
                        <a:pt x="6024" y="1341"/>
                        <a:pt x="6020" y="1338"/>
                      </a:cubicBezTo>
                      <a:cubicBezTo>
                        <a:pt x="6008" y="1296"/>
                        <a:pt x="5966" y="1251"/>
                        <a:pt x="5917" y="1254"/>
                      </a:cubicBezTo>
                      <a:cubicBezTo>
                        <a:pt x="5914" y="1254"/>
                        <a:pt x="5911" y="1254"/>
                        <a:pt x="5908" y="1254"/>
                      </a:cubicBezTo>
                      <a:cubicBezTo>
                        <a:pt x="5885" y="1257"/>
                        <a:pt x="5866" y="1276"/>
                        <a:pt x="5844" y="1276"/>
                      </a:cubicBezTo>
                      <a:cubicBezTo>
                        <a:pt x="5814" y="1276"/>
                        <a:pt x="5798" y="1238"/>
                        <a:pt x="5795" y="1215"/>
                      </a:cubicBezTo>
                      <a:cubicBezTo>
                        <a:pt x="5789" y="1161"/>
                        <a:pt x="5827" y="1109"/>
                        <a:pt x="5869" y="1080"/>
                      </a:cubicBezTo>
                      <a:cubicBezTo>
                        <a:pt x="5892" y="1067"/>
                        <a:pt x="5914" y="1058"/>
                        <a:pt x="5940" y="1058"/>
                      </a:cubicBezTo>
                      <a:cubicBezTo>
                        <a:pt x="5969" y="1058"/>
                        <a:pt x="6011" y="1070"/>
                        <a:pt x="6020" y="1099"/>
                      </a:cubicBezTo>
                      <a:cubicBezTo>
                        <a:pt x="6033" y="1131"/>
                        <a:pt x="6004" y="1148"/>
                        <a:pt x="5985" y="1167"/>
                      </a:cubicBezTo>
                      <a:cubicBezTo>
                        <a:pt x="5969" y="1180"/>
                        <a:pt x="5972" y="1202"/>
                        <a:pt x="5982" y="1222"/>
                      </a:cubicBezTo>
                      <a:cubicBezTo>
                        <a:pt x="5992" y="1238"/>
                        <a:pt x="6004" y="1251"/>
                        <a:pt x="6024" y="1260"/>
                      </a:cubicBezTo>
                      <a:cubicBezTo>
                        <a:pt x="6033" y="1273"/>
                        <a:pt x="6049" y="1296"/>
                        <a:pt x="6095" y="1296"/>
                      </a:cubicBezTo>
                      <a:cubicBezTo>
                        <a:pt x="6181" y="1302"/>
                        <a:pt x="6269" y="1289"/>
                        <a:pt x="6352" y="1273"/>
                      </a:cubicBezTo>
                      <a:cubicBezTo>
                        <a:pt x="6436" y="1260"/>
                        <a:pt x="6517" y="1241"/>
                        <a:pt x="6594" y="1212"/>
                      </a:cubicBezTo>
                      <a:cubicBezTo>
                        <a:pt x="6665" y="1183"/>
                        <a:pt x="6732" y="1154"/>
                        <a:pt x="6806" y="1131"/>
                      </a:cubicBezTo>
                      <a:cubicBezTo>
                        <a:pt x="6900" y="1106"/>
                        <a:pt x="7000" y="1109"/>
                        <a:pt x="7093" y="1141"/>
                      </a:cubicBezTo>
                      <a:cubicBezTo>
                        <a:pt x="7135" y="1154"/>
                        <a:pt x="7177" y="1177"/>
                        <a:pt x="7215" y="1202"/>
                      </a:cubicBezTo>
                      <a:cubicBezTo>
                        <a:pt x="7248" y="1225"/>
                        <a:pt x="7277" y="1254"/>
                        <a:pt x="7299" y="1286"/>
                      </a:cubicBezTo>
                      <a:cubicBezTo>
                        <a:pt x="7270" y="1283"/>
                        <a:pt x="7238" y="1279"/>
                        <a:pt x="7209" y="1276"/>
                      </a:cubicBezTo>
                      <a:cubicBezTo>
                        <a:pt x="7206" y="1276"/>
                        <a:pt x="7202" y="1273"/>
                        <a:pt x="7199" y="1273"/>
                      </a:cubicBezTo>
                      <a:cubicBezTo>
                        <a:pt x="7196" y="1270"/>
                        <a:pt x="7193" y="1267"/>
                        <a:pt x="7190" y="1263"/>
                      </a:cubicBezTo>
                      <a:cubicBezTo>
                        <a:pt x="7161" y="1225"/>
                        <a:pt x="7106" y="1212"/>
                        <a:pt x="7058" y="1206"/>
                      </a:cubicBezTo>
                      <a:moveTo>
                        <a:pt x="7158" y="1054"/>
                      </a:moveTo>
                      <a:lnTo>
                        <a:pt x="7158" y="1054"/>
                      </a:lnTo>
                      <a:cubicBezTo>
                        <a:pt x="7083" y="1012"/>
                        <a:pt x="7003" y="990"/>
                        <a:pt x="6919" y="990"/>
                      </a:cubicBezTo>
                      <a:cubicBezTo>
                        <a:pt x="6832" y="993"/>
                        <a:pt x="6745" y="1012"/>
                        <a:pt x="6658" y="1038"/>
                      </a:cubicBezTo>
                      <a:cubicBezTo>
                        <a:pt x="6568" y="1064"/>
                        <a:pt x="6478" y="1093"/>
                        <a:pt x="6388" y="1118"/>
                      </a:cubicBezTo>
                      <a:cubicBezTo>
                        <a:pt x="6417" y="1090"/>
                        <a:pt x="6449" y="1067"/>
                        <a:pt x="6481" y="1041"/>
                      </a:cubicBezTo>
                      <a:cubicBezTo>
                        <a:pt x="6488" y="1041"/>
                        <a:pt x="6491" y="1038"/>
                        <a:pt x="6494" y="1035"/>
                      </a:cubicBezTo>
                      <a:lnTo>
                        <a:pt x="6497" y="1032"/>
                      </a:lnTo>
                      <a:cubicBezTo>
                        <a:pt x="6665" y="917"/>
                        <a:pt x="6871" y="839"/>
                        <a:pt x="7054" y="852"/>
                      </a:cubicBezTo>
                      <a:cubicBezTo>
                        <a:pt x="7148" y="856"/>
                        <a:pt x="7238" y="885"/>
                        <a:pt x="7322" y="920"/>
                      </a:cubicBezTo>
                      <a:cubicBezTo>
                        <a:pt x="7309" y="936"/>
                        <a:pt x="7299" y="955"/>
                        <a:pt x="7290" y="974"/>
                      </a:cubicBezTo>
                      <a:cubicBezTo>
                        <a:pt x="7280" y="1003"/>
                        <a:pt x="7267" y="1038"/>
                        <a:pt x="7238" y="1058"/>
                      </a:cubicBezTo>
                      <a:cubicBezTo>
                        <a:pt x="7225" y="1067"/>
                        <a:pt x="7206" y="1070"/>
                        <a:pt x="7186" y="1070"/>
                      </a:cubicBezTo>
                      <a:cubicBezTo>
                        <a:pt x="7177" y="1064"/>
                        <a:pt x="7167" y="1058"/>
                        <a:pt x="7158" y="1054"/>
                      </a:cubicBezTo>
                      <a:moveTo>
                        <a:pt x="6864" y="788"/>
                      </a:moveTo>
                      <a:lnTo>
                        <a:pt x="6864" y="788"/>
                      </a:lnTo>
                      <a:cubicBezTo>
                        <a:pt x="6864" y="785"/>
                        <a:pt x="6864" y="785"/>
                        <a:pt x="6864" y="785"/>
                      </a:cubicBezTo>
                      <a:cubicBezTo>
                        <a:pt x="6887" y="753"/>
                        <a:pt x="6913" y="724"/>
                        <a:pt x="6942" y="698"/>
                      </a:cubicBezTo>
                      <a:cubicBezTo>
                        <a:pt x="6996" y="643"/>
                        <a:pt x="7061" y="598"/>
                        <a:pt x="7135" y="569"/>
                      </a:cubicBezTo>
                      <a:cubicBezTo>
                        <a:pt x="7212" y="537"/>
                        <a:pt x="7299" y="530"/>
                        <a:pt x="7383" y="530"/>
                      </a:cubicBezTo>
                      <a:lnTo>
                        <a:pt x="7386" y="530"/>
                      </a:lnTo>
                      <a:cubicBezTo>
                        <a:pt x="7309" y="543"/>
                        <a:pt x="7235" y="569"/>
                        <a:pt x="7161" y="598"/>
                      </a:cubicBezTo>
                      <a:cubicBezTo>
                        <a:pt x="7061" y="637"/>
                        <a:pt x="6974" y="717"/>
                        <a:pt x="6919" y="810"/>
                      </a:cubicBezTo>
                      <a:cubicBezTo>
                        <a:pt x="6916" y="814"/>
                        <a:pt x="6916" y="817"/>
                        <a:pt x="6913" y="820"/>
                      </a:cubicBezTo>
                      <a:cubicBezTo>
                        <a:pt x="6909" y="820"/>
                        <a:pt x="6906" y="823"/>
                        <a:pt x="6903" y="823"/>
                      </a:cubicBezTo>
                      <a:cubicBezTo>
                        <a:pt x="6881" y="827"/>
                        <a:pt x="6861" y="830"/>
                        <a:pt x="6838" y="833"/>
                      </a:cubicBezTo>
                      <a:cubicBezTo>
                        <a:pt x="6845" y="817"/>
                        <a:pt x="6855" y="801"/>
                        <a:pt x="6864" y="788"/>
                      </a:cubicBezTo>
                      <a:moveTo>
                        <a:pt x="8336" y="923"/>
                      </a:moveTo>
                      <a:lnTo>
                        <a:pt x="8336" y="923"/>
                      </a:lnTo>
                      <a:cubicBezTo>
                        <a:pt x="8356" y="923"/>
                        <a:pt x="8381" y="910"/>
                        <a:pt x="8391" y="891"/>
                      </a:cubicBezTo>
                      <a:cubicBezTo>
                        <a:pt x="8397" y="872"/>
                        <a:pt x="8391" y="852"/>
                        <a:pt x="8388" y="833"/>
                      </a:cubicBezTo>
                      <a:cubicBezTo>
                        <a:pt x="8381" y="810"/>
                        <a:pt x="8378" y="791"/>
                        <a:pt x="8407" y="778"/>
                      </a:cubicBezTo>
                      <a:cubicBezTo>
                        <a:pt x="8413" y="778"/>
                        <a:pt x="8420" y="775"/>
                        <a:pt x="8426" y="775"/>
                      </a:cubicBezTo>
                      <a:cubicBezTo>
                        <a:pt x="8446" y="778"/>
                        <a:pt x="8468" y="788"/>
                        <a:pt x="8484" y="804"/>
                      </a:cubicBezTo>
                      <a:cubicBezTo>
                        <a:pt x="8504" y="820"/>
                        <a:pt x="8520" y="846"/>
                        <a:pt x="8516" y="875"/>
                      </a:cubicBezTo>
                      <a:cubicBezTo>
                        <a:pt x="8516" y="901"/>
                        <a:pt x="8497" y="917"/>
                        <a:pt x="8481" y="933"/>
                      </a:cubicBezTo>
                      <a:cubicBezTo>
                        <a:pt x="8478" y="936"/>
                        <a:pt x="8475" y="939"/>
                        <a:pt x="8472" y="943"/>
                      </a:cubicBezTo>
                      <a:cubicBezTo>
                        <a:pt x="8462" y="952"/>
                        <a:pt x="8449" y="967"/>
                        <a:pt x="8429" y="983"/>
                      </a:cubicBezTo>
                      <a:cubicBezTo>
                        <a:pt x="8420" y="990"/>
                        <a:pt x="8413" y="996"/>
                        <a:pt x="8404" y="1006"/>
                      </a:cubicBezTo>
                      <a:cubicBezTo>
                        <a:pt x="8400" y="1003"/>
                        <a:pt x="8397" y="1003"/>
                        <a:pt x="8394" y="1003"/>
                      </a:cubicBezTo>
                      <a:cubicBezTo>
                        <a:pt x="8246" y="939"/>
                        <a:pt x="8111" y="843"/>
                        <a:pt x="7963" y="778"/>
                      </a:cubicBezTo>
                      <a:cubicBezTo>
                        <a:pt x="7821" y="714"/>
                        <a:pt x="7666" y="682"/>
                        <a:pt x="7512" y="707"/>
                      </a:cubicBezTo>
                      <a:cubicBezTo>
                        <a:pt x="7470" y="714"/>
                        <a:pt x="7428" y="724"/>
                        <a:pt x="7389" y="737"/>
                      </a:cubicBezTo>
                      <a:cubicBezTo>
                        <a:pt x="7351" y="750"/>
                        <a:pt x="7318" y="772"/>
                        <a:pt x="7283" y="798"/>
                      </a:cubicBezTo>
                      <a:cubicBezTo>
                        <a:pt x="7273" y="804"/>
                        <a:pt x="7267" y="810"/>
                        <a:pt x="7257" y="817"/>
                      </a:cubicBezTo>
                      <a:cubicBezTo>
                        <a:pt x="7244" y="827"/>
                        <a:pt x="7231" y="833"/>
                        <a:pt x="7215" y="843"/>
                      </a:cubicBezTo>
                      <a:cubicBezTo>
                        <a:pt x="7202" y="839"/>
                        <a:pt x="7186" y="833"/>
                        <a:pt x="7170" y="830"/>
                      </a:cubicBezTo>
                      <a:cubicBezTo>
                        <a:pt x="7141" y="823"/>
                        <a:pt x="7112" y="820"/>
                        <a:pt x="7086" y="817"/>
                      </a:cubicBezTo>
                      <a:cubicBezTo>
                        <a:pt x="7170" y="753"/>
                        <a:pt x="7257" y="685"/>
                        <a:pt x="7363" y="650"/>
                      </a:cubicBezTo>
                      <a:cubicBezTo>
                        <a:pt x="7476" y="611"/>
                        <a:pt x="7602" y="621"/>
                        <a:pt x="7715" y="643"/>
                      </a:cubicBezTo>
                      <a:cubicBezTo>
                        <a:pt x="7831" y="666"/>
                        <a:pt x="7937" y="711"/>
                        <a:pt x="8040" y="766"/>
                      </a:cubicBezTo>
                      <a:cubicBezTo>
                        <a:pt x="8114" y="807"/>
                        <a:pt x="8178" y="862"/>
                        <a:pt x="8252" y="901"/>
                      </a:cubicBezTo>
                      <a:cubicBezTo>
                        <a:pt x="8275" y="917"/>
                        <a:pt x="8301" y="926"/>
                        <a:pt x="8323" y="926"/>
                      </a:cubicBezTo>
                      <a:cubicBezTo>
                        <a:pt x="8330" y="926"/>
                        <a:pt x="8333" y="926"/>
                        <a:pt x="8336" y="923"/>
                      </a:cubicBezTo>
                      <a:moveTo>
                        <a:pt x="8214" y="830"/>
                      </a:moveTo>
                      <a:lnTo>
                        <a:pt x="8214" y="830"/>
                      </a:lnTo>
                      <a:cubicBezTo>
                        <a:pt x="8172" y="801"/>
                        <a:pt x="8140" y="778"/>
                        <a:pt x="8095" y="753"/>
                      </a:cubicBezTo>
                      <a:cubicBezTo>
                        <a:pt x="8014" y="707"/>
                        <a:pt x="7927" y="666"/>
                        <a:pt x="7840" y="640"/>
                      </a:cubicBezTo>
                      <a:cubicBezTo>
                        <a:pt x="7676" y="588"/>
                        <a:pt x="7499" y="566"/>
                        <a:pt x="7334" y="627"/>
                      </a:cubicBezTo>
                      <a:cubicBezTo>
                        <a:pt x="7328" y="630"/>
                        <a:pt x="7325" y="634"/>
                        <a:pt x="7318" y="637"/>
                      </a:cubicBezTo>
                      <a:cubicBezTo>
                        <a:pt x="7228" y="672"/>
                        <a:pt x="7148" y="730"/>
                        <a:pt x="7077" y="801"/>
                      </a:cubicBezTo>
                      <a:cubicBezTo>
                        <a:pt x="7074" y="804"/>
                        <a:pt x="7070" y="807"/>
                        <a:pt x="7064" y="810"/>
                      </a:cubicBezTo>
                      <a:cubicBezTo>
                        <a:pt x="7058" y="814"/>
                        <a:pt x="7054" y="814"/>
                        <a:pt x="7048" y="814"/>
                      </a:cubicBezTo>
                      <a:cubicBezTo>
                        <a:pt x="7013" y="814"/>
                        <a:pt x="6977" y="817"/>
                        <a:pt x="6942" y="817"/>
                      </a:cubicBezTo>
                      <a:cubicBezTo>
                        <a:pt x="7006" y="704"/>
                        <a:pt x="7128" y="637"/>
                        <a:pt x="7254" y="595"/>
                      </a:cubicBezTo>
                      <a:cubicBezTo>
                        <a:pt x="7405" y="546"/>
                        <a:pt x="7573" y="534"/>
                        <a:pt x="7724" y="585"/>
                      </a:cubicBezTo>
                      <a:cubicBezTo>
                        <a:pt x="7789" y="605"/>
                        <a:pt x="8020" y="701"/>
                        <a:pt x="8079" y="717"/>
                      </a:cubicBezTo>
                      <a:cubicBezTo>
                        <a:pt x="8088" y="720"/>
                        <a:pt x="8191" y="743"/>
                        <a:pt x="8230" y="753"/>
                      </a:cubicBezTo>
                      <a:cubicBezTo>
                        <a:pt x="8217" y="775"/>
                        <a:pt x="8211" y="801"/>
                        <a:pt x="8214" y="830"/>
                      </a:cubicBezTo>
                      <a:moveTo>
                        <a:pt x="8578" y="659"/>
                      </a:moveTo>
                      <a:lnTo>
                        <a:pt x="8578" y="659"/>
                      </a:lnTo>
                      <a:cubicBezTo>
                        <a:pt x="8604" y="659"/>
                        <a:pt x="8616" y="643"/>
                        <a:pt x="8626" y="621"/>
                      </a:cubicBezTo>
                      <a:cubicBezTo>
                        <a:pt x="8636" y="605"/>
                        <a:pt x="8648" y="598"/>
                        <a:pt x="8665" y="598"/>
                      </a:cubicBezTo>
                      <a:cubicBezTo>
                        <a:pt x="8677" y="598"/>
                        <a:pt x="8687" y="605"/>
                        <a:pt x="8694" y="617"/>
                      </a:cubicBezTo>
                      <a:cubicBezTo>
                        <a:pt x="8710" y="643"/>
                        <a:pt x="8703" y="682"/>
                        <a:pt x="8674" y="694"/>
                      </a:cubicBezTo>
                      <a:cubicBezTo>
                        <a:pt x="8658" y="701"/>
                        <a:pt x="8642" y="704"/>
                        <a:pt x="8626" y="704"/>
                      </a:cubicBezTo>
                      <a:cubicBezTo>
                        <a:pt x="8616" y="704"/>
                        <a:pt x="8607" y="704"/>
                        <a:pt x="8597" y="701"/>
                      </a:cubicBezTo>
                      <a:cubicBezTo>
                        <a:pt x="8529" y="698"/>
                        <a:pt x="8478" y="656"/>
                        <a:pt x="8413" y="650"/>
                      </a:cubicBezTo>
                      <a:cubicBezTo>
                        <a:pt x="8410" y="650"/>
                        <a:pt x="8404" y="650"/>
                        <a:pt x="8400" y="650"/>
                      </a:cubicBezTo>
                      <a:cubicBezTo>
                        <a:pt x="8343" y="650"/>
                        <a:pt x="8284" y="678"/>
                        <a:pt x="8246" y="724"/>
                      </a:cubicBezTo>
                      <a:cubicBezTo>
                        <a:pt x="8233" y="720"/>
                        <a:pt x="8198" y="714"/>
                        <a:pt x="8195" y="711"/>
                      </a:cubicBezTo>
                      <a:cubicBezTo>
                        <a:pt x="8172" y="707"/>
                        <a:pt x="8152" y="701"/>
                        <a:pt x="8130" y="694"/>
                      </a:cubicBezTo>
                      <a:cubicBezTo>
                        <a:pt x="8088" y="685"/>
                        <a:pt x="8046" y="672"/>
                        <a:pt x="8004" y="659"/>
                      </a:cubicBezTo>
                      <a:cubicBezTo>
                        <a:pt x="7924" y="630"/>
                        <a:pt x="7843" y="595"/>
                        <a:pt x="7763" y="563"/>
                      </a:cubicBezTo>
                      <a:cubicBezTo>
                        <a:pt x="7756" y="559"/>
                        <a:pt x="7747" y="556"/>
                        <a:pt x="7740" y="553"/>
                      </a:cubicBezTo>
                      <a:cubicBezTo>
                        <a:pt x="7621" y="501"/>
                        <a:pt x="7499" y="492"/>
                        <a:pt x="7370" y="495"/>
                      </a:cubicBezTo>
                      <a:cubicBezTo>
                        <a:pt x="7363" y="495"/>
                        <a:pt x="7357" y="495"/>
                        <a:pt x="7351" y="495"/>
                      </a:cubicBezTo>
                      <a:cubicBezTo>
                        <a:pt x="7393" y="453"/>
                        <a:pt x="7479" y="450"/>
                        <a:pt x="7531" y="450"/>
                      </a:cubicBezTo>
                      <a:cubicBezTo>
                        <a:pt x="7618" y="447"/>
                        <a:pt x="7705" y="457"/>
                        <a:pt x="7792" y="476"/>
                      </a:cubicBezTo>
                      <a:cubicBezTo>
                        <a:pt x="7875" y="492"/>
                        <a:pt x="7956" y="521"/>
                        <a:pt x="8040" y="546"/>
                      </a:cubicBezTo>
                      <a:lnTo>
                        <a:pt x="8043" y="546"/>
                      </a:lnTo>
                      <a:cubicBezTo>
                        <a:pt x="8059" y="553"/>
                        <a:pt x="8075" y="556"/>
                        <a:pt x="8091" y="559"/>
                      </a:cubicBezTo>
                      <a:cubicBezTo>
                        <a:pt x="8223" y="601"/>
                        <a:pt x="8365" y="630"/>
                        <a:pt x="8504" y="608"/>
                      </a:cubicBezTo>
                      <a:cubicBezTo>
                        <a:pt x="8510" y="637"/>
                        <a:pt x="8539" y="662"/>
                        <a:pt x="8574" y="659"/>
                      </a:cubicBezTo>
                      <a:lnTo>
                        <a:pt x="8574" y="659"/>
                      </a:lnTo>
                      <a:cubicBezTo>
                        <a:pt x="8578" y="659"/>
                        <a:pt x="8578" y="659"/>
                        <a:pt x="8578" y="659"/>
                      </a:cubicBezTo>
                      <a:moveTo>
                        <a:pt x="8433" y="521"/>
                      </a:moveTo>
                      <a:lnTo>
                        <a:pt x="8433" y="521"/>
                      </a:lnTo>
                      <a:cubicBezTo>
                        <a:pt x="8475" y="518"/>
                        <a:pt x="8494" y="495"/>
                        <a:pt x="8504" y="485"/>
                      </a:cubicBezTo>
                      <a:cubicBezTo>
                        <a:pt x="8523" y="476"/>
                        <a:pt x="8536" y="460"/>
                        <a:pt x="8545" y="444"/>
                      </a:cubicBezTo>
                      <a:cubicBezTo>
                        <a:pt x="8555" y="424"/>
                        <a:pt x="8558" y="405"/>
                        <a:pt x="8542" y="389"/>
                      </a:cubicBezTo>
                      <a:cubicBezTo>
                        <a:pt x="8523" y="369"/>
                        <a:pt x="8494" y="353"/>
                        <a:pt x="8507" y="321"/>
                      </a:cubicBezTo>
                      <a:cubicBezTo>
                        <a:pt x="8516" y="292"/>
                        <a:pt x="8558" y="279"/>
                        <a:pt x="8587" y="279"/>
                      </a:cubicBezTo>
                      <a:cubicBezTo>
                        <a:pt x="8613" y="279"/>
                        <a:pt x="8636" y="289"/>
                        <a:pt x="8658" y="302"/>
                      </a:cubicBezTo>
                      <a:cubicBezTo>
                        <a:pt x="8700" y="331"/>
                        <a:pt x="8739" y="382"/>
                        <a:pt x="8732" y="437"/>
                      </a:cubicBezTo>
                      <a:cubicBezTo>
                        <a:pt x="8729" y="460"/>
                        <a:pt x="8710" y="498"/>
                        <a:pt x="8684" y="498"/>
                      </a:cubicBezTo>
                      <a:cubicBezTo>
                        <a:pt x="8661" y="498"/>
                        <a:pt x="8642" y="482"/>
                        <a:pt x="8620" y="476"/>
                      </a:cubicBezTo>
                      <a:cubicBezTo>
                        <a:pt x="8616" y="476"/>
                        <a:pt x="8613" y="476"/>
                        <a:pt x="8610" y="476"/>
                      </a:cubicBezTo>
                      <a:cubicBezTo>
                        <a:pt x="8561" y="473"/>
                        <a:pt x="8520" y="518"/>
                        <a:pt x="8504" y="559"/>
                      </a:cubicBezTo>
                      <a:cubicBezTo>
                        <a:pt x="8504" y="563"/>
                        <a:pt x="8504" y="566"/>
                        <a:pt x="8504" y="566"/>
                      </a:cubicBezTo>
                      <a:cubicBezTo>
                        <a:pt x="8375" y="592"/>
                        <a:pt x="8246" y="566"/>
                        <a:pt x="8120" y="530"/>
                      </a:cubicBezTo>
                      <a:cubicBezTo>
                        <a:pt x="8091" y="524"/>
                        <a:pt x="8062" y="514"/>
                        <a:pt x="8033" y="505"/>
                      </a:cubicBezTo>
                      <a:cubicBezTo>
                        <a:pt x="7937" y="476"/>
                        <a:pt x="7840" y="444"/>
                        <a:pt x="7737" y="427"/>
                      </a:cubicBezTo>
                      <a:cubicBezTo>
                        <a:pt x="7650" y="414"/>
                        <a:pt x="7557" y="414"/>
                        <a:pt x="7470" y="427"/>
                      </a:cubicBezTo>
                      <a:cubicBezTo>
                        <a:pt x="7422" y="434"/>
                        <a:pt x="7367" y="447"/>
                        <a:pt x="7338" y="485"/>
                      </a:cubicBezTo>
                      <a:cubicBezTo>
                        <a:pt x="7334" y="489"/>
                        <a:pt x="7331" y="492"/>
                        <a:pt x="7328" y="495"/>
                      </a:cubicBezTo>
                      <a:cubicBezTo>
                        <a:pt x="7325" y="498"/>
                        <a:pt x="7322" y="498"/>
                        <a:pt x="7318" y="498"/>
                      </a:cubicBezTo>
                      <a:cubicBezTo>
                        <a:pt x="7290" y="501"/>
                        <a:pt x="7257" y="505"/>
                        <a:pt x="7225" y="508"/>
                      </a:cubicBezTo>
                      <a:cubicBezTo>
                        <a:pt x="7251" y="476"/>
                        <a:pt x="7280" y="447"/>
                        <a:pt x="7312" y="424"/>
                      </a:cubicBezTo>
                      <a:cubicBezTo>
                        <a:pt x="7351" y="398"/>
                        <a:pt x="7389" y="379"/>
                        <a:pt x="7434" y="363"/>
                      </a:cubicBezTo>
                      <a:cubicBezTo>
                        <a:pt x="7528" y="331"/>
                        <a:pt x="7627" y="328"/>
                        <a:pt x="7721" y="353"/>
                      </a:cubicBezTo>
                      <a:cubicBezTo>
                        <a:pt x="7795" y="376"/>
                        <a:pt x="7863" y="408"/>
                        <a:pt x="7934" y="434"/>
                      </a:cubicBezTo>
                      <a:cubicBezTo>
                        <a:pt x="8011" y="466"/>
                        <a:pt x="8091" y="482"/>
                        <a:pt x="8175" y="498"/>
                      </a:cubicBezTo>
                      <a:cubicBezTo>
                        <a:pt x="8259" y="511"/>
                        <a:pt x="8346" y="524"/>
                        <a:pt x="8433" y="521"/>
                      </a:cubicBezTo>
                      <a:moveTo>
                        <a:pt x="8049" y="1428"/>
                      </a:moveTo>
                      <a:lnTo>
                        <a:pt x="8049" y="1428"/>
                      </a:lnTo>
                      <a:cubicBezTo>
                        <a:pt x="8046" y="1428"/>
                        <a:pt x="8040" y="1428"/>
                        <a:pt x="8037" y="1428"/>
                      </a:cubicBezTo>
                      <a:cubicBezTo>
                        <a:pt x="7972" y="1434"/>
                        <a:pt x="7917" y="1476"/>
                        <a:pt x="7853" y="1479"/>
                      </a:cubicBezTo>
                      <a:cubicBezTo>
                        <a:pt x="7843" y="1479"/>
                        <a:pt x="7834" y="1483"/>
                        <a:pt x="7824" y="1483"/>
                      </a:cubicBezTo>
                      <a:cubicBezTo>
                        <a:pt x="7808" y="1479"/>
                        <a:pt x="7789" y="1479"/>
                        <a:pt x="7776" y="1473"/>
                      </a:cubicBezTo>
                      <a:cubicBezTo>
                        <a:pt x="7747" y="1460"/>
                        <a:pt x="7740" y="1421"/>
                        <a:pt x="7753" y="1395"/>
                      </a:cubicBezTo>
                      <a:cubicBezTo>
                        <a:pt x="7763" y="1383"/>
                        <a:pt x="7772" y="1376"/>
                        <a:pt x="7785" y="1376"/>
                      </a:cubicBezTo>
                      <a:cubicBezTo>
                        <a:pt x="7798" y="1376"/>
                        <a:pt x="7815" y="1383"/>
                        <a:pt x="7821" y="1399"/>
                      </a:cubicBezTo>
                      <a:cubicBezTo>
                        <a:pt x="7834" y="1421"/>
                        <a:pt x="7847" y="1434"/>
                        <a:pt x="7872" y="1437"/>
                      </a:cubicBezTo>
                      <a:lnTo>
                        <a:pt x="7872" y="1437"/>
                      </a:lnTo>
                      <a:lnTo>
                        <a:pt x="7872" y="1437"/>
                      </a:lnTo>
                      <a:cubicBezTo>
                        <a:pt x="7911" y="1441"/>
                        <a:pt x="7940" y="1415"/>
                        <a:pt x="7947" y="1386"/>
                      </a:cubicBezTo>
                      <a:cubicBezTo>
                        <a:pt x="8085" y="1408"/>
                        <a:pt x="8227" y="1379"/>
                        <a:pt x="8359" y="1338"/>
                      </a:cubicBezTo>
                      <a:cubicBezTo>
                        <a:pt x="8375" y="1334"/>
                        <a:pt x="8391" y="1328"/>
                        <a:pt x="8404" y="1325"/>
                      </a:cubicBezTo>
                      <a:cubicBezTo>
                        <a:pt x="8407" y="1325"/>
                        <a:pt x="8407" y="1325"/>
                        <a:pt x="8410" y="1322"/>
                      </a:cubicBezTo>
                      <a:cubicBezTo>
                        <a:pt x="8494" y="1299"/>
                        <a:pt x="8574" y="1270"/>
                        <a:pt x="8658" y="1254"/>
                      </a:cubicBezTo>
                      <a:cubicBezTo>
                        <a:pt x="8745" y="1234"/>
                        <a:pt x="8832" y="1225"/>
                        <a:pt x="8919" y="1228"/>
                      </a:cubicBezTo>
                      <a:cubicBezTo>
                        <a:pt x="8971" y="1228"/>
                        <a:pt x="9057" y="1231"/>
                        <a:pt x="9096" y="1273"/>
                      </a:cubicBezTo>
                      <a:cubicBezTo>
                        <a:pt x="9090" y="1273"/>
                        <a:pt x="9086" y="1273"/>
                        <a:pt x="9080" y="1273"/>
                      </a:cubicBezTo>
                      <a:cubicBezTo>
                        <a:pt x="8951" y="1270"/>
                        <a:pt x="8829" y="1279"/>
                        <a:pt x="8710" y="1331"/>
                      </a:cubicBezTo>
                      <a:cubicBezTo>
                        <a:pt x="8700" y="1334"/>
                        <a:pt x="8694" y="1338"/>
                        <a:pt x="8687" y="1341"/>
                      </a:cubicBezTo>
                      <a:cubicBezTo>
                        <a:pt x="8607" y="1373"/>
                        <a:pt x="8526" y="1408"/>
                        <a:pt x="8446" y="1437"/>
                      </a:cubicBezTo>
                      <a:cubicBezTo>
                        <a:pt x="8404" y="1450"/>
                        <a:pt x="8362" y="1463"/>
                        <a:pt x="8320" y="1473"/>
                      </a:cubicBezTo>
                      <a:cubicBezTo>
                        <a:pt x="8297" y="1479"/>
                        <a:pt x="8278" y="1486"/>
                        <a:pt x="8256" y="1489"/>
                      </a:cubicBezTo>
                      <a:cubicBezTo>
                        <a:pt x="8252" y="1489"/>
                        <a:pt x="8217" y="1499"/>
                        <a:pt x="8204" y="1502"/>
                      </a:cubicBezTo>
                      <a:cubicBezTo>
                        <a:pt x="8165" y="1457"/>
                        <a:pt x="8107" y="1424"/>
                        <a:pt x="8049" y="1428"/>
                      </a:cubicBezTo>
                      <a:moveTo>
                        <a:pt x="8980" y="1206"/>
                      </a:moveTo>
                      <a:lnTo>
                        <a:pt x="8980" y="1206"/>
                      </a:lnTo>
                      <a:cubicBezTo>
                        <a:pt x="8890" y="1193"/>
                        <a:pt x="8800" y="1193"/>
                        <a:pt x="8713" y="1206"/>
                      </a:cubicBezTo>
                      <a:cubicBezTo>
                        <a:pt x="8610" y="1222"/>
                        <a:pt x="8513" y="1254"/>
                        <a:pt x="8413" y="1283"/>
                      </a:cubicBezTo>
                      <a:cubicBezTo>
                        <a:pt x="8388" y="1292"/>
                        <a:pt x="8359" y="1302"/>
                        <a:pt x="8330" y="1309"/>
                      </a:cubicBezTo>
                      <a:cubicBezTo>
                        <a:pt x="8204" y="1344"/>
                        <a:pt x="8075" y="1370"/>
                        <a:pt x="7947" y="1344"/>
                      </a:cubicBezTo>
                      <a:cubicBezTo>
                        <a:pt x="7947" y="1341"/>
                        <a:pt x="7947" y="1341"/>
                        <a:pt x="7943" y="1338"/>
                      </a:cubicBezTo>
                      <a:cubicBezTo>
                        <a:pt x="7930" y="1296"/>
                        <a:pt x="7888" y="1251"/>
                        <a:pt x="7840" y="1254"/>
                      </a:cubicBezTo>
                      <a:cubicBezTo>
                        <a:pt x="7837" y="1254"/>
                        <a:pt x="7834" y="1254"/>
                        <a:pt x="7831" y="1254"/>
                      </a:cubicBezTo>
                      <a:cubicBezTo>
                        <a:pt x="7808" y="1257"/>
                        <a:pt x="7789" y="1276"/>
                        <a:pt x="7766" y="1276"/>
                      </a:cubicBezTo>
                      <a:cubicBezTo>
                        <a:pt x="7737" y="1276"/>
                        <a:pt x="7721" y="1238"/>
                        <a:pt x="7718" y="1215"/>
                      </a:cubicBezTo>
                      <a:cubicBezTo>
                        <a:pt x="7711" y="1161"/>
                        <a:pt x="7750" y="1109"/>
                        <a:pt x="7792" y="1080"/>
                      </a:cubicBezTo>
                      <a:cubicBezTo>
                        <a:pt x="7815" y="1067"/>
                        <a:pt x="7837" y="1058"/>
                        <a:pt x="7863" y="1058"/>
                      </a:cubicBezTo>
                      <a:cubicBezTo>
                        <a:pt x="7892" y="1058"/>
                        <a:pt x="7934" y="1070"/>
                        <a:pt x="7943" y="1099"/>
                      </a:cubicBezTo>
                      <a:cubicBezTo>
                        <a:pt x="7956" y="1131"/>
                        <a:pt x="7927" y="1148"/>
                        <a:pt x="7908" y="1167"/>
                      </a:cubicBezTo>
                      <a:cubicBezTo>
                        <a:pt x="7892" y="1180"/>
                        <a:pt x="7895" y="1202"/>
                        <a:pt x="7904" y="1222"/>
                      </a:cubicBezTo>
                      <a:cubicBezTo>
                        <a:pt x="7914" y="1238"/>
                        <a:pt x="7927" y="1251"/>
                        <a:pt x="7947" y="1260"/>
                      </a:cubicBezTo>
                      <a:cubicBezTo>
                        <a:pt x="7956" y="1273"/>
                        <a:pt x="7972" y="1296"/>
                        <a:pt x="8017" y="1296"/>
                      </a:cubicBezTo>
                      <a:cubicBezTo>
                        <a:pt x="8104" y="1302"/>
                        <a:pt x="8191" y="1289"/>
                        <a:pt x="8275" y="1273"/>
                      </a:cubicBezTo>
                      <a:cubicBezTo>
                        <a:pt x="8359" y="1260"/>
                        <a:pt x="8439" y="1241"/>
                        <a:pt x="8516" y="1212"/>
                      </a:cubicBezTo>
                      <a:cubicBezTo>
                        <a:pt x="8587" y="1183"/>
                        <a:pt x="8655" y="1154"/>
                        <a:pt x="8729" y="1131"/>
                      </a:cubicBezTo>
                      <a:cubicBezTo>
                        <a:pt x="8822" y="1106"/>
                        <a:pt x="8922" y="1109"/>
                        <a:pt x="9016" y="1141"/>
                      </a:cubicBezTo>
                      <a:cubicBezTo>
                        <a:pt x="9057" y="1154"/>
                        <a:pt x="9099" y="1177"/>
                        <a:pt x="9138" y="1202"/>
                      </a:cubicBezTo>
                      <a:cubicBezTo>
                        <a:pt x="9170" y="1225"/>
                        <a:pt x="9199" y="1254"/>
                        <a:pt x="9222" y="1286"/>
                      </a:cubicBezTo>
                      <a:cubicBezTo>
                        <a:pt x="9193" y="1283"/>
                        <a:pt x="9161" y="1279"/>
                        <a:pt x="9132" y="1276"/>
                      </a:cubicBezTo>
                      <a:cubicBezTo>
                        <a:pt x="9129" y="1276"/>
                        <a:pt x="9125" y="1273"/>
                        <a:pt x="9122" y="1273"/>
                      </a:cubicBezTo>
                      <a:cubicBezTo>
                        <a:pt x="9119" y="1270"/>
                        <a:pt x="9116" y="1267"/>
                        <a:pt x="9112" y="1263"/>
                      </a:cubicBezTo>
                      <a:cubicBezTo>
                        <a:pt x="9083" y="1225"/>
                        <a:pt x="9029" y="1212"/>
                        <a:pt x="8980" y="1206"/>
                      </a:cubicBezTo>
                      <a:moveTo>
                        <a:pt x="9080" y="1054"/>
                      </a:moveTo>
                      <a:lnTo>
                        <a:pt x="9080" y="1054"/>
                      </a:lnTo>
                      <a:cubicBezTo>
                        <a:pt x="9006" y="1012"/>
                        <a:pt x="8925" y="990"/>
                        <a:pt x="8845" y="990"/>
                      </a:cubicBezTo>
                      <a:cubicBezTo>
                        <a:pt x="8755" y="993"/>
                        <a:pt x="8668" y="1012"/>
                        <a:pt x="8581" y="1038"/>
                      </a:cubicBezTo>
                      <a:cubicBezTo>
                        <a:pt x="8491" y="1064"/>
                        <a:pt x="8400" y="1093"/>
                        <a:pt x="8310" y="1118"/>
                      </a:cubicBezTo>
                      <a:cubicBezTo>
                        <a:pt x="8339" y="1090"/>
                        <a:pt x="8372" y="1067"/>
                        <a:pt x="8404" y="1041"/>
                      </a:cubicBezTo>
                      <a:cubicBezTo>
                        <a:pt x="8410" y="1041"/>
                        <a:pt x="8413" y="1038"/>
                        <a:pt x="8416" y="1035"/>
                      </a:cubicBezTo>
                      <a:lnTo>
                        <a:pt x="8420" y="1032"/>
                      </a:lnTo>
                      <a:cubicBezTo>
                        <a:pt x="8587" y="917"/>
                        <a:pt x="8793" y="839"/>
                        <a:pt x="8977" y="852"/>
                      </a:cubicBezTo>
                      <a:cubicBezTo>
                        <a:pt x="9070" y="856"/>
                        <a:pt x="9161" y="885"/>
                        <a:pt x="9244" y="920"/>
                      </a:cubicBezTo>
                      <a:cubicBezTo>
                        <a:pt x="9231" y="936"/>
                        <a:pt x="9222" y="955"/>
                        <a:pt x="9212" y="974"/>
                      </a:cubicBezTo>
                      <a:cubicBezTo>
                        <a:pt x="9202" y="1003"/>
                        <a:pt x="9189" y="1038"/>
                        <a:pt x="9164" y="1058"/>
                      </a:cubicBezTo>
                      <a:cubicBezTo>
                        <a:pt x="9148" y="1067"/>
                        <a:pt x="9129" y="1070"/>
                        <a:pt x="9109" y="1070"/>
                      </a:cubicBezTo>
                      <a:cubicBezTo>
                        <a:pt x="9099" y="1064"/>
                        <a:pt x="9090" y="1058"/>
                        <a:pt x="9080" y="1054"/>
                      </a:cubicBezTo>
                      <a:moveTo>
                        <a:pt x="8787" y="788"/>
                      </a:moveTo>
                      <a:lnTo>
                        <a:pt x="8787" y="788"/>
                      </a:lnTo>
                      <a:cubicBezTo>
                        <a:pt x="8787" y="785"/>
                        <a:pt x="8787" y="785"/>
                        <a:pt x="8787" y="785"/>
                      </a:cubicBezTo>
                      <a:cubicBezTo>
                        <a:pt x="8809" y="753"/>
                        <a:pt x="8835" y="724"/>
                        <a:pt x="8864" y="698"/>
                      </a:cubicBezTo>
                      <a:cubicBezTo>
                        <a:pt x="8919" y="643"/>
                        <a:pt x="8984" y="598"/>
                        <a:pt x="9057" y="569"/>
                      </a:cubicBezTo>
                      <a:cubicBezTo>
                        <a:pt x="9135" y="537"/>
                        <a:pt x="9222" y="530"/>
                        <a:pt x="9305" y="530"/>
                      </a:cubicBezTo>
                      <a:lnTo>
                        <a:pt x="9309" y="530"/>
                      </a:lnTo>
                      <a:cubicBezTo>
                        <a:pt x="9231" y="543"/>
                        <a:pt x="9157" y="569"/>
                        <a:pt x="9083" y="598"/>
                      </a:cubicBezTo>
                      <a:cubicBezTo>
                        <a:pt x="8984" y="637"/>
                        <a:pt x="8897" y="717"/>
                        <a:pt x="8842" y="810"/>
                      </a:cubicBezTo>
                      <a:cubicBezTo>
                        <a:pt x="8839" y="814"/>
                        <a:pt x="8839" y="817"/>
                        <a:pt x="8835" y="820"/>
                      </a:cubicBezTo>
                      <a:cubicBezTo>
                        <a:pt x="8832" y="820"/>
                        <a:pt x="8829" y="823"/>
                        <a:pt x="8826" y="823"/>
                      </a:cubicBezTo>
                      <a:cubicBezTo>
                        <a:pt x="8803" y="827"/>
                        <a:pt x="8784" y="830"/>
                        <a:pt x="8761" y="833"/>
                      </a:cubicBezTo>
                      <a:cubicBezTo>
                        <a:pt x="8768" y="817"/>
                        <a:pt x="8777" y="801"/>
                        <a:pt x="8787" y="788"/>
                      </a:cubicBezTo>
                      <a:moveTo>
                        <a:pt x="10259" y="923"/>
                      </a:moveTo>
                      <a:lnTo>
                        <a:pt x="10259" y="923"/>
                      </a:lnTo>
                      <a:cubicBezTo>
                        <a:pt x="10278" y="923"/>
                        <a:pt x="10304" y="910"/>
                        <a:pt x="10314" y="891"/>
                      </a:cubicBezTo>
                      <a:cubicBezTo>
                        <a:pt x="10320" y="872"/>
                        <a:pt x="10314" y="852"/>
                        <a:pt x="10310" y="833"/>
                      </a:cubicBezTo>
                      <a:cubicBezTo>
                        <a:pt x="10304" y="810"/>
                        <a:pt x="10301" y="791"/>
                        <a:pt x="10330" y="778"/>
                      </a:cubicBezTo>
                      <a:cubicBezTo>
                        <a:pt x="10336" y="778"/>
                        <a:pt x="10343" y="775"/>
                        <a:pt x="10349" y="775"/>
                      </a:cubicBezTo>
                      <a:cubicBezTo>
                        <a:pt x="10368" y="778"/>
                        <a:pt x="10391" y="788"/>
                        <a:pt x="10407" y="804"/>
                      </a:cubicBezTo>
                      <a:cubicBezTo>
                        <a:pt x="10426" y="820"/>
                        <a:pt x="10443" y="846"/>
                        <a:pt x="10439" y="875"/>
                      </a:cubicBezTo>
                      <a:cubicBezTo>
                        <a:pt x="10439" y="901"/>
                        <a:pt x="10420" y="917"/>
                        <a:pt x="10404" y="933"/>
                      </a:cubicBezTo>
                      <a:cubicBezTo>
                        <a:pt x="10400" y="936"/>
                        <a:pt x="10397" y="939"/>
                        <a:pt x="10394" y="943"/>
                      </a:cubicBezTo>
                      <a:cubicBezTo>
                        <a:pt x="10384" y="952"/>
                        <a:pt x="10371" y="967"/>
                        <a:pt x="10352" y="983"/>
                      </a:cubicBezTo>
                      <a:cubicBezTo>
                        <a:pt x="10343" y="990"/>
                        <a:pt x="10336" y="996"/>
                        <a:pt x="10327" y="1006"/>
                      </a:cubicBezTo>
                      <a:cubicBezTo>
                        <a:pt x="10323" y="1003"/>
                        <a:pt x="10320" y="1003"/>
                        <a:pt x="10317" y="1003"/>
                      </a:cubicBezTo>
                      <a:cubicBezTo>
                        <a:pt x="10169" y="939"/>
                        <a:pt x="10033" y="843"/>
                        <a:pt x="9885" y="778"/>
                      </a:cubicBezTo>
                      <a:cubicBezTo>
                        <a:pt x="9743" y="714"/>
                        <a:pt x="9589" y="682"/>
                        <a:pt x="9434" y="707"/>
                      </a:cubicBezTo>
                      <a:cubicBezTo>
                        <a:pt x="9393" y="714"/>
                        <a:pt x="9351" y="724"/>
                        <a:pt x="9312" y="737"/>
                      </a:cubicBezTo>
                      <a:cubicBezTo>
                        <a:pt x="9273" y="750"/>
                        <a:pt x="9241" y="772"/>
                        <a:pt x="9206" y="798"/>
                      </a:cubicBezTo>
                      <a:cubicBezTo>
                        <a:pt x="9196" y="804"/>
                        <a:pt x="9189" y="810"/>
                        <a:pt x="9180" y="817"/>
                      </a:cubicBezTo>
                      <a:cubicBezTo>
                        <a:pt x="9167" y="827"/>
                        <a:pt x="9154" y="833"/>
                        <a:pt x="9138" y="843"/>
                      </a:cubicBezTo>
                      <a:cubicBezTo>
                        <a:pt x="9125" y="839"/>
                        <a:pt x="9109" y="833"/>
                        <a:pt x="9093" y="830"/>
                      </a:cubicBezTo>
                      <a:cubicBezTo>
                        <a:pt x="9064" y="823"/>
                        <a:pt x="9038" y="820"/>
                        <a:pt x="9009" y="817"/>
                      </a:cubicBezTo>
                      <a:cubicBezTo>
                        <a:pt x="9093" y="753"/>
                        <a:pt x="9180" y="685"/>
                        <a:pt x="9286" y="650"/>
                      </a:cubicBezTo>
                      <a:cubicBezTo>
                        <a:pt x="9399" y="611"/>
                        <a:pt x="9525" y="621"/>
                        <a:pt x="9637" y="643"/>
                      </a:cubicBezTo>
                      <a:cubicBezTo>
                        <a:pt x="9753" y="666"/>
                        <a:pt x="9859" y="711"/>
                        <a:pt x="9962" y="766"/>
                      </a:cubicBezTo>
                      <a:cubicBezTo>
                        <a:pt x="10037" y="807"/>
                        <a:pt x="10101" y="862"/>
                        <a:pt x="10175" y="901"/>
                      </a:cubicBezTo>
                      <a:cubicBezTo>
                        <a:pt x="10198" y="917"/>
                        <a:pt x="10223" y="926"/>
                        <a:pt x="10246" y="926"/>
                      </a:cubicBezTo>
                      <a:cubicBezTo>
                        <a:pt x="10252" y="926"/>
                        <a:pt x="10255" y="926"/>
                        <a:pt x="10259" y="923"/>
                      </a:cubicBezTo>
                      <a:moveTo>
                        <a:pt x="10136" y="830"/>
                      </a:moveTo>
                      <a:lnTo>
                        <a:pt x="10136" y="830"/>
                      </a:lnTo>
                      <a:cubicBezTo>
                        <a:pt x="10095" y="801"/>
                        <a:pt x="10062" y="778"/>
                        <a:pt x="10017" y="753"/>
                      </a:cubicBezTo>
                      <a:cubicBezTo>
                        <a:pt x="9937" y="707"/>
                        <a:pt x="9850" y="666"/>
                        <a:pt x="9763" y="640"/>
                      </a:cubicBezTo>
                      <a:cubicBezTo>
                        <a:pt x="9598" y="588"/>
                        <a:pt x="9421" y="566"/>
                        <a:pt x="9257" y="627"/>
                      </a:cubicBezTo>
                      <a:cubicBezTo>
                        <a:pt x="9251" y="630"/>
                        <a:pt x="9248" y="634"/>
                        <a:pt x="9241" y="637"/>
                      </a:cubicBezTo>
                      <a:cubicBezTo>
                        <a:pt x="9151" y="672"/>
                        <a:pt x="9070" y="730"/>
                        <a:pt x="9000" y="801"/>
                      </a:cubicBezTo>
                      <a:cubicBezTo>
                        <a:pt x="8996" y="804"/>
                        <a:pt x="8993" y="807"/>
                        <a:pt x="8987" y="810"/>
                      </a:cubicBezTo>
                      <a:cubicBezTo>
                        <a:pt x="8984" y="814"/>
                        <a:pt x="8977" y="814"/>
                        <a:pt x="8971" y="814"/>
                      </a:cubicBezTo>
                      <a:cubicBezTo>
                        <a:pt x="8935" y="814"/>
                        <a:pt x="8900" y="817"/>
                        <a:pt x="8864" y="817"/>
                      </a:cubicBezTo>
                      <a:cubicBezTo>
                        <a:pt x="8929" y="704"/>
                        <a:pt x="9051" y="637"/>
                        <a:pt x="9177" y="595"/>
                      </a:cubicBezTo>
                      <a:cubicBezTo>
                        <a:pt x="9328" y="546"/>
                        <a:pt x="9496" y="534"/>
                        <a:pt x="9647" y="585"/>
                      </a:cubicBezTo>
                      <a:cubicBezTo>
                        <a:pt x="9711" y="605"/>
                        <a:pt x="9943" y="701"/>
                        <a:pt x="10001" y="717"/>
                      </a:cubicBezTo>
                      <a:cubicBezTo>
                        <a:pt x="10011" y="720"/>
                        <a:pt x="10114" y="743"/>
                        <a:pt x="10152" y="753"/>
                      </a:cubicBezTo>
                      <a:cubicBezTo>
                        <a:pt x="10140" y="775"/>
                        <a:pt x="10133" y="801"/>
                        <a:pt x="10136" y="830"/>
                      </a:cubicBezTo>
                      <a:moveTo>
                        <a:pt x="10500" y="659"/>
                      </a:moveTo>
                      <a:lnTo>
                        <a:pt x="10500" y="659"/>
                      </a:lnTo>
                      <a:cubicBezTo>
                        <a:pt x="10526" y="659"/>
                        <a:pt x="10539" y="643"/>
                        <a:pt x="10549" y="621"/>
                      </a:cubicBezTo>
                      <a:cubicBezTo>
                        <a:pt x="10558" y="605"/>
                        <a:pt x="10571" y="598"/>
                        <a:pt x="10587" y="598"/>
                      </a:cubicBezTo>
                      <a:cubicBezTo>
                        <a:pt x="10600" y="598"/>
                        <a:pt x="10610" y="605"/>
                        <a:pt x="10616" y="617"/>
                      </a:cubicBezTo>
                      <a:cubicBezTo>
                        <a:pt x="10632" y="643"/>
                        <a:pt x="10626" y="682"/>
                        <a:pt x="10597" y="694"/>
                      </a:cubicBezTo>
                      <a:cubicBezTo>
                        <a:pt x="10584" y="701"/>
                        <a:pt x="10565" y="704"/>
                        <a:pt x="10549" y="704"/>
                      </a:cubicBezTo>
                      <a:cubicBezTo>
                        <a:pt x="10539" y="704"/>
                        <a:pt x="10529" y="704"/>
                        <a:pt x="10520" y="701"/>
                      </a:cubicBezTo>
                      <a:cubicBezTo>
                        <a:pt x="10455" y="698"/>
                        <a:pt x="10400" y="656"/>
                        <a:pt x="10336" y="650"/>
                      </a:cubicBezTo>
                      <a:cubicBezTo>
                        <a:pt x="10333" y="650"/>
                        <a:pt x="10327" y="650"/>
                        <a:pt x="10323" y="650"/>
                      </a:cubicBezTo>
                      <a:cubicBezTo>
                        <a:pt x="10265" y="650"/>
                        <a:pt x="10207" y="678"/>
                        <a:pt x="10169" y="724"/>
                      </a:cubicBezTo>
                      <a:cubicBezTo>
                        <a:pt x="10156" y="720"/>
                        <a:pt x="10120" y="714"/>
                        <a:pt x="10117" y="711"/>
                      </a:cubicBezTo>
                      <a:cubicBezTo>
                        <a:pt x="10095" y="707"/>
                        <a:pt x="10075" y="701"/>
                        <a:pt x="10053" y="694"/>
                      </a:cubicBezTo>
                      <a:cubicBezTo>
                        <a:pt x="10011" y="685"/>
                        <a:pt x="9969" y="672"/>
                        <a:pt x="9927" y="659"/>
                      </a:cubicBezTo>
                      <a:cubicBezTo>
                        <a:pt x="9846" y="630"/>
                        <a:pt x="9766" y="595"/>
                        <a:pt x="9686" y="563"/>
                      </a:cubicBezTo>
                      <a:cubicBezTo>
                        <a:pt x="9679" y="559"/>
                        <a:pt x="9670" y="556"/>
                        <a:pt x="9663" y="553"/>
                      </a:cubicBezTo>
                      <a:cubicBezTo>
                        <a:pt x="9544" y="501"/>
                        <a:pt x="9421" y="492"/>
                        <a:pt x="9293" y="495"/>
                      </a:cubicBezTo>
                      <a:cubicBezTo>
                        <a:pt x="9286" y="495"/>
                        <a:pt x="9280" y="495"/>
                        <a:pt x="9273" y="495"/>
                      </a:cubicBezTo>
                      <a:cubicBezTo>
                        <a:pt x="9315" y="453"/>
                        <a:pt x="9402" y="450"/>
                        <a:pt x="9454" y="450"/>
                      </a:cubicBezTo>
                      <a:cubicBezTo>
                        <a:pt x="9541" y="447"/>
                        <a:pt x="9628" y="457"/>
                        <a:pt x="9714" y="476"/>
                      </a:cubicBezTo>
                      <a:cubicBezTo>
                        <a:pt x="9798" y="492"/>
                        <a:pt x="9879" y="521"/>
                        <a:pt x="9962" y="546"/>
                      </a:cubicBezTo>
                      <a:cubicBezTo>
                        <a:pt x="9962" y="546"/>
                        <a:pt x="9966" y="546"/>
                        <a:pt x="9969" y="546"/>
                      </a:cubicBezTo>
                      <a:cubicBezTo>
                        <a:pt x="9982" y="553"/>
                        <a:pt x="9998" y="556"/>
                        <a:pt x="10014" y="559"/>
                      </a:cubicBezTo>
                      <a:cubicBezTo>
                        <a:pt x="10146" y="601"/>
                        <a:pt x="10288" y="630"/>
                        <a:pt x="10426" y="608"/>
                      </a:cubicBezTo>
                      <a:cubicBezTo>
                        <a:pt x="10433" y="637"/>
                        <a:pt x="10462" y="662"/>
                        <a:pt x="10497" y="659"/>
                      </a:cubicBezTo>
                      <a:lnTo>
                        <a:pt x="10497" y="659"/>
                      </a:lnTo>
                      <a:cubicBezTo>
                        <a:pt x="10500" y="659"/>
                        <a:pt x="10500" y="659"/>
                        <a:pt x="10500" y="659"/>
                      </a:cubicBezTo>
                      <a:moveTo>
                        <a:pt x="10355" y="521"/>
                      </a:moveTo>
                      <a:lnTo>
                        <a:pt x="10355" y="521"/>
                      </a:lnTo>
                      <a:cubicBezTo>
                        <a:pt x="10397" y="518"/>
                        <a:pt x="10417" y="495"/>
                        <a:pt x="10426" y="485"/>
                      </a:cubicBezTo>
                      <a:cubicBezTo>
                        <a:pt x="10446" y="476"/>
                        <a:pt x="10459" y="460"/>
                        <a:pt x="10468" y="444"/>
                      </a:cubicBezTo>
                      <a:cubicBezTo>
                        <a:pt x="10478" y="424"/>
                        <a:pt x="10481" y="405"/>
                        <a:pt x="10465" y="389"/>
                      </a:cubicBezTo>
                      <a:cubicBezTo>
                        <a:pt x="10446" y="369"/>
                        <a:pt x="10417" y="353"/>
                        <a:pt x="10430" y="321"/>
                      </a:cubicBezTo>
                      <a:cubicBezTo>
                        <a:pt x="10439" y="292"/>
                        <a:pt x="10481" y="279"/>
                        <a:pt x="10510" y="279"/>
                      </a:cubicBezTo>
                      <a:cubicBezTo>
                        <a:pt x="10536" y="279"/>
                        <a:pt x="10558" y="289"/>
                        <a:pt x="10581" y="302"/>
                      </a:cubicBezTo>
                      <a:cubicBezTo>
                        <a:pt x="10623" y="331"/>
                        <a:pt x="10661" y="382"/>
                        <a:pt x="10655" y="437"/>
                      </a:cubicBezTo>
                      <a:cubicBezTo>
                        <a:pt x="10652" y="460"/>
                        <a:pt x="10632" y="498"/>
                        <a:pt x="10607" y="498"/>
                      </a:cubicBezTo>
                      <a:cubicBezTo>
                        <a:pt x="10584" y="498"/>
                        <a:pt x="10565" y="482"/>
                        <a:pt x="10542" y="476"/>
                      </a:cubicBezTo>
                      <a:cubicBezTo>
                        <a:pt x="10539" y="476"/>
                        <a:pt x="10536" y="476"/>
                        <a:pt x="10532" y="476"/>
                      </a:cubicBezTo>
                      <a:cubicBezTo>
                        <a:pt x="10484" y="473"/>
                        <a:pt x="10443" y="518"/>
                        <a:pt x="10426" y="559"/>
                      </a:cubicBezTo>
                      <a:cubicBezTo>
                        <a:pt x="10426" y="563"/>
                        <a:pt x="10426" y="566"/>
                        <a:pt x="10426" y="566"/>
                      </a:cubicBezTo>
                      <a:cubicBezTo>
                        <a:pt x="10298" y="592"/>
                        <a:pt x="10169" y="566"/>
                        <a:pt x="10043" y="530"/>
                      </a:cubicBezTo>
                      <a:cubicBezTo>
                        <a:pt x="10014" y="524"/>
                        <a:pt x="9985" y="514"/>
                        <a:pt x="9956" y="505"/>
                      </a:cubicBezTo>
                      <a:cubicBezTo>
                        <a:pt x="9859" y="476"/>
                        <a:pt x="9763" y="444"/>
                        <a:pt x="9660" y="427"/>
                      </a:cubicBezTo>
                      <a:cubicBezTo>
                        <a:pt x="9573" y="414"/>
                        <a:pt x="9479" y="414"/>
                        <a:pt x="9393" y="427"/>
                      </a:cubicBezTo>
                      <a:cubicBezTo>
                        <a:pt x="9344" y="434"/>
                        <a:pt x="9289" y="447"/>
                        <a:pt x="9261" y="485"/>
                      </a:cubicBezTo>
                      <a:cubicBezTo>
                        <a:pt x="9257" y="489"/>
                        <a:pt x="9254" y="492"/>
                        <a:pt x="9251" y="495"/>
                      </a:cubicBezTo>
                      <a:cubicBezTo>
                        <a:pt x="9248" y="498"/>
                        <a:pt x="9244" y="498"/>
                        <a:pt x="9241" y="498"/>
                      </a:cubicBezTo>
                      <a:cubicBezTo>
                        <a:pt x="9212" y="501"/>
                        <a:pt x="9180" y="505"/>
                        <a:pt x="9151" y="508"/>
                      </a:cubicBezTo>
                      <a:cubicBezTo>
                        <a:pt x="9173" y="476"/>
                        <a:pt x="9202" y="447"/>
                        <a:pt x="9235" y="424"/>
                      </a:cubicBezTo>
                      <a:cubicBezTo>
                        <a:pt x="9273" y="398"/>
                        <a:pt x="9315" y="379"/>
                        <a:pt x="9357" y="363"/>
                      </a:cubicBezTo>
                      <a:cubicBezTo>
                        <a:pt x="9450" y="331"/>
                        <a:pt x="9550" y="328"/>
                        <a:pt x="9644" y="353"/>
                      </a:cubicBezTo>
                      <a:cubicBezTo>
                        <a:pt x="9718" y="376"/>
                        <a:pt x="9786" y="408"/>
                        <a:pt x="9856" y="434"/>
                      </a:cubicBezTo>
                      <a:cubicBezTo>
                        <a:pt x="9934" y="466"/>
                        <a:pt x="10014" y="482"/>
                        <a:pt x="10098" y="498"/>
                      </a:cubicBezTo>
                      <a:cubicBezTo>
                        <a:pt x="10182" y="511"/>
                        <a:pt x="10268" y="524"/>
                        <a:pt x="10355" y="521"/>
                      </a:cubicBezTo>
                      <a:moveTo>
                        <a:pt x="9972" y="1428"/>
                      </a:moveTo>
                      <a:lnTo>
                        <a:pt x="9972" y="1428"/>
                      </a:lnTo>
                      <a:cubicBezTo>
                        <a:pt x="9969" y="1428"/>
                        <a:pt x="9962" y="1428"/>
                        <a:pt x="9959" y="1428"/>
                      </a:cubicBezTo>
                      <a:cubicBezTo>
                        <a:pt x="9895" y="1434"/>
                        <a:pt x="9840" y="1476"/>
                        <a:pt x="9776" y="1479"/>
                      </a:cubicBezTo>
                      <a:cubicBezTo>
                        <a:pt x="9766" y="1479"/>
                        <a:pt x="9756" y="1483"/>
                        <a:pt x="9747" y="1483"/>
                      </a:cubicBezTo>
                      <a:cubicBezTo>
                        <a:pt x="9730" y="1479"/>
                        <a:pt x="9711" y="1479"/>
                        <a:pt x="9698" y="1473"/>
                      </a:cubicBezTo>
                      <a:cubicBezTo>
                        <a:pt x="9670" y="1460"/>
                        <a:pt x="9663" y="1421"/>
                        <a:pt x="9676" y="1395"/>
                      </a:cubicBezTo>
                      <a:cubicBezTo>
                        <a:pt x="9686" y="1383"/>
                        <a:pt x="9695" y="1376"/>
                        <a:pt x="9708" y="1376"/>
                      </a:cubicBezTo>
                      <a:cubicBezTo>
                        <a:pt x="9721" y="1376"/>
                        <a:pt x="9737" y="1383"/>
                        <a:pt x="9743" y="1399"/>
                      </a:cubicBezTo>
                      <a:cubicBezTo>
                        <a:pt x="9756" y="1421"/>
                        <a:pt x="9769" y="1434"/>
                        <a:pt x="9795" y="1437"/>
                      </a:cubicBezTo>
                      <a:lnTo>
                        <a:pt x="9795" y="1437"/>
                      </a:lnTo>
                      <a:lnTo>
                        <a:pt x="9795" y="1437"/>
                      </a:lnTo>
                      <a:cubicBezTo>
                        <a:pt x="9834" y="1441"/>
                        <a:pt x="9863" y="1415"/>
                        <a:pt x="9869" y="1386"/>
                      </a:cubicBezTo>
                      <a:cubicBezTo>
                        <a:pt x="10007" y="1408"/>
                        <a:pt x="10149" y="1379"/>
                        <a:pt x="10281" y="1338"/>
                      </a:cubicBezTo>
                      <a:cubicBezTo>
                        <a:pt x="10298" y="1334"/>
                        <a:pt x="10314" y="1328"/>
                        <a:pt x="10327" y="1325"/>
                      </a:cubicBezTo>
                      <a:cubicBezTo>
                        <a:pt x="10330" y="1325"/>
                        <a:pt x="10330" y="1325"/>
                        <a:pt x="10333" y="1322"/>
                      </a:cubicBezTo>
                      <a:cubicBezTo>
                        <a:pt x="10417" y="1299"/>
                        <a:pt x="10497" y="1270"/>
                        <a:pt x="10581" y="1254"/>
                      </a:cubicBezTo>
                      <a:cubicBezTo>
                        <a:pt x="10668" y="1234"/>
                        <a:pt x="10755" y="1225"/>
                        <a:pt x="10842" y="1228"/>
                      </a:cubicBezTo>
                      <a:cubicBezTo>
                        <a:pt x="10893" y="1228"/>
                        <a:pt x="10980" y="1231"/>
                        <a:pt x="11019" y="1273"/>
                      </a:cubicBezTo>
                      <a:cubicBezTo>
                        <a:pt x="11012" y="1273"/>
                        <a:pt x="11009" y="1273"/>
                        <a:pt x="11003" y="1273"/>
                      </a:cubicBezTo>
                      <a:cubicBezTo>
                        <a:pt x="10874" y="1270"/>
                        <a:pt x="10752" y="1279"/>
                        <a:pt x="10632" y="1331"/>
                      </a:cubicBezTo>
                      <a:cubicBezTo>
                        <a:pt x="10623" y="1334"/>
                        <a:pt x="10616" y="1338"/>
                        <a:pt x="10610" y="1341"/>
                      </a:cubicBezTo>
                      <a:cubicBezTo>
                        <a:pt x="10529" y="1373"/>
                        <a:pt x="10449" y="1408"/>
                        <a:pt x="10368" y="1437"/>
                      </a:cubicBezTo>
                      <a:cubicBezTo>
                        <a:pt x="10327" y="1450"/>
                        <a:pt x="10285" y="1463"/>
                        <a:pt x="10243" y="1473"/>
                      </a:cubicBezTo>
                      <a:cubicBezTo>
                        <a:pt x="10220" y="1479"/>
                        <a:pt x="10201" y="1486"/>
                        <a:pt x="10178" y="1489"/>
                      </a:cubicBezTo>
                      <a:cubicBezTo>
                        <a:pt x="10175" y="1489"/>
                        <a:pt x="10140" y="1499"/>
                        <a:pt x="10127" y="1502"/>
                      </a:cubicBezTo>
                      <a:cubicBezTo>
                        <a:pt x="10088" y="1457"/>
                        <a:pt x="10030" y="1424"/>
                        <a:pt x="9972" y="1428"/>
                      </a:cubicBezTo>
                      <a:moveTo>
                        <a:pt x="10903" y="1206"/>
                      </a:moveTo>
                      <a:lnTo>
                        <a:pt x="10903" y="1206"/>
                      </a:lnTo>
                      <a:cubicBezTo>
                        <a:pt x="10816" y="1193"/>
                        <a:pt x="10723" y="1193"/>
                        <a:pt x="10636" y="1206"/>
                      </a:cubicBezTo>
                      <a:cubicBezTo>
                        <a:pt x="10532" y="1222"/>
                        <a:pt x="10436" y="1254"/>
                        <a:pt x="10336" y="1283"/>
                      </a:cubicBezTo>
                      <a:cubicBezTo>
                        <a:pt x="10310" y="1292"/>
                        <a:pt x="10281" y="1302"/>
                        <a:pt x="10252" y="1309"/>
                      </a:cubicBezTo>
                      <a:cubicBezTo>
                        <a:pt x="10127" y="1344"/>
                        <a:pt x="9998" y="1370"/>
                        <a:pt x="9869" y="1344"/>
                      </a:cubicBezTo>
                      <a:cubicBezTo>
                        <a:pt x="9869" y="1341"/>
                        <a:pt x="9869" y="1341"/>
                        <a:pt x="9866" y="1338"/>
                      </a:cubicBezTo>
                      <a:cubicBezTo>
                        <a:pt x="9853" y="1296"/>
                        <a:pt x="9811" y="1251"/>
                        <a:pt x="9763" y="1254"/>
                      </a:cubicBezTo>
                      <a:cubicBezTo>
                        <a:pt x="9760" y="1254"/>
                        <a:pt x="9756" y="1254"/>
                        <a:pt x="9753" y="1254"/>
                      </a:cubicBezTo>
                      <a:cubicBezTo>
                        <a:pt x="9730" y="1257"/>
                        <a:pt x="9711" y="1276"/>
                        <a:pt x="9689" y="1276"/>
                      </a:cubicBezTo>
                      <a:cubicBezTo>
                        <a:pt x="9660" y="1276"/>
                        <a:pt x="9644" y="1238"/>
                        <a:pt x="9641" y="1215"/>
                      </a:cubicBezTo>
                      <a:cubicBezTo>
                        <a:pt x="9634" y="1161"/>
                        <a:pt x="9673" y="1109"/>
                        <a:pt x="9714" y="1080"/>
                      </a:cubicBezTo>
                      <a:cubicBezTo>
                        <a:pt x="9737" y="1067"/>
                        <a:pt x="9760" y="1058"/>
                        <a:pt x="9786" y="1058"/>
                      </a:cubicBezTo>
                      <a:cubicBezTo>
                        <a:pt x="9814" y="1058"/>
                        <a:pt x="9856" y="1070"/>
                        <a:pt x="9866" y="1099"/>
                      </a:cubicBezTo>
                      <a:cubicBezTo>
                        <a:pt x="9879" y="1131"/>
                        <a:pt x="9850" y="1148"/>
                        <a:pt x="9830" y="1167"/>
                      </a:cubicBezTo>
                      <a:cubicBezTo>
                        <a:pt x="9814" y="1180"/>
                        <a:pt x="9818" y="1202"/>
                        <a:pt x="9827" y="1222"/>
                      </a:cubicBezTo>
                      <a:cubicBezTo>
                        <a:pt x="9837" y="1238"/>
                        <a:pt x="9850" y="1251"/>
                        <a:pt x="9869" y="1260"/>
                      </a:cubicBezTo>
                      <a:cubicBezTo>
                        <a:pt x="9879" y="1273"/>
                        <a:pt x="9895" y="1296"/>
                        <a:pt x="9940" y="1296"/>
                      </a:cubicBezTo>
                      <a:cubicBezTo>
                        <a:pt x="10027" y="1302"/>
                        <a:pt x="10114" y="1289"/>
                        <a:pt x="10198" y="1273"/>
                      </a:cubicBezTo>
                      <a:cubicBezTo>
                        <a:pt x="10281" y="1260"/>
                        <a:pt x="10362" y="1241"/>
                        <a:pt x="10439" y="1212"/>
                      </a:cubicBezTo>
                      <a:cubicBezTo>
                        <a:pt x="10510" y="1183"/>
                        <a:pt x="10578" y="1154"/>
                        <a:pt x="10652" y="1131"/>
                      </a:cubicBezTo>
                      <a:cubicBezTo>
                        <a:pt x="10745" y="1106"/>
                        <a:pt x="10845" y="1109"/>
                        <a:pt x="10938" y="1141"/>
                      </a:cubicBezTo>
                      <a:cubicBezTo>
                        <a:pt x="10980" y="1154"/>
                        <a:pt x="11022" y="1177"/>
                        <a:pt x="11061" y="1202"/>
                      </a:cubicBezTo>
                      <a:cubicBezTo>
                        <a:pt x="11093" y="1225"/>
                        <a:pt x="11122" y="1254"/>
                        <a:pt x="11144" y="1286"/>
                      </a:cubicBezTo>
                      <a:cubicBezTo>
                        <a:pt x="11116" y="1283"/>
                        <a:pt x="11083" y="1279"/>
                        <a:pt x="11054" y="1276"/>
                      </a:cubicBezTo>
                      <a:cubicBezTo>
                        <a:pt x="11051" y="1276"/>
                        <a:pt x="11048" y="1273"/>
                        <a:pt x="11044" y="1273"/>
                      </a:cubicBezTo>
                      <a:cubicBezTo>
                        <a:pt x="11041" y="1270"/>
                        <a:pt x="11038" y="1267"/>
                        <a:pt x="11035" y="1263"/>
                      </a:cubicBezTo>
                      <a:cubicBezTo>
                        <a:pt x="11006" y="1225"/>
                        <a:pt x="10951" y="1212"/>
                        <a:pt x="10903" y="1206"/>
                      </a:cubicBezTo>
                      <a:moveTo>
                        <a:pt x="11003" y="1054"/>
                      </a:moveTo>
                      <a:lnTo>
                        <a:pt x="11003" y="1054"/>
                      </a:lnTo>
                      <a:cubicBezTo>
                        <a:pt x="10929" y="1012"/>
                        <a:pt x="10848" y="990"/>
                        <a:pt x="10768" y="990"/>
                      </a:cubicBezTo>
                      <a:cubicBezTo>
                        <a:pt x="10677" y="993"/>
                        <a:pt x="10591" y="1012"/>
                        <a:pt x="10503" y="1038"/>
                      </a:cubicBezTo>
                      <a:cubicBezTo>
                        <a:pt x="10413" y="1064"/>
                        <a:pt x="10323" y="1093"/>
                        <a:pt x="10233" y="1118"/>
                      </a:cubicBezTo>
                      <a:cubicBezTo>
                        <a:pt x="10262" y="1090"/>
                        <a:pt x="10294" y="1067"/>
                        <a:pt x="10330" y="1041"/>
                      </a:cubicBezTo>
                      <a:cubicBezTo>
                        <a:pt x="10333" y="1041"/>
                        <a:pt x="10336" y="1038"/>
                        <a:pt x="10339" y="1035"/>
                      </a:cubicBezTo>
                      <a:lnTo>
                        <a:pt x="10343" y="1032"/>
                      </a:lnTo>
                      <a:cubicBezTo>
                        <a:pt x="10510" y="917"/>
                        <a:pt x="10716" y="839"/>
                        <a:pt x="10900" y="852"/>
                      </a:cubicBezTo>
                      <a:cubicBezTo>
                        <a:pt x="10993" y="856"/>
                        <a:pt x="11083" y="885"/>
                        <a:pt x="11167" y="920"/>
                      </a:cubicBezTo>
                      <a:cubicBezTo>
                        <a:pt x="11154" y="936"/>
                        <a:pt x="11144" y="955"/>
                        <a:pt x="11135" y="974"/>
                      </a:cubicBezTo>
                      <a:cubicBezTo>
                        <a:pt x="11125" y="1003"/>
                        <a:pt x="11112" y="1038"/>
                        <a:pt x="11087" y="1058"/>
                      </a:cubicBezTo>
                      <a:cubicBezTo>
                        <a:pt x="11070" y="1067"/>
                        <a:pt x="11051" y="1070"/>
                        <a:pt x="11032" y="1070"/>
                      </a:cubicBezTo>
                      <a:cubicBezTo>
                        <a:pt x="11022" y="1064"/>
                        <a:pt x="11012" y="1058"/>
                        <a:pt x="11003" y="1054"/>
                      </a:cubicBezTo>
                      <a:moveTo>
                        <a:pt x="10710" y="788"/>
                      </a:moveTo>
                      <a:lnTo>
                        <a:pt x="10710" y="788"/>
                      </a:lnTo>
                      <a:cubicBezTo>
                        <a:pt x="10710" y="785"/>
                        <a:pt x="10710" y="785"/>
                        <a:pt x="10713" y="785"/>
                      </a:cubicBezTo>
                      <a:cubicBezTo>
                        <a:pt x="10732" y="753"/>
                        <a:pt x="10761" y="724"/>
                        <a:pt x="10787" y="698"/>
                      </a:cubicBezTo>
                      <a:cubicBezTo>
                        <a:pt x="10842" y="643"/>
                        <a:pt x="10906" y="598"/>
                        <a:pt x="10980" y="569"/>
                      </a:cubicBezTo>
                      <a:cubicBezTo>
                        <a:pt x="11057" y="537"/>
                        <a:pt x="11144" y="530"/>
                        <a:pt x="11228" y="530"/>
                      </a:cubicBezTo>
                      <a:lnTo>
                        <a:pt x="11232" y="530"/>
                      </a:lnTo>
                      <a:cubicBezTo>
                        <a:pt x="11154" y="543"/>
                        <a:pt x="11080" y="569"/>
                        <a:pt x="11006" y="598"/>
                      </a:cubicBezTo>
                      <a:cubicBezTo>
                        <a:pt x="10906" y="637"/>
                        <a:pt x="10819" y="717"/>
                        <a:pt x="10764" y="810"/>
                      </a:cubicBezTo>
                      <a:cubicBezTo>
                        <a:pt x="10761" y="814"/>
                        <a:pt x="10761" y="817"/>
                        <a:pt x="10758" y="820"/>
                      </a:cubicBezTo>
                      <a:cubicBezTo>
                        <a:pt x="10755" y="820"/>
                        <a:pt x="10752" y="823"/>
                        <a:pt x="10748" y="823"/>
                      </a:cubicBezTo>
                      <a:cubicBezTo>
                        <a:pt x="10726" y="827"/>
                        <a:pt x="10707" y="830"/>
                        <a:pt x="10684" y="833"/>
                      </a:cubicBezTo>
                      <a:cubicBezTo>
                        <a:pt x="10690" y="817"/>
                        <a:pt x="10700" y="801"/>
                        <a:pt x="10710" y="788"/>
                      </a:cubicBezTo>
                      <a:moveTo>
                        <a:pt x="12182" y="923"/>
                      </a:moveTo>
                      <a:lnTo>
                        <a:pt x="12182" y="923"/>
                      </a:lnTo>
                      <a:cubicBezTo>
                        <a:pt x="12204" y="923"/>
                        <a:pt x="12226" y="910"/>
                        <a:pt x="12236" y="891"/>
                      </a:cubicBezTo>
                      <a:cubicBezTo>
                        <a:pt x="12243" y="872"/>
                        <a:pt x="12236" y="852"/>
                        <a:pt x="12233" y="833"/>
                      </a:cubicBezTo>
                      <a:cubicBezTo>
                        <a:pt x="12226" y="810"/>
                        <a:pt x="12223" y="791"/>
                        <a:pt x="12252" y="778"/>
                      </a:cubicBezTo>
                      <a:cubicBezTo>
                        <a:pt x="12259" y="778"/>
                        <a:pt x="12265" y="775"/>
                        <a:pt x="12272" y="775"/>
                      </a:cubicBezTo>
                      <a:cubicBezTo>
                        <a:pt x="12291" y="778"/>
                        <a:pt x="12314" y="788"/>
                        <a:pt x="12330" y="804"/>
                      </a:cubicBezTo>
                      <a:cubicBezTo>
                        <a:pt x="12349" y="820"/>
                        <a:pt x="12365" y="846"/>
                        <a:pt x="12362" y="875"/>
                      </a:cubicBezTo>
                      <a:cubicBezTo>
                        <a:pt x="12362" y="901"/>
                        <a:pt x="12342" y="917"/>
                        <a:pt x="12326" y="933"/>
                      </a:cubicBezTo>
                      <a:cubicBezTo>
                        <a:pt x="12323" y="939"/>
                        <a:pt x="12320" y="943"/>
                        <a:pt x="12317" y="946"/>
                      </a:cubicBezTo>
                      <a:cubicBezTo>
                        <a:pt x="12307" y="955"/>
                        <a:pt x="12291" y="967"/>
                        <a:pt x="12275" y="983"/>
                      </a:cubicBezTo>
                      <a:cubicBezTo>
                        <a:pt x="12268" y="990"/>
                        <a:pt x="12259" y="996"/>
                        <a:pt x="12249" y="1006"/>
                      </a:cubicBezTo>
                      <a:cubicBezTo>
                        <a:pt x="12246" y="1003"/>
                        <a:pt x="12243" y="1003"/>
                        <a:pt x="12239" y="1003"/>
                      </a:cubicBezTo>
                      <a:cubicBezTo>
                        <a:pt x="12091" y="939"/>
                        <a:pt x="11956" y="843"/>
                        <a:pt x="11808" y="778"/>
                      </a:cubicBezTo>
                      <a:cubicBezTo>
                        <a:pt x="11666" y="714"/>
                        <a:pt x="11512" y="682"/>
                        <a:pt x="11357" y="707"/>
                      </a:cubicBezTo>
                      <a:cubicBezTo>
                        <a:pt x="11315" y="714"/>
                        <a:pt x="11273" y="724"/>
                        <a:pt x="11235" y="737"/>
                      </a:cubicBezTo>
                      <a:cubicBezTo>
                        <a:pt x="11196" y="750"/>
                        <a:pt x="11164" y="772"/>
                        <a:pt x="11128" y="798"/>
                      </a:cubicBezTo>
                      <a:cubicBezTo>
                        <a:pt x="11119" y="804"/>
                        <a:pt x="11112" y="810"/>
                        <a:pt x="11103" y="817"/>
                      </a:cubicBezTo>
                      <a:cubicBezTo>
                        <a:pt x="11090" y="827"/>
                        <a:pt x="11077" y="833"/>
                        <a:pt x="11061" y="843"/>
                      </a:cubicBezTo>
                      <a:cubicBezTo>
                        <a:pt x="11048" y="839"/>
                        <a:pt x="11032" y="833"/>
                        <a:pt x="11016" y="830"/>
                      </a:cubicBezTo>
                      <a:cubicBezTo>
                        <a:pt x="10987" y="823"/>
                        <a:pt x="10961" y="820"/>
                        <a:pt x="10932" y="817"/>
                      </a:cubicBezTo>
                      <a:cubicBezTo>
                        <a:pt x="11016" y="753"/>
                        <a:pt x="11103" y="685"/>
                        <a:pt x="11209" y="650"/>
                      </a:cubicBezTo>
                      <a:cubicBezTo>
                        <a:pt x="11321" y="611"/>
                        <a:pt x="11447" y="621"/>
                        <a:pt x="11560" y="643"/>
                      </a:cubicBezTo>
                      <a:cubicBezTo>
                        <a:pt x="11676" y="666"/>
                        <a:pt x="11782" y="711"/>
                        <a:pt x="11885" y="766"/>
                      </a:cubicBezTo>
                      <a:cubicBezTo>
                        <a:pt x="11959" y="807"/>
                        <a:pt x="12024" y="862"/>
                        <a:pt x="12098" y="901"/>
                      </a:cubicBezTo>
                      <a:cubicBezTo>
                        <a:pt x="12120" y="917"/>
                        <a:pt x="12146" y="926"/>
                        <a:pt x="12172" y="926"/>
                      </a:cubicBezTo>
                      <a:cubicBezTo>
                        <a:pt x="12175" y="926"/>
                        <a:pt x="12178" y="926"/>
                        <a:pt x="12182" y="923"/>
                      </a:cubicBezTo>
                      <a:moveTo>
                        <a:pt x="12059" y="830"/>
                      </a:moveTo>
                      <a:lnTo>
                        <a:pt x="12059" y="830"/>
                      </a:lnTo>
                      <a:cubicBezTo>
                        <a:pt x="12017" y="801"/>
                        <a:pt x="11985" y="778"/>
                        <a:pt x="11940" y="753"/>
                      </a:cubicBezTo>
                      <a:cubicBezTo>
                        <a:pt x="11859" y="707"/>
                        <a:pt x="11773" y="666"/>
                        <a:pt x="11685" y="640"/>
                      </a:cubicBezTo>
                      <a:cubicBezTo>
                        <a:pt x="11521" y="588"/>
                        <a:pt x="11344" y="566"/>
                        <a:pt x="11180" y="627"/>
                      </a:cubicBezTo>
                      <a:cubicBezTo>
                        <a:pt x="11173" y="630"/>
                        <a:pt x="11170" y="634"/>
                        <a:pt x="11164" y="637"/>
                      </a:cubicBezTo>
                      <a:cubicBezTo>
                        <a:pt x="11074" y="672"/>
                        <a:pt x="10993" y="730"/>
                        <a:pt x="10922" y="801"/>
                      </a:cubicBezTo>
                      <a:cubicBezTo>
                        <a:pt x="10919" y="804"/>
                        <a:pt x="10916" y="807"/>
                        <a:pt x="10909" y="810"/>
                      </a:cubicBezTo>
                      <a:cubicBezTo>
                        <a:pt x="10906" y="814"/>
                        <a:pt x="10900" y="814"/>
                        <a:pt x="10893" y="814"/>
                      </a:cubicBezTo>
                      <a:cubicBezTo>
                        <a:pt x="10858" y="814"/>
                        <a:pt x="10822" y="817"/>
                        <a:pt x="10787" y="817"/>
                      </a:cubicBezTo>
                      <a:cubicBezTo>
                        <a:pt x="10851" y="704"/>
                        <a:pt x="10974" y="637"/>
                        <a:pt x="11099" y="595"/>
                      </a:cubicBezTo>
                      <a:cubicBezTo>
                        <a:pt x="11251" y="546"/>
                        <a:pt x="11418" y="534"/>
                        <a:pt x="11569" y="585"/>
                      </a:cubicBezTo>
                      <a:cubicBezTo>
                        <a:pt x="11634" y="605"/>
                        <a:pt x="11866" y="701"/>
                        <a:pt x="11924" y="717"/>
                      </a:cubicBezTo>
                      <a:cubicBezTo>
                        <a:pt x="11933" y="720"/>
                        <a:pt x="12037" y="743"/>
                        <a:pt x="12075" y="753"/>
                      </a:cubicBezTo>
                      <a:cubicBezTo>
                        <a:pt x="12062" y="775"/>
                        <a:pt x="12056" y="801"/>
                        <a:pt x="12059" y="830"/>
                      </a:cubicBezTo>
                      <a:moveTo>
                        <a:pt x="12423" y="659"/>
                      </a:moveTo>
                      <a:lnTo>
                        <a:pt x="12423" y="659"/>
                      </a:lnTo>
                      <a:cubicBezTo>
                        <a:pt x="12449" y="659"/>
                        <a:pt x="12462" y="643"/>
                        <a:pt x="12471" y="621"/>
                      </a:cubicBezTo>
                      <a:cubicBezTo>
                        <a:pt x="12481" y="605"/>
                        <a:pt x="12494" y="598"/>
                        <a:pt x="12510" y="598"/>
                      </a:cubicBezTo>
                      <a:cubicBezTo>
                        <a:pt x="12523" y="598"/>
                        <a:pt x="12533" y="605"/>
                        <a:pt x="12539" y="617"/>
                      </a:cubicBezTo>
                      <a:cubicBezTo>
                        <a:pt x="12555" y="643"/>
                        <a:pt x="12549" y="682"/>
                        <a:pt x="12520" y="694"/>
                      </a:cubicBezTo>
                      <a:cubicBezTo>
                        <a:pt x="12507" y="701"/>
                        <a:pt x="12487" y="704"/>
                        <a:pt x="12471" y="704"/>
                      </a:cubicBezTo>
                      <a:cubicBezTo>
                        <a:pt x="12462" y="704"/>
                        <a:pt x="12452" y="704"/>
                        <a:pt x="12442" y="701"/>
                      </a:cubicBezTo>
                      <a:cubicBezTo>
                        <a:pt x="12378" y="698"/>
                        <a:pt x="12323" y="656"/>
                        <a:pt x="12259" y="650"/>
                      </a:cubicBezTo>
                      <a:cubicBezTo>
                        <a:pt x="12255" y="650"/>
                        <a:pt x="12249" y="650"/>
                        <a:pt x="12246" y="650"/>
                      </a:cubicBezTo>
                      <a:cubicBezTo>
                        <a:pt x="12188" y="650"/>
                        <a:pt x="12130" y="678"/>
                        <a:pt x="12091" y="724"/>
                      </a:cubicBezTo>
                      <a:cubicBezTo>
                        <a:pt x="12078" y="720"/>
                        <a:pt x="12043" y="714"/>
                        <a:pt x="12040" y="711"/>
                      </a:cubicBezTo>
                      <a:cubicBezTo>
                        <a:pt x="12017" y="707"/>
                        <a:pt x="11998" y="701"/>
                        <a:pt x="11975" y="694"/>
                      </a:cubicBezTo>
                      <a:cubicBezTo>
                        <a:pt x="11933" y="685"/>
                        <a:pt x="11892" y="672"/>
                        <a:pt x="11850" y="659"/>
                      </a:cubicBezTo>
                      <a:cubicBezTo>
                        <a:pt x="11769" y="630"/>
                        <a:pt x="11689" y="595"/>
                        <a:pt x="11608" y="563"/>
                      </a:cubicBezTo>
                      <a:cubicBezTo>
                        <a:pt x="11602" y="559"/>
                        <a:pt x="11595" y="556"/>
                        <a:pt x="11586" y="553"/>
                      </a:cubicBezTo>
                      <a:cubicBezTo>
                        <a:pt x="11466" y="501"/>
                        <a:pt x="11344" y="492"/>
                        <a:pt x="11215" y="495"/>
                      </a:cubicBezTo>
                      <a:cubicBezTo>
                        <a:pt x="11209" y="495"/>
                        <a:pt x="11202" y="495"/>
                        <a:pt x="11199" y="495"/>
                      </a:cubicBezTo>
                      <a:cubicBezTo>
                        <a:pt x="11238" y="453"/>
                        <a:pt x="11325" y="450"/>
                        <a:pt x="11376" y="450"/>
                      </a:cubicBezTo>
                      <a:cubicBezTo>
                        <a:pt x="11463" y="447"/>
                        <a:pt x="11550" y="457"/>
                        <a:pt x="11637" y="476"/>
                      </a:cubicBezTo>
                      <a:cubicBezTo>
                        <a:pt x="11721" y="492"/>
                        <a:pt x="11801" y="521"/>
                        <a:pt x="11885" y="546"/>
                      </a:cubicBezTo>
                      <a:cubicBezTo>
                        <a:pt x="11885" y="546"/>
                        <a:pt x="11889" y="546"/>
                        <a:pt x="11892" y="546"/>
                      </a:cubicBezTo>
                      <a:cubicBezTo>
                        <a:pt x="11905" y="553"/>
                        <a:pt x="11921" y="556"/>
                        <a:pt x="11937" y="559"/>
                      </a:cubicBezTo>
                      <a:cubicBezTo>
                        <a:pt x="12069" y="601"/>
                        <a:pt x="12210" y="630"/>
                        <a:pt x="12349" y="608"/>
                      </a:cubicBezTo>
                      <a:cubicBezTo>
                        <a:pt x="12355" y="637"/>
                        <a:pt x="12384" y="662"/>
                        <a:pt x="12420" y="659"/>
                      </a:cubicBezTo>
                      <a:lnTo>
                        <a:pt x="12423" y="659"/>
                      </a:lnTo>
                      <a:moveTo>
                        <a:pt x="12278" y="521"/>
                      </a:moveTo>
                      <a:lnTo>
                        <a:pt x="12278" y="521"/>
                      </a:lnTo>
                      <a:cubicBezTo>
                        <a:pt x="12320" y="518"/>
                        <a:pt x="12339" y="495"/>
                        <a:pt x="12349" y="485"/>
                      </a:cubicBezTo>
                      <a:cubicBezTo>
                        <a:pt x="12368" y="476"/>
                        <a:pt x="12381" y="460"/>
                        <a:pt x="12391" y="444"/>
                      </a:cubicBezTo>
                      <a:cubicBezTo>
                        <a:pt x="12400" y="424"/>
                        <a:pt x="12404" y="405"/>
                        <a:pt x="12388" y="389"/>
                      </a:cubicBezTo>
                      <a:cubicBezTo>
                        <a:pt x="12368" y="369"/>
                        <a:pt x="12339" y="353"/>
                        <a:pt x="12352" y="321"/>
                      </a:cubicBezTo>
                      <a:cubicBezTo>
                        <a:pt x="12362" y="292"/>
                        <a:pt x="12404" y="279"/>
                        <a:pt x="12433" y="279"/>
                      </a:cubicBezTo>
                      <a:cubicBezTo>
                        <a:pt x="12458" y="279"/>
                        <a:pt x="12481" y="289"/>
                        <a:pt x="12503" y="302"/>
                      </a:cubicBezTo>
                      <a:cubicBezTo>
                        <a:pt x="12546" y="331"/>
                        <a:pt x="12584" y="382"/>
                        <a:pt x="12578" y="437"/>
                      </a:cubicBezTo>
                      <a:cubicBezTo>
                        <a:pt x="12574" y="460"/>
                        <a:pt x="12555" y="498"/>
                        <a:pt x="12529" y="498"/>
                      </a:cubicBezTo>
                      <a:cubicBezTo>
                        <a:pt x="12507" y="498"/>
                        <a:pt x="12487" y="482"/>
                        <a:pt x="12465" y="476"/>
                      </a:cubicBezTo>
                      <a:cubicBezTo>
                        <a:pt x="12462" y="476"/>
                        <a:pt x="12458" y="476"/>
                        <a:pt x="12455" y="476"/>
                      </a:cubicBezTo>
                      <a:cubicBezTo>
                        <a:pt x="12407" y="473"/>
                        <a:pt x="12365" y="518"/>
                        <a:pt x="12349" y="559"/>
                      </a:cubicBezTo>
                      <a:cubicBezTo>
                        <a:pt x="12349" y="563"/>
                        <a:pt x="12349" y="566"/>
                        <a:pt x="12349" y="566"/>
                      </a:cubicBezTo>
                      <a:cubicBezTo>
                        <a:pt x="12220" y="592"/>
                        <a:pt x="12091" y="566"/>
                        <a:pt x="11966" y="530"/>
                      </a:cubicBezTo>
                      <a:cubicBezTo>
                        <a:pt x="11937" y="524"/>
                        <a:pt x="11908" y="514"/>
                        <a:pt x="11879" y="505"/>
                      </a:cubicBezTo>
                      <a:cubicBezTo>
                        <a:pt x="11782" y="476"/>
                        <a:pt x="11685" y="444"/>
                        <a:pt x="11582" y="427"/>
                      </a:cubicBezTo>
                      <a:cubicBezTo>
                        <a:pt x="11496" y="414"/>
                        <a:pt x="11402" y="414"/>
                        <a:pt x="11315" y="427"/>
                      </a:cubicBezTo>
                      <a:cubicBezTo>
                        <a:pt x="11267" y="434"/>
                        <a:pt x="11212" y="447"/>
                        <a:pt x="11183" y="485"/>
                      </a:cubicBezTo>
                      <a:cubicBezTo>
                        <a:pt x="11180" y="489"/>
                        <a:pt x="11177" y="492"/>
                        <a:pt x="11173" y="495"/>
                      </a:cubicBezTo>
                      <a:cubicBezTo>
                        <a:pt x="11170" y="498"/>
                        <a:pt x="11167" y="498"/>
                        <a:pt x="11164" y="498"/>
                      </a:cubicBezTo>
                      <a:cubicBezTo>
                        <a:pt x="11135" y="501"/>
                        <a:pt x="11103" y="505"/>
                        <a:pt x="11074" y="508"/>
                      </a:cubicBezTo>
                      <a:cubicBezTo>
                        <a:pt x="11096" y="476"/>
                        <a:pt x="11125" y="447"/>
                        <a:pt x="11157" y="424"/>
                      </a:cubicBezTo>
                      <a:cubicBezTo>
                        <a:pt x="11196" y="398"/>
                        <a:pt x="11238" y="379"/>
                        <a:pt x="11280" y="363"/>
                      </a:cubicBezTo>
                      <a:cubicBezTo>
                        <a:pt x="11373" y="331"/>
                        <a:pt x="11473" y="328"/>
                        <a:pt x="11566" y="353"/>
                      </a:cubicBezTo>
                      <a:cubicBezTo>
                        <a:pt x="11641" y="376"/>
                        <a:pt x="11708" y="408"/>
                        <a:pt x="11779" y="434"/>
                      </a:cubicBezTo>
                      <a:cubicBezTo>
                        <a:pt x="11856" y="466"/>
                        <a:pt x="11937" y="482"/>
                        <a:pt x="12021" y="498"/>
                      </a:cubicBezTo>
                      <a:cubicBezTo>
                        <a:pt x="12104" y="511"/>
                        <a:pt x="12191" y="524"/>
                        <a:pt x="12278" y="521"/>
                      </a:cubicBezTo>
                      <a:moveTo>
                        <a:pt x="11895" y="1428"/>
                      </a:moveTo>
                      <a:lnTo>
                        <a:pt x="11895" y="1428"/>
                      </a:lnTo>
                      <a:cubicBezTo>
                        <a:pt x="11892" y="1428"/>
                        <a:pt x="11885" y="1428"/>
                        <a:pt x="11882" y="1428"/>
                      </a:cubicBezTo>
                      <a:cubicBezTo>
                        <a:pt x="11817" y="1434"/>
                        <a:pt x="11763" y="1476"/>
                        <a:pt x="11698" y="1479"/>
                      </a:cubicBezTo>
                      <a:cubicBezTo>
                        <a:pt x="11689" y="1479"/>
                        <a:pt x="11679" y="1483"/>
                        <a:pt x="11669" y="1483"/>
                      </a:cubicBezTo>
                      <a:cubicBezTo>
                        <a:pt x="11653" y="1479"/>
                        <a:pt x="11634" y="1479"/>
                        <a:pt x="11621" y="1473"/>
                      </a:cubicBezTo>
                      <a:cubicBezTo>
                        <a:pt x="11592" y="1460"/>
                        <a:pt x="11586" y="1421"/>
                        <a:pt x="11599" y="1395"/>
                      </a:cubicBezTo>
                      <a:cubicBezTo>
                        <a:pt x="11608" y="1383"/>
                        <a:pt x="11618" y="1376"/>
                        <a:pt x="11631" y="1376"/>
                      </a:cubicBezTo>
                      <a:cubicBezTo>
                        <a:pt x="11644" y="1376"/>
                        <a:pt x="11660" y="1383"/>
                        <a:pt x="11669" y="1399"/>
                      </a:cubicBezTo>
                      <a:cubicBezTo>
                        <a:pt x="11679" y="1421"/>
                        <a:pt x="11692" y="1434"/>
                        <a:pt x="11718" y="1437"/>
                      </a:cubicBezTo>
                      <a:lnTo>
                        <a:pt x="11718" y="1437"/>
                      </a:lnTo>
                      <a:lnTo>
                        <a:pt x="11718" y="1437"/>
                      </a:lnTo>
                      <a:cubicBezTo>
                        <a:pt x="11756" y="1441"/>
                        <a:pt x="11785" y="1415"/>
                        <a:pt x="11792" y="1386"/>
                      </a:cubicBezTo>
                      <a:cubicBezTo>
                        <a:pt x="11930" y="1408"/>
                        <a:pt x="12072" y="1379"/>
                        <a:pt x="12204" y="1338"/>
                      </a:cubicBezTo>
                      <a:cubicBezTo>
                        <a:pt x="12220" y="1334"/>
                        <a:pt x="12236" y="1328"/>
                        <a:pt x="12249" y="1325"/>
                      </a:cubicBezTo>
                      <a:cubicBezTo>
                        <a:pt x="12252" y="1325"/>
                        <a:pt x="12252" y="1325"/>
                        <a:pt x="12255" y="1322"/>
                      </a:cubicBezTo>
                      <a:cubicBezTo>
                        <a:pt x="12339" y="1299"/>
                        <a:pt x="12420" y="1270"/>
                        <a:pt x="12503" y="1254"/>
                      </a:cubicBezTo>
                      <a:cubicBezTo>
                        <a:pt x="12590" y="1234"/>
                        <a:pt x="12678" y="1225"/>
                        <a:pt x="12764" y="1228"/>
                      </a:cubicBezTo>
                      <a:cubicBezTo>
                        <a:pt x="12816" y="1228"/>
                        <a:pt x="12903" y="1231"/>
                        <a:pt x="12942" y="1273"/>
                      </a:cubicBezTo>
                      <a:cubicBezTo>
                        <a:pt x="12938" y="1273"/>
                        <a:pt x="12932" y="1273"/>
                        <a:pt x="12925" y="1273"/>
                      </a:cubicBezTo>
                      <a:cubicBezTo>
                        <a:pt x="12797" y="1270"/>
                        <a:pt x="12674" y="1279"/>
                        <a:pt x="12555" y="1331"/>
                      </a:cubicBezTo>
                      <a:cubicBezTo>
                        <a:pt x="12546" y="1334"/>
                        <a:pt x="12539" y="1338"/>
                        <a:pt x="12533" y="1341"/>
                      </a:cubicBezTo>
                      <a:cubicBezTo>
                        <a:pt x="12452" y="1373"/>
                        <a:pt x="12371" y="1408"/>
                        <a:pt x="12291" y="1437"/>
                      </a:cubicBezTo>
                      <a:cubicBezTo>
                        <a:pt x="12249" y="1450"/>
                        <a:pt x="12207" y="1463"/>
                        <a:pt x="12165" y="1473"/>
                      </a:cubicBezTo>
                      <a:cubicBezTo>
                        <a:pt x="12143" y="1479"/>
                        <a:pt x="12123" y="1486"/>
                        <a:pt x="12101" y="1489"/>
                      </a:cubicBezTo>
                      <a:cubicBezTo>
                        <a:pt x="12098" y="1489"/>
                        <a:pt x="12062" y="1499"/>
                        <a:pt x="12049" y="1502"/>
                      </a:cubicBezTo>
                      <a:cubicBezTo>
                        <a:pt x="12011" y="1457"/>
                        <a:pt x="11953" y="1424"/>
                        <a:pt x="11895" y="1428"/>
                      </a:cubicBezTo>
                      <a:moveTo>
                        <a:pt x="12826" y="1206"/>
                      </a:moveTo>
                      <a:lnTo>
                        <a:pt x="12826" y="1206"/>
                      </a:lnTo>
                      <a:cubicBezTo>
                        <a:pt x="12739" y="1193"/>
                        <a:pt x="12645" y="1193"/>
                        <a:pt x="12558" y="1206"/>
                      </a:cubicBezTo>
                      <a:cubicBezTo>
                        <a:pt x="12455" y="1222"/>
                        <a:pt x="12358" y="1254"/>
                        <a:pt x="12259" y="1283"/>
                      </a:cubicBezTo>
                      <a:cubicBezTo>
                        <a:pt x="12233" y="1292"/>
                        <a:pt x="12204" y="1302"/>
                        <a:pt x="12175" y="1309"/>
                      </a:cubicBezTo>
                      <a:cubicBezTo>
                        <a:pt x="12049" y="1344"/>
                        <a:pt x="11921" y="1370"/>
                        <a:pt x="11792" y="1344"/>
                      </a:cubicBezTo>
                      <a:cubicBezTo>
                        <a:pt x="11792" y="1341"/>
                        <a:pt x="11792" y="1341"/>
                        <a:pt x="11789" y="1338"/>
                      </a:cubicBezTo>
                      <a:cubicBezTo>
                        <a:pt x="11776" y="1296"/>
                        <a:pt x="11734" y="1251"/>
                        <a:pt x="11685" y="1254"/>
                      </a:cubicBezTo>
                      <a:cubicBezTo>
                        <a:pt x="11682" y="1254"/>
                        <a:pt x="11679" y="1254"/>
                        <a:pt x="11676" y="1254"/>
                      </a:cubicBezTo>
                      <a:cubicBezTo>
                        <a:pt x="11653" y="1257"/>
                        <a:pt x="11634" y="1276"/>
                        <a:pt x="11611" y="1276"/>
                      </a:cubicBezTo>
                      <a:cubicBezTo>
                        <a:pt x="11582" y="1276"/>
                        <a:pt x="11566" y="1238"/>
                        <a:pt x="11563" y="1215"/>
                      </a:cubicBezTo>
                      <a:cubicBezTo>
                        <a:pt x="11557" y="1161"/>
                        <a:pt x="11595" y="1109"/>
                        <a:pt x="11637" y="1080"/>
                      </a:cubicBezTo>
                      <a:cubicBezTo>
                        <a:pt x="11660" y="1067"/>
                        <a:pt x="11682" y="1058"/>
                        <a:pt x="11708" y="1058"/>
                      </a:cubicBezTo>
                      <a:cubicBezTo>
                        <a:pt x="11737" y="1058"/>
                        <a:pt x="11779" y="1070"/>
                        <a:pt x="11789" y="1099"/>
                      </a:cubicBezTo>
                      <a:cubicBezTo>
                        <a:pt x="11801" y="1131"/>
                        <a:pt x="11773" y="1148"/>
                        <a:pt x="11753" y="1167"/>
                      </a:cubicBezTo>
                      <a:cubicBezTo>
                        <a:pt x="11737" y="1180"/>
                        <a:pt x="11740" y="1202"/>
                        <a:pt x="11750" y="1222"/>
                      </a:cubicBezTo>
                      <a:cubicBezTo>
                        <a:pt x="11760" y="1238"/>
                        <a:pt x="11773" y="1251"/>
                        <a:pt x="11792" y="1260"/>
                      </a:cubicBezTo>
                      <a:cubicBezTo>
                        <a:pt x="11801" y="1273"/>
                        <a:pt x="11821" y="1296"/>
                        <a:pt x="11863" y="1296"/>
                      </a:cubicBezTo>
                      <a:cubicBezTo>
                        <a:pt x="11950" y="1302"/>
                        <a:pt x="12037" y="1289"/>
                        <a:pt x="12120" y="1273"/>
                      </a:cubicBezTo>
                      <a:cubicBezTo>
                        <a:pt x="12204" y="1260"/>
                        <a:pt x="12285" y="1241"/>
                        <a:pt x="12362" y="1212"/>
                      </a:cubicBezTo>
                      <a:cubicBezTo>
                        <a:pt x="12433" y="1183"/>
                        <a:pt x="12500" y="1154"/>
                        <a:pt x="12574" y="1131"/>
                      </a:cubicBezTo>
                      <a:cubicBezTo>
                        <a:pt x="12668" y="1106"/>
                        <a:pt x="12767" y="1109"/>
                        <a:pt x="12861" y="1141"/>
                      </a:cubicBezTo>
                      <a:cubicBezTo>
                        <a:pt x="12903" y="1154"/>
                        <a:pt x="12945" y="1177"/>
                        <a:pt x="12983" y="1202"/>
                      </a:cubicBezTo>
                      <a:cubicBezTo>
                        <a:pt x="13015" y="1225"/>
                        <a:pt x="13045" y="1254"/>
                        <a:pt x="13067" y="1286"/>
                      </a:cubicBezTo>
                      <a:cubicBezTo>
                        <a:pt x="13038" y="1283"/>
                        <a:pt x="13006" y="1279"/>
                        <a:pt x="12977" y="1276"/>
                      </a:cubicBezTo>
                      <a:cubicBezTo>
                        <a:pt x="12974" y="1276"/>
                        <a:pt x="12971" y="1273"/>
                        <a:pt x="12967" y="1273"/>
                      </a:cubicBezTo>
                      <a:cubicBezTo>
                        <a:pt x="12964" y="1270"/>
                        <a:pt x="12961" y="1267"/>
                        <a:pt x="12958" y="1263"/>
                      </a:cubicBezTo>
                      <a:cubicBezTo>
                        <a:pt x="12929" y="1225"/>
                        <a:pt x="12874" y="1212"/>
                        <a:pt x="12826" y="1206"/>
                      </a:cubicBezTo>
                      <a:moveTo>
                        <a:pt x="12925" y="1054"/>
                      </a:moveTo>
                      <a:lnTo>
                        <a:pt x="12925" y="1054"/>
                      </a:lnTo>
                      <a:cubicBezTo>
                        <a:pt x="12851" y="1012"/>
                        <a:pt x="12771" y="990"/>
                        <a:pt x="12690" y="990"/>
                      </a:cubicBezTo>
                      <a:cubicBezTo>
                        <a:pt x="12600" y="993"/>
                        <a:pt x="12513" y="1012"/>
                        <a:pt x="12426" y="1038"/>
                      </a:cubicBezTo>
                      <a:cubicBezTo>
                        <a:pt x="12336" y="1064"/>
                        <a:pt x="12246" y="1093"/>
                        <a:pt x="12156" y="1118"/>
                      </a:cubicBezTo>
                      <a:cubicBezTo>
                        <a:pt x="12185" y="1090"/>
                        <a:pt x="12217" y="1067"/>
                        <a:pt x="12252" y="1041"/>
                      </a:cubicBezTo>
                      <a:cubicBezTo>
                        <a:pt x="12255" y="1041"/>
                        <a:pt x="12259" y="1038"/>
                        <a:pt x="12262" y="1035"/>
                      </a:cubicBezTo>
                      <a:lnTo>
                        <a:pt x="12265" y="1032"/>
                      </a:lnTo>
                      <a:cubicBezTo>
                        <a:pt x="12433" y="917"/>
                        <a:pt x="12639" y="839"/>
                        <a:pt x="12822" y="852"/>
                      </a:cubicBezTo>
                      <a:cubicBezTo>
                        <a:pt x="12916" y="856"/>
                        <a:pt x="13006" y="885"/>
                        <a:pt x="13090" y="920"/>
                      </a:cubicBezTo>
                      <a:cubicBezTo>
                        <a:pt x="13077" y="936"/>
                        <a:pt x="13067" y="955"/>
                        <a:pt x="13057" y="974"/>
                      </a:cubicBezTo>
                      <a:cubicBezTo>
                        <a:pt x="13048" y="1003"/>
                        <a:pt x="13035" y="1038"/>
                        <a:pt x="13009" y="1058"/>
                      </a:cubicBezTo>
                      <a:cubicBezTo>
                        <a:pt x="12993" y="1067"/>
                        <a:pt x="12974" y="1070"/>
                        <a:pt x="12955" y="1070"/>
                      </a:cubicBezTo>
                      <a:cubicBezTo>
                        <a:pt x="12945" y="1064"/>
                        <a:pt x="12935" y="1058"/>
                        <a:pt x="12925" y="1054"/>
                      </a:cubicBezTo>
                      <a:moveTo>
                        <a:pt x="12632" y="788"/>
                      </a:moveTo>
                      <a:lnTo>
                        <a:pt x="12632" y="788"/>
                      </a:lnTo>
                      <a:cubicBezTo>
                        <a:pt x="12632" y="785"/>
                        <a:pt x="12632" y="785"/>
                        <a:pt x="12635" y="785"/>
                      </a:cubicBezTo>
                      <a:cubicBezTo>
                        <a:pt x="12655" y="753"/>
                        <a:pt x="12684" y="724"/>
                        <a:pt x="12710" y="698"/>
                      </a:cubicBezTo>
                      <a:cubicBezTo>
                        <a:pt x="12764" y="643"/>
                        <a:pt x="12829" y="598"/>
                        <a:pt x="12903" y="569"/>
                      </a:cubicBezTo>
                      <a:cubicBezTo>
                        <a:pt x="12980" y="537"/>
                        <a:pt x="13067" y="530"/>
                        <a:pt x="13151" y="530"/>
                      </a:cubicBezTo>
                      <a:cubicBezTo>
                        <a:pt x="13151" y="530"/>
                        <a:pt x="13154" y="530"/>
                        <a:pt x="13157" y="530"/>
                      </a:cubicBezTo>
                      <a:cubicBezTo>
                        <a:pt x="13077" y="543"/>
                        <a:pt x="13003" y="569"/>
                        <a:pt x="12929" y="598"/>
                      </a:cubicBezTo>
                      <a:cubicBezTo>
                        <a:pt x="12829" y="637"/>
                        <a:pt x="12742" y="717"/>
                        <a:pt x="12687" y="810"/>
                      </a:cubicBezTo>
                      <a:cubicBezTo>
                        <a:pt x="12684" y="814"/>
                        <a:pt x="12684" y="817"/>
                        <a:pt x="12681" y="820"/>
                      </a:cubicBezTo>
                      <a:cubicBezTo>
                        <a:pt x="12678" y="820"/>
                        <a:pt x="12674" y="823"/>
                        <a:pt x="12671" y="823"/>
                      </a:cubicBezTo>
                      <a:cubicBezTo>
                        <a:pt x="12648" y="827"/>
                        <a:pt x="12629" y="830"/>
                        <a:pt x="12607" y="833"/>
                      </a:cubicBezTo>
                      <a:cubicBezTo>
                        <a:pt x="12613" y="817"/>
                        <a:pt x="12623" y="801"/>
                        <a:pt x="12632" y="788"/>
                      </a:cubicBezTo>
                      <a:moveTo>
                        <a:pt x="14200" y="521"/>
                      </a:moveTo>
                      <a:lnTo>
                        <a:pt x="14200" y="521"/>
                      </a:lnTo>
                      <a:cubicBezTo>
                        <a:pt x="14232" y="518"/>
                        <a:pt x="14251" y="505"/>
                        <a:pt x="14261" y="495"/>
                      </a:cubicBezTo>
                      <a:cubicBezTo>
                        <a:pt x="14287" y="485"/>
                        <a:pt x="14309" y="469"/>
                        <a:pt x="14319" y="447"/>
                      </a:cubicBezTo>
                      <a:cubicBezTo>
                        <a:pt x="14328" y="427"/>
                        <a:pt x="14332" y="405"/>
                        <a:pt x="14316" y="392"/>
                      </a:cubicBezTo>
                      <a:cubicBezTo>
                        <a:pt x="14296" y="373"/>
                        <a:pt x="14268" y="357"/>
                        <a:pt x="14280" y="325"/>
                      </a:cubicBezTo>
                      <a:cubicBezTo>
                        <a:pt x="14290" y="295"/>
                        <a:pt x="14332" y="283"/>
                        <a:pt x="14361" y="283"/>
                      </a:cubicBezTo>
                      <a:cubicBezTo>
                        <a:pt x="14374" y="283"/>
                        <a:pt x="14390" y="286"/>
                        <a:pt x="14403" y="289"/>
                      </a:cubicBezTo>
                      <a:cubicBezTo>
                        <a:pt x="14409" y="292"/>
                        <a:pt x="14419" y="299"/>
                        <a:pt x="14425" y="302"/>
                      </a:cubicBezTo>
                      <a:cubicBezTo>
                        <a:pt x="14467" y="331"/>
                        <a:pt x="14509" y="382"/>
                        <a:pt x="14499" y="437"/>
                      </a:cubicBezTo>
                      <a:cubicBezTo>
                        <a:pt x="14499" y="460"/>
                        <a:pt x="14480" y="501"/>
                        <a:pt x="14451" y="501"/>
                      </a:cubicBezTo>
                      <a:cubicBezTo>
                        <a:pt x="14444" y="498"/>
                        <a:pt x="14441" y="498"/>
                        <a:pt x="14435" y="498"/>
                      </a:cubicBezTo>
                      <a:cubicBezTo>
                        <a:pt x="14425" y="492"/>
                        <a:pt x="14416" y="485"/>
                        <a:pt x="14403" y="482"/>
                      </a:cubicBezTo>
                      <a:cubicBezTo>
                        <a:pt x="14400" y="479"/>
                        <a:pt x="14393" y="479"/>
                        <a:pt x="14387" y="476"/>
                      </a:cubicBezTo>
                      <a:cubicBezTo>
                        <a:pt x="14335" y="466"/>
                        <a:pt x="14290" y="514"/>
                        <a:pt x="14274" y="559"/>
                      </a:cubicBezTo>
                      <a:cubicBezTo>
                        <a:pt x="14274" y="563"/>
                        <a:pt x="14271" y="563"/>
                        <a:pt x="14271" y="566"/>
                      </a:cubicBezTo>
                      <a:cubicBezTo>
                        <a:pt x="14145" y="592"/>
                        <a:pt x="14013" y="566"/>
                        <a:pt x="13888" y="530"/>
                      </a:cubicBezTo>
                      <a:cubicBezTo>
                        <a:pt x="13859" y="524"/>
                        <a:pt x="13830" y="514"/>
                        <a:pt x="13805" y="505"/>
                      </a:cubicBezTo>
                      <a:cubicBezTo>
                        <a:pt x="13705" y="476"/>
                        <a:pt x="13608" y="444"/>
                        <a:pt x="13505" y="427"/>
                      </a:cubicBezTo>
                      <a:cubicBezTo>
                        <a:pt x="13418" y="414"/>
                        <a:pt x="13325" y="414"/>
                        <a:pt x="13238" y="427"/>
                      </a:cubicBezTo>
                      <a:cubicBezTo>
                        <a:pt x="13190" y="434"/>
                        <a:pt x="13135" y="447"/>
                        <a:pt x="13106" y="485"/>
                      </a:cubicBezTo>
                      <a:cubicBezTo>
                        <a:pt x="13103" y="489"/>
                        <a:pt x="13099" y="492"/>
                        <a:pt x="13096" y="495"/>
                      </a:cubicBezTo>
                      <a:cubicBezTo>
                        <a:pt x="13093" y="498"/>
                        <a:pt x="13090" y="498"/>
                        <a:pt x="13087" y="498"/>
                      </a:cubicBezTo>
                      <a:cubicBezTo>
                        <a:pt x="13057" y="501"/>
                        <a:pt x="13025" y="505"/>
                        <a:pt x="12996" y="508"/>
                      </a:cubicBezTo>
                      <a:cubicBezTo>
                        <a:pt x="13019" y="476"/>
                        <a:pt x="13048" y="447"/>
                        <a:pt x="13080" y="424"/>
                      </a:cubicBezTo>
                      <a:cubicBezTo>
                        <a:pt x="13119" y="398"/>
                        <a:pt x="13160" y="379"/>
                        <a:pt x="13202" y="363"/>
                      </a:cubicBezTo>
                      <a:cubicBezTo>
                        <a:pt x="13296" y="331"/>
                        <a:pt x="13396" y="328"/>
                        <a:pt x="13489" y="353"/>
                      </a:cubicBezTo>
                      <a:cubicBezTo>
                        <a:pt x="13563" y="376"/>
                        <a:pt x="13631" y="408"/>
                        <a:pt x="13702" y="434"/>
                      </a:cubicBezTo>
                      <a:cubicBezTo>
                        <a:pt x="13779" y="466"/>
                        <a:pt x="13859" y="482"/>
                        <a:pt x="13943" y="498"/>
                      </a:cubicBezTo>
                      <a:cubicBezTo>
                        <a:pt x="14026" y="511"/>
                        <a:pt x="14113" y="524"/>
                        <a:pt x="14200" y="521"/>
                      </a:cubicBezTo>
                      <a:moveTo>
                        <a:pt x="14351" y="662"/>
                      </a:moveTo>
                      <a:lnTo>
                        <a:pt x="14351" y="662"/>
                      </a:lnTo>
                      <a:cubicBezTo>
                        <a:pt x="14377" y="659"/>
                        <a:pt x="14390" y="646"/>
                        <a:pt x="14403" y="624"/>
                      </a:cubicBezTo>
                      <a:cubicBezTo>
                        <a:pt x="14412" y="605"/>
                        <a:pt x="14432" y="598"/>
                        <a:pt x="14448" y="601"/>
                      </a:cubicBezTo>
                      <a:cubicBezTo>
                        <a:pt x="14454" y="605"/>
                        <a:pt x="14461" y="611"/>
                        <a:pt x="14464" y="617"/>
                      </a:cubicBezTo>
                      <a:cubicBezTo>
                        <a:pt x="14480" y="643"/>
                        <a:pt x="14470" y="682"/>
                        <a:pt x="14444" y="694"/>
                      </a:cubicBezTo>
                      <a:cubicBezTo>
                        <a:pt x="14419" y="704"/>
                        <a:pt x="14390" y="704"/>
                        <a:pt x="14364" y="701"/>
                      </a:cubicBezTo>
                      <a:cubicBezTo>
                        <a:pt x="14335" y="701"/>
                        <a:pt x="14312" y="691"/>
                        <a:pt x="14287" y="682"/>
                      </a:cubicBezTo>
                      <a:cubicBezTo>
                        <a:pt x="14277" y="678"/>
                        <a:pt x="14268" y="675"/>
                        <a:pt x="14255" y="669"/>
                      </a:cubicBezTo>
                      <a:cubicBezTo>
                        <a:pt x="14232" y="659"/>
                        <a:pt x="14206" y="653"/>
                        <a:pt x="14180" y="650"/>
                      </a:cubicBezTo>
                      <a:cubicBezTo>
                        <a:pt x="14119" y="643"/>
                        <a:pt x="14055" y="675"/>
                        <a:pt x="14016" y="724"/>
                      </a:cubicBezTo>
                      <a:cubicBezTo>
                        <a:pt x="14000" y="724"/>
                        <a:pt x="13966" y="714"/>
                        <a:pt x="13962" y="711"/>
                      </a:cubicBezTo>
                      <a:cubicBezTo>
                        <a:pt x="13940" y="707"/>
                        <a:pt x="13921" y="701"/>
                        <a:pt x="13898" y="694"/>
                      </a:cubicBezTo>
                      <a:cubicBezTo>
                        <a:pt x="13856" y="685"/>
                        <a:pt x="13814" y="672"/>
                        <a:pt x="13772" y="659"/>
                      </a:cubicBezTo>
                      <a:cubicBezTo>
                        <a:pt x="13692" y="630"/>
                        <a:pt x="13612" y="595"/>
                        <a:pt x="13531" y="563"/>
                      </a:cubicBezTo>
                      <a:cubicBezTo>
                        <a:pt x="13524" y="559"/>
                        <a:pt x="13518" y="556"/>
                        <a:pt x="13508" y="553"/>
                      </a:cubicBezTo>
                      <a:cubicBezTo>
                        <a:pt x="13389" y="501"/>
                        <a:pt x="13267" y="492"/>
                        <a:pt x="13138" y="495"/>
                      </a:cubicBezTo>
                      <a:cubicBezTo>
                        <a:pt x="13131" y="495"/>
                        <a:pt x="13125" y="495"/>
                        <a:pt x="13122" y="495"/>
                      </a:cubicBezTo>
                      <a:cubicBezTo>
                        <a:pt x="13160" y="453"/>
                        <a:pt x="13247" y="450"/>
                        <a:pt x="13299" y="450"/>
                      </a:cubicBezTo>
                      <a:cubicBezTo>
                        <a:pt x="13386" y="447"/>
                        <a:pt x="13473" y="457"/>
                        <a:pt x="13560" y="476"/>
                      </a:cubicBezTo>
                      <a:cubicBezTo>
                        <a:pt x="13644" y="492"/>
                        <a:pt x="13724" y="521"/>
                        <a:pt x="13808" y="546"/>
                      </a:cubicBezTo>
                      <a:cubicBezTo>
                        <a:pt x="13808" y="546"/>
                        <a:pt x="13811" y="546"/>
                        <a:pt x="13814" y="546"/>
                      </a:cubicBezTo>
                      <a:cubicBezTo>
                        <a:pt x="13827" y="553"/>
                        <a:pt x="13843" y="556"/>
                        <a:pt x="13859" y="559"/>
                      </a:cubicBezTo>
                      <a:cubicBezTo>
                        <a:pt x="13992" y="601"/>
                        <a:pt x="14132" y="630"/>
                        <a:pt x="14271" y="608"/>
                      </a:cubicBezTo>
                      <a:cubicBezTo>
                        <a:pt x="14277" y="630"/>
                        <a:pt x="14293" y="646"/>
                        <a:pt x="14312" y="656"/>
                      </a:cubicBezTo>
                      <a:cubicBezTo>
                        <a:pt x="14325" y="662"/>
                        <a:pt x="14338" y="662"/>
                        <a:pt x="14351" y="662"/>
                      </a:cubicBezTo>
                      <a:moveTo>
                        <a:pt x="14110" y="926"/>
                      </a:moveTo>
                      <a:lnTo>
                        <a:pt x="14110" y="926"/>
                      </a:lnTo>
                      <a:cubicBezTo>
                        <a:pt x="14132" y="923"/>
                        <a:pt x="14155" y="914"/>
                        <a:pt x="14164" y="894"/>
                      </a:cubicBezTo>
                      <a:cubicBezTo>
                        <a:pt x="14171" y="875"/>
                        <a:pt x="14168" y="856"/>
                        <a:pt x="14161" y="836"/>
                      </a:cubicBezTo>
                      <a:cubicBezTo>
                        <a:pt x="14155" y="814"/>
                        <a:pt x="14152" y="794"/>
                        <a:pt x="14180" y="782"/>
                      </a:cubicBezTo>
                      <a:cubicBezTo>
                        <a:pt x="14193" y="778"/>
                        <a:pt x="14206" y="778"/>
                        <a:pt x="14219" y="782"/>
                      </a:cubicBezTo>
                      <a:cubicBezTo>
                        <a:pt x="14232" y="788"/>
                        <a:pt x="14242" y="794"/>
                        <a:pt x="14251" y="804"/>
                      </a:cubicBezTo>
                      <a:cubicBezTo>
                        <a:pt x="14271" y="820"/>
                        <a:pt x="14287" y="846"/>
                        <a:pt x="14287" y="875"/>
                      </a:cubicBezTo>
                      <a:cubicBezTo>
                        <a:pt x="14284" y="901"/>
                        <a:pt x="14264" y="917"/>
                        <a:pt x="14248" y="933"/>
                      </a:cubicBezTo>
                      <a:cubicBezTo>
                        <a:pt x="14245" y="939"/>
                        <a:pt x="14212" y="970"/>
                        <a:pt x="14171" y="1006"/>
                      </a:cubicBezTo>
                      <a:cubicBezTo>
                        <a:pt x="14168" y="1003"/>
                        <a:pt x="14164" y="1003"/>
                        <a:pt x="14161" y="1003"/>
                      </a:cubicBezTo>
                      <a:cubicBezTo>
                        <a:pt x="14013" y="939"/>
                        <a:pt x="13879" y="843"/>
                        <a:pt x="13731" y="778"/>
                      </a:cubicBezTo>
                      <a:cubicBezTo>
                        <a:pt x="13589" y="714"/>
                        <a:pt x="13434" y="682"/>
                        <a:pt x="13280" y="707"/>
                      </a:cubicBezTo>
                      <a:cubicBezTo>
                        <a:pt x="13238" y="714"/>
                        <a:pt x="13196" y="724"/>
                        <a:pt x="13157" y="737"/>
                      </a:cubicBezTo>
                      <a:cubicBezTo>
                        <a:pt x="13119" y="750"/>
                        <a:pt x="13087" y="772"/>
                        <a:pt x="13051" y="798"/>
                      </a:cubicBezTo>
                      <a:cubicBezTo>
                        <a:pt x="13041" y="804"/>
                        <a:pt x="13035" y="810"/>
                        <a:pt x="13025" y="817"/>
                      </a:cubicBezTo>
                      <a:cubicBezTo>
                        <a:pt x="13012" y="827"/>
                        <a:pt x="12999" y="833"/>
                        <a:pt x="12983" y="843"/>
                      </a:cubicBezTo>
                      <a:cubicBezTo>
                        <a:pt x="12971" y="839"/>
                        <a:pt x="12955" y="833"/>
                        <a:pt x="12938" y="830"/>
                      </a:cubicBezTo>
                      <a:cubicBezTo>
                        <a:pt x="12909" y="823"/>
                        <a:pt x="12883" y="820"/>
                        <a:pt x="12855" y="817"/>
                      </a:cubicBezTo>
                      <a:cubicBezTo>
                        <a:pt x="12938" y="753"/>
                        <a:pt x="13028" y="685"/>
                        <a:pt x="13131" y="650"/>
                      </a:cubicBezTo>
                      <a:cubicBezTo>
                        <a:pt x="13244" y="611"/>
                        <a:pt x="13370" y="621"/>
                        <a:pt x="13483" y="643"/>
                      </a:cubicBezTo>
                      <a:cubicBezTo>
                        <a:pt x="13599" y="666"/>
                        <a:pt x="13705" y="711"/>
                        <a:pt x="13808" y="766"/>
                      </a:cubicBezTo>
                      <a:cubicBezTo>
                        <a:pt x="13882" y="807"/>
                        <a:pt x="13949" y="862"/>
                        <a:pt x="14026" y="901"/>
                      </a:cubicBezTo>
                      <a:cubicBezTo>
                        <a:pt x="14036" y="910"/>
                        <a:pt x="14045" y="914"/>
                        <a:pt x="14055" y="920"/>
                      </a:cubicBezTo>
                      <a:cubicBezTo>
                        <a:pt x="14074" y="926"/>
                        <a:pt x="14090" y="930"/>
                        <a:pt x="14110" y="926"/>
                      </a:cubicBezTo>
                      <a:moveTo>
                        <a:pt x="13985" y="830"/>
                      </a:moveTo>
                      <a:lnTo>
                        <a:pt x="13985" y="830"/>
                      </a:lnTo>
                      <a:cubicBezTo>
                        <a:pt x="13940" y="804"/>
                        <a:pt x="13908" y="782"/>
                        <a:pt x="13863" y="753"/>
                      </a:cubicBezTo>
                      <a:cubicBezTo>
                        <a:pt x="13782" y="707"/>
                        <a:pt x="13695" y="666"/>
                        <a:pt x="13608" y="640"/>
                      </a:cubicBezTo>
                      <a:cubicBezTo>
                        <a:pt x="13444" y="588"/>
                        <a:pt x="13267" y="566"/>
                        <a:pt x="13103" y="627"/>
                      </a:cubicBezTo>
                      <a:cubicBezTo>
                        <a:pt x="13099" y="630"/>
                        <a:pt x="13093" y="634"/>
                        <a:pt x="13087" y="637"/>
                      </a:cubicBezTo>
                      <a:cubicBezTo>
                        <a:pt x="12996" y="672"/>
                        <a:pt x="12916" y="730"/>
                        <a:pt x="12845" y="801"/>
                      </a:cubicBezTo>
                      <a:cubicBezTo>
                        <a:pt x="12842" y="804"/>
                        <a:pt x="12839" y="807"/>
                        <a:pt x="12832" y="810"/>
                      </a:cubicBezTo>
                      <a:cubicBezTo>
                        <a:pt x="12829" y="814"/>
                        <a:pt x="12822" y="814"/>
                        <a:pt x="12816" y="814"/>
                      </a:cubicBezTo>
                      <a:cubicBezTo>
                        <a:pt x="12780" y="814"/>
                        <a:pt x="12745" y="817"/>
                        <a:pt x="12710" y="817"/>
                      </a:cubicBezTo>
                      <a:cubicBezTo>
                        <a:pt x="12774" y="704"/>
                        <a:pt x="12896" y="637"/>
                        <a:pt x="13022" y="595"/>
                      </a:cubicBezTo>
                      <a:cubicBezTo>
                        <a:pt x="13173" y="546"/>
                        <a:pt x="13341" y="534"/>
                        <a:pt x="13496" y="585"/>
                      </a:cubicBezTo>
                      <a:cubicBezTo>
                        <a:pt x="13557" y="605"/>
                        <a:pt x="13788" y="701"/>
                        <a:pt x="13847" y="717"/>
                      </a:cubicBezTo>
                      <a:cubicBezTo>
                        <a:pt x="13856" y="720"/>
                        <a:pt x="13962" y="746"/>
                        <a:pt x="13998" y="753"/>
                      </a:cubicBezTo>
                      <a:cubicBezTo>
                        <a:pt x="13985" y="775"/>
                        <a:pt x="13982" y="801"/>
                        <a:pt x="13985" y="830"/>
                      </a:cubicBezTo>
                      <a:moveTo>
                        <a:pt x="14853" y="1054"/>
                      </a:moveTo>
                      <a:lnTo>
                        <a:pt x="14853" y="1054"/>
                      </a:lnTo>
                      <a:cubicBezTo>
                        <a:pt x="14783" y="1016"/>
                        <a:pt x="14702" y="993"/>
                        <a:pt x="14618" y="993"/>
                      </a:cubicBezTo>
                      <a:cubicBezTo>
                        <a:pt x="14532" y="993"/>
                        <a:pt x="14441" y="1016"/>
                        <a:pt x="14357" y="1041"/>
                      </a:cubicBezTo>
                      <a:cubicBezTo>
                        <a:pt x="14268" y="1067"/>
                        <a:pt x="14177" y="1096"/>
                        <a:pt x="14087" y="1122"/>
                      </a:cubicBezTo>
                      <a:cubicBezTo>
                        <a:pt x="14268" y="959"/>
                        <a:pt x="14528" y="839"/>
                        <a:pt x="14754" y="852"/>
                      </a:cubicBezTo>
                      <a:cubicBezTo>
                        <a:pt x="14847" y="859"/>
                        <a:pt x="14937" y="888"/>
                        <a:pt x="15021" y="923"/>
                      </a:cubicBezTo>
                      <a:cubicBezTo>
                        <a:pt x="15008" y="939"/>
                        <a:pt x="14998" y="959"/>
                        <a:pt x="14989" y="977"/>
                      </a:cubicBezTo>
                      <a:cubicBezTo>
                        <a:pt x="14976" y="1006"/>
                        <a:pt x="14966" y="1041"/>
                        <a:pt x="14937" y="1061"/>
                      </a:cubicBezTo>
                      <a:cubicBezTo>
                        <a:pt x="14921" y="1070"/>
                        <a:pt x="14902" y="1074"/>
                        <a:pt x="14882" y="1074"/>
                      </a:cubicBezTo>
                      <a:cubicBezTo>
                        <a:pt x="14873" y="1067"/>
                        <a:pt x="14863" y="1061"/>
                        <a:pt x="14853" y="1054"/>
                      </a:cubicBezTo>
                      <a:moveTo>
                        <a:pt x="14560" y="791"/>
                      </a:moveTo>
                      <a:lnTo>
                        <a:pt x="14560" y="791"/>
                      </a:lnTo>
                      <a:cubicBezTo>
                        <a:pt x="14564" y="788"/>
                        <a:pt x="14564" y="788"/>
                        <a:pt x="14564" y="785"/>
                      </a:cubicBezTo>
                      <a:cubicBezTo>
                        <a:pt x="14586" y="756"/>
                        <a:pt x="14612" y="727"/>
                        <a:pt x="14641" y="701"/>
                      </a:cubicBezTo>
                      <a:cubicBezTo>
                        <a:pt x="14696" y="646"/>
                        <a:pt x="14760" y="601"/>
                        <a:pt x="14831" y="569"/>
                      </a:cubicBezTo>
                      <a:cubicBezTo>
                        <a:pt x="14912" y="537"/>
                        <a:pt x="14998" y="534"/>
                        <a:pt x="15082" y="534"/>
                      </a:cubicBezTo>
                      <a:lnTo>
                        <a:pt x="15085" y="534"/>
                      </a:lnTo>
                      <a:cubicBezTo>
                        <a:pt x="15008" y="546"/>
                        <a:pt x="14931" y="572"/>
                        <a:pt x="14860" y="601"/>
                      </a:cubicBezTo>
                      <a:cubicBezTo>
                        <a:pt x="14757" y="640"/>
                        <a:pt x="14670" y="720"/>
                        <a:pt x="14615" y="814"/>
                      </a:cubicBezTo>
                      <a:cubicBezTo>
                        <a:pt x="14615" y="817"/>
                        <a:pt x="14612" y="820"/>
                        <a:pt x="14609" y="823"/>
                      </a:cubicBezTo>
                      <a:cubicBezTo>
                        <a:pt x="14609" y="823"/>
                        <a:pt x="14605" y="823"/>
                        <a:pt x="14599" y="827"/>
                      </a:cubicBezTo>
                      <a:cubicBezTo>
                        <a:pt x="14580" y="830"/>
                        <a:pt x="14560" y="833"/>
                        <a:pt x="14538" y="836"/>
                      </a:cubicBezTo>
                      <a:cubicBezTo>
                        <a:pt x="14544" y="820"/>
                        <a:pt x="14551" y="804"/>
                        <a:pt x="14560" y="791"/>
                      </a:cubicBezTo>
                      <a:moveTo>
                        <a:pt x="16035" y="926"/>
                      </a:moveTo>
                      <a:lnTo>
                        <a:pt x="16035" y="926"/>
                      </a:lnTo>
                      <a:cubicBezTo>
                        <a:pt x="16055" y="923"/>
                        <a:pt x="16081" y="914"/>
                        <a:pt x="16090" y="894"/>
                      </a:cubicBezTo>
                      <a:cubicBezTo>
                        <a:pt x="16097" y="875"/>
                        <a:pt x="16090" y="856"/>
                        <a:pt x="16087" y="836"/>
                      </a:cubicBezTo>
                      <a:cubicBezTo>
                        <a:pt x="16081" y="814"/>
                        <a:pt x="16077" y="794"/>
                        <a:pt x="16103" y="782"/>
                      </a:cubicBezTo>
                      <a:cubicBezTo>
                        <a:pt x="16110" y="778"/>
                        <a:pt x="16119" y="778"/>
                        <a:pt x="16126" y="778"/>
                      </a:cubicBezTo>
                      <a:cubicBezTo>
                        <a:pt x="16145" y="778"/>
                        <a:pt x="16167" y="791"/>
                        <a:pt x="16180" y="807"/>
                      </a:cubicBezTo>
                      <a:cubicBezTo>
                        <a:pt x="16203" y="823"/>
                        <a:pt x="16216" y="849"/>
                        <a:pt x="16216" y="878"/>
                      </a:cubicBezTo>
                      <a:cubicBezTo>
                        <a:pt x="16213" y="904"/>
                        <a:pt x="16196" y="920"/>
                        <a:pt x="16180" y="936"/>
                      </a:cubicBezTo>
                      <a:cubicBezTo>
                        <a:pt x="16177" y="939"/>
                        <a:pt x="16174" y="943"/>
                        <a:pt x="16171" y="946"/>
                      </a:cubicBezTo>
                      <a:cubicBezTo>
                        <a:pt x="16161" y="955"/>
                        <a:pt x="16145" y="967"/>
                        <a:pt x="16129" y="986"/>
                      </a:cubicBezTo>
                      <a:cubicBezTo>
                        <a:pt x="16119" y="993"/>
                        <a:pt x="16110" y="999"/>
                        <a:pt x="16100" y="1009"/>
                      </a:cubicBezTo>
                      <a:cubicBezTo>
                        <a:pt x="16097" y="1006"/>
                        <a:pt x="16097" y="1006"/>
                        <a:pt x="16094" y="1003"/>
                      </a:cubicBezTo>
                      <a:cubicBezTo>
                        <a:pt x="15942" y="939"/>
                        <a:pt x="15810" y="846"/>
                        <a:pt x="15659" y="782"/>
                      </a:cubicBezTo>
                      <a:cubicBezTo>
                        <a:pt x="15520" y="717"/>
                        <a:pt x="15362" y="685"/>
                        <a:pt x="15211" y="707"/>
                      </a:cubicBezTo>
                      <a:cubicBezTo>
                        <a:pt x="15169" y="714"/>
                        <a:pt x="15127" y="727"/>
                        <a:pt x="15085" y="740"/>
                      </a:cubicBezTo>
                      <a:cubicBezTo>
                        <a:pt x="15047" y="753"/>
                        <a:pt x="15014" y="775"/>
                        <a:pt x="14982" y="798"/>
                      </a:cubicBezTo>
                      <a:cubicBezTo>
                        <a:pt x="14973" y="804"/>
                        <a:pt x="14963" y="814"/>
                        <a:pt x="14953" y="820"/>
                      </a:cubicBezTo>
                      <a:cubicBezTo>
                        <a:pt x="14941" y="827"/>
                        <a:pt x="14928" y="836"/>
                        <a:pt x="14915" y="846"/>
                      </a:cubicBezTo>
                      <a:cubicBezTo>
                        <a:pt x="14899" y="843"/>
                        <a:pt x="14886" y="836"/>
                        <a:pt x="14869" y="833"/>
                      </a:cubicBezTo>
                      <a:cubicBezTo>
                        <a:pt x="14841" y="827"/>
                        <a:pt x="14812" y="823"/>
                        <a:pt x="14783" y="820"/>
                      </a:cubicBezTo>
                      <a:cubicBezTo>
                        <a:pt x="14869" y="753"/>
                        <a:pt x="14957" y="688"/>
                        <a:pt x="15060" y="653"/>
                      </a:cubicBezTo>
                      <a:cubicBezTo>
                        <a:pt x="15172" y="614"/>
                        <a:pt x="15298" y="624"/>
                        <a:pt x="15414" y="646"/>
                      </a:cubicBezTo>
                      <a:cubicBezTo>
                        <a:pt x="15530" y="669"/>
                        <a:pt x="15636" y="714"/>
                        <a:pt x="15739" y="769"/>
                      </a:cubicBezTo>
                      <a:cubicBezTo>
                        <a:pt x="15810" y="807"/>
                        <a:pt x="15878" y="862"/>
                        <a:pt x="15952" y="901"/>
                      </a:cubicBezTo>
                      <a:cubicBezTo>
                        <a:pt x="15971" y="920"/>
                        <a:pt x="15997" y="930"/>
                        <a:pt x="16023" y="930"/>
                      </a:cubicBezTo>
                      <a:cubicBezTo>
                        <a:pt x="16026" y="930"/>
                        <a:pt x="16029" y="926"/>
                        <a:pt x="16035" y="926"/>
                      </a:cubicBezTo>
                      <a:moveTo>
                        <a:pt x="15913" y="833"/>
                      </a:moveTo>
                      <a:lnTo>
                        <a:pt x="15913" y="833"/>
                      </a:lnTo>
                      <a:cubicBezTo>
                        <a:pt x="15868" y="804"/>
                        <a:pt x="15839" y="782"/>
                        <a:pt x="15791" y="756"/>
                      </a:cubicBezTo>
                      <a:cubicBezTo>
                        <a:pt x="15714" y="711"/>
                        <a:pt x="15626" y="669"/>
                        <a:pt x="15539" y="643"/>
                      </a:cubicBezTo>
                      <a:cubicBezTo>
                        <a:pt x="15375" y="588"/>
                        <a:pt x="15198" y="569"/>
                        <a:pt x="15034" y="630"/>
                      </a:cubicBezTo>
                      <a:cubicBezTo>
                        <a:pt x="15027" y="634"/>
                        <a:pt x="15021" y="637"/>
                        <a:pt x="15018" y="637"/>
                      </a:cubicBezTo>
                      <a:cubicBezTo>
                        <a:pt x="14928" y="675"/>
                        <a:pt x="14844" y="733"/>
                        <a:pt x="14776" y="804"/>
                      </a:cubicBezTo>
                      <a:cubicBezTo>
                        <a:pt x="14773" y="807"/>
                        <a:pt x="14767" y="810"/>
                        <a:pt x="14763" y="814"/>
                      </a:cubicBezTo>
                      <a:cubicBezTo>
                        <a:pt x="14757" y="817"/>
                        <a:pt x="14750" y="817"/>
                        <a:pt x="14747" y="817"/>
                      </a:cubicBezTo>
                      <a:cubicBezTo>
                        <a:pt x="14712" y="817"/>
                        <a:pt x="14676" y="820"/>
                        <a:pt x="14641" y="820"/>
                      </a:cubicBezTo>
                      <a:cubicBezTo>
                        <a:pt x="14705" y="707"/>
                        <a:pt x="14828" y="640"/>
                        <a:pt x="14953" y="598"/>
                      </a:cubicBezTo>
                      <a:cubicBezTo>
                        <a:pt x="15105" y="550"/>
                        <a:pt x="15272" y="537"/>
                        <a:pt x="15424" y="585"/>
                      </a:cubicBezTo>
                      <a:cubicBezTo>
                        <a:pt x="15488" y="608"/>
                        <a:pt x="15720" y="704"/>
                        <a:pt x="15775" y="720"/>
                      </a:cubicBezTo>
                      <a:cubicBezTo>
                        <a:pt x="15787" y="724"/>
                        <a:pt x="15891" y="746"/>
                        <a:pt x="15926" y="756"/>
                      </a:cubicBezTo>
                      <a:cubicBezTo>
                        <a:pt x="15916" y="778"/>
                        <a:pt x="15910" y="804"/>
                        <a:pt x="15913" y="833"/>
                      </a:cubicBezTo>
                      <a:moveTo>
                        <a:pt x="16277" y="662"/>
                      </a:moveTo>
                      <a:lnTo>
                        <a:pt x="16277" y="662"/>
                      </a:lnTo>
                      <a:cubicBezTo>
                        <a:pt x="16303" y="659"/>
                        <a:pt x="16316" y="646"/>
                        <a:pt x="16325" y="624"/>
                      </a:cubicBezTo>
                      <a:cubicBezTo>
                        <a:pt x="16335" y="608"/>
                        <a:pt x="16348" y="601"/>
                        <a:pt x="16364" y="601"/>
                      </a:cubicBezTo>
                      <a:cubicBezTo>
                        <a:pt x="16374" y="601"/>
                        <a:pt x="16387" y="608"/>
                        <a:pt x="16393" y="621"/>
                      </a:cubicBezTo>
                      <a:cubicBezTo>
                        <a:pt x="16409" y="646"/>
                        <a:pt x="16403" y="685"/>
                        <a:pt x="16374" y="698"/>
                      </a:cubicBezTo>
                      <a:cubicBezTo>
                        <a:pt x="16358" y="704"/>
                        <a:pt x="16341" y="704"/>
                        <a:pt x="16322" y="707"/>
                      </a:cubicBezTo>
                      <a:cubicBezTo>
                        <a:pt x="16312" y="707"/>
                        <a:pt x="16303" y="704"/>
                        <a:pt x="16293" y="704"/>
                      </a:cubicBezTo>
                      <a:cubicBezTo>
                        <a:pt x="16229" y="701"/>
                        <a:pt x="16177" y="659"/>
                        <a:pt x="16113" y="653"/>
                      </a:cubicBezTo>
                      <a:cubicBezTo>
                        <a:pt x="16106" y="653"/>
                        <a:pt x="16103" y="653"/>
                        <a:pt x="16100" y="653"/>
                      </a:cubicBezTo>
                      <a:cubicBezTo>
                        <a:pt x="16042" y="650"/>
                        <a:pt x="15981" y="682"/>
                        <a:pt x="15945" y="727"/>
                      </a:cubicBezTo>
                      <a:cubicBezTo>
                        <a:pt x="15929" y="724"/>
                        <a:pt x="15897" y="714"/>
                        <a:pt x="15891" y="714"/>
                      </a:cubicBezTo>
                      <a:cubicBezTo>
                        <a:pt x="15871" y="711"/>
                        <a:pt x="15849" y="704"/>
                        <a:pt x="15829" y="698"/>
                      </a:cubicBezTo>
                      <a:cubicBezTo>
                        <a:pt x="15787" y="688"/>
                        <a:pt x="15746" y="675"/>
                        <a:pt x="15704" y="662"/>
                      </a:cubicBezTo>
                      <a:cubicBezTo>
                        <a:pt x="15620" y="634"/>
                        <a:pt x="15543" y="598"/>
                        <a:pt x="15462" y="566"/>
                      </a:cubicBezTo>
                      <a:cubicBezTo>
                        <a:pt x="15456" y="563"/>
                        <a:pt x="15446" y="559"/>
                        <a:pt x="15440" y="556"/>
                      </a:cubicBezTo>
                      <a:cubicBezTo>
                        <a:pt x="15321" y="505"/>
                        <a:pt x="15198" y="495"/>
                        <a:pt x="15069" y="498"/>
                      </a:cubicBezTo>
                      <a:cubicBezTo>
                        <a:pt x="15063" y="498"/>
                        <a:pt x="15057" y="498"/>
                        <a:pt x="15050" y="498"/>
                      </a:cubicBezTo>
                      <a:cubicBezTo>
                        <a:pt x="15089" y="457"/>
                        <a:pt x="15176" y="453"/>
                        <a:pt x="15230" y="453"/>
                      </a:cubicBezTo>
                      <a:cubicBezTo>
                        <a:pt x="15317" y="450"/>
                        <a:pt x="15404" y="460"/>
                        <a:pt x="15488" y="479"/>
                      </a:cubicBezTo>
                      <a:cubicBezTo>
                        <a:pt x="15575" y="495"/>
                        <a:pt x="15655" y="524"/>
                        <a:pt x="15739" y="546"/>
                      </a:cubicBezTo>
                      <a:cubicBezTo>
                        <a:pt x="15739" y="550"/>
                        <a:pt x="15742" y="550"/>
                        <a:pt x="15742" y="550"/>
                      </a:cubicBezTo>
                      <a:cubicBezTo>
                        <a:pt x="15758" y="553"/>
                        <a:pt x="15775" y="559"/>
                        <a:pt x="15787" y="563"/>
                      </a:cubicBezTo>
                      <a:cubicBezTo>
                        <a:pt x="15923" y="605"/>
                        <a:pt x="16064" y="634"/>
                        <a:pt x="16200" y="611"/>
                      </a:cubicBezTo>
                      <a:cubicBezTo>
                        <a:pt x="16209" y="640"/>
                        <a:pt x="16235" y="666"/>
                        <a:pt x="16274" y="662"/>
                      </a:cubicBezTo>
                      <a:lnTo>
                        <a:pt x="16274" y="662"/>
                      </a:lnTo>
                      <a:lnTo>
                        <a:pt x="16277" y="662"/>
                      </a:lnTo>
                      <a:moveTo>
                        <a:pt x="16132" y="521"/>
                      </a:moveTo>
                      <a:lnTo>
                        <a:pt x="16132" y="521"/>
                      </a:lnTo>
                      <a:cubicBezTo>
                        <a:pt x="16174" y="521"/>
                        <a:pt x="16193" y="498"/>
                        <a:pt x="16203" y="485"/>
                      </a:cubicBezTo>
                      <a:cubicBezTo>
                        <a:pt x="16219" y="476"/>
                        <a:pt x="16235" y="463"/>
                        <a:pt x="16245" y="447"/>
                      </a:cubicBezTo>
                      <a:cubicBezTo>
                        <a:pt x="16255" y="427"/>
                        <a:pt x="16258" y="405"/>
                        <a:pt x="16242" y="392"/>
                      </a:cubicBezTo>
                      <a:cubicBezTo>
                        <a:pt x="16222" y="373"/>
                        <a:pt x="16193" y="357"/>
                        <a:pt x="16203" y="325"/>
                      </a:cubicBezTo>
                      <a:cubicBezTo>
                        <a:pt x="16216" y="295"/>
                        <a:pt x="16255" y="283"/>
                        <a:pt x="16283" y="283"/>
                      </a:cubicBezTo>
                      <a:cubicBezTo>
                        <a:pt x="16309" y="283"/>
                        <a:pt x="16335" y="292"/>
                        <a:pt x="16354" y="305"/>
                      </a:cubicBezTo>
                      <a:cubicBezTo>
                        <a:pt x="16399" y="334"/>
                        <a:pt x="16438" y="385"/>
                        <a:pt x="16432" y="440"/>
                      </a:cubicBezTo>
                      <a:cubicBezTo>
                        <a:pt x="16428" y="463"/>
                        <a:pt x="16409" y="501"/>
                        <a:pt x="16383" y="501"/>
                      </a:cubicBezTo>
                      <a:cubicBezTo>
                        <a:pt x="16361" y="501"/>
                        <a:pt x="16341" y="482"/>
                        <a:pt x="16319" y="479"/>
                      </a:cubicBezTo>
                      <a:cubicBezTo>
                        <a:pt x="16316" y="479"/>
                        <a:pt x="16309" y="479"/>
                        <a:pt x="16306" y="479"/>
                      </a:cubicBezTo>
                      <a:cubicBezTo>
                        <a:pt x="16261" y="476"/>
                        <a:pt x="16219" y="521"/>
                        <a:pt x="16203" y="563"/>
                      </a:cubicBezTo>
                      <a:cubicBezTo>
                        <a:pt x="16203" y="566"/>
                        <a:pt x="16203" y="566"/>
                        <a:pt x="16200" y="569"/>
                      </a:cubicBezTo>
                      <a:cubicBezTo>
                        <a:pt x="16074" y="595"/>
                        <a:pt x="15942" y="569"/>
                        <a:pt x="15820" y="534"/>
                      </a:cubicBezTo>
                      <a:cubicBezTo>
                        <a:pt x="15791" y="527"/>
                        <a:pt x="15762" y="518"/>
                        <a:pt x="15733" y="508"/>
                      </a:cubicBezTo>
                      <a:cubicBezTo>
                        <a:pt x="15636" y="479"/>
                        <a:pt x="15536" y="447"/>
                        <a:pt x="15437" y="431"/>
                      </a:cubicBezTo>
                      <a:cubicBezTo>
                        <a:pt x="15346" y="418"/>
                        <a:pt x="15256" y="418"/>
                        <a:pt x="15166" y="431"/>
                      </a:cubicBezTo>
                      <a:cubicBezTo>
                        <a:pt x="15121" y="437"/>
                        <a:pt x="15066" y="450"/>
                        <a:pt x="15034" y="489"/>
                      </a:cubicBezTo>
                      <a:cubicBezTo>
                        <a:pt x="15034" y="492"/>
                        <a:pt x="15031" y="495"/>
                        <a:pt x="15027" y="498"/>
                      </a:cubicBezTo>
                      <a:cubicBezTo>
                        <a:pt x="15024" y="498"/>
                        <a:pt x="15021" y="501"/>
                        <a:pt x="15018" y="501"/>
                      </a:cubicBezTo>
                      <a:cubicBezTo>
                        <a:pt x="14985" y="505"/>
                        <a:pt x="14957" y="508"/>
                        <a:pt x="14925" y="511"/>
                      </a:cubicBezTo>
                      <a:cubicBezTo>
                        <a:pt x="14950" y="479"/>
                        <a:pt x="14979" y="450"/>
                        <a:pt x="15011" y="427"/>
                      </a:cubicBezTo>
                      <a:cubicBezTo>
                        <a:pt x="15047" y="402"/>
                        <a:pt x="15089" y="379"/>
                        <a:pt x="15134" y="366"/>
                      </a:cubicBezTo>
                      <a:cubicBezTo>
                        <a:pt x="15224" y="334"/>
                        <a:pt x="15327" y="331"/>
                        <a:pt x="15420" y="357"/>
                      </a:cubicBezTo>
                      <a:cubicBezTo>
                        <a:pt x="15491" y="379"/>
                        <a:pt x="15562" y="408"/>
                        <a:pt x="15630" y="437"/>
                      </a:cubicBezTo>
                      <a:cubicBezTo>
                        <a:pt x="15710" y="466"/>
                        <a:pt x="15791" y="485"/>
                        <a:pt x="15871" y="498"/>
                      </a:cubicBezTo>
                      <a:cubicBezTo>
                        <a:pt x="15958" y="514"/>
                        <a:pt x="16045" y="527"/>
                        <a:pt x="16132" y="521"/>
                      </a:cubicBezTo>
                      <a:moveTo>
                        <a:pt x="15749" y="1431"/>
                      </a:moveTo>
                      <a:lnTo>
                        <a:pt x="15749" y="1431"/>
                      </a:lnTo>
                      <a:cubicBezTo>
                        <a:pt x="15742" y="1431"/>
                        <a:pt x="15739" y="1431"/>
                        <a:pt x="15736" y="1431"/>
                      </a:cubicBezTo>
                      <a:cubicBezTo>
                        <a:pt x="15671" y="1434"/>
                        <a:pt x="15617" y="1479"/>
                        <a:pt x="15552" y="1483"/>
                      </a:cubicBezTo>
                      <a:cubicBezTo>
                        <a:pt x="15543" y="1483"/>
                        <a:pt x="15533" y="1486"/>
                        <a:pt x="15523" y="1483"/>
                      </a:cubicBezTo>
                      <a:cubicBezTo>
                        <a:pt x="15507" y="1483"/>
                        <a:pt x="15488" y="1483"/>
                        <a:pt x="15472" y="1476"/>
                      </a:cubicBezTo>
                      <a:cubicBezTo>
                        <a:pt x="15446" y="1463"/>
                        <a:pt x="15440" y="1424"/>
                        <a:pt x="15453" y="1399"/>
                      </a:cubicBezTo>
                      <a:cubicBezTo>
                        <a:pt x="15459" y="1386"/>
                        <a:pt x="15472" y="1379"/>
                        <a:pt x="15485" y="1379"/>
                      </a:cubicBezTo>
                      <a:cubicBezTo>
                        <a:pt x="15498" y="1376"/>
                        <a:pt x="15514" y="1386"/>
                        <a:pt x="15520" y="1402"/>
                      </a:cubicBezTo>
                      <a:cubicBezTo>
                        <a:pt x="15530" y="1424"/>
                        <a:pt x="15546" y="1437"/>
                        <a:pt x="15572" y="1441"/>
                      </a:cubicBezTo>
                      <a:lnTo>
                        <a:pt x="15572" y="1441"/>
                      </a:lnTo>
                      <a:lnTo>
                        <a:pt x="15572" y="1441"/>
                      </a:lnTo>
                      <a:cubicBezTo>
                        <a:pt x="15610" y="1444"/>
                        <a:pt x="15636" y="1418"/>
                        <a:pt x="15646" y="1386"/>
                      </a:cubicBezTo>
                      <a:cubicBezTo>
                        <a:pt x="15784" y="1411"/>
                        <a:pt x="15923" y="1383"/>
                        <a:pt x="16058" y="1341"/>
                      </a:cubicBezTo>
                      <a:cubicBezTo>
                        <a:pt x="16074" y="1338"/>
                        <a:pt x="16087" y="1331"/>
                        <a:pt x="16103" y="1328"/>
                      </a:cubicBezTo>
                      <a:cubicBezTo>
                        <a:pt x="16106" y="1328"/>
                        <a:pt x="16106" y="1328"/>
                        <a:pt x="16110" y="1325"/>
                      </a:cubicBezTo>
                      <a:cubicBezTo>
                        <a:pt x="16190" y="1299"/>
                        <a:pt x="16274" y="1273"/>
                        <a:pt x="16358" y="1254"/>
                      </a:cubicBezTo>
                      <a:cubicBezTo>
                        <a:pt x="16441" y="1238"/>
                        <a:pt x="16531" y="1228"/>
                        <a:pt x="16618" y="1231"/>
                      </a:cubicBezTo>
                      <a:cubicBezTo>
                        <a:pt x="16670" y="1231"/>
                        <a:pt x="16757" y="1231"/>
                        <a:pt x="16796" y="1276"/>
                      </a:cubicBezTo>
                      <a:cubicBezTo>
                        <a:pt x="16789" y="1276"/>
                        <a:pt x="16783" y="1276"/>
                        <a:pt x="16776" y="1276"/>
                      </a:cubicBezTo>
                      <a:cubicBezTo>
                        <a:pt x="16651" y="1273"/>
                        <a:pt x="16525" y="1283"/>
                        <a:pt x="16406" y="1331"/>
                      </a:cubicBezTo>
                      <a:cubicBezTo>
                        <a:pt x="16399" y="1334"/>
                        <a:pt x="16393" y="1338"/>
                        <a:pt x="16383" y="1341"/>
                      </a:cubicBezTo>
                      <a:cubicBezTo>
                        <a:pt x="16303" y="1376"/>
                        <a:pt x="16226" y="1411"/>
                        <a:pt x="16142" y="1441"/>
                      </a:cubicBezTo>
                      <a:cubicBezTo>
                        <a:pt x="16103" y="1454"/>
                        <a:pt x="16061" y="1466"/>
                        <a:pt x="16019" y="1476"/>
                      </a:cubicBezTo>
                      <a:cubicBezTo>
                        <a:pt x="15997" y="1483"/>
                        <a:pt x="15974" y="1486"/>
                        <a:pt x="15955" y="1492"/>
                      </a:cubicBezTo>
                      <a:cubicBezTo>
                        <a:pt x="15949" y="1492"/>
                        <a:pt x="15916" y="1502"/>
                        <a:pt x="15900" y="1505"/>
                      </a:cubicBezTo>
                      <a:cubicBezTo>
                        <a:pt x="15865" y="1460"/>
                        <a:pt x="15804" y="1428"/>
                        <a:pt x="15749" y="1431"/>
                      </a:cubicBezTo>
                      <a:moveTo>
                        <a:pt x="16680" y="1209"/>
                      </a:moveTo>
                      <a:lnTo>
                        <a:pt x="16680" y="1209"/>
                      </a:lnTo>
                      <a:cubicBezTo>
                        <a:pt x="16589" y="1196"/>
                        <a:pt x="16499" y="1196"/>
                        <a:pt x="16409" y="1209"/>
                      </a:cubicBezTo>
                      <a:cubicBezTo>
                        <a:pt x="16309" y="1225"/>
                        <a:pt x="16213" y="1257"/>
                        <a:pt x="16113" y="1286"/>
                      </a:cubicBezTo>
                      <a:cubicBezTo>
                        <a:pt x="16084" y="1296"/>
                        <a:pt x="16055" y="1305"/>
                        <a:pt x="16029" y="1312"/>
                      </a:cubicBezTo>
                      <a:cubicBezTo>
                        <a:pt x="15903" y="1347"/>
                        <a:pt x="15771" y="1373"/>
                        <a:pt x="15646" y="1347"/>
                      </a:cubicBezTo>
                      <a:cubicBezTo>
                        <a:pt x="15646" y="1344"/>
                        <a:pt x="15642" y="1341"/>
                        <a:pt x="15642" y="1341"/>
                      </a:cubicBezTo>
                      <a:cubicBezTo>
                        <a:pt x="15626" y="1299"/>
                        <a:pt x="15585" y="1254"/>
                        <a:pt x="15539" y="1257"/>
                      </a:cubicBezTo>
                      <a:cubicBezTo>
                        <a:pt x="15536" y="1257"/>
                        <a:pt x="15533" y="1257"/>
                        <a:pt x="15530" y="1257"/>
                      </a:cubicBezTo>
                      <a:cubicBezTo>
                        <a:pt x="15507" y="1260"/>
                        <a:pt x="15488" y="1279"/>
                        <a:pt x="15466" y="1279"/>
                      </a:cubicBezTo>
                      <a:cubicBezTo>
                        <a:pt x="15437" y="1279"/>
                        <a:pt x="15420" y="1241"/>
                        <a:pt x="15417" y="1215"/>
                      </a:cubicBezTo>
                      <a:cubicBezTo>
                        <a:pt x="15411" y="1164"/>
                        <a:pt x="15449" y="1112"/>
                        <a:pt x="15491" y="1083"/>
                      </a:cubicBezTo>
                      <a:cubicBezTo>
                        <a:pt x="15510" y="1070"/>
                        <a:pt x="15536" y="1061"/>
                        <a:pt x="15562" y="1061"/>
                      </a:cubicBezTo>
                      <a:cubicBezTo>
                        <a:pt x="15591" y="1061"/>
                        <a:pt x="15630" y="1074"/>
                        <a:pt x="15642" y="1102"/>
                      </a:cubicBezTo>
                      <a:cubicBezTo>
                        <a:pt x="15655" y="1135"/>
                        <a:pt x="15623" y="1151"/>
                        <a:pt x="15607" y="1170"/>
                      </a:cubicBezTo>
                      <a:cubicBezTo>
                        <a:pt x="15591" y="1183"/>
                        <a:pt x="15594" y="1206"/>
                        <a:pt x="15604" y="1225"/>
                      </a:cubicBezTo>
                      <a:cubicBezTo>
                        <a:pt x="15610" y="1241"/>
                        <a:pt x="15626" y="1254"/>
                        <a:pt x="15642" y="1263"/>
                      </a:cubicBezTo>
                      <a:cubicBezTo>
                        <a:pt x="15655" y="1276"/>
                        <a:pt x="15671" y="1299"/>
                        <a:pt x="15714" y="1299"/>
                      </a:cubicBezTo>
                      <a:cubicBezTo>
                        <a:pt x="15800" y="1302"/>
                        <a:pt x="15887" y="1292"/>
                        <a:pt x="15974" y="1276"/>
                      </a:cubicBezTo>
                      <a:cubicBezTo>
                        <a:pt x="16055" y="1263"/>
                        <a:pt x="16139" y="1244"/>
                        <a:pt x="16216" y="1215"/>
                      </a:cubicBezTo>
                      <a:cubicBezTo>
                        <a:pt x="16287" y="1186"/>
                        <a:pt x="16354" y="1154"/>
                        <a:pt x="16425" y="1135"/>
                      </a:cubicBezTo>
                      <a:cubicBezTo>
                        <a:pt x="16522" y="1109"/>
                        <a:pt x="16622" y="1112"/>
                        <a:pt x="16715" y="1144"/>
                      </a:cubicBezTo>
                      <a:cubicBezTo>
                        <a:pt x="16757" y="1157"/>
                        <a:pt x="16799" y="1177"/>
                        <a:pt x="16837" y="1206"/>
                      </a:cubicBezTo>
                      <a:cubicBezTo>
                        <a:pt x="16870" y="1228"/>
                        <a:pt x="16896" y="1257"/>
                        <a:pt x="16921" y="1289"/>
                      </a:cubicBezTo>
                      <a:cubicBezTo>
                        <a:pt x="16889" y="1286"/>
                        <a:pt x="16860" y="1283"/>
                        <a:pt x="16828" y="1279"/>
                      </a:cubicBezTo>
                      <a:cubicBezTo>
                        <a:pt x="16824" y="1276"/>
                        <a:pt x="16821" y="1276"/>
                        <a:pt x="16818" y="1276"/>
                      </a:cubicBezTo>
                      <a:cubicBezTo>
                        <a:pt x="16815" y="1273"/>
                        <a:pt x="16815" y="1270"/>
                        <a:pt x="16812" y="1267"/>
                      </a:cubicBezTo>
                      <a:cubicBezTo>
                        <a:pt x="16783" y="1225"/>
                        <a:pt x="16728" y="1215"/>
                        <a:pt x="16680" y="1209"/>
                      </a:cubicBezTo>
                      <a:moveTo>
                        <a:pt x="16776" y="1054"/>
                      </a:moveTo>
                      <a:lnTo>
                        <a:pt x="16776" y="1054"/>
                      </a:lnTo>
                      <a:cubicBezTo>
                        <a:pt x="16705" y="1016"/>
                        <a:pt x="16625" y="993"/>
                        <a:pt x="16541" y="993"/>
                      </a:cubicBezTo>
                      <a:cubicBezTo>
                        <a:pt x="16454" y="993"/>
                        <a:pt x="16364" y="1016"/>
                        <a:pt x="16280" y="1041"/>
                      </a:cubicBezTo>
                      <a:cubicBezTo>
                        <a:pt x="16190" y="1067"/>
                        <a:pt x="16100" y="1096"/>
                        <a:pt x="16010" y="1122"/>
                      </a:cubicBezTo>
                      <a:cubicBezTo>
                        <a:pt x="16039" y="1093"/>
                        <a:pt x="16071" y="1067"/>
                        <a:pt x="16103" y="1045"/>
                      </a:cubicBezTo>
                      <a:cubicBezTo>
                        <a:pt x="16110" y="1045"/>
                        <a:pt x="16113" y="1041"/>
                        <a:pt x="16116" y="1038"/>
                      </a:cubicBezTo>
                      <a:cubicBezTo>
                        <a:pt x="16116" y="1035"/>
                        <a:pt x="16116" y="1035"/>
                        <a:pt x="16119" y="1035"/>
                      </a:cubicBezTo>
                      <a:cubicBezTo>
                        <a:pt x="16287" y="920"/>
                        <a:pt x="16493" y="843"/>
                        <a:pt x="16676" y="852"/>
                      </a:cubicBezTo>
                      <a:cubicBezTo>
                        <a:pt x="16770" y="859"/>
                        <a:pt x="16860" y="888"/>
                        <a:pt x="16944" y="923"/>
                      </a:cubicBezTo>
                      <a:cubicBezTo>
                        <a:pt x="16931" y="939"/>
                        <a:pt x="16921" y="959"/>
                        <a:pt x="16912" y="977"/>
                      </a:cubicBezTo>
                      <a:cubicBezTo>
                        <a:pt x="16899" y="1006"/>
                        <a:pt x="16889" y="1041"/>
                        <a:pt x="16860" y="1061"/>
                      </a:cubicBezTo>
                      <a:cubicBezTo>
                        <a:pt x="16844" y="1070"/>
                        <a:pt x="16824" y="1074"/>
                        <a:pt x="16808" y="1074"/>
                      </a:cubicBezTo>
                      <a:cubicBezTo>
                        <a:pt x="16796" y="1067"/>
                        <a:pt x="16786" y="1061"/>
                        <a:pt x="16776" y="1054"/>
                      </a:cubicBezTo>
                      <a:moveTo>
                        <a:pt x="16483" y="791"/>
                      </a:moveTo>
                      <a:lnTo>
                        <a:pt x="16483" y="791"/>
                      </a:lnTo>
                      <a:cubicBezTo>
                        <a:pt x="16486" y="788"/>
                        <a:pt x="16486" y="788"/>
                        <a:pt x="16486" y="785"/>
                      </a:cubicBezTo>
                      <a:cubicBezTo>
                        <a:pt x="16509" y="756"/>
                        <a:pt x="16535" y="727"/>
                        <a:pt x="16564" y="701"/>
                      </a:cubicBezTo>
                      <a:cubicBezTo>
                        <a:pt x="16618" y="646"/>
                        <a:pt x="16683" y="601"/>
                        <a:pt x="16754" y="569"/>
                      </a:cubicBezTo>
                      <a:cubicBezTo>
                        <a:pt x="16834" y="537"/>
                        <a:pt x="16921" y="534"/>
                        <a:pt x="17005" y="534"/>
                      </a:cubicBezTo>
                      <a:lnTo>
                        <a:pt x="17008" y="534"/>
                      </a:lnTo>
                      <a:cubicBezTo>
                        <a:pt x="16931" y="546"/>
                        <a:pt x="16853" y="572"/>
                        <a:pt x="16783" y="601"/>
                      </a:cubicBezTo>
                      <a:cubicBezTo>
                        <a:pt x="16680" y="640"/>
                        <a:pt x="16593" y="720"/>
                        <a:pt x="16538" y="814"/>
                      </a:cubicBezTo>
                      <a:cubicBezTo>
                        <a:pt x="16538" y="817"/>
                        <a:pt x="16535" y="820"/>
                        <a:pt x="16535" y="823"/>
                      </a:cubicBezTo>
                      <a:cubicBezTo>
                        <a:pt x="16531" y="823"/>
                        <a:pt x="16528" y="823"/>
                        <a:pt x="16522" y="827"/>
                      </a:cubicBezTo>
                      <a:cubicBezTo>
                        <a:pt x="16503" y="830"/>
                        <a:pt x="16483" y="833"/>
                        <a:pt x="16460" y="836"/>
                      </a:cubicBezTo>
                      <a:cubicBezTo>
                        <a:pt x="16467" y="820"/>
                        <a:pt x="16477" y="804"/>
                        <a:pt x="16483" y="791"/>
                      </a:cubicBezTo>
                      <a:moveTo>
                        <a:pt x="17958" y="926"/>
                      </a:moveTo>
                      <a:lnTo>
                        <a:pt x="17958" y="926"/>
                      </a:lnTo>
                      <a:cubicBezTo>
                        <a:pt x="17978" y="923"/>
                        <a:pt x="18003" y="914"/>
                        <a:pt x="18013" y="894"/>
                      </a:cubicBezTo>
                      <a:cubicBezTo>
                        <a:pt x="18019" y="875"/>
                        <a:pt x="18013" y="856"/>
                        <a:pt x="18010" y="836"/>
                      </a:cubicBezTo>
                      <a:cubicBezTo>
                        <a:pt x="18003" y="814"/>
                        <a:pt x="18000" y="794"/>
                        <a:pt x="18026" y="782"/>
                      </a:cubicBezTo>
                      <a:cubicBezTo>
                        <a:pt x="18032" y="778"/>
                        <a:pt x="18042" y="778"/>
                        <a:pt x="18048" y="778"/>
                      </a:cubicBezTo>
                      <a:cubicBezTo>
                        <a:pt x="18068" y="778"/>
                        <a:pt x="18090" y="791"/>
                        <a:pt x="18103" y="807"/>
                      </a:cubicBezTo>
                      <a:cubicBezTo>
                        <a:pt x="18126" y="823"/>
                        <a:pt x="18138" y="849"/>
                        <a:pt x="18138" y="878"/>
                      </a:cubicBezTo>
                      <a:cubicBezTo>
                        <a:pt x="18135" y="904"/>
                        <a:pt x="18119" y="920"/>
                        <a:pt x="18103" y="936"/>
                      </a:cubicBezTo>
                      <a:cubicBezTo>
                        <a:pt x="18100" y="939"/>
                        <a:pt x="18097" y="943"/>
                        <a:pt x="18094" y="946"/>
                      </a:cubicBezTo>
                      <a:cubicBezTo>
                        <a:pt x="18084" y="955"/>
                        <a:pt x="18068" y="967"/>
                        <a:pt x="18052" y="986"/>
                      </a:cubicBezTo>
                      <a:cubicBezTo>
                        <a:pt x="18042" y="993"/>
                        <a:pt x="18032" y="999"/>
                        <a:pt x="18022" y="1009"/>
                      </a:cubicBezTo>
                      <a:cubicBezTo>
                        <a:pt x="18019" y="1006"/>
                        <a:pt x="18019" y="1006"/>
                        <a:pt x="18016" y="1003"/>
                      </a:cubicBezTo>
                      <a:cubicBezTo>
                        <a:pt x="17865" y="939"/>
                        <a:pt x="17733" y="846"/>
                        <a:pt x="17581" y="782"/>
                      </a:cubicBezTo>
                      <a:cubicBezTo>
                        <a:pt x="17443" y="717"/>
                        <a:pt x="17285" y="685"/>
                        <a:pt x="17134" y="707"/>
                      </a:cubicBezTo>
                      <a:cubicBezTo>
                        <a:pt x="17092" y="714"/>
                        <a:pt x="17050" y="727"/>
                        <a:pt x="17011" y="740"/>
                      </a:cubicBezTo>
                      <a:cubicBezTo>
                        <a:pt x="16969" y="753"/>
                        <a:pt x="16937" y="775"/>
                        <a:pt x="16905" y="798"/>
                      </a:cubicBezTo>
                      <a:cubicBezTo>
                        <a:pt x="16896" y="804"/>
                        <a:pt x="16886" y="814"/>
                        <a:pt x="16876" y="820"/>
                      </a:cubicBezTo>
                      <a:cubicBezTo>
                        <a:pt x="16863" y="827"/>
                        <a:pt x="16850" y="836"/>
                        <a:pt x="16837" y="846"/>
                      </a:cubicBezTo>
                      <a:cubicBezTo>
                        <a:pt x="16824" y="843"/>
                        <a:pt x="16808" y="836"/>
                        <a:pt x="16792" y="833"/>
                      </a:cubicBezTo>
                      <a:cubicBezTo>
                        <a:pt x="16763" y="827"/>
                        <a:pt x="16734" y="823"/>
                        <a:pt x="16705" y="820"/>
                      </a:cubicBezTo>
                      <a:cubicBezTo>
                        <a:pt x="16792" y="753"/>
                        <a:pt x="16879" y="688"/>
                        <a:pt x="16982" y="653"/>
                      </a:cubicBezTo>
                      <a:cubicBezTo>
                        <a:pt x="17095" y="614"/>
                        <a:pt x="17221" y="624"/>
                        <a:pt x="17337" y="646"/>
                      </a:cubicBezTo>
                      <a:cubicBezTo>
                        <a:pt x="17453" y="669"/>
                        <a:pt x="17559" y="714"/>
                        <a:pt x="17662" y="769"/>
                      </a:cubicBezTo>
                      <a:cubicBezTo>
                        <a:pt x="17733" y="807"/>
                        <a:pt x="17800" y="862"/>
                        <a:pt x="17874" y="901"/>
                      </a:cubicBezTo>
                      <a:cubicBezTo>
                        <a:pt x="17894" y="920"/>
                        <a:pt x="17919" y="930"/>
                        <a:pt x="17945" y="930"/>
                      </a:cubicBezTo>
                      <a:cubicBezTo>
                        <a:pt x="17949" y="930"/>
                        <a:pt x="17952" y="926"/>
                        <a:pt x="17958" y="926"/>
                      </a:cubicBezTo>
                      <a:moveTo>
                        <a:pt x="17836" y="833"/>
                      </a:moveTo>
                      <a:lnTo>
                        <a:pt x="17836" y="833"/>
                      </a:lnTo>
                      <a:cubicBezTo>
                        <a:pt x="17791" y="804"/>
                        <a:pt x="17762" y="782"/>
                        <a:pt x="17713" y="756"/>
                      </a:cubicBezTo>
                      <a:cubicBezTo>
                        <a:pt x="17636" y="711"/>
                        <a:pt x="17549" y="669"/>
                        <a:pt x="17462" y="643"/>
                      </a:cubicBezTo>
                      <a:cubicBezTo>
                        <a:pt x="17298" y="588"/>
                        <a:pt x="17121" y="569"/>
                        <a:pt x="16956" y="630"/>
                      </a:cubicBezTo>
                      <a:cubicBezTo>
                        <a:pt x="16950" y="634"/>
                        <a:pt x="16944" y="637"/>
                        <a:pt x="16940" y="637"/>
                      </a:cubicBezTo>
                      <a:cubicBezTo>
                        <a:pt x="16850" y="675"/>
                        <a:pt x="16767" y="733"/>
                        <a:pt x="16699" y="804"/>
                      </a:cubicBezTo>
                      <a:cubicBezTo>
                        <a:pt x="16696" y="807"/>
                        <a:pt x="16689" y="810"/>
                        <a:pt x="16686" y="814"/>
                      </a:cubicBezTo>
                      <a:cubicBezTo>
                        <a:pt x="16680" y="817"/>
                        <a:pt x="16673" y="817"/>
                        <a:pt x="16670" y="817"/>
                      </a:cubicBezTo>
                      <a:cubicBezTo>
                        <a:pt x="16635" y="817"/>
                        <a:pt x="16599" y="820"/>
                        <a:pt x="16564" y="820"/>
                      </a:cubicBezTo>
                      <a:cubicBezTo>
                        <a:pt x="16628" y="707"/>
                        <a:pt x="16751" y="640"/>
                        <a:pt x="16876" y="598"/>
                      </a:cubicBezTo>
                      <a:cubicBezTo>
                        <a:pt x="17028" y="550"/>
                        <a:pt x="17195" y="537"/>
                        <a:pt x="17346" y="585"/>
                      </a:cubicBezTo>
                      <a:cubicBezTo>
                        <a:pt x="17411" y="608"/>
                        <a:pt x="17642" y="704"/>
                        <a:pt x="17697" y="720"/>
                      </a:cubicBezTo>
                      <a:cubicBezTo>
                        <a:pt x="17710" y="724"/>
                        <a:pt x="17813" y="746"/>
                        <a:pt x="17849" y="756"/>
                      </a:cubicBezTo>
                      <a:cubicBezTo>
                        <a:pt x="17839" y="778"/>
                        <a:pt x="17833" y="804"/>
                        <a:pt x="17836" y="833"/>
                      </a:cubicBezTo>
                      <a:moveTo>
                        <a:pt x="18200" y="662"/>
                      </a:moveTo>
                      <a:lnTo>
                        <a:pt x="18200" y="662"/>
                      </a:lnTo>
                      <a:cubicBezTo>
                        <a:pt x="18226" y="659"/>
                        <a:pt x="18238" y="646"/>
                        <a:pt x="18248" y="624"/>
                      </a:cubicBezTo>
                      <a:cubicBezTo>
                        <a:pt x="18258" y="608"/>
                        <a:pt x="18270" y="601"/>
                        <a:pt x="18287" y="601"/>
                      </a:cubicBezTo>
                      <a:cubicBezTo>
                        <a:pt x="18296" y="601"/>
                        <a:pt x="18309" y="608"/>
                        <a:pt x="18316" y="621"/>
                      </a:cubicBezTo>
                      <a:cubicBezTo>
                        <a:pt x="18332" y="646"/>
                        <a:pt x="18325" y="685"/>
                        <a:pt x="18296" y="698"/>
                      </a:cubicBezTo>
                      <a:cubicBezTo>
                        <a:pt x="18280" y="704"/>
                        <a:pt x="18264" y="704"/>
                        <a:pt x="18245" y="707"/>
                      </a:cubicBezTo>
                      <a:cubicBezTo>
                        <a:pt x="18235" y="707"/>
                        <a:pt x="18226" y="704"/>
                        <a:pt x="18216" y="704"/>
                      </a:cubicBezTo>
                      <a:cubicBezTo>
                        <a:pt x="18151" y="701"/>
                        <a:pt x="18100" y="659"/>
                        <a:pt x="18035" y="653"/>
                      </a:cubicBezTo>
                      <a:cubicBezTo>
                        <a:pt x="18029" y="653"/>
                        <a:pt x="18026" y="653"/>
                        <a:pt x="18022" y="653"/>
                      </a:cubicBezTo>
                      <a:cubicBezTo>
                        <a:pt x="17965" y="650"/>
                        <a:pt x="17903" y="682"/>
                        <a:pt x="17868" y="727"/>
                      </a:cubicBezTo>
                      <a:cubicBezTo>
                        <a:pt x="17852" y="724"/>
                        <a:pt x="17820" y="714"/>
                        <a:pt x="17813" y="714"/>
                      </a:cubicBezTo>
                      <a:cubicBezTo>
                        <a:pt x="17794" y="711"/>
                        <a:pt x="17771" y="704"/>
                        <a:pt x="17752" y="698"/>
                      </a:cubicBezTo>
                      <a:cubicBezTo>
                        <a:pt x="17710" y="688"/>
                        <a:pt x="17668" y="675"/>
                        <a:pt x="17626" y="662"/>
                      </a:cubicBezTo>
                      <a:cubicBezTo>
                        <a:pt x="17546" y="634"/>
                        <a:pt x="17465" y="598"/>
                        <a:pt x="17385" y="566"/>
                      </a:cubicBezTo>
                      <a:cubicBezTo>
                        <a:pt x="17378" y="563"/>
                        <a:pt x="17369" y="559"/>
                        <a:pt x="17362" y="556"/>
                      </a:cubicBezTo>
                      <a:cubicBezTo>
                        <a:pt x="17243" y="505"/>
                        <a:pt x="17121" y="495"/>
                        <a:pt x="16992" y="498"/>
                      </a:cubicBezTo>
                      <a:cubicBezTo>
                        <a:pt x="16985" y="498"/>
                        <a:pt x="16979" y="498"/>
                        <a:pt x="16973" y="498"/>
                      </a:cubicBezTo>
                      <a:cubicBezTo>
                        <a:pt x="17011" y="457"/>
                        <a:pt x="17098" y="453"/>
                        <a:pt x="17153" y="453"/>
                      </a:cubicBezTo>
                      <a:cubicBezTo>
                        <a:pt x="17240" y="450"/>
                        <a:pt x="17327" y="460"/>
                        <a:pt x="17411" y="479"/>
                      </a:cubicBezTo>
                      <a:cubicBezTo>
                        <a:pt x="17497" y="495"/>
                        <a:pt x="17578" y="524"/>
                        <a:pt x="17662" y="546"/>
                      </a:cubicBezTo>
                      <a:cubicBezTo>
                        <a:pt x="17662" y="550"/>
                        <a:pt x="17665" y="550"/>
                        <a:pt x="17665" y="550"/>
                      </a:cubicBezTo>
                      <a:cubicBezTo>
                        <a:pt x="17681" y="553"/>
                        <a:pt x="17697" y="559"/>
                        <a:pt x="17710" y="563"/>
                      </a:cubicBezTo>
                      <a:cubicBezTo>
                        <a:pt x="17845" y="605"/>
                        <a:pt x="17987" y="634"/>
                        <a:pt x="18122" y="611"/>
                      </a:cubicBezTo>
                      <a:cubicBezTo>
                        <a:pt x="18132" y="640"/>
                        <a:pt x="18158" y="666"/>
                        <a:pt x="18197" y="662"/>
                      </a:cubicBezTo>
                      <a:lnTo>
                        <a:pt x="18197" y="662"/>
                      </a:lnTo>
                      <a:lnTo>
                        <a:pt x="18200" y="662"/>
                      </a:lnTo>
                      <a:moveTo>
                        <a:pt x="18055" y="521"/>
                      </a:moveTo>
                      <a:lnTo>
                        <a:pt x="18055" y="521"/>
                      </a:lnTo>
                      <a:cubicBezTo>
                        <a:pt x="18097" y="521"/>
                        <a:pt x="18116" y="498"/>
                        <a:pt x="18126" y="485"/>
                      </a:cubicBezTo>
                      <a:cubicBezTo>
                        <a:pt x="18142" y="476"/>
                        <a:pt x="18158" y="463"/>
                        <a:pt x="18167" y="447"/>
                      </a:cubicBezTo>
                      <a:cubicBezTo>
                        <a:pt x="18177" y="427"/>
                        <a:pt x="18180" y="405"/>
                        <a:pt x="18164" y="392"/>
                      </a:cubicBezTo>
                      <a:cubicBezTo>
                        <a:pt x="18145" y="373"/>
                        <a:pt x="18116" y="357"/>
                        <a:pt x="18126" y="325"/>
                      </a:cubicBezTo>
                      <a:cubicBezTo>
                        <a:pt x="18138" y="295"/>
                        <a:pt x="18177" y="283"/>
                        <a:pt x="18206" y="283"/>
                      </a:cubicBezTo>
                      <a:cubicBezTo>
                        <a:pt x="18232" y="283"/>
                        <a:pt x="18258" y="292"/>
                        <a:pt x="18277" y="305"/>
                      </a:cubicBezTo>
                      <a:cubicBezTo>
                        <a:pt x="18322" y="334"/>
                        <a:pt x="18361" y="385"/>
                        <a:pt x="18354" y="440"/>
                      </a:cubicBezTo>
                      <a:cubicBezTo>
                        <a:pt x="18351" y="463"/>
                        <a:pt x="18332" y="501"/>
                        <a:pt x="18306" y="501"/>
                      </a:cubicBezTo>
                      <a:cubicBezTo>
                        <a:pt x="18283" y="501"/>
                        <a:pt x="18264" y="482"/>
                        <a:pt x="18242" y="479"/>
                      </a:cubicBezTo>
                      <a:cubicBezTo>
                        <a:pt x="18238" y="479"/>
                        <a:pt x="18232" y="479"/>
                        <a:pt x="18229" y="479"/>
                      </a:cubicBezTo>
                      <a:cubicBezTo>
                        <a:pt x="18184" y="476"/>
                        <a:pt x="18142" y="521"/>
                        <a:pt x="18126" y="563"/>
                      </a:cubicBezTo>
                      <a:cubicBezTo>
                        <a:pt x="18126" y="566"/>
                        <a:pt x="18126" y="566"/>
                        <a:pt x="18122" y="569"/>
                      </a:cubicBezTo>
                      <a:cubicBezTo>
                        <a:pt x="17997" y="595"/>
                        <a:pt x="17865" y="569"/>
                        <a:pt x="17742" y="534"/>
                      </a:cubicBezTo>
                      <a:cubicBezTo>
                        <a:pt x="17713" y="527"/>
                        <a:pt x="17685" y="518"/>
                        <a:pt x="17655" y="508"/>
                      </a:cubicBezTo>
                      <a:cubicBezTo>
                        <a:pt x="17559" y="479"/>
                        <a:pt x="17459" y="447"/>
                        <a:pt x="17359" y="431"/>
                      </a:cubicBezTo>
                      <a:cubicBezTo>
                        <a:pt x="17269" y="418"/>
                        <a:pt x="17179" y="418"/>
                        <a:pt x="17089" y="431"/>
                      </a:cubicBezTo>
                      <a:cubicBezTo>
                        <a:pt x="17044" y="437"/>
                        <a:pt x="16989" y="450"/>
                        <a:pt x="16956" y="489"/>
                      </a:cubicBezTo>
                      <a:cubicBezTo>
                        <a:pt x="16956" y="492"/>
                        <a:pt x="16953" y="495"/>
                        <a:pt x="16950" y="498"/>
                      </a:cubicBezTo>
                      <a:cubicBezTo>
                        <a:pt x="16947" y="498"/>
                        <a:pt x="16944" y="501"/>
                        <a:pt x="16940" y="501"/>
                      </a:cubicBezTo>
                      <a:cubicBezTo>
                        <a:pt x="16908" y="505"/>
                        <a:pt x="16879" y="508"/>
                        <a:pt x="16847" y="511"/>
                      </a:cubicBezTo>
                      <a:cubicBezTo>
                        <a:pt x="16873" y="479"/>
                        <a:pt x="16902" y="450"/>
                        <a:pt x="16934" y="427"/>
                      </a:cubicBezTo>
                      <a:cubicBezTo>
                        <a:pt x="16969" y="402"/>
                        <a:pt x="17011" y="379"/>
                        <a:pt x="17056" y="366"/>
                      </a:cubicBezTo>
                      <a:cubicBezTo>
                        <a:pt x="17147" y="334"/>
                        <a:pt x="17250" y="331"/>
                        <a:pt x="17343" y="357"/>
                      </a:cubicBezTo>
                      <a:cubicBezTo>
                        <a:pt x="17414" y="379"/>
                        <a:pt x="17485" y="408"/>
                        <a:pt x="17552" y="437"/>
                      </a:cubicBezTo>
                      <a:cubicBezTo>
                        <a:pt x="17633" y="466"/>
                        <a:pt x="17713" y="485"/>
                        <a:pt x="17794" y="498"/>
                      </a:cubicBezTo>
                      <a:cubicBezTo>
                        <a:pt x="17881" y="514"/>
                        <a:pt x="17968" y="527"/>
                        <a:pt x="18055" y="521"/>
                      </a:cubicBezTo>
                      <a:moveTo>
                        <a:pt x="17672" y="1431"/>
                      </a:moveTo>
                      <a:lnTo>
                        <a:pt x="17672" y="1431"/>
                      </a:lnTo>
                      <a:cubicBezTo>
                        <a:pt x="17665" y="1431"/>
                        <a:pt x="17662" y="1431"/>
                        <a:pt x="17659" y="1431"/>
                      </a:cubicBezTo>
                      <a:cubicBezTo>
                        <a:pt x="17594" y="1434"/>
                        <a:pt x="17540" y="1479"/>
                        <a:pt x="17475" y="1483"/>
                      </a:cubicBezTo>
                      <a:cubicBezTo>
                        <a:pt x="17465" y="1483"/>
                        <a:pt x="17456" y="1486"/>
                        <a:pt x="17446" y="1483"/>
                      </a:cubicBezTo>
                      <a:cubicBezTo>
                        <a:pt x="17430" y="1483"/>
                        <a:pt x="17411" y="1483"/>
                        <a:pt x="17395" y="1476"/>
                      </a:cubicBezTo>
                      <a:cubicBezTo>
                        <a:pt x="17369" y="1463"/>
                        <a:pt x="17362" y="1424"/>
                        <a:pt x="17375" y="1399"/>
                      </a:cubicBezTo>
                      <a:cubicBezTo>
                        <a:pt x="17382" y="1386"/>
                        <a:pt x="17395" y="1379"/>
                        <a:pt x="17407" y="1379"/>
                      </a:cubicBezTo>
                      <a:cubicBezTo>
                        <a:pt x="17420" y="1376"/>
                        <a:pt x="17437" y="1386"/>
                        <a:pt x="17443" y="1402"/>
                      </a:cubicBezTo>
                      <a:cubicBezTo>
                        <a:pt x="17456" y="1424"/>
                        <a:pt x="17469" y="1437"/>
                        <a:pt x="17494" y="1441"/>
                      </a:cubicBezTo>
                      <a:lnTo>
                        <a:pt x="17494" y="1441"/>
                      </a:lnTo>
                      <a:lnTo>
                        <a:pt x="17494" y="1441"/>
                      </a:lnTo>
                      <a:cubicBezTo>
                        <a:pt x="17533" y="1444"/>
                        <a:pt x="17559" y="1418"/>
                        <a:pt x="17569" y="1386"/>
                      </a:cubicBezTo>
                      <a:cubicBezTo>
                        <a:pt x="17707" y="1411"/>
                        <a:pt x="17845" y="1383"/>
                        <a:pt x="17981" y="1341"/>
                      </a:cubicBezTo>
                      <a:cubicBezTo>
                        <a:pt x="17997" y="1338"/>
                        <a:pt x="18010" y="1331"/>
                        <a:pt x="18026" y="1328"/>
                      </a:cubicBezTo>
                      <a:cubicBezTo>
                        <a:pt x="18029" y="1328"/>
                        <a:pt x="18029" y="1328"/>
                        <a:pt x="18032" y="1325"/>
                      </a:cubicBezTo>
                      <a:cubicBezTo>
                        <a:pt x="18113" y="1299"/>
                        <a:pt x="18197" y="1273"/>
                        <a:pt x="18280" y="1254"/>
                      </a:cubicBezTo>
                      <a:cubicBezTo>
                        <a:pt x="18364" y="1238"/>
                        <a:pt x="18454" y="1228"/>
                        <a:pt x="18541" y="1231"/>
                      </a:cubicBezTo>
                      <a:cubicBezTo>
                        <a:pt x="18593" y="1231"/>
                        <a:pt x="18679" y="1231"/>
                        <a:pt x="18718" y="1276"/>
                      </a:cubicBezTo>
                      <a:cubicBezTo>
                        <a:pt x="18712" y="1276"/>
                        <a:pt x="18705" y="1276"/>
                        <a:pt x="18699" y="1276"/>
                      </a:cubicBezTo>
                      <a:cubicBezTo>
                        <a:pt x="18573" y="1273"/>
                        <a:pt x="18448" y="1283"/>
                        <a:pt x="18332" y="1331"/>
                      </a:cubicBezTo>
                      <a:cubicBezTo>
                        <a:pt x="18322" y="1334"/>
                        <a:pt x="18316" y="1338"/>
                        <a:pt x="18306" y="1341"/>
                      </a:cubicBezTo>
                      <a:cubicBezTo>
                        <a:pt x="18226" y="1376"/>
                        <a:pt x="18148" y="1411"/>
                        <a:pt x="18064" y="1441"/>
                      </a:cubicBezTo>
                      <a:cubicBezTo>
                        <a:pt x="18026" y="1454"/>
                        <a:pt x="17984" y="1466"/>
                        <a:pt x="17942" y="1476"/>
                      </a:cubicBezTo>
                      <a:cubicBezTo>
                        <a:pt x="17919" y="1483"/>
                        <a:pt x="17900" y="1486"/>
                        <a:pt x="17878" y="1492"/>
                      </a:cubicBezTo>
                      <a:cubicBezTo>
                        <a:pt x="17871" y="1492"/>
                        <a:pt x="17839" y="1502"/>
                        <a:pt x="17823" y="1505"/>
                      </a:cubicBezTo>
                      <a:cubicBezTo>
                        <a:pt x="17787" y="1460"/>
                        <a:pt x="17726" y="1428"/>
                        <a:pt x="17672" y="1431"/>
                      </a:cubicBezTo>
                      <a:moveTo>
                        <a:pt x="18602" y="1209"/>
                      </a:moveTo>
                      <a:lnTo>
                        <a:pt x="18602" y="1209"/>
                      </a:lnTo>
                      <a:cubicBezTo>
                        <a:pt x="18512" y="1196"/>
                        <a:pt x="18422" y="1196"/>
                        <a:pt x="18332" y="1209"/>
                      </a:cubicBezTo>
                      <a:cubicBezTo>
                        <a:pt x="18232" y="1225"/>
                        <a:pt x="18135" y="1257"/>
                        <a:pt x="18035" y="1286"/>
                      </a:cubicBezTo>
                      <a:cubicBezTo>
                        <a:pt x="18006" y="1296"/>
                        <a:pt x="17978" y="1305"/>
                        <a:pt x="17952" y="1312"/>
                      </a:cubicBezTo>
                      <a:cubicBezTo>
                        <a:pt x="17826" y="1347"/>
                        <a:pt x="17694" y="1373"/>
                        <a:pt x="17569" y="1347"/>
                      </a:cubicBezTo>
                      <a:cubicBezTo>
                        <a:pt x="17569" y="1344"/>
                        <a:pt x="17569" y="1341"/>
                        <a:pt x="17565" y="1341"/>
                      </a:cubicBezTo>
                      <a:cubicBezTo>
                        <a:pt x="17549" y="1299"/>
                        <a:pt x="17507" y="1254"/>
                        <a:pt x="17462" y="1257"/>
                      </a:cubicBezTo>
                      <a:cubicBezTo>
                        <a:pt x="17459" y="1257"/>
                        <a:pt x="17456" y="1257"/>
                        <a:pt x="17453" y="1257"/>
                      </a:cubicBezTo>
                      <a:cubicBezTo>
                        <a:pt x="17430" y="1260"/>
                        <a:pt x="17411" y="1279"/>
                        <a:pt x="17388" y="1279"/>
                      </a:cubicBezTo>
                      <a:cubicBezTo>
                        <a:pt x="17359" y="1279"/>
                        <a:pt x="17343" y="1241"/>
                        <a:pt x="17340" y="1215"/>
                      </a:cubicBezTo>
                      <a:cubicBezTo>
                        <a:pt x="17333" y="1164"/>
                        <a:pt x="17372" y="1112"/>
                        <a:pt x="17414" y="1083"/>
                      </a:cubicBezTo>
                      <a:cubicBezTo>
                        <a:pt x="17433" y="1070"/>
                        <a:pt x="17459" y="1061"/>
                        <a:pt x="17485" y="1061"/>
                      </a:cubicBezTo>
                      <a:cubicBezTo>
                        <a:pt x="17514" y="1061"/>
                        <a:pt x="17556" y="1074"/>
                        <a:pt x="17565" y="1102"/>
                      </a:cubicBezTo>
                      <a:cubicBezTo>
                        <a:pt x="17578" y="1135"/>
                        <a:pt x="17546" y="1151"/>
                        <a:pt x="17530" y="1170"/>
                      </a:cubicBezTo>
                      <a:cubicBezTo>
                        <a:pt x="17514" y="1183"/>
                        <a:pt x="17517" y="1206"/>
                        <a:pt x="17527" y="1225"/>
                      </a:cubicBezTo>
                      <a:cubicBezTo>
                        <a:pt x="17533" y="1241"/>
                        <a:pt x="17549" y="1254"/>
                        <a:pt x="17565" y="1263"/>
                      </a:cubicBezTo>
                      <a:cubicBezTo>
                        <a:pt x="17578" y="1276"/>
                        <a:pt x="17594" y="1299"/>
                        <a:pt x="17636" y="1299"/>
                      </a:cubicBezTo>
                      <a:cubicBezTo>
                        <a:pt x="17723" y="1302"/>
                        <a:pt x="17810" y="1292"/>
                        <a:pt x="17897" y="1276"/>
                      </a:cubicBezTo>
                      <a:cubicBezTo>
                        <a:pt x="17978" y="1263"/>
                        <a:pt x="18061" y="1244"/>
                        <a:pt x="18138" y="1215"/>
                      </a:cubicBezTo>
                      <a:cubicBezTo>
                        <a:pt x="18209" y="1186"/>
                        <a:pt x="18277" y="1154"/>
                        <a:pt x="18348" y="1135"/>
                      </a:cubicBezTo>
                      <a:cubicBezTo>
                        <a:pt x="18444" y="1109"/>
                        <a:pt x="18544" y="1112"/>
                        <a:pt x="18638" y="1144"/>
                      </a:cubicBezTo>
                      <a:cubicBezTo>
                        <a:pt x="18679" y="1157"/>
                        <a:pt x="18721" y="1177"/>
                        <a:pt x="18760" y="1206"/>
                      </a:cubicBezTo>
                      <a:cubicBezTo>
                        <a:pt x="18792" y="1228"/>
                        <a:pt x="18818" y="1257"/>
                        <a:pt x="18844" y="1289"/>
                      </a:cubicBezTo>
                      <a:cubicBezTo>
                        <a:pt x="18815" y="1286"/>
                        <a:pt x="18783" y="1283"/>
                        <a:pt x="18751" y="1279"/>
                      </a:cubicBezTo>
                      <a:cubicBezTo>
                        <a:pt x="18747" y="1276"/>
                        <a:pt x="18744" y="1276"/>
                        <a:pt x="18741" y="1276"/>
                      </a:cubicBezTo>
                      <a:cubicBezTo>
                        <a:pt x="18738" y="1273"/>
                        <a:pt x="18738" y="1270"/>
                        <a:pt x="18734" y="1267"/>
                      </a:cubicBezTo>
                      <a:cubicBezTo>
                        <a:pt x="18705" y="1225"/>
                        <a:pt x="18651" y="1215"/>
                        <a:pt x="18602" y="1209"/>
                      </a:cubicBezTo>
                      <a:moveTo>
                        <a:pt x="18699" y="1054"/>
                      </a:moveTo>
                      <a:lnTo>
                        <a:pt x="18699" y="1054"/>
                      </a:lnTo>
                      <a:cubicBezTo>
                        <a:pt x="18628" y="1016"/>
                        <a:pt x="18547" y="993"/>
                        <a:pt x="18464" y="993"/>
                      </a:cubicBezTo>
                      <a:cubicBezTo>
                        <a:pt x="18377" y="993"/>
                        <a:pt x="18287" y="1016"/>
                        <a:pt x="18203" y="1041"/>
                      </a:cubicBezTo>
                      <a:cubicBezTo>
                        <a:pt x="18113" y="1067"/>
                        <a:pt x="18022" y="1096"/>
                        <a:pt x="17932" y="1122"/>
                      </a:cubicBezTo>
                      <a:cubicBezTo>
                        <a:pt x="17961" y="1093"/>
                        <a:pt x="17994" y="1067"/>
                        <a:pt x="18026" y="1045"/>
                      </a:cubicBezTo>
                      <a:cubicBezTo>
                        <a:pt x="18032" y="1045"/>
                        <a:pt x="18035" y="1041"/>
                        <a:pt x="18039" y="1038"/>
                      </a:cubicBezTo>
                      <a:cubicBezTo>
                        <a:pt x="18039" y="1035"/>
                        <a:pt x="18039" y="1035"/>
                        <a:pt x="18042" y="1035"/>
                      </a:cubicBezTo>
                      <a:cubicBezTo>
                        <a:pt x="18209" y="920"/>
                        <a:pt x="18415" y="843"/>
                        <a:pt x="18599" y="852"/>
                      </a:cubicBezTo>
                      <a:cubicBezTo>
                        <a:pt x="18692" y="859"/>
                        <a:pt x="18783" y="888"/>
                        <a:pt x="18866" y="923"/>
                      </a:cubicBezTo>
                      <a:cubicBezTo>
                        <a:pt x="18853" y="939"/>
                        <a:pt x="18844" y="959"/>
                        <a:pt x="18834" y="977"/>
                      </a:cubicBezTo>
                      <a:cubicBezTo>
                        <a:pt x="18821" y="1006"/>
                        <a:pt x="18811" y="1041"/>
                        <a:pt x="18783" y="1061"/>
                      </a:cubicBezTo>
                      <a:cubicBezTo>
                        <a:pt x="18767" y="1070"/>
                        <a:pt x="18747" y="1074"/>
                        <a:pt x="18731" y="1074"/>
                      </a:cubicBezTo>
                      <a:cubicBezTo>
                        <a:pt x="18721" y="1067"/>
                        <a:pt x="18708" y="1061"/>
                        <a:pt x="18699" y="1054"/>
                      </a:cubicBezTo>
                      <a:moveTo>
                        <a:pt x="18406" y="791"/>
                      </a:moveTo>
                      <a:lnTo>
                        <a:pt x="18406" y="791"/>
                      </a:lnTo>
                      <a:cubicBezTo>
                        <a:pt x="18409" y="788"/>
                        <a:pt x="18409" y="788"/>
                        <a:pt x="18409" y="785"/>
                      </a:cubicBezTo>
                      <a:cubicBezTo>
                        <a:pt x="18431" y="756"/>
                        <a:pt x="18457" y="727"/>
                        <a:pt x="18486" y="701"/>
                      </a:cubicBezTo>
                      <a:cubicBezTo>
                        <a:pt x="18541" y="646"/>
                        <a:pt x="18606" y="601"/>
                        <a:pt x="18676" y="569"/>
                      </a:cubicBezTo>
                      <a:cubicBezTo>
                        <a:pt x="18757" y="537"/>
                        <a:pt x="18844" y="534"/>
                        <a:pt x="18927" y="534"/>
                      </a:cubicBezTo>
                      <a:lnTo>
                        <a:pt x="18931" y="534"/>
                      </a:lnTo>
                      <a:cubicBezTo>
                        <a:pt x="18853" y="546"/>
                        <a:pt x="18776" y="572"/>
                        <a:pt x="18705" y="601"/>
                      </a:cubicBezTo>
                      <a:cubicBezTo>
                        <a:pt x="18602" y="640"/>
                        <a:pt x="18515" y="720"/>
                        <a:pt x="18461" y="814"/>
                      </a:cubicBezTo>
                      <a:cubicBezTo>
                        <a:pt x="18461" y="817"/>
                        <a:pt x="18457" y="820"/>
                        <a:pt x="18457" y="823"/>
                      </a:cubicBezTo>
                      <a:cubicBezTo>
                        <a:pt x="18454" y="823"/>
                        <a:pt x="18451" y="823"/>
                        <a:pt x="18448" y="827"/>
                      </a:cubicBezTo>
                      <a:cubicBezTo>
                        <a:pt x="18425" y="830"/>
                        <a:pt x="18406" y="833"/>
                        <a:pt x="18383" y="836"/>
                      </a:cubicBezTo>
                      <a:cubicBezTo>
                        <a:pt x="18390" y="820"/>
                        <a:pt x="18399" y="804"/>
                        <a:pt x="18406" y="791"/>
                      </a:cubicBezTo>
                      <a:moveTo>
                        <a:pt x="19881" y="926"/>
                      </a:moveTo>
                      <a:lnTo>
                        <a:pt x="19881" y="926"/>
                      </a:lnTo>
                      <a:cubicBezTo>
                        <a:pt x="19900" y="923"/>
                        <a:pt x="19926" y="914"/>
                        <a:pt x="19936" y="894"/>
                      </a:cubicBezTo>
                      <a:cubicBezTo>
                        <a:pt x="19942" y="875"/>
                        <a:pt x="19936" y="856"/>
                        <a:pt x="19932" y="836"/>
                      </a:cubicBezTo>
                      <a:cubicBezTo>
                        <a:pt x="19926" y="814"/>
                        <a:pt x="19923" y="794"/>
                        <a:pt x="19949" y="782"/>
                      </a:cubicBezTo>
                      <a:cubicBezTo>
                        <a:pt x="19955" y="778"/>
                        <a:pt x="19965" y="778"/>
                        <a:pt x="19971" y="778"/>
                      </a:cubicBezTo>
                      <a:cubicBezTo>
                        <a:pt x="19990" y="778"/>
                        <a:pt x="20013" y="791"/>
                        <a:pt x="20026" y="807"/>
                      </a:cubicBezTo>
                      <a:cubicBezTo>
                        <a:pt x="20048" y="823"/>
                        <a:pt x="20061" y="849"/>
                        <a:pt x="20061" y="878"/>
                      </a:cubicBezTo>
                      <a:cubicBezTo>
                        <a:pt x="20058" y="904"/>
                        <a:pt x="20042" y="920"/>
                        <a:pt x="20026" y="936"/>
                      </a:cubicBezTo>
                      <a:cubicBezTo>
                        <a:pt x="20022" y="939"/>
                        <a:pt x="20019" y="943"/>
                        <a:pt x="20016" y="946"/>
                      </a:cubicBezTo>
                      <a:cubicBezTo>
                        <a:pt x="20006" y="955"/>
                        <a:pt x="19990" y="967"/>
                        <a:pt x="19974" y="986"/>
                      </a:cubicBezTo>
                      <a:cubicBezTo>
                        <a:pt x="19965" y="993"/>
                        <a:pt x="19955" y="999"/>
                        <a:pt x="19945" y="1009"/>
                      </a:cubicBezTo>
                      <a:cubicBezTo>
                        <a:pt x="19942" y="1006"/>
                        <a:pt x="19942" y="1006"/>
                        <a:pt x="19939" y="1003"/>
                      </a:cubicBezTo>
                      <a:cubicBezTo>
                        <a:pt x="19788" y="939"/>
                        <a:pt x="19655" y="846"/>
                        <a:pt x="19504" y="782"/>
                      </a:cubicBezTo>
                      <a:cubicBezTo>
                        <a:pt x="19365" y="717"/>
                        <a:pt x="19208" y="685"/>
                        <a:pt x="19056" y="707"/>
                      </a:cubicBezTo>
                      <a:cubicBezTo>
                        <a:pt x="19015" y="714"/>
                        <a:pt x="18973" y="727"/>
                        <a:pt x="18934" y="740"/>
                      </a:cubicBezTo>
                      <a:cubicBezTo>
                        <a:pt x="18892" y="753"/>
                        <a:pt x="18860" y="775"/>
                        <a:pt x="18828" y="798"/>
                      </a:cubicBezTo>
                      <a:cubicBezTo>
                        <a:pt x="18818" y="804"/>
                        <a:pt x="18808" y="814"/>
                        <a:pt x="18799" y="820"/>
                      </a:cubicBezTo>
                      <a:cubicBezTo>
                        <a:pt x="18786" y="827"/>
                        <a:pt x="18773" y="836"/>
                        <a:pt x="18760" y="846"/>
                      </a:cubicBezTo>
                      <a:cubicBezTo>
                        <a:pt x="18747" y="843"/>
                        <a:pt x="18731" y="836"/>
                        <a:pt x="18715" y="833"/>
                      </a:cubicBezTo>
                      <a:cubicBezTo>
                        <a:pt x="18686" y="827"/>
                        <a:pt x="18657" y="823"/>
                        <a:pt x="18628" y="820"/>
                      </a:cubicBezTo>
                      <a:cubicBezTo>
                        <a:pt x="18715" y="753"/>
                        <a:pt x="18802" y="688"/>
                        <a:pt x="18905" y="653"/>
                      </a:cubicBezTo>
                      <a:cubicBezTo>
                        <a:pt x="19018" y="614"/>
                        <a:pt x="19143" y="624"/>
                        <a:pt x="19259" y="646"/>
                      </a:cubicBezTo>
                      <a:cubicBezTo>
                        <a:pt x="19375" y="669"/>
                        <a:pt x="19481" y="714"/>
                        <a:pt x="19584" y="769"/>
                      </a:cubicBezTo>
                      <a:cubicBezTo>
                        <a:pt x="19655" y="807"/>
                        <a:pt x="19723" y="862"/>
                        <a:pt x="19797" y="901"/>
                      </a:cubicBezTo>
                      <a:cubicBezTo>
                        <a:pt x="19816" y="920"/>
                        <a:pt x="19842" y="930"/>
                        <a:pt x="19868" y="930"/>
                      </a:cubicBezTo>
                      <a:cubicBezTo>
                        <a:pt x="19871" y="930"/>
                        <a:pt x="19874" y="926"/>
                        <a:pt x="19881" y="926"/>
                      </a:cubicBezTo>
                      <a:moveTo>
                        <a:pt x="19758" y="833"/>
                      </a:moveTo>
                      <a:lnTo>
                        <a:pt x="19758" y="833"/>
                      </a:lnTo>
                      <a:cubicBezTo>
                        <a:pt x="19713" y="804"/>
                        <a:pt x="19684" y="782"/>
                        <a:pt x="19639" y="756"/>
                      </a:cubicBezTo>
                      <a:cubicBezTo>
                        <a:pt x="19559" y="711"/>
                        <a:pt x="19472" y="669"/>
                        <a:pt x="19385" y="643"/>
                      </a:cubicBezTo>
                      <a:cubicBezTo>
                        <a:pt x="19220" y="588"/>
                        <a:pt x="19043" y="569"/>
                        <a:pt x="18879" y="630"/>
                      </a:cubicBezTo>
                      <a:cubicBezTo>
                        <a:pt x="18873" y="634"/>
                        <a:pt x="18870" y="637"/>
                        <a:pt x="18863" y="637"/>
                      </a:cubicBezTo>
                      <a:cubicBezTo>
                        <a:pt x="18773" y="675"/>
                        <a:pt x="18689" y="733"/>
                        <a:pt x="18622" y="804"/>
                      </a:cubicBezTo>
                      <a:cubicBezTo>
                        <a:pt x="18618" y="807"/>
                        <a:pt x="18612" y="810"/>
                        <a:pt x="18609" y="814"/>
                      </a:cubicBezTo>
                      <a:cubicBezTo>
                        <a:pt x="18602" y="817"/>
                        <a:pt x="18599" y="817"/>
                        <a:pt x="18593" y="817"/>
                      </a:cubicBezTo>
                      <a:cubicBezTo>
                        <a:pt x="18557" y="817"/>
                        <a:pt x="18522" y="820"/>
                        <a:pt x="18486" y="820"/>
                      </a:cubicBezTo>
                      <a:cubicBezTo>
                        <a:pt x="18551" y="707"/>
                        <a:pt x="18673" y="640"/>
                        <a:pt x="18799" y="598"/>
                      </a:cubicBezTo>
                      <a:cubicBezTo>
                        <a:pt x="18950" y="550"/>
                        <a:pt x="19118" y="537"/>
                        <a:pt x="19269" y="585"/>
                      </a:cubicBezTo>
                      <a:cubicBezTo>
                        <a:pt x="19333" y="608"/>
                        <a:pt x="19565" y="704"/>
                        <a:pt x="19620" y="720"/>
                      </a:cubicBezTo>
                      <a:cubicBezTo>
                        <a:pt x="19633" y="724"/>
                        <a:pt x="19736" y="746"/>
                        <a:pt x="19771" y="756"/>
                      </a:cubicBezTo>
                      <a:cubicBezTo>
                        <a:pt x="19762" y="778"/>
                        <a:pt x="19755" y="804"/>
                        <a:pt x="19758" y="833"/>
                      </a:cubicBezTo>
                      <a:moveTo>
                        <a:pt x="20122" y="662"/>
                      </a:moveTo>
                      <a:lnTo>
                        <a:pt x="20122" y="662"/>
                      </a:lnTo>
                      <a:cubicBezTo>
                        <a:pt x="20148" y="659"/>
                        <a:pt x="20161" y="646"/>
                        <a:pt x="20171" y="624"/>
                      </a:cubicBezTo>
                      <a:cubicBezTo>
                        <a:pt x="20180" y="608"/>
                        <a:pt x="20193" y="601"/>
                        <a:pt x="20209" y="601"/>
                      </a:cubicBezTo>
                      <a:cubicBezTo>
                        <a:pt x="20219" y="601"/>
                        <a:pt x="20232" y="608"/>
                        <a:pt x="20238" y="621"/>
                      </a:cubicBezTo>
                      <a:cubicBezTo>
                        <a:pt x="20254" y="646"/>
                        <a:pt x="20248" y="685"/>
                        <a:pt x="20219" y="698"/>
                      </a:cubicBezTo>
                      <a:cubicBezTo>
                        <a:pt x="20203" y="704"/>
                        <a:pt x="20187" y="704"/>
                        <a:pt x="20167" y="707"/>
                      </a:cubicBezTo>
                      <a:cubicBezTo>
                        <a:pt x="20158" y="707"/>
                        <a:pt x="20148" y="704"/>
                        <a:pt x="20138" y="704"/>
                      </a:cubicBezTo>
                      <a:cubicBezTo>
                        <a:pt x="20074" y="701"/>
                        <a:pt x="20022" y="659"/>
                        <a:pt x="19958" y="653"/>
                      </a:cubicBezTo>
                      <a:cubicBezTo>
                        <a:pt x="19952" y="653"/>
                        <a:pt x="19949" y="653"/>
                        <a:pt x="19945" y="653"/>
                      </a:cubicBezTo>
                      <a:cubicBezTo>
                        <a:pt x="19887" y="650"/>
                        <a:pt x="19826" y="682"/>
                        <a:pt x="19791" y="727"/>
                      </a:cubicBezTo>
                      <a:cubicBezTo>
                        <a:pt x="19775" y="724"/>
                        <a:pt x="19742" y="714"/>
                        <a:pt x="19736" y="714"/>
                      </a:cubicBezTo>
                      <a:cubicBezTo>
                        <a:pt x="19717" y="711"/>
                        <a:pt x="19694" y="704"/>
                        <a:pt x="19675" y="698"/>
                      </a:cubicBezTo>
                      <a:cubicBezTo>
                        <a:pt x="19633" y="688"/>
                        <a:pt x="19591" y="675"/>
                        <a:pt x="19549" y="662"/>
                      </a:cubicBezTo>
                      <a:cubicBezTo>
                        <a:pt x="19468" y="634"/>
                        <a:pt x="19388" y="598"/>
                        <a:pt x="19308" y="566"/>
                      </a:cubicBezTo>
                      <a:cubicBezTo>
                        <a:pt x="19301" y="563"/>
                        <a:pt x="19292" y="559"/>
                        <a:pt x="19285" y="556"/>
                      </a:cubicBezTo>
                      <a:cubicBezTo>
                        <a:pt x="19166" y="505"/>
                        <a:pt x="19043" y="495"/>
                        <a:pt x="18915" y="498"/>
                      </a:cubicBezTo>
                      <a:cubicBezTo>
                        <a:pt x="18908" y="498"/>
                        <a:pt x="18902" y="498"/>
                        <a:pt x="18895" y="498"/>
                      </a:cubicBezTo>
                      <a:cubicBezTo>
                        <a:pt x="18937" y="457"/>
                        <a:pt x="19021" y="453"/>
                        <a:pt x="19076" y="453"/>
                      </a:cubicBezTo>
                      <a:cubicBezTo>
                        <a:pt x="19163" y="450"/>
                        <a:pt x="19250" y="460"/>
                        <a:pt x="19336" y="479"/>
                      </a:cubicBezTo>
                      <a:cubicBezTo>
                        <a:pt x="19420" y="495"/>
                        <a:pt x="19501" y="524"/>
                        <a:pt x="19584" y="546"/>
                      </a:cubicBezTo>
                      <a:cubicBezTo>
                        <a:pt x="19584" y="550"/>
                        <a:pt x="19588" y="550"/>
                        <a:pt x="19588" y="550"/>
                      </a:cubicBezTo>
                      <a:cubicBezTo>
                        <a:pt x="19604" y="553"/>
                        <a:pt x="19620" y="559"/>
                        <a:pt x="19633" y="563"/>
                      </a:cubicBezTo>
                      <a:cubicBezTo>
                        <a:pt x="19768" y="605"/>
                        <a:pt x="19910" y="634"/>
                        <a:pt x="20045" y="611"/>
                      </a:cubicBezTo>
                      <a:cubicBezTo>
                        <a:pt x="20055" y="640"/>
                        <a:pt x="20081" y="666"/>
                        <a:pt x="20119" y="662"/>
                      </a:cubicBezTo>
                      <a:lnTo>
                        <a:pt x="20119" y="662"/>
                      </a:lnTo>
                      <a:lnTo>
                        <a:pt x="20122" y="662"/>
                      </a:lnTo>
                      <a:moveTo>
                        <a:pt x="19977" y="521"/>
                      </a:moveTo>
                      <a:lnTo>
                        <a:pt x="19977" y="521"/>
                      </a:lnTo>
                      <a:cubicBezTo>
                        <a:pt x="20019" y="521"/>
                        <a:pt x="20039" y="498"/>
                        <a:pt x="20048" y="485"/>
                      </a:cubicBezTo>
                      <a:cubicBezTo>
                        <a:pt x="20065" y="476"/>
                        <a:pt x="20081" y="463"/>
                        <a:pt x="20090" y="447"/>
                      </a:cubicBezTo>
                      <a:cubicBezTo>
                        <a:pt x="20100" y="427"/>
                        <a:pt x="20103" y="405"/>
                        <a:pt x="20087" y="392"/>
                      </a:cubicBezTo>
                      <a:cubicBezTo>
                        <a:pt x="20068" y="373"/>
                        <a:pt x="20039" y="357"/>
                        <a:pt x="20048" y="325"/>
                      </a:cubicBezTo>
                      <a:cubicBezTo>
                        <a:pt x="20061" y="295"/>
                        <a:pt x="20100" y="283"/>
                        <a:pt x="20132" y="283"/>
                      </a:cubicBezTo>
                      <a:cubicBezTo>
                        <a:pt x="20155" y="283"/>
                        <a:pt x="20180" y="292"/>
                        <a:pt x="20200" y="305"/>
                      </a:cubicBezTo>
                      <a:cubicBezTo>
                        <a:pt x="20245" y="334"/>
                        <a:pt x="20283" y="385"/>
                        <a:pt x="20277" y="440"/>
                      </a:cubicBezTo>
                      <a:cubicBezTo>
                        <a:pt x="20274" y="463"/>
                        <a:pt x="20254" y="501"/>
                        <a:pt x="20229" y="501"/>
                      </a:cubicBezTo>
                      <a:cubicBezTo>
                        <a:pt x="20206" y="501"/>
                        <a:pt x="20187" y="482"/>
                        <a:pt x="20164" y="479"/>
                      </a:cubicBezTo>
                      <a:cubicBezTo>
                        <a:pt x="20161" y="479"/>
                        <a:pt x="20158" y="479"/>
                        <a:pt x="20151" y="479"/>
                      </a:cubicBezTo>
                      <a:cubicBezTo>
                        <a:pt x="20106" y="476"/>
                        <a:pt x="20065" y="521"/>
                        <a:pt x="20048" y="563"/>
                      </a:cubicBezTo>
                      <a:cubicBezTo>
                        <a:pt x="20048" y="566"/>
                        <a:pt x="20048" y="566"/>
                        <a:pt x="20045" y="569"/>
                      </a:cubicBezTo>
                      <a:cubicBezTo>
                        <a:pt x="19920" y="595"/>
                        <a:pt x="19788" y="569"/>
                        <a:pt x="19665" y="534"/>
                      </a:cubicBezTo>
                      <a:cubicBezTo>
                        <a:pt x="19636" y="527"/>
                        <a:pt x="19607" y="518"/>
                        <a:pt x="19578" y="508"/>
                      </a:cubicBezTo>
                      <a:cubicBezTo>
                        <a:pt x="19481" y="479"/>
                        <a:pt x="19382" y="447"/>
                        <a:pt x="19282" y="431"/>
                      </a:cubicBezTo>
                      <a:cubicBezTo>
                        <a:pt x="19192" y="418"/>
                        <a:pt x="19101" y="418"/>
                        <a:pt x="19015" y="431"/>
                      </a:cubicBezTo>
                      <a:cubicBezTo>
                        <a:pt x="18966" y="437"/>
                        <a:pt x="18911" y="450"/>
                        <a:pt x="18879" y="489"/>
                      </a:cubicBezTo>
                      <a:cubicBezTo>
                        <a:pt x="18879" y="492"/>
                        <a:pt x="18876" y="495"/>
                        <a:pt x="18873" y="498"/>
                      </a:cubicBezTo>
                      <a:cubicBezTo>
                        <a:pt x="18870" y="498"/>
                        <a:pt x="18866" y="501"/>
                        <a:pt x="18863" y="501"/>
                      </a:cubicBezTo>
                      <a:cubicBezTo>
                        <a:pt x="18831" y="505"/>
                        <a:pt x="18802" y="508"/>
                        <a:pt x="18770" y="511"/>
                      </a:cubicBezTo>
                      <a:cubicBezTo>
                        <a:pt x="18795" y="479"/>
                        <a:pt x="18824" y="450"/>
                        <a:pt x="18857" y="427"/>
                      </a:cubicBezTo>
                      <a:cubicBezTo>
                        <a:pt x="18892" y="402"/>
                        <a:pt x="18934" y="379"/>
                        <a:pt x="18979" y="366"/>
                      </a:cubicBezTo>
                      <a:cubicBezTo>
                        <a:pt x="19069" y="334"/>
                        <a:pt x="19172" y="331"/>
                        <a:pt x="19266" y="357"/>
                      </a:cubicBezTo>
                      <a:cubicBezTo>
                        <a:pt x="19336" y="379"/>
                        <a:pt x="19408" y="408"/>
                        <a:pt x="19478" y="437"/>
                      </a:cubicBezTo>
                      <a:cubicBezTo>
                        <a:pt x="19556" y="466"/>
                        <a:pt x="19636" y="485"/>
                        <a:pt x="19717" y="498"/>
                      </a:cubicBezTo>
                      <a:cubicBezTo>
                        <a:pt x="19804" y="514"/>
                        <a:pt x="19890" y="527"/>
                        <a:pt x="19977" y="521"/>
                      </a:cubicBezTo>
                      <a:moveTo>
                        <a:pt x="19594" y="1431"/>
                      </a:moveTo>
                      <a:lnTo>
                        <a:pt x="19594" y="1431"/>
                      </a:lnTo>
                      <a:cubicBezTo>
                        <a:pt x="19588" y="1431"/>
                        <a:pt x="19584" y="1431"/>
                        <a:pt x="19581" y="1431"/>
                      </a:cubicBezTo>
                      <a:cubicBezTo>
                        <a:pt x="19517" y="1434"/>
                        <a:pt x="19462" y="1479"/>
                        <a:pt x="19398" y="1483"/>
                      </a:cubicBezTo>
                      <a:cubicBezTo>
                        <a:pt x="19388" y="1483"/>
                        <a:pt x="19378" y="1486"/>
                        <a:pt x="19369" y="1483"/>
                      </a:cubicBezTo>
                      <a:cubicBezTo>
                        <a:pt x="19353" y="1483"/>
                        <a:pt x="19333" y="1483"/>
                        <a:pt x="19317" y="1476"/>
                      </a:cubicBezTo>
                      <a:cubicBezTo>
                        <a:pt x="19292" y="1463"/>
                        <a:pt x="19285" y="1424"/>
                        <a:pt x="19298" y="1399"/>
                      </a:cubicBezTo>
                      <a:cubicBezTo>
                        <a:pt x="19304" y="1386"/>
                        <a:pt x="19317" y="1379"/>
                        <a:pt x="19330" y="1379"/>
                      </a:cubicBezTo>
                      <a:cubicBezTo>
                        <a:pt x="19343" y="1376"/>
                        <a:pt x="19359" y="1386"/>
                        <a:pt x="19365" y="1402"/>
                      </a:cubicBezTo>
                      <a:cubicBezTo>
                        <a:pt x="19378" y="1424"/>
                        <a:pt x="19391" y="1437"/>
                        <a:pt x="19417" y="1441"/>
                      </a:cubicBezTo>
                      <a:lnTo>
                        <a:pt x="19417" y="1441"/>
                      </a:lnTo>
                      <a:lnTo>
                        <a:pt x="19417" y="1441"/>
                      </a:lnTo>
                      <a:cubicBezTo>
                        <a:pt x="19456" y="1444"/>
                        <a:pt x="19481" y="1418"/>
                        <a:pt x="19491" y="1386"/>
                      </a:cubicBezTo>
                      <a:cubicBezTo>
                        <a:pt x="19630" y="1411"/>
                        <a:pt x="19771" y="1383"/>
                        <a:pt x="19903" y="1341"/>
                      </a:cubicBezTo>
                      <a:cubicBezTo>
                        <a:pt x="19920" y="1338"/>
                        <a:pt x="19932" y="1331"/>
                        <a:pt x="19949" y="1328"/>
                      </a:cubicBezTo>
                      <a:cubicBezTo>
                        <a:pt x="19952" y="1328"/>
                        <a:pt x="19952" y="1328"/>
                        <a:pt x="19955" y="1325"/>
                      </a:cubicBezTo>
                      <a:cubicBezTo>
                        <a:pt x="20035" y="1299"/>
                        <a:pt x="20119" y="1273"/>
                        <a:pt x="20203" y="1254"/>
                      </a:cubicBezTo>
                      <a:cubicBezTo>
                        <a:pt x="20287" y="1238"/>
                        <a:pt x="20377" y="1228"/>
                        <a:pt x="20464" y="1231"/>
                      </a:cubicBezTo>
                      <a:cubicBezTo>
                        <a:pt x="20515" y="1231"/>
                        <a:pt x="20602" y="1231"/>
                        <a:pt x="20641" y="1276"/>
                      </a:cubicBezTo>
                      <a:cubicBezTo>
                        <a:pt x="20634" y="1276"/>
                        <a:pt x="20628" y="1276"/>
                        <a:pt x="20622" y="1276"/>
                      </a:cubicBezTo>
                      <a:cubicBezTo>
                        <a:pt x="20496" y="1273"/>
                        <a:pt x="20374" y="1283"/>
                        <a:pt x="20254" y="1331"/>
                      </a:cubicBezTo>
                      <a:cubicBezTo>
                        <a:pt x="20245" y="1334"/>
                        <a:pt x="20238" y="1338"/>
                        <a:pt x="20229" y="1341"/>
                      </a:cubicBezTo>
                      <a:cubicBezTo>
                        <a:pt x="20151" y="1376"/>
                        <a:pt x="20071" y="1411"/>
                        <a:pt x="19987" y="1441"/>
                      </a:cubicBezTo>
                      <a:cubicBezTo>
                        <a:pt x="19949" y="1454"/>
                        <a:pt x="19907" y="1466"/>
                        <a:pt x="19865" y="1476"/>
                      </a:cubicBezTo>
                      <a:cubicBezTo>
                        <a:pt x="19842" y="1483"/>
                        <a:pt x="19823" y="1486"/>
                        <a:pt x="19800" y="1492"/>
                      </a:cubicBezTo>
                      <a:cubicBezTo>
                        <a:pt x="19794" y="1492"/>
                        <a:pt x="19762" y="1502"/>
                        <a:pt x="19745" y="1505"/>
                      </a:cubicBezTo>
                      <a:cubicBezTo>
                        <a:pt x="19710" y="1460"/>
                        <a:pt x="19649" y="1428"/>
                        <a:pt x="19594" y="1431"/>
                      </a:cubicBezTo>
                      <a:moveTo>
                        <a:pt x="20525" y="1209"/>
                      </a:moveTo>
                      <a:lnTo>
                        <a:pt x="20525" y="1209"/>
                      </a:lnTo>
                      <a:cubicBezTo>
                        <a:pt x="20435" y="1196"/>
                        <a:pt x="20345" y="1196"/>
                        <a:pt x="20254" y="1209"/>
                      </a:cubicBezTo>
                      <a:cubicBezTo>
                        <a:pt x="20155" y="1225"/>
                        <a:pt x="20058" y="1257"/>
                        <a:pt x="19958" y="1286"/>
                      </a:cubicBezTo>
                      <a:cubicBezTo>
                        <a:pt x="19929" y="1296"/>
                        <a:pt x="19900" y="1305"/>
                        <a:pt x="19874" y="1312"/>
                      </a:cubicBezTo>
                      <a:cubicBezTo>
                        <a:pt x="19749" y="1347"/>
                        <a:pt x="19617" y="1373"/>
                        <a:pt x="19491" y="1347"/>
                      </a:cubicBezTo>
                      <a:cubicBezTo>
                        <a:pt x="19491" y="1344"/>
                        <a:pt x="19491" y="1341"/>
                        <a:pt x="19488" y="1341"/>
                      </a:cubicBezTo>
                      <a:cubicBezTo>
                        <a:pt x="19472" y="1299"/>
                        <a:pt x="19430" y="1254"/>
                        <a:pt x="19385" y="1257"/>
                      </a:cubicBezTo>
                      <a:cubicBezTo>
                        <a:pt x="19382" y="1257"/>
                        <a:pt x="19378" y="1257"/>
                        <a:pt x="19375" y="1257"/>
                      </a:cubicBezTo>
                      <a:cubicBezTo>
                        <a:pt x="19353" y="1260"/>
                        <a:pt x="19333" y="1279"/>
                        <a:pt x="19311" y="1279"/>
                      </a:cubicBezTo>
                      <a:cubicBezTo>
                        <a:pt x="19282" y="1279"/>
                        <a:pt x="19266" y="1241"/>
                        <a:pt x="19263" y="1215"/>
                      </a:cubicBezTo>
                      <a:cubicBezTo>
                        <a:pt x="19256" y="1164"/>
                        <a:pt x="19295" y="1112"/>
                        <a:pt x="19336" y="1083"/>
                      </a:cubicBezTo>
                      <a:cubicBezTo>
                        <a:pt x="19359" y="1070"/>
                        <a:pt x="19382" y="1061"/>
                        <a:pt x="19408" y="1061"/>
                      </a:cubicBezTo>
                      <a:cubicBezTo>
                        <a:pt x="19436" y="1061"/>
                        <a:pt x="19478" y="1074"/>
                        <a:pt x="19488" y="1102"/>
                      </a:cubicBezTo>
                      <a:cubicBezTo>
                        <a:pt x="19501" y="1135"/>
                        <a:pt x="19468" y="1151"/>
                        <a:pt x="19452" y="1170"/>
                      </a:cubicBezTo>
                      <a:cubicBezTo>
                        <a:pt x="19436" y="1183"/>
                        <a:pt x="19440" y="1206"/>
                        <a:pt x="19449" y="1225"/>
                      </a:cubicBezTo>
                      <a:cubicBezTo>
                        <a:pt x="19456" y="1241"/>
                        <a:pt x="19472" y="1254"/>
                        <a:pt x="19488" y="1263"/>
                      </a:cubicBezTo>
                      <a:cubicBezTo>
                        <a:pt x="19501" y="1276"/>
                        <a:pt x="19517" y="1299"/>
                        <a:pt x="19559" y="1299"/>
                      </a:cubicBezTo>
                      <a:cubicBezTo>
                        <a:pt x="19646" y="1302"/>
                        <a:pt x="19733" y="1292"/>
                        <a:pt x="19820" y="1276"/>
                      </a:cubicBezTo>
                      <a:cubicBezTo>
                        <a:pt x="19903" y="1263"/>
                        <a:pt x="19984" y="1244"/>
                        <a:pt x="20061" y="1215"/>
                      </a:cubicBezTo>
                      <a:cubicBezTo>
                        <a:pt x="20132" y="1186"/>
                        <a:pt x="20200" y="1154"/>
                        <a:pt x="20270" y="1135"/>
                      </a:cubicBezTo>
                      <a:cubicBezTo>
                        <a:pt x="20367" y="1109"/>
                        <a:pt x="20467" y="1112"/>
                        <a:pt x="20560" y="1144"/>
                      </a:cubicBezTo>
                      <a:cubicBezTo>
                        <a:pt x="20602" y="1157"/>
                        <a:pt x="20644" y="1177"/>
                        <a:pt x="20683" y="1206"/>
                      </a:cubicBezTo>
                      <a:cubicBezTo>
                        <a:pt x="20715" y="1228"/>
                        <a:pt x="20741" y="1257"/>
                        <a:pt x="20766" y="1289"/>
                      </a:cubicBezTo>
                      <a:cubicBezTo>
                        <a:pt x="20738" y="1286"/>
                        <a:pt x="20705" y="1283"/>
                        <a:pt x="20673" y="1279"/>
                      </a:cubicBezTo>
                      <a:cubicBezTo>
                        <a:pt x="20670" y="1276"/>
                        <a:pt x="20666" y="1276"/>
                        <a:pt x="20663" y="1276"/>
                      </a:cubicBezTo>
                      <a:cubicBezTo>
                        <a:pt x="20660" y="1273"/>
                        <a:pt x="20660" y="1270"/>
                        <a:pt x="20657" y="1267"/>
                      </a:cubicBezTo>
                      <a:cubicBezTo>
                        <a:pt x="20628" y="1225"/>
                        <a:pt x="20573" y="1215"/>
                        <a:pt x="20525" y="1209"/>
                      </a:cubicBezTo>
                      <a:moveTo>
                        <a:pt x="20622" y="1054"/>
                      </a:moveTo>
                      <a:lnTo>
                        <a:pt x="20622" y="1054"/>
                      </a:lnTo>
                      <a:cubicBezTo>
                        <a:pt x="20551" y="1016"/>
                        <a:pt x="20470" y="993"/>
                        <a:pt x="20386" y="993"/>
                      </a:cubicBezTo>
                      <a:cubicBezTo>
                        <a:pt x="20300" y="993"/>
                        <a:pt x="20213" y="1016"/>
                        <a:pt x="20125" y="1041"/>
                      </a:cubicBezTo>
                      <a:cubicBezTo>
                        <a:pt x="20035" y="1067"/>
                        <a:pt x="19945" y="1096"/>
                        <a:pt x="19855" y="1122"/>
                      </a:cubicBezTo>
                      <a:cubicBezTo>
                        <a:pt x="19884" y="1093"/>
                        <a:pt x="19916" y="1067"/>
                        <a:pt x="19949" y="1045"/>
                      </a:cubicBezTo>
                      <a:cubicBezTo>
                        <a:pt x="19955" y="1045"/>
                        <a:pt x="19958" y="1041"/>
                        <a:pt x="19961" y="1038"/>
                      </a:cubicBezTo>
                      <a:cubicBezTo>
                        <a:pt x="19961" y="1035"/>
                        <a:pt x="19961" y="1035"/>
                        <a:pt x="19965" y="1035"/>
                      </a:cubicBezTo>
                      <a:cubicBezTo>
                        <a:pt x="20132" y="920"/>
                        <a:pt x="20338" y="843"/>
                        <a:pt x="20522" y="852"/>
                      </a:cubicBezTo>
                      <a:cubicBezTo>
                        <a:pt x="20615" y="859"/>
                        <a:pt x="20705" y="888"/>
                        <a:pt x="20789" y="923"/>
                      </a:cubicBezTo>
                      <a:cubicBezTo>
                        <a:pt x="20776" y="939"/>
                        <a:pt x="20766" y="959"/>
                        <a:pt x="20757" y="977"/>
                      </a:cubicBezTo>
                      <a:cubicBezTo>
                        <a:pt x="20744" y="1006"/>
                        <a:pt x="20734" y="1041"/>
                        <a:pt x="20705" y="1061"/>
                      </a:cubicBezTo>
                      <a:cubicBezTo>
                        <a:pt x="20689" y="1070"/>
                        <a:pt x="20670" y="1074"/>
                        <a:pt x="20654" y="1074"/>
                      </a:cubicBezTo>
                      <a:cubicBezTo>
                        <a:pt x="20644" y="1067"/>
                        <a:pt x="20631" y="1061"/>
                        <a:pt x="20622" y="1054"/>
                      </a:cubicBezTo>
                      <a:moveTo>
                        <a:pt x="20332" y="791"/>
                      </a:moveTo>
                      <a:lnTo>
                        <a:pt x="20332" y="791"/>
                      </a:lnTo>
                      <a:cubicBezTo>
                        <a:pt x="20332" y="788"/>
                        <a:pt x="20332" y="788"/>
                        <a:pt x="20332" y="785"/>
                      </a:cubicBezTo>
                      <a:cubicBezTo>
                        <a:pt x="20354" y="756"/>
                        <a:pt x="20380" y="727"/>
                        <a:pt x="20409" y="701"/>
                      </a:cubicBezTo>
                      <a:cubicBezTo>
                        <a:pt x="20464" y="646"/>
                        <a:pt x="20528" y="601"/>
                        <a:pt x="20599" y="569"/>
                      </a:cubicBezTo>
                      <a:cubicBezTo>
                        <a:pt x="20679" y="537"/>
                        <a:pt x="20766" y="534"/>
                        <a:pt x="20850" y="534"/>
                      </a:cubicBezTo>
                      <a:lnTo>
                        <a:pt x="20854" y="534"/>
                      </a:lnTo>
                      <a:cubicBezTo>
                        <a:pt x="20776" y="546"/>
                        <a:pt x="20699" y="572"/>
                        <a:pt x="20628" y="601"/>
                      </a:cubicBezTo>
                      <a:cubicBezTo>
                        <a:pt x="20525" y="640"/>
                        <a:pt x="20438" y="720"/>
                        <a:pt x="20383" y="814"/>
                      </a:cubicBezTo>
                      <a:cubicBezTo>
                        <a:pt x="20383" y="817"/>
                        <a:pt x="20380" y="820"/>
                        <a:pt x="20380" y="823"/>
                      </a:cubicBezTo>
                      <a:cubicBezTo>
                        <a:pt x="20377" y="823"/>
                        <a:pt x="20374" y="823"/>
                        <a:pt x="20370" y="827"/>
                      </a:cubicBezTo>
                      <a:cubicBezTo>
                        <a:pt x="20348" y="830"/>
                        <a:pt x="20329" y="833"/>
                        <a:pt x="20306" y="836"/>
                      </a:cubicBezTo>
                      <a:cubicBezTo>
                        <a:pt x="20312" y="820"/>
                        <a:pt x="20322" y="804"/>
                        <a:pt x="20332" y="791"/>
                      </a:cubicBezTo>
                      <a:moveTo>
                        <a:pt x="21804" y="926"/>
                      </a:moveTo>
                      <a:lnTo>
                        <a:pt x="21804" y="926"/>
                      </a:lnTo>
                      <a:cubicBezTo>
                        <a:pt x="21823" y="923"/>
                        <a:pt x="21848" y="914"/>
                        <a:pt x="21858" y="894"/>
                      </a:cubicBezTo>
                      <a:cubicBezTo>
                        <a:pt x="21865" y="875"/>
                        <a:pt x="21858" y="856"/>
                        <a:pt x="21855" y="836"/>
                      </a:cubicBezTo>
                      <a:cubicBezTo>
                        <a:pt x="21848" y="814"/>
                        <a:pt x="21845" y="794"/>
                        <a:pt x="21871" y="782"/>
                      </a:cubicBezTo>
                      <a:cubicBezTo>
                        <a:pt x="21881" y="778"/>
                        <a:pt x="21887" y="778"/>
                        <a:pt x="21894" y="778"/>
                      </a:cubicBezTo>
                      <a:cubicBezTo>
                        <a:pt x="21913" y="778"/>
                        <a:pt x="21936" y="791"/>
                        <a:pt x="21948" y="807"/>
                      </a:cubicBezTo>
                      <a:cubicBezTo>
                        <a:pt x="21971" y="823"/>
                        <a:pt x="21984" y="849"/>
                        <a:pt x="21984" y="878"/>
                      </a:cubicBezTo>
                      <a:cubicBezTo>
                        <a:pt x="21980" y="904"/>
                        <a:pt x="21964" y="920"/>
                        <a:pt x="21948" y="936"/>
                      </a:cubicBezTo>
                      <a:cubicBezTo>
                        <a:pt x="21945" y="939"/>
                        <a:pt x="21942" y="943"/>
                        <a:pt x="21939" y="946"/>
                      </a:cubicBezTo>
                      <a:cubicBezTo>
                        <a:pt x="21929" y="955"/>
                        <a:pt x="21916" y="967"/>
                        <a:pt x="21897" y="986"/>
                      </a:cubicBezTo>
                      <a:cubicBezTo>
                        <a:pt x="21887" y="993"/>
                        <a:pt x="21878" y="999"/>
                        <a:pt x="21868" y="1009"/>
                      </a:cubicBezTo>
                      <a:cubicBezTo>
                        <a:pt x="21868" y="1006"/>
                        <a:pt x="21865" y="1006"/>
                        <a:pt x="21861" y="1003"/>
                      </a:cubicBezTo>
                      <a:cubicBezTo>
                        <a:pt x="21710" y="939"/>
                        <a:pt x="21578" y="846"/>
                        <a:pt x="21427" y="782"/>
                      </a:cubicBezTo>
                      <a:cubicBezTo>
                        <a:pt x="21288" y="717"/>
                        <a:pt x="21130" y="685"/>
                        <a:pt x="20979" y="707"/>
                      </a:cubicBezTo>
                      <a:cubicBezTo>
                        <a:pt x="20937" y="714"/>
                        <a:pt x="20895" y="727"/>
                        <a:pt x="20857" y="740"/>
                      </a:cubicBezTo>
                      <a:cubicBezTo>
                        <a:pt x="20818" y="753"/>
                        <a:pt x="20782" y="775"/>
                        <a:pt x="20750" y="798"/>
                      </a:cubicBezTo>
                      <a:cubicBezTo>
                        <a:pt x="20741" y="804"/>
                        <a:pt x="20731" y="814"/>
                        <a:pt x="20722" y="820"/>
                      </a:cubicBezTo>
                      <a:cubicBezTo>
                        <a:pt x="20709" y="827"/>
                        <a:pt x="20696" y="836"/>
                        <a:pt x="20683" y="846"/>
                      </a:cubicBezTo>
                      <a:cubicBezTo>
                        <a:pt x="20670" y="843"/>
                        <a:pt x="20654" y="836"/>
                        <a:pt x="20638" y="833"/>
                      </a:cubicBezTo>
                      <a:cubicBezTo>
                        <a:pt x="20609" y="827"/>
                        <a:pt x="20580" y="823"/>
                        <a:pt x="20551" y="820"/>
                      </a:cubicBezTo>
                      <a:cubicBezTo>
                        <a:pt x="20638" y="753"/>
                        <a:pt x="20725" y="688"/>
                        <a:pt x="20828" y="653"/>
                      </a:cubicBezTo>
                      <a:cubicBezTo>
                        <a:pt x="20940" y="614"/>
                        <a:pt x="21066" y="624"/>
                        <a:pt x="21182" y="646"/>
                      </a:cubicBezTo>
                      <a:cubicBezTo>
                        <a:pt x="21298" y="669"/>
                        <a:pt x="21404" y="714"/>
                        <a:pt x="21507" y="769"/>
                      </a:cubicBezTo>
                      <a:cubicBezTo>
                        <a:pt x="21578" y="807"/>
                        <a:pt x="21646" y="862"/>
                        <a:pt x="21720" y="901"/>
                      </a:cubicBezTo>
                      <a:cubicBezTo>
                        <a:pt x="21739" y="920"/>
                        <a:pt x="21765" y="930"/>
                        <a:pt x="21791" y="930"/>
                      </a:cubicBezTo>
                      <a:cubicBezTo>
                        <a:pt x="21794" y="930"/>
                        <a:pt x="21800" y="926"/>
                        <a:pt x="21804" y="926"/>
                      </a:cubicBezTo>
                      <a:moveTo>
                        <a:pt x="21681" y="833"/>
                      </a:moveTo>
                      <a:lnTo>
                        <a:pt x="21681" y="833"/>
                      </a:lnTo>
                      <a:cubicBezTo>
                        <a:pt x="21636" y="804"/>
                        <a:pt x="21607" y="782"/>
                        <a:pt x="21562" y="756"/>
                      </a:cubicBezTo>
                      <a:cubicBezTo>
                        <a:pt x="21481" y="711"/>
                        <a:pt x="21395" y="669"/>
                        <a:pt x="21307" y="643"/>
                      </a:cubicBezTo>
                      <a:cubicBezTo>
                        <a:pt x="21143" y="588"/>
                        <a:pt x="20966" y="569"/>
                        <a:pt x="20802" y="630"/>
                      </a:cubicBezTo>
                      <a:cubicBezTo>
                        <a:pt x="20795" y="634"/>
                        <a:pt x="20792" y="637"/>
                        <a:pt x="20786" y="637"/>
                      </a:cubicBezTo>
                      <a:cubicBezTo>
                        <a:pt x="20696" y="675"/>
                        <a:pt x="20612" y="733"/>
                        <a:pt x="20544" y="804"/>
                      </a:cubicBezTo>
                      <a:cubicBezTo>
                        <a:pt x="20541" y="807"/>
                        <a:pt x="20534" y="810"/>
                        <a:pt x="20531" y="814"/>
                      </a:cubicBezTo>
                      <a:cubicBezTo>
                        <a:pt x="20525" y="817"/>
                        <a:pt x="20522" y="817"/>
                        <a:pt x="20515" y="817"/>
                      </a:cubicBezTo>
                      <a:cubicBezTo>
                        <a:pt x="20480" y="817"/>
                        <a:pt x="20445" y="820"/>
                        <a:pt x="20409" y="820"/>
                      </a:cubicBezTo>
                      <a:cubicBezTo>
                        <a:pt x="20473" y="707"/>
                        <a:pt x="20596" y="640"/>
                        <a:pt x="20722" y="598"/>
                      </a:cubicBezTo>
                      <a:cubicBezTo>
                        <a:pt x="20873" y="550"/>
                        <a:pt x="21040" y="537"/>
                        <a:pt x="21191" y="585"/>
                      </a:cubicBezTo>
                      <a:cubicBezTo>
                        <a:pt x="21256" y="608"/>
                        <a:pt x="21488" y="704"/>
                        <a:pt x="21543" y="720"/>
                      </a:cubicBezTo>
                      <a:cubicBezTo>
                        <a:pt x="21555" y="724"/>
                        <a:pt x="21659" y="746"/>
                        <a:pt x="21697" y="756"/>
                      </a:cubicBezTo>
                      <a:cubicBezTo>
                        <a:pt x="21684" y="778"/>
                        <a:pt x="21678" y="804"/>
                        <a:pt x="21681" y="833"/>
                      </a:cubicBezTo>
                      <a:moveTo>
                        <a:pt x="22045" y="662"/>
                      </a:moveTo>
                      <a:lnTo>
                        <a:pt x="22045" y="662"/>
                      </a:lnTo>
                      <a:cubicBezTo>
                        <a:pt x="22071" y="659"/>
                        <a:pt x="22084" y="646"/>
                        <a:pt x="22093" y="624"/>
                      </a:cubicBezTo>
                      <a:cubicBezTo>
                        <a:pt x="22103" y="608"/>
                        <a:pt x="22116" y="601"/>
                        <a:pt x="22132" y="601"/>
                      </a:cubicBezTo>
                      <a:cubicBezTo>
                        <a:pt x="22142" y="601"/>
                        <a:pt x="22155" y="608"/>
                        <a:pt x="22161" y="621"/>
                      </a:cubicBezTo>
                      <a:cubicBezTo>
                        <a:pt x="22177" y="646"/>
                        <a:pt x="22171" y="685"/>
                        <a:pt x="22142" y="698"/>
                      </a:cubicBezTo>
                      <a:cubicBezTo>
                        <a:pt x="22125" y="704"/>
                        <a:pt x="22109" y="704"/>
                        <a:pt x="22090" y="707"/>
                      </a:cubicBezTo>
                      <a:cubicBezTo>
                        <a:pt x="22080" y="707"/>
                        <a:pt x="22071" y="704"/>
                        <a:pt x="22064" y="704"/>
                      </a:cubicBezTo>
                      <a:cubicBezTo>
                        <a:pt x="21997" y="701"/>
                        <a:pt x="21945" y="659"/>
                        <a:pt x="21881" y="653"/>
                      </a:cubicBezTo>
                      <a:cubicBezTo>
                        <a:pt x="21874" y="653"/>
                        <a:pt x="21871" y="653"/>
                        <a:pt x="21868" y="653"/>
                      </a:cubicBezTo>
                      <a:cubicBezTo>
                        <a:pt x="21810" y="650"/>
                        <a:pt x="21749" y="682"/>
                        <a:pt x="21713" y="727"/>
                      </a:cubicBezTo>
                      <a:cubicBezTo>
                        <a:pt x="21697" y="724"/>
                        <a:pt x="21665" y="714"/>
                        <a:pt x="21659" y="714"/>
                      </a:cubicBezTo>
                      <a:cubicBezTo>
                        <a:pt x="21639" y="711"/>
                        <a:pt x="21617" y="704"/>
                        <a:pt x="21597" y="698"/>
                      </a:cubicBezTo>
                      <a:cubicBezTo>
                        <a:pt x="21555" y="688"/>
                        <a:pt x="21514" y="675"/>
                        <a:pt x="21472" y="662"/>
                      </a:cubicBezTo>
                      <a:cubicBezTo>
                        <a:pt x="21391" y="634"/>
                        <a:pt x="21311" y="598"/>
                        <a:pt x="21230" y="566"/>
                      </a:cubicBezTo>
                      <a:cubicBezTo>
                        <a:pt x="21224" y="563"/>
                        <a:pt x="21214" y="559"/>
                        <a:pt x="21208" y="556"/>
                      </a:cubicBezTo>
                      <a:cubicBezTo>
                        <a:pt x="21089" y="505"/>
                        <a:pt x="20966" y="495"/>
                        <a:pt x="20837" y="498"/>
                      </a:cubicBezTo>
                      <a:cubicBezTo>
                        <a:pt x="20831" y="498"/>
                        <a:pt x="20824" y="498"/>
                        <a:pt x="20818" y="498"/>
                      </a:cubicBezTo>
                      <a:cubicBezTo>
                        <a:pt x="20860" y="457"/>
                        <a:pt x="20944" y="453"/>
                        <a:pt x="20998" y="453"/>
                      </a:cubicBezTo>
                      <a:cubicBezTo>
                        <a:pt x="21085" y="450"/>
                        <a:pt x="21172" y="460"/>
                        <a:pt x="21259" y="479"/>
                      </a:cubicBezTo>
                      <a:cubicBezTo>
                        <a:pt x="21343" y="495"/>
                        <a:pt x="21423" y="524"/>
                        <a:pt x="21507" y="546"/>
                      </a:cubicBezTo>
                      <a:cubicBezTo>
                        <a:pt x="21507" y="550"/>
                        <a:pt x="21511" y="550"/>
                        <a:pt x="21511" y="550"/>
                      </a:cubicBezTo>
                      <a:cubicBezTo>
                        <a:pt x="21527" y="553"/>
                        <a:pt x="21543" y="559"/>
                        <a:pt x="21555" y="563"/>
                      </a:cubicBezTo>
                      <a:cubicBezTo>
                        <a:pt x="21691" y="605"/>
                        <a:pt x="21832" y="634"/>
                        <a:pt x="21968" y="611"/>
                      </a:cubicBezTo>
                      <a:cubicBezTo>
                        <a:pt x="21977" y="640"/>
                        <a:pt x="22003" y="666"/>
                        <a:pt x="22042" y="662"/>
                      </a:cubicBezTo>
                      <a:lnTo>
                        <a:pt x="22042" y="662"/>
                      </a:lnTo>
                      <a:lnTo>
                        <a:pt x="22045" y="662"/>
                      </a:lnTo>
                      <a:moveTo>
                        <a:pt x="21900" y="521"/>
                      </a:moveTo>
                      <a:lnTo>
                        <a:pt x="21900" y="521"/>
                      </a:lnTo>
                      <a:cubicBezTo>
                        <a:pt x="21942" y="521"/>
                        <a:pt x="21961" y="498"/>
                        <a:pt x="21971" y="485"/>
                      </a:cubicBezTo>
                      <a:cubicBezTo>
                        <a:pt x="21987" y="476"/>
                        <a:pt x="22003" y="463"/>
                        <a:pt x="22013" y="447"/>
                      </a:cubicBezTo>
                      <a:cubicBezTo>
                        <a:pt x="22023" y="427"/>
                        <a:pt x="22026" y="405"/>
                        <a:pt x="22010" y="392"/>
                      </a:cubicBezTo>
                      <a:cubicBezTo>
                        <a:pt x="21990" y="373"/>
                        <a:pt x="21961" y="357"/>
                        <a:pt x="21971" y="325"/>
                      </a:cubicBezTo>
                      <a:cubicBezTo>
                        <a:pt x="21984" y="295"/>
                        <a:pt x="22023" y="283"/>
                        <a:pt x="22055" y="283"/>
                      </a:cubicBezTo>
                      <a:cubicBezTo>
                        <a:pt x="22077" y="283"/>
                        <a:pt x="22103" y="292"/>
                        <a:pt x="22122" y="305"/>
                      </a:cubicBezTo>
                      <a:cubicBezTo>
                        <a:pt x="22168" y="334"/>
                        <a:pt x="22206" y="385"/>
                        <a:pt x="22200" y="440"/>
                      </a:cubicBezTo>
                      <a:cubicBezTo>
                        <a:pt x="22196" y="463"/>
                        <a:pt x="22177" y="501"/>
                        <a:pt x="22151" y="501"/>
                      </a:cubicBezTo>
                      <a:cubicBezTo>
                        <a:pt x="22129" y="501"/>
                        <a:pt x="22109" y="482"/>
                        <a:pt x="22087" y="479"/>
                      </a:cubicBezTo>
                      <a:cubicBezTo>
                        <a:pt x="22084" y="479"/>
                        <a:pt x="22080" y="479"/>
                        <a:pt x="22074" y="479"/>
                      </a:cubicBezTo>
                      <a:cubicBezTo>
                        <a:pt x="22029" y="476"/>
                        <a:pt x="21987" y="521"/>
                        <a:pt x="21971" y="563"/>
                      </a:cubicBezTo>
                      <a:cubicBezTo>
                        <a:pt x="21971" y="566"/>
                        <a:pt x="21971" y="566"/>
                        <a:pt x="21968" y="569"/>
                      </a:cubicBezTo>
                      <a:cubicBezTo>
                        <a:pt x="21842" y="595"/>
                        <a:pt x="21710" y="569"/>
                        <a:pt x="21588" y="534"/>
                      </a:cubicBezTo>
                      <a:cubicBezTo>
                        <a:pt x="21559" y="527"/>
                        <a:pt x="21530" y="518"/>
                        <a:pt x="21501" y="508"/>
                      </a:cubicBezTo>
                      <a:cubicBezTo>
                        <a:pt x="21404" y="479"/>
                        <a:pt x="21304" y="447"/>
                        <a:pt x="21204" y="431"/>
                      </a:cubicBezTo>
                      <a:cubicBezTo>
                        <a:pt x="21114" y="418"/>
                        <a:pt x="21024" y="418"/>
                        <a:pt x="20937" y="431"/>
                      </a:cubicBezTo>
                      <a:cubicBezTo>
                        <a:pt x="20889" y="437"/>
                        <a:pt x="20834" y="450"/>
                        <a:pt x="20802" y="489"/>
                      </a:cubicBezTo>
                      <a:cubicBezTo>
                        <a:pt x="20802" y="492"/>
                        <a:pt x="20799" y="495"/>
                        <a:pt x="20795" y="498"/>
                      </a:cubicBezTo>
                      <a:cubicBezTo>
                        <a:pt x="20792" y="498"/>
                        <a:pt x="20789" y="501"/>
                        <a:pt x="20786" y="501"/>
                      </a:cubicBezTo>
                      <a:cubicBezTo>
                        <a:pt x="20754" y="505"/>
                        <a:pt x="20725" y="508"/>
                        <a:pt x="20692" y="511"/>
                      </a:cubicBezTo>
                      <a:cubicBezTo>
                        <a:pt x="20718" y="479"/>
                        <a:pt x="20747" y="450"/>
                        <a:pt x="20779" y="427"/>
                      </a:cubicBezTo>
                      <a:cubicBezTo>
                        <a:pt x="20815" y="402"/>
                        <a:pt x="20857" y="379"/>
                        <a:pt x="20902" y="366"/>
                      </a:cubicBezTo>
                      <a:cubicBezTo>
                        <a:pt x="20992" y="334"/>
                        <a:pt x="21095" y="331"/>
                        <a:pt x="21188" y="357"/>
                      </a:cubicBezTo>
                      <a:cubicBezTo>
                        <a:pt x="21259" y="379"/>
                        <a:pt x="21330" y="408"/>
                        <a:pt x="21401" y="437"/>
                      </a:cubicBezTo>
                      <a:cubicBezTo>
                        <a:pt x="21478" y="466"/>
                        <a:pt x="21559" y="485"/>
                        <a:pt x="21639" y="498"/>
                      </a:cubicBezTo>
                      <a:cubicBezTo>
                        <a:pt x="21726" y="514"/>
                        <a:pt x="21813" y="527"/>
                        <a:pt x="21900" y="521"/>
                      </a:cubicBezTo>
                      <a:moveTo>
                        <a:pt x="21517" y="1431"/>
                      </a:moveTo>
                      <a:lnTo>
                        <a:pt x="21517" y="1431"/>
                      </a:lnTo>
                      <a:cubicBezTo>
                        <a:pt x="21511" y="1431"/>
                        <a:pt x="21507" y="1431"/>
                        <a:pt x="21504" y="1431"/>
                      </a:cubicBezTo>
                      <a:cubicBezTo>
                        <a:pt x="21439" y="1434"/>
                        <a:pt x="21385" y="1479"/>
                        <a:pt x="21320" y="1483"/>
                      </a:cubicBezTo>
                      <a:cubicBezTo>
                        <a:pt x="21311" y="1483"/>
                        <a:pt x="21301" y="1486"/>
                        <a:pt x="21291" y="1483"/>
                      </a:cubicBezTo>
                      <a:cubicBezTo>
                        <a:pt x="21275" y="1483"/>
                        <a:pt x="21256" y="1483"/>
                        <a:pt x="21243" y="1476"/>
                      </a:cubicBezTo>
                      <a:cubicBezTo>
                        <a:pt x="21214" y="1463"/>
                        <a:pt x="21208" y="1424"/>
                        <a:pt x="21221" y="1399"/>
                      </a:cubicBezTo>
                      <a:cubicBezTo>
                        <a:pt x="21230" y="1386"/>
                        <a:pt x="21240" y="1379"/>
                        <a:pt x="21253" y="1379"/>
                      </a:cubicBezTo>
                      <a:cubicBezTo>
                        <a:pt x="21266" y="1376"/>
                        <a:pt x="21282" y="1386"/>
                        <a:pt x="21288" y="1402"/>
                      </a:cubicBezTo>
                      <a:cubicBezTo>
                        <a:pt x="21301" y="1424"/>
                        <a:pt x="21314" y="1437"/>
                        <a:pt x="21340" y="1441"/>
                      </a:cubicBezTo>
                      <a:lnTo>
                        <a:pt x="21340" y="1441"/>
                      </a:lnTo>
                      <a:lnTo>
                        <a:pt x="21340" y="1441"/>
                      </a:lnTo>
                      <a:cubicBezTo>
                        <a:pt x="21378" y="1444"/>
                        <a:pt x="21404" y="1418"/>
                        <a:pt x="21414" y="1386"/>
                      </a:cubicBezTo>
                      <a:cubicBezTo>
                        <a:pt x="21552" y="1411"/>
                        <a:pt x="21694" y="1383"/>
                        <a:pt x="21826" y="1341"/>
                      </a:cubicBezTo>
                      <a:cubicBezTo>
                        <a:pt x="21842" y="1338"/>
                        <a:pt x="21855" y="1331"/>
                        <a:pt x="21871" y="1328"/>
                      </a:cubicBezTo>
                      <a:cubicBezTo>
                        <a:pt x="21874" y="1328"/>
                        <a:pt x="21874" y="1328"/>
                        <a:pt x="21878" y="1325"/>
                      </a:cubicBezTo>
                      <a:cubicBezTo>
                        <a:pt x="21958" y="1299"/>
                        <a:pt x="22042" y="1273"/>
                        <a:pt x="22125" y="1254"/>
                      </a:cubicBezTo>
                      <a:cubicBezTo>
                        <a:pt x="22209" y="1238"/>
                        <a:pt x="22300" y="1228"/>
                        <a:pt x="22386" y="1231"/>
                      </a:cubicBezTo>
                      <a:cubicBezTo>
                        <a:pt x="22438" y="1231"/>
                        <a:pt x="22525" y="1231"/>
                        <a:pt x="22564" y="1276"/>
                      </a:cubicBezTo>
                      <a:cubicBezTo>
                        <a:pt x="22557" y="1276"/>
                        <a:pt x="22551" y="1276"/>
                        <a:pt x="22544" y="1276"/>
                      </a:cubicBezTo>
                      <a:cubicBezTo>
                        <a:pt x="22419" y="1273"/>
                        <a:pt x="22296" y="1283"/>
                        <a:pt x="22177" y="1331"/>
                      </a:cubicBezTo>
                      <a:cubicBezTo>
                        <a:pt x="22168" y="1334"/>
                        <a:pt x="22161" y="1338"/>
                        <a:pt x="22151" y="1341"/>
                      </a:cubicBezTo>
                      <a:cubicBezTo>
                        <a:pt x="22074" y="1376"/>
                        <a:pt x="21993" y="1411"/>
                        <a:pt x="21910" y="1441"/>
                      </a:cubicBezTo>
                      <a:cubicBezTo>
                        <a:pt x="21871" y="1454"/>
                        <a:pt x="21829" y="1466"/>
                        <a:pt x="21787" y="1476"/>
                      </a:cubicBezTo>
                      <a:cubicBezTo>
                        <a:pt x="21765" y="1483"/>
                        <a:pt x="21746" y="1486"/>
                        <a:pt x="21723" y="1492"/>
                      </a:cubicBezTo>
                      <a:cubicBezTo>
                        <a:pt x="21716" y="1492"/>
                        <a:pt x="21684" y="1502"/>
                        <a:pt x="21668" y="1505"/>
                      </a:cubicBezTo>
                      <a:cubicBezTo>
                        <a:pt x="21633" y="1460"/>
                        <a:pt x="21572" y="1428"/>
                        <a:pt x="21517" y="1431"/>
                      </a:cubicBezTo>
                      <a:moveTo>
                        <a:pt x="22448" y="1209"/>
                      </a:moveTo>
                      <a:lnTo>
                        <a:pt x="22448" y="1209"/>
                      </a:lnTo>
                      <a:cubicBezTo>
                        <a:pt x="22357" y="1196"/>
                        <a:pt x="22267" y="1196"/>
                        <a:pt x="22180" y="1209"/>
                      </a:cubicBezTo>
                      <a:cubicBezTo>
                        <a:pt x="22077" y="1225"/>
                        <a:pt x="21980" y="1257"/>
                        <a:pt x="21881" y="1286"/>
                      </a:cubicBezTo>
                      <a:cubicBezTo>
                        <a:pt x="21852" y="1296"/>
                        <a:pt x="21826" y="1305"/>
                        <a:pt x="21797" y="1312"/>
                      </a:cubicBezTo>
                      <a:cubicBezTo>
                        <a:pt x="21671" y="1347"/>
                        <a:pt x="21539" y="1373"/>
                        <a:pt x="21414" y="1347"/>
                      </a:cubicBezTo>
                      <a:cubicBezTo>
                        <a:pt x="21414" y="1344"/>
                        <a:pt x="21414" y="1341"/>
                        <a:pt x="21411" y="1341"/>
                      </a:cubicBezTo>
                      <a:cubicBezTo>
                        <a:pt x="21398" y="1299"/>
                        <a:pt x="21356" y="1254"/>
                        <a:pt x="21307" y="1257"/>
                      </a:cubicBezTo>
                      <a:cubicBezTo>
                        <a:pt x="21304" y="1257"/>
                        <a:pt x="21301" y="1257"/>
                        <a:pt x="21298" y="1257"/>
                      </a:cubicBezTo>
                      <a:cubicBezTo>
                        <a:pt x="21275" y="1260"/>
                        <a:pt x="21256" y="1279"/>
                        <a:pt x="21234" y="1279"/>
                      </a:cubicBezTo>
                      <a:cubicBezTo>
                        <a:pt x="21204" y="1279"/>
                        <a:pt x="21188" y="1241"/>
                        <a:pt x="21185" y="1215"/>
                      </a:cubicBezTo>
                      <a:cubicBezTo>
                        <a:pt x="21179" y="1164"/>
                        <a:pt x="21217" y="1112"/>
                        <a:pt x="21259" y="1083"/>
                      </a:cubicBezTo>
                      <a:cubicBezTo>
                        <a:pt x="21282" y="1070"/>
                        <a:pt x="21304" y="1061"/>
                        <a:pt x="21330" y="1061"/>
                      </a:cubicBezTo>
                      <a:cubicBezTo>
                        <a:pt x="21359" y="1061"/>
                        <a:pt x="21401" y="1074"/>
                        <a:pt x="21411" y="1102"/>
                      </a:cubicBezTo>
                      <a:cubicBezTo>
                        <a:pt x="21423" y="1135"/>
                        <a:pt x="21391" y="1151"/>
                        <a:pt x="21375" y="1170"/>
                      </a:cubicBezTo>
                      <a:cubicBezTo>
                        <a:pt x="21359" y="1183"/>
                        <a:pt x="21362" y="1206"/>
                        <a:pt x="21372" y="1225"/>
                      </a:cubicBezTo>
                      <a:cubicBezTo>
                        <a:pt x="21378" y="1241"/>
                        <a:pt x="21395" y="1254"/>
                        <a:pt x="21411" y="1263"/>
                      </a:cubicBezTo>
                      <a:cubicBezTo>
                        <a:pt x="21423" y="1276"/>
                        <a:pt x="21439" y="1299"/>
                        <a:pt x="21481" y="1299"/>
                      </a:cubicBezTo>
                      <a:cubicBezTo>
                        <a:pt x="21568" y="1302"/>
                        <a:pt x="21655" y="1292"/>
                        <a:pt x="21742" y="1276"/>
                      </a:cubicBezTo>
                      <a:cubicBezTo>
                        <a:pt x="21826" y="1263"/>
                        <a:pt x="21907" y="1244"/>
                        <a:pt x="21984" y="1215"/>
                      </a:cubicBezTo>
                      <a:cubicBezTo>
                        <a:pt x="22055" y="1186"/>
                        <a:pt x="22122" y="1154"/>
                        <a:pt x="22193" y="1135"/>
                      </a:cubicBezTo>
                      <a:cubicBezTo>
                        <a:pt x="22290" y="1109"/>
                        <a:pt x="22390" y="1112"/>
                        <a:pt x="22483" y="1144"/>
                      </a:cubicBezTo>
                      <a:cubicBezTo>
                        <a:pt x="22525" y="1157"/>
                        <a:pt x="22567" y="1177"/>
                        <a:pt x="22605" y="1206"/>
                      </a:cubicBezTo>
                      <a:cubicBezTo>
                        <a:pt x="22637" y="1228"/>
                        <a:pt x="22663" y="1257"/>
                        <a:pt x="22689" y="1289"/>
                      </a:cubicBezTo>
                      <a:cubicBezTo>
                        <a:pt x="22660" y="1286"/>
                        <a:pt x="22628" y="1283"/>
                        <a:pt x="22596" y="1279"/>
                      </a:cubicBezTo>
                      <a:cubicBezTo>
                        <a:pt x="22593" y="1276"/>
                        <a:pt x="22589" y="1276"/>
                        <a:pt x="22586" y="1276"/>
                      </a:cubicBezTo>
                      <a:cubicBezTo>
                        <a:pt x="22583" y="1273"/>
                        <a:pt x="22583" y="1270"/>
                        <a:pt x="22580" y="1267"/>
                      </a:cubicBezTo>
                      <a:cubicBezTo>
                        <a:pt x="22551" y="1225"/>
                        <a:pt x="22496" y="1215"/>
                        <a:pt x="22448" y="1209"/>
                      </a:cubicBezTo>
                      <a:moveTo>
                        <a:pt x="22544" y="1054"/>
                      </a:moveTo>
                      <a:lnTo>
                        <a:pt x="22544" y="1054"/>
                      </a:lnTo>
                      <a:cubicBezTo>
                        <a:pt x="22473" y="1016"/>
                        <a:pt x="22393" y="993"/>
                        <a:pt x="22309" y="993"/>
                      </a:cubicBezTo>
                      <a:cubicBezTo>
                        <a:pt x="22222" y="993"/>
                        <a:pt x="22135" y="1016"/>
                        <a:pt x="22048" y="1041"/>
                      </a:cubicBezTo>
                      <a:cubicBezTo>
                        <a:pt x="21958" y="1067"/>
                        <a:pt x="21868" y="1096"/>
                        <a:pt x="21778" y="1122"/>
                      </a:cubicBezTo>
                      <a:cubicBezTo>
                        <a:pt x="21807" y="1093"/>
                        <a:pt x="21839" y="1067"/>
                        <a:pt x="21871" y="1045"/>
                      </a:cubicBezTo>
                      <a:cubicBezTo>
                        <a:pt x="21878" y="1045"/>
                        <a:pt x="21881" y="1041"/>
                        <a:pt x="21884" y="1038"/>
                      </a:cubicBezTo>
                      <a:cubicBezTo>
                        <a:pt x="21884" y="1035"/>
                        <a:pt x="21887" y="1035"/>
                        <a:pt x="21887" y="1035"/>
                      </a:cubicBezTo>
                      <a:cubicBezTo>
                        <a:pt x="22055" y="920"/>
                        <a:pt x="22261" y="843"/>
                        <a:pt x="22444" y="852"/>
                      </a:cubicBezTo>
                      <a:cubicBezTo>
                        <a:pt x="22538" y="859"/>
                        <a:pt x="22628" y="888"/>
                        <a:pt x="22712" y="923"/>
                      </a:cubicBezTo>
                      <a:cubicBezTo>
                        <a:pt x="22699" y="939"/>
                        <a:pt x="22689" y="959"/>
                        <a:pt x="22680" y="977"/>
                      </a:cubicBezTo>
                      <a:cubicBezTo>
                        <a:pt x="22667" y="1006"/>
                        <a:pt x="22657" y="1041"/>
                        <a:pt x="22628" y="1061"/>
                      </a:cubicBezTo>
                      <a:cubicBezTo>
                        <a:pt x="22612" y="1070"/>
                        <a:pt x="22596" y="1074"/>
                        <a:pt x="22577" y="1074"/>
                      </a:cubicBezTo>
                      <a:cubicBezTo>
                        <a:pt x="22567" y="1067"/>
                        <a:pt x="22554" y="1061"/>
                        <a:pt x="22544" y="1054"/>
                      </a:cubicBezTo>
                      <a:moveTo>
                        <a:pt x="22254" y="791"/>
                      </a:moveTo>
                      <a:lnTo>
                        <a:pt x="22254" y="791"/>
                      </a:lnTo>
                      <a:cubicBezTo>
                        <a:pt x="22254" y="788"/>
                        <a:pt x="22254" y="788"/>
                        <a:pt x="22254" y="785"/>
                      </a:cubicBezTo>
                      <a:cubicBezTo>
                        <a:pt x="22277" y="756"/>
                        <a:pt x="22303" y="727"/>
                        <a:pt x="22332" y="701"/>
                      </a:cubicBezTo>
                      <a:cubicBezTo>
                        <a:pt x="22386" y="646"/>
                        <a:pt x="22451" y="601"/>
                        <a:pt x="22522" y="569"/>
                      </a:cubicBezTo>
                      <a:cubicBezTo>
                        <a:pt x="22602" y="537"/>
                        <a:pt x="22689" y="534"/>
                        <a:pt x="22773" y="534"/>
                      </a:cubicBezTo>
                      <a:lnTo>
                        <a:pt x="22776" y="534"/>
                      </a:lnTo>
                      <a:cubicBezTo>
                        <a:pt x="22699" y="546"/>
                        <a:pt x="22621" y="572"/>
                        <a:pt x="22551" y="601"/>
                      </a:cubicBezTo>
                      <a:cubicBezTo>
                        <a:pt x="22448" y="640"/>
                        <a:pt x="22364" y="720"/>
                        <a:pt x="22306" y="814"/>
                      </a:cubicBezTo>
                      <a:cubicBezTo>
                        <a:pt x="22306" y="817"/>
                        <a:pt x="22303" y="820"/>
                        <a:pt x="22303" y="823"/>
                      </a:cubicBezTo>
                      <a:cubicBezTo>
                        <a:pt x="22300" y="823"/>
                        <a:pt x="22296" y="823"/>
                        <a:pt x="22293" y="827"/>
                      </a:cubicBezTo>
                      <a:cubicBezTo>
                        <a:pt x="22270" y="830"/>
                        <a:pt x="22251" y="833"/>
                        <a:pt x="22229" y="836"/>
                      </a:cubicBezTo>
                      <a:cubicBezTo>
                        <a:pt x="22235" y="820"/>
                        <a:pt x="22245" y="804"/>
                        <a:pt x="22254" y="791"/>
                      </a:cubicBezTo>
                      <a:moveTo>
                        <a:pt x="23726" y="926"/>
                      </a:moveTo>
                      <a:lnTo>
                        <a:pt x="23726" y="926"/>
                      </a:lnTo>
                      <a:cubicBezTo>
                        <a:pt x="23746" y="923"/>
                        <a:pt x="23771" y="914"/>
                        <a:pt x="23781" y="894"/>
                      </a:cubicBezTo>
                      <a:cubicBezTo>
                        <a:pt x="23787" y="875"/>
                        <a:pt x="23781" y="856"/>
                        <a:pt x="23778" y="836"/>
                      </a:cubicBezTo>
                      <a:cubicBezTo>
                        <a:pt x="23771" y="814"/>
                        <a:pt x="23768" y="794"/>
                        <a:pt x="23797" y="782"/>
                      </a:cubicBezTo>
                      <a:cubicBezTo>
                        <a:pt x="23803" y="778"/>
                        <a:pt x="23810" y="778"/>
                        <a:pt x="23816" y="778"/>
                      </a:cubicBezTo>
                      <a:cubicBezTo>
                        <a:pt x="23836" y="778"/>
                        <a:pt x="23858" y="791"/>
                        <a:pt x="23871" y="807"/>
                      </a:cubicBezTo>
                      <a:cubicBezTo>
                        <a:pt x="23894" y="823"/>
                        <a:pt x="23907" y="849"/>
                        <a:pt x="23907" y="878"/>
                      </a:cubicBezTo>
                      <a:cubicBezTo>
                        <a:pt x="23903" y="904"/>
                        <a:pt x="23887" y="920"/>
                        <a:pt x="23871" y="936"/>
                      </a:cubicBezTo>
                      <a:cubicBezTo>
                        <a:pt x="23868" y="939"/>
                        <a:pt x="23865" y="943"/>
                        <a:pt x="23861" y="946"/>
                      </a:cubicBezTo>
                      <a:cubicBezTo>
                        <a:pt x="23852" y="955"/>
                        <a:pt x="23839" y="967"/>
                        <a:pt x="23819" y="986"/>
                      </a:cubicBezTo>
                      <a:cubicBezTo>
                        <a:pt x="23810" y="993"/>
                        <a:pt x="23800" y="999"/>
                        <a:pt x="23791" y="1009"/>
                      </a:cubicBezTo>
                      <a:cubicBezTo>
                        <a:pt x="23791" y="1006"/>
                        <a:pt x="23787" y="1006"/>
                        <a:pt x="23784" y="1003"/>
                      </a:cubicBezTo>
                      <a:cubicBezTo>
                        <a:pt x="23633" y="939"/>
                        <a:pt x="23501" y="846"/>
                        <a:pt x="23349" y="782"/>
                      </a:cubicBezTo>
                      <a:cubicBezTo>
                        <a:pt x="23211" y="717"/>
                        <a:pt x="23053" y="685"/>
                        <a:pt x="22902" y="707"/>
                      </a:cubicBezTo>
                      <a:cubicBezTo>
                        <a:pt x="22860" y="714"/>
                        <a:pt x="22818" y="727"/>
                        <a:pt x="22779" y="740"/>
                      </a:cubicBezTo>
                      <a:cubicBezTo>
                        <a:pt x="22741" y="753"/>
                        <a:pt x="22705" y="775"/>
                        <a:pt x="22673" y="798"/>
                      </a:cubicBezTo>
                      <a:cubicBezTo>
                        <a:pt x="22663" y="804"/>
                        <a:pt x="22654" y="814"/>
                        <a:pt x="22647" y="820"/>
                      </a:cubicBezTo>
                      <a:cubicBezTo>
                        <a:pt x="22631" y="827"/>
                        <a:pt x="22618" y="836"/>
                        <a:pt x="22605" y="846"/>
                      </a:cubicBezTo>
                      <a:cubicBezTo>
                        <a:pt x="22593" y="843"/>
                        <a:pt x="22577" y="836"/>
                        <a:pt x="22560" y="833"/>
                      </a:cubicBezTo>
                      <a:cubicBezTo>
                        <a:pt x="22531" y="827"/>
                        <a:pt x="22502" y="823"/>
                        <a:pt x="22473" y="820"/>
                      </a:cubicBezTo>
                      <a:cubicBezTo>
                        <a:pt x="22560" y="753"/>
                        <a:pt x="22647" y="688"/>
                        <a:pt x="22750" y="653"/>
                      </a:cubicBezTo>
                      <a:cubicBezTo>
                        <a:pt x="22863" y="614"/>
                        <a:pt x="22989" y="624"/>
                        <a:pt x="23105" y="646"/>
                      </a:cubicBezTo>
                      <a:cubicBezTo>
                        <a:pt x="23221" y="669"/>
                        <a:pt x="23327" y="714"/>
                        <a:pt x="23430" y="769"/>
                      </a:cubicBezTo>
                      <a:cubicBezTo>
                        <a:pt x="23501" y="807"/>
                        <a:pt x="23568" y="862"/>
                        <a:pt x="23642" y="901"/>
                      </a:cubicBezTo>
                      <a:cubicBezTo>
                        <a:pt x="23662" y="920"/>
                        <a:pt x="23687" y="930"/>
                        <a:pt x="23713" y="930"/>
                      </a:cubicBezTo>
                      <a:cubicBezTo>
                        <a:pt x="23716" y="930"/>
                        <a:pt x="23723" y="926"/>
                        <a:pt x="23726" y="926"/>
                      </a:cubicBezTo>
                      <a:moveTo>
                        <a:pt x="23604" y="833"/>
                      </a:moveTo>
                      <a:lnTo>
                        <a:pt x="23604" y="833"/>
                      </a:lnTo>
                      <a:cubicBezTo>
                        <a:pt x="23559" y="804"/>
                        <a:pt x="23530" y="782"/>
                        <a:pt x="23485" y="756"/>
                      </a:cubicBezTo>
                      <a:cubicBezTo>
                        <a:pt x="23404" y="711"/>
                        <a:pt x="23317" y="669"/>
                        <a:pt x="23230" y="643"/>
                      </a:cubicBezTo>
                      <a:cubicBezTo>
                        <a:pt x="23066" y="588"/>
                        <a:pt x="22889" y="569"/>
                        <a:pt x="22725" y="630"/>
                      </a:cubicBezTo>
                      <a:cubicBezTo>
                        <a:pt x="22718" y="634"/>
                        <a:pt x="22715" y="637"/>
                        <a:pt x="22709" y="637"/>
                      </a:cubicBezTo>
                      <a:cubicBezTo>
                        <a:pt x="22618" y="675"/>
                        <a:pt x="22535" y="733"/>
                        <a:pt x="22467" y="804"/>
                      </a:cubicBezTo>
                      <a:cubicBezTo>
                        <a:pt x="22464" y="807"/>
                        <a:pt x="22457" y="810"/>
                        <a:pt x="22454" y="814"/>
                      </a:cubicBezTo>
                      <a:cubicBezTo>
                        <a:pt x="22448" y="817"/>
                        <a:pt x="22444" y="817"/>
                        <a:pt x="22438" y="817"/>
                      </a:cubicBezTo>
                      <a:cubicBezTo>
                        <a:pt x="22403" y="817"/>
                        <a:pt x="22367" y="820"/>
                        <a:pt x="22332" y="820"/>
                      </a:cubicBezTo>
                      <a:cubicBezTo>
                        <a:pt x="22396" y="707"/>
                        <a:pt x="22518" y="640"/>
                        <a:pt x="22644" y="598"/>
                      </a:cubicBezTo>
                      <a:cubicBezTo>
                        <a:pt x="22795" y="550"/>
                        <a:pt x="22963" y="537"/>
                        <a:pt x="23114" y="585"/>
                      </a:cubicBezTo>
                      <a:cubicBezTo>
                        <a:pt x="23179" y="608"/>
                        <a:pt x="23410" y="704"/>
                        <a:pt x="23465" y="720"/>
                      </a:cubicBezTo>
                      <a:cubicBezTo>
                        <a:pt x="23478" y="724"/>
                        <a:pt x="23581" y="746"/>
                        <a:pt x="23620" y="756"/>
                      </a:cubicBezTo>
                      <a:cubicBezTo>
                        <a:pt x="23607" y="778"/>
                        <a:pt x="23601" y="804"/>
                        <a:pt x="23604" y="833"/>
                      </a:cubicBezTo>
                      <a:moveTo>
                        <a:pt x="23968" y="662"/>
                      </a:moveTo>
                      <a:lnTo>
                        <a:pt x="23968" y="662"/>
                      </a:lnTo>
                      <a:cubicBezTo>
                        <a:pt x="23994" y="659"/>
                        <a:pt x="24006" y="646"/>
                        <a:pt x="24016" y="624"/>
                      </a:cubicBezTo>
                      <a:cubicBezTo>
                        <a:pt x="24026" y="608"/>
                        <a:pt x="24039" y="601"/>
                        <a:pt x="24055" y="601"/>
                      </a:cubicBezTo>
                      <a:cubicBezTo>
                        <a:pt x="24064" y="601"/>
                        <a:pt x="24077" y="608"/>
                        <a:pt x="24084" y="621"/>
                      </a:cubicBezTo>
                      <a:cubicBezTo>
                        <a:pt x="24100" y="646"/>
                        <a:pt x="24093" y="685"/>
                        <a:pt x="24064" y="698"/>
                      </a:cubicBezTo>
                      <a:cubicBezTo>
                        <a:pt x="24048" y="704"/>
                        <a:pt x="24032" y="704"/>
                        <a:pt x="24013" y="707"/>
                      </a:cubicBezTo>
                      <a:cubicBezTo>
                        <a:pt x="24003" y="707"/>
                        <a:pt x="23994" y="704"/>
                        <a:pt x="23987" y="704"/>
                      </a:cubicBezTo>
                      <a:cubicBezTo>
                        <a:pt x="23919" y="701"/>
                        <a:pt x="23868" y="659"/>
                        <a:pt x="23803" y="653"/>
                      </a:cubicBezTo>
                      <a:cubicBezTo>
                        <a:pt x="23797" y="653"/>
                        <a:pt x="23794" y="653"/>
                        <a:pt x="23791" y="653"/>
                      </a:cubicBezTo>
                      <a:cubicBezTo>
                        <a:pt x="23733" y="650"/>
                        <a:pt x="23671" y="682"/>
                        <a:pt x="23636" y="727"/>
                      </a:cubicBezTo>
                      <a:cubicBezTo>
                        <a:pt x="23620" y="724"/>
                        <a:pt x="23588" y="714"/>
                        <a:pt x="23581" y="714"/>
                      </a:cubicBezTo>
                      <a:cubicBezTo>
                        <a:pt x="23562" y="711"/>
                        <a:pt x="23539" y="704"/>
                        <a:pt x="23520" y="698"/>
                      </a:cubicBezTo>
                      <a:cubicBezTo>
                        <a:pt x="23478" y="688"/>
                        <a:pt x="23436" y="675"/>
                        <a:pt x="23394" y="662"/>
                      </a:cubicBezTo>
                      <a:cubicBezTo>
                        <a:pt x="23314" y="634"/>
                        <a:pt x="23234" y="598"/>
                        <a:pt x="23153" y="566"/>
                      </a:cubicBezTo>
                      <a:cubicBezTo>
                        <a:pt x="23146" y="563"/>
                        <a:pt x="23137" y="559"/>
                        <a:pt x="23130" y="556"/>
                      </a:cubicBezTo>
                      <a:cubicBezTo>
                        <a:pt x="23011" y="505"/>
                        <a:pt x="22889" y="495"/>
                        <a:pt x="22760" y="498"/>
                      </a:cubicBezTo>
                      <a:cubicBezTo>
                        <a:pt x="22753" y="498"/>
                        <a:pt x="22747" y="498"/>
                        <a:pt x="22741" y="498"/>
                      </a:cubicBezTo>
                      <a:cubicBezTo>
                        <a:pt x="22782" y="457"/>
                        <a:pt x="22869" y="453"/>
                        <a:pt x="22921" y="453"/>
                      </a:cubicBezTo>
                      <a:cubicBezTo>
                        <a:pt x="23008" y="450"/>
                        <a:pt x="23095" y="460"/>
                        <a:pt x="23182" y="479"/>
                      </a:cubicBezTo>
                      <a:cubicBezTo>
                        <a:pt x="23266" y="495"/>
                        <a:pt x="23346" y="524"/>
                        <a:pt x="23430" y="546"/>
                      </a:cubicBezTo>
                      <a:cubicBezTo>
                        <a:pt x="23430" y="550"/>
                        <a:pt x="23433" y="550"/>
                        <a:pt x="23433" y="550"/>
                      </a:cubicBezTo>
                      <a:cubicBezTo>
                        <a:pt x="23449" y="553"/>
                        <a:pt x="23465" y="559"/>
                        <a:pt x="23478" y="563"/>
                      </a:cubicBezTo>
                      <a:cubicBezTo>
                        <a:pt x="23614" y="605"/>
                        <a:pt x="23755" y="634"/>
                        <a:pt x="23891" y="611"/>
                      </a:cubicBezTo>
                      <a:cubicBezTo>
                        <a:pt x="23900" y="640"/>
                        <a:pt x="23926" y="666"/>
                        <a:pt x="23964" y="662"/>
                      </a:cubicBezTo>
                      <a:lnTo>
                        <a:pt x="23964" y="662"/>
                      </a:lnTo>
                      <a:lnTo>
                        <a:pt x="23968" y="662"/>
                      </a:lnTo>
                      <a:moveTo>
                        <a:pt x="23823" y="521"/>
                      </a:moveTo>
                      <a:lnTo>
                        <a:pt x="23823" y="521"/>
                      </a:lnTo>
                      <a:cubicBezTo>
                        <a:pt x="23865" y="521"/>
                        <a:pt x="23884" y="498"/>
                        <a:pt x="23894" y="485"/>
                      </a:cubicBezTo>
                      <a:cubicBezTo>
                        <a:pt x="23910" y="476"/>
                        <a:pt x="23926" y="463"/>
                        <a:pt x="23935" y="447"/>
                      </a:cubicBezTo>
                      <a:cubicBezTo>
                        <a:pt x="23945" y="427"/>
                        <a:pt x="23948" y="405"/>
                        <a:pt x="23932" y="392"/>
                      </a:cubicBezTo>
                      <a:cubicBezTo>
                        <a:pt x="23913" y="373"/>
                        <a:pt x="23884" y="357"/>
                        <a:pt x="23894" y="325"/>
                      </a:cubicBezTo>
                      <a:cubicBezTo>
                        <a:pt x="23907" y="295"/>
                        <a:pt x="23945" y="283"/>
                        <a:pt x="23977" y="283"/>
                      </a:cubicBezTo>
                      <a:cubicBezTo>
                        <a:pt x="24000" y="283"/>
                        <a:pt x="24026" y="292"/>
                        <a:pt x="24045" y="305"/>
                      </a:cubicBezTo>
                      <a:cubicBezTo>
                        <a:pt x="24090" y="334"/>
                        <a:pt x="24129" y="385"/>
                        <a:pt x="24122" y="440"/>
                      </a:cubicBezTo>
                      <a:cubicBezTo>
                        <a:pt x="24119" y="463"/>
                        <a:pt x="24100" y="501"/>
                        <a:pt x="24074" y="501"/>
                      </a:cubicBezTo>
                      <a:cubicBezTo>
                        <a:pt x="24051" y="501"/>
                        <a:pt x="24032" y="482"/>
                        <a:pt x="24010" y="479"/>
                      </a:cubicBezTo>
                      <a:cubicBezTo>
                        <a:pt x="24006" y="479"/>
                        <a:pt x="24003" y="479"/>
                        <a:pt x="23997" y="479"/>
                      </a:cubicBezTo>
                      <a:cubicBezTo>
                        <a:pt x="23951" y="476"/>
                        <a:pt x="23910" y="521"/>
                        <a:pt x="23894" y="563"/>
                      </a:cubicBezTo>
                      <a:cubicBezTo>
                        <a:pt x="23894" y="566"/>
                        <a:pt x="23894" y="566"/>
                        <a:pt x="23891" y="569"/>
                      </a:cubicBezTo>
                      <a:cubicBezTo>
                        <a:pt x="23765" y="595"/>
                        <a:pt x="23633" y="569"/>
                        <a:pt x="23510" y="534"/>
                      </a:cubicBezTo>
                      <a:cubicBezTo>
                        <a:pt x="23482" y="527"/>
                        <a:pt x="23452" y="518"/>
                        <a:pt x="23423" y="508"/>
                      </a:cubicBezTo>
                      <a:cubicBezTo>
                        <a:pt x="23327" y="479"/>
                        <a:pt x="23227" y="447"/>
                        <a:pt x="23127" y="431"/>
                      </a:cubicBezTo>
                      <a:cubicBezTo>
                        <a:pt x="23037" y="418"/>
                        <a:pt x="22947" y="418"/>
                        <a:pt x="22860" y="431"/>
                      </a:cubicBezTo>
                      <a:cubicBezTo>
                        <a:pt x="22812" y="437"/>
                        <a:pt x="22757" y="450"/>
                        <a:pt x="22725" y="489"/>
                      </a:cubicBezTo>
                      <a:cubicBezTo>
                        <a:pt x="22725" y="492"/>
                        <a:pt x="22721" y="495"/>
                        <a:pt x="22718" y="498"/>
                      </a:cubicBezTo>
                      <a:cubicBezTo>
                        <a:pt x="22715" y="498"/>
                        <a:pt x="22712" y="501"/>
                        <a:pt x="22709" y="501"/>
                      </a:cubicBezTo>
                      <a:cubicBezTo>
                        <a:pt x="22676" y="505"/>
                        <a:pt x="22647" y="508"/>
                        <a:pt x="22615" y="511"/>
                      </a:cubicBezTo>
                      <a:cubicBezTo>
                        <a:pt x="22641" y="479"/>
                        <a:pt x="22670" y="450"/>
                        <a:pt x="22702" y="427"/>
                      </a:cubicBezTo>
                      <a:cubicBezTo>
                        <a:pt x="22737" y="402"/>
                        <a:pt x="22779" y="379"/>
                        <a:pt x="22825" y="366"/>
                      </a:cubicBezTo>
                      <a:cubicBezTo>
                        <a:pt x="22918" y="334"/>
                        <a:pt x="23018" y="331"/>
                        <a:pt x="23111" y="357"/>
                      </a:cubicBezTo>
                      <a:cubicBezTo>
                        <a:pt x="23185" y="379"/>
                        <a:pt x="23253" y="408"/>
                        <a:pt x="23324" y="437"/>
                      </a:cubicBezTo>
                      <a:cubicBezTo>
                        <a:pt x="23401" y="466"/>
                        <a:pt x="23482" y="485"/>
                        <a:pt x="23562" y="498"/>
                      </a:cubicBezTo>
                      <a:cubicBezTo>
                        <a:pt x="23649" y="514"/>
                        <a:pt x="23736" y="527"/>
                        <a:pt x="23823" y="521"/>
                      </a:cubicBezTo>
                      <a:moveTo>
                        <a:pt x="23439" y="1431"/>
                      </a:moveTo>
                      <a:lnTo>
                        <a:pt x="23439" y="1431"/>
                      </a:lnTo>
                      <a:cubicBezTo>
                        <a:pt x="23433" y="1431"/>
                        <a:pt x="23430" y="1431"/>
                        <a:pt x="23427" y="1431"/>
                      </a:cubicBezTo>
                      <a:cubicBezTo>
                        <a:pt x="23362" y="1434"/>
                        <a:pt x="23307" y="1479"/>
                        <a:pt x="23243" y="1483"/>
                      </a:cubicBezTo>
                      <a:cubicBezTo>
                        <a:pt x="23234" y="1483"/>
                        <a:pt x="23224" y="1486"/>
                        <a:pt x="23214" y="1483"/>
                      </a:cubicBezTo>
                      <a:cubicBezTo>
                        <a:pt x="23198" y="1483"/>
                        <a:pt x="23179" y="1483"/>
                        <a:pt x="23166" y="1476"/>
                      </a:cubicBezTo>
                      <a:cubicBezTo>
                        <a:pt x="23137" y="1463"/>
                        <a:pt x="23130" y="1424"/>
                        <a:pt x="23143" y="1399"/>
                      </a:cubicBezTo>
                      <a:cubicBezTo>
                        <a:pt x="23153" y="1386"/>
                        <a:pt x="23162" y="1379"/>
                        <a:pt x="23175" y="1379"/>
                      </a:cubicBezTo>
                      <a:cubicBezTo>
                        <a:pt x="23188" y="1376"/>
                        <a:pt x="23204" y="1386"/>
                        <a:pt x="23211" y="1402"/>
                      </a:cubicBezTo>
                      <a:cubicBezTo>
                        <a:pt x="23224" y="1424"/>
                        <a:pt x="23237" y="1437"/>
                        <a:pt x="23262" y="1441"/>
                      </a:cubicBezTo>
                      <a:lnTo>
                        <a:pt x="23262" y="1441"/>
                      </a:lnTo>
                      <a:lnTo>
                        <a:pt x="23262" y="1441"/>
                      </a:lnTo>
                      <a:cubicBezTo>
                        <a:pt x="23301" y="1444"/>
                        <a:pt x="23330" y="1418"/>
                        <a:pt x="23337" y="1386"/>
                      </a:cubicBezTo>
                      <a:cubicBezTo>
                        <a:pt x="23475" y="1411"/>
                        <a:pt x="23617" y="1383"/>
                        <a:pt x="23749" y="1341"/>
                      </a:cubicBezTo>
                      <a:cubicBezTo>
                        <a:pt x="23765" y="1338"/>
                        <a:pt x="23778" y="1331"/>
                        <a:pt x="23794" y="1328"/>
                      </a:cubicBezTo>
                      <a:cubicBezTo>
                        <a:pt x="23797" y="1328"/>
                        <a:pt x="23797" y="1328"/>
                        <a:pt x="23800" y="1325"/>
                      </a:cubicBezTo>
                      <a:cubicBezTo>
                        <a:pt x="23881" y="1299"/>
                        <a:pt x="23964" y="1273"/>
                        <a:pt x="24048" y="1254"/>
                      </a:cubicBezTo>
                      <a:cubicBezTo>
                        <a:pt x="24132" y="1238"/>
                        <a:pt x="24222" y="1228"/>
                        <a:pt x="24309" y="1231"/>
                      </a:cubicBezTo>
                      <a:cubicBezTo>
                        <a:pt x="24360" y="1231"/>
                        <a:pt x="24448" y="1231"/>
                        <a:pt x="24486" y="1276"/>
                      </a:cubicBezTo>
                      <a:cubicBezTo>
                        <a:pt x="24480" y="1276"/>
                        <a:pt x="24473" y="1276"/>
                        <a:pt x="24467" y="1276"/>
                      </a:cubicBezTo>
                      <a:cubicBezTo>
                        <a:pt x="24341" y="1273"/>
                        <a:pt x="24219" y="1283"/>
                        <a:pt x="24100" y="1331"/>
                      </a:cubicBezTo>
                      <a:cubicBezTo>
                        <a:pt x="24090" y="1334"/>
                        <a:pt x="24084" y="1338"/>
                        <a:pt x="24074" y="1341"/>
                      </a:cubicBezTo>
                      <a:cubicBezTo>
                        <a:pt x="23997" y="1376"/>
                        <a:pt x="23916" y="1411"/>
                        <a:pt x="23832" y="1441"/>
                      </a:cubicBezTo>
                      <a:cubicBezTo>
                        <a:pt x="23794" y="1454"/>
                        <a:pt x="23752" y="1466"/>
                        <a:pt x="23710" y="1476"/>
                      </a:cubicBezTo>
                      <a:cubicBezTo>
                        <a:pt x="23687" y="1483"/>
                        <a:pt x="23668" y="1486"/>
                        <a:pt x="23646" y="1492"/>
                      </a:cubicBezTo>
                      <a:cubicBezTo>
                        <a:pt x="23639" y="1492"/>
                        <a:pt x="23607" y="1502"/>
                        <a:pt x="23591" y="1505"/>
                      </a:cubicBezTo>
                      <a:cubicBezTo>
                        <a:pt x="23555" y="1460"/>
                        <a:pt x="23494" y="1428"/>
                        <a:pt x="23439" y="1431"/>
                      </a:cubicBezTo>
                      <a:moveTo>
                        <a:pt x="24370" y="1209"/>
                      </a:moveTo>
                      <a:lnTo>
                        <a:pt x="24370" y="1209"/>
                      </a:lnTo>
                      <a:cubicBezTo>
                        <a:pt x="24280" y="1196"/>
                        <a:pt x="24190" y="1196"/>
                        <a:pt x="24103" y="1209"/>
                      </a:cubicBezTo>
                      <a:cubicBezTo>
                        <a:pt x="24000" y="1225"/>
                        <a:pt x="23903" y="1257"/>
                        <a:pt x="23803" y="1286"/>
                      </a:cubicBezTo>
                      <a:cubicBezTo>
                        <a:pt x="23775" y="1296"/>
                        <a:pt x="23749" y="1305"/>
                        <a:pt x="23720" y="1312"/>
                      </a:cubicBezTo>
                      <a:cubicBezTo>
                        <a:pt x="23594" y="1347"/>
                        <a:pt x="23462" y="1373"/>
                        <a:pt x="23337" y="1347"/>
                      </a:cubicBezTo>
                      <a:cubicBezTo>
                        <a:pt x="23337" y="1344"/>
                        <a:pt x="23337" y="1341"/>
                        <a:pt x="23333" y="1341"/>
                      </a:cubicBezTo>
                      <a:cubicBezTo>
                        <a:pt x="23320" y="1299"/>
                        <a:pt x="23278" y="1254"/>
                        <a:pt x="23230" y="1257"/>
                      </a:cubicBezTo>
                      <a:cubicBezTo>
                        <a:pt x="23227" y="1257"/>
                        <a:pt x="23224" y="1257"/>
                        <a:pt x="23221" y="1257"/>
                      </a:cubicBezTo>
                      <a:cubicBezTo>
                        <a:pt x="23198" y="1260"/>
                        <a:pt x="23179" y="1279"/>
                        <a:pt x="23156" y="1279"/>
                      </a:cubicBezTo>
                      <a:cubicBezTo>
                        <a:pt x="23127" y="1279"/>
                        <a:pt x="23111" y="1241"/>
                        <a:pt x="23108" y="1215"/>
                      </a:cubicBezTo>
                      <a:cubicBezTo>
                        <a:pt x="23101" y="1164"/>
                        <a:pt x="23140" y="1112"/>
                        <a:pt x="23182" y="1083"/>
                      </a:cubicBezTo>
                      <a:cubicBezTo>
                        <a:pt x="23204" y="1070"/>
                        <a:pt x="23227" y="1061"/>
                        <a:pt x="23253" y="1061"/>
                      </a:cubicBezTo>
                      <a:cubicBezTo>
                        <a:pt x="23282" y="1061"/>
                        <a:pt x="23324" y="1074"/>
                        <a:pt x="23333" y="1102"/>
                      </a:cubicBezTo>
                      <a:cubicBezTo>
                        <a:pt x="23346" y="1135"/>
                        <a:pt x="23317" y="1151"/>
                        <a:pt x="23298" y="1170"/>
                      </a:cubicBezTo>
                      <a:cubicBezTo>
                        <a:pt x="23282" y="1183"/>
                        <a:pt x="23285" y="1206"/>
                        <a:pt x="23294" y="1225"/>
                      </a:cubicBezTo>
                      <a:cubicBezTo>
                        <a:pt x="23301" y="1241"/>
                        <a:pt x="23317" y="1254"/>
                        <a:pt x="23333" y="1263"/>
                      </a:cubicBezTo>
                      <a:cubicBezTo>
                        <a:pt x="23346" y="1276"/>
                        <a:pt x="23362" y="1299"/>
                        <a:pt x="23404" y="1299"/>
                      </a:cubicBezTo>
                      <a:cubicBezTo>
                        <a:pt x="23491" y="1302"/>
                        <a:pt x="23578" y="1292"/>
                        <a:pt x="23665" y="1276"/>
                      </a:cubicBezTo>
                      <a:cubicBezTo>
                        <a:pt x="23749" y="1263"/>
                        <a:pt x="23829" y="1244"/>
                        <a:pt x="23907" y="1215"/>
                      </a:cubicBezTo>
                      <a:cubicBezTo>
                        <a:pt x="23977" y="1186"/>
                        <a:pt x="24045" y="1154"/>
                        <a:pt x="24116" y="1135"/>
                      </a:cubicBezTo>
                      <a:cubicBezTo>
                        <a:pt x="24212" y="1109"/>
                        <a:pt x="24312" y="1112"/>
                        <a:pt x="24406" y="1144"/>
                      </a:cubicBezTo>
                      <a:cubicBezTo>
                        <a:pt x="24448" y="1157"/>
                        <a:pt x="24489" y="1177"/>
                        <a:pt x="24528" y="1206"/>
                      </a:cubicBezTo>
                      <a:cubicBezTo>
                        <a:pt x="24560" y="1228"/>
                        <a:pt x="24586" y="1257"/>
                        <a:pt x="24612" y="1289"/>
                      </a:cubicBezTo>
                      <a:cubicBezTo>
                        <a:pt x="24583" y="1286"/>
                        <a:pt x="24551" y="1283"/>
                        <a:pt x="24518" y="1279"/>
                      </a:cubicBezTo>
                      <a:cubicBezTo>
                        <a:pt x="24515" y="1276"/>
                        <a:pt x="24512" y="1276"/>
                        <a:pt x="24509" y="1276"/>
                      </a:cubicBezTo>
                      <a:cubicBezTo>
                        <a:pt x="24506" y="1273"/>
                        <a:pt x="24506" y="1270"/>
                        <a:pt x="24502" y="1267"/>
                      </a:cubicBezTo>
                      <a:cubicBezTo>
                        <a:pt x="24473" y="1225"/>
                        <a:pt x="24419" y="1215"/>
                        <a:pt x="24370" y="1209"/>
                      </a:cubicBezTo>
                      <a:moveTo>
                        <a:pt x="24467" y="1054"/>
                      </a:moveTo>
                      <a:lnTo>
                        <a:pt x="24467" y="1054"/>
                      </a:lnTo>
                      <a:cubicBezTo>
                        <a:pt x="24396" y="1016"/>
                        <a:pt x="24316" y="993"/>
                        <a:pt x="24232" y="993"/>
                      </a:cubicBezTo>
                      <a:cubicBezTo>
                        <a:pt x="24145" y="993"/>
                        <a:pt x="24058" y="1016"/>
                        <a:pt x="23971" y="1041"/>
                      </a:cubicBezTo>
                      <a:cubicBezTo>
                        <a:pt x="23881" y="1067"/>
                        <a:pt x="23791" y="1096"/>
                        <a:pt x="23700" y="1122"/>
                      </a:cubicBezTo>
                      <a:cubicBezTo>
                        <a:pt x="23729" y="1093"/>
                        <a:pt x="23762" y="1067"/>
                        <a:pt x="23794" y="1045"/>
                      </a:cubicBezTo>
                      <a:cubicBezTo>
                        <a:pt x="23800" y="1045"/>
                        <a:pt x="23803" y="1041"/>
                        <a:pt x="23807" y="1038"/>
                      </a:cubicBezTo>
                      <a:cubicBezTo>
                        <a:pt x="23807" y="1035"/>
                        <a:pt x="23810" y="1035"/>
                        <a:pt x="23810" y="1035"/>
                      </a:cubicBezTo>
                      <a:cubicBezTo>
                        <a:pt x="23977" y="920"/>
                        <a:pt x="24183" y="843"/>
                        <a:pt x="24367" y="852"/>
                      </a:cubicBezTo>
                      <a:cubicBezTo>
                        <a:pt x="24460" y="859"/>
                        <a:pt x="24551" y="888"/>
                        <a:pt x="24634" y="923"/>
                      </a:cubicBezTo>
                      <a:cubicBezTo>
                        <a:pt x="24621" y="939"/>
                        <a:pt x="24612" y="959"/>
                        <a:pt x="24602" y="977"/>
                      </a:cubicBezTo>
                      <a:cubicBezTo>
                        <a:pt x="24592" y="1006"/>
                        <a:pt x="24580" y="1041"/>
                        <a:pt x="24551" y="1061"/>
                      </a:cubicBezTo>
                      <a:cubicBezTo>
                        <a:pt x="24535" y="1070"/>
                        <a:pt x="24518" y="1074"/>
                        <a:pt x="24499" y="1074"/>
                      </a:cubicBezTo>
                      <a:cubicBezTo>
                        <a:pt x="24489" y="1067"/>
                        <a:pt x="24476" y="1061"/>
                        <a:pt x="24467" y="1054"/>
                      </a:cubicBezTo>
                      <a:moveTo>
                        <a:pt x="24177" y="791"/>
                      </a:moveTo>
                      <a:lnTo>
                        <a:pt x="24177" y="791"/>
                      </a:lnTo>
                      <a:cubicBezTo>
                        <a:pt x="24177" y="788"/>
                        <a:pt x="24177" y="788"/>
                        <a:pt x="24177" y="785"/>
                      </a:cubicBezTo>
                      <a:cubicBezTo>
                        <a:pt x="24200" y="756"/>
                        <a:pt x="24225" y="727"/>
                        <a:pt x="24254" y="701"/>
                      </a:cubicBezTo>
                      <a:cubicBezTo>
                        <a:pt x="24309" y="646"/>
                        <a:pt x="24373" y="601"/>
                        <a:pt x="24444" y="569"/>
                      </a:cubicBezTo>
                      <a:cubicBezTo>
                        <a:pt x="24525" y="537"/>
                        <a:pt x="24612" y="534"/>
                        <a:pt x="24696" y="534"/>
                      </a:cubicBezTo>
                      <a:lnTo>
                        <a:pt x="24699" y="534"/>
                      </a:lnTo>
                      <a:cubicBezTo>
                        <a:pt x="24621" y="546"/>
                        <a:pt x="24544" y="572"/>
                        <a:pt x="24473" y="601"/>
                      </a:cubicBezTo>
                      <a:cubicBezTo>
                        <a:pt x="24370" y="640"/>
                        <a:pt x="24287" y="720"/>
                        <a:pt x="24228" y="814"/>
                      </a:cubicBezTo>
                      <a:cubicBezTo>
                        <a:pt x="24228" y="817"/>
                        <a:pt x="24225" y="820"/>
                        <a:pt x="24225" y="823"/>
                      </a:cubicBezTo>
                      <a:cubicBezTo>
                        <a:pt x="24222" y="823"/>
                        <a:pt x="24219" y="823"/>
                        <a:pt x="24216" y="827"/>
                      </a:cubicBezTo>
                      <a:cubicBezTo>
                        <a:pt x="24193" y="830"/>
                        <a:pt x="24174" y="833"/>
                        <a:pt x="24151" y="836"/>
                      </a:cubicBezTo>
                      <a:cubicBezTo>
                        <a:pt x="24158" y="820"/>
                        <a:pt x="24167" y="804"/>
                        <a:pt x="24177" y="791"/>
                      </a:cubicBezTo>
                      <a:moveTo>
                        <a:pt x="25526" y="833"/>
                      </a:moveTo>
                      <a:lnTo>
                        <a:pt x="25526" y="833"/>
                      </a:lnTo>
                      <a:cubicBezTo>
                        <a:pt x="25481" y="804"/>
                        <a:pt x="25453" y="782"/>
                        <a:pt x="25407" y="756"/>
                      </a:cubicBezTo>
                      <a:cubicBezTo>
                        <a:pt x="25327" y="711"/>
                        <a:pt x="25240" y="669"/>
                        <a:pt x="25153" y="643"/>
                      </a:cubicBezTo>
                      <a:cubicBezTo>
                        <a:pt x="24989" y="588"/>
                        <a:pt x="24812" y="569"/>
                        <a:pt x="24647" y="630"/>
                      </a:cubicBezTo>
                      <a:cubicBezTo>
                        <a:pt x="24641" y="634"/>
                        <a:pt x="24638" y="637"/>
                        <a:pt x="24631" y="637"/>
                      </a:cubicBezTo>
                      <a:cubicBezTo>
                        <a:pt x="24541" y="675"/>
                        <a:pt x="24457" y="733"/>
                        <a:pt x="24390" y="804"/>
                      </a:cubicBezTo>
                      <a:cubicBezTo>
                        <a:pt x="24386" y="807"/>
                        <a:pt x="24380" y="810"/>
                        <a:pt x="24377" y="814"/>
                      </a:cubicBezTo>
                      <a:cubicBezTo>
                        <a:pt x="24370" y="817"/>
                        <a:pt x="24367" y="817"/>
                        <a:pt x="24360" y="817"/>
                      </a:cubicBezTo>
                      <a:cubicBezTo>
                        <a:pt x="24325" y="817"/>
                        <a:pt x="24290" y="820"/>
                        <a:pt x="24254" y="820"/>
                      </a:cubicBezTo>
                      <a:cubicBezTo>
                        <a:pt x="24319" y="707"/>
                        <a:pt x="24441" y="640"/>
                        <a:pt x="24567" y="598"/>
                      </a:cubicBezTo>
                      <a:cubicBezTo>
                        <a:pt x="24718" y="550"/>
                        <a:pt x="24885" y="537"/>
                        <a:pt x="25037" y="585"/>
                      </a:cubicBezTo>
                      <a:cubicBezTo>
                        <a:pt x="25101" y="608"/>
                        <a:pt x="25333" y="704"/>
                        <a:pt x="25388" y="720"/>
                      </a:cubicBezTo>
                      <a:cubicBezTo>
                        <a:pt x="25401" y="724"/>
                        <a:pt x="25504" y="746"/>
                        <a:pt x="25542" y="756"/>
                      </a:cubicBezTo>
                      <a:cubicBezTo>
                        <a:pt x="25530" y="778"/>
                        <a:pt x="25523" y="804"/>
                        <a:pt x="25526" y="833"/>
                      </a:cubicBezTo>
                      <a:moveTo>
                        <a:pt x="25890" y="662"/>
                      </a:moveTo>
                      <a:lnTo>
                        <a:pt x="25890" y="662"/>
                      </a:lnTo>
                      <a:cubicBezTo>
                        <a:pt x="25916" y="659"/>
                        <a:pt x="25929" y="646"/>
                        <a:pt x="25939" y="624"/>
                      </a:cubicBezTo>
                      <a:cubicBezTo>
                        <a:pt x="25948" y="608"/>
                        <a:pt x="25961" y="601"/>
                        <a:pt x="25977" y="601"/>
                      </a:cubicBezTo>
                      <a:cubicBezTo>
                        <a:pt x="25987" y="601"/>
                        <a:pt x="26000" y="608"/>
                        <a:pt x="26006" y="621"/>
                      </a:cubicBezTo>
                      <a:cubicBezTo>
                        <a:pt x="26022" y="646"/>
                        <a:pt x="26016" y="685"/>
                        <a:pt x="25987" y="698"/>
                      </a:cubicBezTo>
                      <a:cubicBezTo>
                        <a:pt x="25971" y="704"/>
                        <a:pt x="25955" y="704"/>
                        <a:pt x="25939" y="707"/>
                      </a:cubicBezTo>
                      <a:cubicBezTo>
                        <a:pt x="25926" y="707"/>
                        <a:pt x="25916" y="704"/>
                        <a:pt x="25910" y="704"/>
                      </a:cubicBezTo>
                      <a:cubicBezTo>
                        <a:pt x="25842" y="701"/>
                        <a:pt x="25790" y="659"/>
                        <a:pt x="25726" y="653"/>
                      </a:cubicBezTo>
                      <a:cubicBezTo>
                        <a:pt x="25720" y="653"/>
                        <a:pt x="25717" y="653"/>
                        <a:pt x="25713" y="653"/>
                      </a:cubicBezTo>
                      <a:cubicBezTo>
                        <a:pt x="25655" y="650"/>
                        <a:pt x="25594" y="682"/>
                        <a:pt x="25559" y="727"/>
                      </a:cubicBezTo>
                      <a:cubicBezTo>
                        <a:pt x="25542" y="724"/>
                        <a:pt x="25510" y="714"/>
                        <a:pt x="25504" y="714"/>
                      </a:cubicBezTo>
                      <a:cubicBezTo>
                        <a:pt x="25485" y="711"/>
                        <a:pt x="25462" y="704"/>
                        <a:pt x="25443" y="698"/>
                      </a:cubicBezTo>
                      <a:cubicBezTo>
                        <a:pt x="25401" y="688"/>
                        <a:pt x="25359" y="675"/>
                        <a:pt x="25317" y="662"/>
                      </a:cubicBezTo>
                      <a:cubicBezTo>
                        <a:pt x="25237" y="634"/>
                        <a:pt x="25156" y="598"/>
                        <a:pt x="25076" y="566"/>
                      </a:cubicBezTo>
                      <a:cubicBezTo>
                        <a:pt x="25069" y="563"/>
                        <a:pt x="25060" y="559"/>
                        <a:pt x="25053" y="556"/>
                      </a:cubicBezTo>
                      <a:cubicBezTo>
                        <a:pt x="24934" y="505"/>
                        <a:pt x="24812" y="495"/>
                        <a:pt x="24683" y="498"/>
                      </a:cubicBezTo>
                      <a:cubicBezTo>
                        <a:pt x="24676" y="498"/>
                        <a:pt x="24670" y="498"/>
                        <a:pt x="24663" y="498"/>
                      </a:cubicBezTo>
                      <a:cubicBezTo>
                        <a:pt x="24705" y="457"/>
                        <a:pt x="24792" y="453"/>
                        <a:pt x="24844" y="453"/>
                      </a:cubicBezTo>
                      <a:cubicBezTo>
                        <a:pt x="24931" y="450"/>
                        <a:pt x="25017" y="460"/>
                        <a:pt x="25105" y="479"/>
                      </a:cubicBezTo>
                      <a:cubicBezTo>
                        <a:pt x="25188" y="495"/>
                        <a:pt x="25269" y="524"/>
                        <a:pt x="25353" y="546"/>
                      </a:cubicBezTo>
                      <a:cubicBezTo>
                        <a:pt x="25353" y="550"/>
                        <a:pt x="25356" y="550"/>
                        <a:pt x="25356" y="550"/>
                      </a:cubicBezTo>
                      <a:cubicBezTo>
                        <a:pt x="25372" y="553"/>
                        <a:pt x="25388" y="559"/>
                        <a:pt x="25401" y="563"/>
                      </a:cubicBezTo>
                      <a:cubicBezTo>
                        <a:pt x="25536" y="605"/>
                        <a:pt x="25678" y="634"/>
                        <a:pt x="25813" y="611"/>
                      </a:cubicBezTo>
                      <a:cubicBezTo>
                        <a:pt x="25823" y="640"/>
                        <a:pt x="25849" y="666"/>
                        <a:pt x="25887" y="662"/>
                      </a:cubicBezTo>
                      <a:lnTo>
                        <a:pt x="25887" y="662"/>
                      </a:lnTo>
                      <a:lnTo>
                        <a:pt x="25890" y="662"/>
                      </a:lnTo>
                      <a:moveTo>
                        <a:pt x="25746" y="521"/>
                      </a:moveTo>
                      <a:lnTo>
                        <a:pt x="25746" y="521"/>
                      </a:lnTo>
                      <a:cubicBezTo>
                        <a:pt x="25787" y="521"/>
                        <a:pt x="25807" y="498"/>
                        <a:pt x="25816" y="485"/>
                      </a:cubicBezTo>
                      <a:cubicBezTo>
                        <a:pt x="25832" y="476"/>
                        <a:pt x="25849" y="463"/>
                        <a:pt x="25858" y="447"/>
                      </a:cubicBezTo>
                      <a:cubicBezTo>
                        <a:pt x="25868" y="427"/>
                        <a:pt x="25871" y="405"/>
                        <a:pt x="25855" y="392"/>
                      </a:cubicBezTo>
                      <a:cubicBezTo>
                        <a:pt x="25836" y="373"/>
                        <a:pt x="25807" y="357"/>
                        <a:pt x="25816" y="325"/>
                      </a:cubicBezTo>
                      <a:cubicBezTo>
                        <a:pt x="25829" y="295"/>
                        <a:pt x="25868" y="283"/>
                        <a:pt x="25900" y="283"/>
                      </a:cubicBezTo>
                      <a:cubicBezTo>
                        <a:pt x="25922" y="283"/>
                        <a:pt x="25948" y="292"/>
                        <a:pt x="25968" y="305"/>
                      </a:cubicBezTo>
                      <a:cubicBezTo>
                        <a:pt x="26013" y="334"/>
                        <a:pt x="26051" y="385"/>
                        <a:pt x="26045" y="440"/>
                      </a:cubicBezTo>
                      <a:cubicBezTo>
                        <a:pt x="26042" y="463"/>
                        <a:pt x="26022" y="501"/>
                        <a:pt x="25997" y="501"/>
                      </a:cubicBezTo>
                      <a:cubicBezTo>
                        <a:pt x="25974" y="501"/>
                        <a:pt x="25955" y="482"/>
                        <a:pt x="25932" y="479"/>
                      </a:cubicBezTo>
                      <a:cubicBezTo>
                        <a:pt x="25929" y="479"/>
                        <a:pt x="25926" y="479"/>
                        <a:pt x="25919" y="479"/>
                      </a:cubicBezTo>
                      <a:cubicBezTo>
                        <a:pt x="25874" y="476"/>
                        <a:pt x="25832" y="521"/>
                        <a:pt x="25816" y="563"/>
                      </a:cubicBezTo>
                      <a:cubicBezTo>
                        <a:pt x="25816" y="566"/>
                        <a:pt x="25816" y="566"/>
                        <a:pt x="25813" y="569"/>
                      </a:cubicBezTo>
                      <a:cubicBezTo>
                        <a:pt x="25687" y="595"/>
                        <a:pt x="25555" y="569"/>
                        <a:pt x="25433" y="534"/>
                      </a:cubicBezTo>
                      <a:cubicBezTo>
                        <a:pt x="25404" y="527"/>
                        <a:pt x="25375" y="518"/>
                        <a:pt x="25346" y="508"/>
                      </a:cubicBezTo>
                      <a:cubicBezTo>
                        <a:pt x="25249" y="479"/>
                        <a:pt x="25150" y="447"/>
                        <a:pt x="25050" y="431"/>
                      </a:cubicBezTo>
                      <a:cubicBezTo>
                        <a:pt x="24960" y="418"/>
                        <a:pt x="24869" y="418"/>
                        <a:pt x="24783" y="431"/>
                      </a:cubicBezTo>
                      <a:cubicBezTo>
                        <a:pt x="24734" y="437"/>
                        <a:pt x="24680" y="450"/>
                        <a:pt x="24651" y="489"/>
                      </a:cubicBezTo>
                      <a:cubicBezTo>
                        <a:pt x="24647" y="492"/>
                        <a:pt x="24644" y="495"/>
                        <a:pt x="24641" y="498"/>
                      </a:cubicBezTo>
                      <a:cubicBezTo>
                        <a:pt x="24638" y="498"/>
                        <a:pt x="24634" y="501"/>
                        <a:pt x="24631" y="501"/>
                      </a:cubicBezTo>
                      <a:cubicBezTo>
                        <a:pt x="24602" y="505"/>
                        <a:pt x="24570" y="508"/>
                        <a:pt x="24538" y="511"/>
                      </a:cubicBezTo>
                      <a:cubicBezTo>
                        <a:pt x="24564" y="479"/>
                        <a:pt x="24592" y="450"/>
                        <a:pt x="24625" y="427"/>
                      </a:cubicBezTo>
                      <a:cubicBezTo>
                        <a:pt x="24660" y="402"/>
                        <a:pt x="24702" y="379"/>
                        <a:pt x="24747" y="366"/>
                      </a:cubicBezTo>
                      <a:cubicBezTo>
                        <a:pt x="24840" y="334"/>
                        <a:pt x="24940" y="331"/>
                        <a:pt x="25034" y="357"/>
                      </a:cubicBezTo>
                      <a:cubicBezTo>
                        <a:pt x="25108" y="379"/>
                        <a:pt x="25175" y="408"/>
                        <a:pt x="25246" y="437"/>
                      </a:cubicBezTo>
                      <a:cubicBezTo>
                        <a:pt x="25324" y="466"/>
                        <a:pt x="25404" y="485"/>
                        <a:pt x="25488" y="498"/>
                      </a:cubicBezTo>
                      <a:cubicBezTo>
                        <a:pt x="25572" y="514"/>
                        <a:pt x="25658" y="527"/>
                        <a:pt x="25746" y="521"/>
                      </a:cubicBezTo>
                      <a:moveTo>
                        <a:pt x="25713" y="1009"/>
                      </a:moveTo>
                      <a:lnTo>
                        <a:pt x="25713" y="1009"/>
                      </a:lnTo>
                      <a:cubicBezTo>
                        <a:pt x="25713" y="1006"/>
                        <a:pt x="25710" y="1006"/>
                        <a:pt x="25707" y="1003"/>
                      </a:cubicBezTo>
                      <a:cubicBezTo>
                        <a:pt x="25555" y="939"/>
                        <a:pt x="25423" y="846"/>
                        <a:pt x="25272" y="782"/>
                      </a:cubicBezTo>
                      <a:cubicBezTo>
                        <a:pt x="25133" y="717"/>
                        <a:pt x="24976" y="685"/>
                        <a:pt x="24824" y="707"/>
                      </a:cubicBezTo>
                      <a:cubicBezTo>
                        <a:pt x="24783" y="714"/>
                        <a:pt x="24741" y="727"/>
                        <a:pt x="24702" y="740"/>
                      </a:cubicBezTo>
                      <a:cubicBezTo>
                        <a:pt x="24663" y="753"/>
                        <a:pt x="24628" y="775"/>
                        <a:pt x="24596" y="798"/>
                      </a:cubicBezTo>
                      <a:cubicBezTo>
                        <a:pt x="24586" y="804"/>
                        <a:pt x="24576" y="814"/>
                        <a:pt x="24570" y="820"/>
                      </a:cubicBezTo>
                      <a:cubicBezTo>
                        <a:pt x="24554" y="827"/>
                        <a:pt x="24541" y="836"/>
                        <a:pt x="24528" y="846"/>
                      </a:cubicBezTo>
                      <a:cubicBezTo>
                        <a:pt x="24515" y="843"/>
                        <a:pt x="24499" y="836"/>
                        <a:pt x="24483" y="833"/>
                      </a:cubicBezTo>
                      <a:cubicBezTo>
                        <a:pt x="24454" y="827"/>
                        <a:pt x="24425" y="823"/>
                        <a:pt x="24396" y="820"/>
                      </a:cubicBezTo>
                      <a:cubicBezTo>
                        <a:pt x="24483" y="753"/>
                        <a:pt x="24570" y="688"/>
                        <a:pt x="24673" y="653"/>
                      </a:cubicBezTo>
                      <a:cubicBezTo>
                        <a:pt x="24786" y="614"/>
                        <a:pt x="24911" y="624"/>
                        <a:pt x="25027" y="646"/>
                      </a:cubicBezTo>
                      <a:cubicBezTo>
                        <a:pt x="25143" y="669"/>
                        <a:pt x="25249" y="714"/>
                        <a:pt x="25353" y="769"/>
                      </a:cubicBezTo>
                      <a:cubicBezTo>
                        <a:pt x="25427" y="807"/>
                        <a:pt x="25491" y="862"/>
                        <a:pt x="25565" y="901"/>
                      </a:cubicBezTo>
                      <a:cubicBezTo>
                        <a:pt x="25585" y="920"/>
                        <a:pt x="25610" y="930"/>
                        <a:pt x="25636" y="930"/>
                      </a:cubicBezTo>
                      <a:cubicBezTo>
                        <a:pt x="25639" y="930"/>
                        <a:pt x="25646" y="926"/>
                        <a:pt x="25649" y="926"/>
                      </a:cubicBezTo>
                      <a:cubicBezTo>
                        <a:pt x="25668" y="923"/>
                        <a:pt x="25694" y="914"/>
                        <a:pt x="25704" y="894"/>
                      </a:cubicBezTo>
                      <a:cubicBezTo>
                        <a:pt x="25710" y="875"/>
                        <a:pt x="25704" y="856"/>
                        <a:pt x="25700" y="836"/>
                      </a:cubicBezTo>
                      <a:cubicBezTo>
                        <a:pt x="25694" y="814"/>
                        <a:pt x="25691" y="794"/>
                        <a:pt x="25720" y="782"/>
                      </a:cubicBezTo>
                      <a:cubicBezTo>
                        <a:pt x="25726" y="778"/>
                        <a:pt x="25733" y="778"/>
                        <a:pt x="25739" y="778"/>
                      </a:cubicBezTo>
                      <a:cubicBezTo>
                        <a:pt x="25758" y="778"/>
                        <a:pt x="25781" y="791"/>
                        <a:pt x="25794" y="807"/>
                      </a:cubicBezTo>
                      <a:cubicBezTo>
                        <a:pt x="25816" y="823"/>
                        <a:pt x="25829" y="849"/>
                        <a:pt x="25829" y="878"/>
                      </a:cubicBezTo>
                      <a:cubicBezTo>
                        <a:pt x="25826" y="904"/>
                        <a:pt x="25810" y="920"/>
                        <a:pt x="25794" y="936"/>
                      </a:cubicBezTo>
                      <a:cubicBezTo>
                        <a:pt x="25790" y="939"/>
                        <a:pt x="25787" y="946"/>
                        <a:pt x="25784" y="949"/>
                      </a:cubicBezTo>
                      <a:cubicBezTo>
                        <a:pt x="25774" y="959"/>
                        <a:pt x="25758" y="970"/>
                        <a:pt x="25742" y="986"/>
                      </a:cubicBezTo>
                      <a:cubicBezTo>
                        <a:pt x="25733" y="993"/>
                        <a:pt x="25723" y="999"/>
                        <a:pt x="25713" y="1009"/>
                      </a:cubicBezTo>
                      <a:moveTo>
                        <a:pt x="24667" y="321"/>
                      </a:moveTo>
                      <a:lnTo>
                        <a:pt x="24667" y="321"/>
                      </a:lnTo>
                      <a:cubicBezTo>
                        <a:pt x="24766" y="260"/>
                        <a:pt x="24873" y="237"/>
                        <a:pt x="24985" y="253"/>
                      </a:cubicBezTo>
                      <a:cubicBezTo>
                        <a:pt x="25159" y="279"/>
                        <a:pt x="25317" y="350"/>
                        <a:pt x="25485" y="392"/>
                      </a:cubicBezTo>
                      <a:cubicBezTo>
                        <a:pt x="25514" y="398"/>
                        <a:pt x="25542" y="405"/>
                        <a:pt x="25572" y="411"/>
                      </a:cubicBezTo>
                      <a:cubicBezTo>
                        <a:pt x="25588" y="414"/>
                        <a:pt x="25604" y="414"/>
                        <a:pt x="25620" y="418"/>
                      </a:cubicBezTo>
                      <a:cubicBezTo>
                        <a:pt x="25623" y="418"/>
                        <a:pt x="25633" y="418"/>
                        <a:pt x="25642" y="421"/>
                      </a:cubicBezTo>
                      <a:cubicBezTo>
                        <a:pt x="25649" y="444"/>
                        <a:pt x="25662" y="466"/>
                        <a:pt x="25681" y="482"/>
                      </a:cubicBezTo>
                      <a:cubicBezTo>
                        <a:pt x="25613" y="479"/>
                        <a:pt x="25546" y="469"/>
                        <a:pt x="25475" y="460"/>
                      </a:cubicBezTo>
                      <a:cubicBezTo>
                        <a:pt x="25391" y="447"/>
                        <a:pt x="25311" y="418"/>
                        <a:pt x="25230" y="389"/>
                      </a:cubicBezTo>
                      <a:cubicBezTo>
                        <a:pt x="25159" y="363"/>
                        <a:pt x="25092" y="331"/>
                        <a:pt x="25021" y="312"/>
                      </a:cubicBezTo>
                      <a:cubicBezTo>
                        <a:pt x="24931" y="292"/>
                        <a:pt x="24831" y="299"/>
                        <a:pt x="24744" y="328"/>
                      </a:cubicBezTo>
                      <a:cubicBezTo>
                        <a:pt x="24654" y="360"/>
                        <a:pt x="24554" y="424"/>
                        <a:pt x="24515" y="514"/>
                      </a:cubicBezTo>
                      <a:cubicBezTo>
                        <a:pt x="24499" y="518"/>
                        <a:pt x="24486" y="521"/>
                        <a:pt x="24470" y="527"/>
                      </a:cubicBezTo>
                      <a:cubicBezTo>
                        <a:pt x="24515" y="444"/>
                        <a:pt x="24586" y="373"/>
                        <a:pt x="24667" y="321"/>
                      </a:cubicBezTo>
                      <a:moveTo>
                        <a:pt x="23758" y="331"/>
                      </a:moveTo>
                      <a:lnTo>
                        <a:pt x="23758" y="331"/>
                      </a:lnTo>
                      <a:cubicBezTo>
                        <a:pt x="23775" y="305"/>
                        <a:pt x="23800" y="295"/>
                        <a:pt x="23823" y="279"/>
                      </a:cubicBezTo>
                      <a:cubicBezTo>
                        <a:pt x="23845" y="260"/>
                        <a:pt x="23849" y="237"/>
                        <a:pt x="23852" y="209"/>
                      </a:cubicBezTo>
                      <a:cubicBezTo>
                        <a:pt x="23855" y="176"/>
                        <a:pt x="23874" y="147"/>
                        <a:pt x="23907" y="134"/>
                      </a:cubicBezTo>
                      <a:cubicBezTo>
                        <a:pt x="23935" y="121"/>
                        <a:pt x="23964" y="125"/>
                        <a:pt x="23994" y="131"/>
                      </a:cubicBezTo>
                      <a:cubicBezTo>
                        <a:pt x="24000" y="134"/>
                        <a:pt x="24006" y="131"/>
                        <a:pt x="24010" y="125"/>
                      </a:cubicBezTo>
                      <a:cubicBezTo>
                        <a:pt x="24023" y="89"/>
                        <a:pt x="24016" y="54"/>
                        <a:pt x="24051" y="35"/>
                      </a:cubicBezTo>
                      <a:cubicBezTo>
                        <a:pt x="24080" y="22"/>
                        <a:pt x="24113" y="28"/>
                        <a:pt x="24139" y="41"/>
                      </a:cubicBezTo>
                      <a:cubicBezTo>
                        <a:pt x="24193" y="73"/>
                        <a:pt x="24228" y="125"/>
                        <a:pt x="24251" y="183"/>
                      </a:cubicBezTo>
                      <a:cubicBezTo>
                        <a:pt x="24274" y="234"/>
                        <a:pt x="24299" y="283"/>
                        <a:pt x="24351" y="312"/>
                      </a:cubicBezTo>
                      <a:cubicBezTo>
                        <a:pt x="24390" y="334"/>
                        <a:pt x="24448" y="350"/>
                        <a:pt x="24480" y="312"/>
                      </a:cubicBezTo>
                      <a:cubicBezTo>
                        <a:pt x="24496" y="295"/>
                        <a:pt x="24499" y="266"/>
                        <a:pt x="24496" y="247"/>
                      </a:cubicBezTo>
                      <a:cubicBezTo>
                        <a:pt x="24493" y="231"/>
                        <a:pt x="24483" y="202"/>
                        <a:pt x="24464" y="199"/>
                      </a:cubicBezTo>
                      <a:cubicBezTo>
                        <a:pt x="24457" y="199"/>
                        <a:pt x="24451" y="202"/>
                        <a:pt x="24448" y="205"/>
                      </a:cubicBezTo>
                      <a:cubicBezTo>
                        <a:pt x="24438" y="212"/>
                        <a:pt x="24432" y="218"/>
                        <a:pt x="24419" y="221"/>
                      </a:cubicBezTo>
                      <a:cubicBezTo>
                        <a:pt x="24399" y="231"/>
                        <a:pt x="24373" y="234"/>
                        <a:pt x="24354" y="221"/>
                      </a:cubicBezTo>
                      <a:cubicBezTo>
                        <a:pt x="24325" y="199"/>
                        <a:pt x="24325" y="131"/>
                        <a:pt x="24360" y="112"/>
                      </a:cubicBezTo>
                      <a:cubicBezTo>
                        <a:pt x="24390" y="96"/>
                        <a:pt x="24428" y="112"/>
                        <a:pt x="24457" y="128"/>
                      </a:cubicBezTo>
                      <a:cubicBezTo>
                        <a:pt x="24473" y="138"/>
                        <a:pt x="24489" y="151"/>
                        <a:pt x="24502" y="164"/>
                      </a:cubicBezTo>
                      <a:cubicBezTo>
                        <a:pt x="24522" y="186"/>
                        <a:pt x="24528" y="212"/>
                        <a:pt x="24541" y="237"/>
                      </a:cubicBezTo>
                      <a:cubicBezTo>
                        <a:pt x="24551" y="263"/>
                        <a:pt x="24570" y="289"/>
                        <a:pt x="24596" y="302"/>
                      </a:cubicBezTo>
                      <a:cubicBezTo>
                        <a:pt x="24608" y="308"/>
                        <a:pt x="24618" y="312"/>
                        <a:pt x="24628" y="312"/>
                      </a:cubicBezTo>
                      <a:cubicBezTo>
                        <a:pt x="24573" y="350"/>
                        <a:pt x="24525" y="402"/>
                        <a:pt x="24489" y="457"/>
                      </a:cubicBezTo>
                      <a:cubicBezTo>
                        <a:pt x="24486" y="457"/>
                        <a:pt x="24483" y="457"/>
                        <a:pt x="24480" y="457"/>
                      </a:cubicBezTo>
                      <a:cubicBezTo>
                        <a:pt x="24428" y="473"/>
                        <a:pt x="24354" y="418"/>
                        <a:pt x="24319" y="382"/>
                      </a:cubicBezTo>
                      <a:cubicBezTo>
                        <a:pt x="24277" y="341"/>
                        <a:pt x="24245" y="286"/>
                        <a:pt x="24219" y="231"/>
                      </a:cubicBezTo>
                      <a:cubicBezTo>
                        <a:pt x="24190" y="170"/>
                        <a:pt x="24116" y="121"/>
                        <a:pt x="24064" y="180"/>
                      </a:cubicBezTo>
                      <a:cubicBezTo>
                        <a:pt x="24016" y="147"/>
                        <a:pt x="23926" y="154"/>
                        <a:pt x="23900" y="212"/>
                      </a:cubicBezTo>
                      <a:cubicBezTo>
                        <a:pt x="23897" y="218"/>
                        <a:pt x="23907" y="225"/>
                        <a:pt x="23910" y="218"/>
                      </a:cubicBezTo>
                      <a:cubicBezTo>
                        <a:pt x="23939" y="170"/>
                        <a:pt x="24019" y="167"/>
                        <a:pt x="24058" y="202"/>
                      </a:cubicBezTo>
                      <a:cubicBezTo>
                        <a:pt x="24064" y="209"/>
                        <a:pt x="24071" y="205"/>
                        <a:pt x="24074" y="202"/>
                      </a:cubicBezTo>
                      <a:cubicBezTo>
                        <a:pt x="24113" y="151"/>
                        <a:pt x="24167" y="183"/>
                        <a:pt x="24193" y="221"/>
                      </a:cubicBezTo>
                      <a:cubicBezTo>
                        <a:pt x="24203" y="241"/>
                        <a:pt x="24212" y="263"/>
                        <a:pt x="24222" y="286"/>
                      </a:cubicBezTo>
                      <a:cubicBezTo>
                        <a:pt x="24245" y="325"/>
                        <a:pt x="24267" y="360"/>
                        <a:pt x="24299" y="392"/>
                      </a:cubicBezTo>
                      <a:cubicBezTo>
                        <a:pt x="24335" y="434"/>
                        <a:pt x="24415" y="492"/>
                        <a:pt x="24476" y="479"/>
                      </a:cubicBezTo>
                      <a:cubicBezTo>
                        <a:pt x="24467" y="498"/>
                        <a:pt x="24457" y="514"/>
                        <a:pt x="24448" y="534"/>
                      </a:cubicBezTo>
                      <a:cubicBezTo>
                        <a:pt x="24448" y="537"/>
                        <a:pt x="24415" y="546"/>
                        <a:pt x="24409" y="550"/>
                      </a:cubicBezTo>
                      <a:cubicBezTo>
                        <a:pt x="24399" y="556"/>
                        <a:pt x="24386" y="559"/>
                        <a:pt x="24377" y="566"/>
                      </a:cubicBezTo>
                      <a:cubicBezTo>
                        <a:pt x="24303" y="537"/>
                        <a:pt x="24264" y="473"/>
                        <a:pt x="24228" y="402"/>
                      </a:cubicBezTo>
                      <a:cubicBezTo>
                        <a:pt x="24206" y="353"/>
                        <a:pt x="24180" y="299"/>
                        <a:pt x="24116" y="305"/>
                      </a:cubicBezTo>
                      <a:cubicBezTo>
                        <a:pt x="24113" y="305"/>
                        <a:pt x="24109" y="308"/>
                        <a:pt x="24113" y="312"/>
                      </a:cubicBezTo>
                      <a:cubicBezTo>
                        <a:pt x="24129" y="318"/>
                        <a:pt x="24142" y="321"/>
                        <a:pt x="24155" y="328"/>
                      </a:cubicBezTo>
                      <a:cubicBezTo>
                        <a:pt x="24180" y="344"/>
                        <a:pt x="24193" y="376"/>
                        <a:pt x="24203" y="398"/>
                      </a:cubicBezTo>
                      <a:cubicBezTo>
                        <a:pt x="24216" y="427"/>
                        <a:pt x="24228" y="460"/>
                        <a:pt x="24248" y="489"/>
                      </a:cubicBezTo>
                      <a:cubicBezTo>
                        <a:pt x="24274" y="527"/>
                        <a:pt x="24306" y="563"/>
                        <a:pt x="24351" y="582"/>
                      </a:cubicBezTo>
                      <a:cubicBezTo>
                        <a:pt x="24335" y="592"/>
                        <a:pt x="24319" y="605"/>
                        <a:pt x="24306" y="614"/>
                      </a:cubicBezTo>
                      <a:cubicBezTo>
                        <a:pt x="24261" y="646"/>
                        <a:pt x="24216" y="688"/>
                        <a:pt x="24187" y="737"/>
                      </a:cubicBezTo>
                      <a:cubicBezTo>
                        <a:pt x="24187" y="740"/>
                        <a:pt x="24177" y="753"/>
                        <a:pt x="24167" y="772"/>
                      </a:cubicBezTo>
                      <a:lnTo>
                        <a:pt x="24164" y="772"/>
                      </a:lnTo>
                      <a:cubicBezTo>
                        <a:pt x="24116" y="785"/>
                        <a:pt x="24067" y="798"/>
                        <a:pt x="24016" y="785"/>
                      </a:cubicBezTo>
                      <a:cubicBezTo>
                        <a:pt x="23974" y="775"/>
                        <a:pt x="23939" y="756"/>
                        <a:pt x="23900" y="740"/>
                      </a:cubicBezTo>
                      <a:cubicBezTo>
                        <a:pt x="23849" y="717"/>
                        <a:pt x="23794" y="701"/>
                        <a:pt x="23746" y="730"/>
                      </a:cubicBezTo>
                      <a:cubicBezTo>
                        <a:pt x="23742" y="733"/>
                        <a:pt x="23746" y="737"/>
                        <a:pt x="23749" y="737"/>
                      </a:cubicBezTo>
                      <a:cubicBezTo>
                        <a:pt x="23823" y="704"/>
                        <a:pt x="23903" y="766"/>
                        <a:pt x="23971" y="794"/>
                      </a:cubicBezTo>
                      <a:cubicBezTo>
                        <a:pt x="24035" y="820"/>
                        <a:pt x="24090" y="814"/>
                        <a:pt x="24151" y="798"/>
                      </a:cubicBezTo>
                      <a:cubicBezTo>
                        <a:pt x="24142" y="820"/>
                        <a:pt x="24129" y="843"/>
                        <a:pt x="24132" y="843"/>
                      </a:cubicBezTo>
                      <a:cubicBezTo>
                        <a:pt x="24071" y="859"/>
                        <a:pt x="24016" y="881"/>
                        <a:pt x="23955" y="910"/>
                      </a:cubicBezTo>
                      <a:cubicBezTo>
                        <a:pt x="23939" y="917"/>
                        <a:pt x="23923" y="926"/>
                        <a:pt x="23907" y="936"/>
                      </a:cubicBezTo>
                      <a:cubicBezTo>
                        <a:pt x="23916" y="923"/>
                        <a:pt x="23923" y="914"/>
                        <a:pt x="23929" y="898"/>
                      </a:cubicBezTo>
                      <a:cubicBezTo>
                        <a:pt x="23929" y="894"/>
                        <a:pt x="23932" y="891"/>
                        <a:pt x="23932" y="891"/>
                      </a:cubicBezTo>
                      <a:cubicBezTo>
                        <a:pt x="23942" y="839"/>
                        <a:pt x="23910" y="791"/>
                        <a:pt x="23868" y="769"/>
                      </a:cubicBezTo>
                      <a:cubicBezTo>
                        <a:pt x="23852" y="759"/>
                        <a:pt x="23829" y="753"/>
                        <a:pt x="23810" y="753"/>
                      </a:cubicBezTo>
                      <a:cubicBezTo>
                        <a:pt x="23781" y="753"/>
                        <a:pt x="23758" y="766"/>
                        <a:pt x="23746" y="791"/>
                      </a:cubicBezTo>
                      <a:cubicBezTo>
                        <a:pt x="23736" y="823"/>
                        <a:pt x="23778" y="881"/>
                        <a:pt x="23736" y="898"/>
                      </a:cubicBezTo>
                      <a:cubicBezTo>
                        <a:pt x="23729" y="901"/>
                        <a:pt x="23723" y="901"/>
                        <a:pt x="23713" y="901"/>
                      </a:cubicBezTo>
                      <a:cubicBezTo>
                        <a:pt x="23691" y="901"/>
                        <a:pt x="23668" y="888"/>
                        <a:pt x="23652" y="872"/>
                      </a:cubicBezTo>
                      <a:cubicBezTo>
                        <a:pt x="23630" y="849"/>
                        <a:pt x="23630" y="817"/>
                        <a:pt x="23636" y="788"/>
                      </a:cubicBezTo>
                      <a:cubicBezTo>
                        <a:pt x="23652" y="733"/>
                        <a:pt x="23700" y="694"/>
                        <a:pt x="23755" y="682"/>
                      </a:cubicBezTo>
                      <a:cubicBezTo>
                        <a:pt x="23765" y="682"/>
                        <a:pt x="23771" y="678"/>
                        <a:pt x="23778" y="678"/>
                      </a:cubicBezTo>
                      <a:cubicBezTo>
                        <a:pt x="23829" y="678"/>
                        <a:pt x="23874" y="707"/>
                        <a:pt x="23926" y="720"/>
                      </a:cubicBezTo>
                      <a:cubicBezTo>
                        <a:pt x="23948" y="727"/>
                        <a:pt x="23977" y="733"/>
                        <a:pt x="24006" y="733"/>
                      </a:cubicBezTo>
                      <a:cubicBezTo>
                        <a:pt x="24032" y="733"/>
                        <a:pt x="24061" y="730"/>
                        <a:pt x="24084" y="717"/>
                      </a:cubicBezTo>
                      <a:cubicBezTo>
                        <a:pt x="24126" y="691"/>
                        <a:pt x="24129" y="627"/>
                        <a:pt x="24096" y="592"/>
                      </a:cubicBezTo>
                      <a:cubicBezTo>
                        <a:pt x="24084" y="582"/>
                        <a:pt x="24067" y="576"/>
                        <a:pt x="24051" y="576"/>
                      </a:cubicBezTo>
                      <a:cubicBezTo>
                        <a:pt x="24045" y="576"/>
                        <a:pt x="24039" y="576"/>
                        <a:pt x="24032" y="579"/>
                      </a:cubicBezTo>
                      <a:cubicBezTo>
                        <a:pt x="24010" y="585"/>
                        <a:pt x="24000" y="601"/>
                        <a:pt x="23990" y="621"/>
                      </a:cubicBezTo>
                      <a:cubicBezTo>
                        <a:pt x="23984" y="634"/>
                        <a:pt x="23971" y="637"/>
                        <a:pt x="23961" y="637"/>
                      </a:cubicBezTo>
                      <a:cubicBezTo>
                        <a:pt x="23939" y="637"/>
                        <a:pt x="23919" y="621"/>
                        <a:pt x="23916" y="601"/>
                      </a:cubicBezTo>
                      <a:cubicBezTo>
                        <a:pt x="23910" y="572"/>
                        <a:pt x="23932" y="543"/>
                        <a:pt x="23951" y="524"/>
                      </a:cubicBezTo>
                      <a:cubicBezTo>
                        <a:pt x="23964" y="511"/>
                        <a:pt x="23981" y="505"/>
                        <a:pt x="23994" y="505"/>
                      </a:cubicBezTo>
                      <a:cubicBezTo>
                        <a:pt x="24003" y="505"/>
                        <a:pt x="24013" y="505"/>
                        <a:pt x="24023" y="511"/>
                      </a:cubicBezTo>
                      <a:cubicBezTo>
                        <a:pt x="24039" y="518"/>
                        <a:pt x="24055" y="527"/>
                        <a:pt x="24074" y="527"/>
                      </a:cubicBezTo>
                      <a:cubicBezTo>
                        <a:pt x="24077" y="527"/>
                        <a:pt x="24080" y="527"/>
                        <a:pt x="24084" y="527"/>
                      </a:cubicBezTo>
                      <a:cubicBezTo>
                        <a:pt x="24132" y="518"/>
                        <a:pt x="24151" y="457"/>
                        <a:pt x="24148" y="414"/>
                      </a:cubicBezTo>
                      <a:cubicBezTo>
                        <a:pt x="24142" y="366"/>
                        <a:pt x="24109" y="321"/>
                        <a:pt x="24074" y="295"/>
                      </a:cubicBezTo>
                      <a:cubicBezTo>
                        <a:pt x="24045" y="273"/>
                        <a:pt x="24013" y="260"/>
                        <a:pt x="23977" y="260"/>
                      </a:cubicBezTo>
                      <a:cubicBezTo>
                        <a:pt x="23961" y="257"/>
                        <a:pt x="23945" y="260"/>
                        <a:pt x="23929" y="266"/>
                      </a:cubicBezTo>
                      <a:cubicBezTo>
                        <a:pt x="23881" y="283"/>
                        <a:pt x="23849" y="331"/>
                        <a:pt x="23881" y="379"/>
                      </a:cubicBezTo>
                      <a:cubicBezTo>
                        <a:pt x="23887" y="385"/>
                        <a:pt x="23894" y="395"/>
                        <a:pt x="23903" y="402"/>
                      </a:cubicBezTo>
                      <a:cubicBezTo>
                        <a:pt x="23913" y="408"/>
                        <a:pt x="23919" y="411"/>
                        <a:pt x="23916" y="427"/>
                      </a:cubicBezTo>
                      <a:cubicBezTo>
                        <a:pt x="23907" y="457"/>
                        <a:pt x="23871" y="473"/>
                        <a:pt x="23842" y="479"/>
                      </a:cubicBezTo>
                      <a:cubicBezTo>
                        <a:pt x="23836" y="479"/>
                        <a:pt x="23829" y="479"/>
                        <a:pt x="23826" y="479"/>
                      </a:cubicBezTo>
                      <a:cubicBezTo>
                        <a:pt x="23819" y="479"/>
                        <a:pt x="23813" y="479"/>
                        <a:pt x="23807" y="476"/>
                      </a:cubicBezTo>
                      <a:cubicBezTo>
                        <a:pt x="23771" y="469"/>
                        <a:pt x="23746" y="440"/>
                        <a:pt x="23742" y="402"/>
                      </a:cubicBezTo>
                      <a:cubicBezTo>
                        <a:pt x="23739" y="376"/>
                        <a:pt x="23746" y="353"/>
                        <a:pt x="23758" y="331"/>
                      </a:cubicBezTo>
                      <a:moveTo>
                        <a:pt x="22744" y="321"/>
                      </a:moveTo>
                      <a:lnTo>
                        <a:pt x="22744" y="321"/>
                      </a:lnTo>
                      <a:cubicBezTo>
                        <a:pt x="22844" y="260"/>
                        <a:pt x="22950" y="237"/>
                        <a:pt x="23063" y="253"/>
                      </a:cubicBezTo>
                      <a:cubicBezTo>
                        <a:pt x="23237" y="279"/>
                        <a:pt x="23394" y="350"/>
                        <a:pt x="23562" y="392"/>
                      </a:cubicBezTo>
                      <a:cubicBezTo>
                        <a:pt x="23591" y="398"/>
                        <a:pt x="23620" y="405"/>
                        <a:pt x="23649" y="411"/>
                      </a:cubicBezTo>
                      <a:cubicBezTo>
                        <a:pt x="23665" y="414"/>
                        <a:pt x="23681" y="414"/>
                        <a:pt x="23697" y="418"/>
                      </a:cubicBezTo>
                      <a:cubicBezTo>
                        <a:pt x="23700" y="418"/>
                        <a:pt x="23710" y="418"/>
                        <a:pt x="23720" y="421"/>
                      </a:cubicBezTo>
                      <a:cubicBezTo>
                        <a:pt x="23726" y="444"/>
                        <a:pt x="23739" y="466"/>
                        <a:pt x="23758" y="482"/>
                      </a:cubicBezTo>
                      <a:cubicBezTo>
                        <a:pt x="23691" y="479"/>
                        <a:pt x="23623" y="469"/>
                        <a:pt x="23552" y="460"/>
                      </a:cubicBezTo>
                      <a:cubicBezTo>
                        <a:pt x="23469" y="447"/>
                        <a:pt x="23388" y="418"/>
                        <a:pt x="23307" y="389"/>
                      </a:cubicBezTo>
                      <a:cubicBezTo>
                        <a:pt x="23237" y="363"/>
                        <a:pt x="23169" y="331"/>
                        <a:pt x="23098" y="312"/>
                      </a:cubicBezTo>
                      <a:cubicBezTo>
                        <a:pt x="23008" y="292"/>
                        <a:pt x="22908" y="299"/>
                        <a:pt x="22821" y="328"/>
                      </a:cubicBezTo>
                      <a:cubicBezTo>
                        <a:pt x="22731" y="360"/>
                        <a:pt x="22631" y="424"/>
                        <a:pt x="22593" y="514"/>
                      </a:cubicBezTo>
                      <a:cubicBezTo>
                        <a:pt x="22577" y="518"/>
                        <a:pt x="22564" y="521"/>
                        <a:pt x="22548" y="527"/>
                      </a:cubicBezTo>
                      <a:cubicBezTo>
                        <a:pt x="22593" y="444"/>
                        <a:pt x="22663" y="373"/>
                        <a:pt x="22744" y="321"/>
                      </a:cubicBezTo>
                      <a:moveTo>
                        <a:pt x="21836" y="331"/>
                      </a:moveTo>
                      <a:lnTo>
                        <a:pt x="21836" y="331"/>
                      </a:lnTo>
                      <a:cubicBezTo>
                        <a:pt x="21852" y="305"/>
                        <a:pt x="21878" y="295"/>
                        <a:pt x="21900" y="279"/>
                      </a:cubicBezTo>
                      <a:cubicBezTo>
                        <a:pt x="21923" y="260"/>
                        <a:pt x="21926" y="237"/>
                        <a:pt x="21929" y="209"/>
                      </a:cubicBezTo>
                      <a:cubicBezTo>
                        <a:pt x="21932" y="176"/>
                        <a:pt x="21952" y="147"/>
                        <a:pt x="21984" y="134"/>
                      </a:cubicBezTo>
                      <a:cubicBezTo>
                        <a:pt x="22013" y="121"/>
                        <a:pt x="22042" y="125"/>
                        <a:pt x="22071" y="131"/>
                      </a:cubicBezTo>
                      <a:cubicBezTo>
                        <a:pt x="22077" y="134"/>
                        <a:pt x="22084" y="131"/>
                        <a:pt x="22087" y="125"/>
                      </a:cubicBezTo>
                      <a:cubicBezTo>
                        <a:pt x="22100" y="89"/>
                        <a:pt x="22093" y="54"/>
                        <a:pt x="22129" y="35"/>
                      </a:cubicBezTo>
                      <a:cubicBezTo>
                        <a:pt x="22158" y="22"/>
                        <a:pt x="22190" y="28"/>
                        <a:pt x="22216" y="41"/>
                      </a:cubicBezTo>
                      <a:cubicBezTo>
                        <a:pt x="22270" y="73"/>
                        <a:pt x="22306" y="125"/>
                        <a:pt x="22328" y="183"/>
                      </a:cubicBezTo>
                      <a:cubicBezTo>
                        <a:pt x="22351" y="234"/>
                        <a:pt x="22377" y="283"/>
                        <a:pt x="22428" y="312"/>
                      </a:cubicBezTo>
                      <a:cubicBezTo>
                        <a:pt x="22464" y="334"/>
                        <a:pt x="22525" y="350"/>
                        <a:pt x="22557" y="312"/>
                      </a:cubicBezTo>
                      <a:cubicBezTo>
                        <a:pt x="22573" y="295"/>
                        <a:pt x="22577" y="266"/>
                        <a:pt x="22573" y="247"/>
                      </a:cubicBezTo>
                      <a:cubicBezTo>
                        <a:pt x="22570" y="231"/>
                        <a:pt x="22560" y="202"/>
                        <a:pt x="22541" y="199"/>
                      </a:cubicBezTo>
                      <a:cubicBezTo>
                        <a:pt x="22535" y="199"/>
                        <a:pt x="22528" y="202"/>
                        <a:pt x="22525" y="205"/>
                      </a:cubicBezTo>
                      <a:cubicBezTo>
                        <a:pt x="22515" y="212"/>
                        <a:pt x="22509" y="218"/>
                        <a:pt x="22496" y="221"/>
                      </a:cubicBezTo>
                      <a:cubicBezTo>
                        <a:pt x="22477" y="231"/>
                        <a:pt x="22451" y="234"/>
                        <a:pt x="22432" y="221"/>
                      </a:cubicBezTo>
                      <a:cubicBezTo>
                        <a:pt x="22403" y="199"/>
                        <a:pt x="22403" y="131"/>
                        <a:pt x="22438" y="112"/>
                      </a:cubicBezTo>
                      <a:cubicBezTo>
                        <a:pt x="22467" y="96"/>
                        <a:pt x="22505" y="112"/>
                        <a:pt x="22531" y="128"/>
                      </a:cubicBezTo>
                      <a:cubicBezTo>
                        <a:pt x="22551" y="138"/>
                        <a:pt x="22567" y="151"/>
                        <a:pt x="22580" y="164"/>
                      </a:cubicBezTo>
                      <a:cubicBezTo>
                        <a:pt x="22599" y="186"/>
                        <a:pt x="22605" y="212"/>
                        <a:pt x="22618" y="237"/>
                      </a:cubicBezTo>
                      <a:cubicBezTo>
                        <a:pt x="22628" y="263"/>
                        <a:pt x="22647" y="289"/>
                        <a:pt x="22673" y="302"/>
                      </a:cubicBezTo>
                      <a:cubicBezTo>
                        <a:pt x="22686" y="308"/>
                        <a:pt x="22696" y="312"/>
                        <a:pt x="22705" y="312"/>
                      </a:cubicBezTo>
                      <a:cubicBezTo>
                        <a:pt x="22650" y="350"/>
                        <a:pt x="22602" y="402"/>
                        <a:pt x="22567" y="457"/>
                      </a:cubicBezTo>
                      <a:cubicBezTo>
                        <a:pt x="22564" y="457"/>
                        <a:pt x="22560" y="457"/>
                        <a:pt x="22557" y="457"/>
                      </a:cubicBezTo>
                      <a:cubicBezTo>
                        <a:pt x="22505" y="473"/>
                        <a:pt x="22432" y="418"/>
                        <a:pt x="22396" y="382"/>
                      </a:cubicBezTo>
                      <a:cubicBezTo>
                        <a:pt x="22354" y="341"/>
                        <a:pt x="22322" y="286"/>
                        <a:pt x="22296" y="231"/>
                      </a:cubicBezTo>
                      <a:cubicBezTo>
                        <a:pt x="22267" y="170"/>
                        <a:pt x="22193" y="121"/>
                        <a:pt x="22142" y="180"/>
                      </a:cubicBezTo>
                      <a:cubicBezTo>
                        <a:pt x="22093" y="147"/>
                        <a:pt x="22003" y="154"/>
                        <a:pt x="21977" y="212"/>
                      </a:cubicBezTo>
                      <a:cubicBezTo>
                        <a:pt x="21974" y="218"/>
                        <a:pt x="21984" y="225"/>
                        <a:pt x="21987" y="218"/>
                      </a:cubicBezTo>
                      <a:cubicBezTo>
                        <a:pt x="22016" y="170"/>
                        <a:pt x="22096" y="167"/>
                        <a:pt x="22135" y="202"/>
                      </a:cubicBezTo>
                      <a:cubicBezTo>
                        <a:pt x="22142" y="209"/>
                        <a:pt x="22148" y="205"/>
                        <a:pt x="22151" y="202"/>
                      </a:cubicBezTo>
                      <a:cubicBezTo>
                        <a:pt x="22190" y="151"/>
                        <a:pt x="22245" y="183"/>
                        <a:pt x="22270" y="221"/>
                      </a:cubicBezTo>
                      <a:cubicBezTo>
                        <a:pt x="22280" y="241"/>
                        <a:pt x="22290" y="263"/>
                        <a:pt x="22300" y="286"/>
                      </a:cubicBezTo>
                      <a:cubicBezTo>
                        <a:pt x="22322" y="325"/>
                        <a:pt x="22345" y="360"/>
                        <a:pt x="22377" y="392"/>
                      </a:cubicBezTo>
                      <a:cubicBezTo>
                        <a:pt x="22412" y="434"/>
                        <a:pt x="22493" y="492"/>
                        <a:pt x="22554" y="479"/>
                      </a:cubicBezTo>
                      <a:cubicBezTo>
                        <a:pt x="22544" y="498"/>
                        <a:pt x="22535" y="514"/>
                        <a:pt x="22525" y="534"/>
                      </a:cubicBezTo>
                      <a:cubicBezTo>
                        <a:pt x="22525" y="537"/>
                        <a:pt x="22493" y="546"/>
                        <a:pt x="22486" y="550"/>
                      </a:cubicBezTo>
                      <a:cubicBezTo>
                        <a:pt x="22477" y="556"/>
                        <a:pt x="22464" y="559"/>
                        <a:pt x="22454" y="566"/>
                      </a:cubicBezTo>
                      <a:cubicBezTo>
                        <a:pt x="22380" y="537"/>
                        <a:pt x="22341" y="473"/>
                        <a:pt x="22306" y="402"/>
                      </a:cubicBezTo>
                      <a:cubicBezTo>
                        <a:pt x="22283" y="353"/>
                        <a:pt x="22258" y="299"/>
                        <a:pt x="22193" y="305"/>
                      </a:cubicBezTo>
                      <a:cubicBezTo>
                        <a:pt x="22190" y="305"/>
                        <a:pt x="22187" y="308"/>
                        <a:pt x="22190" y="312"/>
                      </a:cubicBezTo>
                      <a:cubicBezTo>
                        <a:pt x="22203" y="318"/>
                        <a:pt x="22219" y="321"/>
                        <a:pt x="22232" y="328"/>
                      </a:cubicBezTo>
                      <a:cubicBezTo>
                        <a:pt x="22258" y="344"/>
                        <a:pt x="22270" y="376"/>
                        <a:pt x="22280" y="398"/>
                      </a:cubicBezTo>
                      <a:cubicBezTo>
                        <a:pt x="22293" y="427"/>
                        <a:pt x="22306" y="460"/>
                        <a:pt x="22325" y="489"/>
                      </a:cubicBezTo>
                      <a:cubicBezTo>
                        <a:pt x="22351" y="527"/>
                        <a:pt x="22383" y="563"/>
                        <a:pt x="22428" y="582"/>
                      </a:cubicBezTo>
                      <a:cubicBezTo>
                        <a:pt x="22412" y="592"/>
                        <a:pt x="22396" y="605"/>
                        <a:pt x="22380" y="614"/>
                      </a:cubicBezTo>
                      <a:cubicBezTo>
                        <a:pt x="22338" y="646"/>
                        <a:pt x="22293" y="688"/>
                        <a:pt x="22264" y="737"/>
                      </a:cubicBezTo>
                      <a:cubicBezTo>
                        <a:pt x="22264" y="740"/>
                        <a:pt x="22254" y="753"/>
                        <a:pt x="22245" y="772"/>
                      </a:cubicBezTo>
                      <a:lnTo>
                        <a:pt x="22241" y="772"/>
                      </a:lnTo>
                      <a:cubicBezTo>
                        <a:pt x="22193" y="785"/>
                        <a:pt x="22145" y="798"/>
                        <a:pt x="22093" y="785"/>
                      </a:cubicBezTo>
                      <a:cubicBezTo>
                        <a:pt x="22052" y="775"/>
                        <a:pt x="22013" y="756"/>
                        <a:pt x="21977" y="740"/>
                      </a:cubicBezTo>
                      <a:cubicBezTo>
                        <a:pt x="21926" y="717"/>
                        <a:pt x="21871" y="701"/>
                        <a:pt x="21823" y="730"/>
                      </a:cubicBezTo>
                      <a:cubicBezTo>
                        <a:pt x="21820" y="733"/>
                        <a:pt x="21823" y="737"/>
                        <a:pt x="21826" y="737"/>
                      </a:cubicBezTo>
                      <a:cubicBezTo>
                        <a:pt x="21900" y="704"/>
                        <a:pt x="21980" y="766"/>
                        <a:pt x="22048" y="794"/>
                      </a:cubicBezTo>
                      <a:cubicBezTo>
                        <a:pt x="22113" y="820"/>
                        <a:pt x="22168" y="814"/>
                        <a:pt x="22229" y="798"/>
                      </a:cubicBezTo>
                      <a:cubicBezTo>
                        <a:pt x="22219" y="820"/>
                        <a:pt x="22206" y="843"/>
                        <a:pt x="22209" y="843"/>
                      </a:cubicBezTo>
                      <a:cubicBezTo>
                        <a:pt x="22148" y="859"/>
                        <a:pt x="22093" y="881"/>
                        <a:pt x="22032" y="910"/>
                      </a:cubicBezTo>
                      <a:cubicBezTo>
                        <a:pt x="22016" y="917"/>
                        <a:pt x="22000" y="926"/>
                        <a:pt x="21984" y="936"/>
                      </a:cubicBezTo>
                      <a:cubicBezTo>
                        <a:pt x="21993" y="923"/>
                        <a:pt x="22000" y="914"/>
                        <a:pt x="22006" y="898"/>
                      </a:cubicBezTo>
                      <a:cubicBezTo>
                        <a:pt x="22006" y="894"/>
                        <a:pt x="22010" y="891"/>
                        <a:pt x="22010" y="891"/>
                      </a:cubicBezTo>
                      <a:cubicBezTo>
                        <a:pt x="22019" y="839"/>
                        <a:pt x="21987" y="791"/>
                        <a:pt x="21945" y="769"/>
                      </a:cubicBezTo>
                      <a:cubicBezTo>
                        <a:pt x="21929" y="759"/>
                        <a:pt x="21907" y="753"/>
                        <a:pt x="21887" y="753"/>
                      </a:cubicBezTo>
                      <a:cubicBezTo>
                        <a:pt x="21858" y="753"/>
                        <a:pt x="21836" y="766"/>
                        <a:pt x="21823" y="791"/>
                      </a:cubicBezTo>
                      <a:cubicBezTo>
                        <a:pt x="21813" y="823"/>
                        <a:pt x="21855" y="881"/>
                        <a:pt x="21813" y="898"/>
                      </a:cubicBezTo>
                      <a:cubicBezTo>
                        <a:pt x="21807" y="901"/>
                        <a:pt x="21797" y="901"/>
                        <a:pt x="21791" y="901"/>
                      </a:cubicBezTo>
                      <a:cubicBezTo>
                        <a:pt x="21768" y="901"/>
                        <a:pt x="21746" y="888"/>
                        <a:pt x="21729" y="872"/>
                      </a:cubicBezTo>
                      <a:cubicBezTo>
                        <a:pt x="21707" y="849"/>
                        <a:pt x="21707" y="817"/>
                        <a:pt x="21713" y="788"/>
                      </a:cubicBezTo>
                      <a:cubicBezTo>
                        <a:pt x="21729" y="733"/>
                        <a:pt x="21778" y="694"/>
                        <a:pt x="21832" y="682"/>
                      </a:cubicBezTo>
                      <a:cubicBezTo>
                        <a:pt x="21842" y="682"/>
                        <a:pt x="21848" y="678"/>
                        <a:pt x="21855" y="678"/>
                      </a:cubicBezTo>
                      <a:cubicBezTo>
                        <a:pt x="21907" y="678"/>
                        <a:pt x="21952" y="707"/>
                        <a:pt x="22003" y="720"/>
                      </a:cubicBezTo>
                      <a:cubicBezTo>
                        <a:pt x="22026" y="727"/>
                        <a:pt x="22055" y="733"/>
                        <a:pt x="22084" y="733"/>
                      </a:cubicBezTo>
                      <a:cubicBezTo>
                        <a:pt x="22109" y="733"/>
                        <a:pt x="22138" y="730"/>
                        <a:pt x="22161" y="717"/>
                      </a:cubicBezTo>
                      <a:cubicBezTo>
                        <a:pt x="22203" y="691"/>
                        <a:pt x="22206" y="627"/>
                        <a:pt x="22174" y="592"/>
                      </a:cubicBezTo>
                      <a:cubicBezTo>
                        <a:pt x="22161" y="582"/>
                        <a:pt x="22145" y="576"/>
                        <a:pt x="22129" y="576"/>
                      </a:cubicBezTo>
                      <a:cubicBezTo>
                        <a:pt x="22122" y="576"/>
                        <a:pt x="22116" y="576"/>
                        <a:pt x="22109" y="579"/>
                      </a:cubicBezTo>
                      <a:cubicBezTo>
                        <a:pt x="22087" y="585"/>
                        <a:pt x="22077" y="601"/>
                        <a:pt x="22068" y="621"/>
                      </a:cubicBezTo>
                      <a:cubicBezTo>
                        <a:pt x="22058" y="634"/>
                        <a:pt x="22048" y="637"/>
                        <a:pt x="22039" y="637"/>
                      </a:cubicBezTo>
                      <a:cubicBezTo>
                        <a:pt x="22016" y="637"/>
                        <a:pt x="21997" y="621"/>
                        <a:pt x="21993" y="601"/>
                      </a:cubicBezTo>
                      <a:cubicBezTo>
                        <a:pt x="21987" y="572"/>
                        <a:pt x="22010" y="543"/>
                        <a:pt x="22029" y="524"/>
                      </a:cubicBezTo>
                      <a:cubicBezTo>
                        <a:pt x="22042" y="511"/>
                        <a:pt x="22058" y="505"/>
                        <a:pt x="22071" y="505"/>
                      </a:cubicBezTo>
                      <a:cubicBezTo>
                        <a:pt x="22080" y="505"/>
                        <a:pt x="22090" y="505"/>
                        <a:pt x="22100" y="511"/>
                      </a:cubicBezTo>
                      <a:cubicBezTo>
                        <a:pt x="22116" y="518"/>
                        <a:pt x="22132" y="527"/>
                        <a:pt x="22151" y="527"/>
                      </a:cubicBezTo>
                      <a:cubicBezTo>
                        <a:pt x="22155" y="527"/>
                        <a:pt x="22158" y="527"/>
                        <a:pt x="22161" y="527"/>
                      </a:cubicBezTo>
                      <a:cubicBezTo>
                        <a:pt x="22209" y="518"/>
                        <a:pt x="22229" y="457"/>
                        <a:pt x="22225" y="414"/>
                      </a:cubicBezTo>
                      <a:cubicBezTo>
                        <a:pt x="22219" y="366"/>
                        <a:pt x="22187" y="321"/>
                        <a:pt x="22151" y="295"/>
                      </a:cubicBezTo>
                      <a:cubicBezTo>
                        <a:pt x="22122" y="273"/>
                        <a:pt x="22090" y="260"/>
                        <a:pt x="22055" y="260"/>
                      </a:cubicBezTo>
                      <a:cubicBezTo>
                        <a:pt x="22039" y="257"/>
                        <a:pt x="22023" y="260"/>
                        <a:pt x="22006" y="266"/>
                      </a:cubicBezTo>
                      <a:cubicBezTo>
                        <a:pt x="21958" y="283"/>
                        <a:pt x="21926" y="331"/>
                        <a:pt x="21958" y="379"/>
                      </a:cubicBezTo>
                      <a:cubicBezTo>
                        <a:pt x="21964" y="385"/>
                        <a:pt x="21971" y="395"/>
                        <a:pt x="21980" y="402"/>
                      </a:cubicBezTo>
                      <a:cubicBezTo>
                        <a:pt x="21990" y="408"/>
                        <a:pt x="21997" y="411"/>
                        <a:pt x="21993" y="427"/>
                      </a:cubicBezTo>
                      <a:cubicBezTo>
                        <a:pt x="21984" y="457"/>
                        <a:pt x="21948" y="473"/>
                        <a:pt x="21920" y="479"/>
                      </a:cubicBezTo>
                      <a:cubicBezTo>
                        <a:pt x="21913" y="479"/>
                        <a:pt x="21907" y="479"/>
                        <a:pt x="21903" y="479"/>
                      </a:cubicBezTo>
                      <a:cubicBezTo>
                        <a:pt x="21887" y="479"/>
                        <a:pt x="21871" y="473"/>
                        <a:pt x="21858" y="466"/>
                      </a:cubicBezTo>
                      <a:cubicBezTo>
                        <a:pt x="21836" y="453"/>
                        <a:pt x="21823" y="431"/>
                        <a:pt x="21820" y="402"/>
                      </a:cubicBezTo>
                      <a:cubicBezTo>
                        <a:pt x="21816" y="376"/>
                        <a:pt x="21823" y="353"/>
                        <a:pt x="21836" y="331"/>
                      </a:cubicBezTo>
                      <a:moveTo>
                        <a:pt x="20821" y="321"/>
                      </a:moveTo>
                      <a:lnTo>
                        <a:pt x="20821" y="321"/>
                      </a:lnTo>
                      <a:cubicBezTo>
                        <a:pt x="20921" y="260"/>
                        <a:pt x="21027" y="237"/>
                        <a:pt x="21140" y="253"/>
                      </a:cubicBezTo>
                      <a:cubicBezTo>
                        <a:pt x="21314" y="279"/>
                        <a:pt x="21472" y="350"/>
                        <a:pt x="21639" y="392"/>
                      </a:cubicBezTo>
                      <a:cubicBezTo>
                        <a:pt x="21668" y="398"/>
                        <a:pt x="21697" y="405"/>
                        <a:pt x="21726" y="411"/>
                      </a:cubicBezTo>
                      <a:cubicBezTo>
                        <a:pt x="21742" y="414"/>
                        <a:pt x="21758" y="414"/>
                        <a:pt x="21775" y="418"/>
                      </a:cubicBezTo>
                      <a:cubicBezTo>
                        <a:pt x="21778" y="418"/>
                        <a:pt x="21787" y="418"/>
                        <a:pt x="21797" y="421"/>
                      </a:cubicBezTo>
                      <a:cubicBezTo>
                        <a:pt x="21804" y="444"/>
                        <a:pt x="21816" y="466"/>
                        <a:pt x="21836" y="482"/>
                      </a:cubicBezTo>
                      <a:cubicBezTo>
                        <a:pt x="21768" y="479"/>
                        <a:pt x="21700" y="469"/>
                        <a:pt x="21630" y="460"/>
                      </a:cubicBezTo>
                      <a:cubicBezTo>
                        <a:pt x="21546" y="447"/>
                        <a:pt x="21465" y="418"/>
                        <a:pt x="21385" y="389"/>
                      </a:cubicBezTo>
                      <a:cubicBezTo>
                        <a:pt x="21314" y="363"/>
                        <a:pt x="21246" y="331"/>
                        <a:pt x="21175" y="312"/>
                      </a:cubicBezTo>
                      <a:cubicBezTo>
                        <a:pt x="21085" y="292"/>
                        <a:pt x="20986" y="299"/>
                        <a:pt x="20898" y="328"/>
                      </a:cubicBezTo>
                      <a:cubicBezTo>
                        <a:pt x="20808" y="360"/>
                        <a:pt x="20709" y="424"/>
                        <a:pt x="20670" y="514"/>
                      </a:cubicBezTo>
                      <a:cubicBezTo>
                        <a:pt x="20654" y="518"/>
                        <a:pt x="20641" y="521"/>
                        <a:pt x="20625" y="527"/>
                      </a:cubicBezTo>
                      <a:cubicBezTo>
                        <a:pt x="20670" y="444"/>
                        <a:pt x="20741" y="373"/>
                        <a:pt x="20821" y="321"/>
                      </a:cubicBezTo>
                      <a:moveTo>
                        <a:pt x="19913" y="331"/>
                      </a:moveTo>
                      <a:lnTo>
                        <a:pt x="19913" y="331"/>
                      </a:lnTo>
                      <a:cubicBezTo>
                        <a:pt x="19929" y="305"/>
                        <a:pt x="19955" y="295"/>
                        <a:pt x="19977" y="279"/>
                      </a:cubicBezTo>
                      <a:cubicBezTo>
                        <a:pt x="20000" y="260"/>
                        <a:pt x="20003" y="237"/>
                        <a:pt x="20006" y="209"/>
                      </a:cubicBezTo>
                      <a:cubicBezTo>
                        <a:pt x="20009" y="176"/>
                        <a:pt x="20029" y="147"/>
                        <a:pt x="20061" y="134"/>
                      </a:cubicBezTo>
                      <a:cubicBezTo>
                        <a:pt x="20090" y="121"/>
                        <a:pt x="20119" y="125"/>
                        <a:pt x="20148" y="131"/>
                      </a:cubicBezTo>
                      <a:cubicBezTo>
                        <a:pt x="20155" y="134"/>
                        <a:pt x="20161" y="131"/>
                        <a:pt x="20164" y="125"/>
                      </a:cubicBezTo>
                      <a:cubicBezTo>
                        <a:pt x="20177" y="89"/>
                        <a:pt x="20171" y="54"/>
                        <a:pt x="20206" y="35"/>
                      </a:cubicBezTo>
                      <a:cubicBezTo>
                        <a:pt x="20235" y="22"/>
                        <a:pt x="20267" y="28"/>
                        <a:pt x="20293" y="41"/>
                      </a:cubicBezTo>
                      <a:cubicBezTo>
                        <a:pt x="20348" y="73"/>
                        <a:pt x="20383" y="125"/>
                        <a:pt x="20406" y="183"/>
                      </a:cubicBezTo>
                      <a:cubicBezTo>
                        <a:pt x="20428" y="234"/>
                        <a:pt x="20454" y="283"/>
                        <a:pt x="20506" y="312"/>
                      </a:cubicBezTo>
                      <a:cubicBezTo>
                        <a:pt x="20541" y="334"/>
                        <a:pt x="20602" y="350"/>
                        <a:pt x="20634" y="312"/>
                      </a:cubicBezTo>
                      <a:cubicBezTo>
                        <a:pt x="20650" y="295"/>
                        <a:pt x="20654" y="266"/>
                        <a:pt x="20650" y="247"/>
                      </a:cubicBezTo>
                      <a:cubicBezTo>
                        <a:pt x="20647" y="231"/>
                        <a:pt x="20638" y="202"/>
                        <a:pt x="20618" y="199"/>
                      </a:cubicBezTo>
                      <a:cubicBezTo>
                        <a:pt x="20612" y="199"/>
                        <a:pt x="20606" y="202"/>
                        <a:pt x="20602" y="205"/>
                      </a:cubicBezTo>
                      <a:cubicBezTo>
                        <a:pt x="20593" y="212"/>
                        <a:pt x="20586" y="218"/>
                        <a:pt x="20573" y="221"/>
                      </a:cubicBezTo>
                      <a:cubicBezTo>
                        <a:pt x="20554" y="231"/>
                        <a:pt x="20528" y="234"/>
                        <a:pt x="20509" y="221"/>
                      </a:cubicBezTo>
                      <a:cubicBezTo>
                        <a:pt x="20480" y="199"/>
                        <a:pt x="20480" y="131"/>
                        <a:pt x="20515" y="112"/>
                      </a:cubicBezTo>
                      <a:cubicBezTo>
                        <a:pt x="20544" y="96"/>
                        <a:pt x="20583" y="112"/>
                        <a:pt x="20609" y="128"/>
                      </a:cubicBezTo>
                      <a:cubicBezTo>
                        <a:pt x="20628" y="138"/>
                        <a:pt x="20644" y="151"/>
                        <a:pt x="20657" y="164"/>
                      </a:cubicBezTo>
                      <a:cubicBezTo>
                        <a:pt x="20676" y="186"/>
                        <a:pt x="20683" y="212"/>
                        <a:pt x="20696" y="237"/>
                      </a:cubicBezTo>
                      <a:cubicBezTo>
                        <a:pt x="20705" y="263"/>
                        <a:pt x="20725" y="289"/>
                        <a:pt x="20750" y="302"/>
                      </a:cubicBezTo>
                      <a:cubicBezTo>
                        <a:pt x="20763" y="308"/>
                        <a:pt x="20773" y="312"/>
                        <a:pt x="20782" y="312"/>
                      </a:cubicBezTo>
                      <a:cubicBezTo>
                        <a:pt x="20728" y="350"/>
                        <a:pt x="20679" y="402"/>
                        <a:pt x="20644" y="457"/>
                      </a:cubicBezTo>
                      <a:cubicBezTo>
                        <a:pt x="20641" y="457"/>
                        <a:pt x="20638" y="457"/>
                        <a:pt x="20634" y="457"/>
                      </a:cubicBezTo>
                      <a:cubicBezTo>
                        <a:pt x="20583" y="473"/>
                        <a:pt x="20509" y="418"/>
                        <a:pt x="20473" y="382"/>
                      </a:cubicBezTo>
                      <a:cubicBezTo>
                        <a:pt x="20432" y="341"/>
                        <a:pt x="20399" y="286"/>
                        <a:pt x="20374" y="231"/>
                      </a:cubicBezTo>
                      <a:cubicBezTo>
                        <a:pt x="20345" y="170"/>
                        <a:pt x="20270" y="121"/>
                        <a:pt x="20219" y="180"/>
                      </a:cubicBezTo>
                      <a:cubicBezTo>
                        <a:pt x="20171" y="147"/>
                        <a:pt x="20081" y="154"/>
                        <a:pt x="20055" y="212"/>
                      </a:cubicBezTo>
                      <a:cubicBezTo>
                        <a:pt x="20052" y="218"/>
                        <a:pt x="20061" y="225"/>
                        <a:pt x="20065" y="218"/>
                      </a:cubicBezTo>
                      <a:cubicBezTo>
                        <a:pt x="20093" y="170"/>
                        <a:pt x="20174" y="167"/>
                        <a:pt x="20213" y="202"/>
                      </a:cubicBezTo>
                      <a:cubicBezTo>
                        <a:pt x="20219" y="209"/>
                        <a:pt x="20225" y="205"/>
                        <a:pt x="20229" y="202"/>
                      </a:cubicBezTo>
                      <a:cubicBezTo>
                        <a:pt x="20267" y="151"/>
                        <a:pt x="20322" y="183"/>
                        <a:pt x="20348" y="221"/>
                      </a:cubicBezTo>
                      <a:cubicBezTo>
                        <a:pt x="20357" y="241"/>
                        <a:pt x="20367" y="263"/>
                        <a:pt x="20377" y="286"/>
                      </a:cubicBezTo>
                      <a:cubicBezTo>
                        <a:pt x="20399" y="325"/>
                        <a:pt x="20422" y="360"/>
                        <a:pt x="20454" y="392"/>
                      </a:cubicBezTo>
                      <a:cubicBezTo>
                        <a:pt x="20490" y="434"/>
                        <a:pt x="20570" y="492"/>
                        <a:pt x="20631" y="479"/>
                      </a:cubicBezTo>
                      <a:cubicBezTo>
                        <a:pt x="20622" y="498"/>
                        <a:pt x="20612" y="514"/>
                        <a:pt x="20602" y="534"/>
                      </a:cubicBezTo>
                      <a:cubicBezTo>
                        <a:pt x="20602" y="537"/>
                        <a:pt x="20570" y="546"/>
                        <a:pt x="20564" y="550"/>
                      </a:cubicBezTo>
                      <a:cubicBezTo>
                        <a:pt x="20554" y="556"/>
                        <a:pt x="20541" y="559"/>
                        <a:pt x="20531" y="566"/>
                      </a:cubicBezTo>
                      <a:cubicBezTo>
                        <a:pt x="20457" y="537"/>
                        <a:pt x="20419" y="473"/>
                        <a:pt x="20383" y="402"/>
                      </a:cubicBezTo>
                      <a:cubicBezTo>
                        <a:pt x="20361" y="353"/>
                        <a:pt x="20335" y="299"/>
                        <a:pt x="20270" y="305"/>
                      </a:cubicBezTo>
                      <a:cubicBezTo>
                        <a:pt x="20267" y="305"/>
                        <a:pt x="20264" y="308"/>
                        <a:pt x="20267" y="312"/>
                      </a:cubicBezTo>
                      <a:cubicBezTo>
                        <a:pt x="20280" y="318"/>
                        <a:pt x="20296" y="321"/>
                        <a:pt x="20309" y="328"/>
                      </a:cubicBezTo>
                      <a:cubicBezTo>
                        <a:pt x="20335" y="344"/>
                        <a:pt x="20348" y="376"/>
                        <a:pt x="20357" y="398"/>
                      </a:cubicBezTo>
                      <a:cubicBezTo>
                        <a:pt x="20370" y="427"/>
                        <a:pt x="20383" y="460"/>
                        <a:pt x="20402" y="489"/>
                      </a:cubicBezTo>
                      <a:cubicBezTo>
                        <a:pt x="20428" y="527"/>
                        <a:pt x="20461" y="563"/>
                        <a:pt x="20506" y="582"/>
                      </a:cubicBezTo>
                      <a:cubicBezTo>
                        <a:pt x="20490" y="592"/>
                        <a:pt x="20473" y="605"/>
                        <a:pt x="20457" y="614"/>
                      </a:cubicBezTo>
                      <a:cubicBezTo>
                        <a:pt x="20415" y="646"/>
                        <a:pt x="20370" y="688"/>
                        <a:pt x="20341" y="737"/>
                      </a:cubicBezTo>
                      <a:cubicBezTo>
                        <a:pt x="20341" y="740"/>
                        <a:pt x="20332" y="753"/>
                        <a:pt x="20322" y="772"/>
                      </a:cubicBezTo>
                      <a:lnTo>
                        <a:pt x="20319" y="772"/>
                      </a:lnTo>
                      <a:cubicBezTo>
                        <a:pt x="20270" y="785"/>
                        <a:pt x="20222" y="798"/>
                        <a:pt x="20171" y="785"/>
                      </a:cubicBezTo>
                      <a:cubicBezTo>
                        <a:pt x="20129" y="775"/>
                        <a:pt x="20090" y="756"/>
                        <a:pt x="20052" y="740"/>
                      </a:cubicBezTo>
                      <a:cubicBezTo>
                        <a:pt x="20003" y="717"/>
                        <a:pt x="19949" y="701"/>
                        <a:pt x="19900" y="730"/>
                      </a:cubicBezTo>
                      <a:cubicBezTo>
                        <a:pt x="19897" y="733"/>
                        <a:pt x="19900" y="737"/>
                        <a:pt x="19903" y="737"/>
                      </a:cubicBezTo>
                      <a:cubicBezTo>
                        <a:pt x="19977" y="704"/>
                        <a:pt x="20058" y="766"/>
                        <a:pt x="20125" y="794"/>
                      </a:cubicBezTo>
                      <a:cubicBezTo>
                        <a:pt x="20190" y="820"/>
                        <a:pt x="20245" y="814"/>
                        <a:pt x="20306" y="798"/>
                      </a:cubicBezTo>
                      <a:cubicBezTo>
                        <a:pt x="20296" y="820"/>
                        <a:pt x="20283" y="843"/>
                        <a:pt x="20287" y="843"/>
                      </a:cubicBezTo>
                      <a:cubicBezTo>
                        <a:pt x="20225" y="859"/>
                        <a:pt x="20171" y="881"/>
                        <a:pt x="20109" y="910"/>
                      </a:cubicBezTo>
                      <a:cubicBezTo>
                        <a:pt x="20093" y="917"/>
                        <a:pt x="20077" y="926"/>
                        <a:pt x="20061" y="936"/>
                      </a:cubicBezTo>
                      <a:cubicBezTo>
                        <a:pt x="20071" y="923"/>
                        <a:pt x="20077" y="914"/>
                        <a:pt x="20084" y="898"/>
                      </a:cubicBezTo>
                      <a:cubicBezTo>
                        <a:pt x="20084" y="894"/>
                        <a:pt x="20087" y="891"/>
                        <a:pt x="20087" y="891"/>
                      </a:cubicBezTo>
                      <a:cubicBezTo>
                        <a:pt x="20097" y="839"/>
                        <a:pt x="20065" y="791"/>
                        <a:pt x="20022" y="769"/>
                      </a:cubicBezTo>
                      <a:cubicBezTo>
                        <a:pt x="20006" y="759"/>
                        <a:pt x="19984" y="753"/>
                        <a:pt x="19965" y="753"/>
                      </a:cubicBezTo>
                      <a:cubicBezTo>
                        <a:pt x="19936" y="753"/>
                        <a:pt x="19910" y="766"/>
                        <a:pt x="19900" y="791"/>
                      </a:cubicBezTo>
                      <a:cubicBezTo>
                        <a:pt x="19890" y="823"/>
                        <a:pt x="19932" y="881"/>
                        <a:pt x="19890" y="898"/>
                      </a:cubicBezTo>
                      <a:cubicBezTo>
                        <a:pt x="19884" y="901"/>
                        <a:pt x="19874" y="901"/>
                        <a:pt x="19868" y="901"/>
                      </a:cubicBezTo>
                      <a:cubicBezTo>
                        <a:pt x="19845" y="901"/>
                        <a:pt x="19823" y="888"/>
                        <a:pt x="19807" y="872"/>
                      </a:cubicBezTo>
                      <a:cubicBezTo>
                        <a:pt x="19784" y="849"/>
                        <a:pt x="19784" y="817"/>
                        <a:pt x="19791" y="788"/>
                      </a:cubicBezTo>
                      <a:cubicBezTo>
                        <a:pt x="19807" y="733"/>
                        <a:pt x="19855" y="694"/>
                        <a:pt x="19910" y="682"/>
                      </a:cubicBezTo>
                      <a:cubicBezTo>
                        <a:pt x="19920" y="682"/>
                        <a:pt x="19926" y="678"/>
                        <a:pt x="19932" y="678"/>
                      </a:cubicBezTo>
                      <a:cubicBezTo>
                        <a:pt x="19984" y="678"/>
                        <a:pt x="20029" y="707"/>
                        <a:pt x="20081" y="720"/>
                      </a:cubicBezTo>
                      <a:cubicBezTo>
                        <a:pt x="20103" y="727"/>
                        <a:pt x="20132" y="733"/>
                        <a:pt x="20161" y="733"/>
                      </a:cubicBezTo>
                      <a:cubicBezTo>
                        <a:pt x="20187" y="733"/>
                        <a:pt x="20216" y="730"/>
                        <a:pt x="20238" y="717"/>
                      </a:cubicBezTo>
                      <a:cubicBezTo>
                        <a:pt x="20280" y="691"/>
                        <a:pt x="20283" y="627"/>
                        <a:pt x="20251" y="592"/>
                      </a:cubicBezTo>
                      <a:cubicBezTo>
                        <a:pt x="20238" y="582"/>
                        <a:pt x="20222" y="576"/>
                        <a:pt x="20206" y="576"/>
                      </a:cubicBezTo>
                      <a:cubicBezTo>
                        <a:pt x="20200" y="576"/>
                        <a:pt x="20193" y="576"/>
                        <a:pt x="20187" y="579"/>
                      </a:cubicBezTo>
                      <a:cubicBezTo>
                        <a:pt x="20164" y="585"/>
                        <a:pt x="20155" y="601"/>
                        <a:pt x="20145" y="621"/>
                      </a:cubicBezTo>
                      <a:cubicBezTo>
                        <a:pt x="20135" y="634"/>
                        <a:pt x="20125" y="637"/>
                        <a:pt x="20116" y="637"/>
                      </a:cubicBezTo>
                      <a:cubicBezTo>
                        <a:pt x="20093" y="637"/>
                        <a:pt x="20074" y="621"/>
                        <a:pt x="20071" y="601"/>
                      </a:cubicBezTo>
                      <a:cubicBezTo>
                        <a:pt x="20065" y="572"/>
                        <a:pt x="20087" y="543"/>
                        <a:pt x="20106" y="524"/>
                      </a:cubicBezTo>
                      <a:cubicBezTo>
                        <a:pt x="20119" y="511"/>
                        <a:pt x="20135" y="505"/>
                        <a:pt x="20148" y="505"/>
                      </a:cubicBezTo>
                      <a:cubicBezTo>
                        <a:pt x="20158" y="505"/>
                        <a:pt x="20167" y="505"/>
                        <a:pt x="20177" y="511"/>
                      </a:cubicBezTo>
                      <a:cubicBezTo>
                        <a:pt x="20193" y="518"/>
                        <a:pt x="20209" y="527"/>
                        <a:pt x="20229" y="527"/>
                      </a:cubicBezTo>
                      <a:cubicBezTo>
                        <a:pt x="20232" y="527"/>
                        <a:pt x="20235" y="527"/>
                        <a:pt x="20238" y="527"/>
                      </a:cubicBezTo>
                      <a:cubicBezTo>
                        <a:pt x="20287" y="518"/>
                        <a:pt x="20306" y="457"/>
                        <a:pt x="20303" y="414"/>
                      </a:cubicBezTo>
                      <a:cubicBezTo>
                        <a:pt x="20296" y="366"/>
                        <a:pt x="20264" y="321"/>
                        <a:pt x="20229" y="295"/>
                      </a:cubicBezTo>
                      <a:cubicBezTo>
                        <a:pt x="20200" y="273"/>
                        <a:pt x="20167" y="260"/>
                        <a:pt x="20132" y="260"/>
                      </a:cubicBezTo>
                      <a:cubicBezTo>
                        <a:pt x="20116" y="257"/>
                        <a:pt x="20100" y="260"/>
                        <a:pt x="20084" y="266"/>
                      </a:cubicBezTo>
                      <a:cubicBezTo>
                        <a:pt x="20035" y="283"/>
                        <a:pt x="20003" y="331"/>
                        <a:pt x="20035" y="379"/>
                      </a:cubicBezTo>
                      <a:cubicBezTo>
                        <a:pt x="20042" y="385"/>
                        <a:pt x="20048" y="395"/>
                        <a:pt x="20058" y="402"/>
                      </a:cubicBezTo>
                      <a:cubicBezTo>
                        <a:pt x="20068" y="408"/>
                        <a:pt x="20074" y="411"/>
                        <a:pt x="20071" y="427"/>
                      </a:cubicBezTo>
                      <a:cubicBezTo>
                        <a:pt x="20061" y="457"/>
                        <a:pt x="20026" y="473"/>
                        <a:pt x="19997" y="479"/>
                      </a:cubicBezTo>
                      <a:cubicBezTo>
                        <a:pt x="19990" y="479"/>
                        <a:pt x="19984" y="479"/>
                        <a:pt x="19981" y="479"/>
                      </a:cubicBezTo>
                      <a:cubicBezTo>
                        <a:pt x="19968" y="479"/>
                        <a:pt x="19955" y="476"/>
                        <a:pt x="19942" y="469"/>
                      </a:cubicBezTo>
                      <a:cubicBezTo>
                        <a:pt x="19916" y="457"/>
                        <a:pt x="19900" y="434"/>
                        <a:pt x="19897" y="402"/>
                      </a:cubicBezTo>
                      <a:cubicBezTo>
                        <a:pt x="19894" y="376"/>
                        <a:pt x="19900" y="353"/>
                        <a:pt x="19913" y="331"/>
                      </a:cubicBezTo>
                      <a:moveTo>
                        <a:pt x="18899" y="321"/>
                      </a:moveTo>
                      <a:lnTo>
                        <a:pt x="18899" y="321"/>
                      </a:lnTo>
                      <a:cubicBezTo>
                        <a:pt x="18999" y="260"/>
                        <a:pt x="19105" y="237"/>
                        <a:pt x="19217" y="253"/>
                      </a:cubicBezTo>
                      <a:cubicBezTo>
                        <a:pt x="19391" y="279"/>
                        <a:pt x="19549" y="350"/>
                        <a:pt x="19717" y="392"/>
                      </a:cubicBezTo>
                      <a:cubicBezTo>
                        <a:pt x="19745" y="398"/>
                        <a:pt x="19775" y="405"/>
                        <a:pt x="19804" y="411"/>
                      </a:cubicBezTo>
                      <a:cubicBezTo>
                        <a:pt x="19820" y="414"/>
                        <a:pt x="19836" y="414"/>
                        <a:pt x="19852" y="418"/>
                      </a:cubicBezTo>
                      <a:cubicBezTo>
                        <a:pt x="19855" y="418"/>
                        <a:pt x="19865" y="418"/>
                        <a:pt x="19874" y="421"/>
                      </a:cubicBezTo>
                      <a:cubicBezTo>
                        <a:pt x="19881" y="444"/>
                        <a:pt x="19894" y="466"/>
                        <a:pt x="19913" y="482"/>
                      </a:cubicBezTo>
                      <a:cubicBezTo>
                        <a:pt x="19845" y="479"/>
                        <a:pt x="19775" y="469"/>
                        <a:pt x="19707" y="460"/>
                      </a:cubicBezTo>
                      <a:cubicBezTo>
                        <a:pt x="19623" y="447"/>
                        <a:pt x="19540" y="418"/>
                        <a:pt x="19462" y="389"/>
                      </a:cubicBezTo>
                      <a:cubicBezTo>
                        <a:pt x="19391" y="363"/>
                        <a:pt x="19324" y="331"/>
                        <a:pt x="19253" y="312"/>
                      </a:cubicBezTo>
                      <a:cubicBezTo>
                        <a:pt x="19163" y="292"/>
                        <a:pt x="19063" y="299"/>
                        <a:pt x="18976" y="328"/>
                      </a:cubicBezTo>
                      <a:cubicBezTo>
                        <a:pt x="18886" y="360"/>
                        <a:pt x="18786" y="424"/>
                        <a:pt x="18747" y="514"/>
                      </a:cubicBezTo>
                      <a:cubicBezTo>
                        <a:pt x="18731" y="518"/>
                        <a:pt x="18718" y="521"/>
                        <a:pt x="18702" y="527"/>
                      </a:cubicBezTo>
                      <a:cubicBezTo>
                        <a:pt x="18747" y="444"/>
                        <a:pt x="18818" y="373"/>
                        <a:pt x="18899" y="321"/>
                      </a:cubicBezTo>
                      <a:moveTo>
                        <a:pt x="17990" y="331"/>
                      </a:moveTo>
                      <a:lnTo>
                        <a:pt x="17990" y="331"/>
                      </a:lnTo>
                      <a:cubicBezTo>
                        <a:pt x="18006" y="305"/>
                        <a:pt x="18032" y="295"/>
                        <a:pt x="18055" y="279"/>
                      </a:cubicBezTo>
                      <a:cubicBezTo>
                        <a:pt x="18077" y="260"/>
                        <a:pt x="18081" y="237"/>
                        <a:pt x="18084" y="209"/>
                      </a:cubicBezTo>
                      <a:cubicBezTo>
                        <a:pt x="18087" y="176"/>
                        <a:pt x="18106" y="147"/>
                        <a:pt x="18138" y="134"/>
                      </a:cubicBezTo>
                      <a:cubicBezTo>
                        <a:pt x="18164" y="121"/>
                        <a:pt x="18197" y="125"/>
                        <a:pt x="18226" y="131"/>
                      </a:cubicBezTo>
                      <a:cubicBezTo>
                        <a:pt x="18232" y="134"/>
                        <a:pt x="18238" y="131"/>
                        <a:pt x="18242" y="125"/>
                      </a:cubicBezTo>
                      <a:cubicBezTo>
                        <a:pt x="18254" y="89"/>
                        <a:pt x="18248" y="54"/>
                        <a:pt x="18283" y="35"/>
                      </a:cubicBezTo>
                      <a:cubicBezTo>
                        <a:pt x="18312" y="22"/>
                        <a:pt x="18345" y="28"/>
                        <a:pt x="18370" y="41"/>
                      </a:cubicBezTo>
                      <a:cubicBezTo>
                        <a:pt x="18425" y="73"/>
                        <a:pt x="18461" y="125"/>
                        <a:pt x="18483" y="183"/>
                      </a:cubicBezTo>
                      <a:cubicBezTo>
                        <a:pt x="18506" y="234"/>
                        <a:pt x="18531" y="283"/>
                        <a:pt x="18583" y="312"/>
                      </a:cubicBezTo>
                      <a:cubicBezTo>
                        <a:pt x="18618" y="334"/>
                        <a:pt x="18679" y="350"/>
                        <a:pt x="18712" y="312"/>
                      </a:cubicBezTo>
                      <a:cubicBezTo>
                        <a:pt x="18728" y="295"/>
                        <a:pt x="18731" y="266"/>
                        <a:pt x="18728" y="247"/>
                      </a:cubicBezTo>
                      <a:cubicBezTo>
                        <a:pt x="18725" y="231"/>
                        <a:pt x="18715" y="202"/>
                        <a:pt x="18696" y="199"/>
                      </a:cubicBezTo>
                      <a:cubicBezTo>
                        <a:pt x="18689" y="199"/>
                        <a:pt x="18683" y="202"/>
                        <a:pt x="18679" y="205"/>
                      </a:cubicBezTo>
                      <a:cubicBezTo>
                        <a:pt x="18670" y="212"/>
                        <a:pt x="18663" y="218"/>
                        <a:pt x="18651" y="221"/>
                      </a:cubicBezTo>
                      <a:cubicBezTo>
                        <a:pt x="18631" y="231"/>
                        <a:pt x="18606" y="234"/>
                        <a:pt x="18586" y="221"/>
                      </a:cubicBezTo>
                      <a:cubicBezTo>
                        <a:pt x="18557" y="199"/>
                        <a:pt x="18557" y="131"/>
                        <a:pt x="18593" y="112"/>
                      </a:cubicBezTo>
                      <a:cubicBezTo>
                        <a:pt x="18622" y="96"/>
                        <a:pt x="18660" y="112"/>
                        <a:pt x="18686" y="128"/>
                      </a:cubicBezTo>
                      <a:cubicBezTo>
                        <a:pt x="18705" y="138"/>
                        <a:pt x="18721" y="151"/>
                        <a:pt x="18734" y="164"/>
                      </a:cubicBezTo>
                      <a:cubicBezTo>
                        <a:pt x="18754" y="186"/>
                        <a:pt x="18760" y="212"/>
                        <a:pt x="18773" y="237"/>
                      </a:cubicBezTo>
                      <a:cubicBezTo>
                        <a:pt x="18783" y="263"/>
                        <a:pt x="18802" y="289"/>
                        <a:pt x="18828" y="302"/>
                      </a:cubicBezTo>
                      <a:cubicBezTo>
                        <a:pt x="18837" y="308"/>
                        <a:pt x="18850" y="312"/>
                        <a:pt x="18860" y="312"/>
                      </a:cubicBezTo>
                      <a:cubicBezTo>
                        <a:pt x="18805" y="350"/>
                        <a:pt x="18757" y="402"/>
                        <a:pt x="18721" y="457"/>
                      </a:cubicBezTo>
                      <a:cubicBezTo>
                        <a:pt x="18718" y="457"/>
                        <a:pt x="18715" y="457"/>
                        <a:pt x="18712" y="457"/>
                      </a:cubicBezTo>
                      <a:cubicBezTo>
                        <a:pt x="18660" y="473"/>
                        <a:pt x="18586" y="418"/>
                        <a:pt x="18551" y="382"/>
                      </a:cubicBezTo>
                      <a:cubicBezTo>
                        <a:pt x="18509" y="341"/>
                        <a:pt x="18477" y="286"/>
                        <a:pt x="18451" y="231"/>
                      </a:cubicBezTo>
                      <a:cubicBezTo>
                        <a:pt x="18422" y="170"/>
                        <a:pt x="18348" y="121"/>
                        <a:pt x="18296" y="180"/>
                      </a:cubicBezTo>
                      <a:cubicBezTo>
                        <a:pt x="18248" y="147"/>
                        <a:pt x="18158" y="154"/>
                        <a:pt x="18132" y="212"/>
                      </a:cubicBezTo>
                      <a:cubicBezTo>
                        <a:pt x="18129" y="218"/>
                        <a:pt x="18138" y="225"/>
                        <a:pt x="18142" y="218"/>
                      </a:cubicBezTo>
                      <a:cubicBezTo>
                        <a:pt x="18171" y="170"/>
                        <a:pt x="18251" y="167"/>
                        <a:pt x="18290" y="202"/>
                      </a:cubicBezTo>
                      <a:cubicBezTo>
                        <a:pt x="18296" y="209"/>
                        <a:pt x="18303" y="205"/>
                        <a:pt x="18306" y="202"/>
                      </a:cubicBezTo>
                      <a:cubicBezTo>
                        <a:pt x="18345" y="151"/>
                        <a:pt x="18399" y="183"/>
                        <a:pt x="18425" y="221"/>
                      </a:cubicBezTo>
                      <a:cubicBezTo>
                        <a:pt x="18435" y="241"/>
                        <a:pt x="18444" y="263"/>
                        <a:pt x="18454" y="286"/>
                      </a:cubicBezTo>
                      <a:cubicBezTo>
                        <a:pt x="18477" y="325"/>
                        <a:pt x="18499" y="360"/>
                        <a:pt x="18531" y="392"/>
                      </a:cubicBezTo>
                      <a:cubicBezTo>
                        <a:pt x="18567" y="434"/>
                        <a:pt x="18644" y="492"/>
                        <a:pt x="18708" y="479"/>
                      </a:cubicBezTo>
                      <a:cubicBezTo>
                        <a:pt x="18699" y="498"/>
                        <a:pt x="18689" y="514"/>
                        <a:pt x="18679" y="534"/>
                      </a:cubicBezTo>
                      <a:cubicBezTo>
                        <a:pt x="18679" y="537"/>
                        <a:pt x="18647" y="546"/>
                        <a:pt x="18641" y="550"/>
                      </a:cubicBezTo>
                      <a:cubicBezTo>
                        <a:pt x="18631" y="556"/>
                        <a:pt x="18618" y="559"/>
                        <a:pt x="18609" y="566"/>
                      </a:cubicBezTo>
                      <a:cubicBezTo>
                        <a:pt x="18535" y="537"/>
                        <a:pt x="18496" y="473"/>
                        <a:pt x="18461" y="402"/>
                      </a:cubicBezTo>
                      <a:cubicBezTo>
                        <a:pt x="18438" y="353"/>
                        <a:pt x="18412" y="299"/>
                        <a:pt x="18348" y="305"/>
                      </a:cubicBezTo>
                      <a:cubicBezTo>
                        <a:pt x="18345" y="305"/>
                        <a:pt x="18342" y="308"/>
                        <a:pt x="18345" y="312"/>
                      </a:cubicBezTo>
                      <a:cubicBezTo>
                        <a:pt x="18358" y="318"/>
                        <a:pt x="18374" y="321"/>
                        <a:pt x="18386" y="328"/>
                      </a:cubicBezTo>
                      <a:cubicBezTo>
                        <a:pt x="18412" y="344"/>
                        <a:pt x="18425" y="376"/>
                        <a:pt x="18435" y="398"/>
                      </a:cubicBezTo>
                      <a:cubicBezTo>
                        <a:pt x="18448" y="427"/>
                        <a:pt x="18461" y="460"/>
                        <a:pt x="18480" y="489"/>
                      </a:cubicBezTo>
                      <a:cubicBezTo>
                        <a:pt x="18506" y="527"/>
                        <a:pt x="18538" y="563"/>
                        <a:pt x="18583" y="582"/>
                      </a:cubicBezTo>
                      <a:cubicBezTo>
                        <a:pt x="18567" y="592"/>
                        <a:pt x="18551" y="605"/>
                        <a:pt x="18535" y="614"/>
                      </a:cubicBezTo>
                      <a:cubicBezTo>
                        <a:pt x="18493" y="646"/>
                        <a:pt x="18448" y="688"/>
                        <a:pt x="18419" y="737"/>
                      </a:cubicBezTo>
                      <a:cubicBezTo>
                        <a:pt x="18419" y="740"/>
                        <a:pt x="18409" y="753"/>
                        <a:pt x="18399" y="772"/>
                      </a:cubicBezTo>
                      <a:lnTo>
                        <a:pt x="18396" y="772"/>
                      </a:lnTo>
                      <a:cubicBezTo>
                        <a:pt x="18348" y="785"/>
                        <a:pt x="18299" y="798"/>
                        <a:pt x="18248" y="785"/>
                      </a:cubicBezTo>
                      <a:cubicBezTo>
                        <a:pt x="18206" y="775"/>
                        <a:pt x="18167" y="756"/>
                        <a:pt x="18129" y="740"/>
                      </a:cubicBezTo>
                      <a:cubicBezTo>
                        <a:pt x="18081" y="717"/>
                        <a:pt x="18026" y="701"/>
                        <a:pt x="17978" y="730"/>
                      </a:cubicBezTo>
                      <a:cubicBezTo>
                        <a:pt x="17974" y="733"/>
                        <a:pt x="17978" y="737"/>
                        <a:pt x="17981" y="737"/>
                      </a:cubicBezTo>
                      <a:cubicBezTo>
                        <a:pt x="18055" y="704"/>
                        <a:pt x="18135" y="766"/>
                        <a:pt x="18203" y="794"/>
                      </a:cubicBezTo>
                      <a:cubicBezTo>
                        <a:pt x="18267" y="820"/>
                        <a:pt x="18322" y="814"/>
                        <a:pt x="18383" y="798"/>
                      </a:cubicBezTo>
                      <a:cubicBezTo>
                        <a:pt x="18374" y="820"/>
                        <a:pt x="18361" y="843"/>
                        <a:pt x="18364" y="843"/>
                      </a:cubicBezTo>
                      <a:cubicBezTo>
                        <a:pt x="18303" y="859"/>
                        <a:pt x="18248" y="881"/>
                        <a:pt x="18187" y="910"/>
                      </a:cubicBezTo>
                      <a:cubicBezTo>
                        <a:pt x="18171" y="917"/>
                        <a:pt x="18154" y="926"/>
                        <a:pt x="18138" y="936"/>
                      </a:cubicBezTo>
                      <a:cubicBezTo>
                        <a:pt x="18148" y="923"/>
                        <a:pt x="18154" y="914"/>
                        <a:pt x="18161" y="898"/>
                      </a:cubicBezTo>
                      <a:cubicBezTo>
                        <a:pt x="18161" y="894"/>
                        <a:pt x="18164" y="891"/>
                        <a:pt x="18164" y="891"/>
                      </a:cubicBezTo>
                      <a:cubicBezTo>
                        <a:pt x="18174" y="839"/>
                        <a:pt x="18142" y="791"/>
                        <a:pt x="18100" y="769"/>
                      </a:cubicBezTo>
                      <a:cubicBezTo>
                        <a:pt x="18084" y="759"/>
                        <a:pt x="18061" y="753"/>
                        <a:pt x="18042" y="753"/>
                      </a:cubicBezTo>
                      <a:cubicBezTo>
                        <a:pt x="18013" y="753"/>
                        <a:pt x="17987" y="766"/>
                        <a:pt x="17978" y="791"/>
                      </a:cubicBezTo>
                      <a:cubicBezTo>
                        <a:pt x="17968" y="823"/>
                        <a:pt x="18010" y="881"/>
                        <a:pt x="17968" y="898"/>
                      </a:cubicBezTo>
                      <a:cubicBezTo>
                        <a:pt x="17961" y="901"/>
                        <a:pt x="17952" y="901"/>
                        <a:pt x="17945" y="901"/>
                      </a:cubicBezTo>
                      <a:cubicBezTo>
                        <a:pt x="17923" y="901"/>
                        <a:pt x="17900" y="888"/>
                        <a:pt x="17884" y="872"/>
                      </a:cubicBezTo>
                      <a:cubicBezTo>
                        <a:pt x="17862" y="849"/>
                        <a:pt x="17862" y="817"/>
                        <a:pt x="17868" y="788"/>
                      </a:cubicBezTo>
                      <a:cubicBezTo>
                        <a:pt x="17884" y="733"/>
                        <a:pt x="17932" y="694"/>
                        <a:pt x="17987" y="682"/>
                      </a:cubicBezTo>
                      <a:cubicBezTo>
                        <a:pt x="17997" y="682"/>
                        <a:pt x="18003" y="678"/>
                        <a:pt x="18010" y="678"/>
                      </a:cubicBezTo>
                      <a:cubicBezTo>
                        <a:pt x="18061" y="678"/>
                        <a:pt x="18106" y="707"/>
                        <a:pt x="18158" y="720"/>
                      </a:cubicBezTo>
                      <a:cubicBezTo>
                        <a:pt x="18180" y="727"/>
                        <a:pt x="18209" y="733"/>
                        <a:pt x="18238" y="733"/>
                      </a:cubicBezTo>
                      <a:cubicBezTo>
                        <a:pt x="18264" y="733"/>
                        <a:pt x="18293" y="730"/>
                        <a:pt x="18316" y="717"/>
                      </a:cubicBezTo>
                      <a:cubicBezTo>
                        <a:pt x="18358" y="691"/>
                        <a:pt x="18361" y="627"/>
                        <a:pt x="18329" y="592"/>
                      </a:cubicBezTo>
                      <a:cubicBezTo>
                        <a:pt x="18316" y="582"/>
                        <a:pt x="18299" y="576"/>
                        <a:pt x="18283" y="576"/>
                      </a:cubicBezTo>
                      <a:cubicBezTo>
                        <a:pt x="18277" y="576"/>
                        <a:pt x="18270" y="576"/>
                        <a:pt x="18264" y="579"/>
                      </a:cubicBezTo>
                      <a:cubicBezTo>
                        <a:pt x="18242" y="585"/>
                        <a:pt x="18232" y="601"/>
                        <a:pt x="18222" y="621"/>
                      </a:cubicBezTo>
                      <a:cubicBezTo>
                        <a:pt x="18213" y="634"/>
                        <a:pt x="18203" y="637"/>
                        <a:pt x="18190" y="637"/>
                      </a:cubicBezTo>
                      <a:cubicBezTo>
                        <a:pt x="18171" y="637"/>
                        <a:pt x="18151" y="621"/>
                        <a:pt x="18148" y="601"/>
                      </a:cubicBezTo>
                      <a:cubicBezTo>
                        <a:pt x="18142" y="572"/>
                        <a:pt x="18164" y="543"/>
                        <a:pt x="18184" y="524"/>
                      </a:cubicBezTo>
                      <a:cubicBezTo>
                        <a:pt x="18197" y="511"/>
                        <a:pt x="18213" y="505"/>
                        <a:pt x="18226" y="505"/>
                      </a:cubicBezTo>
                      <a:cubicBezTo>
                        <a:pt x="18235" y="505"/>
                        <a:pt x="18245" y="505"/>
                        <a:pt x="18254" y="511"/>
                      </a:cubicBezTo>
                      <a:cubicBezTo>
                        <a:pt x="18270" y="518"/>
                        <a:pt x="18287" y="527"/>
                        <a:pt x="18306" y="527"/>
                      </a:cubicBezTo>
                      <a:cubicBezTo>
                        <a:pt x="18309" y="527"/>
                        <a:pt x="18312" y="527"/>
                        <a:pt x="18316" y="527"/>
                      </a:cubicBezTo>
                      <a:cubicBezTo>
                        <a:pt x="18364" y="518"/>
                        <a:pt x="18383" y="457"/>
                        <a:pt x="18380" y="414"/>
                      </a:cubicBezTo>
                      <a:cubicBezTo>
                        <a:pt x="18374" y="366"/>
                        <a:pt x="18342" y="321"/>
                        <a:pt x="18306" y="295"/>
                      </a:cubicBezTo>
                      <a:cubicBezTo>
                        <a:pt x="18277" y="273"/>
                        <a:pt x="18245" y="260"/>
                        <a:pt x="18209" y="260"/>
                      </a:cubicBezTo>
                      <a:cubicBezTo>
                        <a:pt x="18193" y="257"/>
                        <a:pt x="18177" y="260"/>
                        <a:pt x="18161" y="266"/>
                      </a:cubicBezTo>
                      <a:cubicBezTo>
                        <a:pt x="18113" y="283"/>
                        <a:pt x="18081" y="331"/>
                        <a:pt x="18113" y="379"/>
                      </a:cubicBezTo>
                      <a:cubicBezTo>
                        <a:pt x="18119" y="385"/>
                        <a:pt x="18126" y="395"/>
                        <a:pt x="18135" y="402"/>
                      </a:cubicBezTo>
                      <a:cubicBezTo>
                        <a:pt x="18145" y="408"/>
                        <a:pt x="18151" y="411"/>
                        <a:pt x="18148" y="427"/>
                      </a:cubicBezTo>
                      <a:cubicBezTo>
                        <a:pt x="18138" y="457"/>
                        <a:pt x="18103" y="473"/>
                        <a:pt x="18074" y="479"/>
                      </a:cubicBezTo>
                      <a:cubicBezTo>
                        <a:pt x="18068" y="479"/>
                        <a:pt x="18061" y="479"/>
                        <a:pt x="18058" y="479"/>
                      </a:cubicBezTo>
                      <a:cubicBezTo>
                        <a:pt x="18045" y="479"/>
                        <a:pt x="18035" y="476"/>
                        <a:pt x="18026" y="473"/>
                      </a:cubicBezTo>
                      <a:cubicBezTo>
                        <a:pt x="17997" y="460"/>
                        <a:pt x="17978" y="434"/>
                        <a:pt x="17974" y="402"/>
                      </a:cubicBezTo>
                      <a:cubicBezTo>
                        <a:pt x="17971" y="376"/>
                        <a:pt x="17978" y="353"/>
                        <a:pt x="17990" y="331"/>
                      </a:cubicBezTo>
                      <a:moveTo>
                        <a:pt x="16976" y="321"/>
                      </a:moveTo>
                      <a:lnTo>
                        <a:pt x="16976" y="321"/>
                      </a:lnTo>
                      <a:cubicBezTo>
                        <a:pt x="17076" y="260"/>
                        <a:pt x="17182" y="237"/>
                        <a:pt x="17295" y="253"/>
                      </a:cubicBezTo>
                      <a:cubicBezTo>
                        <a:pt x="17469" y="279"/>
                        <a:pt x="17626" y="350"/>
                        <a:pt x="17794" y="392"/>
                      </a:cubicBezTo>
                      <a:cubicBezTo>
                        <a:pt x="17823" y="398"/>
                        <a:pt x="17852" y="405"/>
                        <a:pt x="17881" y="411"/>
                      </a:cubicBezTo>
                      <a:cubicBezTo>
                        <a:pt x="17897" y="414"/>
                        <a:pt x="17913" y="414"/>
                        <a:pt x="17929" y="418"/>
                      </a:cubicBezTo>
                      <a:cubicBezTo>
                        <a:pt x="17932" y="418"/>
                        <a:pt x="17942" y="418"/>
                        <a:pt x="17952" y="421"/>
                      </a:cubicBezTo>
                      <a:cubicBezTo>
                        <a:pt x="17958" y="444"/>
                        <a:pt x="17971" y="466"/>
                        <a:pt x="17990" y="482"/>
                      </a:cubicBezTo>
                      <a:cubicBezTo>
                        <a:pt x="17923" y="479"/>
                        <a:pt x="17852" y="469"/>
                        <a:pt x="17784" y="460"/>
                      </a:cubicBezTo>
                      <a:cubicBezTo>
                        <a:pt x="17701" y="447"/>
                        <a:pt x="17617" y="418"/>
                        <a:pt x="17540" y="389"/>
                      </a:cubicBezTo>
                      <a:cubicBezTo>
                        <a:pt x="17469" y="363"/>
                        <a:pt x="17401" y="331"/>
                        <a:pt x="17330" y="312"/>
                      </a:cubicBezTo>
                      <a:cubicBezTo>
                        <a:pt x="17237" y="292"/>
                        <a:pt x="17140" y="299"/>
                        <a:pt x="17053" y="328"/>
                      </a:cubicBezTo>
                      <a:cubicBezTo>
                        <a:pt x="16963" y="360"/>
                        <a:pt x="16860" y="424"/>
                        <a:pt x="16824" y="514"/>
                      </a:cubicBezTo>
                      <a:cubicBezTo>
                        <a:pt x="16808" y="518"/>
                        <a:pt x="16796" y="521"/>
                        <a:pt x="16780" y="527"/>
                      </a:cubicBezTo>
                      <a:cubicBezTo>
                        <a:pt x="16824" y="444"/>
                        <a:pt x="16896" y="373"/>
                        <a:pt x="16976" y="321"/>
                      </a:cubicBezTo>
                      <a:moveTo>
                        <a:pt x="16068" y="331"/>
                      </a:moveTo>
                      <a:lnTo>
                        <a:pt x="16068" y="331"/>
                      </a:lnTo>
                      <a:cubicBezTo>
                        <a:pt x="16084" y="305"/>
                        <a:pt x="16110" y="295"/>
                        <a:pt x="16132" y="279"/>
                      </a:cubicBezTo>
                      <a:cubicBezTo>
                        <a:pt x="16155" y="260"/>
                        <a:pt x="16158" y="237"/>
                        <a:pt x="16161" y="209"/>
                      </a:cubicBezTo>
                      <a:cubicBezTo>
                        <a:pt x="16164" y="176"/>
                        <a:pt x="16183" y="147"/>
                        <a:pt x="16216" y="134"/>
                      </a:cubicBezTo>
                      <a:cubicBezTo>
                        <a:pt x="16242" y="121"/>
                        <a:pt x="16274" y="125"/>
                        <a:pt x="16303" y="131"/>
                      </a:cubicBezTo>
                      <a:cubicBezTo>
                        <a:pt x="16309" y="134"/>
                        <a:pt x="16316" y="131"/>
                        <a:pt x="16319" y="125"/>
                      </a:cubicBezTo>
                      <a:cubicBezTo>
                        <a:pt x="16332" y="89"/>
                        <a:pt x="16325" y="54"/>
                        <a:pt x="16361" y="35"/>
                      </a:cubicBezTo>
                      <a:cubicBezTo>
                        <a:pt x="16390" y="22"/>
                        <a:pt x="16422" y="28"/>
                        <a:pt x="16448" y="41"/>
                      </a:cubicBezTo>
                      <a:cubicBezTo>
                        <a:pt x="16503" y="73"/>
                        <a:pt x="16538" y="125"/>
                        <a:pt x="16560" y="183"/>
                      </a:cubicBezTo>
                      <a:cubicBezTo>
                        <a:pt x="16583" y="234"/>
                        <a:pt x="16609" y="283"/>
                        <a:pt x="16660" y="312"/>
                      </a:cubicBezTo>
                      <a:cubicBezTo>
                        <a:pt x="16696" y="334"/>
                        <a:pt x="16757" y="350"/>
                        <a:pt x="16789" y="312"/>
                      </a:cubicBezTo>
                      <a:cubicBezTo>
                        <a:pt x="16805" y="295"/>
                        <a:pt x="16808" y="266"/>
                        <a:pt x="16805" y="247"/>
                      </a:cubicBezTo>
                      <a:cubicBezTo>
                        <a:pt x="16802" y="231"/>
                        <a:pt x="16792" y="202"/>
                        <a:pt x="16773" y="199"/>
                      </a:cubicBezTo>
                      <a:cubicBezTo>
                        <a:pt x="16767" y="199"/>
                        <a:pt x="16760" y="202"/>
                        <a:pt x="16757" y="205"/>
                      </a:cubicBezTo>
                      <a:cubicBezTo>
                        <a:pt x="16747" y="212"/>
                        <a:pt x="16741" y="218"/>
                        <a:pt x="16728" y="221"/>
                      </a:cubicBezTo>
                      <a:cubicBezTo>
                        <a:pt x="16708" y="231"/>
                        <a:pt x="16683" y="234"/>
                        <a:pt x="16664" y="221"/>
                      </a:cubicBezTo>
                      <a:cubicBezTo>
                        <a:pt x="16635" y="199"/>
                        <a:pt x="16635" y="131"/>
                        <a:pt x="16670" y="112"/>
                      </a:cubicBezTo>
                      <a:cubicBezTo>
                        <a:pt x="16699" y="96"/>
                        <a:pt x="16738" y="112"/>
                        <a:pt x="16763" y="128"/>
                      </a:cubicBezTo>
                      <a:cubicBezTo>
                        <a:pt x="16783" y="138"/>
                        <a:pt x="16799" y="151"/>
                        <a:pt x="16812" y="164"/>
                      </a:cubicBezTo>
                      <a:cubicBezTo>
                        <a:pt x="16831" y="186"/>
                        <a:pt x="16837" y="212"/>
                        <a:pt x="16850" y="237"/>
                      </a:cubicBezTo>
                      <a:cubicBezTo>
                        <a:pt x="16860" y="263"/>
                        <a:pt x="16879" y="289"/>
                        <a:pt x="16905" y="302"/>
                      </a:cubicBezTo>
                      <a:cubicBezTo>
                        <a:pt x="16915" y="308"/>
                        <a:pt x="16928" y="312"/>
                        <a:pt x="16937" y="312"/>
                      </a:cubicBezTo>
                      <a:cubicBezTo>
                        <a:pt x="16883" y="350"/>
                        <a:pt x="16834" y="402"/>
                        <a:pt x="16799" y="457"/>
                      </a:cubicBezTo>
                      <a:cubicBezTo>
                        <a:pt x="16796" y="457"/>
                        <a:pt x="16792" y="457"/>
                        <a:pt x="16789" y="457"/>
                      </a:cubicBezTo>
                      <a:cubicBezTo>
                        <a:pt x="16738" y="473"/>
                        <a:pt x="16664" y="418"/>
                        <a:pt x="16628" y="382"/>
                      </a:cubicBezTo>
                      <a:cubicBezTo>
                        <a:pt x="16586" y="341"/>
                        <a:pt x="16554" y="286"/>
                        <a:pt x="16528" y="231"/>
                      </a:cubicBezTo>
                      <a:cubicBezTo>
                        <a:pt x="16499" y="170"/>
                        <a:pt x="16425" y="121"/>
                        <a:pt x="16374" y="180"/>
                      </a:cubicBezTo>
                      <a:cubicBezTo>
                        <a:pt x="16325" y="147"/>
                        <a:pt x="16235" y="154"/>
                        <a:pt x="16209" y="212"/>
                      </a:cubicBezTo>
                      <a:cubicBezTo>
                        <a:pt x="16206" y="218"/>
                        <a:pt x="16216" y="225"/>
                        <a:pt x="16219" y="218"/>
                      </a:cubicBezTo>
                      <a:cubicBezTo>
                        <a:pt x="16248" y="170"/>
                        <a:pt x="16328" y="167"/>
                        <a:pt x="16367" y="202"/>
                      </a:cubicBezTo>
                      <a:cubicBezTo>
                        <a:pt x="16374" y="209"/>
                        <a:pt x="16380" y="205"/>
                        <a:pt x="16383" y="202"/>
                      </a:cubicBezTo>
                      <a:cubicBezTo>
                        <a:pt x="16422" y="151"/>
                        <a:pt x="16477" y="183"/>
                        <a:pt x="16503" y="221"/>
                      </a:cubicBezTo>
                      <a:cubicBezTo>
                        <a:pt x="16512" y="241"/>
                        <a:pt x="16522" y="263"/>
                        <a:pt x="16531" y="286"/>
                      </a:cubicBezTo>
                      <a:cubicBezTo>
                        <a:pt x="16554" y="325"/>
                        <a:pt x="16576" y="360"/>
                        <a:pt x="16609" y="392"/>
                      </a:cubicBezTo>
                      <a:cubicBezTo>
                        <a:pt x="16644" y="434"/>
                        <a:pt x="16721" y="492"/>
                        <a:pt x="16786" y="479"/>
                      </a:cubicBezTo>
                      <a:cubicBezTo>
                        <a:pt x="16776" y="498"/>
                        <a:pt x="16767" y="514"/>
                        <a:pt x="16757" y="534"/>
                      </a:cubicBezTo>
                      <a:cubicBezTo>
                        <a:pt x="16757" y="537"/>
                        <a:pt x="16725" y="546"/>
                        <a:pt x="16718" y="550"/>
                      </a:cubicBezTo>
                      <a:cubicBezTo>
                        <a:pt x="16708" y="556"/>
                        <a:pt x="16696" y="559"/>
                        <a:pt x="16686" y="566"/>
                      </a:cubicBezTo>
                      <a:cubicBezTo>
                        <a:pt x="16612" y="537"/>
                        <a:pt x="16573" y="473"/>
                        <a:pt x="16538" y="402"/>
                      </a:cubicBezTo>
                      <a:cubicBezTo>
                        <a:pt x="16515" y="353"/>
                        <a:pt x="16490" y="299"/>
                        <a:pt x="16425" y="305"/>
                      </a:cubicBezTo>
                      <a:cubicBezTo>
                        <a:pt x="16422" y="305"/>
                        <a:pt x="16419" y="308"/>
                        <a:pt x="16422" y="312"/>
                      </a:cubicBezTo>
                      <a:cubicBezTo>
                        <a:pt x="16435" y="318"/>
                        <a:pt x="16451" y="321"/>
                        <a:pt x="16464" y="328"/>
                      </a:cubicBezTo>
                      <a:cubicBezTo>
                        <a:pt x="16490" y="344"/>
                        <a:pt x="16503" y="376"/>
                        <a:pt x="16512" y="398"/>
                      </a:cubicBezTo>
                      <a:cubicBezTo>
                        <a:pt x="16525" y="427"/>
                        <a:pt x="16538" y="460"/>
                        <a:pt x="16557" y="489"/>
                      </a:cubicBezTo>
                      <a:cubicBezTo>
                        <a:pt x="16583" y="527"/>
                        <a:pt x="16615" y="563"/>
                        <a:pt x="16660" y="582"/>
                      </a:cubicBezTo>
                      <a:cubicBezTo>
                        <a:pt x="16644" y="592"/>
                        <a:pt x="16628" y="605"/>
                        <a:pt x="16612" y="614"/>
                      </a:cubicBezTo>
                      <a:cubicBezTo>
                        <a:pt x="16570" y="646"/>
                        <a:pt x="16525" y="688"/>
                        <a:pt x="16496" y="737"/>
                      </a:cubicBezTo>
                      <a:cubicBezTo>
                        <a:pt x="16493" y="740"/>
                        <a:pt x="16486" y="753"/>
                        <a:pt x="16477" y="772"/>
                      </a:cubicBezTo>
                      <a:cubicBezTo>
                        <a:pt x="16473" y="772"/>
                        <a:pt x="16473" y="772"/>
                        <a:pt x="16473" y="772"/>
                      </a:cubicBezTo>
                      <a:cubicBezTo>
                        <a:pt x="16425" y="785"/>
                        <a:pt x="16377" y="798"/>
                        <a:pt x="16325" y="785"/>
                      </a:cubicBezTo>
                      <a:cubicBezTo>
                        <a:pt x="16283" y="775"/>
                        <a:pt x="16245" y="756"/>
                        <a:pt x="16206" y="740"/>
                      </a:cubicBezTo>
                      <a:cubicBezTo>
                        <a:pt x="16158" y="717"/>
                        <a:pt x="16103" y="701"/>
                        <a:pt x="16055" y="730"/>
                      </a:cubicBezTo>
                      <a:cubicBezTo>
                        <a:pt x="16051" y="733"/>
                        <a:pt x="16051" y="737"/>
                        <a:pt x="16058" y="737"/>
                      </a:cubicBezTo>
                      <a:cubicBezTo>
                        <a:pt x="16132" y="704"/>
                        <a:pt x="16213" y="766"/>
                        <a:pt x="16280" y="794"/>
                      </a:cubicBezTo>
                      <a:cubicBezTo>
                        <a:pt x="16345" y="820"/>
                        <a:pt x="16399" y="814"/>
                        <a:pt x="16460" y="798"/>
                      </a:cubicBezTo>
                      <a:cubicBezTo>
                        <a:pt x="16448" y="820"/>
                        <a:pt x="16438" y="843"/>
                        <a:pt x="16441" y="843"/>
                      </a:cubicBezTo>
                      <a:cubicBezTo>
                        <a:pt x="16377" y="859"/>
                        <a:pt x="16325" y="881"/>
                        <a:pt x="16264" y="910"/>
                      </a:cubicBezTo>
                      <a:cubicBezTo>
                        <a:pt x="16248" y="917"/>
                        <a:pt x="16232" y="926"/>
                        <a:pt x="16216" y="936"/>
                      </a:cubicBezTo>
                      <a:cubicBezTo>
                        <a:pt x="16226" y="923"/>
                        <a:pt x="16232" y="914"/>
                        <a:pt x="16239" y="898"/>
                      </a:cubicBezTo>
                      <a:cubicBezTo>
                        <a:pt x="16239" y="894"/>
                        <a:pt x="16242" y="891"/>
                        <a:pt x="16242" y="891"/>
                      </a:cubicBezTo>
                      <a:cubicBezTo>
                        <a:pt x="16251" y="839"/>
                        <a:pt x="16219" y="791"/>
                        <a:pt x="16177" y="769"/>
                      </a:cubicBezTo>
                      <a:cubicBezTo>
                        <a:pt x="16161" y="759"/>
                        <a:pt x="16139" y="753"/>
                        <a:pt x="16119" y="753"/>
                      </a:cubicBezTo>
                      <a:cubicBezTo>
                        <a:pt x="16090" y="753"/>
                        <a:pt x="16064" y="766"/>
                        <a:pt x="16055" y="791"/>
                      </a:cubicBezTo>
                      <a:cubicBezTo>
                        <a:pt x="16045" y="823"/>
                        <a:pt x="16087" y="881"/>
                        <a:pt x="16045" y="898"/>
                      </a:cubicBezTo>
                      <a:cubicBezTo>
                        <a:pt x="16039" y="901"/>
                        <a:pt x="16029" y="901"/>
                        <a:pt x="16023" y="901"/>
                      </a:cubicBezTo>
                      <a:cubicBezTo>
                        <a:pt x="16000" y="901"/>
                        <a:pt x="15974" y="888"/>
                        <a:pt x="15961" y="872"/>
                      </a:cubicBezTo>
                      <a:cubicBezTo>
                        <a:pt x="15939" y="849"/>
                        <a:pt x="15939" y="817"/>
                        <a:pt x="15945" y="788"/>
                      </a:cubicBezTo>
                      <a:cubicBezTo>
                        <a:pt x="15961" y="733"/>
                        <a:pt x="16010" y="694"/>
                        <a:pt x="16064" y="682"/>
                      </a:cubicBezTo>
                      <a:cubicBezTo>
                        <a:pt x="16074" y="682"/>
                        <a:pt x="16081" y="678"/>
                        <a:pt x="16087" y="678"/>
                      </a:cubicBezTo>
                      <a:cubicBezTo>
                        <a:pt x="16139" y="678"/>
                        <a:pt x="16183" y="707"/>
                        <a:pt x="16235" y="720"/>
                      </a:cubicBezTo>
                      <a:cubicBezTo>
                        <a:pt x="16258" y="727"/>
                        <a:pt x="16287" y="733"/>
                        <a:pt x="16312" y="733"/>
                      </a:cubicBezTo>
                      <a:cubicBezTo>
                        <a:pt x="16341" y="733"/>
                        <a:pt x="16371" y="730"/>
                        <a:pt x="16393" y="717"/>
                      </a:cubicBezTo>
                      <a:cubicBezTo>
                        <a:pt x="16435" y="691"/>
                        <a:pt x="16438" y="627"/>
                        <a:pt x="16406" y="592"/>
                      </a:cubicBezTo>
                      <a:cubicBezTo>
                        <a:pt x="16393" y="582"/>
                        <a:pt x="16377" y="576"/>
                        <a:pt x="16361" y="576"/>
                      </a:cubicBezTo>
                      <a:cubicBezTo>
                        <a:pt x="16354" y="576"/>
                        <a:pt x="16348" y="576"/>
                        <a:pt x="16341" y="579"/>
                      </a:cubicBezTo>
                      <a:cubicBezTo>
                        <a:pt x="16319" y="585"/>
                        <a:pt x="16309" y="601"/>
                        <a:pt x="16299" y="621"/>
                      </a:cubicBezTo>
                      <a:cubicBezTo>
                        <a:pt x="16290" y="634"/>
                        <a:pt x="16280" y="637"/>
                        <a:pt x="16267" y="637"/>
                      </a:cubicBezTo>
                      <a:cubicBezTo>
                        <a:pt x="16248" y="637"/>
                        <a:pt x="16229" y="621"/>
                        <a:pt x="16226" y="601"/>
                      </a:cubicBezTo>
                      <a:cubicBezTo>
                        <a:pt x="16219" y="572"/>
                        <a:pt x="16242" y="543"/>
                        <a:pt x="16261" y="524"/>
                      </a:cubicBezTo>
                      <a:cubicBezTo>
                        <a:pt x="16274" y="511"/>
                        <a:pt x="16290" y="505"/>
                        <a:pt x="16303" y="505"/>
                      </a:cubicBezTo>
                      <a:cubicBezTo>
                        <a:pt x="16312" y="505"/>
                        <a:pt x="16322" y="505"/>
                        <a:pt x="16332" y="511"/>
                      </a:cubicBezTo>
                      <a:cubicBezTo>
                        <a:pt x="16348" y="518"/>
                        <a:pt x="16364" y="527"/>
                        <a:pt x="16383" y="527"/>
                      </a:cubicBezTo>
                      <a:cubicBezTo>
                        <a:pt x="16387" y="527"/>
                        <a:pt x="16390" y="527"/>
                        <a:pt x="16393" y="527"/>
                      </a:cubicBezTo>
                      <a:cubicBezTo>
                        <a:pt x="16441" y="518"/>
                        <a:pt x="16460" y="457"/>
                        <a:pt x="16457" y="414"/>
                      </a:cubicBezTo>
                      <a:cubicBezTo>
                        <a:pt x="16451" y="366"/>
                        <a:pt x="16419" y="321"/>
                        <a:pt x="16383" y="295"/>
                      </a:cubicBezTo>
                      <a:cubicBezTo>
                        <a:pt x="16354" y="273"/>
                        <a:pt x="16319" y="260"/>
                        <a:pt x="16287" y="260"/>
                      </a:cubicBezTo>
                      <a:cubicBezTo>
                        <a:pt x="16271" y="257"/>
                        <a:pt x="16255" y="260"/>
                        <a:pt x="16239" y="266"/>
                      </a:cubicBezTo>
                      <a:cubicBezTo>
                        <a:pt x="16190" y="283"/>
                        <a:pt x="16158" y="331"/>
                        <a:pt x="16190" y="379"/>
                      </a:cubicBezTo>
                      <a:cubicBezTo>
                        <a:pt x="16196" y="385"/>
                        <a:pt x="16203" y="395"/>
                        <a:pt x="16213" y="402"/>
                      </a:cubicBezTo>
                      <a:cubicBezTo>
                        <a:pt x="16222" y="408"/>
                        <a:pt x="16229" y="411"/>
                        <a:pt x="16226" y="427"/>
                      </a:cubicBezTo>
                      <a:cubicBezTo>
                        <a:pt x="16216" y="457"/>
                        <a:pt x="16180" y="473"/>
                        <a:pt x="16151" y="479"/>
                      </a:cubicBezTo>
                      <a:cubicBezTo>
                        <a:pt x="16145" y="479"/>
                        <a:pt x="16139" y="479"/>
                        <a:pt x="16135" y="479"/>
                      </a:cubicBezTo>
                      <a:cubicBezTo>
                        <a:pt x="16126" y="479"/>
                        <a:pt x="16116" y="476"/>
                        <a:pt x="16106" y="473"/>
                      </a:cubicBezTo>
                      <a:cubicBezTo>
                        <a:pt x="16077" y="463"/>
                        <a:pt x="16055" y="437"/>
                        <a:pt x="16051" y="402"/>
                      </a:cubicBezTo>
                      <a:cubicBezTo>
                        <a:pt x="16048" y="376"/>
                        <a:pt x="16055" y="353"/>
                        <a:pt x="16068" y="331"/>
                      </a:cubicBezTo>
                      <a:moveTo>
                        <a:pt x="15053" y="321"/>
                      </a:moveTo>
                      <a:lnTo>
                        <a:pt x="15053" y="321"/>
                      </a:lnTo>
                      <a:cubicBezTo>
                        <a:pt x="15153" y="260"/>
                        <a:pt x="15259" y="237"/>
                        <a:pt x="15372" y="253"/>
                      </a:cubicBezTo>
                      <a:cubicBezTo>
                        <a:pt x="15546" y="279"/>
                        <a:pt x="15704" y="350"/>
                        <a:pt x="15871" y="392"/>
                      </a:cubicBezTo>
                      <a:cubicBezTo>
                        <a:pt x="15900" y="398"/>
                        <a:pt x="15929" y="405"/>
                        <a:pt x="15958" y="411"/>
                      </a:cubicBezTo>
                      <a:cubicBezTo>
                        <a:pt x="15974" y="414"/>
                        <a:pt x="15990" y="414"/>
                        <a:pt x="16007" y="418"/>
                      </a:cubicBezTo>
                      <a:cubicBezTo>
                        <a:pt x="16010" y="418"/>
                        <a:pt x="16019" y="418"/>
                        <a:pt x="16029" y="421"/>
                      </a:cubicBezTo>
                      <a:cubicBezTo>
                        <a:pt x="16035" y="444"/>
                        <a:pt x="16048" y="466"/>
                        <a:pt x="16068" y="482"/>
                      </a:cubicBezTo>
                      <a:cubicBezTo>
                        <a:pt x="16000" y="479"/>
                        <a:pt x="15929" y="469"/>
                        <a:pt x="15862" y="460"/>
                      </a:cubicBezTo>
                      <a:cubicBezTo>
                        <a:pt x="15778" y="447"/>
                        <a:pt x="15694" y="418"/>
                        <a:pt x="15617" y="389"/>
                      </a:cubicBezTo>
                      <a:cubicBezTo>
                        <a:pt x="15546" y="363"/>
                        <a:pt x="15478" y="331"/>
                        <a:pt x="15407" y="312"/>
                      </a:cubicBezTo>
                      <a:cubicBezTo>
                        <a:pt x="15314" y="292"/>
                        <a:pt x="15217" y="299"/>
                        <a:pt x="15130" y="328"/>
                      </a:cubicBezTo>
                      <a:cubicBezTo>
                        <a:pt x="15040" y="360"/>
                        <a:pt x="14937" y="424"/>
                        <a:pt x="14902" y="514"/>
                      </a:cubicBezTo>
                      <a:cubicBezTo>
                        <a:pt x="14886" y="518"/>
                        <a:pt x="14873" y="521"/>
                        <a:pt x="14857" y="527"/>
                      </a:cubicBezTo>
                      <a:cubicBezTo>
                        <a:pt x="14902" y="444"/>
                        <a:pt x="14973" y="373"/>
                        <a:pt x="15053" y="321"/>
                      </a:cubicBezTo>
                      <a:moveTo>
                        <a:pt x="14145" y="331"/>
                      </a:moveTo>
                      <a:lnTo>
                        <a:pt x="14145" y="331"/>
                      </a:lnTo>
                      <a:cubicBezTo>
                        <a:pt x="14161" y="305"/>
                        <a:pt x="14187" y="295"/>
                        <a:pt x="14209" y="279"/>
                      </a:cubicBezTo>
                      <a:cubicBezTo>
                        <a:pt x="14232" y="260"/>
                        <a:pt x="14235" y="237"/>
                        <a:pt x="14238" y="209"/>
                      </a:cubicBezTo>
                      <a:cubicBezTo>
                        <a:pt x="14242" y="176"/>
                        <a:pt x="14261" y="147"/>
                        <a:pt x="14293" y="134"/>
                      </a:cubicBezTo>
                      <a:cubicBezTo>
                        <a:pt x="14319" y="121"/>
                        <a:pt x="14351" y="125"/>
                        <a:pt x="14380" y="131"/>
                      </a:cubicBezTo>
                      <a:cubicBezTo>
                        <a:pt x="14387" y="134"/>
                        <a:pt x="14393" y="131"/>
                        <a:pt x="14396" y="125"/>
                      </a:cubicBezTo>
                      <a:cubicBezTo>
                        <a:pt x="14406" y="89"/>
                        <a:pt x="14403" y="54"/>
                        <a:pt x="14438" y="35"/>
                      </a:cubicBezTo>
                      <a:cubicBezTo>
                        <a:pt x="14467" y="22"/>
                        <a:pt x="14499" y="28"/>
                        <a:pt x="14525" y="41"/>
                      </a:cubicBezTo>
                      <a:cubicBezTo>
                        <a:pt x="14580" y="73"/>
                        <a:pt x="14615" y="125"/>
                        <a:pt x="14638" y="183"/>
                      </a:cubicBezTo>
                      <a:cubicBezTo>
                        <a:pt x="14660" y="234"/>
                        <a:pt x="14686" y="283"/>
                        <a:pt x="14737" y="312"/>
                      </a:cubicBezTo>
                      <a:cubicBezTo>
                        <a:pt x="14773" y="334"/>
                        <a:pt x="14834" y="350"/>
                        <a:pt x="14866" y="312"/>
                      </a:cubicBezTo>
                      <a:cubicBezTo>
                        <a:pt x="14882" y="295"/>
                        <a:pt x="14886" y="266"/>
                        <a:pt x="14882" y="247"/>
                      </a:cubicBezTo>
                      <a:cubicBezTo>
                        <a:pt x="14879" y="231"/>
                        <a:pt x="14866" y="202"/>
                        <a:pt x="14850" y="199"/>
                      </a:cubicBezTo>
                      <a:cubicBezTo>
                        <a:pt x="14844" y="199"/>
                        <a:pt x="14837" y="202"/>
                        <a:pt x="14834" y="205"/>
                      </a:cubicBezTo>
                      <a:cubicBezTo>
                        <a:pt x="14825" y="212"/>
                        <a:pt x="14818" y="218"/>
                        <a:pt x="14805" y="221"/>
                      </a:cubicBezTo>
                      <a:cubicBezTo>
                        <a:pt x="14786" y="231"/>
                        <a:pt x="14760" y="234"/>
                        <a:pt x="14741" y="221"/>
                      </a:cubicBezTo>
                      <a:cubicBezTo>
                        <a:pt x="14712" y="199"/>
                        <a:pt x="14712" y="131"/>
                        <a:pt x="14747" y="112"/>
                      </a:cubicBezTo>
                      <a:cubicBezTo>
                        <a:pt x="14776" y="96"/>
                        <a:pt x="14815" y="112"/>
                        <a:pt x="14841" y="128"/>
                      </a:cubicBezTo>
                      <a:cubicBezTo>
                        <a:pt x="14860" y="138"/>
                        <a:pt x="14876" y="151"/>
                        <a:pt x="14889" y="164"/>
                      </a:cubicBezTo>
                      <a:cubicBezTo>
                        <a:pt x="14908" y="186"/>
                        <a:pt x="14915" y="212"/>
                        <a:pt x="14925" y="237"/>
                      </a:cubicBezTo>
                      <a:cubicBezTo>
                        <a:pt x="14937" y="263"/>
                        <a:pt x="14957" y="289"/>
                        <a:pt x="14982" y="302"/>
                      </a:cubicBezTo>
                      <a:cubicBezTo>
                        <a:pt x="14992" y="308"/>
                        <a:pt x="15005" y="312"/>
                        <a:pt x="15014" y="312"/>
                      </a:cubicBezTo>
                      <a:cubicBezTo>
                        <a:pt x="14960" y="350"/>
                        <a:pt x="14912" y="402"/>
                        <a:pt x="14876" y="457"/>
                      </a:cubicBezTo>
                      <a:cubicBezTo>
                        <a:pt x="14873" y="457"/>
                        <a:pt x="14869" y="457"/>
                        <a:pt x="14866" y="457"/>
                      </a:cubicBezTo>
                      <a:cubicBezTo>
                        <a:pt x="14815" y="473"/>
                        <a:pt x="14737" y="418"/>
                        <a:pt x="14705" y="382"/>
                      </a:cubicBezTo>
                      <a:cubicBezTo>
                        <a:pt x="14664" y="341"/>
                        <a:pt x="14631" y="286"/>
                        <a:pt x="14605" y="231"/>
                      </a:cubicBezTo>
                      <a:cubicBezTo>
                        <a:pt x="14577" y="170"/>
                        <a:pt x="14502" y="121"/>
                        <a:pt x="14451" y="180"/>
                      </a:cubicBezTo>
                      <a:cubicBezTo>
                        <a:pt x="14403" y="147"/>
                        <a:pt x="14312" y="154"/>
                        <a:pt x="14287" y="212"/>
                      </a:cubicBezTo>
                      <a:cubicBezTo>
                        <a:pt x="14284" y="218"/>
                        <a:pt x="14290" y="225"/>
                        <a:pt x="14296" y="218"/>
                      </a:cubicBezTo>
                      <a:cubicBezTo>
                        <a:pt x="14325" y="170"/>
                        <a:pt x="14406" y="167"/>
                        <a:pt x="14444" y="202"/>
                      </a:cubicBezTo>
                      <a:cubicBezTo>
                        <a:pt x="14451" y="209"/>
                        <a:pt x="14457" y="205"/>
                        <a:pt x="14461" y="202"/>
                      </a:cubicBezTo>
                      <a:cubicBezTo>
                        <a:pt x="14499" y="151"/>
                        <a:pt x="14554" y="183"/>
                        <a:pt x="14580" y="221"/>
                      </a:cubicBezTo>
                      <a:cubicBezTo>
                        <a:pt x="14589" y="241"/>
                        <a:pt x="14599" y="263"/>
                        <a:pt x="14609" y="286"/>
                      </a:cubicBezTo>
                      <a:cubicBezTo>
                        <a:pt x="14631" y="325"/>
                        <a:pt x="14654" y="360"/>
                        <a:pt x="14683" y="392"/>
                      </a:cubicBezTo>
                      <a:cubicBezTo>
                        <a:pt x="14721" y="434"/>
                        <a:pt x="14799" y="492"/>
                        <a:pt x="14863" y="479"/>
                      </a:cubicBezTo>
                      <a:cubicBezTo>
                        <a:pt x="14853" y="498"/>
                        <a:pt x="14844" y="514"/>
                        <a:pt x="14834" y="534"/>
                      </a:cubicBezTo>
                      <a:cubicBezTo>
                        <a:pt x="14834" y="537"/>
                        <a:pt x="14802" y="546"/>
                        <a:pt x="14796" y="550"/>
                      </a:cubicBezTo>
                      <a:cubicBezTo>
                        <a:pt x="14786" y="556"/>
                        <a:pt x="14773" y="559"/>
                        <a:pt x="14763" y="566"/>
                      </a:cubicBezTo>
                      <a:cubicBezTo>
                        <a:pt x="14689" y="537"/>
                        <a:pt x="14651" y="473"/>
                        <a:pt x="14615" y="402"/>
                      </a:cubicBezTo>
                      <a:cubicBezTo>
                        <a:pt x="14593" y="353"/>
                        <a:pt x="14564" y="299"/>
                        <a:pt x="14502" y="305"/>
                      </a:cubicBezTo>
                      <a:cubicBezTo>
                        <a:pt x="14499" y="305"/>
                        <a:pt x="14496" y="308"/>
                        <a:pt x="14499" y="312"/>
                      </a:cubicBezTo>
                      <a:cubicBezTo>
                        <a:pt x="14512" y="318"/>
                        <a:pt x="14528" y="321"/>
                        <a:pt x="14541" y="328"/>
                      </a:cubicBezTo>
                      <a:cubicBezTo>
                        <a:pt x="14567" y="344"/>
                        <a:pt x="14580" y="376"/>
                        <a:pt x="14589" y="398"/>
                      </a:cubicBezTo>
                      <a:cubicBezTo>
                        <a:pt x="14602" y="427"/>
                        <a:pt x="14615" y="460"/>
                        <a:pt x="14635" y="489"/>
                      </a:cubicBezTo>
                      <a:cubicBezTo>
                        <a:pt x="14660" y="527"/>
                        <a:pt x="14693" y="563"/>
                        <a:pt x="14737" y="582"/>
                      </a:cubicBezTo>
                      <a:cubicBezTo>
                        <a:pt x="14721" y="592"/>
                        <a:pt x="14705" y="605"/>
                        <a:pt x="14689" y="614"/>
                      </a:cubicBezTo>
                      <a:cubicBezTo>
                        <a:pt x="14648" y="646"/>
                        <a:pt x="14602" y="688"/>
                        <a:pt x="14573" y="737"/>
                      </a:cubicBezTo>
                      <a:cubicBezTo>
                        <a:pt x="14570" y="740"/>
                        <a:pt x="14564" y="753"/>
                        <a:pt x="14554" y="772"/>
                      </a:cubicBezTo>
                      <a:cubicBezTo>
                        <a:pt x="14551" y="772"/>
                        <a:pt x="14551" y="772"/>
                        <a:pt x="14551" y="772"/>
                      </a:cubicBezTo>
                      <a:cubicBezTo>
                        <a:pt x="14502" y="785"/>
                        <a:pt x="14454" y="798"/>
                        <a:pt x="14403" y="785"/>
                      </a:cubicBezTo>
                      <a:cubicBezTo>
                        <a:pt x="14361" y="775"/>
                        <a:pt x="14322" y="756"/>
                        <a:pt x="14284" y="740"/>
                      </a:cubicBezTo>
                      <a:cubicBezTo>
                        <a:pt x="14235" y="717"/>
                        <a:pt x="14180" y="701"/>
                        <a:pt x="14132" y="730"/>
                      </a:cubicBezTo>
                      <a:cubicBezTo>
                        <a:pt x="14129" y="733"/>
                        <a:pt x="14129" y="737"/>
                        <a:pt x="14132" y="737"/>
                      </a:cubicBezTo>
                      <a:cubicBezTo>
                        <a:pt x="14209" y="704"/>
                        <a:pt x="14290" y="766"/>
                        <a:pt x="14357" y="794"/>
                      </a:cubicBezTo>
                      <a:cubicBezTo>
                        <a:pt x="14422" y="820"/>
                        <a:pt x="14477" y="814"/>
                        <a:pt x="14538" y="798"/>
                      </a:cubicBezTo>
                      <a:cubicBezTo>
                        <a:pt x="14525" y="820"/>
                        <a:pt x="14515" y="843"/>
                        <a:pt x="14519" y="843"/>
                      </a:cubicBezTo>
                      <a:cubicBezTo>
                        <a:pt x="14454" y="859"/>
                        <a:pt x="14403" y="881"/>
                        <a:pt x="14341" y="910"/>
                      </a:cubicBezTo>
                      <a:cubicBezTo>
                        <a:pt x="14325" y="917"/>
                        <a:pt x="14309" y="926"/>
                        <a:pt x="14293" y="936"/>
                      </a:cubicBezTo>
                      <a:cubicBezTo>
                        <a:pt x="14303" y="923"/>
                        <a:pt x="14312" y="907"/>
                        <a:pt x="14316" y="891"/>
                      </a:cubicBezTo>
                      <a:cubicBezTo>
                        <a:pt x="14325" y="839"/>
                        <a:pt x="14293" y="791"/>
                        <a:pt x="14251" y="769"/>
                      </a:cubicBezTo>
                      <a:cubicBezTo>
                        <a:pt x="14248" y="766"/>
                        <a:pt x="14242" y="762"/>
                        <a:pt x="14235" y="759"/>
                      </a:cubicBezTo>
                      <a:cubicBezTo>
                        <a:pt x="14196" y="743"/>
                        <a:pt x="14142" y="746"/>
                        <a:pt x="14126" y="788"/>
                      </a:cubicBezTo>
                      <a:cubicBezTo>
                        <a:pt x="14113" y="823"/>
                        <a:pt x="14158" y="878"/>
                        <a:pt x="14116" y="894"/>
                      </a:cubicBezTo>
                      <a:cubicBezTo>
                        <a:pt x="14100" y="901"/>
                        <a:pt x="14084" y="901"/>
                        <a:pt x="14068" y="894"/>
                      </a:cubicBezTo>
                      <a:cubicBezTo>
                        <a:pt x="14058" y="891"/>
                        <a:pt x="14045" y="881"/>
                        <a:pt x="14036" y="872"/>
                      </a:cubicBezTo>
                      <a:cubicBezTo>
                        <a:pt x="14016" y="849"/>
                        <a:pt x="14013" y="817"/>
                        <a:pt x="14023" y="788"/>
                      </a:cubicBezTo>
                      <a:cubicBezTo>
                        <a:pt x="14036" y="733"/>
                        <a:pt x="14087" y="694"/>
                        <a:pt x="14142" y="682"/>
                      </a:cubicBezTo>
                      <a:cubicBezTo>
                        <a:pt x="14180" y="672"/>
                        <a:pt x="14212" y="685"/>
                        <a:pt x="14248" y="698"/>
                      </a:cubicBezTo>
                      <a:cubicBezTo>
                        <a:pt x="14258" y="701"/>
                        <a:pt x="14264" y="704"/>
                        <a:pt x="14274" y="707"/>
                      </a:cubicBezTo>
                      <a:cubicBezTo>
                        <a:pt x="14287" y="714"/>
                        <a:pt x="14300" y="717"/>
                        <a:pt x="14312" y="720"/>
                      </a:cubicBezTo>
                      <a:cubicBezTo>
                        <a:pt x="14357" y="737"/>
                        <a:pt x="14425" y="743"/>
                        <a:pt x="14467" y="717"/>
                      </a:cubicBezTo>
                      <a:cubicBezTo>
                        <a:pt x="14509" y="691"/>
                        <a:pt x="14515" y="627"/>
                        <a:pt x="14480" y="592"/>
                      </a:cubicBezTo>
                      <a:cubicBezTo>
                        <a:pt x="14473" y="585"/>
                        <a:pt x="14464" y="582"/>
                        <a:pt x="14457" y="579"/>
                      </a:cubicBezTo>
                      <a:cubicBezTo>
                        <a:pt x="14441" y="572"/>
                        <a:pt x="14428" y="569"/>
                        <a:pt x="14412" y="576"/>
                      </a:cubicBezTo>
                      <a:cubicBezTo>
                        <a:pt x="14387" y="582"/>
                        <a:pt x="14380" y="598"/>
                        <a:pt x="14367" y="617"/>
                      </a:cubicBezTo>
                      <a:cubicBezTo>
                        <a:pt x="14357" y="634"/>
                        <a:pt x="14341" y="637"/>
                        <a:pt x="14325" y="634"/>
                      </a:cubicBezTo>
                      <a:cubicBezTo>
                        <a:pt x="14312" y="627"/>
                        <a:pt x="14303" y="614"/>
                        <a:pt x="14300" y="601"/>
                      </a:cubicBezTo>
                      <a:cubicBezTo>
                        <a:pt x="14296" y="572"/>
                        <a:pt x="14316" y="543"/>
                        <a:pt x="14338" y="524"/>
                      </a:cubicBezTo>
                      <a:cubicBezTo>
                        <a:pt x="14357" y="505"/>
                        <a:pt x="14380" y="498"/>
                        <a:pt x="14406" y="508"/>
                      </a:cubicBezTo>
                      <a:cubicBezTo>
                        <a:pt x="14412" y="514"/>
                        <a:pt x="14422" y="518"/>
                        <a:pt x="14432" y="521"/>
                      </a:cubicBezTo>
                      <a:cubicBezTo>
                        <a:pt x="14441" y="527"/>
                        <a:pt x="14454" y="530"/>
                        <a:pt x="14467" y="527"/>
                      </a:cubicBezTo>
                      <a:cubicBezTo>
                        <a:pt x="14515" y="518"/>
                        <a:pt x="14538" y="457"/>
                        <a:pt x="14532" y="414"/>
                      </a:cubicBezTo>
                      <a:cubicBezTo>
                        <a:pt x="14528" y="366"/>
                        <a:pt x="14496" y="321"/>
                        <a:pt x="14457" y="295"/>
                      </a:cubicBezTo>
                      <a:cubicBezTo>
                        <a:pt x="14444" y="283"/>
                        <a:pt x="14428" y="276"/>
                        <a:pt x="14412" y="270"/>
                      </a:cubicBezTo>
                      <a:cubicBezTo>
                        <a:pt x="14380" y="253"/>
                        <a:pt x="14345" y="250"/>
                        <a:pt x="14309" y="263"/>
                      </a:cubicBezTo>
                      <a:cubicBezTo>
                        <a:pt x="14261" y="279"/>
                        <a:pt x="14225" y="328"/>
                        <a:pt x="14261" y="376"/>
                      </a:cubicBezTo>
                      <a:cubicBezTo>
                        <a:pt x="14264" y="385"/>
                        <a:pt x="14274" y="392"/>
                        <a:pt x="14280" y="398"/>
                      </a:cubicBezTo>
                      <a:cubicBezTo>
                        <a:pt x="14293" y="405"/>
                        <a:pt x="14300" y="408"/>
                        <a:pt x="14293" y="424"/>
                      </a:cubicBezTo>
                      <a:cubicBezTo>
                        <a:pt x="14284" y="453"/>
                        <a:pt x="14251" y="469"/>
                        <a:pt x="14222" y="476"/>
                      </a:cubicBezTo>
                      <a:cubicBezTo>
                        <a:pt x="14209" y="476"/>
                        <a:pt x="14193" y="476"/>
                        <a:pt x="14180" y="473"/>
                      </a:cubicBezTo>
                      <a:cubicBezTo>
                        <a:pt x="14152" y="463"/>
                        <a:pt x="14132" y="437"/>
                        <a:pt x="14129" y="402"/>
                      </a:cubicBezTo>
                      <a:cubicBezTo>
                        <a:pt x="14126" y="376"/>
                        <a:pt x="14132" y="353"/>
                        <a:pt x="14145" y="331"/>
                      </a:cubicBezTo>
                      <a:moveTo>
                        <a:pt x="13122" y="318"/>
                      </a:moveTo>
                      <a:lnTo>
                        <a:pt x="13122" y="318"/>
                      </a:lnTo>
                      <a:cubicBezTo>
                        <a:pt x="13222" y="257"/>
                        <a:pt x="13328" y="234"/>
                        <a:pt x="13444" y="250"/>
                      </a:cubicBezTo>
                      <a:cubicBezTo>
                        <a:pt x="13615" y="276"/>
                        <a:pt x="13776" y="347"/>
                        <a:pt x="13940" y="389"/>
                      </a:cubicBezTo>
                      <a:cubicBezTo>
                        <a:pt x="13969" y="395"/>
                        <a:pt x="13998" y="402"/>
                        <a:pt x="14029" y="408"/>
                      </a:cubicBezTo>
                      <a:cubicBezTo>
                        <a:pt x="14042" y="411"/>
                        <a:pt x="14058" y="414"/>
                        <a:pt x="14074" y="414"/>
                      </a:cubicBezTo>
                      <a:cubicBezTo>
                        <a:pt x="14077" y="414"/>
                        <a:pt x="14090" y="418"/>
                        <a:pt x="14100" y="418"/>
                      </a:cubicBezTo>
                      <a:cubicBezTo>
                        <a:pt x="14106" y="440"/>
                        <a:pt x="14119" y="463"/>
                        <a:pt x="14139" y="479"/>
                      </a:cubicBezTo>
                      <a:cubicBezTo>
                        <a:pt x="14068" y="479"/>
                        <a:pt x="14000" y="466"/>
                        <a:pt x="13930" y="457"/>
                      </a:cubicBezTo>
                      <a:cubicBezTo>
                        <a:pt x="13847" y="444"/>
                        <a:pt x="13766" y="414"/>
                        <a:pt x="13685" y="385"/>
                      </a:cubicBezTo>
                      <a:cubicBezTo>
                        <a:pt x="13618" y="360"/>
                        <a:pt x="13547" y="328"/>
                        <a:pt x="13476" y="308"/>
                      </a:cubicBezTo>
                      <a:cubicBezTo>
                        <a:pt x="13386" y="289"/>
                        <a:pt x="13286" y="295"/>
                        <a:pt x="13199" y="328"/>
                      </a:cubicBezTo>
                      <a:cubicBezTo>
                        <a:pt x="13112" y="357"/>
                        <a:pt x="13009" y="424"/>
                        <a:pt x="12971" y="514"/>
                      </a:cubicBezTo>
                      <a:cubicBezTo>
                        <a:pt x="12958" y="514"/>
                        <a:pt x="12942" y="521"/>
                        <a:pt x="12929" y="524"/>
                      </a:cubicBezTo>
                      <a:cubicBezTo>
                        <a:pt x="12971" y="440"/>
                        <a:pt x="13045" y="369"/>
                        <a:pt x="13122" y="318"/>
                      </a:cubicBezTo>
                      <a:moveTo>
                        <a:pt x="12214" y="328"/>
                      </a:moveTo>
                      <a:lnTo>
                        <a:pt x="12214" y="328"/>
                      </a:lnTo>
                      <a:cubicBezTo>
                        <a:pt x="12230" y="302"/>
                        <a:pt x="12255" y="292"/>
                        <a:pt x="12278" y="276"/>
                      </a:cubicBezTo>
                      <a:cubicBezTo>
                        <a:pt x="12304" y="257"/>
                        <a:pt x="12304" y="234"/>
                        <a:pt x="12307" y="205"/>
                      </a:cubicBezTo>
                      <a:cubicBezTo>
                        <a:pt x="12310" y="173"/>
                        <a:pt x="12333" y="144"/>
                        <a:pt x="12362" y="131"/>
                      </a:cubicBezTo>
                      <a:cubicBezTo>
                        <a:pt x="12391" y="118"/>
                        <a:pt x="12420" y="121"/>
                        <a:pt x="12449" y="128"/>
                      </a:cubicBezTo>
                      <a:cubicBezTo>
                        <a:pt x="12455" y="131"/>
                        <a:pt x="12462" y="128"/>
                        <a:pt x="12465" y="121"/>
                      </a:cubicBezTo>
                      <a:cubicBezTo>
                        <a:pt x="12478" y="86"/>
                        <a:pt x="12471" y="54"/>
                        <a:pt x="12510" y="35"/>
                      </a:cubicBezTo>
                      <a:cubicBezTo>
                        <a:pt x="12536" y="19"/>
                        <a:pt x="12568" y="25"/>
                        <a:pt x="12594" y="41"/>
                      </a:cubicBezTo>
                      <a:cubicBezTo>
                        <a:pt x="12648" y="70"/>
                        <a:pt x="12684" y="125"/>
                        <a:pt x="12706" y="180"/>
                      </a:cubicBezTo>
                      <a:cubicBezTo>
                        <a:pt x="12729" y="231"/>
                        <a:pt x="12755" y="279"/>
                        <a:pt x="12806" y="308"/>
                      </a:cubicBezTo>
                      <a:cubicBezTo>
                        <a:pt x="12845" y="331"/>
                        <a:pt x="12903" y="347"/>
                        <a:pt x="12935" y="308"/>
                      </a:cubicBezTo>
                      <a:cubicBezTo>
                        <a:pt x="12951" y="292"/>
                        <a:pt x="12955" y="266"/>
                        <a:pt x="12951" y="244"/>
                      </a:cubicBezTo>
                      <a:cubicBezTo>
                        <a:pt x="12948" y="228"/>
                        <a:pt x="12938" y="199"/>
                        <a:pt x="12919" y="196"/>
                      </a:cubicBezTo>
                      <a:cubicBezTo>
                        <a:pt x="12912" y="196"/>
                        <a:pt x="12909" y="199"/>
                        <a:pt x="12903" y="202"/>
                      </a:cubicBezTo>
                      <a:cubicBezTo>
                        <a:pt x="12893" y="209"/>
                        <a:pt x="12887" y="215"/>
                        <a:pt x="12874" y="221"/>
                      </a:cubicBezTo>
                      <a:cubicBezTo>
                        <a:pt x="12855" y="228"/>
                        <a:pt x="12829" y="231"/>
                        <a:pt x="12810" y="218"/>
                      </a:cubicBezTo>
                      <a:cubicBezTo>
                        <a:pt x="12780" y="196"/>
                        <a:pt x="12780" y="128"/>
                        <a:pt x="12816" y="109"/>
                      </a:cubicBezTo>
                      <a:cubicBezTo>
                        <a:pt x="12845" y="96"/>
                        <a:pt x="12887" y="109"/>
                        <a:pt x="12912" y="125"/>
                      </a:cubicBezTo>
                      <a:cubicBezTo>
                        <a:pt x="12929" y="134"/>
                        <a:pt x="12945" y="147"/>
                        <a:pt x="12958" y="164"/>
                      </a:cubicBezTo>
                      <a:cubicBezTo>
                        <a:pt x="12977" y="183"/>
                        <a:pt x="12983" y="212"/>
                        <a:pt x="12996" y="234"/>
                      </a:cubicBezTo>
                      <a:cubicBezTo>
                        <a:pt x="13009" y="260"/>
                        <a:pt x="13025" y="286"/>
                        <a:pt x="13051" y="302"/>
                      </a:cubicBezTo>
                      <a:cubicBezTo>
                        <a:pt x="13064" y="305"/>
                        <a:pt x="13074" y="308"/>
                        <a:pt x="13087" y="308"/>
                      </a:cubicBezTo>
                      <a:cubicBezTo>
                        <a:pt x="13028" y="350"/>
                        <a:pt x="12983" y="398"/>
                        <a:pt x="12945" y="453"/>
                      </a:cubicBezTo>
                      <a:cubicBezTo>
                        <a:pt x="12942" y="453"/>
                        <a:pt x="12942" y="453"/>
                        <a:pt x="12938" y="453"/>
                      </a:cubicBezTo>
                      <a:cubicBezTo>
                        <a:pt x="12883" y="469"/>
                        <a:pt x="12810" y="414"/>
                        <a:pt x="12774" y="379"/>
                      </a:cubicBezTo>
                      <a:cubicBezTo>
                        <a:pt x="12732" y="337"/>
                        <a:pt x="12703" y="283"/>
                        <a:pt x="12674" y="228"/>
                      </a:cubicBezTo>
                      <a:cubicBezTo>
                        <a:pt x="12645" y="167"/>
                        <a:pt x="12571" y="118"/>
                        <a:pt x="12520" y="180"/>
                      </a:cubicBezTo>
                      <a:cubicBezTo>
                        <a:pt x="12471" y="144"/>
                        <a:pt x="12381" y="151"/>
                        <a:pt x="12355" y="209"/>
                      </a:cubicBezTo>
                      <a:cubicBezTo>
                        <a:pt x="12352" y="215"/>
                        <a:pt x="12362" y="221"/>
                        <a:pt x="12365" y="215"/>
                      </a:cubicBezTo>
                      <a:cubicBezTo>
                        <a:pt x="12394" y="167"/>
                        <a:pt x="12474" y="164"/>
                        <a:pt x="12516" y="199"/>
                      </a:cubicBezTo>
                      <a:cubicBezTo>
                        <a:pt x="12520" y="205"/>
                        <a:pt x="12526" y="202"/>
                        <a:pt x="12533" y="199"/>
                      </a:cubicBezTo>
                      <a:cubicBezTo>
                        <a:pt x="12568" y="147"/>
                        <a:pt x="12623" y="180"/>
                        <a:pt x="12648" y="218"/>
                      </a:cubicBezTo>
                      <a:cubicBezTo>
                        <a:pt x="12661" y="241"/>
                        <a:pt x="12668" y="263"/>
                        <a:pt x="12678" y="283"/>
                      </a:cubicBezTo>
                      <a:cubicBezTo>
                        <a:pt x="12700" y="321"/>
                        <a:pt x="12726" y="357"/>
                        <a:pt x="12755" y="392"/>
                      </a:cubicBezTo>
                      <a:cubicBezTo>
                        <a:pt x="12790" y="431"/>
                        <a:pt x="12871" y="489"/>
                        <a:pt x="12932" y="476"/>
                      </a:cubicBezTo>
                      <a:cubicBezTo>
                        <a:pt x="12922" y="495"/>
                        <a:pt x="12912" y="511"/>
                        <a:pt x="12906" y="530"/>
                      </a:cubicBezTo>
                      <a:cubicBezTo>
                        <a:pt x="12903" y="537"/>
                        <a:pt x="12871" y="543"/>
                        <a:pt x="12864" y="546"/>
                      </a:cubicBezTo>
                      <a:cubicBezTo>
                        <a:pt x="12855" y="553"/>
                        <a:pt x="12845" y="559"/>
                        <a:pt x="12832" y="563"/>
                      </a:cubicBezTo>
                      <a:cubicBezTo>
                        <a:pt x="12758" y="534"/>
                        <a:pt x="12719" y="469"/>
                        <a:pt x="12687" y="398"/>
                      </a:cubicBezTo>
                      <a:cubicBezTo>
                        <a:pt x="12661" y="350"/>
                        <a:pt x="12635" y="295"/>
                        <a:pt x="12571" y="302"/>
                      </a:cubicBezTo>
                      <a:cubicBezTo>
                        <a:pt x="12568" y="302"/>
                        <a:pt x="12568" y="305"/>
                        <a:pt x="12571" y="308"/>
                      </a:cubicBezTo>
                      <a:cubicBezTo>
                        <a:pt x="12584" y="315"/>
                        <a:pt x="12600" y="318"/>
                        <a:pt x="12613" y="325"/>
                      </a:cubicBezTo>
                      <a:cubicBezTo>
                        <a:pt x="12635" y="341"/>
                        <a:pt x="12648" y="373"/>
                        <a:pt x="12658" y="395"/>
                      </a:cubicBezTo>
                      <a:cubicBezTo>
                        <a:pt x="12674" y="427"/>
                        <a:pt x="12687" y="457"/>
                        <a:pt x="12703" y="485"/>
                      </a:cubicBezTo>
                      <a:cubicBezTo>
                        <a:pt x="12729" y="524"/>
                        <a:pt x="12764" y="559"/>
                        <a:pt x="12806" y="579"/>
                      </a:cubicBezTo>
                      <a:cubicBezTo>
                        <a:pt x="12790" y="588"/>
                        <a:pt x="12774" y="601"/>
                        <a:pt x="12761" y="611"/>
                      </a:cubicBezTo>
                      <a:cubicBezTo>
                        <a:pt x="12716" y="646"/>
                        <a:pt x="12671" y="685"/>
                        <a:pt x="12642" y="733"/>
                      </a:cubicBezTo>
                      <a:cubicBezTo>
                        <a:pt x="12642" y="737"/>
                        <a:pt x="12632" y="750"/>
                        <a:pt x="12623" y="769"/>
                      </a:cubicBezTo>
                      <a:lnTo>
                        <a:pt x="12623" y="769"/>
                      </a:lnTo>
                      <a:cubicBezTo>
                        <a:pt x="12571" y="782"/>
                        <a:pt x="12523" y="794"/>
                        <a:pt x="12471" y="782"/>
                      </a:cubicBezTo>
                      <a:cubicBezTo>
                        <a:pt x="12430" y="772"/>
                        <a:pt x="12394" y="753"/>
                        <a:pt x="12355" y="737"/>
                      </a:cubicBezTo>
                      <a:cubicBezTo>
                        <a:pt x="12304" y="717"/>
                        <a:pt x="12252" y="698"/>
                        <a:pt x="12201" y="727"/>
                      </a:cubicBezTo>
                      <a:cubicBezTo>
                        <a:pt x="12198" y="730"/>
                        <a:pt x="12201" y="733"/>
                        <a:pt x="12204" y="733"/>
                      </a:cubicBezTo>
                      <a:cubicBezTo>
                        <a:pt x="12278" y="701"/>
                        <a:pt x="12358" y="762"/>
                        <a:pt x="12430" y="791"/>
                      </a:cubicBezTo>
                      <a:cubicBezTo>
                        <a:pt x="12491" y="817"/>
                        <a:pt x="12546" y="810"/>
                        <a:pt x="12610" y="794"/>
                      </a:cubicBezTo>
                      <a:cubicBezTo>
                        <a:pt x="12597" y="817"/>
                        <a:pt x="12587" y="839"/>
                        <a:pt x="12587" y="839"/>
                      </a:cubicBezTo>
                      <a:cubicBezTo>
                        <a:pt x="12526" y="856"/>
                        <a:pt x="12471" y="878"/>
                        <a:pt x="12413" y="907"/>
                      </a:cubicBezTo>
                      <a:cubicBezTo>
                        <a:pt x="12394" y="914"/>
                        <a:pt x="12378" y="923"/>
                        <a:pt x="12362" y="933"/>
                      </a:cubicBezTo>
                      <a:cubicBezTo>
                        <a:pt x="12371" y="923"/>
                        <a:pt x="12381" y="910"/>
                        <a:pt x="12384" y="894"/>
                      </a:cubicBezTo>
                      <a:cubicBezTo>
                        <a:pt x="12388" y="891"/>
                        <a:pt x="12388" y="888"/>
                        <a:pt x="12388" y="888"/>
                      </a:cubicBezTo>
                      <a:cubicBezTo>
                        <a:pt x="12397" y="839"/>
                        <a:pt x="12365" y="791"/>
                        <a:pt x="12323" y="766"/>
                      </a:cubicBezTo>
                      <a:cubicBezTo>
                        <a:pt x="12307" y="756"/>
                        <a:pt x="12285" y="750"/>
                        <a:pt x="12265" y="750"/>
                      </a:cubicBezTo>
                      <a:cubicBezTo>
                        <a:pt x="12239" y="750"/>
                        <a:pt x="12214" y="762"/>
                        <a:pt x="12204" y="788"/>
                      </a:cubicBezTo>
                      <a:cubicBezTo>
                        <a:pt x="12191" y="823"/>
                        <a:pt x="12233" y="878"/>
                        <a:pt x="12194" y="894"/>
                      </a:cubicBezTo>
                      <a:cubicBezTo>
                        <a:pt x="12185" y="898"/>
                        <a:pt x="12178" y="898"/>
                        <a:pt x="12169" y="898"/>
                      </a:cubicBezTo>
                      <a:cubicBezTo>
                        <a:pt x="12146" y="898"/>
                        <a:pt x="12123" y="888"/>
                        <a:pt x="12107" y="869"/>
                      </a:cubicBezTo>
                      <a:cubicBezTo>
                        <a:pt x="12085" y="846"/>
                        <a:pt x="12085" y="814"/>
                        <a:pt x="12094" y="785"/>
                      </a:cubicBezTo>
                      <a:cubicBezTo>
                        <a:pt x="12107" y="730"/>
                        <a:pt x="12159" y="691"/>
                        <a:pt x="12210" y="678"/>
                      </a:cubicBezTo>
                      <a:cubicBezTo>
                        <a:pt x="12220" y="678"/>
                        <a:pt x="12226" y="675"/>
                        <a:pt x="12236" y="675"/>
                      </a:cubicBezTo>
                      <a:cubicBezTo>
                        <a:pt x="12288" y="675"/>
                        <a:pt x="12330" y="704"/>
                        <a:pt x="12381" y="717"/>
                      </a:cubicBezTo>
                      <a:cubicBezTo>
                        <a:pt x="12404" y="727"/>
                        <a:pt x="12433" y="730"/>
                        <a:pt x="12462" y="730"/>
                      </a:cubicBezTo>
                      <a:cubicBezTo>
                        <a:pt x="12491" y="730"/>
                        <a:pt x="12516" y="727"/>
                        <a:pt x="12539" y="714"/>
                      </a:cubicBezTo>
                      <a:cubicBezTo>
                        <a:pt x="12581" y="688"/>
                        <a:pt x="12584" y="624"/>
                        <a:pt x="12552" y="592"/>
                      </a:cubicBezTo>
                      <a:cubicBezTo>
                        <a:pt x="12539" y="579"/>
                        <a:pt x="12523" y="572"/>
                        <a:pt x="12507" y="572"/>
                      </a:cubicBezTo>
                      <a:cubicBezTo>
                        <a:pt x="12500" y="572"/>
                        <a:pt x="12494" y="572"/>
                        <a:pt x="12491" y="576"/>
                      </a:cubicBezTo>
                      <a:cubicBezTo>
                        <a:pt x="12465" y="582"/>
                        <a:pt x="12458" y="598"/>
                        <a:pt x="12446" y="617"/>
                      </a:cubicBezTo>
                      <a:cubicBezTo>
                        <a:pt x="12439" y="630"/>
                        <a:pt x="12426" y="637"/>
                        <a:pt x="12417" y="637"/>
                      </a:cubicBezTo>
                      <a:cubicBezTo>
                        <a:pt x="12397" y="634"/>
                        <a:pt x="12375" y="617"/>
                        <a:pt x="12371" y="598"/>
                      </a:cubicBezTo>
                      <a:cubicBezTo>
                        <a:pt x="12365" y="569"/>
                        <a:pt x="12388" y="540"/>
                        <a:pt x="12407" y="521"/>
                      </a:cubicBezTo>
                      <a:cubicBezTo>
                        <a:pt x="12423" y="508"/>
                        <a:pt x="12436" y="501"/>
                        <a:pt x="12452" y="501"/>
                      </a:cubicBezTo>
                      <a:cubicBezTo>
                        <a:pt x="12458" y="501"/>
                        <a:pt x="12468" y="505"/>
                        <a:pt x="12478" y="508"/>
                      </a:cubicBezTo>
                      <a:cubicBezTo>
                        <a:pt x="12494" y="514"/>
                        <a:pt x="12513" y="524"/>
                        <a:pt x="12529" y="524"/>
                      </a:cubicBezTo>
                      <a:cubicBezTo>
                        <a:pt x="12533" y="524"/>
                        <a:pt x="12536" y="524"/>
                        <a:pt x="12539" y="524"/>
                      </a:cubicBezTo>
                      <a:cubicBezTo>
                        <a:pt x="12587" y="514"/>
                        <a:pt x="12607" y="453"/>
                        <a:pt x="12603" y="411"/>
                      </a:cubicBezTo>
                      <a:cubicBezTo>
                        <a:pt x="12597" y="363"/>
                        <a:pt x="12568" y="321"/>
                        <a:pt x="12529" y="292"/>
                      </a:cubicBezTo>
                      <a:cubicBezTo>
                        <a:pt x="12500" y="270"/>
                        <a:pt x="12468" y="257"/>
                        <a:pt x="12433" y="257"/>
                      </a:cubicBezTo>
                      <a:cubicBezTo>
                        <a:pt x="12417" y="257"/>
                        <a:pt x="12400" y="257"/>
                        <a:pt x="12388" y="263"/>
                      </a:cubicBezTo>
                      <a:cubicBezTo>
                        <a:pt x="12336" y="279"/>
                        <a:pt x="12304" y="328"/>
                        <a:pt x="12336" y="376"/>
                      </a:cubicBezTo>
                      <a:cubicBezTo>
                        <a:pt x="12342" y="385"/>
                        <a:pt x="12349" y="392"/>
                        <a:pt x="12358" y="398"/>
                      </a:cubicBezTo>
                      <a:cubicBezTo>
                        <a:pt x="12368" y="405"/>
                        <a:pt x="12375" y="408"/>
                        <a:pt x="12371" y="424"/>
                      </a:cubicBezTo>
                      <a:cubicBezTo>
                        <a:pt x="12362" y="453"/>
                        <a:pt x="12326" y="469"/>
                        <a:pt x="12298" y="476"/>
                      </a:cubicBezTo>
                      <a:cubicBezTo>
                        <a:pt x="12294" y="476"/>
                        <a:pt x="12288" y="476"/>
                        <a:pt x="12281" y="476"/>
                      </a:cubicBezTo>
                      <a:cubicBezTo>
                        <a:pt x="12275" y="476"/>
                        <a:pt x="12268" y="476"/>
                        <a:pt x="12259" y="473"/>
                      </a:cubicBezTo>
                      <a:cubicBezTo>
                        <a:pt x="12226" y="466"/>
                        <a:pt x="12201" y="437"/>
                        <a:pt x="12198" y="398"/>
                      </a:cubicBezTo>
                      <a:cubicBezTo>
                        <a:pt x="12194" y="373"/>
                        <a:pt x="12201" y="350"/>
                        <a:pt x="12214" y="328"/>
                      </a:cubicBezTo>
                      <a:moveTo>
                        <a:pt x="11199" y="318"/>
                      </a:moveTo>
                      <a:lnTo>
                        <a:pt x="11199" y="318"/>
                      </a:lnTo>
                      <a:cubicBezTo>
                        <a:pt x="11299" y="257"/>
                        <a:pt x="11405" y="234"/>
                        <a:pt x="11521" y="250"/>
                      </a:cubicBezTo>
                      <a:cubicBezTo>
                        <a:pt x="11692" y="276"/>
                        <a:pt x="11853" y="347"/>
                        <a:pt x="12017" y="389"/>
                      </a:cubicBezTo>
                      <a:cubicBezTo>
                        <a:pt x="12046" y="395"/>
                        <a:pt x="12075" y="402"/>
                        <a:pt x="12107" y="408"/>
                      </a:cubicBezTo>
                      <a:cubicBezTo>
                        <a:pt x="12120" y="411"/>
                        <a:pt x="12136" y="414"/>
                        <a:pt x="12153" y="414"/>
                      </a:cubicBezTo>
                      <a:cubicBezTo>
                        <a:pt x="12156" y="414"/>
                        <a:pt x="12165" y="418"/>
                        <a:pt x="12175" y="418"/>
                      </a:cubicBezTo>
                      <a:cubicBezTo>
                        <a:pt x="12182" y="440"/>
                        <a:pt x="12194" y="463"/>
                        <a:pt x="12217" y="479"/>
                      </a:cubicBezTo>
                      <a:cubicBezTo>
                        <a:pt x="12146" y="476"/>
                        <a:pt x="12078" y="466"/>
                        <a:pt x="12008" y="457"/>
                      </a:cubicBezTo>
                      <a:cubicBezTo>
                        <a:pt x="11924" y="444"/>
                        <a:pt x="11843" y="414"/>
                        <a:pt x="11763" y="385"/>
                      </a:cubicBezTo>
                      <a:cubicBezTo>
                        <a:pt x="11692" y="360"/>
                        <a:pt x="11624" y="328"/>
                        <a:pt x="11553" y="308"/>
                      </a:cubicBezTo>
                      <a:cubicBezTo>
                        <a:pt x="11463" y="289"/>
                        <a:pt x="11364" y="295"/>
                        <a:pt x="11276" y="328"/>
                      </a:cubicBezTo>
                      <a:cubicBezTo>
                        <a:pt x="11189" y="357"/>
                        <a:pt x="11087" y="424"/>
                        <a:pt x="11048" y="514"/>
                      </a:cubicBezTo>
                      <a:cubicBezTo>
                        <a:pt x="11035" y="514"/>
                        <a:pt x="11019" y="521"/>
                        <a:pt x="11006" y="524"/>
                      </a:cubicBezTo>
                      <a:cubicBezTo>
                        <a:pt x="11048" y="440"/>
                        <a:pt x="11122" y="369"/>
                        <a:pt x="11199" y="318"/>
                      </a:cubicBezTo>
                      <a:moveTo>
                        <a:pt x="10291" y="328"/>
                      </a:moveTo>
                      <a:lnTo>
                        <a:pt x="10291" y="328"/>
                      </a:lnTo>
                      <a:cubicBezTo>
                        <a:pt x="10307" y="302"/>
                        <a:pt x="10333" y="292"/>
                        <a:pt x="10355" y="276"/>
                      </a:cubicBezTo>
                      <a:cubicBezTo>
                        <a:pt x="10381" y="257"/>
                        <a:pt x="10381" y="234"/>
                        <a:pt x="10384" y="205"/>
                      </a:cubicBezTo>
                      <a:cubicBezTo>
                        <a:pt x="10387" y="173"/>
                        <a:pt x="10410" y="144"/>
                        <a:pt x="10439" y="131"/>
                      </a:cubicBezTo>
                      <a:cubicBezTo>
                        <a:pt x="10468" y="118"/>
                        <a:pt x="10497" y="121"/>
                        <a:pt x="10526" y="128"/>
                      </a:cubicBezTo>
                      <a:cubicBezTo>
                        <a:pt x="10532" y="131"/>
                        <a:pt x="10539" y="128"/>
                        <a:pt x="10542" y="121"/>
                      </a:cubicBezTo>
                      <a:cubicBezTo>
                        <a:pt x="10555" y="86"/>
                        <a:pt x="10549" y="54"/>
                        <a:pt x="10587" y="35"/>
                      </a:cubicBezTo>
                      <a:cubicBezTo>
                        <a:pt x="10613" y="19"/>
                        <a:pt x="10645" y="25"/>
                        <a:pt x="10671" y="41"/>
                      </a:cubicBezTo>
                      <a:cubicBezTo>
                        <a:pt x="10726" y="70"/>
                        <a:pt x="10761" y="125"/>
                        <a:pt x="10784" y="180"/>
                      </a:cubicBezTo>
                      <a:cubicBezTo>
                        <a:pt x="10806" y="231"/>
                        <a:pt x="10832" y="279"/>
                        <a:pt x="10884" y="308"/>
                      </a:cubicBezTo>
                      <a:cubicBezTo>
                        <a:pt x="10922" y="331"/>
                        <a:pt x="10980" y="347"/>
                        <a:pt x="11012" y="308"/>
                      </a:cubicBezTo>
                      <a:cubicBezTo>
                        <a:pt x="11028" y="292"/>
                        <a:pt x="11032" y="266"/>
                        <a:pt x="11028" y="244"/>
                      </a:cubicBezTo>
                      <a:cubicBezTo>
                        <a:pt x="11025" y="228"/>
                        <a:pt x="11016" y="199"/>
                        <a:pt x="10996" y="196"/>
                      </a:cubicBezTo>
                      <a:cubicBezTo>
                        <a:pt x="10990" y="196"/>
                        <a:pt x="10987" y="199"/>
                        <a:pt x="10980" y="202"/>
                      </a:cubicBezTo>
                      <a:cubicBezTo>
                        <a:pt x="10971" y="209"/>
                        <a:pt x="10964" y="215"/>
                        <a:pt x="10951" y="221"/>
                      </a:cubicBezTo>
                      <a:cubicBezTo>
                        <a:pt x="10932" y="228"/>
                        <a:pt x="10906" y="231"/>
                        <a:pt x="10887" y="218"/>
                      </a:cubicBezTo>
                      <a:cubicBezTo>
                        <a:pt x="10858" y="196"/>
                        <a:pt x="10858" y="128"/>
                        <a:pt x="10893" y="109"/>
                      </a:cubicBezTo>
                      <a:cubicBezTo>
                        <a:pt x="10922" y="96"/>
                        <a:pt x="10964" y="109"/>
                        <a:pt x="10990" y="125"/>
                      </a:cubicBezTo>
                      <a:cubicBezTo>
                        <a:pt x="11006" y="134"/>
                        <a:pt x="11022" y="147"/>
                        <a:pt x="11035" y="164"/>
                      </a:cubicBezTo>
                      <a:cubicBezTo>
                        <a:pt x="11054" y="183"/>
                        <a:pt x="11061" y="212"/>
                        <a:pt x="11074" y="234"/>
                      </a:cubicBezTo>
                      <a:cubicBezTo>
                        <a:pt x="11087" y="260"/>
                        <a:pt x="11103" y="286"/>
                        <a:pt x="11128" y="302"/>
                      </a:cubicBezTo>
                      <a:cubicBezTo>
                        <a:pt x="11141" y="305"/>
                        <a:pt x="11151" y="308"/>
                        <a:pt x="11164" y="308"/>
                      </a:cubicBezTo>
                      <a:cubicBezTo>
                        <a:pt x="11106" y="350"/>
                        <a:pt x="11057" y="398"/>
                        <a:pt x="11022" y="453"/>
                      </a:cubicBezTo>
                      <a:cubicBezTo>
                        <a:pt x="11019" y="453"/>
                        <a:pt x="11019" y="453"/>
                        <a:pt x="11016" y="453"/>
                      </a:cubicBezTo>
                      <a:cubicBezTo>
                        <a:pt x="10961" y="469"/>
                        <a:pt x="10887" y="414"/>
                        <a:pt x="10851" y="379"/>
                      </a:cubicBezTo>
                      <a:cubicBezTo>
                        <a:pt x="10809" y="337"/>
                        <a:pt x="10780" y="283"/>
                        <a:pt x="10752" y="228"/>
                      </a:cubicBezTo>
                      <a:cubicBezTo>
                        <a:pt x="10723" y="167"/>
                        <a:pt x="10648" y="118"/>
                        <a:pt x="10597" y="180"/>
                      </a:cubicBezTo>
                      <a:cubicBezTo>
                        <a:pt x="10549" y="144"/>
                        <a:pt x="10459" y="151"/>
                        <a:pt x="10433" y="209"/>
                      </a:cubicBezTo>
                      <a:cubicBezTo>
                        <a:pt x="10430" y="215"/>
                        <a:pt x="10439" y="221"/>
                        <a:pt x="10443" y="215"/>
                      </a:cubicBezTo>
                      <a:cubicBezTo>
                        <a:pt x="10471" y="167"/>
                        <a:pt x="10552" y="164"/>
                        <a:pt x="10594" y="199"/>
                      </a:cubicBezTo>
                      <a:cubicBezTo>
                        <a:pt x="10597" y="205"/>
                        <a:pt x="10603" y="202"/>
                        <a:pt x="10610" y="199"/>
                      </a:cubicBezTo>
                      <a:cubicBezTo>
                        <a:pt x="10645" y="147"/>
                        <a:pt x="10700" y="180"/>
                        <a:pt x="10726" y="218"/>
                      </a:cubicBezTo>
                      <a:cubicBezTo>
                        <a:pt x="10739" y="241"/>
                        <a:pt x="10745" y="263"/>
                        <a:pt x="10755" y="283"/>
                      </a:cubicBezTo>
                      <a:cubicBezTo>
                        <a:pt x="10777" y="321"/>
                        <a:pt x="10803" y="357"/>
                        <a:pt x="10832" y="392"/>
                      </a:cubicBezTo>
                      <a:cubicBezTo>
                        <a:pt x="10868" y="431"/>
                        <a:pt x="10948" y="489"/>
                        <a:pt x="11009" y="476"/>
                      </a:cubicBezTo>
                      <a:cubicBezTo>
                        <a:pt x="11000" y="495"/>
                        <a:pt x="10990" y="511"/>
                        <a:pt x="10984" y="530"/>
                      </a:cubicBezTo>
                      <a:cubicBezTo>
                        <a:pt x="10980" y="537"/>
                        <a:pt x="10948" y="543"/>
                        <a:pt x="10942" y="546"/>
                      </a:cubicBezTo>
                      <a:cubicBezTo>
                        <a:pt x="10932" y="553"/>
                        <a:pt x="10919" y="559"/>
                        <a:pt x="10909" y="563"/>
                      </a:cubicBezTo>
                      <a:cubicBezTo>
                        <a:pt x="10835" y="534"/>
                        <a:pt x="10797" y="469"/>
                        <a:pt x="10764" y="398"/>
                      </a:cubicBezTo>
                      <a:cubicBezTo>
                        <a:pt x="10739" y="350"/>
                        <a:pt x="10713" y="295"/>
                        <a:pt x="10648" y="302"/>
                      </a:cubicBezTo>
                      <a:cubicBezTo>
                        <a:pt x="10645" y="302"/>
                        <a:pt x="10645" y="305"/>
                        <a:pt x="10648" y="308"/>
                      </a:cubicBezTo>
                      <a:cubicBezTo>
                        <a:pt x="10661" y="315"/>
                        <a:pt x="10677" y="318"/>
                        <a:pt x="10690" y="325"/>
                      </a:cubicBezTo>
                      <a:cubicBezTo>
                        <a:pt x="10713" y="341"/>
                        <a:pt x="10726" y="373"/>
                        <a:pt x="10735" y="395"/>
                      </a:cubicBezTo>
                      <a:cubicBezTo>
                        <a:pt x="10752" y="427"/>
                        <a:pt x="10764" y="457"/>
                        <a:pt x="10780" y="485"/>
                      </a:cubicBezTo>
                      <a:cubicBezTo>
                        <a:pt x="10806" y="524"/>
                        <a:pt x="10842" y="559"/>
                        <a:pt x="10884" y="579"/>
                      </a:cubicBezTo>
                      <a:cubicBezTo>
                        <a:pt x="10868" y="588"/>
                        <a:pt x="10851" y="601"/>
                        <a:pt x="10839" y="611"/>
                      </a:cubicBezTo>
                      <a:cubicBezTo>
                        <a:pt x="10793" y="646"/>
                        <a:pt x="10748" y="685"/>
                        <a:pt x="10719" y="733"/>
                      </a:cubicBezTo>
                      <a:cubicBezTo>
                        <a:pt x="10719" y="737"/>
                        <a:pt x="10710" y="750"/>
                        <a:pt x="10700" y="769"/>
                      </a:cubicBezTo>
                      <a:lnTo>
                        <a:pt x="10700" y="769"/>
                      </a:lnTo>
                      <a:cubicBezTo>
                        <a:pt x="10648" y="782"/>
                        <a:pt x="10600" y="794"/>
                        <a:pt x="10549" y="782"/>
                      </a:cubicBezTo>
                      <a:cubicBezTo>
                        <a:pt x="10507" y="772"/>
                        <a:pt x="10471" y="753"/>
                        <a:pt x="10433" y="737"/>
                      </a:cubicBezTo>
                      <a:cubicBezTo>
                        <a:pt x="10381" y="717"/>
                        <a:pt x="10330" y="698"/>
                        <a:pt x="10278" y="727"/>
                      </a:cubicBezTo>
                      <a:cubicBezTo>
                        <a:pt x="10275" y="730"/>
                        <a:pt x="10278" y="733"/>
                        <a:pt x="10281" y="733"/>
                      </a:cubicBezTo>
                      <a:cubicBezTo>
                        <a:pt x="10355" y="701"/>
                        <a:pt x="10436" y="762"/>
                        <a:pt x="10507" y="791"/>
                      </a:cubicBezTo>
                      <a:cubicBezTo>
                        <a:pt x="10568" y="817"/>
                        <a:pt x="10623" y="810"/>
                        <a:pt x="10687" y="794"/>
                      </a:cubicBezTo>
                      <a:cubicBezTo>
                        <a:pt x="10674" y="817"/>
                        <a:pt x="10664" y="839"/>
                        <a:pt x="10664" y="839"/>
                      </a:cubicBezTo>
                      <a:cubicBezTo>
                        <a:pt x="10603" y="856"/>
                        <a:pt x="10549" y="878"/>
                        <a:pt x="10491" y="907"/>
                      </a:cubicBezTo>
                      <a:cubicBezTo>
                        <a:pt x="10471" y="914"/>
                        <a:pt x="10455" y="923"/>
                        <a:pt x="10439" y="933"/>
                      </a:cubicBezTo>
                      <a:cubicBezTo>
                        <a:pt x="10449" y="923"/>
                        <a:pt x="10459" y="910"/>
                        <a:pt x="10462" y="894"/>
                      </a:cubicBezTo>
                      <a:cubicBezTo>
                        <a:pt x="10465" y="891"/>
                        <a:pt x="10465" y="888"/>
                        <a:pt x="10465" y="888"/>
                      </a:cubicBezTo>
                      <a:cubicBezTo>
                        <a:pt x="10475" y="839"/>
                        <a:pt x="10443" y="791"/>
                        <a:pt x="10400" y="766"/>
                      </a:cubicBezTo>
                      <a:cubicBezTo>
                        <a:pt x="10384" y="756"/>
                        <a:pt x="10362" y="750"/>
                        <a:pt x="10343" y="750"/>
                      </a:cubicBezTo>
                      <a:cubicBezTo>
                        <a:pt x="10317" y="750"/>
                        <a:pt x="10291" y="762"/>
                        <a:pt x="10281" y="788"/>
                      </a:cubicBezTo>
                      <a:cubicBezTo>
                        <a:pt x="10268" y="823"/>
                        <a:pt x="10310" y="878"/>
                        <a:pt x="10272" y="894"/>
                      </a:cubicBezTo>
                      <a:cubicBezTo>
                        <a:pt x="10262" y="898"/>
                        <a:pt x="10255" y="898"/>
                        <a:pt x="10246" y="898"/>
                      </a:cubicBezTo>
                      <a:cubicBezTo>
                        <a:pt x="10223" y="898"/>
                        <a:pt x="10201" y="888"/>
                        <a:pt x="10185" y="869"/>
                      </a:cubicBezTo>
                      <a:cubicBezTo>
                        <a:pt x="10162" y="846"/>
                        <a:pt x="10162" y="814"/>
                        <a:pt x="10169" y="785"/>
                      </a:cubicBezTo>
                      <a:cubicBezTo>
                        <a:pt x="10185" y="730"/>
                        <a:pt x="10236" y="691"/>
                        <a:pt x="10288" y="678"/>
                      </a:cubicBezTo>
                      <a:cubicBezTo>
                        <a:pt x="10298" y="678"/>
                        <a:pt x="10304" y="675"/>
                        <a:pt x="10314" y="675"/>
                      </a:cubicBezTo>
                      <a:cubicBezTo>
                        <a:pt x="10365" y="675"/>
                        <a:pt x="10407" y="704"/>
                        <a:pt x="10459" y="717"/>
                      </a:cubicBezTo>
                      <a:cubicBezTo>
                        <a:pt x="10481" y="727"/>
                        <a:pt x="10510" y="730"/>
                        <a:pt x="10539" y="730"/>
                      </a:cubicBezTo>
                      <a:cubicBezTo>
                        <a:pt x="10568" y="730"/>
                        <a:pt x="10594" y="727"/>
                        <a:pt x="10616" y="714"/>
                      </a:cubicBezTo>
                      <a:cubicBezTo>
                        <a:pt x="10658" y="688"/>
                        <a:pt x="10661" y="624"/>
                        <a:pt x="10629" y="592"/>
                      </a:cubicBezTo>
                      <a:cubicBezTo>
                        <a:pt x="10616" y="579"/>
                        <a:pt x="10600" y="572"/>
                        <a:pt x="10584" y="572"/>
                      </a:cubicBezTo>
                      <a:cubicBezTo>
                        <a:pt x="10578" y="572"/>
                        <a:pt x="10571" y="572"/>
                        <a:pt x="10568" y="576"/>
                      </a:cubicBezTo>
                      <a:cubicBezTo>
                        <a:pt x="10542" y="582"/>
                        <a:pt x="10536" y="598"/>
                        <a:pt x="10523" y="617"/>
                      </a:cubicBezTo>
                      <a:cubicBezTo>
                        <a:pt x="10516" y="630"/>
                        <a:pt x="10503" y="637"/>
                        <a:pt x="10494" y="637"/>
                      </a:cubicBezTo>
                      <a:cubicBezTo>
                        <a:pt x="10475" y="634"/>
                        <a:pt x="10452" y="617"/>
                        <a:pt x="10449" y="598"/>
                      </a:cubicBezTo>
                      <a:cubicBezTo>
                        <a:pt x="10443" y="569"/>
                        <a:pt x="10465" y="540"/>
                        <a:pt x="10484" y="521"/>
                      </a:cubicBezTo>
                      <a:cubicBezTo>
                        <a:pt x="10500" y="508"/>
                        <a:pt x="10513" y="501"/>
                        <a:pt x="10529" y="501"/>
                      </a:cubicBezTo>
                      <a:cubicBezTo>
                        <a:pt x="10536" y="501"/>
                        <a:pt x="10545" y="505"/>
                        <a:pt x="10555" y="508"/>
                      </a:cubicBezTo>
                      <a:cubicBezTo>
                        <a:pt x="10571" y="514"/>
                        <a:pt x="10591" y="524"/>
                        <a:pt x="10607" y="524"/>
                      </a:cubicBezTo>
                      <a:cubicBezTo>
                        <a:pt x="10610" y="524"/>
                        <a:pt x="10613" y="524"/>
                        <a:pt x="10616" y="524"/>
                      </a:cubicBezTo>
                      <a:cubicBezTo>
                        <a:pt x="10664" y="514"/>
                        <a:pt x="10684" y="453"/>
                        <a:pt x="10681" y="411"/>
                      </a:cubicBezTo>
                      <a:cubicBezTo>
                        <a:pt x="10674" y="363"/>
                        <a:pt x="10645" y="321"/>
                        <a:pt x="10607" y="292"/>
                      </a:cubicBezTo>
                      <a:cubicBezTo>
                        <a:pt x="10578" y="270"/>
                        <a:pt x="10545" y="257"/>
                        <a:pt x="10510" y="257"/>
                      </a:cubicBezTo>
                      <a:cubicBezTo>
                        <a:pt x="10494" y="257"/>
                        <a:pt x="10478" y="257"/>
                        <a:pt x="10465" y="263"/>
                      </a:cubicBezTo>
                      <a:cubicBezTo>
                        <a:pt x="10413" y="279"/>
                        <a:pt x="10381" y="328"/>
                        <a:pt x="10413" y="376"/>
                      </a:cubicBezTo>
                      <a:cubicBezTo>
                        <a:pt x="10420" y="385"/>
                        <a:pt x="10426" y="392"/>
                        <a:pt x="10436" y="398"/>
                      </a:cubicBezTo>
                      <a:cubicBezTo>
                        <a:pt x="10446" y="405"/>
                        <a:pt x="10452" y="408"/>
                        <a:pt x="10449" y="424"/>
                      </a:cubicBezTo>
                      <a:cubicBezTo>
                        <a:pt x="10439" y="453"/>
                        <a:pt x="10404" y="469"/>
                        <a:pt x="10375" y="476"/>
                      </a:cubicBezTo>
                      <a:cubicBezTo>
                        <a:pt x="10371" y="476"/>
                        <a:pt x="10365" y="476"/>
                        <a:pt x="10359" y="476"/>
                      </a:cubicBezTo>
                      <a:cubicBezTo>
                        <a:pt x="10352" y="476"/>
                        <a:pt x="10346" y="476"/>
                        <a:pt x="10339" y="473"/>
                      </a:cubicBezTo>
                      <a:cubicBezTo>
                        <a:pt x="10304" y="466"/>
                        <a:pt x="10278" y="437"/>
                        <a:pt x="10275" y="398"/>
                      </a:cubicBezTo>
                      <a:cubicBezTo>
                        <a:pt x="10272" y="373"/>
                        <a:pt x="10278" y="350"/>
                        <a:pt x="10291" y="328"/>
                      </a:cubicBezTo>
                      <a:moveTo>
                        <a:pt x="9277" y="318"/>
                      </a:moveTo>
                      <a:lnTo>
                        <a:pt x="9277" y="318"/>
                      </a:lnTo>
                      <a:cubicBezTo>
                        <a:pt x="9376" y="257"/>
                        <a:pt x="9483" y="234"/>
                        <a:pt x="9598" y="250"/>
                      </a:cubicBezTo>
                      <a:cubicBezTo>
                        <a:pt x="9769" y="276"/>
                        <a:pt x="9927" y="347"/>
                        <a:pt x="10095" y="389"/>
                      </a:cubicBezTo>
                      <a:cubicBezTo>
                        <a:pt x="10123" y="395"/>
                        <a:pt x="10152" y="402"/>
                        <a:pt x="10185" y="408"/>
                      </a:cubicBezTo>
                      <a:cubicBezTo>
                        <a:pt x="10198" y="411"/>
                        <a:pt x="10214" y="414"/>
                        <a:pt x="10230" y="414"/>
                      </a:cubicBezTo>
                      <a:cubicBezTo>
                        <a:pt x="10233" y="414"/>
                        <a:pt x="10243" y="418"/>
                        <a:pt x="10252" y="418"/>
                      </a:cubicBezTo>
                      <a:cubicBezTo>
                        <a:pt x="10259" y="440"/>
                        <a:pt x="10272" y="463"/>
                        <a:pt x="10294" y="479"/>
                      </a:cubicBezTo>
                      <a:cubicBezTo>
                        <a:pt x="10223" y="476"/>
                        <a:pt x="10156" y="466"/>
                        <a:pt x="10085" y="457"/>
                      </a:cubicBezTo>
                      <a:cubicBezTo>
                        <a:pt x="10001" y="444"/>
                        <a:pt x="9921" y="414"/>
                        <a:pt x="9840" y="385"/>
                      </a:cubicBezTo>
                      <a:cubicBezTo>
                        <a:pt x="9769" y="360"/>
                        <a:pt x="9702" y="328"/>
                        <a:pt x="9631" y="308"/>
                      </a:cubicBezTo>
                      <a:cubicBezTo>
                        <a:pt x="9541" y="289"/>
                        <a:pt x="9441" y="295"/>
                        <a:pt x="9354" y="328"/>
                      </a:cubicBezTo>
                      <a:cubicBezTo>
                        <a:pt x="9264" y="357"/>
                        <a:pt x="9164" y="424"/>
                        <a:pt x="9125" y="514"/>
                      </a:cubicBezTo>
                      <a:cubicBezTo>
                        <a:pt x="9109" y="514"/>
                        <a:pt x="9096" y="521"/>
                        <a:pt x="9083" y="524"/>
                      </a:cubicBezTo>
                      <a:cubicBezTo>
                        <a:pt x="9125" y="440"/>
                        <a:pt x="9199" y="369"/>
                        <a:pt x="9277" y="318"/>
                      </a:cubicBezTo>
                      <a:moveTo>
                        <a:pt x="8368" y="328"/>
                      </a:moveTo>
                      <a:lnTo>
                        <a:pt x="8368" y="328"/>
                      </a:lnTo>
                      <a:cubicBezTo>
                        <a:pt x="8384" y="302"/>
                        <a:pt x="8410" y="292"/>
                        <a:pt x="8433" y="276"/>
                      </a:cubicBezTo>
                      <a:cubicBezTo>
                        <a:pt x="8455" y="257"/>
                        <a:pt x="8459" y="234"/>
                        <a:pt x="8462" y="205"/>
                      </a:cubicBezTo>
                      <a:cubicBezTo>
                        <a:pt x="8465" y="173"/>
                        <a:pt x="8488" y="144"/>
                        <a:pt x="8516" y="131"/>
                      </a:cubicBezTo>
                      <a:cubicBezTo>
                        <a:pt x="8545" y="118"/>
                        <a:pt x="8574" y="121"/>
                        <a:pt x="8604" y="128"/>
                      </a:cubicBezTo>
                      <a:cubicBezTo>
                        <a:pt x="8610" y="131"/>
                        <a:pt x="8616" y="128"/>
                        <a:pt x="8620" y="121"/>
                      </a:cubicBezTo>
                      <a:cubicBezTo>
                        <a:pt x="8632" y="86"/>
                        <a:pt x="8626" y="54"/>
                        <a:pt x="8665" y="35"/>
                      </a:cubicBezTo>
                      <a:cubicBezTo>
                        <a:pt x="8690" y="19"/>
                        <a:pt x="8723" y="25"/>
                        <a:pt x="8748" y="41"/>
                      </a:cubicBezTo>
                      <a:cubicBezTo>
                        <a:pt x="8803" y="70"/>
                        <a:pt x="8839" y="125"/>
                        <a:pt x="8861" y="180"/>
                      </a:cubicBezTo>
                      <a:cubicBezTo>
                        <a:pt x="8884" y="231"/>
                        <a:pt x="8909" y="279"/>
                        <a:pt x="8961" y="308"/>
                      </a:cubicBezTo>
                      <a:cubicBezTo>
                        <a:pt x="9000" y="331"/>
                        <a:pt x="9057" y="347"/>
                        <a:pt x="9090" y="308"/>
                      </a:cubicBezTo>
                      <a:cubicBezTo>
                        <a:pt x="9106" y="292"/>
                        <a:pt x="9109" y="266"/>
                        <a:pt x="9106" y="244"/>
                      </a:cubicBezTo>
                      <a:cubicBezTo>
                        <a:pt x="9103" y="228"/>
                        <a:pt x="9093" y="199"/>
                        <a:pt x="9073" y="196"/>
                      </a:cubicBezTo>
                      <a:cubicBezTo>
                        <a:pt x="9067" y="196"/>
                        <a:pt x="9064" y="199"/>
                        <a:pt x="9057" y="202"/>
                      </a:cubicBezTo>
                      <a:cubicBezTo>
                        <a:pt x="9048" y="209"/>
                        <a:pt x="9041" y="215"/>
                        <a:pt x="9029" y="221"/>
                      </a:cubicBezTo>
                      <a:cubicBezTo>
                        <a:pt x="9009" y="228"/>
                        <a:pt x="8984" y="231"/>
                        <a:pt x="8964" y="218"/>
                      </a:cubicBezTo>
                      <a:cubicBezTo>
                        <a:pt x="8935" y="196"/>
                        <a:pt x="8935" y="128"/>
                        <a:pt x="8971" y="109"/>
                      </a:cubicBezTo>
                      <a:cubicBezTo>
                        <a:pt x="9000" y="96"/>
                        <a:pt x="9038" y="109"/>
                        <a:pt x="9067" y="125"/>
                      </a:cubicBezTo>
                      <a:cubicBezTo>
                        <a:pt x="9083" y="134"/>
                        <a:pt x="9099" y="147"/>
                        <a:pt x="9112" y="164"/>
                      </a:cubicBezTo>
                      <a:cubicBezTo>
                        <a:pt x="9132" y="183"/>
                        <a:pt x="9138" y="212"/>
                        <a:pt x="9151" y="234"/>
                      </a:cubicBezTo>
                      <a:cubicBezTo>
                        <a:pt x="9164" y="260"/>
                        <a:pt x="9180" y="286"/>
                        <a:pt x="9206" y="302"/>
                      </a:cubicBezTo>
                      <a:cubicBezTo>
                        <a:pt x="9218" y="305"/>
                        <a:pt x="9228" y="308"/>
                        <a:pt x="9241" y="308"/>
                      </a:cubicBezTo>
                      <a:cubicBezTo>
                        <a:pt x="9183" y="350"/>
                        <a:pt x="9135" y="398"/>
                        <a:pt x="9099" y="453"/>
                      </a:cubicBezTo>
                      <a:cubicBezTo>
                        <a:pt x="9096" y="453"/>
                        <a:pt x="9096" y="453"/>
                        <a:pt x="9090" y="453"/>
                      </a:cubicBezTo>
                      <a:cubicBezTo>
                        <a:pt x="9038" y="469"/>
                        <a:pt x="8964" y="414"/>
                        <a:pt x="8929" y="379"/>
                      </a:cubicBezTo>
                      <a:cubicBezTo>
                        <a:pt x="8887" y="337"/>
                        <a:pt x="8858" y="283"/>
                        <a:pt x="8829" y="228"/>
                      </a:cubicBezTo>
                      <a:cubicBezTo>
                        <a:pt x="8800" y="167"/>
                        <a:pt x="8726" y="118"/>
                        <a:pt x="8674" y="180"/>
                      </a:cubicBezTo>
                      <a:cubicBezTo>
                        <a:pt x="8626" y="144"/>
                        <a:pt x="8536" y="151"/>
                        <a:pt x="8510" y="209"/>
                      </a:cubicBezTo>
                      <a:cubicBezTo>
                        <a:pt x="8507" y="215"/>
                        <a:pt x="8516" y="221"/>
                        <a:pt x="8520" y="215"/>
                      </a:cubicBezTo>
                      <a:cubicBezTo>
                        <a:pt x="8549" y="167"/>
                        <a:pt x="8629" y="164"/>
                        <a:pt x="8671" y="199"/>
                      </a:cubicBezTo>
                      <a:cubicBezTo>
                        <a:pt x="8674" y="205"/>
                        <a:pt x="8681" y="202"/>
                        <a:pt x="8687" y="199"/>
                      </a:cubicBezTo>
                      <a:cubicBezTo>
                        <a:pt x="8723" y="147"/>
                        <a:pt x="8777" y="180"/>
                        <a:pt x="8803" y="218"/>
                      </a:cubicBezTo>
                      <a:cubicBezTo>
                        <a:pt x="8816" y="241"/>
                        <a:pt x="8822" y="263"/>
                        <a:pt x="8832" y="283"/>
                      </a:cubicBezTo>
                      <a:cubicBezTo>
                        <a:pt x="8855" y="321"/>
                        <a:pt x="8880" y="357"/>
                        <a:pt x="8909" y="392"/>
                      </a:cubicBezTo>
                      <a:cubicBezTo>
                        <a:pt x="8945" y="431"/>
                        <a:pt x="9025" y="489"/>
                        <a:pt x="9086" y="476"/>
                      </a:cubicBezTo>
                      <a:cubicBezTo>
                        <a:pt x="9077" y="495"/>
                        <a:pt x="9067" y="511"/>
                        <a:pt x="9061" y="530"/>
                      </a:cubicBezTo>
                      <a:cubicBezTo>
                        <a:pt x="9057" y="537"/>
                        <a:pt x="9025" y="543"/>
                        <a:pt x="9019" y="546"/>
                      </a:cubicBezTo>
                      <a:cubicBezTo>
                        <a:pt x="9009" y="553"/>
                        <a:pt x="8996" y="559"/>
                        <a:pt x="8987" y="563"/>
                      </a:cubicBezTo>
                      <a:cubicBezTo>
                        <a:pt x="8913" y="534"/>
                        <a:pt x="8874" y="469"/>
                        <a:pt x="8839" y="398"/>
                      </a:cubicBezTo>
                      <a:cubicBezTo>
                        <a:pt x="8816" y="350"/>
                        <a:pt x="8790" y="295"/>
                        <a:pt x="8726" y="302"/>
                      </a:cubicBezTo>
                      <a:cubicBezTo>
                        <a:pt x="8723" y="302"/>
                        <a:pt x="8723" y="305"/>
                        <a:pt x="8723" y="308"/>
                      </a:cubicBezTo>
                      <a:cubicBezTo>
                        <a:pt x="8739" y="315"/>
                        <a:pt x="8752" y="318"/>
                        <a:pt x="8768" y="325"/>
                      </a:cubicBezTo>
                      <a:cubicBezTo>
                        <a:pt x="8790" y="341"/>
                        <a:pt x="8803" y="373"/>
                        <a:pt x="8813" y="395"/>
                      </a:cubicBezTo>
                      <a:cubicBezTo>
                        <a:pt x="8829" y="427"/>
                        <a:pt x="8842" y="457"/>
                        <a:pt x="8858" y="485"/>
                      </a:cubicBezTo>
                      <a:cubicBezTo>
                        <a:pt x="8884" y="524"/>
                        <a:pt x="8919" y="559"/>
                        <a:pt x="8961" y="579"/>
                      </a:cubicBezTo>
                      <a:cubicBezTo>
                        <a:pt x="8945" y="588"/>
                        <a:pt x="8929" y="601"/>
                        <a:pt x="8916" y="611"/>
                      </a:cubicBezTo>
                      <a:cubicBezTo>
                        <a:pt x="8871" y="646"/>
                        <a:pt x="8826" y="685"/>
                        <a:pt x="8797" y="733"/>
                      </a:cubicBezTo>
                      <a:cubicBezTo>
                        <a:pt x="8797" y="737"/>
                        <a:pt x="8787" y="750"/>
                        <a:pt x="8777" y="769"/>
                      </a:cubicBezTo>
                      <a:lnTo>
                        <a:pt x="8777" y="769"/>
                      </a:lnTo>
                      <a:cubicBezTo>
                        <a:pt x="8726" y="782"/>
                        <a:pt x="8677" y="794"/>
                        <a:pt x="8626" y="782"/>
                      </a:cubicBezTo>
                      <a:cubicBezTo>
                        <a:pt x="8584" y="772"/>
                        <a:pt x="8549" y="753"/>
                        <a:pt x="8510" y="737"/>
                      </a:cubicBezTo>
                      <a:cubicBezTo>
                        <a:pt x="8459" y="717"/>
                        <a:pt x="8407" y="698"/>
                        <a:pt x="8356" y="727"/>
                      </a:cubicBezTo>
                      <a:cubicBezTo>
                        <a:pt x="8352" y="730"/>
                        <a:pt x="8356" y="733"/>
                        <a:pt x="8359" y="733"/>
                      </a:cubicBezTo>
                      <a:cubicBezTo>
                        <a:pt x="8433" y="701"/>
                        <a:pt x="8513" y="762"/>
                        <a:pt x="8584" y="791"/>
                      </a:cubicBezTo>
                      <a:cubicBezTo>
                        <a:pt x="8645" y="817"/>
                        <a:pt x="8700" y="810"/>
                        <a:pt x="8764" y="794"/>
                      </a:cubicBezTo>
                      <a:cubicBezTo>
                        <a:pt x="8752" y="817"/>
                        <a:pt x="8742" y="839"/>
                        <a:pt x="8742" y="839"/>
                      </a:cubicBezTo>
                      <a:cubicBezTo>
                        <a:pt x="8681" y="856"/>
                        <a:pt x="8626" y="878"/>
                        <a:pt x="8568" y="907"/>
                      </a:cubicBezTo>
                      <a:cubicBezTo>
                        <a:pt x="8549" y="914"/>
                        <a:pt x="8532" y="923"/>
                        <a:pt x="8516" y="933"/>
                      </a:cubicBezTo>
                      <a:cubicBezTo>
                        <a:pt x="8526" y="923"/>
                        <a:pt x="8536" y="910"/>
                        <a:pt x="8539" y="894"/>
                      </a:cubicBezTo>
                      <a:cubicBezTo>
                        <a:pt x="8542" y="891"/>
                        <a:pt x="8542" y="888"/>
                        <a:pt x="8542" y="888"/>
                      </a:cubicBezTo>
                      <a:cubicBezTo>
                        <a:pt x="8552" y="839"/>
                        <a:pt x="8520" y="791"/>
                        <a:pt x="8478" y="766"/>
                      </a:cubicBezTo>
                      <a:cubicBezTo>
                        <a:pt x="8462" y="756"/>
                        <a:pt x="8439" y="750"/>
                        <a:pt x="8420" y="750"/>
                      </a:cubicBezTo>
                      <a:cubicBezTo>
                        <a:pt x="8394" y="750"/>
                        <a:pt x="8368" y="762"/>
                        <a:pt x="8359" y="788"/>
                      </a:cubicBezTo>
                      <a:cubicBezTo>
                        <a:pt x="8346" y="823"/>
                        <a:pt x="8388" y="878"/>
                        <a:pt x="8346" y="894"/>
                      </a:cubicBezTo>
                      <a:cubicBezTo>
                        <a:pt x="8339" y="898"/>
                        <a:pt x="8333" y="898"/>
                        <a:pt x="8323" y="898"/>
                      </a:cubicBezTo>
                      <a:cubicBezTo>
                        <a:pt x="8301" y="898"/>
                        <a:pt x="8278" y="888"/>
                        <a:pt x="8262" y="869"/>
                      </a:cubicBezTo>
                      <a:cubicBezTo>
                        <a:pt x="8240" y="846"/>
                        <a:pt x="8240" y="814"/>
                        <a:pt x="8246" y="785"/>
                      </a:cubicBezTo>
                      <a:cubicBezTo>
                        <a:pt x="8262" y="730"/>
                        <a:pt x="8314" y="691"/>
                        <a:pt x="8365" y="678"/>
                      </a:cubicBezTo>
                      <a:cubicBezTo>
                        <a:pt x="8375" y="678"/>
                        <a:pt x="8381" y="675"/>
                        <a:pt x="8391" y="675"/>
                      </a:cubicBezTo>
                      <a:cubicBezTo>
                        <a:pt x="8442" y="675"/>
                        <a:pt x="8484" y="704"/>
                        <a:pt x="8536" y="717"/>
                      </a:cubicBezTo>
                      <a:cubicBezTo>
                        <a:pt x="8558" y="727"/>
                        <a:pt x="8587" y="730"/>
                        <a:pt x="8616" y="730"/>
                      </a:cubicBezTo>
                      <a:cubicBezTo>
                        <a:pt x="8645" y="730"/>
                        <a:pt x="8671" y="727"/>
                        <a:pt x="8694" y="714"/>
                      </a:cubicBezTo>
                      <a:cubicBezTo>
                        <a:pt x="8736" y="688"/>
                        <a:pt x="8739" y="624"/>
                        <a:pt x="8706" y="592"/>
                      </a:cubicBezTo>
                      <a:cubicBezTo>
                        <a:pt x="8694" y="579"/>
                        <a:pt x="8677" y="572"/>
                        <a:pt x="8661" y="572"/>
                      </a:cubicBezTo>
                      <a:cubicBezTo>
                        <a:pt x="8655" y="572"/>
                        <a:pt x="8648" y="572"/>
                        <a:pt x="8645" y="576"/>
                      </a:cubicBezTo>
                      <a:cubicBezTo>
                        <a:pt x="8620" y="582"/>
                        <a:pt x="8610" y="598"/>
                        <a:pt x="8600" y="617"/>
                      </a:cubicBezTo>
                      <a:cubicBezTo>
                        <a:pt x="8594" y="630"/>
                        <a:pt x="8581" y="637"/>
                        <a:pt x="8571" y="637"/>
                      </a:cubicBezTo>
                      <a:cubicBezTo>
                        <a:pt x="8552" y="634"/>
                        <a:pt x="8529" y="617"/>
                        <a:pt x="8526" y="598"/>
                      </a:cubicBezTo>
                      <a:cubicBezTo>
                        <a:pt x="8520" y="569"/>
                        <a:pt x="8542" y="540"/>
                        <a:pt x="8561" y="521"/>
                      </a:cubicBezTo>
                      <a:cubicBezTo>
                        <a:pt x="8578" y="508"/>
                        <a:pt x="8591" y="501"/>
                        <a:pt x="8607" y="501"/>
                      </a:cubicBezTo>
                      <a:cubicBezTo>
                        <a:pt x="8613" y="501"/>
                        <a:pt x="8623" y="505"/>
                        <a:pt x="8632" y="508"/>
                      </a:cubicBezTo>
                      <a:cubicBezTo>
                        <a:pt x="8648" y="514"/>
                        <a:pt x="8668" y="524"/>
                        <a:pt x="8684" y="524"/>
                      </a:cubicBezTo>
                      <a:cubicBezTo>
                        <a:pt x="8687" y="524"/>
                        <a:pt x="8690" y="524"/>
                        <a:pt x="8694" y="524"/>
                      </a:cubicBezTo>
                      <a:cubicBezTo>
                        <a:pt x="8742" y="514"/>
                        <a:pt x="8761" y="453"/>
                        <a:pt x="8758" y="411"/>
                      </a:cubicBezTo>
                      <a:cubicBezTo>
                        <a:pt x="8752" y="363"/>
                        <a:pt x="8723" y="321"/>
                        <a:pt x="8684" y="292"/>
                      </a:cubicBezTo>
                      <a:cubicBezTo>
                        <a:pt x="8655" y="270"/>
                        <a:pt x="8623" y="257"/>
                        <a:pt x="8587" y="257"/>
                      </a:cubicBezTo>
                      <a:cubicBezTo>
                        <a:pt x="8571" y="257"/>
                        <a:pt x="8555" y="257"/>
                        <a:pt x="8542" y="263"/>
                      </a:cubicBezTo>
                      <a:cubicBezTo>
                        <a:pt x="8491" y="279"/>
                        <a:pt x="8459" y="328"/>
                        <a:pt x="8491" y="376"/>
                      </a:cubicBezTo>
                      <a:cubicBezTo>
                        <a:pt x="8497" y="385"/>
                        <a:pt x="8504" y="392"/>
                        <a:pt x="8513" y="398"/>
                      </a:cubicBezTo>
                      <a:cubicBezTo>
                        <a:pt x="8523" y="405"/>
                        <a:pt x="8529" y="408"/>
                        <a:pt x="8526" y="424"/>
                      </a:cubicBezTo>
                      <a:cubicBezTo>
                        <a:pt x="8516" y="453"/>
                        <a:pt x="8481" y="469"/>
                        <a:pt x="8452" y="476"/>
                      </a:cubicBezTo>
                      <a:cubicBezTo>
                        <a:pt x="8449" y="476"/>
                        <a:pt x="8442" y="476"/>
                        <a:pt x="8436" y="476"/>
                      </a:cubicBezTo>
                      <a:cubicBezTo>
                        <a:pt x="8420" y="476"/>
                        <a:pt x="8404" y="473"/>
                        <a:pt x="8391" y="463"/>
                      </a:cubicBezTo>
                      <a:cubicBezTo>
                        <a:pt x="8372" y="450"/>
                        <a:pt x="8356" y="427"/>
                        <a:pt x="8352" y="398"/>
                      </a:cubicBezTo>
                      <a:cubicBezTo>
                        <a:pt x="8349" y="373"/>
                        <a:pt x="8356" y="350"/>
                        <a:pt x="8368" y="328"/>
                      </a:cubicBezTo>
                      <a:moveTo>
                        <a:pt x="7354" y="318"/>
                      </a:moveTo>
                      <a:lnTo>
                        <a:pt x="7354" y="318"/>
                      </a:lnTo>
                      <a:cubicBezTo>
                        <a:pt x="7454" y="257"/>
                        <a:pt x="7560" y="234"/>
                        <a:pt x="7676" y="250"/>
                      </a:cubicBezTo>
                      <a:cubicBezTo>
                        <a:pt x="7847" y="276"/>
                        <a:pt x="8004" y="347"/>
                        <a:pt x="8172" y="389"/>
                      </a:cubicBezTo>
                      <a:cubicBezTo>
                        <a:pt x="8201" y="395"/>
                        <a:pt x="8230" y="402"/>
                        <a:pt x="8262" y="408"/>
                      </a:cubicBezTo>
                      <a:cubicBezTo>
                        <a:pt x="8275" y="411"/>
                        <a:pt x="8291" y="414"/>
                        <a:pt x="8307" y="414"/>
                      </a:cubicBezTo>
                      <a:cubicBezTo>
                        <a:pt x="8310" y="414"/>
                        <a:pt x="8320" y="418"/>
                        <a:pt x="8330" y="418"/>
                      </a:cubicBezTo>
                      <a:cubicBezTo>
                        <a:pt x="8336" y="440"/>
                        <a:pt x="8349" y="463"/>
                        <a:pt x="8372" y="479"/>
                      </a:cubicBezTo>
                      <a:cubicBezTo>
                        <a:pt x="8301" y="476"/>
                        <a:pt x="8233" y="466"/>
                        <a:pt x="8162" y="457"/>
                      </a:cubicBezTo>
                      <a:cubicBezTo>
                        <a:pt x="8079" y="444"/>
                        <a:pt x="7998" y="414"/>
                        <a:pt x="7917" y="385"/>
                      </a:cubicBezTo>
                      <a:cubicBezTo>
                        <a:pt x="7847" y="360"/>
                        <a:pt x="7779" y="328"/>
                        <a:pt x="7708" y="308"/>
                      </a:cubicBezTo>
                      <a:cubicBezTo>
                        <a:pt x="7618" y="289"/>
                        <a:pt x="7518" y="295"/>
                        <a:pt x="7431" y="328"/>
                      </a:cubicBezTo>
                      <a:cubicBezTo>
                        <a:pt x="7341" y="357"/>
                        <a:pt x="7241" y="424"/>
                        <a:pt x="7202" y="514"/>
                      </a:cubicBezTo>
                      <a:cubicBezTo>
                        <a:pt x="7186" y="514"/>
                        <a:pt x="7174" y="521"/>
                        <a:pt x="7161" y="524"/>
                      </a:cubicBezTo>
                      <a:cubicBezTo>
                        <a:pt x="7202" y="440"/>
                        <a:pt x="7273" y="369"/>
                        <a:pt x="7354" y="318"/>
                      </a:cubicBezTo>
                      <a:moveTo>
                        <a:pt x="6446" y="328"/>
                      </a:moveTo>
                      <a:lnTo>
                        <a:pt x="6446" y="328"/>
                      </a:lnTo>
                      <a:cubicBezTo>
                        <a:pt x="6462" y="302"/>
                        <a:pt x="6488" y="292"/>
                        <a:pt x="6510" y="276"/>
                      </a:cubicBezTo>
                      <a:cubicBezTo>
                        <a:pt x="6533" y="257"/>
                        <a:pt x="6536" y="234"/>
                        <a:pt x="6539" y="205"/>
                      </a:cubicBezTo>
                      <a:cubicBezTo>
                        <a:pt x="6542" y="173"/>
                        <a:pt x="6565" y="144"/>
                        <a:pt x="6594" y="131"/>
                      </a:cubicBezTo>
                      <a:cubicBezTo>
                        <a:pt x="6623" y="118"/>
                        <a:pt x="6652" y="121"/>
                        <a:pt x="6681" y="128"/>
                      </a:cubicBezTo>
                      <a:cubicBezTo>
                        <a:pt x="6687" y="131"/>
                        <a:pt x="6694" y="128"/>
                        <a:pt x="6697" y="121"/>
                      </a:cubicBezTo>
                      <a:cubicBezTo>
                        <a:pt x="6710" y="86"/>
                        <a:pt x="6703" y="54"/>
                        <a:pt x="6742" y="35"/>
                      </a:cubicBezTo>
                      <a:cubicBezTo>
                        <a:pt x="6768" y="19"/>
                        <a:pt x="6800" y="25"/>
                        <a:pt x="6826" y="41"/>
                      </a:cubicBezTo>
                      <a:cubicBezTo>
                        <a:pt x="6881" y="70"/>
                        <a:pt x="6916" y="125"/>
                        <a:pt x="6938" y="180"/>
                      </a:cubicBezTo>
                      <a:cubicBezTo>
                        <a:pt x="6961" y="231"/>
                        <a:pt x="6987" y="279"/>
                        <a:pt x="7038" y="308"/>
                      </a:cubicBezTo>
                      <a:cubicBezTo>
                        <a:pt x="7077" y="331"/>
                        <a:pt x="7135" y="347"/>
                        <a:pt x="7167" y="308"/>
                      </a:cubicBezTo>
                      <a:cubicBezTo>
                        <a:pt x="7183" y="292"/>
                        <a:pt x="7186" y="266"/>
                        <a:pt x="7183" y="244"/>
                      </a:cubicBezTo>
                      <a:cubicBezTo>
                        <a:pt x="7180" y="228"/>
                        <a:pt x="7170" y="199"/>
                        <a:pt x="7151" y="196"/>
                      </a:cubicBezTo>
                      <a:cubicBezTo>
                        <a:pt x="7145" y="196"/>
                        <a:pt x="7141" y="199"/>
                        <a:pt x="7135" y="202"/>
                      </a:cubicBezTo>
                      <a:cubicBezTo>
                        <a:pt x="7125" y="209"/>
                        <a:pt x="7119" y="215"/>
                        <a:pt x="7106" y="221"/>
                      </a:cubicBezTo>
                      <a:cubicBezTo>
                        <a:pt x="7086" y="228"/>
                        <a:pt x="7061" y="231"/>
                        <a:pt x="7042" y="218"/>
                      </a:cubicBezTo>
                      <a:cubicBezTo>
                        <a:pt x="7013" y="196"/>
                        <a:pt x="7013" y="128"/>
                        <a:pt x="7048" y="109"/>
                      </a:cubicBezTo>
                      <a:cubicBezTo>
                        <a:pt x="7077" y="96"/>
                        <a:pt x="7115" y="109"/>
                        <a:pt x="7145" y="125"/>
                      </a:cubicBezTo>
                      <a:cubicBezTo>
                        <a:pt x="7161" y="134"/>
                        <a:pt x="7177" y="147"/>
                        <a:pt x="7190" y="164"/>
                      </a:cubicBezTo>
                      <a:cubicBezTo>
                        <a:pt x="7209" y="183"/>
                        <a:pt x="7215" y="212"/>
                        <a:pt x="7228" y="234"/>
                      </a:cubicBezTo>
                      <a:cubicBezTo>
                        <a:pt x="7241" y="260"/>
                        <a:pt x="7257" y="286"/>
                        <a:pt x="7283" y="302"/>
                      </a:cubicBezTo>
                      <a:cubicBezTo>
                        <a:pt x="7296" y="305"/>
                        <a:pt x="7306" y="308"/>
                        <a:pt x="7318" y="308"/>
                      </a:cubicBezTo>
                      <a:cubicBezTo>
                        <a:pt x="7260" y="350"/>
                        <a:pt x="7212" y="398"/>
                        <a:pt x="7177" y="453"/>
                      </a:cubicBezTo>
                      <a:cubicBezTo>
                        <a:pt x="7174" y="453"/>
                        <a:pt x="7174" y="453"/>
                        <a:pt x="7167" y="453"/>
                      </a:cubicBezTo>
                      <a:cubicBezTo>
                        <a:pt x="7115" y="469"/>
                        <a:pt x="7042" y="414"/>
                        <a:pt x="7006" y="379"/>
                      </a:cubicBezTo>
                      <a:cubicBezTo>
                        <a:pt x="6964" y="337"/>
                        <a:pt x="6935" y="283"/>
                        <a:pt x="6906" y="228"/>
                      </a:cubicBezTo>
                      <a:cubicBezTo>
                        <a:pt x="6877" y="167"/>
                        <a:pt x="6803" y="118"/>
                        <a:pt x="6752" y="180"/>
                      </a:cubicBezTo>
                      <a:cubicBezTo>
                        <a:pt x="6703" y="144"/>
                        <a:pt x="6613" y="151"/>
                        <a:pt x="6587" y="209"/>
                      </a:cubicBezTo>
                      <a:cubicBezTo>
                        <a:pt x="6584" y="215"/>
                        <a:pt x="6594" y="221"/>
                        <a:pt x="6597" y="215"/>
                      </a:cubicBezTo>
                      <a:cubicBezTo>
                        <a:pt x="6626" y="167"/>
                        <a:pt x="6706" y="164"/>
                        <a:pt x="6748" y="199"/>
                      </a:cubicBezTo>
                      <a:cubicBezTo>
                        <a:pt x="6752" y="205"/>
                        <a:pt x="6758" y="202"/>
                        <a:pt x="6765" y="199"/>
                      </a:cubicBezTo>
                      <a:cubicBezTo>
                        <a:pt x="6800" y="147"/>
                        <a:pt x="6855" y="180"/>
                        <a:pt x="6881" y="218"/>
                      </a:cubicBezTo>
                      <a:cubicBezTo>
                        <a:pt x="6893" y="241"/>
                        <a:pt x="6900" y="263"/>
                        <a:pt x="6909" y="283"/>
                      </a:cubicBezTo>
                      <a:cubicBezTo>
                        <a:pt x="6932" y="321"/>
                        <a:pt x="6958" y="357"/>
                        <a:pt x="6987" y="392"/>
                      </a:cubicBezTo>
                      <a:cubicBezTo>
                        <a:pt x="7022" y="431"/>
                        <a:pt x="7103" y="489"/>
                        <a:pt x="7164" y="476"/>
                      </a:cubicBezTo>
                      <a:cubicBezTo>
                        <a:pt x="7154" y="495"/>
                        <a:pt x="7145" y="511"/>
                        <a:pt x="7138" y="530"/>
                      </a:cubicBezTo>
                      <a:cubicBezTo>
                        <a:pt x="7135" y="537"/>
                        <a:pt x="7103" y="543"/>
                        <a:pt x="7096" y="546"/>
                      </a:cubicBezTo>
                      <a:cubicBezTo>
                        <a:pt x="7086" y="553"/>
                        <a:pt x="7074" y="559"/>
                        <a:pt x="7064" y="563"/>
                      </a:cubicBezTo>
                      <a:cubicBezTo>
                        <a:pt x="6990" y="534"/>
                        <a:pt x="6951" y="469"/>
                        <a:pt x="6916" y="398"/>
                      </a:cubicBezTo>
                      <a:cubicBezTo>
                        <a:pt x="6893" y="350"/>
                        <a:pt x="6868" y="295"/>
                        <a:pt x="6803" y="302"/>
                      </a:cubicBezTo>
                      <a:cubicBezTo>
                        <a:pt x="6800" y="302"/>
                        <a:pt x="6797" y="305"/>
                        <a:pt x="6800" y="308"/>
                      </a:cubicBezTo>
                      <a:cubicBezTo>
                        <a:pt x="6816" y="315"/>
                        <a:pt x="6829" y="318"/>
                        <a:pt x="6845" y="325"/>
                      </a:cubicBezTo>
                      <a:cubicBezTo>
                        <a:pt x="6868" y="341"/>
                        <a:pt x="6881" y="373"/>
                        <a:pt x="6890" y="395"/>
                      </a:cubicBezTo>
                      <a:cubicBezTo>
                        <a:pt x="6906" y="427"/>
                        <a:pt x="6919" y="457"/>
                        <a:pt x="6935" y="485"/>
                      </a:cubicBezTo>
                      <a:cubicBezTo>
                        <a:pt x="6961" y="524"/>
                        <a:pt x="6996" y="559"/>
                        <a:pt x="7038" y="579"/>
                      </a:cubicBezTo>
                      <a:cubicBezTo>
                        <a:pt x="7022" y="588"/>
                        <a:pt x="7006" y="601"/>
                        <a:pt x="6993" y="611"/>
                      </a:cubicBezTo>
                      <a:cubicBezTo>
                        <a:pt x="6948" y="646"/>
                        <a:pt x="6903" y="685"/>
                        <a:pt x="6874" y="733"/>
                      </a:cubicBezTo>
                      <a:cubicBezTo>
                        <a:pt x="6874" y="737"/>
                        <a:pt x="6864" y="750"/>
                        <a:pt x="6855" y="769"/>
                      </a:cubicBezTo>
                      <a:lnTo>
                        <a:pt x="6851" y="769"/>
                      </a:lnTo>
                      <a:cubicBezTo>
                        <a:pt x="6803" y="782"/>
                        <a:pt x="6755" y="794"/>
                        <a:pt x="6703" y="782"/>
                      </a:cubicBezTo>
                      <a:cubicBezTo>
                        <a:pt x="6661" y="772"/>
                        <a:pt x="6626" y="753"/>
                        <a:pt x="6587" y="737"/>
                      </a:cubicBezTo>
                      <a:cubicBezTo>
                        <a:pt x="6536" y="717"/>
                        <a:pt x="6484" y="698"/>
                        <a:pt x="6433" y="727"/>
                      </a:cubicBezTo>
                      <a:cubicBezTo>
                        <a:pt x="6429" y="730"/>
                        <a:pt x="6433" y="733"/>
                        <a:pt x="6436" y="733"/>
                      </a:cubicBezTo>
                      <a:cubicBezTo>
                        <a:pt x="6510" y="701"/>
                        <a:pt x="6591" y="762"/>
                        <a:pt x="6661" y="791"/>
                      </a:cubicBezTo>
                      <a:cubicBezTo>
                        <a:pt x="6723" y="817"/>
                        <a:pt x="6777" y="810"/>
                        <a:pt x="6842" y="794"/>
                      </a:cubicBezTo>
                      <a:cubicBezTo>
                        <a:pt x="6829" y="817"/>
                        <a:pt x="6819" y="839"/>
                        <a:pt x="6819" y="839"/>
                      </a:cubicBezTo>
                      <a:cubicBezTo>
                        <a:pt x="6758" y="856"/>
                        <a:pt x="6703" y="878"/>
                        <a:pt x="6645" y="907"/>
                      </a:cubicBezTo>
                      <a:cubicBezTo>
                        <a:pt x="6626" y="914"/>
                        <a:pt x="6610" y="923"/>
                        <a:pt x="6594" y="933"/>
                      </a:cubicBezTo>
                      <a:cubicBezTo>
                        <a:pt x="6603" y="923"/>
                        <a:pt x="6613" y="910"/>
                        <a:pt x="6616" y="894"/>
                      </a:cubicBezTo>
                      <a:cubicBezTo>
                        <a:pt x="6620" y="891"/>
                        <a:pt x="6620" y="888"/>
                        <a:pt x="6620" y="888"/>
                      </a:cubicBezTo>
                      <a:cubicBezTo>
                        <a:pt x="6629" y="839"/>
                        <a:pt x="6597" y="791"/>
                        <a:pt x="6555" y="766"/>
                      </a:cubicBezTo>
                      <a:cubicBezTo>
                        <a:pt x="6539" y="756"/>
                        <a:pt x="6517" y="750"/>
                        <a:pt x="6497" y="750"/>
                      </a:cubicBezTo>
                      <a:cubicBezTo>
                        <a:pt x="6471" y="750"/>
                        <a:pt x="6446" y="762"/>
                        <a:pt x="6436" y="788"/>
                      </a:cubicBezTo>
                      <a:cubicBezTo>
                        <a:pt x="6423" y="823"/>
                        <a:pt x="6465" y="878"/>
                        <a:pt x="6423" y="894"/>
                      </a:cubicBezTo>
                      <a:cubicBezTo>
                        <a:pt x="6417" y="898"/>
                        <a:pt x="6410" y="898"/>
                        <a:pt x="6401" y="898"/>
                      </a:cubicBezTo>
                      <a:cubicBezTo>
                        <a:pt x="6378" y="898"/>
                        <a:pt x="6356" y="888"/>
                        <a:pt x="6339" y="869"/>
                      </a:cubicBezTo>
                      <a:cubicBezTo>
                        <a:pt x="6317" y="846"/>
                        <a:pt x="6317" y="814"/>
                        <a:pt x="6323" y="785"/>
                      </a:cubicBezTo>
                      <a:cubicBezTo>
                        <a:pt x="6339" y="730"/>
                        <a:pt x="6391" y="691"/>
                        <a:pt x="6442" y="678"/>
                      </a:cubicBezTo>
                      <a:cubicBezTo>
                        <a:pt x="6452" y="678"/>
                        <a:pt x="6458" y="675"/>
                        <a:pt x="6465" y="675"/>
                      </a:cubicBezTo>
                      <a:cubicBezTo>
                        <a:pt x="6520" y="675"/>
                        <a:pt x="6561" y="704"/>
                        <a:pt x="6613" y="717"/>
                      </a:cubicBezTo>
                      <a:cubicBezTo>
                        <a:pt x="6636" y="727"/>
                        <a:pt x="6665" y="730"/>
                        <a:pt x="6694" y="730"/>
                      </a:cubicBezTo>
                      <a:cubicBezTo>
                        <a:pt x="6723" y="730"/>
                        <a:pt x="6748" y="727"/>
                        <a:pt x="6771" y="714"/>
                      </a:cubicBezTo>
                      <a:cubicBezTo>
                        <a:pt x="6813" y="688"/>
                        <a:pt x="6816" y="624"/>
                        <a:pt x="6784" y="592"/>
                      </a:cubicBezTo>
                      <a:cubicBezTo>
                        <a:pt x="6771" y="579"/>
                        <a:pt x="6755" y="572"/>
                        <a:pt x="6739" y="572"/>
                      </a:cubicBezTo>
                      <a:cubicBezTo>
                        <a:pt x="6732" y="572"/>
                        <a:pt x="6726" y="572"/>
                        <a:pt x="6723" y="576"/>
                      </a:cubicBezTo>
                      <a:cubicBezTo>
                        <a:pt x="6697" y="582"/>
                        <a:pt x="6687" y="598"/>
                        <a:pt x="6677" y="617"/>
                      </a:cubicBezTo>
                      <a:cubicBezTo>
                        <a:pt x="6671" y="630"/>
                        <a:pt x="6658" y="637"/>
                        <a:pt x="6649" y="637"/>
                      </a:cubicBezTo>
                      <a:cubicBezTo>
                        <a:pt x="6629" y="634"/>
                        <a:pt x="6607" y="617"/>
                        <a:pt x="6603" y="598"/>
                      </a:cubicBezTo>
                      <a:cubicBezTo>
                        <a:pt x="6597" y="569"/>
                        <a:pt x="6620" y="540"/>
                        <a:pt x="6639" y="521"/>
                      </a:cubicBezTo>
                      <a:cubicBezTo>
                        <a:pt x="6655" y="508"/>
                        <a:pt x="6668" y="501"/>
                        <a:pt x="6684" y="501"/>
                      </a:cubicBezTo>
                      <a:cubicBezTo>
                        <a:pt x="6690" y="501"/>
                        <a:pt x="6700" y="505"/>
                        <a:pt x="6710" y="508"/>
                      </a:cubicBezTo>
                      <a:cubicBezTo>
                        <a:pt x="6726" y="514"/>
                        <a:pt x="6745" y="524"/>
                        <a:pt x="6761" y="524"/>
                      </a:cubicBezTo>
                      <a:cubicBezTo>
                        <a:pt x="6765" y="524"/>
                        <a:pt x="6768" y="524"/>
                        <a:pt x="6771" y="524"/>
                      </a:cubicBezTo>
                      <a:cubicBezTo>
                        <a:pt x="6819" y="514"/>
                        <a:pt x="6838" y="453"/>
                        <a:pt x="6835" y="411"/>
                      </a:cubicBezTo>
                      <a:cubicBezTo>
                        <a:pt x="6829" y="363"/>
                        <a:pt x="6800" y="321"/>
                        <a:pt x="6761" y="292"/>
                      </a:cubicBezTo>
                      <a:cubicBezTo>
                        <a:pt x="6732" y="270"/>
                        <a:pt x="6700" y="257"/>
                        <a:pt x="6665" y="257"/>
                      </a:cubicBezTo>
                      <a:cubicBezTo>
                        <a:pt x="6649" y="257"/>
                        <a:pt x="6633" y="257"/>
                        <a:pt x="6616" y="263"/>
                      </a:cubicBezTo>
                      <a:cubicBezTo>
                        <a:pt x="6568" y="279"/>
                        <a:pt x="6536" y="328"/>
                        <a:pt x="6568" y="376"/>
                      </a:cubicBezTo>
                      <a:cubicBezTo>
                        <a:pt x="6574" y="385"/>
                        <a:pt x="6581" y="392"/>
                        <a:pt x="6591" y="398"/>
                      </a:cubicBezTo>
                      <a:cubicBezTo>
                        <a:pt x="6600" y="405"/>
                        <a:pt x="6607" y="408"/>
                        <a:pt x="6603" y="424"/>
                      </a:cubicBezTo>
                      <a:cubicBezTo>
                        <a:pt x="6594" y="453"/>
                        <a:pt x="6558" y="469"/>
                        <a:pt x="6529" y="476"/>
                      </a:cubicBezTo>
                      <a:cubicBezTo>
                        <a:pt x="6523" y="476"/>
                        <a:pt x="6520" y="476"/>
                        <a:pt x="6513" y="476"/>
                      </a:cubicBezTo>
                      <a:cubicBezTo>
                        <a:pt x="6501" y="476"/>
                        <a:pt x="6488" y="473"/>
                        <a:pt x="6475" y="466"/>
                      </a:cubicBezTo>
                      <a:cubicBezTo>
                        <a:pt x="6452" y="457"/>
                        <a:pt x="6433" y="431"/>
                        <a:pt x="6429" y="398"/>
                      </a:cubicBezTo>
                      <a:cubicBezTo>
                        <a:pt x="6426" y="373"/>
                        <a:pt x="6433" y="350"/>
                        <a:pt x="6446" y="328"/>
                      </a:cubicBezTo>
                      <a:moveTo>
                        <a:pt x="5431" y="318"/>
                      </a:moveTo>
                      <a:lnTo>
                        <a:pt x="5431" y="318"/>
                      </a:lnTo>
                      <a:cubicBezTo>
                        <a:pt x="5531" y="257"/>
                        <a:pt x="5637" y="234"/>
                        <a:pt x="5753" y="250"/>
                      </a:cubicBezTo>
                      <a:cubicBezTo>
                        <a:pt x="5924" y="276"/>
                        <a:pt x="6082" y="347"/>
                        <a:pt x="6249" y="389"/>
                      </a:cubicBezTo>
                      <a:cubicBezTo>
                        <a:pt x="6278" y="395"/>
                        <a:pt x="6307" y="402"/>
                        <a:pt x="6339" y="408"/>
                      </a:cubicBezTo>
                      <a:cubicBezTo>
                        <a:pt x="6352" y="411"/>
                        <a:pt x="6368" y="414"/>
                        <a:pt x="6385" y="414"/>
                      </a:cubicBezTo>
                      <a:cubicBezTo>
                        <a:pt x="6388" y="414"/>
                        <a:pt x="6397" y="418"/>
                        <a:pt x="6407" y="418"/>
                      </a:cubicBezTo>
                      <a:cubicBezTo>
                        <a:pt x="6413" y="440"/>
                        <a:pt x="6426" y="463"/>
                        <a:pt x="6449" y="479"/>
                      </a:cubicBezTo>
                      <a:cubicBezTo>
                        <a:pt x="6378" y="476"/>
                        <a:pt x="6310" y="466"/>
                        <a:pt x="6240" y="457"/>
                      </a:cubicBezTo>
                      <a:cubicBezTo>
                        <a:pt x="6156" y="444"/>
                        <a:pt x="6075" y="414"/>
                        <a:pt x="5995" y="385"/>
                      </a:cubicBezTo>
                      <a:cubicBezTo>
                        <a:pt x="5924" y="360"/>
                        <a:pt x="5856" y="328"/>
                        <a:pt x="5785" y="308"/>
                      </a:cubicBezTo>
                      <a:cubicBezTo>
                        <a:pt x="5695" y="289"/>
                        <a:pt x="5595" y="295"/>
                        <a:pt x="5508" y="328"/>
                      </a:cubicBezTo>
                      <a:cubicBezTo>
                        <a:pt x="5418" y="357"/>
                        <a:pt x="5319" y="424"/>
                        <a:pt x="5280" y="514"/>
                      </a:cubicBezTo>
                      <a:cubicBezTo>
                        <a:pt x="5264" y="514"/>
                        <a:pt x="5251" y="521"/>
                        <a:pt x="5235" y="524"/>
                      </a:cubicBezTo>
                      <a:cubicBezTo>
                        <a:pt x="5280" y="440"/>
                        <a:pt x="5351" y="369"/>
                        <a:pt x="5431" y="318"/>
                      </a:cubicBezTo>
                      <a:moveTo>
                        <a:pt x="4523" y="328"/>
                      </a:moveTo>
                      <a:lnTo>
                        <a:pt x="4523" y="328"/>
                      </a:lnTo>
                      <a:cubicBezTo>
                        <a:pt x="4539" y="302"/>
                        <a:pt x="4565" y="292"/>
                        <a:pt x="4587" y="276"/>
                      </a:cubicBezTo>
                      <a:cubicBezTo>
                        <a:pt x="4610" y="257"/>
                        <a:pt x="4613" y="234"/>
                        <a:pt x="4616" y="205"/>
                      </a:cubicBezTo>
                      <a:cubicBezTo>
                        <a:pt x="4620" y="173"/>
                        <a:pt x="4642" y="144"/>
                        <a:pt x="4671" y="131"/>
                      </a:cubicBezTo>
                      <a:cubicBezTo>
                        <a:pt x="4700" y="118"/>
                        <a:pt x="4729" y="121"/>
                        <a:pt x="4758" y="128"/>
                      </a:cubicBezTo>
                      <a:cubicBezTo>
                        <a:pt x="4765" y="131"/>
                        <a:pt x="4771" y="128"/>
                        <a:pt x="4774" y="121"/>
                      </a:cubicBezTo>
                      <a:cubicBezTo>
                        <a:pt x="4787" y="86"/>
                        <a:pt x="4781" y="54"/>
                        <a:pt x="4819" y="35"/>
                      </a:cubicBezTo>
                      <a:cubicBezTo>
                        <a:pt x="4845" y="19"/>
                        <a:pt x="4877" y="25"/>
                        <a:pt x="4903" y="41"/>
                      </a:cubicBezTo>
                      <a:cubicBezTo>
                        <a:pt x="4958" y="70"/>
                        <a:pt x="4993" y="125"/>
                        <a:pt x="5016" y="180"/>
                      </a:cubicBezTo>
                      <a:cubicBezTo>
                        <a:pt x="5038" y="231"/>
                        <a:pt x="5064" y="279"/>
                        <a:pt x="5115" y="308"/>
                      </a:cubicBezTo>
                      <a:cubicBezTo>
                        <a:pt x="5154" y="331"/>
                        <a:pt x="5212" y="347"/>
                        <a:pt x="5244" y="308"/>
                      </a:cubicBezTo>
                      <a:cubicBezTo>
                        <a:pt x="5260" y="292"/>
                        <a:pt x="5264" y="266"/>
                        <a:pt x="5260" y="244"/>
                      </a:cubicBezTo>
                      <a:cubicBezTo>
                        <a:pt x="5257" y="228"/>
                        <a:pt x="5247" y="199"/>
                        <a:pt x="5228" y="196"/>
                      </a:cubicBezTo>
                      <a:cubicBezTo>
                        <a:pt x="5222" y="196"/>
                        <a:pt x="5215" y="199"/>
                        <a:pt x="5212" y="202"/>
                      </a:cubicBezTo>
                      <a:cubicBezTo>
                        <a:pt x="5203" y="209"/>
                        <a:pt x="5196" y="215"/>
                        <a:pt x="5183" y="221"/>
                      </a:cubicBezTo>
                      <a:cubicBezTo>
                        <a:pt x="5164" y="228"/>
                        <a:pt x="5138" y="231"/>
                        <a:pt x="5119" y="218"/>
                      </a:cubicBezTo>
                      <a:cubicBezTo>
                        <a:pt x="5090" y="196"/>
                        <a:pt x="5090" y="128"/>
                        <a:pt x="5125" y="109"/>
                      </a:cubicBezTo>
                      <a:cubicBezTo>
                        <a:pt x="5154" y="96"/>
                        <a:pt x="5193" y="109"/>
                        <a:pt x="5222" y="125"/>
                      </a:cubicBezTo>
                      <a:cubicBezTo>
                        <a:pt x="5238" y="134"/>
                        <a:pt x="5254" y="147"/>
                        <a:pt x="5267" y="164"/>
                      </a:cubicBezTo>
                      <a:cubicBezTo>
                        <a:pt x="5286" y="183"/>
                        <a:pt x="5293" y="212"/>
                        <a:pt x="5306" y="234"/>
                      </a:cubicBezTo>
                      <a:cubicBezTo>
                        <a:pt x="5319" y="260"/>
                        <a:pt x="5335" y="286"/>
                        <a:pt x="5360" y="302"/>
                      </a:cubicBezTo>
                      <a:cubicBezTo>
                        <a:pt x="5373" y="305"/>
                        <a:pt x="5383" y="308"/>
                        <a:pt x="5392" y="308"/>
                      </a:cubicBezTo>
                      <a:cubicBezTo>
                        <a:pt x="5338" y="350"/>
                        <a:pt x="5290" y="398"/>
                        <a:pt x="5254" y="453"/>
                      </a:cubicBezTo>
                      <a:cubicBezTo>
                        <a:pt x="5251" y="453"/>
                        <a:pt x="5251" y="453"/>
                        <a:pt x="5244" y="453"/>
                      </a:cubicBezTo>
                      <a:cubicBezTo>
                        <a:pt x="5193" y="469"/>
                        <a:pt x="5119" y="414"/>
                        <a:pt x="5083" y="379"/>
                      </a:cubicBezTo>
                      <a:cubicBezTo>
                        <a:pt x="5042" y="337"/>
                        <a:pt x="5012" y="283"/>
                        <a:pt x="4983" y="228"/>
                      </a:cubicBezTo>
                      <a:cubicBezTo>
                        <a:pt x="4955" y="167"/>
                        <a:pt x="4880" y="118"/>
                        <a:pt x="4829" y="180"/>
                      </a:cubicBezTo>
                      <a:cubicBezTo>
                        <a:pt x="4781" y="144"/>
                        <a:pt x="4690" y="151"/>
                        <a:pt x="4665" y="209"/>
                      </a:cubicBezTo>
                      <a:cubicBezTo>
                        <a:pt x="4662" y="215"/>
                        <a:pt x="4671" y="221"/>
                        <a:pt x="4674" y="215"/>
                      </a:cubicBezTo>
                      <a:cubicBezTo>
                        <a:pt x="4703" y="167"/>
                        <a:pt x="4784" y="164"/>
                        <a:pt x="4826" y="199"/>
                      </a:cubicBezTo>
                      <a:cubicBezTo>
                        <a:pt x="4829" y="205"/>
                        <a:pt x="4835" y="202"/>
                        <a:pt x="4842" y="199"/>
                      </a:cubicBezTo>
                      <a:cubicBezTo>
                        <a:pt x="4877" y="147"/>
                        <a:pt x="4932" y="180"/>
                        <a:pt x="4958" y="218"/>
                      </a:cubicBezTo>
                      <a:cubicBezTo>
                        <a:pt x="4971" y="241"/>
                        <a:pt x="4977" y="263"/>
                        <a:pt x="4987" y="283"/>
                      </a:cubicBezTo>
                      <a:cubicBezTo>
                        <a:pt x="5009" y="321"/>
                        <a:pt x="5035" y="357"/>
                        <a:pt x="5064" y="392"/>
                      </a:cubicBezTo>
                      <a:cubicBezTo>
                        <a:pt x="5099" y="431"/>
                        <a:pt x="5180" y="489"/>
                        <a:pt x="5241" y="476"/>
                      </a:cubicBezTo>
                      <a:cubicBezTo>
                        <a:pt x="5231" y="495"/>
                        <a:pt x="5222" y="511"/>
                        <a:pt x="5215" y="530"/>
                      </a:cubicBezTo>
                      <a:cubicBezTo>
                        <a:pt x="5212" y="537"/>
                        <a:pt x="5180" y="543"/>
                        <a:pt x="5174" y="546"/>
                      </a:cubicBezTo>
                      <a:cubicBezTo>
                        <a:pt x="5164" y="553"/>
                        <a:pt x="5151" y="559"/>
                        <a:pt x="5141" y="563"/>
                      </a:cubicBezTo>
                      <a:cubicBezTo>
                        <a:pt x="5067" y="534"/>
                        <a:pt x="5029" y="469"/>
                        <a:pt x="4993" y="398"/>
                      </a:cubicBezTo>
                      <a:cubicBezTo>
                        <a:pt x="4971" y="350"/>
                        <a:pt x="4945" y="295"/>
                        <a:pt x="4880" y="302"/>
                      </a:cubicBezTo>
                      <a:cubicBezTo>
                        <a:pt x="4877" y="302"/>
                        <a:pt x="4874" y="305"/>
                        <a:pt x="4877" y="308"/>
                      </a:cubicBezTo>
                      <a:cubicBezTo>
                        <a:pt x="4893" y="315"/>
                        <a:pt x="4906" y="318"/>
                        <a:pt x="4922" y="325"/>
                      </a:cubicBezTo>
                      <a:cubicBezTo>
                        <a:pt x="4945" y="341"/>
                        <a:pt x="4958" y="373"/>
                        <a:pt x="4967" y="395"/>
                      </a:cubicBezTo>
                      <a:cubicBezTo>
                        <a:pt x="4983" y="427"/>
                        <a:pt x="4996" y="457"/>
                        <a:pt x="5012" y="485"/>
                      </a:cubicBezTo>
                      <a:cubicBezTo>
                        <a:pt x="5038" y="524"/>
                        <a:pt x="5074" y="559"/>
                        <a:pt x="5115" y="579"/>
                      </a:cubicBezTo>
                      <a:cubicBezTo>
                        <a:pt x="5099" y="588"/>
                        <a:pt x="5083" y="601"/>
                        <a:pt x="5071" y="611"/>
                      </a:cubicBezTo>
                      <a:cubicBezTo>
                        <a:pt x="5025" y="646"/>
                        <a:pt x="4980" y="685"/>
                        <a:pt x="4951" y="733"/>
                      </a:cubicBezTo>
                      <a:cubicBezTo>
                        <a:pt x="4951" y="737"/>
                        <a:pt x="4942" y="750"/>
                        <a:pt x="4932" y="769"/>
                      </a:cubicBezTo>
                      <a:lnTo>
                        <a:pt x="4929" y="769"/>
                      </a:lnTo>
                      <a:cubicBezTo>
                        <a:pt x="4880" y="782"/>
                        <a:pt x="4832" y="794"/>
                        <a:pt x="4781" y="782"/>
                      </a:cubicBezTo>
                      <a:cubicBezTo>
                        <a:pt x="4739" y="772"/>
                        <a:pt x="4703" y="753"/>
                        <a:pt x="4665" y="737"/>
                      </a:cubicBezTo>
                      <a:cubicBezTo>
                        <a:pt x="4613" y="717"/>
                        <a:pt x="4562" y="698"/>
                        <a:pt x="4510" y="727"/>
                      </a:cubicBezTo>
                      <a:cubicBezTo>
                        <a:pt x="4507" y="730"/>
                        <a:pt x="4510" y="733"/>
                        <a:pt x="4513" y="733"/>
                      </a:cubicBezTo>
                      <a:cubicBezTo>
                        <a:pt x="4587" y="701"/>
                        <a:pt x="4668" y="762"/>
                        <a:pt x="4739" y="791"/>
                      </a:cubicBezTo>
                      <a:cubicBezTo>
                        <a:pt x="4800" y="817"/>
                        <a:pt x="4855" y="810"/>
                        <a:pt x="4919" y="794"/>
                      </a:cubicBezTo>
                      <a:cubicBezTo>
                        <a:pt x="4906" y="817"/>
                        <a:pt x="4897" y="839"/>
                        <a:pt x="4897" y="839"/>
                      </a:cubicBezTo>
                      <a:cubicBezTo>
                        <a:pt x="4835" y="856"/>
                        <a:pt x="4781" y="878"/>
                        <a:pt x="4719" y="907"/>
                      </a:cubicBezTo>
                      <a:cubicBezTo>
                        <a:pt x="4703" y="914"/>
                        <a:pt x="4687" y="923"/>
                        <a:pt x="4671" y="933"/>
                      </a:cubicBezTo>
                      <a:cubicBezTo>
                        <a:pt x="4681" y="923"/>
                        <a:pt x="4690" y="910"/>
                        <a:pt x="4694" y="894"/>
                      </a:cubicBezTo>
                      <a:cubicBezTo>
                        <a:pt x="4697" y="891"/>
                        <a:pt x="4697" y="888"/>
                        <a:pt x="4697" y="888"/>
                      </a:cubicBezTo>
                      <a:cubicBezTo>
                        <a:pt x="4706" y="839"/>
                        <a:pt x="4674" y="791"/>
                        <a:pt x="4633" y="766"/>
                      </a:cubicBezTo>
                      <a:cubicBezTo>
                        <a:pt x="4616" y="756"/>
                        <a:pt x="4594" y="750"/>
                        <a:pt x="4574" y="750"/>
                      </a:cubicBezTo>
                      <a:cubicBezTo>
                        <a:pt x="4549" y="750"/>
                        <a:pt x="4523" y="762"/>
                        <a:pt x="4510" y="788"/>
                      </a:cubicBezTo>
                      <a:cubicBezTo>
                        <a:pt x="4500" y="823"/>
                        <a:pt x="4542" y="878"/>
                        <a:pt x="4500" y="894"/>
                      </a:cubicBezTo>
                      <a:cubicBezTo>
                        <a:pt x="4494" y="898"/>
                        <a:pt x="4488" y="898"/>
                        <a:pt x="4478" y="898"/>
                      </a:cubicBezTo>
                      <a:cubicBezTo>
                        <a:pt x="4455" y="898"/>
                        <a:pt x="4433" y="888"/>
                        <a:pt x="4417" y="869"/>
                      </a:cubicBezTo>
                      <a:cubicBezTo>
                        <a:pt x="4394" y="846"/>
                        <a:pt x="4394" y="814"/>
                        <a:pt x="4401" y="785"/>
                      </a:cubicBezTo>
                      <a:cubicBezTo>
                        <a:pt x="4417" y="730"/>
                        <a:pt x="4468" y="691"/>
                        <a:pt x="4520" y="678"/>
                      </a:cubicBezTo>
                      <a:cubicBezTo>
                        <a:pt x="4530" y="678"/>
                        <a:pt x="4536" y="675"/>
                        <a:pt x="4542" y="675"/>
                      </a:cubicBezTo>
                      <a:cubicBezTo>
                        <a:pt x="4597" y="675"/>
                        <a:pt x="4639" y="704"/>
                        <a:pt x="4690" y="717"/>
                      </a:cubicBezTo>
                      <a:cubicBezTo>
                        <a:pt x="4713" y="727"/>
                        <a:pt x="4742" y="730"/>
                        <a:pt x="4771" y="730"/>
                      </a:cubicBezTo>
                      <a:cubicBezTo>
                        <a:pt x="4800" y="730"/>
                        <a:pt x="4826" y="727"/>
                        <a:pt x="4848" y="714"/>
                      </a:cubicBezTo>
                      <a:cubicBezTo>
                        <a:pt x="4890" y="688"/>
                        <a:pt x="4893" y="624"/>
                        <a:pt x="4861" y="592"/>
                      </a:cubicBezTo>
                      <a:cubicBezTo>
                        <a:pt x="4848" y="579"/>
                        <a:pt x="4832" y="572"/>
                        <a:pt x="4816" y="572"/>
                      </a:cubicBezTo>
                      <a:cubicBezTo>
                        <a:pt x="4810" y="572"/>
                        <a:pt x="4803" y="572"/>
                        <a:pt x="4800" y="576"/>
                      </a:cubicBezTo>
                      <a:cubicBezTo>
                        <a:pt x="4774" y="582"/>
                        <a:pt x="4765" y="598"/>
                        <a:pt x="4755" y="617"/>
                      </a:cubicBezTo>
                      <a:cubicBezTo>
                        <a:pt x="4748" y="630"/>
                        <a:pt x="4735" y="637"/>
                        <a:pt x="4726" y="637"/>
                      </a:cubicBezTo>
                      <a:cubicBezTo>
                        <a:pt x="4706" y="634"/>
                        <a:pt x="4684" y="617"/>
                        <a:pt x="4681" y="598"/>
                      </a:cubicBezTo>
                      <a:cubicBezTo>
                        <a:pt x="4674" y="569"/>
                        <a:pt x="4697" y="540"/>
                        <a:pt x="4716" y="521"/>
                      </a:cubicBezTo>
                      <a:cubicBezTo>
                        <a:pt x="4732" y="508"/>
                        <a:pt x="4745" y="501"/>
                        <a:pt x="4758" y="501"/>
                      </a:cubicBezTo>
                      <a:cubicBezTo>
                        <a:pt x="4768" y="501"/>
                        <a:pt x="4778" y="505"/>
                        <a:pt x="4787" y="508"/>
                      </a:cubicBezTo>
                      <a:cubicBezTo>
                        <a:pt x="4803" y="514"/>
                        <a:pt x="4822" y="524"/>
                        <a:pt x="4839" y="524"/>
                      </a:cubicBezTo>
                      <a:cubicBezTo>
                        <a:pt x="4842" y="524"/>
                        <a:pt x="4845" y="524"/>
                        <a:pt x="4848" y="524"/>
                      </a:cubicBezTo>
                      <a:cubicBezTo>
                        <a:pt x="4897" y="514"/>
                        <a:pt x="4916" y="453"/>
                        <a:pt x="4913" y="411"/>
                      </a:cubicBezTo>
                      <a:cubicBezTo>
                        <a:pt x="4906" y="363"/>
                        <a:pt x="4877" y="321"/>
                        <a:pt x="4839" y="292"/>
                      </a:cubicBezTo>
                      <a:cubicBezTo>
                        <a:pt x="4810" y="270"/>
                        <a:pt x="4778" y="257"/>
                        <a:pt x="4742" y="257"/>
                      </a:cubicBezTo>
                      <a:cubicBezTo>
                        <a:pt x="4726" y="257"/>
                        <a:pt x="4710" y="257"/>
                        <a:pt x="4694" y="263"/>
                      </a:cubicBezTo>
                      <a:cubicBezTo>
                        <a:pt x="4645" y="279"/>
                        <a:pt x="4613" y="328"/>
                        <a:pt x="4645" y="376"/>
                      </a:cubicBezTo>
                      <a:cubicBezTo>
                        <a:pt x="4652" y="385"/>
                        <a:pt x="4658" y="392"/>
                        <a:pt x="4668" y="398"/>
                      </a:cubicBezTo>
                      <a:cubicBezTo>
                        <a:pt x="4678" y="405"/>
                        <a:pt x="4684" y="408"/>
                        <a:pt x="4681" y="424"/>
                      </a:cubicBezTo>
                      <a:cubicBezTo>
                        <a:pt x="4671" y="453"/>
                        <a:pt x="4636" y="469"/>
                        <a:pt x="4607" y="476"/>
                      </a:cubicBezTo>
                      <a:cubicBezTo>
                        <a:pt x="4600" y="476"/>
                        <a:pt x="4597" y="476"/>
                        <a:pt x="4590" y="476"/>
                      </a:cubicBezTo>
                      <a:cubicBezTo>
                        <a:pt x="4578" y="476"/>
                        <a:pt x="4568" y="473"/>
                        <a:pt x="4558" y="469"/>
                      </a:cubicBezTo>
                      <a:cubicBezTo>
                        <a:pt x="4530" y="460"/>
                        <a:pt x="4510" y="434"/>
                        <a:pt x="4507" y="398"/>
                      </a:cubicBezTo>
                      <a:cubicBezTo>
                        <a:pt x="4504" y="373"/>
                        <a:pt x="4510" y="350"/>
                        <a:pt x="4523" y="328"/>
                      </a:cubicBezTo>
                      <a:moveTo>
                        <a:pt x="3508" y="318"/>
                      </a:moveTo>
                      <a:lnTo>
                        <a:pt x="3508" y="318"/>
                      </a:lnTo>
                      <a:cubicBezTo>
                        <a:pt x="3608" y="257"/>
                        <a:pt x="3715" y="234"/>
                        <a:pt x="3831" y="250"/>
                      </a:cubicBezTo>
                      <a:cubicBezTo>
                        <a:pt x="4001" y="276"/>
                        <a:pt x="4159" y="347"/>
                        <a:pt x="4326" y="389"/>
                      </a:cubicBezTo>
                      <a:cubicBezTo>
                        <a:pt x="4355" y="395"/>
                        <a:pt x="4385" y="402"/>
                        <a:pt x="4417" y="408"/>
                      </a:cubicBezTo>
                      <a:cubicBezTo>
                        <a:pt x="4430" y="411"/>
                        <a:pt x="4446" y="414"/>
                        <a:pt x="4462" y="414"/>
                      </a:cubicBezTo>
                      <a:cubicBezTo>
                        <a:pt x="4465" y="414"/>
                        <a:pt x="4475" y="418"/>
                        <a:pt x="4484" y="418"/>
                      </a:cubicBezTo>
                      <a:cubicBezTo>
                        <a:pt x="4491" y="440"/>
                        <a:pt x="4504" y="463"/>
                        <a:pt x="4526" y="479"/>
                      </a:cubicBezTo>
                      <a:cubicBezTo>
                        <a:pt x="4455" y="476"/>
                        <a:pt x="4388" y="466"/>
                        <a:pt x="4317" y="457"/>
                      </a:cubicBezTo>
                      <a:cubicBezTo>
                        <a:pt x="4233" y="444"/>
                        <a:pt x="4153" y="414"/>
                        <a:pt x="4072" y="385"/>
                      </a:cubicBezTo>
                      <a:cubicBezTo>
                        <a:pt x="4001" y="360"/>
                        <a:pt x="3933" y="328"/>
                        <a:pt x="3863" y="308"/>
                      </a:cubicBezTo>
                      <a:cubicBezTo>
                        <a:pt x="3773" y="289"/>
                        <a:pt x="3673" y="295"/>
                        <a:pt x="3586" y="328"/>
                      </a:cubicBezTo>
                      <a:cubicBezTo>
                        <a:pt x="3496" y="357"/>
                        <a:pt x="3396" y="424"/>
                        <a:pt x="3357" y="514"/>
                      </a:cubicBezTo>
                      <a:cubicBezTo>
                        <a:pt x="3341" y="514"/>
                        <a:pt x="3328" y="521"/>
                        <a:pt x="3312" y="524"/>
                      </a:cubicBezTo>
                      <a:cubicBezTo>
                        <a:pt x="3357" y="440"/>
                        <a:pt x="3428" y="369"/>
                        <a:pt x="3508" y="318"/>
                      </a:cubicBezTo>
                      <a:moveTo>
                        <a:pt x="2600" y="328"/>
                      </a:moveTo>
                      <a:lnTo>
                        <a:pt x="2600" y="328"/>
                      </a:lnTo>
                      <a:cubicBezTo>
                        <a:pt x="2616" y="302"/>
                        <a:pt x="2642" y="292"/>
                        <a:pt x="2665" y="276"/>
                      </a:cubicBezTo>
                      <a:cubicBezTo>
                        <a:pt x="2687" y="257"/>
                        <a:pt x="2691" y="234"/>
                        <a:pt x="2694" y="205"/>
                      </a:cubicBezTo>
                      <a:cubicBezTo>
                        <a:pt x="2697" y="173"/>
                        <a:pt x="2719" y="144"/>
                        <a:pt x="2748" y="131"/>
                      </a:cubicBezTo>
                      <a:cubicBezTo>
                        <a:pt x="2777" y="118"/>
                        <a:pt x="2807" y="121"/>
                        <a:pt x="2835" y="128"/>
                      </a:cubicBezTo>
                      <a:cubicBezTo>
                        <a:pt x="2842" y="131"/>
                        <a:pt x="2848" y="128"/>
                        <a:pt x="2851" y="121"/>
                      </a:cubicBezTo>
                      <a:cubicBezTo>
                        <a:pt x="2864" y="86"/>
                        <a:pt x="2858" y="54"/>
                        <a:pt x="2893" y="35"/>
                      </a:cubicBezTo>
                      <a:cubicBezTo>
                        <a:pt x="2922" y="19"/>
                        <a:pt x="2955" y="25"/>
                        <a:pt x="2980" y="41"/>
                      </a:cubicBezTo>
                      <a:cubicBezTo>
                        <a:pt x="3035" y="70"/>
                        <a:pt x="3071" y="125"/>
                        <a:pt x="3093" y="180"/>
                      </a:cubicBezTo>
                      <a:cubicBezTo>
                        <a:pt x="3116" y="231"/>
                        <a:pt x="3141" y="279"/>
                        <a:pt x="3193" y="308"/>
                      </a:cubicBezTo>
                      <a:cubicBezTo>
                        <a:pt x="3232" y="331"/>
                        <a:pt x="3289" y="347"/>
                        <a:pt x="3322" y="308"/>
                      </a:cubicBezTo>
                      <a:cubicBezTo>
                        <a:pt x="3338" y="292"/>
                        <a:pt x="3341" y="266"/>
                        <a:pt x="3338" y="244"/>
                      </a:cubicBezTo>
                      <a:cubicBezTo>
                        <a:pt x="3335" y="228"/>
                        <a:pt x="3325" y="199"/>
                        <a:pt x="3306" y="196"/>
                      </a:cubicBezTo>
                      <a:cubicBezTo>
                        <a:pt x="3299" y="196"/>
                        <a:pt x="3293" y="199"/>
                        <a:pt x="3289" y="202"/>
                      </a:cubicBezTo>
                      <a:cubicBezTo>
                        <a:pt x="3280" y="209"/>
                        <a:pt x="3273" y="215"/>
                        <a:pt x="3260" y="221"/>
                      </a:cubicBezTo>
                      <a:cubicBezTo>
                        <a:pt x="3241" y="228"/>
                        <a:pt x="3216" y="231"/>
                        <a:pt x="3196" y="218"/>
                      </a:cubicBezTo>
                      <a:cubicBezTo>
                        <a:pt x="3167" y="196"/>
                        <a:pt x="3167" y="128"/>
                        <a:pt x="3203" y="109"/>
                      </a:cubicBezTo>
                      <a:cubicBezTo>
                        <a:pt x="3232" y="96"/>
                        <a:pt x="3270" y="109"/>
                        <a:pt x="3299" y="125"/>
                      </a:cubicBezTo>
                      <a:cubicBezTo>
                        <a:pt x="3315" y="134"/>
                        <a:pt x="3332" y="147"/>
                        <a:pt x="3344" y="164"/>
                      </a:cubicBezTo>
                      <a:cubicBezTo>
                        <a:pt x="3364" y="183"/>
                        <a:pt x="3370" y="212"/>
                        <a:pt x="3383" y="234"/>
                      </a:cubicBezTo>
                      <a:cubicBezTo>
                        <a:pt x="3396" y="260"/>
                        <a:pt x="3412" y="286"/>
                        <a:pt x="3438" y="302"/>
                      </a:cubicBezTo>
                      <a:cubicBezTo>
                        <a:pt x="3451" y="305"/>
                        <a:pt x="3460" y="308"/>
                        <a:pt x="3470" y="308"/>
                      </a:cubicBezTo>
                      <a:cubicBezTo>
                        <a:pt x="3415" y="350"/>
                        <a:pt x="3367" y="398"/>
                        <a:pt x="3332" y="453"/>
                      </a:cubicBezTo>
                      <a:cubicBezTo>
                        <a:pt x="3328" y="453"/>
                        <a:pt x="3325" y="453"/>
                        <a:pt x="3322" y="453"/>
                      </a:cubicBezTo>
                      <a:cubicBezTo>
                        <a:pt x="3270" y="469"/>
                        <a:pt x="3196" y="414"/>
                        <a:pt x="3161" y="379"/>
                      </a:cubicBezTo>
                      <a:cubicBezTo>
                        <a:pt x="3119" y="337"/>
                        <a:pt x="3090" y="283"/>
                        <a:pt x="3061" y="228"/>
                      </a:cubicBezTo>
                      <a:cubicBezTo>
                        <a:pt x="3032" y="167"/>
                        <a:pt x="2958" y="118"/>
                        <a:pt x="2906" y="180"/>
                      </a:cubicBezTo>
                      <a:cubicBezTo>
                        <a:pt x="2858" y="144"/>
                        <a:pt x="2768" y="151"/>
                        <a:pt x="2742" y="209"/>
                      </a:cubicBezTo>
                      <a:cubicBezTo>
                        <a:pt x="2739" y="215"/>
                        <a:pt x="2748" y="221"/>
                        <a:pt x="2752" y="215"/>
                      </a:cubicBezTo>
                      <a:cubicBezTo>
                        <a:pt x="2781" y="167"/>
                        <a:pt x="2861" y="164"/>
                        <a:pt x="2900" y="199"/>
                      </a:cubicBezTo>
                      <a:cubicBezTo>
                        <a:pt x="2906" y="205"/>
                        <a:pt x="2913" y="202"/>
                        <a:pt x="2919" y="199"/>
                      </a:cubicBezTo>
                      <a:cubicBezTo>
                        <a:pt x="2955" y="147"/>
                        <a:pt x="3009" y="180"/>
                        <a:pt x="3035" y="218"/>
                      </a:cubicBezTo>
                      <a:cubicBezTo>
                        <a:pt x="3048" y="241"/>
                        <a:pt x="3054" y="263"/>
                        <a:pt x="3064" y="283"/>
                      </a:cubicBezTo>
                      <a:cubicBezTo>
                        <a:pt x="3087" y="321"/>
                        <a:pt x="3112" y="357"/>
                        <a:pt x="3141" y="392"/>
                      </a:cubicBezTo>
                      <a:cubicBezTo>
                        <a:pt x="3177" y="431"/>
                        <a:pt x="3257" y="489"/>
                        <a:pt x="3319" y="476"/>
                      </a:cubicBezTo>
                      <a:cubicBezTo>
                        <a:pt x="3309" y="495"/>
                        <a:pt x="3299" y="511"/>
                        <a:pt x="3293" y="530"/>
                      </a:cubicBezTo>
                      <a:cubicBezTo>
                        <a:pt x="3289" y="537"/>
                        <a:pt x="3257" y="543"/>
                        <a:pt x="3251" y="546"/>
                      </a:cubicBezTo>
                      <a:cubicBezTo>
                        <a:pt x="3241" y="553"/>
                        <a:pt x="3228" y="559"/>
                        <a:pt x="3219" y="563"/>
                      </a:cubicBezTo>
                      <a:cubicBezTo>
                        <a:pt x="3144" y="534"/>
                        <a:pt x="3106" y="469"/>
                        <a:pt x="3071" y="398"/>
                      </a:cubicBezTo>
                      <a:cubicBezTo>
                        <a:pt x="3048" y="350"/>
                        <a:pt x="3022" y="295"/>
                        <a:pt x="2958" y="302"/>
                      </a:cubicBezTo>
                      <a:cubicBezTo>
                        <a:pt x="2955" y="302"/>
                        <a:pt x="2951" y="305"/>
                        <a:pt x="2955" y="308"/>
                      </a:cubicBezTo>
                      <a:cubicBezTo>
                        <a:pt x="2971" y="315"/>
                        <a:pt x="2984" y="318"/>
                        <a:pt x="3000" y="325"/>
                      </a:cubicBezTo>
                      <a:cubicBezTo>
                        <a:pt x="3022" y="341"/>
                        <a:pt x="3035" y="373"/>
                        <a:pt x="3045" y="395"/>
                      </a:cubicBezTo>
                      <a:cubicBezTo>
                        <a:pt x="3061" y="427"/>
                        <a:pt x="3074" y="457"/>
                        <a:pt x="3090" y="485"/>
                      </a:cubicBezTo>
                      <a:cubicBezTo>
                        <a:pt x="3116" y="524"/>
                        <a:pt x="3151" y="559"/>
                        <a:pt x="3193" y="579"/>
                      </a:cubicBezTo>
                      <a:cubicBezTo>
                        <a:pt x="3177" y="588"/>
                        <a:pt x="3161" y="601"/>
                        <a:pt x="3148" y="611"/>
                      </a:cubicBezTo>
                      <a:cubicBezTo>
                        <a:pt x="3103" y="646"/>
                        <a:pt x="3058" y="685"/>
                        <a:pt x="3029" y="733"/>
                      </a:cubicBezTo>
                      <a:cubicBezTo>
                        <a:pt x="3029" y="737"/>
                        <a:pt x="3019" y="750"/>
                        <a:pt x="3009" y="769"/>
                      </a:cubicBezTo>
                      <a:lnTo>
                        <a:pt x="3006" y="769"/>
                      </a:lnTo>
                      <a:cubicBezTo>
                        <a:pt x="2958" y="782"/>
                        <a:pt x="2909" y="794"/>
                        <a:pt x="2858" y="782"/>
                      </a:cubicBezTo>
                      <a:cubicBezTo>
                        <a:pt x="2816" y="772"/>
                        <a:pt x="2781" y="753"/>
                        <a:pt x="2742" y="737"/>
                      </a:cubicBezTo>
                      <a:cubicBezTo>
                        <a:pt x="2691" y="717"/>
                        <a:pt x="2639" y="698"/>
                        <a:pt x="2587" y="727"/>
                      </a:cubicBezTo>
                      <a:cubicBezTo>
                        <a:pt x="2584" y="730"/>
                        <a:pt x="2587" y="733"/>
                        <a:pt x="2591" y="733"/>
                      </a:cubicBezTo>
                      <a:cubicBezTo>
                        <a:pt x="2665" y="701"/>
                        <a:pt x="2745" y="762"/>
                        <a:pt x="2816" y="791"/>
                      </a:cubicBezTo>
                      <a:cubicBezTo>
                        <a:pt x="2877" y="817"/>
                        <a:pt x="2932" y="810"/>
                        <a:pt x="2996" y="794"/>
                      </a:cubicBezTo>
                      <a:cubicBezTo>
                        <a:pt x="2984" y="817"/>
                        <a:pt x="2974" y="839"/>
                        <a:pt x="2974" y="839"/>
                      </a:cubicBezTo>
                      <a:cubicBezTo>
                        <a:pt x="2913" y="856"/>
                        <a:pt x="2858" y="878"/>
                        <a:pt x="2797" y="907"/>
                      </a:cubicBezTo>
                      <a:cubicBezTo>
                        <a:pt x="2781" y="914"/>
                        <a:pt x="2764" y="923"/>
                        <a:pt x="2748" y="933"/>
                      </a:cubicBezTo>
                      <a:cubicBezTo>
                        <a:pt x="2758" y="923"/>
                        <a:pt x="2768" y="910"/>
                        <a:pt x="2771" y="894"/>
                      </a:cubicBezTo>
                      <a:cubicBezTo>
                        <a:pt x="2774" y="891"/>
                        <a:pt x="2774" y="888"/>
                        <a:pt x="2774" y="888"/>
                      </a:cubicBezTo>
                      <a:cubicBezTo>
                        <a:pt x="2784" y="839"/>
                        <a:pt x="2752" y="791"/>
                        <a:pt x="2710" y="766"/>
                      </a:cubicBezTo>
                      <a:cubicBezTo>
                        <a:pt x="2694" y="756"/>
                        <a:pt x="2671" y="750"/>
                        <a:pt x="2652" y="750"/>
                      </a:cubicBezTo>
                      <a:cubicBezTo>
                        <a:pt x="2626" y="750"/>
                        <a:pt x="2600" y="762"/>
                        <a:pt x="2587" y="788"/>
                      </a:cubicBezTo>
                      <a:cubicBezTo>
                        <a:pt x="2578" y="823"/>
                        <a:pt x="2619" y="878"/>
                        <a:pt x="2578" y="894"/>
                      </a:cubicBezTo>
                      <a:cubicBezTo>
                        <a:pt x="2571" y="898"/>
                        <a:pt x="2565" y="898"/>
                        <a:pt x="2555" y="898"/>
                      </a:cubicBezTo>
                      <a:cubicBezTo>
                        <a:pt x="2533" y="898"/>
                        <a:pt x="2510" y="888"/>
                        <a:pt x="2494" y="869"/>
                      </a:cubicBezTo>
                      <a:cubicBezTo>
                        <a:pt x="2471" y="846"/>
                        <a:pt x="2471" y="814"/>
                        <a:pt x="2478" y="785"/>
                      </a:cubicBezTo>
                      <a:cubicBezTo>
                        <a:pt x="2494" y="730"/>
                        <a:pt x="2542" y="691"/>
                        <a:pt x="2597" y="678"/>
                      </a:cubicBezTo>
                      <a:cubicBezTo>
                        <a:pt x="2607" y="678"/>
                        <a:pt x="2613" y="675"/>
                        <a:pt x="2619" y="675"/>
                      </a:cubicBezTo>
                      <a:cubicBezTo>
                        <a:pt x="2671" y="675"/>
                        <a:pt x="2716" y="704"/>
                        <a:pt x="2768" y="717"/>
                      </a:cubicBezTo>
                      <a:cubicBezTo>
                        <a:pt x="2790" y="727"/>
                        <a:pt x="2819" y="730"/>
                        <a:pt x="2848" y="730"/>
                      </a:cubicBezTo>
                      <a:cubicBezTo>
                        <a:pt x="2874" y="730"/>
                        <a:pt x="2903" y="727"/>
                        <a:pt x="2926" y="714"/>
                      </a:cubicBezTo>
                      <a:cubicBezTo>
                        <a:pt x="2967" y="688"/>
                        <a:pt x="2971" y="624"/>
                        <a:pt x="2939" y="592"/>
                      </a:cubicBezTo>
                      <a:cubicBezTo>
                        <a:pt x="2926" y="579"/>
                        <a:pt x="2909" y="572"/>
                        <a:pt x="2893" y="572"/>
                      </a:cubicBezTo>
                      <a:cubicBezTo>
                        <a:pt x="2887" y="572"/>
                        <a:pt x="2880" y="572"/>
                        <a:pt x="2877" y="576"/>
                      </a:cubicBezTo>
                      <a:cubicBezTo>
                        <a:pt x="2851" y="582"/>
                        <a:pt x="2842" y="598"/>
                        <a:pt x="2832" y="617"/>
                      </a:cubicBezTo>
                      <a:cubicBezTo>
                        <a:pt x="2826" y="630"/>
                        <a:pt x="2813" y="637"/>
                        <a:pt x="2803" y="637"/>
                      </a:cubicBezTo>
                      <a:cubicBezTo>
                        <a:pt x="2784" y="634"/>
                        <a:pt x="2761" y="617"/>
                        <a:pt x="2758" y="598"/>
                      </a:cubicBezTo>
                      <a:cubicBezTo>
                        <a:pt x="2752" y="569"/>
                        <a:pt x="2774" y="540"/>
                        <a:pt x="2794" y="521"/>
                      </a:cubicBezTo>
                      <a:cubicBezTo>
                        <a:pt x="2810" y="508"/>
                        <a:pt x="2823" y="501"/>
                        <a:pt x="2835" y="501"/>
                      </a:cubicBezTo>
                      <a:cubicBezTo>
                        <a:pt x="2845" y="501"/>
                        <a:pt x="2855" y="505"/>
                        <a:pt x="2864" y="508"/>
                      </a:cubicBezTo>
                      <a:cubicBezTo>
                        <a:pt x="2880" y="514"/>
                        <a:pt x="2900" y="524"/>
                        <a:pt x="2916" y="524"/>
                      </a:cubicBezTo>
                      <a:cubicBezTo>
                        <a:pt x="2919" y="524"/>
                        <a:pt x="2922" y="524"/>
                        <a:pt x="2926" y="524"/>
                      </a:cubicBezTo>
                      <a:cubicBezTo>
                        <a:pt x="2974" y="514"/>
                        <a:pt x="2993" y="453"/>
                        <a:pt x="2990" y="411"/>
                      </a:cubicBezTo>
                      <a:cubicBezTo>
                        <a:pt x="2984" y="363"/>
                        <a:pt x="2955" y="321"/>
                        <a:pt x="2916" y="292"/>
                      </a:cubicBezTo>
                      <a:cubicBezTo>
                        <a:pt x="2887" y="270"/>
                        <a:pt x="2855" y="257"/>
                        <a:pt x="2819" y="257"/>
                      </a:cubicBezTo>
                      <a:cubicBezTo>
                        <a:pt x="2803" y="257"/>
                        <a:pt x="2787" y="257"/>
                        <a:pt x="2771" y="263"/>
                      </a:cubicBezTo>
                      <a:cubicBezTo>
                        <a:pt x="2723" y="279"/>
                        <a:pt x="2691" y="328"/>
                        <a:pt x="2723" y="376"/>
                      </a:cubicBezTo>
                      <a:cubicBezTo>
                        <a:pt x="2729" y="385"/>
                        <a:pt x="2735" y="392"/>
                        <a:pt x="2745" y="398"/>
                      </a:cubicBezTo>
                      <a:cubicBezTo>
                        <a:pt x="2755" y="405"/>
                        <a:pt x="2761" y="408"/>
                        <a:pt x="2758" y="424"/>
                      </a:cubicBezTo>
                      <a:cubicBezTo>
                        <a:pt x="2748" y="453"/>
                        <a:pt x="2713" y="469"/>
                        <a:pt x="2684" y="476"/>
                      </a:cubicBezTo>
                      <a:cubicBezTo>
                        <a:pt x="2678" y="476"/>
                        <a:pt x="2675" y="476"/>
                        <a:pt x="2668" y="476"/>
                      </a:cubicBezTo>
                      <a:cubicBezTo>
                        <a:pt x="2658" y="476"/>
                        <a:pt x="2649" y="476"/>
                        <a:pt x="2639" y="473"/>
                      </a:cubicBezTo>
                      <a:cubicBezTo>
                        <a:pt x="2610" y="460"/>
                        <a:pt x="2587" y="434"/>
                        <a:pt x="2584" y="398"/>
                      </a:cubicBezTo>
                      <a:cubicBezTo>
                        <a:pt x="2581" y="373"/>
                        <a:pt x="2587" y="350"/>
                        <a:pt x="2600" y="328"/>
                      </a:cubicBezTo>
                      <a:moveTo>
                        <a:pt x="1586" y="318"/>
                      </a:moveTo>
                      <a:lnTo>
                        <a:pt x="1586" y="318"/>
                      </a:lnTo>
                      <a:cubicBezTo>
                        <a:pt x="1686" y="257"/>
                        <a:pt x="1792" y="234"/>
                        <a:pt x="1908" y="250"/>
                      </a:cubicBezTo>
                      <a:cubicBezTo>
                        <a:pt x="2078" y="276"/>
                        <a:pt x="2236" y="347"/>
                        <a:pt x="2404" y="389"/>
                      </a:cubicBezTo>
                      <a:cubicBezTo>
                        <a:pt x="2433" y="395"/>
                        <a:pt x="2462" y="402"/>
                        <a:pt x="2494" y="408"/>
                      </a:cubicBezTo>
                      <a:cubicBezTo>
                        <a:pt x="2507" y="411"/>
                        <a:pt x="2523" y="414"/>
                        <a:pt x="2539" y="414"/>
                      </a:cubicBezTo>
                      <a:cubicBezTo>
                        <a:pt x="2542" y="414"/>
                        <a:pt x="2552" y="418"/>
                        <a:pt x="2562" y="418"/>
                      </a:cubicBezTo>
                      <a:cubicBezTo>
                        <a:pt x="2568" y="440"/>
                        <a:pt x="2581" y="463"/>
                        <a:pt x="2603" y="479"/>
                      </a:cubicBezTo>
                      <a:cubicBezTo>
                        <a:pt x="2533" y="476"/>
                        <a:pt x="2465" y="466"/>
                        <a:pt x="2394" y="457"/>
                      </a:cubicBezTo>
                      <a:cubicBezTo>
                        <a:pt x="2310" y="444"/>
                        <a:pt x="2230" y="414"/>
                        <a:pt x="2150" y="385"/>
                      </a:cubicBezTo>
                      <a:cubicBezTo>
                        <a:pt x="2078" y="360"/>
                        <a:pt x="2011" y="328"/>
                        <a:pt x="1940" y="308"/>
                      </a:cubicBezTo>
                      <a:cubicBezTo>
                        <a:pt x="1850" y="289"/>
                        <a:pt x="1750" y="295"/>
                        <a:pt x="1663" y="328"/>
                      </a:cubicBezTo>
                      <a:cubicBezTo>
                        <a:pt x="1573" y="357"/>
                        <a:pt x="1473" y="424"/>
                        <a:pt x="1434" y="514"/>
                      </a:cubicBezTo>
                      <a:cubicBezTo>
                        <a:pt x="1418" y="514"/>
                        <a:pt x="1405" y="521"/>
                        <a:pt x="1389" y="524"/>
                      </a:cubicBezTo>
                      <a:cubicBezTo>
                        <a:pt x="1434" y="440"/>
                        <a:pt x="1505" y="369"/>
                        <a:pt x="1586" y="318"/>
                      </a:cubicBezTo>
                      <a:moveTo>
                        <a:pt x="787" y="766"/>
                      </a:moveTo>
                      <a:lnTo>
                        <a:pt x="787" y="766"/>
                      </a:lnTo>
                      <a:cubicBezTo>
                        <a:pt x="748" y="743"/>
                        <a:pt x="684" y="740"/>
                        <a:pt x="665" y="788"/>
                      </a:cubicBezTo>
                      <a:cubicBezTo>
                        <a:pt x="655" y="823"/>
                        <a:pt x="697" y="878"/>
                        <a:pt x="655" y="894"/>
                      </a:cubicBezTo>
                      <a:cubicBezTo>
                        <a:pt x="626" y="907"/>
                        <a:pt x="591" y="894"/>
                        <a:pt x="568" y="869"/>
                      </a:cubicBezTo>
                      <a:cubicBezTo>
                        <a:pt x="549" y="846"/>
                        <a:pt x="546" y="814"/>
                        <a:pt x="555" y="785"/>
                      </a:cubicBezTo>
                      <a:cubicBezTo>
                        <a:pt x="571" y="730"/>
                        <a:pt x="620" y="691"/>
                        <a:pt x="674" y="678"/>
                      </a:cubicBezTo>
                      <a:cubicBezTo>
                        <a:pt x="736" y="666"/>
                        <a:pt x="787" y="701"/>
                        <a:pt x="845" y="717"/>
                      </a:cubicBezTo>
                      <a:cubicBezTo>
                        <a:pt x="890" y="733"/>
                        <a:pt x="958" y="740"/>
                        <a:pt x="1000" y="714"/>
                      </a:cubicBezTo>
                      <a:cubicBezTo>
                        <a:pt x="1045" y="688"/>
                        <a:pt x="1048" y="624"/>
                        <a:pt x="1013" y="592"/>
                      </a:cubicBezTo>
                      <a:cubicBezTo>
                        <a:pt x="996" y="576"/>
                        <a:pt x="974" y="569"/>
                        <a:pt x="955" y="576"/>
                      </a:cubicBezTo>
                      <a:cubicBezTo>
                        <a:pt x="929" y="582"/>
                        <a:pt x="919" y="598"/>
                        <a:pt x="909" y="617"/>
                      </a:cubicBezTo>
                      <a:cubicBezTo>
                        <a:pt x="890" y="653"/>
                        <a:pt x="839" y="630"/>
                        <a:pt x="832" y="598"/>
                      </a:cubicBezTo>
                      <a:cubicBezTo>
                        <a:pt x="829" y="569"/>
                        <a:pt x="852" y="540"/>
                        <a:pt x="871" y="521"/>
                      </a:cubicBezTo>
                      <a:cubicBezTo>
                        <a:pt x="893" y="501"/>
                        <a:pt x="916" y="495"/>
                        <a:pt x="942" y="508"/>
                      </a:cubicBezTo>
                      <a:cubicBezTo>
                        <a:pt x="961" y="518"/>
                        <a:pt x="980" y="527"/>
                        <a:pt x="1003" y="524"/>
                      </a:cubicBezTo>
                      <a:cubicBezTo>
                        <a:pt x="1048" y="514"/>
                        <a:pt x="1071" y="453"/>
                        <a:pt x="1064" y="411"/>
                      </a:cubicBezTo>
                      <a:cubicBezTo>
                        <a:pt x="1061" y="363"/>
                        <a:pt x="1029" y="321"/>
                        <a:pt x="990" y="292"/>
                      </a:cubicBezTo>
                      <a:cubicBezTo>
                        <a:pt x="951" y="260"/>
                        <a:pt x="900" y="247"/>
                        <a:pt x="848" y="263"/>
                      </a:cubicBezTo>
                      <a:cubicBezTo>
                        <a:pt x="800" y="279"/>
                        <a:pt x="768" y="328"/>
                        <a:pt x="800" y="376"/>
                      </a:cubicBezTo>
                      <a:cubicBezTo>
                        <a:pt x="806" y="385"/>
                        <a:pt x="813" y="392"/>
                        <a:pt x="823" y="398"/>
                      </a:cubicBezTo>
                      <a:cubicBezTo>
                        <a:pt x="832" y="405"/>
                        <a:pt x="839" y="408"/>
                        <a:pt x="836" y="424"/>
                      </a:cubicBezTo>
                      <a:cubicBezTo>
                        <a:pt x="826" y="453"/>
                        <a:pt x="790" y="469"/>
                        <a:pt x="761" y="476"/>
                      </a:cubicBezTo>
                      <a:cubicBezTo>
                        <a:pt x="710" y="482"/>
                        <a:pt x="668" y="450"/>
                        <a:pt x="661" y="398"/>
                      </a:cubicBezTo>
                      <a:cubicBezTo>
                        <a:pt x="658" y="373"/>
                        <a:pt x="665" y="350"/>
                        <a:pt x="678" y="328"/>
                      </a:cubicBezTo>
                      <a:cubicBezTo>
                        <a:pt x="694" y="302"/>
                        <a:pt x="720" y="292"/>
                        <a:pt x="742" y="276"/>
                      </a:cubicBezTo>
                      <a:cubicBezTo>
                        <a:pt x="764" y="257"/>
                        <a:pt x="768" y="234"/>
                        <a:pt x="771" y="205"/>
                      </a:cubicBezTo>
                      <a:cubicBezTo>
                        <a:pt x="774" y="173"/>
                        <a:pt x="797" y="144"/>
                        <a:pt x="826" y="131"/>
                      </a:cubicBezTo>
                      <a:cubicBezTo>
                        <a:pt x="855" y="118"/>
                        <a:pt x="884" y="121"/>
                        <a:pt x="913" y="128"/>
                      </a:cubicBezTo>
                      <a:cubicBezTo>
                        <a:pt x="919" y="131"/>
                        <a:pt x="926" y="128"/>
                        <a:pt x="929" y="121"/>
                      </a:cubicBezTo>
                      <a:cubicBezTo>
                        <a:pt x="942" y="86"/>
                        <a:pt x="935" y="54"/>
                        <a:pt x="971" y="35"/>
                      </a:cubicBezTo>
                      <a:cubicBezTo>
                        <a:pt x="1000" y="19"/>
                        <a:pt x="1032" y="25"/>
                        <a:pt x="1058" y="41"/>
                      </a:cubicBezTo>
                      <a:cubicBezTo>
                        <a:pt x="1112" y="70"/>
                        <a:pt x="1148" y="125"/>
                        <a:pt x="1170" y="180"/>
                      </a:cubicBezTo>
                      <a:cubicBezTo>
                        <a:pt x="1193" y="231"/>
                        <a:pt x="1219" y="279"/>
                        <a:pt x="1270" y="308"/>
                      </a:cubicBezTo>
                      <a:cubicBezTo>
                        <a:pt x="1309" y="331"/>
                        <a:pt x="1367" y="347"/>
                        <a:pt x="1399" y="308"/>
                      </a:cubicBezTo>
                      <a:cubicBezTo>
                        <a:pt x="1415" y="292"/>
                        <a:pt x="1418" y="266"/>
                        <a:pt x="1415" y="244"/>
                      </a:cubicBezTo>
                      <a:cubicBezTo>
                        <a:pt x="1412" y="228"/>
                        <a:pt x="1402" y="199"/>
                        <a:pt x="1383" y="196"/>
                      </a:cubicBezTo>
                      <a:cubicBezTo>
                        <a:pt x="1377" y="196"/>
                        <a:pt x="1370" y="199"/>
                        <a:pt x="1367" y="202"/>
                      </a:cubicBezTo>
                      <a:cubicBezTo>
                        <a:pt x="1357" y="209"/>
                        <a:pt x="1351" y="215"/>
                        <a:pt x="1338" y="221"/>
                      </a:cubicBezTo>
                      <a:cubicBezTo>
                        <a:pt x="1318" y="228"/>
                        <a:pt x="1293" y="231"/>
                        <a:pt x="1273" y="218"/>
                      </a:cubicBezTo>
                      <a:cubicBezTo>
                        <a:pt x="1245" y="196"/>
                        <a:pt x="1245" y="128"/>
                        <a:pt x="1280" y="109"/>
                      </a:cubicBezTo>
                      <a:cubicBezTo>
                        <a:pt x="1309" y="96"/>
                        <a:pt x="1348" y="109"/>
                        <a:pt x="1377" y="125"/>
                      </a:cubicBezTo>
                      <a:cubicBezTo>
                        <a:pt x="1393" y="134"/>
                        <a:pt x="1409" y="147"/>
                        <a:pt x="1421" y="164"/>
                      </a:cubicBezTo>
                      <a:cubicBezTo>
                        <a:pt x="1441" y="183"/>
                        <a:pt x="1447" y="212"/>
                        <a:pt x="1460" y="234"/>
                      </a:cubicBezTo>
                      <a:cubicBezTo>
                        <a:pt x="1473" y="260"/>
                        <a:pt x="1489" y="286"/>
                        <a:pt x="1515" y="302"/>
                      </a:cubicBezTo>
                      <a:cubicBezTo>
                        <a:pt x="1528" y="305"/>
                        <a:pt x="1537" y="308"/>
                        <a:pt x="1547" y="308"/>
                      </a:cubicBezTo>
                      <a:cubicBezTo>
                        <a:pt x="1493" y="350"/>
                        <a:pt x="1444" y="398"/>
                        <a:pt x="1409" y="453"/>
                      </a:cubicBezTo>
                      <a:cubicBezTo>
                        <a:pt x="1405" y="453"/>
                        <a:pt x="1402" y="453"/>
                        <a:pt x="1399" y="453"/>
                      </a:cubicBezTo>
                      <a:cubicBezTo>
                        <a:pt x="1348" y="469"/>
                        <a:pt x="1273" y="414"/>
                        <a:pt x="1238" y="379"/>
                      </a:cubicBezTo>
                      <a:cubicBezTo>
                        <a:pt x="1196" y="337"/>
                        <a:pt x="1167" y="283"/>
                        <a:pt x="1138" y="228"/>
                      </a:cubicBezTo>
                      <a:cubicBezTo>
                        <a:pt x="1109" y="167"/>
                        <a:pt x="1035" y="118"/>
                        <a:pt x="984" y="180"/>
                      </a:cubicBezTo>
                      <a:cubicBezTo>
                        <a:pt x="935" y="144"/>
                        <a:pt x="845" y="151"/>
                        <a:pt x="819" y="209"/>
                      </a:cubicBezTo>
                      <a:cubicBezTo>
                        <a:pt x="816" y="215"/>
                        <a:pt x="826" y="221"/>
                        <a:pt x="829" y="215"/>
                      </a:cubicBezTo>
                      <a:cubicBezTo>
                        <a:pt x="858" y="167"/>
                        <a:pt x="939" y="164"/>
                        <a:pt x="977" y="199"/>
                      </a:cubicBezTo>
                      <a:cubicBezTo>
                        <a:pt x="984" y="205"/>
                        <a:pt x="990" y="202"/>
                        <a:pt x="996" y="199"/>
                      </a:cubicBezTo>
                      <a:cubicBezTo>
                        <a:pt x="1032" y="147"/>
                        <a:pt x="1087" y="180"/>
                        <a:pt x="1112" y="218"/>
                      </a:cubicBezTo>
                      <a:cubicBezTo>
                        <a:pt x="1125" y="241"/>
                        <a:pt x="1132" y="263"/>
                        <a:pt x="1141" y="283"/>
                      </a:cubicBezTo>
                      <a:cubicBezTo>
                        <a:pt x="1164" y="321"/>
                        <a:pt x="1190" y="357"/>
                        <a:pt x="1219" y="392"/>
                      </a:cubicBezTo>
                      <a:cubicBezTo>
                        <a:pt x="1254" y="431"/>
                        <a:pt x="1335" y="489"/>
                        <a:pt x="1396" y="476"/>
                      </a:cubicBezTo>
                      <a:cubicBezTo>
                        <a:pt x="1386" y="495"/>
                        <a:pt x="1377" y="511"/>
                        <a:pt x="1370" y="530"/>
                      </a:cubicBezTo>
                      <a:cubicBezTo>
                        <a:pt x="1367" y="537"/>
                        <a:pt x="1335" y="543"/>
                        <a:pt x="1328" y="546"/>
                      </a:cubicBezTo>
                      <a:cubicBezTo>
                        <a:pt x="1318" y="553"/>
                        <a:pt x="1305" y="559"/>
                        <a:pt x="1296" y="563"/>
                      </a:cubicBezTo>
                      <a:cubicBezTo>
                        <a:pt x="1222" y="534"/>
                        <a:pt x="1183" y="469"/>
                        <a:pt x="1148" y="398"/>
                      </a:cubicBezTo>
                      <a:cubicBezTo>
                        <a:pt x="1125" y="350"/>
                        <a:pt x="1100" y="295"/>
                        <a:pt x="1035" y="302"/>
                      </a:cubicBezTo>
                      <a:cubicBezTo>
                        <a:pt x="1032" y="302"/>
                        <a:pt x="1029" y="305"/>
                        <a:pt x="1032" y="308"/>
                      </a:cubicBezTo>
                      <a:cubicBezTo>
                        <a:pt x="1048" y="315"/>
                        <a:pt x="1061" y="318"/>
                        <a:pt x="1077" y="325"/>
                      </a:cubicBezTo>
                      <a:cubicBezTo>
                        <a:pt x="1100" y="341"/>
                        <a:pt x="1112" y="373"/>
                        <a:pt x="1122" y="395"/>
                      </a:cubicBezTo>
                      <a:cubicBezTo>
                        <a:pt x="1138" y="427"/>
                        <a:pt x="1151" y="457"/>
                        <a:pt x="1167" y="485"/>
                      </a:cubicBezTo>
                      <a:cubicBezTo>
                        <a:pt x="1193" y="524"/>
                        <a:pt x="1228" y="559"/>
                        <a:pt x="1270" y="579"/>
                      </a:cubicBezTo>
                      <a:cubicBezTo>
                        <a:pt x="1254" y="588"/>
                        <a:pt x="1238" y="601"/>
                        <a:pt x="1225" y="611"/>
                      </a:cubicBezTo>
                      <a:cubicBezTo>
                        <a:pt x="1180" y="646"/>
                        <a:pt x="1135" y="685"/>
                        <a:pt x="1106" y="733"/>
                      </a:cubicBezTo>
                      <a:cubicBezTo>
                        <a:pt x="1106" y="737"/>
                        <a:pt x="1096" y="750"/>
                        <a:pt x="1087" y="769"/>
                      </a:cubicBezTo>
                      <a:lnTo>
                        <a:pt x="1084" y="769"/>
                      </a:lnTo>
                      <a:cubicBezTo>
                        <a:pt x="1035" y="782"/>
                        <a:pt x="987" y="794"/>
                        <a:pt x="935" y="782"/>
                      </a:cubicBezTo>
                      <a:cubicBezTo>
                        <a:pt x="893" y="772"/>
                        <a:pt x="858" y="753"/>
                        <a:pt x="819" y="737"/>
                      </a:cubicBezTo>
                      <a:cubicBezTo>
                        <a:pt x="768" y="717"/>
                        <a:pt x="713" y="698"/>
                        <a:pt x="665" y="727"/>
                      </a:cubicBezTo>
                      <a:cubicBezTo>
                        <a:pt x="661" y="730"/>
                        <a:pt x="665" y="733"/>
                        <a:pt x="668" y="733"/>
                      </a:cubicBezTo>
                      <a:cubicBezTo>
                        <a:pt x="742" y="701"/>
                        <a:pt x="823" y="762"/>
                        <a:pt x="893" y="791"/>
                      </a:cubicBezTo>
                      <a:cubicBezTo>
                        <a:pt x="955" y="817"/>
                        <a:pt x="1009" y="810"/>
                        <a:pt x="1071" y="794"/>
                      </a:cubicBezTo>
                      <a:cubicBezTo>
                        <a:pt x="1061" y="817"/>
                        <a:pt x="1051" y="839"/>
                        <a:pt x="1051" y="839"/>
                      </a:cubicBezTo>
                      <a:cubicBezTo>
                        <a:pt x="990" y="856"/>
                        <a:pt x="935" y="878"/>
                        <a:pt x="874" y="907"/>
                      </a:cubicBezTo>
                      <a:cubicBezTo>
                        <a:pt x="858" y="914"/>
                        <a:pt x="842" y="923"/>
                        <a:pt x="826" y="933"/>
                      </a:cubicBezTo>
                      <a:cubicBezTo>
                        <a:pt x="839" y="920"/>
                        <a:pt x="848" y="904"/>
                        <a:pt x="852" y="888"/>
                      </a:cubicBezTo>
                      <a:cubicBezTo>
                        <a:pt x="861" y="839"/>
                        <a:pt x="826" y="791"/>
                        <a:pt x="787" y="766"/>
                      </a:cubicBezTo>
                      <a:moveTo>
                        <a:pt x="1286" y="852"/>
                      </a:moveTo>
                      <a:lnTo>
                        <a:pt x="1286" y="852"/>
                      </a:lnTo>
                      <a:cubicBezTo>
                        <a:pt x="1380" y="856"/>
                        <a:pt x="1470" y="885"/>
                        <a:pt x="1554" y="920"/>
                      </a:cubicBezTo>
                      <a:cubicBezTo>
                        <a:pt x="1541" y="936"/>
                        <a:pt x="1531" y="955"/>
                        <a:pt x="1521" y="974"/>
                      </a:cubicBezTo>
                      <a:cubicBezTo>
                        <a:pt x="1512" y="1003"/>
                        <a:pt x="1499" y="1038"/>
                        <a:pt x="1470" y="1058"/>
                      </a:cubicBezTo>
                      <a:cubicBezTo>
                        <a:pt x="1454" y="1067"/>
                        <a:pt x="1438" y="1070"/>
                        <a:pt x="1418" y="1070"/>
                      </a:cubicBezTo>
                      <a:cubicBezTo>
                        <a:pt x="1409" y="1064"/>
                        <a:pt x="1399" y="1058"/>
                        <a:pt x="1386" y="1054"/>
                      </a:cubicBezTo>
                      <a:cubicBezTo>
                        <a:pt x="1315" y="1012"/>
                        <a:pt x="1235" y="990"/>
                        <a:pt x="1151" y="990"/>
                      </a:cubicBezTo>
                      <a:cubicBezTo>
                        <a:pt x="1064" y="993"/>
                        <a:pt x="977" y="1012"/>
                        <a:pt x="890" y="1038"/>
                      </a:cubicBezTo>
                      <a:cubicBezTo>
                        <a:pt x="800" y="1064"/>
                        <a:pt x="710" y="1093"/>
                        <a:pt x="620" y="1118"/>
                      </a:cubicBezTo>
                      <a:cubicBezTo>
                        <a:pt x="800" y="955"/>
                        <a:pt x="1061" y="836"/>
                        <a:pt x="1286" y="852"/>
                      </a:cubicBezTo>
                      <a:moveTo>
                        <a:pt x="427" y="1196"/>
                      </a:moveTo>
                      <a:lnTo>
                        <a:pt x="427" y="1196"/>
                      </a:lnTo>
                      <a:cubicBezTo>
                        <a:pt x="436" y="1193"/>
                        <a:pt x="449" y="1193"/>
                        <a:pt x="452" y="1193"/>
                      </a:cubicBezTo>
                      <a:cubicBezTo>
                        <a:pt x="468" y="1190"/>
                        <a:pt x="481" y="1190"/>
                        <a:pt x="497" y="1186"/>
                      </a:cubicBezTo>
                      <a:cubicBezTo>
                        <a:pt x="526" y="1180"/>
                        <a:pt x="555" y="1173"/>
                        <a:pt x="584" y="1167"/>
                      </a:cubicBezTo>
                      <a:cubicBezTo>
                        <a:pt x="752" y="1125"/>
                        <a:pt x="913" y="1054"/>
                        <a:pt x="1084" y="1029"/>
                      </a:cubicBezTo>
                      <a:cubicBezTo>
                        <a:pt x="1199" y="1012"/>
                        <a:pt x="1305" y="1035"/>
                        <a:pt x="1405" y="1096"/>
                      </a:cubicBezTo>
                      <a:cubicBezTo>
                        <a:pt x="1483" y="1148"/>
                        <a:pt x="1554" y="1218"/>
                        <a:pt x="1599" y="1302"/>
                      </a:cubicBezTo>
                      <a:cubicBezTo>
                        <a:pt x="1586" y="1296"/>
                        <a:pt x="1570" y="1292"/>
                        <a:pt x="1557" y="1289"/>
                      </a:cubicBezTo>
                      <a:cubicBezTo>
                        <a:pt x="1518" y="1199"/>
                        <a:pt x="1415" y="1135"/>
                        <a:pt x="1328" y="1102"/>
                      </a:cubicBezTo>
                      <a:cubicBezTo>
                        <a:pt x="1241" y="1074"/>
                        <a:pt x="1141" y="1067"/>
                        <a:pt x="1051" y="1086"/>
                      </a:cubicBezTo>
                      <a:cubicBezTo>
                        <a:pt x="977" y="1106"/>
                        <a:pt x="909" y="1138"/>
                        <a:pt x="842" y="1164"/>
                      </a:cubicBezTo>
                      <a:cubicBezTo>
                        <a:pt x="761" y="1193"/>
                        <a:pt x="681" y="1222"/>
                        <a:pt x="597" y="1234"/>
                      </a:cubicBezTo>
                      <a:cubicBezTo>
                        <a:pt x="526" y="1244"/>
                        <a:pt x="459" y="1254"/>
                        <a:pt x="388" y="1257"/>
                      </a:cubicBezTo>
                      <a:cubicBezTo>
                        <a:pt x="407" y="1241"/>
                        <a:pt x="420" y="1218"/>
                        <a:pt x="427" y="1196"/>
                      </a:cubicBezTo>
                      <a:moveTo>
                        <a:pt x="140" y="1254"/>
                      </a:moveTo>
                      <a:lnTo>
                        <a:pt x="140" y="1254"/>
                      </a:lnTo>
                      <a:cubicBezTo>
                        <a:pt x="117" y="1257"/>
                        <a:pt x="98" y="1276"/>
                        <a:pt x="75" y="1276"/>
                      </a:cubicBezTo>
                      <a:cubicBezTo>
                        <a:pt x="47" y="1279"/>
                        <a:pt x="27" y="1238"/>
                        <a:pt x="24" y="1215"/>
                      </a:cubicBezTo>
                      <a:cubicBezTo>
                        <a:pt x="17" y="1161"/>
                        <a:pt x="56" y="1109"/>
                        <a:pt x="101" y="1080"/>
                      </a:cubicBezTo>
                      <a:cubicBezTo>
                        <a:pt x="120" y="1067"/>
                        <a:pt x="146" y="1058"/>
                        <a:pt x="172" y="1058"/>
                      </a:cubicBezTo>
                      <a:cubicBezTo>
                        <a:pt x="201" y="1058"/>
                        <a:pt x="243" y="1070"/>
                        <a:pt x="252" y="1099"/>
                      </a:cubicBezTo>
                      <a:cubicBezTo>
                        <a:pt x="265" y="1131"/>
                        <a:pt x="236" y="1148"/>
                        <a:pt x="217" y="1167"/>
                      </a:cubicBezTo>
                      <a:cubicBezTo>
                        <a:pt x="201" y="1180"/>
                        <a:pt x="204" y="1202"/>
                        <a:pt x="214" y="1222"/>
                      </a:cubicBezTo>
                      <a:cubicBezTo>
                        <a:pt x="223" y="1238"/>
                        <a:pt x="236" y="1251"/>
                        <a:pt x="256" y="1260"/>
                      </a:cubicBezTo>
                      <a:cubicBezTo>
                        <a:pt x="265" y="1273"/>
                        <a:pt x="282" y="1296"/>
                        <a:pt x="327" y="1296"/>
                      </a:cubicBezTo>
                      <a:cubicBezTo>
                        <a:pt x="414" y="1302"/>
                        <a:pt x="500" y="1289"/>
                        <a:pt x="584" y="1273"/>
                      </a:cubicBezTo>
                      <a:cubicBezTo>
                        <a:pt x="668" y="1260"/>
                        <a:pt x="748" y="1241"/>
                        <a:pt x="826" y="1212"/>
                      </a:cubicBezTo>
                      <a:cubicBezTo>
                        <a:pt x="897" y="1183"/>
                        <a:pt x="964" y="1154"/>
                        <a:pt x="1038" y="1131"/>
                      </a:cubicBezTo>
                      <a:cubicBezTo>
                        <a:pt x="1132" y="1106"/>
                        <a:pt x="1232" y="1109"/>
                        <a:pt x="1325" y="1141"/>
                      </a:cubicBezTo>
                      <a:cubicBezTo>
                        <a:pt x="1367" y="1154"/>
                        <a:pt x="1409" y="1177"/>
                        <a:pt x="1447" y="1202"/>
                      </a:cubicBezTo>
                      <a:cubicBezTo>
                        <a:pt x="1480" y="1225"/>
                        <a:pt x="1505" y="1254"/>
                        <a:pt x="1531" y="1286"/>
                      </a:cubicBezTo>
                      <a:cubicBezTo>
                        <a:pt x="1502" y="1283"/>
                        <a:pt x="1470" y="1279"/>
                        <a:pt x="1438" y="1276"/>
                      </a:cubicBezTo>
                      <a:cubicBezTo>
                        <a:pt x="1434" y="1276"/>
                        <a:pt x="1431" y="1273"/>
                        <a:pt x="1431" y="1273"/>
                      </a:cubicBezTo>
                      <a:cubicBezTo>
                        <a:pt x="1428" y="1270"/>
                        <a:pt x="1425" y="1267"/>
                        <a:pt x="1421" y="1263"/>
                      </a:cubicBezTo>
                      <a:cubicBezTo>
                        <a:pt x="1393" y="1225"/>
                        <a:pt x="1338" y="1212"/>
                        <a:pt x="1289" y="1206"/>
                      </a:cubicBezTo>
                      <a:cubicBezTo>
                        <a:pt x="1199" y="1193"/>
                        <a:pt x="1109" y="1193"/>
                        <a:pt x="1022" y="1206"/>
                      </a:cubicBezTo>
                      <a:cubicBezTo>
                        <a:pt x="919" y="1222"/>
                        <a:pt x="823" y="1254"/>
                        <a:pt x="723" y="1283"/>
                      </a:cubicBezTo>
                      <a:cubicBezTo>
                        <a:pt x="694" y="1292"/>
                        <a:pt x="668" y="1302"/>
                        <a:pt x="639" y="1309"/>
                      </a:cubicBezTo>
                      <a:cubicBezTo>
                        <a:pt x="513" y="1344"/>
                        <a:pt x="381" y="1370"/>
                        <a:pt x="256" y="1344"/>
                      </a:cubicBezTo>
                      <a:cubicBezTo>
                        <a:pt x="252" y="1341"/>
                        <a:pt x="252" y="1341"/>
                        <a:pt x="252" y="1338"/>
                      </a:cubicBezTo>
                      <a:cubicBezTo>
                        <a:pt x="236" y="1292"/>
                        <a:pt x="188" y="1244"/>
                        <a:pt x="140" y="1254"/>
                      </a:cubicBezTo>
                      <a:moveTo>
                        <a:pt x="510" y="1502"/>
                      </a:moveTo>
                      <a:lnTo>
                        <a:pt x="510" y="1502"/>
                      </a:lnTo>
                      <a:cubicBezTo>
                        <a:pt x="472" y="1454"/>
                        <a:pt x="404" y="1421"/>
                        <a:pt x="346" y="1428"/>
                      </a:cubicBezTo>
                      <a:cubicBezTo>
                        <a:pt x="282" y="1434"/>
                        <a:pt x="227" y="1476"/>
                        <a:pt x="162" y="1479"/>
                      </a:cubicBezTo>
                      <a:cubicBezTo>
                        <a:pt x="137" y="1483"/>
                        <a:pt x="107" y="1483"/>
                        <a:pt x="82" y="1473"/>
                      </a:cubicBezTo>
                      <a:cubicBezTo>
                        <a:pt x="53" y="1460"/>
                        <a:pt x="47" y="1421"/>
                        <a:pt x="63" y="1395"/>
                      </a:cubicBezTo>
                      <a:cubicBezTo>
                        <a:pt x="79" y="1367"/>
                        <a:pt x="117" y="1370"/>
                        <a:pt x="130" y="1399"/>
                      </a:cubicBezTo>
                      <a:cubicBezTo>
                        <a:pt x="143" y="1421"/>
                        <a:pt x="156" y="1434"/>
                        <a:pt x="182" y="1437"/>
                      </a:cubicBezTo>
                      <a:cubicBezTo>
                        <a:pt x="220" y="1441"/>
                        <a:pt x="246" y="1415"/>
                        <a:pt x="256" y="1386"/>
                      </a:cubicBezTo>
                      <a:cubicBezTo>
                        <a:pt x="391" y="1408"/>
                        <a:pt x="536" y="1379"/>
                        <a:pt x="668" y="1338"/>
                      </a:cubicBezTo>
                      <a:cubicBezTo>
                        <a:pt x="684" y="1334"/>
                        <a:pt x="700" y="1328"/>
                        <a:pt x="713" y="1325"/>
                      </a:cubicBezTo>
                      <a:cubicBezTo>
                        <a:pt x="716" y="1325"/>
                        <a:pt x="716" y="1325"/>
                        <a:pt x="720" y="1322"/>
                      </a:cubicBezTo>
                      <a:cubicBezTo>
                        <a:pt x="800" y="1299"/>
                        <a:pt x="884" y="1270"/>
                        <a:pt x="968" y="1254"/>
                      </a:cubicBezTo>
                      <a:cubicBezTo>
                        <a:pt x="1054" y="1234"/>
                        <a:pt x="1141" y="1225"/>
                        <a:pt x="1228" y="1228"/>
                      </a:cubicBezTo>
                      <a:cubicBezTo>
                        <a:pt x="1280" y="1228"/>
                        <a:pt x="1367" y="1231"/>
                        <a:pt x="1405" y="1273"/>
                      </a:cubicBezTo>
                      <a:cubicBezTo>
                        <a:pt x="1399" y="1273"/>
                        <a:pt x="1393" y="1273"/>
                        <a:pt x="1389" y="1273"/>
                      </a:cubicBezTo>
                      <a:cubicBezTo>
                        <a:pt x="1261" y="1270"/>
                        <a:pt x="1138" y="1279"/>
                        <a:pt x="1019" y="1331"/>
                      </a:cubicBezTo>
                      <a:cubicBezTo>
                        <a:pt x="1009" y="1334"/>
                        <a:pt x="1003" y="1338"/>
                        <a:pt x="996" y="1341"/>
                      </a:cubicBezTo>
                      <a:cubicBezTo>
                        <a:pt x="916" y="1373"/>
                        <a:pt x="836" y="1408"/>
                        <a:pt x="752" y="1437"/>
                      </a:cubicBezTo>
                      <a:cubicBezTo>
                        <a:pt x="713" y="1450"/>
                        <a:pt x="671" y="1463"/>
                        <a:pt x="629" y="1473"/>
                      </a:cubicBezTo>
                      <a:cubicBezTo>
                        <a:pt x="607" y="1479"/>
                        <a:pt x="588" y="1486"/>
                        <a:pt x="565" y="1489"/>
                      </a:cubicBezTo>
                      <a:cubicBezTo>
                        <a:pt x="559" y="1489"/>
                        <a:pt x="526" y="1499"/>
                        <a:pt x="510" y="1502"/>
                      </a:cubicBezTo>
                      <a:moveTo>
                        <a:pt x="1586" y="1608"/>
                      </a:moveTo>
                      <a:lnTo>
                        <a:pt x="1586" y="1608"/>
                      </a:lnTo>
                      <a:cubicBezTo>
                        <a:pt x="1573" y="1611"/>
                        <a:pt x="1557" y="1618"/>
                        <a:pt x="1541" y="1621"/>
                      </a:cubicBezTo>
                      <a:cubicBezTo>
                        <a:pt x="1528" y="1611"/>
                        <a:pt x="1515" y="1602"/>
                        <a:pt x="1502" y="1595"/>
                      </a:cubicBezTo>
                      <a:cubicBezTo>
                        <a:pt x="1493" y="1589"/>
                        <a:pt x="1483" y="1579"/>
                        <a:pt x="1476" y="1572"/>
                      </a:cubicBezTo>
                      <a:cubicBezTo>
                        <a:pt x="1441" y="1550"/>
                        <a:pt x="1409" y="1527"/>
                        <a:pt x="1370" y="1515"/>
                      </a:cubicBezTo>
                      <a:cubicBezTo>
                        <a:pt x="1331" y="1502"/>
                        <a:pt x="1289" y="1489"/>
                        <a:pt x="1248" y="1483"/>
                      </a:cubicBezTo>
                      <a:cubicBezTo>
                        <a:pt x="1093" y="1460"/>
                        <a:pt x="939" y="1492"/>
                        <a:pt x="797" y="1556"/>
                      </a:cubicBezTo>
                      <a:cubicBezTo>
                        <a:pt x="649" y="1621"/>
                        <a:pt x="513" y="1714"/>
                        <a:pt x="365" y="1779"/>
                      </a:cubicBezTo>
                      <a:cubicBezTo>
                        <a:pt x="362" y="1782"/>
                        <a:pt x="359" y="1782"/>
                        <a:pt x="356" y="1785"/>
                      </a:cubicBezTo>
                      <a:cubicBezTo>
                        <a:pt x="314" y="1750"/>
                        <a:pt x="282" y="1717"/>
                        <a:pt x="275" y="1711"/>
                      </a:cubicBezTo>
                      <a:cubicBezTo>
                        <a:pt x="259" y="1695"/>
                        <a:pt x="243" y="1679"/>
                        <a:pt x="240" y="1653"/>
                      </a:cubicBezTo>
                      <a:cubicBezTo>
                        <a:pt x="240" y="1624"/>
                        <a:pt x="252" y="1598"/>
                        <a:pt x="275" y="1582"/>
                      </a:cubicBezTo>
                      <a:cubicBezTo>
                        <a:pt x="294" y="1563"/>
                        <a:pt x="327" y="1547"/>
                        <a:pt x="352" y="1556"/>
                      </a:cubicBezTo>
                      <a:cubicBezTo>
                        <a:pt x="381" y="1569"/>
                        <a:pt x="378" y="1589"/>
                        <a:pt x="372" y="1611"/>
                      </a:cubicBezTo>
                      <a:cubicBezTo>
                        <a:pt x="365" y="1631"/>
                        <a:pt x="362" y="1650"/>
                        <a:pt x="368" y="1669"/>
                      </a:cubicBezTo>
                      <a:cubicBezTo>
                        <a:pt x="378" y="1688"/>
                        <a:pt x="401" y="1698"/>
                        <a:pt x="423" y="1701"/>
                      </a:cubicBezTo>
                      <a:cubicBezTo>
                        <a:pt x="449" y="1704"/>
                        <a:pt x="478" y="1698"/>
                        <a:pt x="500" y="1679"/>
                      </a:cubicBezTo>
                      <a:cubicBezTo>
                        <a:pt x="575" y="1640"/>
                        <a:pt x="645" y="1585"/>
                        <a:pt x="720" y="1543"/>
                      </a:cubicBezTo>
                      <a:cubicBezTo>
                        <a:pt x="819" y="1489"/>
                        <a:pt x="929" y="1444"/>
                        <a:pt x="1041" y="1421"/>
                      </a:cubicBezTo>
                      <a:cubicBezTo>
                        <a:pt x="1157" y="1399"/>
                        <a:pt x="1283" y="1389"/>
                        <a:pt x="1396" y="1428"/>
                      </a:cubicBezTo>
                      <a:cubicBezTo>
                        <a:pt x="1499" y="1463"/>
                        <a:pt x="1586" y="1527"/>
                        <a:pt x="1673" y="1595"/>
                      </a:cubicBezTo>
                      <a:cubicBezTo>
                        <a:pt x="1644" y="1598"/>
                        <a:pt x="1615" y="1602"/>
                        <a:pt x="1586" y="1608"/>
                      </a:cubicBezTo>
                      <a:moveTo>
                        <a:pt x="1711" y="1592"/>
                      </a:moveTo>
                      <a:lnTo>
                        <a:pt x="1711" y="1592"/>
                      </a:lnTo>
                      <a:cubicBezTo>
                        <a:pt x="1705" y="1592"/>
                        <a:pt x="1698" y="1592"/>
                        <a:pt x="1695" y="1589"/>
                      </a:cubicBezTo>
                      <a:cubicBezTo>
                        <a:pt x="1689" y="1585"/>
                        <a:pt x="1686" y="1582"/>
                        <a:pt x="1682" y="1579"/>
                      </a:cubicBezTo>
                      <a:cubicBezTo>
                        <a:pt x="1612" y="1508"/>
                        <a:pt x="1531" y="1450"/>
                        <a:pt x="1441" y="1411"/>
                      </a:cubicBezTo>
                      <a:cubicBezTo>
                        <a:pt x="1434" y="1411"/>
                        <a:pt x="1428" y="1408"/>
                        <a:pt x="1425" y="1405"/>
                      </a:cubicBezTo>
                      <a:cubicBezTo>
                        <a:pt x="1261" y="1344"/>
                        <a:pt x="1080" y="1363"/>
                        <a:pt x="919" y="1418"/>
                      </a:cubicBezTo>
                      <a:cubicBezTo>
                        <a:pt x="829" y="1444"/>
                        <a:pt x="745" y="1486"/>
                        <a:pt x="665" y="1531"/>
                      </a:cubicBezTo>
                      <a:cubicBezTo>
                        <a:pt x="620" y="1556"/>
                        <a:pt x="588" y="1579"/>
                        <a:pt x="542" y="1608"/>
                      </a:cubicBezTo>
                      <a:cubicBezTo>
                        <a:pt x="546" y="1579"/>
                        <a:pt x="539" y="1553"/>
                        <a:pt x="529" y="1531"/>
                      </a:cubicBezTo>
                      <a:cubicBezTo>
                        <a:pt x="565" y="1524"/>
                        <a:pt x="671" y="1499"/>
                        <a:pt x="681" y="1495"/>
                      </a:cubicBezTo>
                      <a:cubicBezTo>
                        <a:pt x="739" y="1479"/>
                        <a:pt x="968" y="1383"/>
                        <a:pt x="1032" y="1360"/>
                      </a:cubicBezTo>
                      <a:cubicBezTo>
                        <a:pt x="1186" y="1312"/>
                        <a:pt x="1354" y="1325"/>
                        <a:pt x="1505" y="1373"/>
                      </a:cubicBezTo>
                      <a:cubicBezTo>
                        <a:pt x="1631" y="1415"/>
                        <a:pt x="1753" y="1483"/>
                        <a:pt x="1818" y="1595"/>
                      </a:cubicBezTo>
                      <a:cubicBezTo>
                        <a:pt x="1782" y="1595"/>
                        <a:pt x="1747" y="1592"/>
                        <a:pt x="1711" y="1592"/>
                      </a:cubicBezTo>
                      <a:moveTo>
                        <a:pt x="1856" y="1602"/>
                      </a:moveTo>
                      <a:lnTo>
                        <a:pt x="1856" y="1602"/>
                      </a:lnTo>
                      <a:cubicBezTo>
                        <a:pt x="1853" y="1598"/>
                        <a:pt x="1850" y="1598"/>
                        <a:pt x="1847" y="1598"/>
                      </a:cubicBezTo>
                      <a:cubicBezTo>
                        <a:pt x="1843" y="1595"/>
                        <a:pt x="1843" y="1592"/>
                        <a:pt x="1840" y="1589"/>
                      </a:cubicBezTo>
                      <a:cubicBezTo>
                        <a:pt x="1786" y="1495"/>
                        <a:pt x="1698" y="1415"/>
                        <a:pt x="1599" y="1376"/>
                      </a:cubicBezTo>
                      <a:cubicBezTo>
                        <a:pt x="1525" y="1347"/>
                        <a:pt x="1450" y="1322"/>
                        <a:pt x="1370" y="1309"/>
                      </a:cubicBezTo>
                      <a:cubicBezTo>
                        <a:pt x="1373" y="1309"/>
                        <a:pt x="1373" y="1309"/>
                        <a:pt x="1377" y="1309"/>
                      </a:cubicBezTo>
                      <a:cubicBezTo>
                        <a:pt x="1460" y="1309"/>
                        <a:pt x="1547" y="1315"/>
                        <a:pt x="1625" y="1344"/>
                      </a:cubicBezTo>
                      <a:cubicBezTo>
                        <a:pt x="1695" y="1376"/>
                        <a:pt x="1763" y="1421"/>
                        <a:pt x="1818" y="1476"/>
                      </a:cubicBezTo>
                      <a:cubicBezTo>
                        <a:pt x="1843" y="1502"/>
                        <a:pt x="1873" y="1531"/>
                        <a:pt x="1892" y="1560"/>
                      </a:cubicBezTo>
                      <a:cubicBezTo>
                        <a:pt x="1892" y="1563"/>
                        <a:pt x="1895" y="1563"/>
                        <a:pt x="1895" y="1566"/>
                      </a:cubicBezTo>
                      <a:cubicBezTo>
                        <a:pt x="1905" y="1579"/>
                        <a:pt x="1914" y="1595"/>
                        <a:pt x="1918" y="1611"/>
                      </a:cubicBezTo>
                      <a:cubicBezTo>
                        <a:pt x="1898" y="1608"/>
                        <a:pt x="1876" y="1605"/>
                        <a:pt x="1856" y="1602"/>
                      </a:cubicBezTo>
                      <a:moveTo>
                        <a:pt x="2114" y="1685"/>
                      </a:moveTo>
                      <a:lnTo>
                        <a:pt x="2114" y="1685"/>
                      </a:lnTo>
                      <a:cubicBezTo>
                        <a:pt x="2056" y="1656"/>
                        <a:pt x="2001" y="1634"/>
                        <a:pt x="1937" y="1618"/>
                      </a:cubicBezTo>
                      <a:cubicBezTo>
                        <a:pt x="1940" y="1618"/>
                        <a:pt x="1930" y="1595"/>
                        <a:pt x="1918" y="1572"/>
                      </a:cubicBezTo>
                      <a:cubicBezTo>
                        <a:pt x="1982" y="1589"/>
                        <a:pt x="2034" y="1595"/>
                        <a:pt x="2098" y="1569"/>
                      </a:cubicBezTo>
                      <a:cubicBezTo>
                        <a:pt x="2166" y="1540"/>
                        <a:pt x="2246" y="1479"/>
                        <a:pt x="2323" y="1511"/>
                      </a:cubicBezTo>
                      <a:cubicBezTo>
                        <a:pt x="2327" y="1511"/>
                        <a:pt x="2330" y="1508"/>
                        <a:pt x="2327" y="1505"/>
                      </a:cubicBezTo>
                      <a:cubicBezTo>
                        <a:pt x="2275" y="1476"/>
                        <a:pt x="2223" y="1492"/>
                        <a:pt x="2172" y="1515"/>
                      </a:cubicBezTo>
                      <a:cubicBezTo>
                        <a:pt x="2133" y="1531"/>
                        <a:pt x="2095" y="1550"/>
                        <a:pt x="2056" y="1560"/>
                      </a:cubicBezTo>
                      <a:cubicBezTo>
                        <a:pt x="2005" y="1572"/>
                        <a:pt x="1956" y="1560"/>
                        <a:pt x="1905" y="1547"/>
                      </a:cubicBezTo>
                      <a:lnTo>
                        <a:pt x="1905" y="1547"/>
                      </a:lnTo>
                      <a:cubicBezTo>
                        <a:pt x="1895" y="1527"/>
                        <a:pt x="1885" y="1515"/>
                        <a:pt x="1885" y="1511"/>
                      </a:cubicBezTo>
                      <a:cubicBezTo>
                        <a:pt x="1856" y="1463"/>
                        <a:pt x="1808" y="1421"/>
                        <a:pt x="1766" y="1389"/>
                      </a:cubicBezTo>
                      <a:cubicBezTo>
                        <a:pt x="1750" y="1379"/>
                        <a:pt x="1737" y="1367"/>
                        <a:pt x="1721" y="1357"/>
                      </a:cubicBezTo>
                      <a:cubicBezTo>
                        <a:pt x="1763" y="1338"/>
                        <a:pt x="1795" y="1302"/>
                        <a:pt x="1824" y="1263"/>
                      </a:cubicBezTo>
                      <a:cubicBezTo>
                        <a:pt x="1840" y="1234"/>
                        <a:pt x="1853" y="1202"/>
                        <a:pt x="1866" y="1173"/>
                      </a:cubicBezTo>
                      <a:cubicBezTo>
                        <a:pt x="1879" y="1151"/>
                        <a:pt x="1892" y="1118"/>
                        <a:pt x="1914" y="1102"/>
                      </a:cubicBezTo>
                      <a:cubicBezTo>
                        <a:pt x="1927" y="1096"/>
                        <a:pt x="1943" y="1093"/>
                        <a:pt x="1956" y="1086"/>
                      </a:cubicBezTo>
                      <a:cubicBezTo>
                        <a:pt x="1959" y="1083"/>
                        <a:pt x="1959" y="1080"/>
                        <a:pt x="1956" y="1080"/>
                      </a:cubicBezTo>
                      <a:cubicBezTo>
                        <a:pt x="1892" y="1074"/>
                        <a:pt x="1866" y="1128"/>
                        <a:pt x="1840" y="1177"/>
                      </a:cubicBezTo>
                      <a:cubicBezTo>
                        <a:pt x="1808" y="1247"/>
                        <a:pt x="1769" y="1312"/>
                        <a:pt x="1695" y="1341"/>
                      </a:cubicBezTo>
                      <a:cubicBezTo>
                        <a:pt x="1682" y="1334"/>
                        <a:pt x="1673" y="1331"/>
                        <a:pt x="1660" y="1325"/>
                      </a:cubicBezTo>
                      <a:cubicBezTo>
                        <a:pt x="1657" y="1322"/>
                        <a:pt x="1625" y="1312"/>
                        <a:pt x="1621" y="1309"/>
                      </a:cubicBezTo>
                      <a:cubicBezTo>
                        <a:pt x="1615" y="1289"/>
                        <a:pt x="1605" y="1273"/>
                        <a:pt x="1596" y="1254"/>
                      </a:cubicBezTo>
                      <a:cubicBezTo>
                        <a:pt x="1657" y="1267"/>
                        <a:pt x="1734" y="1209"/>
                        <a:pt x="1773" y="1167"/>
                      </a:cubicBezTo>
                      <a:cubicBezTo>
                        <a:pt x="1802" y="1135"/>
                        <a:pt x="1827" y="1099"/>
                        <a:pt x="1847" y="1061"/>
                      </a:cubicBezTo>
                      <a:cubicBezTo>
                        <a:pt x="1860" y="1038"/>
                        <a:pt x="1866" y="1016"/>
                        <a:pt x="1879" y="996"/>
                      </a:cubicBezTo>
                      <a:cubicBezTo>
                        <a:pt x="1905" y="959"/>
                        <a:pt x="1959" y="926"/>
                        <a:pt x="1995" y="977"/>
                      </a:cubicBezTo>
                      <a:cubicBezTo>
                        <a:pt x="1998" y="980"/>
                        <a:pt x="2008" y="983"/>
                        <a:pt x="2011" y="977"/>
                      </a:cubicBezTo>
                      <a:cubicBezTo>
                        <a:pt x="2050" y="943"/>
                        <a:pt x="2133" y="946"/>
                        <a:pt x="2162" y="993"/>
                      </a:cubicBezTo>
                      <a:cubicBezTo>
                        <a:pt x="2166" y="999"/>
                        <a:pt x="2172" y="993"/>
                        <a:pt x="2172" y="986"/>
                      </a:cubicBezTo>
                      <a:cubicBezTo>
                        <a:pt x="2146" y="930"/>
                        <a:pt x="2056" y="923"/>
                        <a:pt x="2005" y="955"/>
                      </a:cubicBezTo>
                      <a:cubicBezTo>
                        <a:pt x="1956" y="898"/>
                        <a:pt x="1879" y="946"/>
                        <a:pt x="1850" y="1006"/>
                      </a:cubicBezTo>
                      <a:cubicBezTo>
                        <a:pt x="1824" y="1061"/>
                        <a:pt x="1795" y="1115"/>
                        <a:pt x="1750" y="1157"/>
                      </a:cubicBezTo>
                      <a:cubicBezTo>
                        <a:pt x="1718" y="1193"/>
                        <a:pt x="1644" y="1247"/>
                        <a:pt x="1589" y="1231"/>
                      </a:cubicBezTo>
                      <a:cubicBezTo>
                        <a:pt x="1586" y="1231"/>
                        <a:pt x="1583" y="1231"/>
                        <a:pt x="1583" y="1231"/>
                      </a:cubicBezTo>
                      <a:cubicBezTo>
                        <a:pt x="1544" y="1177"/>
                        <a:pt x="1496" y="1125"/>
                        <a:pt x="1441" y="1086"/>
                      </a:cubicBezTo>
                      <a:cubicBezTo>
                        <a:pt x="1454" y="1086"/>
                        <a:pt x="1463" y="1083"/>
                        <a:pt x="1473" y="1077"/>
                      </a:cubicBezTo>
                      <a:cubicBezTo>
                        <a:pt x="1502" y="1064"/>
                        <a:pt x="1518" y="1038"/>
                        <a:pt x="1531" y="1012"/>
                      </a:cubicBezTo>
                      <a:cubicBezTo>
                        <a:pt x="1544" y="986"/>
                        <a:pt x="1550" y="962"/>
                        <a:pt x="1566" y="939"/>
                      </a:cubicBezTo>
                      <a:cubicBezTo>
                        <a:pt x="1570" y="936"/>
                        <a:pt x="1573" y="933"/>
                        <a:pt x="1576" y="930"/>
                      </a:cubicBezTo>
                      <a:cubicBezTo>
                        <a:pt x="1583" y="933"/>
                        <a:pt x="1586" y="936"/>
                        <a:pt x="1592" y="936"/>
                      </a:cubicBezTo>
                      <a:cubicBezTo>
                        <a:pt x="1596" y="926"/>
                        <a:pt x="1605" y="917"/>
                        <a:pt x="1618" y="907"/>
                      </a:cubicBezTo>
                      <a:cubicBezTo>
                        <a:pt x="1615" y="907"/>
                        <a:pt x="1612" y="907"/>
                        <a:pt x="1612" y="907"/>
                      </a:cubicBezTo>
                      <a:cubicBezTo>
                        <a:pt x="1612" y="904"/>
                        <a:pt x="1615" y="904"/>
                        <a:pt x="1615" y="904"/>
                      </a:cubicBezTo>
                      <a:cubicBezTo>
                        <a:pt x="1641" y="888"/>
                        <a:pt x="1682" y="872"/>
                        <a:pt x="1711" y="888"/>
                      </a:cubicBezTo>
                      <a:cubicBezTo>
                        <a:pt x="1744" y="907"/>
                        <a:pt x="1747" y="974"/>
                        <a:pt x="1715" y="996"/>
                      </a:cubicBezTo>
                      <a:cubicBezTo>
                        <a:pt x="1698" y="1009"/>
                        <a:pt x="1673" y="1006"/>
                        <a:pt x="1653" y="996"/>
                      </a:cubicBezTo>
                      <a:cubicBezTo>
                        <a:pt x="1641" y="993"/>
                        <a:pt x="1634" y="986"/>
                        <a:pt x="1625" y="980"/>
                      </a:cubicBezTo>
                      <a:cubicBezTo>
                        <a:pt x="1618" y="977"/>
                        <a:pt x="1615" y="974"/>
                        <a:pt x="1608" y="974"/>
                      </a:cubicBezTo>
                      <a:cubicBezTo>
                        <a:pt x="1589" y="977"/>
                        <a:pt x="1576" y="1006"/>
                        <a:pt x="1576" y="1022"/>
                      </a:cubicBezTo>
                      <a:cubicBezTo>
                        <a:pt x="1573" y="1041"/>
                        <a:pt x="1576" y="1070"/>
                        <a:pt x="1589" y="1086"/>
                      </a:cubicBezTo>
                      <a:cubicBezTo>
                        <a:pt x="1625" y="1125"/>
                        <a:pt x="1682" y="1109"/>
                        <a:pt x="1721" y="1086"/>
                      </a:cubicBezTo>
                      <a:cubicBezTo>
                        <a:pt x="1773" y="1058"/>
                        <a:pt x="1798" y="1009"/>
                        <a:pt x="1818" y="959"/>
                      </a:cubicBezTo>
                      <a:cubicBezTo>
                        <a:pt x="1834" y="920"/>
                        <a:pt x="1856" y="885"/>
                        <a:pt x="1885" y="856"/>
                      </a:cubicBezTo>
                      <a:cubicBezTo>
                        <a:pt x="1889" y="856"/>
                        <a:pt x="1892" y="856"/>
                        <a:pt x="1895" y="856"/>
                      </a:cubicBezTo>
                      <a:cubicBezTo>
                        <a:pt x="1895" y="852"/>
                        <a:pt x="1898" y="846"/>
                        <a:pt x="1902" y="843"/>
                      </a:cubicBezTo>
                      <a:cubicBezTo>
                        <a:pt x="1911" y="833"/>
                        <a:pt x="1921" y="827"/>
                        <a:pt x="1934" y="817"/>
                      </a:cubicBezTo>
                      <a:cubicBezTo>
                        <a:pt x="1959" y="804"/>
                        <a:pt x="1992" y="798"/>
                        <a:pt x="2018" y="810"/>
                      </a:cubicBezTo>
                      <a:cubicBezTo>
                        <a:pt x="2056" y="830"/>
                        <a:pt x="2050" y="865"/>
                        <a:pt x="2062" y="901"/>
                      </a:cubicBezTo>
                      <a:cubicBezTo>
                        <a:pt x="2066" y="907"/>
                        <a:pt x="2072" y="910"/>
                        <a:pt x="2078" y="907"/>
                      </a:cubicBezTo>
                      <a:cubicBezTo>
                        <a:pt x="2107" y="901"/>
                        <a:pt x="2137" y="898"/>
                        <a:pt x="2166" y="910"/>
                      </a:cubicBezTo>
                      <a:cubicBezTo>
                        <a:pt x="2194" y="923"/>
                        <a:pt x="2217" y="952"/>
                        <a:pt x="2220" y="983"/>
                      </a:cubicBezTo>
                      <a:cubicBezTo>
                        <a:pt x="2223" y="1012"/>
                        <a:pt x="2223" y="1035"/>
                        <a:pt x="2249" y="1054"/>
                      </a:cubicBezTo>
                      <a:cubicBezTo>
                        <a:pt x="2272" y="1070"/>
                        <a:pt x="2298" y="1080"/>
                        <a:pt x="2314" y="1106"/>
                      </a:cubicBezTo>
                      <a:cubicBezTo>
                        <a:pt x="2327" y="1128"/>
                        <a:pt x="2333" y="1151"/>
                        <a:pt x="2330" y="1177"/>
                      </a:cubicBezTo>
                      <a:cubicBezTo>
                        <a:pt x="2327" y="1190"/>
                        <a:pt x="2323" y="1202"/>
                        <a:pt x="2317" y="1215"/>
                      </a:cubicBezTo>
                      <a:cubicBezTo>
                        <a:pt x="2301" y="1238"/>
                        <a:pt x="2275" y="1254"/>
                        <a:pt x="2246" y="1254"/>
                      </a:cubicBezTo>
                      <a:cubicBezTo>
                        <a:pt x="2240" y="1254"/>
                        <a:pt x="2233" y="1254"/>
                        <a:pt x="2227" y="1254"/>
                      </a:cubicBezTo>
                      <a:cubicBezTo>
                        <a:pt x="2201" y="1247"/>
                        <a:pt x="2166" y="1231"/>
                        <a:pt x="2156" y="1202"/>
                      </a:cubicBezTo>
                      <a:cubicBezTo>
                        <a:pt x="2150" y="1186"/>
                        <a:pt x="2156" y="1183"/>
                        <a:pt x="2169" y="1177"/>
                      </a:cubicBezTo>
                      <a:cubicBezTo>
                        <a:pt x="2178" y="1170"/>
                        <a:pt x="2185" y="1161"/>
                        <a:pt x="2191" y="1154"/>
                      </a:cubicBezTo>
                      <a:cubicBezTo>
                        <a:pt x="2223" y="1106"/>
                        <a:pt x="2188" y="1058"/>
                        <a:pt x="2140" y="1041"/>
                      </a:cubicBezTo>
                      <a:cubicBezTo>
                        <a:pt x="2124" y="1035"/>
                        <a:pt x="2111" y="1032"/>
                        <a:pt x="2095" y="1035"/>
                      </a:cubicBezTo>
                      <a:cubicBezTo>
                        <a:pt x="2059" y="1035"/>
                        <a:pt x="2027" y="1048"/>
                        <a:pt x="1998" y="1070"/>
                      </a:cubicBezTo>
                      <a:cubicBezTo>
                        <a:pt x="1959" y="1096"/>
                        <a:pt x="1927" y="1141"/>
                        <a:pt x="1924" y="1190"/>
                      </a:cubicBezTo>
                      <a:cubicBezTo>
                        <a:pt x="1918" y="1231"/>
                        <a:pt x="1940" y="1292"/>
                        <a:pt x="1988" y="1302"/>
                      </a:cubicBezTo>
                      <a:cubicBezTo>
                        <a:pt x="1992" y="1302"/>
                        <a:pt x="1992" y="1302"/>
                        <a:pt x="1995" y="1302"/>
                      </a:cubicBezTo>
                      <a:cubicBezTo>
                        <a:pt x="2014" y="1302"/>
                        <a:pt x="2030" y="1292"/>
                        <a:pt x="2050" y="1286"/>
                      </a:cubicBezTo>
                      <a:cubicBezTo>
                        <a:pt x="2059" y="1279"/>
                        <a:pt x="2069" y="1279"/>
                        <a:pt x="2075" y="1279"/>
                      </a:cubicBezTo>
                      <a:cubicBezTo>
                        <a:pt x="2091" y="1279"/>
                        <a:pt x="2104" y="1286"/>
                        <a:pt x="2117" y="1299"/>
                      </a:cubicBezTo>
                      <a:cubicBezTo>
                        <a:pt x="2140" y="1318"/>
                        <a:pt x="2159" y="1347"/>
                        <a:pt x="2156" y="1376"/>
                      </a:cubicBezTo>
                      <a:cubicBezTo>
                        <a:pt x="2153" y="1395"/>
                        <a:pt x="2130" y="1411"/>
                        <a:pt x="2111" y="1411"/>
                      </a:cubicBezTo>
                      <a:cubicBezTo>
                        <a:pt x="2098" y="1411"/>
                        <a:pt x="2088" y="1408"/>
                        <a:pt x="2082" y="1395"/>
                      </a:cubicBezTo>
                      <a:cubicBezTo>
                        <a:pt x="2069" y="1376"/>
                        <a:pt x="2062" y="1360"/>
                        <a:pt x="2037" y="1354"/>
                      </a:cubicBezTo>
                      <a:cubicBezTo>
                        <a:pt x="2030" y="1350"/>
                        <a:pt x="2027" y="1350"/>
                        <a:pt x="2021" y="1350"/>
                      </a:cubicBezTo>
                      <a:cubicBezTo>
                        <a:pt x="2005" y="1350"/>
                        <a:pt x="1988" y="1357"/>
                        <a:pt x="1975" y="1367"/>
                      </a:cubicBezTo>
                      <a:cubicBezTo>
                        <a:pt x="1940" y="1402"/>
                        <a:pt x="1946" y="1466"/>
                        <a:pt x="1988" y="1492"/>
                      </a:cubicBezTo>
                      <a:cubicBezTo>
                        <a:pt x="2011" y="1505"/>
                        <a:pt x="2037" y="1508"/>
                        <a:pt x="2066" y="1508"/>
                      </a:cubicBezTo>
                      <a:cubicBezTo>
                        <a:pt x="2095" y="1508"/>
                        <a:pt x="2124" y="1505"/>
                        <a:pt x="2146" y="1495"/>
                      </a:cubicBezTo>
                      <a:cubicBezTo>
                        <a:pt x="2194" y="1483"/>
                        <a:pt x="2240" y="1454"/>
                        <a:pt x="2291" y="1454"/>
                      </a:cubicBezTo>
                      <a:cubicBezTo>
                        <a:pt x="2301" y="1454"/>
                        <a:pt x="2307" y="1457"/>
                        <a:pt x="2314" y="1457"/>
                      </a:cubicBezTo>
                      <a:cubicBezTo>
                        <a:pt x="2368" y="1470"/>
                        <a:pt x="2420" y="1508"/>
                        <a:pt x="2433" y="1563"/>
                      </a:cubicBezTo>
                      <a:cubicBezTo>
                        <a:pt x="2443" y="1592"/>
                        <a:pt x="2439" y="1624"/>
                        <a:pt x="2420" y="1647"/>
                      </a:cubicBezTo>
                      <a:cubicBezTo>
                        <a:pt x="2404" y="1663"/>
                        <a:pt x="2381" y="1676"/>
                        <a:pt x="2355" y="1676"/>
                      </a:cubicBezTo>
                      <a:cubicBezTo>
                        <a:pt x="2349" y="1676"/>
                        <a:pt x="2343" y="1676"/>
                        <a:pt x="2333" y="1672"/>
                      </a:cubicBezTo>
                      <a:cubicBezTo>
                        <a:pt x="2294" y="1656"/>
                        <a:pt x="2336" y="1598"/>
                        <a:pt x="2323" y="1566"/>
                      </a:cubicBezTo>
                      <a:cubicBezTo>
                        <a:pt x="2314" y="1540"/>
                        <a:pt x="2288" y="1527"/>
                        <a:pt x="2262" y="1527"/>
                      </a:cubicBezTo>
                      <a:cubicBezTo>
                        <a:pt x="2240" y="1527"/>
                        <a:pt x="2220" y="1534"/>
                        <a:pt x="2204" y="1543"/>
                      </a:cubicBezTo>
                      <a:cubicBezTo>
                        <a:pt x="2162" y="1566"/>
                        <a:pt x="2130" y="1615"/>
                        <a:pt x="2140" y="1666"/>
                      </a:cubicBezTo>
                      <a:cubicBezTo>
                        <a:pt x="2140" y="1666"/>
                        <a:pt x="2140" y="1669"/>
                        <a:pt x="2143" y="1672"/>
                      </a:cubicBezTo>
                      <a:cubicBezTo>
                        <a:pt x="2146" y="1688"/>
                        <a:pt x="2156" y="1698"/>
                        <a:pt x="2166" y="1711"/>
                      </a:cubicBezTo>
                      <a:cubicBezTo>
                        <a:pt x="2150" y="1701"/>
                        <a:pt x="2130" y="1692"/>
                        <a:pt x="2114" y="1685"/>
                      </a:cubicBezTo>
                      <a:moveTo>
                        <a:pt x="3508" y="1608"/>
                      </a:moveTo>
                      <a:lnTo>
                        <a:pt x="3508" y="1608"/>
                      </a:lnTo>
                      <a:cubicBezTo>
                        <a:pt x="3496" y="1611"/>
                        <a:pt x="3480" y="1618"/>
                        <a:pt x="3464" y="1621"/>
                      </a:cubicBezTo>
                      <a:cubicBezTo>
                        <a:pt x="3451" y="1611"/>
                        <a:pt x="3438" y="1602"/>
                        <a:pt x="3425" y="1595"/>
                      </a:cubicBezTo>
                      <a:cubicBezTo>
                        <a:pt x="3415" y="1589"/>
                        <a:pt x="3405" y="1579"/>
                        <a:pt x="3399" y="1572"/>
                      </a:cubicBezTo>
                      <a:cubicBezTo>
                        <a:pt x="3364" y="1550"/>
                        <a:pt x="3332" y="1527"/>
                        <a:pt x="3293" y="1515"/>
                      </a:cubicBezTo>
                      <a:cubicBezTo>
                        <a:pt x="3254" y="1502"/>
                        <a:pt x="3212" y="1489"/>
                        <a:pt x="3170" y="1483"/>
                      </a:cubicBezTo>
                      <a:cubicBezTo>
                        <a:pt x="3016" y="1460"/>
                        <a:pt x="2861" y="1492"/>
                        <a:pt x="2719" y="1556"/>
                      </a:cubicBezTo>
                      <a:cubicBezTo>
                        <a:pt x="2571" y="1621"/>
                        <a:pt x="2436" y="1714"/>
                        <a:pt x="2288" y="1779"/>
                      </a:cubicBezTo>
                      <a:cubicBezTo>
                        <a:pt x="2285" y="1782"/>
                        <a:pt x="2282" y="1782"/>
                        <a:pt x="2278" y="1785"/>
                      </a:cubicBezTo>
                      <a:cubicBezTo>
                        <a:pt x="2269" y="1775"/>
                        <a:pt x="2259" y="1769"/>
                        <a:pt x="2252" y="1763"/>
                      </a:cubicBezTo>
                      <a:cubicBezTo>
                        <a:pt x="2233" y="1743"/>
                        <a:pt x="2217" y="1730"/>
                        <a:pt x="2207" y="1721"/>
                      </a:cubicBezTo>
                      <a:cubicBezTo>
                        <a:pt x="2207" y="1717"/>
                        <a:pt x="2204" y="1714"/>
                        <a:pt x="2201" y="1711"/>
                      </a:cubicBezTo>
                      <a:cubicBezTo>
                        <a:pt x="2185" y="1695"/>
                        <a:pt x="2166" y="1679"/>
                        <a:pt x="2166" y="1653"/>
                      </a:cubicBezTo>
                      <a:cubicBezTo>
                        <a:pt x="2162" y="1624"/>
                        <a:pt x="2178" y="1598"/>
                        <a:pt x="2198" y="1582"/>
                      </a:cubicBezTo>
                      <a:cubicBezTo>
                        <a:pt x="2214" y="1566"/>
                        <a:pt x="2233" y="1553"/>
                        <a:pt x="2256" y="1553"/>
                      </a:cubicBezTo>
                      <a:cubicBezTo>
                        <a:pt x="2262" y="1553"/>
                        <a:pt x="2269" y="1553"/>
                        <a:pt x="2275" y="1556"/>
                      </a:cubicBezTo>
                      <a:cubicBezTo>
                        <a:pt x="2304" y="1569"/>
                        <a:pt x="2301" y="1589"/>
                        <a:pt x="2294" y="1611"/>
                      </a:cubicBezTo>
                      <a:cubicBezTo>
                        <a:pt x="2288" y="1631"/>
                        <a:pt x="2285" y="1650"/>
                        <a:pt x="2291" y="1669"/>
                      </a:cubicBezTo>
                      <a:cubicBezTo>
                        <a:pt x="2301" y="1688"/>
                        <a:pt x="2323" y="1698"/>
                        <a:pt x="2346" y="1701"/>
                      </a:cubicBezTo>
                      <a:cubicBezTo>
                        <a:pt x="2349" y="1701"/>
                        <a:pt x="2352" y="1704"/>
                        <a:pt x="2355" y="1704"/>
                      </a:cubicBezTo>
                      <a:cubicBezTo>
                        <a:pt x="2381" y="1704"/>
                        <a:pt x="2407" y="1695"/>
                        <a:pt x="2426" y="1676"/>
                      </a:cubicBezTo>
                      <a:cubicBezTo>
                        <a:pt x="2500" y="1637"/>
                        <a:pt x="2568" y="1582"/>
                        <a:pt x="2642" y="1543"/>
                      </a:cubicBezTo>
                      <a:cubicBezTo>
                        <a:pt x="2742" y="1489"/>
                        <a:pt x="2851" y="1444"/>
                        <a:pt x="2964" y="1421"/>
                      </a:cubicBezTo>
                      <a:cubicBezTo>
                        <a:pt x="3080" y="1399"/>
                        <a:pt x="3206" y="1389"/>
                        <a:pt x="3319" y="1428"/>
                      </a:cubicBezTo>
                      <a:cubicBezTo>
                        <a:pt x="3421" y="1463"/>
                        <a:pt x="3508" y="1527"/>
                        <a:pt x="3596" y="1595"/>
                      </a:cubicBezTo>
                      <a:cubicBezTo>
                        <a:pt x="3566" y="1598"/>
                        <a:pt x="3537" y="1602"/>
                        <a:pt x="3508" y="1608"/>
                      </a:cubicBezTo>
                      <a:moveTo>
                        <a:pt x="3634" y="1592"/>
                      </a:moveTo>
                      <a:lnTo>
                        <a:pt x="3634" y="1592"/>
                      </a:lnTo>
                      <a:cubicBezTo>
                        <a:pt x="3628" y="1592"/>
                        <a:pt x="3621" y="1592"/>
                        <a:pt x="3618" y="1589"/>
                      </a:cubicBezTo>
                      <a:cubicBezTo>
                        <a:pt x="3612" y="1585"/>
                        <a:pt x="3608" y="1582"/>
                        <a:pt x="3605" y="1579"/>
                      </a:cubicBezTo>
                      <a:cubicBezTo>
                        <a:pt x="3534" y="1508"/>
                        <a:pt x="3454" y="1450"/>
                        <a:pt x="3364" y="1411"/>
                      </a:cubicBezTo>
                      <a:cubicBezTo>
                        <a:pt x="3357" y="1411"/>
                        <a:pt x="3351" y="1408"/>
                        <a:pt x="3348" y="1405"/>
                      </a:cubicBezTo>
                      <a:cubicBezTo>
                        <a:pt x="3183" y="1344"/>
                        <a:pt x="3003" y="1363"/>
                        <a:pt x="2842" y="1418"/>
                      </a:cubicBezTo>
                      <a:cubicBezTo>
                        <a:pt x="2752" y="1444"/>
                        <a:pt x="2668" y="1486"/>
                        <a:pt x="2587" y="1531"/>
                      </a:cubicBezTo>
                      <a:cubicBezTo>
                        <a:pt x="2542" y="1556"/>
                        <a:pt x="2510" y="1579"/>
                        <a:pt x="2468" y="1608"/>
                      </a:cubicBezTo>
                      <a:cubicBezTo>
                        <a:pt x="2471" y="1579"/>
                        <a:pt x="2465" y="1553"/>
                        <a:pt x="2452" y="1531"/>
                      </a:cubicBezTo>
                      <a:cubicBezTo>
                        <a:pt x="2487" y="1521"/>
                        <a:pt x="2594" y="1499"/>
                        <a:pt x="2603" y="1495"/>
                      </a:cubicBezTo>
                      <a:cubicBezTo>
                        <a:pt x="2662" y="1479"/>
                        <a:pt x="2890" y="1383"/>
                        <a:pt x="2955" y="1360"/>
                      </a:cubicBezTo>
                      <a:cubicBezTo>
                        <a:pt x="3109" y="1312"/>
                        <a:pt x="3276" y="1325"/>
                        <a:pt x="3428" y="1373"/>
                      </a:cubicBezTo>
                      <a:cubicBezTo>
                        <a:pt x="3553" y="1415"/>
                        <a:pt x="3676" y="1483"/>
                        <a:pt x="3740" y="1595"/>
                      </a:cubicBezTo>
                      <a:cubicBezTo>
                        <a:pt x="3705" y="1595"/>
                        <a:pt x="3669" y="1592"/>
                        <a:pt x="3634" y="1592"/>
                      </a:cubicBezTo>
                      <a:moveTo>
                        <a:pt x="3779" y="1602"/>
                      </a:moveTo>
                      <a:lnTo>
                        <a:pt x="3779" y="1602"/>
                      </a:lnTo>
                      <a:cubicBezTo>
                        <a:pt x="3776" y="1598"/>
                        <a:pt x="3773" y="1598"/>
                        <a:pt x="3769" y="1598"/>
                      </a:cubicBezTo>
                      <a:cubicBezTo>
                        <a:pt x="3766" y="1595"/>
                        <a:pt x="3766" y="1592"/>
                        <a:pt x="3763" y="1589"/>
                      </a:cubicBezTo>
                      <a:cubicBezTo>
                        <a:pt x="3708" y="1495"/>
                        <a:pt x="3621" y="1415"/>
                        <a:pt x="3521" y="1376"/>
                      </a:cubicBezTo>
                      <a:cubicBezTo>
                        <a:pt x="3447" y="1347"/>
                        <a:pt x="3373" y="1322"/>
                        <a:pt x="3293" y="1309"/>
                      </a:cubicBezTo>
                      <a:cubicBezTo>
                        <a:pt x="3296" y="1309"/>
                        <a:pt x="3296" y="1309"/>
                        <a:pt x="3299" y="1309"/>
                      </a:cubicBezTo>
                      <a:cubicBezTo>
                        <a:pt x="3383" y="1309"/>
                        <a:pt x="3470" y="1315"/>
                        <a:pt x="3547" y="1344"/>
                      </a:cubicBezTo>
                      <a:cubicBezTo>
                        <a:pt x="3618" y="1376"/>
                        <a:pt x="3686" y="1421"/>
                        <a:pt x="3740" y="1476"/>
                      </a:cubicBezTo>
                      <a:cubicBezTo>
                        <a:pt x="3766" y="1502"/>
                        <a:pt x="3795" y="1531"/>
                        <a:pt x="3814" y="1560"/>
                      </a:cubicBezTo>
                      <a:cubicBezTo>
                        <a:pt x="3814" y="1563"/>
                        <a:pt x="3818" y="1563"/>
                        <a:pt x="3818" y="1566"/>
                      </a:cubicBezTo>
                      <a:cubicBezTo>
                        <a:pt x="3827" y="1579"/>
                        <a:pt x="3837" y="1595"/>
                        <a:pt x="3840" y="1611"/>
                      </a:cubicBezTo>
                      <a:cubicBezTo>
                        <a:pt x="3821" y="1608"/>
                        <a:pt x="3801" y="1605"/>
                        <a:pt x="3779" y="1602"/>
                      </a:cubicBezTo>
                      <a:moveTo>
                        <a:pt x="4037" y="1685"/>
                      </a:moveTo>
                      <a:lnTo>
                        <a:pt x="4037" y="1685"/>
                      </a:lnTo>
                      <a:cubicBezTo>
                        <a:pt x="3979" y="1656"/>
                        <a:pt x="3924" y="1634"/>
                        <a:pt x="3860" y="1618"/>
                      </a:cubicBezTo>
                      <a:cubicBezTo>
                        <a:pt x="3863" y="1618"/>
                        <a:pt x="3853" y="1595"/>
                        <a:pt x="3840" y="1572"/>
                      </a:cubicBezTo>
                      <a:cubicBezTo>
                        <a:pt x="3905" y="1589"/>
                        <a:pt x="3956" y="1595"/>
                        <a:pt x="4021" y="1569"/>
                      </a:cubicBezTo>
                      <a:cubicBezTo>
                        <a:pt x="4088" y="1540"/>
                        <a:pt x="4169" y="1479"/>
                        <a:pt x="4246" y="1511"/>
                      </a:cubicBezTo>
                      <a:cubicBezTo>
                        <a:pt x="4249" y="1511"/>
                        <a:pt x="4253" y="1508"/>
                        <a:pt x="4249" y="1505"/>
                      </a:cubicBezTo>
                      <a:cubicBezTo>
                        <a:pt x="4198" y="1476"/>
                        <a:pt x="4146" y="1492"/>
                        <a:pt x="4095" y="1515"/>
                      </a:cubicBezTo>
                      <a:cubicBezTo>
                        <a:pt x="4056" y="1531"/>
                        <a:pt x="4017" y="1550"/>
                        <a:pt x="3979" y="1560"/>
                      </a:cubicBezTo>
                      <a:cubicBezTo>
                        <a:pt x="3927" y="1572"/>
                        <a:pt x="3879" y="1560"/>
                        <a:pt x="3827" y="1547"/>
                      </a:cubicBezTo>
                      <a:lnTo>
                        <a:pt x="3827" y="1547"/>
                      </a:lnTo>
                      <a:cubicBezTo>
                        <a:pt x="3818" y="1527"/>
                        <a:pt x="3808" y="1515"/>
                        <a:pt x="3808" y="1511"/>
                      </a:cubicBezTo>
                      <a:cubicBezTo>
                        <a:pt x="3779" y="1463"/>
                        <a:pt x="3731" y="1421"/>
                        <a:pt x="3689" y="1389"/>
                      </a:cubicBezTo>
                      <a:cubicBezTo>
                        <a:pt x="3673" y="1379"/>
                        <a:pt x="3660" y="1367"/>
                        <a:pt x="3644" y="1357"/>
                      </a:cubicBezTo>
                      <a:cubicBezTo>
                        <a:pt x="3686" y="1338"/>
                        <a:pt x="3721" y="1302"/>
                        <a:pt x="3747" y="1263"/>
                      </a:cubicBezTo>
                      <a:cubicBezTo>
                        <a:pt x="3763" y="1234"/>
                        <a:pt x="3776" y="1202"/>
                        <a:pt x="3789" y="1173"/>
                      </a:cubicBezTo>
                      <a:cubicBezTo>
                        <a:pt x="3801" y="1151"/>
                        <a:pt x="3814" y="1118"/>
                        <a:pt x="3837" y="1102"/>
                      </a:cubicBezTo>
                      <a:cubicBezTo>
                        <a:pt x="3850" y="1096"/>
                        <a:pt x="3866" y="1093"/>
                        <a:pt x="3879" y="1086"/>
                      </a:cubicBezTo>
                      <a:cubicBezTo>
                        <a:pt x="3882" y="1083"/>
                        <a:pt x="3882" y="1080"/>
                        <a:pt x="3879" y="1080"/>
                      </a:cubicBezTo>
                      <a:cubicBezTo>
                        <a:pt x="3814" y="1074"/>
                        <a:pt x="3789" y="1128"/>
                        <a:pt x="3763" y="1177"/>
                      </a:cubicBezTo>
                      <a:cubicBezTo>
                        <a:pt x="3731" y="1247"/>
                        <a:pt x="3692" y="1312"/>
                        <a:pt x="3618" y="1341"/>
                      </a:cubicBezTo>
                      <a:cubicBezTo>
                        <a:pt x="3605" y="1334"/>
                        <a:pt x="3596" y="1331"/>
                        <a:pt x="3586" y="1325"/>
                      </a:cubicBezTo>
                      <a:cubicBezTo>
                        <a:pt x="3579" y="1322"/>
                        <a:pt x="3547" y="1312"/>
                        <a:pt x="3544" y="1309"/>
                      </a:cubicBezTo>
                      <a:cubicBezTo>
                        <a:pt x="3537" y="1289"/>
                        <a:pt x="3528" y="1273"/>
                        <a:pt x="3518" y="1254"/>
                      </a:cubicBezTo>
                      <a:cubicBezTo>
                        <a:pt x="3579" y="1267"/>
                        <a:pt x="3657" y="1209"/>
                        <a:pt x="3695" y="1167"/>
                      </a:cubicBezTo>
                      <a:cubicBezTo>
                        <a:pt x="3724" y="1135"/>
                        <a:pt x="3750" y="1099"/>
                        <a:pt x="3769" y="1061"/>
                      </a:cubicBezTo>
                      <a:cubicBezTo>
                        <a:pt x="3782" y="1038"/>
                        <a:pt x="3789" y="1016"/>
                        <a:pt x="3801" y="996"/>
                      </a:cubicBezTo>
                      <a:cubicBezTo>
                        <a:pt x="3827" y="959"/>
                        <a:pt x="3882" y="926"/>
                        <a:pt x="3917" y="977"/>
                      </a:cubicBezTo>
                      <a:cubicBezTo>
                        <a:pt x="3921" y="980"/>
                        <a:pt x="3930" y="983"/>
                        <a:pt x="3933" y="977"/>
                      </a:cubicBezTo>
                      <a:cubicBezTo>
                        <a:pt x="3972" y="943"/>
                        <a:pt x="4056" y="946"/>
                        <a:pt x="4085" y="993"/>
                      </a:cubicBezTo>
                      <a:cubicBezTo>
                        <a:pt x="4088" y="999"/>
                        <a:pt x="4095" y="993"/>
                        <a:pt x="4095" y="986"/>
                      </a:cubicBezTo>
                      <a:cubicBezTo>
                        <a:pt x="4069" y="930"/>
                        <a:pt x="3979" y="923"/>
                        <a:pt x="3927" y="955"/>
                      </a:cubicBezTo>
                      <a:cubicBezTo>
                        <a:pt x="3879" y="898"/>
                        <a:pt x="3801" y="946"/>
                        <a:pt x="3773" y="1006"/>
                      </a:cubicBezTo>
                      <a:cubicBezTo>
                        <a:pt x="3747" y="1061"/>
                        <a:pt x="3718" y="1115"/>
                        <a:pt x="3673" y="1157"/>
                      </a:cubicBezTo>
                      <a:cubicBezTo>
                        <a:pt x="3641" y="1193"/>
                        <a:pt x="3566" y="1247"/>
                        <a:pt x="3512" y="1231"/>
                      </a:cubicBezTo>
                      <a:cubicBezTo>
                        <a:pt x="3508" y="1231"/>
                        <a:pt x="3505" y="1231"/>
                        <a:pt x="3505" y="1231"/>
                      </a:cubicBezTo>
                      <a:cubicBezTo>
                        <a:pt x="3467" y="1177"/>
                        <a:pt x="3418" y="1125"/>
                        <a:pt x="3364" y="1086"/>
                      </a:cubicBezTo>
                      <a:cubicBezTo>
                        <a:pt x="3376" y="1086"/>
                        <a:pt x="3386" y="1083"/>
                        <a:pt x="3396" y="1077"/>
                      </a:cubicBezTo>
                      <a:cubicBezTo>
                        <a:pt x="3425" y="1064"/>
                        <a:pt x="3441" y="1038"/>
                        <a:pt x="3454" y="1012"/>
                      </a:cubicBezTo>
                      <a:cubicBezTo>
                        <a:pt x="3467" y="986"/>
                        <a:pt x="3473" y="962"/>
                        <a:pt x="3489" y="939"/>
                      </a:cubicBezTo>
                      <a:cubicBezTo>
                        <a:pt x="3492" y="936"/>
                        <a:pt x="3496" y="933"/>
                        <a:pt x="3499" y="930"/>
                      </a:cubicBezTo>
                      <a:cubicBezTo>
                        <a:pt x="3505" y="933"/>
                        <a:pt x="3508" y="936"/>
                        <a:pt x="3515" y="936"/>
                      </a:cubicBezTo>
                      <a:cubicBezTo>
                        <a:pt x="3518" y="926"/>
                        <a:pt x="3528" y="917"/>
                        <a:pt x="3541" y="907"/>
                      </a:cubicBezTo>
                      <a:cubicBezTo>
                        <a:pt x="3537" y="907"/>
                        <a:pt x="3534" y="907"/>
                        <a:pt x="3534" y="907"/>
                      </a:cubicBezTo>
                      <a:cubicBezTo>
                        <a:pt x="3534" y="904"/>
                        <a:pt x="3537" y="904"/>
                        <a:pt x="3537" y="904"/>
                      </a:cubicBezTo>
                      <a:cubicBezTo>
                        <a:pt x="3563" y="888"/>
                        <a:pt x="3605" y="872"/>
                        <a:pt x="3634" y="888"/>
                      </a:cubicBezTo>
                      <a:cubicBezTo>
                        <a:pt x="3669" y="907"/>
                        <a:pt x="3669" y="974"/>
                        <a:pt x="3637" y="996"/>
                      </a:cubicBezTo>
                      <a:cubicBezTo>
                        <a:pt x="3621" y="1009"/>
                        <a:pt x="3596" y="1006"/>
                        <a:pt x="3576" y="996"/>
                      </a:cubicBezTo>
                      <a:cubicBezTo>
                        <a:pt x="3563" y="993"/>
                        <a:pt x="3557" y="986"/>
                        <a:pt x="3547" y="980"/>
                      </a:cubicBezTo>
                      <a:cubicBezTo>
                        <a:pt x="3541" y="977"/>
                        <a:pt x="3537" y="974"/>
                        <a:pt x="3531" y="974"/>
                      </a:cubicBezTo>
                      <a:cubicBezTo>
                        <a:pt x="3512" y="977"/>
                        <a:pt x="3499" y="1006"/>
                        <a:pt x="3499" y="1022"/>
                      </a:cubicBezTo>
                      <a:cubicBezTo>
                        <a:pt x="3496" y="1041"/>
                        <a:pt x="3499" y="1070"/>
                        <a:pt x="3515" y="1086"/>
                      </a:cubicBezTo>
                      <a:cubicBezTo>
                        <a:pt x="3547" y="1125"/>
                        <a:pt x="3605" y="1109"/>
                        <a:pt x="3644" y="1086"/>
                      </a:cubicBezTo>
                      <a:cubicBezTo>
                        <a:pt x="3695" y="1058"/>
                        <a:pt x="3721" y="1009"/>
                        <a:pt x="3740" y="959"/>
                      </a:cubicBezTo>
                      <a:cubicBezTo>
                        <a:pt x="3757" y="920"/>
                        <a:pt x="3779" y="885"/>
                        <a:pt x="3808" y="856"/>
                      </a:cubicBezTo>
                      <a:cubicBezTo>
                        <a:pt x="3811" y="856"/>
                        <a:pt x="3814" y="856"/>
                        <a:pt x="3818" y="856"/>
                      </a:cubicBezTo>
                      <a:cubicBezTo>
                        <a:pt x="3818" y="852"/>
                        <a:pt x="3821" y="846"/>
                        <a:pt x="3824" y="843"/>
                      </a:cubicBezTo>
                      <a:cubicBezTo>
                        <a:pt x="3834" y="833"/>
                        <a:pt x="3844" y="827"/>
                        <a:pt x="3856" y="817"/>
                      </a:cubicBezTo>
                      <a:cubicBezTo>
                        <a:pt x="3882" y="804"/>
                        <a:pt x="3914" y="798"/>
                        <a:pt x="3940" y="810"/>
                      </a:cubicBezTo>
                      <a:cubicBezTo>
                        <a:pt x="3979" y="830"/>
                        <a:pt x="3972" y="865"/>
                        <a:pt x="3985" y="901"/>
                      </a:cubicBezTo>
                      <a:cubicBezTo>
                        <a:pt x="3989" y="907"/>
                        <a:pt x="3995" y="910"/>
                        <a:pt x="4001" y="907"/>
                      </a:cubicBezTo>
                      <a:cubicBezTo>
                        <a:pt x="4030" y="901"/>
                        <a:pt x="4059" y="898"/>
                        <a:pt x="4088" y="910"/>
                      </a:cubicBezTo>
                      <a:cubicBezTo>
                        <a:pt x="4117" y="923"/>
                        <a:pt x="4140" y="952"/>
                        <a:pt x="4143" y="983"/>
                      </a:cubicBezTo>
                      <a:cubicBezTo>
                        <a:pt x="4146" y="1012"/>
                        <a:pt x="4146" y="1035"/>
                        <a:pt x="4172" y="1054"/>
                      </a:cubicBezTo>
                      <a:cubicBezTo>
                        <a:pt x="4194" y="1070"/>
                        <a:pt x="4220" y="1080"/>
                        <a:pt x="4236" y="1106"/>
                      </a:cubicBezTo>
                      <a:cubicBezTo>
                        <a:pt x="4246" y="1122"/>
                        <a:pt x="4249" y="1138"/>
                        <a:pt x="4253" y="1157"/>
                      </a:cubicBezTo>
                      <a:lnTo>
                        <a:pt x="4253" y="1157"/>
                      </a:lnTo>
                      <a:lnTo>
                        <a:pt x="4253" y="1157"/>
                      </a:lnTo>
                      <a:cubicBezTo>
                        <a:pt x="4253" y="1161"/>
                        <a:pt x="4246" y="1164"/>
                        <a:pt x="4246" y="1177"/>
                      </a:cubicBezTo>
                      <a:cubicBezTo>
                        <a:pt x="4243" y="1222"/>
                        <a:pt x="4207" y="1251"/>
                        <a:pt x="4165" y="1254"/>
                      </a:cubicBezTo>
                      <a:cubicBezTo>
                        <a:pt x="4162" y="1254"/>
                        <a:pt x="4156" y="1254"/>
                        <a:pt x="4149" y="1254"/>
                      </a:cubicBezTo>
                      <a:cubicBezTo>
                        <a:pt x="4124" y="1247"/>
                        <a:pt x="4088" y="1231"/>
                        <a:pt x="4078" y="1202"/>
                      </a:cubicBezTo>
                      <a:cubicBezTo>
                        <a:pt x="4072" y="1186"/>
                        <a:pt x="4082" y="1183"/>
                        <a:pt x="4091" y="1177"/>
                      </a:cubicBezTo>
                      <a:cubicBezTo>
                        <a:pt x="4101" y="1170"/>
                        <a:pt x="4108" y="1161"/>
                        <a:pt x="4114" y="1154"/>
                      </a:cubicBezTo>
                      <a:cubicBezTo>
                        <a:pt x="4146" y="1106"/>
                        <a:pt x="4111" y="1058"/>
                        <a:pt x="4062" y="1041"/>
                      </a:cubicBezTo>
                      <a:cubicBezTo>
                        <a:pt x="4046" y="1035"/>
                        <a:pt x="4033" y="1032"/>
                        <a:pt x="4017" y="1035"/>
                      </a:cubicBezTo>
                      <a:cubicBezTo>
                        <a:pt x="3982" y="1035"/>
                        <a:pt x="3950" y="1048"/>
                        <a:pt x="3921" y="1070"/>
                      </a:cubicBezTo>
                      <a:cubicBezTo>
                        <a:pt x="3882" y="1096"/>
                        <a:pt x="3850" y="1141"/>
                        <a:pt x="3847" y="1190"/>
                      </a:cubicBezTo>
                      <a:cubicBezTo>
                        <a:pt x="3840" y="1231"/>
                        <a:pt x="3863" y="1292"/>
                        <a:pt x="3911" y="1302"/>
                      </a:cubicBezTo>
                      <a:cubicBezTo>
                        <a:pt x="3914" y="1302"/>
                        <a:pt x="3914" y="1302"/>
                        <a:pt x="3917" y="1302"/>
                      </a:cubicBezTo>
                      <a:cubicBezTo>
                        <a:pt x="3937" y="1302"/>
                        <a:pt x="3953" y="1292"/>
                        <a:pt x="3972" y="1286"/>
                      </a:cubicBezTo>
                      <a:cubicBezTo>
                        <a:pt x="3982" y="1279"/>
                        <a:pt x="3992" y="1279"/>
                        <a:pt x="3998" y="1279"/>
                      </a:cubicBezTo>
                      <a:cubicBezTo>
                        <a:pt x="4014" y="1279"/>
                        <a:pt x="4027" y="1286"/>
                        <a:pt x="4040" y="1299"/>
                      </a:cubicBezTo>
                      <a:cubicBezTo>
                        <a:pt x="4062" y="1318"/>
                        <a:pt x="4085" y="1347"/>
                        <a:pt x="4078" y="1376"/>
                      </a:cubicBezTo>
                      <a:cubicBezTo>
                        <a:pt x="4075" y="1395"/>
                        <a:pt x="4053" y="1411"/>
                        <a:pt x="4033" y="1411"/>
                      </a:cubicBezTo>
                      <a:cubicBezTo>
                        <a:pt x="4024" y="1411"/>
                        <a:pt x="4011" y="1408"/>
                        <a:pt x="4005" y="1395"/>
                      </a:cubicBezTo>
                      <a:cubicBezTo>
                        <a:pt x="3992" y="1376"/>
                        <a:pt x="3985" y="1360"/>
                        <a:pt x="3959" y="1354"/>
                      </a:cubicBezTo>
                      <a:cubicBezTo>
                        <a:pt x="3953" y="1350"/>
                        <a:pt x="3950" y="1350"/>
                        <a:pt x="3943" y="1350"/>
                      </a:cubicBezTo>
                      <a:cubicBezTo>
                        <a:pt x="3927" y="1350"/>
                        <a:pt x="3911" y="1357"/>
                        <a:pt x="3898" y="1367"/>
                      </a:cubicBezTo>
                      <a:cubicBezTo>
                        <a:pt x="3863" y="1402"/>
                        <a:pt x="3869" y="1466"/>
                        <a:pt x="3911" y="1492"/>
                      </a:cubicBezTo>
                      <a:cubicBezTo>
                        <a:pt x="3933" y="1505"/>
                        <a:pt x="3959" y="1508"/>
                        <a:pt x="3989" y="1508"/>
                      </a:cubicBezTo>
                      <a:cubicBezTo>
                        <a:pt x="4017" y="1508"/>
                        <a:pt x="4046" y="1505"/>
                        <a:pt x="4069" y="1495"/>
                      </a:cubicBezTo>
                      <a:cubicBezTo>
                        <a:pt x="4117" y="1483"/>
                        <a:pt x="4162" y="1454"/>
                        <a:pt x="4214" y="1454"/>
                      </a:cubicBezTo>
                      <a:cubicBezTo>
                        <a:pt x="4223" y="1454"/>
                        <a:pt x="4230" y="1457"/>
                        <a:pt x="4236" y="1457"/>
                      </a:cubicBezTo>
                      <a:cubicBezTo>
                        <a:pt x="4291" y="1470"/>
                        <a:pt x="4343" y="1508"/>
                        <a:pt x="4355" y="1563"/>
                      </a:cubicBezTo>
                      <a:cubicBezTo>
                        <a:pt x="4365" y="1592"/>
                        <a:pt x="4362" y="1624"/>
                        <a:pt x="4343" y="1647"/>
                      </a:cubicBezTo>
                      <a:cubicBezTo>
                        <a:pt x="4326" y="1663"/>
                        <a:pt x="4304" y="1676"/>
                        <a:pt x="4281" y="1676"/>
                      </a:cubicBezTo>
                      <a:cubicBezTo>
                        <a:pt x="4272" y="1676"/>
                        <a:pt x="4265" y="1676"/>
                        <a:pt x="4256" y="1672"/>
                      </a:cubicBezTo>
                      <a:cubicBezTo>
                        <a:pt x="4217" y="1656"/>
                        <a:pt x="4259" y="1598"/>
                        <a:pt x="4246" y="1566"/>
                      </a:cubicBezTo>
                      <a:cubicBezTo>
                        <a:pt x="4236" y="1540"/>
                        <a:pt x="4210" y="1527"/>
                        <a:pt x="4185" y="1527"/>
                      </a:cubicBezTo>
                      <a:cubicBezTo>
                        <a:pt x="4162" y="1527"/>
                        <a:pt x="4143" y="1534"/>
                        <a:pt x="4127" y="1543"/>
                      </a:cubicBezTo>
                      <a:cubicBezTo>
                        <a:pt x="4085" y="1566"/>
                        <a:pt x="4053" y="1615"/>
                        <a:pt x="4062" y="1666"/>
                      </a:cubicBezTo>
                      <a:cubicBezTo>
                        <a:pt x="4062" y="1666"/>
                        <a:pt x="4062" y="1669"/>
                        <a:pt x="4066" y="1672"/>
                      </a:cubicBezTo>
                      <a:cubicBezTo>
                        <a:pt x="4069" y="1688"/>
                        <a:pt x="4078" y="1698"/>
                        <a:pt x="4088" y="1711"/>
                      </a:cubicBezTo>
                      <a:cubicBezTo>
                        <a:pt x="4072" y="1701"/>
                        <a:pt x="4053" y="1692"/>
                        <a:pt x="4037" y="1685"/>
                      </a:cubicBezTo>
                      <a:moveTo>
                        <a:pt x="5435" y="1608"/>
                      </a:moveTo>
                      <a:lnTo>
                        <a:pt x="5435" y="1608"/>
                      </a:lnTo>
                      <a:cubicBezTo>
                        <a:pt x="5418" y="1611"/>
                        <a:pt x="5402" y="1618"/>
                        <a:pt x="5386" y="1621"/>
                      </a:cubicBezTo>
                      <a:cubicBezTo>
                        <a:pt x="5373" y="1611"/>
                        <a:pt x="5360" y="1602"/>
                        <a:pt x="5347" y="1595"/>
                      </a:cubicBezTo>
                      <a:cubicBezTo>
                        <a:pt x="5338" y="1589"/>
                        <a:pt x="5328" y="1579"/>
                        <a:pt x="5322" y="1572"/>
                      </a:cubicBezTo>
                      <a:cubicBezTo>
                        <a:pt x="5286" y="1550"/>
                        <a:pt x="5254" y="1527"/>
                        <a:pt x="5215" y="1515"/>
                      </a:cubicBezTo>
                      <a:cubicBezTo>
                        <a:pt x="5177" y="1502"/>
                        <a:pt x="5135" y="1489"/>
                        <a:pt x="5093" y="1483"/>
                      </a:cubicBezTo>
                      <a:cubicBezTo>
                        <a:pt x="4938" y="1460"/>
                        <a:pt x="4784" y="1492"/>
                        <a:pt x="4642" y="1556"/>
                      </a:cubicBezTo>
                      <a:cubicBezTo>
                        <a:pt x="4494" y="1621"/>
                        <a:pt x="4359" y="1714"/>
                        <a:pt x="4210" y="1779"/>
                      </a:cubicBezTo>
                      <a:cubicBezTo>
                        <a:pt x="4207" y="1782"/>
                        <a:pt x="4204" y="1782"/>
                        <a:pt x="4201" y="1785"/>
                      </a:cubicBezTo>
                      <a:cubicBezTo>
                        <a:pt x="4191" y="1775"/>
                        <a:pt x="4182" y="1769"/>
                        <a:pt x="4175" y="1763"/>
                      </a:cubicBezTo>
                      <a:cubicBezTo>
                        <a:pt x="4156" y="1743"/>
                        <a:pt x="4140" y="1730"/>
                        <a:pt x="4133" y="1721"/>
                      </a:cubicBezTo>
                      <a:cubicBezTo>
                        <a:pt x="4130" y="1717"/>
                        <a:pt x="4127" y="1714"/>
                        <a:pt x="4124" y="1711"/>
                      </a:cubicBezTo>
                      <a:cubicBezTo>
                        <a:pt x="4108" y="1695"/>
                        <a:pt x="4088" y="1679"/>
                        <a:pt x="4088" y="1653"/>
                      </a:cubicBezTo>
                      <a:cubicBezTo>
                        <a:pt x="4085" y="1624"/>
                        <a:pt x="4101" y="1598"/>
                        <a:pt x="4121" y="1582"/>
                      </a:cubicBezTo>
                      <a:cubicBezTo>
                        <a:pt x="4137" y="1566"/>
                        <a:pt x="4156" y="1553"/>
                        <a:pt x="4178" y="1553"/>
                      </a:cubicBezTo>
                      <a:cubicBezTo>
                        <a:pt x="4185" y="1553"/>
                        <a:pt x="4191" y="1553"/>
                        <a:pt x="4198" y="1556"/>
                      </a:cubicBezTo>
                      <a:cubicBezTo>
                        <a:pt x="4227" y="1569"/>
                        <a:pt x="4223" y="1589"/>
                        <a:pt x="4217" y="1611"/>
                      </a:cubicBezTo>
                      <a:cubicBezTo>
                        <a:pt x="4210" y="1631"/>
                        <a:pt x="4207" y="1650"/>
                        <a:pt x="4214" y="1669"/>
                      </a:cubicBezTo>
                      <a:cubicBezTo>
                        <a:pt x="4223" y="1688"/>
                        <a:pt x="4246" y="1698"/>
                        <a:pt x="4269" y="1701"/>
                      </a:cubicBezTo>
                      <a:cubicBezTo>
                        <a:pt x="4272" y="1701"/>
                        <a:pt x="4275" y="1704"/>
                        <a:pt x="4278" y="1704"/>
                      </a:cubicBezTo>
                      <a:cubicBezTo>
                        <a:pt x="4304" y="1704"/>
                        <a:pt x="4330" y="1695"/>
                        <a:pt x="4349" y="1676"/>
                      </a:cubicBezTo>
                      <a:cubicBezTo>
                        <a:pt x="4423" y="1637"/>
                        <a:pt x="4491" y="1582"/>
                        <a:pt x="4565" y="1543"/>
                      </a:cubicBezTo>
                      <a:cubicBezTo>
                        <a:pt x="4665" y="1489"/>
                        <a:pt x="4774" y="1444"/>
                        <a:pt x="4887" y="1421"/>
                      </a:cubicBezTo>
                      <a:cubicBezTo>
                        <a:pt x="5003" y="1399"/>
                        <a:pt x="5128" y="1389"/>
                        <a:pt x="5241" y="1428"/>
                      </a:cubicBezTo>
                      <a:cubicBezTo>
                        <a:pt x="5344" y="1463"/>
                        <a:pt x="5435" y="1527"/>
                        <a:pt x="5518" y="1595"/>
                      </a:cubicBezTo>
                      <a:cubicBezTo>
                        <a:pt x="5489" y="1598"/>
                        <a:pt x="5460" y="1602"/>
                        <a:pt x="5435" y="1608"/>
                      </a:cubicBezTo>
                      <a:moveTo>
                        <a:pt x="5557" y="1592"/>
                      </a:moveTo>
                      <a:lnTo>
                        <a:pt x="5557" y="1592"/>
                      </a:lnTo>
                      <a:cubicBezTo>
                        <a:pt x="5550" y="1592"/>
                        <a:pt x="5544" y="1592"/>
                        <a:pt x="5541" y="1589"/>
                      </a:cubicBezTo>
                      <a:cubicBezTo>
                        <a:pt x="5534" y="1585"/>
                        <a:pt x="5531" y="1582"/>
                        <a:pt x="5528" y="1579"/>
                      </a:cubicBezTo>
                      <a:cubicBezTo>
                        <a:pt x="5457" y="1508"/>
                        <a:pt x="5376" y="1450"/>
                        <a:pt x="5286" y="1411"/>
                      </a:cubicBezTo>
                      <a:cubicBezTo>
                        <a:pt x="5280" y="1411"/>
                        <a:pt x="5273" y="1408"/>
                        <a:pt x="5270" y="1405"/>
                      </a:cubicBezTo>
                      <a:cubicBezTo>
                        <a:pt x="5106" y="1344"/>
                        <a:pt x="4926" y="1363"/>
                        <a:pt x="4765" y="1418"/>
                      </a:cubicBezTo>
                      <a:cubicBezTo>
                        <a:pt x="4674" y="1444"/>
                        <a:pt x="4590" y="1486"/>
                        <a:pt x="4510" y="1531"/>
                      </a:cubicBezTo>
                      <a:cubicBezTo>
                        <a:pt x="4465" y="1556"/>
                        <a:pt x="4433" y="1579"/>
                        <a:pt x="4391" y="1608"/>
                      </a:cubicBezTo>
                      <a:cubicBezTo>
                        <a:pt x="4394" y="1579"/>
                        <a:pt x="4388" y="1553"/>
                        <a:pt x="4375" y="1531"/>
                      </a:cubicBezTo>
                      <a:cubicBezTo>
                        <a:pt x="4414" y="1521"/>
                        <a:pt x="4517" y="1499"/>
                        <a:pt x="4526" y="1495"/>
                      </a:cubicBezTo>
                      <a:cubicBezTo>
                        <a:pt x="4584" y="1479"/>
                        <a:pt x="4813" y="1383"/>
                        <a:pt x="4877" y="1360"/>
                      </a:cubicBezTo>
                      <a:cubicBezTo>
                        <a:pt x="5032" y="1312"/>
                        <a:pt x="5199" y="1325"/>
                        <a:pt x="5351" y="1373"/>
                      </a:cubicBezTo>
                      <a:cubicBezTo>
                        <a:pt x="5476" y="1415"/>
                        <a:pt x="5599" y="1483"/>
                        <a:pt x="5663" y="1595"/>
                      </a:cubicBezTo>
                      <a:cubicBezTo>
                        <a:pt x="5628" y="1595"/>
                        <a:pt x="5592" y="1592"/>
                        <a:pt x="5557" y="1592"/>
                      </a:cubicBezTo>
                      <a:moveTo>
                        <a:pt x="5702" y="1602"/>
                      </a:moveTo>
                      <a:lnTo>
                        <a:pt x="5702" y="1602"/>
                      </a:lnTo>
                      <a:cubicBezTo>
                        <a:pt x="5699" y="1598"/>
                        <a:pt x="5695" y="1598"/>
                        <a:pt x="5692" y="1598"/>
                      </a:cubicBezTo>
                      <a:cubicBezTo>
                        <a:pt x="5689" y="1595"/>
                        <a:pt x="5689" y="1592"/>
                        <a:pt x="5686" y="1589"/>
                      </a:cubicBezTo>
                      <a:cubicBezTo>
                        <a:pt x="5631" y="1495"/>
                        <a:pt x="5544" y="1415"/>
                        <a:pt x="5444" y="1376"/>
                      </a:cubicBezTo>
                      <a:cubicBezTo>
                        <a:pt x="5370" y="1347"/>
                        <a:pt x="5296" y="1322"/>
                        <a:pt x="5215" y="1309"/>
                      </a:cubicBezTo>
                      <a:cubicBezTo>
                        <a:pt x="5219" y="1309"/>
                        <a:pt x="5219" y="1309"/>
                        <a:pt x="5222" y="1309"/>
                      </a:cubicBezTo>
                      <a:cubicBezTo>
                        <a:pt x="5306" y="1309"/>
                        <a:pt x="5392" y="1315"/>
                        <a:pt x="5470" y="1344"/>
                      </a:cubicBezTo>
                      <a:cubicBezTo>
                        <a:pt x="5541" y="1376"/>
                        <a:pt x="5608" y="1421"/>
                        <a:pt x="5663" y="1476"/>
                      </a:cubicBezTo>
                      <a:cubicBezTo>
                        <a:pt x="5689" y="1502"/>
                        <a:pt x="5718" y="1531"/>
                        <a:pt x="5737" y="1560"/>
                      </a:cubicBezTo>
                      <a:cubicBezTo>
                        <a:pt x="5737" y="1563"/>
                        <a:pt x="5740" y="1563"/>
                        <a:pt x="5740" y="1566"/>
                      </a:cubicBezTo>
                      <a:cubicBezTo>
                        <a:pt x="5750" y="1579"/>
                        <a:pt x="5760" y="1595"/>
                        <a:pt x="5763" y="1611"/>
                      </a:cubicBezTo>
                      <a:cubicBezTo>
                        <a:pt x="5744" y="1608"/>
                        <a:pt x="5724" y="1605"/>
                        <a:pt x="5702" y="1602"/>
                      </a:cubicBezTo>
                      <a:moveTo>
                        <a:pt x="5959" y="1685"/>
                      </a:moveTo>
                      <a:lnTo>
                        <a:pt x="5959" y="1685"/>
                      </a:lnTo>
                      <a:cubicBezTo>
                        <a:pt x="5901" y="1656"/>
                        <a:pt x="5847" y="1634"/>
                        <a:pt x="5782" y="1618"/>
                      </a:cubicBezTo>
                      <a:cubicBezTo>
                        <a:pt x="5785" y="1618"/>
                        <a:pt x="5776" y="1595"/>
                        <a:pt x="5763" y="1572"/>
                      </a:cubicBezTo>
                      <a:cubicBezTo>
                        <a:pt x="5827" y="1589"/>
                        <a:pt x="5879" y="1595"/>
                        <a:pt x="5943" y="1569"/>
                      </a:cubicBezTo>
                      <a:cubicBezTo>
                        <a:pt x="6011" y="1540"/>
                        <a:pt x="6092" y="1479"/>
                        <a:pt x="6169" y="1511"/>
                      </a:cubicBezTo>
                      <a:cubicBezTo>
                        <a:pt x="6172" y="1511"/>
                        <a:pt x="6175" y="1508"/>
                        <a:pt x="6172" y="1505"/>
                      </a:cubicBezTo>
                      <a:cubicBezTo>
                        <a:pt x="6120" y="1476"/>
                        <a:pt x="6069" y="1492"/>
                        <a:pt x="6017" y="1515"/>
                      </a:cubicBezTo>
                      <a:cubicBezTo>
                        <a:pt x="5979" y="1531"/>
                        <a:pt x="5943" y="1550"/>
                        <a:pt x="5901" y="1560"/>
                      </a:cubicBezTo>
                      <a:cubicBezTo>
                        <a:pt x="5850" y="1572"/>
                        <a:pt x="5801" y="1560"/>
                        <a:pt x="5750" y="1547"/>
                      </a:cubicBezTo>
                      <a:lnTo>
                        <a:pt x="5750" y="1547"/>
                      </a:lnTo>
                      <a:cubicBezTo>
                        <a:pt x="5740" y="1527"/>
                        <a:pt x="5731" y="1515"/>
                        <a:pt x="5731" y="1511"/>
                      </a:cubicBezTo>
                      <a:cubicBezTo>
                        <a:pt x="5702" y="1463"/>
                        <a:pt x="5653" y="1421"/>
                        <a:pt x="5612" y="1389"/>
                      </a:cubicBezTo>
                      <a:cubicBezTo>
                        <a:pt x="5599" y="1379"/>
                        <a:pt x="5583" y="1367"/>
                        <a:pt x="5567" y="1357"/>
                      </a:cubicBezTo>
                      <a:cubicBezTo>
                        <a:pt x="5608" y="1338"/>
                        <a:pt x="5644" y="1302"/>
                        <a:pt x="5669" y="1263"/>
                      </a:cubicBezTo>
                      <a:cubicBezTo>
                        <a:pt x="5686" y="1234"/>
                        <a:pt x="5699" y="1202"/>
                        <a:pt x="5711" y="1173"/>
                      </a:cubicBezTo>
                      <a:cubicBezTo>
                        <a:pt x="5724" y="1151"/>
                        <a:pt x="5737" y="1118"/>
                        <a:pt x="5760" y="1102"/>
                      </a:cubicBezTo>
                      <a:cubicBezTo>
                        <a:pt x="5772" y="1096"/>
                        <a:pt x="5789" y="1093"/>
                        <a:pt x="5801" y="1086"/>
                      </a:cubicBezTo>
                      <a:cubicBezTo>
                        <a:pt x="5805" y="1083"/>
                        <a:pt x="5805" y="1080"/>
                        <a:pt x="5801" y="1080"/>
                      </a:cubicBezTo>
                      <a:cubicBezTo>
                        <a:pt x="5737" y="1074"/>
                        <a:pt x="5711" y="1128"/>
                        <a:pt x="5686" y="1177"/>
                      </a:cubicBezTo>
                      <a:cubicBezTo>
                        <a:pt x="5653" y="1247"/>
                        <a:pt x="5615" y="1312"/>
                        <a:pt x="5541" y="1341"/>
                      </a:cubicBezTo>
                      <a:cubicBezTo>
                        <a:pt x="5528" y="1334"/>
                        <a:pt x="5518" y="1331"/>
                        <a:pt x="5508" y="1325"/>
                      </a:cubicBezTo>
                      <a:cubicBezTo>
                        <a:pt x="5502" y="1322"/>
                        <a:pt x="5470" y="1312"/>
                        <a:pt x="5467" y="1309"/>
                      </a:cubicBezTo>
                      <a:cubicBezTo>
                        <a:pt x="5460" y="1289"/>
                        <a:pt x="5451" y="1273"/>
                        <a:pt x="5441" y="1254"/>
                      </a:cubicBezTo>
                      <a:cubicBezTo>
                        <a:pt x="5502" y="1267"/>
                        <a:pt x="5579" y="1209"/>
                        <a:pt x="5618" y="1167"/>
                      </a:cubicBezTo>
                      <a:cubicBezTo>
                        <a:pt x="5647" y="1135"/>
                        <a:pt x="5673" y="1099"/>
                        <a:pt x="5692" y="1061"/>
                      </a:cubicBezTo>
                      <a:cubicBezTo>
                        <a:pt x="5705" y="1038"/>
                        <a:pt x="5711" y="1016"/>
                        <a:pt x="5724" y="996"/>
                      </a:cubicBezTo>
                      <a:cubicBezTo>
                        <a:pt x="5750" y="959"/>
                        <a:pt x="5805" y="926"/>
                        <a:pt x="5840" y="977"/>
                      </a:cubicBezTo>
                      <a:cubicBezTo>
                        <a:pt x="5844" y="980"/>
                        <a:pt x="5853" y="983"/>
                        <a:pt x="5856" y="977"/>
                      </a:cubicBezTo>
                      <a:cubicBezTo>
                        <a:pt x="5898" y="943"/>
                        <a:pt x="5979" y="946"/>
                        <a:pt x="6008" y="993"/>
                      </a:cubicBezTo>
                      <a:cubicBezTo>
                        <a:pt x="6011" y="999"/>
                        <a:pt x="6017" y="993"/>
                        <a:pt x="6017" y="986"/>
                      </a:cubicBezTo>
                      <a:cubicBezTo>
                        <a:pt x="5992" y="930"/>
                        <a:pt x="5901" y="923"/>
                        <a:pt x="5850" y="955"/>
                      </a:cubicBezTo>
                      <a:cubicBezTo>
                        <a:pt x="5801" y="898"/>
                        <a:pt x="5724" y="946"/>
                        <a:pt x="5695" y="1006"/>
                      </a:cubicBezTo>
                      <a:cubicBezTo>
                        <a:pt x="5669" y="1061"/>
                        <a:pt x="5640" y="1115"/>
                        <a:pt x="5595" y="1157"/>
                      </a:cubicBezTo>
                      <a:cubicBezTo>
                        <a:pt x="5563" y="1193"/>
                        <a:pt x="5489" y="1247"/>
                        <a:pt x="5435" y="1231"/>
                      </a:cubicBezTo>
                      <a:cubicBezTo>
                        <a:pt x="5431" y="1231"/>
                        <a:pt x="5428" y="1231"/>
                        <a:pt x="5428" y="1231"/>
                      </a:cubicBezTo>
                      <a:cubicBezTo>
                        <a:pt x="5389" y="1177"/>
                        <a:pt x="5341" y="1125"/>
                        <a:pt x="5286" y="1086"/>
                      </a:cubicBezTo>
                      <a:cubicBezTo>
                        <a:pt x="5299" y="1086"/>
                        <a:pt x="5309" y="1083"/>
                        <a:pt x="5319" y="1077"/>
                      </a:cubicBezTo>
                      <a:cubicBezTo>
                        <a:pt x="5347" y="1064"/>
                        <a:pt x="5363" y="1038"/>
                        <a:pt x="5376" y="1012"/>
                      </a:cubicBezTo>
                      <a:cubicBezTo>
                        <a:pt x="5389" y="986"/>
                        <a:pt x="5396" y="962"/>
                        <a:pt x="5415" y="939"/>
                      </a:cubicBezTo>
                      <a:cubicBezTo>
                        <a:pt x="5415" y="936"/>
                        <a:pt x="5418" y="933"/>
                        <a:pt x="5422" y="930"/>
                      </a:cubicBezTo>
                      <a:cubicBezTo>
                        <a:pt x="5428" y="933"/>
                        <a:pt x="5431" y="936"/>
                        <a:pt x="5438" y="936"/>
                      </a:cubicBezTo>
                      <a:cubicBezTo>
                        <a:pt x="5441" y="926"/>
                        <a:pt x="5451" y="917"/>
                        <a:pt x="5463" y="907"/>
                      </a:cubicBezTo>
                      <a:cubicBezTo>
                        <a:pt x="5460" y="907"/>
                        <a:pt x="5457" y="907"/>
                        <a:pt x="5457" y="907"/>
                      </a:cubicBezTo>
                      <a:cubicBezTo>
                        <a:pt x="5457" y="904"/>
                        <a:pt x="5460" y="904"/>
                        <a:pt x="5460" y="904"/>
                      </a:cubicBezTo>
                      <a:cubicBezTo>
                        <a:pt x="5486" y="888"/>
                        <a:pt x="5528" y="872"/>
                        <a:pt x="5557" y="888"/>
                      </a:cubicBezTo>
                      <a:cubicBezTo>
                        <a:pt x="5592" y="907"/>
                        <a:pt x="5592" y="974"/>
                        <a:pt x="5560" y="996"/>
                      </a:cubicBezTo>
                      <a:cubicBezTo>
                        <a:pt x="5544" y="1009"/>
                        <a:pt x="5518" y="1006"/>
                        <a:pt x="5499" y="996"/>
                      </a:cubicBezTo>
                      <a:cubicBezTo>
                        <a:pt x="5486" y="993"/>
                        <a:pt x="5479" y="986"/>
                        <a:pt x="5470" y="980"/>
                      </a:cubicBezTo>
                      <a:cubicBezTo>
                        <a:pt x="5463" y="977"/>
                        <a:pt x="5460" y="974"/>
                        <a:pt x="5454" y="974"/>
                      </a:cubicBezTo>
                      <a:cubicBezTo>
                        <a:pt x="5435" y="977"/>
                        <a:pt x="5422" y="1006"/>
                        <a:pt x="5422" y="1022"/>
                      </a:cubicBezTo>
                      <a:cubicBezTo>
                        <a:pt x="5418" y="1041"/>
                        <a:pt x="5422" y="1070"/>
                        <a:pt x="5438" y="1086"/>
                      </a:cubicBezTo>
                      <a:cubicBezTo>
                        <a:pt x="5470" y="1125"/>
                        <a:pt x="5528" y="1109"/>
                        <a:pt x="5567" y="1086"/>
                      </a:cubicBezTo>
                      <a:cubicBezTo>
                        <a:pt x="5618" y="1058"/>
                        <a:pt x="5644" y="1009"/>
                        <a:pt x="5666" y="959"/>
                      </a:cubicBezTo>
                      <a:cubicBezTo>
                        <a:pt x="5682" y="920"/>
                        <a:pt x="5702" y="885"/>
                        <a:pt x="5731" y="856"/>
                      </a:cubicBezTo>
                      <a:cubicBezTo>
                        <a:pt x="5734" y="856"/>
                        <a:pt x="5737" y="856"/>
                        <a:pt x="5740" y="856"/>
                      </a:cubicBezTo>
                      <a:cubicBezTo>
                        <a:pt x="5740" y="852"/>
                        <a:pt x="5744" y="846"/>
                        <a:pt x="5747" y="843"/>
                      </a:cubicBezTo>
                      <a:cubicBezTo>
                        <a:pt x="5756" y="833"/>
                        <a:pt x="5766" y="827"/>
                        <a:pt x="5779" y="817"/>
                      </a:cubicBezTo>
                      <a:cubicBezTo>
                        <a:pt x="5805" y="804"/>
                        <a:pt x="5837" y="798"/>
                        <a:pt x="5863" y="810"/>
                      </a:cubicBezTo>
                      <a:cubicBezTo>
                        <a:pt x="5901" y="830"/>
                        <a:pt x="5895" y="865"/>
                        <a:pt x="5908" y="901"/>
                      </a:cubicBezTo>
                      <a:cubicBezTo>
                        <a:pt x="5911" y="907"/>
                        <a:pt x="5917" y="910"/>
                        <a:pt x="5924" y="907"/>
                      </a:cubicBezTo>
                      <a:cubicBezTo>
                        <a:pt x="5953" y="901"/>
                        <a:pt x="5982" y="898"/>
                        <a:pt x="6011" y="910"/>
                      </a:cubicBezTo>
                      <a:cubicBezTo>
                        <a:pt x="6040" y="923"/>
                        <a:pt x="6062" y="952"/>
                        <a:pt x="6066" y="983"/>
                      </a:cubicBezTo>
                      <a:cubicBezTo>
                        <a:pt x="6069" y="1012"/>
                        <a:pt x="6069" y="1035"/>
                        <a:pt x="6095" y="1054"/>
                      </a:cubicBezTo>
                      <a:cubicBezTo>
                        <a:pt x="6117" y="1070"/>
                        <a:pt x="6143" y="1080"/>
                        <a:pt x="6159" y="1106"/>
                      </a:cubicBezTo>
                      <a:cubicBezTo>
                        <a:pt x="6169" y="1122"/>
                        <a:pt x="6175" y="1141"/>
                        <a:pt x="6175" y="1161"/>
                      </a:cubicBezTo>
                      <a:cubicBezTo>
                        <a:pt x="6172" y="1164"/>
                        <a:pt x="6172" y="1167"/>
                        <a:pt x="6169" y="1177"/>
                      </a:cubicBezTo>
                      <a:cubicBezTo>
                        <a:pt x="6165" y="1222"/>
                        <a:pt x="6130" y="1251"/>
                        <a:pt x="6088" y="1254"/>
                      </a:cubicBezTo>
                      <a:cubicBezTo>
                        <a:pt x="6085" y="1254"/>
                        <a:pt x="6079" y="1254"/>
                        <a:pt x="6072" y="1254"/>
                      </a:cubicBezTo>
                      <a:cubicBezTo>
                        <a:pt x="6046" y="1247"/>
                        <a:pt x="6011" y="1231"/>
                        <a:pt x="6001" y="1202"/>
                      </a:cubicBezTo>
                      <a:cubicBezTo>
                        <a:pt x="5995" y="1186"/>
                        <a:pt x="6004" y="1183"/>
                        <a:pt x="6014" y="1177"/>
                      </a:cubicBezTo>
                      <a:cubicBezTo>
                        <a:pt x="6024" y="1170"/>
                        <a:pt x="6030" y="1161"/>
                        <a:pt x="6037" y="1154"/>
                      </a:cubicBezTo>
                      <a:cubicBezTo>
                        <a:pt x="6069" y="1106"/>
                        <a:pt x="6033" y="1058"/>
                        <a:pt x="5985" y="1041"/>
                      </a:cubicBezTo>
                      <a:cubicBezTo>
                        <a:pt x="5972" y="1035"/>
                        <a:pt x="5956" y="1032"/>
                        <a:pt x="5940" y="1035"/>
                      </a:cubicBezTo>
                      <a:cubicBezTo>
                        <a:pt x="5904" y="1035"/>
                        <a:pt x="5872" y="1048"/>
                        <a:pt x="5844" y="1070"/>
                      </a:cubicBezTo>
                      <a:cubicBezTo>
                        <a:pt x="5805" y="1096"/>
                        <a:pt x="5776" y="1141"/>
                        <a:pt x="5769" y="1190"/>
                      </a:cubicBezTo>
                      <a:cubicBezTo>
                        <a:pt x="5763" y="1231"/>
                        <a:pt x="5785" y="1292"/>
                        <a:pt x="5834" y="1302"/>
                      </a:cubicBezTo>
                      <a:cubicBezTo>
                        <a:pt x="5837" y="1302"/>
                        <a:pt x="5837" y="1302"/>
                        <a:pt x="5840" y="1302"/>
                      </a:cubicBezTo>
                      <a:cubicBezTo>
                        <a:pt x="5860" y="1302"/>
                        <a:pt x="5876" y="1292"/>
                        <a:pt x="5895" y="1286"/>
                      </a:cubicBezTo>
                      <a:cubicBezTo>
                        <a:pt x="5904" y="1279"/>
                        <a:pt x="5914" y="1279"/>
                        <a:pt x="5921" y="1279"/>
                      </a:cubicBezTo>
                      <a:cubicBezTo>
                        <a:pt x="5937" y="1279"/>
                        <a:pt x="5950" y="1286"/>
                        <a:pt x="5963" y="1299"/>
                      </a:cubicBezTo>
                      <a:cubicBezTo>
                        <a:pt x="5985" y="1318"/>
                        <a:pt x="6008" y="1347"/>
                        <a:pt x="6001" y="1376"/>
                      </a:cubicBezTo>
                      <a:cubicBezTo>
                        <a:pt x="5998" y="1395"/>
                        <a:pt x="5976" y="1411"/>
                        <a:pt x="5956" y="1411"/>
                      </a:cubicBezTo>
                      <a:cubicBezTo>
                        <a:pt x="5947" y="1411"/>
                        <a:pt x="5934" y="1408"/>
                        <a:pt x="5927" y="1395"/>
                      </a:cubicBezTo>
                      <a:cubicBezTo>
                        <a:pt x="5914" y="1376"/>
                        <a:pt x="5908" y="1360"/>
                        <a:pt x="5882" y="1354"/>
                      </a:cubicBezTo>
                      <a:cubicBezTo>
                        <a:pt x="5876" y="1350"/>
                        <a:pt x="5872" y="1350"/>
                        <a:pt x="5866" y="1350"/>
                      </a:cubicBezTo>
                      <a:cubicBezTo>
                        <a:pt x="5850" y="1350"/>
                        <a:pt x="5834" y="1357"/>
                        <a:pt x="5821" y="1367"/>
                      </a:cubicBezTo>
                      <a:cubicBezTo>
                        <a:pt x="5785" y="1402"/>
                        <a:pt x="5792" y="1466"/>
                        <a:pt x="5834" y="1492"/>
                      </a:cubicBezTo>
                      <a:cubicBezTo>
                        <a:pt x="5856" y="1505"/>
                        <a:pt x="5882" y="1508"/>
                        <a:pt x="5911" y="1508"/>
                      </a:cubicBezTo>
                      <a:cubicBezTo>
                        <a:pt x="5940" y="1508"/>
                        <a:pt x="5969" y="1505"/>
                        <a:pt x="5992" y="1495"/>
                      </a:cubicBezTo>
                      <a:cubicBezTo>
                        <a:pt x="6040" y="1483"/>
                        <a:pt x="6085" y="1454"/>
                        <a:pt x="6136" y="1454"/>
                      </a:cubicBezTo>
                      <a:cubicBezTo>
                        <a:pt x="6146" y="1454"/>
                        <a:pt x="6153" y="1457"/>
                        <a:pt x="6159" y="1457"/>
                      </a:cubicBezTo>
                      <a:cubicBezTo>
                        <a:pt x="6214" y="1470"/>
                        <a:pt x="6265" y="1508"/>
                        <a:pt x="6278" y="1563"/>
                      </a:cubicBezTo>
                      <a:cubicBezTo>
                        <a:pt x="6288" y="1592"/>
                        <a:pt x="6285" y="1624"/>
                        <a:pt x="6265" y="1647"/>
                      </a:cubicBezTo>
                      <a:cubicBezTo>
                        <a:pt x="6249" y="1663"/>
                        <a:pt x="6227" y="1676"/>
                        <a:pt x="6204" y="1676"/>
                      </a:cubicBezTo>
                      <a:cubicBezTo>
                        <a:pt x="6194" y="1676"/>
                        <a:pt x="6188" y="1676"/>
                        <a:pt x="6178" y="1672"/>
                      </a:cubicBezTo>
                      <a:cubicBezTo>
                        <a:pt x="6140" y="1656"/>
                        <a:pt x="6181" y="1598"/>
                        <a:pt x="6169" y="1566"/>
                      </a:cubicBezTo>
                      <a:cubicBezTo>
                        <a:pt x="6159" y="1540"/>
                        <a:pt x="6133" y="1527"/>
                        <a:pt x="6108" y="1527"/>
                      </a:cubicBezTo>
                      <a:cubicBezTo>
                        <a:pt x="6085" y="1527"/>
                        <a:pt x="6066" y="1534"/>
                        <a:pt x="6049" y="1543"/>
                      </a:cubicBezTo>
                      <a:cubicBezTo>
                        <a:pt x="6008" y="1566"/>
                        <a:pt x="5976" y="1615"/>
                        <a:pt x="5985" y="1666"/>
                      </a:cubicBezTo>
                      <a:cubicBezTo>
                        <a:pt x="5985" y="1666"/>
                        <a:pt x="5985" y="1669"/>
                        <a:pt x="5988" y="1672"/>
                      </a:cubicBezTo>
                      <a:cubicBezTo>
                        <a:pt x="5992" y="1688"/>
                        <a:pt x="6001" y="1698"/>
                        <a:pt x="6011" y="1711"/>
                      </a:cubicBezTo>
                      <a:cubicBezTo>
                        <a:pt x="5995" y="1701"/>
                        <a:pt x="5976" y="1692"/>
                        <a:pt x="5959" y="1685"/>
                      </a:cubicBezTo>
                      <a:moveTo>
                        <a:pt x="7357" y="1608"/>
                      </a:moveTo>
                      <a:lnTo>
                        <a:pt x="7357" y="1608"/>
                      </a:lnTo>
                      <a:cubicBezTo>
                        <a:pt x="7341" y="1611"/>
                        <a:pt x="7325" y="1618"/>
                        <a:pt x="7309" y="1621"/>
                      </a:cubicBezTo>
                      <a:cubicBezTo>
                        <a:pt x="7296" y="1611"/>
                        <a:pt x="7283" y="1602"/>
                        <a:pt x="7270" y="1595"/>
                      </a:cubicBezTo>
                      <a:cubicBezTo>
                        <a:pt x="7260" y="1589"/>
                        <a:pt x="7251" y="1579"/>
                        <a:pt x="7244" y="1572"/>
                      </a:cubicBezTo>
                      <a:cubicBezTo>
                        <a:pt x="7209" y="1550"/>
                        <a:pt x="7177" y="1527"/>
                        <a:pt x="7138" y="1515"/>
                      </a:cubicBezTo>
                      <a:cubicBezTo>
                        <a:pt x="7099" y="1502"/>
                        <a:pt x="7058" y="1489"/>
                        <a:pt x="7016" y="1483"/>
                      </a:cubicBezTo>
                      <a:cubicBezTo>
                        <a:pt x="6861" y="1460"/>
                        <a:pt x="6706" y="1492"/>
                        <a:pt x="6565" y="1556"/>
                      </a:cubicBezTo>
                      <a:cubicBezTo>
                        <a:pt x="6417" y="1621"/>
                        <a:pt x="6281" y="1714"/>
                        <a:pt x="6133" y="1779"/>
                      </a:cubicBezTo>
                      <a:cubicBezTo>
                        <a:pt x="6130" y="1782"/>
                        <a:pt x="6127" y="1782"/>
                        <a:pt x="6124" y="1785"/>
                      </a:cubicBezTo>
                      <a:cubicBezTo>
                        <a:pt x="6114" y="1775"/>
                        <a:pt x="6104" y="1769"/>
                        <a:pt x="6098" y="1763"/>
                      </a:cubicBezTo>
                      <a:cubicBezTo>
                        <a:pt x="6079" y="1743"/>
                        <a:pt x="6062" y="1730"/>
                        <a:pt x="6056" y="1721"/>
                      </a:cubicBezTo>
                      <a:cubicBezTo>
                        <a:pt x="6053" y="1717"/>
                        <a:pt x="6049" y="1714"/>
                        <a:pt x="6046" y="1711"/>
                      </a:cubicBezTo>
                      <a:cubicBezTo>
                        <a:pt x="6030" y="1695"/>
                        <a:pt x="6011" y="1679"/>
                        <a:pt x="6011" y="1653"/>
                      </a:cubicBezTo>
                      <a:cubicBezTo>
                        <a:pt x="6008" y="1624"/>
                        <a:pt x="6024" y="1598"/>
                        <a:pt x="6043" y="1582"/>
                      </a:cubicBezTo>
                      <a:cubicBezTo>
                        <a:pt x="6059" y="1566"/>
                        <a:pt x="6079" y="1553"/>
                        <a:pt x="6101" y="1553"/>
                      </a:cubicBezTo>
                      <a:cubicBezTo>
                        <a:pt x="6108" y="1553"/>
                        <a:pt x="6114" y="1553"/>
                        <a:pt x="6120" y="1556"/>
                      </a:cubicBezTo>
                      <a:cubicBezTo>
                        <a:pt x="6149" y="1569"/>
                        <a:pt x="6146" y="1589"/>
                        <a:pt x="6140" y="1611"/>
                      </a:cubicBezTo>
                      <a:cubicBezTo>
                        <a:pt x="6133" y="1631"/>
                        <a:pt x="6130" y="1650"/>
                        <a:pt x="6136" y="1669"/>
                      </a:cubicBezTo>
                      <a:cubicBezTo>
                        <a:pt x="6146" y="1688"/>
                        <a:pt x="6169" y="1698"/>
                        <a:pt x="6191" y="1701"/>
                      </a:cubicBezTo>
                      <a:cubicBezTo>
                        <a:pt x="6194" y="1701"/>
                        <a:pt x="6198" y="1704"/>
                        <a:pt x="6201" y="1704"/>
                      </a:cubicBezTo>
                      <a:cubicBezTo>
                        <a:pt x="6227" y="1704"/>
                        <a:pt x="6252" y="1695"/>
                        <a:pt x="6272" y="1676"/>
                      </a:cubicBezTo>
                      <a:cubicBezTo>
                        <a:pt x="6346" y="1637"/>
                        <a:pt x="6413" y="1582"/>
                        <a:pt x="6488" y="1543"/>
                      </a:cubicBezTo>
                      <a:cubicBezTo>
                        <a:pt x="6591" y="1489"/>
                        <a:pt x="6697" y="1444"/>
                        <a:pt x="6810" y="1421"/>
                      </a:cubicBezTo>
                      <a:cubicBezTo>
                        <a:pt x="6926" y="1399"/>
                        <a:pt x="7051" y="1389"/>
                        <a:pt x="7164" y="1428"/>
                      </a:cubicBezTo>
                      <a:cubicBezTo>
                        <a:pt x="7267" y="1463"/>
                        <a:pt x="7357" y="1527"/>
                        <a:pt x="7441" y="1595"/>
                      </a:cubicBezTo>
                      <a:cubicBezTo>
                        <a:pt x="7412" y="1598"/>
                        <a:pt x="7383" y="1602"/>
                        <a:pt x="7357" y="1608"/>
                      </a:cubicBezTo>
                      <a:moveTo>
                        <a:pt x="7479" y="1592"/>
                      </a:moveTo>
                      <a:lnTo>
                        <a:pt x="7479" y="1592"/>
                      </a:lnTo>
                      <a:cubicBezTo>
                        <a:pt x="7473" y="1592"/>
                        <a:pt x="7467" y="1592"/>
                        <a:pt x="7463" y="1589"/>
                      </a:cubicBezTo>
                      <a:cubicBezTo>
                        <a:pt x="7457" y="1585"/>
                        <a:pt x="7454" y="1582"/>
                        <a:pt x="7450" y="1579"/>
                      </a:cubicBezTo>
                      <a:cubicBezTo>
                        <a:pt x="7380" y="1508"/>
                        <a:pt x="7299" y="1450"/>
                        <a:pt x="7209" y="1411"/>
                      </a:cubicBezTo>
                      <a:cubicBezTo>
                        <a:pt x="7202" y="1411"/>
                        <a:pt x="7196" y="1408"/>
                        <a:pt x="7193" y="1405"/>
                      </a:cubicBezTo>
                      <a:cubicBezTo>
                        <a:pt x="7029" y="1344"/>
                        <a:pt x="6851" y="1363"/>
                        <a:pt x="6687" y="1418"/>
                      </a:cubicBezTo>
                      <a:cubicBezTo>
                        <a:pt x="6597" y="1444"/>
                        <a:pt x="6513" y="1486"/>
                        <a:pt x="6433" y="1531"/>
                      </a:cubicBezTo>
                      <a:cubicBezTo>
                        <a:pt x="6388" y="1556"/>
                        <a:pt x="6356" y="1579"/>
                        <a:pt x="6313" y="1608"/>
                      </a:cubicBezTo>
                      <a:cubicBezTo>
                        <a:pt x="6317" y="1579"/>
                        <a:pt x="6310" y="1553"/>
                        <a:pt x="6297" y="1531"/>
                      </a:cubicBezTo>
                      <a:cubicBezTo>
                        <a:pt x="6336" y="1521"/>
                        <a:pt x="6439" y="1499"/>
                        <a:pt x="6449" y="1495"/>
                      </a:cubicBezTo>
                      <a:cubicBezTo>
                        <a:pt x="6507" y="1479"/>
                        <a:pt x="6736" y="1383"/>
                        <a:pt x="6800" y="1360"/>
                      </a:cubicBezTo>
                      <a:cubicBezTo>
                        <a:pt x="6954" y="1312"/>
                        <a:pt x="7122" y="1325"/>
                        <a:pt x="7273" y="1373"/>
                      </a:cubicBezTo>
                      <a:cubicBezTo>
                        <a:pt x="7399" y="1415"/>
                        <a:pt x="7521" y="1483"/>
                        <a:pt x="7586" y="1595"/>
                      </a:cubicBezTo>
                      <a:cubicBezTo>
                        <a:pt x="7550" y="1595"/>
                        <a:pt x="7515" y="1592"/>
                        <a:pt x="7479" y="1592"/>
                      </a:cubicBezTo>
                      <a:moveTo>
                        <a:pt x="7624" y="1602"/>
                      </a:moveTo>
                      <a:lnTo>
                        <a:pt x="7624" y="1602"/>
                      </a:lnTo>
                      <a:cubicBezTo>
                        <a:pt x="7621" y="1598"/>
                        <a:pt x="7618" y="1598"/>
                        <a:pt x="7615" y="1598"/>
                      </a:cubicBezTo>
                      <a:cubicBezTo>
                        <a:pt x="7611" y="1595"/>
                        <a:pt x="7611" y="1592"/>
                        <a:pt x="7608" y="1589"/>
                      </a:cubicBezTo>
                      <a:cubicBezTo>
                        <a:pt x="7554" y="1495"/>
                        <a:pt x="7467" y="1415"/>
                        <a:pt x="7367" y="1376"/>
                      </a:cubicBezTo>
                      <a:cubicBezTo>
                        <a:pt x="7293" y="1347"/>
                        <a:pt x="7218" y="1322"/>
                        <a:pt x="7138" y="1309"/>
                      </a:cubicBezTo>
                      <a:cubicBezTo>
                        <a:pt x="7141" y="1309"/>
                        <a:pt x="7141" y="1309"/>
                        <a:pt x="7145" y="1309"/>
                      </a:cubicBezTo>
                      <a:cubicBezTo>
                        <a:pt x="7228" y="1309"/>
                        <a:pt x="7315" y="1315"/>
                        <a:pt x="7393" y="1344"/>
                      </a:cubicBezTo>
                      <a:cubicBezTo>
                        <a:pt x="7463" y="1376"/>
                        <a:pt x="7531" y="1421"/>
                        <a:pt x="7586" y="1476"/>
                      </a:cubicBezTo>
                      <a:cubicBezTo>
                        <a:pt x="7611" y="1502"/>
                        <a:pt x="7640" y="1531"/>
                        <a:pt x="7660" y="1560"/>
                      </a:cubicBezTo>
                      <a:cubicBezTo>
                        <a:pt x="7663" y="1563"/>
                        <a:pt x="7663" y="1563"/>
                        <a:pt x="7663" y="1566"/>
                      </a:cubicBezTo>
                      <a:cubicBezTo>
                        <a:pt x="7673" y="1579"/>
                        <a:pt x="7682" y="1595"/>
                        <a:pt x="7686" y="1611"/>
                      </a:cubicBezTo>
                      <a:cubicBezTo>
                        <a:pt x="7666" y="1608"/>
                        <a:pt x="7647" y="1605"/>
                        <a:pt x="7624" y="1602"/>
                      </a:cubicBezTo>
                      <a:moveTo>
                        <a:pt x="7882" y="1685"/>
                      </a:moveTo>
                      <a:lnTo>
                        <a:pt x="7882" y="1685"/>
                      </a:lnTo>
                      <a:cubicBezTo>
                        <a:pt x="7824" y="1656"/>
                        <a:pt x="7769" y="1634"/>
                        <a:pt x="7705" y="1618"/>
                      </a:cubicBezTo>
                      <a:cubicBezTo>
                        <a:pt x="7708" y="1618"/>
                        <a:pt x="7699" y="1595"/>
                        <a:pt x="7686" y="1572"/>
                      </a:cubicBezTo>
                      <a:cubicBezTo>
                        <a:pt x="7750" y="1589"/>
                        <a:pt x="7802" y="1595"/>
                        <a:pt x="7866" y="1569"/>
                      </a:cubicBezTo>
                      <a:cubicBezTo>
                        <a:pt x="7934" y="1540"/>
                        <a:pt x="8014" y="1479"/>
                        <a:pt x="8091" y="1511"/>
                      </a:cubicBezTo>
                      <a:cubicBezTo>
                        <a:pt x="8095" y="1511"/>
                        <a:pt x="8098" y="1508"/>
                        <a:pt x="8095" y="1505"/>
                      </a:cubicBezTo>
                      <a:cubicBezTo>
                        <a:pt x="8043" y="1476"/>
                        <a:pt x="7991" y="1492"/>
                        <a:pt x="7940" y="1515"/>
                      </a:cubicBezTo>
                      <a:cubicBezTo>
                        <a:pt x="7901" y="1531"/>
                        <a:pt x="7866" y="1550"/>
                        <a:pt x="7824" y="1560"/>
                      </a:cubicBezTo>
                      <a:cubicBezTo>
                        <a:pt x="7772" y="1572"/>
                        <a:pt x="7724" y="1560"/>
                        <a:pt x="7673" y="1547"/>
                      </a:cubicBezTo>
                      <a:lnTo>
                        <a:pt x="7673" y="1547"/>
                      </a:lnTo>
                      <a:cubicBezTo>
                        <a:pt x="7663" y="1527"/>
                        <a:pt x="7653" y="1515"/>
                        <a:pt x="7653" y="1511"/>
                      </a:cubicBezTo>
                      <a:cubicBezTo>
                        <a:pt x="7624" y="1463"/>
                        <a:pt x="7579" y="1421"/>
                        <a:pt x="7534" y="1389"/>
                      </a:cubicBezTo>
                      <a:cubicBezTo>
                        <a:pt x="7521" y="1379"/>
                        <a:pt x="7505" y="1367"/>
                        <a:pt x="7489" y="1357"/>
                      </a:cubicBezTo>
                      <a:cubicBezTo>
                        <a:pt x="7531" y="1338"/>
                        <a:pt x="7566" y="1302"/>
                        <a:pt x="7592" y="1263"/>
                      </a:cubicBezTo>
                      <a:cubicBezTo>
                        <a:pt x="7608" y="1234"/>
                        <a:pt x="7621" y="1202"/>
                        <a:pt x="7637" y="1173"/>
                      </a:cubicBezTo>
                      <a:cubicBezTo>
                        <a:pt x="7647" y="1151"/>
                        <a:pt x="7660" y="1118"/>
                        <a:pt x="7682" y="1102"/>
                      </a:cubicBezTo>
                      <a:cubicBezTo>
                        <a:pt x="7695" y="1096"/>
                        <a:pt x="7711" y="1093"/>
                        <a:pt x="7724" y="1086"/>
                      </a:cubicBezTo>
                      <a:cubicBezTo>
                        <a:pt x="7727" y="1083"/>
                        <a:pt x="7727" y="1080"/>
                        <a:pt x="7724" y="1080"/>
                      </a:cubicBezTo>
                      <a:cubicBezTo>
                        <a:pt x="7660" y="1074"/>
                        <a:pt x="7634" y="1128"/>
                        <a:pt x="7608" y="1177"/>
                      </a:cubicBezTo>
                      <a:cubicBezTo>
                        <a:pt x="7576" y="1247"/>
                        <a:pt x="7538" y="1312"/>
                        <a:pt x="7463" y="1341"/>
                      </a:cubicBezTo>
                      <a:cubicBezTo>
                        <a:pt x="7450" y="1334"/>
                        <a:pt x="7441" y="1331"/>
                        <a:pt x="7431" y="1325"/>
                      </a:cubicBezTo>
                      <a:cubicBezTo>
                        <a:pt x="7425" y="1322"/>
                        <a:pt x="7393" y="1312"/>
                        <a:pt x="7389" y="1309"/>
                      </a:cubicBezTo>
                      <a:cubicBezTo>
                        <a:pt x="7383" y="1289"/>
                        <a:pt x="7373" y="1273"/>
                        <a:pt x="7363" y="1254"/>
                      </a:cubicBezTo>
                      <a:cubicBezTo>
                        <a:pt x="7425" y="1267"/>
                        <a:pt x="7502" y="1209"/>
                        <a:pt x="7541" y="1167"/>
                      </a:cubicBezTo>
                      <a:cubicBezTo>
                        <a:pt x="7570" y="1135"/>
                        <a:pt x="7595" y="1099"/>
                        <a:pt x="7615" y="1061"/>
                      </a:cubicBezTo>
                      <a:cubicBezTo>
                        <a:pt x="7627" y="1038"/>
                        <a:pt x="7634" y="1016"/>
                        <a:pt x="7647" y="996"/>
                      </a:cubicBezTo>
                      <a:cubicBezTo>
                        <a:pt x="7673" y="959"/>
                        <a:pt x="7727" y="926"/>
                        <a:pt x="7763" y="977"/>
                      </a:cubicBezTo>
                      <a:cubicBezTo>
                        <a:pt x="7766" y="980"/>
                        <a:pt x="7776" y="983"/>
                        <a:pt x="7779" y="977"/>
                      </a:cubicBezTo>
                      <a:cubicBezTo>
                        <a:pt x="7821" y="943"/>
                        <a:pt x="7901" y="946"/>
                        <a:pt x="7930" y="993"/>
                      </a:cubicBezTo>
                      <a:cubicBezTo>
                        <a:pt x="7934" y="999"/>
                        <a:pt x="7940" y="993"/>
                        <a:pt x="7940" y="986"/>
                      </a:cubicBezTo>
                      <a:cubicBezTo>
                        <a:pt x="7914" y="930"/>
                        <a:pt x="7824" y="923"/>
                        <a:pt x="7776" y="955"/>
                      </a:cubicBezTo>
                      <a:cubicBezTo>
                        <a:pt x="7724" y="898"/>
                        <a:pt x="7647" y="946"/>
                        <a:pt x="7618" y="1006"/>
                      </a:cubicBezTo>
                      <a:cubicBezTo>
                        <a:pt x="7592" y="1061"/>
                        <a:pt x="7563" y="1115"/>
                        <a:pt x="7518" y="1157"/>
                      </a:cubicBezTo>
                      <a:cubicBezTo>
                        <a:pt x="7486" y="1193"/>
                        <a:pt x="7412" y="1247"/>
                        <a:pt x="7357" y="1231"/>
                      </a:cubicBezTo>
                      <a:cubicBezTo>
                        <a:pt x="7354" y="1231"/>
                        <a:pt x="7351" y="1231"/>
                        <a:pt x="7351" y="1231"/>
                      </a:cubicBezTo>
                      <a:cubicBezTo>
                        <a:pt x="7312" y="1177"/>
                        <a:pt x="7264" y="1125"/>
                        <a:pt x="7209" y="1086"/>
                      </a:cubicBezTo>
                      <a:cubicBezTo>
                        <a:pt x="7222" y="1086"/>
                        <a:pt x="7231" y="1083"/>
                        <a:pt x="7241" y="1077"/>
                      </a:cubicBezTo>
                      <a:cubicBezTo>
                        <a:pt x="7270" y="1064"/>
                        <a:pt x="7286" y="1038"/>
                        <a:pt x="7299" y="1012"/>
                      </a:cubicBezTo>
                      <a:cubicBezTo>
                        <a:pt x="7312" y="986"/>
                        <a:pt x="7318" y="962"/>
                        <a:pt x="7338" y="939"/>
                      </a:cubicBezTo>
                      <a:cubicBezTo>
                        <a:pt x="7338" y="936"/>
                        <a:pt x="7341" y="933"/>
                        <a:pt x="7344" y="930"/>
                      </a:cubicBezTo>
                      <a:cubicBezTo>
                        <a:pt x="7351" y="933"/>
                        <a:pt x="7354" y="936"/>
                        <a:pt x="7360" y="936"/>
                      </a:cubicBezTo>
                      <a:cubicBezTo>
                        <a:pt x="7363" y="926"/>
                        <a:pt x="7373" y="917"/>
                        <a:pt x="7386" y="907"/>
                      </a:cubicBezTo>
                      <a:cubicBezTo>
                        <a:pt x="7383" y="907"/>
                        <a:pt x="7380" y="907"/>
                        <a:pt x="7380" y="907"/>
                      </a:cubicBezTo>
                      <a:cubicBezTo>
                        <a:pt x="7380" y="904"/>
                        <a:pt x="7383" y="904"/>
                        <a:pt x="7383" y="904"/>
                      </a:cubicBezTo>
                      <a:cubicBezTo>
                        <a:pt x="7409" y="888"/>
                        <a:pt x="7450" y="872"/>
                        <a:pt x="7479" y="888"/>
                      </a:cubicBezTo>
                      <a:cubicBezTo>
                        <a:pt x="7515" y="907"/>
                        <a:pt x="7515" y="974"/>
                        <a:pt x="7486" y="996"/>
                      </a:cubicBezTo>
                      <a:cubicBezTo>
                        <a:pt x="7467" y="1009"/>
                        <a:pt x="7441" y="1006"/>
                        <a:pt x="7422" y="996"/>
                      </a:cubicBezTo>
                      <a:cubicBezTo>
                        <a:pt x="7409" y="993"/>
                        <a:pt x="7402" y="986"/>
                        <a:pt x="7393" y="980"/>
                      </a:cubicBezTo>
                      <a:cubicBezTo>
                        <a:pt x="7386" y="977"/>
                        <a:pt x="7383" y="974"/>
                        <a:pt x="7376" y="974"/>
                      </a:cubicBezTo>
                      <a:cubicBezTo>
                        <a:pt x="7357" y="977"/>
                        <a:pt x="7344" y="1006"/>
                        <a:pt x="7344" y="1022"/>
                      </a:cubicBezTo>
                      <a:cubicBezTo>
                        <a:pt x="7341" y="1041"/>
                        <a:pt x="7344" y="1070"/>
                        <a:pt x="7360" y="1086"/>
                      </a:cubicBezTo>
                      <a:cubicBezTo>
                        <a:pt x="7393" y="1125"/>
                        <a:pt x="7450" y="1109"/>
                        <a:pt x="7489" y="1086"/>
                      </a:cubicBezTo>
                      <a:cubicBezTo>
                        <a:pt x="7541" y="1058"/>
                        <a:pt x="7566" y="1009"/>
                        <a:pt x="7589" y="959"/>
                      </a:cubicBezTo>
                      <a:cubicBezTo>
                        <a:pt x="7605" y="920"/>
                        <a:pt x="7624" y="885"/>
                        <a:pt x="7653" y="856"/>
                      </a:cubicBezTo>
                      <a:cubicBezTo>
                        <a:pt x="7657" y="856"/>
                        <a:pt x="7660" y="856"/>
                        <a:pt x="7663" y="856"/>
                      </a:cubicBezTo>
                      <a:cubicBezTo>
                        <a:pt x="7663" y="852"/>
                        <a:pt x="7666" y="846"/>
                        <a:pt x="7670" y="843"/>
                      </a:cubicBezTo>
                      <a:cubicBezTo>
                        <a:pt x="7679" y="833"/>
                        <a:pt x="7689" y="827"/>
                        <a:pt x="7702" y="817"/>
                      </a:cubicBezTo>
                      <a:cubicBezTo>
                        <a:pt x="7727" y="804"/>
                        <a:pt x="7759" y="798"/>
                        <a:pt x="7785" y="810"/>
                      </a:cubicBezTo>
                      <a:cubicBezTo>
                        <a:pt x="7824" y="830"/>
                        <a:pt x="7818" y="865"/>
                        <a:pt x="7831" y="901"/>
                      </a:cubicBezTo>
                      <a:cubicBezTo>
                        <a:pt x="7834" y="907"/>
                        <a:pt x="7840" y="910"/>
                        <a:pt x="7847" y="907"/>
                      </a:cubicBezTo>
                      <a:cubicBezTo>
                        <a:pt x="7875" y="901"/>
                        <a:pt x="7904" y="898"/>
                        <a:pt x="7934" y="910"/>
                      </a:cubicBezTo>
                      <a:cubicBezTo>
                        <a:pt x="7963" y="923"/>
                        <a:pt x="7985" y="952"/>
                        <a:pt x="7988" y="983"/>
                      </a:cubicBezTo>
                      <a:cubicBezTo>
                        <a:pt x="7991" y="1012"/>
                        <a:pt x="7991" y="1035"/>
                        <a:pt x="8017" y="1054"/>
                      </a:cubicBezTo>
                      <a:cubicBezTo>
                        <a:pt x="8040" y="1070"/>
                        <a:pt x="8066" y="1080"/>
                        <a:pt x="8082" y="1106"/>
                      </a:cubicBezTo>
                      <a:cubicBezTo>
                        <a:pt x="8091" y="1122"/>
                        <a:pt x="8098" y="1141"/>
                        <a:pt x="8098" y="1157"/>
                      </a:cubicBezTo>
                      <a:cubicBezTo>
                        <a:pt x="8088" y="1161"/>
                        <a:pt x="8095" y="1167"/>
                        <a:pt x="8095" y="1177"/>
                      </a:cubicBezTo>
                      <a:cubicBezTo>
                        <a:pt x="8088" y="1222"/>
                        <a:pt x="8056" y="1251"/>
                        <a:pt x="8011" y="1254"/>
                      </a:cubicBezTo>
                      <a:cubicBezTo>
                        <a:pt x="8008" y="1254"/>
                        <a:pt x="8001" y="1254"/>
                        <a:pt x="7995" y="1254"/>
                      </a:cubicBezTo>
                      <a:cubicBezTo>
                        <a:pt x="7969" y="1247"/>
                        <a:pt x="7934" y="1231"/>
                        <a:pt x="7924" y="1202"/>
                      </a:cubicBezTo>
                      <a:cubicBezTo>
                        <a:pt x="7917" y="1186"/>
                        <a:pt x="7927" y="1183"/>
                        <a:pt x="7937" y="1177"/>
                      </a:cubicBezTo>
                      <a:cubicBezTo>
                        <a:pt x="7947" y="1170"/>
                        <a:pt x="7953" y="1161"/>
                        <a:pt x="7959" y="1154"/>
                      </a:cubicBezTo>
                      <a:cubicBezTo>
                        <a:pt x="7991" y="1106"/>
                        <a:pt x="7956" y="1058"/>
                        <a:pt x="7908" y="1041"/>
                      </a:cubicBezTo>
                      <a:cubicBezTo>
                        <a:pt x="7895" y="1035"/>
                        <a:pt x="7879" y="1032"/>
                        <a:pt x="7863" y="1035"/>
                      </a:cubicBezTo>
                      <a:cubicBezTo>
                        <a:pt x="7827" y="1035"/>
                        <a:pt x="7795" y="1048"/>
                        <a:pt x="7766" y="1070"/>
                      </a:cubicBezTo>
                      <a:cubicBezTo>
                        <a:pt x="7727" y="1096"/>
                        <a:pt x="7699" y="1141"/>
                        <a:pt x="7692" y="1190"/>
                      </a:cubicBezTo>
                      <a:cubicBezTo>
                        <a:pt x="7686" y="1231"/>
                        <a:pt x="7708" y="1292"/>
                        <a:pt x="7756" y="1302"/>
                      </a:cubicBezTo>
                      <a:cubicBezTo>
                        <a:pt x="7759" y="1302"/>
                        <a:pt x="7759" y="1302"/>
                        <a:pt x="7763" y="1302"/>
                      </a:cubicBezTo>
                      <a:cubicBezTo>
                        <a:pt x="7782" y="1302"/>
                        <a:pt x="7798" y="1292"/>
                        <a:pt x="7818" y="1286"/>
                      </a:cubicBezTo>
                      <a:cubicBezTo>
                        <a:pt x="7827" y="1279"/>
                        <a:pt x="7837" y="1279"/>
                        <a:pt x="7843" y="1279"/>
                      </a:cubicBezTo>
                      <a:cubicBezTo>
                        <a:pt x="7859" y="1279"/>
                        <a:pt x="7872" y="1286"/>
                        <a:pt x="7888" y="1299"/>
                      </a:cubicBezTo>
                      <a:cubicBezTo>
                        <a:pt x="7908" y="1318"/>
                        <a:pt x="7930" y="1347"/>
                        <a:pt x="7924" y="1376"/>
                      </a:cubicBezTo>
                      <a:cubicBezTo>
                        <a:pt x="7921" y="1395"/>
                        <a:pt x="7898" y="1411"/>
                        <a:pt x="7879" y="1411"/>
                      </a:cubicBezTo>
                      <a:cubicBezTo>
                        <a:pt x="7869" y="1411"/>
                        <a:pt x="7856" y="1408"/>
                        <a:pt x="7850" y="1395"/>
                      </a:cubicBezTo>
                      <a:cubicBezTo>
                        <a:pt x="7837" y="1376"/>
                        <a:pt x="7831" y="1360"/>
                        <a:pt x="7805" y="1354"/>
                      </a:cubicBezTo>
                      <a:cubicBezTo>
                        <a:pt x="7798" y="1350"/>
                        <a:pt x="7795" y="1350"/>
                        <a:pt x="7789" y="1350"/>
                      </a:cubicBezTo>
                      <a:cubicBezTo>
                        <a:pt x="7772" y="1350"/>
                        <a:pt x="7756" y="1357"/>
                        <a:pt x="7743" y="1367"/>
                      </a:cubicBezTo>
                      <a:cubicBezTo>
                        <a:pt x="7708" y="1402"/>
                        <a:pt x="7715" y="1466"/>
                        <a:pt x="7756" y="1492"/>
                      </a:cubicBezTo>
                      <a:cubicBezTo>
                        <a:pt x="7779" y="1505"/>
                        <a:pt x="7805" y="1508"/>
                        <a:pt x="7834" y="1508"/>
                      </a:cubicBezTo>
                      <a:cubicBezTo>
                        <a:pt x="7863" y="1508"/>
                        <a:pt x="7892" y="1505"/>
                        <a:pt x="7914" y="1495"/>
                      </a:cubicBezTo>
                      <a:cubicBezTo>
                        <a:pt x="7963" y="1483"/>
                        <a:pt x="8008" y="1454"/>
                        <a:pt x="8059" y="1454"/>
                      </a:cubicBezTo>
                      <a:cubicBezTo>
                        <a:pt x="8069" y="1454"/>
                        <a:pt x="8075" y="1457"/>
                        <a:pt x="8082" y="1457"/>
                      </a:cubicBezTo>
                      <a:cubicBezTo>
                        <a:pt x="8136" y="1470"/>
                        <a:pt x="8188" y="1508"/>
                        <a:pt x="8201" y="1563"/>
                      </a:cubicBezTo>
                      <a:cubicBezTo>
                        <a:pt x="8211" y="1592"/>
                        <a:pt x="8207" y="1624"/>
                        <a:pt x="8188" y="1647"/>
                      </a:cubicBezTo>
                      <a:cubicBezTo>
                        <a:pt x="8172" y="1663"/>
                        <a:pt x="8149" y="1676"/>
                        <a:pt x="8127" y="1676"/>
                      </a:cubicBezTo>
                      <a:cubicBezTo>
                        <a:pt x="8117" y="1676"/>
                        <a:pt x="8111" y="1676"/>
                        <a:pt x="8101" y="1672"/>
                      </a:cubicBezTo>
                      <a:cubicBezTo>
                        <a:pt x="8062" y="1656"/>
                        <a:pt x="8104" y="1598"/>
                        <a:pt x="8091" y="1566"/>
                      </a:cubicBezTo>
                      <a:cubicBezTo>
                        <a:pt x="8082" y="1540"/>
                        <a:pt x="8056" y="1527"/>
                        <a:pt x="8030" y="1527"/>
                      </a:cubicBezTo>
                      <a:cubicBezTo>
                        <a:pt x="8011" y="1527"/>
                        <a:pt x="7988" y="1534"/>
                        <a:pt x="7972" y="1543"/>
                      </a:cubicBezTo>
                      <a:cubicBezTo>
                        <a:pt x="7930" y="1566"/>
                        <a:pt x="7898" y="1615"/>
                        <a:pt x="7908" y="1666"/>
                      </a:cubicBezTo>
                      <a:cubicBezTo>
                        <a:pt x="7908" y="1666"/>
                        <a:pt x="7908" y="1669"/>
                        <a:pt x="7911" y="1672"/>
                      </a:cubicBezTo>
                      <a:cubicBezTo>
                        <a:pt x="7914" y="1688"/>
                        <a:pt x="7924" y="1698"/>
                        <a:pt x="7934" y="1711"/>
                      </a:cubicBezTo>
                      <a:cubicBezTo>
                        <a:pt x="7917" y="1701"/>
                        <a:pt x="7898" y="1692"/>
                        <a:pt x="7882" y="1685"/>
                      </a:cubicBezTo>
                      <a:moveTo>
                        <a:pt x="9280" y="1608"/>
                      </a:moveTo>
                      <a:lnTo>
                        <a:pt x="9280" y="1608"/>
                      </a:lnTo>
                      <a:cubicBezTo>
                        <a:pt x="9264" y="1611"/>
                        <a:pt x="9248" y="1618"/>
                        <a:pt x="9231" y="1621"/>
                      </a:cubicBezTo>
                      <a:cubicBezTo>
                        <a:pt x="9218" y="1611"/>
                        <a:pt x="9206" y="1602"/>
                        <a:pt x="9193" y="1595"/>
                      </a:cubicBezTo>
                      <a:cubicBezTo>
                        <a:pt x="9183" y="1589"/>
                        <a:pt x="9173" y="1579"/>
                        <a:pt x="9167" y="1572"/>
                      </a:cubicBezTo>
                      <a:cubicBezTo>
                        <a:pt x="9132" y="1550"/>
                        <a:pt x="9099" y="1527"/>
                        <a:pt x="9061" y="1515"/>
                      </a:cubicBezTo>
                      <a:cubicBezTo>
                        <a:pt x="9022" y="1502"/>
                        <a:pt x="8980" y="1489"/>
                        <a:pt x="8938" y="1483"/>
                      </a:cubicBezTo>
                      <a:cubicBezTo>
                        <a:pt x="8784" y="1460"/>
                        <a:pt x="8629" y="1492"/>
                        <a:pt x="8488" y="1556"/>
                      </a:cubicBezTo>
                      <a:cubicBezTo>
                        <a:pt x="8339" y="1621"/>
                        <a:pt x="8204" y="1714"/>
                        <a:pt x="8056" y="1779"/>
                      </a:cubicBezTo>
                      <a:cubicBezTo>
                        <a:pt x="8053" y="1782"/>
                        <a:pt x="8049" y="1782"/>
                        <a:pt x="8046" y="1785"/>
                      </a:cubicBezTo>
                      <a:cubicBezTo>
                        <a:pt x="8037" y="1775"/>
                        <a:pt x="8027" y="1769"/>
                        <a:pt x="8020" y="1763"/>
                      </a:cubicBezTo>
                      <a:cubicBezTo>
                        <a:pt x="8001" y="1743"/>
                        <a:pt x="7985" y="1730"/>
                        <a:pt x="7979" y="1721"/>
                      </a:cubicBezTo>
                      <a:cubicBezTo>
                        <a:pt x="7975" y="1717"/>
                        <a:pt x="7972" y="1714"/>
                        <a:pt x="7969" y="1711"/>
                      </a:cubicBezTo>
                      <a:cubicBezTo>
                        <a:pt x="7953" y="1695"/>
                        <a:pt x="7934" y="1679"/>
                        <a:pt x="7934" y="1653"/>
                      </a:cubicBezTo>
                      <a:cubicBezTo>
                        <a:pt x="7930" y="1624"/>
                        <a:pt x="7947" y="1598"/>
                        <a:pt x="7966" y="1582"/>
                      </a:cubicBezTo>
                      <a:cubicBezTo>
                        <a:pt x="7982" y="1566"/>
                        <a:pt x="8001" y="1553"/>
                        <a:pt x="8024" y="1553"/>
                      </a:cubicBezTo>
                      <a:cubicBezTo>
                        <a:pt x="8030" y="1553"/>
                        <a:pt x="8037" y="1553"/>
                        <a:pt x="8043" y="1556"/>
                      </a:cubicBezTo>
                      <a:cubicBezTo>
                        <a:pt x="8072" y="1569"/>
                        <a:pt x="8069" y="1589"/>
                        <a:pt x="8062" y="1611"/>
                      </a:cubicBezTo>
                      <a:cubicBezTo>
                        <a:pt x="8059" y="1631"/>
                        <a:pt x="8053" y="1650"/>
                        <a:pt x="8059" y="1669"/>
                      </a:cubicBezTo>
                      <a:cubicBezTo>
                        <a:pt x="8069" y="1688"/>
                        <a:pt x="8091" y="1698"/>
                        <a:pt x="8114" y="1701"/>
                      </a:cubicBezTo>
                      <a:cubicBezTo>
                        <a:pt x="8117" y="1701"/>
                        <a:pt x="8120" y="1704"/>
                        <a:pt x="8124" y="1704"/>
                      </a:cubicBezTo>
                      <a:cubicBezTo>
                        <a:pt x="8149" y="1704"/>
                        <a:pt x="8175" y="1695"/>
                        <a:pt x="8195" y="1676"/>
                      </a:cubicBezTo>
                      <a:cubicBezTo>
                        <a:pt x="8268" y="1637"/>
                        <a:pt x="8336" y="1582"/>
                        <a:pt x="8410" y="1543"/>
                      </a:cubicBezTo>
                      <a:cubicBezTo>
                        <a:pt x="8513" y="1489"/>
                        <a:pt x="8620" y="1444"/>
                        <a:pt x="8732" y="1421"/>
                      </a:cubicBezTo>
                      <a:cubicBezTo>
                        <a:pt x="8848" y="1399"/>
                        <a:pt x="8974" y="1389"/>
                        <a:pt x="9086" y="1428"/>
                      </a:cubicBezTo>
                      <a:cubicBezTo>
                        <a:pt x="9189" y="1463"/>
                        <a:pt x="9280" y="1527"/>
                        <a:pt x="9363" y="1595"/>
                      </a:cubicBezTo>
                      <a:cubicBezTo>
                        <a:pt x="9334" y="1598"/>
                        <a:pt x="9305" y="1602"/>
                        <a:pt x="9280" y="1608"/>
                      </a:cubicBezTo>
                      <a:moveTo>
                        <a:pt x="9402" y="1592"/>
                      </a:moveTo>
                      <a:lnTo>
                        <a:pt x="9402" y="1592"/>
                      </a:lnTo>
                      <a:cubicBezTo>
                        <a:pt x="9396" y="1592"/>
                        <a:pt x="9389" y="1592"/>
                        <a:pt x="9386" y="1589"/>
                      </a:cubicBezTo>
                      <a:cubicBezTo>
                        <a:pt x="9380" y="1585"/>
                        <a:pt x="9376" y="1582"/>
                        <a:pt x="9373" y="1579"/>
                      </a:cubicBezTo>
                      <a:cubicBezTo>
                        <a:pt x="9302" y="1508"/>
                        <a:pt x="9222" y="1450"/>
                        <a:pt x="9132" y="1411"/>
                      </a:cubicBezTo>
                      <a:cubicBezTo>
                        <a:pt x="9125" y="1411"/>
                        <a:pt x="9119" y="1408"/>
                        <a:pt x="9116" y="1405"/>
                      </a:cubicBezTo>
                      <a:cubicBezTo>
                        <a:pt x="8951" y="1344"/>
                        <a:pt x="8774" y="1363"/>
                        <a:pt x="8610" y="1418"/>
                      </a:cubicBezTo>
                      <a:cubicBezTo>
                        <a:pt x="8520" y="1444"/>
                        <a:pt x="8436" y="1486"/>
                        <a:pt x="8356" y="1531"/>
                      </a:cubicBezTo>
                      <a:cubicBezTo>
                        <a:pt x="8310" y="1556"/>
                        <a:pt x="8278" y="1579"/>
                        <a:pt x="8236" y="1608"/>
                      </a:cubicBezTo>
                      <a:cubicBezTo>
                        <a:pt x="8240" y="1579"/>
                        <a:pt x="8233" y="1553"/>
                        <a:pt x="8220" y="1531"/>
                      </a:cubicBezTo>
                      <a:cubicBezTo>
                        <a:pt x="8259" y="1521"/>
                        <a:pt x="8362" y="1499"/>
                        <a:pt x="8372" y="1495"/>
                      </a:cubicBezTo>
                      <a:cubicBezTo>
                        <a:pt x="8429" y="1479"/>
                        <a:pt x="8658" y="1383"/>
                        <a:pt x="8723" y="1360"/>
                      </a:cubicBezTo>
                      <a:cubicBezTo>
                        <a:pt x="8877" y="1312"/>
                        <a:pt x="9045" y="1325"/>
                        <a:pt x="9196" y="1373"/>
                      </a:cubicBezTo>
                      <a:cubicBezTo>
                        <a:pt x="9322" y="1415"/>
                        <a:pt x="9444" y="1483"/>
                        <a:pt x="9508" y="1595"/>
                      </a:cubicBezTo>
                      <a:cubicBezTo>
                        <a:pt x="9473" y="1595"/>
                        <a:pt x="9438" y="1592"/>
                        <a:pt x="9402" y="1592"/>
                      </a:cubicBezTo>
                      <a:moveTo>
                        <a:pt x="9547" y="1602"/>
                      </a:moveTo>
                      <a:lnTo>
                        <a:pt x="9547" y="1602"/>
                      </a:lnTo>
                      <a:cubicBezTo>
                        <a:pt x="9544" y="1598"/>
                        <a:pt x="9541" y="1598"/>
                        <a:pt x="9537" y="1598"/>
                      </a:cubicBezTo>
                      <a:cubicBezTo>
                        <a:pt x="9534" y="1595"/>
                        <a:pt x="9534" y="1592"/>
                        <a:pt x="9531" y="1589"/>
                      </a:cubicBezTo>
                      <a:cubicBezTo>
                        <a:pt x="9476" y="1495"/>
                        <a:pt x="9389" y="1415"/>
                        <a:pt x="9289" y="1376"/>
                      </a:cubicBezTo>
                      <a:cubicBezTo>
                        <a:pt x="9215" y="1347"/>
                        <a:pt x="9141" y="1322"/>
                        <a:pt x="9061" y="1309"/>
                      </a:cubicBezTo>
                      <a:cubicBezTo>
                        <a:pt x="9064" y="1309"/>
                        <a:pt x="9064" y="1309"/>
                        <a:pt x="9067" y="1309"/>
                      </a:cubicBezTo>
                      <a:cubicBezTo>
                        <a:pt x="9151" y="1309"/>
                        <a:pt x="9238" y="1315"/>
                        <a:pt x="9315" y="1344"/>
                      </a:cubicBezTo>
                      <a:cubicBezTo>
                        <a:pt x="9386" y="1376"/>
                        <a:pt x="9454" y="1421"/>
                        <a:pt x="9508" y="1476"/>
                      </a:cubicBezTo>
                      <a:cubicBezTo>
                        <a:pt x="9534" y="1502"/>
                        <a:pt x="9563" y="1531"/>
                        <a:pt x="9582" y="1560"/>
                      </a:cubicBezTo>
                      <a:cubicBezTo>
                        <a:pt x="9586" y="1563"/>
                        <a:pt x="9586" y="1563"/>
                        <a:pt x="9586" y="1566"/>
                      </a:cubicBezTo>
                      <a:cubicBezTo>
                        <a:pt x="9595" y="1579"/>
                        <a:pt x="9605" y="1595"/>
                        <a:pt x="9611" y="1611"/>
                      </a:cubicBezTo>
                      <a:cubicBezTo>
                        <a:pt x="9589" y="1608"/>
                        <a:pt x="9570" y="1605"/>
                        <a:pt x="9547" y="1602"/>
                      </a:cubicBezTo>
                      <a:moveTo>
                        <a:pt x="9805" y="1685"/>
                      </a:moveTo>
                      <a:lnTo>
                        <a:pt x="9805" y="1685"/>
                      </a:lnTo>
                      <a:cubicBezTo>
                        <a:pt x="9747" y="1656"/>
                        <a:pt x="9692" y="1634"/>
                        <a:pt x="9631" y="1618"/>
                      </a:cubicBezTo>
                      <a:cubicBezTo>
                        <a:pt x="9631" y="1618"/>
                        <a:pt x="9621" y="1595"/>
                        <a:pt x="9608" y="1572"/>
                      </a:cubicBezTo>
                      <a:cubicBezTo>
                        <a:pt x="9673" y="1589"/>
                        <a:pt x="9724" y="1595"/>
                        <a:pt x="9789" y="1569"/>
                      </a:cubicBezTo>
                      <a:cubicBezTo>
                        <a:pt x="9859" y="1540"/>
                        <a:pt x="9937" y="1479"/>
                        <a:pt x="10014" y="1511"/>
                      </a:cubicBezTo>
                      <a:cubicBezTo>
                        <a:pt x="10017" y="1511"/>
                        <a:pt x="10020" y="1508"/>
                        <a:pt x="10017" y="1505"/>
                      </a:cubicBezTo>
                      <a:cubicBezTo>
                        <a:pt x="9966" y="1476"/>
                        <a:pt x="9914" y="1492"/>
                        <a:pt x="9863" y="1515"/>
                      </a:cubicBezTo>
                      <a:cubicBezTo>
                        <a:pt x="9824" y="1531"/>
                        <a:pt x="9789" y="1550"/>
                        <a:pt x="9747" y="1560"/>
                      </a:cubicBezTo>
                      <a:cubicBezTo>
                        <a:pt x="9695" y="1572"/>
                        <a:pt x="9647" y="1560"/>
                        <a:pt x="9595" y="1547"/>
                      </a:cubicBezTo>
                      <a:lnTo>
                        <a:pt x="9595" y="1547"/>
                      </a:lnTo>
                      <a:cubicBezTo>
                        <a:pt x="9586" y="1527"/>
                        <a:pt x="9576" y="1515"/>
                        <a:pt x="9576" y="1511"/>
                      </a:cubicBezTo>
                      <a:cubicBezTo>
                        <a:pt x="9547" y="1463"/>
                        <a:pt x="9502" y="1421"/>
                        <a:pt x="9457" y="1389"/>
                      </a:cubicBezTo>
                      <a:cubicBezTo>
                        <a:pt x="9444" y="1379"/>
                        <a:pt x="9428" y="1367"/>
                        <a:pt x="9412" y="1357"/>
                      </a:cubicBezTo>
                      <a:cubicBezTo>
                        <a:pt x="9454" y="1338"/>
                        <a:pt x="9489" y="1302"/>
                        <a:pt x="9515" y="1263"/>
                      </a:cubicBezTo>
                      <a:cubicBezTo>
                        <a:pt x="9531" y="1234"/>
                        <a:pt x="9544" y="1202"/>
                        <a:pt x="9560" y="1173"/>
                      </a:cubicBezTo>
                      <a:cubicBezTo>
                        <a:pt x="9570" y="1151"/>
                        <a:pt x="9582" y="1118"/>
                        <a:pt x="9605" y="1102"/>
                      </a:cubicBezTo>
                      <a:cubicBezTo>
                        <a:pt x="9618" y="1096"/>
                        <a:pt x="9634" y="1093"/>
                        <a:pt x="9647" y="1086"/>
                      </a:cubicBezTo>
                      <a:cubicBezTo>
                        <a:pt x="9650" y="1083"/>
                        <a:pt x="9650" y="1080"/>
                        <a:pt x="9647" y="1080"/>
                      </a:cubicBezTo>
                      <a:cubicBezTo>
                        <a:pt x="9582" y="1074"/>
                        <a:pt x="9557" y="1128"/>
                        <a:pt x="9531" y="1177"/>
                      </a:cubicBezTo>
                      <a:cubicBezTo>
                        <a:pt x="9499" y="1247"/>
                        <a:pt x="9460" y="1312"/>
                        <a:pt x="9386" y="1341"/>
                      </a:cubicBezTo>
                      <a:cubicBezTo>
                        <a:pt x="9373" y="1334"/>
                        <a:pt x="9363" y="1331"/>
                        <a:pt x="9354" y="1325"/>
                      </a:cubicBezTo>
                      <a:cubicBezTo>
                        <a:pt x="9347" y="1322"/>
                        <a:pt x="9315" y="1312"/>
                        <a:pt x="9312" y="1309"/>
                      </a:cubicBezTo>
                      <a:cubicBezTo>
                        <a:pt x="9305" y="1289"/>
                        <a:pt x="9296" y="1273"/>
                        <a:pt x="9286" y="1254"/>
                      </a:cubicBezTo>
                      <a:cubicBezTo>
                        <a:pt x="9347" y="1267"/>
                        <a:pt x="9425" y="1209"/>
                        <a:pt x="9463" y="1167"/>
                      </a:cubicBezTo>
                      <a:cubicBezTo>
                        <a:pt x="9492" y="1135"/>
                        <a:pt x="9518" y="1099"/>
                        <a:pt x="9537" y="1061"/>
                      </a:cubicBezTo>
                      <a:cubicBezTo>
                        <a:pt x="9550" y="1038"/>
                        <a:pt x="9557" y="1016"/>
                        <a:pt x="9570" y="996"/>
                      </a:cubicBezTo>
                      <a:cubicBezTo>
                        <a:pt x="9595" y="959"/>
                        <a:pt x="9650" y="926"/>
                        <a:pt x="9686" y="977"/>
                      </a:cubicBezTo>
                      <a:cubicBezTo>
                        <a:pt x="9689" y="980"/>
                        <a:pt x="9698" y="983"/>
                        <a:pt x="9702" y="977"/>
                      </a:cubicBezTo>
                      <a:cubicBezTo>
                        <a:pt x="9743" y="943"/>
                        <a:pt x="9824" y="946"/>
                        <a:pt x="9853" y="993"/>
                      </a:cubicBezTo>
                      <a:cubicBezTo>
                        <a:pt x="9856" y="999"/>
                        <a:pt x="9866" y="993"/>
                        <a:pt x="9863" y="986"/>
                      </a:cubicBezTo>
                      <a:cubicBezTo>
                        <a:pt x="9837" y="930"/>
                        <a:pt x="9747" y="923"/>
                        <a:pt x="9698" y="955"/>
                      </a:cubicBezTo>
                      <a:cubicBezTo>
                        <a:pt x="9647" y="898"/>
                        <a:pt x="9570" y="946"/>
                        <a:pt x="9541" y="1006"/>
                      </a:cubicBezTo>
                      <a:cubicBezTo>
                        <a:pt x="9515" y="1061"/>
                        <a:pt x="9486" y="1115"/>
                        <a:pt x="9441" y="1157"/>
                      </a:cubicBezTo>
                      <a:cubicBezTo>
                        <a:pt x="9409" y="1193"/>
                        <a:pt x="9334" y="1247"/>
                        <a:pt x="9280" y="1231"/>
                      </a:cubicBezTo>
                      <a:cubicBezTo>
                        <a:pt x="9277" y="1231"/>
                        <a:pt x="9273" y="1231"/>
                        <a:pt x="9273" y="1231"/>
                      </a:cubicBezTo>
                      <a:cubicBezTo>
                        <a:pt x="9235" y="1177"/>
                        <a:pt x="9189" y="1125"/>
                        <a:pt x="9132" y="1086"/>
                      </a:cubicBezTo>
                      <a:cubicBezTo>
                        <a:pt x="9145" y="1086"/>
                        <a:pt x="9154" y="1083"/>
                        <a:pt x="9164" y="1077"/>
                      </a:cubicBezTo>
                      <a:cubicBezTo>
                        <a:pt x="9193" y="1064"/>
                        <a:pt x="9209" y="1038"/>
                        <a:pt x="9222" y="1012"/>
                      </a:cubicBezTo>
                      <a:cubicBezTo>
                        <a:pt x="9235" y="986"/>
                        <a:pt x="9241" y="962"/>
                        <a:pt x="9261" y="939"/>
                      </a:cubicBezTo>
                      <a:cubicBezTo>
                        <a:pt x="9261" y="936"/>
                        <a:pt x="9264" y="933"/>
                        <a:pt x="9267" y="930"/>
                      </a:cubicBezTo>
                      <a:cubicBezTo>
                        <a:pt x="9273" y="933"/>
                        <a:pt x="9277" y="936"/>
                        <a:pt x="9283" y="936"/>
                      </a:cubicBezTo>
                      <a:cubicBezTo>
                        <a:pt x="9286" y="926"/>
                        <a:pt x="9296" y="917"/>
                        <a:pt x="9309" y="907"/>
                      </a:cubicBezTo>
                      <a:cubicBezTo>
                        <a:pt x="9305" y="907"/>
                        <a:pt x="9302" y="907"/>
                        <a:pt x="9302" y="907"/>
                      </a:cubicBezTo>
                      <a:cubicBezTo>
                        <a:pt x="9302" y="904"/>
                        <a:pt x="9305" y="904"/>
                        <a:pt x="9305" y="904"/>
                      </a:cubicBezTo>
                      <a:cubicBezTo>
                        <a:pt x="9331" y="888"/>
                        <a:pt x="9373" y="872"/>
                        <a:pt x="9402" y="888"/>
                      </a:cubicBezTo>
                      <a:cubicBezTo>
                        <a:pt x="9438" y="907"/>
                        <a:pt x="9438" y="974"/>
                        <a:pt x="9409" y="996"/>
                      </a:cubicBezTo>
                      <a:cubicBezTo>
                        <a:pt x="9389" y="1009"/>
                        <a:pt x="9363" y="1006"/>
                        <a:pt x="9344" y="996"/>
                      </a:cubicBezTo>
                      <a:cubicBezTo>
                        <a:pt x="9331" y="993"/>
                        <a:pt x="9325" y="986"/>
                        <a:pt x="9315" y="980"/>
                      </a:cubicBezTo>
                      <a:cubicBezTo>
                        <a:pt x="9309" y="977"/>
                        <a:pt x="9305" y="974"/>
                        <a:pt x="9299" y="974"/>
                      </a:cubicBezTo>
                      <a:cubicBezTo>
                        <a:pt x="9280" y="977"/>
                        <a:pt x="9267" y="1006"/>
                        <a:pt x="9267" y="1022"/>
                      </a:cubicBezTo>
                      <a:cubicBezTo>
                        <a:pt x="9264" y="1041"/>
                        <a:pt x="9267" y="1070"/>
                        <a:pt x="9283" y="1086"/>
                      </a:cubicBezTo>
                      <a:cubicBezTo>
                        <a:pt x="9315" y="1125"/>
                        <a:pt x="9373" y="1109"/>
                        <a:pt x="9412" y="1086"/>
                      </a:cubicBezTo>
                      <a:cubicBezTo>
                        <a:pt x="9463" y="1058"/>
                        <a:pt x="9489" y="1009"/>
                        <a:pt x="9512" y="959"/>
                      </a:cubicBezTo>
                      <a:cubicBezTo>
                        <a:pt x="9528" y="920"/>
                        <a:pt x="9547" y="885"/>
                        <a:pt x="9576" y="856"/>
                      </a:cubicBezTo>
                      <a:cubicBezTo>
                        <a:pt x="9579" y="856"/>
                        <a:pt x="9582" y="856"/>
                        <a:pt x="9586" y="856"/>
                      </a:cubicBezTo>
                      <a:cubicBezTo>
                        <a:pt x="9586" y="852"/>
                        <a:pt x="9589" y="846"/>
                        <a:pt x="9592" y="843"/>
                      </a:cubicBezTo>
                      <a:cubicBezTo>
                        <a:pt x="9602" y="833"/>
                        <a:pt x="9611" y="827"/>
                        <a:pt x="9624" y="817"/>
                      </a:cubicBezTo>
                      <a:cubicBezTo>
                        <a:pt x="9650" y="804"/>
                        <a:pt x="9682" y="798"/>
                        <a:pt x="9708" y="810"/>
                      </a:cubicBezTo>
                      <a:cubicBezTo>
                        <a:pt x="9747" y="830"/>
                        <a:pt x="9740" y="865"/>
                        <a:pt x="9753" y="901"/>
                      </a:cubicBezTo>
                      <a:cubicBezTo>
                        <a:pt x="9756" y="907"/>
                        <a:pt x="9763" y="910"/>
                        <a:pt x="9769" y="907"/>
                      </a:cubicBezTo>
                      <a:cubicBezTo>
                        <a:pt x="9798" y="901"/>
                        <a:pt x="9827" y="898"/>
                        <a:pt x="9856" y="910"/>
                      </a:cubicBezTo>
                      <a:cubicBezTo>
                        <a:pt x="9885" y="923"/>
                        <a:pt x="9908" y="952"/>
                        <a:pt x="9911" y="983"/>
                      </a:cubicBezTo>
                      <a:cubicBezTo>
                        <a:pt x="9914" y="1012"/>
                        <a:pt x="9914" y="1035"/>
                        <a:pt x="9940" y="1054"/>
                      </a:cubicBezTo>
                      <a:cubicBezTo>
                        <a:pt x="9962" y="1070"/>
                        <a:pt x="9988" y="1080"/>
                        <a:pt x="10004" y="1106"/>
                      </a:cubicBezTo>
                      <a:cubicBezTo>
                        <a:pt x="10014" y="1122"/>
                        <a:pt x="10020" y="1141"/>
                        <a:pt x="10020" y="1161"/>
                      </a:cubicBezTo>
                      <a:cubicBezTo>
                        <a:pt x="10014" y="1161"/>
                        <a:pt x="10017" y="1167"/>
                        <a:pt x="10017" y="1177"/>
                      </a:cubicBezTo>
                      <a:cubicBezTo>
                        <a:pt x="10011" y="1222"/>
                        <a:pt x="9979" y="1254"/>
                        <a:pt x="9934" y="1254"/>
                      </a:cubicBezTo>
                      <a:cubicBezTo>
                        <a:pt x="9930" y="1254"/>
                        <a:pt x="9924" y="1254"/>
                        <a:pt x="9918" y="1254"/>
                      </a:cubicBezTo>
                      <a:cubicBezTo>
                        <a:pt x="9892" y="1247"/>
                        <a:pt x="9856" y="1231"/>
                        <a:pt x="9846" y="1202"/>
                      </a:cubicBezTo>
                      <a:cubicBezTo>
                        <a:pt x="9840" y="1186"/>
                        <a:pt x="9850" y="1183"/>
                        <a:pt x="9859" y="1177"/>
                      </a:cubicBezTo>
                      <a:cubicBezTo>
                        <a:pt x="9869" y="1170"/>
                        <a:pt x="9875" y="1161"/>
                        <a:pt x="9882" y="1154"/>
                      </a:cubicBezTo>
                      <a:cubicBezTo>
                        <a:pt x="9914" y="1106"/>
                        <a:pt x="9879" y="1058"/>
                        <a:pt x="9830" y="1041"/>
                      </a:cubicBezTo>
                      <a:cubicBezTo>
                        <a:pt x="9818" y="1035"/>
                        <a:pt x="9802" y="1032"/>
                        <a:pt x="9786" y="1035"/>
                      </a:cubicBezTo>
                      <a:cubicBezTo>
                        <a:pt x="9750" y="1035"/>
                        <a:pt x="9718" y="1048"/>
                        <a:pt x="9689" y="1070"/>
                      </a:cubicBezTo>
                      <a:cubicBezTo>
                        <a:pt x="9650" y="1096"/>
                        <a:pt x="9621" y="1141"/>
                        <a:pt x="9615" y="1190"/>
                      </a:cubicBezTo>
                      <a:cubicBezTo>
                        <a:pt x="9608" y="1231"/>
                        <a:pt x="9631" y="1292"/>
                        <a:pt x="9679" y="1302"/>
                      </a:cubicBezTo>
                      <a:cubicBezTo>
                        <a:pt x="9682" y="1302"/>
                        <a:pt x="9686" y="1302"/>
                        <a:pt x="9686" y="1302"/>
                      </a:cubicBezTo>
                      <a:cubicBezTo>
                        <a:pt x="9705" y="1302"/>
                        <a:pt x="9721" y="1292"/>
                        <a:pt x="9740" y="1286"/>
                      </a:cubicBezTo>
                      <a:cubicBezTo>
                        <a:pt x="9750" y="1279"/>
                        <a:pt x="9760" y="1279"/>
                        <a:pt x="9766" y="1279"/>
                      </a:cubicBezTo>
                      <a:cubicBezTo>
                        <a:pt x="9782" y="1279"/>
                        <a:pt x="9795" y="1286"/>
                        <a:pt x="9811" y="1299"/>
                      </a:cubicBezTo>
                      <a:cubicBezTo>
                        <a:pt x="9830" y="1318"/>
                        <a:pt x="9853" y="1347"/>
                        <a:pt x="9846" y="1376"/>
                      </a:cubicBezTo>
                      <a:cubicBezTo>
                        <a:pt x="9843" y="1395"/>
                        <a:pt x="9821" y="1411"/>
                        <a:pt x="9802" y="1411"/>
                      </a:cubicBezTo>
                      <a:cubicBezTo>
                        <a:pt x="9792" y="1411"/>
                        <a:pt x="9779" y="1408"/>
                        <a:pt x="9773" y="1395"/>
                      </a:cubicBezTo>
                      <a:cubicBezTo>
                        <a:pt x="9760" y="1376"/>
                        <a:pt x="9753" y="1360"/>
                        <a:pt x="9727" y="1354"/>
                      </a:cubicBezTo>
                      <a:cubicBezTo>
                        <a:pt x="9721" y="1350"/>
                        <a:pt x="9718" y="1350"/>
                        <a:pt x="9711" y="1350"/>
                      </a:cubicBezTo>
                      <a:cubicBezTo>
                        <a:pt x="9695" y="1350"/>
                        <a:pt x="9679" y="1357"/>
                        <a:pt x="9666" y="1367"/>
                      </a:cubicBezTo>
                      <a:cubicBezTo>
                        <a:pt x="9631" y="1402"/>
                        <a:pt x="9637" y="1466"/>
                        <a:pt x="9679" y="1492"/>
                      </a:cubicBezTo>
                      <a:cubicBezTo>
                        <a:pt x="9702" y="1505"/>
                        <a:pt x="9727" y="1508"/>
                        <a:pt x="9756" y="1508"/>
                      </a:cubicBezTo>
                      <a:cubicBezTo>
                        <a:pt x="9786" y="1508"/>
                        <a:pt x="9814" y="1505"/>
                        <a:pt x="9837" y="1495"/>
                      </a:cubicBezTo>
                      <a:cubicBezTo>
                        <a:pt x="9888" y="1483"/>
                        <a:pt x="9930" y="1454"/>
                        <a:pt x="9982" y="1454"/>
                      </a:cubicBezTo>
                      <a:cubicBezTo>
                        <a:pt x="9991" y="1454"/>
                        <a:pt x="9998" y="1457"/>
                        <a:pt x="10004" y="1457"/>
                      </a:cubicBezTo>
                      <a:cubicBezTo>
                        <a:pt x="10059" y="1470"/>
                        <a:pt x="10111" y="1508"/>
                        <a:pt x="10123" y="1563"/>
                      </a:cubicBezTo>
                      <a:cubicBezTo>
                        <a:pt x="10133" y="1592"/>
                        <a:pt x="10130" y="1624"/>
                        <a:pt x="10111" y="1647"/>
                      </a:cubicBezTo>
                      <a:cubicBezTo>
                        <a:pt x="10095" y="1663"/>
                        <a:pt x="10072" y="1676"/>
                        <a:pt x="10050" y="1676"/>
                      </a:cubicBezTo>
                      <a:cubicBezTo>
                        <a:pt x="10040" y="1676"/>
                        <a:pt x="10033" y="1676"/>
                        <a:pt x="10024" y="1672"/>
                      </a:cubicBezTo>
                      <a:cubicBezTo>
                        <a:pt x="9985" y="1656"/>
                        <a:pt x="10027" y="1598"/>
                        <a:pt x="10014" y="1566"/>
                      </a:cubicBezTo>
                      <a:cubicBezTo>
                        <a:pt x="10004" y="1540"/>
                        <a:pt x="9979" y="1527"/>
                        <a:pt x="9953" y="1527"/>
                      </a:cubicBezTo>
                      <a:cubicBezTo>
                        <a:pt x="9934" y="1527"/>
                        <a:pt x="9911" y="1534"/>
                        <a:pt x="9895" y="1543"/>
                      </a:cubicBezTo>
                      <a:cubicBezTo>
                        <a:pt x="9853" y="1566"/>
                        <a:pt x="9821" y="1615"/>
                        <a:pt x="9830" y="1666"/>
                      </a:cubicBezTo>
                      <a:cubicBezTo>
                        <a:pt x="9830" y="1666"/>
                        <a:pt x="9830" y="1669"/>
                        <a:pt x="9834" y="1672"/>
                      </a:cubicBezTo>
                      <a:cubicBezTo>
                        <a:pt x="9837" y="1688"/>
                        <a:pt x="9846" y="1698"/>
                        <a:pt x="9856" y="1711"/>
                      </a:cubicBezTo>
                      <a:cubicBezTo>
                        <a:pt x="9840" y="1701"/>
                        <a:pt x="9821" y="1692"/>
                        <a:pt x="9805" y="1685"/>
                      </a:cubicBezTo>
                      <a:moveTo>
                        <a:pt x="11202" y="1608"/>
                      </a:moveTo>
                      <a:lnTo>
                        <a:pt x="11202" y="1608"/>
                      </a:lnTo>
                      <a:cubicBezTo>
                        <a:pt x="11186" y="1611"/>
                        <a:pt x="11170" y="1618"/>
                        <a:pt x="11154" y="1621"/>
                      </a:cubicBezTo>
                      <a:cubicBezTo>
                        <a:pt x="11141" y="1611"/>
                        <a:pt x="11128" y="1602"/>
                        <a:pt x="11116" y="1595"/>
                      </a:cubicBezTo>
                      <a:cubicBezTo>
                        <a:pt x="11106" y="1589"/>
                        <a:pt x="11096" y="1579"/>
                        <a:pt x="11090" y="1572"/>
                      </a:cubicBezTo>
                      <a:cubicBezTo>
                        <a:pt x="11054" y="1550"/>
                        <a:pt x="11022" y="1527"/>
                        <a:pt x="10984" y="1515"/>
                      </a:cubicBezTo>
                      <a:cubicBezTo>
                        <a:pt x="10945" y="1502"/>
                        <a:pt x="10903" y="1489"/>
                        <a:pt x="10861" y="1483"/>
                      </a:cubicBezTo>
                      <a:cubicBezTo>
                        <a:pt x="10707" y="1460"/>
                        <a:pt x="10552" y="1492"/>
                        <a:pt x="10410" y="1556"/>
                      </a:cubicBezTo>
                      <a:cubicBezTo>
                        <a:pt x="10262" y="1621"/>
                        <a:pt x="10127" y="1714"/>
                        <a:pt x="9979" y="1779"/>
                      </a:cubicBezTo>
                      <a:cubicBezTo>
                        <a:pt x="9975" y="1782"/>
                        <a:pt x="9972" y="1782"/>
                        <a:pt x="9969" y="1785"/>
                      </a:cubicBezTo>
                      <a:cubicBezTo>
                        <a:pt x="9959" y="1775"/>
                        <a:pt x="9950" y="1769"/>
                        <a:pt x="9943" y="1763"/>
                      </a:cubicBezTo>
                      <a:cubicBezTo>
                        <a:pt x="9924" y="1743"/>
                        <a:pt x="9908" y="1730"/>
                        <a:pt x="9901" y="1721"/>
                      </a:cubicBezTo>
                      <a:cubicBezTo>
                        <a:pt x="9898" y="1717"/>
                        <a:pt x="9895" y="1714"/>
                        <a:pt x="9892" y="1711"/>
                      </a:cubicBezTo>
                      <a:cubicBezTo>
                        <a:pt x="9875" y="1695"/>
                        <a:pt x="9856" y="1679"/>
                        <a:pt x="9856" y="1653"/>
                      </a:cubicBezTo>
                      <a:cubicBezTo>
                        <a:pt x="9853" y="1624"/>
                        <a:pt x="9869" y="1598"/>
                        <a:pt x="9888" y="1582"/>
                      </a:cubicBezTo>
                      <a:cubicBezTo>
                        <a:pt x="9905" y="1566"/>
                        <a:pt x="9924" y="1553"/>
                        <a:pt x="9946" y="1553"/>
                      </a:cubicBezTo>
                      <a:cubicBezTo>
                        <a:pt x="9953" y="1553"/>
                        <a:pt x="9959" y="1553"/>
                        <a:pt x="9966" y="1556"/>
                      </a:cubicBezTo>
                      <a:cubicBezTo>
                        <a:pt x="9995" y="1569"/>
                        <a:pt x="9991" y="1589"/>
                        <a:pt x="9985" y="1611"/>
                      </a:cubicBezTo>
                      <a:cubicBezTo>
                        <a:pt x="9982" y="1631"/>
                        <a:pt x="9975" y="1650"/>
                        <a:pt x="9982" y="1669"/>
                      </a:cubicBezTo>
                      <a:cubicBezTo>
                        <a:pt x="9991" y="1688"/>
                        <a:pt x="10014" y="1698"/>
                        <a:pt x="10037" y="1701"/>
                      </a:cubicBezTo>
                      <a:cubicBezTo>
                        <a:pt x="10040" y="1701"/>
                        <a:pt x="10043" y="1704"/>
                        <a:pt x="10046" y="1704"/>
                      </a:cubicBezTo>
                      <a:cubicBezTo>
                        <a:pt x="10072" y="1704"/>
                        <a:pt x="10098" y="1695"/>
                        <a:pt x="10117" y="1676"/>
                      </a:cubicBezTo>
                      <a:cubicBezTo>
                        <a:pt x="10191" y="1637"/>
                        <a:pt x="10259" y="1582"/>
                        <a:pt x="10333" y="1543"/>
                      </a:cubicBezTo>
                      <a:cubicBezTo>
                        <a:pt x="10436" y="1489"/>
                        <a:pt x="10542" y="1444"/>
                        <a:pt x="10655" y="1421"/>
                      </a:cubicBezTo>
                      <a:cubicBezTo>
                        <a:pt x="10771" y="1399"/>
                        <a:pt x="10896" y="1389"/>
                        <a:pt x="11009" y="1428"/>
                      </a:cubicBezTo>
                      <a:cubicBezTo>
                        <a:pt x="11112" y="1463"/>
                        <a:pt x="11202" y="1527"/>
                        <a:pt x="11286" y="1595"/>
                      </a:cubicBezTo>
                      <a:cubicBezTo>
                        <a:pt x="11257" y="1598"/>
                        <a:pt x="11228" y="1602"/>
                        <a:pt x="11202" y="1608"/>
                      </a:cubicBezTo>
                      <a:moveTo>
                        <a:pt x="11325" y="1592"/>
                      </a:moveTo>
                      <a:lnTo>
                        <a:pt x="11325" y="1592"/>
                      </a:lnTo>
                      <a:cubicBezTo>
                        <a:pt x="11318" y="1592"/>
                        <a:pt x="11312" y="1592"/>
                        <a:pt x="11309" y="1589"/>
                      </a:cubicBezTo>
                      <a:cubicBezTo>
                        <a:pt x="11302" y="1585"/>
                        <a:pt x="11299" y="1582"/>
                        <a:pt x="11296" y="1579"/>
                      </a:cubicBezTo>
                      <a:cubicBezTo>
                        <a:pt x="11225" y="1508"/>
                        <a:pt x="11144" y="1450"/>
                        <a:pt x="11054" y="1411"/>
                      </a:cubicBezTo>
                      <a:cubicBezTo>
                        <a:pt x="11048" y="1411"/>
                        <a:pt x="11041" y="1408"/>
                        <a:pt x="11038" y="1405"/>
                      </a:cubicBezTo>
                      <a:cubicBezTo>
                        <a:pt x="10874" y="1344"/>
                        <a:pt x="10697" y="1363"/>
                        <a:pt x="10532" y="1418"/>
                      </a:cubicBezTo>
                      <a:cubicBezTo>
                        <a:pt x="10446" y="1444"/>
                        <a:pt x="10359" y="1486"/>
                        <a:pt x="10278" y="1531"/>
                      </a:cubicBezTo>
                      <a:cubicBezTo>
                        <a:pt x="10233" y="1556"/>
                        <a:pt x="10201" y="1579"/>
                        <a:pt x="10159" y="1608"/>
                      </a:cubicBezTo>
                      <a:cubicBezTo>
                        <a:pt x="10162" y="1579"/>
                        <a:pt x="10156" y="1553"/>
                        <a:pt x="10143" y="1531"/>
                      </a:cubicBezTo>
                      <a:cubicBezTo>
                        <a:pt x="10182" y="1521"/>
                        <a:pt x="10285" y="1499"/>
                        <a:pt x="10294" y="1495"/>
                      </a:cubicBezTo>
                      <a:cubicBezTo>
                        <a:pt x="10352" y="1479"/>
                        <a:pt x="10581" y="1383"/>
                        <a:pt x="10645" y="1360"/>
                      </a:cubicBezTo>
                      <a:cubicBezTo>
                        <a:pt x="10800" y="1312"/>
                        <a:pt x="10967" y="1325"/>
                        <a:pt x="11119" y="1373"/>
                      </a:cubicBezTo>
                      <a:cubicBezTo>
                        <a:pt x="11244" y="1415"/>
                        <a:pt x="11367" y="1483"/>
                        <a:pt x="11431" y="1595"/>
                      </a:cubicBezTo>
                      <a:cubicBezTo>
                        <a:pt x="11396" y="1595"/>
                        <a:pt x="11360" y="1592"/>
                        <a:pt x="11325" y="1592"/>
                      </a:cubicBezTo>
                      <a:moveTo>
                        <a:pt x="11470" y="1602"/>
                      </a:moveTo>
                      <a:lnTo>
                        <a:pt x="11470" y="1602"/>
                      </a:lnTo>
                      <a:cubicBezTo>
                        <a:pt x="11466" y="1598"/>
                        <a:pt x="11463" y="1598"/>
                        <a:pt x="11460" y="1598"/>
                      </a:cubicBezTo>
                      <a:cubicBezTo>
                        <a:pt x="11457" y="1595"/>
                        <a:pt x="11457" y="1592"/>
                        <a:pt x="11454" y="1589"/>
                      </a:cubicBezTo>
                      <a:cubicBezTo>
                        <a:pt x="11399" y="1495"/>
                        <a:pt x="11312" y="1415"/>
                        <a:pt x="11212" y="1376"/>
                      </a:cubicBezTo>
                      <a:cubicBezTo>
                        <a:pt x="11138" y="1347"/>
                        <a:pt x="11064" y="1322"/>
                        <a:pt x="10984" y="1309"/>
                      </a:cubicBezTo>
                      <a:cubicBezTo>
                        <a:pt x="10987" y="1309"/>
                        <a:pt x="10990" y="1309"/>
                        <a:pt x="10990" y="1309"/>
                      </a:cubicBezTo>
                      <a:cubicBezTo>
                        <a:pt x="11074" y="1309"/>
                        <a:pt x="11160" y="1315"/>
                        <a:pt x="11238" y="1344"/>
                      </a:cubicBezTo>
                      <a:cubicBezTo>
                        <a:pt x="11309" y="1376"/>
                        <a:pt x="11376" y="1421"/>
                        <a:pt x="11431" y="1476"/>
                      </a:cubicBezTo>
                      <a:cubicBezTo>
                        <a:pt x="11457" y="1502"/>
                        <a:pt x="11486" y="1531"/>
                        <a:pt x="11505" y="1560"/>
                      </a:cubicBezTo>
                      <a:cubicBezTo>
                        <a:pt x="11508" y="1563"/>
                        <a:pt x="11508" y="1563"/>
                        <a:pt x="11508" y="1566"/>
                      </a:cubicBezTo>
                      <a:cubicBezTo>
                        <a:pt x="11518" y="1579"/>
                        <a:pt x="11528" y="1595"/>
                        <a:pt x="11534" y="1611"/>
                      </a:cubicBezTo>
                      <a:cubicBezTo>
                        <a:pt x="11512" y="1608"/>
                        <a:pt x="11492" y="1605"/>
                        <a:pt x="11470" y="1602"/>
                      </a:cubicBezTo>
                      <a:moveTo>
                        <a:pt x="11727" y="1685"/>
                      </a:moveTo>
                      <a:lnTo>
                        <a:pt x="11727" y="1685"/>
                      </a:lnTo>
                      <a:cubicBezTo>
                        <a:pt x="11669" y="1656"/>
                        <a:pt x="11615" y="1634"/>
                        <a:pt x="11553" y="1618"/>
                      </a:cubicBezTo>
                      <a:cubicBezTo>
                        <a:pt x="11553" y="1618"/>
                        <a:pt x="11544" y="1595"/>
                        <a:pt x="11531" y="1572"/>
                      </a:cubicBezTo>
                      <a:cubicBezTo>
                        <a:pt x="11595" y="1589"/>
                        <a:pt x="11647" y="1595"/>
                        <a:pt x="11711" y="1569"/>
                      </a:cubicBezTo>
                      <a:cubicBezTo>
                        <a:pt x="11782" y="1540"/>
                        <a:pt x="11859" y="1479"/>
                        <a:pt x="11937" y="1511"/>
                      </a:cubicBezTo>
                      <a:cubicBezTo>
                        <a:pt x="11940" y="1511"/>
                        <a:pt x="11943" y="1508"/>
                        <a:pt x="11940" y="1505"/>
                      </a:cubicBezTo>
                      <a:cubicBezTo>
                        <a:pt x="11889" y="1476"/>
                        <a:pt x="11837" y="1492"/>
                        <a:pt x="11785" y="1515"/>
                      </a:cubicBezTo>
                      <a:cubicBezTo>
                        <a:pt x="11747" y="1531"/>
                        <a:pt x="11711" y="1550"/>
                        <a:pt x="11669" y="1560"/>
                      </a:cubicBezTo>
                      <a:cubicBezTo>
                        <a:pt x="11618" y="1572"/>
                        <a:pt x="11569" y="1560"/>
                        <a:pt x="11518" y="1547"/>
                      </a:cubicBezTo>
                      <a:lnTo>
                        <a:pt x="11518" y="1547"/>
                      </a:lnTo>
                      <a:cubicBezTo>
                        <a:pt x="11508" y="1527"/>
                        <a:pt x="11499" y="1515"/>
                        <a:pt x="11499" y="1511"/>
                      </a:cubicBezTo>
                      <a:cubicBezTo>
                        <a:pt x="11470" y="1463"/>
                        <a:pt x="11425" y="1421"/>
                        <a:pt x="11380" y="1389"/>
                      </a:cubicBezTo>
                      <a:cubicBezTo>
                        <a:pt x="11367" y="1379"/>
                        <a:pt x="11351" y="1367"/>
                        <a:pt x="11334" y="1357"/>
                      </a:cubicBezTo>
                      <a:cubicBezTo>
                        <a:pt x="11376" y="1338"/>
                        <a:pt x="11412" y="1302"/>
                        <a:pt x="11437" y="1263"/>
                      </a:cubicBezTo>
                      <a:cubicBezTo>
                        <a:pt x="11454" y="1234"/>
                        <a:pt x="11466" y="1202"/>
                        <a:pt x="11483" y="1173"/>
                      </a:cubicBezTo>
                      <a:cubicBezTo>
                        <a:pt x="11492" y="1151"/>
                        <a:pt x="11505" y="1118"/>
                        <a:pt x="11528" y="1102"/>
                      </a:cubicBezTo>
                      <a:cubicBezTo>
                        <a:pt x="11541" y="1096"/>
                        <a:pt x="11557" y="1093"/>
                        <a:pt x="11569" y="1086"/>
                      </a:cubicBezTo>
                      <a:cubicBezTo>
                        <a:pt x="11573" y="1083"/>
                        <a:pt x="11573" y="1080"/>
                        <a:pt x="11569" y="1080"/>
                      </a:cubicBezTo>
                      <a:cubicBezTo>
                        <a:pt x="11505" y="1074"/>
                        <a:pt x="11479" y="1128"/>
                        <a:pt x="11454" y="1177"/>
                      </a:cubicBezTo>
                      <a:cubicBezTo>
                        <a:pt x="11421" y="1247"/>
                        <a:pt x="11383" y="1312"/>
                        <a:pt x="11309" y="1341"/>
                      </a:cubicBezTo>
                      <a:cubicBezTo>
                        <a:pt x="11296" y="1334"/>
                        <a:pt x="11286" y="1331"/>
                        <a:pt x="11276" y="1325"/>
                      </a:cubicBezTo>
                      <a:cubicBezTo>
                        <a:pt x="11270" y="1322"/>
                        <a:pt x="11238" y="1312"/>
                        <a:pt x="11235" y="1309"/>
                      </a:cubicBezTo>
                      <a:cubicBezTo>
                        <a:pt x="11228" y="1289"/>
                        <a:pt x="11219" y="1273"/>
                        <a:pt x="11209" y="1254"/>
                      </a:cubicBezTo>
                      <a:cubicBezTo>
                        <a:pt x="11270" y="1267"/>
                        <a:pt x="11351" y="1209"/>
                        <a:pt x="11386" y="1167"/>
                      </a:cubicBezTo>
                      <a:cubicBezTo>
                        <a:pt x="11415" y="1135"/>
                        <a:pt x="11441" y="1099"/>
                        <a:pt x="11463" y="1061"/>
                      </a:cubicBezTo>
                      <a:cubicBezTo>
                        <a:pt x="11473" y="1038"/>
                        <a:pt x="11479" y="1016"/>
                        <a:pt x="11492" y="996"/>
                      </a:cubicBezTo>
                      <a:cubicBezTo>
                        <a:pt x="11518" y="959"/>
                        <a:pt x="11573" y="926"/>
                        <a:pt x="11608" y="977"/>
                      </a:cubicBezTo>
                      <a:cubicBezTo>
                        <a:pt x="11611" y="980"/>
                        <a:pt x="11621" y="983"/>
                        <a:pt x="11624" y="977"/>
                      </a:cubicBezTo>
                      <a:cubicBezTo>
                        <a:pt x="11666" y="943"/>
                        <a:pt x="11747" y="946"/>
                        <a:pt x="11776" y="993"/>
                      </a:cubicBezTo>
                      <a:cubicBezTo>
                        <a:pt x="11779" y="999"/>
                        <a:pt x="11789" y="993"/>
                        <a:pt x="11785" y="986"/>
                      </a:cubicBezTo>
                      <a:cubicBezTo>
                        <a:pt x="11760" y="930"/>
                        <a:pt x="11669" y="923"/>
                        <a:pt x="11621" y="955"/>
                      </a:cubicBezTo>
                      <a:cubicBezTo>
                        <a:pt x="11569" y="898"/>
                        <a:pt x="11496" y="946"/>
                        <a:pt x="11463" y="1006"/>
                      </a:cubicBezTo>
                      <a:cubicBezTo>
                        <a:pt x="11437" y="1061"/>
                        <a:pt x="11409" y="1115"/>
                        <a:pt x="11367" y="1157"/>
                      </a:cubicBezTo>
                      <a:cubicBezTo>
                        <a:pt x="11331" y="1193"/>
                        <a:pt x="11257" y="1247"/>
                        <a:pt x="11202" y="1231"/>
                      </a:cubicBezTo>
                      <a:cubicBezTo>
                        <a:pt x="11199" y="1231"/>
                        <a:pt x="11196" y="1231"/>
                        <a:pt x="11196" y="1231"/>
                      </a:cubicBezTo>
                      <a:cubicBezTo>
                        <a:pt x="11157" y="1177"/>
                        <a:pt x="11112" y="1125"/>
                        <a:pt x="11054" y="1086"/>
                      </a:cubicBezTo>
                      <a:cubicBezTo>
                        <a:pt x="11067" y="1086"/>
                        <a:pt x="11077" y="1083"/>
                        <a:pt x="11087" y="1077"/>
                      </a:cubicBezTo>
                      <a:cubicBezTo>
                        <a:pt x="11116" y="1064"/>
                        <a:pt x="11132" y="1038"/>
                        <a:pt x="11144" y="1012"/>
                      </a:cubicBezTo>
                      <a:cubicBezTo>
                        <a:pt x="11157" y="986"/>
                        <a:pt x="11164" y="962"/>
                        <a:pt x="11183" y="939"/>
                      </a:cubicBezTo>
                      <a:cubicBezTo>
                        <a:pt x="11183" y="936"/>
                        <a:pt x="11186" y="933"/>
                        <a:pt x="11189" y="930"/>
                      </a:cubicBezTo>
                      <a:cubicBezTo>
                        <a:pt x="11196" y="933"/>
                        <a:pt x="11199" y="936"/>
                        <a:pt x="11206" y="936"/>
                      </a:cubicBezTo>
                      <a:cubicBezTo>
                        <a:pt x="11209" y="926"/>
                        <a:pt x="11219" y="917"/>
                        <a:pt x="11232" y="907"/>
                      </a:cubicBezTo>
                      <a:cubicBezTo>
                        <a:pt x="11228" y="907"/>
                        <a:pt x="11225" y="907"/>
                        <a:pt x="11225" y="907"/>
                      </a:cubicBezTo>
                      <a:cubicBezTo>
                        <a:pt x="11225" y="904"/>
                        <a:pt x="11228" y="904"/>
                        <a:pt x="11228" y="904"/>
                      </a:cubicBezTo>
                      <a:cubicBezTo>
                        <a:pt x="11254" y="888"/>
                        <a:pt x="11296" y="872"/>
                        <a:pt x="11325" y="888"/>
                      </a:cubicBezTo>
                      <a:cubicBezTo>
                        <a:pt x="11360" y="907"/>
                        <a:pt x="11360" y="974"/>
                        <a:pt x="11331" y="996"/>
                      </a:cubicBezTo>
                      <a:cubicBezTo>
                        <a:pt x="11312" y="1009"/>
                        <a:pt x="11286" y="1006"/>
                        <a:pt x="11267" y="996"/>
                      </a:cubicBezTo>
                      <a:cubicBezTo>
                        <a:pt x="11254" y="993"/>
                        <a:pt x="11248" y="986"/>
                        <a:pt x="11238" y="980"/>
                      </a:cubicBezTo>
                      <a:cubicBezTo>
                        <a:pt x="11232" y="977"/>
                        <a:pt x="11228" y="974"/>
                        <a:pt x="11222" y="974"/>
                      </a:cubicBezTo>
                      <a:cubicBezTo>
                        <a:pt x="11202" y="977"/>
                        <a:pt x="11189" y="1006"/>
                        <a:pt x="11189" y="1022"/>
                      </a:cubicBezTo>
                      <a:cubicBezTo>
                        <a:pt x="11186" y="1041"/>
                        <a:pt x="11189" y="1070"/>
                        <a:pt x="11206" y="1086"/>
                      </a:cubicBezTo>
                      <a:cubicBezTo>
                        <a:pt x="11238" y="1125"/>
                        <a:pt x="11296" y="1109"/>
                        <a:pt x="11334" y="1086"/>
                      </a:cubicBezTo>
                      <a:cubicBezTo>
                        <a:pt x="11386" y="1058"/>
                        <a:pt x="11412" y="1009"/>
                        <a:pt x="11434" y="959"/>
                      </a:cubicBezTo>
                      <a:cubicBezTo>
                        <a:pt x="11450" y="920"/>
                        <a:pt x="11470" y="885"/>
                        <a:pt x="11499" y="856"/>
                      </a:cubicBezTo>
                      <a:cubicBezTo>
                        <a:pt x="11502" y="856"/>
                        <a:pt x="11505" y="856"/>
                        <a:pt x="11508" y="856"/>
                      </a:cubicBezTo>
                      <a:cubicBezTo>
                        <a:pt x="11508" y="852"/>
                        <a:pt x="11512" y="846"/>
                        <a:pt x="11515" y="843"/>
                      </a:cubicBezTo>
                      <a:cubicBezTo>
                        <a:pt x="11525" y="833"/>
                        <a:pt x="11534" y="827"/>
                        <a:pt x="11547" y="817"/>
                      </a:cubicBezTo>
                      <a:cubicBezTo>
                        <a:pt x="11573" y="804"/>
                        <a:pt x="11605" y="798"/>
                        <a:pt x="11631" y="810"/>
                      </a:cubicBezTo>
                      <a:cubicBezTo>
                        <a:pt x="11669" y="830"/>
                        <a:pt x="11663" y="865"/>
                        <a:pt x="11676" y="901"/>
                      </a:cubicBezTo>
                      <a:cubicBezTo>
                        <a:pt x="11679" y="907"/>
                        <a:pt x="11685" y="910"/>
                        <a:pt x="11692" y="907"/>
                      </a:cubicBezTo>
                      <a:cubicBezTo>
                        <a:pt x="11721" y="901"/>
                        <a:pt x="11750" y="898"/>
                        <a:pt x="11779" y="910"/>
                      </a:cubicBezTo>
                      <a:cubicBezTo>
                        <a:pt x="11808" y="923"/>
                        <a:pt x="11830" y="952"/>
                        <a:pt x="11834" y="983"/>
                      </a:cubicBezTo>
                      <a:cubicBezTo>
                        <a:pt x="11837" y="1012"/>
                        <a:pt x="11837" y="1035"/>
                        <a:pt x="11863" y="1054"/>
                      </a:cubicBezTo>
                      <a:cubicBezTo>
                        <a:pt x="11885" y="1070"/>
                        <a:pt x="11911" y="1080"/>
                        <a:pt x="11927" y="1106"/>
                      </a:cubicBezTo>
                      <a:cubicBezTo>
                        <a:pt x="11937" y="1122"/>
                        <a:pt x="11943" y="1141"/>
                        <a:pt x="11943" y="1161"/>
                      </a:cubicBezTo>
                      <a:cubicBezTo>
                        <a:pt x="11940" y="1164"/>
                        <a:pt x="11943" y="1167"/>
                        <a:pt x="11940" y="1177"/>
                      </a:cubicBezTo>
                      <a:cubicBezTo>
                        <a:pt x="11937" y="1222"/>
                        <a:pt x="11901" y="1254"/>
                        <a:pt x="11859" y="1254"/>
                      </a:cubicBezTo>
                      <a:cubicBezTo>
                        <a:pt x="11853" y="1254"/>
                        <a:pt x="11846" y="1254"/>
                        <a:pt x="11840" y="1254"/>
                      </a:cubicBezTo>
                      <a:cubicBezTo>
                        <a:pt x="11814" y="1247"/>
                        <a:pt x="11779" y="1231"/>
                        <a:pt x="11769" y="1202"/>
                      </a:cubicBezTo>
                      <a:cubicBezTo>
                        <a:pt x="11763" y="1186"/>
                        <a:pt x="11773" y="1183"/>
                        <a:pt x="11782" y="1177"/>
                      </a:cubicBezTo>
                      <a:cubicBezTo>
                        <a:pt x="11792" y="1170"/>
                        <a:pt x="11798" y="1161"/>
                        <a:pt x="11805" y="1154"/>
                      </a:cubicBezTo>
                      <a:cubicBezTo>
                        <a:pt x="11837" y="1106"/>
                        <a:pt x="11805" y="1058"/>
                        <a:pt x="11753" y="1041"/>
                      </a:cubicBezTo>
                      <a:cubicBezTo>
                        <a:pt x="11740" y="1035"/>
                        <a:pt x="11724" y="1032"/>
                        <a:pt x="11708" y="1035"/>
                      </a:cubicBezTo>
                      <a:cubicBezTo>
                        <a:pt x="11673" y="1035"/>
                        <a:pt x="11641" y="1048"/>
                        <a:pt x="11611" y="1070"/>
                      </a:cubicBezTo>
                      <a:cubicBezTo>
                        <a:pt x="11573" y="1096"/>
                        <a:pt x="11544" y="1141"/>
                        <a:pt x="11537" y="1190"/>
                      </a:cubicBezTo>
                      <a:cubicBezTo>
                        <a:pt x="11531" y="1231"/>
                        <a:pt x="11553" y="1292"/>
                        <a:pt x="11602" y="1302"/>
                      </a:cubicBezTo>
                      <a:cubicBezTo>
                        <a:pt x="11605" y="1302"/>
                        <a:pt x="11608" y="1302"/>
                        <a:pt x="11608" y="1302"/>
                      </a:cubicBezTo>
                      <a:cubicBezTo>
                        <a:pt x="11628" y="1302"/>
                        <a:pt x="11644" y="1292"/>
                        <a:pt x="11663" y="1286"/>
                      </a:cubicBezTo>
                      <a:cubicBezTo>
                        <a:pt x="11673" y="1279"/>
                        <a:pt x="11682" y="1279"/>
                        <a:pt x="11689" y="1279"/>
                      </a:cubicBezTo>
                      <a:cubicBezTo>
                        <a:pt x="11705" y="1279"/>
                        <a:pt x="11718" y="1286"/>
                        <a:pt x="11734" y="1299"/>
                      </a:cubicBezTo>
                      <a:cubicBezTo>
                        <a:pt x="11753" y="1318"/>
                        <a:pt x="11776" y="1347"/>
                        <a:pt x="11769" y="1376"/>
                      </a:cubicBezTo>
                      <a:cubicBezTo>
                        <a:pt x="11766" y="1395"/>
                        <a:pt x="11744" y="1411"/>
                        <a:pt x="11724" y="1411"/>
                      </a:cubicBezTo>
                      <a:cubicBezTo>
                        <a:pt x="11714" y="1411"/>
                        <a:pt x="11701" y="1408"/>
                        <a:pt x="11695" y="1395"/>
                      </a:cubicBezTo>
                      <a:cubicBezTo>
                        <a:pt x="11682" y="1376"/>
                        <a:pt x="11676" y="1360"/>
                        <a:pt x="11650" y="1354"/>
                      </a:cubicBezTo>
                      <a:cubicBezTo>
                        <a:pt x="11644" y="1350"/>
                        <a:pt x="11641" y="1350"/>
                        <a:pt x="11634" y="1350"/>
                      </a:cubicBezTo>
                      <a:cubicBezTo>
                        <a:pt x="11618" y="1350"/>
                        <a:pt x="11602" y="1357"/>
                        <a:pt x="11589" y="1367"/>
                      </a:cubicBezTo>
                      <a:cubicBezTo>
                        <a:pt x="11553" y="1402"/>
                        <a:pt x="11560" y="1466"/>
                        <a:pt x="11602" y="1492"/>
                      </a:cubicBezTo>
                      <a:cubicBezTo>
                        <a:pt x="11624" y="1505"/>
                        <a:pt x="11650" y="1508"/>
                        <a:pt x="11679" y="1508"/>
                      </a:cubicBezTo>
                      <a:cubicBezTo>
                        <a:pt x="11708" y="1508"/>
                        <a:pt x="11737" y="1505"/>
                        <a:pt x="11760" y="1495"/>
                      </a:cubicBezTo>
                      <a:cubicBezTo>
                        <a:pt x="11811" y="1483"/>
                        <a:pt x="11853" y="1454"/>
                        <a:pt x="11905" y="1454"/>
                      </a:cubicBezTo>
                      <a:cubicBezTo>
                        <a:pt x="11914" y="1454"/>
                        <a:pt x="11921" y="1457"/>
                        <a:pt x="11927" y="1457"/>
                      </a:cubicBezTo>
                      <a:cubicBezTo>
                        <a:pt x="11982" y="1470"/>
                        <a:pt x="12033" y="1508"/>
                        <a:pt x="12046" y="1563"/>
                      </a:cubicBezTo>
                      <a:cubicBezTo>
                        <a:pt x="12056" y="1592"/>
                        <a:pt x="12053" y="1624"/>
                        <a:pt x="12033" y="1647"/>
                      </a:cubicBezTo>
                      <a:cubicBezTo>
                        <a:pt x="12017" y="1663"/>
                        <a:pt x="11995" y="1676"/>
                        <a:pt x="11972" y="1676"/>
                      </a:cubicBezTo>
                      <a:cubicBezTo>
                        <a:pt x="11962" y="1676"/>
                        <a:pt x="11956" y="1676"/>
                        <a:pt x="11946" y="1672"/>
                      </a:cubicBezTo>
                      <a:cubicBezTo>
                        <a:pt x="11908" y="1656"/>
                        <a:pt x="11950" y="1598"/>
                        <a:pt x="11937" y="1566"/>
                      </a:cubicBezTo>
                      <a:cubicBezTo>
                        <a:pt x="11927" y="1540"/>
                        <a:pt x="11901" y="1527"/>
                        <a:pt x="11876" y="1527"/>
                      </a:cubicBezTo>
                      <a:cubicBezTo>
                        <a:pt x="11856" y="1527"/>
                        <a:pt x="11834" y="1534"/>
                        <a:pt x="11817" y="1543"/>
                      </a:cubicBezTo>
                      <a:cubicBezTo>
                        <a:pt x="11776" y="1566"/>
                        <a:pt x="11744" y="1615"/>
                        <a:pt x="11753" y="1666"/>
                      </a:cubicBezTo>
                      <a:cubicBezTo>
                        <a:pt x="11753" y="1666"/>
                        <a:pt x="11753" y="1669"/>
                        <a:pt x="11756" y="1672"/>
                      </a:cubicBezTo>
                      <a:cubicBezTo>
                        <a:pt x="11760" y="1688"/>
                        <a:pt x="11769" y="1698"/>
                        <a:pt x="11779" y="1711"/>
                      </a:cubicBezTo>
                      <a:cubicBezTo>
                        <a:pt x="11763" y="1701"/>
                        <a:pt x="11744" y="1692"/>
                        <a:pt x="11727" y="1685"/>
                      </a:cubicBezTo>
                      <a:moveTo>
                        <a:pt x="13125" y="1608"/>
                      </a:moveTo>
                      <a:lnTo>
                        <a:pt x="13125" y="1608"/>
                      </a:lnTo>
                      <a:cubicBezTo>
                        <a:pt x="13109" y="1611"/>
                        <a:pt x="13093" y="1618"/>
                        <a:pt x="13077" y="1621"/>
                      </a:cubicBezTo>
                      <a:cubicBezTo>
                        <a:pt x="13064" y="1611"/>
                        <a:pt x="13051" y="1602"/>
                        <a:pt x="13038" y="1595"/>
                      </a:cubicBezTo>
                      <a:cubicBezTo>
                        <a:pt x="13028" y="1589"/>
                        <a:pt x="13022" y="1579"/>
                        <a:pt x="13012" y="1572"/>
                      </a:cubicBezTo>
                      <a:cubicBezTo>
                        <a:pt x="12977" y="1550"/>
                        <a:pt x="12945" y="1527"/>
                        <a:pt x="12906" y="1515"/>
                      </a:cubicBezTo>
                      <a:cubicBezTo>
                        <a:pt x="12867" y="1502"/>
                        <a:pt x="12826" y="1489"/>
                        <a:pt x="12784" y="1483"/>
                      </a:cubicBezTo>
                      <a:cubicBezTo>
                        <a:pt x="12629" y="1460"/>
                        <a:pt x="12474" y="1492"/>
                        <a:pt x="12333" y="1556"/>
                      </a:cubicBezTo>
                      <a:cubicBezTo>
                        <a:pt x="12185" y="1621"/>
                        <a:pt x="12049" y="1714"/>
                        <a:pt x="11901" y="1779"/>
                      </a:cubicBezTo>
                      <a:cubicBezTo>
                        <a:pt x="11898" y="1782"/>
                        <a:pt x="11895" y="1782"/>
                        <a:pt x="11892" y="1785"/>
                      </a:cubicBezTo>
                      <a:cubicBezTo>
                        <a:pt x="11882" y="1775"/>
                        <a:pt x="11872" y="1769"/>
                        <a:pt x="11866" y="1763"/>
                      </a:cubicBezTo>
                      <a:cubicBezTo>
                        <a:pt x="11846" y="1743"/>
                        <a:pt x="11830" y="1730"/>
                        <a:pt x="11824" y="1721"/>
                      </a:cubicBezTo>
                      <a:cubicBezTo>
                        <a:pt x="11821" y="1717"/>
                        <a:pt x="11817" y="1714"/>
                        <a:pt x="11814" y="1711"/>
                      </a:cubicBezTo>
                      <a:cubicBezTo>
                        <a:pt x="11798" y="1695"/>
                        <a:pt x="11779" y="1679"/>
                        <a:pt x="11779" y="1653"/>
                      </a:cubicBezTo>
                      <a:cubicBezTo>
                        <a:pt x="11776" y="1624"/>
                        <a:pt x="11792" y="1598"/>
                        <a:pt x="11811" y="1582"/>
                      </a:cubicBezTo>
                      <a:cubicBezTo>
                        <a:pt x="11827" y="1566"/>
                        <a:pt x="11846" y="1553"/>
                        <a:pt x="11869" y="1553"/>
                      </a:cubicBezTo>
                      <a:cubicBezTo>
                        <a:pt x="11876" y="1553"/>
                        <a:pt x="11882" y="1553"/>
                        <a:pt x="11889" y="1556"/>
                      </a:cubicBezTo>
                      <a:cubicBezTo>
                        <a:pt x="11917" y="1569"/>
                        <a:pt x="11914" y="1589"/>
                        <a:pt x="11908" y="1611"/>
                      </a:cubicBezTo>
                      <a:cubicBezTo>
                        <a:pt x="11905" y="1631"/>
                        <a:pt x="11898" y="1650"/>
                        <a:pt x="11905" y="1669"/>
                      </a:cubicBezTo>
                      <a:cubicBezTo>
                        <a:pt x="11914" y="1688"/>
                        <a:pt x="11937" y="1698"/>
                        <a:pt x="11959" y="1701"/>
                      </a:cubicBezTo>
                      <a:cubicBezTo>
                        <a:pt x="11962" y="1701"/>
                        <a:pt x="11966" y="1704"/>
                        <a:pt x="11969" y="1704"/>
                      </a:cubicBezTo>
                      <a:cubicBezTo>
                        <a:pt x="11995" y="1704"/>
                        <a:pt x="12021" y="1695"/>
                        <a:pt x="12040" y="1676"/>
                      </a:cubicBezTo>
                      <a:cubicBezTo>
                        <a:pt x="12114" y="1637"/>
                        <a:pt x="12182" y="1582"/>
                        <a:pt x="12255" y="1543"/>
                      </a:cubicBezTo>
                      <a:cubicBezTo>
                        <a:pt x="12358" y="1489"/>
                        <a:pt x="12465" y="1444"/>
                        <a:pt x="12578" y="1421"/>
                      </a:cubicBezTo>
                      <a:cubicBezTo>
                        <a:pt x="12694" y="1399"/>
                        <a:pt x="12819" y="1389"/>
                        <a:pt x="12932" y="1428"/>
                      </a:cubicBezTo>
                      <a:cubicBezTo>
                        <a:pt x="13035" y="1463"/>
                        <a:pt x="13125" y="1527"/>
                        <a:pt x="13209" y="1595"/>
                      </a:cubicBezTo>
                      <a:cubicBezTo>
                        <a:pt x="13180" y="1598"/>
                        <a:pt x="13151" y="1602"/>
                        <a:pt x="13125" y="1608"/>
                      </a:cubicBezTo>
                      <a:moveTo>
                        <a:pt x="13247" y="1592"/>
                      </a:moveTo>
                      <a:lnTo>
                        <a:pt x="13247" y="1592"/>
                      </a:lnTo>
                      <a:cubicBezTo>
                        <a:pt x="13241" y="1592"/>
                        <a:pt x="13235" y="1592"/>
                        <a:pt x="13231" y="1589"/>
                      </a:cubicBezTo>
                      <a:cubicBezTo>
                        <a:pt x="13225" y="1585"/>
                        <a:pt x="13222" y="1582"/>
                        <a:pt x="13219" y="1579"/>
                      </a:cubicBezTo>
                      <a:cubicBezTo>
                        <a:pt x="13148" y="1508"/>
                        <a:pt x="13067" y="1450"/>
                        <a:pt x="12977" y="1411"/>
                      </a:cubicBezTo>
                      <a:cubicBezTo>
                        <a:pt x="12971" y="1411"/>
                        <a:pt x="12964" y="1408"/>
                        <a:pt x="12961" y="1405"/>
                      </a:cubicBezTo>
                      <a:cubicBezTo>
                        <a:pt x="12797" y="1344"/>
                        <a:pt x="12619" y="1363"/>
                        <a:pt x="12455" y="1418"/>
                      </a:cubicBezTo>
                      <a:cubicBezTo>
                        <a:pt x="12368" y="1444"/>
                        <a:pt x="12281" y="1486"/>
                        <a:pt x="12201" y="1531"/>
                      </a:cubicBezTo>
                      <a:cubicBezTo>
                        <a:pt x="12156" y="1556"/>
                        <a:pt x="12123" y="1579"/>
                        <a:pt x="12082" y="1608"/>
                      </a:cubicBezTo>
                      <a:cubicBezTo>
                        <a:pt x="12085" y="1579"/>
                        <a:pt x="12078" y="1553"/>
                        <a:pt x="12065" y="1531"/>
                      </a:cubicBezTo>
                      <a:cubicBezTo>
                        <a:pt x="12104" y="1521"/>
                        <a:pt x="12207" y="1499"/>
                        <a:pt x="12217" y="1495"/>
                      </a:cubicBezTo>
                      <a:cubicBezTo>
                        <a:pt x="12275" y="1479"/>
                        <a:pt x="12507" y="1383"/>
                        <a:pt x="12568" y="1360"/>
                      </a:cubicBezTo>
                      <a:cubicBezTo>
                        <a:pt x="12722" y="1312"/>
                        <a:pt x="12890" y="1325"/>
                        <a:pt x="13041" y="1373"/>
                      </a:cubicBezTo>
                      <a:cubicBezTo>
                        <a:pt x="13167" y="1415"/>
                        <a:pt x="13289" y="1483"/>
                        <a:pt x="13354" y="1595"/>
                      </a:cubicBezTo>
                      <a:cubicBezTo>
                        <a:pt x="13318" y="1595"/>
                        <a:pt x="13283" y="1592"/>
                        <a:pt x="13247" y="1592"/>
                      </a:cubicBezTo>
                      <a:moveTo>
                        <a:pt x="13392" y="1602"/>
                      </a:moveTo>
                      <a:lnTo>
                        <a:pt x="13392" y="1602"/>
                      </a:lnTo>
                      <a:cubicBezTo>
                        <a:pt x="13389" y="1598"/>
                        <a:pt x="13386" y="1598"/>
                        <a:pt x="13383" y="1598"/>
                      </a:cubicBezTo>
                      <a:cubicBezTo>
                        <a:pt x="13380" y="1595"/>
                        <a:pt x="13380" y="1592"/>
                        <a:pt x="13376" y="1589"/>
                      </a:cubicBezTo>
                      <a:cubicBezTo>
                        <a:pt x="13322" y="1495"/>
                        <a:pt x="13235" y="1415"/>
                        <a:pt x="13135" y="1376"/>
                      </a:cubicBezTo>
                      <a:cubicBezTo>
                        <a:pt x="13061" y="1347"/>
                        <a:pt x="12987" y="1322"/>
                        <a:pt x="12906" y="1309"/>
                      </a:cubicBezTo>
                      <a:cubicBezTo>
                        <a:pt x="12909" y="1309"/>
                        <a:pt x="12912" y="1309"/>
                        <a:pt x="12912" y="1309"/>
                      </a:cubicBezTo>
                      <a:cubicBezTo>
                        <a:pt x="12996" y="1309"/>
                        <a:pt x="13083" y="1315"/>
                        <a:pt x="13160" y="1344"/>
                      </a:cubicBezTo>
                      <a:cubicBezTo>
                        <a:pt x="13231" y="1376"/>
                        <a:pt x="13299" y="1421"/>
                        <a:pt x="13354" y="1476"/>
                      </a:cubicBezTo>
                      <a:cubicBezTo>
                        <a:pt x="13380" y="1502"/>
                        <a:pt x="13408" y="1531"/>
                        <a:pt x="13428" y="1560"/>
                      </a:cubicBezTo>
                      <a:cubicBezTo>
                        <a:pt x="13431" y="1563"/>
                        <a:pt x="13431" y="1563"/>
                        <a:pt x="13431" y="1566"/>
                      </a:cubicBezTo>
                      <a:cubicBezTo>
                        <a:pt x="13441" y="1579"/>
                        <a:pt x="13450" y="1595"/>
                        <a:pt x="13457" y="1611"/>
                      </a:cubicBezTo>
                      <a:cubicBezTo>
                        <a:pt x="13434" y="1608"/>
                        <a:pt x="13415" y="1605"/>
                        <a:pt x="13392" y="1602"/>
                      </a:cubicBezTo>
                      <a:moveTo>
                        <a:pt x="13650" y="1685"/>
                      </a:moveTo>
                      <a:lnTo>
                        <a:pt x="13650" y="1685"/>
                      </a:lnTo>
                      <a:cubicBezTo>
                        <a:pt x="13592" y="1656"/>
                        <a:pt x="13537" y="1634"/>
                        <a:pt x="13476" y="1618"/>
                      </a:cubicBezTo>
                      <a:cubicBezTo>
                        <a:pt x="13476" y="1618"/>
                        <a:pt x="13467" y="1595"/>
                        <a:pt x="13454" y="1572"/>
                      </a:cubicBezTo>
                      <a:cubicBezTo>
                        <a:pt x="13518" y="1589"/>
                        <a:pt x="13569" y="1595"/>
                        <a:pt x="13634" y="1569"/>
                      </a:cubicBezTo>
                      <a:cubicBezTo>
                        <a:pt x="13705" y="1540"/>
                        <a:pt x="13785" y="1479"/>
                        <a:pt x="13859" y="1511"/>
                      </a:cubicBezTo>
                      <a:cubicBezTo>
                        <a:pt x="13863" y="1511"/>
                        <a:pt x="13866" y="1508"/>
                        <a:pt x="13863" y="1505"/>
                      </a:cubicBezTo>
                      <a:cubicBezTo>
                        <a:pt x="13811" y="1476"/>
                        <a:pt x="13760" y="1492"/>
                        <a:pt x="13708" y="1515"/>
                      </a:cubicBezTo>
                      <a:cubicBezTo>
                        <a:pt x="13669" y="1531"/>
                        <a:pt x="13634" y="1550"/>
                        <a:pt x="13592" y="1560"/>
                      </a:cubicBezTo>
                      <a:cubicBezTo>
                        <a:pt x="13540" y="1572"/>
                        <a:pt x="13492" y="1560"/>
                        <a:pt x="13441" y="1547"/>
                      </a:cubicBezTo>
                      <a:lnTo>
                        <a:pt x="13441" y="1547"/>
                      </a:lnTo>
                      <a:cubicBezTo>
                        <a:pt x="13431" y="1527"/>
                        <a:pt x="13421" y="1515"/>
                        <a:pt x="13421" y="1511"/>
                      </a:cubicBezTo>
                      <a:cubicBezTo>
                        <a:pt x="13392" y="1463"/>
                        <a:pt x="13347" y="1421"/>
                        <a:pt x="13302" y="1389"/>
                      </a:cubicBezTo>
                      <a:cubicBezTo>
                        <a:pt x="13289" y="1379"/>
                        <a:pt x="13273" y="1367"/>
                        <a:pt x="13257" y="1357"/>
                      </a:cubicBezTo>
                      <a:cubicBezTo>
                        <a:pt x="13299" y="1338"/>
                        <a:pt x="13335" y="1302"/>
                        <a:pt x="13360" y="1263"/>
                      </a:cubicBezTo>
                      <a:cubicBezTo>
                        <a:pt x="13376" y="1234"/>
                        <a:pt x="13389" y="1202"/>
                        <a:pt x="13405" y="1173"/>
                      </a:cubicBezTo>
                      <a:cubicBezTo>
                        <a:pt x="13415" y="1151"/>
                        <a:pt x="13428" y="1118"/>
                        <a:pt x="13450" y="1102"/>
                      </a:cubicBezTo>
                      <a:cubicBezTo>
                        <a:pt x="13463" y="1096"/>
                        <a:pt x="13479" y="1093"/>
                        <a:pt x="13492" y="1086"/>
                      </a:cubicBezTo>
                      <a:cubicBezTo>
                        <a:pt x="13496" y="1083"/>
                        <a:pt x="13496" y="1080"/>
                        <a:pt x="13492" y="1080"/>
                      </a:cubicBezTo>
                      <a:cubicBezTo>
                        <a:pt x="13428" y="1074"/>
                        <a:pt x="13402" y="1128"/>
                        <a:pt x="13376" y="1177"/>
                      </a:cubicBezTo>
                      <a:cubicBezTo>
                        <a:pt x="13344" y="1247"/>
                        <a:pt x="13305" y="1312"/>
                        <a:pt x="13231" y="1341"/>
                      </a:cubicBezTo>
                      <a:cubicBezTo>
                        <a:pt x="13219" y="1334"/>
                        <a:pt x="13209" y="1331"/>
                        <a:pt x="13199" y="1325"/>
                      </a:cubicBezTo>
                      <a:cubicBezTo>
                        <a:pt x="13193" y="1322"/>
                        <a:pt x="13160" y="1312"/>
                        <a:pt x="13157" y="1309"/>
                      </a:cubicBezTo>
                      <a:cubicBezTo>
                        <a:pt x="13151" y="1289"/>
                        <a:pt x="13141" y="1273"/>
                        <a:pt x="13131" y="1254"/>
                      </a:cubicBezTo>
                      <a:cubicBezTo>
                        <a:pt x="13193" y="1267"/>
                        <a:pt x="13273" y="1209"/>
                        <a:pt x="13309" y="1167"/>
                      </a:cubicBezTo>
                      <a:cubicBezTo>
                        <a:pt x="13338" y="1135"/>
                        <a:pt x="13363" y="1099"/>
                        <a:pt x="13386" y="1061"/>
                      </a:cubicBezTo>
                      <a:cubicBezTo>
                        <a:pt x="13396" y="1038"/>
                        <a:pt x="13402" y="1016"/>
                        <a:pt x="13415" y="996"/>
                      </a:cubicBezTo>
                      <a:cubicBezTo>
                        <a:pt x="13441" y="959"/>
                        <a:pt x="13496" y="926"/>
                        <a:pt x="13531" y="977"/>
                      </a:cubicBezTo>
                      <a:cubicBezTo>
                        <a:pt x="13534" y="980"/>
                        <a:pt x="13544" y="983"/>
                        <a:pt x="13547" y="977"/>
                      </a:cubicBezTo>
                      <a:cubicBezTo>
                        <a:pt x="13589" y="943"/>
                        <a:pt x="13669" y="946"/>
                        <a:pt x="13698" y="993"/>
                      </a:cubicBezTo>
                      <a:cubicBezTo>
                        <a:pt x="13702" y="999"/>
                        <a:pt x="13711" y="993"/>
                        <a:pt x="13708" y="986"/>
                      </a:cubicBezTo>
                      <a:cubicBezTo>
                        <a:pt x="13682" y="930"/>
                        <a:pt x="13592" y="923"/>
                        <a:pt x="13544" y="955"/>
                      </a:cubicBezTo>
                      <a:cubicBezTo>
                        <a:pt x="13492" y="898"/>
                        <a:pt x="13418" y="946"/>
                        <a:pt x="13386" y="1006"/>
                      </a:cubicBezTo>
                      <a:cubicBezTo>
                        <a:pt x="13360" y="1061"/>
                        <a:pt x="13331" y="1115"/>
                        <a:pt x="13289" y="1157"/>
                      </a:cubicBezTo>
                      <a:cubicBezTo>
                        <a:pt x="13254" y="1193"/>
                        <a:pt x="13180" y="1247"/>
                        <a:pt x="13125" y="1231"/>
                      </a:cubicBezTo>
                      <a:cubicBezTo>
                        <a:pt x="13122" y="1231"/>
                        <a:pt x="13119" y="1231"/>
                        <a:pt x="13119" y="1231"/>
                      </a:cubicBezTo>
                      <a:cubicBezTo>
                        <a:pt x="13080" y="1177"/>
                        <a:pt x="13035" y="1125"/>
                        <a:pt x="12977" y="1086"/>
                      </a:cubicBezTo>
                      <a:cubicBezTo>
                        <a:pt x="12990" y="1086"/>
                        <a:pt x="12999" y="1083"/>
                        <a:pt x="13009" y="1077"/>
                      </a:cubicBezTo>
                      <a:cubicBezTo>
                        <a:pt x="13038" y="1064"/>
                        <a:pt x="13054" y="1038"/>
                        <a:pt x="13067" y="1012"/>
                      </a:cubicBezTo>
                      <a:cubicBezTo>
                        <a:pt x="13080" y="986"/>
                        <a:pt x="13087" y="962"/>
                        <a:pt x="13106" y="939"/>
                      </a:cubicBezTo>
                      <a:cubicBezTo>
                        <a:pt x="13106" y="936"/>
                        <a:pt x="13109" y="933"/>
                        <a:pt x="13112" y="930"/>
                      </a:cubicBezTo>
                      <a:cubicBezTo>
                        <a:pt x="13119" y="933"/>
                        <a:pt x="13122" y="936"/>
                        <a:pt x="13128" y="936"/>
                      </a:cubicBezTo>
                      <a:cubicBezTo>
                        <a:pt x="13131" y="926"/>
                        <a:pt x="13141" y="917"/>
                        <a:pt x="13154" y="907"/>
                      </a:cubicBezTo>
                      <a:cubicBezTo>
                        <a:pt x="13151" y="907"/>
                        <a:pt x="13148" y="907"/>
                        <a:pt x="13148" y="907"/>
                      </a:cubicBezTo>
                      <a:cubicBezTo>
                        <a:pt x="13148" y="904"/>
                        <a:pt x="13151" y="904"/>
                        <a:pt x="13151" y="904"/>
                      </a:cubicBezTo>
                      <a:cubicBezTo>
                        <a:pt x="13177" y="888"/>
                        <a:pt x="13219" y="872"/>
                        <a:pt x="13247" y="888"/>
                      </a:cubicBezTo>
                      <a:cubicBezTo>
                        <a:pt x="13283" y="907"/>
                        <a:pt x="13283" y="974"/>
                        <a:pt x="13254" y="996"/>
                      </a:cubicBezTo>
                      <a:cubicBezTo>
                        <a:pt x="13235" y="1009"/>
                        <a:pt x="13209" y="1006"/>
                        <a:pt x="13190" y="996"/>
                      </a:cubicBezTo>
                      <a:cubicBezTo>
                        <a:pt x="13177" y="993"/>
                        <a:pt x="13170" y="986"/>
                        <a:pt x="13160" y="980"/>
                      </a:cubicBezTo>
                      <a:cubicBezTo>
                        <a:pt x="13154" y="977"/>
                        <a:pt x="13151" y="974"/>
                        <a:pt x="13144" y="974"/>
                      </a:cubicBezTo>
                      <a:cubicBezTo>
                        <a:pt x="13125" y="977"/>
                        <a:pt x="13115" y="1006"/>
                        <a:pt x="13112" y="1022"/>
                      </a:cubicBezTo>
                      <a:cubicBezTo>
                        <a:pt x="13109" y="1041"/>
                        <a:pt x="13112" y="1070"/>
                        <a:pt x="13128" y="1086"/>
                      </a:cubicBezTo>
                      <a:cubicBezTo>
                        <a:pt x="13160" y="1125"/>
                        <a:pt x="13219" y="1109"/>
                        <a:pt x="13257" y="1086"/>
                      </a:cubicBezTo>
                      <a:cubicBezTo>
                        <a:pt x="13309" y="1058"/>
                        <a:pt x="13335" y="1009"/>
                        <a:pt x="13357" y="959"/>
                      </a:cubicBezTo>
                      <a:cubicBezTo>
                        <a:pt x="13373" y="920"/>
                        <a:pt x="13392" y="885"/>
                        <a:pt x="13421" y="856"/>
                      </a:cubicBezTo>
                      <a:cubicBezTo>
                        <a:pt x="13424" y="856"/>
                        <a:pt x="13428" y="856"/>
                        <a:pt x="13431" y="856"/>
                      </a:cubicBezTo>
                      <a:cubicBezTo>
                        <a:pt x="13434" y="852"/>
                        <a:pt x="13434" y="846"/>
                        <a:pt x="13437" y="843"/>
                      </a:cubicBezTo>
                      <a:cubicBezTo>
                        <a:pt x="13447" y="833"/>
                        <a:pt x="13457" y="827"/>
                        <a:pt x="13470" y="817"/>
                      </a:cubicBezTo>
                      <a:cubicBezTo>
                        <a:pt x="13496" y="804"/>
                        <a:pt x="13528" y="798"/>
                        <a:pt x="13553" y="810"/>
                      </a:cubicBezTo>
                      <a:cubicBezTo>
                        <a:pt x="13592" y="830"/>
                        <a:pt x="13586" y="865"/>
                        <a:pt x="13599" y="901"/>
                      </a:cubicBezTo>
                      <a:cubicBezTo>
                        <a:pt x="13602" y="907"/>
                        <a:pt x="13608" y="910"/>
                        <a:pt x="13615" y="907"/>
                      </a:cubicBezTo>
                      <a:cubicBezTo>
                        <a:pt x="13644" y="901"/>
                        <a:pt x="13672" y="898"/>
                        <a:pt x="13702" y="910"/>
                      </a:cubicBezTo>
                      <a:cubicBezTo>
                        <a:pt x="13731" y="923"/>
                        <a:pt x="13753" y="952"/>
                        <a:pt x="13756" y="983"/>
                      </a:cubicBezTo>
                      <a:cubicBezTo>
                        <a:pt x="13760" y="1012"/>
                        <a:pt x="13760" y="1035"/>
                        <a:pt x="13785" y="1054"/>
                      </a:cubicBezTo>
                      <a:cubicBezTo>
                        <a:pt x="13808" y="1070"/>
                        <a:pt x="13834" y="1080"/>
                        <a:pt x="13850" y="1106"/>
                      </a:cubicBezTo>
                      <a:cubicBezTo>
                        <a:pt x="13863" y="1128"/>
                        <a:pt x="13869" y="1151"/>
                        <a:pt x="13866" y="1177"/>
                      </a:cubicBezTo>
                      <a:cubicBezTo>
                        <a:pt x="13859" y="1228"/>
                        <a:pt x="13817" y="1260"/>
                        <a:pt x="13766" y="1254"/>
                      </a:cubicBezTo>
                      <a:cubicBezTo>
                        <a:pt x="13756" y="1251"/>
                        <a:pt x="13750" y="1251"/>
                        <a:pt x="13744" y="1247"/>
                      </a:cubicBezTo>
                      <a:cubicBezTo>
                        <a:pt x="13724" y="1238"/>
                        <a:pt x="13705" y="1225"/>
                        <a:pt x="13698" y="1206"/>
                      </a:cubicBezTo>
                      <a:cubicBezTo>
                        <a:pt x="13695" y="1190"/>
                        <a:pt x="13702" y="1186"/>
                        <a:pt x="13711" y="1177"/>
                      </a:cubicBezTo>
                      <a:cubicBezTo>
                        <a:pt x="13721" y="1170"/>
                        <a:pt x="13727" y="1164"/>
                        <a:pt x="13734" y="1157"/>
                      </a:cubicBezTo>
                      <a:cubicBezTo>
                        <a:pt x="13766" y="1109"/>
                        <a:pt x="13734" y="1061"/>
                        <a:pt x="13685" y="1045"/>
                      </a:cubicBezTo>
                      <a:cubicBezTo>
                        <a:pt x="13682" y="1041"/>
                        <a:pt x="13679" y="1041"/>
                        <a:pt x="13676" y="1041"/>
                      </a:cubicBezTo>
                      <a:cubicBezTo>
                        <a:pt x="13628" y="1022"/>
                        <a:pt x="13576" y="1038"/>
                        <a:pt x="13534" y="1070"/>
                      </a:cubicBezTo>
                      <a:cubicBezTo>
                        <a:pt x="13499" y="1096"/>
                        <a:pt x="13467" y="1141"/>
                        <a:pt x="13460" y="1190"/>
                      </a:cubicBezTo>
                      <a:cubicBezTo>
                        <a:pt x="13457" y="1228"/>
                        <a:pt x="13476" y="1286"/>
                        <a:pt x="13518" y="1299"/>
                      </a:cubicBezTo>
                      <a:cubicBezTo>
                        <a:pt x="13521" y="1302"/>
                        <a:pt x="13528" y="1302"/>
                        <a:pt x="13531" y="1305"/>
                      </a:cubicBezTo>
                      <a:cubicBezTo>
                        <a:pt x="13553" y="1309"/>
                        <a:pt x="13573" y="1296"/>
                        <a:pt x="13592" y="1289"/>
                      </a:cubicBezTo>
                      <a:cubicBezTo>
                        <a:pt x="13608" y="1283"/>
                        <a:pt x="13621" y="1279"/>
                        <a:pt x="13637" y="1286"/>
                      </a:cubicBezTo>
                      <a:cubicBezTo>
                        <a:pt x="13644" y="1289"/>
                        <a:pt x="13650" y="1292"/>
                        <a:pt x="13656" y="1299"/>
                      </a:cubicBezTo>
                      <a:cubicBezTo>
                        <a:pt x="13676" y="1318"/>
                        <a:pt x="13698" y="1347"/>
                        <a:pt x="13692" y="1376"/>
                      </a:cubicBezTo>
                      <a:cubicBezTo>
                        <a:pt x="13689" y="1399"/>
                        <a:pt x="13660" y="1418"/>
                        <a:pt x="13637" y="1411"/>
                      </a:cubicBezTo>
                      <a:cubicBezTo>
                        <a:pt x="13634" y="1408"/>
                        <a:pt x="13628" y="1405"/>
                        <a:pt x="13624" y="1399"/>
                      </a:cubicBezTo>
                      <a:cubicBezTo>
                        <a:pt x="13615" y="1379"/>
                        <a:pt x="13605" y="1363"/>
                        <a:pt x="13582" y="1357"/>
                      </a:cubicBezTo>
                      <a:cubicBezTo>
                        <a:pt x="13579" y="1354"/>
                        <a:pt x="13576" y="1354"/>
                        <a:pt x="13573" y="1354"/>
                      </a:cubicBezTo>
                      <a:cubicBezTo>
                        <a:pt x="13550" y="1347"/>
                        <a:pt x="13528" y="1354"/>
                        <a:pt x="13512" y="1367"/>
                      </a:cubicBezTo>
                      <a:cubicBezTo>
                        <a:pt x="13479" y="1402"/>
                        <a:pt x="13483" y="1466"/>
                        <a:pt x="13524" y="1492"/>
                      </a:cubicBezTo>
                      <a:cubicBezTo>
                        <a:pt x="13531" y="1495"/>
                        <a:pt x="13537" y="1499"/>
                        <a:pt x="13544" y="1499"/>
                      </a:cubicBezTo>
                      <a:cubicBezTo>
                        <a:pt x="13586" y="1518"/>
                        <a:pt x="13647" y="1511"/>
                        <a:pt x="13689" y="1499"/>
                      </a:cubicBezTo>
                      <a:cubicBezTo>
                        <a:pt x="13747" y="1483"/>
                        <a:pt x="13798" y="1447"/>
                        <a:pt x="13859" y="1460"/>
                      </a:cubicBezTo>
                      <a:cubicBezTo>
                        <a:pt x="13869" y="1463"/>
                        <a:pt x="13876" y="1463"/>
                        <a:pt x="13882" y="1466"/>
                      </a:cubicBezTo>
                      <a:cubicBezTo>
                        <a:pt x="13924" y="1486"/>
                        <a:pt x="13959" y="1521"/>
                        <a:pt x="13972" y="1563"/>
                      </a:cubicBezTo>
                      <a:cubicBezTo>
                        <a:pt x="13979" y="1592"/>
                        <a:pt x="13979" y="1624"/>
                        <a:pt x="13959" y="1647"/>
                      </a:cubicBezTo>
                      <a:cubicBezTo>
                        <a:pt x="13937" y="1669"/>
                        <a:pt x="13904" y="1682"/>
                        <a:pt x="13876" y="1672"/>
                      </a:cubicBezTo>
                      <a:cubicBezTo>
                        <a:pt x="13840" y="1653"/>
                        <a:pt x="13879" y="1602"/>
                        <a:pt x="13869" y="1569"/>
                      </a:cubicBezTo>
                      <a:cubicBezTo>
                        <a:pt x="13859" y="1550"/>
                        <a:pt x="13847" y="1540"/>
                        <a:pt x="13830" y="1534"/>
                      </a:cubicBezTo>
                      <a:cubicBezTo>
                        <a:pt x="13805" y="1521"/>
                        <a:pt x="13766" y="1527"/>
                        <a:pt x="13740" y="1543"/>
                      </a:cubicBezTo>
                      <a:cubicBezTo>
                        <a:pt x="13702" y="1566"/>
                        <a:pt x="13666" y="1615"/>
                        <a:pt x="13676" y="1666"/>
                      </a:cubicBezTo>
                      <a:cubicBezTo>
                        <a:pt x="13679" y="1682"/>
                        <a:pt x="13689" y="1698"/>
                        <a:pt x="13702" y="1711"/>
                      </a:cubicBezTo>
                      <a:cubicBezTo>
                        <a:pt x="13685" y="1701"/>
                        <a:pt x="13666" y="1692"/>
                        <a:pt x="13650" y="1685"/>
                      </a:cubicBezTo>
                      <a:moveTo>
                        <a:pt x="15053" y="1611"/>
                      </a:moveTo>
                      <a:lnTo>
                        <a:pt x="15053" y="1611"/>
                      </a:lnTo>
                      <a:cubicBezTo>
                        <a:pt x="15040" y="1615"/>
                        <a:pt x="15024" y="1618"/>
                        <a:pt x="15008" y="1624"/>
                      </a:cubicBezTo>
                      <a:cubicBezTo>
                        <a:pt x="14995" y="1615"/>
                        <a:pt x="14982" y="1605"/>
                        <a:pt x="14969" y="1595"/>
                      </a:cubicBezTo>
                      <a:cubicBezTo>
                        <a:pt x="14960" y="1589"/>
                        <a:pt x="14950" y="1582"/>
                        <a:pt x="14941" y="1576"/>
                      </a:cubicBezTo>
                      <a:cubicBezTo>
                        <a:pt x="14908" y="1553"/>
                        <a:pt x="14876" y="1531"/>
                        <a:pt x="14837" y="1518"/>
                      </a:cubicBezTo>
                      <a:cubicBezTo>
                        <a:pt x="14796" y="1502"/>
                        <a:pt x="14757" y="1492"/>
                        <a:pt x="14715" y="1486"/>
                      </a:cubicBezTo>
                      <a:cubicBezTo>
                        <a:pt x="14560" y="1463"/>
                        <a:pt x="14406" y="1495"/>
                        <a:pt x="14264" y="1560"/>
                      </a:cubicBezTo>
                      <a:cubicBezTo>
                        <a:pt x="14116" y="1624"/>
                        <a:pt x="13982" y="1717"/>
                        <a:pt x="13830" y="1782"/>
                      </a:cubicBezTo>
                      <a:cubicBezTo>
                        <a:pt x="13830" y="1785"/>
                        <a:pt x="13827" y="1785"/>
                        <a:pt x="13824" y="1788"/>
                      </a:cubicBezTo>
                      <a:cubicBezTo>
                        <a:pt x="13782" y="1753"/>
                        <a:pt x="13750" y="1721"/>
                        <a:pt x="13744" y="1714"/>
                      </a:cubicBezTo>
                      <a:cubicBezTo>
                        <a:pt x="13727" y="1698"/>
                        <a:pt x="13708" y="1679"/>
                        <a:pt x="13708" y="1656"/>
                      </a:cubicBezTo>
                      <a:cubicBezTo>
                        <a:pt x="13705" y="1627"/>
                        <a:pt x="13721" y="1602"/>
                        <a:pt x="13744" y="1582"/>
                      </a:cubicBezTo>
                      <a:cubicBezTo>
                        <a:pt x="13763" y="1566"/>
                        <a:pt x="13792" y="1550"/>
                        <a:pt x="13817" y="1560"/>
                      </a:cubicBezTo>
                      <a:cubicBezTo>
                        <a:pt x="13840" y="1569"/>
                        <a:pt x="13837" y="1589"/>
                        <a:pt x="13834" y="1611"/>
                      </a:cubicBezTo>
                      <a:cubicBezTo>
                        <a:pt x="13827" y="1631"/>
                        <a:pt x="13821" y="1650"/>
                        <a:pt x="13827" y="1669"/>
                      </a:cubicBezTo>
                      <a:cubicBezTo>
                        <a:pt x="13834" y="1682"/>
                        <a:pt x="13850" y="1692"/>
                        <a:pt x="13866" y="1698"/>
                      </a:cubicBezTo>
                      <a:cubicBezTo>
                        <a:pt x="13872" y="1701"/>
                        <a:pt x="13882" y="1704"/>
                        <a:pt x="13892" y="1704"/>
                      </a:cubicBezTo>
                      <a:cubicBezTo>
                        <a:pt x="13917" y="1708"/>
                        <a:pt x="13946" y="1698"/>
                        <a:pt x="13969" y="1682"/>
                      </a:cubicBezTo>
                      <a:cubicBezTo>
                        <a:pt x="14042" y="1643"/>
                        <a:pt x="14110" y="1589"/>
                        <a:pt x="14187" y="1547"/>
                      </a:cubicBezTo>
                      <a:cubicBezTo>
                        <a:pt x="14287" y="1492"/>
                        <a:pt x="14396" y="1447"/>
                        <a:pt x="14509" y="1424"/>
                      </a:cubicBezTo>
                      <a:cubicBezTo>
                        <a:pt x="14625" y="1399"/>
                        <a:pt x="14750" y="1389"/>
                        <a:pt x="14863" y="1428"/>
                      </a:cubicBezTo>
                      <a:cubicBezTo>
                        <a:pt x="14966" y="1463"/>
                        <a:pt x="15053" y="1531"/>
                        <a:pt x="15140" y="1598"/>
                      </a:cubicBezTo>
                      <a:cubicBezTo>
                        <a:pt x="15111" y="1602"/>
                        <a:pt x="15082" y="1605"/>
                        <a:pt x="15053" y="1611"/>
                      </a:cubicBezTo>
                      <a:moveTo>
                        <a:pt x="15179" y="1595"/>
                      </a:moveTo>
                      <a:lnTo>
                        <a:pt x="15179" y="1595"/>
                      </a:lnTo>
                      <a:cubicBezTo>
                        <a:pt x="15172" y="1592"/>
                        <a:pt x="15166" y="1592"/>
                        <a:pt x="15163" y="1592"/>
                      </a:cubicBezTo>
                      <a:cubicBezTo>
                        <a:pt x="15156" y="1589"/>
                        <a:pt x="15153" y="1585"/>
                        <a:pt x="15147" y="1579"/>
                      </a:cubicBezTo>
                      <a:cubicBezTo>
                        <a:pt x="15079" y="1511"/>
                        <a:pt x="14998" y="1454"/>
                        <a:pt x="14908" y="1415"/>
                      </a:cubicBezTo>
                      <a:cubicBezTo>
                        <a:pt x="14902" y="1415"/>
                        <a:pt x="14895" y="1411"/>
                        <a:pt x="14889" y="1408"/>
                      </a:cubicBezTo>
                      <a:cubicBezTo>
                        <a:pt x="14728" y="1347"/>
                        <a:pt x="14548" y="1367"/>
                        <a:pt x="14387" y="1418"/>
                      </a:cubicBezTo>
                      <a:cubicBezTo>
                        <a:pt x="14296" y="1447"/>
                        <a:pt x="14212" y="1486"/>
                        <a:pt x="14132" y="1534"/>
                      </a:cubicBezTo>
                      <a:cubicBezTo>
                        <a:pt x="14084" y="1560"/>
                        <a:pt x="14055" y="1582"/>
                        <a:pt x="14010" y="1611"/>
                      </a:cubicBezTo>
                      <a:cubicBezTo>
                        <a:pt x="14013" y="1582"/>
                        <a:pt x="14007" y="1556"/>
                        <a:pt x="13995" y="1534"/>
                      </a:cubicBezTo>
                      <a:cubicBezTo>
                        <a:pt x="14029" y="1524"/>
                        <a:pt x="14135" y="1499"/>
                        <a:pt x="14148" y="1495"/>
                      </a:cubicBezTo>
                      <a:cubicBezTo>
                        <a:pt x="14203" y="1483"/>
                        <a:pt x="14435" y="1386"/>
                        <a:pt x="14499" y="1363"/>
                      </a:cubicBezTo>
                      <a:cubicBezTo>
                        <a:pt x="14654" y="1315"/>
                        <a:pt x="14821" y="1328"/>
                        <a:pt x="14973" y="1376"/>
                      </a:cubicBezTo>
                      <a:cubicBezTo>
                        <a:pt x="15095" y="1415"/>
                        <a:pt x="15221" y="1486"/>
                        <a:pt x="15285" y="1598"/>
                      </a:cubicBezTo>
                      <a:cubicBezTo>
                        <a:pt x="15250" y="1598"/>
                        <a:pt x="15214" y="1595"/>
                        <a:pt x="15179" y="1595"/>
                      </a:cubicBezTo>
                      <a:moveTo>
                        <a:pt x="15324" y="1602"/>
                      </a:moveTo>
                      <a:lnTo>
                        <a:pt x="15324" y="1602"/>
                      </a:lnTo>
                      <a:cubicBezTo>
                        <a:pt x="15321" y="1602"/>
                        <a:pt x="15317" y="1602"/>
                        <a:pt x="15314" y="1598"/>
                      </a:cubicBezTo>
                      <a:cubicBezTo>
                        <a:pt x="15311" y="1598"/>
                        <a:pt x="15311" y="1595"/>
                        <a:pt x="15308" y="1592"/>
                      </a:cubicBezTo>
                      <a:cubicBezTo>
                        <a:pt x="15253" y="1499"/>
                        <a:pt x="15166" y="1418"/>
                        <a:pt x="15063" y="1376"/>
                      </a:cubicBezTo>
                      <a:cubicBezTo>
                        <a:pt x="14992" y="1347"/>
                        <a:pt x="14915" y="1325"/>
                        <a:pt x="14837" y="1309"/>
                      </a:cubicBezTo>
                      <a:cubicBezTo>
                        <a:pt x="14841" y="1309"/>
                        <a:pt x="14841" y="1309"/>
                        <a:pt x="14844" y="1309"/>
                      </a:cubicBezTo>
                      <a:cubicBezTo>
                        <a:pt x="14928" y="1312"/>
                        <a:pt x="15014" y="1315"/>
                        <a:pt x="15092" y="1347"/>
                      </a:cubicBezTo>
                      <a:cubicBezTo>
                        <a:pt x="15163" y="1379"/>
                        <a:pt x="15227" y="1424"/>
                        <a:pt x="15285" y="1479"/>
                      </a:cubicBezTo>
                      <a:cubicBezTo>
                        <a:pt x="15311" y="1505"/>
                        <a:pt x="15340" y="1534"/>
                        <a:pt x="15359" y="1563"/>
                      </a:cubicBezTo>
                      <a:cubicBezTo>
                        <a:pt x="15359" y="1566"/>
                        <a:pt x="15359" y="1566"/>
                        <a:pt x="15362" y="1569"/>
                      </a:cubicBezTo>
                      <a:cubicBezTo>
                        <a:pt x="15372" y="1582"/>
                        <a:pt x="15378" y="1598"/>
                        <a:pt x="15385" y="1615"/>
                      </a:cubicBezTo>
                      <a:cubicBezTo>
                        <a:pt x="15366" y="1611"/>
                        <a:pt x="15343" y="1608"/>
                        <a:pt x="15324" y="1602"/>
                      </a:cubicBezTo>
                      <a:moveTo>
                        <a:pt x="15582" y="1688"/>
                      </a:moveTo>
                      <a:lnTo>
                        <a:pt x="15582" y="1688"/>
                      </a:lnTo>
                      <a:cubicBezTo>
                        <a:pt x="15523" y="1656"/>
                        <a:pt x="15469" y="1637"/>
                        <a:pt x="15404" y="1621"/>
                      </a:cubicBezTo>
                      <a:cubicBezTo>
                        <a:pt x="15407" y="1618"/>
                        <a:pt x="15398" y="1598"/>
                        <a:pt x="15385" y="1576"/>
                      </a:cubicBezTo>
                      <a:cubicBezTo>
                        <a:pt x="15449" y="1592"/>
                        <a:pt x="15501" y="1598"/>
                        <a:pt x="15565" y="1572"/>
                      </a:cubicBezTo>
                      <a:cubicBezTo>
                        <a:pt x="15633" y="1543"/>
                        <a:pt x="15714" y="1483"/>
                        <a:pt x="15791" y="1515"/>
                      </a:cubicBezTo>
                      <a:cubicBezTo>
                        <a:pt x="15794" y="1515"/>
                        <a:pt x="15794" y="1508"/>
                        <a:pt x="15794" y="1508"/>
                      </a:cubicBezTo>
                      <a:cubicBezTo>
                        <a:pt x="15742" y="1479"/>
                        <a:pt x="15688" y="1495"/>
                        <a:pt x="15639" y="1518"/>
                      </a:cubicBezTo>
                      <a:cubicBezTo>
                        <a:pt x="15601" y="1534"/>
                        <a:pt x="15562" y="1553"/>
                        <a:pt x="15523" y="1563"/>
                      </a:cubicBezTo>
                      <a:cubicBezTo>
                        <a:pt x="15472" y="1576"/>
                        <a:pt x="15424" y="1563"/>
                        <a:pt x="15372" y="1550"/>
                      </a:cubicBezTo>
                      <a:lnTo>
                        <a:pt x="15372" y="1550"/>
                      </a:lnTo>
                      <a:cubicBezTo>
                        <a:pt x="15362" y="1531"/>
                        <a:pt x="15353" y="1515"/>
                        <a:pt x="15350" y="1515"/>
                      </a:cubicBezTo>
                      <a:cubicBezTo>
                        <a:pt x="15321" y="1466"/>
                        <a:pt x="15275" y="1424"/>
                        <a:pt x="15234" y="1392"/>
                      </a:cubicBezTo>
                      <a:cubicBezTo>
                        <a:pt x="15217" y="1379"/>
                        <a:pt x="15201" y="1370"/>
                        <a:pt x="15185" y="1360"/>
                      </a:cubicBezTo>
                      <a:cubicBezTo>
                        <a:pt x="15230" y="1341"/>
                        <a:pt x="15262" y="1305"/>
                        <a:pt x="15288" y="1263"/>
                      </a:cubicBezTo>
                      <a:cubicBezTo>
                        <a:pt x="15308" y="1238"/>
                        <a:pt x="15321" y="1206"/>
                        <a:pt x="15333" y="1177"/>
                      </a:cubicBezTo>
                      <a:cubicBezTo>
                        <a:pt x="15346" y="1151"/>
                        <a:pt x="15359" y="1122"/>
                        <a:pt x="15382" y="1106"/>
                      </a:cubicBezTo>
                      <a:cubicBezTo>
                        <a:pt x="15394" y="1099"/>
                        <a:pt x="15411" y="1096"/>
                        <a:pt x="15424" y="1086"/>
                      </a:cubicBezTo>
                      <a:cubicBezTo>
                        <a:pt x="15427" y="1086"/>
                        <a:pt x="15424" y="1083"/>
                        <a:pt x="15420" y="1080"/>
                      </a:cubicBezTo>
                      <a:cubicBezTo>
                        <a:pt x="15359" y="1077"/>
                        <a:pt x="15333" y="1131"/>
                        <a:pt x="15308" y="1180"/>
                      </a:cubicBezTo>
                      <a:cubicBezTo>
                        <a:pt x="15275" y="1251"/>
                        <a:pt x="15234" y="1315"/>
                        <a:pt x="15159" y="1344"/>
                      </a:cubicBezTo>
                      <a:cubicBezTo>
                        <a:pt x="15150" y="1338"/>
                        <a:pt x="15140" y="1331"/>
                        <a:pt x="15127" y="1328"/>
                      </a:cubicBezTo>
                      <a:cubicBezTo>
                        <a:pt x="15121" y="1325"/>
                        <a:pt x="15092" y="1315"/>
                        <a:pt x="15089" y="1312"/>
                      </a:cubicBezTo>
                      <a:cubicBezTo>
                        <a:pt x="15082" y="1292"/>
                        <a:pt x="15073" y="1273"/>
                        <a:pt x="15063" y="1257"/>
                      </a:cubicBezTo>
                      <a:cubicBezTo>
                        <a:pt x="15124" y="1267"/>
                        <a:pt x="15201" y="1212"/>
                        <a:pt x="15240" y="1170"/>
                      </a:cubicBezTo>
                      <a:cubicBezTo>
                        <a:pt x="15269" y="1138"/>
                        <a:pt x="15295" y="1099"/>
                        <a:pt x="15314" y="1064"/>
                      </a:cubicBezTo>
                      <a:cubicBezTo>
                        <a:pt x="15327" y="1041"/>
                        <a:pt x="15333" y="1019"/>
                        <a:pt x="15346" y="999"/>
                      </a:cubicBezTo>
                      <a:cubicBezTo>
                        <a:pt x="15369" y="962"/>
                        <a:pt x="15427" y="930"/>
                        <a:pt x="15462" y="977"/>
                      </a:cubicBezTo>
                      <a:cubicBezTo>
                        <a:pt x="15466" y="983"/>
                        <a:pt x="15472" y="986"/>
                        <a:pt x="15478" y="980"/>
                      </a:cubicBezTo>
                      <a:cubicBezTo>
                        <a:pt x="15517" y="943"/>
                        <a:pt x="15598" y="949"/>
                        <a:pt x="15630" y="996"/>
                      </a:cubicBezTo>
                      <a:cubicBezTo>
                        <a:pt x="15633" y="1003"/>
                        <a:pt x="15639" y="996"/>
                        <a:pt x="15636" y="990"/>
                      </a:cubicBezTo>
                      <a:cubicBezTo>
                        <a:pt x="15610" y="930"/>
                        <a:pt x="15523" y="923"/>
                        <a:pt x="15472" y="959"/>
                      </a:cubicBezTo>
                      <a:cubicBezTo>
                        <a:pt x="15420" y="901"/>
                        <a:pt x="15346" y="949"/>
                        <a:pt x="15317" y="1009"/>
                      </a:cubicBezTo>
                      <a:cubicBezTo>
                        <a:pt x="15292" y="1061"/>
                        <a:pt x="15259" y="1115"/>
                        <a:pt x="15217" y="1161"/>
                      </a:cubicBezTo>
                      <a:cubicBezTo>
                        <a:pt x="15185" y="1196"/>
                        <a:pt x="15108" y="1251"/>
                        <a:pt x="15057" y="1234"/>
                      </a:cubicBezTo>
                      <a:cubicBezTo>
                        <a:pt x="15053" y="1231"/>
                        <a:pt x="15050" y="1234"/>
                        <a:pt x="15047" y="1234"/>
                      </a:cubicBezTo>
                      <a:cubicBezTo>
                        <a:pt x="15011" y="1180"/>
                        <a:pt x="14963" y="1128"/>
                        <a:pt x="14908" y="1090"/>
                      </a:cubicBezTo>
                      <a:cubicBezTo>
                        <a:pt x="14918" y="1090"/>
                        <a:pt x="14931" y="1086"/>
                        <a:pt x="14941" y="1080"/>
                      </a:cubicBezTo>
                      <a:cubicBezTo>
                        <a:pt x="14969" y="1067"/>
                        <a:pt x="14985" y="1041"/>
                        <a:pt x="14998" y="1016"/>
                      </a:cubicBezTo>
                      <a:cubicBezTo>
                        <a:pt x="15008" y="990"/>
                        <a:pt x="15018" y="964"/>
                        <a:pt x="15034" y="943"/>
                      </a:cubicBezTo>
                      <a:cubicBezTo>
                        <a:pt x="15037" y="939"/>
                        <a:pt x="15040" y="936"/>
                        <a:pt x="15044" y="933"/>
                      </a:cubicBezTo>
                      <a:cubicBezTo>
                        <a:pt x="15050" y="936"/>
                        <a:pt x="15053" y="939"/>
                        <a:pt x="15060" y="939"/>
                      </a:cubicBezTo>
                      <a:cubicBezTo>
                        <a:pt x="15063" y="930"/>
                        <a:pt x="15073" y="917"/>
                        <a:pt x="15082" y="910"/>
                      </a:cubicBezTo>
                      <a:cubicBezTo>
                        <a:pt x="15082" y="910"/>
                        <a:pt x="15079" y="910"/>
                        <a:pt x="15076" y="907"/>
                      </a:cubicBezTo>
                      <a:cubicBezTo>
                        <a:pt x="15079" y="907"/>
                        <a:pt x="15079" y="907"/>
                        <a:pt x="15082" y="907"/>
                      </a:cubicBezTo>
                      <a:cubicBezTo>
                        <a:pt x="15108" y="891"/>
                        <a:pt x="15150" y="875"/>
                        <a:pt x="15179" y="891"/>
                      </a:cubicBezTo>
                      <a:cubicBezTo>
                        <a:pt x="15211" y="910"/>
                        <a:pt x="15214" y="977"/>
                        <a:pt x="15182" y="999"/>
                      </a:cubicBezTo>
                      <a:cubicBezTo>
                        <a:pt x="15166" y="1009"/>
                        <a:pt x="15140" y="1006"/>
                        <a:pt x="15118" y="999"/>
                      </a:cubicBezTo>
                      <a:cubicBezTo>
                        <a:pt x="15108" y="996"/>
                        <a:pt x="15101" y="990"/>
                        <a:pt x="15092" y="983"/>
                      </a:cubicBezTo>
                      <a:cubicBezTo>
                        <a:pt x="15085" y="977"/>
                        <a:pt x="15079" y="977"/>
                        <a:pt x="15073" y="977"/>
                      </a:cubicBezTo>
                      <a:cubicBezTo>
                        <a:pt x="15057" y="980"/>
                        <a:pt x="15044" y="1009"/>
                        <a:pt x="15040" y="1022"/>
                      </a:cubicBezTo>
                      <a:cubicBezTo>
                        <a:pt x="15037" y="1045"/>
                        <a:pt x="15044" y="1074"/>
                        <a:pt x="15057" y="1090"/>
                      </a:cubicBezTo>
                      <a:cubicBezTo>
                        <a:pt x="15089" y="1128"/>
                        <a:pt x="15150" y="1109"/>
                        <a:pt x="15185" y="1090"/>
                      </a:cubicBezTo>
                      <a:cubicBezTo>
                        <a:pt x="15237" y="1061"/>
                        <a:pt x="15262" y="1012"/>
                        <a:pt x="15285" y="962"/>
                      </a:cubicBezTo>
                      <a:cubicBezTo>
                        <a:pt x="15301" y="923"/>
                        <a:pt x="15324" y="888"/>
                        <a:pt x="15353" y="859"/>
                      </a:cubicBezTo>
                      <a:cubicBezTo>
                        <a:pt x="15356" y="859"/>
                        <a:pt x="15359" y="859"/>
                        <a:pt x="15362" y="859"/>
                      </a:cubicBezTo>
                      <a:cubicBezTo>
                        <a:pt x="15362" y="852"/>
                        <a:pt x="15366" y="849"/>
                        <a:pt x="15366" y="846"/>
                      </a:cubicBezTo>
                      <a:cubicBezTo>
                        <a:pt x="15375" y="836"/>
                        <a:pt x="15388" y="827"/>
                        <a:pt x="15398" y="820"/>
                      </a:cubicBezTo>
                      <a:cubicBezTo>
                        <a:pt x="15424" y="807"/>
                        <a:pt x="15456" y="801"/>
                        <a:pt x="15485" y="814"/>
                      </a:cubicBezTo>
                      <a:cubicBezTo>
                        <a:pt x="15520" y="833"/>
                        <a:pt x="15517" y="869"/>
                        <a:pt x="15530" y="901"/>
                      </a:cubicBezTo>
                      <a:cubicBezTo>
                        <a:pt x="15530" y="910"/>
                        <a:pt x="15536" y="914"/>
                        <a:pt x="15546" y="910"/>
                      </a:cubicBezTo>
                      <a:cubicBezTo>
                        <a:pt x="15572" y="904"/>
                        <a:pt x="15604" y="901"/>
                        <a:pt x="15630" y="914"/>
                      </a:cubicBezTo>
                      <a:cubicBezTo>
                        <a:pt x="15662" y="926"/>
                        <a:pt x="15684" y="955"/>
                        <a:pt x="15688" y="986"/>
                      </a:cubicBezTo>
                      <a:cubicBezTo>
                        <a:pt x="15691" y="1016"/>
                        <a:pt x="15691" y="1038"/>
                        <a:pt x="15714" y="1058"/>
                      </a:cubicBezTo>
                      <a:cubicBezTo>
                        <a:pt x="15736" y="1074"/>
                        <a:pt x="15765" y="1083"/>
                        <a:pt x="15778" y="1109"/>
                      </a:cubicBezTo>
                      <a:cubicBezTo>
                        <a:pt x="15791" y="1128"/>
                        <a:pt x="15797" y="1154"/>
                        <a:pt x="15797" y="1180"/>
                      </a:cubicBezTo>
                      <a:cubicBezTo>
                        <a:pt x="15794" y="1193"/>
                        <a:pt x="15791" y="1206"/>
                        <a:pt x="15784" y="1215"/>
                      </a:cubicBezTo>
                      <a:cubicBezTo>
                        <a:pt x="15768" y="1241"/>
                        <a:pt x="15742" y="1257"/>
                        <a:pt x="15714" y="1257"/>
                      </a:cubicBezTo>
                      <a:cubicBezTo>
                        <a:pt x="15707" y="1257"/>
                        <a:pt x="15701" y="1257"/>
                        <a:pt x="15694" y="1257"/>
                      </a:cubicBezTo>
                      <a:cubicBezTo>
                        <a:pt x="15668" y="1251"/>
                        <a:pt x="15633" y="1234"/>
                        <a:pt x="15623" y="1206"/>
                      </a:cubicBezTo>
                      <a:cubicBezTo>
                        <a:pt x="15617" y="1190"/>
                        <a:pt x="15623" y="1186"/>
                        <a:pt x="15636" y="1177"/>
                      </a:cubicBezTo>
                      <a:cubicBezTo>
                        <a:pt x="15642" y="1170"/>
                        <a:pt x="15652" y="1164"/>
                        <a:pt x="15659" y="1157"/>
                      </a:cubicBezTo>
                      <a:cubicBezTo>
                        <a:pt x="15691" y="1109"/>
                        <a:pt x="15655" y="1061"/>
                        <a:pt x="15607" y="1045"/>
                      </a:cubicBezTo>
                      <a:cubicBezTo>
                        <a:pt x="15591" y="1038"/>
                        <a:pt x="15575" y="1035"/>
                        <a:pt x="15562" y="1035"/>
                      </a:cubicBezTo>
                      <a:cubicBezTo>
                        <a:pt x="15526" y="1038"/>
                        <a:pt x="15491" y="1051"/>
                        <a:pt x="15466" y="1070"/>
                      </a:cubicBezTo>
                      <a:cubicBezTo>
                        <a:pt x="15427" y="1099"/>
                        <a:pt x="15394" y="1144"/>
                        <a:pt x="15391" y="1190"/>
                      </a:cubicBezTo>
                      <a:cubicBezTo>
                        <a:pt x="15385" y="1231"/>
                        <a:pt x="15407" y="1296"/>
                        <a:pt x="15453" y="1305"/>
                      </a:cubicBezTo>
                      <a:cubicBezTo>
                        <a:pt x="15456" y="1305"/>
                        <a:pt x="15459" y="1305"/>
                        <a:pt x="15462" y="1305"/>
                      </a:cubicBezTo>
                      <a:cubicBezTo>
                        <a:pt x="15482" y="1305"/>
                        <a:pt x="15498" y="1296"/>
                        <a:pt x="15514" y="1289"/>
                      </a:cubicBezTo>
                      <a:cubicBezTo>
                        <a:pt x="15523" y="1283"/>
                        <a:pt x="15533" y="1283"/>
                        <a:pt x="15543" y="1283"/>
                      </a:cubicBezTo>
                      <a:cubicBezTo>
                        <a:pt x="15559" y="1283"/>
                        <a:pt x="15572" y="1289"/>
                        <a:pt x="15585" y="1302"/>
                      </a:cubicBezTo>
                      <a:cubicBezTo>
                        <a:pt x="15604" y="1318"/>
                        <a:pt x="15626" y="1350"/>
                        <a:pt x="15623" y="1379"/>
                      </a:cubicBezTo>
                      <a:cubicBezTo>
                        <a:pt x="15617" y="1399"/>
                        <a:pt x="15598" y="1415"/>
                        <a:pt x="15578" y="1415"/>
                      </a:cubicBezTo>
                      <a:cubicBezTo>
                        <a:pt x="15565" y="1415"/>
                        <a:pt x="15556" y="1411"/>
                        <a:pt x="15549" y="1399"/>
                      </a:cubicBezTo>
                      <a:cubicBezTo>
                        <a:pt x="15536" y="1379"/>
                        <a:pt x="15530" y="1363"/>
                        <a:pt x="15504" y="1354"/>
                      </a:cubicBezTo>
                      <a:cubicBezTo>
                        <a:pt x="15498" y="1354"/>
                        <a:pt x="15491" y="1354"/>
                        <a:pt x="15488" y="1354"/>
                      </a:cubicBezTo>
                      <a:cubicBezTo>
                        <a:pt x="15469" y="1354"/>
                        <a:pt x="15453" y="1360"/>
                        <a:pt x="15443" y="1370"/>
                      </a:cubicBezTo>
                      <a:cubicBezTo>
                        <a:pt x="15407" y="1405"/>
                        <a:pt x="15411" y="1470"/>
                        <a:pt x="15456" y="1495"/>
                      </a:cubicBezTo>
                      <a:cubicBezTo>
                        <a:pt x="15475" y="1508"/>
                        <a:pt x="15504" y="1511"/>
                        <a:pt x="15533" y="1511"/>
                      </a:cubicBezTo>
                      <a:cubicBezTo>
                        <a:pt x="15562" y="1511"/>
                        <a:pt x="15591" y="1505"/>
                        <a:pt x="15614" y="1499"/>
                      </a:cubicBezTo>
                      <a:cubicBezTo>
                        <a:pt x="15662" y="1483"/>
                        <a:pt x="15707" y="1457"/>
                        <a:pt x="15758" y="1457"/>
                      </a:cubicBezTo>
                      <a:cubicBezTo>
                        <a:pt x="15765" y="1457"/>
                        <a:pt x="15775" y="1457"/>
                        <a:pt x="15781" y="1460"/>
                      </a:cubicBezTo>
                      <a:cubicBezTo>
                        <a:pt x="15836" y="1473"/>
                        <a:pt x="15884" y="1511"/>
                        <a:pt x="15900" y="1566"/>
                      </a:cubicBezTo>
                      <a:cubicBezTo>
                        <a:pt x="15910" y="1595"/>
                        <a:pt x="15907" y="1624"/>
                        <a:pt x="15887" y="1650"/>
                      </a:cubicBezTo>
                      <a:cubicBezTo>
                        <a:pt x="15871" y="1666"/>
                        <a:pt x="15849" y="1679"/>
                        <a:pt x="15823" y="1679"/>
                      </a:cubicBezTo>
                      <a:cubicBezTo>
                        <a:pt x="15816" y="1679"/>
                        <a:pt x="15807" y="1679"/>
                        <a:pt x="15800" y="1676"/>
                      </a:cubicBezTo>
                      <a:cubicBezTo>
                        <a:pt x="15758" y="1656"/>
                        <a:pt x="15804" y="1602"/>
                        <a:pt x="15791" y="1569"/>
                      </a:cubicBezTo>
                      <a:cubicBezTo>
                        <a:pt x="15781" y="1543"/>
                        <a:pt x="15755" y="1531"/>
                        <a:pt x="15730" y="1531"/>
                      </a:cubicBezTo>
                      <a:cubicBezTo>
                        <a:pt x="15707" y="1531"/>
                        <a:pt x="15688" y="1537"/>
                        <a:pt x="15671" y="1547"/>
                      </a:cubicBezTo>
                      <a:cubicBezTo>
                        <a:pt x="15630" y="1569"/>
                        <a:pt x="15594" y="1618"/>
                        <a:pt x="15604" y="1669"/>
                      </a:cubicBezTo>
                      <a:cubicBezTo>
                        <a:pt x="15604" y="1669"/>
                        <a:pt x="15607" y="1672"/>
                        <a:pt x="15610" y="1676"/>
                      </a:cubicBezTo>
                      <a:cubicBezTo>
                        <a:pt x="15614" y="1692"/>
                        <a:pt x="15620" y="1701"/>
                        <a:pt x="15630" y="1714"/>
                      </a:cubicBezTo>
                      <a:cubicBezTo>
                        <a:pt x="15614" y="1704"/>
                        <a:pt x="15598" y="1695"/>
                        <a:pt x="15582" y="1688"/>
                      </a:cubicBezTo>
                      <a:moveTo>
                        <a:pt x="16976" y="1611"/>
                      </a:moveTo>
                      <a:lnTo>
                        <a:pt x="16976" y="1611"/>
                      </a:lnTo>
                      <a:cubicBezTo>
                        <a:pt x="16963" y="1615"/>
                        <a:pt x="16947" y="1618"/>
                        <a:pt x="16931" y="1624"/>
                      </a:cubicBezTo>
                      <a:cubicBezTo>
                        <a:pt x="16918" y="1615"/>
                        <a:pt x="16905" y="1605"/>
                        <a:pt x="16892" y="1595"/>
                      </a:cubicBezTo>
                      <a:cubicBezTo>
                        <a:pt x="16883" y="1589"/>
                        <a:pt x="16873" y="1582"/>
                        <a:pt x="16863" y="1576"/>
                      </a:cubicBezTo>
                      <a:cubicBezTo>
                        <a:pt x="16831" y="1553"/>
                        <a:pt x="16799" y="1531"/>
                        <a:pt x="16760" y="1518"/>
                      </a:cubicBezTo>
                      <a:cubicBezTo>
                        <a:pt x="16718" y="1502"/>
                        <a:pt x="16680" y="1492"/>
                        <a:pt x="16638" y="1486"/>
                      </a:cubicBezTo>
                      <a:cubicBezTo>
                        <a:pt x="16483" y="1463"/>
                        <a:pt x="16328" y="1495"/>
                        <a:pt x="16187" y="1560"/>
                      </a:cubicBezTo>
                      <a:cubicBezTo>
                        <a:pt x="16039" y="1624"/>
                        <a:pt x="15903" y="1717"/>
                        <a:pt x="15752" y="1782"/>
                      </a:cubicBezTo>
                      <a:cubicBezTo>
                        <a:pt x="15752" y="1785"/>
                        <a:pt x="15749" y="1785"/>
                        <a:pt x="15746" y="1785"/>
                      </a:cubicBezTo>
                      <a:cubicBezTo>
                        <a:pt x="15736" y="1779"/>
                        <a:pt x="15726" y="1772"/>
                        <a:pt x="15720" y="1763"/>
                      </a:cubicBezTo>
                      <a:cubicBezTo>
                        <a:pt x="15701" y="1747"/>
                        <a:pt x="15684" y="1734"/>
                        <a:pt x="15675" y="1724"/>
                      </a:cubicBezTo>
                      <a:cubicBezTo>
                        <a:pt x="15671" y="1721"/>
                        <a:pt x="15671" y="1717"/>
                        <a:pt x="15668" y="1714"/>
                      </a:cubicBezTo>
                      <a:cubicBezTo>
                        <a:pt x="15652" y="1698"/>
                        <a:pt x="15633" y="1679"/>
                        <a:pt x="15633" y="1656"/>
                      </a:cubicBezTo>
                      <a:cubicBezTo>
                        <a:pt x="15630" y="1627"/>
                        <a:pt x="15646" y="1602"/>
                        <a:pt x="15665" y="1582"/>
                      </a:cubicBezTo>
                      <a:cubicBezTo>
                        <a:pt x="15681" y="1569"/>
                        <a:pt x="15701" y="1556"/>
                        <a:pt x="15723" y="1556"/>
                      </a:cubicBezTo>
                      <a:cubicBezTo>
                        <a:pt x="15730" y="1556"/>
                        <a:pt x="15736" y="1556"/>
                        <a:pt x="15742" y="1560"/>
                      </a:cubicBezTo>
                      <a:cubicBezTo>
                        <a:pt x="15768" y="1569"/>
                        <a:pt x="15768" y="1592"/>
                        <a:pt x="15762" y="1615"/>
                      </a:cubicBezTo>
                      <a:cubicBezTo>
                        <a:pt x="15755" y="1634"/>
                        <a:pt x="15749" y="1653"/>
                        <a:pt x="15758" y="1669"/>
                      </a:cubicBezTo>
                      <a:cubicBezTo>
                        <a:pt x="15765" y="1692"/>
                        <a:pt x="15791" y="1701"/>
                        <a:pt x="15813" y="1704"/>
                      </a:cubicBezTo>
                      <a:cubicBezTo>
                        <a:pt x="15816" y="1704"/>
                        <a:pt x="15820" y="1704"/>
                        <a:pt x="15823" y="1704"/>
                      </a:cubicBezTo>
                      <a:cubicBezTo>
                        <a:pt x="15849" y="1708"/>
                        <a:pt x="15874" y="1695"/>
                        <a:pt x="15894" y="1679"/>
                      </a:cubicBezTo>
                      <a:cubicBezTo>
                        <a:pt x="15968" y="1640"/>
                        <a:pt x="16035" y="1585"/>
                        <a:pt x="16110" y="1547"/>
                      </a:cubicBezTo>
                      <a:cubicBezTo>
                        <a:pt x="16209" y="1492"/>
                        <a:pt x="16319" y="1447"/>
                        <a:pt x="16432" y="1424"/>
                      </a:cubicBezTo>
                      <a:cubicBezTo>
                        <a:pt x="16548" y="1399"/>
                        <a:pt x="16673" y="1389"/>
                        <a:pt x="16786" y="1428"/>
                      </a:cubicBezTo>
                      <a:cubicBezTo>
                        <a:pt x="16889" y="1463"/>
                        <a:pt x="16976" y="1531"/>
                        <a:pt x="17063" y="1598"/>
                      </a:cubicBezTo>
                      <a:cubicBezTo>
                        <a:pt x="17034" y="1602"/>
                        <a:pt x="17005" y="1605"/>
                        <a:pt x="16976" y="1611"/>
                      </a:cubicBezTo>
                      <a:moveTo>
                        <a:pt x="17101" y="1595"/>
                      </a:moveTo>
                      <a:lnTo>
                        <a:pt x="17101" y="1595"/>
                      </a:lnTo>
                      <a:cubicBezTo>
                        <a:pt x="17095" y="1592"/>
                        <a:pt x="17089" y="1592"/>
                        <a:pt x="17085" y="1592"/>
                      </a:cubicBezTo>
                      <a:cubicBezTo>
                        <a:pt x="17079" y="1589"/>
                        <a:pt x="17076" y="1585"/>
                        <a:pt x="17069" y="1579"/>
                      </a:cubicBezTo>
                      <a:cubicBezTo>
                        <a:pt x="17002" y="1511"/>
                        <a:pt x="16921" y="1454"/>
                        <a:pt x="16831" y="1415"/>
                      </a:cubicBezTo>
                      <a:cubicBezTo>
                        <a:pt x="16824" y="1415"/>
                        <a:pt x="16818" y="1411"/>
                        <a:pt x="16812" y="1408"/>
                      </a:cubicBezTo>
                      <a:cubicBezTo>
                        <a:pt x="16651" y="1347"/>
                        <a:pt x="16470" y="1367"/>
                        <a:pt x="16309" y="1418"/>
                      </a:cubicBezTo>
                      <a:cubicBezTo>
                        <a:pt x="16219" y="1447"/>
                        <a:pt x="16135" y="1486"/>
                        <a:pt x="16055" y="1534"/>
                      </a:cubicBezTo>
                      <a:cubicBezTo>
                        <a:pt x="16007" y="1560"/>
                        <a:pt x="15978" y="1582"/>
                        <a:pt x="15932" y="1611"/>
                      </a:cubicBezTo>
                      <a:cubicBezTo>
                        <a:pt x="15936" y="1582"/>
                        <a:pt x="15932" y="1556"/>
                        <a:pt x="15919" y="1534"/>
                      </a:cubicBezTo>
                      <a:cubicBezTo>
                        <a:pt x="15955" y="1524"/>
                        <a:pt x="16058" y="1499"/>
                        <a:pt x="16071" y="1495"/>
                      </a:cubicBezTo>
                      <a:cubicBezTo>
                        <a:pt x="16126" y="1483"/>
                        <a:pt x="16358" y="1386"/>
                        <a:pt x="16422" y="1363"/>
                      </a:cubicBezTo>
                      <a:cubicBezTo>
                        <a:pt x="16576" y="1315"/>
                        <a:pt x="16744" y="1328"/>
                        <a:pt x="16896" y="1376"/>
                      </a:cubicBezTo>
                      <a:cubicBezTo>
                        <a:pt x="17018" y="1415"/>
                        <a:pt x="17143" y="1486"/>
                        <a:pt x="17208" y="1598"/>
                      </a:cubicBezTo>
                      <a:cubicBezTo>
                        <a:pt x="17172" y="1598"/>
                        <a:pt x="17137" y="1595"/>
                        <a:pt x="17101" y="1595"/>
                      </a:cubicBezTo>
                      <a:moveTo>
                        <a:pt x="17246" y="1602"/>
                      </a:moveTo>
                      <a:lnTo>
                        <a:pt x="17246" y="1602"/>
                      </a:lnTo>
                      <a:cubicBezTo>
                        <a:pt x="17243" y="1602"/>
                        <a:pt x="17240" y="1602"/>
                        <a:pt x="17237" y="1598"/>
                      </a:cubicBezTo>
                      <a:cubicBezTo>
                        <a:pt x="17233" y="1598"/>
                        <a:pt x="17233" y="1595"/>
                        <a:pt x="17230" y="1592"/>
                      </a:cubicBezTo>
                      <a:cubicBezTo>
                        <a:pt x="17176" y="1499"/>
                        <a:pt x="17089" y="1418"/>
                        <a:pt x="16985" y="1376"/>
                      </a:cubicBezTo>
                      <a:cubicBezTo>
                        <a:pt x="16915" y="1347"/>
                        <a:pt x="16837" y="1325"/>
                        <a:pt x="16760" y="1309"/>
                      </a:cubicBezTo>
                      <a:cubicBezTo>
                        <a:pt x="16763" y="1309"/>
                        <a:pt x="16763" y="1309"/>
                        <a:pt x="16767" y="1309"/>
                      </a:cubicBezTo>
                      <a:cubicBezTo>
                        <a:pt x="16850" y="1312"/>
                        <a:pt x="16937" y="1315"/>
                        <a:pt x="17015" y="1347"/>
                      </a:cubicBezTo>
                      <a:cubicBezTo>
                        <a:pt x="17085" y="1379"/>
                        <a:pt x="17150" y="1424"/>
                        <a:pt x="17208" y="1479"/>
                      </a:cubicBezTo>
                      <a:cubicBezTo>
                        <a:pt x="17233" y="1505"/>
                        <a:pt x="17262" y="1534"/>
                        <a:pt x="17282" y="1563"/>
                      </a:cubicBezTo>
                      <a:cubicBezTo>
                        <a:pt x="17282" y="1566"/>
                        <a:pt x="17285" y="1566"/>
                        <a:pt x="17285" y="1566"/>
                      </a:cubicBezTo>
                      <a:cubicBezTo>
                        <a:pt x="17295" y="1582"/>
                        <a:pt x="17301" y="1598"/>
                        <a:pt x="17308" y="1615"/>
                      </a:cubicBezTo>
                      <a:cubicBezTo>
                        <a:pt x="17288" y="1611"/>
                        <a:pt x="17266" y="1608"/>
                        <a:pt x="17246" y="1602"/>
                      </a:cubicBezTo>
                      <a:moveTo>
                        <a:pt x="17504" y="1688"/>
                      </a:moveTo>
                      <a:lnTo>
                        <a:pt x="17504" y="1688"/>
                      </a:lnTo>
                      <a:cubicBezTo>
                        <a:pt x="17446" y="1656"/>
                        <a:pt x="17391" y="1637"/>
                        <a:pt x="17327" y="1621"/>
                      </a:cubicBezTo>
                      <a:cubicBezTo>
                        <a:pt x="17330" y="1618"/>
                        <a:pt x="17321" y="1598"/>
                        <a:pt x="17308" y="1576"/>
                      </a:cubicBezTo>
                      <a:cubicBezTo>
                        <a:pt x="17372" y="1592"/>
                        <a:pt x="17424" y="1598"/>
                        <a:pt x="17488" y="1572"/>
                      </a:cubicBezTo>
                      <a:cubicBezTo>
                        <a:pt x="17556" y="1543"/>
                        <a:pt x="17636" y="1483"/>
                        <a:pt x="17713" y="1515"/>
                      </a:cubicBezTo>
                      <a:cubicBezTo>
                        <a:pt x="17717" y="1515"/>
                        <a:pt x="17717" y="1508"/>
                        <a:pt x="17717" y="1508"/>
                      </a:cubicBezTo>
                      <a:cubicBezTo>
                        <a:pt x="17665" y="1479"/>
                        <a:pt x="17610" y="1495"/>
                        <a:pt x="17562" y="1518"/>
                      </a:cubicBezTo>
                      <a:cubicBezTo>
                        <a:pt x="17523" y="1534"/>
                        <a:pt x="17485" y="1553"/>
                        <a:pt x="17446" y="1563"/>
                      </a:cubicBezTo>
                      <a:cubicBezTo>
                        <a:pt x="17395" y="1576"/>
                        <a:pt x="17346" y="1563"/>
                        <a:pt x="17295" y="1550"/>
                      </a:cubicBezTo>
                      <a:lnTo>
                        <a:pt x="17295" y="1550"/>
                      </a:lnTo>
                      <a:cubicBezTo>
                        <a:pt x="17285" y="1531"/>
                        <a:pt x="17275" y="1515"/>
                        <a:pt x="17272" y="1515"/>
                      </a:cubicBezTo>
                      <a:cubicBezTo>
                        <a:pt x="17243" y="1466"/>
                        <a:pt x="17198" y="1424"/>
                        <a:pt x="17156" y="1392"/>
                      </a:cubicBezTo>
                      <a:cubicBezTo>
                        <a:pt x="17140" y="1379"/>
                        <a:pt x="17124" y="1370"/>
                        <a:pt x="17111" y="1360"/>
                      </a:cubicBezTo>
                      <a:cubicBezTo>
                        <a:pt x="17153" y="1341"/>
                        <a:pt x="17185" y="1305"/>
                        <a:pt x="17211" y="1263"/>
                      </a:cubicBezTo>
                      <a:cubicBezTo>
                        <a:pt x="17230" y="1238"/>
                        <a:pt x="17243" y="1206"/>
                        <a:pt x="17256" y="1177"/>
                      </a:cubicBezTo>
                      <a:cubicBezTo>
                        <a:pt x="17269" y="1151"/>
                        <a:pt x="17282" y="1122"/>
                        <a:pt x="17304" y="1106"/>
                      </a:cubicBezTo>
                      <a:cubicBezTo>
                        <a:pt x="17317" y="1099"/>
                        <a:pt x="17333" y="1096"/>
                        <a:pt x="17346" y="1086"/>
                      </a:cubicBezTo>
                      <a:cubicBezTo>
                        <a:pt x="17349" y="1086"/>
                        <a:pt x="17346" y="1083"/>
                        <a:pt x="17346" y="1080"/>
                      </a:cubicBezTo>
                      <a:cubicBezTo>
                        <a:pt x="17282" y="1077"/>
                        <a:pt x="17256" y="1131"/>
                        <a:pt x="17230" y="1180"/>
                      </a:cubicBezTo>
                      <a:cubicBezTo>
                        <a:pt x="17198" y="1251"/>
                        <a:pt x="17156" y="1315"/>
                        <a:pt x="17082" y="1344"/>
                      </a:cubicBezTo>
                      <a:cubicBezTo>
                        <a:pt x="17072" y="1338"/>
                        <a:pt x="17063" y="1331"/>
                        <a:pt x="17050" y="1328"/>
                      </a:cubicBezTo>
                      <a:cubicBezTo>
                        <a:pt x="17044" y="1325"/>
                        <a:pt x="17015" y="1315"/>
                        <a:pt x="17011" y="1312"/>
                      </a:cubicBezTo>
                      <a:cubicBezTo>
                        <a:pt x="17005" y="1292"/>
                        <a:pt x="16995" y="1273"/>
                        <a:pt x="16985" y="1257"/>
                      </a:cubicBezTo>
                      <a:cubicBezTo>
                        <a:pt x="17047" y="1267"/>
                        <a:pt x="17124" y="1212"/>
                        <a:pt x="17163" y="1170"/>
                      </a:cubicBezTo>
                      <a:cubicBezTo>
                        <a:pt x="17192" y="1138"/>
                        <a:pt x="17217" y="1099"/>
                        <a:pt x="17237" y="1064"/>
                      </a:cubicBezTo>
                      <a:cubicBezTo>
                        <a:pt x="17250" y="1041"/>
                        <a:pt x="17256" y="1019"/>
                        <a:pt x="17269" y="999"/>
                      </a:cubicBezTo>
                      <a:cubicBezTo>
                        <a:pt x="17292" y="962"/>
                        <a:pt x="17349" y="930"/>
                        <a:pt x="17385" y="977"/>
                      </a:cubicBezTo>
                      <a:cubicBezTo>
                        <a:pt x="17388" y="983"/>
                        <a:pt x="17395" y="986"/>
                        <a:pt x="17401" y="980"/>
                      </a:cubicBezTo>
                      <a:cubicBezTo>
                        <a:pt x="17440" y="943"/>
                        <a:pt x="17523" y="949"/>
                        <a:pt x="17552" y="996"/>
                      </a:cubicBezTo>
                      <a:cubicBezTo>
                        <a:pt x="17556" y="1003"/>
                        <a:pt x="17562" y="996"/>
                        <a:pt x="17559" y="990"/>
                      </a:cubicBezTo>
                      <a:cubicBezTo>
                        <a:pt x="17533" y="930"/>
                        <a:pt x="17446" y="923"/>
                        <a:pt x="17395" y="959"/>
                      </a:cubicBezTo>
                      <a:cubicBezTo>
                        <a:pt x="17343" y="901"/>
                        <a:pt x="17269" y="949"/>
                        <a:pt x="17240" y="1009"/>
                      </a:cubicBezTo>
                      <a:cubicBezTo>
                        <a:pt x="17214" y="1061"/>
                        <a:pt x="17182" y="1115"/>
                        <a:pt x="17140" y="1161"/>
                      </a:cubicBezTo>
                      <a:cubicBezTo>
                        <a:pt x="17108" y="1196"/>
                        <a:pt x="17031" y="1251"/>
                        <a:pt x="16979" y="1234"/>
                      </a:cubicBezTo>
                      <a:cubicBezTo>
                        <a:pt x="16976" y="1231"/>
                        <a:pt x="16973" y="1234"/>
                        <a:pt x="16969" y="1234"/>
                      </a:cubicBezTo>
                      <a:cubicBezTo>
                        <a:pt x="16934" y="1180"/>
                        <a:pt x="16886" y="1128"/>
                        <a:pt x="16831" y="1090"/>
                      </a:cubicBezTo>
                      <a:cubicBezTo>
                        <a:pt x="16840" y="1090"/>
                        <a:pt x="16853" y="1086"/>
                        <a:pt x="16863" y="1080"/>
                      </a:cubicBezTo>
                      <a:cubicBezTo>
                        <a:pt x="16892" y="1067"/>
                        <a:pt x="16908" y="1041"/>
                        <a:pt x="16921" y="1016"/>
                      </a:cubicBezTo>
                      <a:cubicBezTo>
                        <a:pt x="16931" y="990"/>
                        <a:pt x="16940" y="964"/>
                        <a:pt x="16956" y="943"/>
                      </a:cubicBezTo>
                      <a:cubicBezTo>
                        <a:pt x="16960" y="939"/>
                        <a:pt x="16963" y="936"/>
                        <a:pt x="16966" y="933"/>
                      </a:cubicBezTo>
                      <a:cubicBezTo>
                        <a:pt x="16973" y="936"/>
                        <a:pt x="16976" y="939"/>
                        <a:pt x="16982" y="939"/>
                      </a:cubicBezTo>
                      <a:cubicBezTo>
                        <a:pt x="16985" y="930"/>
                        <a:pt x="16995" y="917"/>
                        <a:pt x="17005" y="910"/>
                      </a:cubicBezTo>
                      <a:cubicBezTo>
                        <a:pt x="17005" y="910"/>
                        <a:pt x="17002" y="910"/>
                        <a:pt x="17002" y="907"/>
                      </a:cubicBezTo>
                      <a:lnTo>
                        <a:pt x="17005" y="907"/>
                      </a:lnTo>
                      <a:cubicBezTo>
                        <a:pt x="17031" y="891"/>
                        <a:pt x="17072" y="875"/>
                        <a:pt x="17101" y="891"/>
                      </a:cubicBezTo>
                      <a:cubicBezTo>
                        <a:pt x="17134" y="910"/>
                        <a:pt x="17137" y="977"/>
                        <a:pt x="17105" y="999"/>
                      </a:cubicBezTo>
                      <a:cubicBezTo>
                        <a:pt x="17089" y="1009"/>
                        <a:pt x="17063" y="1006"/>
                        <a:pt x="17040" y="999"/>
                      </a:cubicBezTo>
                      <a:cubicBezTo>
                        <a:pt x="17031" y="996"/>
                        <a:pt x="17024" y="990"/>
                        <a:pt x="17015" y="983"/>
                      </a:cubicBezTo>
                      <a:cubicBezTo>
                        <a:pt x="17008" y="977"/>
                        <a:pt x="17005" y="977"/>
                        <a:pt x="16998" y="977"/>
                      </a:cubicBezTo>
                      <a:cubicBezTo>
                        <a:pt x="16979" y="980"/>
                        <a:pt x="16966" y="1009"/>
                        <a:pt x="16963" y="1022"/>
                      </a:cubicBezTo>
                      <a:cubicBezTo>
                        <a:pt x="16960" y="1045"/>
                        <a:pt x="16966" y="1074"/>
                        <a:pt x="16979" y="1090"/>
                      </a:cubicBezTo>
                      <a:cubicBezTo>
                        <a:pt x="17011" y="1128"/>
                        <a:pt x="17072" y="1109"/>
                        <a:pt x="17108" y="1090"/>
                      </a:cubicBezTo>
                      <a:cubicBezTo>
                        <a:pt x="17160" y="1061"/>
                        <a:pt x="17185" y="1012"/>
                        <a:pt x="17208" y="962"/>
                      </a:cubicBezTo>
                      <a:cubicBezTo>
                        <a:pt x="17224" y="923"/>
                        <a:pt x="17246" y="888"/>
                        <a:pt x="17275" y="859"/>
                      </a:cubicBezTo>
                      <a:cubicBezTo>
                        <a:pt x="17279" y="859"/>
                        <a:pt x="17282" y="859"/>
                        <a:pt x="17285" y="859"/>
                      </a:cubicBezTo>
                      <a:cubicBezTo>
                        <a:pt x="17285" y="852"/>
                        <a:pt x="17288" y="849"/>
                        <a:pt x="17288" y="846"/>
                      </a:cubicBezTo>
                      <a:cubicBezTo>
                        <a:pt x="17298" y="836"/>
                        <a:pt x="17311" y="827"/>
                        <a:pt x="17321" y="820"/>
                      </a:cubicBezTo>
                      <a:cubicBezTo>
                        <a:pt x="17349" y="807"/>
                        <a:pt x="17378" y="801"/>
                        <a:pt x="17407" y="814"/>
                      </a:cubicBezTo>
                      <a:cubicBezTo>
                        <a:pt x="17443" y="833"/>
                        <a:pt x="17440" y="869"/>
                        <a:pt x="17453" y="901"/>
                      </a:cubicBezTo>
                      <a:cubicBezTo>
                        <a:pt x="17453" y="910"/>
                        <a:pt x="17462" y="914"/>
                        <a:pt x="17469" y="910"/>
                      </a:cubicBezTo>
                      <a:cubicBezTo>
                        <a:pt x="17494" y="904"/>
                        <a:pt x="17527" y="901"/>
                        <a:pt x="17552" y="914"/>
                      </a:cubicBezTo>
                      <a:cubicBezTo>
                        <a:pt x="17585" y="926"/>
                        <a:pt x="17607" y="955"/>
                        <a:pt x="17610" y="986"/>
                      </a:cubicBezTo>
                      <a:cubicBezTo>
                        <a:pt x="17613" y="1016"/>
                        <a:pt x="17613" y="1038"/>
                        <a:pt x="17636" y="1058"/>
                      </a:cubicBezTo>
                      <a:cubicBezTo>
                        <a:pt x="17659" y="1074"/>
                        <a:pt x="17688" y="1083"/>
                        <a:pt x="17701" y="1109"/>
                      </a:cubicBezTo>
                      <a:cubicBezTo>
                        <a:pt x="17710" y="1125"/>
                        <a:pt x="17717" y="1141"/>
                        <a:pt x="17720" y="1161"/>
                      </a:cubicBezTo>
                      <a:lnTo>
                        <a:pt x="17720" y="1161"/>
                      </a:lnTo>
                      <a:lnTo>
                        <a:pt x="17720" y="1161"/>
                      </a:lnTo>
                      <a:cubicBezTo>
                        <a:pt x="17720" y="1164"/>
                        <a:pt x="17713" y="1167"/>
                        <a:pt x="17713" y="1180"/>
                      </a:cubicBezTo>
                      <a:cubicBezTo>
                        <a:pt x="17707" y="1225"/>
                        <a:pt x="17675" y="1254"/>
                        <a:pt x="17633" y="1257"/>
                      </a:cubicBezTo>
                      <a:cubicBezTo>
                        <a:pt x="17626" y="1257"/>
                        <a:pt x="17623" y="1257"/>
                        <a:pt x="17617" y="1257"/>
                      </a:cubicBezTo>
                      <a:cubicBezTo>
                        <a:pt x="17591" y="1251"/>
                        <a:pt x="17556" y="1234"/>
                        <a:pt x="17546" y="1206"/>
                      </a:cubicBezTo>
                      <a:cubicBezTo>
                        <a:pt x="17540" y="1190"/>
                        <a:pt x="17546" y="1186"/>
                        <a:pt x="17559" y="1177"/>
                      </a:cubicBezTo>
                      <a:cubicBezTo>
                        <a:pt x="17565" y="1170"/>
                        <a:pt x="17575" y="1164"/>
                        <a:pt x="17581" y="1157"/>
                      </a:cubicBezTo>
                      <a:cubicBezTo>
                        <a:pt x="17613" y="1109"/>
                        <a:pt x="17578" y="1061"/>
                        <a:pt x="17530" y="1045"/>
                      </a:cubicBezTo>
                      <a:cubicBezTo>
                        <a:pt x="17514" y="1038"/>
                        <a:pt x="17497" y="1035"/>
                        <a:pt x="17485" y="1035"/>
                      </a:cubicBezTo>
                      <a:cubicBezTo>
                        <a:pt x="17449" y="1038"/>
                        <a:pt x="17414" y="1051"/>
                        <a:pt x="17388" y="1070"/>
                      </a:cubicBezTo>
                      <a:cubicBezTo>
                        <a:pt x="17349" y="1099"/>
                        <a:pt x="17317" y="1144"/>
                        <a:pt x="17314" y="1190"/>
                      </a:cubicBezTo>
                      <a:cubicBezTo>
                        <a:pt x="17308" y="1231"/>
                        <a:pt x="17330" y="1296"/>
                        <a:pt x="17375" y="1305"/>
                      </a:cubicBezTo>
                      <a:cubicBezTo>
                        <a:pt x="17378" y="1305"/>
                        <a:pt x="17382" y="1305"/>
                        <a:pt x="17385" y="1305"/>
                      </a:cubicBezTo>
                      <a:cubicBezTo>
                        <a:pt x="17404" y="1305"/>
                        <a:pt x="17420" y="1296"/>
                        <a:pt x="17437" y="1289"/>
                      </a:cubicBezTo>
                      <a:cubicBezTo>
                        <a:pt x="17446" y="1283"/>
                        <a:pt x="17456" y="1283"/>
                        <a:pt x="17465" y="1283"/>
                      </a:cubicBezTo>
                      <a:cubicBezTo>
                        <a:pt x="17481" y="1283"/>
                        <a:pt x="17494" y="1289"/>
                        <a:pt x="17507" y="1302"/>
                      </a:cubicBezTo>
                      <a:cubicBezTo>
                        <a:pt x="17527" y="1318"/>
                        <a:pt x="17549" y="1350"/>
                        <a:pt x="17546" y="1379"/>
                      </a:cubicBezTo>
                      <a:cubicBezTo>
                        <a:pt x="17540" y="1399"/>
                        <a:pt x="17520" y="1415"/>
                        <a:pt x="17501" y="1415"/>
                      </a:cubicBezTo>
                      <a:cubicBezTo>
                        <a:pt x="17488" y="1415"/>
                        <a:pt x="17478" y="1411"/>
                        <a:pt x="17472" y="1399"/>
                      </a:cubicBezTo>
                      <a:cubicBezTo>
                        <a:pt x="17459" y="1379"/>
                        <a:pt x="17453" y="1363"/>
                        <a:pt x="17427" y="1354"/>
                      </a:cubicBezTo>
                      <a:cubicBezTo>
                        <a:pt x="17420" y="1354"/>
                        <a:pt x="17414" y="1354"/>
                        <a:pt x="17411" y="1354"/>
                      </a:cubicBezTo>
                      <a:cubicBezTo>
                        <a:pt x="17391" y="1354"/>
                        <a:pt x="17375" y="1360"/>
                        <a:pt x="17365" y="1370"/>
                      </a:cubicBezTo>
                      <a:cubicBezTo>
                        <a:pt x="17330" y="1405"/>
                        <a:pt x="17333" y="1470"/>
                        <a:pt x="17378" y="1495"/>
                      </a:cubicBezTo>
                      <a:cubicBezTo>
                        <a:pt x="17398" y="1508"/>
                        <a:pt x="17427" y="1511"/>
                        <a:pt x="17456" y="1511"/>
                      </a:cubicBezTo>
                      <a:cubicBezTo>
                        <a:pt x="17485" y="1511"/>
                        <a:pt x="17514" y="1505"/>
                        <a:pt x="17536" y="1499"/>
                      </a:cubicBezTo>
                      <a:cubicBezTo>
                        <a:pt x="17585" y="1483"/>
                        <a:pt x="17630" y="1457"/>
                        <a:pt x="17681" y="1457"/>
                      </a:cubicBezTo>
                      <a:cubicBezTo>
                        <a:pt x="17688" y="1457"/>
                        <a:pt x="17697" y="1457"/>
                        <a:pt x="17704" y="1460"/>
                      </a:cubicBezTo>
                      <a:cubicBezTo>
                        <a:pt x="17758" y="1473"/>
                        <a:pt x="17807" y="1511"/>
                        <a:pt x="17823" y="1566"/>
                      </a:cubicBezTo>
                      <a:cubicBezTo>
                        <a:pt x="17833" y="1595"/>
                        <a:pt x="17829" y="1624"/>
                        <a:pt x="17810" y="1650"/>
                      </a:cubicBezTo>
                      <a:cubicBezTo>
                        <a:pt x="17794" y="1666"/>
                        <a:pt x="17771" y="1679"/>
                        <a:pt x="17746" y="1679"/>
                      </a:cubicBezTo>
                      <a:cubicBezTo>
                        <a:pt x="17739" y="1679"/>
                        <a:pt x="17729" y="1679"/>
                        <a:pt x="17723" y="1676"/>
                      </a:cubicBezTo>
                      <a:cubicBezTo>
                        <a:pt x="17681" y="1656"/>
                        <a:pt x="17726" y="1602"/>
                        <a:pt x="17713" y="1569"/>
                      </a:cubicBezTo>
                      <a:cubicBezTo>
                        <a:pt x="17704" y="1543"/>
                        <a:pt x="17678" y="1531"/>
                        <a:pt x="17652" y="1531"/>
                      </a:cubicBezTo>
                      <a:cubicBezTo>
                        <a:pt x="17630" y="1531"/>
                        <a:pt x="17610" y="1537"/>
                        <a:pt x="17594" y="1547"/>
                      </a:cubicBezTo>
                      <a:cubicBezTo>
                        <a:pt x="17552" y="1569"/>
                        <a:pt x="17517" y="1618"/>
                        <a:pt x="17527" y="1669"/>
                      </a:cubicBezTo>
                      <a:cubicBezTo>
                        <a:pt x="17527" y="1669"/>
                        <a:pt x="17530" y="1672"/>
                        <a:pt x="17533" y="1676"/>
                      </a:cubicBezTo>
                      <a:cubicBezTo>
                        <a:pt x="17536" y="1692"/>
                        <a:pt x="17543" y="1701"/>
                        <a:pt x="17552" y="1714"/>
                      </a:cubicBezTo>
                      <a:cubicBezTo>
                        <a:pt x="17536" y="1704"/>
                        <a:pt x="17520" y="1695"/>
                        <a:pt x="17504" y="1688"/>
                      </a:cubicBezTo>
                      <a:moveTo>
                        <a:pt x="18899" y="1611"/>
                      </a:moveTo>
                      <a:lnTo>
                        <a:pt x="18899" y="1611"/>
                      </a:lnTo>
                      <a:cubicBezTo>
                        <a:pt x="18886" y="1615"/>
                        <a:pt x="18870" y="1618"/>
                        <a:pt x="18853" y="1624"/>
                      </a:cubicBezTo>
                      <a:cubicBezTo>
                        <a:pt x="18841" y="1615"/>
                        <a:pt x="18828" y="1605"/>
                        <a:pt x="18815" y="1595"/>
                      </a:cubicBezTo>
                      <a:cubicBezTo>
                        <a:pt x="18805" y="1589"/>
                        <a:pt x="18795" y="1582"/>
                        <a:pt x="18786" y="1576"/>
                      </a:cubicBezTo>
                      <a:cubicBezTo>
                        <a:pt x="18754" y="1553"/>
                        <a:pt x="18721" y="1531"/>
                        <a:pt x="18683" y="1518"/>
                      </a:cubicBezTo>
                      <a:cubicBezTo>
                        <a:pt x="18641" y="1502"/>
                        <a:pt x="18602" y="1492"/>
                        <a:pt x="18560" y="1486"/>
                      </a:cubicBezTo>
                      <a:cubicBezTo>
                        <a:pt x="18406" y="1463"/>
                        <a:pt x="18251" y="1495"/>
                        <a:pt x="18110" y="1560"/>
                      </a:cubicBezTo>
                      <a:cubicBezTo>
                        <a:pt x="17961" y="1624"/>
                        <a:pt x="17826" y="1717"/>
                        <a:pt x="17675" y="1782"/>
                      </a:cubicBezTo>
                      <a:cubicBezTo>
                        <a:pt x="17675" y="1785"/>
                        <a:pt x="17672" y="1785"/>
                        <a:pt x="17668" y="1785"/>
                      </a:cubicBezTo>
                      <a:cubicBezTo>
                        <a:pt x="17659" y="1779"/>
                        <a:pt x="17649" y="1772"/>
                        <a:pt x="17642" y="1763"/>
                      </a:cubicBezTo>
                      <a:cubicBezTo>
                        <a:pt x="17623" y="1747"/>
                        <a:pt x="17607" y="1734"/>
                        <a:pt x="17597" y="1724"/>
                      </a:cubicBezTo>
                      <a:cubicBezTo>
                        <a:pt x="17594" y="1721"/>
                        <a:pt x="17594" y="1717"/>
                        <a:pt x="17591" y="1714"/>
                      </a:cubicBezTo>
                      <a:cubicBezTo>
                        <a:pt x="17575" y="1698"/>
                        <a:pt x="17556" y="1679"/>
                        <a:pt x="17556" y="1656"/>
                      </a:cubicBezTo>
                      <a:cubicBezTo>
                        <a:pt x="17552" y="1627"/>
                        <a:pt x="17569" y="1602"/>
                        <a:pt x="17588" y="1582"/>
                      </a:cubicBezTo>
                      <a:cubicBezTo>
                        <a:pt x="17604" y="1569"/>
                        <a:pt x="17623" y="1556"/>
                        <a:pt x="17646" y="1556"/>
                      </a:cubicBezTo>
                      <a:cubicBezTo>
                        <a:pt x="17652" y="1556"/>
                        <a:pt x="17659" y="1556"/>
                        <a:pt x="17665" y="1560"/>
                      </a:cubicBezTo>
                      <a:cubicBezTo>
                        <a:pt x="17691" y="1569"/>
                        <a:pt x="17691" y="1592"/>
                        <a:pt x="17685" y="1615"/>
                      </a:cubicBezTo>
                      <a:cubicBezTo>
                        <a:pt x="17678" y="1634"/>
                        <a:pt x="17672" y="1653"/>
                        <a:pt x="17681" y="1669"/>
                      </a:cubicBezTo>
                      <a:cubicBezTo>
                        <a:pt x="17688" y="1692"/>
                        <a:pt x="17713" y="1701"/>
                        <a:pt x="17736" y="1704"/>
                      </a:cubicBezTo>
                      <a:cubicBezTo>
                        <a:pt x="17739" y="1704"/>
                        <a:pt x="17742" y="1704"/>
                        <a:pt x="17746" y="1704"/>
                      </a:cubicBezTo>
                      <a:cubicBezTo>
                        <a:pt x="17771" y="1708"/>
                        <a:pt x="17797" y="1695"/>
                        <a:pt x="17817" y="1679"/>
                      </a:cubicBezTo>
                      <a:cubicBezTo>
                        <a:pt x="17890" y="1640"/>
                        <a:pt x="17958" y="1585"/>
                        <a:pt x="18032" y="1547"/>
                      </a:cubicBezTo>
                      <a:cubicBezTo>
                        <a:pt x="18132" y="1492"/>
                        <a:pt x="18242" y="1447"/>
                        <a:pt x="18354" y="1424"/>
                      </a:cubicBezTo>
                      <a:cubicBezTo>
                        <a:pt x="18470" y="1399"/>
                        <a:pt x="18596" y="1389"/>
                        <a:pt x="18708" y="1428"/>
                      </a:cubicBezTo>
                      <a:cubicBezTo>
                        <a:pt x="18811" y="1463"/>
                        <a:pt x="18899" y="1531"/>
                        <a:pt x="18986" y="1598"/>
                      </a:cubicBezTo>
                      <a:cubicBezTo>
                        <a:pt x="18956" y="1602"/>
                        <a:pt x="18927" y="1605"/>
                        <a:pt x="18899" y="1611"/>
                      </a:cubicBezTo>
                      <a:moveTo>
                        <a:pt x="19024" y="1595"/>
                      </a:moveTo>
                      <a:lnTo>
                        <a:pt x="19024" y="1595"/>
                      </a:lnTo>
                      <a:cubicBezTo>
                        <a:pt x="19018" y="1592"/>
                        <a:pt x="19011" y="1592"/>
                        <a:pt x="19008" y="1592"/>
                      </a:cubicBezTo>
                      <a:cubicBezTo>
                        <a:pt x="19002" y="1589"/>
                        <a:pt x="18999" y="1585"/>
                        <a:pt x="18992" y="1579"/>
                      </a:cubicBezTo>
                      <a:cubicBezTo>
                        <a:pt x="18924" y="1511"/>
                        <a:pt x="18844" y="1454"/>
                        <a:pt x="18754" y="1415"/>
                      </a:cubicBezTo>
                      <a:cubicBezTo>
                        <a:pt x="18747" y="1415"/>
                        <a:pt x="18741" y="1411"/>
                        <a:pt x="18734" y="1408"/>
                      </a:cubicBezTo>
                      <a:cubicBezTo>
                        <a:pt x="18573" y="1347"/>
                        <a:pt x="18393" y="1367"/>
                        <a:pt x="18232" y="1418"/>
                      </a:cubicBezTo>
                      <a:cubicBezTo>
                        <a:pt x="18142" y="1447"/>
                        <a:pt x="18058" y="1486"/>
                        <a:pt x="17978" y="1534"/>
                      </a:cubicBezTo>
                      <a:cubicBezTo>
                        <a:pt x="17932" y="1560"/>
                        <a:pt x="17900" y="1582"/>
                        <a:pt x="17855" y="1611"/>
                      </a:cubicBezTo>
                      <a:cubicBezTo>
                        <a:pt x="17858" y="1582"/>
                        <a:pt x="17855" y="1556"/>
                        <a:pt x="17842" y="1534"/>
                      </a:cubicBezTo>
                      <a:cubicBezTo>
                        <a:pt x="17878" y="1524"/>
                        <a:pt x="17981" y="1499"/>
                        <a:pt x="17994" y="1495"/>
                      </a:cubicBezTo>
                      <a:cubicBezTo>
                        <a:pt x="18048" y="1483"/>
                        <a:pt x="18280" y="1386"/>
                        <a:pt x="18345" y="1363"/>
                      </a:cubicBezTo>
                      <a:cubicBezTo>
                        <a:pt x="18499" y="1315"/>
                        <a:pt x="18667" y="1328"/>
                        <a:pt x="18818" y="1376"/>
                      </a:cubicBezTo>
                      <a:cubicBezTo>
                        <a:pt x="18940" y="1415"/>
                        <a:pt x="19066" y="1486"/>
                        <a:pt x="19131" y="1598"/>
                      </a:cubicBezTo>
                      <a:cubicBezTo>
                        <a:pt x="19095" y="1598"/>
                        <a:pt x="19060" y="1595"/>
                        <a:pt x="19024" y="1595"/>
                      </a:cubicBezTo>
                      <a:moveTo>
                        <a:pt x="19169" y="1602"/>
                      </a:moveTo>
                      <a:lnTo>
                        <a:pt x="19169" y="1602"/>
                      </a:lnTo>
                      <a:cubicBezTo>
                        <a:pt x="19166" y="1602"/>
                        <a:pt x="19163" y="1602"/>
                        <a:pt x="19159" y="1598"/>
                      </a:cubicBezTo>
                      <a:cubicBezTo>
                        <a:pt x="19156" y="1598"/>
                        <a:pt x="19156" y="1595"/>
                        <a:pt x="19153" y="1592"/>
                      </a:cubicBezTo>
                      <a:cubicBezTo>
                        <a:pt x="19098" y="1499"/>
                        <a:pt x="19011" y="1418"/>
                        <a:pt x="18908" y="1376"/>
                      </a:cubicBezTo>
                      <a:cubicBezTo>
                        <a:pt x="18837" y="1347"/>
                        <a:pt x="18760" y="1325"/>
                        <a:pt x="18683" y="1309"/>
                      </a:cubicBezTo>
                      <a:cubicBezTo>
                        <a:pt x="18686" y="1309"/>
                        <a:pt x="18686" y="1309"/>
                        <a:pt x="18689" y="1309"/>
                      </a:cubicBezTo>
                      <a:cubicBezTo>
                        <a:pt x="18773" y="1312"/>
                        <a:pt x="18860" y="1315"/>
                        <a:pt x="18937" y="1347"/>
                      </a:cubicBezTo>
                      <a:cubicBezTo>
                        <a:pt x="19008" y="1379"/>
                        <a:pt x="19072" y="1424"/>
                        <a:pt x="19131" y="1479"/>
                      </a:cubicBezTo>
                      <a:cubicBezTo>
                        <a:pt x="19156" y="1505"/>
                        <a:pt x="19185" y="1534"/>
                        <a:pt x="19204" y="1563"/>
                      </a:cubicBezTo>
                      <a:cubicBezTo>
                        <a:pt x="19204" y="1566"/>
                        <a:pt x="19208" y="1566"/>
                        <a:pt x="19208" y="1569"/>
                      </a:cubicBezTo>
                      <a:cubicBezTo>
                        <a:pt x="19217" y="1582"/>
                        <a:pt x="19224" y="1598"/>
                        <a:pt x="19230" y="1615"/>
                      </a:cubicBezTo>
                      <a:cubicBezTo>
                        <a:pt x="19211" y="1611"/>
                        <a:pt x="19188" y="1608"/>
                        <a:pt x="19169" y="1602"/>
                      </a:cubicBezTo>
                      <a:moveTo>
                        <a:pt x="19427" y="1688"/>
                      </a:moveTo>
                      <a:lnTo>
                        <a:pt x="19427" y="1688"/>
                      </a:lnTo>
                      <a:cubicBezTo>
                        <a:pt x="19369" y="1656"/>
                        <a:pt x="19314" y="1637"/>
                        <a:pt x="19250" y="1621"/>
                      </a:cubicBezTo>
                      <a:cubicBezTo>
                        <a:pt x="19253" y="1618"/>
                        <a:pt x="19243" y="1598"/>
                        <a:pt x="19230" y="1576"/>
                      </a:cubicBezTo>
                      <a:cubicBezTo>
                        <a:pt x="19295" y="1592"/>
                        <a:pt x="19346" y="1598"/>
                        <a:pt x="19411" y="1572"/>
                      </a:cubicBezTo>
                      <a:cubicBezTo>
                        <a:pt x="19478" y="1543"/>
                        <a:pt x="19559" y="1483"/>
                        <a:pt x="19636" y="1515"/>
                      </a:cubicBezTo>
                      <a:cubicBezTo>
                        <a:pt x="19639" y="1515"/>
                        <a:pt x="19639" y="1508"/>
                        <a:pt x="19639" y="1508"/>
                      </a:cubicBezTo>
                      <a:cubicBezTo>
                        <a:pt x="19588" y="1479"/>
                        <a:pt x="19533" y="1495"/>
                        <a:pt x="19485" y="1518"/>
                      </a:cubicBezTo>
                      <a:cubicBezTo>
                        <a:pt x="19446" y="1534"/>
                        <a:pt x="19408" y="1553"/>
                        <a:pt x="19369" y="1563"/>
                      </a:cubicBezTo>
                      <a:cubicBezTo>
                        <a:pt x="19317" y="1576"/>
                        <a:pt x="19269" y="1563"/>
                        <a:pt x="19217" y="1550"/>
                      </a:cubicBezTo>
                      <a:lnTo>
                        <a:pt x="19217" y="1550"/>
                      </a:lnTo>
                      <a:cubicBezTo>
                        <a:pt x="19208" y="1531"/>
                        <a:pt x="19198" y="1515"/>
                        <a:pt x="19195" y="1515"/>
                      </a:cubicBezTo>
                      <a:cubicBezTo>
                        <a:pt x="19166" y="1466"/>
                        <a:pt x="19121" y="1424"/>
                        <a:pt x="19079" y="1392"/>
                      </a:cubicBezTo>
                      <a:cubicBezTo>
                        <a:pt x="19063" y="1379"/>
                        <a:pt x="19047" y="1370"/>
                        <a:pt x="19034" y="1360"/>
                      </a:cubicBezTo>
                      <a:cubicBezTo>
                        <a:pt x="19076" y="1341"/>
                        <a:pt x="19108" y="1305"/>
                        <a:pt x="19134" y="1263"/>
                      </a:cubicBezTo>
                      <a:cubicBezTo>
                        <a:pt x="19153" y="1238"/>
                        <a:pt x="19166" y="1206"/>
                        <a:pt x="19179" y="1177"/>
                      </a:cubicBezTo>
                      <a:cubicBezTo>
                        <a:pt x="19192" y="1151"/>
                        <a:pt x="19204" y="1122"/>
                        <a:pt x="19227" y="1106"/>
                      </a:cubicBezTo>
                      <a:cubicBezTo>
                        <a:pt x="19240" y="1099"/>
                        <a:pt x="19256" y="1096"/>
                        <a:pt x="19269" y="1086"/>
                      </a:cubicBezTo>
                      <a:cubicBezTo>
                        <a:pt x="19272" y="1086"/>
                        <a:pt x="19269" y="1083"/>
                        <a:pt x="19269" y="1080"/>
                      </a:cubicBezTo>
                      <a:cubicBezTo>
                        <a:pt x="19204" y="1077"/>
                        <a:pt x="19179" y="1131"/>
                        <a:pt x="19153" y="1180"/>
                      </a:cubicBezTo>
                      <a:cubicBezTo>
                        <a:pt x="19121" y="1251"/>
                        <a:pt x="19079" y="1315"/>
                        <a:pt x="19005" y="1344"/>
                      </a:cubicBezTo>
                      <a:cubicBezTo>
                        <a:pt x="18995" y="1338"/>
                        <a:pt x="18986" y="1331"/>
                        <a:pt x="18973" y="1328"/>
                      </a:cubicBezTo>
                      <a:cubicBezTo>
                        <a:pt x="18966" y="1325"/>
                        <a:pt x="18937" y="1315"/>
                        <a:pt x="18934" y="1312"/>
                      </a:cubicBezTo>
                      <a:cubicBezTo>
                        <a:pt x="18927" y="1292"/>
                        <a:pt x="18918" y="1273"/>
                        <a:pt x="18908" y="1257"/>
                      </a:cubicBezTo>
                      <a:cubicBezTo>
                        <a:pt x="18969" y="1267"/>
                        <a:pt x="19047" y="1212"/>
                        <a:pt x="19085" y="1170"/>
                      </a:cubicBezTo>
                      <a:cubicBezTo>
                        <a:pt x="19114" y="1138"/>
                        <a:pt x="19140" y="1099"/>
                        <a:pt x="19159" y="1064"/>
                      </a:cubicBezTo>
                      <a:cubicBezTo>
                        <a:pt x="19172" y="1041"/>
                        <a:pt x="19179" y="1019"/>
                        <a:pt x="19192" y="999"/>
                      </a:cubicBezTo>
                      <a:cubicBezTo>
                        <a:pt x="19214" y="962"/>
                        <a:pt x="19272" y="930"/>
                        <a:pt x="19308" y="977"/>
                      </a:cubicBezTo>
                      <a:cubicBezTo>
                        <a:pt x="19311" y="983"/>
                        <a:pt x="19317" y="986"/>
                        <a:pt x="19324" y="980"/>
                      </a:cubicBezTo>
                      <a:cubicBezTo>
                        <a:pt x="19362" y="943"/>
                        <a:pt x="19446" y="949"/>
                        <a:pt x="19475" y="996"/>
                      </a:cubicBezTo>
                      <a:cubicBezTo>
                        <a:pt x="19478" y="1003"/>
                        <a:pt x="19485" y="996"/>
                        <a:pt x="19481" y="990"/>
                      </a:cubicBezTo>
                      <a:cubicBezTo>
                        <a:pt x="19456" y="930"/>
                        <a:pt x="19369" y="923"/>
                        <a:pt x="19317" y="959"/>
                      </a:cubicBezTo>
                      <a:cubicBezTo>
                        <a:pt x="19266" y="901"/>
                        <a:pt x="19192" y="949"/>
                        <a:pt x="19163" y="1009"/>
                      </a:cubicBezTo>
                      <a:cubicBezTo>
                        <a:pt x="19137" y="1061"/>
                        <a:pt x="19105" y="1115"/>
                        <a:pt x="19063" y="1161"/>
                      </a:cubicBezTo>
                      <a:cubicBezTo>
                        <a:pt x="19031" y="1196"/>
                        <a:pt x="18953" y="1251"/>
                        <a:pt x="18902" y="1234"/>
                      </a:cubicBezTo>
                      <a:cubicBezTo>
                        <a:pt x="18899" y="1231"/>
                        <a:pt x="18895" y="1234"/>
                        <a:pt x="18892" y="1234"/>
                      </a:cubicBezTo>
                      <a:cubicBezTo>
                        <a:pt x="18857" y="1180"/>
                        <a:pt x="18808" y="1128"/>
                        <a:pt x="18754" y="1090"/>
                      </a:cubicBezTo>
                      <a:cubicBezTo>
                        <a:pt x="18763" y="1090"/>
                        <a:pt x="18776" y="1086"/>
                        <a:pt x="18786" y="1080"/>
                      </a:cubicBezTo>
                      <a:cubicBezTo>
                        <a:pt x="18815" y="1067"/>
                        <a:pt x="18831" y="1041"/>
                        <a:pt x="18844" y="1016"/>
                      </a:cubicBezTo>
                      <a:cubicBezTo>
                        <a:pt x="18853" y="990"/>
                        <a:pt x="18863" y="964"/>
                        <a:pt x="18879" y="943"/>
                      </a:cubicBezTo>
                      <a:cubicBezTo>
                        <a:pt x="18883" y="939"/>
                        <a:pt x="18886" y="936"/>
                        <a:pt x="18889" y="933"/>
                      </a:cubicBezTo>
                      <a:cubicBezTo>
                        <a:pt x="18895" y="936"/>
                        <a:pt x="18899" y="939"/>
                        <a:pt x="18905" y="939"/>
                      </a:cubicBezTo>
                      <a:cubicBezTo>
                        <a:pt x="18908" y="930"/>
                        <a:pt x="18918" y="917"/>
                        <a:pt x="18927" y="910"/>
                      </a:cubicBezTo>
                      <a:cubicBezTo>
                        <a:pt x="18927" y="910"/>
                        <a:pt x="18924" y="910"/>
                        <a:pt x="18924" y="907"/>
                      </a:cubicBezTo>
                      <a:lnTo>
                        <a:pt x="18927" y="907"/>
                      </a:lnTo>
                      <a:cubicBezTo>
                        <a:pt x="18953" y="891"/>
                        <a:pt x="18995" y="875"/>
                        <a:pt x="19024" y="891"/>
                      </a:cubicBezTo>
                      <a:cubicBezTo>
                        <a:pt x="19056" y="910"/>
                        <a:pt x="19060" y="977"/>
                        <a:pt x="19027" y="999"/>
                      </a:cubicBezTo>
                      <a:cubicBezTo>
                        <a:pt x="19011" y="1009"/>
                        <a:pt x="18986" y="1006"/>
                        <a:pt x="18963" y="999"/>
                      </a:cubicBezTo>
                      <a:cubicBezTo>
                        <a:pt x="18953" y="996"/>
                        <a:pt x="18947" y="990"/>
                        <a:pt x="18937" y="983"/>
                      </a:cubicBezTo>
                      <a:cubicBezTo>
                        <a:pt x="18931" y="977"/>
                        <a:pt x="18927" y="977"/>
                        <a:pt x="18921" y="977"/>
                      </a:cubicBezTo>
                      <a:cubicBezTo>
                        <a:pt x="18902" y="980"/>
                        <a:pt x="18889" y="1009"/>
                        <a:pt x="18886" y="1022"/>
                      </a:cubicBezTo>
                      <a:cubicBezTo>
                        <a:pt x="18883" y="1045"/>
                        <a:pt x="18889" y="1074"/>
                        <a:pt x="18902" y="1090"/>
                      </a:cubicBezTo>
                      <a:cubicBezTo>
                        <a:pt x="18934" y="1128"/>
                        <a:pt x="18995" y="1109"/>
                        <a:pt x="19031" y="1090"/>
                      </a:cubicBezTo>
                      <a:cubicBezTo>
                        <a:pt x="19082" y="1061"/>
                        <a:pt x="19108" y="1012"/>
                        <a:pt x="19131" y="962"/>
                      </a:cubicBezTo>
                      <a:cubicBezTo>
                        <a:pt x="19147" y="923"/>
                        <a:pt x="19169" y="888"/>
                        <a:pt x="19198" y="859"/>
                      </a:cubicBezTo>
                      <a:cubicBezTo>
                        <a:pt x="19201" y="859"/>
                        <a:pt x="19204" y="859"/>
                        <a:pt x="19208" y="859"/>
                      </a:cubicBezTo>
                      <a:cubicBezTo>
                        <a:pt x="19208" y="852"/>
                        <a:pt x="19211" y="849"/>
                        <a:pt x="19211" y="846"/>
                      </a:cubicBezTo>
                      <a:cubicBezTo>
                        <a:pt x="19224" y="836"/>
                        <a:pt x="19233" y="827"/>
                        <a:pt x="19243" y="820"/>
                      </a:cubicBezTo>
                      <a:cubicBezTo>
                        <a:pt x="19272" y="807"/>
                        <a:pt x="19301" y="801"/>
                        <a:pt x="19330" y="814"/>
                      </a:cubicBezTo>
                      <a:cubicBezTo>
                        <a:pt x="19365" y="833"/>
                        <a:pt x="19362" y="869"/>
                        <a:pt x="19375" y="901"/>
                      </a:cubicBezTo>
                      <a:cubicBezTo>
                        <a:pt x="19375" y="910"/>
                        <a:pt x="19385" y="914"/>
                        <a:pt x="19391" y="910"/>
                      </a:cubicBezTo>
                      <a:cubicBezTo>
                        <a:pt x="19417" y="904"/>
                        <a:pt x="19449" y="901"/>
                        <a:pt x="19475" y="914"/>
                      </a:cubicBezTo>
                      <a:cubicBezTo>
                        <a:pt x="19507" y="926"/>
                        <a:pt x="19530" y="955"/>
                        <a:pt x="19533" y="986"/>
                      </a:cubicBezTo>
                      <a:cubicBezTo>
                        <a:pt x="19536" y="1016"/>
                        <a:pt x="19536" y="1038"/>
                        <a:pt x="19559" y="1058"/>
                      </a:cubicBezTo>
                      <a:cubicBezTo>
                        <a:pt x="19584" y="1074"/>
                        <a:pt x="19610" y="1083"/>
                        <a:pt x="19623" y="1109"/>
                      </a:cubicBezTo>
                      <a:cubicBezTo>
                        <a:pt x="19636" y="1125"/>
                        <a:pt x="19639" y="1144"/>
                        <a:pt x="19643" y="1164"/>
                      </a:cubicBezTo>
                      <a:cubicBezTo>
                        <a:pt x="19639" y="1167"/>
                        <a:pt x="19636" y="1170"/>
                        <a:pt x="19636" y="1180"/>
                      </a:cubicBezTo>
                      <a:cubicBezTo>
                        <a:pt x="19633" y="1225"/>
                        <a:pt x="19597" y="1254"/>
                        <a:pt x="19556" y="1257"/>
                      </a:cubicBezTo>
                      <a:cubicBezTo>
                        <a:pt x="19549" y="1257"/>
                        <a:pt x="19546" y="1257"/>
                        <a:pt x="19540" y="1257"/>
                      </a:cubicBezTo>
                      <a:cubicBezTo>
                        <a:pt x="19514" y="1251"/>
                        <a:pt x="19478" y="1234"/>
                        <a:pt x="19468" y="1206"/>
                      </a:cubicBezTo>
                      <a:cubicBezTo>
                        <a:pt x="19462" y="1190"/>
                        <a:pt x="19468" y="1186"/>
                        <a:pt x="19481" y="1177"/>
                      </a:cubicBezTo>
                      <a:cubicBezTo>
                        <a:pt x="19488" y="1170"/>
                        <a:pt x="19498" y="1164"/>
                        <a:pt x="19504" y="1157"/>
                      </a:cubicBezTo>
                      <a:cubicBezTo>
                        <a:pt x="19536" y="1109"/>
                        <a:pt x="19501" y="1061"/>
                        <a:pt x="19452" y="1045"/>
                      </a:cubicBezTo>
                      <a:cubicBezTo>
                        <a:pt x="19436" y="1038"/>
                        <a:pt x="19420" y="1035"/>
                        <a:pt x="19408" y="1035"/>
                      </a:cubicBezTo>
                      <a:cubicBezTo>
                        <a:pt x="19372" y="1038"/>
                        <a:pt x="19336" y="1051"/>
                        <a:pt x="19311" y="1070"/>
                      </a:cubicBezTo>
                      <a:cubicBezTo>
                        <a:pt x="19272" y="1099"/>
                        <a:pt x="19240" y="1144"/>
                        <a:pt x="19237" y="1190"/>
                      </a:cubicBezTo>
                      <a:cubicBezTo>
                        <a:pt x="19230" y="1231"/>
                        <a:pt x="19253" y="1296"/>
                        <a:pt x="19298" y="1305"/>
                      </a:cubicBezTo>
                      <a:cubicBezTo>
                        <a:pt x="19301" y="1305"/>
                        <a:pt x="19304" y="1305"/>
                        <a:pt x="19308" y="1305"/>
                      </a:cubicBezTo>
                      <a:cubicBezTo>
                        <a:pt x="19327" y="1305"/>
                        <a:pt x="19343" y="1296"/>
                        <a:pt x="19359" y="1289"/>
                      </a:cubicBezTo>
                      <a:cubicBezTo>
                        <a:pt x="19369" y="1283"/>
                        <a:pt x="19378" y="1283"/>
                        <a:pt x="19388" y="1283"/>
                      </a:cubicBezTo>
                      <a:cubicBezTo>
                        <a:pt x="19404" y="1283"/>
                        <a:pt x="19417" y="1289"/>
                        <a:pt x="19430" y="1302"/>
                      </a:cubicBezTo>
                      <a:cubicBezTo>
                        <a:pt x="19449" y="1318"/>
                        <a:pt x="19472" y="1350"/>
                        <a:pt x="19468" y="1379"/>
                      </a:cubicBezTo>
                      <a:cubicBezTo>
                        <a:pt x="19462" y="1399"/>
                        <a:pt x="19443" y="1415"/>
                        <a:pt x="19424" y="1415"/>
                      </a:cubicBezTo>
                      <a:cubicBezTo>
                        <a:pt x="19411" y="1415"/>
                        <a:pt x="19401" y="1411"/>
                        <a:pt x="19395" y="1399"/>
                      </a:cubicBezTo>
                      <a:cubicBezTo>
                        <a:pt x="19382" y="1379"/>
                        <a:pt x="19375" y="1363"/>
                        <a:pt x="19349" y="1354"/>
                      </a:cubicBezTo>
                      <a:cubicBezTo>
                        <a:pt x="19343" y="1354"/>
                        <a:pt x="19336" y="1354"/>
                        <a:pt x="19333" y="1354"/>
                      </a:cubicBezTo>
                      <a:cubicBezTo>
                        <a:pt x="19314" y="1354"/>
                        <a:pt x="19298" y="1360"/>
                        <a:pt x="19288" y="1370"/>
                      </a:cubicBezTo>
                      <a:cubicBezTo>
                        <a:pt x="19253" y="1405"/>
                        <a:pt x="19256" y="1470"/>
                        <a:pt x="19301" y="1495"/>
                      </a:cubicBezTo>
                      <a:cubicBezTo>
                        <a:pt x="19320" y="1508"/>
                        <a:pt x="19349" y="1511"/>
                        <a:pt x="19378" y="1511"/>
                      </a:cubicBezTo>
                      <a:cubicBezTo>
                        <a:pt x="19408" y="1511"/>
                        <a:pt x="19436" y="1505"/>
                        <a:pt x="19459" y="1499"/>
                      </a:cubicBezTo>
                      <a:cubicBezTo>
                        <a:pt x="19507" y="1483"/>
                        <a:pt x="19552" y="1457"/>
                        <a:pt x="19604" y="1457"/>
                      </a:cubicBezTo>
                      <a:cubicBezTo>
                        <a:pt x="19610" y="1457"/>
                        <a:pt x="19620" y="1457"/>
                        <a:pt x="19626" y="1460"/>
                      </a:cubicBezTo>
                      <a:cubicBezTo>
                        <a:pt x="19681" y="1473"/>
                        <a:pt x="19729" y="1511"/>
                        <a:pt x="19745" y="1566"/>
                      </a:cubicBezTo>
                      <a:cubicBezTo>
                        <a:pt x="19755" y="1595"/>
                        <a:pt x="19752" y="1624"/>
                        <a:pt x="19733" y="1650"/>
                      </a:cubicBezTo>
                      <a:cubicBezTo>
                        <a:pt x="19717" y="1666"/>
                        <a:pt x="19694" y="1679"/>
                        <a:pt x="19668" y="1679"/>
                      </a:cubicBezTo>
                      <a:cubicBezTo>
                        <a:pt x="19662" y="1679"/>
                        <a:pt x="19652" y="1679"/>
                        <a:pt x="19646" y="1676"/>
                      </a:cubicBezTo>
                      <a:cubicBezTo>
                        <a:pt x="19604" y="1656"/>
                        <a:pt x="19649" y="1602"/>
                        <a:pt x="19636" y="1569"/>
                      </a:cubicBezTo>
                      <a:cubicBezTo>
                        <a:pt x="19626" y="1543"/>
                        <a:pt x="19601" y="1531"/>
                        <a:pt x="19575" y="1531"/>
                      </a:cubicBezTo>
                      <a:cubicBezTo>
                        <a:pt x="19552" y="1531"/>
                        <a:pt x="19533" y="1537"/>
                        <a:pt x="19517" y="1547"/>
                      </a:cubicBezTo>
                      <a:cubicBezTo>
                        <a:pt x="19475" y="1569"/>
                        <a:pt x="19440" y="1618"/>
                        <a:pt x="19449" y="1669"/>
                      </a:cubicBezTo>
                      <a:cubicBezTo>
                        <a:pt x="19452" y="1669"/>
                        <a:pt x="19452" y="1672"/>
                        <a:pt x="19456" y="1676"/>
                      </a:cubicBezTo>
                      <a:cubicBezTo>
                        <a:pt x="19459" y="1692"/>
                        <a:pt x="19468" y="1701"/>
                        <a:pt x="19475" y="1714"/>
                      </a:cubicBezTo>
                      <a:cubicBezTo>
                        <a:pt x="19459" y="1704"/>
                        <a:pt x="19443" y="1695"/>
                        <a:pt x="19427" y="1688"/>
                      </a:cubicBezTo>
                      <a:moveTo>
                        <a:pt x="20821" y="1611"/>
                      </a:moveTo>
                      <a:lnTo>
                        <a:pt x="20821" y="1611"/>
                      </a:lnTo>
                      <a:cubicBezTo>
                        <a:pt x="20808" y="1615"/>
                        <a:pt x="20792" y="1618"/>
                        <a:pt x="20776" y="1624"/>
                      </a:cubicBezTo>
                      <a:cubicBezTo>
                        <a:pt x="20763" y="1615"/>
                        <a:pt x="20750" y="1605"/>
                        <a:pt x="20738" y="1595"/>
                      </a:cubicBezTo>
                      <a:cubicBezTo>
                        <a:pt x="20728" y="1589"/>
                        <a:pt x="20718" y="1582"/>
                        <a:pt x="20709" y="1576"/>
                      </a:cubicBezTo>
                      <a:cubicBezTo>
                        <a:pt x="20676" y="1553"/>
                        <a:pt x="20644" y="1531"/>
                        <a:pt x="20606" y="1518"/>
                      </a:cubicBezTo>
                      <a:cubicBezTo>
                        <a:pt x="20564" y="1502"/>
                        <a:pt x="20525" y="1492"/>
                        <a:pt x="20483" y="1486"/>
                      </a:cubicBezTo>
                      <a:cubicBezTo>
                        <a:pt x="20329" y="1463"/>
                        <a:pt x="20174" y="1495"/>
                        <a:pt x="20032" y="1560"/>
                      </a:cubicBezTo>
                      <a:cubicBezTo>
                        <a:pt x="19884" y="1624"/>
                        <a:pt x="19749" y="1717"/>
                        <a:pt x="19597" y="1782"/>
                      </a:cubicBezTo>
                      <a:cubicBezTo>
                        <a:pt x="19597" y="1785"/>
                        <a:pt x="19594" y="1785"/>
                        <a:pt x="19591" y="1785"/>
                      </a:cubicBezTo>
                      <a:cubicBezTo>
                        <a:pt x="19581" y="1779"/>
                        <a:pt x="19572" y="1772"/>
                        <a:pt x="19565" y="1763"/>
                      </a:cubicBezTo>
                      <a:cubicBezTo>
                        <a:pt x="19546" y="1747"/>
                        <a:pt x="19530" y="1734"/>
                        <a:pt x="19520" y="1724"/>
                      </a:cubicBezTo>
                      <a:cubicBezTo>
                        <a:pt x="19517" y="1721"/>
                        <a:pt x="19517" y="1717"/>
                        <a:pt x="19514" y="1714"/>
                      </a:cubicBezTo>
                      <a:cubicBezTo>
                        <a:pt x="19498" y="1698"/>
                        <a:pt x="19478" y="1679"/>
                        <a:pt x="19478" y="1656"/>
                      </a:cubicBezTo>
                      <a:cubicBezTo>
                        <a:pt x="19475" y="1627"/>
                        <a:pt x="19491" y="1602"/>
                        <a:pt x="19510" y="1582"/>
                      </a:cubicBezTo>
                      <a:cubicBezTo>
                        <a:pt x="19527" y="1569"/>
                        <a:pt x="19546" y="1556"/>
                        <a:pt x="19568" y="1556"/>
                      </a:cubicBezTo>
                      <a:cubicBezTo>
                        <a:pt x="19575" y="1556"/>
                        <a:pt x="19581" y="1556"/>
                        <a:pt x="19588" y="1560"/>
                      </a:cubicBezTo>
                      <a:cubicBezTo>
                        <a:pt x="19617" y="1569"/>
                        <a:pt x="19613" y="1592"/>
                        <a:pt x="19607" y="1615"/>
                      </a:cubicBezTo>
                      <a:cubicBezTo>
                        <a:pt x="19601" y="1634"/>
                        <a:pt x="19594" y="1653"/>
                        <a:pt x="19604" y="1669"/>
                      </a:cubicBezTo>
                      <a:cubicBezTo>
                        <a:pt x="19610" y="1692"/>
                        <a:pt x="19636" y="1701"/>
                        <a:pt x="19659" y="1704"/>
                      </a:cubicBezTo>
                      <a:cubicBezTo>
                        <a:pt x="19662" y="1704"/>
                        <a:pt x="19665" y="1704"/>
                        <a:pt x="19668" y="1704"/>
                      </a:cubicBezTo>
                      <a:cubicBezTo>
                        <a:pt x="19694" y="1708"/>
                        <a:pt x="19720" y="1695"/>
                        <a:pt x="19739" y="1679"/>
                      </a:cubicBezTo>
                      <a:cubicBezTo>
                        <a:pt x="19813" y="1640"/>
                        <a:pt x="19881" y="1585"/>
                        <a:pt x="19955" y="1547"/>
                      </a:cubicBezTo>
                      <a:cubicBezTo>
                        <a:pt x="20055" y="1492"/>
                        <a:pt x="20164" y="1447"/>
                        <a:pt x="20277" y="1424"/>
                      </a:cubicBezTo>
                      <a:cubicBezTo>
                        <a:pt x="20393" y="1399"/>
                        <a:pt x="20518" y="1389"/>
                        <a:pt x="20631" y="1428"/>
                      </a:cubicBezTo>
                      <a:cubicBezTo>
                        <a:pt x="20734" y="1463"/>
                        <a:pt x="20821" y="1531"/>
                        <a:pt x="20908" y="1598"/>
                      </a:cubicBezTo>
                      <a:cubicBezTo>
                        <a:pt x="20879" y="1602"/>
                        <a:pt x="20850" y="1605"/>
                        <a:pt x="20821" y="1611"/>
                      </a:cubicBezTo>
                      <a:moveTo>
                        <a:pt x="20947" y="1595"/>
                      </a:moveTo>
                      <a:lnTo>
                        <a:pt x="20947" y="1595"/>
                      </a:lnTo>
                      <a:cubicBezTo>
                        <a:pt x="20940" y="1592"/>
                        <a:pt x="20934" y="1592"/>
                        <a:pt x="20931" y="1592"/>
                      </a:cubicBezTo>
                      <a:cubicBezTo>
                        <a:pt x="20924" y="1589"/>
                        <a:pt x="20921" y="1585"/>
                        <a:pt x="20915" y="1579"/>
                      </a:cubicBezTo>
                      <a:cubicBezTo>
                        <a:pt x="20847" y="1511"/>
                        <a:pt x="20766" y="1454"/>
                        <a:pt x="20676" y="1415"/>
                      </a:cubicBezTo>
                      <a:cubicBezTo>
                        <a:pt x="20670" y="1415"/>
                        <a:pt x="20663" y="1411"/>
                        <a:pt x="20657" y="1408"/>
                      </a:cubicBezTo>
                      <a:cubicBezTo>
                        <a:pt x="20496" y="1347"/>
                        <a:pt x="20316" y="1367"/>
                        <a:pt x="20155" y="1418"/>
                      </a:cubicBezTo>
                      <a:cubicBezTo>
                        <a:pt x="20065" y="1447"/>
                        <a:pt x="19981" y="1486"/>
                        <a:pt x="19900" y="1534"/>
                      </a:cubicBezTo>
                      <a:cubicBezTo>
                        <a:pt x="19855" y="1560"/>
                        <a:pt x="19823" y="1582"/>
                        <a:pt x="19778" y="1611"/>
                      </a:cubicBezTo>
                      <a:cubicBezTo>
                        <a:pt x="19781" y="1582"/>
                        <a:pt x="19778" y="1556"/>
                        <a:pt x="19765" y="1534"/>
                      </a:cubicBezTo>
                      <a:cubicBezTo>
                        <a:pt x="19800" y="1524"/>
                        <a:pt x="19903" y="1499"/>
                        <a:pt x="19916" y="1495"/>
                      </a:cubicBezTo>
                      <a:cubicBezTo>
                        <a:pt x="19971" y="1483"/>
                        <a:pt x="20203" y="1386"/>
                        <a:pt x="20267" y="1363"/>
                      </a:cubicBezTo>
                      <a:cubicBezTo>
                        <a:pt x="20422" y="1315"/>
                        <a:pt x="20589" y="1328"/>
                        <a:pt x="20741" y="1376"/>
                      </a:cubicBezTo>
                      <a:cubicBezTo>
                        <a:pt x="20863" y="1415"/>
                        <a:pt x="20989" y="1486"/>
                        <a:pt x="21053" y="1598"/>
                      </a:cubicBezTo>
                      <a:cubicBezTo>
                        <a:pt x="21018" y="1598"/>
                        <a:pt x="20982" y="1595"/>
                        <a:pt x="20947" y="1595"/>
                      </a:cubicBezTo>
                      <a:moveTo>
                        <a:pt x="21092" y="1602"/>
                      </a:moveTo>
                      <a:lnTo>
                        <a:pt x="21092" y="1602"/>
                      </a:lnTo>
                      <a:cubicBezTo>
                        <a:pt x="21089" y="1602"/>
                        <a:pt x="21085" y="1602"/>
                        <a:pt x="21082" y="1598"/>
                      </a:cubicBezTo>
                      <a:cubicBezTo>
                        <a:pt x="21079" y="1598"/>
                        <a:pt x="21079" y="1595"/>
                        <a:pt x="21076" y="1592"/>
                      </a:cubicBezTo>
                      <a:cubicBezTo>
                        <a:pt x="21021" y="1499"/>
                        <a:pt x="20934" y="1418"/>
                        <a:pt x="20831" y="1376"/>
                      </a:cubicBezTo>
                      <a:cubicBezTo>
                        <a:pt x="20760" y="1347"/>
                        <a:pt x="20683" y="1325"/>
                        <a:pt x="20606" y="1309"/>
                      </a:cubicBezTo>
                      <a:cubicBezTo>
                        <a:pt x="20609" y="1309"/>
                        <a:pt x="20609" y="1309"/>
                        <a:pt x="20612" y="1309"/>
                      </a:cubicBezTo>
                      <a:cubicBezTo>
                        <a:pt x="20696" y="1312"/>
                        <a:pt x="20782" y="1315"/>
                        <a:pt x="20860" y="1347"/>
                      </a:cubicBezTo>
                      <a:cubicBezTo>
                        <a:pt x="20931" y="1379"/>
                        <a:pt x="20995" y="1424"/>
                        <a:pt x="21053" y="1479"/>
                      </a:cubicBezTo>
                      <a:cubicBezTo>
                        <a:pt x="21079" y="1505"/>
                        <a:pt x="21108" y="1534"/>
                        <a:pt x="21127" y="1563"/>
                      </a:cubicBezTo>
                      <a:cubicBezTo>
                        <a:pt x="21127" y="1566"/>
                        <a:pt x="21130" y="1566"/>
                        <a:pt x="21130" y="1569"/>
                      </a:cubicBezTo>
                      <a:cubicBezTo>
                        <a:pt x="21140" y="1582"/>
                        <a:pt x="21147" y="1598"/>
                        <a:pt x="21153" y="1615"/>
                      </a:cubicBezTo>
                      <a:cubicBezTo>
                        <a:pt x="21134" y="1611"/>
                        <a:pt x="21111" y="1608"/>
                        <a:pt x="21092" y="1602"/>
                      </a:cubicBezTo>
                      <a:moveTo>
                        <a:pt x="21349" y="1688"/>
                      </a:moveTo>
                      <a:lnTo>
                        <a:pt x="21349" y="1688"/>
                      </a:lnTo>
                      <a:cubicBezTo>
                        <a:pt x="21291" y="1656"/>
                        <a:pt x="21237" y="1637"/>
                        <a:pt x="21172" y="1621"/>
                      </a:cubicBezTo>
                      <a:cubicBezTo>
                        <a:pt x="21175" y="1618"/>
                        <a:pt x="21166" y="1598"/>
                        <a:pt x="21153" y="1576"/>
                      </a:cubicBezTo>
                      <a:cubicBezTo>
                        <a:pt x="21217" y="1592"/>
                        <a:pt x="21269" y="1598"/>
                        <a:pt x="21333" y="1572"/>
                      </a:cubicBezTo>
                      <a:cubicBezTo>
                        <a:pt x="21401" y="1543"/>
                        <a:pt x="21481" y="1483"/>
                        <a:pt x="21559" y="1515"/>
                      </a:cubicBezTo>
                      <a:cubicBezTo>
                        <a:pt x="21562" y="1515"/>
                        <a:pt x="21562" y="1508"/>
                        <a:pt x="21562" y="1508"/>
                      </a:cubicBezTo>
                      <a:cubicBezTo>
                        <a:pt x="21511" y="1479"/>
                        <a:pt x="21456" y="1495"/>
                        <a:pt x="21407" y="1518"/>
                      </a:cubicBezTo>
                      <a:cubicBezTo>
                        <a:pt x="21369" y="1534"/>
                        <a:pt x="21330" y="1553"/>
                        <a:pt x="21291" y="1563"/>
                      </a:cubicBezTo>
                      <a:cubicBezTo>
                        <a:pt x="21240" y="1576"/>
                        <a:pt x="21191" y="1563"/>
                        <a:pt x="21140" y="1550"/>
                      </a:cubicBezTo>
                      <a:lnTo>
                        <a:pt x="21140" y="1550"/>
                      </a:lnTo>
                      <a:cubicBezTo>
                        <a:pt x="21130" y="1531"/>
                        <a:pt x="21121" y="1515"/>
                        <a:pt x="21118" y="1515"/>
                      </a:cubicBezTo>
                      <a:cubicBezTo>
                        <a:pt x="21089" y="1466"/>
                        <a:pt x="21043" y="1424"/>
                        <a:pt x="21002" y="1392"/>
                      </a:cubicBezTo>
                      <a:cubicBezTo>
                        <a:pt x="20986" y="1379"/>
                        <a:pt x="20969" y="1370"/>
                        <a:pt x="20956" y="1360"/>
                      </a:cubicBezTo>
                      <a:cubicBezTo>
                        <a:pt x="20998" y="1341"/>
                        <a:pt x="21031" y="1305"/>
                        <a:pt x="21056" y="1263"/>
                      </a:cubicBezTo>
                      <a:cubicBezTo>
                        <a:pt x="21076" y="1238"/>
                        <a:pt x="21089" y="1206"/>
                        <a:pt x="21102" y="1177"/>
                      </a:cubicBezTo>
                      <a:cubicBezTo>
                        <a:pt x="21114" y="1151"/>
                        <a:pt x="21127" y="1122"/>
                        <a:pt x="21150" y="1106"/>
                      </a:cubicBezTo>
                      <a:cubicBezTo>
                        <a:pt x="21163" y="1099"/>
                        <a:pt x="21179" y="1096"/>
                        <a:pt x="21191" y="1086"/>
                      </a:cubicBezTo>
                      <a:cubicBezTo>
                        <a:pt x="21195" y="1086"/>
                        <a:pt x="21195" y="1083"/>
                        <a:pt x="21191" y="1080"/>
                      </a:cubicBezTo>
                      <a:cubicBezTo>
                        <a:pt x="21127" y="1077"/>
                        <a:pt x="21102" y="1131"/>
                        <a:pt x="21076" y="1180"/>
                      </a:cubicBezTo>
                      <a:cubicBezTo>
                        <a:pt x="21043" y="1251"/>
                        <a:pt x="21002" y="1315"/>
                        <a:pt x="20927" y="1344"/>
                      </a:cubicBezTo>
                      <a:cubicBezTo>
                        <a:pt x="20918" y="1338"/>
                        <a:pt x="20908" y="1331"/>
                        <a:pt x="20895" y="1328"/>
                      </a:cubicBezTo>
                      <a:cubicBezTo>
                        <a:pt x="20892" y="1325"/>
                        <a:pt x="20860" y="1315"/>
                        <a:pt x="20857" y="1312"/>
                      </a:cubicBezTo>
                      <a:cubicBezTo>
                        <a:pt x="20850" y="1292"/>
                        <a:pt x="20841" y="1273"/>
                        <a:pt x="20831" y="1257"/>
                      </a:cubicBezTo>
                      <a:cubicBezTo>
                        <a:pt x="20892" y="1267"/>
                        <a:pt x="20969" y="1212"/>
                        <a:pt x="21008" y="1170"/>
                      </a:cubicBezTo>
                      <a:cubicBezTo>
                        <a:pt x="21037" y="1138"/>
                        <a:pt x="21063" y="1099"/>
                        <a:pt x="21082" y="1064"/>
                      </a:cubicBezTo>
                      <a:cubicBezTo>
                        <a:pt x="21095" y="1041"/>
                        <a:pt x="21102" y="1019"/>
                        <a:pt x="21114" y="999"/>
                      </a:cubicBezTo>
                      <a:cubicBezTo>
                        <a:pt x="21137" y="962"/>
                        <a:pt x="21195" y="930"/>
                        <a:pt x="21230" y="977"/>
                      </a:cubicBezTo>
                      <a:cubicBezTo>
                        <a:pt x="21234" y="983"/>
                        <a:pt x="21240" y="986"/>
                        <a:pt x="21246" y="980"/>
                      </a:cubicBezTo>
                      <a:cubicBezTo>
                        <a:pt x="21285" y="943"/>
                        <a:pt x="21369" y="949"/>
                        <a:pt x="21398" y="996"/>
                      </a:cubicBezTo>
                      <a:cubicBezTo>
                        <a:pt x="21401" y="1003"/>
                        <a:pt x="21407" y="996"/>
                        <a:pt x="21404" y="990"/>
                      </a:cubicBezTo>
                      <a:cubicBezTo>
                        <a:pt x="21378" y="930"/>
                        <a:pt x="21291" y="923"/>
                        <a:pt x="21240" y="959"/>
                      </a:cubicBezTo>
                      <a:cubicBezTo>
                        <a:pt x="21188" y="901"/>
                        <a:pt x="21114" y="949"/>
                        <a:pt x="21085" y="1009"/>
                      </a:cubicBezTo>
                      <a:cubicBezTo>
                        <a:pt x="21059" y="1061"/>
                        <a:pt x="21027" y="1115"/>
                        <a:pt x="20986" y="1161"/>
                      </a:cubicBezTo>
                      <a:cubicBezTo>
                        <a:pt x="20953" y="1196"/>
                        <a:pt x="20876" y="1251"/>
                        <a:pt x="20824" y="1234"/>
                      </a:cubicBezTo>
                      <a:cubicBezTo>
                        <a:pt x="20821" y="1231"/>
                        <a:pt x="20818" y="1234"/>
                        <a:pt x="20818" y="1234"/>
                      </a:cubicBezTo>
                      <a:cubicBezTo>
                        <a:pt x="20779" y="1180"/>
                        <a:pt x="20731" y="1128"/>
                        <a:pt x="20676" y="1090"/>
                      </a:cubicBezTo>
                      <a:cubicBezTo>
                        <a:pt x="20689" y="1090"/>
                        <a:pt x="20699" y="1086"/>
                        <a:pt x="20709" y="1080"/>
                      </a:cubicBezTo>
                      <a:cubicBezTo>
                        <a:pt x="20738" y="1067"/>
                        <a:pt x="20754" y="1041"/>
                        <a:pt x="20766" y="1016"/>
                      </a:cubicBezTo>
                      <a:cubicBezTo>
                        <a:pt x="20776" y="990"/>
                        <a:pt x="20786" y="964"/>
                        <a:pt x="20802" y="943"/>
                      </a:cubicBezTo>
                      <a:cubicBezTo>
                        <a:pt x="20805" y="939"/>
                        <a:pt x="20808" y="936"/>
                        <a:pt x="20811" y="933"/>
                      </a:cubicBezTo>
                      <a:cubicBezTo>
                        <a:pt x="20818" y="936"/>
                        <a:pt x="20821" y="939"/>
                        <a:pt x="20828" y="939"/>
                      </a:cubicBezTo>
                      <a:cubicBezTo>
                        <a:pt x="20831" y="930"/>
                        <a:pt x="20841" y="917"/>
                        <a:pt x="20850" y="910"/>
                      </a:cubicBezTo>
                      <a:cubicBezTo>
                        <a:pt x="20850" y="910"/>
                        <a:pt x="20847" y="910"/>
                        <a:pt x="20847" y="907"/>
                      </a:cubicBezTo>
                      <a:lnTo>
                        <a:pt x="20850" y="907"/>
                      </a:lnTo>
                      <a:cubicBezTo>
                        <a:pt x="20876" y="891"/>
                        <a:pt x="20918" y="875"/>
                        <a:pt x="20947" y="891"/>
                      </a:cubicBezTo>
                      <a:cubicBezTo>
                        <a:pt x="20979" y="910"/>
                        <a:pt x="20982" y="977"/>
                        <a:pt x="20950" y="999"/>
                      </a:cubicBezTo>
                      <a:cubicBezTo>
                        <a:pt x="20934" y="1009"/>
                        <a:pt x="20908" y="1006"/>
                        <a:pt x="20886" y="999"/>
                      </a:cubicBezTo>
                      <a:cubicBezTo>
                        <a:pt x="20876" y="996"/>
                        <a:pt x="20870" y="990"/>
                        <a:pt x="20860" y="983"/>
                      </a:cubicBezTo>
                      <a:cubicBezTo>
                        <a:pt x="20854" y="977"/>
                        <a:pt x="20850" y="977"/>
                        <a:pt x="20844" y="977"/>
                      </a:cubicBezTo>
                      <a:cubicBezTo>
                        <a:pt x="20824" y="980"/>
                        <a:pt x="20811" y="1009"/>
                        <a:pt x="20808" y="1022"/>
                      </a:cubicBezTo>
                      <a:cubicBezTo>
                        <a:pt x="20805" y="1045"/>
                        <a:pt x="20811" y="1074"/>
                        <a:pt x="20824" y="1090"/>
                      </a:cubicBezTo>
                      <a:cubicBezTo>
                        <a:pt x="20857" y="1128"/>
                        <a:pt x="20918" y="1109"/>
                        <a:pt x="20953" y="1090"/>
                      </a:cubicBezTo>
                      <a:cubicBezTo>
                        <a:pt x="21005" y="1061"/>
                        <a:pt x="21031" y="1012"/>
                        <a:pt x="21053" y="962"/>
                      </a:cubicBezTo>
                      <a:cubicBezTo>
                        <a:pt x="21069" y="923"/>
                        <a:pt x="21092" y="888"/>
                        <a:pt x="21121" y="859"/>
                      </a:cubicBezTo>
                      <a:cubicBezTo>
                        <a:pt x="21124" y="859"/>
                        <a:pt x="21127" y="859"/>
                        <a:pt x="21130" y="859"/>
                      </a:cubicBezTo>
                      <a:cubicBezTo>
                        <a:pt x="21130" y="852"/>
                        <a:pt x="21134" y="849"/>
                        <a:pt x="21134" y="846"/>
                      </a:cubicBezTo>
                      <a:cubicBezTo>
                        <a:pt x="21147" y="836"/>
                        <a:pt x="21156" y="827"/>
                        <a:pt x="21166" y="820"/>
                      </a:cubicBezTo>
                      <a:cubicBezTo>
                        <a:pt x="21195" y="807"/>
                        <a:pt x="21224" y="801"/>
                        <a:pt x="21253" y="814"/>
                      </a:cubicBezTo>
                      <a:cubicBezTo>
                        <a:pt x="21288" y="833"/>
                        <a:pt x="21285" y="869"/>
                        <a:pt x="21298" y="901"/>
                      </a:cubicBezTo>
                      <a:cubicBezTo>
                        <a:pt x="21298" y="910"/>
                        <a:pt x="21307" y="914"/>
                        <a:pt x="21314" y="910"/>
                      </a:cubicBezTo>
                      <a:cubicBezTo>
                        <a:pt x="21340" y="904"/>
                        <a:pt x="21372" y="901"/>
                        <a:pt x="21398" y="914"/>
                      </a:cubicBezTo>
                      <a:cubicBezTo>
                        <a:pt x="21430" y="926"/>
                        <a:pt x="21452" y="955"/>
                        <a:pt x="21456" y="986"/>
                      </a:cubicBezTo>
                      <a:cubicBezTo>
                        <a:pt x="21459" y="1016"/>
                        <a:pt x="21459" y="1038"/>
                        <a:pt x="21485" y="1058"/>
                      </a:cubicBezTo>
                      <a:cubicBezTo>
                        <a:pt x="21507" y="1074"/>
                        <a:pt x="21533" y="1083"/>
                        <a:pt x="21546" y="1109"/>
                      </a:cubicBezTo>
                      <a:cubicBezTo>
                        <a:pt x="21555" y="1125"/>
                        <a:pt x="21562" y="1144"/>
                        <a:pt x="21565" y="1161"/>
                      </a:cubicBezTo>
                      <a:cubicBezTo>
                        <a:pt x="21555" y="1164"/>
                        <a:pt x="21562" y="1167"/>
                        <a:pt x="21559" y="1180"/>
                      </a:cubicBezTo>
                      <a:cubicBezTo>
                        <a:pt x="21555" y="1225"/>
                        <a:pt x="21520" y="1254"/>
                        <a:pt x="21478" y="1257"/>
                      </a:cubicBezTo>
                      <a:cubicBezTo>
                        <a:pt x="21475" y="1257"/>
                        <a:pt x="21468" y="1257"/>
                        <a:pt x="21462" y="1257"/>
                      </a:cubicBezTo>
                      <a:cubicBezTo>
                        <a:pt x="21436" y="1251"/>
                        <a:pt x="21401" y="1234"/>
                        <a:pt x="21391" y="1206"/>
                      </a:cubicBezTo>
                      <a:cubicBezTo>
                        <a:pt x="21385" y="1190"/>
                        <a:pt x="21391" y="1186"/>
                        <a:pt x="21404" y="1177"/>
                      </a:cubicBezTo>
                      <a:cubicBezTo>
                        <a:pt x="21411" y="1170"/>
                        <a:pt x="21420" y="1164"/>
                        <a:pt x="21427" y="1157"/>
                      </a:cubicBezTo>
                      <a:cubicBezTo>
                        <a:pt x="21459" y="1109"/>
                        <a:pt x="21423" y="1061"/>
                        <a:pt x="21375" y="1045"/>
                      </a:cubicBezTo>
                      <a:cubicBezTo>
                        <a:pt x="21359" y="1038"/>
                        <a:pt x="21343" y="1035"/>
                        <a:pt x="21330" y="1035"/>
                      </a:cubicBezTo>
                      <a:cubicBezTo>
                        <a:pt x="21295" y="1038"/>
                        <a:pt x="21259" y="1051"/>
                        <a:pt x="21234" y="1070"/>
                      </a:cubicBezTo>
                      <a:cubicBezTo>
                        <a:pt x="21195" y="1099"/>
                        <a:pt x="21163" y="1144"/>
                        <a:pt x="21159" y="1190"/>
                      </a:cubicBezTo>
                      <a:cubicBezTo>
                        <a:pt x="21153" y="1231"/>
                        <a:pt x="21175" y="1296"/>
                        <a:pt x="21221" y="1305"/>
                      </a:cubicBezTo>
                      <a:cubicBezTo>
                        <a:pt x="21224" y="1305"/>
                        <a:pt x="21227" y="1305"/>
                        <a:pt x="21230" y="1305"/>
                      </a:cubicBezTo>
                      <a:cubicBezTo>
                        <a:pt x="21250" y="1305"/>
                        <a:pt x="21266" y="1296"/>
                        <a:pt x="21282" y="1289"/>
                      </a:cubicBezTo>
                      <a:cubicBezTo>
                        <a:pt x="21295" y="1283"/>
                        <a:pt x="21301" y="1283"/>
                        <a:pt x="21311" y="1283"/>
                      </a:cubicBezTo>
                      <a:cubicBezTo>
                        <a:pt x="21327" y="1283"/>
                        <a:pt x="21340" y="1289"/>
                        <a:pt x="21353" y="1302"/>
                      </a:cubicBezTo>
                      <a:cubicBezTo>
                        <a:pt x="21375" y="1318"/>
                        <a:pt x="21395" y="1350"/>
                        <a:pt x="21391" y="1379"/>
                      </a:cubicBezTo>
                      <a:cubicBezTo>
                        <a:pt x="21385" y="1399"/>
                        <a:pt x="21366" y="1415"/>
                        <a:pt x="21346" y="1415"/>
                      </a:cubicBezTo>
                      <a:cubicBezTo>
                        <a:pt x="21333" y="1415"/>
                        <a:pt x="21323" y="1411"/>
                        <a:pt x="21317" y="1399"/>
                      </a:cubicBezTo>
                      <a:cubicBezTo>
                        <a:pt x="21304" y="1379"/>
                        <a:pt x="21298" y="1363"/>
                        <a:pt x="21272" y="1354"/>
                      </a:cubicBezTo>
                      <a:cubicBezTo>
                        <a:pt x="21266" y="1354"/>
                        <a:pt x="21259" y="1354"/>
                        <a:pt x="21256" y="1354"/>
                      </a:cubicBezTo>
                      <a:cubicBezTo>
                        <a:pt x="21237" y="1354"/>
                        <a:pt x="21221" y="1360"/>
                        <a:pt x="21211" y="1370"/>
                      </a:cubicBezTo>
                      <a:cubicBezTo>
                        <a:pt x="21175" y="1405"/>
                        <a:pt x="21182" y="1470"/>
                        <a:pt x="21224" y="1495"/>
                      </a:cubicBezTo>
                      <a:cubicBezTo>
                        <a:pt x="21243" y="1508"/>
                        <a:pt x="21272" y="1511"/>
                        <a:pt x="21301" y="1511"/>
                      </a:cubicBezTo>
                      <a:cubicBezTo>
                        <a:pt x="21330" y="1511"/>
                        <a:pt x="21359" y="1505"/>
                        <a:pt x="21382" y="1499"/>
                      </a:cubicBezTo>
                      <a:cubicBezTo>
                        <a:pt x="21430" y="1483"/>
                        <a:pt x="21475" y="1457"/>
                        <a:pt x="21527" y="1457"/>
                      </a:cubicBezTo>
                      <a:cubicBezTo>
                        <a:pt x="21533" y="1457"/>
                        <a:pt x="21543" y="1457"/>
                        <a:pt x="21549" y="1460"/>
                      </a:cubicBezTo>
                      <a:cubicBezTo>
                        <a:pt x="21604" y="1473"/>
                        <a:pt x="21652" y="1511"/>
                        <a:pt x="21668" y="1566"/>
                      </a:cubicBezTo>
                      <a:cubicBezTo>
                        <a:pt x="21678" y="1595"/>
                        <a:pt x="21675" y="1624"/>
                        <a:pt x="21655" y="1650"/>
                      </a:cubicBezTo>
                      <a:cubicBezTo>
                        <a:pt x="21639" y="1666"/>
                        <a:pt x="21617" y="1679"/>
                        <a:pt x="21591" y="1679"/>
                      </a:cubicBezTo>
                      <a:cubicBezTo>
                        <a:pt x="21584" y="1679"/>
                        <a:pt x="21578" y="1679"/>
                        <a:pt x="21568" y="1676"/>
                      </a:cubicBezTo>
                      <a:cubicBezTo>
                        <a:pt x="21527" y="1656"/>
                        <a:pt x="21572" y="1602"/>
                        <a:pt x="21559" y="1569"/>
                      </a:cubicBezTo>
                      <a:cubicBezTo>
                        <a:pt x="21549" y="1543"/>
                        <a:pt x="21523" y="1531"/>
                        <a:pt x="21498" y="1531"/>
                      </a:cubicBezTo>
                      <a:cubicBezTo>
                        <a:pt x="21475" y="1531"/>
                        <a:pt x="21456" y="1537"/>
                        <a:pt x="21439" y="1547"/>
                      </a:cubicBezTo>
                      <a:cubicBezTo>
                        <a:pt x="21398" y="1569"/>
                        <a:pt x="21362" y="1618"/>
                        <a:pt x="21372" y="1669"/>
                      </a:cubicBezTo>
                      <a:cubicBezTo>
                        <a:pt x="21375" y="1669"/>
                        <a:pt x="21375" y="1672"/>
                        <a:pt x="21378" y="1676"/>
                      </a:cubicBezTo>
                      <a:cubicBezTo>
                        <a:pt x="21382" y="1692"/>
                        <a:pt x="21391" y="1701"/>
                        <a:pt x="21398" y="1714"/>
                      </a:cubicBezTo>
                      <a:cubicBezTo>
                        <a:pt x="21382" y="1704"/>
                        <a:pt x="21366" y="1695"/>
                        <a:pt x="21349" y="1688"/>
                      </a:cubicBezTo>
                      <a:moveTo>
                        <a:pt x="22744" y="1611"/>
                      </a:moveTo>
                      <a:lnTo>
                        <a:pt x="22744" y="1611"/>
                      </a:lnTo>
                      <a:cubicBezTo>
                        <a:pt x="22731" y="1615"/>
                        <a:pt x="22715" y="1618"/>
                        <a:pt x="22699" y="1624"/>
                      </a:cubicBezTo>
                      <a:cubicBezTo>
                        <a:pt x="22686" y="1615"/>
                        <a:pt x="22673" y="1605"/>
                        <a:pt x="22660" y="1595"/>
                      </a:cubicBezTo>
                      <a:cubicBezTo>
                        <a:pt x="22650" y="1589"/>
                        <a:pt x="22641" y="1582"/>
                        <a:pt x="22631" y="1576"/>
                      </a:cubicBezTo>
                      <a:cubicBezTo>
                        <a:pt x="22599" y="1553"/>
                        <a:pt x="22567" y="1531"/>
                        <a:pt x="22528" y="1518"/>
                      </a:cubicBezTo>
                      <a:cubicBezTo>
                        <a:pt x="22486" y="1502"/>
                        <a:pt x="22448" y="1492"/>
                        <a:pt x="22406" y="1486"/>
                      </a:cubicBezTo>
                      <a:cubicBezTo>
                        <a:pt x="22251" y="1463"/>
                        <a:pt x="22096" y="1495"/>
                        <a:pt x="21955" y="1560"/>
                      </a:cubicBezTo>
                      <a:cubicBezTo>
                        <a:pt x="21807" y="1624"/>
                        <a:pt x="21671" y="1717"/>
                        <a:pt x="21523" y="1782"/>
                      </a:cubicBezTo>
                      <a:cubicBezTo>
                        <a:pt x="21520" y="1785"/>
                        <a:pt x="21517" y="1785"/>
                        <a:pt x="21514" y="1785"/>
                      </a:cubicBezTo>
                      <a:cubicBezTo>
                        <a:pt x="21504" y="1779"/>
                        <a:pt x="21494" y="1772"/>
                        <a:pt x="21488" y="1763"/>
                      </a:cubicBezTo>
                      <a:cubicBezTo>
                        <a:pt x="21468" y="1747"/>
                        <a:pt x="21452" y="1734"/>
                        <a:pt x="21443" y="1724"/>
                      </a:cubicBezTo>
                      <a:cubicBezTo>
                        <a:pt x="21439" y="1721"/>
                        <a:pt x="21439" y="1717"/>
                        <a:pt x="21436" y="1714"/>
                      </a:cubicBezTo>
                      <a:cubicBezTo>
                        <a:pt x="21420" y="1698"/>
                        <a:pt x="21401" y="1679"/>
                        <a:pt x="21401" y="1656"/>
                      </a:cubicBezTo>
                      <a:cubicBezTo>
                        <a:pt x="21398" y="1627"/>
                        <a:pt x="21414" y="1602"/>
                        <a:pt x="21433" y="1582"/>
                      </a:cubicBezTo>
                      <a:cubicBezTo>
                        <a:pt x="21449" y="1569"/>
                        <a:pt x="21468" y="1556"/>
                        <a:pt x="21491" y="1556"/>
                      </a:cubicBezTo>
                      <a:cubicBezTo>
                        <a:pt x="21498" y="1556"/>
                        <a:pt x="21504" y="1556"/>
                        <a:pt x="21511" y="1560"/>
                      </a:cubicBezTo>
                      <a:cubicBezTo>
                        <a:pt x="21539" y="1569"/>
                        <a:pt x="21536" y="1592"/>
                        <a:pt x="21530" y="1615"/>
                      </a:cubicBezTo>
                      <a:cubicBezTo>
                        <a:pt x="21523" y="1634"/>
                        <a:pt x="21517" y="1653"/>
                        <a:pt x="21527" y="1669"/>
                      </a:cubicBezTo>
                      <a:cubicBezTo>
                        <a:pt x="21533" y="1692"/>
                        <a:pt x="21559" y="1701"/>
                        <a:pt x="21581" y="1704"/>
                      </a:cubicBezTo>
                      <a:cubicBezTo>
                        <a:pt x="21584" y="1704"/>
                        <a:pt x="21588" y="1704"/>
                        <a:pt x="21591" y="1704"/>
                      </a:cubicBezTo>
                      <a:cubicBezTo>
                        <a:pt x="21617" y="1708"/>
                        <a:pt x="21643" y="1695"/>
                        <a:pt x="21662" y="1679"/>
                      </a:cubicBezTo>
                      <a:cubicBezTo>
                        <a:pt x="21736" y="1640"/>
                        <a:pt x="21804" y="1585"/>
                        <a:pt x="21878" y="1547"/>
                      </a:cubicBezTo>
                      <a:cubicBezTo>
                        <a:pt x="21977" y="1492"/>
                        <a:pt x="22087" y="1447"/>
                        <a:pt x="22200" y="1424"/>
                      </a:cubicBezTo>
                      <a:cubicBezTo>
                        <a:pt x="22316" y="1399"/>
                        <a:pt x="22441" y="1389"/>
                        <a:pt x="22554" y="1428"/>
                      </a:cubicBezTo>
                      <a:cubicBezTo>
                        <a:pt x="22657" y="1463"/>
                        <a:pt x="22744" y="1531"/>
                        <a:pt x="22831" y="1598"/>
                      </a:cubicBezTo>
                      <a:cubicBezTo>
                        <a:pt x="22802" y="1602"/>
                        <a:pt x="22773" y="1605"/>
                        <a:pt x="22744" y="1611"/>
                      </a:cubicBezTo>
                      <a:moveTo>
                        <a:pt x="22869" y="1595"/>
                      </a:moveTo>
                      <a:lnTo>
                        <a:pt x="22869" y="1595"/>
                      </a:lnTo>
                      <a:cubicBezTo>
                        <a:pt x="22863" y="1592"/>
                        <a:pt x="22857" y="1592"/>
                        <a:pt x="22853" y="1592"/>
                      </a:cubicBezTo>
                      <a:cubicBezTo>
                        <a:pt x="22847" y="1589"/>
                        <a:pt x="22844" y="1585"/>
                        <a:pt x="22837" y="1579"/>
                      </a:cubicBezTo>
                      <a:cubicBezTo>
                        <a:pt x="22770" y="1511"/>
                        <a:pt x="22689" y="1454"/>
                        <a:pt x="22599" y="1415"/>
                      </a:cubicBezTo>
                      <a:cubicBezTo>
                        <a:pt x="22593" y="1415"/>
                        <a:pt x="22586" y="1411"/>
                        <a:pt x="22580" y="1408"/>
                      </a:cubicBezTo>
                      <a:cubicBezTo>
                        <a:pt x="22419" y="1347"/>
                        <a:pt x="22238" y="1367"/>
                        <a:pt x="22077" y="1418"/>
                      </a:cubicBezTo>
                      <a:cubicBezTo>
                        <a:pt x="21987" y="1447"/>
                        <a:pt x="21903" y="1486"/>
                        <a:pt x="21823" y="1534"/>
                      </a:cubicBezTo>
                      <a:cubicBezTo>
                        <a:pt x="21778" y="1560"/>
                        <a:pt x="21746" y="1582"/>
                        <a:pt x="21700" y="1611"/>
                      </a:cubicBezTo>
                      <a:cubicBezTo>
                        <a:pt x="21704" y="1582"/>
                        <a:pt x="21700" y="1556"/>
                        <a:pt x="21688" y="1534"/>
                      </a:cubicBezTo>
                      <a:cubicBezTo>
                        <a:pt x="21723" y="1524"/>
                        <a:pt x="21829" y="1499"/>
                        <a:pt x="21839" y="1495"/>
                      </a:cubicBezTo>
                      <a:cubicBezTo>
                        <a:pt x="21894" y="1483"/>
                        <a:pt x="22125" y="1386"/>
                        <a:pt x="22190" y="1363"/>
                      </a:cubicBezTo>
                      <a:cubicBezTo>
                        <a:pt x="22345" y="1315"/>
                        <a:pt x="22512" y="1328"/>
                        <a:pt x="22663" y="1376"/>
                      </a:cubicBezTo>
                      <a:cubicBezTo>
                        <a:pt x="22786" y="1415"/>
                        <a:pt x="22911" y="1486"/>
                        <a:pt x="22976" y="1598"/>
                      </a:cubicBezTo>
                      <a:cubicBezTo>
                        <a:pt x="22940" y="1598"/>
                        <a:pt x="22905" y="1595"/>
                        <a:pt x="22869" y="1595"/>
                      </a:cubicBezTo>
                      <a:moveTo>
                        <a:pt x="23014" y="1602"/>
                      </a:moveTo>
                      <a:lnTo>
                        <a:pt x="23014" y="1602"/>
                      </a:lnTo>
                      <a:cubicBezTo>
                        <a:pt x="23011" y="1602"/>
                        <a:pt x="23008" y="1602"/>
                        <a:pt x="23005" y="1598"/>
                      </a:cubicBezTo>
                      <a:cubicBezTo>
                        <a:pt x="23002" y="1598"/>
                        <a:pt x="23002" y="1595"/>
                        <a:pt x="22998" y="1592"/>
                      </a:cubicBezTo>
                      <a:cubicBezTo>
                        <a:pt x="22944" y="1499"/>
                        <a:pt x="22857" y="1418"/>
                        <a:pt x="22753" y="1376"/>
                      </a:cubicBezTo>
                      <a:cubicBezTo>
                        <a:pt x="22683" y="1347"/>
                        <a:pt x="22605" y="1325"/>
                        <a:pt x="22528" y="1309"/>
                      </a:cubicBezTo>
                      <a:cubicBezTo>
                        <a:pt x="22531" y="1309"/>
                        <a:pt x="22531" y="1309"/>
                        <a:pt x="22535" y="1309"/>
                      </a:cubicBezTo>
                      <a:cubicBezTo>
                        <a:pt x="22618" y="1312"/>
                        <a:pt x="22705" y="1315"/>
                        <a:pt x="22782" y="1347"/>
                      </a:cubicBezTo>
                      <a:cubicBezTo>
                        <a:pt x="22853" y="1379"/>
                        <a:pt x="22918" y="1424"/>
                        <a:pt x="22976" y="1479"/>
                      </a:cubicBezTo>
                      <a:cubicBezTo>
                        <a:pt x="23002" y="1505"/>
                        <a:pt x="23030" y="1534"/>
                        <a:pt x="23050" y="1563"/>
                      </a:cubicBezTo>
                      <a:cubicBezTo>
                        <a:pt x="23050" y="1566"/>
                        <a:pt x="23053" y="1566"/>
                        <a:pt x="23053" y="1569"/>
                      </a:cubicBezTo>
                      <a:cubicBezTo>
                        <a:pt x="23063" y="1582"/>
                        <a:pt x="23069" y="1598"/>
                        <a:pt x="23076" y="1615"/>
                      </a:cubicBezTo>
                      <a:cubicBezTo>
                        <a:pt x="23056" y="1611"/>
                        <a:pt x="23034" y="1608"/>
                        <a:pt x="23014" y="1602"/>
                      </a:cubicBezTo>
                      <a:moveTo>
                        <a:pt x="23272" y="1688"/>
                      </a:moveTo>
                      <a:lnTo>
                        <a:pt x="23272" y="1688"/>
                      </a:lnTo>
                      <a:cubicBezTo>
                        <a:pt x="23214" y="1656"/>
                        <a:pt x="23159" y="1637"/>
                        <a:pt x="23095" y="1621"/>
                      </a:cubicBezTo>
                      <a:cubicBezTo>
                        <a:pt x="23098" y="1618"/>
                        <a:pt x="23089" y="1598"/>
                        <a:pt x="23076" y="1576"/>
                      </a:cubicBezTo>
                      <a:cubicBezTo>
                        <a:pt x="23140" y="1592"/>
                        <a:pt x="23192" y="1598"/>
                        <a:pt x="23256" y="1572"/>
                      </a:cubicBezTo>
                      <a:cubicBezTo>
                        <a:pt x="23324" y="1543"/>
                        <a:pt x="23404" y="1483"/>
                        <a:pt x="23482" y="1515"/>
                      </a:cubicBezTo>
                      <a:cubicBezTo>
                        <a:pt x="23485" y="1515"/>
                        <a:pt x="23485" y="1508"/>
                        <a:pt x="23485" y="1508"/>
                      </a:cubicBezTo>
                      <a:cubicBezTo>
                        <a:pt x="23433" y="1479"/>
                        <a:pt x="23378" y="1495"/>
                        <a:pt x="23330" y="1518"/>
                      </a:cubicBezTo>
                      <a:cubicBezTo>
                        <a:pt x="23291" y="1534"/>
                        <a:pt x="23253" y="1553"/>
                        <a:pt x="23214" y="1563"/>
                      </a:cubicBezTo>
                      <a:cubicBezTo>
                        <a:pt x="23162" y="1576"/>
                        <a:pt x="23114" y="1563"/>
                        <a:pt x="23063" y="1550"/>
                      </a:cubicBezTo>
                      <a:lnTo>
                        <a:pt x="23063" y="1550"/>
                      </a:lnTo>
                      <a:cubicBezTo>
                        <a:pt x="23053" y="1531"/>
                        <a:pt x="23043" y="1515"/>
                        <a:pt x="23040" y="1515"/>
                      </a:cubicBezTo>
                      <a:cubicBezTo>
                        <a:pt x="23011" y="1466"/>
                        <a:pt x="22966" y="1424"/>
                        <a:pt x="22924" y="1392"/>
                      </a:cubicBezTo>
                      <a:cubicBezTo>
                        <a:pt x="22908" y="1379"/>
                        <a:pt x="22892" y="1370"/>
                        <a:pt x="22879" y="1360"/>
                      </a:cubicBezTo>
                      <a:cubicBezTo>
                        <a:pt x="22921" y="1341"/>
                        <a:pt x="22953" y="1305"/>
                        <a:pt x="22979" y="1263"/>
                      </a:cubicBezTo>
                      <a:cubicBezTo>
                        <a:pt x="22998" y="1238"/>
                        <a:pt x="23011" y="1206"/>
                        <a:pt x="23024" y="1177"/>
                      </a:cubicBezTo>
                      <a:cubicBezTo>
                        <a:pt x="23037" y="1151"/>
                        <a:pt x="23050" y="1122"/>
                        <a:pt x="23072" y="1106"/>
                      </a:cubicBezTo>
                      <a:cubicBezTo>
                        <a:pt x="23085" y="1099"/>
                        <a:pt x="23101" y="1096"/>
                        <a:pt x="23114" y="1086"/>
                      </a:cubicBezTo>
                      <a:cubicBezTo>
                        <a:pt x="23118" y="1086"/>
                        <a:pt x="23118" y="1083"/>
                        <a:pt x="23114" y="1080"/>
                      </a:cubicBezTo>
                      <a:cubicBezTo>
                        <a:pt x="23050" y="1077"/>
                        <a:pt x="23024" y="1131"/>
                        <a:pt x="22998" y="1180"/>
                      </a:cubicBezTo>
                      <a:cubicBezTo>
                        <a:pt x="22966" y="1251"/>
                        <a:pt x="22924" y="1315"/>
                        <a:pt x="22853" y="1344"/>
                      </a:cubicBezTo>
                      <a:cubicBezTo>
                        <a:pt x="22841" y="1338"/>
                        <a:pt x="22831" y="1331"/>
                        <a:pt x="22818" y="1328"/>
                      </a:cubicBezTo>
                      <a:cubicBezTo>
                        <a:pt x="22815" y="1325"/>
                        <a:pt x="22782" y="1315"/>
                        <a:pt x="22779" y="1312"/>
                      </a:cubicBezTo>
                      <a:cubicBezTo>
                        <a:pt x="22773" y="1292"/>
                        <a:pt x="22763" y="1273"/>
                        <a:pt x="22753" y="1257"/>
                      </a:cubicBezTo>
                      <a:cubicBezTo>
                        <a:pt x="22815" y="1267"/>
                        <a:pt x="22892" y="1212"/>
                        <a:pt x="22931" y="1170"/>
                      </a:cubicBezTo>
                      <a:cubicBezTo>
                        <a:pt x="22960" y="1138"/>
                        <a:pt x="22985" y="1099"/>
                        <a:pt x="23005" y="1064"/>
                      </a:cubicBezTo>
                      <a:cubicBezTo>
                        <a:pt x="23018" y="1041"/>
                        <a:pt x="23024" y="1019"/>
                        <a:pt x="23037" y="999"/>
                      </a:cubicBezTo>
                      <a:cubicBezTo>
                        <a:pt x="23059" y="962"/>
                        <a:pt x="23118" y="930"/>
                        <a:pt x="23153" y="977"/>
                      </a:cubicBezTo>
                      <a:cubicBezTo>
                        <a:pt x="23156" y="983"/>
                        <a:pt x="23162" y="986"/>
                        <a:pt x="23169" y="980"/>
                      </a:cubicBezTo>
                      <a:cubicBezTo>
                        <a:pt x="23208" y="943"/>
                        <a:pt x="23291" y="949"/>
                        <a:pt x="23320" y="996"/>
                      </a:cubicBezTo>
                      <a:cubicBezTo>
                        <a:pt x="23324" y="1003"/>
                        <a:pt x="23330" y="996"/>
                        <a:pt x="23330" y="990"/>
                      </a:cubicBezTo>
                      <a:cubicBezTo>
                        <a:pt x="23301" y="930"/>
                        <a:pt x="23214" y="923"/>
                        <a:pt x="23162" y="959"/>
                      </a:cubicBezTo>
                      <a:cubicBezTo>
                        <a:pt x="23111" y="901"/>
                        <a:pt x="23037" y="949"/>
                        <a:pt x="23008" y="1009"/>
                      </a:cubicBezTo>
                      <a:cubicBezTo>
                        <a:pt x="22982" y="1061"/>
                        <a:pt x="22950" y="1115"/>
                        <a:pt x="22908" y="1161"/>
                      </a:cubicBezTo>
                      <a:cubicBezTo>
                        <a:pt x="22876" y="1196"/>
                        <a:pt x="22799" y="1251"/>
                        <a:pt x="22747" y="1234"/>
                      </a:cubicBezTo>
                      <a:cubicBezTo>
                        <a:pt x="22744" y="1231"/>
                        <a:pt x="22741" y="1234"/>
                        <a:pt x="22741" y="1234"/>
                      </a:cubicBezTo>
                      <a:cubicBezTo>
                        <a:pt x="22702" y="1180"/>
                        <a:pt x="22654" y="1128"/>
                        <a:pt x="22599" y="1090"/>
                      </a:cubicBezTo>
                      <a:cubicBezTo>
                        <a:pt x="22612" y="1090"/>
                        <a:pt x="22621" y="1086"/>
                        <a:pt x="22631" y="1080"/>
                      </a:cubicBezTo>
                      <a:cubicBezTo>
                        <a:pt x="22660" y="1067"/>
                        <a:pt x="22676" y="1041"/>
                        <a:pt x="22689" y="1016"/>
                      </a:cubicBezTo>
                      <a:cubicBezTo>
                        <a:pt x="22699" y="990"/>
                        <a:pt x="22709" y="964"/>
                        <a:pt x="22725" y="943"/>
                      </a:cubicBezTo>
                      <a:cubicBezTo>
                        <a:pt x="22728" y="939"/>
                        <a:pt x="22731" y="936"/>
                        <a:pt x="22734" y="933"/>
                      </a:cubicBezTo>
                      <a:cubicBezTo>
                        <a:pt x="22741" y="936"/>
                        <a:pt x="22744" y="939"/>
                        <a:pt x="22750" y="939"/>
                      </a:cubicBezTo>
                      <a:cubicBezTo>
                        <a:pt x="22753" y="930"/>
                        <a:pt x="22763" y="917"/>
                        <a:pt x="22773" y="910"/>
                      </a:cubicBezTo>
                      <a:cubicBezTo>
                        <a:pt x="22773" y="910"/>
                        <a:pt x="22770" y="910"/>
                        <a:pt x="22770" y="907"/>
                      </a:cubicBezTo>
                      <a:lnTo>
                        <a:pt x="22773" y="907"/>
                      </a:lnTo>
                      <a:cubicBezTo>
                        <a:pt x="22799" y="891"/>
                        <a:pt x="22841" y="875"/>
                        <a:pt x="22869" y="891"/>
                      </a:cubicBezTo>
                      <a:cubicBezTo>
                        <a:pt x="22902" y="910"/>
                        <a:pt x="22905" y="977"/>
                        <a:pt x="22873" y="999"/>
                      </a:cubicBezTo>
                      <a:cubicBezTo>
                        <a:pt x="22857" y="1009"/>
                        <a:pt x="22831" y="1006"/>
                        <a:pt x="22812" y="999"/>
                      </a:cubicBezTo>
                      <a:cubicBezTo>
                        <a:pt x="22799" y="996"/>
                        <a:pt x="22792" y="990"/>
                        <a:pt x="22782" y="983"/>
                      </a:cubicBezTo>
                      <a:cubicBezTo>
                        <a:pt x="22776" y="977"/>
                        <a:pt x="22773" y="977"/>
                        <a:pt x="22766" y="977"/>
                      </a:cubicBezTo>
                      <a:cubicBezTo>
                        <a:pt x="22747" y="980"/>
                        <a:pt x="22734" y="1009"/>
                        <a:pt x="22731" y="1022"/>
                      </a:cubicBezTo>
                      <a:cubicBezTo>
                        <a:pt x="22728" y="1045"/>
                        <a:pt x="22734" y="1074"/>
                        <a:pt x="22747" y="1090"/>
                      </a:cubicBezTo>
                      <a:cubicBezTo>
                        <a:pt x="22779" y="1128"/>
                        <a:pt x="22841" y="1109"/>
                        <a:pt x="22879" y="1090"/>
                      </a:cubicBezTo>
                      <a:cubicBezTo>
                        <a:pt x="22927" y="1061"/>
                        <a:pt x="22953" y="1012"/>
                        <a:pt x="22976" y="962"/>
                      </a:cubicBezTo>
                      <a:cubicBezTo>
                        <a:pt x="22992" y="923"/>
                        <a:pt x="23014" y="888"/>
                        <a:pt x="23043" y="859"/>
                      </a:cubicBezTo>
                      <a:cubicBezTo>
                        <a:pt x="23047" y="859"/>
                        <a:pt x="23050" y="859"/>
                        <a:pt x="23053" y="859"/>
                      </a:cubicBezTo>
                      <a:cubicBezTo>
                        <a:pt x="23053" y="852"/>
                        <a:pt x="23056" y="849"/>
                        <a:pt x="23056" y="846"/>
                      </a:cubicBezTo>
                      <a:cubicBezTo>
                        <a:pt x="23069" y="836"/>
                        <a:pt x="23079" y="827"/>
                        <a:pt x="23089" y="820"/>
                      </a:cubicBezTo>
                      <a:cubicBezTo>
                        <a:pt x="23118" y="807"/>
                        <a:pt x="23146" y="801"/>
                        <a:pt x="23175" y="814"/>
                      </a:cubicBezTo>
                      <a:cubicBezTo>
                        <a:pt x="23211" y="833"/>
                        <a:pt x="23208" y="869"/>
                        <a:pt x="23221" y="901"/>
                      </a:cubicBezTo>
                      <a:cubicBezTo>
                        <a:pt x="23221" y="910"/>
                        <a:pt x="23230" y="914"/>
                        <a:pt x="23237" y="910"/>
                      </a:cubicBezTo>
                      <a:cubicBezTo>
                        <a:pt x="23262" y="904"/>
                        <a:pt x="23294" y="901"/>
                        <a:pt x="23320" y="914"/>
                      </a:cubicBezTo>
                      <a:cubicBezTo>
                        <a:pt x="23353" y="926"/>
                        <a:pt x="23375" y="955"/>
                        <a:pt x="23378" y="986"/>
                      </a:cubicBezTo>
                      <a:cubicBezTo>
                        <a:pt x="23382" y="1016"/>
                        <a:pt x="23382" y="1038"/>
                        <a:pt x="23407" y="1058"/>
                      </a:cubicBezTo>
                      <a:cubicBezTo>
                        <a:pt x="23430" y="1074"/>
                        <a:pt x="23456" y="1083"/>
                        <a:pt x="23469" y="1109"/>
                      </a:cubicBezTo>
                      <a:cubicBezTo>
                        <a:pt x="23482" y="1125"/>
                        <a:pt x="23485" y="1144"/>
                        <a:pt x="23488" y="1161"/>
                      </a:cubicBezTo>
                      <a:cubicBezTo>
                        <a:pt x="23482" y="1164"/>
                        <a:pt x="23485" y="1170"/>
                        <a:pt x="23485" y="1180"/>
                      </a:cubicBezTo>
                      <a:cubicBezTo>
                        <a:pt x="23478" y="1225"/>
                        <a:pt x="23446" y="1254"/>
                        <a:pt x="23401" y="1257"/>
                      </a:cubicBezTo>
                      <a:cubicBezTo>
                        <a:pt x="23398" y="1257"/>
                        <a:pt x="23391" y="1257"/>
                        <a:pt x="23385" y="1257"/>
                      </a:cubicBezTo>
                      <a:cubicBezTo>
                        <a:pt x="23359" y="1251"/>
                        <a:pt x="23324" y="1234"/>
                        <a:pt x="23314" y="1206"/>
                      </a:cubicBezTo>
                      <a:cubicBezTo>
                        <a:pt x="23307" y="1190"/>
                        <a:pt x="23314" y="1186"/>
                        <a:pt x="23327" y="1177"/>
                      </a:cubicBezTo>
                      <a:cubicBezTo>
                        <a:pt x="23333" y="1170"/>
                        <a:pt x="23343" y="1164"/>
                        <a:pt x="23349" y="1157"/>
                      </a:cubicBezTo>
                      <a:cubicBezTo>
                        <a:pt x="23382" y="1109"/>
                        <a:pt x="23346" y="1061"/>
                        <a:pt x="23298" y="1045"/>
                      </a:cubicBezTo>
                      <a:cubicBezTo>
                        <a:pt x="23282" y="1038"/>
                        <a:pt x="23266" y="1035"/>
                        <a:pt x="23253" y="1035"/>
                      </a:cubicBezTo>
                      <a:cubicBezTo>
                        <a:pt x="23217" y="1038"/>
                        <a:pt x="23182" y="1051"/>
                        <a:pt x="23156" y="1070"/>
                      </a:cubicBezTo>
                      <a:cubicBezTo>
                        <a:pt x="23118" y="1099"/>
                        <a:pt x="23085" y="1144"/>
                        <a:pt x="23082" y="1190"/>
                      </a:cubicBezTo>
                      <a:cubicBezTo>
                        <a:pt x="23076" y="1231"/>
                        <a:pt x="23098" y="1296"/>
                        <a:pt x="23143" y="1305"/>
                      </a:cubicBezTo>
                      <a:cubicBezTo>
                        <a:pt x="23146" y="1305"/>
                        <a:pt x="23150" y="1305"/>
                        <a:pt x="23153" y="1305"/>
                      </a:cubicBezTo>
                      <a:cubicBezTo>
                        <a:pt x="23172" y="1305"/>
                        <a:pt x="23188" y="1296"/>
                        <a:pt x="23204" y="1289"/>
                      </a:cubicBezTo>
                      <a:cubicBezTo>
                        <a:pt x="23217" y="1283"/>
                        <a:pt x="23224" y="1283"/>
                        <a:pt x="23234" y="1283"/>
                      </a:cubicBezTo>
                      <a:cubicBezTo>
                        <a:pt x="23250" y="1283"/>
                        <a:pt x="23262" y="1289"/>
                        <a:pt x="23275" y="1302"/>
                      </a:cubicBezTo>
                      <a:cubicBezTo>
                        <a:pt x="23298" y="1318"/>
                        <a:pt x="23317" y="1350"/>
                        <a:pt x="23314" y="1379"/>
                      </a:cubicBezTo>
                      <a:cubicBezTo>
                        <a:pt x="23311" y="1399"/>
                        <a:pt x="23288" y="1415"/>
                        <a:pt x="23269" y="1415"/>
                      </a:cubicBezTo>
                      <a:cubicBezTo>
                        <a:pt x="23256" y="1415"/>
                        <a:pt x="23246" y="1411"/>
                        <a:pt x="23240" y="1399"/>
                      </a:cubicBezTo>
                      <a:cubicBezTo>
                        <a:pt x="23227" y="1379"/>
                        <a:pt x="23221" y="1363"/>
                        <a:pt x="23195" y="1354"/>
                      </a:cubicBezTo>
                      <a:cubicBezTo>
                        <a:pt x="23188" y="1354"/>
                        <a:pt x="23182" y="1354"/>
                        <a:pt x="23179" y="1354"/>
                      </a:cubicBezTo>
                      <a:cubicBezTo>
                        <a:pt x="23159" y="1354"/>
                        <a:pt x="23143" y="1360"/>
                        <a:pt x="23134" y="1370"/>
                      </a:cubicBezTo>
                      <a:cubicBezTo>
                        <a:pt x="23098" y="1405"/>
                        <a:pt x="23105" y="1470"/>
                        <a:pt x="23146" y="1495"/>
                      </a:cubicBezTo>
                      <a:cubicBezTo>
                        <a:pt x="23166" y="1508"/>
                        <a:pt x="23195" y="1511"/>
                        <a:pt x="23224" y="1511"/>
                      </a:cubicBezTo>
                      <a:cubicBezTo>
                        <a:pt x="23253" y="1511"/>
                        <a:pt x="23282" y="1505"/>
                        <a:pt x="23304" y="1499"/>
                      </a:cubicBezTo>
                      <a:cubicBezTo>
                        <a:pt x="23353" y="1483"/>
                        <a:pt x="23398" y="1457"/>
                        <a:pt x="23449" y="1457"/>
                      </a:cubicBezTo>
                      <a:cubicBezTo>
                        <a:pt x="23456" y="1457"/>
                        <a:pt x="23465" y="1457"/>
                        <a:pt x="23472" y="1460"/>
                      </a:cubicBezTo>
                      <a:cubicBezTo>
                        <a:pt x="23526" y="1473"/>
                        <a:pt x="23575" y="1511"/>
                        <a:pt x="23591" y="1566"/>
                      </a:cubicBezTo>
                      <a:cubicBezTo>
                        <a:pt x="23601" y="1595"/>
                        <a:pt x="23597" y="1624"/>
                        <a:pt x="23578" y="1650"/>
                      </a:cubicBezTo>
                      <a:cubicBezTo>
                        <a:pt x="23562" y="1666"/>
                        <a:pt x="23539" y="1679"/>
                        <a:pt x="23514" y="1679"/>
                      </a:cubicBezTo>
                      <a:cubicBezTo>
                        <a:pt x="23507" y="1679"/>
                        <a:pt x="23501" y="1679"/>
                        <a:pt x="23491" y="1676"/>
                      </a:cubicBezTo>
                      <a:cubicBezTo>
                        <a:pt x="23449" y="1656"/>
                        <a:pt x="23494" y="1602"/>
                        <a:pt x="23482" y="1569"/>
                      </a:cubicBezTo>
                      <a:cubicBezTo>
                        <a:pt x="23472" y="1543"/>
                        <a:pt x="23446" y="1531"/>
                        <a:pt x="23420" y="1531"/>
                      </a:cubicBezTo>
                      <a:cubicBezTo>
                        <a:pt x="23398" y="1531"/>
                        <a:pt x="23378" y="1537"/>
                        <a:pt x="23362" y="1547"/>
                      </a:cubicBezTo>
                      <a:cubicBezTo>
                        <a:pt x="23320" y="1569"/>
                        <a:pt x="23285" y="1618"/>
                        <a:pt x="23294" y="1669"/>
                      </a:cubicBezTo>
                      <a:cubicBezTo>
                        <a:pt x="23298" y="1669"/>
                        <a:pt x="23298" y="1672"/>
                        <a:pt x="23301" y="1676"/>
                      </a:cubicBezTo>
                      <a:cubicBezTo>
                        <a:pt x="23304" y="1692"/>
                        <a:pt x="23314" y="1701"/>
                        <a:pt x="23320" y="1714"/>
                      </a:cubicBezTo>
                      <a:cubicBezTo>
                        <a:pt x="23304" y="1704"/>
                        <a:pt x="23288" y="1695"/>
                        <a:pt x="23272" y="1688"/>
                      </a:cubicBezTo>
                      <a:moveTo>
                        <a:pt x="24667" y="1611"/>
                      </a:moveTo>
                      <a:lnTo>
                        <a:pt x="24667" y="1611"/>
                      </a:lnTo>
                      <a:cubicBezTo>
                        <a:pt x="24654" y="1615"/>
                        <a:pt x="24638" y="1618"/>
                        <a:pt x="24621" y="1624"/>
                      </a:cubicBezTo>
                      <a:cubicBezTo>
                        <a:pt x="24608" y="1615"/>
                        <a:pt x="24596" y="1605"/>
                        <a:pt x="24583" y="1595"/>
                      </a:cubicBezTo>
                      <a:cubicBezTo>
                        <a:pt x="24573" y="1589"/>
                        <a:pt x="24564" y="1582"/>
                        <a:pt x="24554" y="1576"/>
                      </a:cubicBezTo>
                      <a:cubicBezTo>
                        <a:pt x="24522" y="1553"/>
                        <a:pt x="24489" y="1531"/>
                        <a:pt x="24451" y="1518"/>
                      </a:cubicBezTo>
                      <a:cubicBezTo>
                        <a:pt x="24412" y="1502"/>
                        <a:pt x="24370" y="1492"/>
                        <a:pt x="24328" y="1486"/>
                      </a:cubicBezTo>
                      <a:cubicBezTo>
                        <a:pt x="24174" y="1463"/>
                        <a:pt x="24019" y="1495"/>
                        <a:pt x="23878" y="1560"/>
                      </a:cubicBezTo>
                      <a:cubicBezTo>
                        <a:pt x="23729" y="1624"/>
                        <a:pt x="23594" y="1717"/>
                        <a:pt x="23446" y="1782"/>
                      </a:cubicBezTo>
                      <a:cubicBezTo>
                        <a:pt x="23443" y="1785"/>
                        <a:pt x="23439" y="1785"/>
                        <a:pt x="23436" y="1785"/>
                      </a:cubicBezTo>
                      <a:cubicBezTo>
                        <a:pt x="23427" y="1779"/>
                        <a:pt x="23417" y="1772"/>
                        <a:pt x="23410" y="1763"/>
                      </a:cubicBezTo>
                      <a:cubicBezTo>
                        <a:pt x="23391" y="1747"/>
                        <a:pt x="23375" y="1734"/>
                        <a:pt x="23366" y="1724"/>
                      </a:cubicBezTo>
                      <a:cubicBezTo>
                        <a:pt x="23366" y="1721"/>
                        <a:pt x="23362" y="1717"/>
                        <a:pt x="23359" y="1714"/>
                      </a:cubicBezTo>
                      <a:cubicBezTo>
                        <a:pt x="23343" y="1698"/>
                        <a:pt x="23324" y="1679"/>
                        <a:pt x="23324" y="1656"/>
                      </a:cubicBezTo>
                      <a:cubicBezTo>
                        <a:pt x="23320" y="1627"/>
                        <a:pt x="23337" y="1602"/>
                        <a:pt x="23356" y="1582"/>
                      </a:cubicBezTo>
                      <a:cubicBezTo>
                        <a:pt x="23372" y="1569"/>
                        <a:pt x="23391" y="1556"/>
                        <a:pt x="23414" y="1556"/>
                      </a:cubicBezTo>
                      <a:cubicBezTo>
                        <a:pt x="23420" y="1556"/>
                        <a:pt x="23427" y="1556"/>
                        <a:pt x="23433" y="1560"/>
                      </a:cubicBezTo>
                      <a:cubicBezTo>
                        <a:pt x="23462" y="1569"/>
                        <a:pt x="23459" y="1592"/>
                        <a:pt x="23452" y="1615"/>
                      </a:cubicBezTo>
                      <a:cubicBezTo>
                        <a:pt x="23446" y="1634"/>
                        <a:pt x="23439" y="1653"/>
                        <a:pt x="23449" y="1669"/>
                      </a:cubicBezTo>
                      <a:cubicBezTo>
                        <a:pt x="23456" y="1692"/>
                        <a:pt x="23482" y="1701"/>
                        <a:pt x="23504" y="1704"/>
                      </a:cubicBezTo>
                      <a:cubicBezTo>
                        <a:pt x="23507" y="1704"/>
                        <a:pt x="23510" y="1704"/>
                        <a:pt x="23514" y="1704"/>
                      </a:cubicBezTo>
                      <a:cubicBezTo>
                        <a:pt x="23539" y="1708"/>
                        <a:pt x="23565" y="1695"/>
                        <a:pt x="23584" y="1679"/>
                      </a:cubicBezTo>
                      <a:cubicBezTo>
                        <a:pt x="23659" y="1640"/>
                        <a:pt x="23726" y="1585"/>
                        <a:pt x="23800" y="1547"/>
                      </a:cubicBezTo>
                      <a:cubicBezTo>
                        <a:pt x="23900" y="1492"/>
                        <a:pt x="24010" y="1447"/>
                        <a:pt x="24122" y="1424"/>
                      </a:cubicBezTo>
                      <a:cubicBezTo>
                        <a:pt x="24238" y="1399"/>
                        <a:pt x="24364" y="1389"/>
                        <a:pt x="24476" y="1428"/>
                      </a:cubicBezTo>
                      <a:cubicBezTo>
                        <a:pt x="24580" y="1463"/>
                        <a:pt x="24667" y="1531"/>
                        <a:pt x="24753" y="1598"/>
                      </a:cubicBezTo>
                      <a:cubicBezTo>
                        <a:pt x="24724" y="1602"/>
                        <a:pt x="24696" y="1605"/>
                        <a:pt x="24667" y="1611"/>
                      </a:cubicBezTo>
                      <a:moveTo>
                        <a:pt x="24792" y="1595"/>
                      </a:moveTo>
                      <a:lnTo>
                        <a:pt x="24792" y="1595"/>
                      </a:lnTo>
                      <a:cubicBezTo>
                        <a:pt x="24786" y="1592"/>
                        <a:pt x="24779" y="1592"/>
                        <a:pt x="24776" y="1592"/>
                      </a:cubicBezTo>
                      <a:cubicBezTo>
                        <a:pt x="24770" y="1589"/>
                        <a:pt x="24766" y="1585"/>
                        <a:pt x="24763" y="1579"/>
                      </a:cubicBezTo>
                      <a:cubicBezTo>
                        <a:pt x="24692" y="1511"/>
                        <a:pt x="24612" y="1454"/>
                        <a:pt x="24522" y="1415"/>
                      </a:cubicBezTo>
                      <a:cubicBezTo>
                        <a:pt x="24515" y="1415"/>
                        <a:pt x="24509" y="1411"/>
                        <a:pt x="24502" y="1408"/>
                      </a:cubicBezTo>
                      <a:cubicBezTo>
                        <a:pt x="24341" y="1347"/>
                        <a:pt x="24161" y="1367"/>
                        <a:pt x="24000" y="1418"/>
                      </a:cubicBezTo>
                      <a:cubicBezTo>
                        <a:pt x="23910" y="1447"/>
                        <a:pt x="23826" y="1486"/>
                        <a:pt x="23746" y="1534"/>
                      </a:cubicBezTo>
                      <a:cubicBezTo>
                        <a:pt x="23700" y="1560"/>
                        <a:pt x="23668" y="1582"/>
                        <a:pt x="23623" y="1611"/>
                      </a:cubicBezTo>
                      <a:cubicBezTo>
                        <a:pt x="23626" y="1582"/>
                        <a:pt x="23623" y="1556"/>
                        <a:pt x="23610" y="1534"/>
                      </a:cubicBezTo>
                      <a:cubicBezTo>
                        <a:pt x="23646" y="1524"/>
                        <a:pt x="23752" y="1499"/>
                        <a:pt x="23762" y="1495"/>
                      </a:cubicBezTo>
                      <a:cubicBezTo>
                        <a:pt x="23816" y="1483"/>
                        <a:pt x="24048" y="1386"/>
                        <a:pt x="24113" y="1363"/>
                      </a:cubicBezTo>
                      <a:cubicBezTo>
                        <a:pt x="24267" y="1315"/>
                        <a:pt x="24435" y="1328"/>
                        <a:pt x="24586" y="1376"/>
                      </a:cubicBezTo>
                      <a:cubicBezTo>
                        <a:pt x="24708" y="1415"/>
                        <a:pt x="24834" y="1486"/>
                        <a:pt x="24898" y="1598"/>
                      </a:cubicBezTo>
                      <a:cubicBezTo>
                        <a:pt x="24863" y="1598"/>
                        <a:pt x="24828" y="1595"/>
                        <a:pt x="24792" y="1595"/>
                      </a:cubicBezTo>
                      <a:moveTo>
                        <a:pt x="24937" y="1602"/>
                      </a:moveTo>
                      <a:lnTo>
                        <a:pt x="24937" y="1602"/>
                      </a:lnTo>
                      <a:cubicBezTo>
                        <a:pt x="24934" y="1602"/>
                        <a:pt x="24931" y="1602"/>
                        <a:pt x="24928" y="1598"/>
                      </a:cubicBezTo>
                      <a:cubicBezTo>
                        <a:pt x="24924" y="1598"/>
                        <a:pt x="24924" y="1595"/>
                        <a:pt x="24921" y="1592"/>
                      </a:cubicBezTo>
                      <a:cubicBezTo>
                        <a:pt x="24866" y="1499"/>
                        <a:pt x="24779" y="1418"/>
                        <a:pt x="24680" y="1376"/>
                      </a:cubicBezTo>
                      <a:cubicBezTo>
                        <a:pt x="24605" y="1347"/>
                        <a:pt x="24528" y="1325"/>
                        <a:pt x="24451" y="1309"/>
                      </a:cubicBezTo>
                      <a:cubicBezTo>
                        <a:pt x="24454" y="1309"/>
                        <a:pt x="24454" y="1309"/>
                        <a:pt x="24457" y="1309"/>
                      </a:cubicBezTo>
                      <a:cubicBezTo>
                        <a:pt x="24541" y="1312"/>
                        <a:pt x="24628" y="1315"/>
                        <a:pt x="24705" y="1347"/>
                      </a:cubicBezTo>
                      <a:cubicBezTo>
                        <a:pt x="24776" y="1379"/>
                        <a:pt x="24840" y="1424"/>
                        <a:pt x="24898" y="1479"/>
                      </a:cubicBezTo>
                      <a:cubicBezTo>
                        <a:pt x="24924" y="1505"/>
                        <a:pt x="24953" y="1534"/>
                        <a:pt x="24973" y="1563"/>
                      </a:cubicBezTo>
                      <a:cubicBezTo>
                        <a:pt x="24973" y="1566"/>
                        <a:pt x="24976" y="1566"/>
                        <a:pt x="24976" y="1569"/>
                      </a:cubicBezTo>
                      <a:cubicBezTo>
                        <a:pt x="24985" y="1582"/>
                        <a:pt x="24992" y="1598"/>
                        <a:pt x="24998" y="1615"/>
                      </a:cubicBezTo>
                      <a:cubicBezTo>
                        <a:pt x="24979" y="1611"/>
                        <a:pt x="24956" y="1608"/>
                        <a:pt x="24937" y="1602"/>
                      </a:cubicBezTo>
                      <a:moveTo>
                        <a:pt x="25195" y="1688"/>
                      </a:moveTo>
                      <a:lnTo>
                        <a:pt x="25195" y="1688"/>
                      </a:lnTo>
                      <a:cubicBezTo>
                        <a:pt x="25137" y="1656"/>
                        <a:pt x="25082" y="1637"/>
                        <a:pt x="25017" y="1621"/>
                      </a:cubicBezTo>
                      <a:cubicBezTo>
                        <a:pt x="25021" y="1618"/>
                        <a:pt x="25011" y="1598"/>
                        <a:pt x="24998" y="1576"/>
                      </a:cubicBezTo>
                      <a:cubicBezTo>
                        <a:pt x="25063" y="1592"/>
                        <a:pt x="25114" y="1598"/>
                        <a:pt x="25179" y="1572"/>
                      </a:cubicBezTo>
                      <a:cubicBezTo>
                        <a:pt x="25246" y="1543"/>
                        <a:pt x="25327" y="1483"/>
                        <a:pt x="25404" y="1515"/>
                      </a:cubicBezTo>
                      <a:cubicBezTo>
                        <a:pt x="25407" y="1515"/>
                        <a:pt x="25410" y="1508"/>
                        <a:pt x="25407" y="1508"/>
                      </a:cubicBezTo>
                      <a:cubicBezTo>
                        <a:pt x="25356" y="1479"/>
                        <a:pt x="25304" y="1495"/>
                        <a:pt x="25253" y="1518"/>
                      </a:cubicBezTo>
                      <a:cubicBezTo>
                        <a:pt x="25214" y="1534"/>
                        <a:pt x="25175" y="1553"/>
                        <a:pt x="25137" y="1563"/>
                      </a:cubicBezTo>
                      <a:cubicBezTo>
                        <a:pt x="25085" y="1576"/>
                        <a:pt x="25037" y="1563"/>
                        <a:pt x="24985" y="1550"/>
                      </a:cubicBezTo>
                      <a:lnTo>
                        <a:pt x="24985" y="1550"/>
                      </a:lnTo>
                      <a:cubicBezTo>
                        <a:pt x="24976" y="1531"/>
                        <a:pt x="24966" y="1515"/>
                        <a:pt x="24963" y="1515"/>
                      </a:cubicBezTo>
                      <a:cubicBezTo>
                        <a:pt x="24934" y="1466"/>
                        <a:pt x="24889" y="1424"/>
                        <a:pt x="24847" y="1392"/>
                      </a:cubicBezTo>
                      <a:cubicBezTo>
                        <a:pt x="24831" y="1379"/>
                        <a:pt x="24818" y="1370"/>
                        <a:pt x="24802" y="1360"/>
                      </a:cubicBezTo>
                      <a:cubicBezTo>
                        <a:pt x="24844" y="1341"/>
                        <a:pt x="24876" y="1305"/>
                        <a:pt x="24902" y="1263"/>
                      </a:cubicBezTo>
                      <a:cubicBezTo>
                        <a:pt x="24921" y="1238"/>
                        <a:pt x="24934" y="1206"/>
                        <a:pt x="24947" y="1177"/>
                      </a:cubicBezTo>
                      <a:cubicBezTo>
                        <a:pt x="24960" y="1151"/>
                        <a:pt x="24973" y="1122"/>
                        <a:pt x="24995" y="1106"/>
                      </a:cubicBezTo>
                      <a:cubicBezTo>
                        <a:pt x="25008" y="1099"/>
                        <a:pt x="25024" y="1096"/>
                        <a:pt x="25037" y="1086"/>
                      </a:cubicBezTo>
                      <a:cubicBezTo>
                        <a:pt x="25040" y="1086"/>
                        <a:pt x="25040" y="1083"/>
                        <a:pt x="25037" y="1080"/>
                      </a:cubicBezTo>
                      <a:cubicBezTo>
                        <a:pt x="24973" y="1077"/>
                        <a:pt x="24947" y="1131"/>
                        <a:pt x="24921" y="1180"/>
                      </a:cubicBezTo>
                      <a:cubicBezTo>
                        <a:pt x="24889" y="1251"/>
                        <a:pt x="24847" y="1315"/>
                        <a:pt x="24776" y="1344"/>
                      </a:cubicBezTo>
                      <a:cubicBezTo>
                        <a:pt x="24763" y="1338"/>
                        <a:pt x="24753" y="1331"/>
                        <a:pt x="24741" y="1328"/>
                      </a:cubicBezTo>
                      <a:cubicBezTo>
                        <a:pt x="24737" y="1325"/>
                        <a:pt x="24705" y="1315"/>
                        <a:pt x="24702" y="1312"/>
                      </a:cubicBezTo>
                      <a:cubicBezTo>
                        <a:pt x="24696" y="1292"/>
                        <a:pt x="24686" y="1273"/>
                        <a:pt x="24676" y="1257"/>
                      </a:cubicBezTo>
                      <a:cubicBezTo>
                        <a:pt x="24737" y="1267"/>
                        <a:pt x="24815" y="1212"/>
                        <a:pt x="24853" y="1170"/>
                      </a:cubicBezTo>
                      <a:cubicBezTo>
                        <a:pt x="24882" y="1138"/>
                        <a:pt x="24908" y="1099"/>
                        <a:pt x="24928" y="1064"/>
                      </a:cubicBezTo>
                      <a:cubicBezTo>
                        <a:pt x="24940" y="1041"/>
                        <a:pt x="24947" y="1019"/>
                        <a:pt x="24960" y="999"/>
                      </a:cubicBezTo>
                      <a:cubicBezTo>
                        <a:pt x="24982" y="962"/>
                        <a:pt x="25040" y="930"/>
                        <a:pt x="25076" y="977"/>
                      </a:cubicBezTo>
                      <a:cubicBezTo>
                        <a:pt x="25079" y="983"/>
                        <a:pt x="25089" y="986"/>
                        <a:pt x="25092" y="980"/>
                      </a:cubicBezTo>
                      <a:cubicBezTo>
                        <a:pt x="25130" y="943"/>
                        <a:pt x="25214" y="949"/>
                        <a:pt x="25243" y="996"/>
                      </a:cubicBezTo>
                      <a:cubicBezTo>
                        <a:pt x="25246" y="1003"/>
                        <a:pt x="25253" y="996"/>
                        <a:pt x="25253" y="990"/>
                      </a:cubicBezTo>
                      <a:cubicBezTo>
                        <a:pt x="25227" y="930"/>
                        <a:pt x="25137" y="923"/>
                        <a:pt x="25085" y="959"/>
                      </a:cubicBezTo>
                      <a:cubicBezTo>
                        <a:pt x="25034" y="901"/>
                        <a:pt x="24960" y="949"/>
                        <a:pt x="24931" y="1009"/>
                      </a:cubicBezTo>
                      <a:cubicBezTo>
                        <a:pt x="24905" y="1061"/>
                        <a:pt x="24873" y="1115"/>
                        <a:pt x="24831" y="1161"/>
                      </a:cubicBezTo>
                      <a:cubicBezTo>
                        <a:pt x="24799" y="1196"/>
                        <a:pt x="24721" y="1251"/>
                        <a:pt x="24670" y="1234"/>
                      </a:cubicBezTo>
                      <a:cubicBezTo>
                        <a:pt x="24667" y="1231"/>
                        <a:pt x="24663" y="1234"/>
                        <a:pt x="24663" y="1234"/>
                      </a:cubicBezTo>
                      <a:cubicBezTo>
                        <a:pt x="24625" y="1180"/>
                        <a:pt x="24576" y="1128"/>
                        <a:pt x="24522" y="1090"/>
                      </a:cubicBezTo>
                      <a:cubicBezTo>
                        <a:pt x="24535" y="1090"/>
                        <a:pt x="24544" y="1086"/>
                        <a:pt x="24554" y="1080"/>
                      </a:cubicBezTo>
                      <a:cubicBezTo>
                        <a:pt x="24583" y="1067"/>
                        <a:pt x="24599" y="1041"/>
                        <a:pt x="24612" y="1016"/>
                      </a:cubicBezTo>
                      <a:cubicBezTo>
                        <a:pt x="24621" y="990"/>
                        <a:pt x="24631" y="964"/>
                        <a:pt x="24647" y="943"/>
                      </a:cubicBezTo>
                      <a:cubicBezTo>
                        <a:pt x="24651" y="939"/>
                        <a:pt x="24654" y="936"/>
                        <a:pt x="24657" y="933"/>
                      </a:cubicBezTo>
                      <a:cubicBezTo>
                        <a:pt x="24663" y="936"/>
                        <a:pt x="24667" y="939"/>
                        <a:pt x="24673" y="939"/>
                      </a:cubicBezTo>
                      <a:cubicBezTo>
                        <a:pt x="24676" y="930"/>
                        <a:pt x="24686" y="917"/>
                        <a:pt x="24696" y="910"/>
                      </a:cubicBezTo>
                      <a:cubicBezTo>
                        <a:pt x="24696" y="910"/>
                        <a:pt x="24692" y="910"/>
                        <a:pt x="24692" y="907"/>
                      </a:cubicBezTo>
                      <a:lnTo>
                        <a:pt x="24696" y="907"/>
                      </a:lnTo>
                      <a:cubicBezTo>
                        <a:pt x="24721" y="891"/>
                        <a:pt x="24763" y="875"/>
                        <a:pt x="24792" y="891"/>
                      </a:cubicBezTo>
                      <a:cubicBezTo>
                        <a:pt x="24824" y="910"/>
                        <a:pt x="24828" y="977"/>
                        <a:pt x="24796" y="999"/>
                      </a:cubicBezTo>
                      <a:cubicBezTo>
                        <a:pt x="24779" y="1009"/>
                        <a:pt x="24753" y="1006"/>
                        <a:pt x="24734" y="999"/>
                      </a:cubicBezTo>
                      <a:cubicBezTo>
                        <a:pt x="24721" y="996"/>
                        <a:pt x="24715" y="990"/>
                        <a:pt x="24705" y="983"/>
                      </a:cubicBezTo>
                      <a:cubicBezTo>
                        <a:pt x="24699" y="977"/>
                        <a:pt x="24696" y="977"/>
                        <a:pt x="24689" y="977"/>
                      </a:cubicBezTo>
                      <a:cubicBezTo>
                        <a:pt x="24670" y="980"/>
                        <a:pt x="24657" y="1009"/>
                        <a:pt x="24657" y="1022"/>
                      </a:cubicBezTo>
                      <a:cubicBezTo>
                        <a:pt x="24651" y="1045"/>
                        <a:pt x="24657" y="1074"/>
                        <a:pt x="24670" y="1090"/>
                      </a:cubicBezTo>
                      <a:cubicBezTo>
                        <a:pt x="24705" y="1128"/>
                        <a:pt x="24763" y="1109"/>
                        <a:pt x="24802" y="1090"/>
                      </a:cubicBezTo>
                      <a:cubicBezTo>
                        <a:pt x="24850" y="1061"/>
                        <a:pt x="24876" y="1012"/>
                        <a:pt x="24898" y="962"/>
                      </a:cubicBezTo>
                      <a:cubicBezTo>
                        <a:pt x="24915" y="923"/>
                        <a:pt x="24937" y="888"/>
                        <a:pt x="24966" y="859"/>
                      </a:cubicBezTo>
                      <a:cubicBezTo>
                        <a:pt x="24969" y="859"/>
                        <a:pt x="24973" y="859"/>
                        <a:pt x="24976" y="859"/>
                      </a:cubicBezTo>
                      <a:cubicBezTo>
                        <a:pt x="24976" y="852"/>
                        <a:pt x="24979" y="849"/>
                        <a:pt x="24979" y="846"/>
                      </a:cubicBezTo>
                      <a:cubicBezTo>
                        <a:pt x="24992" y="836"/>
                        <a:pt x="25001" y="827"/>
                        <a:pt x="25011" y="820"/>
                      </a:cubicBezTo>
                      <a:cubicBezTo>
                        <a:pt x="25040" y="807"/>
                        <a:pt x="25072" y="801"/>
                        <a:pt x="25098" y="814"/>
                      </a:cubicBezTo>
                      <a:cubicBezTo>
                        <a:pt x="25133" y="833"/>
                        <a:pt x="25130" y="869"/>
                        <a:pt x="25143" y="901"/>
                      </a:cubicBezTo>
                      <a:cubicBezTo>
                        <a:pt x="25146" y="910"/>
                        <a:pt x="25153" y="914"/>
                        <a:pt x="25159" y="910"/>
                      </a:cubicBezTo>
                      <a:cubicBezTo>
                        <a:pt x="25185" y="904"/>
                        <a:pt x="25217" y="901"/>
                        <a:pt x="25243" y="914"/>
                      </a:cubicBezTo>
                      <a:cubicBezTo>
                        <a:pt x="25275" y="926"/>
                        <a:pt x="25298" y="955"/>
                        <a:pt x="25301" y="986"/>
                      </a:cubicBezTo>
                      <a:cubicBezTo>
                        <a:pt x="25304" y="1016"/>
                        <a:pt x="25304" y="1038"/>
                        <a:pt x="25330" y="1058"/>
                      </a:cubicBezTo>
                      <a:cubicBezTo>
                        <a:pt x="25353" y="1074"/>
                        <a:pt x="25378" y="1083"/>
                        <a:pt x="25391" y="1109"/>
                      </a:cubicBezTo>
                      <a:cubicBezTo>
                        <a:pt x="25404" y="1125"/>
                        <a:pt x="25407" y="1144"/>
                        <a:pt x="25410" y="1164"/>
                      </a:cubicBezTo>
                      <a:cubicBezTo>
                        <a:pt x="25404" y="1164"/>
                        <a:pt x="25407" y="1170"/>
                        <a:pt x="25407" y="1180"/>
                      </a:cubicBezTo>
                      <a:cubicBezTo>
                        <a:pt x="25404" y="1225"/>
                        <a:pt x="25369" y="1254"/>
                        <a:pt x="25324" y="1257"/>
                      </a:cubicBezTo>
                      <a:cubicBezTo>
                        <a:pt x="25320" y="1257"/>
                        <a:pt x="25314" y="1257"/>
                        <a:pt x="25307" y="1257"/>
                      </a:cubicBezTo>
                      <a:cubicBezTo>
                        <a:pt x="25282" y="1251"/>
                        <a:pt x="25246" y="1234"/>
                        <a:pt x="25237" y="1206"/>
                      </a:cubicBezTo>
                      <a:cubicBezTo>
                        <a:pt x="25230" y="1190"/>
                        <a:pt x="25237" y="1186"/>
                        <a:pt x="25249" y="1177"/>
                      </a:cubicBezTo>
                      <a:cubicBezTo>
                        <a:pt x="25256" y="1170"/>
                        <a:pt x="25265" y="1164"/>
                        <a:pt x="25272" y="1157"/>
                      </a:cubicBezTo>
                      <a:cubicBezTo>
                        <a:pt x="25304" y="1109"/>
                        <a:pt x="25269" y="1061"/>
                        <a:pt x="25221" y="1045"/>
                      </a:cubicBezTo>
                      <a:cubicBezTo>
                        <a:pt x="25205" y="1038"/>
                        <a:pt x="25188" y="1035"/>
                        <a:pt x="25175" y="1035"/>
                      </a:cubicBezTo>
                      <a:cubicBezTo>
                        <a:pt x="25140" y="1038"/>
                        <a:pt x="25105" y="1051"/>
                        <a:pt x="25079" y="1070"/>
                      </a:cubicBezTo>
                      <a:cubicBezTo>
                        <a:pt x="25040" y="1099"/>
                        <a:pt x="25008" y="1144"/>
                        <a:pt x="25005" y="1190"/>
                      </a:cubicBezTo>
                      <a:cubicBezTo>
                        <a:pt x="24998" y="1231"/>
                        <a:pt x="25021" y="1296"/>
                        <a:pt x="25066" y="1305"/>
                      </a:cubicBezTo>
                      <a:cubicBezTo>
                        <a:pt x="25069" y="1305"/>
                        <a:pt x="25072" y="1305"/>
                        <a:pt x="25076" y="1305"/>
                      </a:cubicBezTo>
                      <a:cubicBezTo>
                        <a:pt x="25095" y="1305"/>
                        <a:pt x="25111" y="1296"/>
                        <a:pt x="25127" y="1289"/>
                      </a:cubicBezTo>
                      <a:cubicBezTo>
                        <a:pt x="25140" y="1283"/>
                        <a:pt x="25146" y="1283"/>
                        <a:pt x="25156" y="1283"/>
                      </a:cubicBezTo>
                      <a:cubicBezTo>
                        <a:pt x="25172" y="1283"/>
                        <a:pt x="25185" y="1289"/>
                        <a:pt x="25198" y="1302"/>
                      </a:cubicBezTo>
                      <a:cubicBezTo>
                        <a:pt x="25221" y="1318"/>
                        <a:pt x="25240" y="1350"/>
                        <a:pt x="25237" y="1379"/>
                      </a:cubicBezTo>
                      <a:cubicBezTo>
                        <a:pt x="25233" y="1399"/>
                        <a:pt x="25211" y="1415"/>
                        <a:pt x="25192" y="1415"/>
                      </a:cubicBezTo>
                      <a:cubicBezTo>
                        <a:pt x="25179" y="1415"/>
                        <a:pt x="25169" y="1411"/>
                        <a:pt x="25162" y="1399"/>
                      </a:cubicBezTo>
                      <a:cubicBezTo>
                        <a:pt x="25150" y="1379"/>
                        <a:pt x="25143" y="1363"/>
                        <a:pt x="25117" y="1354"/>
                      </a:cubicBezTo>
                      <a:cubicBezTo>
                        <a:pt x="25111" y="1354"/>
                        <a:pt x="25105" y="1354"/>
                        <a:pt x="25101" y="1354"/>
                      </a:cubicBezTo>
                      <a:cubicBezTo>
                        <a:pt x="25082" y="1354"/>
                        <a:pt x="25066" y="1360"/>
                        <a:pt x="25056" y="1370"/>
                      </a:cubicBezTo>
                      <a:cubicBezTo>
                        <a:pt x="25021" y="1405"/>
                        <a:pt x="25027" y="1470"/>
                        <a:pt x="25069" y="1495"/>
                      </a:cubicBezTo>
                      <a:cubicBezTo>
                        <a:pt x="25089" y="1508"/>
                        <a:pt x="25117" y="1511"/>
                        <a:pt x="25146" y="1511"/>
                      </a:cubicBezTo>
                      <a:cubicBezTo>
                        <a:pt x="25175" y="1511"/>
                        <a:pt x="25205" y="1505"/>
                        <a:pt x="25227" y="1499"/>
                      </a:cubicBezTo>
                      <a:cubicBezTo>
                        <a:pt x="25275" y="1483"/>
                        <a:pt x="25320" y="1457"/>
                        <a:pt x="25372" y="1457"/>
                      </a:cubicBezTo>
                      <a:cubicBezTo>
                        <a:pt x="25378" y="1457"/>
                        <a:pt x="25388" y="1457"/>
                        <a:pt x="25394" y="1460"/>
                      </a:cubicBezTo>
                      <a:cubicBezTo>
                        <a:pt x="25449" y="1473"/>
                        <a:pt x="25497" y="1511"/>
                        <a:pt x="25514" y="1566"/>
                      </a:cubicBezTo>
                      <a:cubicBezTo>
                        <a:pt x="25523" y="1595"/>
                        <a:pt x="25520" y="1624"/>
                        <a:pt x="25501" y="1650"/>
                      </a:cubicBezTo>
                      <a:cubicBezTo>
                        <a:pt x="25485" y="1666"/>
                        <a:pt x="25462" y="1679"/>
                        <a:pt x="25436" y="1679"/>
                      </a:cubicBezTo>
                      <a:cubicBezTo>
                        <a:pt x="25430" y="1679"/>
                        <a:pt x="25423" y="1679"/>
                        <a:pt x="25414" y="1676"/>
                      </a:cubicBezTo>
                      <a:cubicBezTo>
                        <a:pt x="25372" y="1656"/>
                        <a:pt x="25417" y="1602"/>
                        <a:pt x="25404" y="1569"/>
                      </a:cubicBezTo>
                      <a:cubicBezTo>
                        <a:pt x="25394" y="1543"/>
                        <a:pt x="25369" y="1531"/>
                        <a:pt x="25343" y="1531"/>
                      </a:cubicBezTo>
                      <a:cubicBezTo>
                        <a:pt x="25320" y="1531"/>
                        <a:pt x="25301" y="1537"/>
                        <a:pt x="25285" y="1547"/>
                      </a:cubicBezTo>
                      <a:cubicBezTo>
                        <a:pt x="25243" y="1569"/>
                        <a:pt x="25208" y="1618"/>
                        <a:pt x="25217" y="1669"/>
                      </a:cubicBezTo>
                      <a:cubicBezTo>
                        <a:pt x="25221" y="1669"/>
                        <a:pt x="25221" y="1672"/>
                        <a:pt x="25224" y="1676"/>
                      </a:cubicBezTo>
                      <a:cubicBezTo>
                        <a:pt x="25227" y="1692"/>
                        <a:pt x="25237" y="1701"/>
                        <a:pt x="25243" y="1714"/>
                      </a:cubicBezTo>
                      <a:cubicBezTo>
                        <a:pt x="25227" y="1704"/>
                        <a:pt x="25211" y="1695"/>
                        <a:pt x="25195" y="1688"/>
                      </a:cubicBezTo>
                      <a:moveTo>
                        <a:pt x="26589" y="1611"/>
                      </a:moveTo>
                      <a:lnTo>
                        <a:pt x="26589" y="1611"/>
                      </a:lnTo>
                      <a:cubicBezTo>
                        <a:pt x="26576" y="1615"/>
                        <a:pt x="26560" y="1618"/>
                        <a:pt x="26544" y="1624"/>
                      </a:cubicBezTo>
                      <a:cubicBezTo>
                        <a:pt x="26531" y="1615"/>
                        <a:pt x="26519" y="1605"/>
                        <a:pt x="26506" y="1595"/>
                      </a:cubicBezTo>
                      <a:cubicBezTo>
                        <a:pt x="26496" y="1589"/>
                        <a:pt x="26486" y="1582"/>
                        <a:pt x="26476" y="1576"/>
                      </a:cubicBezTo>
                      <a:cubicBezTo>
                        <a:pt x="26444" y="1553"/>
                        <a:pt x="26412" y="1531"/>
                        <a:pt x="26374" y="1518"/>
                      </a:cubicBezTo>
                      <a:cubicBezTo>
                        <a:pt x="26335" y="1502"/>
                        <a:pt x="26293" y="1492"/>
                        <a:pt x="26251" y="1486"/>
                      </a:cubicBezTo>
                      <a:cubicBezTo>
                        <a:pt x="26097" y="1463"/>
                        <a:pt x="25942" y="1495"/>
                        <a:pt x="25800" y="1560"/>
                      </a:cubicBezTo>
                      <a:cubicBezTo>
                        <a:pt x="25652" y="1624"/>
                        <a:pt x="25517" y="1717"/>
                        <a:pt x="25369" y="1782"/>
                      </a:cubicBezTo>
                      <a:cubicBezTo>
                        <a:pt x="25365" y="1785"/>
                        <a:pt x="25362" y="1785"/>
                        <a:pt x="25359" y="1785"/>
                      </a:cubicBezTo>
                      <a:cubicBezTo>
                        <a:pt x="25349" y="1779"/>
                        <a:pt x="25340" y="1772"/>
                        <a:pt x="25333" y="1763"/>
                      </a:cubicBezTo>
                      <a:cubicBezTo>
                        <a:pt x="25314" y="1747"/>
                        <a:pt x="25298" y="1734"/>
                        <a:pt x="25288" y="1724"/>
                      </a:cubicBezTo>
                      <a:cubicBezTo>
                        <a:pt x="25288" y="1721"/>
                        <a:pt x="25285" y="1717"/>
                        <a:pt x="25282" y="1714"/>
                      </a:cubicBezTo>
                      <a:cubicBezTo>
                        <a:pt x="25265" y="1698"/>
                        <a:pt x="25246" y="1679"/>
                        <a:pt x="25246" y="1656"/>
                      </a:cubicBezTo>
                      <a:cubicBezTo>
                        <a:pt x="25243" y="1627"/>
                        <a:pt x="25259" y="1602"/>
                        <a:pt x="25278" y="1582"/>
                      </a:cubicBezTo>
                      <a:cubicBezTo>
                        <a:pt x="25295" y="1569"/>
                        <a:pt x="25314" y="1556"/>
                        <a:pt x="25337" y="1556"/>
                      </a:cubicBezTo>
                      <a:cubicBezTo>
                        <a:pt x="25343" y="1556"/>
                        <a:pt x="25349" y="1556"/>
                        <a:pt x="25356" y="1560"/>
                      </a:cubicBezTo>
                      <a:cubicBezTo>
                        <a:pt x="25385" y="1569"/>
                        <a:pt x="25381" y="1592"/>
                        <a:pt x="25375" y="1615"/>
                      </a:cubicBezTo>
                      <a:cubicBezTo>
                        <a:pt x="25369" y="1634"/>
                        <a:pt x="25362" y="1653"/>
                        <a:pt x="25372" y="1669"/>
                      </a:cubicBezTo>
                      <a:cubicBezTo>
                        <a:pt x="25378" y="1692"/>
                        <a:pt x="25404" y="1701"/>
                        <a:pt x="25427" y="1704"/>
                      </a:cubicBezTo>
                      <a:cubicBezTo>
                        <a:pt x="25430" y="1704"/>
                        <a:pt x="25433" y="1704"/>
                        <a:pt x="25436" y="1704"/>
                      </a:cubicBezTo>
                      <a:cubicBezTo>
                        <a:pt x="25462" y="1708"/>
                        <a:pt x="25488" y="1695"/>
                        <a:pt x="25507" y="1679"/>
                      </a:cubicBezTo>
                      <a:cubicBezTo>
                        <a:pt x="25581" y="1640"/>
                        <a:pt x="25649" y="1585"/>
                        <a:pt x="25723" y="1547"/>
                      </a:cubicBezTo>
                      <a:cubicBezTo>
                        <a:pt x="25823" y="1492"/>
                        <a:pt x="25932" y="1447"/>
                        <a:pt x="26045" y="1424"/>
                      </a:cubicBezTo>
                      <a:cubicBezTo>
                        <a:pt x="26161" y="1399"/>
                        <a:pt x="26287" y="1389"/>
                        <a:pt x="26399" y="1428"/>
                      </a:cubicBezTo>
                      <a:cubicBezTo>
                        <a:pt x="26502" y="1463"/>
                        <a:pt x="26589" y="1531"/>
                        <a:pt x="26676" y="1598"/>
                      </a:cubicBezTo>
                      <a:cubicBezTo>
                        <a:pt x="26647" y="1602"/>
                        <a:pt x="26618" y="1605"/>
                        <a:pt x="26589" y="1611"/>
                      </a:cubicBezTo>
                      <a:moveTo>
                        <a:pt x="26715" y="1595"/>
                      </a:moveTo>
                      <a:lnTo>
                        <a:pt x="26715" y="1595"/>
                      </a:lnTo>
                      <a:cubicBezTo>
                        <a:pt x="26708" y="1592"/>
                        <a:pt x="26702" y="1592"/>
                        <a:pt x="26699" y="1592"/>
                      </a:cubicBezTo>
                      <a:cubicBezTo>
                        <a:pt x="26692" y="1589"/>
                        <a:pt x="26689" y="1585"/>
                        <a:pt x="26686" y="1579"/>
                      </a:cubicBezTo>
                      <a:cubicBezTo>
                        <a:pt x="26615" y="1511"/>
                        <a:pt x="26535" y="1454"/>
                        <a:pt x="26444" y="1415"/>
                      </a:cubicBezTo>
                      <a:cubicBezTo>
                        <a:pt x="26438" y="1415"/>
                        <a:pt x="26431" y="1411"/>
                        <a:pt x="26425" y="1408"/>
                      </a:cubicBezTo>
                      <a:cubicBezTo>
                        <a:pt x="26264" y="1347"/>
                        <a:pt x="26084" y="1367"/>
                        <a:pt x="25922" y="1418"/>
                      </a:cubicBezTo>
                      <a:cubicBezTo>
                        <a:pt x="25832" y="1447"/>
                        <a:pt x="25749" y="1486"/>
                        <a:pt x="25668" y="1534"/>
                      </a:cubicBezTo>
                      <a:cubicBezTo>
                        <a:pt x="25623" y="1560"/>
                        <a:pt x="25591" y="1582"/>
                        <a:pt x="25546" y="1611"/>
                      </a:cubicBezTo>
                      <a:cubicBezTo>
                        <a:pt x="25549" y="1582"/>
                        <a:pt x="25546" y="1556"/>
                        <a:pt x="25533" y="1534"/>
                      </a:cubicBezTo>
                      <a:cubicBezTo>
                        <a:pt x="25568" y="1524"/>
                        <a:pt x="25674" y="1499"/>
                        <a:pt x="25684" y="1495"/>
                      </a:cubicBezTo>
                      <a:cubicBezTo>
                        <a:pt x="25739" y="1483"/>
                        <a:pt x="25971" y="1386"/>
                        <a:pt x="26035" y="1363"/>
                      </a:cubicBezTo>
                      <a:cubicBezTo>
                        <a:pt x="26190" y="1315"/>
                        <a:pt x="26357" y="1328"/>
                        <a:pt x="26509" y="1376"/>
                      </a:cubicBezTo>
                      <a:cubicBezTo>
                        <a:pt x="26631" y="1415"/>
                        <a:pt x="26757" y="1486"/>
                        <a:pt x="26821" y="1598"/>
                      </a:cubicBezTo>
                      <a:cubicBezTo>
                        <a:pt x="26786" y="1598"/>
                        <a:pt x="26750" y="1595"/>
                        <a:pt x="26715" y="1595"/>
                      </a:cubicBezTo>
                      <a:moveTo>
                        <a:pt x="26860" y="1602"/>
                      </a:moveTo>
                      <a:lnTo>
                        <a:pt x="26860" y="1602"/>
                      </a:lnTo>
                      <a:cubicBezTo>
                        <a:pt x="26856" y="1602"/>
                        <a:pt x="26853" y="1602"/>
                        <a:pt x="26850" y="1598"/>
                      </a:cubicBezTo>
                      <a:cubicBezTo>
                        <a:pt x="26847" y="1598"/>
                        <a:pt x="26847" y="1595"/>
                        <a:pt x="26844" y="1592"/>
                      </a:cubicBezTo>
                      <a:cubicBezTo>
                        <a:pt x="26789" y="1499"/>
                        <a:pt x="26702" y="1418"/>
                        <a:pt x="26602" y="1376"/>
                      </a:cubicBezTo>
                      <a:cubicBezTo>
                        <a:pt x="26528" y="1347"/>
                        <a:pt x="26451" y="1325"/>
                        <a:pt x="26374" y="1309"/>
                      </a:cubicBezTo>
                      <a:cubicBezTo>
                        <a:pt x="26377" y="1309"/>
                        <a:pt x="26377" y="1309"/>
                        <a:pt x="26380" y="1309"/>
                      </a:cubicBezTo>
                      <a:cubicBezTo>
                        <a:pt x="26463" y="1312"/>
                        <a:pt x="26551" y="1315"/>
                        <a:pt x="26628" y="1347"/>
                      </a:cubicBezTo>
                      <a:cubicBezTo>
                        <a:pt x="26699" y="1379"/>
                        <a:pt x="26763" y="1424"/>
                        <a:pt x="26821" y="1479"/>
                      </a:cubicBezTo>
                      <a:cubicBezTo>
                        <a:pt x="26847" y="1505"/>
                        <a:pt x="26876" y="1534"/>
                        <a:pt x="26895" y="1563"/>
                      </a:cubicBezTo>
                      <a:cubicBezTo>
                        <a:pt x="26895" y="1566"/>
                        <a:pt x="26899" y="1566"/>
                        <a:pt x="26899" y="1569"/>
                      </a:cubicBezTo>
                      <a:cubicBezTo>
                        <a:pt x="26908" y="1582"/>
                        <a:pt x="26915" y="1598"/>
                        <a:pt x="26921" y="1615"/>
                      </a:cubicBezTo>
                      <a:cubicBezTo>
                        <a:pt x="26902" y="1611"/>
                        <a:pt x="26879" y="1608"/>
                        <a:pt x="26860" y="1602"/>
                      </a:cubicBezTo>
                      <a:moveTo>
                        <a:pt x="27021" y="814"/>
                      </a:moveTo>
                      <a:lnTo>
                        <a:pt x="27021" y="814"/>
                      </a:lnTo>
                      <a:cubicBezTo>
                        <a:pt x="27056" y="833"/>
                        <a:pt x="27053" y="869"/>
                        <a:pt x="27066" y="901"/>
                      </a:cubicBezTo>
                      <a:cubicBezTo>
                        <a:pt x="27069" y="910"/>
                        <a:pt x="27076" y="914"/>
                        <a:pt x="27082" y="910"/>
                      </a:cubicBezTo>
                      <a:cubicBezTo>
                        <a:pt x="27108" y="904"/>
                        <a:pt x="27140" y="901"/>
                        <a:pt x="27166" y="914"/>
                      </a:cubicBezTo>
                      <a:cubicBezTo>
                        <a:pt x="27198" y="926"/>
                        <a:pt x="27220" y="955"/>
                        <a:pt x="27224" y="986"/>
                      </a:cubicBezTo>
                      <a:cubicBezTo>
                        <a:pt x="27227" y="1016"/>
                        <a:pt x="27227" y="1038"/>
                        <a:pt x="27253" y="1058"/>
                      </a:cubicBezTo>
                      <a:cubicBezTo>
                        <a:pt x="27275" y="1074"/>
                        <a:pt x="27301" y="1083"/>
                        <a:pt x="27314" y="1109"/>
                      </a:cubicBezTo>
                      <a:cubicBezTo>
                        <a:pt x="27327" y="1128"/>
                        <a:pt x="27333" y="1154"/>
                        <a:pt x="27333" y="1180"/>
                      </a:cubicBezTo>
                      <a:cubicBezTo>
                        <a:pt x="27327" y="1231"/>
                        <a:pt x="27282" y="1263"/>
                        <a:pt x="27230" y="1257"/>
                      </a:cubicBezTo>
                      <a:cubicBezTo>
                        <a:pt x="27204" y="1251"/>
                        <a:pt x="27169" y="1234"/>
                        <a:pt x="27159" y="1206"/>
                      </a:cubicBezTo>
                      <a:cubicBezTo>
                        <a:pt x="27153" y="1190"/>
                        <a:pt x="27159" y="1186"/>
                        <a:pt x="27172" y="1177"/>
                      </a:cubicBezTo>
                      <a:cubicBezTo>
                        <a:pt x="27179" y="1170"/>
                        <a:pt x="27188" y="1164"/>
                        <a:pt x="27195" y="1157"/>
                      </a:cubicBezTo>
                      <a:cubicBezTo>
                        <a:pt x="27227" y="1109"/>
                        <a:pt x="27192" y="1061"/>
                        <a:pt x="27143" y="1045"/>
                      </a:cubicBezTo>
                      <a:cubicBezTo>
                        <a:pt x="27095" y="1025"/>
                        <a:pt x="27043" y="1041"/>
                        <a:pt x="27001" y="1070"/>
                      </a:cubicBezTo>
                      <a:cubicBezTo>
                        <a:pt x="26966" y="1099"/>
                        <a:pt x="26934" y="1144"/>
                        <a:pt x="26927" y="1190"/>
                      </a:cubicBezTo>
                      <a:cubicBezTo>
                        <a:pt x="26924" y="1231"/>
                        <a:pt x="26944" y="1296"/>
                        <a:pt x="26992" y="1305"/>
                      </a:cubicBezTo>
                      <a:cubicBezTo>
                        <a:pt x="27014" y="1309"/>
                        <a:pt x="27034" y="1296"/>
                        <a:pt x="27050" y="1289"/>
                      </a:cubicBezTo>
                      <a:cubicBezTo>
                        <a:pt x="27079" y="1276"/>
                        <a:pt x="27101" y="1283"/>
                        <a:pt x="27124" y="1302"/>
                      </a:cubicBezTo>
                      <a:cubicBezTo>
                        <a:pt x="27143" y="1318"/>
                        <a:pt x="27166" y="1350"/>
                        <a:pt x="27159" y="1379"/>
                      </a:cubicBezTo>
                      <a:cubicBezTo>
                        <a:pt x="27153" y="1411"/>
                        <a:pt x="27104" y="1431"/>
                        <a:pt x="27085" y="1399"/>
                      </a:cubicBezTo>
                      <a:cubicBezTo>
                        <a:pt x="27072" y="1379"/>
                        <a:pt x="27066" y="1363"/>
                        <a:pt x="27040" y="1354"/>
                      </a:cubicBezTo>
                      <a:cubicBezTo>
                        <a:pt x="27018" y="1347"/>
                        <a:pt x="26995" y="1354"/>
                        <a:pt x="26979" y="1370"/>
                      </a:cubicBezTo>
                      <a:cubicBezTo>
                        <a:pt x="26947" y="1405"/>
                        <a:pt x="26950" y="1470"/>
                        <a:pt x="26992" y="1495"/>
                      </a:cubicBezTo>
                      <a:cubicBezTo>
                        <a:pt x="27037" y="1518"/>
                        <a:pt x="27104" y="1511"/>
                        <a:pt x="27150" y="1499"/>
                      </a:cubicBezTo>
                      <a:cubicBezTo>
                        <a:pt x="27208" y="1483"/>
                        <a:pt x="27256" y="1447"/>
                        <a:pt x="27320" y="1460"/>
                      </a:cubicBezTo>
                      <a:cubicBezTo>
                        <a:pt x="27375" y="1473"/>
                        <a:pt x="27423" y="1511"/>
                        <a:pt x="27440" y="1566"/>
                      </a:cubicBezTo>
                      <a:cubicBezTo>
                        <a:pt x="27446" y="1595"/>
                        <a:pt x="27446" y="1624"/>
                        <a:pt x="27423" y="1650"/>
                      </a:cubicBezTo>
                      <a:cubicBezTo>
                        <a:pt x="27404" y="1672"/>
                        <a:pt x="27369" y="1688"/>
                        <a:pt x="27336" y="1676"/>
                      </a:cubicBezTo>
                      <a:cubicBezTo>
                        <a:pt x="27295" y="1656"/>
                        <a:pt x="27340" y="1602"/>
                        <a:pt x="27327" y="1569"/>
                      </a:cubicBezTo>
                      <a:cubicBezTo>
                        <a:pt x="27311" y="1521"/>
                        <a:pt x="27243" y="1524"/>
                        <a:pt x="27208" y="1547"/>
                      </a:cubicBezTo>
                      <a:cubicBezTo>
                        <a:pt x="27166" y="1569"/>
                        <a:pt x="27133" y="1618"/>
                        <a:pt x="27143" y="1669"/>
                      </a:cubicBezTo>
                      <a:cubicBezTo>
                        <a:pt x="27146" y="1685"/>
                        <a:pt x="27156" y="1701"/>
                        <a:pt x="27169" y="1714"/>
                      </a:cubicBezTo>
                      <a:cubicBezTo>
                        <a:pt x="27150" y="1704"/>
                        <a:pt x="27133" y="1695"/>
                        <a:pt x="27117" y="1688"/>
                      </a:cubicBezTo>
                      <a:cubicBezTo>
                        <a:pt x="27060" y="1656"/>
                        <a:pt x="27005" y="1637"/>
                        <a:pt x="26940" y="1621"/>
                      </a:cubicBezTo>
                      <a:cubicBezTo>
                        <a:pt x="26944" y="1618"/>
                        <a:pt x="26934" y="1598"/>
                        <a:pt x="26921" y="1576"/>
                      </a:cubicBezTo>
                      <a:cubicBezTo>
                        <a:pt x="26985" y="1592"/>
                        <a:pt x="27037" y="1598"/>
                        <a:pt x="27101" y="1572"/>
                      </a:cubicBezTo>
                      <a:cubicBezTo>
                        <a:pt x="27169" y="1543"/>
                        <a:pt x="27249" y="1483"/>
                        <a:pt x="27327" y="1515"/>
                      </a:cubicBezTo>
                      <a:cubicBezTo>
                        <a:pt x="27330" y="1515"/>
                        <a:pt x="27333" y="1508"/>
                        <a:pt x="27330" y="1508"/>
                      </a:cubicBezTo>
                      <a:cubicBezTo>
                        <a:pt x="27278" y="1479"/>
                        <a:pt x="27227" y="1495"/>
                        <a:pt x="27176" y="1518"/>
                      </a:cubicBezTo>
                      <a:cubicBezTo>
                        <a:pt x="27137" y="1534"/>
                        <a:pt x="27098" y="1553"/>
                        <a:pt x="27060" y="1563"/>
                      </a:cubicBezTo>
                      <a:cubicBezTo>
                        <a:pt x="27008" y="1576"/>
                        <a:pt x="26960" y="1563"/>
                        <a:pt x="26908" y="1550"/>
                      </a:cubicBezTo>
                      <a:lnTo>
                        <a:pt x="26908" y="1550"/>
                      </a:lnTo>
                      <a:cubicBezTo>
                        <a:pt x="26899" y="1531"/>
                        <a:pt x="26889" y="1515"/>
                        <a:pt x="26886" y="1515"/>
                      </a:cubicBezTo>
                      <a:cubicBezTo>
                        <a:pt x="26856" y="1466"/>
                        <a:pt x="26811" y="1424"/>
                        <a:pt x="26770" y="1392"/>
                      </a:cubicBezTo>
                      <a:cubicBezTo>
                        <a:pt x="26754" y="1379"/>
                        <a:pt x="26741" y="1370"/>
                        <a:pt x="26724" y="1360"/>
                      </a:cubicBezTo>
                      <a:cubicBezTo>
                        <a:pt x="26766" y="1341"/>
                        <a:pt x="26799" y="1305"/>
                        <a:pt x="26824" y="1263"/>
                      </a:cubicBezTo>
                      <a:cubicBezTo>
                        <a:pt x="26844" y="1238"/>
                        <a:pt x="26856" y="1206"/>
                        <a:pt x="26869" y="1177"/>
                      </a:cubicBezTo>
                      <a:cubicBezTo>
                        <a:pt x="26882" y="1151"/>
                        <a:pt x="26895" y="1122"/>
                        <a:pt x="26918" y="1106"/>
                      </a:cubicBezTo>
                      <a:cubicBezTo>
                        <a:pt x="26931" y="1099"/>
                        <a:pt x="26947" y="1096"/>
                        <a:pt x="26960" y="1086"/>
                      </a:cubicBezTo>
                      <a:cubicBezTo>
                        <a:pt x="26963" y="1086"/>
                        <a:pt x="26963" y="1083"/>
                        <a:pt x="26960" y="1080"/>
                      </a:cubicBezTo>
                      <a:cubicBezTo>
                        <a:pt x="26895" y="1077"/>
                        <a:pt x="26869" y="1131"/>
                        <a:pt x="26844" y="1180"/>
                      </a:cubicBezTo>
                      <a:cubicBezTo>
                        <a:pt x="26811" y="1251"/>
                        <a:pt x="26773" y="1315"/>
                        <a:pt x="26699" y="1344"/>
                      </a:cubicBezTo>
                      <a:cubicBezTo>
                        <a:pt x="26686" y="1338"/>
                        <a:pt x="26676" y="1331"/>
                        <a:pt x="26663" y="1328"/>
                      </a:cubicBezTo>
                      <a:cubicBezTo>
                        <a:pt x="26660" y="1325"/>
                        <a:pt x="26628" y="1315"/>
                        <a:pt x="26625" y="1312"/>
                      </a:cubicBezTo>
                      <a:cubicBezTo>
                        <a:pt x="26618" y="1292"/>
                        <a:pt x="26609" y="1273"/>
                        <a:pt x="26599" y="1257"/>
                      </a:cubicBezTo>
                      <a:cubicBezTo>
                        <a:pt x="26660" y="1267"/>
                        <a:pt x="26737" y="1212"/>
                        <a:pt x="26776" y="1170"/>
                      </a:cubicBezTo>
                      <a:cubicBezTo>
                        <a:pt x="26805" y="1138"/>
                        <a:pt x="26831" y="1099"/>
                        <a:pt x="26850" y="1064"/>
                      </a:cubicBezTo>
                      <a:cubicBezTo>
                        <a:pt x="26863" y="1041"/>
                        <a:pt x="26869" y="1019"/>
                        <a:pt x="26882" y="999"/>
                      </a:cubicBezTo>
                      <a:cubicBezTo>
                        <a:pt x="26905" y="962"/>
                        <a:pt x="26963" y="930"/>
                        <a:pt x="26998" y="977"/>
                      </a:cubicBezTo>
                      <a:cubicBezTo>
                        <a:pt x="27001" y="983"/>
                        <a:pt x="27011" y="986"/>
                        <a:pt x="27014" y="980"/>
                      </a:cubicBezTo>
                      <a:cubicBezTo>
                        <a:pt x="27053" y="943"/>
                        <a:pt x="27137" y="949"/>
                        <a:pt x="27166" y="996"/>
                      </a:cubicBezTo>
                      <a:cubicBezTo>
                        <a:pt x="27169" y="1003"/>
                        <a:pt x="27176" y="996"/>
                        <a:pt x="27176" y="990"/>
                      </a:cubicBezTo>
                      <a:cubicBezTo>
                        <a:pt x="27150" y="930"/>
                        <a:pt x="27060" y="923"/>
                        <a:pt x="27008" y="959"/>
                      </a:cubicBezTo>
                      <a:cubicBezTo>
                        <a:pt x="26956" y="901"/>
                        <a:pt x="26882" y="949"/>
                        <a:pt x="26853" y="1009"/>
                      </a:cubicBezTo>
                      <a:cubicBezTo>
                        <a:pt x="26828" y="1061"/>
                        <a:pt x="26795" y="1115"/>
                        <a:pt x="26754" y="1161"/>
                      </a:cubicBezTo>
                      <a:cubicBezTo>
                        <a:pt x="26721" y="1196"/>
                        <a:pt x="26644" y="1251"/>
                        <a:pt x="26592" y="1234"/>
                      </a:cubicBezTo>
                      <a:cubicBezTo>
                        <a:pt x="26589" y="1231"/>
                        <a:pt x="26586" y="1234"/>
                        <a:pt x="26586" y="1234"/>
                      </a:cubicBezTo>
                      <a:cubicBezTo>
                        <a:pt x="26547" y="1180"/>
                        <a:pt x="26499" y="1128"/>
                        <a:pt x="26444" y="1090"/>
                      </a:cubicBezTo>
                      <a:cubicBezTo>
                        <a:pt x="26457" y="1090"/>
                        <a:pt x="26467" y="1086"/>
                        <a:pt x="26476" y="1080"/>
                      </a:cubicBezTo>
                      <a:cubicBezTo>
                        <a:pt x="26506" y="1067"/>
                        <a:pt x="26522" y="1041"/>
                        <a:pt x="26535" y="1016"/>
                      </a:cubicBezTo>
                      <a:cubicBezTo>
                        <a:pt x="26547" y="990"/>
                        <a:pt x="26554" y="964"/>
                        <a:pt x="26570" y="943"/>
                      </a:cubicBezTo>
                      <a:cubicBezTo>
                        <a:pt x="26573" y="939"/>
                        <a:pt x="26576" y="936"/>
                        <a:pt x="26579" y="933"/>
                      </a:cubicBezTo>
                      <a:cubicBezTo>
                        <a:pt x="26586" y="936"/>
                        <a:pt x="26589" y="939"/>
                        <a:pt x="26596" y="939"/>
                      </a:cubicBezTo>
                      <a:cubicBezTo>
                        <a:pt x="26599" y="930"/>
                        <a:pt x="26609" y="917"/>
                        <a:pt x="26618" y="910"/>
                      </a:cubicBezTo>
                      <a:cubicBezTo>
                        <a:pt x="26618" y="910"/>
                        <a:pt x="26615" y="910"/>
                        <a:pt x="26615" y="907"/>
                      </a:cubicBezTo>
                      <a:lnTo>
                        <a:pt x="26618" y="907"/>
                      </a:lnTo>
                      <a:cubicBezTo>
                        <a:pt x="26644" y="891"/>
                        <a:pt x="26686" y="875"/>
                        <a:pt x="26715" y="891"/>
                      </a:cubicBezTo>
                      <a:cubicBezTo>
                        <a:pt x="26747" y="910"/>
                        <a:pt x="26750" y="977"/>
                        <a:pt x="26718" y="999"/>
                      </a:cubicBezTo>
                      <a:cubicBezTo>
                        <a:pt x="26702" y="1009"/>
                        <a:pt x="26676" y="1006"/>
                        <a:pt x="26657" y="999"/>
                      </a:cubicBezTo>
                      <a:cubicBezTo>
                        <a:pt x="26644" y="996"/>
                        <a:pt x="26638" y="990"/>
                        <a:pt x="26628" y="983"/>
                      </a:cubicBezTo>
                      <a:cubicBezTo>
                        <a:pt x="26621" y="977"/>
                        <a:pt x="26618" y="977"/>
                        <a:pt x="26612" y="977"/>
                      </a:cubicBezTo>
                      <a:cubicBezTo>
                        <a:pt x="26592" y="980"/>
                        <a:pt x="26579" y="1009"/>
                        <a:pt x="26579" y="1022"/>
                      </a:cubicBezTo>
                      <a:cubicBezTo>
                        <a:pt x="26573" y="1045"/>
                        <a:pt x="26579" y="1074"/>
                        <a:pt x="26592" y="1090"/>
                      </a:cubicBezTo>
                      <a:cubicBezTo>
                        <a:pt x="26628" y="1128"/>
                        <a:pt x="26686" y="1109"/>
                        <a:pt x="26724" y="1090"/>
                      </a:cubicBezTo>
                      <a:cubicBezTo>
                        <a:pt x="26773" y="1061"/>
                        <a:pt x="26799" y="1012"/>
                        <a:pt x="26821" y="962"/>
                      </a:cubicBezTo>
                      <a:cubicBezTo>
                        <a:pt x="26837" y="923"/>
                        <a:pt x="26860" y="888"/>
                        <a:pt x="26889" y="859"/>
                      </a:cubicBezTo>
                      <a:cubicBezTo>
                        <a:pt x="26892" y="859"/>
                        <a:pt x="26895" y="859"/>
                        <a:pt x="26899" y="859"/>
                      </a:cubicBezTo>
                      <a:cubicBezTo>
                        <a:pt x="26899" y="852"/>
                        <a:pt x="26902" y="849"/>
                        <a:pt x="26902" y="846"/>
                      </a:cubicBezTo>
                      <a:cubicBezTo>
                        <a:pt x="26915" y="836"/>
                        <a:pt x="26924" y="827"/>
                        <a:pt x="26937" y="820"/>
                      </a:cubicBezTo>
                      <a:cubicBezTo>
                        <a:pt x="26963" y="807"/>
                        <a:pt x="26995" y="801"/>
                        <a:pt x="27021" y="814"/>
                      </a:cubicBezTo>
                      <a:moveTo>
                        <a:pt x="26811" y="856"/>
                      </a:moveTo>
                      <a:lnTo>
                        <a:pt x="26811" y="856"/>
                      </a:lnTo>
                      <a:cubicBezTo>
                        <a:pt x="26824" y="856"/>
                        <a:pt x="26840" y="856"/>
                        <a:pt x="26853" y="856"/>
                      </a:cubicBezTo>
                      <a:cubicBezTo>
                        <a:pt x="26840" y="872"/>
                        <a:pt x="26831" y="888"/>
                        <a:pt x="26821" y="904"/>
                      </a:cubicBezTo>
                      <a:cubicBezTo>
                        <a:pt x="26789" y="959"/>
                        <a:pt x="26779" y="1022"/>
                        <a:pt x="26721" y="1061"/>
                      </a:cubicBezTo>
                      <a:cubicBezTo>
                        <a:pt x="26699" y="1077"/>
                        <a:pt x="26673" y="1090"/>
                        <a:pt x="26644" y="1086"/>
                      </a:cubicBezTo>
                      <a:cubicBezTo>
                        <a:pt x="26612" y="1086"/>
                        <a:pt x="26596" y="1054"/>
                        <a:pt x="26602" y="1025"/>
                      </a:cubicBezTo>
                      <a:cubicBezTo>
                        <a:pt x="26605" y="1019"/>
                        <a:pt x="26605" y="1016"/>
                        <a:pt x="26609" y="1012"/>
                      </a:cubicBezTo>
                      <a:cubicBezTo>
                        <a:pt x="26609" y="1009"/>
                        <a:pt x="26612" y="1006"/>
                        <a:pt x="26615" y="1006"/>
                      </a:cubicBezTo>
                      <a:lnTo>
                        <a:pt x="26618" y="1006"/>
                      </a:lnTo>
                      <a:cubicBezTo>
                        <a:pt x="26625" y="1016"/>
                        <a:pt x="26634" y="1019"/>
                        <a:pt x="26644" y="1022"/>
                      </a:cubicBezTo>
                      <a:cubicBezTo>
                        <a:pt x="26663" y="1029"/>
                        <a:pt x="26686" y="1035"/>
                        <a:pt x="26708" y="1029"/>
                      </a:cubicBezTo>
                      <a:cubicBezTo>
                        <a:pt x="26757" y="1019"/>
                        <a:pt x="26770" y="970"/>
                        <a:pt x="26763" y="926"/>
                      </a:cubicBezTo>
                      <a:cubicBezTo>
                        <a:pt x="26757" y="891"/>
                        <a:pt x="26737" y="872"/>
                        <a:pt x="26712" y="865"/>
                      </a:cubicBezTo>
                      <a:cubicBezTo>
                        <a:pt x="26744" y="859"/>
                        <a:pt x="26776" y="856"/>
                        <a:pt x="26811" y="856"/>
                      </a:cubicBezTo>
                      <a:moveTo>
                        <a:pt x="26557" y="923"/>
                      </a:moveTo>
                      <a:lnTo>
                        <a:pt x="26557" y="923"/>
                      </a:lnTo>
                      <a:cubicBezTo>
                        <a:pt x="26544" y="939"/>
                        <a:pt x="26535" y="959"/>
                        <a:pt x="26525" y="977"/>
                      </a:cubicBezTo>
                      <a:cubicBezTo>
                        <a:pt x="26515" y="1006"/>
                        <a:pt x="26502" y="1041"/>
                        <a:pt x="26473" y="1061"/>
                      </a:cubicBezTo>
                      <a:cubicBezTo>
                        <a:pt x="26457" y="1070"/>
                        <a:pt x="26441" y="1074"/>
                        <a:pt x="26422" y="1074"/>
                      </a:cubicBezTo>
                      <a:cubicBezTo>
                        <a:pt x="26412" y="1067"/>
                        <a:pt x="26403" y="1061"/>
                        <a:pt x="26390" y="1054"/>
                      </a:cubicBezTo>
                      <a:cubicBezTo>
                        <a:pt x="26319" y="1016"/>
                        <a:pt x="26238" y="993"/>
                        <a:pt x="26154" y="993"/>
                      </a:cubicBezTo>
                      <a:cubicBezTo>
                        <a:pt x="26067" y="993"/>
                        <a:pt x="25981" y="1016"/>
                        <a:pt x="25894" y="1041"/>
                      </a:cubicBezTo>
                      <a:cubicBezTo>
                        <a:pt x="25803" y="1067"/>
                        <a:pt x="25713" y="1096"/>
                        <a:pt x="25623" y="1122"/>
                      </a:cubicBezTo>
                      <a:cubicBezTo>
                        <a:pt x="25652" y="1093"/>
                        <a:pt x="25684" y="1067"/>
                        <a:pt x="25717" y="1045"/>
                      </a:cubicBezTo>
                      <a:cubicBezTo>
                        <a:pt x="25723" y="1045"/>
                        <a:pt x="25726" y="1041"/>
                        <a:pt x="25729" y="1038"/>
                      </a:cubicBezTo>
                      <a:cubicBezTo>
                        <a:pt x="25729" y="1035"/>
                        <a:pt x="25733" y="1035"/>
                        <a:pt x="25733" y="1035"/>
                      </a:cubicBezTo>
                      <a:cubicBezTo>
                        <a:pt x="25900" y="920"/>
                        <a:pt x="26106" y="843"/>
                        <a:pt x="26290" y="852"/>
                      </a:cubicBezTo>
                      <a:cubicBezTo>
                        <a:pt x="26383" y="859"/>
                        <a:pt x="26473" y="888"/>
                        <a:pt x="26557" y="923"/>
                      </a:cubicBezTo>
                      <a:moveTo>
                        <a:pt x="27494" y="904"/>
                      </a:moveTo>
                      <a:lnTo>
                        <a:pt x="27494" y="904"/>
                      </a:lnTo>
                      <a:cubicBezTo>
                        <a:pt x="27517" y="923"/>
                        <a:pt x="27543" y="930"/>
                        <a:pt x="27572" y="926"/>
                      </a:cubicBezTo>
                      <a:cubicBezTo>
                        <a:pt x="27591" y="923"/>
                        <a:pt x="27617" y="914"/>
                        <a:pt x="27626" y="894"/>
                      </a:cubicBezTo>
                      <a:cubicBezTo>
                        <a:pt x="27633" y="875"/>
                        <a:pt x="27626" y="856"/>
                        <a:pt x="27623" y="836"/>
                      </a:cubicBezTo>
                      <a:cubicBezTo>
                        <a:pt x="27617" y="814"/>
                        <a:pt x="27613" y="794"/>
                        <a:pt x="27642" y="782"/>
                      </a:cubicBezTo>
                      <a:cubicBezTo>
                        <a:pt x="27668" y="772"/>
                        <a:pt x="27700" y="788"/>
                        <a:pt x="27720" y="807"/>
                      </a:cubicBezTo>
                      <a:cubicBezTo>
                        <a:pt x="27739" y="823"/>
                        <a:pt x="27755" y="849"/>
                        <a:pt x="27752" y="878"/>
                      </a:cubicBezTo>
                      <a:cubicBezTo>
                        <a:pt x="27752" y="904"/>
                        <a:pt x="27733" y="920"/>
                        <a:pt x="27717" y="936"/>
                      </a:cubicBezTo>
                      <a:cubicBezTo>
                        <a:pt x="27713" y="943"/>
                        <a:pt x="27678" y="974"/>
                        <a:pt x="27639" y="1009"/>
                      </a:cubicBezTo>
                      <a:cubicBezTo>
                        <a:pt x="27636" y="1006"/>
                        <a:pt x="27633" y="1006"/>
                        <a:pt x="27629" y="1003"/>
                      </a:cubicBezTo>
                      <a:cubicBezTo>
                        <a:pt x="27478" y="939"/>
                        <a:pt x="27346" y="846"/>
                        <a:pt x="27195" y="782"/>
                      </a:cubicBezTo>
                      <a:cubicBezTo>
                        <a:pt x="27056" y="717"/>
                        <a:pt x="26899" y="685"/>
                        <a:pt x="26747" y="707"/>
                      </a:cubicBezTo>
                      <a:cubicBezTo>
                        <a:pt x="26705" y="714"/>
                        <a:pt x="26663" y="727"/>
                        <a:pt x="26625" y="740"/>
                      </a:cubicBezTo>
                      <a:cubicBezTo>
                        <a:pt x="26586" y="753"/>
                        <a:pt x="26554" y="775"/>
                        <a:pt x="26519" y="798"/>
                      </a:cubicBezTo>
                      <a:cubicBezTo>
                        <a:pt x="26509" y="804"/>
                        <a:pt x="26499" y="814"/>
                        <a:pt x="26493" y="820"/>
                      </a:cubicBezTo>
                      <a:cubicBezTo>
                        <a:pt x="26480" y="827"/>
                        <a:pt x="26463" y="836"/>
                        <a:pt x="26451" y="846"/>
                      </a:cubicBezTo>
                      <a:cubicBezTo>
                        <a:pt x="26438" y="843"/>
                        <a:pt x="26422" y="836"/>
                        <a:pt x="26406" y="833"/>
                      </a:cubicBezTo>
                      <a:cubicBezTo>
                        <a:pt x="26377" y="827"/>
                        <a:pt x="26348" y="823"/>
                        <a:pt x="26319" y="820"/>
                      </a:cubicBezTo>
                      <a:cubicBezTo>
                        <a:pt x="26406" y="753"/>
                        <a:pt x="26493" y="688"/>
                        <a:pt x="26596" y="653"/>
                      </a:cubicBezTo>
                      <a:cubicBezTo>
                        <a:pt x="26708" y="614"/>
                        <a:pt x="26837" y="624"/>
                        <a:pt x="26950" y="646"/>
                      </a:cubicBezTo>
                      <a:cubicBezTo>
                        <a:pt x="27066" y="669"/>
                        <a:pt x="27172" y="714"/>
                        <a:pt x="27275" y="769"/>
                      </a:cubicBezTo>
                      <a:cubicBezTo>
                        <a:pt x="27349" y="810"/>
                        <a:pt x="27417" y="865"/>
                        <a:pt x="27494" y="904"/>
                      </a:cubicBezTo>
                      <a:moveTo>
                        <a:pt x="27910" y="698"/>
                      </a:moveTo>
                      <a:lnTo>
                        <a:pt x="27910" y="698"/>
                      </a:lnTo>
                      <a:cubicBezTo>
                        <a:pt x="27887" y="707"/>
                        <a:pt x="27858" y="707"/>
                        <a:pt x="27833" y="704"/>
                      </a:cubicBezTo>
                      <a:cubicBezTo>
                        <a:pt x="27765" y="701"/>
                        <a:pt x="27713" y="659"/>
                        <a:pt x="27649" y="653"/>
                      </a:cubicBezTo>
                      <a:cubicBezTo>
                        <a:pt x="27588" y="646"/>
                        <a:pt x="27523" y="678"/>
                        <a:pt x="27485" y="727"/>
                      </a:cubicBezTo>
                      <a:cubicBezTo>
                        <a:pt x="27468" y="724"/>
                        <a:pt x="27433" y="714"/>
                        <a:pt x="27430" y="714"/>
                      </a:cubicBezTo>
                      <a:cubicBezTo>
                        <a:pt x="27407" y="711"/>
                        <a:pt x="27385" y="704"/>
                        <a:pt x="27365" y="698"/>
                      </a:cubicBezTo>
                      <a:cubicBezTo>
                        <a:pt x="27324" y="688"/>
                        <a:pt x="27282" y="675"/>
                        <a:pt x="27240" y="662"/>
                      </a:cubicBezTo>
                      <a:cubicBezTo>
                        <a:pt x="27159" y="634"/>
                        <a:pt x="27079" y="598"/>
                        <a:pt x="26998" y="566"/>
                      </a:cubicBezTo>
                      <a:cubicBezTo>
                        <a:pt x="26992" y="563"/>
                        <a:pt x="26982" y="559"/>
                        <a:pt x="26976" y="556"/>
                      </a:cubicBezTo>
                      <a:cubicBezTo>
                        <a:pt x="26856" y="505"/>
                        <a:pt x="26734" y="495"/>
                        <a:pt x="26605" y="498"/>
                      </a:cubicBezTo>
                      <a:cubicBezTo>
                        <a:pt x="26599" y="498"/>
                        <a:pt x="26592" y="498"/>
                        <a:pt x="26586" y="498"/>
                      </a:cubicBezTo>
                      <a:cubicBezTo>
                        <a:pt x="26628" y="457"/>
                        <a:pt x="26715" y="453"/>
                        <a:pt x="26766" y="453"/>
                      </a:cubicBezTo>
                      <a:cubicBezTo>
                        <a:pt x="26853" y="450"/>
                        <a:pt x="26940" y="460"/>
                        <a:pt x="27027" y="479"/>
                      </a:cubicBezTo>
                      <a:cubicBezTo>
                        <a:pt x="27111" y="495"/>
                        <a:pt x="27192" y="524"/>
                        <a:pt x="27275" y="546"/>
                      </a:cubicBezTo>
                      <a:cubicBezTo>
                        <a:pt x="27275" y="550"/>
                        <a:pt x="27278" y="550"/>
                        <a:pt x="27278" y="550"/>
                      </a:cubicBezTo>
                      <a:cubicBezTo>
                        <a:pt x="27295" y="553"/>
                        <a:pt x="27311" y="559"/>
                        <a:pt x="27324" y="563"/>
                      </a:cubicBezTo>
                      <a:cubicBezTo>
                        <a:pt x="27459" y="605"/>
                        <a:pt x="27601" y="634"/>
                        <a:pt x="27739" y="611"/>
                      </a:cubicBezTo>
                      <a:cubicBezTo>
                        <a:pt x="27745" y="640"/>
                        <a:pt x="27774" y="666"/>
                        <a:pt x="27813" y="662"/>
                      </a:cubicBezTo>
                      <a:cubicBezTo>
                        <a:pt x="27839" y="659"/>
                        <a:pt x="27852" y="646"/>
                        <a:pt x="27861" y="624"/>
                      </a:cubicBezTo>
                      <a:cubicBezTo>
                        <a:pt x="27877" y="595"/>
                        <a:pt x="27913" y="592"/>
                        <a:pt x="27932" y="621"/>
                      </a:cubicBezTo>
                      <a:cubicBezTo>
                        <a:pt x="27945" y="646"/>
                        <a:pt x="27939" y="685"/>
                        <a:pt x="27910" y="6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7" name="Google Shape;2597;p25"/>
          <p:cNvPicPr preferRelativeResize="0"/>
          <p:nvPr/>
        </p:nvPicPr>
        <p:blipFill rotWithShape="1">
          <a:blip r:embed="rId2">
            <a:alphaModFix amt="44000"/>
          </a:blip>
          <a:srcRect r="23130"/>
          <a:stretch/>
        </p:blipFill>
        <p:spPr>
          <a:xfrm rot="5400000">
            <a:off x="1906262" y="-1906262"/>
            <a:ext cx="5340075" cy="91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8" name="Google Shape;2598;p25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99" name="Google Shape;2599;p25"/>
          <p:cNvSpPr txBox="1">
            <a:spLocks noGrp="1"/>
          </p:cNvSpPr>
          <p:nvPr>
            <p:ph type="subTitle" idx="1"/>
          </p:nvPr>
        </p:nvSpPr>
        <p:spPr>
          <a:xfrm>
            <a:off x="937625" y="3062287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0" name="Google Shape;2600;p25"/>
          <p:cNvSpPr txBox="1">
            <a:spLocks noGrp="1"/>
          </p:cNvSpPr>
          <p:nvPr>
            <p:ph type="subTitle" idx="2"/>
          </p:nvPr>
        </p:nvSpPr>
        <p:spPr>
          <a:xfrm>
            <a:off x="3484350" y="3062287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1" name="Google Shape;2601;p25"/>
          <p:cNvSpPr txBox="1">
            <a:spLocks noGrp="1"/>
          </p:cNvSpPr>
          <p:nvPr>
            <p:ph type="subTitle" idx="3"/>
          </p:nvPr>
        </p:nvSpPr>
        <p:spPr>
          <a:xfrm>
            <a:off x="6031075" y="3062287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2" name="Google Shape;2602;p25"/>
          <p:cNvSpPr txBox="1">
            <a:spLocks noGrp="1"/>
          </p:cNvSpPr>
          <p:nvPr>
            <p:ph type="subTitle" idx="4"/>
          </p:nvPr>
        </p:nvSpPr>
        <p:spPr>
          <a:xfrm>
            <a:off x="937625" y="2630877"/>
            <a:ext cx="2175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603" name="Google Shape;2603;p25"/>
          <p:cNvSpPr txBox="1">
            <a:spLocks noGrp="1"/>
          </p:cNvSpPr>
          <p:nvPr>
            <p:ph type="subTitle" idx="5"/>
          </p:nvPr>
        </p:nvSpPr>
        <p:spPr>
          <a:xfrm>
            <a:off x="3484350" y="2630877"/>
            <a:ext cx="2175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604" name="Google Shape;2604;p25"/>
          <p:cNvSpPr txBox="1">
            <a:spLocks noGrp="1"/>
          </p:cNvSpPr>
          <p:nvPr>
            <p:ph type="subTitle" idx="6"/>
          </p:nvPr>
        </p:nvSpPr>
        <p:spPr>
          <a:xfrm>
            <a:off x="6031075" y="2630877"/>
            <a:ext cx="2175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grpSp>
        <p:nvGrpSpPr>
          <p:cNvPr id="2605" name="Google Shape;2605;p25"/>
          <p:cNvGrpSpPr/>
          <p:nvPr/>
        </p:nvGrpSpPr>
        <p:grpSpPr>
          <a:xfrm>
            <a:off x="-1371800" y="4556148"/>
            <a:ext cx="12106273" cy="1332124"/>
            <a:chOff x="-1371800" y="4556148"/>
            <a:chExt cx="12106273" cy="1332124"/>
          </a:xfrm>
        </p:grpSpPr>
        <p:sp>
          <p:nvSpPr>
            <p:cNvPr id="2606" name="Google Shape;2606;p25"/>
            <p:cNvSpPr/>
            <p:nvPr/>
          </p:nvSpPr>
          <p:spPr>
            <a:xfrm>
              <a:off x="-430513" y="4720672"/>
              <a:ext cx="10118400" cy="11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07" name="Google Shape;2607;p25"/>
            <p:cNvGrpSpPr/>
            <p:nvPr/>
          </p:nvGrpSpPr>
          <p:grpSpPr>
            <a:xfrm>
              <a:off x="-1371800" y="4556148"/>
              <a:ext cx="12106273" cy="834677"/>
              <a:chOff x="-1371800" y="4556148"/>
              <a:chExt cx="12106273" cy="834677"/>
            </a:xfrm>
          </p:grpSpPr>
          <p:sp>
            <p:nvSpPr>
              <p:cNvPr id="2608" name="Google Shape;2608;p25"/>
              <p:cNvSpPr/>
              <p:nvPr/>
            </p:nvSpPr>
            <p:spPr>
              <a:xfrm>
                <a:off x="-771094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2" y="83"/>
                      <a:pt x="689" y="115"/>
                      <a:pt x="761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4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9" name="Google Shape;2609;p25"/>
              <p:cNvSpPr/>
              <p:nvPr/>
            </p:nvSpPr>
            <p:spPr>
              <a:xfrm>
                <a:off x="-741686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6" y="155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1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78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8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0" name="Google Shape;2610;p25"/>
              <p:cNvSpPr/>
              <p:nvPr/>
            </p:nvSpPr>
            <p:spPr>
              <a:xfrm>
                <a:off x="-687194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798" y="252"/>
                      <a:pt x="821" y="258"/>
                      <a:pt x="843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2" y="210"/>
                      <a:pt x="1227" y="210"/>
                    </a:cubicBezTo>
                    <a:cubicBezTo>
                      <a:pt x="1188" y="213"/>
                      <a:pt x="1162" y="188"/>
                      <a:pt x="1152" y="159"/>
                    </a:cubicBezTo>
                    <a:cubicBezTo>
                      <a:pt x="1014" y="181"/>
                      <a:pt x="872" y="152"/>
                      <a:pt x="737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1" name="Google Shape;2611;p25"/>
              <p:cNvSpPr/>
              <p:nvPr/>
            </p:nvSpPr>
            <p:spPr>
              <a:xfrm>
                <a:off x="60553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3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2" name="Google Shape;2612;p25"/>
              <p:cNvSpPr/>
              <p:nvPr/>
            </p:nvSpPr>
            <p:spPr>
              <a:xfrm>
                <a:off x="89962" y="4676809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708" y="155"/>
                    </a:moveTo>
                    <a:lnTo>
                      <a:pt x="708" y="155"/>
                    </a:lnTo>
                    <a:cubicBezTo>
                      <a:pt x="637" y="129"/>
                      <a:pt x="570" y="97"/>
                      <a:pt x="496" y="74"/>
                    </a:cubicBezTo>
                    <a:cubicBezTo>
                      <a:pt x="402" y="49"/>
                      <a:pt x="302" y="52"/>
                      <a:pt x="209" y="84"/>
                    </a:cubicBezTo>
                    <a:cubicBezTo>
                      <a:pt x="164" y="100"/>
                      <a:pt x="125" y="119"/>
                      <a:pt x="87" y="145"/>
                    </a:cubicBezTo>
                    <a:cubicBezTo>
                      <a:pt x="54" y="168"/>
                      <a:pt x="25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6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2" y="206"/>
                    </a:cubicBezTo>
                    <a:cubicBezTo>
                      <a:pt x="141" y="168"/>
                      <a:pt x="196" y="155"/>
                      <a:pt x="244" y="148"/>
                    </a:cubicBezTo>
                    <a:cubicBezTo>
                      <a:pt x="331" y="135"/>
                      <a:pt x="425" y="135"/>
                      <a:pt x="512" y="148"/>
                    </a:cubicBezTo>
                    <a:cubicBezTo>
                      <a:pt x="615" y="165"/>
                      <a:pt x="711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7" y="222"/>
                      <a:pt x="1504" y="181"/>
                      <a:pt x="1507" y="158"/>
                    </a:cubicBezTo>
                    <a:cubicBezTo>
                      <a:pt x="1513" y="103"/>
                      <a:pt x="1475" y="52"/>
                      <a:pt x="1433" y="23"/>
                    </a:cubicBezTo>
                    <a:cubicBezTo>
                      <a:pt x="1410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0" y="181"/>
                      <a:pt x="1298" y="197"/>
                      <a:pt x="1278" y="206"/>
                    </a:cubicBezTo>
                    <a:cubicBezTo>
                      <a:pt x="1269" y="216"/>
                      <a:pt x="1249" y="239"/>
                      <a:pt x="1207" y="242"/>
                    </a:cubicBezTo>
                    <a:cubicBezTo>
                      <a:pt x="1120" y="245"/>
                      <a:pt x="1034" y="232"/>
                      <a:pt x="950" y="219"/>
                    </a:cubicBezTo>
                    <a:cubicBezTo>
                      <a:pt x="866" y="203"/>
                      <a:pt x="785" y="187"/>
                      <a:pt x="708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3" name="Google Shape;2613;p25"/>
              <p:cNvSpPr/>
              <p:nvPr/>
            </p:nvSpPr>
            <p:spPr>
              <a:xfrm>
                <a:off x="144021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799" y="252"/>
                      <a:pt x="821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8" y="207"/>
                      <a:pt x="1179" y="249"/>
                      <a:pt x="1247" y="252"/>
                    </a:cubicBezTo>
                    <a:cubicBezTo>
                      <a:pt x="1273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3" y="97"/>
                    </a:cubicBezTo>
                    <a:lnTo>
                      <a:pt x="689" y="97"/>
                    </a:ln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4" name="Google Shape;2614;p25"/>
              <p:cNvSpPr/>
              <p:nvPr/>
            </p:nvSpPr>
            <p:spPr>
              <a:xfrm>
                <a:off x="892201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3"/>
                    </a:moveTo>
                    <a:lnTo>
                      <a:pt x="273" y="83"/>
                    </a:lnTo>
                    <a:cubicBezTo>
                      <a:pt x="360" y="50"/>
                      <a:pt x="460" y="44"/>
                      <a:pt x="550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0" y="169"/>
                      <a:pt x="921" y="199"/>
                      <a:pt x="1005" y="212"/>
                    </a:cubicBezTo>
                    <a:cubicBezTo>
                      <a:pt x="1075" y="221"/>
                      <a:pt x="1143" y="234"/>
                      <a:pt x="1214" y="234"/>
                    </a:cubicBezTo>
                    <a:cubicBezTo>
                      <a:pt x="1194" y="218"/>
                      <a:pt x="1182" y="195"/>
                      <a:pt x="1175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3" y="169"/>
                      <a:pt x="1117" y="166"/>
                      <a:pt x="1104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8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3" y="112"/>
                      <a:pt x="273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5" name="Google Shape;2615;p25"/>
              <p:cNvSpPr/>
              <p:nvPr/>
            </p:nvSpPr>
            <p:spPr>
              <a:xfrm>
                <a:off x="921177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10" y="84"/>
                    </a:cubicBezTo>
                    <a:cubicBezTo>
                      <a:pt x="165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3" y="226"/>
                      <a:pt x="65" y="222"/>
                      <a:pt x="94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7" y="213"/>
                      <a:pt x="110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6" y="135"/>
                      <a:pt x="512" y="148"/>
                    </a:cubicBezTo>
                    <a:cubicBezTo>
                      <a:pt x="615" y="165"/>
                      <a:pt x="712" y="197"/>
                      <a:pt x="809" y="226"/>
                    </a:cubicBezTo>
                    <a:cubicBezTo>
                      <a:pt x="838" y="235"/>
                      <a:pt x="867" y="245"/>
                      <a:pt x="896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7" y="219"/>
                      <a:pt x="1459" y="222"/>
                    </a:cubicBezTo>
                    <a:cubicBezTo>
                      <a:pt x="1488" y="222"/>
                      <a:pt x="1504" y="181"/>
                      <a:pt x="1508" y="158"/>
                    </a:cubicBezTo>
                    <a:cubicBezTo>
                      <a:pt x="1514" y="103"/>
                      <a:pt x="1475" y="52"/>
                      <a:pt x="1434" y="23"/>
                    </a:cubicBezTo>
                    <a:cubicBezTo>
                      <a:pt x="1411" y="10"/>
                      <a:pt x="1388" y="0"/>
                      <a:pt x="1363" y="0"/>
                    </a:cubicBezTo>
                    <a:cubicBezTo>
                      <a:pt x="1334" y="0"/>
                      <a:pt x="1292" y="13"/>
                      <a:pt x="1282" y="42"/>
                    </a:cubicBezTo>
                    <a:cubicBezTo>
                      <a:pt x="1269" y="74"/>
                      <a:pt x="1298" y="90"/>
                      <a:pt x="1318" y="110"/>
                    </a:cubicBezTo>
                    <a:cubicBezTo>
                      <a:pt x="1334" y="126"/>
                      <a:pt x="1331" y="145"/>
                      <a:pt x="1321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7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6" name="Google Shape;2616;p25"/>
              <p:cNvSpPr/>
              <p:nvPr/>
            </p:nvSpPr>
            <p:spPr>
              <a:xfrm>
                <a:off x="975668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7" y="236"/>
                      <a:pt x="779" y="245"/>
                    </a:cubicBezTo>
                    <a:cubicBezTo>
                      <a:pt x="802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8" y="213"/>
                      <a:pt x="1163" y="188"/>
                      <a:pt x="1153" y="159"/>
                    </a:cubicBezTo>
                    <a:cubicBezTo>
                      <a:pt x="1014" y="181"/>
                      <a:pt x="873" y="152"/>
                      <a:pt x="741" y="110"/>
                    </a:cubicBezTo>
                    <a:cubicBezTo>
                      <a:pt x="725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7" name="Google Shape;2617;p25"/>
              <p:cNvSpPr/>
              <p:nvPr/>
            </p:nvSpPr>
            <p:spPr>
              <a:xfrm>
                <a:off x="1725145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1" y="218"/>
                      <a:pt x="1178" y="195"/>
                      <a:pt x="1172" y="173"/>
                    </a:cubicBezTo>
                    <a:cubicBezTo>
                      <a:pt x="1162" y="173"/>
                      <a:pt x="1149" y="169"/>
                      <a:pt x="1146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3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2" y="124"/>
                      <a:pt x="41" y="195"/>
                      <a:pt x="0" y="279"/>
                    </a:cubicBezTo>
                    <a:cubicBezTo>
                      <a:pt x="13" y="276"/>
                      <a:pt x="25" y="269"/>
                      <a:pt x="41" y="269"/>
                    </a:cubicBezTo>
                    <a:cubicBezTo>
                      <a:pt x="80" y="179"/>
                      <a:pt x="180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8" name="Google Shape;2618;p25"/>
              <p:cNvSpPr/>
              <p:nvPr/>
            </p:nvSpPr>
            <p:spPr>
              <a:xfrm>
                <a:off x="1752824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2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5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5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4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9" name="Google Shape;2619;p25"/>
              <p:cNvSpPr/>
              <p:nvPr/>
            </p:nvSpPr>
            <p:spPr>
              <a:xfrm>
                <a:off x="1807315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801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3" y="210"/>
                      <a:pt x="1227" y="210"/>
                    </a:cubicBezTo>
                    <a:cubicBezTo>
                      <a:pt x="1188" y="213"/>
                      <a:pt x="1162" y="188"/>
                      <a:pt x="1153" y="159"/>
                    </a:cubicBezTo>
                    <a:cubicBezTo>
                      <a:pt x="1014" y="181"/>
                      <a:pt x="872" y="152"/>
                      <a:pt x="740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0" name="Google Shape;2620;p25"/>
              <p:cNvSpPr/>
              <p:nvPr/>
            </p:nvSpPr>
            <p:spPr>
              <a:xfrm>
                <a:off x="2556360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1" y="83"/>
                    </a:moveTo>
                    <a:lnTo>
                      <a:pt x="271" y="83"/>
                    </a:lnTo>
                    <a:cubicBezTo>
                      <a:pt x="358" y="50"/>
                      <a:pt x="458" y="44"/>
                      <a:pt x="548" y="63"/>
                    </a:cubicBezTo>
                    <a:cubicBezTo>
                      <a:pt x="619" y="83"/>
                      <a:pt x="686" y="115"/>
                      <a:pt x="757" y="140"/>
                    </a:cubicBezTo>
                    <a:cubicBezTo>
                      <a:pt x="838" y="169"/>
                      <a:pt x="918" y="199"/>
                      <a:pt x="1002" y="212"/>
                    </a:cubicBezTo>
                    <a:cubicBezTo>
                      <a:pt x="1073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1" y="169"/>
                      <a:pt x="1115" y="166"/>
                      <a:pt x="1102" y="163"/>
                    </a:cubicBezTo>
                    <a:cubicBezTo>
                      <a:pt x="1069" y="157"/>
                      <a:pt x="1040" y="150"/>
                      <a:pt x="1012" y="144"/>
                    </a:cubicBezTo>
                    <a:cubicBezTo>
                      <a:pt x="844" y="102"/>
                      <a:pt x="686" y="31"/>
                      <a:pt x="515" y="5"/>
                    </a:cubicBezTo>
                    <a:cubicBezTo>
                      <a:pt x="400" y="-11"/>
                      <a:pt x="293" y="12"/>
                      <a:pt x="194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6" y="269"/>
                      <a:pt x="42" y="269"/>
                    </a:cubicBezTo>
                    <a:cubicBezTo>
                      <a:pt x="81" y="179"/>
                      <a:pt x="181" y="112"/>
                      <a:pt x="271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1" name="Google Shape;2621;p25"/>
              <p:cNvSpPr/>
              <p:nvPr/>
            </p:nvSpPr>
            <p:spPr>
              <a:xfrm>
                <a:off x="2585768" y="4676809"/>
                <a:ext cx="65044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4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7" y="219"/>
                      <a:pt x="100" y="216"/>
                    </a:cubicBezTo>
                    <a:cubicBezTo>
                      <a:pt x="103" y="213"/>
                      <a:pt x="106" y="210"/>
                      <a:pt x="110" y="206"/>
                    </a:cubicBezTo>
                    <a:cubicBezTo>
                      <a:pt x="138" y="168"/>
                      <a:pt x="193" y="155"/>
                      <a:pt x="242" y="148"/>
                    </a:cubicBezTo>
                    <a:cubicBezTo>
                      <a:pt x="328" y="135"/>
                      <a:pt x="422" y="135"/>
                      <a:pt x="509" y="148"/>
                    </a:cubicBezTo>
                    <a:cubicBezTo>
                      <a:pt x="612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8" y="287"/>
                      <a:pt x="1150" y="313"/>
                      <a:pt x="1275" y="287"/>
                    </a:cubicBezTo>
                    <a:cubicBezTo>
                      <a:pt x="1275" y="284"/>
                      <a:pt x="1279" y="284"/>
                      <a:pt x="1279" y="280"/>
                    </a:cubicBezTo>
                    <a:cubicBezTo>
                      <a:pt x="1295" y="235"/>
                      <a:pt x="1340" y="187"/>
                      <a:pt x="1391" y="197"/>
                    </a:cubicBezTo>
                    <a:cubicBezTo>
                      <a:pt x="1414" y="203"/>
                      <a:pt x="1433" y="219"/>
                      <a:pt x="1456" y="222"/>
                    </a:cubicBezTo>
                    <a:cubicBezTo>
                      <a:pt x="1485" y="222"/>
                      <a:pt x="1504" y="181"/>
                      <a:pt x="1504" y="158"/>
                    </a:cubicBezTo>
                    <a:cubicBezTo>
                      <a:pt x="1510" y="103"/>
                      <a:pt x="1472" y="52"/>
                      <a:pt x="1430" y="23"/>
                    </a:cubicBezTo>
                    <a:cubicBezTo>
                      <a:pt x="1411" y="10"/>
                      <a:pt x="1385" y="0"/>
                      <a:pt x="1359" y="0"/>
                    </a:cubicBezTo>
                    <a:cubicBezTo>
                      <a:pt x="1330" y="0"/>
                      <a:pt x="1288" y="13"/>
                      <a:pt x="1279" y="42"/>
                    </a:cubicBezTo>
                    <a:cubicBezTo>
                      <a:pt x="1266" y="74"/>
                      <a:pt x="1295" y="90"/>
                      <a:pt x="1314" y="110"/>
                    </a:cubicBezTo>
                    <a:cubicBezTo>
                      <a:pt x="1330" y="126"/>
                      <a:pt x="1327" y="145"/>
                      <a:pt x="1317" y="165"/>
                    </a:cubicBezTo>
                    <a:cubicBezTo>
                      <a:pt x="1308" y="181"/>
                      <a:pt x="1295" y="197"/>
                      <a:pt x="1275" y="206"/>
                    </a:cubicBezTo>
                    <a:cubicBezTo>
                      <a:pt x="1266" y="216"/>
                      <a:pt x="1246" y="239"/>
                      <a:pt x="1204" y="242"/>
                    </a:cubicBezTo>
                    <a:cubicBezTo>
                      <a:pt x="1117" y="245"/>
                      <a:pt x="1031" y="232"/>
                      <a:pt x="947" y="219"/>
                    </a:cubicBezTo>
                    <a:cubicBezTo>
                      <a:pt x="863" y="203"/>
                      <a:pt x="783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2" name="Google Shape;2622;p25"/>
              <p:cNvSpPr/>
              <p:nvPr/>
            </p:nvSpPr>
            <p:spPr>
              <a:xfrm>
                <a:off x="2638530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802" y="252"/>
                      <a:pt x="822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82" y="249"/>
                      <a:pt x="1247" y="252"/>
                    </a:cubicBezTo>
                    <a:cubicBezTo>
                      <a:pt x="1272" y="255"/>
                      <a:pt x="1302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6" y="97"/>
                    </a:cubicBezTo>
                    <a:cubicBezTo>
                      <a:pt x="693" y="97"/>
                      <a:pt x="689" y="97"/>
                      <a:pt x="689" y="97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7" y="107"/>
                      <a:pt x="406" y="110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3" name="Google Shape;2623;p25"/>
              <p:cNvSpPr/>
              <p:nvPr/>
            </p:nvSpPr>
            <p:spPr>
              <a:xfrm>
                <a:off x="7631441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4" name="Google Shape;2624;p25"/>
              <p:cNvSpPr/>
              <p:nvPr/>
            </p:nvSpPr>
            <p:spPr>
              <a:xfrm>
                <a:off x="8379621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59" y="141"/>
                    </a:cubicBezTo>
                    <a:cubicBezTo>
                      <a:pt x="840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4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5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3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5" name="Google Shape;2625;p25"/>
              <p:cNvSpPr/>
              <p:nvPr/>
            </p:nvSpPr>
            <p:spPr>
              <a:xfrm>
                <a:off x="840859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70" y="96"/>
                      <a:pt x="496" y="74"/>
                    </a:cubicBezTo>
                    <a:cubicBezTo>
                      <a:pt x="403" y="48"/>
                      <a:pt x="303" y="51"/>
                      <a:pt x="210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7" y="235"/>
                      <a:pt x="867" y="244"/>
                      <a:pt x="895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6" name="Google Shape;2626;p25"/>
              <p:cNvSpPr/>
              <p:nvPr/>
            </p:nvSpPr>
            <p:spPr>
              <a:xfrm>
                <a:off x="8463088" y="4751627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1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7" name="Google Shape;2627;p25"/>
              <p:cNvSpPr/>
              <p:nvPr/>
            </p:nvSpPr>
            <p:spPr>
              <a:xfrm>
                <a:off x="921083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41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5" y="218"/>
                      <a:pt x="1182" y="196"/>
                      <a:pt x="1176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2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6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8" name="Google Shape;2628;p25"/>
              <p:cNvSpPr/>
              <p:nvPr/>
            </p:nvSpPr>
            <p:spPr>
              <a:xfrm>
                <a:off x="9240244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7" y="125"/>
                      <a:pt x="570" y="96"/>
                      <a:pt x="496" y="74"/>
                    </a:cubicBezTo>
                    <a:cubicBezTo>
                      <a:pt x="402" y="48"/>
                      <a:pt x="302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6" y="196"/>
                      <a:pt x="0" y="228"/>
                    </a:cubicBezTo>
                    <a:cubicBezTo>
                      <a:pt x="32" y="225"/>
                      <a:pt x="64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13" y="206"/>
                    </a:cubicBezTo>
                    <a:cubicBezTo>
                      <a:pt x="142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21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4" y="193"/>
                      <a:pt x="1278" y="202"/>
                    </a:cubicBezTo>
                    <a:cubicBezTo>
                      <a:pt x="1269" y="215"/>
                      <a:pt x="1249" y="238"/>
                      <a:pt x="1208" y="238"/>
                    </a:cubicBezTo>
                    <a:cubicBezTo>
                      <a:pt x="1120" y="244"/>
                      <a:pt x="1034" y="231"/>
                      <a:pt x="950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9" name="Google Shape;2629;p25"/>
              <p:cNvSpPr/>
              <p:nvPr/>
            </p:nvSpPr>
            <p:spPr>
              <a:xfrm>
                <a:off x="9294303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4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7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7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90" y="98"/>
                      <a:pt x="690" y="94"/>
                    </a:cubicBezTo>
                    <a:cubicBezTo>
                      <a:pt x="606" y="72"/>
                      <a:pt x="525" y="43"/>
                      <a:pt x="442" y="27"/>
                    </a:cubicBezTo>
                    <a:cubicBezTo>
                      <a:pt x="354" y="8"/>
                      <a:pt x="268" y="-2"/>
                      <a:pt x="181" y="1"/>
                    </a:cubicBezTo>
                    <a:cubicBezTo>
                      <a:pt x="129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9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0" name="Google Shape;2630;p25"/>
              <p:cNvSpPr/>
              <p:nvPr/>
            </p:nvSpPr>
            <p:spPr>
              <a:xfrm>
                <a:off x="8777929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5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1" name="Google Shape;2631;p25"/>
              <p:cNvSpPr/>
              <p:nvPr/>
            </p:nvSpPr>
            <p:spPr>
              <a:xfrm>
                <a:off x="8620076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4" y="96"/>
                      <a:pt x="1302" y="83"/>
                    </a:cubicBezTo>
                    <a:cubicBezTo>
                      <a:pt x="1208" y="51"/>
                      <a:pt x="1108" y="48"/>
                      <a:pt x="1012" y="74"/>
                    </a:cubicBezTo>
                    <a:cubicBezTo>
                      <a:pt x="941" y="93"/>
                      <a:pt x="873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3" y="90"/>
                      <a:pt x="242" y="74"/>
                      <a:pt x="229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4"/>
                      <a:pt x="1398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2" name="Google Shape;2632;p25"/>
              <p:cNvSpPr/>
              <p:nvPr/>
            </p:nvSpPr>
            <p:spPr>
              <a:xfrm>
                <a:off x="8633483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1" y="232"/>
                      <a:pt x="27" y="245"/>
                    </a:cubicBezTo>
                    <a:cubicBezTo>
                      <a:pt x="53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3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3" name="Google Shape;2633;p25"/>
              <p:cNvSpPr/>
              <p:nvPr/>
            </p:nvSpPr>
            <p:spPr>
              <a:xfrm>
                <a:off x="7946282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89" y="79"/>
                      <a:pt x="663" y="63"/>
                    </a:cubicBezTo>
                    <a:cubicBezTo>
                      <a:pt x="754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4" name="Google Shape;2634;p25"/>
              <p:cNvSpPr/>
              <p:nvPr/>
            </p:nvSpPr>
            <p:spPr>
              <a:xfrm>
                <a:off x="7788429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6" y="116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2" y="74"/>
                    </a:cubicBezTo>
                    <a:cubicBezTo>
                      <a:pt x="941" y="93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30" y="202"/>
                    </a:cubicBezTo>
                    <a:cubicBezTo>
                      <a:pt x="214" y="193"/>
                      <a:pt x="197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0" y="90"/>
                      <a:pt x="242" y="74"/>
                      <a:pt x="230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8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700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4"/>
                      <a:pt x="1399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2" y="215"/>
                      <a:pt x="1415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5" name="Google Shape;2635;p25"/>
              <p:cNvSpPr/>
              <p:nvPr/>
            </p:nvSpPr>
            <p:spPr>
              <a:xfrm>
                <a:off x="7801836" y="5088524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8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8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4" y="255"/>
                      <a:pt x="553" y="252"/>
                      <a:pt x="575" y="245"/>
                    </a:cubicBezTo>
                    <a:cubicBezTo>
                      <a:pt x="617" y="235"/>
                      <a:pt x="659" y="223"/>
                      <a:pt x="698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6" y="103"/>
                      <a:pt x="965" y="100"/>
                    </a:cubicBezTo>
                    <a:cubicBezTo>
                      <a:pt x="1084" y="52"/>
                      <a:pt x="1207" y="42"/>
                      <a:pt x="1332" y="45"/>
                    </a:cubicBezTo>
                    <a:cubicBezTo>
                      <a:pt x="1339" y="45"/>
                      <a:pt x="1345" y="45"/>
                      <a:pt x="1352" y="45"/>
                    </a:cubicBezTo>
                    <a:cubicBezTo>
                      <a:pt x="1313" y="0"/>
                      <a:pt x="1226" y="0"/>
                      <a:pt x="1174" y="0"/>
                    </a:cubicBezTo>
                    <a:cubicBezTo>
                      <a:pt x="1088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6" name="Google Shape;2636;p25"/>
              <p:cNvSpPr/>
              <p:nvPr/>
            </p:nvSpPr>
            <p:spPr>
              <a:xfrm>
                <a:off x="2122156" y="4999002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5" y="5"/>
                    </a:cubicBezTo>
                    <a:cubicBezTo>
                      <a:pt x="525" y="30"/>
                      <a:pt x="363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6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0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0" y="278"/>
                    </a:cubicBezTo>
                    <a:cubicBezTo>
                      <a:pt x="1169" y="194"/>
                      <a:pt x="1094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7" name="Google Shape;2637;p25"/>
              <p:cNvSpPr/>
              <p:nvPr/>
            </p:nvSpPr>
            <p:spPr>
              <a:xfrm>
                <a:off x="196430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5" y="119"/>
                      <a:pt x="1343" y="96"/>
                      <a:pt x="1302" y="83"/>
                    </a:cubicBezTo>
                    <a:cubicBezTo>
                      <a:pt x="1208" y="51"/>
                      <a:pt x="1108" y="48"/>
                      <a:pt x="1015" y="73"/>
                    </a:cubicBezTo>
                    <a:cubicBezTo>
                      <a:pt x="941" y="96"/>
                      <a:pt x="873" y="125"/>
                      <a:pt x="802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0" y="244"/>
                      <a:pt x="303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0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8" y="186"/>
                      <a:pt x="213" y="234"/>
                      <a:pt x="229" y="280"/>
                    </a:cubicBezTo>
                    <a:cubicBezTo>
                      <a:pt x="229" y="283"/>
                      <a:pt x="233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5" y="196"/>
                      <a:pt x="1456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8" name="Google Shape;2638;p25"/>
              <p:cNvSpPr/>
              <p:nvPr/>
            </p:nvSpPr>
            <p:spPr>
              <a:xfrm>
                <a:off x="1977278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41" y="180"/>
                      <a:pt x="203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3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8" y="261"/>
                      <a:pt x="512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60" y="222"/>
                      <a:pt x="702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2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9" name="Google Shape;2639;p25"/>
              <p:cNvSpPr/>
              <p:nvPr/>
            </p:nvSpPr>
            <p:spPr>
              <a:xfrm>
                <a:off x="129050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0" name="Google Shape;2640;p25"/>
              <p:cNvSpPr/>
              <p:nvPr/>
            </p:nvSpPr>
            <p:spPr>
              <a:xfrm>
                <a:off x="1132656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8" y="231"/>
                      <a:pt x="390" y="244"/>
                      <a:pt x="304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1" name="Google Shape;2641;p25"/>
              <p:cNvSpPr/>
              <p:nvPr/>
            </p:nvSpPr>
            <p:spPr>
              <a:xfrm>
                <a:off x="1146063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9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4" y="255"/>
                      <a:pt x="82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2" name="Google Shape;2642;p25"/>
              <p:cNvSpPr/>
              <p:nvPr/>
            </p:nvSpPr>
            <p:spPr>
              <a:xfrm>
                <a:off x="458862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3" y="166"/>
                      <a:pt x="81" y="166"/>
                      <a:pt x="65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3" name="Google Shape;2643;p25"/>
              <p:cNvSpPr/>
              <p:nvPr/>
            </p:nvSpPr>
            <p:spPr>
              <a:xfrm>
                <a:off x="301009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5" y="199"/>
                      <a:pt x="117" y="196"/>
                    </a:cubicBezTo>
                    <a:cubicBezTo>
                      <a:pt x="165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999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9" y="215"/>
                    </a:cubicBezTo>
                    <a:cubicBezTo>
                      <a:pt x="1409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4" name="Google Shape;2644;p25"/>
              <p:cNvSpPr/>
              <p:nvPr/>
            </p:nvSpPr>
            <p:spPr>
              <a:xfrm>
                <a:off x="314416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59" y="97"/>
                    </a:cubicBezTo>
                    <a:cubicBezTo>
                      <a:pt x="647" y="100"/>
                      <a:pt x="631" y="106"/>
                      <a:pt x="614" y="110"/>
                    </a:cubicBezTo>
                    <a:cubicBezTo>
                      <a:pt x="482" y="151"/>
                      <a:pt x="341" y="180"/>
                      <a:pt x="202" y="158"/>
                    </a:cubicBezTo>
                    <a:cubicBezTo>
                      <a:pt x="192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3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59" y="222"/>
                      <a:pt x="701" y="209"/>
                    </a:cubicBezTo>
                    <a:cubicBezTo>
                      <a:pt x="782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5" name="Google Shape;2645;p25"/>
              <p:cNvSpPr/>
              <p:nvPr/>
            </p:nvSpPr>
            <p:spPr>
              <a:xfrm>
                <a:off x="-372785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5" y="101"/>
                      <a:pt x="197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2" y="169"/>
                      <a:pt x="49" y="169"/>
                      <a:pt x="39" y="172"/>
                    </a:cubicBezTo>
                    <a:cubicBezTo>
                      <a:pt x="33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8" y="111"/>
                      <a:pt x="1131" y="175"/>
                      <a:pt x="1170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6" name="Google Shape;2646;p25"/>
              <p:cNvSpPr/>
              <p:nvPr/>
            </p:nvSpPr>
            <p:spPr>
              <a:xfrm>
                <a:off x="-530638" y="5013706"/>
                <a:ext cx="65260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7" y="119"/>
                      <a:pt x="1344" y="96"/>
                      <a:pt x="1303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6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2" y="164"/>
                    </a:cubicBezTo>
                    <a:cubicBezTo>
                      <a:pt x="182" y="144"/>
                      <a:pt x="179" y="122"/>
                      <a:pt x="195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1" y="12"/>
                      <a:pt x="179" y="0"/>
                      <a:pt x="150" y="0"/>
                    </a:cubicBezTo>
                    <a:cubicBezTo>
                      <a:pt x="124" y="0"/>
                      <a:pt x="98" y="9"/>
                      <a:pt x="79" y="22"/>
                    </a:cubicBezTo>
                    <a:cubicBezTo>
                      <a:pt x="34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6" y="218"/>
                      <a:pt x="95" y="199"/>
                      <a:pt x="117" y="196"/>
                    </a:cubicBezTo>
                    <a:cubicBezTo>
                      <a:pt x="166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7" y="251"/>
                    </a:cubicBezTo>
                    <a:cubicBezTo>
                      <a:pt x="646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1000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3" y="209"/>
                      <a:pt x="1406" y="212"/>
                      <a:pt x="1409" y="215"/>
                    </a:cubicBezTo>
                    <a:cubicBezTo>
                      <a:pt x="1409" y="215"/>
                      <a:pt x="1415" y="218"/>
                      <a:pt x="1419" y="218"/>
                    </a:cubicBezTo>
                    <a:cubicBezTo>
                      <a:pt x="1447" y="221"/>
                      <a:pt x="1480" y="225"/>
                      <a:pt x="1509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7" name="Google Shape;2647;p25"/>
              <p:cNvSpPr/>
              <p:nvPr/>
            </p:nvSpPr>
            <p:spPr>
              <a:xfrm>
                <a:off x="-51723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1" y="42"/>
                      <a:pt x="747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38" y="180"/>
                      <a:pt x="202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9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4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5" y="261"/>
                      <a:pt x="511" y="261"/>
                    </a:cubicBezTo>
                    <a:cubicBezTo>
                      <a:pt x="534" y="258"/>
                      <a:pt x="554" y="251"/>
                      <a:pt x="576" y="245"/>
                    </a:cubicBezTo>
                    <a:cubicBezTo>
                      <a:pt x="618" y="235"/>
                      <a:pt x="660" y="222"/>
                      <a:pt x="699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3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8" name="Google Shape;2648;p25"/>
              <p:cNvSpPr/>
              <p:nvPr/>
            </p:nvSpPr>
            <p:spPr>
              <a:xfrm>
                <a:off x="-1204000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6" y="5"/>
                    </a:cubicBezTo>
                    <a:cubicBezTo>
                      <a:pt x="525" y="30"/>
                      <a:pt x="364" y="101"/>
                      <a:pt x="196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9" name="Google Shape;2649;p25"/>
              <p:cNvSpPr/>
              <p:nvPr/>
            </p:nvSpPr>
            <p:spPr>
              <a:xfrm>
                <a:off x="-136185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1" y="244"/>
                      <a:pt x="304" y="238"/>
                    </a:cubicBezTo>
                    <a:cubicBezTo>
                      <a:pt x="259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4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70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08" y="215"/>
                      <a:pt x="1411" y="218"/>
                      <a:pt x="1415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2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0" name="Google Shape;2650;p25"/>
              <p:cNvSpPr/>
              <p:nvPr/>
            </p:nvSpPr>
            <p:spPr>
              <a:xfrm>
                <a:off x="-1348446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6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37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3" y="255"/>
                      <a:pt x="83" y="255"/>
                      <a:pt x="108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5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698" y="209"/>
                    </a:cubicBezTo>
                    <a:cubicBezTo>
                      <a:pt x="782" y="180"/>
                      <a:pt x="862" y="145"/>
                      <a:pt x="942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39" y="45"/>
                      <a:pt x="1345" y="45"/>
                      <a:pt x="1351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1" name="Google Shape;2651;p25"/>
              <p:cNvSpPr/>
              <p:nvPr/>
            </p:nvSpPr>
            <p:spPr>
              <a:xfrm>
                <a:off x="3388008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8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7" y="140"/>
                    </a:cubicBezTo>
                    <a:cubicBezTo>
                      <a:pt x="837" y="169"/>
                      <a:pt x="918" y="199"/>
                      <a:pt x="1002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1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2" name="Google Shape;2652;p25"/>
              <p:cNvSpPr/>
              <p:nvPr/>
            </p:nvSpPr>
            <p:spPr>
              <a:xfrm>
                <a:off x="3417416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4" y="129"/>
                      <a:pt x="567" y="97"/>
                      <a:pt x="492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3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6" y="219"/>
                      <a:pt x="99" y="216"/>
                    </a:cubicBezTo>
                    <a:cubicBezTo>
                      <a:pt x="103" y="213"/>
                      <a:pt x="106" y="210"/>
                      <a:pt x="109" y="206"/>
                    </a:cubicBezTo>
                    <a:cubicBezTo>
                      <a:pt x="138" y="168"/>
                      <a:pt x="193" y="155"/>
                      <a:pt x="241" y="148"/>
                    </a:cubicBezTo>
                    <a:cubicBezTo>
                      <a:pt x="328" y="135"/>
                      <a:pt x="422" y="135"/>
                      <a:pt x="508" y="148"/>
                    </a:cubicBezTo>
                    <a:cubicBezTo>
                      <a:pt x="611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3" y="219"/>
                      <a:pt x="1455" y="222"/>
                    </a:cubicBezTo>
                    <a:cubicBezTo>
                      <a:pt x="1484" y="222"/>
                      <a:pt x="1504" y="181"/>
                      <a:pt x="1504" y="158"/>
                    </a:cubicBezTo>
                    <a:cubicBezTo>
                      <a:pt x="1513" y="103"/>
                      <a:pt x="1472" y="52"/>
                      <a:pt x="1429" y="23"/>
                    </a:cubicBezTo>
                    <a:cubicBezTo>
                      <a:pt x="1410" y="10"/>
                      <a:pt x="1384" y="0"/>
                      <a:pt x="1359" y="0"/>
                    </a:cubicBezTo>
                    <a:cubicBezTo>
                      <a:pt x="1330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4" y="110"/>
                    </a:cubicBezTo>
                    <a:cubicBezTo>
                      <a:pt x="1330" y="126"/>
                      <a:pt x="1326" y="145"/>
                      <a:pt x="1317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2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3" name="Google Shape;2653;p25"/>
              <p:cNvSpPr/>
              <p:nvPr/>
            </p:nvSpPr>
            <p:spPr>
              <a:xfrm>
                <a:off x="3471475" y="4750329"/>
                <a:ext cx="584274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1" y="210"/>
                    </a:cubicBezTo>
                    <a:cubicBezTo>
                      <a:pt x="693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1" y="262"/>
                    </a:cubicBezTo>
                    <a:cubicBezTo>
                      <a:pt x="844" y="265"/>
                      <a:pt x="879" y="275"/>
                      <a:pt x="895" y="275"/>
                    </a:cubicBezTo>
                    <a:cubicBezTo>
                      <a:pt x="934" y="226"/>
                      <a:pt x="999" y="194"/>
                      <a:pt x="1060" y="201"/>
                    </a:cubicBezTo>
                    <a:cubicBezTo>
                      <a:pt x="1124" y="207"/>
                      <a:pt x="1179" y="249"/>
                      <a:pt x="1243" y="252"/>
                    </a:cubicBezTo>
                    <a:cubicBezTo>
                      <a:pt x="1269" y="255"/>
                      <a:pt x="1298" y="255"/>
                      <a:pt x="1324" y="245"/>
                    </a:cubicBezTo>
                    <a:cubicBezTo>
                      <a:pt x="1350" y="233"/>
                      <a:pt x="1359" y="194"/>
                      <a:pt x="1343" y="168"/>
                    </a:cubicBezTo>
                    <a:cubicBezTo>
                      <a:pt x="1327" y="139"/>
                      <a:pt x="1288" y="143"/>
                      <a:pt x="1272" y="172"/>
                    </a:cubicBezTo>
                    <a:cubicBezTo>
                      <a:pt x="1263" y="194"/>
                      <a:pt x="1250" y="210"/>
                      <a:pt x="1224" y="210"/>
                    </a:cubicBezTo>
                    <a:cubicBezTo>
                      <a:pt x="1185" y="213"/>
                      <a:pt x="1159" y="188"/>
                      <a:pt x="1150" y="159"/>
                    </a:cubicBezTo>
                    <a:cubicBezTo>
                      <a:pt x="1011" y="181"/>
                      <a:pt x="870" y="152"/>
                      <a:pt x="738" y="110"/>
                    </a:cubicBezTo>
                    <a:cubicBezTo>
                      <a:pt x="722" y="107"/>
                      <a:pt x="706" y="104"/>
                      <a:pt x="693" y="97"/>
                    </a:cubicBezTo>
                    <a:cubicBezTo>
                      <a:pt x="690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6" y="1"/>
                      <a:pt x="39" y="4"/>
                      <a:pt x="0" y="46"/>
                    </a:cubicBezTo>
                    <a:cubicBezTo>
                      <a:pt x="3" y="46"/>
                      <a:pt x="10" y="46"/>
                      <a:pt x="16" y="46"/>
                    </a:cubicBezTo>
                    <a:cubicBezTo>
                      <a:pt x="145" y="43"/>
                      <a:pt x="267" y="52"/>
                      <a:pt x="387" y="104"/>
                    </a:cubicBezTo>
                    <a:cubicBezTo>
                      <a:pt x="396" y="107"/>
                      <a:pt x="403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4" name="Google Shape;2654;p25"/>
              <p:cNvSpPr/>
              <p:nvPr/>
            </p:nvSpPr>
            <p:spPr>
              <a:xfrm>
                <a:off x="4219655" y="4662105"/>
                <a:ext cx="52329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9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1" y="221"/>
                      <a:pt x="1139" y="234"/>
                      <a:pt x="1210" y="234"/>
                    </a:cubicBezTo>
                    <a:cubicBezTo>
                      <a:pt x="1190" y="218"/>
                      <a:pt x="1177" y="195"/>
                      <a:pt x="1171" y="173"/>
                    </a:cubicBezTo>
                    <a:cubicBezTo>
                      <a:pt x="1161" y="173"/>
                      <a:pt x="1148" y="169"/>
                      <a:pt x="1145" y="169"/>
                    </a:cubicBezTo>
                    <a:cubicBezTo>
                      <a:pt x="1129" y="169"/>
                      <a:pt x="1113" y="166"/>
                      <a:pt x="1100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0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5" name="Google Shape;2655;p25"/>
              <p:cNvSpPr/>
              <p:nvPr/>
            </p:nvSpPr>
            <p:spPr>
              <a:xfrm>
                <a:off x="4248631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6" y="155"/>
                    </a:moveTo>
                    <a:lnTo>
                      <a:pt x="706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400" y="49"/>
                      <a:pt x="300" y="52"/>
                      <a:pt x="206" y="84"/>
                    </a:cubicBezTo>
                    <a:cubicBezTo>
                      <a:pt x="164" y="100"/>
                      <a:pt x="123" y="119"/>
                      <a:pt x="84" y="145"/>
                    </a:cubicBezTo>
                    <a:cubicBezTo>
                      <a:pt x="52" y="168"/>
                      <a:pt x="23" y="197"/>
                      <a:pt x="0" y="229"/>
                    </a:cubicBezTo>
                    <a:cubicBezTo>
                      <a:pt x="29" y="226"/>
                      <a:pt x="61" y="222"/>
                      <a:pt x="91" y="219"/>
                    </a:cubicBezTo>
                    <a:cubicBezTo>
                      <a:pt x="94" y="219"/>
                      <a:pt x="97" y="219"/>
                      <a:pt x="100" y="216"/>
                    </a:cubicBezTo>
                    <a:cubicBezTo>
                      <a:pt x="103" y="213"/>
                      <a:pt x="107" y="210"/>
                      <a:pt x="110" y="206"/>
                    </a:cubicBezTo>
                    <a:cubicBezTo>
                      <a:pt x="139" y="168"/>
                      <a:pt x="194" y="155"/>
                      <a:pt x="242" y="148"/>
                    </a:cubicBezTo>
                    <a:cubicBezTo>
                      <a:pt x="329" y="135"/>
                      <a:pt x="422" y="135"/>
                      <a:pt x="509" y="148"/>
                    </a:cubicBezTo>
                    <a:cubicBezTo>
                      <a:pt x="612" y="165"/>
                      <a:pt x="709" y="197"/>
                      <a:pt x="809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2" y="219"/>
                      <a:pt x="1455" y="222"/>
                    </a:cubicBezTo>
                    <a:cubicBezTo>
                      <a:pt x="1484" y="222"/>
                      <a:pt x="1503" y="181"/>
                      <a:pt x="1503" y="158"/>
                    </a:cubicBezTo>
                    <a:cubicBezTo>
                      <a:pt x="1513" y="103"/>
                      <a:pt x="1471" y="52"/>
                      <a:pt x="1429" y="23"/>
                    </a:cubicBezTo>
                    <a:cubicBezTo>
                      <a:pt x="1410" y="10"/>
                      <a:pt x="1384" y="0"/>
                      <a:pt x="1358" y="0"/>
                    </a:cubicBezTo>
                    <a:cubicBezTo>
                      <a:pt x="1329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3" y="110"/>
                    </a:cubicBezTo>
                    <a:cubicBezTo>
                      <a:pt x="1329" y="126"/>
                      <a:pt x="1326" y="145"/>
                      <a:pt x="1316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3" y="187"/>
                      <a:pt x="70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6" name="Google Shape;2656;p25"/>
              <p:cNvSpPr/>
              <p:nvPr/>
            </p:nvSpPr>
            <p:spPr>
              <a:xfrm>
                <a:off x="4303122" y="4750329"/>
                <a:ext cx="583841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0" y="210"/>
                    </a:cubicBezTo>
                    <a:cubicBezTo>
                      <a:pt x="692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0" y="262"/>
                    </a:cubicBezTo>
                    <a:cubicBezTo>
                      <a:pt x="844" y="265"/>
                      <a:pt x="878" y="275"/>
                      <a:pt x="894" y="275"/>
                    </a:cubicBezTo>
                    <a:cubicBezTo>
                      <a:pt x="933" y="226"/>
                      <a:pt x="997" y="194"/>
                      <a:pt x="1058" y="201"/>
                    </a:cubicBezTo>
                    <a:cubicBezTo>
                      <a:pt x="1123" y="207"/>
                      <a:pt x="1178" y="249"/>
                      <a:pt x="1242" y="252"/>
                    </a:cubicBezTo>
                    <a:cubicBezTo>
                      <a:pt x="1268" y="255"/>
                      <a:pt x="1297" y="255"/>
                      <a:pt x="1322" y="245"/>
                    </a:cubicBezTo>
                    <a:cubicBezTo>
                      <a:pt x="1348" y="233"/>
                      <a:pt x="1358" y="194"/>
                      <a:pt x="1342" y="168"/>
                    </a:cubicBezTo>
                    <a:cubicBezTo>
                      <a:pt x="1326" y="139"/>
                      <a:pt x="1287" y="143"/>
                      <a:pt x="1271" y="172"/>
                    </a:cubicBezTo>
                    <a:cubicBezTo>
                      <a:pt x="1261" y="194"/>
                      <a:pt x="1248" y="210"/>
                      <a:pt x="1223" y="210"/>
                    </a:cubicBezTo>
                    <a:cubicBezTo>
                      <a:pt x="1184" y="213"/>
                      <a:pt x="1158" y="188"/>
                      <a:pt x="1149" y="159"/>
                    </a:cubicBezTo>
                    <a:cubicBezTo>
                      <a:pt x="1010" y="181"/>
                      <a:pt x="870" y="152"/>
                      <a:pt x="737" y="110"/>
                    </a:cubicBezTo>
                    <a:cubicBezTo>
                      <a:pt x="721" y="107"/>
                      <a:pt x="705" y="104"/>
                      <a:pt x="692" y="97"/>
                    </a:cubicBezTo>
                    <a:cubicBezTo>
                      <a:pt x="689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5" y="1"/>
                      <a:pt x="38" y="4"/>
                      <a:pt x="0" y="46"/>
                    </a:cubicBezTo>
                    <a:cubicBezTo>
                      <a:pt x="3" y="46"/>
                      <a:pt x="9" y="46"/>
                      <a:pt x="16" y="46"/>
                    </a:cubicBezTo>
                    <a:cubicBezTo>
                      <a:pt x="145" y="43"/>
                      <a:pt x="267" y="52"/>
                      <a:pt x="386" y="104"/>
                    </a:cubicBezTo>
                    <a:cubicBezTo>
                      <a:pt x="396" y="107"/>
                      <a:pt x="402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7" name="Google Shape;2657;p25"/>
              <p:cNvSpPr/>
              <p:nvPr/>
            </p:nvSpPr>
            <p:spPr>
              <a:xfrm>
                <a:off x="505346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8" name="Google Shape;2658;p25"/>
              <p:cNvSpPr/>
              <p:nvPr/>
            </p:nvSpPr>
            <p:spPr>
              <a:xfrm>
                <a:off x="5082873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7" y="125"/>
                      <a:pt x="566" y="96"/>
                      <a:pt x="495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6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0" y="222"/>
                      <a:pt x="93" y="218"/>
                    </a:cubicBezTo>
                    <a:cubicBezTo>
                      <a:pt x="96" y="218"/>
                      <a:pt x="99" y="215"/>
                      <a:pt x="102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1" y="148"/>
                    </a:cubicBezTo>
                    <a:cubicBezTo>
                      <a:pt x="331" y="135"/>
                      <a:pt x="421" y="135"/>
                      <a:pt x="512" y="148"/>
                    </a:cubicBezTo>
                    <a:cubicBezTo>
                      <a:pt x="611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7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7" y="235"/>
                      <a:pt x="1342" y="186"/>
                      <a:pt x="1394" y="196"/>
                    </a:cubicBezTo>
                    <a:cubicBezTo>
                      <a:pt x="1416" y="199"/>
                      <a:pt x="1436" y="218"/>
                      <a:pt x="1458" y="218"/>
                    </a:cubicBezTo>
                    <a:cubicBezTo>
                      <a:pt x="1487" y="222"/>
                      <a:pt x="1503" y="180"/>
                      <a:pt x="1507" y="157"/>
                    </a:cubicBezTo>
                    <a:cubicBezTo>
                      <a:pt x="1513" y="102"/>
                      <a:pt x="1474" y="51"/>
                      <a:pt x="1433" y="22"/>
                    </a:cubicBezTo>
                    <a:cubicBezTo>
                      <a:pt x="1410" y="9"/>
                      <a:pt x="1387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8" y="74"/>
                      <a:pt x="1297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0" y="180"/>
                      <a:pt x="1294" y="193"/>
                      <a:pt x="1278" y="202"/>
                    </a:cubicBezTo>
                    <a:cubicBezTo>
                      <a:pt x="1268" y="215"/>
                      <a:pt x="1249" y="238"/>
                      <a:pt x="1207" y="238"/>
                    </a:cubicBezTo>
                    <a:cubicBezTo>
                      <a:pt x="1120" y="244"/>
                      <a:pt x="1033" y="231"/>
                      <a:pt x="946" y="215"/>
                    </a:cubicBezTo>
                    <a:cubicBezTo>
                      <a:pt x="866" y="202"/>
                      <a:pt x="785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9" name="Google Shape;2659;p25"/>
              <p:cNvSpPr/>
              <p:nvPr/>
            </p:nvSpPr>
            <p:spPr>
              <a:xfrm>
                <a:off x="5136932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0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39" y="5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0" name="Google Shape;2660;p25"/>
              <p:cNvSpPr/>
              <p:nvPr/>
            </p:nvSpPr>
            <p:spPr>
              <a:xfrm>
                <a:off x="5885112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4" y="196"/>
                      <a:pt x="0" y="279"/>
                    </a:cubicBezTo>
                    <a:cubicBezTo>
                      <a:pt x="16" y="273"/>
                      <a:pt x="28" y="270"/>
                      <a:pt x="44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1" name="Google Shape;2661;p25"/>
              <p:cNvSpPr/>
              <p:nvPr/>
            </p:nvSpPr>
            <p:spPr>
              <a:xfrm>
                <a:off x="591408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2" y="167"/>
                      <a:pt x="197" y="154"/>
                      <a:pt x="242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8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2" name="Google Shape;2662;p25"/>
              <p:cNvSpPr/>
              <p:nvPr/>
            </p:nvSpPr>
            <p:spPr>
              <a:xfrm>
                <a:off x="5968579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3" y="252"/>
                    </a:cubicBezTo>
                    <a:cubicBezTo>
                      <a:pt x="1269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2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4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5" y="1"/>
                      <a:pt x="38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3" name="Google Shape;2663;p25"/>
              <p:cNvSpPr/>
              <p:nvPr/>
            </p:nvSpPr>
            <p:spPr>
              <a:xfrm>
                <a:off x="671632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38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2" y="218"/>
                      <a:pt x="1179" y="196"/>
                      <a:pt x="1175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3" y="157"/>
                      <a:pt x="1043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4" name="Google Shape;2664;p25"/>
              <p:cNvSpPr/>
              <p:nvPr/>
            </p:nvSpPr>
            <p:spPr>
              <a:xfrm>
                <a:off x="6745735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8" y="125"/>
                      <a:pt x="566" y="96"/>
                      <a:pt x="496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8" y="286"/>
                    </a:cubicBezTo>
                    <a:cubicBezTo>
                      <a:pt x="1278" y="283"/>
                      <a:pt x="1278" y="283"/>
                      <a:pt x="1282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8" y="202"/>
                    </a:cubicBezTo>
                    <a:cubicBezTo>
                      <a:pt x="1269" y="215"/>
                      <a:pt x="1249" y="238"/>
                      <a:pt x="1207" y="238"/>
                    </a:cubicBezTo>
                    <a:cubicBezTo>
                      <a:pt x="1120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5" name="Google Shape;2665;p25"/>
              <p:cNvSpPr/>
              <p:nvPr/>
            </p:nvSpPr>
            <p:spPr>
              <a:xfrm>
                <a:off x="6799794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2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6" name="Google Shape;2666;p25"/>
              <p:cNvSpPr/>
              <p:nvPr/>
            </p:nvSpPr>
            <p:spPr>
              <a:xfrm>
                <a:off x="754797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1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40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9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7" name="Google Shape;2667;p25"/>
              <p:cNvSpPr/>
              <p:nvPr/>
            </p:nvSpPr>
            <p:spPr>
              <a:xfrm>
                <a:off x="7576949" y="4678539"/>
                <a:ext cx="652605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10" y="83"/>
                    </a:cubicBezTo>
                    <a:cubicBezTo>
                      <a:pt x="165" y="96"/>
                      <a:pt x="123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3" y="225"/>
                      <a:pt x="62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7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9" y="225"/>
                    </a:cubicBezTo>
                    <a:cubicBezTo>
                      <a:pt x="838" y="235"/>
                      <a:pt x="867" y="244"/>
                      <a:pt x="896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7" y="218"/>
                      <a:pt x="1459" y="218"/>
                    </a:cubicBezTo>
                    <a:cubicBezTo>
                      <a:pt x="1488" y="222"/>
                      <a:pt x="1504" y="180"/>
                      <a:pt x="1508" y="157"/>
                    </a:cubicBezTo>
                    <a:cubicBezTo>
                      <a:pt x="1514" y="102"/>
                      <a:pt x="1476" y="51"/>
                      <a:pt x="1433" y="22"/>
                    </a:cubicBezTo>
                    <a:cubicBezTo>
                      <a:pt x="1411" y="9"/>
                      <a:pt x="1388" y="0"/>
                      <a:pt x="1363" y="0"/>
                    </a:cubicBezTo>
                    <a:cubicBezTo>
                      <a:pt x="1334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8" y="109"/>
                    </a:cubicBezTo>
                    <a:cubicBezTo>
                      <a:pt x="1334" y="122"/>
                      <a:pt x="1331" y="144"/>
                      <a:pt x="1321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8" name="Google Shape;2668;p25"/>
              <p:cNvSpPr/>
              <p:nvPr/>
            </p:nvSpPr>
            <p:spPr>
              <a:xfrm>
                <a:off x="7114635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5" y="72"/>
                    </a:moveTo>
                    <a:lnTo>
                      <a:pt x="1015" y="72"/>
                    </a:lnTo>
                    <a:cubicBezTo>
                      <a:pt x="918" y="11"/>
                      <a:pt x="812" y="-11"/>
                      <a:pt x="696" y="5"/>
                    </a:cubicBezTo>
                    <a:cubicBezTo>
                      <a:pt x="525" y="31"/>
                      <a:pt x="364" y="98"/>
                      <a:pt x="197" y="143"/>
                    </a:cubicBezTo>
                    <a:cubicBezTo>
                      <a:pt x="168" y="150"/>
                      <a:pt x="139" y="156"/>
                      <a:pt x="110" y="163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90" y="79"/>
                      <a:pt x="664" y="63"/>
                    </a:cubicBezTo>
                    <a:cubicBezTo>
                      <a:pt x="754" y="40"/>
                      <a:pt x="850" y="50"/>
                      <a:pt x="941" y="79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9" name="Google Shape;2669;p25"/>
              <p:cNvSpPr/>
              <p:nvPr/>
            </p:nvSpPr>
            <p:spPr>
              <a:xfrm>
                <a:off x="6957214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4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7" y="122"/>
                      <a:pt x="193" y="109"/>
                    </a:cubicBezTo>
                    <a:cubicBezTo>
                      <a:pt x="209" y="90"/>
                      <a:pt x="242" y="74"/>
                      <a:pt x="229" y="41"/>
                    </a:cubicBezTo>
                    <a:cubicBezTo>
                      <a:pt x="216" y="13"/>
                      <a:pt x="177" y="0"/>
                      <a:pt x="149" y="0"/>
                    </a:cubicBezTo>
                    <a:cubicBezTo>
                      <a:pt x="123" y="0"/>
                      <a:pt x="97" y="9"/>
                      <a:pt x="77" y="22"/>
                    </a:cubicBezTo>
                    <a:cubicBezTo>
                      <a:pt x="33" y="51"/>
                      <a:pt x="-6" y="103"/>
                      <a:pt x="0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4" y="218"/>
                      <a:pt x="94" y="199"/>
                      <a:pt x="116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29" y="286"/>
                    </a:cubicBezTo>
                    <a:cubicBezTo>
                      <a:pt x="358" y="312"/>
                      <a:pt x="490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1" y="215"/>
                      <a:pt x="1414" y="218"/>
                    </a:cubicBezTo>
                    <a:cubicBezTo>
                      <a:pt x="1446" y="222"/>
                      <a:pt x="1479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0" name="Google Shape;2670;p25"/>
              <p:cNvSpPr/>
              <p:nvPr/>
            </p:nvSpPr>
            <p:spPr>
              <a:xfrm>
                <a:off x="6970621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6" y="213"/>
                      <a:pt x="127" y="210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1" y="145"/>
                      <a:pt x="939" y="110"/>
                    </a:cubicBezTo>
                    <a:cubicBezTo>
                      <a:pt x="948" y="107"/>
                      <a:pt x="955" y="103"/>
                      <a:pt x="964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1" name="Google Shape;2671;p25"/>
              <p:cNvSpPr/>
              <p:nvPr/>
            </p:nvSpPr>
            <p:spPr>
              <a:xfrm>
                <a:off x="6283420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0" y="278"/>
                    </a:cubicBezTo>
                    <a:cubicBezTo>
                      <a:pt x="1165" y="195"/>
                      <a:pt x="1094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2" name="Google Shape;2672;p25"/>
              <p:cNvSpPr/>
              <p:nvPr/>
            </p:nvSpPr>
            <p:spPr>
              <a:xfrm>
                <a:off x="6126000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4" y="116"/>
                      <a:pt x="1342" y="96"/>
                      <a:pt x="1301" y="83"/>
                    </a:cubicBezTo>
                    <a:cubicBezTo>
                      <a:pt x="1207" y="51"/>
                      <a:pt x="1107" y="48"/>
                      <a:pt x="1011" y="74"/>
                    </a:cubicBezTo>
                    <a:cubicBezTo>
                      <a:pt x="940" y="93"/>
                      <a:pt x="872" y="125"/>
                      <a:pt x="801" y="154"/>
                    </a:cubicBezTo>
                    <a:cubicBezTo>
                      <a:pt x="724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299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5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2" y="218"/>
                      <a:pt x="51" y="218"/>
                    </a:cubicBezTo>
                    <a:cubicBezTo>
                      <a:pt x="74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69" y="235"/>
                      <a:pt x="698" y="225"/>
                    </a:cubicBezTo>
                    <a:cubicBezTo>
                      <a:pt x="798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5" y="148"/>
                    </a:cubicBezTo>
                    <a:cubicBezTo>
                      <a:pt x="1314" y="154"/>
                      <a:pt x="1368" y="164"/>
                      <a:pt x="1397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8" y="225"/>
                      <a:pt x="1507" y="228"/>
                    </a:cubicBezTo>
                    <a:cubicBezTo>
                      <a:pt x="1481" y="196"/>
                      <a:pt x="1455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3" name="Google Shape;2673;p25"/>
              <p:cNvSpPr/>
              <p:nvPr/>
            </p:nvSpPr>
            <p:spPr>
              <a:xfrm>
                <a:off x="6138974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8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8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59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1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2" y="0"/>
                      <a:pt x="1226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4" name="Google Shape;2674;p25"/>
              <p:cNvSpPr/>
              <p:nvPr/>
            </p:nvSpPr>
            <p:spPr>
              <a:xfrm>
                <a:off x="5451773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8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5" name="Google Shape;2675;p25"/>
              <p:cNvSpPr/>
              <p:nvPr/>
            </p:nvSpPr>
            <p:spPr>
              <a:xfrm>
                <a:off x="5294352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0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300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6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3" y="218"/>
                      <a:pt x="52" y="218"/>
                    </a:cubicBezTo>
                    <a:cubicBezTo>
                      <a:pt x="71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6" name="Google Shape;2676;p25"/>
              <p:cNvSpPr/>
              <p:nvPr/>
            </p:nvSpPr>
            <p:spPr>
              <a:xfrm>
                <a:off x="5307759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1" y="97"/>
                      <a:pt x="661" y="97"/>
                      <a:pt x="658" y="97"/>
                    </a:cubicBezTo>
                    <a:cubicBezTo>
                      <a:pt x="642" y="100"/>
                      <a:pt x="629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2" y="213"/>
                      <a:pt x="127" y="210"/>
                    </a:cubicBezTo>
                    <a:cubicBezTo>
                      <a:pt x="101" y="206"/>
                      <a:pt x="85" y="193"/>
                      <a:pt x="75" y="171"/>
                    </a:cubicBezTo>
                    <a:cubicBezTo>
                      <a:pt x="62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49" y="255"/>
                      <a:pt x="81" y="255"/>
                      <a:pt x="107" y="252"/>
                    </a:cubicBezTo>
                    <a:cubicBezTo>
                      <a:pt x="172" y="248"/>
                      <a:pt x="226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29" y="255"/>
                      <a:pt x="552" y="252"/>
                      <a:pt x="574" y="245"/>
                    </a:cubicBezTo>
                    <a:cubicBezTo>
                      <a:pt x="616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8" y="110"/>
                    </a:cubicBezTo>
                    <a:cubicBezTo>
                      <a:pt x="948" y="107"/>
                      <a:pt x="954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3" y="0"/>
                    </a:cubicBezTo>
                    <a:cubicBezTo>
                      <a:pt x="1086" y="-3"/>
                      <a:pt x="996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7" name="Google Shape;2677;p25"/>
              <p:cNvSpPr/>
              <p:nvPr/>
            </p:nvSpPr>
            <p:spPr>
              <a:xfrm>
                <a:off x="4620558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3" y="72"/>
                    </a:moveTo>
                    <a:lnTo>
                      <a:pt x="1013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4" y="31"/>
                      <a:pt x="363" y="98"/>
                      <a:pt x="196" y="143"/>
                    </a:cubicBezTo>
                    <a:cubicBezTo>
                      <a:pt x="167" y="150"/>
                      <a:pt x="139" y="156"/>
                      <a:pt x="110" y="163"/>
                    </a:cubicBezTo>
                    <a:cubicBezTo>
                      <a:pt x="93" y="166"/>
                      <a:pt x="77" y="166"/>
                      <a:pt x="65" y="169"/>
                    </a:cubicBezTo>
                    <a:cubicBezTo>
                      <a:pt x="61" y="169"/>
                      <a:pt x="48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5" y="207"/>
                    </a:cubicBezTo>
                    <a:cubicBezTo>
                      <a:pt x="292" y="198"/>
                      <a:pt x="373" y="169"/>
                      <a:pt x="453" y="140"/>
                    </a:cubicBezTo>
                    <a:cubicBezTo>
                      <a:pt x="521" y="111"/>
                      <a:pt x="588" y="79"/>
                      <a:pt x="663" y="63"/>
                    </a:cubicBezTo>
                    <a:cubicBezTo>
                      <a:pt x="753" y="40"/>
                      <a:pt x="849" y="50"/>
                      <a:pt x="940" y="79"/>
                    </a:cubicBezTo>
                    <a:cubicBezTo>
                      <a:pt x="1026" y="111"/>
                      <a:pt x="1129" y="175"/>
                      <a:pt x="1168" y="265"/>
                    </a:cubicBezTo>
                    <a:cubicBezTo>
                      <a:pt x="1181" y="269"/>
                      <a:pt x="1197" y="272"/>
                      <a:pt x="1210" y="278"/>
                    </a:cubicBezTo>
                    <a:cubicBezTo>
                      <a:pt x="1165" y="195"/>
                      <a:pt x="1094" y="124"/>
                      <a:pt x="101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8" name="Google Shape;2678;p25"/>
              <p:cNvSpPr/>
              <p:nvPr/>
            </p:nvSpPr>
            <p:spPr>
              <a:xfrm>
                <a:off x="4462705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1" y="215"/>
                    </a:cubicBezTo>
                    <a:cubicBezTo>
                      <a:pt x="475" y="231"/>
                      <a:pt x="388" y="241"/>
                      <a:pt x="301" y="238"/>
                    </a:cubicBezTo>
                    <a:cubicBezTo>
                      <a:pt x="259" y="238"/>
                      <a:pt x="240" y="215"/>
                      <a:pt x="230" y="202"/>
                    </a:cubicBezTo>
                    <a:cubicBezTo>
                      <a:pt x="214" y="193"/>
                      <a:pt x="198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1" y="90"/>
                      <a:pt x="243" y="74"/>
                      <a:pt x="230" y="41"/>
                    </a:cubicBezTo>
                    <a:cubicBezTo>
                      <a:pt x="217" y="13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4"/>
                    </a:cubicBezTo>
                    <a:cubicBezTo>
                      <a:pt x="5" y="180"/>
                      <a:pt x="24" y="218"/>
                      <a:pt x="49" y="218"/>
                    </a:cubicBezTo>
                    <a:cubicBezTo>
                      <a:pt x="72" y="218"/>
                      <a:pt x="95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0" y="286"/>
                    </a:cubicBezTo>
                    <a:cubicBezTo>
                      <a:pt x="359" y="312"/>
                      <a:pt x="491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9" name="Google Shape;2679;p25"/>
              <p:cNvSpPr/>
              <p:nvPr/>
            </p:nvSpPr>
            <p:spPr>
              <a:xfrm>
                <a:off x="4476112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6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8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7" y="180"/>
                      <a:pt x="199" y="155"/>
                    </a:cubicBezTo>
                    <a:cubicBezTo>
                      <a:pt x="192" y="187"/>
                      <a:pt x="163" y="213"/>
                      <a:pt x="128" y="210"/>
                    </a:cubicBezTo>
                    <a:cubicBezTo>
                      <a:pt x="102" y="206"/>
                      <a:pt x="86" y="193"/>
                      <a:pt x="77" y="171"/>
                    </a:cubicBezTo>
                    <a:cubicBezTo>
                      <a:pt x="64" y="142"/>
                      <a:pt x="25" y="139"/>
                      <a:pt x="9" y="168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9" y="252"/>
                    </a:cubicBezTo>
                    <a:cubicBezTo>
                      <a:pt x="173" y="248"/>
                      <a:pt x="228" y="203"/>
                      <a:pt x="292" y="200"/>
                    </a:cubicBezTo>
                    <a:cubicBezTo>
                      <a:pt x="350" y="193"/>
                      <a:pt x="418" y="226"/>
                      <a:pt x="457" y="274"/>
                    </a:cubicBezTo>
                    <a:cubicBezTo>
                      <a:pt x="470" y="271"/>
                      <a:pt x="504" y="261"/>
                      <a:pt x="510" y="261"/>
                    </a:cubicBezTo>
                    <a:cubicBezTo>
                      <a:pt x="530" y="255"/>
                      <a:pt x="552" y="252"/>
                      <a:pt x="575" y="245"/>
                    </a:cubicBezTo>
                    <a:cubicBezTo>
                      <a:pt x="617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9" y="110"/>
                    </a:cubicBezTo>
                    <a:cubicBezTo>
                      <a:pt x="948" y="107"/>
                      <a:pt x="955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0" name="Google Shape;2680;p25"/>
              <p:cNvSpPr/>
              <p:nvPr/>
            </p:nvSpPr>
            <p:spPr>
              <a:xfrm>
                <a:off x="378501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7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3" y="62"/>
                    </a:cubicBezTo>
                    <a:cubicBezTo>
                      <a:pt x="754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1" name="Google Shape;2681;p25"/>
              <p:cNvSpPr/>
              <p:nvPr/>
            </p:nvSpPr>
            <p:spPr>
              <a:xfrm>
                <a:off x="3628031" y="5013706"/>
                <a:ext cx="651307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297" extrusionOk="0">
                    <a:moveTo>
                      <a:pt x="1422" y="144"/>
                    </a:moveTo>
                    <a:lnTo>
                      <a:pt x="1422" y="144"/>
                    </a:lnTo>
                    <a:cubicBezTo>
                      <a:pt x="1384" y="119"/>
                      <a:pt x="1342" y="96"/>
                      <a:pt x="1300" y="83"/>
                    </a:cubicBezTo>
                    <a:cubicBezTo>
                      <a:pt x="1206" y="51"/>
                      <a:pt x="1107" y="48"/>
                      <a:pt x="1013" y="73"/>
                    </a:cubicBezTo>
                    <a:cubicBezTo>
                      <a:pt x="939" y="96"/>
                      <a:pt x="872" y="125"/>
                      <a:pt x="801" y="154"/>
                    </a:cubicBezTo>
                    <a:cubicBezTo>
                      <a:pt x="724" y="183"/>
                      <a:pt x="643" y="202"/>
                      <a:pt x="559" y="215"/>
                    </a:cubicBezTo>
                    <a:cubicBezTo>
                      <a:pt x="476" y="231"/>
                      <a:pt x="389" y="244"/>
                      <a:pt x="302" y="238"/>
                    </a:cubicBezTo>
                    <a:cubicBezTo>
                      <a:pt x="260" y="238"/>
                      <a:pt x="240" y="215"/>
                      <a:pt x="231" y="202"/>
                    </a:cubicBezTo>
                    <a:cubicBezTo>
                      <a:pt x="212" y="193"/>
                      <a:pt x="199" y="180"/>
                      <a:pt x="189" y="164"/>
                    </a:cubicBezTo>
                    <a:cubicBezTo>
                      <a:pt x="179" y="144"/>
                      <a:pt x="176" y="122"/>
                      <a:pt x="192" y="109"/>
                    </a:cubicBezTo>
                    <a:cubicBezTo>
                      <a:pt x="212" y="90"/>
                      <a:pt x="240" y="73"/>
                      <a:pt x="228" y="41"/>
                    </a:cubicBezTo>
                    <a:cubicBezTo>
                      <a:pt x="218" y="12"/>
                      <a:pt x="176" y="0"/>
                      <a:pt x="147" y="0"/>
                    </a:cubicBezTo>
                    <a:cubicBezTo>
                      <a:pt x="121" y="0"/>
                      <a:pt x="96" y="9"/>
                      <a:pt x="76" y="22"/>
                    </a:cubicBezTo>
                    <a:cubicBezTo>
                      <a:pt x="34" y="51"/>
                      <a:pt x="-8" y="103"/>
                      <a:pt x="2" y="157"/>
                    </a:cubicBezTo>
                    <a:cubicBezTo>
                      <a:pt x="2" y="180"/>
                      <a:pt x="21" y="221"/>
                      <a:pt x="50" y="218"/>
                    </a:cubicBezTo>
                    <a:cubicBezTo>
                      <a:pt x="73" y="218"/>
                      <a:pt x="92" y="199"/>
                      <a:pt x="115" y="196"/>
                    </a:cubicBezTo>
                    <a:cubicBezTo>
                      <a:pt x="166" y="186"/>
                      <a:pt x="212" y="234"/>
                      <a:pt x="228" y="280"/>
                    </a:cubicBezTo>
                    <a:cubicBezTo>
                      <a:pt x="228" y="283"/>
                      <a:pt x="231" y="283"/>
                      <a:pt x="231" y="286"/>
                    </a:cubicBezTo>
                    <a:cubicBezTo>
                      <a:pt x="356" y="312"/>
                      <a:pt x="488" y="286"/>
                      <a:pt x="614" y="251"/>
                    </a:cubicBezTo>
                    <a:cubicBezTo>
                      <a:pt x="643" y="244"/>
                      <a:pt x="672" y="234"/>
                      <a:pt x="698" y="225"/>
                    </a:cubicBezTo>
                    <a:cubicBezTo>
                      <a:pt x="797" y="196"/>
                      <a:pt x="894" y="164"/>
                      <a:pt x="997" y="148"/>
                    </a:cubicBezTo>
                    <a:cubicBezTo>
                      <a:pt x="1084" y="135"/>
                      <a:pt x="1178" y="135"/>
                      <a:pt x="1265" y="148"/>
                    </a:cubicBezTo>
                    <a:cubicBezTo>
                      <a:pt x="1313" y="154"/>
                      <a:pt x="1368" y="167"/>
                      <a:pt x="1397" y="205"/>
                    </a:cubicBezTo>
                    <a:cubicBezTo>
                      <a:pt x="1400" y="209"/>
                      <a:pt x="1403" y="212"/>
                      <a:pt x="1406" y="215"/>
                    </a:cubicBezTo>
                    <a:cubicBezTo>
                      <a:pt x="1410" y="215"/>
                      <a:pt x="1413" y="218"/>
                      <a:pt x="1416" y="218"/>
                    </a:cubicBezTo>
                    <a:cubicBezTo>
                      <a:pt x="1445" y="221"/>
                      <a:pt x="1477" y="225"/>
                      <a:pt x="1506" y="228"/>
                    </a:cubicBezTo>
                    <a:cubicBezTo>
                      <a:pt x="1484" y="196"/>
                      <a:pt x="1454" y="167"/>
                      <a:pt x="142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2" name="Google Shape;2682;p25"/>
              <p:cNvSpPr/>
              <p:nvPr/>
            </p:nvSpPr>
            <p:spPr>
              <a:xfrm>
                <a:off x="364057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30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9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2" y="232"/>
                      <a:pt x="28" y="245"/>
                    </a:cubicBezTo>
                    <a:cubicBezTo>
                      <a:pt x="54" y="255"/>
                      <a:pt x="83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3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42" y="45"/>
                      <a:pt x="1348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8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3" name="Google Shape;2683;p25"/>
              <p:cNvSpPr/>
              <p:nvPr/>
            </p:nvSpPr>
            <p:spPr>
              <a:xfrm>
                <a:off x="2953371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71" y="149"/>
                      <a:pt x="139" y="156"/>
                      <a:pt x="110" y="162"/>
                    </a:cubicBezTo>
                    <a:cubicBezTo>
                      <a:pt x="97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3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4" name="Google Shape;2684;p25"/>
              <p:cNvSpPr/>
              <p:nvPr/>
            </p:nvSpPr>
            <p:spPr>
              <a:xfrm>
                <a:off x="2795518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2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50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7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9" y="186"/>
                      <a:pt x="214" y="234"/>
                      <a:pt x="230" y="280"/>
                    </a:cubicBezTo>
                    <a:cubicBezTo>
                      <a:pt x="230" y="283"/>
                      <a:pt x="233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1000" y="148"/>
                    </a:cubicBezTo>
                    <a:cubicBezTo>
                      <a:pt x="1087" y="135"/>
                      <a:pt x="1180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2" y="215"/>
                      <a:pt x="1415" y="218"/>
                      <a:pt x="1418" y="218"/>
                    </a:cubicBezTo>
                    <a:cubicBezTo>
                      <a:pt x="1447" y="221"/>
                      <a:pt x="1480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5" name="Google Shape;2685;p25"/>
              <p:cNvSpPr/>
              <p:nvPr/>
            </p:nvSpPr>
            <p:spPr>
              <a:xfrm>
                <a:off x="2809357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29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3" y="110"/>
                    </a:cubicBezTo>
                    <a:cubicBezTo>
                      <a:pt x="481" y="151"/>
                      <a:pt x="339" y="180"/>
                      <a:pt x="201" y="158"/>
                    </a:cubicBezTo>
                    <a:cubicBezTo>
                      <a:pt x="191" y="187"/>
                      <a:pt x="166" y="213"/>
                      <a:pt x="127" y="209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2" y="142"/>
                      <a:pt x="24" y="139"/>
                      <a:pt x="8" y="167"/>
                    </a:cubicBezTo>
                    <a:cubicBezTo>
                      <a:pt x="-8" y="193"/>
                      <a:pt x="2" y="232"/>
                      <a:pt x="27" y="245"/>
                    </a:cubicBezTo>
                    <a:cubicBezTo>
                      <a:pt x="53" y="255"/>
                      <a:pt x="82" y="255"/>
                      <a:pt x="108" y="251"/>
                    </a:cubicBezTo>
                    <a:cubicBezTo>
                      <a:pt x="172" y="248"/>
                      <a:pt x="227" y="206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72" y="271"/>
                      <a:pt x="507" y="261"/>
                      <a:pt x="510" y="261"/>
                    </a:cubicBezTo>
                    <a:cubicBezTo>
                      <a:pt x="533" y="258"/>
                      <a:pt x="552" y="251"/>
                      <a:pt x="575" y="245"/>
                    </a:cubicBezTo>
                    <a:cubicBezTo>
                      <a:pt x="617" y="235"/>
                      <a:pt x="659" y="222"/>
                      <a:pt x="700" y="209"/>
                    </a:cubicBezTo>
                    <a:cubicBezTo>
                      <a:pt x="781" y="180"/>
                      <a:pt x="861" y="145"/>
                      <a:pt x="942" y="113"/>
                    </a:cubicBezTo>
                    <a:cubicBezTo>
                      <a:pt x="948" y="110"/>
                      <a:pt x="955" y="106"/>
                      <a:pt x="964" y="103"/>
                    </a:cubicBezTo>
                    <a:cubicBezTo>
                      <a:pt x="1084" y="51"/>
                      <a:pt x="1206" y="42"/>
                      <a:pt x="1335" y="45"/>
                    </a:cubicBezTo>
                    <a:cubicBezTo>
                      <a:pt x="1341" y="45"/>
                      <a:pt x="1344" y="45"/>
                      <a:pt x="1351" y="45"/>
                    </a:cubicBezTo>
                    <a:cubicBezTo>
                      <a:pt x="1312" y="3"/>
                      <a:pt x="1225" y="0"/>
                      <a:pt x="1174" y="0"/>
                    </a:cubicBezTo>
                    <a:cubicBezTo>
                      <a:pt x="1087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686" name="Google Shape;2686;p25"/>
              <p:cNvGrpSpPr/>
              <p:nvPr/>
            </p:nvGrpSpPr>
            <p:grpSpPr>
              <a:xfrm>
                <a:off x="-1371800" y="4556148"/>
                <a:ext cx="12106273" cy="834677"/>
                <a:chOff x="-1371800" y="4556148"/>
                <a:chExt cx="12106273" cy="834677"/>
              </a:xfrm>
            </p:grpSpPr>
            <p:grpSp>
              <p:nvGrpSpPr>
                <p:cNvPr id="2687" name="Google Shape;2687;p25"/>
                <p:cNvGrpSpPr/>
                <p:nvPr/>
              </p:nvGrpSpPr>
              <p:grpSpPr>
                <a:xfrm>
                  <a:off x="-1133939" y="4567393"/>
                  <a:ext cx="11630521" cy="730017"/>
                  <a:chOff x="-1133939" y="6512318"/>
                  <a:chExt cx="11630521" cy="730017"/>
                </a:xfrm>
              </p:grpSpPr>
              <p:sp>
                <p:nvSpPr>
                  <p:cNvPr id="2688" name="Google Shape;2688;p25"/>
                  <p:cNvSpPr/>
                  <p:nvPr/>
                </p:nvSpPr>
                <p:spPr>
                  <a:xfrm>
                    <a:off x="-1133939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7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1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3" y="192"/>
                        </a:cubicBezTo>
                        <a:cubicBezTo>
                          <a:pt x="743" y="205"/>
                          <a:pt x="768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8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1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4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1" y="372"/>
                        </a:cubicBezTo>
                        <a:cubicBezTo>
                          <a:pt x="118" y="424"/>
                          <a:pt x="160" y="456"/>
                          <a:pt x="211" y="450"/>
                        </a:cubicBezTo>
                        <a:cubicBezTo>
                          <a:pt x="240" y="443"/>
                          <a:pt x="276" y="427"/>
                          <a:pt x="286" y="398"/>
                        </a:cubicBezTo>
                        <a:cubicBezTo>
                          <a:pt x="289" y="382"/>
                          <a:pt x="282" y="379"/>
                          <a:pt x="273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298" y="237"/>
                        </a:cubicBezTo>
                        <a:cubicBezTo>
                          <a:pt x="350" y="221"/>
                          <a:pt x="401" y="234"/>
                          <a:pt x="440" y="266"/>
                        </a:cubicBezTo>
                        <a:cubicBezTo>
                          <a:pt x="479" y="295"/>
                          <a:pt x="511" y="337"/>
                          <a:pt x="514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3" y="475"/>
                          <a:pt x="321" y="495"/>
                        </a:cubicBezTo>
                        <a:cubicBezTo>
                          <a:pt x="302" y="514"/>
                          <a:pt x="279" y="543"/>
                          <a:pt x="282" y="572"/>
                        </a:cubicBezTo>
                        <a:cubicBezTo>
                          <a:pt x="289" y="604"/>
                          <a:pt x="340" y="627"/>
                          <a:pt x="359" y="591"/>
                        </a:cubicBezTo>
                        <a:cubicBezTo>
                          <a:pt x="369" y="572"/>
                          <a:pt x="379" y="556"/>
                          <a:pt x="405" y="550"/>
                        </a:cubicBezTo>
                        <a:cubicBezTo>
                          <a:pt x="424" y="543"/>
                          <a:pt x="446" y="550"/>
                          <a:pt x="463" y="566"/>
                        </a:cubicBezTo>
                        <a:cubicBezTo>
                          <a:pt x="498" y="598"/>
                          <a:pt x="495" y="662"/>
                          <a:pt x="450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4" y="714"/>
                          <a:pt x="198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5" y="533"/>
                          <a:pt x="768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5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89" name="Google Shape;2689;p25"/>
                  <p:cNvSpPr/>
                  <p:nvPr/>
                </p:nvSpPr>
                <p:spPr>
                  <a:xfrm>
                    <a:off x="-302725" y="6512318"/>
                    <a:ext cx="431610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7" extrusionOk="0">
                        <a:moveTo>
                          <a:pt x="998" y="282"/>
                        </a:moveTo>
                        <a:lnTo>
                          <a:pt x="998" y="282"/>
                        </a:lnTo>
                        <a:cubicBezTo>
                          <a:pt x="988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60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1" y="173"/>
                          <a:pt x="827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1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5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2" y="514"/>
                          <a:pt x="280" y="543"/>
                          <a:pt x="283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5" y="543"/>
                          <a:pt x="450" y="550"/>
                          <a:pt x="463" y="566"/>
                        </a:cubicBezTo>
                        <a:cubicBezTo>
                          <a:pt x="499" y="598"/>
                          <a:pt x="495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7" y="852"/>
                          <a:pt x="106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5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998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0" name="Google Shape;2690;p25"/>
                  <p:cNvSpPr/>
                  <p:nvPr/>
                </p:nvSpPr>
                <p:spPr>
                  <a:xfrm>
                    <a:off x="528923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1" y="179"/>
                        </a:cubicBezTo>
                        <a:cubicBezTo>
                          <a:pt x="218" y="208"/>
                          <a:pt x="215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299" y="237"/>
                        </a:cubicBezTo>
                        <a:cubicBezTo>
                          <a:pt x="350" y="221"/>
                          <a:pt x="402" y="234"/>
                          <a:pt x="440" y="266"/>
                        </a:cubicBezTo>
                        <a:cubicBezTo>
                          <a:pt x="479" y="295"/>
                          <a:pt x="511" y="337"/>
                          <a:pt x="515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3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3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6" y="852"/>
                          <a:pt x="440" y="830"/>
                          <a:pt x="502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1" name="Google Shape;2691;p25"/>
                  <p:cNvSpPr/>
                  <p:nvPr/>
                </p:nvSpPr>
                <p:spPr>
                  <a:xfrm>
                    <a:off x="1360137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9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3" y="138"/>
                        </a:cubicBezTo>
                        <a:cubicBezTo>
                          <a:pt x="860" y="121"/>
                          <a:pt x="844" y="108"/>
                          <a:pt x="828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6" y="102"/>
                          <a:pt x="696" y="170"/>
                          <a:pt x="725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2" y="189"/>
                          <a:pt x="808" y="183"/>
                          <a:pt x="818" y="176"/>
                        </a:cubicBezTo>
                        <a:cubicBezTo>
                          <a:pt x="824" y="173"/>
                          <a:pt x="828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8" y="321"/>
                          <a:pt x="760" y="305"/>
                          <a:pt x="721" y="282"/>
                        </a:cubicBezTo>
                        <a:cubicBezTo>
                          <a:pt x="670" y="253"/>
                          <a:pt x="644" y="205"/>
                          <a:pt x="621" y="154"/>
                        </a:cubicBezTo>
                        <a:cubicBezTo>
                          <a:pt x="599" y="99"/>
                          <a:pt x="564" y="44"/>
                          <a:pt x="509" y="15"/>
                        </a:cubicBezTo>
                        <a:cubicBezTo>
                          <a:pt x="483" y="-1"/>
                          <a:pt x="451" y="-7"/>
                          <a:pt x="425" y="9"/>
                        </a:cubicBezTo>
                        <a:cubicBezTo>
                          <a:pt x="386" y="28"/>
                          <a:pt x="393" y="60"/>
                          <a:pt x="380" y="95"/>
                        </a:cubicBezTo>
                        <a:cubicBezTo>
                          <a:pt x="377" y="102"/>
                          <a:pt x="370" y="105"/>
                          <a:pt x="364" y="102"/>
                        </a:cubicBezTo>
                        <a:cubicBezTo>
                          <a:pt x="335" y="95"/>
                          <a:pt x="306" y="92"/>
                          <a:pt x="277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6" y="231"/>
                          <a:pt x="193" y="250"/>
                        </a:cubicBezTo>
                        <a:cubicBezTo>
                          <a:pt x="171" y="266"/>
                          <a:pt x="145" y="276"/>
                          <a:pt x="129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1" y="456"/>
                          <a:pt x="212" y="450"/>
                        </a:cubicBezTo>
                        <a:cubicBezTo>
                          <a:pt x="241" y="443"/>
                          <a:pt x="277" y="427"/>
                          <a:pt x="286" y="398"/>
                        </a:cubicBezTo>
                        <a:cubicBezTo>
                          <a:pt x="290" y="382"/>
                          <a:pt x="283" y="379"/>
                          <a:pt x="274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80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3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3" y="514"/>
                          <a:pt x="280" y="543"/>
                          <a:pt x="283" y="572"/>
                        </a:cubicBezTo>
                        <a:cubicBezTo>
                          <a:pt x="290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6" y="550"/>
                        </a:cubicBezTo>
                        <a:cubicBezTo>
                          <a:pt x="425" y="543"/>
                          <a:pt x="451" y="550"/>
                          <a:pt x="464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9" y="714"/>
                          <a:pt x="341" y="707"/>
                          <a:pt x="296" y="691"/>
                        </a:cubicBezTo>
                        <a:cubicBezTo>
                          <a:pt x="238" y="675"/>
                          <a:pt x="187" y="640"/>
                          <a:pt x="125" y="652"/>
                        </a:cubicBezTo>
                        <a:cubicBezTo>
                          <a:pt x="71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2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200" y="717"/>
                          <a:pt x="238" y="740"/>
                        </a:cubicBezTo>
                        <a:cubicBezTo>
                          <a:pt x="277" y="765"/>
                          <a:pt x="312" y="813"/>
                          <a:pt x="303" y="862"/>
                        </a:cubicBezTo>
                        <a:cubicBezTo>
                          <a:pt x="299" y="878"/>
                          <a:pt x="290" y="894"/>
                          <a:pt x="277" y="907"/>
                        </a:cubicBezTo>
                        <a:cubicBezTo>
                          <a:pt x="293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4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9" y="569"/>
                          <a:pt x="721" y="553"/>
                          <a:pt x="747" y="540"/>
                        </a:cubicBezTo>
                        <a:cubicBezTo>
                          <a:pt x="757" y="533"/>
                          <a:pt x="769" y="527"/>
                          <a:pt x="779" y="520"/>
                        </a:cubicBezTo>
                        <a:cubicBezTo>
                          <a:pt x="786" y="517"/>
                          <a:pt x="818" y="511"/>
                          <a:pt x="821" y="504"/>
                        </a:cubicBezTo>
                        <a:cubicBezTo>
                          <a:pt x="857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2" name="Google Shape;2692;p25"/>
                  <p:cNvSpPr/>
                  <p:nvPr/>
                </p:nvSpPr>
                <p:spPr>
                  <a:xfrm>
                    <a:off x="2191785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5" y="9"/>
                        </a:cubicBezTo>
                        <a:cubicBezTo>
                          <a:pt x="386" y="28"/>
                          <a:pt x="392" y="60"/>
                          <a:pt x="380" y="95"/>
                        </a:cubicBezTo>
                        <a:cubicBezTo>
                          <a:pt x="376" y="102"/>
                          <a:pt x="370" y="105"/>
                          <a:pt x="364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302" y="237"/>
                        </a:cubicBezTo>
                        <a:cubicBezTo>
                          <a:pt x="351" y="221"/>
                          <a:pt x="402" y="234"/>
                          <a:pt x="444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5" y="550"/>
                        </a:cubicBezTo>
                        <a:cubicBezTo>
                          <a:pt x="425" y="543"/>
                          <a:pt x="450" y="550"/>
                          <a:pt x="466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3" name="Google Shape;2693;p25"/>
                  <p:cNvSpPr/>
                  <p:nvPr/>
                </p:nvSpPr>
                <p:spPr>
                  <a:xfrm>
                    <a:off x="3023432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1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2" y="234"/>
                          <a:pt x="444" y="266"/>
                        </a:cubicBezTo>
                        <a:cubicBezTo>
                          <a:pt x="479" y="295"/>
                          <a:pt x="511" y="337"/>
                          <a:pt x="518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3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6" y="691"/>
                        </a:cubicBezTo>
                        <a:cubicBezTo>
                          <a:pt x="237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9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5" y="714"/>
                          <a:pt x="199" y="717"/>
                          <a:pt x="237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8" y="881"/>
                        </a:cubicBezTo>
                        <a:cubicBezTo>
                          <a:pt x="386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1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4" name="Google Shape;2694;p25"/>
                  <p:cNvSpPr/>
                  <p:nvPr/>
                </p:nvSpPr>
                <p:spPr>
                  <a:xfrm>
                    <a:off x="3855079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6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4" y="102"/>
                          <a:pt x="694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3" y="173"/>
                          <a:pt x="826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69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0" y="443"/>
                          <a:pt x="276" y="427"/>
                          <a:pt x="285" y="398"/>
                        </a:cubicBezTo>
                        <a:cubicBezTo>
                          <a:pt x="289" y="382"/>
                          <a:pt x="282" y="379"/>
                          <a:pt x="272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1" y="234"/>
                          <a:pt x="443" y="266"/>
                        </a:cubicBezTo>
                        <a:cubicBezTo>
                          <a:pt x="479" y="295"/>
                          <a:pt x="511" y="337"/>
                          <a:pt x="517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5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2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8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4" y="714"/>
                          <a:pt x="199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7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5" name="Google Shape;2695;p25"/>
                  <p:cNvSpPr/>
                  <p:nvPr/>
                </p:nvSpPr>
                <p:spPr>
                  <a:xfrm>
                    <a:off x="4690619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9" y="261"/>
                          <a:pt x="919" y="235"/>
                          <a:pt x="907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48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88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50" y="351"/>
                        </a:cubicBezTo>
                        <a:cubicBezTo>
                          <a:pt x="217" y="303"/>
                          <a:pt x="250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18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2" y="882"/>
                          <a:pt x="105" y="870"/>
                        </a:cubicBezTo>
                        <a:cubicBezTo>
                          <a:pt x="146" y="853"/>
                          <a:pt x="105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6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30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6" name="Google Shape;2696;p25"/>
                  <p:cNvSpPr/>
                  <p:nvPr/>
                </p:nvSpPr>
                <p:spPr>
                  <a:xfrm>
                    <a:off x="5522266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8" y="261"/>
                          <a:pt x="919" y="235"/>
                          <a:pt x="909" y="209"/>
                        </a:cubicBezTo>
                        <a:cubicBezTo>
                          <a:pt x="896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2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7" y="203"/>
                          <a:pt x="787" y="193"/>
                        </a:cubicBezTo>
                        <a:cubicBezTo>
                          <a:pt x="800" y="190"/>
                          <a:pt x="806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51" y="174"/>
                          <a:pt x="861" y="203"/>
                          <a:pt x="864" y="219"/>
                        </a:cubicBezTo>
                        <a:cubicBezTo>
                          <a:pt x="867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19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4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2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7" y="348"/>
                          <a:pt x="110" y="374"/>
                        </a:cubicBezTo>
                        <a:cubicBezTo>
                          <a:pt x="114" y="425"/>
                          <a:pt x="159" y="457"/>
                          <a:pt x="210" y="451"/>
                        </a:cubicBezTo>
                        <a:cubicBezTo>
                          <a:pt x="239" y="445"/>
                          <a:pt x="275" y="429"/>
                          <a:pt x="285" y="399"/>
                        </a:cubicBezTo>
                        <a:cubicBezTo>
                          <a:pt x="288" y="383"/>
                          <a:pt x="281" y="380"/>
                          <a:pt x="272" y="374"/>
                        </a:cubicBezTo>
                        <a:cubicBezTo>
                          <a:pt x="262" y="367"/>
                          <a:pt x="255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0" y="235"/>
                          <a:pt x="439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19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1" y="573"/>
                        </a:cubicBezTo>
                        <a:cubicBezTo>
                          <a:pt x="288" y="606"/>
                          <a:pt x="339" y="625"/>
                          <a:pt x="358" y="593"/>
                        </a:cubicBezTo>
                        <a:cubicBezTo>
                          <a:pt x="368" y="573"/>
                          <a:pt x="378" y="557"/>
                          <a:pt x="400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6" y="676"/>
                          <a:pt x="185" y="641"/>
                          <a:pt x="123" y="654"/>
                        </a:cubicBezTo>
                        <a:cubicBezTo>
                          <a:pt x="69" y="666"/>
                          <a:pt x="17" y="705"/>
                          <a:pt x="4" y="760"/>
                        </a:cubicBezTo>
                        <a:cubicBezTo>
                          <a:pt x="-5" y="789"/>
                          <a:pt x="-2" y="821"/>
                          <a:pt x="17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4" y="853"/>
                          <a:pt x="436" y="831"/>
                          <a:pt x="500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4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7" name="Google Shape;2697;p25"/>
                  <p:cNvSpPr/>
                  <p:nvPr/>
                </p:nvSpPr>
                <p:spPr>
                  <a:xfrm>
                    <a:off x="6353481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4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3" y="206"/>
                          <a:pt x="768" y="203"/>
                          <a:pt x="788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7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4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5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49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3" y="470"/>
                          <a:pt x="340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5" y="763"/>
                          <a:pt x="308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4" y="570"/>
                          <a:pt x="720" y="554"/>
                          <a:pt x="743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8" name="Google Shape;2698;p25"/>
                  <p:cNvSpPr/>
                  <p:nvPr/>
                </p:nvSpPr>
                <p:spPr>
                  <a:xfrm>
                    <a:off x="7185128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7" y="280"/>
                          <a:pt x="964" y="274"/>
                        </a:cubicBezTo>
                        <a:cubicBezTo>
                          <a:pt x="939" y="261"/>
                          <a:pt x="919" y="235"/>
                          <a:pt x="910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2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9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20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9" name="Google Shape;2699;p25"/>
                  <p:cNvSpPr/>
                  <p:nvPr/>
                </p:nvSpPr>
                <p:spPr>
                  <a:xfrm>
                    <a:off x="8016343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8" y="284"/>
                          <a:pt x="978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2" y="136"/>
                        </a:cubicBezTo>
                        <a:cubicBezTo>
                          <a:pt x="859" y="123"/>
                          <a:pt x="843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5" y="103"/>
                          <a:pt x="695" y="171"/>
                          <a:pt x="724" y="193"/>
                        </a:cubicBezTo>
                        <a:cubicBezTo>
                          <a:pt x="743" y="206"/>
                          <a:pt x="769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7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9" y="238"/>
                          <a:pt x="865" y="267"/>
                          <a:pt x="849" y="284"/>
                        </a:cubicBezTo>
                        <a:cubicBezTo>
                          <a:pt x="817" y="322"/>
                          <a:pt x="756" y="306"/>
                          <a:pt x="720" y="284"/>
                        </a:cubicBezTo>
                        <a:cubicBezTo>
                          <a:pt x="669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8" y="13"/>
                        </a:cubicBezTo>
                        <a:cubicBezTo>
                          <a:pt x="482" y="0"/>
                          <a:pt x="450" y="-6"/>
                          <a:pt x="421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6" y="103"/>
                          <a:pt x="369" y="106"/>
                          <a:pt x="363" y="103"/>
                        </a:cubicBezTo>
                        <a:cubicBezTo>
                          <a:pt x="334" y="97"/>
                          <a:pt x="305" y="93"/>
                          <a:pt x="276" y="106"/>
                        </a:cubicBezTo>
                        <a:cubicBezTo>
                          <a:pt x="244" y="119"/>
                          <a:pt x="224" y="148"/>
                          <a:pt x="221" y="181"/>
                        </a:cubicBezTo>
                        <a:cubicBezTo>
                          <a:pt x="218" y="209"/>
                          <a:pt x="215" y="232"/>
                          <a:pt x="192" y="251"/>
                        </a:cubicBezTo>
                        <a:cubicBezTo>
                          <a:pt x="170" y="267"/>
                          <a:pt x="144" y="277"/>
                          <a:pt x="128" y="303"/>
                        </a:cubicBezTo>
                        <a:cubicBezTo>
                          <a:pt x="115" y="325"/>
                          <a:pt x="108" y="348"/>
                          <a:pt x="112" y="374"/>
                        </a:cubicBezTo>
                        <a:cubicBezTo>
                          <a:pt x="115" y="425"/>
                          <a:pt x="160" y="457"/>
                          <a:pt x="212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9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1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4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9" y="606"/>
                          <a:pt x="340" y="625"/>
                          <a:pt x="360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7" y="551"/>
                          <a:pt x="463" y="564"/>
                        </a:cubicBezTo>
                        <a:cubicBezTo>
                          <a:pt x="498" y="599"/>
                          <a:pt x="492" y="663"/>
                          <a:pt x="450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6" y="641"/>
                          <a:pt x="124" y="654"/>
                        </a:cubicBezTo>
                        <a:cubicBezTo>
                          <a:pt x="70" y="666"/>
                          <a:pt x="21" y="705"/>
                          <a:pt x="5" y="760"/>
                        </a:cubicBezTo>
                        <a:cubicBezTo>
                          <a:pt x="-4" y="789"/>
                          <a:pt x="-1" y="821"/>
                          <a:pt x="18" y="844"/>
                        </a:cubicBezTo>
                        <a:cubicBezTo>
                          <a:pt x="41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9" y="718"/>
                          <a:pt x="234" y="741"/>
                        </a:cubicBezTo>
                        <a:cubicBezTo>
                          <a:pt x="276" y="763"/>
                          <a:pt x="311" y="811"/>
                          <a:pt x="302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3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5" y="570"/>
                          <a:pt x="720" y="554"/>
                          <a:pt x="746" y="538"/>
                        </a:cubicBezTo>
                        <a:cubicBezTo>
                          <a:pt x="756" y="535"/>
                          <a:pt x="765" y="528"/>
                          <a:pt x="778" y="522"/>
                        </a:cubicBezTo>
                        <a:cubicBezTo>
                          <a:pt x="785" y="518"/>
                          <a:pt x="817" y="509"/>
                          <a:pt x="817" y="506"/>
                        </a:cubicBezTo>
                        <a:cubicBezTo>
                          <a:pt x="856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00" name="Google Shape;2700;p25"/>
                  <p:cNvSpPr/>
                  <p:nvPr/>
                </p:nvSpPr>
                <p:spPr>
                  <a:xfrm>
                    <a:off x="8847990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9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7" y="322"/>
                          <a:pt x="759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7" y="97"/>
                          <a:pt x="562" y="45"/>
                          <a:pt x="508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3" y="97"/>
                          <a:pt x="304" y="93"/>
                          <a:pt x="276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4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8" y="425"/>
                          <a:pt x="160" y="457"/>
                          <a:pt x="211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8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6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5" y="586"/>
                        </a:cubicBezTo>
                        <a:cubicBezTo>
                          <a:pt x="694" y="570"/>
                          <a:pt x="720" y="554"/>
                          <a:pt x="746" y="538"/>
                        </a:cubicBezTo>
                        <a:cubicBezTo>
                          <a:pt x="755" y="535"/>
                          <a:pt x="768" y="528"/>
                          <a:pt x="778" y="522"/>
                        </a:cubicBezTo>
                        <a:cubicBezTo>
                          <a:pt x="784" y="518"/>
                          <a:pt x="817" y="509"/>
                          <a:pt x="817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01" name="Google Shape;2701;p25"/>
                  <p:cNvSpPr/>
                  <p:nvPr/>
                </p:nvSpPr>
                <p:spPr>
                  <a:xfrm>
                    <a:off x="9679637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2" y="235"/>
                          <a:pt x="909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8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7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40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5" y="470"/>
                          <a:pt x="343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8" y="573"/>
                          <a:pt x="378" y="557"/>
                          <a:pt x="404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6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8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7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5" y="586"/>
                        </a:cubicBezTo>
                        <a:cubicBezTo>
                          <a:pt x="697" y="570"/>
                          <a:pt x="720" y="554"/>
                          <a:pt x="745" y="538"/>
                        </a:cubicBezTo>
                        <a:cubicBezTo>
                          <a:pt x="755" y="535"/>
                          <a:pt x="768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02" name="Google Shape;2702;p25"/>
                  <p:cNvSpPr/>
                  <p:nvPr/>
                </p:nvSpPr>
                <p:spPr>
                  <a:xfrm>
                    <a:off x="10064539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996" y="760"/>
                        </a:moveTo>
                        <a:lnTo>
                          <a:pt x="996" y="760"/>
                        </a:lnTo>
                        <a:cubicBezTo>
                          <a:pt x="979" y="705"/>
                          <a:pt x="931" y="667"/>
                          <a:pt x="876" y="654"/>
                        </a:cubicBezTo>
                        <a:cubicBezTo>
                          <a:pt x="812" y="641"/>
                          <a:pt x="764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500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8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2" y="108"/>
                          <a:pt x="625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80" y="284"/>
                        </a:cubicBezTo>
                        <a:cubicBezTo>
                          <a:pt x="242" y="303"/>
                          <a:pt x="184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4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9" y="124"/>
                          <a:pt x="126" y="137"/>
                        </a:cubicBezTo>
                        <a:cubicBezTo>
                          <a:pt x="110" y="158"/>
                          <a:pt x="103" y="184"/>
                          <a:pt x="91" y="210"/>
                        </a:cubicBezTo>
                        <a:cubicBezTo>
                          <a:pt x="78" y="235"/>
                          <a:pt x="62" y="261"/>
                          <a:pt x="32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5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2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6" y="850"/>
                          <a:pt x="673" y="882"/>
                        </a:cubicBezTo>
                        <a:cubicBezTo>
                          <a:pt x="689" y="889"/>
                          <a:pt x="706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2" y="763"/>
                          <a:pt x="764" y="741"/>
                        </a:cubicBezTo>
                        <a:cubicBezTo>
                          <a:pt x="799" y="718"/>
                          <a:pt x="867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6" y="76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03" name="Google Shape;2703;p25"/>
                  <p:cNvSpPr/>
                  <p:nvPr/>
                </p:nvSpPr>
                <p:spPr>
                  <a:xfrm>
                    <a:off x="9233324" y="6849648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2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0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21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4" y="364"/>
                          <a:pt x="727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4" y="428"/>
                          <a:pt x="760" y="445"/>
                          <a:pt x="785" y="451"/>
                        </a:cubicBezTo>
                        <a:cubicBezTo>
                          <a:pt x="837" y="457"/>
                          <a:pt x="882" y="425"/>
                          <a:pt x="888" y="374"/>
                        </a:cubicBezTo>
                        <a:cubicBezTo>
                          <a:pt x="888" y="348"/>
                          <a:pt x="882" y="322"/>
                          <a:pt x="869" y="303"/>
                        </a:cubicBezTo>
                        <a:cubicBezTo>
                          <a:pt x="856" y="277"/>
                          <a:pt x="831" y="268"/>
                          <a:pt x="808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4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50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6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1" y="303"/>
                          <a:pt x="183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12" y="193"/>
                        </a:cubicBezTo>
                        <a:cubicBezTo>
                          <a:pt x="231" y="200"/>
                          <a:pt x="257" y="203"/>
                          <a:pt x="274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4" y="101"/>
                        </a:cubicBezTo>
                        <a:cubicBezTo>
                          <a:pt x="158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5" y="519"/>
                          <a:pt x="219" y="522"/>
                        </a:cubicBezTo>
                        <a:cubicBezTo>
                          <a:pt x="231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5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6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04" name="Google Shape;2704;p25"/>
                  <p:cNvSpPr/>
                  <p:nvPr/>
                </p:nvSpPr>
                <p:spPr>
                  <a:xfrm>
                    <a:off x="8401677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3" y="712"/>
                          <a:pt x="547" y="689"/>
                        </a:cubicBezTo>
                        <a:cubicBezTo>
                          <a:pt x="506" y="664"/>
                          <a:pt x="502" y="599"/>
                          <a:pt x="535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5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8" y="252"/>
                        </a:cubicBezTo>
                        <a:cubicBezTo>
                          <a:pt x="783" y="232"/>
                          <a:pt x="783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5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2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8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3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6" y="715"/>
                          <a:pt x="883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05" name="Google Shape;2705;p25"/>
                  <p:cNvSpPr/>
                  <p:nvPr/>
                </p:nvSpPr>
                <p:spPr>
                  <a:xfrm>
                    <a:off x="7570030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1"/>
                          <a:pt x="184" y="177"/>
                        </a:cubicBezTo>
                        <a:cubicBezTo>
                          <a:pt x="194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3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06" name="Google Shape;2706;p25"/>
                  <p:cNvSpPr/>
                  <p:nvPr/>
                </p:nvSpPr>
                <p:spPr>
                  <a:xfrm>
                    <a:off x="6738815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8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7" y="371"/>
                        </a:cubicBezTo>
                        <a:cubicBezTo>
                          <a:pt x="714" y="380"/>
                          <a:pt x="708" y="384"/>
                          <a:pt x="714" y="400"/>
                        </a:cubicBezTo>
                        <a:cubicBezTo>
                          <a:pt x="724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69" y="303"/>
                        </a:cubicBezTo>
                        <a:cubicBezTo>
                          <a:pt x="856" y="277"/>
                          <a:pt x="830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1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47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8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09" y="193"/>
                        </a:cubicBezTo>
                        <a:cubicBezTo>
                          <a:pt x="232" y="200"/>
                          <a:pt x="257" y="203"/>
                          <a:pt x="273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2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07" name="Google Shape;2707;p25"/>
                  <p:cNvSpPr/>
                  <p:nvPr/>
                </p:nvSpPr>
                <p:spPr>
                  <a:xfrm>
                    <a:off x="5907168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6" y="664"/>
                          <a:pt x="502" y="599"/>
                          <a:pt x="534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6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70" y="303"/>
                        </a:cubicBezTo>
                        <a:cubicBezTo>
                          <a:pt x="857" y="277"/>
                          <a:pt x="828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6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8" y="1"/>
                          <a:pt x="490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09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08" name="Google Shape;2708;p25"/>
                  <p:cNvSpPr/>
                  <p:nvPr/>
                </p:nvSpPr>
                <p:spPr>
                  <a:xfrm>
                    <a:off x="5075521" y="6849648"/>
                    <a:ext cx="43247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1" y="705"/>
                          <a:pt x="590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86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28" y="268"/>
                          <a:pt x="806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28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6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9" y="284"/>
                        </a:cubicBezTo>
                        <a:cubicBezTo>
                          <a:pt x="136" y="268"/>
                          <a:pt x="129" y="239"/>
                          <a:pt x="132" y="216"/>
                        </a:cubicBezTo>
                        <a:cubicBezTo>
                          <a:pt x="136" y="203"/>
                          <a:pt x="149" y="174"/>
                          <a:pt x="165" y="171"/>
                        </a:cubicBezTo>
                        <a:cubicBezTo>
                          <a:pt x="171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0" y="284"/>
                          <a:pt x="0" y="284"/>
                        </a:cubicBezTo>
                        <a:cubicBezTo>
                          <a:pt x="81" y="338"/>
                          <a:pt x="142" y="416"/>
                          <a:pt x="181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4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0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28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09" name="Google Shape;2709;p25"/>
                  <p:cNvSpPr/>
                  <p:nvPr/>
                </p:nvSpPr>
                <p:spPr>
                  <a:xfrm>
                    <a:off x="424041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6" y="663"/>
                          <a:pt x="502" y="599"/>
                          <a:pt x="535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12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502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0" y="255"/>
                          <a:pt x="783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9" y="451"/>
                        </a:cubicBezTo>
                        <a:cubicBezTo>
                          <a:pt x="840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3" y="232"/>
                          <a:pt x="783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8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3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5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82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10" name="Google Shape;2710;p25"/>
                  <p:cNvSpPr/>
                  <p:nvPr/>
                </p:nvSpPr>
                <p:spPr>
                  <a:xfrm>
                    <a:off x="3408766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6" y="692"/>
                        </a:cubicBezTo>
                        <a:cubicBezTo>
                          <a:pt x="660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503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1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9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41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4"/>
                          <a:pt x="184" y="177"/>
                        </a:cubicBezTo>
                        <a:cubicBezTo>
                          <a:pt x="194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71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9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5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6" y="795"/>
                          <a:pt x="854" y="853"/>
                          <a:pt x="892" y="869"/>
                        </a:cubicBezTo>
                        <a:cubicBezTo>
                          <a:pt x="924" y="882"/>
                          <a:pt x="960" y="866"/>
                          <a:pt x="983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11" name="Google Shape;2711;p25"/>
                  <p:cNvSpPr/>
                  <p:nvPr/>
                </p:nvSpPr>
                <p:spPr>
                  <a:xfrm>
                    <a:off x="2577551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5" y="654"/>
                        </a:moveTo>
                        <a:lnTo>
                          <a:pt x="875" y="654"/>
                        </a:lnTo>
                        <a:cubicBezTo>
                          <a:pt x="814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79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8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6" y="451"/>
                        </a:cubicBezTo>
                        <a:cubicBezTo>
                          <a:pt x="840" y="457"/>
                          <a:pt x="882" y="425"/>
                          <a:pt x="888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4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1" y="203"/>
                          <a:pt x="257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1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4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5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12" name="Google Shape;2712;p25"/>
                  <p:cNvSpPr/>
                  <p:nvPr/>
                </p:nvSpPr>
                <p:spPr>
                  <a:xfrm>
                    <a:off x="174590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6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6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13" name="Google Shape;2713;p25"/>
                  <p:cNvSpPr/>
                  <p:nvPr/>
                </p:nvSpPr>
                <p:spPr>
                  <a:xfrm>
                    <a:off x="914257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6"/>
                          <a:pt x="706" y="692"/>
                        </a:cubicBezTo>
                        <a:cubicBezTo>
                          <a:pt x="661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8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1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6" y="267"/>
                          <a:pt x="132" y="238"/>
                          <a:pt x="136" y="219"/>
                        </a:cubicBezTo>
                        <a:cubicBezTo>
                          <a:pt x="136" y="203"/>
                          <a:pt x="149" y="174"/>
                          <a:pt x="168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4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5" y="795"/>
                          <a:pt x="854" y="853"/>
                          <a:pt x="892" y="869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14" name="Google Shape;2714;p25"/>
                  <p:cNvSpPr/>
                  <p:nvPr/>
                </p:nvSpPr>
                <p:spPr>
                  <a:xfrm>
                    <a:off x="83042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69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5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7" y="46"/>
                          <a:pt x="402" y="98"/>
                          <a:pt x="376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2" y="203"/>
                          <a:pt x="257" y="206"/>
                          <a:pt x="273" y="193"/>
                        </a:cubicBezTo>
                        <a:cubicBezTo>
                          <a:pt x="305" y="171"/>
                          <a:pt x="305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2" y="283"/>
                          <a:pt x="0" y="283"/>
                        </a:cubicBezTo>
                        <a:cubicBezTo>
                          <a:pt x="80" y="341"/>
                          <a:pt x="144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2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1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15" name="Google Shape;2715;p25"/>
                  <p:cNvSpPr/>
                  <p:nvPr/>
                </p:nvSpPr>
                <p:spPr>
                  <a:xfrm>
                    <a:off x="-748605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5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5" y="107"/>
                        </a:cubicBezTo>
                        <a:cubicBezTo>
                          <a:pt x="696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48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2" y="193"/>
                        </a:cubicBezTo>
                        <a:cubicBezTo>
                          <a:pt x="232" y="203"/>
                          <a:pt x="257" y="206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2716" name="Google Shape;2716;p25"/>
                <p:cNvSpPr/>
                <p:nvPr/>
              </p:nvSpPr>
              <p:spPr>
                <a:xfrm>
                  <a:off x="10042483" y="4663402"/>
                  <a:ext cx="525025" cy="120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279" extrusionOk="0">
                      <a:moveTo>
                        <a:pt x="274" y="80"/>
                      </a:moveTo>
                      <a:lnTo>
                        <a:pt x="274" y="80"/>
                      </a:lnTo>
                      <a:cubicBezTo>
                        <a:pt x="361" y="51"/>
                        <a:pt x="460" y="44"/>
                        <a:pt x="551" y="64"/>
                      </a:cubicBezTo>
                      <a:cubicBezTo>
                        <a:pt x="621" y="83"/>
                        <a:pt x="689" y="115"/>
                        <a:pt x="760" y="141"/>
                      </a:cubicBezTo>
                      <a:cubicBezTo>
                        <a:pt x="840" y="170"/>
                        <a:pt x="921" y="199"/>
                        <a:pt x="1005" y="212"/>
                      </a:cubicBezTo>
                      <a:cubicBezTo>
                        <a:pt x="1075" y="221"/>
                        <a:pt x="1143" y="231"/>
                        <a:pt x="1214" y="234"/>
                      </a:cubicBezTo>
                      <a:cubicBezTo>
                        <a:pt x="1195" y="218"/>
                        <a:pt x="1182" y="196"/>
                        <a:pt x="1175" y="173"/>
                      </a:cubicBezTo>
                      <a:cubicBezTo>
                        <a:pt x="1163" y="170"/>
                        <a:pt x="1153" y="170"/>
                        <a:pt x="1150" y="170"/>
                      </a:cubicBezTo>
                      <a:cubicBezTo>
                        <a:pt x="1133" y="166"/>
                        <a:pt x="1117" y="166"/>
                        <a:pt x="1101" y="163"/>
                      </a:cubicBezTo>
                      <a:cubicBezTo>
                        <a:pt x="1072" y="157"/>
                        <a:pt x="1043" y="150"/>
                        <a:pt x="1014" y="144"/>
                      </a:cubicBezTo>
                      <a:cubicBezTo>
                        <a:pt x="847" y="102"/>
                        <a:pt x="689" y="31"/>
                        <a:pt x="515" y="5"/>
                      </a:cubicBezTo>
                      <a:cubicBezTo>
                        <a:pt x="402" y="-11"/>
                        <a:pt x="296" y="12"/>
                        <a:pt x="196" y="73"/>
                      </a:cubicBezTo>
                      <a:cubicBezTo>
                        <a:pt x="116" y="125"/>
                        <a:pt x="45" y="196"/>
                        <a:pt x="0" y="279"/>
                      </a:cubicBezTo>
                      <a:cubicBezTo>
                        <a:pt x="16" y="273"/>
                        <a:pt x="29" y="270"/>
                        <a:pt x="45" y="266"/>
                      </a:cubicBezTo>
                      <a:cubicBezTo>
                        <a:pt x="83" y="176"/>
                        <a:pt x="183" y="112"/>
                        <a:pt x="274" y="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17" name="Google Shape;2717;p25"/>
                <p:cNvSpPr/>
                <p:nvPr/>
              </p:nvSpPr>
              <p:spPr>
                <a:xfrm>
                  <a:off x="10071459" y="4678539"/>
                  <a:ext cx="652605" cy="128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6" extrusionOk="0">
                      <a:moveTo>
                        <a:pt x="1433" y="22"/>
                      </a:moveTo>
                      <a:lnTo>
                        <a:pt x="1433" y="22"/>
                      </a:lnTo>
                      <a:cubicBezTo>
                        <a:pt x="1411" y="9"/>
                        <a:pt x="1389" y="0"/>
                        <a:pt x="1363" y="0"/>
                      </a:cubicBezTo>
                      <a:cubicBezTo>
                        <a:pt x="1334" y="0"/>
                        <a:pt x="1292" y="12"/>
                        <a:pt x="1279" y="42"/>
                      </a:cubicBezTo>
                      <a:cubicBezTo>
                        <a:pt x="1269" y="74"/>
                        <a:pt x="1298" y="90"/>
                        <a:pt x="1317" y="109"/>
                      </a:cubicBezTo>
                      <a:cubicBezTo>
                        <a:pt x="1334" y="122"/>
                        <a:pt x="1330" y="144"/>
                        <a:pt x="1321" y="164"/>
                      </a:cubicBezTo>
                      <a:cubicBezTo>
                        <a:pt x="1311" y="180"/>
                        <a:pt x="1295" y="193"/>
                        <a:pt x="1279" y="202"/>
                      </a:cubicBezTo>
                      <a:cubicBezTo>
                        <a:pt x="1269" y="215"/>
                        <a:pt x="1250" y="238"/>
                        <a:pt x="1208" y="238"/>
                      </a:cubicBezTo>
                      <a:cubicBezTo>
                        <a:pt x="1121" y="244"/>
                        <a:pt x="1034" y="231"/>
                        <a:pt x="950" y="215"/>
                      </a:cubicBezTo>
                      <a:cubicBezTo>
                        <a:pt x="867" y="202"/>
                        <a:pt x="786" y="183"/>
                        <a:pt x="709" y="154"/>
                      </a:cubicBezTo>
                      <a:cubicBezTo>
                        <a:pt x="638" y="125"/>
                        <a:pt x="571" y="96"/>
                        <a:pt x="496" y="74"/>
                      </a:cubicBezTo>
                      <a:cubicBezTo>
                        <a:pt x="403" y="48"/>
                        <a:pt x="303" y="51"/>
                        <a:pt x="210" y="83"/>
                      </a:cubicBezTo>
                      <a:cubicBezTo>
                        <a:pt x="165" y="96"/>
                        <a:pt x="126" y="119"/>
                        <a:pt x="87" y="144"/>
                      </a:cubicBezTo>
                      <a:cubicBezTo>
                        <a:pt x="55" y="167"/>
                        <a:pt x="26" y="196"/>
                        <a:pt x="0" y="228"/>
                      </a:cubicBezTo>
                      <a:cubicBezTo>
                        <a:pt x="33" y="225"/>
                        <a:pt x="65" y="222"/>
                        <a:pt x="94" y="218"/>
                      </a:cubicBezTo>
                      <a:cubicBezTo>
                        <a:pt x="97" y="218"/>
                        <a:pt x="100" y="215"/>
                        <a:pt x="103" y="215"/>
                      </a:cubicBezTo>
                      <a:cubicBezTo>
                        <a:pt x="107" y="212"/>
                        <a:pt x="110" y="209"/>
                        <a:pt x="113" y="206"/>
                      </a:cubicBezTo>
                      <a:cubicBezTo>
                        <a:pt x="142" y="167"/>
                        <a:pt x="197" y="154"/>
                        <a:pt x="245" y="148"/>
                      </a:cubicBezTo>
                      <a:cubicBezTo>
                        <a:pt x="332" y="135"/>
                        <a:pt x="422" y="135"/>
                        <a:pt x="512" y="148"/>
                      </a:cubicBezTo>
                      <a:cubicBezTo>
                        <a:pt x="612" y="164"/>
                        <a:pt x="712" y="196"/>
                        <a:pt x="809" y="225"/>
                      </a:cubicBezTo>
                      <a:cubicBezTo>
                        <a:pt x="838" y="235"/>
                        <a:pt x="867" y="244"/>
                        <a:pt x="896" y="251"/>
                      </a:cubicBezTo>
                      <a:cubicBezTo>
                        <a:pt x="1021" y="286"/>
                        <a:pt x="1153" y="312"/>
                        <a:pt x="1279" y="286"/>
                      </a:cubicBezTo>
                      <a:cubicBezTo>
                        <a:pt x="1279" y="283"/>
                        <a:pt x="1279" y="283"/>
                        <a:pt x="1282" y="280"/>
                      </a:cubicBezTo>
                      <a:cubicBezTo>
                        <a:pt x="1298" y="235"/>
                        <a:pt x="1343" y="186"/>
                        <a:pt x="1395" y="196"/>
                      </a:cubicBezTo>
                      <a:cubicBezTo>
                        <a:pt x="1417" y="199"/>
                        <a:pt x="1437" y="218"/>
                        <a:pt x="1459" y="218"/>
                      </a:cubicBezTo>
                      <a:cubicBezTo>
                        <a:pt x="1488" y="222"/>
                        <a:pt x="1505" y="180"/>
                        <a:pt x="1508" y="157"/>
                      </a:cubicBezTo>
                      <a:cubicBezTo>
                        <a:pt x="1514" y="102"/>
                        <a:pt x="1475" y="51"/>
                        <a:pt x="1433" y="2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18" name="Google Shape;2718;p25"/>
                <p:cNvSpPr/>
                <p:nvPr/>
              </p:nvSpPr>
              <p:spPr>
                <a:xfrm>
                  <a:off x="10125951" y="4751627"/>
                  <a:ext cx="585139" cy="11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275" extrusionOk="0">
                      <a:moveTo>
                        <a:pt x="1275" y="172"/>
                      </a:moveTo>
                      <a:lnTo>
                        <a:pt x="1275" y="172"/>
                      </a:lnTo>
                      <a:cubicBezTo>
                        <a:pt x="1266" y="194"/>
                        <a:pt x="1253" y="207"/>
                        <a:pt x="1227" y="210"/>
                      </a:cubicBezTo>
                      <a:cubicBezTo>
                        <a:pt x="1188" y="214"/>
                        <a:pt x="1159" y="188"/>
                        <a:pt x="1153" y="159"/>
                      </a:cubicBezTo>
                      <a:cubicBezTo>
                        <a:pt x="1015" y="182"/>
                        <a:pt x="873" y="153"/>
                        <a:pt x="738" y="111"/>
                      </a:cubicBezTo>
                      <a:cubicBezTo>
                        <a:pt x="725" y="107"/>
                        <a:pt x="709" y="101"/>
                        <a:pt x="692" y="98"/>
                      </a:cubicBezTo>
                      <a:cubicBezTo>
                        <a:pt x="692" y="98"/>
                        <a:pt x="689" y="98"/>
                        <a:pt x="689" y="94"/>
                      </a:cubicBezTo>
                      <a:cubicBezTo>
                        <a:pt x="606" y="72"/>
                        <a:pt x="525" y="43"/>
                        <a:pt x="441" y="27"/>
                      </a:cubicBezTo>
                      <a:cubicBezTo>
                        <a:pt x="354" y="8"/>
                        <a:pt x="267" y="-2"/>
                        <a:pt x="180" y="1"/>
                      </a:cubicBezTo>
                      <a:cubicBezTo>
                        <a:pt x="129" y="1"/>
                        <a:pt x="42" y="5"/>
                        <a:pt x="0" y="46"/>
                      </a:cubicBezTo>
                      <a:cubicBezTo>
                        <a:pt x="6" y="46"/>
                        <a:pt x="13" y="46"/>
                        <a:pt x="19" y="46"/>
                      </a:cubicBezTo>
                      <a:cubicBezTo>
                        <a:pt x="148" y="43"/>
                        <a:pt x="270" y="53"/>
                        <a:pt x="390" y="104"/>
                      </a:cubicBezTo>
                      <a:cubicBezTo>
                        <a:pt x="396" y="107"/>
                        <a:pt x="406" y="111"/>
                        <a:pt x="412" y="114"/>
                      </a:cubicBezTo>
                      <a:cubicBezTo>
                        <a:pt x="493" y="146"/>
                        <a:pt x="573" y="182"/>
                        <a:pt x="654" y="210"/>
                      </a:cubicBezTo>
                      <a:cubicBezTo>
                        <a:pt x="696" y="223"/>
                        <a:pt x="738" y="236"/>
                        <a:pt x="779" y="246"/>
                      </a:cubicBezTo>
                      <a:cubicBezTo>
                        <a:pt x="799" y="252"/>
                        <a:pt x="821" y="259"/>
                        <a:pt x="844" y="262"/>
                      </a:cubicBezTo>
                      <a:cubicBezTo>
                        <a:pt x="847" y="262"/>
                        <a:pt x="882" y="272"/>
                        <a:pt x="899" y="275"/>
                      </a:cubicBezTo>
                      <a:cubicBezTo>
                        <a:pt x="937" y="226"/>
                        <a:pt x="1002" y="194"/>
                        <a:pt x="1063" y="201"/>
                      </a:cubicBezTo>
                      <a:cubicBezTo>
                        <a:pt x="1127" y="207"/>
                        <a:pt x="1179" y="249"/>
                        <a:pt x="1247" y="252"/>
                      </a:cubicBezTo>
                      <a:cubicBezTo>
                        <a:pt x="1272" y="255"/>
                        <a:pt x="1301" y="255"/>
                        <a:pt x="1324" y="246"/>
                      </a:cubicBezTo>
                      <a:cubicBezTo>
                        <a:pt x="1353" y="233"/>
                        <a:pt x="1359" y="194"/>
                        <a:pt x="1346" y="169"/>
                      </a:cubicBezTo>
                      <a:cubicBezTo>
                        <a:pt x="1327" y="140"/>
                        <a:pt x="1291" y="143"/>
                        <a:pt x="1275" y="1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19" name="Google Shape;2719;p25"/>
                <p:cNvSpPr/>
                <p:nvPr/>
              </p:nvSpPr>
              <p:spPr>
                <a:xfrm>
                  <a:off x="9609144" y="5000299"/>
                  <a:ext cx="523727" cy="12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" h="278" extrusionOk="0">
                      <a:moveTo>
                        <a:pt x="1015" y="72"/>
                      </a:moveTo>
                      <a:lnTo>
                        <a:pt x="1015" y="72"/>
                      </a:lnTo>
                      <a:cubicBezTo>
                        <a:pt x="918" y="11"/>
                        <a:pt x="812" y="-11"/>
                        <a:pt x="696" y="5"/>
                      </a:cubicBezTo>
                      <a:cubicBezTo>
                        <a:pt x="525" y="31"/>
                        <a:pt x="364" y="98"/>
                        <a:pt x="197" y="143"/>
                      </a:cubicBezTo>
                      <a:cubicBezTo>
                        <a:pt x="168" y="150"/>
                        <a:pt x="139" y="156"/>
                        <a:pt x="110" y="163"/>
                      </a:cubicBezTo>
                      <a:cubicBezTo>
                        <a:pt x="94" y="166"/>
                        <a:pt x="81" y="166"/>
                        <a:pt x="65" y="169"/>
                      </a:cubicBezTo>
                      <a:cubicBezTo>
                        <a:pt x="62" y="169"/>
                        <a:pt x="49" y="169"/>
                        <a:pt x="39" y="169"/>
                      </a:cubicBezTo>
                      <a:cubicBezTo>
                        <a:pt x="32" y="195"/>
                        <a:pt x="19" y="217"/>
                        <a:pt x="0" y="233"/>
                      </a:cubicBezTo>
                      <a:cubicBezTo>
                        <a:pt x="71" y="230"/>
                        <a:pt x="139" y="220"/>
                        <a:pt x="206" y="207"/>
                      </a:cubicBezTo>
                      <a:cubicBezTo>
                        <a:pt x="293" y="198"/>
                        <a:pt x="374" y="169"/>
                        <a:pt x="454" y="140"/>
                      </a:cubicBezTo>
                      <a:cubicBezTo>
                        <a:pt x="522" y="111"/>
                        <a:pt x="590" y="79"/>
                        <a:pt x="664" y="63"/>
                      </a:cubicBezTo>
                      <a:cubicBezTo>
                        <a:pt x="754" y="40"/>
                        <a:pt x="851" y="50"/>
                        <a:pt x="940" y="79"/>
                      </a:cubicBezTo>
                      <a:cubicBezTo>
                        <a:pt x="1028" y="111"/>
                        <a:pt x="1131" y="175"/>
                        <a:pt x="1169" y="265"/>
                      </a:cubicBezTo>
                      <a:cubicBezTo>
                        <a:pt x="1182" y="269"/>
                        <a:pt x="1198" y="272"/>
                        <a:pt x="1211" y="278"/>
                      </a:cubicBezTo>
                      <a:cubicBezTo>
                        <a:pt x="1166" y="195"/>
                        <a:pt x="1095" y="124"/>
                        <a:pt x="1015" y="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20" name="Google Shape;2720;p25"/>
                <p:cNvSpPr/>
                <p:nvPr/>
              </p:nvSpPr>
              <p:spPr>
                <a:xfrm>
                  <a:off x="9451291" y="5015003"/>
                  <a:ext cx="652605" cy="128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7" extrusionOk="0">
                      <a:moveTo>
                        <a:pt x="1425" y="145"/>
                      </a:moveTo>
                      <a:lnTo>
                        <a:pt x="1425" y="145"/>
                      </a:lnTo>
                      <a:cubicBezTo>
                        <a:pt x="1386" y="116"/>
                        <a:pt x="1344" y="96"/>
                        <a:pt x="1302" y="83"/>
                      </a:cubicBezTo>
                      <a:cubicBezTo>
                        <a:pt x="1209" y="51"/>
                        <a:pt x="1109" y="48"/>
                        <a:pt x="1016" y="74"/>
                      </a:cubicBezTo>
                      <a:cubicBezTo>
                        <a:pt x="942" y="93"/>
                        <a:pt x="874" y="125"/>
                        <a:pt x="803" y="154"/>
                      </a:cubicBezTo>
                      <a:cubicBezTo>
                        <a:pt x="726" y="183"/>
                        <a:pt x="645" y="202"/>
                        <a:pt x="562" y="215"/>
                      </a:cubicBezTo>
                      <a:cubicBezTo>
                        <a:pt x="475" y="231"/>
                        <a:pt x="388" y="241"/>
                        <a:pt x="301" y="238"/>
                      </a:cubicBezTo>
                      <a:cubicBezTo>
                        <a:pt x="259" y="238"/>
                        <a:pt x="243" y="215"/>
                        <a:pt x="230" y="202"/>
                      </a:cubicBezTo>
                      <a:cubicBezTo>
                        <a:pt x="214" y="193"/>
                        <a:pt x="198" y="180"/>
                        <a:pt x="191" y="164"/>
                      </a:cubicBezTo>
                      <a:cubicBezTo>
                        <a:pt x="182" y="145"/>
                        <a:pt x="179" y="122"/>
                        <a:pt x="195" y="109"/>
                      </a:cubicBezTo>
                      <a:cubicBezTo>
                        <a:pt x="214" y="90"/>
                        <a:pt x="243" y="74"/>
                        <a:pt x="230" y="41"/>
                      </a:cubicBezTo>
                      <a:cubicBezTo>
                        <a:pt x="220" y="13"/>
                        <a:pt x="179" y="0"/>
                        <a:pt x="149" y="0"/>
                      </a:cubicBezTo>
                      <a:cubicBezTo>
                        <a:pt x="124" y="0"/>
                        <a:pt x="98" y="9"/>
                        <a:pt x="79" y="22"/>
                      </a:cubicBezTo>
                      <a:cubicBezTo>
                        <a:pt x="34" y="51"/>
                        <a:pt x="-5" y="103"/>
                        <a:pt x="1" y="154"/>
                      </a:cubicBezTo>
                      <a:cubicBezTo>
                        <a:pt x="4" y="180"/>
                        <a:pt x="24" y="218"/>
                        <a:pt x="53" y="218"/>
                      </a:cubicBezTo>
                      <a:cubicBezTo>
                        <a:pt x="75" y="218"/>
                        <a:pt x="95" y="199"/>
                        <a:pt x="117" y="196"/>
                      </a:cubicBezTo>
                      <a:cubicBezTo>
                        <a:pt x="166" y="186"/>
                        <a:pt x="214" y="235"/>
                        <a:pt x="230" y="280"/>
                      </a:cubicBezTo>
                      <a:cubicBezTo>
                        <a:pt x="230" y="280"/>
                        <a:pt x="230" y="283"/>
                        <a:pt x="233" y="286"/>
                      </a:cubicBezTo>
                      <a:cubicBezTo>
                        <a:pt x="359" y="312"/>
                        <a:pt x="491" y="286"/>
                        <a:pt x="616" y="251"/>
                      </a:cubicBezTo>
                      <a:cubicBezTo>
                        <a:pt x="645" y="244"/>
                        <a:pt x="671" y="235"/>
                        <a:pt x="700" y="225"/>
                      </a:cubicBezTo>
                      <a:cubicBezTo>
                        <a:pt x="800" y="196"/>
                        <a:pt x="896" y="164"/>
                        <a:pt x="1000" y="148"/>
                      </a:cubicBezTo>
                      <a:cubicBezTo>
                        <a:pt x="1087" y="135"/>
                        <a:pt x="1177" y="135"/>
                        <a:pt x="1267" y="148"/>
                      </a:cubicBezTo>
                      <a:cubicBezTo>
                        <a:pt x="1315" y="154"/>
                        <a:pt x="1370" y="164"/>
                        <a:pt x="1399" y="206"/>
                      </a:cubicBezTo>
                      <a:cubicBezTo>
                        <a:pt x="1402" y="209"/>
                        <a:pt x="1402" y="212"/>
                        <a:pt x="1405" y="215"/>
                      </a:cubicBezTo>
                      <a:cubicBezTo>
                        <a:pt x="1409" y="215"/>
                        <a:pt x="1412" y="215"/>
                        <a:pt x="1415" y="218"/>
                      </a:cubicBezTo>
                      <a:cubicBezTo>
                        <a:pt x="1447" y="222"/>
                        <a:pt x="1480" y="225"/>
                        <a:pt x="1509" y="228"/>
                      </a:cubicBezTo>
                      <a:cubicBezTo>
                        <a:pt x="1483" y="196"/>
                        <a:pt x="1457" y="167"/>
                        <a:pt x="1425" y="1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21" name="Google Shape;2721;p25"/>
                <p:cNvSpPr/>
                <p:nvPr/>
              </p:nvSpPr>
              <p:spPr>
                <a:xfrm>
                  <a:off x="9464698" y="5088524"/>
                  <a:ext cx="584706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274" extrusionOk="0">
                      <a:moveTo>
                        <a:pt x="914" y="23"/>
                      </a:moveTo>
                      <a:lnTo>
                        <a:pt x="914" y="23"/>
                      </a:lnTo>
                      <a:cubicBezTo>
                        <a:pt x="830" y="42"/>
                        <a:pt x="746" y="68"/>
                        <a:pt x="666" y="94"/>
                      </a:cubicBezTo>
                      <a:cubicBezTo>
                        <a:pt x="663" y="97"/>
                        <a:pt x="663" y="97"/>
                        <a:pt x="660" y="97"/>
                      </a:cubicBezTo>
                      <a:cubicBezTo>
                        <a:pt x="647" y="100"/>
                        <a:pt x="630" y="107"/>
                        <a:pt x="614" y="110"/>
                      </a:cubicBezTo>
                      <a:cubicBezTo>
                        <a:pt x="479" y="152"/>
                        <a:pt x="337" y="180"/>
                        <a:pt x="202" y="155"/>
                      </a:cubicBezTo>
                      <a:cubicBezTo>
                        <a:pt x="192" y="187"/>
                        <a:pt x="167" y="213"/>
                        <a:pt x="128" y="210"/>
                      </a:cubicBezTo>
                      <a:cubicBezTo>
                        <a:pt x="102" y="206"/>
                        <a:pt x="89" y="193"/>
                        <a:pt x="76" y="171"/>
                      </a:cubicBezTo>
                      <a:cubicBezTo>
                        <a:pt x="64" y="142"/>
                        <a:pt x="25" y="139"/>
                        <a:pt x="9" y="168"/>
                      </a:cubicBezTo>
                      <a:cubicBezTo>
                        <a:pt x="-7" y="193"/>
                        <a:pt x="-1" y="232"/>
                        <a:pt x="28" y="245"/>
                      </a:cubicBezTo>
                      <a:cubicBezTo>
                        <a:pt x="54" y="255"/>
                        <a:pt x="83" y="255"/>
                        <a:pt x="109" y="252"/>
                      </a:cubicBezTo>
                      <a:cubicBezTo>
                        <a:pt x="173" y="248"/>
                        <a:pt x="228" y="203"/>
                        <a:pt x="292" y="200"/>
                      </a:cubicBezTo>
                      <a:cubicBezTo>
                        <a:pt x="350" y="193"/>
                        <a:pt x="418" y="226"/>
                        <a:pt x="457" y="274"/>
                      </a:cubicBezTo>
                      <a:cubicBezTo>
                        <a:pt x="469" y="271"/>
                        <a:pt x="505" y="261"/>
                        <a:pt x="511" y="261"/>
                      </a:cubicBezTo>
                      <a:cubicBezTo>
                        <a:pt x="534" y="255"/>
                        <a:pt x="553" y="252"/>
                        <a:pt x="576" y="245"/>
                      </a:cubicBezTo>
                      <a:cubicBezTo>
                        <a:pt x="617" y="235"/>
                        <a:pt x="660" y="223"/>
                        <a:pt x="698" y="210"/>
                      </a:cubicBezTo>
                      <a:cubicBezTo>
                        <a:pt x="782" y="180"/>
                        <a:pt x="862" y="145"/>
                        <a:pt x="940" y="110"/>
                      </a:cubicBezTo>
                      <a:cubicBezTo>
                        <a:pt x="949" y="107"/>
                        <a:pt x="956" y="103"/>
                        <a:pt x="965" y="100"/>
                      </a:cubicBezTo>
                      <a:cubicBezTo>
                        <a:pt x="1085" y="52"/>
                        <a:pt x="1207" y="42"/>
                        <a:pt x="1336" y="45"/>
                      </a:cubicBezTo>
                      <a:cubicBezTo>
                        <a:pt x="1339" y="45"/>
                        <a:pt x="1346" y="45"/>
                        <a:pt x="1352" y="45"/>
                      </a:cubicBezTo>
                      <a:cubicBezTo>
                        <a:pt x="1313" y="0"/>
                        <a:pt x="1226" y="0"/>
                        <a:pt x="1175" y="0"/>
                      </a:cubicBezTo>
                      <a:cubicBezTo>
                        <a:pt x="1088" y="-3"/>
                        <a:pt x="1001" y="7"/>
                        <a:pt x="914" y="2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22" name="Google Shape;2722;p25"/>
                <p:cNvSpPr/>
                <p:nvPr/>
              </p:nvSpPr>
              <p:spPr>
                <a:xfrm>
                  <a:off x="-1371800" y="4556148"/>
                  <a:ext cx="12106273" cy="83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3" h="1930" extrusionOk="0">
                      <a:moveTo>
                        <a:pt x="27881" y="579"/>
                      </a:moveTo>
                      <a:lnTo>
                        <a:pt x="27881" y="579"/>
                      </a:lnTo>
                      <a:cubicBezTo>
                        <a:pt x="27855" y="585"/>
                        <a:pt x="27849" y="601"/>
                        <a:pt x="27836" y="621"/>
                      </a:cubicBezTo>
                      <a:cubicBezTo>
                        <a:pt x="27816" y="653"/>
                        <a:pt x="27768" y="634"/>
                        <a:pt x="27761" y="601"/>
                      </a:cubicBezTo>
                      <a:cubicBezTo>
                        <a:pt x="27755" y="572"/>
                        <a:pt x="27777" y="543"/>
                        <a:pt x="27797" y="524"/>
                      </a:cubicBezTo>
                      <a:cubicBezTo>
                        <a:pt x="27820" y="505"/>
                        <a:pt x="27842" y="498"/>
                        <a:pt x="27871" y="511"/>
                      </a:cubicBezTo>
                      <a:cubicBezTo>
                        <a:pt x="27887" y="518"/>
                        <a:pt x="27906" y="530"/>
                        <a:pt x="27929" y="527"/>
                      </a:cubicBezTo>
                      <a:cubicBezTo>
                        <a:pt x="27977" y="518"/>
                        <a:pt x="27997" y="457"/>
                        <a:pt x="27993" y="414"/>
                      </a:cubicBezTo>
                      <a:cubicBezTo>
                        <a:pt x="27987" y="366"/>
                        <a:pt x="27955" y="321"/>
                        <a:pt x="27919" y="295"/>
                      </a:cubicBezTo>
                      <a:cubicBezTo>
                        <a:pt x="27877" y="263"/>
                        <a:pt x="27826" y="247"/>
                        <a:pt x="27777" y="266"/>
                      </a:cubicBezTo>
                      <a:cubicBezTo>
                        <a:pt x="27729" y="283"/>
                        <a:pt x="27694" y="331"/>
                        <a:pt x="27726" y="379"/>
                      </a:cubicBezTo>
                      <a:cubicBezTo>
                        <a:pt x="27733" y="385"/>
                        <a:pt x="27742" y="395"/>
                        <a:pt x="27749" y="402"/>
                      </a:cubicBezTo>
                      <a:cubicBezTo>
                        <a:pt x="27761" y="408"/>
                        <a:pt x="27768" y="411"/>
                        <a:pt x="27761" y="427"/>
                      </a:cubicBezTo>
                      <a:cubicBezTo>
                        <a:pt x="27752" y="457"/>
                        <a:pt x="27717" y="473"/>
                        <a:pt x="27691" y="479"/>
                      </a:cubicBezTo>
                      <a:cubicBezTo>
                        <a:pt x="27639" y="485"/>
                        <a:pt x="27588" y="453"/>
                        <a:pt x="27581" y="402"/>
                      </a:cubicBezTo>
                      <a:cubicBezTo>
                        <a:pt x="27581" y="392"/>
                        <a:pt x="27578" y="389"/>
                        <a:pt x="27575" y="385"/>
                      </a:cubicBezTo>
                      <a:cubicBezTo>
                        <a:pt x="27578" y="385"/>
                        <a:pt x="27578" y="385"/>
                        <a:pt x="27578" y="385"/>
                      </a:cubicBezTo>
                      <a:cubicBezTo>
                        <a:pt x="27578" y="373"/>
                        <a:pt x="27575" y="385"/>
                        <a:pt x="27575" y="385"/>
                      </a:cubicBezTo>
                      <a:cubicBezTo>
                        <a:pt x="27410" y="366"/>
                        <a:pt x="27259" y="308"/>
                        <a:pt x="27101" y="263"/>
                      </a:cubicBezTo>
                      <a:cubicBezTo>
                        <a:pt x="27018" y="237"/>
                        <a:pt x="26931" y="218"/>
                        <a:pt x="26840" y="215"/>
                      </a:cubicBezTo>
                      <a:cubicBezTo>
                        <a:pt x="26757" y="215"/>
                        <a:pt x="26679" y="237"/>
                        <a:pt x="26605" y="279"/>
                      </a:cubicBezTo>
                      <a:cubicBezTo>
                        <a:pt x="26596" y="283"/>
                        <a:pt x="26586" y="289"/>
                        <a:pt x="26576" y="295"/>
                      </a:cubicBezTo>
                      <a:cubicBezTo>
                        <a:pt x="26557" y="295"/>
                        <a:pt x="26538" y="292"/>
                        <a:pt x="26522" y="283"/>
                      </a:cubicBezTo>
                      <a:cubicBezTo>
                        <a:pt x="26496" y="263"/>
                        <a:pt x="26483" y="228"/>
                        <a:pt x="26470" y="199"/>
                      </a:cubicBezTo>
                      <a:cubicBezTo>
                        <a:pt x="26454" y="160"/>
                        <a:pt x="26431" y="131"/>
                        <a:pt x="26396" y="109"/>
                      </a:cubicBezTo>
                      <a:cubicBezTo>
                        <a:pt x="26338" y="73"/>
                        <a:pt x="26245" y="64"/>
                        <a:pt x="26232" y="147"/>
                      </a:cubicBezTo>
                      <a:cubicBezTo>
                        <a:pt x="26225" y="192"/>
                        <a:pt x="26242" y="241"/>
                        <a:pt x="26290" y="250"/>
                      </a:cubicBezTo>
                      <a:cubicBezTo>
                        <a:pt x="26312" y="257"/>
                        <a:pt x="26335" y="253"/>
                        <a:pt x="26354" y="244"/>
                      </a:cubicBezTo>
                      <a:cubicBezTo>
                        <a:pt x="26364" y="241"/>
                        <a:pt x="26370" y="237"/>
                        <a:pt x="26380" y="231"/>
                      </a:cubicBezTo>
                      <a:cubicBezTo>
                        <a:pt x="26380" y="228"/>
                        <a:pt x="26383" y="228"/>
                        <a:pt x="26383" y="228"/>
                      </a:cubicBezTo>
                      <a:cubicBezTo>
                        <a:pt x="26383" y="228"/>
                        <a:pt x="26386" y="231"/>
                        <a:pt x="26386" y="234"/>
                      </a:cubicBezTo>
                      <a:cubicBezTo>
                        <a:pt x="26390" y="237"/>
                        <a:pt x="26393" y="241"/>
                        <a:pt x="26393" y="247"/>
                      </a:cubicBezTo>
                      <a:cubicBezTo>
                        <a:pt x="26399" y="276"/>
                        <a:pt x="26386" y="308"/>
                        <a:pt x="26351" y="308"/>
                      </a:cubicBezTo>
                      <a:cubicBezTo>
                        <a:pt x="26325" y="312"/>
                        <a:pt x="26296" y="299"/>
                        <a:pt x="26274" y="283"/>
                      </a:cubicBezTo>
                      <a:cubicBezTo>
                        <a:pt x="26219" y="244"/>
                        <a:pt x="26206" y="180"/>
                        <a:pt x="26174" y="125"/>
                      </a:cubicBezTo>
                      <a:cubicBezTo>
                        <a:pt x="26145" y="73"/>
                        <a:pt x="26093" y="15"/>
                        <a:pt x="26032" y="6"/>
                      </a:cubicBezTo>
                      <a:cubicBezTo>
                        <a:pt x="26003" y="-1"/>
                        <a:pt x="25974" y="6"/>
                        <a:pt x="25952" y="22"/>
                      </a:cubicBezTo>
                      <a:cubicBezTo>
                        <a:pt x="25939" y="32"/>
                        <a:pt x="25926" y="44"/>
                        <a:pt x="25919" y="60"/>
                      </a:cubicBezTo>
                      <a:cubicBezTo>
                        <a:pt x="25916" y="73"/>
                        <a:pt x="25913" y="89"/>
                        <a:pt x="25910" y="105"/>
                      </a:cubicBezTo>
                      <a:cubicBezTo>
                        <a:pt x="25862" y="96"/>
                        <a:pt x="25813" y="102"/>
                        <a:pt x="25778" y="141"/>
                      </a:cubicBezTo>
                      <a:cubicBezTo>
                        <a:pt x="25755" y="167"/>
                        <a:pt x="25749" y="192"/>
                        <a:pt x="25746" y="225"/>
                      </a:cubicBezTo>
                      <a:cubicBezTo>
                        <a:pt x="25746" y="244"/>
                        <a:pt x="25739" y="253"/>
                        <a:pt x="25726" y="263"/>
                      </a:cubicBezTo>
                      <a:cubicBezTo>
                        <a:pt x="25713" y="270"/>
                        <a:pt x="25700" y="279"/>
                        <a:pt x="25687" y="286"/>
                      </a:cubicBezTo>
                      <a:cubicBezTo>
                        <a:pt x="25658" y="308"/>
                        <a:pt x="25642" y="347"/>
                        <a:pt x="25639" y="382"/>
                      </a:cubicBezTo>
                      <a:cubicBezTo>
                        <a:pt x="25481" y="363"/>
                        <a:pt x="25333" y="305"/>
                        <a:pt x="25179" y="263"/>
                      </a:cubicBezTo>
                      <a:cubicBezTo>
                        <a:pt x="25095" y="237"/>
                        <a:pt x="25008" y="218"/>
                        <a:pt x="24918" y="215"/>
                      </a:cubicBezTo>
                      <a:cubicBezTo>
                        <a:pt x="24834" y="215"/>
                        <a:pt x="24757" y="237"/>
                        <a:pt x="24683" y="279"/>
                      </a:cubicBezTo>
                      <a:cubicBezTo>
                        <a:pt x="24673" y="283"/>
                        <a:pt x="24663" y="289"/>
                        <a:pt x="24654" y="295"/>
                      </a:cubicBezTo>
                      <a:cubicBezTo>
                        <a:pt x="24634" y="295"/>
                        <a:pt x="24615" y="292"/>
                        <a:pt x="24599" y="283"/>
                      </a:cubicBezTo>
                      <a:cubicBezTo>
                        <a:pt x="24573" y="263"/>
                        <a:pt x="24560" y="228"/>
                        <a:pt x="24548" y="199"/>
                      </a:cubicBezTo>
                      <a:cubicBezTo>
                        <a:pt x="24531" y="160"/>
                        <a:pt x="24509" y="131"/>
                        <a:pt x="24473" y="109"/>
                      </a:cubicBezTo>
                      <a:cubicBezTo>
                        <a:pt x="24415" y="73"/>
                        <a:pt x="24322" y="64"/>
                        <a:pt x="24309" y="147"/>
                      </a:cubicBezTo>
                      <a:cubicBezTo>
                        <a:pt x="24303" y="192"/>
                        <a:pt x="24319" y="241"/>
                        <a:pt x="24367" y="250"/>
                      </a:cubicBezTo>
                      <a:cubicBezTo>
                        <a:pt x="24390" y="257"/>
                        <a:pt x="24412" y="253"/>
                        <a:pt x="24432" y="244"/>
                      </a:cubicBezTo>
                      <a:cubicBezTo>
                        <a:pt x="24441" y="241"/>
                        <a:pt x="24448" y="237"/>
                        <a:pt x="24457" y="231"/>
                      </a:cubicBezTo>
                      <a:cubicBezTo>
                        <a:pt x="24457" y="228"/>
                        <a:pt x="24460" y="228"/>
                        <a:pt x="24460" y="228"/>
                      </a:cubicBezTo>
                      <a:cubicBezTo>
                        <a:pt x="24460" y="228"/>
                        <a:pt x="24464" y="231"/>
                        <a:pt x="24464" y="234"/>
                      </a:cubicBezTo>
                      <a:cubicBezTo>
                        <a:pt x="24467" y="237"/>
                        <a:pt x="24470" y="241"/>
                        <a:pt x="24470" y="247"/>
                      </a:cubicBezTo>
                      <a:cubicBezTo>
                        <a:pt x="24476" y="276"/>
                        <a:pt x="24464" y="308"/>
                        <a:pt x="24428" y="308"/>
                      </a:cubicBezTo>
                      <a:cubicBezTo>
                        <a:pt x="24403" y="312"/>
                        <a:pt x="24373" y="299"/>
                        <a:pt x="24351" y="283"/>
                      </a:cubicBezTo>
                      <a:cubicBezTo>
                        <a:pt x="24296" y="244"/>
                        <a:pt x="24283" y="180"/>
                        <a:pt x="24251" y="125"/>
                      </a:cubicBezTo>
                      <a:cubicBezTo>
                        <a:pt x="24222" y="73"/>
                        <a:pt x="24171" y="15"/>
                        <a:pt x="24109" y="6"/>
                      </a:cubicBezTo>
                      <a:cubicBezTo>
                        <a:pt x="24080" y="-1"/>
                        <a:pt x="24051" y="6"/>
                        <a:pt x="24029" y="22"/>
                      </a:cubicBezTo>
                      <a:cubicBezTo>
                        <a:pt x="24016" y="32"/>
                        <a:pt x="24003" y="44"/>
                        <a:pt x="23997" y="60"/>
                      </a:cubicBezTo>
                      <a:cubicBezTo>
                        <a:pt x="23994" y="73"/>
                        <a:pt x="23990" y="89"/>
                        <a:pt x="23987" y="105"/>
                      </a:cubicBezTo>
                      <a:cubicBezTo>
                        <a:pt x="23939" y="96"/>
                        <a:pt x="23891" y="102"/>
                        <a:pt x="23855" y="141"/>
                      </a:cubicBezTo>
                      <a:cubicBezTo>
                        <a:pt x="23832" y="167"/>
                        <a:pt x="23826" y="192"/>
                        <a:pt x="23823" y="225"/>
                      </a:cubicBezTo>
                      <a:cubicBezTo>
                        <a:pt x="23823" y="244"/>
                        <a:pt x="23816" y="253"/>
                        <a:pt x="23800" y="263"/>
                      </a:cubicBezTo>
                      <a:cubicBezTo>
                        <a:pt x="23791" y="270"/>
                        <a:pt x="23778" y="279"/>
                        <a:pt x="23765" y="286"/>
                      </a:cubicBezTo>
                      <a:cubicBezTo>
                        <a:pt x="23736" y="308"/>
                        <a:pt x="23720" y="347"/>
                        <a:pt x="23716" y="382"/>
                      </a:cubicBezTo>
                      <a:cubicBezTo>
                        <a:pt x="23559" y="363"/>
                        <a:pt x="23410" y="305"/>
                        <a:pt x="23256" y="263"/>
                      </a:cubicBezTo>
                      <a:cubicBezTo>
                        <a:pt x="23172" y="237"/>
                        <a:pt x="23085" y="218"/>
                        <a:pt x="22995" y="215"/>
                      </a:cubicBezTo>
                      <a:cubicBezTo>
                        <a:pt x="22911" y="215"/>
                        <a:pt x="22834" y="237"/>
                        <a:pt x="22760" y="279"/>
                      </a:cubicBezTo>
                      <a:cubicBezTo>
                        <a:pt x="22750" y="283"/>
                        <a:pt x="22741" y="289"/>
                        <a:pt x="22731" y="295"/>
                      </a:cubicBezTo>
                      <a:cubicBezTo>
                        <a:pt x="22712" y="295"/>
                        <a:pt x="22692" y="292"/>
                        <a:pt x="22676" y="283"/>
                      </a:cubicBezTo>
                      <a:cubicBezTo>
                        <a:pt x="22650" y="263"/>
                        <a:pt x="22637" y="228"/>
                        <a:pt x="22625" y="199"/>
                      </a:cubicBezTo>
                      <a:cubicBezTo>
                        <a:pt x="22609" y="160"/>
                        <a:pt x="22586" y="131"/>
                        <a:pt x="22551" y="109"/>
                      </a:cubicBezTo>
                      <a:cubicBezTo>
                        <a:pt x="22493" y="73"/>
                        <a:pt x="22399" y="64"/>
                        <a:pt x="22386" y="147"/>
                      </a:cubicBezTo>
                      <a:cubicBezTo>
                        <a:pt x="22380" y="192"/>
                        <a:pt x="22396" y="241"/>
                        <a:pt x="22444" y="250"/>
                      </a:cubicBezTo>
                      <a:cubicBezTo>
                        <a:pt x="22467" y="257"/>
                        <a:pt x="22489" y="253"/>
                        <a:pt x="22509" y="244"/>
                      </a:cubicBezTo>
                      <a:cubicBezTo>
                        <a:pt x="22518" y="241"/>
                        <a:pt x="22525" y="237"/>
                        <a:pt x="22535" y="231"/>
                      </a:cubicBezTo>
                      <a:cubicBezTo>
                        <a:pt x="22535" y="228"/>
                        <a:pt x="22538" y="228"/>
                        <a:pt x="22538" y="228"/>
                      </a:cubicBezTo>
                      <a:cubicBezTo>
                        <a:pt x="22538" y="228"/>
                        <a:pt x="22541" y="231"/>
                        <a:pt x="22541" y="234"/>
                      </a:cubicBezTo>
                      <a:cubicBezTo>
                        <a:pt x="22544" y="237"/>
                        <a:pt x="22548" y="241"/>
                        <a:pt x="22548" y="247"/>
                      </a:cubicBezTo>
                      <a:cubicBezTo>
                        <a:pt x="22554" y="276"/>
                        <a:pt x="22541" y="308"/>
                        <a:pt x="22505" y="308"/>
                      </a:cubicBezTo>
                      <a:cubicBezTo>
                        <a:pt x="22480" y="312"/>
                        <a:pt x="22451" y="299"/>
                        <a:pt x="22428" y="283"/>
                      </a:cubicBezTo>
                      <a:cubicBezTo>
                        <a:pt x="22373" y="244"/>
                        <a:pt x="22361" y="180"/>
                        <a:pt x="22328" y="125"/>
                      </a:cubicBezTo>
                      <a:cubicBezTo>
                        <a:pt x="22300" y="73"/>
                        <a:pt x="22248" y="15"/>
                        <a:pt x="22187" y="6"/>
                      </a:cubicBezTo>
                      <a:cubicBezTo>
                        <a:pt x="22158" y="-1"/>
                        <a:pt x="22129" y="6"/>
                        <a:pt x="22106" y="22"/>
                      </a:cubicBezTo>
                      <a:cubicBezTo>
                        <a:pt x="22093" y="32"/>
                        <a:pt x="22080" y="44"/>
                        <a:pt x="22074" y="60"/>
                      </a:cubicBezTo>
                      <a:cubicBezTo>
                        <a:pt x="22071" y="73"/>
                        <a:pt x="22068" y="89"/>
                        <a:pt x="22064" y="105"/>
                      </a:cubicBezTo>
                      <a:cubicBezTo>
                        <a:pt x="22016" y="96"/>
                        <a:pt x="21968" y="102"/>
                        <a:pt x="21932" y="141"/>
                      </a:cubicBezTo>
                      <a:cubicBezTo>
                        <a:pt x="21910" y="167"/>
                        <a:pt x="21903" y="192"/>
                        <a:pt x="21900" y="225"/>
                      </a:cubicBezTo>
                      <a:cubicBezTo>
                        <a:pt x="21900" y="244"/>
                        <a:pt x="21894" y="253"/>
                        <a:pt x="21878" y="263"/>
                      </a:cubicBezTo>
                      <a:cubicBezTo>
                        <a:pt x="21868" y="270"/>
                        <a:pt x="21855" y="279"/>
                        <a:pt x="21842" y="286"/>
                      </a:cubicBezTo>
                      <a:cubicBezTo>
                        <a:pt x="21813" y="308"/>
                        <a:pt x="21797" y="347"/>
                        <a:pt x="21794" y="382"/>
                      </a:cubicBezTo>
                      <a:cubicBezTo>
                        <a:pt x="21636" y="363"/>
                        <a:pt x="21488" y="305"/>
                        <a:pt x="21333" y="263"/>
                      </a:cubicBezTo>
                      <a:cubicBezTo>
                        <a:pt x="21250" y="237"/>
                        <a:pt x="21163" y="218"/>
                        <a:pt x="21072" y="215"/>
                      </a:cubicBezTo>
                      <a:cubicBezTo>
                        <a:pt x="20989" y="215"/>
                        <a:pt x="20911" y="237"/>
                        <a:pt x="20837" y="279"/>
                      </a:cubicBezTo>
                      <a:cubicBezTo>
                        <a:pt x="20828" y="283"/>
                        <a:pt x="20818" y="289"/>
                        <a:pt x="20808" y="295"/>
                      </a:cubicBezTo>
                      <a:cubicBezTo>
                        <a:pt x="20789" y="295"/>
                        <a:pt x="20770" y="292"/>
                        <a:pt x="20754" y="283"/>
                      </a:cubicBezTo>
                      <a:cubicBezTo>
                        <a:pt x="20728" y="263"/>
                        <a:pt x="20715" y="228"/>
                        <a:pt x="20702" y="199"/>
                      </a:cubicBezTo>
                      <a:cubicBezTo>
                        <a:pt x="20686" y="160"/>
                        <a:pt x="20663" y="131"/>
                        <a:pt x="20628" y="109"/>
                      </a:cubicBezTo>
                      <a:cubicBezTo>
                        <a:pt x="20570" y="73"/>
                        <a:pt x="20477" y="64"/>
                        <a:pt x="20464" y="147"/>
                      </a:cubicBezTo>
                      <a:cubicBezTo>
                        <a:pt x="20457" y="192"/>
                        <a:pt x="20473" y="241"/>
                        <a:pt x="20522" y="250"/>
                      </a:cubicBezTo>
                      <a:cubicBezTo>
                        <a:pt x="20541" y="257"/>
                        <a:pt x="20564" y="253"/>
                        <a:pt x="20586" y="244"/>
                      </a:cubicBezTo>
                      <a:cubicBezTo>
                        <a:pt x="20596" y="241"/>
                        <a:pt x="20602" y="237"/>
                        <a:pt x="20612" y="231"/>
                      </a:cubicBezTo>
                      <a:cubicBezTo>
                        <a:pt x="20612" y="228"/>
                        <a:pt x="20615" y="228"/>
                        <a:pt x="20615" y="228"/>
                      </a:cubicBezTo>
                      <a:cubicBezTo>
                        <a:pt x="20615" y="228"/>
                        <a:pt x="20618" y="231"/>
                        <a:pt x="20618" y="234"/>
                      </a:cubicBezTo>
                      <a:cubicBezTo>
                        <a:pt x="20622" y="237"/>
                        <a:pt x="20625" y="241"/>
                        <a:pt x="20625" y="247"/>
                      </a:cubicBezTo>
                      <a:cubicBezTo>
                        <a:pt x="20631" y="276"/>
                        <a:pt x="20615" y="308"/>
                        <a:pt x="20583" y="308"/>
                      </a:cubicBezTo>
                      <a:cubicBezTo>
                        <a:pt x="20557" y="312"/>
                        <a:pt x="20528" y="299"/>
                        <a:pt x="20506" y="283"/>
                      </a:cubicBezTo>
                      <a:cubicBezTo>
                        <a:pt x="20451" y="244"/>
                        <a:pt x="20438" y="180"/>
                        <a:pt x="20406" y="125"/>
                      </a:cubicBezTo>
                      <a:cubicBezTo>
                        <a:pt x="20377" y="73"/>
                        <a:pt x="20325" y="15"/>
                        <a:pt x="20264" y="6"/>
                      </a:cubicBezTo>
                      <a:cubicBezTo>
                        <a:pt x="20235" y="-1"/>
                        <a:pt x="20206" y="6"/>
                        <a:pt x="20184" y="22"/>
                      </a:cubicBezTo>
                      <a:cubicBezTo>
                        <a:pt x="20171" y="32"/>
                        <a:pt x="20158" y="44"/>
                        <a:pt x="20151" y="60"/>
                      </a:cubicBezTo>
                      <a:cubicBezTo>
                        <a:pt x="20148" y="73"/>
                        <a:pt x="20145" y="89"/>
                        <a:pt x="20142" y="105"/>
                      </a:cubicBezTo>
                      <a:cubicBezTo>
                        <a:pt x="20093" y="96"/>
                        <a:pt x="20045" y="102"/>
                        <a:pt x="20009" y="141"/>
                      </a:cubicBezTo>
                      <a:cubicBezTo>
                        <a:pt x="19987" y="167"/>
                        <a:pt x="19981" y="192"/>
                        <a:pt x="19977" y="225"/>
                      </a:cubicBezTo>
                      <a:cubicBezTo>
                        <a:pt x="19977" y="244"/>
                        <a:pt x="19971" y="253"/>
                        <a:pt x="19955" y="263"/>
                      </a:cubicBezTo>
                      <a:cubicBezTo>
                        <a:pt x="19945" y="270"/>
                        <a:pt x="19932" y="279"/>
                        <a:pt x="19920" y="286"/>
                      </a:cubicBezTo>
                      <a:cubicBezTo>
                        <a:pt x="19890" y="308"/>
                        <a:pt x="19874" y="347"/>
                        <a:pt x="19871" y="382"/>
                      </a:cubicBezTo>
                      <a:cubicBezTo>
                        <a:pt x="19713" y="363"/>
                        <a:pt x="19565" y="305"/>
                        <a:pt x="19411" y="263"/>
                      </a:cubicBezTo>
                      <a:cubicBezTo>
                        <a:pt x="19327" y="237"/>
                        <a:pt x="19240" y="218"/>
                        <a:pt x="19150" y="215"/>
                      </a:cubicBezTo>
                      <a:cubicBezTo>
                        <a:pt x="19066" y="215"/>
                        <a:pt x="18989" y="237"/>
                        <a:pt x="18915" y="279"/>
                      </a:cubicBezTo>
                      <a:cubicBezTo>
                        <a:pt x="18905" y="283"/>
                        <a:pt x="18895" y="289"/>
                        <a:pt x="18886" y="295"/>
                      </a:cubicBezTo>
                      <a:cubicBezTo>
                        <a:pt x="18866" y="295"/>
                        <a:pt x="18847" y="292"/>
                        <a:pt x="18831" y="283"/>
                      </a:cubicBezTo>
                      <a:cubicBezTo>
                        <a:pt x="18805" y="263"/>
                        <a:pt x="18792" y="228"/>
                        <a:pt x="18779" y="199"/>
                      </a:cubicBezTo>
                      <a:cubicBezTo>
                        <a:pt x="18763" y="160"/>
                        <a:pt x="18741" y="131"/>
                        <a:pt x="18705" y="109"/>
                      </a:cubicBezTo>
                      <a:cubicBezTo>
                        <a:pt x="18647" y="73"/>
                        <a:pt x="18554" y="64"/>
                        <a:pt x="18541" y="147"/>
                      </a:cubicBezTo>
                      <a:cubicBezTo>
                        <a:pt x="18535" y="192"/>
                        <a:pt x="18551" y="241"/>
                        <a:pt x="18599" y="250"/>
                      </a:cubicBezTo>
                      <a:cubicBezTo>
                        <a:pt x="18618" y="257"/>
                        <a:pt x="18641" y="253"/>
                        <a:pt x="18663" y="244"/>
                      </a:cubicBezTo>
                      <a:cubicBezTo>
                        <a:pt x="18673" y="241"/>
                        <a:pt x="18679" y="237"/>
                        <a:pt x="18689" y="231"/>
                      </a:cubicBezTo>
                      <a:cubicBezTo>
                        <a:pt x="18689" y="228"/>
                        <a:pt x="18692" y="228"/>
                        <a:pt x="18692" y="228"/>
                      </a:cubicBezTo>
                      <a:cubicBezTo>
                        <a:pt x="18692" y="228"/>
                        <a:pt x="18696" y="231"/>
                        <a:pt x="18696" y="234"/>
                      </a:cubicBezTo>
                      <a:cubicBezTo>
                        <a:pt x="18699" y="237"/>
                        <a:pt x="18702" y="241"/>
                        <a:pt x="18702" y="247"/>
                      </a:cubicBezTo>
                      <a:cubicBezTo>
                        <a:pt x="18708" y="276"/>
                        <a:pt x="18692" y="308"/>
                        <a:pt x="18660" y="308"/>
                      </a:cubicBezTo>
                      <a:cubicBezTo>
                        <a:pt x="18635" y="312"/>
                        <a:pt x="18606" y="299"/>
                        <a:pt x="18583" y="283"/>
                      </a:cubicBezTo>
                      <a:cubicBezTo>
                        <a:pt x="18528" y="244"/>
                        <a:pt x="18515" y="180"/>
                        <a:pt x="18483" y="125"/>
                      </a:cubicBezTo>
                      <a:cubicBezTo>
                        <a:pt x="18454" y="73"/>
                        <a:pt x="18403" y="15"/>
                        <a:pt x="18342" y="6"/>
                      </a:cubicBezTo>
                      <a:cubicBezTo>
                        <a:pt x="18312" y="-1"/>
                        <a:pt x="18283" y="6"/>
                        <a:pt x="18261" y="22"/>
                      </a:cubicBezTo>
                      <a:cubicBezTo>
                        <a:pt x="18248" y="32"/>
                        <a:pt x="18235" y="44"/>
                        <a:pt x="18229" y="60"/>
                      </a:cubicBezTo>
                      <a:cubicBezTo>
                        <a:pt x="18226" y="73"/>
                        <a:pt x="18222" y="89"/>
                        <a:pt x="18219" y="105"/>
                      </a:cubicBezTo>
                      <a:cubicBezTo>
                        <a:pt x="18171" y="96"/>
                        <a:pt x="18122" y="102"/>
                        <a:pt x="18087" y="141"/>
                      </a:cubicBezTo>
                      <a:cubicBezTo>
                        <a:pt x="18064" y="167"/>
                        <a:pt x="18058" y="192"/>
                        <a:pt x="18055" y="225"/>
                      </a:cubicBezTo>
                      <a:cubicBezTo>
                        <a:pt x="18055" y="244"/>
                        <a:pt x="18048" y="253"/>
                        <a:pt x="18032" y="263"/>
                      </a:cubicBezTo>
                      <a:cubicBezTo>
                        <a:pt x="18022" y="270"/>
                        <a:pt x="18010" y="279"/>
                        <a:pt x="17997" y="286"/>
                      </a:cubicBezTo>
                      <a:cubicBezTo>
                        <a:pt x="17968" y="308"/>
                        <a:pt x="17952" y="347"/>
                        <a:pt x="17949" y="382"/>
                      </a:cubicBezTo>
                      <a:cubicBezTo>
                        <a:pt x="17791" y="363"/>
                        <a:pt x="17642" y="305"/>
                        <a:pt x="17488" y="263"/>
                      </a:cubicBezTo>
                      <a:cubicBezTo>
                        <a:pt x="17404" y="237"/>
                        <a:pt x="17317" y="218"/>
                        <a:pt x="17227" y="215"/>
                      </a:cubicBezTo>
                      <a:cubicBezTo>
                        <a:pt x="17143" y="215"/>
                        <a:pt x="17063" y="237"/>
                        <a:pt x="16992" y="279"/>
                      </a:cubicBezTo>
                      <a:cubicBezTo>
                        <a:pt x="16982" y="283"/>
                        <a:pt x="16973" y="289"/>
                        <a:pt x="16963" y="295"/>
                      </a:cubicBezTo>
                      <a:cubicBezTo>
                        <a:pt x="16944" y="295"/>
                        <a:pt x="16924" y="292"/>
                        <a:pt x="16908" y="283"/>
                      </a:cubicBezTo>
                      <a:cubicBezTo>
                        <a:pt x="16883" y="263"/>
                        <a:pt x="16870" y="228"/>
                        <a:pt x="16857" y="199"/>
                      </a:cubicBezTo>
                      <a:cubicBezTo>
                        <a:pt x="16840" y="160"/>
                        <a:pt x="16818" y="131"/>
                        <a:pt x="16783" y="109"/>
                      </a:cubicBezTo>
                      <a:cubicBezTo>
                        <a:pt x="16725" y="73"/>
                        <a:pt x="16631" y="64"/>
                        <a:pt x="16618" y="147"/>
                      </a:cubicBezTo>
                      <a:cubicBezTo>
                        <a:pt x="16612" y="192"/>
                        <a:pt x="16628" y="241"/>
                        <a:pt x="16676" y="250"/>
                      </a:cubicBezTo>
                      <a:cubicBezTo>
                        <a:pt x="16696" y="257"/>
                        <a:pt x="16718" y="253"/>
                        <a:pt x="16741" y="244"/>
                      </a:cubicBezTo>
                      <a:cubicBezTo>
                        <a:pt x="16751" y="241"/>
                        <a:pt x="16757" y="237"/>
                        <a:pt x="16767" y="231"/>
                      </a:cubicBezTo>
                      <a:cubicBezTo>
                        <a:pt x="16767" y="228"/>
                        <a:pt x="16770" y="228"/>
                        <a:pt x="16770" y="228"/>
                      </a:cubicBezTo>
                      <a:cubicBezTo>
                        <a:pt x="16770" y="228"/>
                        <a:pt x="16773" y="231"/>
                        <a:pt x="16773" y="234"/>
                      </a:cubicBezTo>
                      <a:cubicBezTo>
                        <a:pt x="16776" y="237"/>
                        <a:pt x="16780" y="241"/>
                        <a:pt x="16780" y="247"/>
                      </a:cubicBezTo>
                      <a:cubicBezTo>
                        <a:pt x="16786" y="276"/>
                        <a:pt x="16770" y="308"/>
                        <a:pt x="16738" y="308"/>
                      </a:cubicBezTo>
                      <a:cubicBezTo>
                        <a:pt x="16712" y="312"/>
                        <a:pt x="16683" y="299"/>
                        <a:pt x="16660" y="283"/>
                      </a:cubicBezTo>
                      <a:cubicBezTo>
                        <a:pt x="16605" y="244"/>
                        <a:pt x="16593" y="180"/>
                        <a:pt x="16560" y="125"/>
                      </a:cubicBezTo>
                      <a:cubicBezTo>
                        <a:pt x="16531" y="73"/>
                        <a:pt x="16480" y="15"/>
                        <a:pt x="16419" y="6"/>
                      </a:cubicBezTo>
                      <a:cubicBezTo>
                        <a:pt x="16390" y="-1"/>
                        <a:pt x="16361" y="6"/>
                        <a:pt x="16338" y="22"/>
                      </a:cubicBezTo>
                      <a:cubicBezTo>
                        <a:pt x="16325" y="32"/>
                        <a:pt x="16312" y="44"/>
                        <a:pt x="16306" y="60"/>
                      </a:cubicBezTo>
                      <a:cubicBezTo>
                        <a:pt x="16303" y="73"/>
                        <a:pt x="16299" y="89"/>
                        <a:pt x="16296" y="105"/>
                      </a:cubicBezTo>
                      <a:cubicBezTo>
                        <a:pt x="16248" y="96"/>
                        <a:pt x="16200" y="102"/>
                        <a:pt x="16164" y="141"/>
                      </a:cubicBezTo>
                      <a:cubicBezTo>
                        <a:pt x="16142" y="167"/>
                        <a:pt x="16135" y="192"/>
                        <a:pt x="16132" y="225"/>
                      </a:cubicBezTo>
                      <a:cubicBezTo>
                        <a:pt x="16132" y="244"/>
                        <a:pt x="16126" y="253"/>
                        <a:pt x="16110" y="263"/>
                      </a:cubicBezTo>
                      <a:cubicBezTo>
                        <a:pt x="16100" y="270"/>
                        <a:pt x="16087" y="279"/>
                        <a:pt x="16074" y="286"/>
                      </a:cubicBezTo>
                      <a:cubicBezTo>
                        <a:pt x="16045" y="308"/>
                        <a:pt x="16029" y="347"/>
                        <a:pt x="16026" y="382"/>
                      </a:cubicBezTo>
                      <a:cubicBezTo>
                        <a:pt x="15868" y="363"/>
                        <a:pt x="15720" y="305"/>
                        <a:pt x="15565" y="263"/>
                      </a:cubicBezTo>
                      <a:cubicBezTo>
                        <a:pt x="15482" y="237"/>
                        <a:pt x="15394" y="218"/>
                        <a:pt x="15304" y="215"/>
                      </a:cubicBezTo>
                      <a:cubicBezTo>
                        <a:pt x="15221" y="215"/>
                        <a:pt x="15140" y="237"/>
                        <a:pt x="15069" y="279"/>
                      </a:cubicBezTo>
                      <a:cubicBezTo>
                        <a:pt x="15060" y="283"/>
                        <a:pt x="15050" y="289"/>
                        <a:pt x="15040" y="295"/>
                      </a:cubicBezTo>
                      <a:cubicBezTo>
                        <a:pt x="15021" y="295"/>
                        <a:pt x="15002" y="292"/>
                        <a:pt x="14985" y="283"/>
                      </a:cubicBezTo>
                      <a:cubicBezTo>
                        <a:pt x="14960" y="263"/>
                        <a:pt x="14947" y="228"/>
                        <a:pt x="14934" y="199"/>
                      </a:cubicBezTo>
                      <a:cubicBezTo>
                        <a:pt x="14918" y="160"/>
                        <a:pt x="14895" y="131"/>
                        <a:pt x="14860" y="109"/>
                      </a:cubicBezTo>
                      <a:cubicBezTo>
                        <a:pt x="14802" y="73"/>
                        <a:pt x="14709" y="64"/>
                        <a:pt x="14696" y="147"/>
                      </a:cubicBezTo>
                      <a:cubicBezTo>
                        <a:pt x="14689" y="192"/>
                        <a:pt x="14705" y="241"/>
                        <a:pt x="14754" y="250"/>
                      </a:cubicBezTo>
                      <a:cubicBezTo>
                        <a:pt x="14773" y="257"/>
                        <a:pt x="14796" y="253"/>
                        <a:pt x="14818" y="244"/>
                      </a:cubicBezTo>
                      <a:cubicBezTo>
                        <a:pt x="14828" y="241"/>
                        <a:pt x="14834" y="237"/>
                        <a:pt x="14844" y="231"/>
                      </a:cubicBezTo>
                      <a:cubicBezTo>
                        <a:pt x="14844" y="228"/>
                        <a:pt x="14844" y="228"/>
                        <a:pt x="14847" y="228"/>
                      </a:cubicBezTo>
                      <a:cubicBezTo>
                        <a:pt x="14847" y="228"/>
                        <a:pt x="14850" y="231"/>
                        <a:pt x="14850" y="234"/>
                      </a:cubicBezTo>
                      <a:cubicBezTo>
                        <a:pt x="14853" y="237"/>
                        <a:pt x="14857" y="241"/>
                        <a:pt x="14857" y="247"/>
                      </a:cubicBezTo>
                      <a:cubicBezTo>
                        <a:pt x="14863" y="276"/>
                        <a:pt x="14847" y="308"/>
                        <a:pt x="14815" y="308"/>
                      </a:cubicBezTo>
                      <a:cubicBezTo>
                        <a:pt x="14789" y="312"/>
                        <a:pt x="14760" y="299"/>
                        <a:pt x="14737" y="283"/>
                      </a:cubicBezTo>
                      <a:cubicBezTo>
                        <a:pt x="14683" y="244"/>
                        <a:pt x="14670" y="180"/>
                        <a:pt x="14638" y="125"/>
                      </a:cubicBezTo>
                      <a:cubicBezTo>
                        <a:pt x="14609" y="73"/>
                        <a:pt x="14557" y="15"/>
                        <a:pt x="14496" y="6"/>
                      </a:cubicBezTo>
                      <a:cubicBezTo>
                        <a:pt x="14467" y="-1"/>
                        <a:pt x="14438" y="6"/>
                        <a:pt x="14416" y="22"/>
                      </a:cubicBezTo>
                      <a:cubicBezTo>
                        <a:pt x="14403" y="32"/>
                        <a:pt x="14390" y="44"/>
                        <a:pt x="14383" y="60"/>
                      </a:cubicBezTo>
                      <a:cubicBezTo>
                        <a:pt x="14380" y="73"/>
                        <a:pt x="14377" y="89"/>
                        <a:pt x="14374" y="105"/>
                      </a:cubicBezTo>
                      <a:cubicBezTo>
                        <a:pt x="14325" y="96"/>
                        <a:pt x="14274" y="102"/>
                        <a:pt x="14242" y="141"/>
                      </a:cubicBezTo>
                      <a:cubicBezTo>
                        <a:pt x="14219" y="167"/>
                        <a:pt x="14212" y="192"/>
                        <a:pt x="14209" y="225"/>
                      </a:cubicBezTo>
                      <a:cubicBezTo>
                        <a:pt x="14209" y="244"/>
                        <a:pt x="14203" y="253"/>
                        <a:pt x="14187" y="263"/>
                      </a:cubicBezTo>
                      <a:cubicBezTo>
                        <a:pt x="14177" y="270"/>
                        <a:pt x="14164" y="279"/>
                        <a:pt x="14152" y="286"/>
                      </a:cubicBezTo>
                      <a:cubicBezTo>
                        <a:pt x="14123" y="308"/>
                        <a:pt x="14106" y="344"/>
                        <a:pt x="14103" y="382"/>
                      </a:cubicBezTo>
                      <a:cubicBezTo>
                        <a:pt x="13943" y="363"/>
                        <a:pt x="13792" y="305"/>
                        <a:pt x="13637" y="260"/>
                      </a:cubicBezTo>
                      <a:cubicBezTo>
                        <a:pt x="13550" y="234"/>
                        <a:pt x="13463" y="215"/>
                        <a:pt x="13373" y="212"/>
                      </a:cubicBezTo>
                      <a:cubicBezTo>
                        <a:pt x="13292" y="212"/>
                        <a:pt x="13212" y="234"/>
                        <a:pt x="13138" y="276"/>
                      </a:cubicBezTo>
                      <a:cubicBezTo>
                        <a:pt x="13128" y="279"/>
                        <a:pt x="13119" y="286"/>
                        <a:pt x="13109" y="292"/>
                      </a:cubicBezTo>
                      <a:cubicBezTo>
                        <a:pt x="13090" y="292"/>
                        <a:pt x="13070" y="289"/>
                        <a:pt x="13054" y="279"/>
                      </a:cubicBezTo>
                      <a:cubicBezTo>
                        <a:pt x="13028" y="260"/>
                        <a:pt x="13015" y="228"/>
                        <a:pt x="13006" y="196"/>
                      </a:cubicBezTo>
                      <a:cubicBezTo>
                        <a:pt x="12990" y="157"/>
                        <a:pt x="12967" y="128"/>
                        <a:pt x="12929" y="105"/>
                      </a:cubicBezTo>
                      <a:cubicBezTo>
                        <a:pt x="12874" y="73"/>
                        <a:pt x="12780" y="60"/>
                        <a:pt x="12767" y="144"/>
                      </a:cubicBezTo>
                      <a:cubicBezTo>
                        <a:pt x="12761" y="189"/>
                        <a:pt x="12774" y="237"/>
                        <a:pt x="12822" y="247"/>
                      </a:cubicBezTo>
                      <a:cubicBezTo>
                        <a:pt x="12845" y="253"/>
                        <a:pt x="12867" y="250"/>
                        <a:pt x="12887" y="241"/>
                      </a:cubicBezTo>
                      <a:cubicBezTo>
                        <a:pt x="12896" y="237"/>
                        <a:pt x="12906" y="234"/>
                        <a:pt x="12912" y="228"/>
                      </a:cubicBezTo>
                      <a:cubicBezTo>
                        <a:pt x="12912" y="225"/>
                        <a:pt x="12916" y="225"/>
                        <a:pt x="12916" y="225"/>
                      </a:cubicBezTo>
                      <a:cubicBezTo>
                        <a:pt x="12919" y="228"/>
                        <a:pt x="12919" y="228"/>
                        <a:pt x="12922" y="231"/>
                      </a:cubicBezTo>
                      <a:cubicBezTo>
                        <a:pt x="12922" y="234"/>
                        <a:pt x="12925" y="237"/>
                        <a:pt x="12925" y="244"/>
                      </a:cubicBezTo>
                      <a:cubicBezTo>
                        <a:pt x="12935" y="273"/>
                        <a:pt x="12919" y="305"/>
                        <a:pt x="12883" y="308"/>
                      </a:cubicBezTo>
                      <a:cubicBezTo>
                        <a:pt x="12858" y="308"/>
                        <a:pt x="12829" y="295"/>
                        <a:pt x="12810" y="279"/>
                      </a:cubicBezTo>
                      <a:cubicBezTo>
                        <a:pt x="12751" y="241"/>
                        <a:pt x="12739" y="176"/>
                        <a:pt x="12706" y="121"/>
                      </a:cubicBezTo>
                      <a:cubicBezTo>
                        <a:pt x="12678" y="70"/>
                        <a:pt x="12626" y="12"/>
                        <a:pt x="12565" y="2"/>
                      </a:cubicBezTo>
                      <a:cubicBezTo>
                        <a:pt x="12539" y="-4"/>
                        <a:pt x="12507" y="2"/>
                        <a:pt x="12484" y="19"/>
                      </a:cubicBezTo>
                      <a:cubicBezTo>
                        <a:pt x="12471" y="28"/>
                        <a:pt x="12462" y="41"/>
                        <a:pt x="12455" y="57"/>
                      </a:cubicBezTo>
                      <a:cubicBezTo>
                        <a:pt x="12449" y="70"/>
                        <a:pt x="12449" y="86"/>
                        <a:pt x="12446" y="102"/>
                      </a:cubicBezTo>
                      <a:cubicBezTo>
                        <a:pt x="12394" y="93"/>
                        <a:pt x="12346" y="99"/>
                        <a:pt x="12310" y="141"/>
                      </a:cubicBezTo>
                      <a:cubicBezTo>
                        <a:pt x="12288" y="164"/>
                        <a:pt x="12285" y="189"/>
                        <a:pt x="12281" y="221"/>
                      </a:cubicBezTo>
                      <a:cubicBezTo>
                        <a:pt x="12278" y="241"/>
                        <a:pt x="12272" y="250"/>
                        <a:pt x="12259" y="260"/>
                      </a:cubicBezTo>
                      <a:cubicBezTo>
                        <a:pt x="12246" y="266"/>
                        <a:pt x="12233" y="276"/>
                        <a:pt x="12220" y="283"/>
                      </a:cubicBezTo>
                      <a:cubicBezTo>
                        <a:pt x="12191" y="305"/>
                        <a:pt x="12175" y="344"/>
                        <a:pt x="12172" y="379"/>
                      </a:cubicBezTo>
                      <a:cubicBezTo>
                        <a:pt x="12014" y="360"/>
                        <a:pt x="11866" y="302"/>
                        <a:pt x="11714" y="260"/>
                      </a:cubicBezTo>
                      <a:cubicBezTo>
                        <a:pt x="11628" y="234"/>
                        <a:pt x="11541" y="215"/>
                        <a:pt x="11450" y="212"/>
                      </a:cubicBezTo>
                      <a:cubicBezTo>
                        <a:pt x="11370" y="212"/>
                        <a:pt x="11289" y="234"/>
                        <a:pt x="11215" y="276"/>
                      </a:cubicBezTo>
                      <a:cubicBezTo>
                        <a:pt x="11206" y="279"/>
                        <a:pt x="11196" y="286"/>
                        <a:pt x="11186" y="292"/>
                      </a:cubicBezTo>
                      <a:cubicBezTo>
                        <a:pt x="11167" y="292"/>
                        <a:pt x="11148" y="289"/>
                        <a:pt x="11132" y="279"/>
                      </a:cubicBezTo>
                      <a:cubicBezTo>
                        <a:pt x="11106" y="260"/>
                        <a:pt x="11093" y="228"/>
                        <a:pt x="11080" y="196"/>
                      </a:cubicBezTo>
                      <a:cubicBezTo>
                        <a:pt x="11067" y="157"/>
                        <a:pt x="11044" y="128"/>
                        <a:pt x="11006" y="105"/>
                      </a:cubicBezTo>
                      <a:cubicBezTo>
                        <a:pt x="10951" y="73"/>
                        <a:pt x="10855" y="60"/>
                        <a:pt x="10845" y="144"/>
                      </a:cubicBezTo>
                      <a:cubicBezTo>
                        <a:pt x="10839" y="189"/>
                        <a:pt x="10851" y="237"/>
                        <a:pt x="10900" y="247"/>
                      </a:cubicBezTo>
                      <a:cubicBezTo>
                        <a:pt x="10922" y="253"/>
                        <a:pt x="10945" y="250"/>
                        <a:pt x="10964" y="241"/>
                      </a:cubicBezTo>
                      <a:cubicBezTo>
                        <a:pt x="10974" y="237"/>
                        <a:pt x="10984" y="234"/>
                        <a:pt x="10990" y="228"/>
                      </a:cubicBezTo>
                      <a:cubicBezTo>
                        <a:pt x="10990" y="225"/>
                        <a:pt x="10993" y="225"/>
                        <a:pt x="10993" y="225"/>
                      </a:cubicBezTo>
                      <a:cubicBezTo>
                        <a:pt x="10996" y="228"/>
                        <a:pt x="10996" y="228"/>
                        <a:pt x="11000" y="231"/>
                      </a:cubicBezTo>
                      <a:cubicBezTo>
                        <a:pt x="11000" y="234"/>
                        <a:pt x="11003" y="237"/>
                        <a:pt x="11003" y="244"/>
                      </a:cubicBezTo>
                      <a:cubicBezTo>
                        <a:pt x="11012" y="273"/>
                        <a:pt x="10996" y="305"/>
                        <a:pt x="10961" y="308"/>
                      </a:cubicBezTo>
                      <a:cubicBezTo>
                        <a:pt x="10935" y="308"/>
                        <a:pt x="10906" y="295"/>
                        <a:pt x="10887" y="279"/>
                      </a:cubicBezTo>
                      <a:cubicBezTo>
                        <a:pt x="10829" y="241"/>
                        <a:pt x="10816" y="176"/>
                        <a:pt x="10784" y="121"/>
                      </a:cubicBezTo>
                      <a:cubicBezTo>
                        <a:pt x="10755" y="70"/>
                        <a:pt x="10703" y="12"/>
                        <a:pt x="10642" y="2"/>
                      </a:cubicBezTo>
                      <a:cubicBezTo>
                        <a:pt x="10616" y="-4"/>
                        <a:pt x="10584" y="2"/>
                        <a:pt x="10562" y="19"/>
                      </a:cubicBezTo>
                      <a:cubicBezTo>
                        <a:pt x="10549" y="28"/>
                        <a:pt x="10539" y="41"/>
                        <a:pt x="10532" y="57"/>
                      </a:cubicBezTo>
                      <a:cubicBezTo>
                        <a:pt x="10526" y="70"/>
                        <a:pt x="10526" y="86"/>
                        <a:pt x="10523" y="102"/>
                      </a:cubicBezTo>
                      <a:cubicBezTo>
                        <a:pt x="10471" y="93"/>
                        <a:pt x="10423" y="99"/>
                        <a:pt x="10387" y="141"/>
                      </a:cubicBezTo>
                      <a:cubicBezTo>
                        <a:pt x="10365" y="164"/>
                        <a:pt x="10362" y="189"/>
                        <a:pt x="10359" y="221"/>
                      </a:cubicBezTo>
                      <a:cubicBezTo>
                        <a:pt x="10355" y="241"/>
                        <a:pt x="10349" y="250"/>
                        <a:pt x="10336" y="260"/>
                      </a:cubicBezTo>
                      <a:cubicBezTo>
                        <a:pt x="10323" y="266"/>
                        <a:pt x="10310" y="276"/>
                        <a:pt x="10298" y="283"/>
                      </a:cubicBezTo>
                      <a:cubicBezTo>
                        <a:pt x="10268" y="305"/>
                        <a:pt x="10252" y="344"/>
                        <a:pt x="10249" y="379"/>
                      </a:cubicBezTo>
                      <a:cubicBezTo>
                        <a:pt x="10091" y="360"/>
                        <a:pt x="9943" y="302"/>
                        <a:pt x="9792" y="260"/>
                      </a:cubicBezTo>
                      <a:cubicBezTo>
                        <a:pt x="9705" y="234"/>
                        <a:pt x="9618" y="215"/>
                        <a:pt x="9528" y="212"/>
                      </a:cubicBezTo>
                      <a:cubicBezTo>
                        <a:pt x="9447" y="212"/>
                        <a:pt x="9367" y="234"/>
                        <a:pt x="9293" y="276"/>
                      </a:cubicBezTo>
                      <a:cubicBezTo>
                        <a:pt x="9283" y="279"/>
                        <a:pt x="9273" y="286"/>
                        <a:pt x="9264" y="292"/>
                      </a:cubicBezTo>
                      <a:cubicBezTo>
                        <a:pt x="9244" y="292"/>
                        <a:pt x="9225" y="289"/>
                        <a:pt x="9209" y="279"/>
                      </a:cubicBezTo>
                      <a:cubicBezTo>
                        <a:pt x="9183" y="260"/>
                        <a:pt x="9170" y="228"/>
                        <a:pt x="9157" y="196"/>
                      </a:cubicBezTo>
                      <a:cubicBezTo>
                        <a:pt x="9145" y="157"/>
                        <a:pt x="9122" y="128"/>
                        <a:pt x="9083" y="105"/>
                      </a:cubicBezTo>
                      <a:cubicBezTo>
                        <a:pt x="9029" y="73"/>
                        <a:pt x="8932" y="60"/>
                        <a:pt x="8922" y="144"/>
                      </a:cubicBezTo>
                      <a:cubicBezTo>
                        <a:pt x="8916" y="189"/>
                        <a:pt x="8929" y="237"/>
                        <a:pt x="8977" y="247"/>
                      </a:cubicBezTo>
                      <a:cubicBezTo>
                        <a:pt x="9000" y="253"/>
                        <a:pt x="9022" y="250"/>
                        <a:pt x="9041" y="241"/>
                      </a:cubicBezTo>
                      <a:cubicBezTo>
                        <a:pt x="9051" y="237"/>
                        <a:pt x="9061" y="234"/>
                        <a:pt x="9067" y="228"/>
                      </a:cubicBezTo>
                      <a:cubicBezTo>
                        <a:pt x="9067" y="225"/>
                        <a:pt x="9070" y="225"/>
                        <a:pt x="9070" y="225"/>
                      </a:cubicBezTo>
                      <a:cubicBezTo>
                        <a:pt x="9073" y="228"/>
                        <a:pt x="9073" y="228"/>
                        <a:pt x="9077" y="231"/>
                      </a:cubicBezTo>
                      <a:cubicBezTo>
                        <a:pt x="9077" y="234"/>
                        <a:pt x="9080" y="237"/>
                        <a:pt x="9080" y="244"/>
                      </a:cubicBezTo>
                      <a:cubicBezTo>
                        <a:pt x="9090" y="273"/>
                        <a:pt x="9073" y="305"/>
                        <a:pt x="9038" y="308"/>
                      </a:cubicBezTo>
                      <a:cubicBezTo>
                        <a:pt x="9013" y="308"/>
                        <a:pt x="8984" y="295"/>
                        <a:pt x="8961" y="279"/>
                      </a:cubicBezTo>
                      <a:cubicBezTo>
                        <a:pt x="8906" y="241"/>
                        <a:pt x="8893" y="176"/>
                        <a:pt x="8861" y="121"/>
                      </a:cubicBezTo>
                      <a:cubicBezTo>
                        <a:pt x="8832" y="70"/>
                        <a:pt x="8781" y="12"/>
                        <a:pt x="8719" y="2"/>
                      </a:cubicBezTo>
                      <a:cubicBezTo>
                        <a:pt x="8694" y="-4"/>
                        <a:pt x="8661" y="2"/>
                        <a:pt x="8639" y="19"/>
                      </a:cubicBezTo>
                      <a:cubicBezTo>
                        <a:pt x="8626" y="28"/>
                        <a:pt x="8613" y="41"/>
                        <a:pt x="8610" y="57"/>
                      </a:cubicBezTo>
                      <a:cubicBezTo>
                        <a:pt x="8604" y="70"/>
                        <a:pt x="8604" y="86"/>
                        <a:pt x="8600" y="102"/>
                      </a:cubicBezTo>
                      <a:cubicBezTo>
                        <a:pt x="8549" y="93"/>
                        <a:pt x="8500" y="99"/>
                        <a:pt x="8465" y="141"/>
                      </a:cubicBezTo>
                      <a:cubicBezTo>
                        <a:pt x="8442" y="164"/>
                        <a:pt x="8439" y="189"/>
                        <a:pt x="8436" y="221"/>
                      </a:cubicBezTo>
                      <a:cubicBezTo>
                        <a:pt x="8433" y="241"/>
                        <a:pt x="8426" y="250"/>
                        <a:pt x="8413" y="260"/>
                      </a:cubicBezTo>
                      <a:cubicBezTo>
                        <a:pt x="8400" y="266"/>
                        <a:pt x="8388" y="276"/>
                        <a:pt x="8375" y="283"/>
                      </a:cubicBezTo>
                      <a:cubicBezTo>
                        <a:pt x="8346" y="305"/>
                        <a:pt x="8330" y="344"/>
                        <a:pt x="8327" y="379"/>
                      </a:cubicBezTo>
                      <a:cubicBezTo>
                        <a:pt x="8169" y="360"/>
                        <a:pt x="8020" y="302"/>
                        <a:pt x="7869" y="260"/>
                      </a:cubicBezTo>
                      <a:cubicBezTo>
                        <a:pt x="7782" y="234"/>
                        <a:pt x="7695" y="215"/>
                        <a:pt x="7605" y="212"/>
                      </a:cubicBezTo>
                      <a:cubicBezTo>
                        <a:pt x="7525" y="212"/>
                        <a:pt x="7444" y="234"/>
                        <a:pt x="7370" y="276"/>
                      </a:cubicBezTo>
                      <a:cubicBezTo>
                        <a:pt x="7360" y="279"/>
                        <a:pt x="7351" y="286"/>
                        <a:pt x="7341" y="292"/>
                      </a:cubicBezTo>
                      <a:cubicBezTo>
                        <a:pt x="7322" y="292"/>
                        <a:pt x="7302" y="289"/>
                        <a:pt x="7286" y="279"/>
                      </a:cubicBezTo>
                      <a:cubicBezTo>
                        <a:pt x="7260" y="260"/>
                        <a:pt x="7248" y="228"/>
                        <a:pt x="7235" y="196"/>
                      </a:cubicBezTo>
                      <a:cubicBezTo>
                        <a:pt x="7218" y="157"/>
                        <a:pt x="7199" y="128"/>
                        <a:pt x="7161" y="105"/>
                      </a:cubicBezTo>
                      <a:cubicBezTo>
                        <a:pt x="7106" y="73"/>
                        <a:pt x="7009" y="60"/>
                        <a:pt x="7000" y="144"/>
                      </a:cubicBezTo>
                      <a:cubicBezTo>
                        <a:pt x="6993" y="189"/>
                        <a:pt x="7006" y="237"/>
                        <a:pt x="7054" y="247"/>
                      </a:cubicBezTo>
                      <a:cubicBezTo>
                        <a:pt x="7077" y="253"/>
                        <a:pt x="7099" y="250"/>
                        <a:pt x="7119" y="241"/>
                      </a:cubicBezTo>
                      <a:cubicBezTo>
                        <a:pt x="7128" y="237"/>
                        <a:pt x="7138" y="234"/>
                        <a:pt x="7145" y="228"/>
                      </a:cubicBezTo>
                      <a:cubicBezTo>
                        <a:pt x="7145" y="225"/>
                        <a:pt x="7148" y="225"/>
                        <a:pt x="7148" y="225"/>
                      </a:cubicBezTo>
                      <a:cubicBezTo>
                        <a:pt x="7151" y="228"/>
                        <a:pt x="7151" y="228"/>
                        <a:pt x="7154" y="231"/>
                      </a:cubicBezTo>
                      <a:cubicBezTo>
                        <a:pt x="7154" y="234"/>
                        <a:pt x="7158" y="237"/>
                        <a:pt x="7158" y="244"/>
                      </a:cubicBezTo>
                      <a:cubicBezTo>
                        <a:pt x="7167" y="273"/>
                        <a:pt x="7151" y="305"/>
                        <a:pt x="7115" y="308"/>
                      </a:cubicBezTo>
                      <a:cubicBezTo>
                        <a:pt x="7090" y="308"/>
                        <a:pt x="7061" y="295"/>
                        <a:pt x="7038" y="279"/>
                      </a:cubicBezTo>
                      <a:cubicBezTo>
                        <a:pt x="6983" y="241"/>
                        <a:pt x="6970" y="176"/>
                        <a:pt x="6938" y="121"/>
                      </a:cubicBezTo>
                      <a:cubicBezTo>
                        <a:pt x="6909" y="70"/>
                        <a:pt x="6858" y="12"/>
                        <a:pt x="6797" y="2"/>
                      </a:cubicBezTo>
                      <a:cubicBezTo>
                        <a:pt x="6771" y="-4"/>
                        <a:pt x="6739" y="2"/>
                        <a:pt x="6716" y="19"/>
                      </a:cubicBezTo>
                      <a:cubicBezTo>
                        <a:pt x="6703" y="28"/>
                        <a:pt x="6690" y="41"/>
                        <a:pt x="6687" y="57"/>
                      </a:cubicBezTo>
                      <a:cubicBezTo>
                        <a:pt x="6681" y="70"/>
                        <a:pt x="6681" y="86"/>
                        <a:pt x="6674" y="102"/>
                      </a:cubicBezTo>
                      <a:cubicBezTo>
                        <a:pt x="6626" y="93"/>
                        <a:pt x="6578" y="99"/>
                        <a:pt x="6542" y="141"/>
                      </a:cubicBezTo>
                      <a:cubicBezTo>
                        <a:pt x="6520" y="164"/>
                        <a:pt x="6517" y="189"/>
                        <a:pt x="6513" y="221"/>
                      </a:cubicBezTo>
                      <a:cubicBezTo>
                        <a:pt x="6510" y="241"/>
                        <a:pt x="6504" y="250"/>
                        <a:pt x="6491" y="260"/>
                      </a:cubicBezTo>
                      <a:cubicBezTo>
                        <a:pt x="6478" y="266"/>
                        <a:pt x="6465" y="276"/>
                        <a:pt x="6452" y="283"/>
                      </a:cubicBezTo>
                      <a:cubicBezTo>
                        <a:pt x="6423" y="305"/>
                        <a:pt x="6407" y="344"/>
                        <a:pt x="6404" y="379"/>
                      </a:cubicBezTo>
                      <a:cubicBezTo>
                        <a:pt x="6246" y="360"/>
                        <a:pt x="6098" y="302"/>
                        <a:pt x="5947" y="260"/>
                      </a:cubicBezTo>
                      <a:cubicBezTo>
                        <a:pt x="5860" y="234"/>
                        <a:pt x="5772" y="215"/>
                        <a:pt x="5682" y="212"/>
                      </a:cubicBezTo>
                      <a:cubicBezTo>
                        <a:pt x="5602" y="212"/>
                        <a:pt x="5521" y="234"/>
                        <a:pt x="5447" y="276"/>
                      </a:cubicBezTo>
                      <a:cubicBezTo>
                        <a:pt x="5438" y="279"/>
                        <a:pt x="5428" y="286"/>
                        <a:pt x="5418" y="292"/>
                      </a:cubicBezTo>
                      <a:cubicBezTo>
                        <a:pt x="5399" y="292"/>
                        <a:pt x="5380" y="289"/>
                        <a:pt x="5363" y="279"/>
                      </a:cubicBezTo>
                      <a:cubicBezTo>
                        <a:pt x="5338" y="260"/>
                        <a:pt x="5325" y="228"/>
                        <a:pt x="5312" y="196"/>
                      </a:cubicBezTo>
                      <a:cubicBezTo>
                        <a:pt x="5296" y="157"/>
                        <a:pt x="5273" y="128"/>
                        <a:pt x="5238" y="105"/>
                      </a:cubicBezTo>
                      <a:cubicBezTo>
                        <a:pt x="5183" y="73"/>
                        <a:pt x="5087" y="60"/>
                        <a:pt x="5077" y="144"/>
                      </a:cubicBezTo>
                      <a:cubicBezTo>
                        <a:pt x="5071" y="189"/>
                        <a:pt x="5083" y="237"/>
                        <a:pt x="5132" y="247"/>
                      </a:cubicBezTo>
                      <a:cubicBezTo>
                        <a:pt x="5154" y="253"/>
                        <a:pt x="5177" y="250"/>
                        <a:pt x="5196" y="241"/>
                      </a:cubicBezTo>
                      <a:cubicBezTo>
                        <a:pt x="5206" y="237"/>
                        <a:pt x="5215" y="234"/>
                        <a:pt x="5222" y="228"/>
                      </a:cubicBezTo>
                      <a:cubicBezTo>
                        <a:pt x="5222" y="225"/>
                        <a:pt x="5225" y="225"/>
                        <a:pt x="5225" y="225"/>
                      </a:cubicBezTo>
                      <a:cubicBezTo>
                        <a:pt x="5228" y="228"/>
                        <a:pt x="5228" y="228"/>
                        <a:pt x="5231" y="231"/>
                      </a:cubicBezTo>
                      <a:cubicBezTo>
                        <a:pt x="5231" y="234"/>
                        <a:pt x="5235" y="237"/>
                        <a:pt x="5235" y="244"/>
                      </a:cubicBezTo>
                      <a:cubicBezTo>
                        <a:pt x="5244" y="273"/>
                        <a:pt x="5228" y="305"/>
                        <a:pt x="5193" y="308"/>
                      </a:cubicBezTo>
                      <a:cubicBezTo>
                        <a:pt x="5167" y="308"/>
                        <a:pt x="5138" y="295"/>
                        <a:pt x="5115" y="279"/>
                      </a:cubicBezTo>
                      <a:cubicBezTo>
                        <a:pt x="5061" y="241"/>
                        <a:pt x="5048" y="176"/>
                        <a:pt x="5016" y="121"/>
                      </a:cubicBezTo>
                      <a:cubicBezTo>
                        <a:pt x="4987" y="70"/>
                        <a:pt x="4935" y="12"/>
                        <a:pt x="4874" y="2"/>
                      </a:cubicBezTo>
                      <a:cubicBezTo>
                        <a:pt x="4848" y="-4"/>
                        <a:pt x="4816" y="2"/>
                        <a:pt x="4794" y="19"/>
                      </a:cubicBezTo>
                      <a:cubicBezTo>
                        <a:pt x="4781" y="28"/>
                        <a:pt x="4768" y="41"/>
                        <a:pt x="4765" y="57"/>
                      </a:cubicBezTo>
                      <a:cubicBezTo>
                        <a:pt x="4758" y="70"/>
                        <a:pt x="4758" y="86"/>
                        <a:pt x="4752" y="102"/>
                      </a:cubicBezTo>
                      <a:cubicBezTo>
                        <a:pt x="4703" y="93"/>
                        <a:pt x="4655" y="99"/>
                        <a:pt x="4620" y="141"/>
                      </a:cubicBezTo>
                      <a:cubicBezTo>
                        <a:pt x="4597" y="164"/>
                        <a:pt x="4594" y="189"/>
                        <a:pt x="4590" y="221"/>
                      </a:cubicBezTo>
                      <a:cubicBezTo>
                        <a:pt x="4587" y="241"/>
                        <a:pt x="4581" y="250"/>
                        <a:pt x="4568" y="260"/>
                      </a:cubicBezTo>
                      <a:cubicBezTo>
                        <a:pt x="4555" y="266"/>
                        <a:pt x="4542" y="276"/>
                        <a:pt x="4530" y="283"/>
                      </a:cubicBezTo>
                      <a:cubicBezTo>
                        <a:pt x="4500" y="305"/>
                        <a:pt x="4484" y="344"/>
                        <a:pt x="4481" y="379"/>
                      </a:cubicBezTo>
                      <a:cubicBezTo>
                        <a:pt x="4323" y="360"/>
                        <a:pt x="4175" y="302"/>
                        <a:pt x="4024" y="260"/>
                      </a:cubicBezTo>
                      <a:cubicBezTo>
                        <a:pt x="3937" y="234"/>
                        <a:pt x="3850" y="215"/>
                        <a:pt x="3760" y="212"/>
                      </a:cubicBezTo>
                      <a:cubicBezTo>
                        <a:pt x="3679" y="212"/>
                        <a:pt x="3599" y="234"/>
                        <a:pt x="3525" y="276"/>
                      </a:cubicBezTo>
                      <a:cubicBezTo>
                        <a:pt x="3515" y="279"/>
                        <a:pt x="3505" y="286"/>
                        <a:pt x="3496" y="292"/>
                      </a:cubicBezTo>
                      <a:cubicBezTo>
                        <a:pt x="3476" y="292"/>
                        <a:pt x="3457" y="289"/>
                        <a:pt x="3441" y="279"/>
                      </a:cubicBezTo>
                      <a:cubicBezTo>
                        <a:pt x="3415" y="260"/>
                        <a:pt x="3402" y="228"/>
                        <a:pt x="3389" y="196"/>
                      </a:cubicBezTo>
                      <a:cubicBezTo>
                        <a:pt x="3373" y="157"/>
                        <a:pt x="3351" y="128"/>
                        <a:pt x="3315" y="105"/>
                      </a:cubicBezTo>
                      <a:cubicBezTo>
                        <a:pt x="3260" y="73"/>
                        <a:pt x="3164" y="60"/>
                        <a:pt x="3154" y="144"/>
                      </a:cubicBezTo>
                      <a:cubicBezTo>
                        <a:pt x="3148" y="189"/>
                        <a:pt x="3161" y="237"/>
                        <a:pt x="3209" y="247"/>
                      </a:cubicBezTo>
                      <a:cubicBezTo>
                        <a:pt x="3232" y="253"/>
                        <a:pt x="3254" y="250"/>
                        <a:pt x="3273" y="241"/>
                      </a:cubicBezTo>
                      <a:cubicBezTo>
                        <a:pt x="3283" y="237"/>
                        <a:pt x="3293" y="234"/>
                        <a:pt x="3299" y="228"/>
                      </a:cubicBezTo>
                      <a:cubicBezTo>
                        <a:pt x="3299" y="225"/>
                        <a:pt x="3302" y="225"/>
                        <a:pt x="3302" y="225"/>
                      </a:cubicBezTo>
                      <a:cubicBezTo>
                        <a:pt x="3306" y="228"/>
                        <a:pt x="3306" y="228"/>
                        <a:pt x="3309" y="231"/>
                      </a:cubicBezTo>
                      <a:cubicBezTo>
                        <a:pt x="3309" y="234"/>
                        <a:pt x="3312" y="237"/>
                        <a:pt x="3312" y="244"/>
                      </a:cubicBezTo>
                      <a:cubicBezTo>
                        <a:pt x="3322" y="273"/>
                        <a:pt x="3306" y="305"/>
                        <a:pt x="3270" y="308"/>
                      </a:cubicBezTo>
                      <a:cubicBezTo>
                        <a:pt x="3244" y="308"/>
                        <a:pt x="3216" y="295"/>
                        <a:pt x="3193" y="279"/>
                      </a:cubicBezTo>
                      <a:cubicBezTo>
                        <a:pt x="3138" y="241"/>
                        <a:pt x="3125" y="176"/>
                        <a:pt x="3093" y="121"/>
                      </a:cubicBezTo>
                      <a:cubicBezTo>
                        <a:pt x="3064" y="70"/>
                        <a:pt x="3012" y="12"/>
                        <a:pt x="2951" y="2"/>
                      </a:cubicBezTo>
                      <a:cubicBezTo>
                        <a:pt x="2926" y="-4"/>
                        <a:pt x="2893" y="2"/>
                        <a:pt x="2871" y="19"/>
                      </a:cubicBezTo>
                      <a:cubicBezTo>
                        <a:pt x="2858" y="28"/>
                        <a:pt x="2845" y="41"/>
                        <a:pt x="2842" y="57"/>
                      </a:cubicBezTo>
                      <a:cubicBezTo>
                        <a:pt x="2835" y="70"/>
                        <a:pt x="2835" y="86"/>
                        <a:pt x="2829" y="102"/>
                      </a:cubicBezTo>
                      <a:cubicBezTo>
                        <a:pt x="2781" y="93"/>
                        <a:pt x="2732" y="99"/>
                        <a:pt x="2697" y="141"/>
                      </a:cubicBezTo>
                      <a:cubicBezTo>
                        <a:pt x="2675" y="164"/>
                        <a:pt x="2671" y="189"/>
                        <a:pt x="2668" y="221"/>
                      </a:cubicBezTo>
                      <a:cubicBezTo>
                        <a:pt x="2665" y="241"/>
                        <a:pt x="2658" y="250"/>
                        <a:pt x="2645" y="260"/>
                      </a:cubicBezTo>
                      <a:cubicBezTo>
                        <a:pt x="2632" y="266"/>
                        <a:pt x="2619" y="276"/>
                        <a:pt x="2607" y="283"/>
                      </a:cubicBezTo>
                      <a:cubicBezTo>
                        <a:pt x="2578" y="305"/>
                        <a:pt x="2562" y="344"/>
                        <a:pt x="2559" y="379"/>
                      </a:cubicBezTo>
                      <a:cubicBezTo>
                        <a:pt x="2401" y="360"/>
                        <a:pt x="2252" y="302"/>
                        <a:pt x="2098" y="260"/>
                      </a:cubicBezTo>
                      <a:cubicBezTo>
                        <a:pt x="2014" y="234"/>
                        <a:pt x="1927" y="215"/>
                        <a:pt x="1837" y="212"/>
                      </a:cubicBezTo>
                      <a:cubicBezTo>
                        <a:pt x="1757" y="212"/>
                        <a:pt x="1676" y="234"/>
                        <a:pt x="1602" y="276"/>
                      </a:cubicBezTo>
                      <a:cubicBezTo>
                        <a:pt x="1592" y="279"/>
                        <a:pt x="1583" y="286"/>
                        <a:pt x="1573" y="292"/>
                      </a:cubicBezTo>
                      <a:cubicBezTo>
                        <a:pt x="1554" y="292"/>
                        <a:pt x="1534" y="289"/>
                        <a:pt x="1518" y="279"/>
                      </a:cubicBezTo>
                      <a:cubicBezTo>
                        <a:pt x="1493" y="260"/>
                        <a:pt x="1480" y="228"/>
                        <a:pt x="1467" y="196"/>
                      </a:cubicBezTo>
                      <a:cubicBezTo>
                        <a:pt x="1450" y="157"/>
                        <a:pt x="1428" y="128"/>
                        <a:pt x="1393" y="105"/>
                      </a:cubicBezTo>
                      <a:cubicBezTo>
                        <a:pt x="1338" y="73"/>
                        <a:pt x="1241" y="60"/>
                        <a:pt x="1232" y="144"/>
                      </a:cubicBezTo>
                      <a:cubicBezTo>
                        <a:pt x="1225" y="189"/>
                        <a:pt x="1238" y="237"/>
                        <a:pt x="1286" y="247"/>
                      </a:cubicBezTo>
                      <a:cubicBezTo>
                        <a:pt x="1309" y="253"/>
                        <a:pt x="1331" y="250"/>
                        <a:pt x="1351" y="241"/>
                      </a:cubicBezTo>
                      <a:cubicBezTo>
                        <a:pt x="1361" y="237"/>
                        <a:pt x="1370" y="234"/>
                        <a:pt x="1377" y="228"/>
                      </a:cubicBezTo>
                      <a:cubicBezTo>
                        <a:pt x="1377" y="225"/>
                        <a:pt x="1380" y="225"/>
                        <a:pt x="1380" y="225"/>
                      </a:cubicBezTo>
                      <a:cubicBezTo>
                        <a:pt x="1383" y="228"/>
                        <a:pt x="1383" y="228"/>
                        <a:pt x="1386" y="231"/>
                      </a:cubicBezTo>
                      <a:cubicBezTo>
                        <a:pt x="1386" y="234"/>
                        <a:pt x="1389" y="237"/>
                        <a:pt x="1389" y="244"/>
                      </a:cubicBezTo>
                      <a:cubicBezTo>
                        <a:pt x="1399" y="273"/>
                        <a:pt x="1383" y="305"/>
                        <a:pt x="1348" y="308"/>
                      </a:cubicBezTo>
                      <a:cubicBezTo>
                        <a:pt x="1322" y="308"/>
                        <a:pt x="1293" y="295"/>
                        <a:pt x="1270" y="279"/>
                      </a:cubicBezTo>
                      <a:cubicBezTo>
                        <a:pt x="1216" y="241"/>
                        <a:pt x="1203" y="176"/>
                        <a:pt x="1170" y="121"/>
                      </a:cubicBezTo>
                      <a:cubicBezTo>
                        <a:pt x="1141" y="70"/>
                        <a:pt x="1090" y="12"/>
                        <a:pt x="1029" y="2"/>
                      </a:cubicBezTo>
                      <a:cubicBezTo>
                        <a:pt x="1003" y="-4"/>
                        <a:pt x="971" y="2"/>
                        <a:pt x="948" y="19"/>
                      </a:cubicBezTo>
                      <a:cubicBezTo>
                        <a:pt x="935" y="28"/>
                        <a:pt x="922" y="41"/>
                        <a:pt x="919" y="57"/>
                      </a:cubicBezTo>
                      <a:cubicBezTo>
                        <a:pt x="913" y="70"/>
                        <a:pt x="913" y="86"/>
                        <a:pt x="906" y="102"/>
                      </a:cubicBezTo>
                      <a:cubicBezTo>
                        <a:pt x="858" y="93"/>
                        <a:pt x="810" y="99"/>
                        <a:pt x="774" y="141"/>
                      </a:cubicBezTo>
                      <a:cubicBezTo>
                        <a:pt x="752" y="164"/>
                        <a:pt x="748" y="189"/>
                        <a:pt x="742" y="221"/>
                      </a:cubicBezTo>
                      <a:cubicBezTo>
                        <a:pt x="742" y="241"/>
                        <a:pt x="736" y="250"/>
                        <a:pt x="723" y="260"/>
                      </a:cubicBezTo>
                      <a:cubicBezTo>
                        <a:pt x="710" y="266"/>
                        <a:pt x="697" y="276"/>
                        <a:pt x="684" y="283"/>
                      </a:cubicBezTo>
                      <a:cubicBezTo>
                        <a:pt x="610" y="341"/>
                        <a:pt x="623" y="476"/>
                        <a:pt x="720" y="498"/>
                      </a:cubicBezTo>
                      <a:cubicBezTo>
                        <a:pt x="768" y="508"/>
                        <a:pt x="829" y="489"/>
                        <a:pt x="852" y="444"/>
                      </a:cubicBezTo>
                      <a:cubicBezTo>
                        <a:pt x="861" y="424"/>
                        <a:pt x="864" y="405"/>
                        <a:pt x="848" y="389"/>
                      </a:cubicBezTo>
                      <a:cubicBezTo>
                        <a:pt x="832" y="369"/>
                        <a:pt x="800" y="353"/>
                        <a:pt x="813" y="321"/>
                      </a:cubicBezTo>
                      <a:cubicBezTo>
                        <a:pt x="826" y="292"/>
                        <a:pt x="864" y="279"/>
                        <a:pt x="893" y="279"/>
                      </a:cubicBezTo>
                      <a:cubicBezTo>
                        <a:pt x="919" y="279"/>
                        <a:pt x="945" y="289"/>
                        <a:pt x="964" y="302"/>
                      </a:cubicBezTo>
                      <a:cubicBezTo>
                        <a:pt x="1009" y="331"/>
                        <a:pt x="1048" y="382"/>
                        <a:pt x="1041" y="437"/>
                      </a:cubicBezTo>
                      <a:cubicBezTo>
                        <a:pt x="1038" y="460"/>
                        <a:pt x="1019" y="501"/>
                        <a:pt x="993" y="501"/>
                      </a:cubicBezTo>
                      <a:cubicBezTo>
                        <a:pt x="971" y="498"/>
                        <a:pt x="948" y="482"/>
                        <a:pt x="926" y="476"/>
                      </a:cubicBezTo>
                      <a:cubicBezTo>
                        <a:pt x="877" y="466"/>
                        <a:pt x="829" y="514"/>
                        <a:pt x="813" y="559"/>
                      </a:cubicBezTo>
                      <a:cubicBezTo>
                        <a:pt x="797" y="608"/>
                        <a:pt x="829" y="666"/>
                        <a:pt x="884" y="659"/>
                      </a:cubicBezTo>
                      <a:cubicBezTo>
                        <a:pt x="909" y="659"/>
                        <a:pt x="926" y="643"/>
                        <a:pt x="935" y="621"/>
                      </a:cubicBezTo>
                      <a:cubicBezTo>
                        <a:pt x="948" y="592"/>
                        <a:pt x="987" y="588"/>
                        <a:pt x="1003" y="617"/>
                      </a:cubicBezTo>
                      <a:cubicBezTo>
                        <a:pt x="1019" y="643"/>
                        <a:pt x="1013" y="682"/>
                        <a:pt x="984" y="694"/>
                      </a:cubicBezTo>
                      <a:cubicBezTo>
                        <a:pt x="961" y="704"/>
                        <a:pt x="929" y="704"/>
                        <a:pt x="903" y="701"/>
                      </a:cubicBezTo>
                      <a:cubicBezTo>
                        <a:pt x="839" y="698"/>
                        <a:pt x="784" y="656"/>
                        <a:pt x="720" y="650"/>
                      </a:cubicBezTo>
                      <a:cubicBezTo>
                        <a:pt x="620" y="640"/>
                        <a:pt x="504" y="733"/>
                        <a:pt x="526" y="839"/>
                      </a:cubicBezTo>
                      <a:cubicBezTo>
                        <a:pt x="536" y="891"/>
                        <a:pt x="591" y="933"/>
                        <a:pt x="642" y="923"/>
                      </a:cubicBezTo>
                      <a:cubicBezTo>
                        <a:pt x="665" y="923"/>
                        <a:pt x="691" y="910"/>
                        <a:pt x="697" y="891"/>
                      </a:cubicBezTo>
                      <a:cubicBezTo>
                        <a:pt x="707" y="872"/>
                        <a:pt x="700" y="852"/>
                        <a:pt x="694" y="833"/>
                      </a:cubicBezTo>
                      <a:cubicBezTo>
                        <a:pt x="687" y="810"/>
                        <a:pt x="687" y="791"/>
                        <a:pt x="713" y="778"/>
                      </a:cubicBezTo>
                      <a:cubicBezTo>
                        <a:pt x="742" y="769"/>
                        <a:pt x="771" y="785"/>
                        <a:pt x="790" y="804"/>
                      </a:cubicBezTo>
                      <a:cubicBezTo>
                        <a:pt x="813" y="820"/>
                        <a:pt x="829" y="846"/>
                        <a:pt x="826" y="875"/>
                      </a:cubicBezTo>
                      <a:cubicBezTo>
                        <a:pt x="823" y="901"/>
                        <a:pt x="806" y="917"/>
                        <a:pt x="790" y="933"/>
                      </a:cubicBezTo>
                      <a:cubicBezTo>
                        <a:pt x="784" y="939"/>
                        <a:pt x="777" y="946"/>
                        <a:pt x="774" y="952"/>
                      </a:cubicBezTo>
                      <a:cubicBezTo>
                        <a:pt x="781" y="952"/>
                        <a:pt x="620" y="1074"/>
                        <a:pt x="571" y="1131"/>
                      </a:cubicBezTo>
                      <a:cubicBezTo>
                        <a:pt x="520" y="1141"/>
                        <a:pt x="472" y="1151"/>
                        <a:pt x="420" y="1157"/>
                      </a:cubicBezTo>
                      <a:cubicBezTo>
                        <a:pt x="417" y="1157"/>
                        <a:pt x="417" y="1157"/>
                        <a:pt x="414" y="1157"/>
                      </a:cubicBezTo>
                      <a:lnTo>
                        <a:pt x="417" y="1157"/>
                      </a:lnTo>
                      <a:lnTo>
                        <a:pt x="417" y="1157"/>
                      </a:lnTo>
                      <a:cubicBezTo>
                        <a:pt x="404" y="1161"/>
                        <a:pt x="407" y="1164"/>
                        <a:pt x="407" y="1177"/>
                      </a:cubicBezTo>
                      <a:cubicBezTo>
                        <a:pt x="401" y="1228"/>
                        <a:pt x="356" y="1260"/>
                        <a:pt x="304" y="1254"/>
                      </a:cubicBezTo>
                      <a:cubicBezTo>
                        <a:pt x="275" y="1247"/>
                        <a:pt x="240" y="1231"/>
                        <a:pt x="230" y="1202"/>
                      </a:cubicBezTo>
                      <a:cubicBezTo>
                        <a:pt x="227" y="1186"/>
                        <a:pt x="233" y="1183"/>
                        <a:pt x="243" y="1177"/>
                      </a:cubicBezTo>
                      <a:cubicBezTo>
                        <a:pt x="252" y="1170"/>
                        <a:pt x="259" y="1161"/>
                        <a:pt x="265" y="1154"/>
                      </a:cubicBezTo>
                      <a:cubicBezTo>
                        <a:pt x="298" y="1106"/>
                        <a:pt x="265" y="1058"/>
                        <a:pt x="217" y="1041"/>
                      </a:cubicBezTo>
                      <a:cubicBezTo>
                        <a:pt x="166" y="1022"/>
                        <a:pt x="114" y="1038"/>
                        <a:pt x="75" y="1070"/>
                      </a:cubicBezTo>
                      <a:cubicBezTo>
                        <a:pt x="37" y="1096"/>
                        <a:pt x="4" y="1141"/>
                        <a:pt x="1" y="1190"/>
                      </a:cubicBezTo>
                      <a:cubicBezTo>
                        <a:pt x="-5" y="1231"/>
                        <a:pt x="17" y="1292"/>
                        <a:pt x="66" y="1302"/>
                      </a:cubicBezTo>
                      <a:cubicBezTo>
                        <a:pt x="85" y="1305"/>
                        <a:pt x="104" y="1292"/>
                        <a:pt x="124" y="1286"/>
                      </a:cubicBezTo>
                      <a:cubicBezTo>
                        <a:pt x="153" y="1273"/>
                        <a:pt x="175" y="1279"/>
                        <a:pt x="195" y="1299"/>
                      </a:cubicBezTo>
                      <a:cubicBezTo>
                        <a:pt x="217" y="1318"/>
                        <a:pt x="236" y="1347"/>
                        <a:pt x="233" y="1376"/>
                      </a:cubicBezTo>
                      <a:cubicBezTo>
                        <a:pt x="227" y="1408"/>
                        <a:pt x="175" y="1428"/>
                        <a:pt x="156" y="1395"/>
                      </a:cubicBezTo>
                      <a:cubicBezTo>
                        <a:pt x="146" y="1376"/>
                        <a:pt x="137" y="1360"/>
                        <a:pt x="114" y="1354"/>
                      </a:cubicBezTo>
                      <a:cubicBezTo>
                        <a:pt x="91" y="1347"/>
                        <a:pt x="69" y="1354"/>
                        <a:pt x="53" y="1367"/>
                      </a:cubicBezTo>
                      <a:cubicBezTo>
                        <a:pt x="17" y="1402"/>
                        <a:pt x="24" y="1466"/>
                        <a:pt x="66" y="1492"/>
                      </a:cubicBezTo>
                      <a:cubicBezTo>
                        <a:pt x="107" y="1518"/>
                        <a:pt x="175" y="1511"/>
                        <a:pt x="220" y="1495"/>
                      </a:cubicBezTo>
                      <a:cubicBezTo>
                        <a:pt x="278" y="1479"/>
                        <a:pt x="330" y="1444"/>
                        <a:pt x="391" y="1457"/>
                      </a:cubicBezTo>
                      <a:cubicBezTo>
                        <a:pt x="446" y="1470"/>
                        <a:pt x="497" y="1508"/>
                        <a:pt x="510" y="1563"/>
                      </a:cubicBezTo>
                      <a:cubicBezTo>
                        <a:pt x="520" y="1592"/>
                        <a:pt x="516" y="1624"/>
                        <a:pt x="497" y="1647"/>
                      </a:cubicBezTo>
                      <a:cubicBezTo>
                        <a:pt x="475" y="1669"/>
                        <a:pt x="443" y="1685"/>
                        <a:pt x="410" y="1672"/>
                      </a:cubicBezTo>
                      <a:cubicBezTo>
                        <a:pt x="368" y="1656"/>
                        <a:pt x="410" y="1598"/>
                        <a:pt x="401" y="1566"/>
                      </a:cubicBezTo>
                      <a:cubicBezTo>
                        <a:pt x="381" y="1518"/>
                        <a:pt x="317" y="1521"/>
                        <a:pt x="282" y="1543"/>
                      </a:cubicBezTo>
                      <a:cubicBezTo>
                        <a:pt x="240" y="1566"/>
                        <a:pt x="207" y="1615"/>
                        <a:pt x="217" y="1666"/>
                      </a:cubicBezTo>
                      <a:cubicBezTo>
                        <a:pt x="220" y="1682"/>
                        <a:pt x="304" y="1782"/>
                        <a:pt x="343" y="1814"/>
                      </a:cubicBezTo>
                      <a:cubicBezTo>
                        <a:pt x="346" y="1817"/>
                        <a:pt x="349" y="1820"/>
                        <a:pt x="352" y="1820"/>
                      </a:cubicBezTo>
                      <a:cubicBezTo>
                        <a:pt x="362" y="1824"/>
                        <a:pt x="368" y="1824"/>
                        <a:pt x="375" y="1817"/>
                      </a:cubicBezTo>
                      <a:cubicBezTo>
                        <a:pt x="378" y="1817"/>
                        <a:pt x="381" y="1817"/>
                        <a:pt x="381" y="1814"/>
                      </a:cubicBezTo>
                      <a:cubicBezTo>
                        <a:pt x="516" y="1759"/>
                        <a:pt x="636" y="1679"/>
                        <a:pt x="764" y="1615"/>
                      </a:cubicBezTo>
                      <a:cubicBezTo>
                        <a:pt x="781" y="1608"/>
                        <a:pt x="794" y="1602"/>
                        <a:pt x="810" y="1592"/>
                      </a:cubicBezTo>
                      <a:lnTo>
                        <a:pt x="813" y="1592"/>
                      </a:lnTo>
                      <a:cubicBezTo>
                        <a:pt x="968" y="1521"/>
                        <a:pt x="1138" y="1489"/>
                        <a:pt x="1305" y="1524"/>
                      </a:cubicBezTo>
                      <a:cubicBezTo>
                        <a:pt x="1344" y="1531"/>
                        <a:pt x="1380" y="1543"/>
                        <a:pt x="1418" y="1566"/>
                      </a:cubicBezTo>
                      <a:cubicBezTo>
                        <a:pt x="1434" y="1576"/>
                        <a:pt x="1454" y="1585"/>
                        <a:pt x="1470" y="1595"/>
                      </a:cubicBezTo>
                      <a:cubicBezTo>
                        <a:pt x="1476" y="1602"/>
                        <a:pt x="1515" y="1631"/>
                        <a:pt x="1521" y="1627"/>
                      </a:cubicBezTo>
                      <a:cubicBezTo>
                        <a:pt x="1486" y="1637"/>
                        <a:pt x="1454" y="1650"/>
                        <a:pt x="1418" y="1666"/>
                      </a:cubicBezTo>
                      <a:cubicBezTo>
                        <a:pt x="1364" y="1624"/>
                        <a:pt x="1293" y="1608"/>
                        <a:pt x="1222" y="1602"/>
                      </a:cubicBezTo>
                      <a:cubicBezTo>
                        <a:pt x="1177" y="1598"/>
                        <a:pt x="1125" y="1595"/>
                        <a:pt x="1077" y="1598"/>
                      </a:cubicBezTo>
                      <a:cubicBezTo>
                        <a:pt x="1087" y="1608"/>
                        <a:pt x="1093" y="1621"/>
                        <a:pt x="1096" y="1634"/>
                      </a:cubicBezTo>
                      <a:cubicBezTo>
                        <a:pt x="1125" y="1631"/>
                        <a:pt x="1154" y="1631"/>
                        <a:pt x="1183" y="1631"/>
                      </a:cubicBezTo>
                      <a:cubicBezTo>
                        <a:pt x="1261" y="1631"/>
                        <a:pt x="1328" y="1647"/>
                        <a:pt x="1396" y="1676"/>
                      </a:cubicBezTo>
                      <a:cubicBezTo>
                        <a:pt x="1389" y="1679"/>
                        <a:pt x="1380" y="1682"/>
                        <a:pt x="1373" y="1685"/>
                      </a:cubicBezTo>
                      <a:cubicBezTo>
                        <a:pt x="1386" y="1692"/>
                        <a:pt x="1393" y="1704"/>
                        <a:pt x="1399" y="1714"/>
                      </a:cubicBezTo>
                      <a:cubicBezTo>
                        <a:pt x="1496" y="1669"/>
                        <a:pt x="1599" y="1637"/>
                        <a:pt x="1705" y="1627"/>
                      </a:cubicBezTo>
                      <a:cubicBezTo>
                        <a:pt x="1889" y="1618"/>
                        <a:pt x="2095" y="1695"/>
                        <a:pt x="2262" y="1811"/>
                      </a:cubicBezTo>
                      <a:cubicBezTo>
                        <a:pt x="2262" y="1811"/>
                        <a:pt x="2265" y="1811"/>
                        <a:pt x="2265" y="1814"/>
                      </a:cubicBezTo>
                      <a:cubicBezTo>
                        <a:pt x="2269" y="1817"/>
                        <a:pt x="2272" y="1820"/>
                        <a:pt x="2275" y="1820"/>
                      </a:cubicBezTo>
                      <a:cubicBezTo>
                        <a:pt x="2314" y="1846"/>
                        <a:pt x="2349" y="1878"/>
                        <a:pt x="2381" y="1908"/>
                      </a:cubicBezTo>
                      <a:cubicBezTo>
                        <a:pt x="2397" y="1914"/>
                        <a:pt x="2407" y="1920"/>
                        <a:pt x="2420" y="1927"/>
                      </a:cubicBezTo>
                      <a:cubicBezTo>
                        <a:pt x="2426" y="1924"/>
                        <a:pt x="2426" y="1917"/>
                        <a:pt x="2423" y="1911"/>
                      </a:cubicBezTo>
                      <a:cubicBezTo>
                        <a:pt x="2401" y="1885"/>
                        <a:pt x="2355" y="1846"/>
                        <a:pt x="2314" y="1811"/>
                      </a:cubicBezTo>
                      <a:cubicBezTo>
                        <a:pt x="2443" y="1756"/>
                        <a:pt x="2562" y="1679"/>
                        <a:pt x="2687" y="1615"/>
                      </a:cubicBezTo>
                      <a:cubicBezTo>
                        <a:pt x="2703" y="1608"/>
                        <a:pt x="2716" y="1602"/>
                        <a:pt x="2732" y="1592"/>
                      </a:cubicBezTo>
                      <a:lnTo>
                        <a:pt x="2735" y="1592"/>
                      </a:lnTo>
                      <a:cubicBezTo>
                        <a:pt x="2890" y="1521"/>
                        <a:pt x="3061" y="1489"/>
                        <a:pt x="3228" y="1524"/>
                      </a:cubicBezTo>
                      <a:cubicBezTo>
                        <a:pt x="3267" y="1531"/>
                        <a:pt x="3302" y="1543"/>
                        <a:pt x="3341" y="1566"/>
                      </a:cubicBezTo>
                      <a:cubicBezTo>
                        <a:pt x="3357" y="1576"/>
                        <a:pt x="3376" y="1585"/>
                        <a:pt x="3392" y="1595"/>
                      </a:cubicBezTo>
                      <a:cubicBezTo>
                        <a:pt x="3399" y="1602"/>
                        <a:pt x="3438" y="1631"/>
                        <a:pt x="3444" y="1627"/>
                      </a:cubicBezTo>
                      <a:cubicBezTo>
                        <a:pt x="3409" y="1637"/>
                        <a:pt x="3376" y="1650"/>
                        <a:pt x="3341" y="1666"/>
                      </a:cubicBezTo>
                      <a:cubicBezTo>
                        <a:pt x="3286" y="1624"/>
                        <a:pt x="3216" y="1608"/>
                        <a:pt x="3144" y="1602"/>
                      </a:cubicBezTo>
                      <a:cubicBezTo>
                        <a:pt x="3100" y="1598"/>
                        <a:pt x="3048" y="1595"/>
                        <a:pt x="3000" y="1598"/>
                      </a:cubicBezTo>
                      <a:cubicBezTo>
                        <a:pt x="3009" y="1608"/>
                        <a:pt x="3016" y="1621"/>
                        <a:pt x="3019" y="1634"/>
                      </a:cubicBezTo>
                      <a:cubicBezTo>
                        <a:pt x="3048" y="1631"/>
                        <a:pt x="3077" y="1631"/>
                        <a:pt x="3106" y="1631"/>
                      </a:cubicBezTo>
                      <a:cubicBezTo>
                        <a:pt x="3183" y="1631"/>
                        <a:pt x="3251" y="1647"/>
                        <a:pt x="3319" y="1676"/>
                      </a:cubicBezTo>
                      <a:cubicBezTo>
                        <a:pt x="3312" y="1679"/>
                        <a:pt x="3302" y="1682"/>
                        <a:pt x="3296" y="1685"/>
                      </a:cubicBezTo>
                      <a:cubicBezTo>
                        <a:pt x="3309" y="1692"/>
                        <a:pt x="3315" y="1704"/>
                        <a:pt x="3322" y="1714"/>
                      </a:cubicBezTo>
                      <a:cubicBezTo>
                        <a:pt x="3418" y="1669"/>
                        <a:pt x="3521" y="1637"/>
                        <a:pt x="3628" y="1627"/>
                      </a:cubicBezTo>
                      <a:cubicBezTo>
                        <a:pt x="3811" y="1618"/>
                        <a:pt x="4017" y="1695"/>
                        <a:pt x="4185" y="1811"/>
                      </a:cubicBezTo>
                      <a:lnTo>
                        <a:pt x="4188" y="1814"/>
                      </a:lnTo>
                      <a:cubicBezTo>
                        <a:pt x="4191" y="1817"/>
                        <a:pt x="4194" y="1820"/>
                        <a:pt x="4198" y="1820"/>
                      </a:cubicBezTo>
                      <a:cubicBezTo>
                        <a:pt x="4236" y="1846"/>
                        <a:pt x="4272" y="1878"/>
                        <a:pt x="4304" y="1908"/>
                      </a:cubicBezTo>
                      <a:cubicBezTo>
                        <a:pt x="4320" y="1914"/>
                        <a:pt x="4330" y="1920"/>
                        <a:pt x="4343" y="1927"/>
                      </a:cubicBezTo>
                      <a:cubicBezTo>
                        <a:pt x="4349" y="1924"/>
                        <a:pt x="4349" y="1917"/>
                        <a:pt x="4346" y="1911"/>
                      </a:cubicBezTo>
                      <a:cubicBezTo>
                        <a:pt x="4323" y="1885"/>
                        <a:pt x="4278" y="1846"/>
                        <a:pt x="4236" y="1811"/>
                      </a:cubicBezTo>
                      <a:cubicBezTo>
                        <a:pt x="4365" y="1756"/>
                        <a:pt x="4484" y="1679"/>
                        <a:pt x="4610" y="1615"/>
                      </a:cubicBezTo>
                      <a:cubicBezTo>
                        <a:pt x="4626" y="1608"/>
                        <a:pt x="4639" y="1602"/>
                        <a:pt x="4655" y="1592"/>
                      </a:cubicBezTo>
                      <a:lnTo>
                        <a:pt x="4658" y="1592"/>
                      </a:lnTo>
                      <a:cubicBezTo>
                        <a:pt x="4813" y="1521"/>
                        <a:pt x="4983" y="1489"/>
                        <a:pt x="5151" y="1524"/>
                      </a:cubicBezTo>
                      <a:cubicBezTo>
                        <a:pt x="5190" y="1531"/>
                        <a:pt x="5225" y="1543"/>
                        <a:pt x="5264" y="1566"/>
                      </a:cubicBezTo>
                      <a:cubicBezTo>
                        <a:pt x="5280" y="1576"/>
                        <a:pt x="5299" y="1585"/>
                        <a:pt x="5315" y="1595"/>
                      </a:cubicBezTo>
                      <a:cubicBezTo>
                        <a:pt x="5322" y="1602"/>
                        <a:pt x="5360" y="1631"/>
                        <a:pt x="5367" y="1627"/>
                      </a:cubicBezTo>
                      <a:cubicBezTo>
                        <a:pt x="5331" y="1637"/>
                        <a:pt x="5299" y="1650"/>
                        <a:pt x="5264" y="1666"/>
                      </a:cubicBezTo>
                      <a:cubicBezTo>
                        <a:pt x="5209" y="1624"/>
                        <a:pt x="5138" y="1608"/>
                        <a:pt x="5067" y="1602"/>
                      </a:cubicBezTo>
                      <a:cubicBezTo>
                        <a:pt x="5022" y="1598"/>
                        <a:pt x="4971" y="1595"/>
                        <a:pt x="4922" y="1598"/>
                      </a:cubicBezTo>
                      <a:cubicBezTo>
                        <a:pt x="4932" y="1608"/>
                        <a:pt x="4938" y="1621"/>
                        <a:pt x="4942" y="1634"/>
                      </a:cubicBezTo>
                      <a:cubicBezTo>
                        <a:pt x="4971" y="1631"/>
                        <a:pt x="5000" y="1631"/>
                        <a:pt x="5029" y="1631"/>
                      </a:cubicBezTo>
                      <a:cubicBezTo>
                        <a:pt x="5106" y="1631"/>
                        <a:pt x="5174" y="1647"/>
                        <a:pt x="5241" y="1676"/>
                      </a:cubicBezTo>
                      <a:cubicBezTo>
                        <a:pt x="5235" y="1679"/>
                        <a:pt x="5228" y="1682"/>
                        <a:pt x="5219" y="1685"/>
                      </a:cubicBezTo>
                      <a:cubicBezTo>
                        <a:pt x="5231" y="1692"/>
                        <a:pt x="5238" y="1704"/>
                        <a:pt x="5244" y="1714"/>
                      </a:cubicBezTo>
                      <a:cubicBezTo>
                        <a:pt x="5341" y="1669"/>
                        <a:pt x="5444" y="1637"/>
                        <a:pt x="5550" y="1627"/>
                      </a:cubicBezTo>
                      <a:cubicBezTo>
                        <a:pt x="5734" y="1618"/>
                        <a:pt x="5940" y="1695"/>
                        <a:pt x="6108" y="1811"/>
                      </a:cubicBezTo>
                      <a:cubicBezTo>
                        <a:pt x="6108" y="1811"/>
                        <a:pt x="6111" y="1811"/>
                        <a:pt x="6111" y="1814"/>
                      </a:cubicBezTo>
                      <a:cubicBezTo>
                        <a:pt x="6114" y="1817"/>
                        <a:pt x="6117" y="1820"/>
                        <a:pt x="6120" y="1820"/>
                      </a:cubicBezTo>
                      <a:cubicBezTo>
                        <a:pt x="6159" y="1846"/>
                        <a:pt x="6194" y="1878"/>
                        <a:pt x="6230" y="1908"/>
                      </a:cubicBezTo>
                      <a:cubicBezTo>
                        <a:pt x="6243" y="1914"/>
                        <a:pt x="6252" y="1920"/>
                        <a:pt x="6265" y="1927"/>
                      </a:cubicBezTo>
                      <a:cubicBezTo>
                        <a:pt x="6272" y="1924"/>
                        <a:pt x="6272" y="1917"/>
                        <a:pt x="6269" y="1911"/>
                      </a:cubicBezTo>
                      <a:cubicBezTo>
                        <a:pt x="6246" y="1885"/>
                        <a:pt x="6201" y="1846"/>
                        <a:pt x="6159" y="1811"/>
                      </a:cubicBezTo>
                      <a:cubicBezTo>
                        <a:pt x="6288" y="1756"/>
                        <a:pt x="6407" y="1679"/>
                        <a:pt x="6533" y="1615"/>
                      </a:cubicBezTo>
                      <a:cubicBezTo>
                        <a:pt x="6549" y="1608"/>
                        <a:pt x="6561" y="1602"/>
                        <a:pt x="6578" y="1592"/>
                      </a:cubicBezTo>
                      <a:lnTo>
                        <a:pt x="6581" y="1592"/>
                      </a:lnTo>
                      <a:cubicBezTo>
                        <a:pt x="6736" y="1521"/>
                        <a:pt x="6906" y="1489"/>
                        <a:pt x="7074" y="1524"/>
                      </a:cubicBezTo>
                      <a:cubicBezTo>
                        <a:pt x="7112" y="1531"/>
                        <a:pt x="7148" y="1543"/>
                        <a:pt x="7186" y="1566"/>
                      </a:cubicBezTo>
                      <a:cubicBezTo>
                        <a:pt x="7202" y="1576"/>
                        <a:pt x="7222" y="1585"/>
                        <a:pt x="7238" y="1595"/>
                      </a:cubicBezTo>
                      <a:cubicBezTo>
                        <a:pt x="7248" y="1602"/>
                        <a:pt x="7283" y="1631"/>
                        <a:pt x="7290" y="1627"/>
                      </a:cubicBezTo>
                      <a:cubicBezTo>
                        <a:pt x="7254" y="1637"/>
                        <a:pt x="7222" y="1650"/>
                        <a:pt x="7190" y="1666"/>
                      </a:cubicBezTo>
                      <a:cubicBezTo>
                        <a:pt x="7132" y="1624"/>
                        <a:pt x="7061" y="1608"/>
                        <a:pt x="6990" y="1602"/>
                      </a:cubicBezTo>
                      <a:cubicBezTo>
                        <a:pt x="6945" y="1598"/>
                        <a:pt x="6893" y="1595"/>
                        <a:pt x="6845" y="1598"/>
                      </a:cubicBezTo>
                      <a:cubicBezTo>
                        <a:pt x="6855" y="1608"/>
                        <a:pt x="6861" y="1621"/>
                        <a:pt x="6864" y="1634"/>
                      </a:cubicBezTo>
                      <a:cubicBezTo>
                        <a:pt x="6893" y="1631"/>
                        <a:pt x="6922" y="1631"/>
                        <a:pt x="6951" y="1631"/>
                      </a:cubicBezTo>
                      <a:cubicBezTo>
                        <a:pt x="7029" y="1631"/>
                        <a:pt x="7096" y="1647"/>
                        <a:pt x="7164" y="1676"/>
                      </a:cubicBezTo>
                      <a:cubicBezTo>
                        <a:pt x="7158" y="1679"/>
                        <a:pt x="7151" y="1682"/>
                        <a:pt x="7141" y="1685"/>
                      </a:cubicBezTo>
                      <a:cubicBezTo>
                        <a:pt x="7154" y="1692"/>
                        <a:pt x="7161" y="1704"/>
                        <a:pt x="7167" y="1714"/>
                      </a:cubicBezTo>
                      <a:cubicBezTo>
                        <a:pt x="7264" y="1669"/>
                        <a:pt x="7367" y="1637"/>
                        <a:pt x="7473" y="1627"/>
                      </a:cubicBezTo>
                      <a:cubicBezTo>
                        <a:pt x="7657" y="1618"/>
                        <a:pt x="7863" y="1695"/>
                        <a:pt x="8030" y="1811"/>
                      </a:cubicBezTo>
                      <a:lnTo>
                        <a:pt x="8033" y="1814"/>
                      </a:lnTo>
                      <a:cubicBezTo>
                        <a:pt x="8037" y="1817"/>
                        <a:pt x="8040" y="1820"/>
                        <a:pt x="8043" y="1820"/>
                      </a:cubicBezTo>
                      <a:cubicBezTo>
                        <a:pt x="8082" y="1846"/>
                        <a:pt x="8117" y="1878"/>
                        <a:pt x="8152" y="1908"/>
                      </a:cubicBezTo>
                      <a:cubicBezTo>
                        <a:pt x="8165" y="1914"/>
                        <a:pt x="8178" y="1920"/>
                        <a:pt x="8188" y="1927"/>
                      </a:cubicBezTo>
                      <a:cubicBezTo>
                        <a:pt x="8195" y="1924"/>
                        <a:pt x="8195" y="1917"/>
                        <a:pt x="8191" y="1911"/>
                      </a:cubicBezTo>
                      <a:cubicBezTo>
                        <a:pt x="8169" y="1885"/>
                        <a:pt x="8124" y="1846"/>
                        <a:pt x="8082" y="1811"/>
                      </a:cubicBezTo>
                      <a:cubicBezTo>
                        <a:pt x="8211" y="1756"/>
                        <a:pt x="8330" y="1679"/>
                        <a:pt x="8455" y="1615"/>
                      </a:cubicBezTo>
                      <a:cubicBezTo>
                        <a:pt x="8472" y="1608"/>
                        <a:pt x="8484" y="1602"/>
                        <a:pt x="8500" y="1592"/>
                      </a:cubicBezTo>
                      <a:lnTo>
                        <a:pt x="8504" y="1592"/>
                      </a:lnTo>
                      <a:cubicBezTo>
                        <a:pt x="8658" y="1521"/>
                        <a:pt x="8829" y="1489"/>
                        <a:pt x="8996" y="1524"/>
                      </a:cubicBezTo>
                      <a:cubicBezTo>
                        <a:pt x="9035" y="1531"/>
                        <a:pt x="9070" y="1543"/>
                        <a:pt x="9109" y="1566"/>
                      </a:cubicBezTo>
                      <a:cubicBezTo>
                        <a:pt x="9125" y="1576"/>
                        <a:pt x="9145" y="1585"/>
                        <a:pt x="9161" y="1595"/>
                      </a:cubicBezTo>
                      <a:cubicBezTo>
                        <a:pt x="9170" y="1602"/>
                        <a:pt x="9206" y="1631"/>
                        <a:pt x="9212" y="1627"/>
                      </a:cubicBezTo>
                      <a:cubicBezTo>
                        <a:pt x="9177" y="1637"/>
                        <a:pt x="9145" y="1650"/>
                        <a:pt x="9112" y="1666"/>
                      </a:cubicBezTo>
                      <a:cubicBezTo>
                        <a:pt x="9054" y="1624"/>
                        <a:pt x="8984" y="1608"/>
                        <a:pt x="8913" y="1602"/>
                      </a:cubicBezTo>
                      <a:cubicBezTo>
                        <a:pt x="8868" y="1598"/>
                        <a:pt x="8816" y="1595"/>
                        <a:pt x="8768" y="1598"/>
                      </a:cubicBezTo>
                      <a:cubicBezTo>
                        <a:pt x="8777" y="1608"/>
                        <a:pt x="8784" y="1621"/>
                        <a:pt x="8787" y="1634"/>
                      </a:cubicBezTo>
                      <a:cubicBezTo>
                        <a:pt x="8816" y="1631"/>
                        <a:pt x="8845" y="1631"/>
                        <a:pt x="8874" y="1631"/>
                      </a:cubicBezTo>
                      <a:cubicBezTo>
                        <a:pt x="8951" y="1631"/>
                        <a:pt x="9019" y="1647"/>
                        <a:pt x="9086" y="1676"/>
                      </a:cubicBezTo>
                      <a:cubicBezTo>
                        <a:pt x="9080" y="1679"/>
                        <a:pt x="9073" y="1682"/>
                        <a:pt x="9064" y="1685"/>
                      </a:cubicBezTo>
                      <a:cubicBezTo>
                        <a:pt x="9077" y="1692"/>
                        <a:pt x="9083" y="1704"/>
                        <a:pt x="9090" y="1714"/>
                      </a:cubicBezTo>
                      <a:cubicBezTo>
                        <a:pt x="9186" y="1669"/>
                        <a:pt x="9289" y="1637"/>
                        <a:pt x="9396" y="1627"/>
                      </a:cubicBezTo>
                      <a:cubicBezTo>
                        <a:pt x="9579" y="1618"/>
                        <a:pt x="9786" y="1695"/>
                        <a:pt x="9953" y="1811"/>
                      </a:cubicBezTo>
                      <a:cubicBezTo>
                        <a:pt x="9953" y="1811"/>
                        <a:pt x="9956" y="1811"/>
                        <a:pt x="9956" y="1814"/>
                      </a:cubicBezTo>
                      <a:cubicBezTo>
                        <a:pt x="9959" y="1817"/>
                        <a:pt x="9962" y="1820"/>
                        <a:pt x="9966" y="1820"/>
                      </a:cubicBezTo>
                      <a:cubicBezTo>
                        <a:pt x="10004" y="1846"/>
                        <a:pt x="10040" y="1878"/>
                        <a:pt x="10075" y="1908"/>
                      </a:cubicBezTo>
                      <a:cubicBezTo>
                        <a:pt x="10088" y="1914"/>
                        <a:pt x="10101" y="1920"/>
                        <a:pt x="10111" y="1927"/>
                      </a:cubicBezTo>
                      <a:cubicBezTo>
                        <a:pt x="10117" y="1924"/>
                        <a:pt x="10117" y="1917"/>
                        <a:pt x="10114" y="1911"/>
                      </a:cubicBezTo>
                      <a:cubicBezTo>
                        <a:pt x="10091" y="1885"/>
                        <a:pt x="10046" y="1846"/>
                        <a:pt x="10004" y="1811"/>
                      </a:cubicBezTo>
                      <a:cubicBezTo>
                        <a:pt x="10133" y="1756"/>
                        <a:pt x="10252" y="1679"/>
                        <a:pt x="10378" y="1615"/>
                      </a:cubicBezTo>
                      <a:cubicBezTo>
                        <a:pt x="10394" y="1608"/>
                        <a:pt x="10407" y="1602"/>
                        <a:pt x="10423" y="1592"/>
                      </a:cubicBezTo>
                      <a:lnTo>
                        <a:pt x="10426" y="1592"/>
                      </a:lnTo>
                      <a:cubicBezTo>
                        <a:pt x="10581" y="1521"/>
                        <a:pt x="10752" y="1489"/>
                        <a:pt x="10919" y="1524"/>
                      </a:cubicBezTo>
                      <a:cubicBezTo>
                        <a:pt x="10958" y="1531"/>
                        <a:pt x="10993" y="1543"/>
                        <a:pt x="11032" y="1566"/>
                      </a:cubicBezTo>
                      <a:cubicBezTo>
                        <a:pt x="11048" y="1576"/>
                        <a:pt x="11067" y="1585"/>
                        <a:pt x="11083" y="1595"/>
                      </a:cubicBezTo>
                      <a:cubicBezTo>
                        <a:pt x="11093" y="1602"/>
                        <a:pt x="11128" y="1631"/>
                        <a:pt x="11135" y="1627"/>
                      </a:cubicBezTo>
                      <a:cubicBezTo>
                        <a:pt x="11099" y="1637"/>
                        <a:pt x="11067" y="1650"/>
                        <a:pt x="11035" y="1666"/>
                      </a:cubicBezTo>
                      <a:cubicBezTo>
                        <a:pt x="10977" y="1624"/>
                        <a:pt x="10906" y="1608"/>
                        <a:pt x="10835" y="1602"/>
                      </a:cubicBezTo>
                      <a:cubicBezTo>
                        <a:pt x="10790" y="1598"/>
                        <a:pt x="10739" y="1595"/>
                        <a:pt x="10690" y="1598"/>
                      </a:cubicBezTo>
                      <a:cubicBezTo>
                        <a:pt x="10700" y="1608"/>
                        <a:pt x="10707" y="1621"/>
                        <a:pt x="10710" y="1634"/>
                      </a:cubicBezTo>
                      <a:cubicBezTo>
                        <a:pt x="10739" y="1631"/>
                        <a:pt x="10768" y="1631"/>
                        <a:pt x="10797" y="1631"/>
                      </a:cubicBezTo>
                      <a:cubicBezTo>
                        <a:pt x="10874" y="1631"/>
                        <a:pt x="10942" y="1647"/>
                        <a:pt x="11009" y="1676"/>
                      </a:cubicBezTo>
                      <a:cubicBezTo>
                        <a:pt x="11003" y="1679"/>
                        <a:pt x="10996" y="1682"/>
                        <a:pt x="10987" y="1685"/>
                      </a:cubicBezTo>
                      <a:cubicBezTo>
                        <a:pt x="11000" y="1692"/>
                        <a:pt x="11006" y="1704"/>
                        <a:pt x="11012" y="1714"/>
                      </a:cubicBezTo>
                      <a:cubicBezTo>
                        <a:pt x="11109" y="1669"/>
                        <a:pt x="11212" y="1637"/>
                        <a:pt x="11318" y="1627"/>
                      </a:cubicBezTo>
                      <a:cubicBezTo>
                        <a:pt x="11502" y="1618"/>
                        <a:pt x="11708" y="1695"/>
                        <a:pt x="11876" y="1811"/>
                      </a:cubicBezTo>
                      <a:lnTo>
                        <a:pt x="11879" y="1814"/>
                      </a:lnTo>
                      <a:cubicBezTo>
                        <a:pt x="11882" y="1817"/>
                        <a:pt x="11885" y="1820"/>
                        <a:pt x="11889" y="1820"/>
                      </a:cubicBezTo>
                      <a:cubicBezTo>
                        <a:pt x="11927" y="1846"/>
                        <a:pt x="11962" y="1878"/>
                        <a:pt x="11998" y="1908"/>
                      </a:cubicBezTo>
                      <a:cubicBezTo>
                        <a:pt x="12011" y="1914"/>
                        <a:pt x="12024" y="1920"/>
                        <a:pt x="12033" y="1927"/>
                      </a:cubicBezTo>
                      <a:cubicBezTo>
                        <a:pt x="12040" y="1924"/>
                        <a:pt x="12040" y="1917"/>
                        <a:pt x="12037" y="1911"/>
                      </a:cubicBezTo>
                      <a:cubicBezTo>
                        <a:pt x="12014" y="1885"/>
                        <a:pt x="11969" y="1846"/>
                        <a:pt x="11927" y="1811"/>
                      </a:cubicBezTo>
                      <a:cubicBezTo>
                        <a:pt x="12056" y="1756"/>
                        <a:pt x="12175" y="1679"/>
                        <a:pt x="12301" y="1615"/>
                      </a:cubicBezTo>
                      <a:cubicBezTo>
                        <a:pt x="12317" y="1608"/>
                        <a:pt x="12330" y="1602"/>
                        <a:pt x="12346" y="1592"/>
                      </a:cubicBezTo>
                      <a:lnTo>
                        <a:pt x="12349" y="1592"/>
                      </a:lnTo>
                      <a:cubicBezTo>
                        <a:pt x="12503" y="1521"/>
                        <a:pt x="12674" y="1489"/>
                        <a:pt x="12842" y="1524"/>
                      </a:cubicBezTo>
                      <a:cubicBezTo>
                        <a:pt x="12880" y="1531"/>
                        <a:pt x="12916" y="1543"/>
                        <a:pt x="12955" y="1566"/>
                      </a:cubicBezTo>
                      <a:cubicBezTo>
                        <a:pt x="12971" y="1576"/>
                        <a:pt x="12990" y="1585"/>
                        <a:pt x="13006" y="1595"/>
                      </a:cubicBezTo>
                      <a:cubicBezTo>
                        <a:pt x="13015" y="1602"/>
                        <a:pt x="13051" y="1631"/>
                        <a:pt x="13057" y="1627"/>
                      </a:cubicBezTo>
                      <a:cubicBezTo>
                        <a:pt x="13022" y="1637"/>
                        <a:pt x="12990" y="1650"/>
                        <a:pt x="12958" y="1666"/>
                      </a:cubicBezTo>
                      <a:cubicBezTo>
                        <a:pt x="12900" y="1624"/>
                        <a:pt x="12829" y="1608"/>
                        <a:pt x="12758" y="1602"/>
                      </a:cubicBezTo>
                      <a:cubicBezTo>
                        <a:pt x="12713" y="1598"/>
                        <a:pt x="12661" y="1595"/>
                        <a:pt x="12613" y="1598"/>
                      </a:cubicBezTo>
                      <a:cubicBezTo>
                        <a:pt x="12623" y="1608"/>
                        <a:pt x="12629" y="1621"/>
                        <a:pt x="12632" y="1634"/>
                      </a:cubicBezTo>
                      <a:cubicBezTo>
                        <a:pt x="12661" y="1631"/>
                        <a:pt x="12690" y="1631"/>
                        <a:pt x="12719" y="1631"/>
                      </a:cubicBezTo>
                      <a:cubicBezTo>
                        <a:pt x="12797" y="1631"/>
                        <a:pt x="12864" y="1647"/>
                        <a:pt x="12932" y="1676"/>
                      </a:cubicBezTo>
                      <a:cubicBezTo>
                        <a:pt x="12925" y="1679"/>
                        <a:pt x="12919" y="1682"/>
                        <a:pt x="12909" y="1685"/>
                      </a:cubicBezTo>
                      <a:cubicBezTo>
                        <a:pt x="12922" y="1692"/>
                        <a:pt x="12929" y="1704"/>
                        <a:pt x="12935" y="1714"/>
                      </a:cubicBezTo>
                      <a:cubicBezTo>
                        <a:pt x="13032" y="1669"/>
                        <a:pt x="13135" y="1637"/>
                        <a:pt x="13241" y="1627"/>
                      </a:cubicBezTo>
                      <a:cubicBezTo>
                        <a:pt x="13473" y="1615"/>
                        <a:pt x="13737" y="1740"/>
                        <a:pt x="13921" y="1908"/>
                      </a:cubicBezTo>
                      <a:cubicBezTo>
                        <a:pt x="13933" y="1914"/>
                        <a:pt x="13946" y="1920"/>
                        <a:pt x="13956" y="1927"/>
                      </a:cubicBezTo>
                      <a:cubicBezTo>
                        <a:pt x="13962" y="1924"/>
                        <a:pt x="13962" y="1917"/>
                        <a:pt x="13959" y="1911"/>
                      </a:cubicBezTo>
                      <a:cubicBezTo>
                        <a:pt x="13937" y="1888"/>
                        <a:pt x="13895" y="1849"/>
                        <a:pt x="13856" y="1817"/>
                      </a:cubicBezTo>
                      <a:cubicBezTo>
                        <a:pt x="13985" y="1759"/>
                        <a:pt x="14106" y="1682"/>
                        <a:pt x="14232" y="1618"/>
                      </a:cubicBezTo>
                      <a:cubicBezTo>
                        <a:pt x="14248" y="1611"/>
                        <a:pt x="14261" y="1602"/>
                        <a:pt x="14277" y="1595"/>
                      </a:cubicBezTo>
                      <a:lnTo>
                        <a:pt x="14280" y="1595"/>
                      </a:lnTo>
                      <a:cubicBezTo>
                        <a:pt x="14435" y="1524"/>
                        <a:pt x="14605" y="1492"/>
                        <a:pt x="14770" y="1527"/>
                      </a:cubicBezTo>
                      <a:cubicBezTo>
                        <a:pt x="14812" y="1534"/>
                        <a:pt x="14847" y="1547"/>
                        <a:pt x="14882" y="1566"/>
                      </a:cubicBezTo>
                      <a:cubicBezTo>
                        <a:pt x="14902" y="1576"/>
                        <a:pt x="14918" y="1589"/>
                        <a:pt x="14937" y="1598"/>
                      </a:cubicBezTo>
                      <a:cubicBezTo>
                        <a:pt x="14944" y="1605"/>
                        <a:pt x="14979" y="1631"/>
                        <a:pt x="14989" y="1631"/>
                      </a:cubicBezTo>
                      <a:cubicBezTo>
                        <a:pt x="14953" y="1640"/>
                        <a:pt x="14921" y="1653"/>
                        <a:pt x="14886" y="1669"/>
                      </a:cubicBezTo>
                      <a:cubicBezTo>
                        <a:pt x="14828" y="1627"/>
                        <a:pt x="14757" y="1611"/>
                        <a:pt x="14689" y="1605"/>
                      </a:cubicBezTo>
                      <a:cubicBezTo>
                        <a:pt x="14641" y="1602"/>
                        <a:pt x="14593" y="1598"/>
                        <a:pt x="14544" y="1602"/>
                      </a:cubicBezTo>
                      <a:cubicBezTo>
                        <a:pt x="14554" y="1611"/>
                        <a:pt x="14560" y="1624"/>
                        <a:pt x="14560" y="1637"/>
                      </a:cubicBezTo>
                      <a:cubicBezTo>
                        <a:pt x="14593" y="1634"/>
                        <a:pt x="14622" y="1634"/>
                        <a:pt x="14651" y="1634"/>
                      </a:cubicBezTo>
                      <a:cubicBezTo>
                        <a:pt x="14725" y="1634"/>
                        <a:pt x="14796" y="1647"/>
                        <a:pt x="14863" y="1679"/>
                      </a:cubicBezTo>
                      <a:cubicBezTo>
                        <a:pt x="14857" y="1682"/>
                        <a:pt x="14847" y="1685"/>
                        <a:pt x="14841" y="1688"/>
                      </a:cubicBezTo>
                      <a:cubicBezTo>
                        <a:pt x="14853" y="1695"/>
                        <a:pt x="14860" y="1708"/>
                        <a:pt x="14866" y="1717"/>
                      </a:cubicBezTo>
                      <a:cubicBezTo>
                        <a:pt x="14963" y="1672"/>
                        <a:pt x="15063" y="1637"/>
                        <a:pt x="15172" y="1631"/>
                      </a:cubicBezTo>
                      <a:cubicBezTo>
                        <a:pt x="15356" y="1621"/>
                        <a:pt x="15559" y="1695"/>
                        <a:pt x="15726" y="1814"/>
                      </a:cubicBezTo>
                      <a:cubicBezTo>
                        <a:pt x="15730" y="1814"/>
                        <a:pt x="15730" y="1814"/>
                        <a:pt x="15733" y="1817"/>
                      </a:cubicBezTo>
                      <a:cubicBezTo>
                        <a:pt x="15733" y="1820"/>
                        <a:pt x="15739" y="1820"/>
                        <a:pt x="15742" y="1824"/>
                      </a:cubicBezTo>
                      <a:cubicBezTo>
                        <a:pt x="15781" y="1849"/>
                        <a:pt x="15816" y="1878"/>
                        <a:pt x="15849" y="1911"/>
                      </a:cubicBezTo>
                      <a:cubicBezTo>
                        <a:pt x="15862" y="1917"/>
                        <a:pt x="15874" y="1924"/>
                        <a:pt x="15887" y="1930"/>
                      </a:cubicBezTo>
                      <a:cubicBezTo>
                        <a:pt x="15891" y="1927"/>
                        <a:pt x="15894" y="1920"/>
                        <a:pt x="15887" y="1914"/>
                      </a:cubicBezTo>
                      <a:cubicBezTo>
                        <a:pt x="15868" y="1888"/>
                        <a:pt x="15823" y="1849"/>
                        <a:pt x="15781" y="1814"/>
                      </a:cubicBezTo>
                      <a:cubicBezTo>
                        <a:pt x="15910" y="1759"/>
                        <a:pt x="16029" y="1682"/>
                        <a:pt x="16155" y="1618"/>
                      </a:cubicBezTo>
                      <a:cubicBezTo>
                        <a:pt x="16171" y="1611"/>
                        <a:pt x="16183" y="1602"/>
                        <a:pt x="16200" y="1595"/>
                      </a:cubicBezTo>
                      <a:lnTo>
                        <a:pt x="16203" y="1595"/>
                      </a:lnTo>
                      <a:cubicBezTo>
                        <a:pt x="16358" y="1524"/>
                        <a:pt x="16528" y="1492"/>
                        <a:pt x="16692" y="1527"/>
                      </a:cubicBezTo>
                      <a:cubicBezTo>
                        <a:pt x="16734" y="1534"/>
                        <a:pt x="16770" y="1547"/>
                        <a:pt x="16805" y="1566"/>
                      </a:cubicBezTo>
                      <a:cubicBezTo>
                        <a:pt x="16824" y="1576"/>
                        <a:pt x="16840" y="1589"/>
                        <a:pt x="16860" y="1598"/>
                      </a:cubicBezTo>
                      <a:cubicBezTo>
                        <a:pt x="16866" y="1605"/>
                        <a:pt x="16902" y="1631"/>
                        <a:pt x="16912" y="1631"/>
                      </a:cubicBezTo>
                      <a:cubicBezTo>
                        <a:pt x="16876" y="1640"/>
                        <a:pt x="16844" y="1653"/>
                        <a:pt x="16808" y="1669"/>
                      </a:cubicBezTo>
                      <a:cubicBezTo>
                        <a:pt x="16751" y="1627"/>
                        <a:pt x="16680" y="1611"/>
                        <a:pt x="16612" y="1605"/>
                      </a:cubicBezTo>
                      <a:cubicBezTo>
                        <a:pt x="16564" y="1602"/>
                        <a:pt x="16515" y="1598"/>
                        <a:pt x="16467" y="1602"/>
                      </a:cubicBezTo>
                      <a:cubicBezTo>
                        <a:pt x="16477" y="1611"/>
                        <a:pt x="16483" y="1624"/>
                        <a:pt x="16483" y="1637"/>
                      </a:cubicBezTo>
                      <a:cubicBezTo>
                        <a:pt x="16515" y="1634"/>
                        <a:pt x="16544" y="1634"/>
                        <a:pt x="16573" y="1634"/>
                      </a:cubicBezTo>
                      <a:cubicBezTo>
                        <a:pt x="16647" y="1634"/>
                        <a:pt x="16718" y="1647"/>
                        <a:pt x="16786" y="1679"/>
                      </a:cubicBezTo>
                      <a:cubicBezTo>
                        <a:pt x="16780" y="1682"/>
                        <a:pt x="16770" y="1685"/>
                        <a:pt x="16763" y="1688"/>
                      </a:cubicBezTo>
                      <a:cubicBezTo>
                        <a:pt x="16776" y="1695"/>
                        <a:pt x="16783" y="1708"/>
                        <a:pt x="16789" y="1717"/>
                      </a:cubicBezTo>
                      <a:cubicBezTo>
                        <a:pt x="16886" y="1672"/>
                        <a:pt x="16989" y="1637"/>
                        <a:pt x="17095" y="1631"/>
                      </a:cubicBezTo>
                      <a:cubicBezTo>
                        <a:pt x="17279" y="1621"/>
                        <a:pt x="17481" y="1695"/>
                        <a:pt x="17649" y="1814"/>
                      </a:cubicBezTo>
                      <a:cubicBezTo>
                        <a:pt x="17652" y="1814"/>
                        <a:pt x="17652" y="1814"/>
                        <a:pt x="17655" y="1817"/>
                      </a:cubicBezTo>
                      <a:cubicBezTo>
                        <a:pt x="17659" y="1820"/>
                        <a:pt x="17662" y="1820"/>
                        <a:pt x="17665" y="1824"/>
                      </a:cubicBezTo>
                      <a:cubicBezTo>
                        <a:pt x="17704" y="1849"/>
                        <a:pt x="17739" y="1878"/>
                        <a:pt x="17771" y="1911"/>
                      </a:cubicBezTo>
                      <a:cubicBezTo>
                        <a:pt x="17784" y="1917"/>
                        <a:pt x="17797" y="1924"/>
                        <a:pt x="17810" y="1930"/>
                      </a:cubicBezTo>
                      <a:cubicBezTo>
                        <a:pt x="17813" y="1927"/>
                        <a:pt x="17817" y="1920"/>
                        <a:pt x="17810" y="1914"/>
                      </a:cubicBezTo>
                      <a:cubicBezTo>
                        <a:pt x="17791" y="1888"/>
                        <a:pt x="17746" y="1849"/>
                        <a:pt x="17704" y="1814"/>
                      </a:cubicBezTo>
                      <a:cubicBezTo>
                        <a:pt x="17833" y="1759"/>
                        <a:pt x="17952" y="1682"/>
                        <a:pt x="18077" y="1618"/>
                      </a:cubicBezTo>
                      <a:cubicBezTo>
                        <a:pt x="18094" y="1611"/>
                        <a:pt x="18106" y="1602"/>
                        <a:pt x="18122" y="1595"/>
                      </a:cubicBezTo>
                      <a:lnTo>
                        <a:pt x="18126" y="1595"/>
                      </a:lnTo>
                      <a:cubicBezTo>
                        <a:pt x="18280" y="1524"/>
                        <a:pt x="18451" y="1492"/>
                        <a:pt x="18615" y="1527"/>
                      </a:cubicBezTo>
                      <a:cubicBezTo>
                        <a:pt x="18657" y="1534"/>
                        <a:pt x="18692" y="1547"/>
                        <a:pt x="18728" y="1566"/>
                      </a:cubicBezTo>
                      <a:cubicBezTo>
                        <a:pt x="18747" y="1576"/>
                        <a:pt x="18763" y="1589"/>
                        <a:pt x="18783" y="1598"/>
                      </a:cubicBezTo>
                      <a:cubicBezTo>
                        <a:pt x="18789" y="1605"/>
                        <a:pt x="18824" y="1631"/>
                        <a:pt x="18834" y="1631"/>
                      </a:cubicBezTo>
                      <a:cubicBezTo>
                        <a:pt x="18799" y="1640"/>
                        <a:pt x="18767" y="1653"/>
                        <a:pt x="18731" y="1669"/>
                      </a:cubicBezTo>
                      <a:cubicBezTo>
                        <a:pt x="18673" y="1627"/>
                        <a:pt x="18602" y="1611"/>
                        <a:pt x="18535" y="1605"/>
                      </a:cubicBezTo>
                      <a:cubicBezTo>
                        <a:pt x="18486" y="1602"/>
                        <a:pt x="18438" y="1598"/>
                        <a:pt x="18390" y="1602"/>
                      </a:cubicBezTo>
                      <a:cubicBezTo>
                        <a:pt x="18399" y="1611"/>
                        <a:pt x="18406" y="1624"/>
                        <a:pt x="18406" y="1637"/>
                      </a:cubicBezTo>
                      <a:cubicBezTo>
                        <a:pt x="18438" y="1634"/>
                        <a:pt x="18467" y="1634"/>
                        <a:pt x="18496" y="1634"/>
                      </a:cubicBezTo>
                      <a:cubicBezTo>
                        <a:pt x="18570" y="1634"/>
                        <a:pt x="18641" y="1647"/>
                        <a:pt x="18708" y="1679"/>
                      </a:cubicBezTo>
                      <a:cubicBezTo>
                        <a:pt x="18702" y="1682"/>
                        <a:pt x="18692" y="1685"/>
                        <a:pt x="18686" y="1688"/>
                      </a:cubicBezTo>
                      <a:cubicBezTo>
                        <a:pt x="18699" y="1695"/>
                        <a:pt x="18705" y="1708"/>
                        <a:pt x="18712" y="1717"/>
                      </a:cubicBezTo>
                      <a:cubicBezTo>
                        <a:pt x="18808" y="1672"/>
                        <a:pt x="18911" y="1637"/>
                        <a:pt x="19018" y="1631"/>
                      </a:cubicBezTo>
                      <a:cubicBezTo>
                        <a:pt x="19201" y="1621"/>
                        <a:pt x="19404" y="1695"/>
                        <a:pt x="19572" y="1814"/>
                      </a:cubicBezTo>
                      <a:cubicBezTo>
                        <a:pt x="19575" y="1814"/>
                        <a:pt x="19575" y="1814"/>
                        <a:pt x="19578" y="1817"/>
                      </a:cubicBezTo>
                      <a:cubicBezTo>
                        <a:pt x="19581" y="1820"/>
                        <a:pt x="19584" y="1820"/>
                        <a:pt x="19588" y="1824"/>
                      </a:cubicBezTo>
                      <a:cubicBezTo>
                        <a:pt x="19626" y="1849"/>
                        <a:pt x="19662" y="1878"/>
                        <a:pt x="19694" y="1911"/>
                      </a:cubicBezTo>
                      <a:cubicBezTo>
                        <a:pt x="19707" y="1917"/>
                        <a:pt x="19720" y="1924"/>
                        <a:pt x="19733" y="1930"/>
                      </a:cubicBezTo>
                      <a:cubicBezTo>
                        <a:pt x="19736" y="1927"/>
                        <a:pt x="19739" y="1920"/>
                        <a:pt x="19733" y="1914"/>
                      </a:cubicBezTo>
                      <a:cubicBezTo>
                        <a:pt x="19713" y="1888"/>
                        <a:pt x="19668" y="1849"/>
                        <a:pt x="19626" y="1814"/>
                      </a:cubicBezTo>
                      <a:cubicBezTo>
                        <a:pt x="19755" y="1759"/>
                        <a:pt x="19874" y="1682"/>
                        <a:pt x="20000" y="1618"/>
                      </a:cubicBezTo>
                      <a:cubicBezTo>
                        <a:pt x="20016" y="1611"/>
                        <a:pt x="20029" y="1602"/>
                        <a:pt x="20045" y="1595"/>
                      </a:cubicBezTo>
                      <a:lnTo>
                        <a:pt x="20048" y="1595"/>
                      </a:lnTo>
                      <a:cubicBezTo>
                        <a:pt x="20203" y="1524"/>
                        <a:pt x="20374" y="1492"/>
                        <a:pt x="20538" y="1527"/>
                      </a:cubicBezTo>
                      <a:cubicBezTo>
                        <a:pt x="20580" y="1534"/>
                        <a:pt x="20615" y="1547"/>
                        <a:pt x="20650" y="1566"/>
                      </a:cubicBezTo>
                      <a:cubicBezTo>
                        <a:pt x="20670" y="1576"/>
                        <a:pt x="20689" y="1589"/>
                        <a:pt x="20705" y="1598"/>
                      </a:cubicBezTo>
                      <a:cubicBezTo>
                        <a:pt x="20712" y="1605"/>
                        <a:pt x="20747" y="1631"/>
                        <a:pt x="20757" y="1631"/>
                      </a:cubicBezTo>
                      <a:cubicBezTo>
                        <a:pt x="20722" y="1640"/>
                        <a:pt x="20689" y="1653"/>
                        <a:pt x="20654" y="1669"/>
                      </a:cubicBezTo>
                      <a:cubicBezTo>
                        <a:pt x="20599" y="1627"/>
                        <a:pt x="20525" y="1611"/>
                        <a:pt x="20457" y="1605"/>
                      </a:cubicBezTo>
                      <a:cubicBezTo>
                        <a:pt x="20409" y="1602"/>
                        <a:pt x="20361" y="1598"/>
                        <a:pt x="20312" y="1602"/>
                      </a:cubicBezTo>
                      <a:cubicBezTo>
                        <a:pt x="20322" y="1611"/>
                        <a:pt x="20329" y="1624"/>
                        <a:pt x="20332" y="1637"/>
                      </a:cubicBezTo>
                      <a:cubicBezTo>
                        <a:pt x="20361" y="1634"/>
                        <a:pt x="20390" y="1634"/>
                        <a:pt x="20419" y="1634"/>
                      </a:cubicBezTo>
                      <a:cubicBezTo>
                        <a:pt x="20496" y="1634"/>
                        <a:pt x="20564" y="1647"/>
                        <a:pt x="20631" y="1679"/>
                      </a:cubicBezTo>
                      <a:cubicBezTo>
                        <a:pt x="20625" y="1682"/>
                        <a:pt x="20615" y="1685"/>
                        <a:pt x="20609" y="1688"/>
                      </a:cubicBezTo>
                      <a:cubicBezTo>
                        <a:pt x="20622" y="1695"/>
                        <a:pt x="20628" y="1708"/>
                        <a:pt x="20634" y="1717"/>
                      </a:cubicBezTo>
                      <a:cubicBezTo>
                        <a:pt x="20731" y="1672"/>
                        <a:pt x="20834" y="1637"/>
                        <a:pt x="20940" y="1631"/>
                      </a:cubicBezTo>
                      <a:cubicBezTo>
                        <a:pt x="21124" y="1621"/>
                        <a:pt x="21327" y="1695"/>
                        <a:pt x="21498" y="1814"/>
                      </a:cubicBezTo>
                      <a:lnTo>
                        <a:pt x="21501" y="1817"/>
                      </a:lnTo>
                      <a:cubicBezTo>
                        <a:pt x="21504" y="1820"/>
                        <a:pt x="21507" y="1820"/>
                        <a:pt x="21511" y="1824"/>
                      </a:cubicBezTo>
                      <a:cubicBezTo>
                        <a:pt x="21549" y="1849"/>
                        <a:pt x="21584" y="1878"/>
                        <a:pt x="21617" y="1911"/>
                      </a:cubicBezTo>
                      <a:cubicBezTo>
                        <a:pt x="21630" y="1917"/>
                        <a:pt x="21643" y="1924"/>
                        <a:pt x="21655" y="1930"/>
                      </a:cubicBezTo>
                      <a:cubicBezTo>
                        <a:pt x="21659" y="1927"/>
                        <a:pt x="21662" y="1920"/>
                        <a:pt x="21655" y="1914"/>
                      </a:cubicBezTo>
                      <a:cubicBezTo>
                        <a:pt x="21636" y="1888"/>
                        <a:pt x="21591" y="1849"/>
                        <a:pt x="21549" y="1814"/>
                      </a:cubicBezTo>
                      <a:cubicBezTo>
                        <a:pt x="21678" y="1759"/>
                        <a:pt x="21797" y="1682"/>
                        <a:pt x="21923" y="1618"/>
                      </a:cubicBezTo>
                      <a:cubicBezTo>
                        <a:pt x="21939" y="1611"/>
                        <a:pt x="21952" y="1602"/>
                        <a:pt x="21968" y="1595"/>
                      </a:cubicBezTo>
                      <a:lnTo>
                        <a:pt x="21971" y="1595"/>
                      </a:lnTo>
                      <a:cubicBezTo>
                        <a:pt x="22125" y="1524"/>
                        <a:pt x="22296" y="1492"/>
                        <a:pt x="22461" y="1527"/>
                      </a:cubicBezTo>
                      <a:cubicBezTo>
                        <a:pt x="22502" y="1534"/>
                        <a:pt x="22538" y="1547"/>
                        <a:pt x="22577" y="1566"/>
                      </a:cubicBezTo>
                      <a:cubicBezTo>
                        <a:pt x="22593" y="1576"/>
                        <a:pt x="22612" y="1589"/>
                        <a:pt x="22628" y="1598"/>
                      </a:cubicBezTo>
                      <a:cubicBezTo>
                        <a:pt x="22634" y="1605"/>
                        <a:pt x="22670" y="1631"/>
                        <a:pt x="22680" y="1631"/>
                      </a:cubicBezTo>
                      <a:cubicBezTo>
                        <a:pt x="22644" y="1640"/>
                        <a:pt x="22612" y="1653"/>
                        <a:pt x="22577" y="1669"/>
                      </a:cubicBezTo>
                      <a:cubicBezTo>
                        <a:pt x="22522" y="1627"/>
                        <a:pt x="22448" y="1611"/>
                        <a:pt x="22380" y="1605"/>
                      </a:cubicBezTo>
                      <a:cubicBezTo>
                        <a:pt x="22335" y="1602"/>
                        <a:pt x="22283" y="1598"/>
                        <a:pt x="22235" y="1602"/>
                      </a:cubicBezTo>
                      <a:cubicBezTo>
                        <a:pt x="22245" y="1611"/>
                        <a:pt x="22251" y="1624"/>
                        <a:pt x="22254" y="1637"/>
                      </a:cubicBezTo>
                      <a:cubicBezTo>
                        <a:pt x="22283" y="1634"/>
                        <a:pt x="22312" y="1634"/>
                        <a:pt x="22341" y="1634"/>
                      </a:cubicBezTo>
                      <a:cubicBezTo>
                        <a:pt x="22419" y="1634"/>
                        <a:pt x="22486" y="1647"/>
                        <a:pt x="22554" y="1679"/>
                      </a:cubicBezTo>
                      <a:cubicBezTo>
                        <a:pt x="22548" y="1682"/>
                        <a:pt x="22538" y="1685"/>
                        <a:pt x="22531" y="1688"/>
                      </a:cubicBezTo>
                      <a:cubicBezTo>
                        <a:pt x="22544" y="1695"/>
                        <a:pt x="22551" y="1708"/>
                        <a:pt x="22557" y="1717"/>
                      </a:cubicBezTo>
                      <a:cubicBezTo>
                        <a:pt x="22654" y="1672"/>
                        <a:pt x="22757" y="1637"/>
                        <a:pt x="22863" y="1631"/>
                      </a:cubicBezTo>
                      <a:cubicBezTo>
                        <a:pt x="23047" y="1621"/>
                        <a:pt x="23250" y="1695"/>
                        <a:pt x="23420" y="1814"/>
                      </a:cubicBezTo>
                      <a:lnTo>
                        <a:pt x="23423" y="1817"/>
                      </a:lnTo>
                      <a:cubicBezTo>
                        <a:pt x="23427" y="1820"/>
                        <a:pt x="23430" y="1820"/>
                        <a:pt x="23433" y="1824"/>
                      </a:cubicBezTo>
                      <a:cubicBezTo>
                        <a:pt x="23472" y="1849"/>
                        <a:pt x="23507" y="1878"/>
                        <a:pt x="23539" y="1911"/>
                      </a:cubicBezTo>
                      <a:cubicBezTo>
                        <a:pt x="23552" y="1917"/>
                        <a:pt x="23565" y="1924"/>
                        <a:pt x="23578" y="1930"/>
                      </a:cubicBezTo>
                      <a:cubicBezTo>
                        <a:pt x="23581" y="1927"/>
                        <a:pt x="23584" y="1920"/>
                        <a:pt x="23578" y="1914"/>
                      </a:cubicBezTo>
                      <a:cubicBezTo>
                        <a:pt x="23559" y="1888"/>
                        <a:pt x="23514" y="1849"/>
                        <a:pt x="23472" y="1814"/>
                      </a:cubicBezTo>
                      <a:cubicBezTo>
                        <a:pt x="23601" y="1759"/>
                        <a:pt x="23720" y="1682"/>
                        <a:pt x="23845" y="1618"/>
                      </a:cubicBezTo>
                      <a:cubicBezTo>
                        <a:pt x="23861" y="1611"/>
                        <a:pt x="23874" y="1602"/>
                        <a:pt x="23891" y="1595"/>
                      </a:cubicBezTo>
                      <a:lnTo>
                        <a:pt x="23894" y="1595"/>
                      </a:lnTo>
                      <a:cubicBezTo>
                        <a:pt x="24048" y="1524"/>
                        <a:pt x="24219" y="1492"/>
                        <a:pt x="24383" y="1527"/>
                      </a:cubicBezTo>
                      <a:cubicBezTo>
                        <a:pt x="24425" y="1534"/>
                        <a:pt x="24460" y="1547"/>
                        <a:pt x="24499" y="1566"/>
                      </a:cubicBezTo>
                      <a:cubicBezTo>
                        <a:pt x="24515" y="1576"/>
                        <a:pt x="24535" y="1589"/>
                        <a:pt x="24551" y="1598"/>
                      </a:cubicBezTo>
                      <a:cubicBezTo>
                        <a:pt x="24557" y="1605"/>
                        <a:pt x="24592" y="1631"/>
                        <a:pt x="24602" y="1631"/>
                      </a:cubicBezTo>
                      <a:cubicBezTo>
                        <a:pt x="24567" y="1640"/>
                        <a:pt x="24535" y="1653"/>
                        <a:pt x="24499" y="1669"/>
                      </a:cubicBezTo>
                      <a:cubicBezTo>
                        <a:pt x="24444" y="1627"/>
                        <a:pt x="24370" y="1611"/>
                        <a:pt x="24303" y="1605"/>
                      </a:cubicBezTo>
                      <a:cubicBezTo>
                        <a:pt x="24258" y="1602"/>
                        <a:pt x="24206" y="1598"/>
                        <a:pt x="24158" y="1602"/>
                      </a:cubicBezTo>
                      <a:cubicBezTo>
                        <a:pt x="24167" y="1611"/>
                        <a:pt x="24174" y="1624"/>
                        <a:pt x="24177" y="1637"/>
                      </a:cubicBezTo>
                      <a:cubicBezTo>
                        <a:pt x="24206" y="1634"/>
                        <a:pt x="24235" y="1634"/>
                        <a:pt x="24264" y="1634"/>
                      </a:cubicBezTo>
                      <a:cubicBezTo>
                        <a:pt x="24341" y="1634"/>
                        <a:pt x="24409" y="1647"/>
                        <a:pt x="24476" y="1679"/>
                      </a:cubicBezTo>
                      <a:cubicBezTo>
                        <a:pt x="24470" y="1682"/>
                        <a:pt x="24460" y="1685"/>
                        <a:pt x="24454" y="1688"/>
                      </a:cubicBezTo>
                      <a:cubicBezTo>
                        <a:pt x="24467" y="1695"/>
                        <a:pt x="24473" y="1708"/>
                        <a:pt x="24480" y="1717"/>
                      </a:cubicBezTo>
                      <a:cubicBezTo>
                        <a:pt x="24576" y="1672"/>
                        <a:pt x="24680" y="1637"/>
                        <a:pt x="24786" y="1631"/>
                      </a:cubicBezTo>
                      <a:cubicBezTo>
                        <a:pt x="24969" y="1621"/>
                        <a:pt x="25172" y="1695"/>
                        <a:pt x="25343" y="1814"/>
                      </a:cubicBezTo>
                      <a:lnTo>
                        <a:pt x="25346" y="1817"/>
                      </a:lnTo>
                      <a:cubicBezTo>
                        <a:pt x="25349" y="1820"/>
                        <a:pt x="25353" y="1820"/>
                        <a:pt x="25356" y="1824"/>
                      </a:cubicBezTo>
                      <a:cubicBezTo>
                        <a:pt x="25394" y="1849"/>
                        <a:pt x="25430" y="1878"/>
                        <a:pt x="25462" y="1911"/>
                      </a:cubicBezTo>
                      <a:cubicBezTo>
                        <a:pt x="25475" y="1917"/>
                        <a:pt x="25488" y="1924"/>
                        <a:pt x="25501" y="1930"/>
                      </a:cubicBezTo>
                      <a:cubicBezTo>
                        <a:pt x="25504" y="1927"/>
                        <a:pt x="25507" y="1920"/>
                        <a:pt x="25501" y="1914"/>
                      </a:cubicBezTo>
                      <a:cubicBezTo>
                        <a:pt x="25481" y="1888"/>
                        <a:pt x="25436" y="1849"/>
                        <a:pt x="25394" y="1814"/>
                      </a:cubicBezTo>
                      <a:cubicBezTo>
                        <a:pt x="25523" y="1759"/>
                        <a:pt x="25642" y="1682"/>
                        <a:pt x="25768" y="1618"/>
                      </a:cubicBezTo>
                      <a:cubicBezTo>
                        <a:pt x="25784" y="1611"/>
                        <a:pt x="25797" y="1602"/>
                        <a:pt x="25813" y="1595"/>
                      </a:cubicBezTo>
                      <a:lnTo>
                        <a:pt x="25816" y="1595"/>
                      </a:lnTo>
                      <a:cubicBezTo>
                        <a:pt x="25971" y="1524"/>
                        <a:pt x="26142" y="1492"/>
                        <a:pt x="26309" y="1527"/>
                      </a:cubicBezTo>
                      <a:cubicBezTo>
                        <a:pt x="26348" y="1534"/>
                        <a:pt x="26383" y="1547"/>
                        <a:pt x="26422" y="1566"/>
                      </a:cubicBezTo>
                      <a:cubicBezTo>
                        <a:pt x="26438" y="1576"/>
                        <a:pt x="26457" y="1589"/>
                        <a:pt x="26473" y="1598"/>
                      </a:cubicBezTo>
                      <a:cubicBezTo>
                        <a:pt x="26480" y="1605"/>
                        <a:pt x="26515" y="1631"/>
                        <a:pt x="26525" y="1631"/>
                      </a:cubicBezTo>
                      <a:cubicBezTo>
                        <a:pt x="26489" y="1640"/>
                        <a:pt x="26457" y="1653"/>
                        <a:pt x="26422" y="1669"/>
                      </a:cubicBezTo>
                      <a:cubicBezTo>
                        <a:pt x="26367" y="1627"/>
                        <a:pt x="26293" y="1611"/>
                        <a:pt x="26225" y="1605"/>
                      </a:cubicBezTo>
                      <a:cubicBezTo>
                        <a:pt x="26180" y="1602"/>
                        <a:pt x="26129" y="1598"/>
                        <a:pt x="26080" y="1602"/>
                      </a:cubicBezTo>
                      <a:cubicBezTo>
                        <a:pt x="26090" y="1611"/>
                        <a:pt x="26097" y="1624"/>
                        <a:pt x="26100" y="1637"/>
                      </a:cubicBezTo>
                      <a:cubicBezTo>
                        <a:pt x="26129" y="1634"/>
                        <a:pt x="26158" y="1634"/>
                        <a:pt x="26187" y="1634"/>
                      </a:cubicBezTo>
                      <a:cubicBezTo>
                        <a:pt x="26264" y="1634"/>
                        <a:pt x="26331" y="1647"/>
                        <a:pt x="26399" y="1679"/>
                      </a:cubicBezTo>
                      <a:cubicBezTo>
                        <a:pt x="26393" y="1682"/>
                        <a:pt x="26383" y="1685"/>
                        <a:pt x="26377" y="1688"/>
                      </a:cubicBezTo>
                      <a:cubicBezTo>
                        <a:pt x="26390" y="1695"/>
                        <a:pt x="26396" y="1708"/>
                        <a:pt x="26403" y="1717"/>
                      </a:cubicBezTo>
                      <a:cubicBezTo>
                        <a:pt x="26499" y="1672"/>
                        <a:pt x="26602" y="1637"/>
                        <a:pt x="26708" y="1631"/>
                      </a:cubicBezTo>
                      <a:cubicBezTo>
                        <a:pt x="26937" y="1618"/>
                        <a:pt x="27204" y="1743"/>
                        <a:pt x="27385" y="1911"/>
                      </a:cubicBezTo>
                      <a:cubicBezTo>
                        <a:pt x="27398" y="1917"/>
                        <a:pt x="27410" y="1924"/>
                        <a:pt x="27423" y="1930"/>
                      </a:cubicBezTo>
                      <a:cubicBezTo>
                        <a:pt x="27427" y="1927"/>
                        <a:pt x="27430" y="1920"/>
                        <a:pt x="27423" y="1914"/>
                      </a:cubicBezTo>
                      <a:cubicBezTo>
                        <a:pt x="27378" y="1859"/>
                        <a:pt x="27211" y="1730"/>
                        <a:pt x="27220" y="1734"/>
                      </a:cubicBezTo>
                      <a:cubicBezTo>
                        <a:pt x="27214" y="1727"/>
                        <a:pt x="27211" y="1721"/>
                        <a:pt x="27204" y="1714"/>
                      </a:cubicBezTo>
                      <a:cubicBezTo>
                        <a:pt x="27188" y="1698"/>
                        <a:pt x="27169" y="1679"/>
                        <a:pt x="27169" y="1656"/>
                      </a:cubicBezTo>
                      <a:cubicBezTo>
                        <a:pt x="27166" y="1627"/>
                        <a:pt x="27182" y="1602"/>
                        <a:pt x="27201" y="1582"/>
                      </a:cubicBezTo>
                      <a:cubicBezTo>
                        <a:pt x="27220" y="1566"/>
                        <a:pt x="27253" y="1550"/>
                        <a:pt x="27278" y="1560"/>
                      </a:cubicBezTo>
                      <a:cubicBezTo>
                        <a:pt x="27308" y="1569"/>
                        <a:pt x="27304" y="1592"/>
                        <a:pt x="27298" y="1615"/>
                      </a:cubicBezTo>
                      <a:cubicBezTo>
                        <a:pt x="27295" y="1634"/>
                        <a:pt x="27288" y="1653"/>
                        <a:pt x="27295" y="1669"/>
                      </a:cubicBezTo>
                      <a:cubicBezTo>
                        <a:pt x="27304" y="1692"/>
                        <a:pt x="27330" y="1701"/>
                        <a:pt x="27349" y="1704"/>
                      </a:cubicBezTo>
                      <a:cubicBezTo>
                        <a:pt x="27401" y="1711"/>
                        <a:pt x="27459" y="1672"/>
                        <a:pt x="27468" y="1621"/>
                      </a:cubicBezTo>
                      <a:cubicBezTo>
                        <a:pt x="27491" y="1511"/>
                        <a:pt x="27372" y="1421"/>
                        <a:pt x="27272" y="1431"/>
                      </a:cubicBezTo>
                      <a:cubicBezTo>
                        <a:pt x="27208" y="1434"/>
                        <a:pt x="27156" y="1479"/>
                        <a:pt x="27088" y="1483"/>
                      </a:cubicBezTo>
                      <a:cubicBezTo>
                        <a:pt x="27063" y="1486"/>
                        <a:pt x="27034" y="1486"/>
                        <a:pt x="27011" y="1476"/>
                      </a:cubicBezTo>
                      <a:cubicBezTo>
                        <a:pt x="26982" y="1463"/>
                        <a:pt x="26976" y="1424"/>
                        <a:pt x="26988" y="1399"/>
                      </a:cubicBezTo>
                      <a:cubicBezTo>
                        <a:pt x="27008" y="1370"/>
                        <a:pt x="27043" y="1373"/>
                        <a:pt x="27060" y="1402"/>
                      </a:cubicBezTo>
                      <a:cubicBezTo>
                        <a:pt x="27069" y="1424"/>
                        <a:pt x="27082" y="1437"/>
                        <a:pt x="27108" y="1441"/>
                      </a:cubicBezTo>
                      <a:cubicBezTo>
                        <a:pt x="27166" y="1444"/>
                        <a:pt x="27198" y="1389"/>
                        <a:pt x="27179" y="1341"/>
                      </a:cubicBezTo>
                      <a:cubicBezTo>
                        <a:pt x="27163" y="1296"/>
                        <a:pt x="27117" y="1247"/>
                        <a:pt x="27066" y="1257"/>
                      </a:cubicBezTo>
                      <a:cubicBezTo>
                        <a:pt x="27043" y="1260"/>
                        <a:pt x="27024" y="1279"/>
                        <a:pt x="27001" y="1279"/>
                      </a:cubicBezTo>
                      <a:cubicBezTo>
                        <a:pt x="26972" y="1279"/>
                        <a:pt x="26956" y="1241"/>
                        <a:pt x="26953" y="1215"/>
                      </a:cubicBezTo>
                      <a:cubicBezTo>
                        <a:pt x="26947" y="1164"/>
                        <a:pt x="26985" y="1112"/>
                        <a:pt x="27027" y="1083"/>
                      </a:cubicBezTo>
                      <a:cubicBezTo>
                        <a:pt x="27050" y="1070"/>
                        <a:pt x="27072" y="1061"/>
                        <a:pt x="27098" y="1061"/>
                      </a:cubicBezTo>
                      <a:cubicBezTo>
                        <a:pt x="27127" y="1061"/>
                        <a:pt x="27169" y="1074"/>
                        <a:pt x="27182" y="1102"/>
                      </a:cubicBezTo>
                      <a:cubicBezTo>
                        <a:pt x="27192" y="1135"/>
                        <a:pt x="27163" y="1151"/>
                        <a:pt x="27143" y="1170"/>
                      </a:cubicBezTo>
                      <a:cubicBezTo>
                        <a:pt x="27127" y="1183"/>
                        <a:pt x="27130" y="1206"/>
                        <a:pt x="27140" y="1225"/>
                      </a:cubicBezTo>
                      <a:cubicBezTo>
                        <a:pt x="27166" y="1270"/>
                        <a:pt x="27227" y="1289"/>
                        <a:pt x="27275" y="1279"/>
                      </a:cubicBezTo>
                      <a:cubicBezTo>
                        <a:pt x="27372" y="1257"/>
                        <a:pt x="27381" y="1118"/>
                        <a:pt x="27308" y="1064"/>
                      </a:cubicBezTo>
                      <a:cubicBezTo>
                        <a:pt x="27298" y="1054"/>
                        <a:pt x="27285" y="1048"/>
                        <a:pt x="27272" y="1041"/>
                      </a:cubicBezTo>
                      <a:cubicBezTo>
                        <a:pt x="27256" y="1029"/>
                        <a:pt x="27253" y="1019"/>
                        <a:pt x="27249" y="1003"/>
                      </a:cubicBezTo>
                      <a:cubicBezTo>
                        <a:pt x="27246" y="970"/>
                        <a:pt x="27243" y="946"/>
                        <a:pt x="27220" y="920"/>
                      </a:cubicBezTo>
                      <a:cubicBezTo>
                        <a:pt x="27185" y="881"/>
                        <a:pt x="27137" y="872"/>
                        <a:pt x="27085" y="885"/>
                      </a:cubicBezTo>
                      <a:cubicBezTo>
                        <a:pt x="27082" y="869"/>
                        <a:pt x="27082" y="852"/>
                        <a:pt x="27076" y="839"/>
                      </a:cubicBezTo>
                      <a:cubicBezTo>
                        <a:pt x="27069" y="823"/>
                        <a:pt x="27060" y="810"/>
                        <a:pt x="27047" y="801"/>
                      </a:cubicBezTo>
                      <a:cubicBezTo>
                        <a:pt x="27021" y="782"/>
                        <a:pt x="26992" y="778"/>
                        <a:pt x="26963" y="782"/>
                      </a:cubicBezTo>
                      <a:cubicBezTo>
                        <a:pt x="26937" y="788"/>
                        <a:pt x="26911" y="804"/>
                        <a:pt x="26889" y="823"/>
                      </a:cubicBezTo>
                      <a:cubicBezTo>
                        <a:pt x="26847" y="823"/>
                        <a:pt x="26808" y="823"/>
                        <a:pt x="26773" y="827"/>
                      </a:cubicBezTo>
                      <a:cubicBezTo>
                        <a:pt x="26702" y="833"/>
                        <a:pt x="26631" y="849"/>
                        <a:pt x="26573" y="891"/>
                      </a:cubicBezTo>
                      <a:cubicBezTo>
                        <a:pt x="26541" y="875"/>
                        <a:pt x="26506" y="862"/>
                        <a:pt x="26473" y="852"/>
                      </a:cubicBezTo>
                      <a:cubicBezTo>
                        <a:pt x="26480" y="856"/>
                        <a:pt x="26515" y="827"/>
                        <a:pt x="26525" y="820"/>
                      </a:cubicBezTo>
                      <a:cubicBezTo>
                        <a:pt x="26541" y="810"/>
                        <a:pt x="26557" y="801"/>
                        <a:pt x="26576" y="791"/>
                      </a:cubicBezTo>
                      <a:cubicBezTo>
                        <a:pt x="26612" y="769"/>
                        <a:pt x="26647" y="756"/>
                        <a:pt x="26689" y="750"/>
                      </a:cubicBezTo>
                      <a:cubicBezTo>
                        <a:pt x="26856" y="714"/>
                        <a:pt x="27027" y="746"/>
                        <a:pt x="27179" y="817"/>
                      </a:cubicBezTo>
                      <a:cubicBezTo>
                        <a:pt x="27182" y="817"/>
                        <a:pt x="27182" y="817"/>
                        <a:pt x="27185" y="817"/>
                      </a:cubicBezTo>
                      <a:cubicBezTo>
                        <a:pt x="27198" y="827"/>
                        <a:pt x="27214" y="833"/>
                        <a:pt x="27227" y="839"/>
                      </a:cubicBezTo>
                      <a:cubicBezTo>
                        <a:pt x="27356" y="904"/>
                        <a:pt x="27478" y="983"/>
                        <a:pt x="27610" y="1038"/>
                      </a:cubicBezTo>
                      <a:cubicBezTo>
                        <a:pt x="27613" y="1041"/>
                        <a:pt x="27617" y="1041"/>
                        <a:pt x="27617" y="1041"/>
                      </a:cubicBezTo>
                      <a:cubicBezTo>
                        <a:pt x="27623" y="1048"/>
                        <a:pt x="27633" y="1048"/>
                        <a:pt x="27639" y="1045"/>
                      </a:cubicBezTo>
                      <a:cubicBezTo>
                        <a:pt x="27645" y="1045"/>
                        <a:pt x="27649" y="1041"/>
                        <a:pt x="27652" y="1038"/>
                      </a:cubicBezTo>
                      <a:cubicBezTo>
                        <a:pt x="27691" y="1006"/>
                        <a:pt x="27774" y="907"/>
                        <a:pt x="27777" y="891"/>
                      </a:cubicBezTo>
                      <a:cubicBezTo>
                        <a:pt x="27787" y="839"/>
                        <a:pt x="27755" y="791"/>
                        <a:pt x="27713" y="769"/>
                      </a:cubicBezTo>
                      <a:cubicBezTo>
                        <a:pt x="27678" y="746"/>
                        <a:pt x="27610" y="743"/>
                        <a:pt x="27594" y="791"/>
                      </a:cubicBezTo>
                      <a:cubicBezTo>
                        <a:pt x="27581" y="823"/>
                        <a:pt x="27626" y="881"/>
                        <a:pt x="27584" y="898"/>
                      </a:cubicBezTo>
                      <a:cubicBezTo>
                        <a:pt x="27552" y="910"/>
                        <a:pt x="27517" y="894"/>
                        <a:pt x="27497" y="872"/>
                      </a:cubicBezTo>
                      <a:cubicBezTo>
                        <a:pt x="27475" y="849"/>
                        <a:pt x="27475" y="817"/>
                        <a:pt x="27481" y="788"/>
                      </a:cubicBezTo>
                      <a:cubicBezTo>
                        <a:pt x="27497" y="733"/>
                        <a:pt x="27546" y="694"/>
                        <a:pt x="27601" y="682"/>
                      </a:cubicBezTo>
                      <a:cubicBezTo>
                        <a:pt x="27665" y="669"/>
                        <a:pt x="27713" y="704"/>
                        <a:pt x="27771" y="720"/>
                      </a:cubicBezTo>
                      <a:cubicBezTo>
                        <a:pt x="27816" y="737"/>
                        <a:pt x="27884" y="743"/>
                        <a:pt x="27929" y="717"/>
                      </a:cubicBezTo>
                      <a:cubicBezTo>
                        <a:pt x="27971" y="691"/>
                        <a:pt x="27974" y="627"/>
                        <a:pt x="27942" y="592"/>
                      </a:cubicBezTo>
                      <a:cubicBezTo>
                        <a:pt x="27926" y="579"/>
                        <a:pt x="27903" y="572"/>
                        <a:pt x="27881" y="579"/>
                      </a:cubicBezTo>
                      <a:moveTo>
                        <a:pt x="27668" y="521"/>
                      </a:moveTo>
                      <a:lnTo>
                        <a:pt x="27668" y="521"/>
                      </a:lnTo>
                      <a:cubicBezTo>
                        <a:pt x="27710" y="521"/>
                        <a:pt x="27729" y="498"/>
                        <a:pt x="27739" y="485"/>
                      </a:cubicBezTo>
                      <a:cubicBezTo>
                        <a:pt x="27755" y="476"/>
                        <a:pt x="27771" y="463"/>
                        <a:pt x="27781" y="447"/>
                      </a:cubicBezTo>
                      <a:cubicBezTo>
                        <a:pt x="27790" y="427"/>
                        <a:pt x="27794" y="405"/>
                        <a:pt x="27777" y="392"/>
                      </a:cubicBezTo>
                      <a:cubicBezTo>
                        <a:pt x="27758" y="373"/>
                        <a:pt x="27729" y="357"/>
                        <a:pt x="27739" y="325"/>
                      </a:cubicBezTo>
                      <a:cubicBezTo>
                        <a:pt x="27752" y="295"/>
                        <a:pt x="27794" y="283"/>
                        <a:pt x="27823" y="283"/>
                      </a:cubicBezTo>
                      <a:cubicBezTo>
                        <a:pt x="27849" y="283"/>
                        <a:pt x="27871" y="292"/>
                        <a:pt x="27893" y="305"/>
                      </a:cubicBezTo>
                      <a:cubicBezTo>
                        <a:pt x="27935" y="334"/>
                        <a:pt x="27974" y="385"/>
                        <a:pt x="27968" y="440"/>
                      </a:cubicBezTo>
                      <a:cubicBezTo>
                        <a:pt x="27965" y="463"/>
                        <a:pt x="27948" y="505"/>
                        <a:pt x="27919" y="501"/>
                      </a:cubicBezTo>
                      <a:cubicBezTo>
                        <a:pt x="27897" y="501"/>
                        <a:pt x="27877" y="482"/>
                        <a:pt x="27855" y="479"/>
                      </a:cubicBezTo>
                      <a:cubicBezTo>
                        <a:pt x="27803" y="469"/>
                        <a:pt x="27758" y="518"/>
                        <a:pt x="27742" y="563"/>
                      </a:cubicBezTo>
                      <a:cubicBezTo>
                        <a:pt x="27739" y="566"/>
                        <a:pt x="27739" y="566"/>
                        <a:pt x="27739" y="569"/>
                      </a:cubicBezTo>
                      <a:cubicBezTo>
                        <a:pt x="27613" y="595"/>
                        <a:pt x="27481" y="569"/>
                        <a:pt x="27356" y="534"/>
                      </a:cubicBezTo>
                      <a:cubicBezTo>
                        <a:pt x="27327" y="527"/>
                        <a:pt x="27298" y="518"/>
                        <a:pt x="27269" y="508"/>
                      </a:cubicBezTo>
                      <a:cubicBezTo>
                        <a:pt x="27172" y="479"/>
                        <a:pt x="27072" y="447"/>
                        <a:pt x="26972" y="431"/>
                      </a:cubicBezTo>
                      <a:cubicBezTo>
                        <a:pt x="26882" y="418"/>
                        <a:pt x="26792" y="418"/>
                        <a:pt x="26705" y="431"/>
                      </a:cubicBezTo>
                      <a:cubicBezTo>
                        <a:pt x="26657" y="437"/>
                        <a:pt x="26602" y="450"/>
                        <a:pt x="26573" y="489"/>
                      </a:cubicBezTo>
                      <a:cubicBezTo>
                        <a:pt x="26570" y="492"/>
                        <a:pt x="26567" y="495"/>
                        <a:pt x="26563" y="498"/>
                      </a:cubicBezTo>
                      <a:cubicBezTo>
                        <a:pt x="26560" y="498"/>
                        <a:pt x="26557" y="501"/>
                        <a:pt x="26554" y="501"/>
                      </a:cubicBezTo>
                      <a:cubicBezTo>
                        <a:pt x="26525" y="505"/>
                        <a:pt x="26493" y="508"/>
                        <a:pt x="26460" y="511"/>
                      </a:cubicBezTo>
                      <a:cubicBezTo>
                        <a:pt x="26486" y="479"/>
                        <a:pt x="26515" y="450"/>
                        <a:pt x="26547" y="427"/>
                      </a:cubicBezTo>
                      <a:cubicBezTo>
                        <a:pt x="26586" y="402"/>
                        <a:pt x="26625" y="379"/>
                        <a:pt x="26670" y="366"/>
                      </a:cubicBezTo>
                      <a:cubicBezTo>
                        <a:pt x="26763" y="334"/>
                        <a:pt x="26863" y="331"/>
                        <a:pt x="26956" y="357"/>
                      </a:cubicBezTo>
                      <a:cubicBezTo>
                        <a:pt x="27031" y="379"/>
                        <a:pt x="27098" y="408"/>
                        <a:pt x="27169" y="437"/>
                      </a:cubicBezTo>
                      <a:cubicBezTo>
                        <a:pt x="27246" y="466"/>
                        <a:pt x="27327" y="485"/>
                        <a:pt x="27410" y="498"/>
                      </a:cubicBezTo>
                      <a:cubicBezTo>
                        <a:pt x="27494" y="514"/>
                        <a:pt x="27581" y="527"/>
                        <a:pt x="27668" y="521"/>
                      </a:cubicBezTo>
                      <a:moveTo>
                        <a:pt x="27452" y="833"/>
                      </a:moveTo>
                      <a:lnTo>
                        <a:pt x="27452" y="833"/>
                      </a:lnTo>
                      <a:cubicBezTo>
                        <a:pt x="27407" y="804"/>
                        <a:pt x="27375" y="782"/>
                        <a:pt x="27330" y="756"/>
                      </a:cubicBezTo>
                      <a:cubicBezTo>
                        <a:pt x="27249" y="711"/>
                        <a:pt x="27163" y="669"/>
                        <a:pt x="27076" y="643"/>
                      </a:cubicBezTo>
                      <a:cubicBezTo>
                        <a:pt x="26911" y="588"/>
                        <a:pt x="26734" y="569"/>
                        <a:pt x="26570" y="630"/>
                      </a:cubicBezTo>
                      <a:cubicBezTo>
                        <a:pt x="26563" y="634"/>
                        <a:pt x="26560" y="637"/>
                        <a:pt x="26554" y="637"/>
                      </a:cubicBezTo>
                      <a:cubicBezTo>
                        <a:pt x="26463" y="675"/>
                        <a:pt x="26380" y="733"/>
                        <a:pt x="26312" y="804"/>
                      </a:cubicBezTo>
                      <a:cubicBezTo>
                        <a:pt x="26309" y="807"/>
                        <a:pt x="26303" y="810"/>
                        <a:pt x="26299" y="814"/>
                      </a:cubicBezTo>
                      <a:cubicBezTo>
                        <a:pt x="26293" y="817"/>
                        <a:pt x="26290" y="817"/>
                        <a:pt x="26283" y="817"/>
                      </a:cubicBezTo>
                      <a:cubicBezTo>
                        <a:pt x="26248" y="817"/>
                        <a:pt x="26212" y="820"/>
                        <a:pt x="26177" y="820"/>
                      </a:cubicBezTo>
                      <a:cubicBezTo>
                        <a:pt x="26242" y="707"/>
                        <a:pt x="26364" y="640"/>
                        <a:pt x="26489" y="598"/>
                      </a:cubicBezTo>
                      <a:cubicBezTo>
                        <a:pt x="26641" y="550"/>
                        <a:pt x="26808" y="537"/>
                        <a:pt x="26960" y="585"/>
                      </a:cubicBezTo>
                      <a:cubicBezTo>
                        <a:pt x="27024" y="608"/>
                        <a:pt x="27256" y="704"/>
                        <a:pt x="27311" y="720"/>
                      </a:cubicBezTo>
                      <a:cubicBezTo>
                        <a:pt x="27324" y="724"/>
                        <a:pt x="27430" y="750"/>
                        <a:pt x="27465" y="756"/>
                      </a:cubicBezTo>
                      <a:cubicBezTo>
                        <a:pt x="27452" y="778"/>
                        <a:pt x="27449" y="804"/>
                        <a:pt x="27452" y="833"/>
                      </a:cubicBezTo>
                      <a:moveTo>
                        <a:pt x="26396" y="601"/>
                      </a:moveTo>
                      <a:lnTo>
                        <a:pt x="26396" y="601"/>
                      </a:lnTo>
                      <a:cubicBezTo>
                        <a:pt x="26293" y="640"/>
                        <a:pt x="26209" y="720"/>
                        <a:pt x="26151" y="814"/>
                      </a:cubicBezTo>
                      <a:cubicBezTo>
                        <a:pt x="26151" y="817"/>
                        <a:pt x="26148" y="820"/>
                        <a:pt x="26148" y="823"/>
                      </a:cubicBezTo>
                      <a:cubicBezTo>
                        <a:pt x="26145" y="823"/>
                        <a:pt x="26142" y="823"/>
                        <a:pt x="26138" y="827"/>
                      </a:cubicBezTo>
                      <a:cubicBezTo>
                        <a:pt x="26116" y="830"/>
                        <a:pt x="26097" y="833"/>
                        <a:pt x="26074" y="836"/>
                      </a:cubicBezTo>
                      <a:cubicBezTo>
                        <a:pt x="26080" y="820"/>
                        <a:pt x="26090" y="804"/>
                        <a:pt x="26100" y="791"/>
                      </a:cubicBezTo>
                      <a:cubicBezTo>
                        <a:pt x="26100" y="788"/>
                        <a:pt x="26100" y="788"/>
                        <a:pt x="26100" y="785"/>
                      </a:cubicBezTo>
                      <a:cubicBezTo>
                        <a:pt x="26122" y="756"/>
                        <a:pt x="26148" y="727"/>
                        <a:pt x="26177" y="701"/>
                      </a:cubicBezTo>
                      <a:cubicBezTo>
                        <a:pt x="26232" y="646"/>
                        <a:pt x="26296" y="601"/>
                        <a:pt x="26367" y="569"/>
                      </a:cubicBezTo>
                      <a:cubicBezTo>
                        <a:pt x="26447" y="537"/>
                        <a:pt x="26535" y="534"/>
                        <a:pt x="26618" y="534"/>
                      </a:cubicBezTo>
                      <a:lnTo>
                        <a:pt x="26621" y="534"/>
                      </a:lnTo>
                      <a:cubicBezTo>
                        <a:pt x="26544" y="546"/>
                        <a:pt x="26467" y="572"/>
                        <a:pt x="26396" y="601"/>
                      </a:cubicBezTo>
                      <a:moveTo>
                        <a:pt x="26589" y="321"/>
                      </a:moveTo>
                      <a:lnTo>
                        <a:pt x="26589" y="321"/>
                      </a:lnTo>
                      <a:cubicBezTo>
                        <a:pt x="26689" y="260"/>
                        <a:pt x="26795" y="237"/>
                        <a:pt x="26908" y="253"/>
                      </a:cubicBezTo>
                      <a:cubicBezTo>
                        <a:pt x="27082" y="279"/>
                        <a:pt x="27240" y="350"/>
                        <a:pt x="27407" y="392"/>
                      </a:cubicBezTo>
                      <a:cubicBezTo>
                        <a:pt x="27436" y="398"/>
                        <a:pt x="27465" y="405"/>
                        <a:pt x="27494" y="411"/>
                      </a:cubicBezTo>
                      <a:cubicBezTo>
                        <a:pt x="27510" y="414"/>
                        <a:pt x="27526" y="414"/>
                        <a:pt x="27543" y="418"/>
                      </a:cubicBezTo>
                      <a:cubicBezTo>
                        <a:pt x="27546" y="418"/>
                        <a:pt x="27556" y="418"/>
                        <a:pt x="27568" y="421"/>
                      </a:cubicBezTo>
                      <a:cubicBezTo>
                        <a:pt x="27575" y="444"/>
                        <a:pt x="27588" y="466"/>
                        <a:pt x="27607" y="482"/>
                      </a:cubicBezTo>
                      <a:cubicBezTo>
                        <a:pt x="27536" y="479"/>
                        <a:pt x="27468" y="469"/>
                        <a:pt x="27398" y="460"/>
                      </a:cubicBezTo>
                      <a:cubicBezTo>
                        <a:pt x="27314" y="447"/>
                        <a:pt x="27233" y="418"/>
                        <a:pt x="27153" y="389"/>
                      </a:cubicBezTo>
                      <a:cubicBezTo>
                        <a:pt x="27082" y="363"/>
                        <a:pt x="27014" y="331"/>
                        <a:pt x="26944" y="312"/>
                      </a:cubicBezTo>
                      <a:cubicBezTo>
                        <a:pt x="26853" y="292"/>
                        <a:pt x="26754" y="299"/>
                        <a:pt x="26667" y="328"/>
                      </a:cubicBezTo>
                      <a:cubicBezTo>
                        <a:pt x="26576" y="360"/>
                        <a:pt x="26476" y="424"/>
                        <a:pt x="26438" y="514"/>
                      </a:cubicBezTo>
                      <a:cubicBezTo>
                        <a:pt x="26422" y="518"/>
                        <a:pt x="26409" y="521"/>
                        <a:pt x="26393" y="527"/>
                      </a:cubicBezTo>
                      <a:cubicBezTo>
                        <a:pt x="26438" y="444"/>
                        <a:pt x="26509" y="373"/>
                        <a:pt x="26589" y="321"/>
                      </a:cubicBezTo>
                      <a:moveTo>
                        <a:pt x="25681" y="331"/>
                      </a:moveTo>
                      <a:lnTo>
                        <a:pt x="25681" y="331"/>
                      </a:lnTo>
                      <a:cubicBezTo>
                        <a:pt x="25697" y="305"/>
                        <a:pt x="25723" y="295"/>
                        <a:pt x="25746" y="279"/>
                      </a:cubicBezTo>
                      <a:cubicBezTo>
                        <a:pt x="25768" y="260"/>
                        <a:pt x="25771" y="237"/>
                        <a:pt x="25774" y="209"/>
                      </a:cubicBezTo>
                      <a:cubicBezTo>
                        <a:pt x="25778" y="176"/>
                        <a:pt x="25797" y="147"/>
                        <a:pt x="25829" y="134"/>
                      </a:cubicBezTo>
                      <a:cubicBezTo>
                        <a:pt x="25858" y="121"/>
                        <a:pt x="25887" y="125"/>
                        <a:pt x="25916" y="131"/>
                      </a:cubicBezTo>
                      <a:cubicBezTo>
                        <a:pt x="25922" y="134"/>
                        <a:pt x="25929" y="131"/>
                        <a:pt x="25932" y="125"/>
                      </a:cubicBezTo>
                      <a:cubicBezTo>
                        <a:pt x="25945" y="89"/>
                        <a:pt x="25939" y="54"/>
                        <a:pt x="25974" y="35"/>
                      </a:cubicBezTo>
                      <a:cubicBezTo>
                        <a:pt x="26003" y="22"/>
                        <a:pt x="26035" y="28"/>
                        <a:pt x="26061" y="41"/>
                      </a:cubicBezTo>
                      <a:cubicBezTo>
                        <a:pt x="26116" y="73"/>
                        <a:pt x="26151" y="125"/>
                        <a:pt x="26174" y="183"/>
                      </a:cubicBezTo>
                      <a:cubicBezTo>
                        <a:pt x="26196" y="234"/>
                        <a:pt x="26222" y="283"/>
                        <a:pt x="26274" y="312"/>
                      </a:cubicBezTo>
                      <a:cubicBezTo>
                        <a:pt x="26312" y="334"/>
                        <a:pt x="26370" y="350"/>
                        <a:pt x="26403" y="312"/>
                      </a:cubicBezTo>
                      <a:cubicBezTo>
                        <a:pt x="26419" y="295"/>
                        <a:pt x="26422" y="266"/>
                        <a:pt x="26419" y="247"/>
                      </a:cubicBezTo>
                      <a:cubicBezTo>
                        <a:pt x="26415" y="231"/>
                        <a:pt x="26406" y="202"/>
                        <a:pt x="26386" y="199"/>
                      </a:cubicBezTo>
                      <a:cubicBezTo>
                        <a:pt x="26380" y="199"/>
                        <a:pt x="26374" y="202"/>
                        <a:pt x="26370" y="205"/>
                      </a:cubicBezTo>
                      <a:cubicBezTo>
                        <a:pt x="26361" y="212"/>
                        <a:pt x="26354" y="218"/>
                        <a:pt x="26341" y="221"/>
                      </a:cubicBezTo>
                      <a:cubicBezTo>
                        <a:pt x="26322" y="231"/>
                        <a:pt x="26296" y="234"/>
                        <a:pt x="26277" y="221"/>
                      </a:cubicBezTo>
                      <a:cubicBezTo>
                        <a:pt x="26248" y="199"/>
                        <a:pt x="26248" y="131"/>
                        <a:pt x="26283" y="112"/>
                      </a:cubicBezTo>
                      <a:cubicBezTo>
                        <a:pt x="26312" y="96"/>
                        <a:pt x="26351" y="112"/>
                        <a:pt x="26380" y="128"/>
                      </a:cubicBezTo>
                      <a:cubicBezTo>
                        <a:pt x="26396" y="138"/>
                        <a:pt x="26412" y="151"/>
                        <a:pt x="26425" y="164"/>
                      </a:cubicBezTo>
                      <a:cubicBezTo>
                        <a:pt x="26444" y="186"/>
                        <a:pt x="26451" y="212"/>
                        <a:pt x="26463" y="237"/>
                      </a:cubicBezTo>
                      <a:cubicBezTo>
                        <a:pt x="26476" y="263"/>
                        <a:pt x="26493" y="289"/>
                        <a:pt x="26519" y="302"/>
                      </a:cubicBezTo>
                      <a:cubicBezTo>
                        <a:pt x="26531" y="308"/>
                        <a:pt x="26541" y="312"/>
                        <a:pt x="26551" y="312"/>
                      </a:cubicBezTo>
                      <a:cubicBezTo>
                        <a:pt x="26496" y="350"/>
                        <a:pt x="26447" y="402"/>
                        <a:pt x="26412" y="457"/>
                      </a:cubicBezTo>
                      <a:cubicBezTo>
                        <a:pt x="26409" y="457"/>
                        <a:pt x="26406" y="457"/>
                        <a:pt x="26403" y="457"/>
                      </a:cubicBezTo>
                      <a:cubicBezTo>
                        <a:pt x="26351" y="473"/>
                        <a:pt x="26277" y="418"/>
                        <a:pt x="26242" y="382"/>
                      </a:cubicBezTo>
                      <a:cubicBezTo>
                        <a:pt x="26199" y="341"/>
                        <a:pt x="26167" y="286"/>
                        <a:pt x="26142" y="231"/>
                      </a:cubicBezTo>
                      <a:cubicBezTo>
                        <a:pt x="26113" y="170"/>
                        <a:pt x="26038" y="121"/>
                        <a:pt x="25987" y="180"/>
                      </a:cubicBezTo>
                      <a:cubicBezTo>
                        <a:pt x="25939" y="147"/>
                        <a:pt x="25849" y="154"/>
                        <a:pt x="25823" y="212"/>
                      </a:cubicBezTo>
                      <a:cubicBezTo>
                        <a:pt x="25819" y="218"/>
                        <a:pt x="25829" y="225"/>
                        <a:pt x="25832" y="218"/>
                      </a:cubicBezTo>
                      <a:cubicBezTo>
                        <a:pt x="25862" y="170"/>
                        <a:pt x="25942" y="167"/>
                        <a:pt x="25981" y="202"/>
                      </a:cubicBezTo>
                      <a:cubicBezTo>
                        <a:pt x="25987" y="209"/>
                        <a:pt x="25994" y="205"/>
                        <a:pt x="26000" y="202"/>
                      </a:cubicBezTo>
                      <a:cubicBezTo>
                        <a:pt x="26035" y="151"/>
                        <a:pt x="26090" y="183"/>
                        <a:pt x="26116" y="221"/>
                      </a:cubicBezTo>
                      <a:cubicBezTo>
                        <a:pt x="26126" y="241"/>
                        <a:pt x="26135" y="263"/>
                        <a:pt x="26145" y="286"/>
                      </a:cubicBezTo>
                      <a:cubicBezTo>
                        <a:pt x="26167" y="325"/>
                        <a:pt x="26190" y="360"/>
                        <a:pt x="26222" y="392"/>
                      </a:cubicBezTo>
                      <a:cubicBezTo>
                        <a:pt x="26258" y="434"/>
                        <a:pt x="26338" y="492"/>
                        <a:pt x="26399" y="479"/>
                      </a:cubicBezTo>
                      <a:cubicBezTo>
                        <a:pt x="26390" y="498"/>
                        <a:pt x="26380" y="514"/>
                        <a:pt x="26370" y="534"/>
                      </a:cubicBezTo>
                      <a:cubicBezTo>
                        <a:pt x="26370" y="537"/>
                        <a:pt x="26338" y="546"/>
                        <a:pt x="26331" y="550"/>
                      </a:cubicBezTo>
                      <a:cubicBezTo>
                        <a:pt x="26322" y="556"/>
                        <a:pt x="26309" y="559"/>
                        <a:pt x="26299" y="566"/>
                      </a:cubicBezTo>
                      <a:cubicBezTo>
                        <a:pt x="26225" y="537"/>
                        <a:pt x="26187" y="473"/>
                        <a:pt x="26151" y="402"/>
                      </a:cubicBezTo>
                      <a:cubicBezTo>
                        <a:pt x="26129" y="353"/>
                        <a:pt x="26103" y="299"/>
                        <a:pt x="26038" y="305"/>
                      </a:cubicBezTo>
                      <a:cubicBezTo>
                        <a:pt x="26035" y="305"/>
                        <a:pt x="26032" y="308"/>
                        <a:pt x="26035" y="312"/>
                      </a:cubicBezTo>
                      <a:cubicBezTo>
                        <a:pt x="26051" y="318"/>
                        <a:pt x="26064" y="321"/>
                        <a:pt x="26077" y="328"/>
                      </a:cubicBezTo>
                      <a:cubicBezTo>
                        <a:pt x="26103" y="344"/>
                        <a:pt x="26116" y="376"/>
                        <a:pt x="26126" y="398"/>
                      </a:cubicBezTo>
                      <a:cubicBezTo>
                        <a:pt x="26138" y="427"/>
                        <a:pt x="26154" y="460"/>
                        <a:pt x="26171" y="489"/>
                      </a:cubicBezTo>
                      <a:cubicBezTo>
                        <a:pt x="26196" y="527"/>
                        <a:pt x="26232" y="563"/>
                        <a:pt x="26274" y="582"/>
                      </a:cubicBezTo>
                      <a:cubicBezTo>
                        <a:pt x="26258" y="592"/>
                        <a:pt x="26242" y="605"/>
                        <a:pt x="26229" y="614"/>
                      </a:cubicBezTo>
                      <a:cubicBezTo>
                        <a:pt x="26183" y="646"/>
                        <a:pt x="26138" y="688"/>
                        <a:pt x="26109" y="737"/>
                      </a:cubicBezTo>
                      <a:cubicBezTo>
                        <a:pt x="26109" y="740"/>
                        <a:pt x="26100" y="753"/>
                        <a:pt x="26090" y="772"/>
                      </a:cubicBezTo>
                      <a:lnTo>
                        <a:pt x="26087" y="772"/>
                      </a:lnTo>
                      <a:cubicBezTo>
                        <a:pt x="26038" y="785"/>
                        <a:pt x="25990" y="798"/>
                        <a:pt x="25939" y="785"/>
                      </a:cubicBezTo>
                      <a:cubicBezTo>
                        <a:pt x="25897" y="775"/>
                        <a:pt x="25862" y="756"/>
                        <a:pt x="25823" y="740"/>
                      </a:cubicBezTo>
                      <a:cubicBezTo>
                        <a:pt x="25771" y="717"/>
                        <a:pt x="25717" y="701"/>
                        <a:pt x="25668" y="730"/>
                      </a:cubicBezTo>
                      <a:cubicBezTo>
                        <a:pt x="25665" y="733"/>
                        <a:pt x="25668" y="737"/>
                        <a:pt x="25671" y="737"/>
                      </a:cubicBezTo>
                      <a:cubicBezTo>
                        <a:pt x="25746" y="704"/>
                        <a:pt x="25826" y="766"/>
                        <a:pt x="25894" y="794"/>
                      </a:cubicBezTo>
                      <a:cubicBezTo>
                        <a:pt x="25958" y="820"/>
                        <a:pt x="26013" y="814"/>
                        <a:pt x="26074" y="798"/>
                      </a:cubicBezTo>
                      <a:cubicBezTo>
                        <a:pt x="26064" y="820"/>
                        <a:pt x="26051" y="843"/>
                        <a:pt x="26055" y="843"/>
                      </a:cubicBezTo>
                      <a:cubicBezTo>
                        <a:pt x="25994" y="859"/>
                        <a:pt x="25939" y="881"/>
                        <a:pt x="25878" y="910"/>
                      </a:cubicBezTo>
                      <a:cubicBezTo>
                        <a:pt x="25862" y="917"/>
                        <a:pt x="25845" y="926"/>
                        <a:pt x="25829" y="936"/>
                      </a:cubicBezTo>
                      <a:cubicBezTo>
                        <a:pt x="25839" y="923"/>
                        <a:pt x="25845" y="914"/>
                        <a:pt x="25852" y="898"/>
                      </a:cubicBezTo>
                      <a:cubicBezTo>
                        <a:pt x="25852" y="894"/>
                        <a:pt x="25855" y="891"/>
                        <a:pt x="25855" y="891"/>
                      </a:cubicBezTo>
                      <a:cubicBezTo>
                        <a:pt x="25865" y="839"/>
                        <a:pt x="25832" y="791"/>
                        <a:pt x="25790" y="769"/>
                      </a:cubicBezTo>
                      <a:cubicBezTo>
                        <a:pt x="25774" y="759"/>
                        <a:pt x="25752" y="753"/>
                        <a:pt x="25733" y="753"/>
                      </a:cubicBezTo>
                      <a:cubicBezTo>
                        <a:pt x="25704" y="753"/>
                        <a:pt x="25681" y="766"/>
                        <a:pt x="25668" y="791"/>
                      </a:cubicBezTo>
                      <a:cubicBezTo>
                        <a:pt x="25658" y="823"/>
                        <a:pt x="25700" y="881"/>
                        <a:pt x="25658" y="898"/>
                      </a:cubicBezTo>
                      <a:cubicBezTo>
                        <a:pt x="25652" y="901"/>
                        <a:pt x="25646" y="901"/>
                        <a:pt x="25636" y="901"/>
                      </a:cubicBezTo>
                      <a:cubicBezTo>
                        <a:pt x="25613" y="901"/>
                        <a:pt x="25591" y="888"/>
                        <a:pt x="25575" y="872"/>
                      </a:cubicBezTo>
                      <a:cubicBezTo>
                        <a:pt x="25552" y="849"/>
                        <a:pt x="25552" y="817"/>
                        <a:pt x="25559" y="788"/>
                      </a:cubicBezTo>
                      <a:cubicBezTo>
                        <a:pt x="25575" y="733"/>
                        <a:pt x="25623" y="694"/>
                        <a:pt x="25678" y="682"/>
                      </a:cubicBezTo>
                      <a:cubicBezTo>
                        <a:pt x="25687" y="682"/>
                        <a:pt x="25694" y="678"/>
                        <a:pt x="25700" y="678"/>
                      </a:cubicBezTo>
                      <a:cubicBezTo>
                        <a:pt x="25752" y="678"/>
                        <a:pt x="25797" y="707"/>
                        <a:pt x="25849" y="720"/>
                      </a:cubicBezTo>
                      <a:cubicBezTo>
                        <a:pt x="25871" y="727"/>
                        <a:pt x="25900" y="733"/>
                        <a:pt x="25929" y="733"/>
                      </a:cubicBezTo>
                      <a:cubicBezTo>
                        <a:pt x="25955" y="733"/>
                        <a:pt x="25984" y="730"/>
                        <a:pt x="26006" y="717"/>
                      </a:cubicBezTo>
                      <a:cubicBezTo>
                        <a:pt x="26048" y="691"/>
                        <a:pt x="26051" y="627"/>
                        <a:pt x="26019" y="592"/>
                      </a:cubicBezTo>
                      <a:cubicBezTo>
                        <a:pt x="26006" y="582"/>
                        <a:pt x="25990" y="576"/>
                        <a:pt x="25974" y="576"/>
                      </a:cubicBezTo>
                      <a:cubicBezTo>
                        <a:pt x="25968" y="576"/>
                        <a:pt x="25961" y="576"/>
                        <a:pt x="25958" y="579"/>
                      </a:cubicBezTo>
                      <a:cubicBezTo>
                        <a:pt x="25932" y="585"/>
                        <a:pt x="25922" y="601"/>
                        <a:pt x="25913" y="621"/>
                      </a:cubicBezTo>
                      <a:cubicBezTo>
                        <a:pt x="25906" y="634"/>
                        <a:pt x="25894" y="637"/>
                        <a:pt x="25884" y="637"/>
                      </a:cubicBezTo>
                      <a:cubicBezTo>
                        <a:pt x="25862" y="637"/>
                        <a:pt x="25842" y="621"/>
                        <a:pt x="25839" y="601"/>
                      </a:cubicBezTo>
                      <a:cubicBezTo>
                        <a:pt x="25832" y="572"/>
                        <a:pt x="25855" y="543"/>
                        <a:pt x="25874" y="524"/>
                      </a:cubicBezTo>
                      <a:cubicBezTo>
                        <a:pt x="25887" y="511"/>
                        <a:pt x="25903" y="505"/>
                        <a:pt x="25916" y="505"/>
                      </a:cubicBezTo>
                      <a:cubicBezTo>
                        <a:pt x="25926" y="505"/>
                        <a:pt x="25935" y="505"/>
                        <a:pt x="25945" y="511"/>
                      </a:cubicBezTo>
                      <a:cubicBezTo>
                        <a:pt x="25961" y="518"/>
                        <a:pt x="25977" y="527"/>
                        <a:pt x="25997" y="527"/>
                      </a:cubicBezTo>
                      <a:cubicBezTo>
                        <a:pt x="26000" y="527"/>
                        <a:pt x="26003" y="527"/>
                        <a:pt x="26006" y="527"/>
                      </a:cubicBezTo>
                      <a:cubicBezTo>
                        <a:pt x="26055" y="518"/>
                        <a:pt x="26074" y="457"/>
                        <a:pt x="26071" y="414"/>
                      </a:cubicBezTo>
                      <a:cubicBezTo>
                        <a:pt x="26064" y="366"/>
                        <a:pt x="26032" y="321"/>
                        <a:pt x="25997" y="295"/>
                      </a:cubicBezTo>
                      <a:cubicBezTo>
                        <a:pt x="25968" y="273"/>
                        <a:pt x="25935" y="260"/>
                        <a:pt x="25900" y="260"/>
                      </a:cubicBezTo>
                      <a:cubicBezTo>
                        <a:pt x="25884" y="257"/>
                        <a:pt x="25868" y="260"/>
                        <a:pt x="25852" y="266"/>
                      </a:cubicBezTo>
                      <a:cubicBezTo>
                        <a:pt x="25803" y="283"/>
                        <a:pt x="25771" y="331"/>
                        <a:pt x="25803" y="379"/>
                      </a:cubicBezTo>
                      <a:cubicBezTo>
                        <a:pt x="25810" y="385"/>
                        <a:pt x="25816" y="395"/>
                        <a:pt x="25826" y="402"/>
                      </a:cubicBezTo>
                      <a:cubicBezTo>
                        <a:pt x="25836" y="408"/>
                        <a:pt x="25842" y="411"/>
                        <a:pt x="25839" y="427"/>
                      </a:cubicBezTo>
                      <a:cubicBezTo>
                        <a:pt x="25829" y="457"/>
                        <a:pt x="25794" y="473"/>
                        <a:pt x="25765" y="479"/>
                      </a:cubicBezTo>
                      <a:cubicBezTo>
                        <a:pt x="25758" y="479"/>
                        <a:pt x="25752" y="479"/>
                        <a:pt x="25749" y="479"/>
                      </a:cubicBezTo>
                      <a:cubicBezTo>
                        <a:pt x="25739" y="479"/>
                        <a:pt x="25733" y="479"/>
                        <a:pt x="25726" y="476"/>
                      </a:cubicBezTo>
                      <a:cubicBezTo>
                        <a:pt x="25694" y="466"/>
                        <a:pt x="25668" y="440"/>
                        <a:pt x="25665" y="402"/>
                      </a:cubicBezTo>
                      <a:cubicBezTo>
                        <a:pt x="25662" y="376"/>
                        <a:pt x="25668" y="353"/>
                        <a:pt x="25681" y="331"/>
                      </a:cubicBezTo>
                      <a:moveTo>
                        <a:pt x="26602" y="1305"/>
                      </a:moveTo>
                      <a:lnTo>
                        <a:pt x="26602" y="1305"/>
                      </a:lnTo>
                      <a:cubicBezTo>
                        <a:pt x="26589" y="1299"/>
                        <a:pt x="26573" y="1296"/>
                        <a:pt x="26560" y="1292"/>
                      </a:cubicBezTo>
                      <a:cubicBezTo>
                        <a:pt x="26522" y="1202"/>
                        <a:pt x="26419" y="1138"/>
                        <a:pt x="26331" y="1106"/>
                      </a:cubicBezTo>
                      <a:cubicBezTo>
                        <a:pt x="26242" y="1077"/>
                        <a:pt x="26145" y="1067"/>
                        <a:pt x="26055" y="1090"/>
                      </a:cubicBezTo>
                      <a:cubicBezTo>
                        <a:pt x="25981" y="1106"/>
                        <a:pt x="25913" y="1138"/>
                        <a:pt x="25845" y="1167"/>
                      </a:cubicBezTo>
                      <a:cubicBezTo>
                        <a:pt x="25765" y="1196"/>
                        <a:pt x="25684" y="1225"/>
                        <a:pt x="25597" y="1234"/>
                      </a:cubicBezTo>
                      <a:cubicBezTo>
                        <a:pt x="25530" y="1247"/>
                        <a:pt x="25462" y="1257"/>
                        <a:pt x="25391" y="1260"/>
                      </a:cubicBezTo>
                      <a:cubicBezTo>
                        <a:pt x="25410" y="1244"/>
                        <a:pt x="25423" y="1222"/>
                        <a:pt x="25430" y="1196"/>
                      </a:cubicBezTo>
                      <a:cubicBezTo>
                        <a:pt x="25440" y="1196"/>
                        <a:pt x="25453" y="1196"/>
                        <a:pt x="25456" y="1196"/>
                      </a:cubicBezTo>
                      <a:cubicBezTo>
                        <a:pt x="25472" y="1193"/>
                        <a:pt x="25485" y="1193"/>
                        <a:pt x="25501" y="1190"/>
                      </a:cubicBezTo>
                      <a:cubicBezTo>
                        <a:pt x="25530" y="1183"/>
                        <a:pt x="25559" y="1177"/>
                        <a:pt x="25588" y="1170"/>
                      </a:cubicBezTo>
                      <a:cubicBezTo>
                        <a:pt x="25755" y="1125"/>
                        <a:pt x="25916" y="1058"/>
                        <a:pt x="26087" y="1032"/>
                      </a:cubicBezTo>
                      <a:cubicBezTo>
                        <a:pt x="26203" y="1016"/>
                        <a:pt x="26309" y="1038"/>
                        <a:pt x="26406" y="1099"/>
                      </a:cubicBezTo>
                      <a:cubicBezTo>
                        <a:pt x="26486" y="1151"/>
                        <a:pt x="26557" y="1222"/>
                        <a:pt x="26602" y="1305"/>
                      </a:cubicBezTo>
                      <a:moveTo>
                        <a:pt x="25362" y="1431"/>
                      </a:moveTo>
                      <a:lnTo>
                        <a:pt x="25362" y="1431"/>
                      </a:lnTo>
                      <a:cubicBezTo>
                        <a:pt x="25356" y="1431"/>
                        <a:pt x="25353" y="1431"/>
                        <a:pt x="25349" y="1431"/>
                      </a:cubicBezTo>
                      <a:cubicBezTo>
                        <a:pt x="25285" y="1434"/>
                        <a:pt x="25230" y="1479"/>
                        <a:pt x="25166" y="1483"/>
                      </a:cubicBezTo>
                      <a:cubicBezTo>
                        <a:pt x="25156" y="1483"/>
                        <a:pt x="25146" y="1486"/>
                        <a:pt x="25137" y="1483"/>
                      </a:cubicBezTo>
                      <a:cubicBezTo>
                        <a:pt x="25121" y="1483"/>
                        <a:pt x="25101" y="1483"/>
                        <a:pt x="25089" y="1476"/>
                      </a:cubicBezTo>
                      <a:cubicBezTo>
                        <a:pt x="25060" y="1463"/>
                        <a:pt x="25053" y="1424"/>
                        <a:pt x="25066" y="1399"/>
                      </a:cubicBezTo>
                      <a:cubicBezTo>
                        <a:pt x="25076" y="1386"/>
                        <a:pt x="25085" y="1379"/>
                        <a:pt x="25098" y="1379"/>
                      </a:cubicBezTo>
                      <a:cubicBezTo>
                        <a:pt x="25111" y="1376"/>
                        <a:pt x="25127" y="1386"/>
                        <a:pt x="25133" y="1402"/>
                      </a:cubicBezTo>
                      <a:cubicBezTo>
                        <a:pt x="25146" y="1424"/>
                        <a:pt x="25159" y="1437"/>
                        <a:pt x="25185" y="1441"/>
                      </a:cubicBezTo>
                      <a:lnTo>
                        <a:pt x="25185" y="1441"/>
                      </a:lnTo>
                      <a:lnTo>
                        <a:pt x="25185" y="1441"/>
                      </a:lnTo>
                      <a:cubicBezTo>
                        <a:pt x="25224" y="1444"/>
                        <a:pt x="25253" y="1418"/>
                        <a:pt x="25259" y="1386"/>
                      </a:cubicBezTo>
                      <a:cubicBezTo>
                        <a:pt x="25398" y="1411"/>
                        <a:pt x="25539" y="1383"/>
                        <a:pt x="25671" y="1341"/>
                      </a:cubicBezTo>
                      <a:cubicBezTo>
                        <a:pt x="25687" y="1338"/>
                        <a:pt x="25704" y="1331"/>
                        <a:pt x="25717" y="1328"/>
                      </a:cubicBezTo>
                      <a:cubicBezTo>
                        <a:pt x="25720" y="1328"/>
                        <a:pt x="25720" y="1328"/>
                        <a:pt x="25723" y="1325"/>
                      </a:cubicBezTo>
                      <a:cubicBezTo>
                        <a:pt x="25803" y="1299"/>
                        <a:pt x="25887" y="1273"/>
                        <a:pt x="25971" y="1254"/>
                      </a:cubicBezTo>
                      <a:cubicBezTo>
                        <a:pt x="26058" y="1238"/>
                        <a:pt x="26145" y="1228"/>
                        <a:pt x="26232" y="1231"/>
                      </a:cubicBezTo>
                      <a:cubicBezTo>
                        <a:pt x="26283" y="1231"/>
                        <a:pt x="26370" y="1231"/>
                        <a:pt x="26409" y="1276"/>
                      </a:cubicBezTo>
                      <a:cubicBezTo>
                        <a:pt x="26403" y="1276"/>
                        <a:pt x="26396" y="1276"/>
                        <a:pt x="26393" y="1276"/>
                      </a:cubicBezTo>
                      <a:cubicBezTo>
                        <a:pt x="26264" y="1273"/>
                        <a:pt x="26142" y="1283"/>
                        <a:pt x="26022" y="1331"/>
                      </a:cubicBezTo>
                      <a:cubicBezTo>
                        <a:pt x="26013" y="1334"/>
                        <a:pt x="26006" y="1338"/>
                        <a:pt x="25997" y="1341"/>
                      </a:cubicBezTo>
                      <a:cubicBezTo>
                        <a:pt x="25919" y="1376"/>
                        <a:pt x="25839" y="1411"/>
                        <a:pt x="25755" y="1441"/>
                      </a:cubicBezTo>
                      <a:cubicBezTo>
                        <a:pt x="25717" y="1454"/>
                        <a:pt x="25674" y="1466"/>
                        <a:pt x="25633" y="1476"/>
                      </a:cubicBezTo>
                      <a:cubicBezTo>
                        <a:pt x="25610" y="1483"/>
                        <a:pt x="25591" y="1486"/>
                        <a:pt x="25568" y="1492"/>
                      </a:cubicBezTo>
                      <a:cubicBezTo>
                        <a:pt x="25562" y="1492"/>
                        <a:pt x="25530" y="1502"/>
                        <a:pt x="25514" y="1505"/>
                      </a:cubicBezTo>
                      <a:cubicBezTo>
                        <a:pt x="25478" y="1460"/>
                        <a:pt x="25417" y="1428"/>
                        <a:pt x="25362" y="1431"/>
                      </a:cubicBezTo>
                      <a:moveTo>
                        <a:pt x="26293" y="1209"/>
                      </a:moveTo>
                      <a:lnTo>
                        <a:pt x="26293" y="1209"/>
                      </a:lnTo>
                      <a:cubicBezTo>
                        <a:pt x="26203" y="1196"/>
                        <a:pt x="26113" y="1196"/>
                        <a:pt x="26026" y="1209"/>
                      </a:cubicBezTo>
                      <a:cubicBezTo>
                        <a:pt x="25922" y="1225"/>
                        <a:pt x="25826" y="1257"/>
                        <a:pt x="25726" y="1286"/>
                      </a:cubicBezTo>
                      <a:cubicBezTo>
                        <a:pt x="25697" y="1296"/>
                        <a:pt x="25671" y="1305"/>
                        <a:pt x="25642" y="1312"/>
                      </a:cubicBezTo>
                      <a:cubicBezTo>
                        <a:pt x="25517" y="1347"/>
                        <a:pt x="25385" y="1373"/>
                        <a:pt x="25259" y="1347"/>
                      </a:cubicBezTo>
                      <a:cubicBezTo>
                        <a:pt x="25259" y="1344"/>
                        <a:pt x="25259" y="1341"/>
                        <a:pt x="25256" y="1341"/>
                      </a:cubicBezTo>
                      <a:cubicBezTo>
                        <a:pt x="25243" y="1299"/>
                        <a:pt x="25201" y="1254"/>
                        <a:pt x="25153" y="1257"/>
                      </a:cubicBezTo>
                      <a:cubicBezTo>
                        <a:pt x="25150" y="1257"/>
                        <a:pt x="25146" y="1257"/>
                        <a:pt x="25143" y="1257"/>
                      </a:cubicBezTo>
                      <a:cubicBezTo>
                        <a:pt x="25121" y="1260"/>
                        <a:pt x="25101" y="1279"/>
                        <a:pt x="25079" y="1279"/>
                      </a:cubicBezTo>
                      <a:cubicBezTo>
                        <a:pt x="25050" y="1279"/>
                        <a:pt x="25034" y="1241"/>
                        <a:pt x="25030" y="1215"/>
                      </a:cubicBezTo>
                      <a:cubicBezTo>
                        <a:pt x="25024" y="1164"/>
                        <a:pt x="25063" y="1112"/>
                        <a:pt x="25105" y="1083"/>
                      </a:cubicBezTo>
                      <a:cubicBezTo>
                        <a:pt x="25127" y="1070"/>
                        <a:pt x="25150" y="1061"/>
                        <a:pt x="25175" y="1061"/>
                      </a:cubicBezTo>
                      <a:cubicBezTo>
                        <a:pt x="25205" y="1061"/>
                        <a:pt x="25246" y="1074"/>
                        <a:pt x="25256" y="1102"/>
                      </a:cubicBezTo>
                      <a:cubicBezTo>
                        <a:pt x="25269" y="1135"/>
                        <a:pt x="25240" y="1151"/>
                        <a:pt x="25221" y="1170"/>
                      </a:cubicBezTo>
                      <a:cubicBezTo>
                        <a:pt x="25205" y="1183"/>
                        <a:pt x="25208" y="1206"/>
                        <a:pt x="25217" y="1225"/>
                      </a:cubicBezTo>
                      <a:cubicBezTo>
                        <a:pt x="25224" y="1241"/>
                        <a:pt x="25240" y="1254"/>
                        <a:pt x="25256" y="1263"/>
                      </a:cubicBezTo>
                      <a:cubicBezTo>
                        <a:pt x="25269" y="1276"/>
                        <a:pt x="25285" y="1299"/>
                        <a:pt x="25327" y="1299"/>
                      </a:cubicBezTo>
                      <a:cubicBezTo>
                        <a:pt x="25414" y="1302"/>
                        <a:pt x="25501" y="1292"/>
                        <a:pt x="25588" y="1276"/>
                      </a:cubicBezTo>
                      <a:cubicBezTo>
                        <a:pt x="25671" y="1263"/>
                        <a:pt x="25752" y="1244"/>
                        <a:pt x="25829" y="1215"/>
                      </a:cubicBezTo>
                      <a:cubicBezTo>
                        <a:pt x="25900" y="1186"/>
                        <a:pt x="25968" y="1154"/>
                        <a:pt x="26042" y="1135"/>
                      </a:cubicBezTo>
                      <a:cubicBezTo>
                        <a:pt x="26135" y="1109"/>
                        <a:pt x="26235" y="1112"/>
                        <a:pt x="26328" y="1144"/>
                      </a:cubicBezTo>
                      <a:cubicBezTo>
                        <a:pt x="26370" y="1157"/>
                        <a:pt x="26412" y="1177"/>
                        <a:pt x="26451" y="1206"/>
                      </a:cubicBezTo>
                      <a:cubicBezTo>
                        <a:pt x="26483" y="1228"/>
                        <a:pt x="26509" y="1257"/>
                        <a:pt x="26535" y="1289"/>
                      </a:cubicBezTo>
                      <a:cubicBezTo>
                        <a:pt x="26506" y="1286"/>
                        <a:pt x="26473" y="1283"/>
                        <a:pt x="26441" y="1279"/>
                      </a:cubicBezTo>
                      <a:cubicBezTo>
                        <a:pt x="26438" y="1276"/>
                        <a:pt x="26435" y="1276"/>
                        <a:pt x="26431" y="1276"/>
                      </a:cubicBezTo>
                      <a:cubicBezTo>
                        <a:pt x="26428" y="1273"/>
                        <a:pt x="26428" y="1270"/>
                        <a:pt x="26425" y="1267"/>
                      </a:cubicBezTo>
                      <a:cubicBezTo>
                        <a:pt x="26396" y="1225"/>
                        <a:pt x="26341" y="1215"/>
                        <a:pt x="26293" y="1209"/>
                      </a:cubicBezTo>
                      <a:moveTo>
                        <a:pt x="25575" y="1135"/>
                      </a:moveTo>
                      <a:lnTo>
                        <a:pt x="25575" y="1135"/>
                      </a:lnTo>
                      <a:cubicBezTo>
                        <a:pt x="25526" y="1144"/>
                        <a:pt x="25481" y="1154"/>
                        <a:pt x="25433" y="1157"/>
                      </a:cubicBezTo>
                      <a:cubicBezTo>
                        <a:pt x="25433" y="1122"/>
                        <a:pt x="25417" y="1086"/>
                        <a:pt x="25385" y="1064"/>
                      </a:cubicBezTo>
                      <a:cubicBezTo>
                        <a:pt x="25375" y="1054"/>
                        <a:pt x="25362" y="1048"/>
                        <a:pt x="25349" y="1041"/>
                      </a:cubicBezTo>
                      <a:cubicBezTo>
                        <a:pt x="25333" y="1029"/>
                        <a:pt x="25330" y="1019"/>
                        <a:pt x="25327" y="1003"/>
                      </a:cubicBezTo>
                      <a:cubicBezTo>
                        <a:pt x="25324" y="970"/>
                        <a:pt x="25320" y="946"/>
                        <a:pt x="25298" y="920"/>
                      </a:cubicBezTo>
                      <a:cubicBezTo>
                        <a:pt x="25262" y="881"/>
                        <a:pt x="25211" y="872"/>
                        <a:pt x="25162" y="885"/>
                      </a:cubicBezTo>
                      <a:cubicBezTo>
                        <a:pt x="25159" y="869"/>
                        <a:pt x="25159" y="852"/>
                        <a:pt x="25153" y="839"/>
                      </a:cubicBezTo>
                      <a:cubicBezTo>
                        <a:pt x="25146" y="823"/>
                        <a:pt x="25137" y="810"/>
                        <a:pt x="25124" y="801"/>
                      </a:cubicBezTo>
                      <a:cubicBezTo>
                        <a:pt x="25098" y="782"/>
                        <a:pt x="25069" y="778"/>
                        <a:pt x="25040" y="782"/>
                      </a:cubicBezTo>
                      <a:cubicBezTo>
                        <a:pt x="25014" y="788"/>
                        <a:pt x="24989" y="804"/>
                        <a:pt x="24966" y="823"/>
                      </a:cubicBezTo>
                      <a:cubicBezTo>
                        <a:pt x="24924" y="823"/>
                        <a:pt x="24885" y="823"/>
                        <a:pt x="24850" y="827"/>
                      </a:cubicBezTo>
                      <a:cubicBezTo>
                        <a:pt x="24779" y="833"/>
                        <a:pt x="24708" y="849"/>
                        <a:pt x="24651" y="891"/>
                      </a:cubicBezTo>
                      <a:cubicBezTo>
                        <a:pt x="24618" y="875"/>
                        <a:pt x="24583" y="862"/>
                        <a:pt x="24551" y="852"/>
                      </a:cubicBezTo>
                      <a:cubicBezTo>
                        <a:pt x="24557" y="856"/>
                        <a:pt x="24592" y="827"/>
                        <a:pt x="24602" y="820"/>
                      </a:cubicBezTo>
                      <a:cubicBezTo>
                        <a:pt x="24618" y="810"/>
                        <a:pt x="24634" y="801"/>
                        <a:pt x="24654" y="791"/>
                      </a:cubicBezTo>
                      <a:cubicBezTo>
                        <a:pt x="24689" y="769"/>
                        <a:pt x="24724" y="756"/>
                        <a:pt x="24766" y="750"/>
                      </a:cubicBezTo>
                      <a:cubicBezTo>
                        <a:pt x="24934" y="714"/>
                        <a:pt x="25105" y="746"/>
                        <a:pt x="25256" y="817"/>
                      </a:cubicBezTo>
                      <a:cubicBezTo>
                        <a:pt x="25259" y="817"/>
                        <a:pt x="25259" y="817"/>
                        <a:pt x="25262" y="817"/>
                      </a:cubicBezTo>
                      <a:cubicBezTo>
                        <a:pt x="25275" y="827"/>
                        <a:pt x="25291" y="833"/>
                        <a:pt x="25304" y="839"/>
                      </a:cubicBezTo>
                      <a:cubicBezTo>
                        <a:pt x="25430" y="904"/>
                        <a:pt x="25549" y="980"/>
                        <a:pt x="25681" y="1035"/>
                      </a:cubicBezTo>
                      <a:cubicBezTo>
                        <a:pt x="25639" y="1070"/>
                        <a:pt x="25594" y="1109"/>
                        <a:pt x="25575" y="1135"/>
                      </a:cubicBezTo>
                      <a:moveTo>
                        <a:pt x="24840" y="926"/>
                      </a:moveTo>
                      <a:lnTo>
                        <a:pt x="24840" y="926"/>
                      </a:lnTo>
                      <a:cubicBezTo>
                        <a:pt x="24834" y="891"/>
                        <a:pt x="24815" y="872"/>
                        <a:pt x="24789" y="865"/>
                      </a:cubicBezTo>
                      <a:cubicBezTo>
                        <a:pt x="24821" y="859"/>
                        <a:pt x="24853" y="856"/>
                        <a:pt x="24889" y="856"/>
                      </a:cubicBezTo>
                      <a:cubicBezTo>
                        <a:pt x="24902" y="856"/>
                        <a:pt x="24918" y="856"/>
                        <a:pt x="24931" y="856"/>
                      </a:cubicBezTo>
                      <a:cubicBezTo>
                        <a:pt x="24918" y="872"/>
                        <a:pt x="24908" y="888"/>
                        <a:pt x="24898" y="904"/>
                      </a:cubicBezTo>
                      <a:cubicBezTo>
                        <a:pt x="24866" y="959"/>
                        <a:pt x="24857" y="1022"/>
                        <a:pt x="24799" y="1061"/>
                      </a:cubicBezTo>
                      <a:cubicBezTo>
                        <a:pt x="24776" y="1077"/>
                        <a:pt x="24750" y="1090"/>
                        <a:pt x="24721" y="1086"/>
                      </a:cubicBezTo>
                      <a:cubicBezTo>
                        <a:pt x="24689" y="1086"/>
                        <a:pt x="24673" y="1054"/>
                        <a:pt x="24680" y="1025"/>
                      </a:cubicBezTo>
                      <a:cubicBezTo>
                        <a:pt x="24683" y="1019"/>
                        <a:pt x="24683" y="1016"/>
                        <a:pt x="24686" y="1012"/>
                      </a:cubicBezTo>
                      <a:cubicBezTo>
                        <a:pt x="24686" y="1009"/>
                        <a:pt x="24689" y="1006"/>
                        <a:pt x="24692" y="1006"/>
                      </a:cubicBezTo>
                      <a:lnTo>
                        <a:pt x="24696" y="1006"/>
                      </a:lnTo>
                      <a:cubicBezTo>
                        <a:pt x="24702" y="1016"/>
                        <a:pt x="24712" y="1019"/>
                        <a:pt x="24721" y="1022"/>
                      </a:cubicBezTo>
                      <a:cubicBezTo>
                        <a:pt x="24741" y="1029"/>
                        <a:pt x="24763" y="1035"/>
                        <a:pt x="24786" y="1029"/>
                      </a:cubicBezTo>
                      <a:cubicBezTo>
                        <a:pt x="24834" y="1019"/>
                        <a:pt x="24847" y="970"/>
                        <a:pt x="24840" y="926"/>
                      </a:cubicBezTo>
                      <a:moveTo>
                        <a:pt x="24680" y="1305"/>
                      </a:moveTo>
                      <a:lnTo>
                        <a:pt x="24680" y="1305"/>
                      </a:lnTo>
                      <a:cubicBezTo>
                        <a:pt x="24667" y="1299"/>
                        <a:pt x="24651" y="1296"/>
                        <a:pt x="24638" y="1292"/>
                      </a:cubicBezTo>
                      <a:cubicBezTo>
                        <a:pt x="24599" y="1202"/>
                        <a:pt x="24496" y="1138"/>
                        <a:pt x="24409" y="1106"/>
                      </a:cubicBezTo>
                      <a:cubicBezTo>
                        <a:pt x="24319" y="1077"/>
                        <a:pt x="24222" y="1067"/>
                        <a:pt x="24132" y="1090"/>
                      </a:cubicBezTo>
                      <a:cubicBezTo>
                        <a:pt x="24058" y="1106"/>
                        <a:pt x="23990" y="1138"/>
                        <a:pt x="23923" y="1167"/>
                      </a:cubicBezTo>
                      <a:cubicBezTo>
                        <a:pt x="23842" y="1196"/>
                        <a:pt x="23762" y="1225"/>
                        <a:pt x="23675" y="1234"/>
                      </a:cubicBezTo>
                      <a:cubicBezTo>
                        <a:pt x="23607" y="1247"/>
                        <a:pt x="23539" y="1257"/>
                        <a:pt x="23469" y="1260"/>
                      </a:cubicBezTo>
                      <a:cubicBezTo>
                        <a:pt x="23488" y="1244"/>
                        <a:pt x="23501" y="1222"/>
                        <a:pt x="23507" y="1196"/>
                      </a:cubicBezTo>
                      <a:cubicBezTo>
                        <a:pt x="23517" y="1196"/>
                        <a:pt x="23530" y="1196"/>
                        <a:pt x="23533" y="1196"/>
                      </a:cubicBezTo>
                      <a:cubicBezTo>
                        <a:pt x="23549" y="1193"/>
                        <a:pt x="23562" y="1193"/>
                        <a:pt x="23578" y="1190"/>
                      </a:cubicBezTo>
                      <a:cubicBezTo>
                        <a:pt x="23607" y="1183"/>
                        <a:pt x="23636" y="1177"/>
                        <a:pt x="23665" y="1170"/>
                      </a:cubicBezTo>
                      <a:cubicBezTo>
                        <a:pt x="23832" y="1125"/>
                        <a:pt x="23994" y="1058"/>
                        <a:pt x="24164" y="1032"/>
                      </a:cubicBezTo>
                      <a:cubicBezTo>
                        <a:pt x="24280" y="1016"/>
                        <a:pt x="24386" y="1038"/>
                        <a:pt x="24483" y="1099"/>
                      </a:cubicBezTo>
                      <a:cubicBezTo>
                        <a:pt x="24564" y="1151"/>
                        <a:pt x="24634" y="1222"/>
                        <a:pt x="24680" y="1305"/>
                      </a:cubicBezTo>
                      <a:moveTo>
                        <a:pt x="23043" y="823"/>
                      </a:moveTo>
                      <a:lnTo>
                        <a:pt x="23043" y="823"/>
                      </a:lnTo>
                      <a:cubicBezTo>
                        <a:pt x="23002" y="823"/>
                        <a:pt x="22963" y="823"/>
                        <a:pt x="22924" y="827"/>
                      </a:cubicBezTo>
                      <a:cubicBezTo>
                        <a:pt x="22857" y="833"/>
                        <a:pt x="22786" y="849"/>
                        <a:pt x="22728" y="891"/>
                      </a:cubicBezTo>
                      <a:cubicBezTo>
                        <a:pt x="22696" y="875"/>
                        <a:pt x="22660" y="862"/>
                        <a:pt x="22628" y="852"/>
                      </a:cubicBezTo>
                      <a:cubicBezTo>
                        <a:pt x="22634" y="856"/>
                        <a:pt x="22670" y="827"/>
                        <a:pt x="22676" y="820"/>
                      </a:cubicBezTo>
                      <a:cubicBezTo>
                        <a:pt x="22696" y="810"/>
                        <a:pt x="22712" y="801"/>
                        <a:pt x="22731" y="791"/>
                      </a:cubicBezTo>
                      <a:cubicBezTo>
                        <a:pt x="22766" y="769"/>
                        <a:pt x="22802" y="756"/>
                        <a:pt x="22844" y="750"/>
                      </a:cubicBezTo>
                      <a:cubicBezTo>
                        <a:pt x="23011" y="714"/>
                        <a:pt x="23182" y="746"/>
                        <a:pt x="23333" y="817"/>
                      </a:cubicBezTo>
                      <a:cubicBezTo>
                        <a:pt x="23337" y="817"/>
                        <a:pt x="23337" y="817"/>
                        <a:pt x="23340" y="817"/>
                      </a:cubicBezTo>
                      <a:cubicBezTo>
                        <a:pt x="23353" y="827"/>
                        <a:pt x="23369" y="833"/>
                        <a:pt x="23382" y="839"/>
                      </a:cubicBezTo>
                      <a:cubicBezTo>
                        <a:pt x="23507" y="904"/>
                        <a:pt x="23626" y="980"/>
                        <a:pt x="23758" y="1035"/>
                      </a:cubicBezTo>
                      <a:cubicBezTo>
                        <a:pt x="23716" y="1070"/>
                        <a:pt x="23671" y="1109"/>
                        <a:pt x="23652" y="1135"/>
                      </a:cubicBezTo>
                      <a:cubicBezTo>
                        <a:pt x="23604" y="1144"/>
                        <a:pt x="23559" y="1154"/>
                        <a:pt x="23510" y="1157"/>
                      </a:cubicBezTo>
                      <a:cubicBezTo>
                        <a:pt x="23510" y="1122"/>
                        <a:pt x="23494" y="1086"/>
                        <a:pt x="23462" y="1064"/>
                      </a:cubicBezTo>
                      <a:cubicBezTo>
                        <a:pt x="23452" y="1054"/>
                        <a:pt x="23439" y="1048"/>
                        <a:pt x="23427" y="1041"/>
                      </a:cubicBezTo>
                      <a:cubicBezTo>
                        <a:pt x="23410" y="1029"/>
                        <a:pt x="23407" y="1019"/>
                        <a:pt x="23404" y="1003"/>
                      </a:cubicBezTo>
                      <a:cubicBezTo>
                        <a:pt x="23401" y="970"/>
                        <a:pt x="23398" y="946"/>
                        <a:pt x="23375" y="920"/>
                      </a:cubicBezTo>
                      <a:cubicBezTo>
                        <a:pt x="23340" y="881"/>
                        <a:pt x="23288" y="872"/>
                        <a:pt x="23240" y="885"/>
                      </a:cubicBezTo>
                      <a:cubicBezTo>
                        <a:pt x="23237" y="869"/>
                        <a:pt x="23237" y="852"/>
                        <a:pt x="23230" y="839"/>
                      </a:cubicBezTo>
                      <a:cubicBezTo>
                        <a:pt x="23224" y="823"/>
                        <a:pt x="23214" y="810"/>
                        <a:pt x="23201" y="801"/>
                      </a:cubicBezTo>
                      <a:cubicBezTo>
                        <a:pt x="23175" y="782"/>
                        <a:pt x="23146" y="778"/>
                        <a:pt x="23118" y="782"/>
                      </a:cubicBezTo>
                      <a:cubicBezTo>
                        <a:pt x="23092" y="788"/>
                        <a:pt x="23066" y="804"/>
                        <a:pt x="23043" y="823"/>
                      </a:cubicBezTo>
                      <a:moveTo>
                        <a:pt x="22918" y="926"/>
                      </a:moveTo>
                      <a:lnTo>
                        <a:pt x="22918" y="926"/>
                      </a:lnTo>
                      <a:cubicBezTo>
                        <a:pt x="22911" y="891"/>
                        <a:pt x="22892" y="872"/>
                        <a:pt x="22866" y="865"/>
                      </a:cubicBezTo>
                      <a:cubicBezTo>
                        <a:pt x="22898" y="859"/>
                        <a:pt x="22931" y="856"/>
                        <a:pt x="22963" y="856"/>
                      </a:cubicBezTo>
                      <a:cubicBezTo>
                        <a:pt x="22979" y="856"/>
                        <a:pt x="22995" y="856"/>
                        <a:pt x="23008" y="856"/>
                      </a:cubicBezTo>
                      <a:cubicBezTo>
                        <a:pt x="22995" y="872"/>
                        <a:pt x="22985" y="888"/>
                        <a:pt x="22976" y="904"/>
                      </a:cubicBezTo>
                      <a:cubicBezTo>
                        <a:pt x="22944" y="959"/>
                        <a:pt x="22934" y="1022"/>
                        <a:pt x="22876" y="1061"/>
                      </a:cubicBezTo>
                      <a:cubicBezTo>
                        <a:pt x="22853" y="1077"/>
                        <a:pt x="22828" y="1090"/>
                        <a:pt x="22799" y="1086"/>
                      </a:cubicBezTo>
                      <a:cubicBezTo>
                        <a:pt x="22766" y="1086"/>
                        <a:pt x="22750" y="1054"/>
                        <a:pt x="22757" y="1025"/>
                      </a:cubicBezTo>
                      <a:cubicBezTo>
                        <a:pt x="22760" y="1019"/>
                        <a:pt x="22760" y="1016"/>
                        <a:pt x="22763" y="1012"/>
                      </a:cubicBezTo>
                      <a:cubicBezTo>
                        <a:pt x="22763" y="1009"/>
                        <a:pt x="22766" y="1006"/>
                        <a:pt x="22770" y="1006"/>
                      </a:cubicBezTo>
                      <a:lnTo>
                        <a:pt x="22773" y="1006"/>
                      </a:lnTo>
                      <a:cubicBezTo>
                        <a:pt x="22779" y="1016"/>
                        <a:pt x="22789" y="1019"/>
                        <a:pt x="22799" y="1022"/>
                      </a:cubicBezTo>
                      <a:cubicBezTo>
                        <a:pt x="22818" y="1029"/>
                        <a:pt x="22841" y="1035"/>
                        <a:pt x="22863" y="1029"/>
                      </a:cubicBezTo>
                      <a:cubicBezTo>
                        <a:pt x="22911" y="1019"/>
                        <a:pt x="22924" y="970"/>
                        <a:pt x="22918" y="926"/>
                      </a:cubicBezTo>
                      <a:moveTo>
                        <a:pt x="22757" y="1305"/>
                      </a:moveTo>
                      <a:lnTo>
                        <a:pt x="22757" y="1305"/>
                      </a:lnTo>
                      <a:cubicBezTo>
                        <a:pt x="22744" y="1299"/>
                        <a:pt x="22728" y="1296"/>
                        <a:pt x="22715" y="1292"/>
                      </a:cubicBezTo>
                      <a:cubicBezTo>
                        <a:pt x="22676" y="1202"/>
                        <a:pt x="22573" y="1138"/>
                        <a:pt x="22486" y="1106"/>
                      </a:cubicBezTo>
                      <a:cubicBezTo>
                        <a:pt x="22396" y="1077"/>
                        <a:pt x="22300" y="1067"/>
                        <a:pt x="22209" y="1090"/>
                      </a:cubicBezTo>
                      <a:cubicBezTo>
                        <a:pt x="22135" y="1106"/>
                        <a:pt x="22068" y="1138"/>
                        <a:pt x="22000" y="1167"/>
                      </a:cubicBezTo>
                      <a:cubicBezTo>
                        <a:pt x="21920" y="1196"/>
                        <a:pt x="21839" y="1225"/>
                        <a:pt x="21752" y="1234"/>
                      </a:cubicBezTo>
                      <a:cubicBezTo>
                        <a:pt x="21684" y="1247"/>
                        <a:pt x="21617" y="1257"/>
                        <a:pt x="21546" y="1260"/>
                      </a:cubicBezTo>
                      <a:cubicBezTo>
                        <a:pt x="21565" y="1244"/>
                        <a:pt x="21578" y="1222"/>
                        <a:pt x="21584" y="1196"/>
                      </a:cubicBezTo>
                      <a:cubicBezTo>
                        <a:pt x="21594" y="1196"/>
                        <a:pt x="21607" y="1196"/>
                        <a:pt x="21610" y="1196"/>
                      </a:cubicBezTo>
                      <a:cubicBezTo>
                        <a:pt x="21626" y="1193"/>
                        <a:pt x="21639" y="1193"/>
                        <a:pt x="21655" y="1190"/>
                      </a:cubicBezTo>
                      <a:cubicBezTo>
                        <a:pt x="21684" y="1183"/>
                        <a:pt x="21713" y="1177"/>
                        <a:pt x="21742" y="1170"/>
                      </a:cubicBezTo>
                      <a:cubicBezTo>
                        <a:pt x="21910" y="1125"/>
                        <a:pt x="22071" y="1058"/>
                        <a:pt x="22241" y="1032"/>
                      </a:cubicBezTo>
                      <a:cubicBezTo>
                        <a:pt x="22357" y="1016"/>
                        <a:pt x="22464" y="1038"/>
                        <a:pt x="22560" y="1099"/>
                      </a:cubicBezTo>
                      <a:cubicBezTo>
                        <a:pt x="22641" y="1151"/>
                        <a:pt x="22712" y="1222"/>
                        <a:pt x="22757" y="1305"/>
                      </a:cubicBezTo>
                      <a:moveTo>
                        <a:pt x="21121" y="823"/>
                      </a:moveTo>
                      <a:lnTo>
                        <a:pt x="21121" y="823"/>
                      </a:lnTo>
                      <a:cubicBezTo>
                        <a:pt x="21079" y="823"/>
                        <a:pt x="21040" y="823"/>
                        <a:pt x="21002" y="827"/>
                      </a:cubicBezTo>
                      <a:cubicBezTo>
                        <a:pt x="20934" y="833"/>
                        <a:pt x="20863" y="849"/>
                        <a:pt x="20805" y="891"/>
                      </a:cubicBezTo>
                      <a:cubicBezTo>
                        <a:pt x="20773" y="875"/>
                        <a:pt x="20738" y="862"/>
                        <a:pt x="20705" y="852"/>
                      </a:cubicBezTo>
                      <a:cubicBezTo>
                        <a:pt x="20712" y="856"/>
                        <a:pt x="20747" y="827"/>
                        <a:pt x="20754" y="820"/>
                      </a:cubicBezTo>
                      <a:cubicBezTo>
                        <a:pt x="20773" y="810"/>
                        <a:pt x="20789" y="801"/>
                        <a:pt x="20808" y="791"/>
                      </a:cubicBezTo>
                      <a:cubicBezTo>
                        <a:pt x="20844" y="769"/>
                        <a:pt x="20879" y="756"/>
                        <a:pt x="20921" y="750"/>
                      </a:cubicBezTo>
                      <a:cubicBezTo>
                        <a:pt x="21089" y="714"/>
                        <a:pt x="21259" y="746"/>
                        <a:pt x="21411" y="817"/>
                      </a:cubicBezTo>
                      <a:cubicBezTo>
                        <a:pt x="21414" y="817"/>
                        <a:pt x="21414" y="817"/>
                        <a:pt x="21417" y="817"/>
                      </a:cubicBezTo>
                      <a:cubicBezTo>
                        <a:pt x="21430" y="827"/>
                        <a:pt x="21446" y="833"/>
                        <a:pt x="21459" y="839"/>
                      </a:cubicBezTo>
                      <a:cubicBezTo>
                        <a:pt x="21584" y="904"/>
                        <a:pt x="21704" y="980"/>
                        <a:pt x="21836" y="1035"/>
                      </a:cubicBezTo>
                      <a:cubicBezTo>
                        <a:pt x="21794" y="1070"/>
                        <a:pt x="21749" y="1109"/>
                        <a:pt x="21729" y="1135"/>
                      </a:cubicBezTo>
                      <a:cubicBezTo>
                        <a:pt x="21681" y="1144"/>
                        <a:pt x="21636" y="1154"/>
                        <a:pt x="21588" y="1157"/>
                      </a:cubicBezTo>
                      <a:cubicBezTo>
                        <a:pt x="21588" y="1122"/>
                        <a:pt x="21572" y="1086"/>
                        <a:pt x="21539" y="1064"/>
                      </a:cubicBezTo>
                      <a:cubicBezTo>
                        <a:pt x="21530" y="1054"/>
                        <a:pt x="21517" y="1048"/>
                        <a:pt x="21504" y="1041"/>
                      </a:cubicBezTo>
                      <a:cubicBezTo>
                        <a:pt x="21488" y="1029"/>
                        <a:pt x="21485" y="1019"/>
                        <a:pt x="21481" y="1003"/>
                      </a:cubicBezTo>
                      <a:cubicBezTo>
                        <a:pt x="21478" y="970"/>
                        <a:pt x="21475" y="946"/>
                        <a:pt x="21452" y="920"/>
                      </a:cubicBezTo>
                      <a:cubicBezTo>
                        <a:pt x="21417" y="881"/>
                        <a:pt x="21366" y="872"/>
                        <a:pt x="21317" y="885"/>
                      </a:cubicBezTo>
                      <a:cubicBezTo>
                        <a:pt x="21314" y="869"/>
                        <a:pt x="21314" y="852"/>
                        <a:pt x="21307" y="839"/>
                      </a:cubicBezTo>
                      <a:cubicBezTo>
                        <a:pt x="21301" y="823"/>
                        <a:pt x="21291" y="810"/>
                        <a:pt x="21279" y="801"/>
                      </a:cubicBezTo>
                      <a:cubicBezTo>
                        <a:pt x="21253" y="782"/>
                        <a:pt x="21224" y="778"/>
                        <a:pt x="21195" y="782"/>
                      </a:cubicBezTo>
                      <a:cubicBezTo>
                        <a:pt x="21169" y="788"/>
                        <a:pt x="21143" y="804"/>
                        <a:pt x="21121" y="823"/>
                      </a:cubicBezTo>
                      <a:moveTo>
                        <a:pt x="20995" y="926"/>
                      </a:moveTo>
                      <a:lnTo>
                        <a:pt x="20995" y="926"/>
                      </a:lnTo>
                      <a:cubicBezTo>
                        <a:pt x="20989" y="891"/>
                        <a:pt x="20969" y="872"/>
                        <a:pt x="20944" y="865"/>
                      </a:cubicBezTo>
                      <a:cubicBezTo>
                        <a:pt x="20976" y="859"/>
                        <a:pt x="21008" y="856"/>
                        <a:pt x="21040" y="856"/>
                      </a:cubicBezTo>
                      <a:cubicBezTo>
                        <a:pt x="21056" y="856"/>
                        <a:pt x="21072" y="856"/>
                        <a:pt x="21085" y="856"/>
                      </a:cubicBezTo>
                      <a:cubicBezTo>
                        <a:pt x="21072" y="872"/>
                        <a:pt x="21063" y="888"/>
                        <a:pt x="21053" y="904"/>
                      </a:cubicBezTo>
                      <a:cubicBezTo>
                        <a:pt x="21021" y="959"/>
                        <a:pt x="21011" y="1022"/>
                        <a:pt x="20953" y="1061"/>
                      </a:cubicBezTo>
                      <a:cubicBezTo>
                        <a:pt x="20931" y="1077"/>
                        <a:pt x="20905" y="1090"/>
                        <a:pt x="20876" y="1086"/>
                      </a:cubicBezTo>
                      <a:cubicBezTo>
                        <a:pt x="20844" y="1086"/>
                        <a:pt x="20828" y="1054"/>
                        <a:pt x="20834" y="1025"/>
                      </a:cubicBezTo>
                      <a:cubicBezTo>
                        <a:pt x="20837" y="1019"/>
                        <a:pt x="20837" y="1016"/>
                        <a:pt x="20841" y="1012"/>
                      </a:cubicBezTo>
                      <a:cubicBezTo>
                        <a:pt x="20841" y="1009"/>
                        <a:pt x="20844" y="1006"/>
                        <a:pt x="20847" y="1006"/>
                      </a:cubicBezTo>
                      <a:lnTo>
                        <a:pt x="20850" y="1006"/>
                      </a:lnTo>
                      <a:cubicBezTo>
                        <a:pt x="20857" y="1016"/>
                        <a:pt x="20866" y="1019"/>
                        <a:pt x="20876" y="1022"/>
                      </a:cubicBezTo>
                      <a:cubicBezTo>
                        <a:pt x="20895" y="1029"/>
                        <a:pt x="20918" y="1035"/>
                        <a:pt x="20940" y="1029"/>
                      </a:cubicBezTo>
                      <a:cubicBezTo>
                        <a:pt x="20989" y="1019"/>
                        <a:pt x="21002" y="970"/>
                        <a:pt x="20995" y="926"/>
                      </a:cubicBezTo>
                      <a:moveTo>
                        <a:pt x="20834" y="1305"/>
                      </a:moveTo>
                      <a:lnTo>
                        <a:pt x="20834" y="1305"/>
                      </a:lnTo>
                      <a:cubicBezTo>
                        <a:pt x="20821" y="1299"/>
                        <a:pt x="20805" y="1296"/>
                        <a:pt x="20792" y="1292"/>
                      </a:cubicBezTo>
                      <a:cubicBezTo>
                        <a:pt x="20754" y="1202"/>
                        <a:pt x="20650" y="1138"/>
                        <a:pt x="20564" y="1106"/>
                      </a:cubicBezTo>
                      <a:cubicBezTo>
                        <a:pt x="20473" y="1077"/>
                        <a:pt x="20377" y="1067"/>
                        <a:pt x="20287" y="1090"/>
                      </a:cubicBezTo>
                      <a:cubicBezTo>
                        <a:pt x="20213" y="1106"/>
                        <a:pt x="20145" y="1138"/>
                        <a:pt x="20077" y="1167"/>
                      </a:cubicBezTo>
                      <a:cubicBezTo>
                        <a:pt x="19997" y="1196"/>
                        <a:pt x="19916" y="1225"/>
                        <a:pt x="19829" y="1234"/>
                      </a:cubicBezTo>
                      <a:cubicBezTo>
                        <a:pt x="19762" y="1247"/>
                        <a:pt x="19694" y="1257"/>
                        <a:pt x="19623" y="1260"/>
                      </a:cubicBezTo>
                      <a:cubicBezTo>
                        <a:pt x="19643" y="1244"/>
                        <a:pt x="19655" y="1222"/>
                        <a:pt x="19662" y="1196"/>
                      </a:cubicBezTo>
                      <a:cubicBezTo>
                        <a:pt x="19672" y="1196"/>
                        <a:pt x="19684" y="1196"/>
                        <a:pt x="19688" y="1196"/>
                      </a:cubicBezTo>
                      <a:cubicBezTo>
                        <a:pt x="19704" y="1193"/>
                        <a:pt x="19717" y="1193"/>
                        <a:pt x="19733" y="1190"/>
                      </a:cubicBezTo>
                      <a:cubicBezTo>
                        <a:pt x="19762" y="1183"/>
                        <a:pt x="19791" y="1177"/>
                        <a:pt x="19820" y="1170"/>
                      </a:cubicBezTo>
                      <a:cubicBezTo>
                        <a:pt x="19987" y="1125"/>
                        <a:pt x="20148" y="1058"/>
                        <a:pt x="20319" y="1032"/>
                      </a:cubicBezTo>
                      <a:cubicBezTo>
                        <a:pt x="20435" y="1016"/>
                        <a:pt x="20541" y="1038"/>
                        <a:pt x="20638" y="1099"/>
                      </a:cubicBezTo>
                      <a:cubicBezTo>
                        <a:pt x="20718" y="1151"/>
                        <a:pt x="20789" y="1222"/>
                        <a:pt x="20834" y="1305"/>
                      </a:cubicBezTo>
                      <a:moveTo>
                        <a:pt x="19198" y="823"/>
                      </a:moveTo>
                      <a:lnTo>
                        <a:pt x="19198" y="823"/>
                      </a:lnTo>
                      <a:cubicBezTo>
                        <a:pt x="19156" y="823"/>
                        <a:pt x="19118" y="823"/>
                        <a:pt x="19079" y="827"/>
                      </a:cubicBezTo>
                      <a:cubicBezTo>
                        <a:pt x="19011" y="833"/>
                        <a:pt x="18940" y="849"/>
                        <a:pt x="18883" y="891"/>
                      </a:cubicBezTo>
                      <a:cubicBezTo>
                        <a:pt x="18850" y="875"/>
                        <a:pt x="18815" y="862"/>
                        <a:pt x="18783" y="852"/>
                      </a:cubicBezTo>
                      <a:cubicBezTo>
                        <a:pt x="18789" y="856"/>
                        <a:pt x="18824" y="827"/>
                        <a:pt x="18831" y="820"/>
                      </a:cubicBezTo>
                      <a:cubicBezTo>
                        <a:pt x="18850" y="810"/>
                        <a:pt x="18866" y="801"/>
                        <a:pt x="18886" y="791"/>
                      </a:cubicBezTo>
                      <a:cubicBezTo>
                        <a:pt x="18921" y="769"/>
                        <a:pt x="18956" y="756"/>
                        <a:pt x="18999" y="750"/>
                      </a:cubicBezTo>
                      <a:cubicBezTo>
                        <a:pt x="19166" y="714"/>
                        <a:pt x="19336" y="746"/>
                        <a:pt x="19488" y="817"/>
                      </a:cubicBezTo>
                      <a:cubicBezTo>
                        <a:pt x="19491" y="817"/>
                        <a:pt x="19491" y="817"/>
                        <a:pt x="19494" y="817"/>
                      </a:cubicBezTo>
                      <a:cubicBezTo>
                        <a:pt x="19507" y="827"/>
                        <a:pt x="19523" y="833"/>
                        <a:pt x="19536" y="839"/>
                      </a:cubicBezTo>
                      <a:cubicBezTo>
                        <a:pt x="19662" y="904"/>
                        <a:pt x="19781" y="980"/>
                        <a:pt x="19913" y="1035"/>
                      </a:cubicBezTo>
                      <a:cubicBezTo>
                        <a:pt x="19871" y="1070"/>
                        <a:pt x="19826" y="1109"/>
                        <a:pt x="19807" y="1135"/>
                      </a:cubicBezTo>
                      <a:cubicBezTo>
                        <a:pt x="19758" y="1144"/>
                        <a:pt x="19713" y="1154"/>
                        <a:pt x="19665" y="1157"/>
                      </a:cubicBezTo>
                      <a:cubicBezTo>
                        <a:pt x="19665" y="1122"/>
                        <a:pt x="19649" y="1086"/>
                        <a:pt x="19617" y="1064"/>
                      </a:cubicBezTo>
                      <a:cubicBezTo>
                        <a:pt x="19607" y="1054"/>
                        <a:pt x="19594" y="1048"/>
                        <a:pt x="19581" y="1041"/>
                      </a:cubicBezTo>
                      <a:cubicBezTo>
                        <a:pt x="19565" y="1029"/>
                        <a:pt x="19562" y="1019"/>
                        <a:pt x="19559" y="1003"/>
                      </a:cubicBezTo>
                      <a:cubicBezTo>
                        <a:pt x="19556" y="970"/>
                        <a:pt x="19552" y="946"/>
                        <a:pt x="19530" y="920"/>
                      </a:cubicBezTo>
                      <a:cubicBezTo>
                        <a:pt x="19494" y="881"/>
                        <a:pt x="19443" y="872"/>
                        <a:pt x="19395" y="885"/>
                      </a:cubicBezTo>
                      <a:cubicBezTo>
                        <a:pt x="19391" y="869"/>
                        <a:pt x="19391" y="852"/>
                        <a:pt x="19385" y="839"/>
                      </a:cubicBezTo>
                      <a:cubicBezTo>
                        <a:pt x="19378" y="823"/>
                        <a:pt x="19369" y="810"/>
                        <a:pt x="19356" y="801"/>
                      </a:cubicBezTo>
                      <a:cubicBezTo>
                        <a:pt x="19330" y="782"/>
                        <a:pt x="19301" y="778"/>
                        <a:pt x="19272" y="782"/>
                      </a:cubicBezTo>
                      <a:cubicBezTo>
                        <a:pt x="19246" y="788"/>
                        <a:pt x="19220" y="804"/>
                        <a:pt x="19198" y="823"/>
                      </a:cubicBezTo>
                      <a:moveTo>
                        <a:pt x="19072" y="926"/>
                      </a:moveTo>
                      <a:lnTo>
                        <a:pt x="19072" y="926"/>
                      </a:lnTo>
                      <a:cubicBezTo>
                        <a:pt x="19066" y="891"/>
                        <a:pt x="19047" y="872"/>
                        <a:pt x="19021" y="865"/>
                      </a:cubicBezTo>
                      <a:cubicBezTo>
                        <a:pt x="19053" y="859"/>
                        <a:pt x="19085" y="856"/>
                        <a:pt x="19118" y="856"/>
                      </a:cubicBezTo>
                      <a:cubicBezTo>
                        <a:pt x="19134" y="856"/>
                        <a:pt x="19150" y="856"/>
                        <a:pt x="19163" y="856"/>
                      </a:cubicBezTo>
                      <a:cubicBezTo>
                        <a:pt x="19150" y="872"/>
                        <a:pt x="19140" y="888"/>
                        <a:pt x="19131" y="904"/>
                      </a:cubicBezTo>
                      <a:cubicBezTo>
                        <a:pt x="19098" y="959"/>
                        <a:pt x="19088" y="1022"/>
                        <a:pt x="19031" y="1061"/>
                      </a:cubicBezTo>
                      <a:cubicBezTo>
                        <a:pt x="19008" y="1077"/>
                        <a:pt x="18982" y="1090"/>
                        <a:pt x="18953" y="1086"/>
                      </a:cubicBezTo>
                      <a:cubicBezTo>
                        <a:pt x="18921" y="1086"/>
                        <a:pt x="18905" y="1054"/>
                        <a:pt x="18911" y="1025"/>
                      </a:cubicBezTo>
                      <a:cubicBezTo>
                        <a:pt x="18915" y="1019"/>
                        <a:pt x="18915" y="1016"/>
                        <a:pt x="18918" y="1012"/>
                      </a:cubicBezTo>
                      <a:cubicBezTo>
                        <a:pt x="18918" y="1009"/>
                        <a:pt x="18921" y="1006"/>
                        <a:pt x="18924" y="1006"/>
                      </a:cubicBezTo>
                      <a:lnTo>
                        <a:pt x="18927" y="1006"/>
                      </a:lnTo>
                      <a:cubicBezTo>
                        <a:pt x="18934" y="1016"/>
                        <a:pt x="18944" y="1019"/>
                        <a:pt x="18953" y="1022"/>
                      </a:cubicBezTo>
                      <a:cubicBezTo>
                        <a:pt x="18973" y="1029"/>
                        <a:pt x="18995" y="1035"/>
                        <a:pt x="19018" y="1029"/>
                      </a:cubicBezTo>
                      <a:cubicBezTo>
                        <a:pt x="19066" y="1019"/>
                        <a:pt x="19079" y="970"/>
                        <a:pt x="19072" y="926"/>
                      </a:cubicBezTo>
                      <a:moveTo>
                        <a:pt x="18911" y="1305"/>
                      </a:moveTo>
                      <a:lnTo>
                        <a:pt x="18911" y="1305"/>
                      </a:lnTo>
                      <a:cubicBezTo>
                        <a:pt x="18899" y="1299"/>
                        <a:pt x="18883" y="1296"/>
                        <a:pt x="18870" y="1292"/>
                      </a:cubicBezTo>
                      <a:cubicBezTo>
                        <a:pt x="18831" y="1202"/>
                        <a:pt x="18728" y="1138"/>
                        <a:pt x="18641" y="1106"/>
                      </a:cubicBezTo>
                      <a:cubicBezTo>
                        <a:pt x="18551" y="1077"/>
                        <a:pt x="18454" y="1067"/>
                        <a:pt x="18364" y="1090"/>
                      </a:cubicBezTo>
                      <a:cubicBezTo>
                        <a:pt x="18290" y="1106"/>
                        <a:pt x="18222" y="1138"/>
                        <a:pt x="18154" y="1167"/>
                      </a:cubicBezTo>
                      <a:cubicBezTo>
                        <a:pt x="18074" y="1196"/>
                        <a:pt x="17994" y="1225"/>
                        <a:pt x="17907" y="1234"/>
                      </a:cubicBezTo>
                      <a:cubicBezTo>
                        <a:pt x="17839" y="1247"/>
                        <a:pt x="17771" y="1257"/>
                        <a:pt x="17701" y="1260"/>
                      </a:cubicBezTo>
                      <a:cubicBezTo>
                        <a:pt x="17720" y="1244"/>
                        <a:pt x="17733" y="1222"/>
                        <a:pt x="17739" y="1196"/>
                      </a:cubicBezTo>
                      <a:cubicBezTo>
                        <a:pt x="17749" y="1196"/>
                        <a:pt x="17762" y="1196"/>
                        <a:pt x="17765" y="1196"/>
                      </a:cubicBezTo>
                      <a:cubicBezTo>
                        <a:pt x="17778" y="1193"/>
                        <a:pt x="17794" y="1193"/>
                        <a:pt x="17810" y="1190"/>
                      </a:cubicBezTo>
                      <a:cubicBezTo>
                        <a:pt x="17839" y="1183"/>
                        <a:pt x="17868" y="1177"/>
                        <a:pt x="17897" y="1170"/>
                      </a:cubicBezTo>
                      <a:cubicBezTo>
                        <a:pt x="18064" y="1125"/>
                        <a:pt x="18226" y="1058"/>
                        <a:pt x="18396" y="1032"/>
                      </a:cubicBezTo>
                      <a:cubicBezTo>
                        <a:pt x="18512" y="1016"/>
                        <a:pt x="18618" y="1038"/>
                        <a:pt x="18715" y="1099"/>
                      </a:cubicBezTo>
                      <a:cubicBezTo>
                        <a:pt x="18795" y="1151"/>
                        <a:pt x="18866" y="1222"/>
                        <a:pt x="18911" y="1305"/>
                      </a:cubicBezTo>
                      <a:moveTo>
                        <a:pt x="17272" y="823"/>
                      </a:moveTo>
                      <a:lnTo>
                        <a:pt x="17272" y="823"/>
                      </a:lnTo>
                      <a:cubicBezTo>
                        <a:pt x="17233" y="823"/>
                        <a:pt x="17195" y="823"/>
                        <a:pt x="17156" y="827"/>
                      </a:cubicBezTo>
                      <a:cubicBezTo>
                        <a:pt x="17089" y="833"/>
                        <a:pt x="17018" y="849"/>
                        <a:pt x="16960" y="891"/>
                      </a:cubicBezTo>
                      <a:cubicBezTo>
                        <a:pt x="16928" y="875"/>
                        <a:pt x="16892" y="862"/>
                        <a:pt x="16860" y="852"/>
                      </a:cubicBezTo>
                      <a:cubicBezTo>
                        <a:pt x="16866" y="856"/>
                        <a:pt x="16902" y="827"/>
                        <a:pt x="16908" y="820"/>
                      </a:cubicBezTo>
                      <a:cubicBezTo>
                        <a:pt x="16928" y="810"/>
                        <a:pt x="16944" y="801"/>
                        <a:pt x="16963" y="791"/>
                      </a:cubicBezTo>
                      <a:cubicBezTo>
                        <a:pt x="16998" y="769"/>
                        <a:pt x="17034" y="756"/>
                        <a:pt x="17076" y="750"/>
                      </a:cubicBezTo>
                      <a:cubicBezTo>
                        <a:pt x="17243" y="714"/>
                        <a:pt x="17414" y="746"/>
                        <a:pt x="17565" y="817"/>
                      </a:cubicBezTo>
                      <a:cubicBezTo>
                        <a:pt x="17569" y="817"/>
                        <a:pt x="17569" y="817"/>
                        <a:pt x="17572" y="817"/>
                      </a:cubicBezTo>
                      <a:cubicBezTo>
                        <a:pt x="17585" y="827"/>
                        <a:pt x="17601" y="833"/>
                        <a:pt x="17613" y="839"/>
                      </a:cubicBezTo>
                      <a:cubicBezTo>
                        <a:pt x="17739" y="904"/>
                        <a:pt x="17858" y="980"/>
                        <a:pt x="17990" y="1035"/>
                      </a:cubicBezTo>
                      <a:cubicBezTo>
                        <a:pt x="17949" y="1070"/>
                        <a:pt x="17903" y="1109"/>
                        <a:pt x="17881" y="1135"/>
                      </a:cubicBezTo>
                      <a:cubicBezTo>
                        <a:pt x="17836" y="1144"/>
                        <a:pt x="17791" y="1154"/>
                        <a:pt x="17742" y="1157"/>
                      </a:cubicBezTo>
                      <a:cubicBezTo>
                        <a:pt x="17739" y="1122"/>
                        <a:pt x="17726" y="1086"/>
                        <a:pt x="17694" y="1064"/>
                      </a:cubicBezTo>
                      <a:cubicBezTo>
                        <a:pt x="17685" y="1054"/>
                        <a:pt x="17672" y="1048"/>
                        <a:pt x="17659" y="1041"/>
                      </a:cubicBezTo>
                      <a:cubicBezTo>
                        <a:pt x="17642" y="1029"/>
                        <a:pt x="17639" y="1019"/>
                        <a:pt x="17636" y="1003"/>
                      </a:cubicBezTo>
                      <a:cubicBezTo>
                        <a:pt x="17633" y="970"/>
                        <a:pt x="17630" y="946"/>
                        <a:pt x="17607" y="920"/>
                      </a:cubicBezTo>
                      <a:cubicBezTo>
                        <a:pt x="17572" y="881"/>
                        <a:pt x="17520" y="872"/>
                        <a:pt x="17472" y="885"/>
                      </a:cubicBezTo>
                      <a:cubicBezTo>
                        <a:pt x="17469" y="869"/>
                        <a:pt x="17469" y="852"/>
                        <a:pt x="17462" y="839"/>
                      </a:cubicBezTo>
                      <a:cubicBezTo>
                        <a:pt x="17456" y="823"/>
                        <a:pt x="17446" y="810"/>
                        <a:pt x="17433" y="801"/>
                      </a:cubicBezTo>
                      <a:cubicBezTo>
                        <a:pt x="17407" y="782"/>
                        <a:pt x="17378" y="778"/>
                        <a:pt x="17349" y="782"/>
                      </a:cubicBezTo>
                      <a:cubicBezTo>
                        <a:pt x="17324" y="788"/>
                        <a:pt x="17298" y="804"/>
                        <a:pt x="17272" y="823"/>
                      </a:cubicBezTo>
                      <a:moveTo>
                        <a:pt x="17150" y="926"/>
                      </a:moveTo>
                      <a:lnTo>
                        <a:pt x="17150" y="926"/>
                      </a:lnTo>
                      <a:cubicBezTo>
                        <a:pt x="17143" y="891"/>
                        <a:pt x="17124" y="872"/>
                        <a:pt x="17098" y="865"/>
                      </a:cubicBezTo>
                      <a:cubicBezTo>
                        <a:pt x="17130" y="859"/>
                        <a:pt x="17163" y="856"/>
                        <a:pt x="17195" y="856"/>
                      </a:cubicBezTo>
                      <a:cubicBezTo>
                        <a:pt x="17211" y="856"/>
                        <a:pt x="17227" y="856"/>
                        <a:pt x="17240" y="856"/>
                      </a:cubicBezTo>
                      <a:cubicBezTo>
                        <a:pt x="17227" y="872"/>
                        <a:pt x="17217" y="888"/>
                        <a:pt x="17208" y="904"/>
                      </a:cubicBezTo>
                      <a:cubicBezTo>
                        <a:pt x="17176" y="959"/>
                        <a:pt x="17166" y="1022"/>
                        <a:pt x="17108" y="1061"/>
                      </a:cubicBezTo>
                      <a:cubicBezTo>
                        <a:pt x="17085" y="1077"/>
                        <a:pt x="17060" y="1090"/>
                        <a:pt x="17031" y="1086"/>
                      </a:cubicBezTo>
                      <a:cubicBezTo>
                        <a:pt x="16998" y="1086"/>
                        <a:pt x="16982" y="1054"/>
                        <a:pt x="16989" y="1025"/>
                      </a:cubicBezTo>
                      <a:cubicBezTo>
                        <a:pt x="16992" y="1019"/>
                        <a:pt x="16992" y="1016"/>
                        <a:pt x="16995" y="1012"/>
                      </a:cubicBezTo>
                      <a:cubicBezTo>
                        <a:pt x="16995" y="1009"/>
                        <a:pt x="16998" y="1006"/>
                        <a:pt x="16998" y="1006"/>
                      </a:cubicBezTo>
                      <a:cubicBezTo>
                        <a:pt x="17002" y="1006"/>
                        <a:pt x="17002" y="1006"/>
                        <a:pt x="17005" y="1006"/>
                      </a:cubicBezTo>
                      <a:cubicBezTo>
                        <a:pt x="17011" y="1016"/>
                        <a:pt x="17021" y="1019"/>
                        <a:pt x="17031" y="1022"/>
                      </a:cubicBezTo>
                      <a:cubicBezTo>
                        <a:pt x="17050" y="1029"/>
                        <a:pt x="17072" y="1035"/>
                        <a:pt x="17095" y="1029"/>
                      </a:cubicBezTo>
                      <a:cubicBezTo>
                        <a:pt x="17143" y="1019"/>
                        <a:pt x="17156" y="970"/>
                        <a:pt x="17150" y="926"/>
                      </a:cubicBezTo>
                      <a:moveTo>
                        <a:pt x="16989" y="1305"/>
                      </a:moveTo>
                      <a:lnTo>
                        <a:pt x="16989" y="1305"/>
                      </a:lnTo>
                      <a:cubicBezTo>
                        <a:pt x="16976" y="1299"/>
                        <a:pt x="16960" y="1296"/>
                        <a:pt x="16947" y="1292"/>
                      </a:cubicBezTo>
                      <a:cubicBezTo>
                        <a:pt x="16908" y="1202"/>
                        <a:pt x="16805" y="1138"/>
                        <a:pt x="16718" y="1106"/>
                      </a:cubicBezTo>
                      <a:cubicBezTo>
                        <a:pt x="16628" y="1077"/>
                        <a:pt x="16531" y="1067"/>
                        <a:pt x="16441" y="1090"/>
                      </a:cubicBezTo>
                      <a:cubicBezTo>
                        <a:pt x="16367" y="1106"/>
                        <a:pt x="16299" y="1138"/>
                        <a:pt x="16232" y="1167"/>
                      </a:cubicBezTo>
                      <a:cubicBezTo>
                        <a:pt x="16151" y="1196"/>
                        <a:pt x="16071" y="1225"/>
                        <a:pt x="15984" y="1234"/>
                      </a:cubicBezTo>
                      <a:cubicBezTo>
                        <a:pt x="15916" y="1247"/>
                        <a:pt x="15849" y="1257"/>
                        <a:pt x="15778" y="1260"/>
                      </a:cubicBezTo>
                      <a:cubicBezTo>
                        <a:pt x="15797" y="1244"/>
                        <a:pt x="15810" y="1222"/>
                        <a:pt x="15816" y="1196"/>
                      </a:cubicBezTo>
                      <a:cubicBezTo>
                        <a:pt x="15826" y="1196"/>
                        <a:pt x="15839" y="1196"/>
                        <a:pt x="15842" y="1196"/>
                      </a:cubicBezTo>
                      <a:cubicBezTo>
                        <a:pt x="15855" y="1193"/>
                        <a:pt x="15871" y="1193"/>
                        <a:pt x="15887" y="1190"/>
                      </a:cubicBezTo>
                      <a:cubicBezTo>
                        <a:pt x="15916" y="1183"/>
                        <a:pt x="15945" y="1177"/>
                        <a:pt x="15974" y="1170"/>
                      </a:cubicBezTo>
                      <a:cubicBezTo>
                        <a:pt x="16142" y="1125"/>
                        <a:pt x="16303" y="1058"/>
                        <a:pt x="16473" y="1032"/>
                      </a:cubicBezTo>
                      <a:cubicBezTo>
                        <a:pt x="16589" y="1016"/>
                        <a:pt x="16696" y="1038"/>
                        <a:pt x="16792" y="1099"/>
                      </a:cubicBezTo>
                      <a:cubicBezTo>
                        <a:pt x="16873" y="1151"/>
                        <a:pt x="16944" y="1222"/>
                        <a:pt x="16989" y="1305"/>
                      </a:cubicBezTo>
                      <a:moveTo>
                        <a:pt x="15350" y="823"/>
                      </a:moveTo>
                      <a:lnTo>
                        <a:pt x="15350" y="823"/>
                      </a:lnTo>
                      <a:cubicBezTo>
                        <a:pt x="15311" y="823"/>
                        <a:pt x="15272" y="823"/>
                        <a:pt x="15234" y="827"/>
                      </a:cubicBezTo>
                      <a:cubicBezTo>
                        <a:pt x="15166" y="833"/>
                        <a:pt x="15095" y="849"/>
                        <a:pt x="15037" y="891"/>
                      </a:cubicBezTo>
                      <a:cubicBezTo>
                        <a:pt x="15005" y="875"/>
                        <a:pt x="14969" y="862"/>
                        <a:pt x="14937" y="852"/>
                      </a:cubicBezTo>
                      <a:cubicBezTo>
                        <a:pt x="14944" y="856"/>
                        <a:pt x="14979" y="827"/>
                        <a:pt x="14985" y="820"/>
                      </a:cubicBezTo>
                      <a:cubicBezTo>
                        <a:pt x="15005" y="810"/>
                        <a:pt x="15021" y="801"/>
                        <a:pt x="15040" y="791"/>
                      </a:cubicBezTo>
                      <a:cubicBezTo>
                        <a:pt x="15076" y="769"/>
                        <a:pt x="15111" y="756"/>
                        <a:pt x="15153" y="750"/>
                      </a:cubicBezTo>
                      <a:cubicBezTo>
                        <a:pt x="15321" y="714"/>
                        <a:pt x="15491" y="746"/>
                        <a:pt x="15642" y="817"/>
                      </a:cubicBezTo>
                      <a:cubicBezTo>
                        <a:pt x="15646" y="817"/>
                        <a:pt x="15646" y="817"/>
                        <a:pt x="15649" y="817"/>
                      </a:cubicBezTo>
                      <a:cubicBezTo>
                        <a:pt x="15662" y="827"/>
                        <a:pt x="15678" y="833"/>
                        <a:pt x="15691" y="839"/>
                      </a:cubicBezTo>
                      <a:cubicBezTo>
                        <a:pt x="15816" y="904"/>
                        <a:pt x="15936" y="980"/>
                        <a:pt x="16068" y="1035"/>
                      </a:cubicBezTo>
                      <a:cubicBezTo>
                        <a:pt x="16026" y="1070"/>
                        <a:pt x="15981" y="1109"/>
                        <a:pt x="15958" y="1135"/>
                      </a:cubicBezTo>
                      <a:cubicBezTo>
                        <a:pt x="15913" y="1144"/>
                        <a:pt x="15868" y="1154"/>
                        <a:pt x="15820" y="1157"/>
                      </a:cubicBezTo>
                      <a:cubicBezTo>
                        <a:pt x="15816" y="1122"/>
                        <a:pt x="15804" y="1086"/>
                        <a:pt x="15771" y="1064"/>
                      </a:cubicBezTo>
                      <a:cubicBezTo>
                        <a:pt x="15762" y="1054"/>
                        <a:pt x="15749" y="1048"/>
                        <a:pt x="15736" y="1041"/>
                      </a:cubicBezTo>
                      <a:cubicBezTo>
                        <a:pt x="15720" y="1029"/>
                        <a:pt x="15717" y="1019"/>
                        <a:pt x="15714" y="1003"/>
                      </a:cubicBezTo>
                      <a:cubicBezTo>
                        <a:pt x="15710" y="970"/>
                        <a:pt x="15707" y="946"/>
                        <a:pt x="15684" y="920"/>
                      </a:cubicBezTo>
                      <a:cubicBezTo>
                        <a:pt x="15649" y="881"/>
                        <a:pt x="15598" y="872"/>
                        <a:pt x="15549" y="885"/>
                      </a:cubicBezTo>
                      <a:cubicBezTo>
                        <a:pt x="15546" y="869"/>
                        <a:pt x="15546" y="852"/>
                        <a:pt x="15539" y="839"/>
                      </a:cubicBezTo>
                      <a:cubicBezTo>
                        <a:pt x="15533" y="823"/>
                        <a:pt x="15523" y="810"/>
                        <a:pt x="15507" y="801"/>
                      </a:cubicBezTo>
                      <a:cubicBezTo>
                        <a:pt x="15485" y="782"/>
                        <a:pt x="15456" y="778"/>
                        <a:pt x="15427" y="782"/>
                      </a:cubicBezTo>
                      <a:cubicBezTo>
                        <a:pt x="15401" y="788"/>
                        <a:pt x="15375" y="804"/>
                        <a:pt x="15350" y="823"/>
                      </a:cubicBezTo>
                      <a:moveTo>
                        <a:pt x="15227" y="926"/>
                      </a:moveTo>
                      <a:lnTo>
                        <a:pt x="15227" y="926"/>
                      </a:lnTo>
                      <a:cubicBezTo>
                        <a:pt x="15221" y="891"/>
                        <a:pt x="15201" y="872"/>
                        <a:pt x="15176" y="865"/>
                      </a:cubicBezTo>
                      <a:cubicBezTo>
                        <a:pt x="15208" y="859"/>
                        <a:pt x="15240" y="856"/>
                        <a:pt x="15272" y="856"/>
                      </a:cubicBezTo>
                      <a:cubicBezTo>
                        <a:pt x="15288" y="856"/>
                        <a:pt x="15304" y="856"/>
                        <a:pt x="15317" y="856"/>
                      </a:cubicBezTo>
                      <a:cubicBezTo>
                        <a:pt x="15304" y="872"/>
                        <a:pt x="15295" y="888"/>
                        <a:pt x="15285" y="904"/>
                      </a:cubicBezTo>
                      <a:cubicBezTo>
                        <a:pt x="15253" y="959"/>
                        <a:pt x="15243" y="1022"/>
                        <a:pt x="15185" y="1061"/>
                      </a:cubicBezTo>
                      <a:cubicBezTo>
                        <a:pt x="15163" y="1077"/>
                        <a:pt x="15137" y="1090"/>
                        <a:pt x="15108" y="1086"/>
                      </a:cubicBezTo>
                      <a:cubicBezTo>
                        <a:pt x="15076" y="1086"/>
                        <a:pt x="15060" y="1054"/>
                        <a:pt x="15066" y="1025"/>
                      </a:cubicBezTo>
                      <a:cubicBezTo>
                        <a:pt x="15069" y="1019"/>
                        <a:pt x="15069" y="1016"/>
                        <a:pt x="15073" y="1012"/>
                      </a:cubicBezTo>
                      <a:cubicBezTo>
                        <a:pt x="15073" y="1009"/>
                        <a:pt x="15076" y="1006"/>
                        <a:pt x="15076" y="1006"/>
                      </a:cubicBezTo>
                      <a:cubicBezTo>
                        <a:pt x="15079" y="1006"/>
                        <a:pt x="15079" y="1006"/>
                        <a:pt x="15082" y="1006"/>
                      </a:cubicBezTo>
                      <a:cubicBezTo>
                        <a:pt x="15089" y="1016"/>
                        <a:pt x="15098" y="1019"/>
                        <a:pt x="15108" y="1022"/>
                      </a:cubicBezTo>
                      <a:cubicBezTo>
                        <a:pt x="15127" y="1029"/>
                        <a:pt x="15150" y="1035"/>
                        <a:pt x="15172" y="1029"/>
                      </a:cubicBezTo>
                      <a:cubicBezTo>
                        <a:pt x="15221" y="1019"/>
                        <a:pt x="15234" y="970"/>
                        <a:pt x="15227" y="926"/>
                      </a:cubicBezTo>
                      <a:moveTo>
                        <a:pt x="15066" y="1305"/>
                      </a:moveTo>
                      <a:lnTo>
                        <a:pt x="15066" y="1305"/>
                      </a:lnTo>
                      <a:cubicBezTo>
                        <a:pt x="15053" y="1299"/>
                        <a:pt x="15037" y="1296"/>
                        <a:pt x="15024" y="1292"/>
                      </a:cubicBezTo>
                      <a:cubicBezTo>
                        <a:pt x="14985" y="1202"/>
                        <a:pt x="14882" y="1138"/>
                        <a:pt x="14796" y="1106"/>
                      </a:cubicBezTo>
                      <a:cubicBezTo>
                        <a:pt x="14705" y="1077"/>
                        <a:pt x="14609" y="1067"/>
                        <a:pt x="14519" y="1090"/>
                      </a:cubicBezTo>
                      <a:cubicBezTo>
                        <a:pt x="14444" y="1106"/>
                        <a:pt x="14377" y="1138"/>
                        <a:pt x="14309" y="1167"/>
                      </a:cubicBezTo>
                      <a:cubicBezTo>
                        <a:pt x="14229" y="1196"/>
                        <a:pt x="14148" y="1225"/>
                        <a:pt x="14061" y="1234"/>
                      </a:cubicBezTo>
                      <a:cubicBezTo>
                        <a:pt x="13995" y="1247"/>
                        <a:pt x="13924" y="1257"/>
                        <a:pt x="13856" y="1260"/>
                      </a:cubicBezTo>
                      <a:cubicBezTo>
                        <a:pt x="13876" y="1244"/>
                        <a:pt x="13888" y="1222"/>
                        <a:pt x="13895" y="1196"/>
                      </a:cubicBezTo>
                      <a:cubicBezTo>
                        <a:pt x="13904" y="1196"/>
                        <a:pt x="13917" y="1196"/>
                        <a:pt x="13921" y="1196"/>
                      </a:cubicBezTo>
                      <a:cubicBezTo>
                        <a:pt x="13933" y="1193"/>
                        <a:pt x="13949" y="1193"/>
                        <a:pt x="13966" y="1190"/>
                      </a:cubicBezTo>
                      <a:cubicBezTo>
                        <a:pt x="13995" y="1183"/>
                        <a:pt x="14023" y="1177"/>
                        <a:pt x="14052" y="1170"/>
                      </a:cubicBezTo>
                      <a:cubicBezTo>
                        <a:pt x="14219" y="1125"/>
                        <a:pt x="14380" y="1058"/>
                        <a:pt x="14551" y="1032"/>
                      </a:cubicBezTo>
                      <a:cubicBezTo>
                        <a:pt x="14667" y="1016"/>
                        <a:pt x="14773" y="1038"/>
                        <a:pt x="14869" y="1099"/>
                      </a:cubicBezTo>
                      <a:cubicBezTo>
                        <a:pt x="14950" y="1151"/>
                        <a:pt x="15021" y="1222"/>
                        <a:pt x="15066" y="1305"/>
                      </a:cubicBezTo>
                      <a:moveTo>
                        <a:pt x="13892" y="1441"/>
                      </a:moveTo>
                      <a:lnTo>
                        <a:pt x="13892" y="1441"/>
                      </a:lnTo>
                      <a:cubicBezTo>
                        <a:pt x="13863" y="1431"/>
                        <a:pt x="13834" y="1424"/>
                        <a:pt x="13805" y="1428"/>
                      </a:cubicBezTo>
                      <a:cubicBezTo>
                        <a:pt x="13740" y="1434"/>
                        <a:pt x="13689" y="1476"/>
                        <a:pt x="13624" y="1479"/>
                      </a:cubicBezTo>
                      <a:cubicBezTo>
                        <a:pt x="13599" y="1483"/>
                        <a:pt x="13573" y="1483"/>
                        <a:pt x="13550" y="1473"/>
                      </a:cubicBezTo>
                      <a:cubicBezTo>
                        <a:pt x="13521" y="1460"/>
                        <a:pt x="13515" y="1424"/>
                        <a:pt x="13531" y="1399"/>
                      </a:cubicBezTo>
                      <a:cubicBezTo>
                        <a:pt x="13540" y="1379"/>
                        <a:pt x="13557" y="1376"/>
                        <a:pt x="13573" y="1379"/>
                      </a:cubicBezTo>
                      <a:cubicBezTo>
                        <a:pt x="13582" y="1383"/>
                        <a:pt x="13589" y="1389"/>
                        <a:pt x="13592" y="1399"/>
                      </a:cubicBezTo>
                      <a:cubicBezTo>
                        <a:pt x="13602" y="1418"/>
                        <a:pt x="13612" y="1431"/>
                        <a:pt x="13628" y="1434"/>
                      </a:cubicBezTo>
                      <a:cubicBezTo>
                        <a:pt x="13634" y="1437"/>
                        <a:pt x="13640" y="1441"/>
                        <a:pt x="13650" y="1441"/>
                      </a:cubicBezTo>
                      <a:cubicBezTo>
                        <a:pt x="13685" y="1444"/>
                        <a:pt x="13714" y="1418"/>
                        <a:pt x="13721" y="1386"/>
                      </a:cubicBezTo>
                      <a:cubicBezTo>
                        <a:pt x="13859" y="1411"/>
                        <a:pt x="14000" y="1383"/>
                        <a:pt x="14135" y="1341"/>
                      </a:cubicBezTo>
                      <a:cubicBezTo>
                        <a:pt x="14152" y="1338"/>
                        <a:pt x="14164" y="1331"/>
                        <a:pt x="14180" y="1328"/>
                      </a:cubicBezTo>
                      <a:cubicBezTo>
                        <a:pt x="14184" y="1328"/>
                        <a:pt x="14184" y="1328"/>
                        <a:pt x="14187" y="1325"/>
                      </a:cubicBezTo>
                      <a:cubicBezTo>
                        <a:pt x="14268" y="1299"/>
                        <a:pt x="14348" y="1273"/>
                        <a:pt x="14435" y="1254"/>
                      </a:cubicBezTo>
                      <a:cubicBezTo>
                        <a:pt x="14519" y="1238"/>
                        <a:pt x="14609" y="1228"/>
                        <a:pt x="14696" y="1231"/>
                      </a:cubicBezTo>
                      <a:cubicBezTo>
                        <a:pt x="14747" y="1231"/>
                        <a:pt x="14834" y="1231"/>
                        <a:pt x="14873" y="1276"/>
                      </a:cubicBezTo>
                      <a:cubicBezTo>
                        <a:pt x="14866" y="1276"/>
                        <a:pt x="14860" y="1276"/>
                        <a:pt x="14853" y="1276"/>
                      </a:cubicBezTo>
                      <a:cubicBezTo>
                        <a:pt x="14728" y="1273"/>
                        <a:pt x="14602" y="1283"/>
                        <a:pt x="14483" y="1331"/>
                      </a:cubicBezTo>
                      <a:cubicBezTo>
                        <a:pt x="14477" y="1334"/>
                        <a:pt x="14470" y="1338"/>
                        <a:pt x="14461" y="1341"/>
                      </a:cubicBezTo>
                      <a:cubicBezTo>
                        <a:pt x="14380" y="1376"/>
                        <a:pt x="14303" y="1411"/>
                        <a:pt x="14219" y="1441"/>
                      </a:cubicBezTo>
                      <a:cubicBezTo>
                        <a:pt x="14180" y="1454"/>
                        <a:pt x="14139" y="1466"/>
                        <a:pt x="14097" y="1476"/>
                      </a:cubicBezTo>
                      <a:cubicBezTo>
                        <a:pt x="14074" y="1483"/>
                        <a:pt x="14052" y="1486"/>
                        <a:pt x="14032" y="1492"/>
                      </a:cubicBezTo>
                      <a:cubicBezTo>
                        <a:pt x="14026" y="1492"/>
                        <a:pt x="13992" y="1502"/>
                        <a:pt x="13979" y="1505"/>
                      </a:cubicBezTo>
                      <a:cubicBezTo>
                        <a:pt x="13956" y="1476"/>
                        <a:pt x="13924" y="1454"/>
                        <a:pt x="13892" y="1441"/>
                      </a:cubicBezTo>
                      <a:moveTo>
                        <a:pt x="14757" y="1209"/>
                      </a:moveTo>
                      <a:lnTo>
                        <a:pt x="14757" y="1209"/>
                      </a:lnTo>
                      <a:cubicBezTo>
                        <a:pt x="14667" y="1196"/>
                        <a:pt x="14577" y="1196"/>
                        <a:pt x="14486" y="1209"/>
                      </a:cubicBezTo>
                      <a:cubicBezTo>
                        <a:pt x="14387" y="1225"/>
                        <a:pt x="14290" y="1257"/>
                        <a:pt x="14190" y="1286"/>
                      </a:cubicBezTo>
                      <a:cubicBezTo>
                        <a:pt x="14161" y="1296"/>
                        <a:pt x="14132" y="1305"/>
                        <a:pt x="14106" y="1312"/>
                      </a:cubicBezTo>
                      <a:cubicBezTo>
                        <a:pt x="13982" y="1347"/>
                        <a:pt x="13850" y="1373"/>
                        <a:pt x="13721" y="1347"/>
                      </a:cubicBezTo>
                      <a:cubicBezTo>
                        <a:pt x="13721" y="1344"/>
                        <a:pt x="13721" y="1341"/>
                        <a:pt x="13721" y="1341"/>
                      </a:cubicBezTo>
                      <a:cubicBezTo>
                        <a:pt x="13708" y="1309"/>
                        <a:pt x="13679" y="1273"/>
                        <a:pt x="13647" y="1260"/>
                      </a:cubicBezTo>
                      <a:cubicBezTo>
                        <a:pt x="13631" y="1254"/>
                        <a:pt x="13615" y="1251"/>
                        <a:pt x="13599" y="1254"/>
                      </a:cubicBezTo>
                      <a:cubicBezTo>
                        <a:pt x="13579" y="1257"/>
                        <a:pt x="13557" y="1276"/>
                        <a:pt x="13534" y="1276"/>
                      </a:cubicBezTo>
                      <a:cubicBezTo>
                        <a:pt x="13531" y="1276"/>
                        <a:pt x="13531" y="1276"/>
                        <a:pt x="13528" y="1276"/>
                      </a:cubicBezTo>
                      <a:cubicBezTo>
                        <a:pt x="13508" y="1267"/>
                        <a:pt x="13496" y="1234"/>
                        <a:pt x="13492" y="1215"/>
                      </a:cubicBezTo>
                      <a:cubicBezTo>
                        <a:pt x="13486" y="1164"/>
                        <a:pt x="13524" y="1112"/>
                        <a:pt x="13569" y="1083"/>
                      </a:cubicBezTo>
                      <a:cubicBezTo>
                        <a:pt x="13589" y="1070"/>
                        <a:pt x="13615" y="1061"/>
                        <a:pt x="13640" y="1061"/>
                      </a:cubicBezTo>
                      <a:cubicBezTo>
                        <a:pt x="13653" y="1061"/>
                        <a:pt x="13666" y="1064"/>
                        <a:pt x="13682" y="1067"/>
                      </a:cubicBezTo>
                      <a:cubicBezTo>
                        <a:pt x="13695" y="1074"/>
                        <a:pt x="13708" y="1083"/>
                        <a:pt x="13714" y="1099"/>
                      </a:cubicBezTo>
                      <a:cubicBezTo>
                        <a:pt x="13727" y="1131"/>
                        <a:pt x="13695" y="1148"/>
                        <a:pt x="13676" y="1167"/>
                      </a:cubicBezTo>
                      <a:cubicBezTo>
                        <a:pt x="13660" y="1180"/>
                        <a:pt x="13663" y="1202"/>
                        <a:pt x="13672" y="1222"/>
                      </a:cubicBezTo>
                      <a:cubicBezTo>
                        <a:pt x="13685" y="1241"/>
                        <a:pt x="13702" y="1257"/>
                        <a:pt x="13724" y="1267"/>
                      </a:cubicBezTo>
                      <a:cubicBezTo>
                        <a:pt x="13734" y="1279"/>
                        <a:pt x="13753" y="1299"/>
                        <a:pt x="13792" y="1299"/>
                      </a:cubicBezTo>
                      <a:cubicBezTo>
                        <a:pt x="13879" y="1302"/>
                        <a:pt x="13966" y="1292"/>
                        <a:pt x="14052" y="1276"/>
                      </a:cubicBezTo>
                      <a:cubicBezTo>
                        <a:pt x="14132" y="1263"/>
                        <a:pt x="14216" y="1244"/>
                        <a:pt x="14293" y="1215"/>
                      </a:cubicBezTo>
                      <a:cubicBezTo>
                        <a:pt x="14364" y="1186"/>
                        <a:pt x="14432" y="1154"/>
                        <a:pt x="14502" y="1135"/>
                      </a:cubicBezTo>
                      <a:cubicBezTo>
                        <a:pt x="14599" y="1109"/>
                        <a:pt x="14699" y="1112"/>
                        <a:pt x="14792" y="1144"/>
                      </a:cubicBezTo>
                      <a:cubicBezTo>
                        <a:pt x="14834" y="1157"/>
                        <a:pt x="14876" y="1177"/>
                        <a:pt x="14915" y="1206"/>
                      </a:cubicBezTo>
                      <a:cubicBezTo>
                        <a:pt x="14947" y="1228"/>
                        <a:pt x="14973" y="1257"/>
                        <a:pt x="14998" y="1289"/>
                      </a:cubicBezTo>
                      <a:cubicBezTo>
                        <a:pt x="14966" y="1286"/>
                        <a:pt x="14937" y="1283"/>
                        <a:pt x="14905" y="1279"/>
                      </a:cubicBezTo>
                      <a:cubicBezTo>
                        <a:pt x="14902" y="1276"/>
                        <a:pt x="14899" y="1276"/>
                        <a:pt x="14895" y="1276"/>
                      </a:cubicBezTo>
                      <a:cubicBezTo>
                        <a:pt x="14892" y="1273"/>
                        <a:pt x="14892" y="1270"/>
                        <a:pt x="14889" y="1267"/>
                      </a:cubicBezTo>
                      <a:cubicBezTo>
                        <a:pt x="14860" y="1225"/>
                        <a:pt x="14805" y="1215"/>
                        <a:pt x="14757" y="1209"/>
                      </a:cubicBezTo>
                      <a:moveTo>
                        <a:pt x="13421" y="820"/>
                      </a:moveTo>
                      <a:lnTo>
                        <a:pt x="13421" y="820"/>
                      </a:lnTo>
                      <a:cubicBezTo>
                        <a:pt x="13383" y="820"/>
                        <a:pt x="13341" y="820"/>
                        <a:pt x="13305" y="823"/>
                      </a:cubicBezTo>
                      <a:cubicBezTo>
                        <a:pt x="13235" y="830"/>
                        <a:pt x="13164" y="846"/>
                        <a:pt x="13106" y="888"/>
                      </a:cubicBezTo>
                      <a:cubicBezTo>
                        <a:pt x="13074" y="872"/>
                        <a:pt x="13041" y="859"/>
                        <a:pt x="13006" y="849"/>
                      </a:cubicBezTo>
                      <a:cubicBezTo>
                        <a:pt x="13012" y="852"/>
                        <a:pt x="13048" y="823"/>
                        <a:pt x="13057" y="817"/>
                      </a:cubicBezTo>
                      <a:cubicBezTo>
                        <a:pt x="13074" y="807"/>
                        <a:pt x="13093" y="798"/>
                        <a:pt x="13109" y="788"/>
                      </a:cubicBezTo>
                      <a:cubicBezTo>
                        <a:pt x="13148" y="766"/>
                        <a:pt x="13183" y="756"/>
                        <a:pt x="13222" y="746"/>
                      </a:cubicBezTo>
                      <a:cubicBezTo>
                        <a:pt x="13389" y="711"/>
                        <a:pt x="13560" y="743"/>
                        <a:pt x="13711" y="814"/>
                      </a:cubicBezTo>
                      <a:cubicBezTo>
                        <a:pt x="13714" y="814"/>
                        <a:pt x="13714" y="814"/>
                        <a:pt x="13718" y="817"/>
                      </a:cubicBezTo>
                      <a:cubicBezTo>
                        <a:pt x="13734" y="823"/>
                        <a:pt x="13747" y="830"/>
                        <a:pt x="13760" y="836"/>
                      </a:cubicBezTo>
                      <a:cubicBezTo>
                        <a:pt x="13888" y="901"/>
                        <a:pt x="14010" y="980"/>
                        <a:pt x="14142" y="1038"/>
                      </a:cubicBezTo>
                      <a:cubicBezTo>
                        <a:pt x="14103" y="1070"/>
                        <a:pt x="14058" y="1109"/>
                        <a:pt x="14036" y="1135"/>
                      </a:cubicBezTo>
                      <a:cubicBezTo>
                        <a:pt x="13988" y="1144"/>
                        <a:pt x="13940" y="1154"/>
                        <a:pt x="13892" y="1161"/>
                      </a:cubicBezTo>
                      <a:cubicBezTo>
                        <a:pt x="13888" y="1122"/>
                        <a:pt x="13872" y="1083"/>
                        <a:pt x="13843" y="1061"/>
                      </a:cubicBezTo>
                      <a:cubicBezTo>
                        <a:pt x="13830" y="1054"/>
                        <a:pt x="13817" y="1045"/>
                        <a:pt x="13805" y="1038"/>
                      </a:cubicBezTo>
                      <a:cubicBezTo>
                        <a:pt x="13792" y="1029"/>
                        <a:pt x="13785" y="1019"/>
                        <a:pt x="13782" y="999"/>
                      </a:cubicBezTo>
                      <a:cubicBezTo>
                        <a:pt x="13779" y="967"/>
                        <a:pt x="13776" y="943"/>
                        <a:pt x="13753" y="917"/>
                      </a:cubicBezTo>
                      <a:cubicBezTo>
                        <a:pt x="13718" y="878"/>
                        <a:pt x="13669" y="872"/>
                        <a:pt x="13618" y="881"/>
                      </a:cubicBezTo>
                      <a:cubicBezTo>
                        <a:pt x="13615" y="865"/>
                        <a:pt x="13615" y="849"/>
                        <a:pt x="13608" y="836"/>
                      </a:cubicBezTo>
                      <a:cubicBezTo>
                        <a:pt x="13602" y="820"/>
                        <a:pt x="13592" y="807"/>
                        <a:pt x="13579" y="798"/>
                      </a:cubicBezTo>
                      <a:cubicBezTo>
                        <a:pt x="13557" y="782"/>
                        <a:pt x="13524" y="775"/>
                        <a:pt x="13499" y="782"/>
                      </a:cubicBezTo>
                      <a:cubicBezTo>
                        <a:pt x="13470" y="785"/>
                        <a:pt x="13444" y="801"/>
                        <a:pt x="13421" y="820"/>
                      </a:cubicBezTo>
                      <a:moveTo>
                        <a:pt x="13296" y="923"/>
                      </a:moveTo>
                      <a:lnTo>
                        <a:pt x="13296" y="923"/>
                      </a:lnTo>
                      <a:cubicBezTo>
                        <a:pt x="13292" y="888"/>
                        <a:pt x="13270" y="869"/>
                        <a:pt x="13247" y="862"/>
                      </a:cubicBezTo>
                      <a:cubicBezTo>
                        <a:pt x="13276" y="856"/>
                        <a:pt x="13309" y="852"/>
                        <a:pt x="13344" y="852"/>
                      </a:cubicBezTo>
                      <a:cubicBezTo>
                        <a:pt x="13357" y="852"/>
                        <a:pt x="13373" y="852"/>
                        <a:pt x="13389" y="852"/>
                      </a:cubicBezTo>
                      <a:cubicBezTo>
                        <a:pt x="13376" y="869"/>
                        <a:pt x="13363" y="885"/>
                        <a:pt x="13354" y="901"/>
                      </a:cubicBezTo>
                      <a:cubicBezTo>
                        <a:pt x="13325" y="955"/>
                        <a:pt x="13312" y="1019"/>
                        <a:pt x="13254" y="1058"/>
                      </a:cubicBezTo>
                      <a:cubicBezTo>
                        <a:pt x="13235" y="1074"/>
                        <a:pt x="13206" y="1086"/>
                        <a:pt x="13177" y="1083"/>
                      </a:cubicBezTo>
                      <a:cubicBezTo>
                        <a:pt x="13144" y="1083"/>
                        <a:pt x="13128" y="1051"/>
                        <a:pt x="13138" y="1022"/>
                      </a:cubicBezTo>
                      <a:cubicBezTo>
                        <a:pt x="13138" y="1016"/>
                        <a:pt x="13141" y="1012"/>
                        <a:pt x="13141" y="1009"/>
                      </a:cubicBezTo>
                      <a:cubicBezTo>
                        <a:pt x="13141" y="1006"/>
                        <a:pt x="13144" y="1003"/>
                        <a:pt x="13148" y="1003"/>
                      </a:cubicBezTo>
                      <a:cubicBezTo>
                        <a:pt x="13148" y="1003"/>
                        <a:pt x="13151" y="1003"/>
                        <a:pt x="13151" y="1006"/>
                      </a:cubicBezTo>
                      <a:cubicBezTo>
                        <a:pt x="13157" y="1012"/>
                        <a:pt x="13167" y="1016"/>
                        <a:pt x="13177" y="1019"/>
                      </a:cubicBezTo>
                      <a:cubicBezTo>
                        <a:pt x="13196" y="1029"/>
                        <a:pt x="13219" y="1032"/>
                        <a:pt x="13241" y="1025"/>
                      </a:cubicBezTo>
                      <a:cubicBezTo>
                        <a:pt x="13289" y="1016"/>
                        <a:pt x="13302" y="967"/>
                        <a:pt x="13296" y="923"/>
                      </a:cubicBezTo>
                      <a:moveTo>
                        <a:pt x="13135" y="1302"/>
                      </a:moveTo>
                      <a:lnTo>
                        <a:pt x="13135" y="1302"/>
                      </a:lnTo>
                      <a:cubicBezTo>
                        <a:pt x="13122" y="1296"/>
                        <a:pt x="13106" y="1292"/>
                        <a:pt x="13093" y="1289"/>
                      </a:cubicBezTo>
                      <a:cubicBezTo>
                        <a:pt x="13054" y="1199"/>
                        <a:pt x="12951" y="1135"/>
                        <a:pt x="12864" y="1102"/>
                      </a:cubicBezTo>
                      <a:cubicBezTo>
                        <a:pt x="12777" y="1074"/>
                        <a:pt x="12678" y="1067"/>
                        <a:pt x="12587" y="1086"/>
                      </a:cubicBezTo>
                      <a:cubicBezTo>
                        <a:pt x="12513" y="1106"/>
                        <a:pt x="12446" y="1138"/>
                        <a:pt x="12378" y="1164"/>
                      </a:cubicBezTo>
                      <a:cubicBezTo>
                        <a:pt x="12298" y="1193"/>
                        <a:pt x="12217" y="1222"/>
                        <a:pt x="12133" y="1234"/>
                      </a:cubicBezTo>
                      <a:cubicBezTo>
                        <a:pt x="12062" y="1244"/>
                        <a:pt x="11995" y="1254"/>
                        <a:pt x="11924" y="1257"/>
                      </a:cubicBezTo>
                      <a:cubicBezTo>
                        <a:pt x="11946" y="1241"/>
                        <a:pt x="11959" y="1218"/>
                        <a:pt x="11962" y="1196"/>
                      </a:cubicBezTo>
                      <a:cubicBezTo>
                        <a:pt x="11975" y="1193"/>
                        <a:pt x="11985" y="1193"/>
                        <a:pt x="11988" y="1193"/>
                      </a:cubicBezTo>
                      <a:cubicBezTo>
                        <a:pt x="12004" y="1190"/>
                        <a:pt x="12021" y="1190"/>
                        <a:pt x="12033" y="1186"/>
                      </a:cubicBezTo>
                      <a:cubicBezTo>
                        <a:pt x="12062" y="1180"/>
                        <a:pt x="12094" y="1173"/>
                        <a:pt x="12123" y="1167"/>
                      </a:cubicBezTo>
                      <a:cubicBezTo>
                        <a:pt x="12288" y="1125"/>
                        <a:pt x="12449" y="1054"/>
                        <a:pt x="12619" y="1029"/>
                      </a:cubicBezTo>
                      <a:cubicBezTo>
                        <a:pt x="12735" y="1012"/>
                        <a:pt x="12842" y="1035"/>
                        <a:pt x="12942" y="1096"/>
                      </a:cubicBezTo>
                      <a:cubicBezTo>
                        <a:pt x="13019" y="1148"/>
                        <a:pt x="13093" y="1218"/>
                        <a:pt x="13135" y="1302"/>
                      </a:cubicBezTo>
                      <a:moveTo>
                        <a:pt x="11499" y="820"/>
                      </a:moveTo>
                      <a:lnTo>
                        <a:pt x="11499" y="820"/>
                      </a:lnTo>
                      <a:cubicBezTo>
                        <a:pt x="11460" y="820"/>
                        <a:pt x="11418" y="820"/>
                        <a:pt x="11383" y="823"/>
                      </a:cubicBezTo>
                      <a:cubicBezTo>
                        <a:pt x="11312" y="830"/>
                        <a:pt x="11241" y="846"/>
                        <a:pt x="11183" y="888"/>
                      </a:cubicBezTo>
                      <a:cubicBezTo>
                        <a:pt x="11151" y="872"/>
                        <a:pt x="11119" y="859"/>
                        <a:pt x="11083" y="849"/>
                      </a:cubicBezTo>
                      <a:cubicBezTo>
                        <a:pt x="11090" y="852"/>
                        <a:pt x="11125" y="823"/>
                        <a:pt x="11135" y="817"/>
                      </a:cubicBezTo>
                      <a:cubicBezTo>
                        <a:pt x="11151" y="807"/>
                        <a:pt x="11170" y="798"/>
                        <a:pt x="11186" y="788"/>
                      </a:cubicBezTo>
                      <a:cubicBezTo>
                        <a:pt x="11222" y="766"/>
                        <a:pt x="11260" y="756"/>
                        <a:pt x="11299" y="746"/>
                      </a:cubicBezTo>
                      <a:cubicBezTo>
                        <a:pt x="11466" y="711"/>
                        <a:pt x="11637" y="743"/>
                        <a:pt x="11789" y="814"/>
                      </a:cubicBezTo>
                      <a:cubicBezTo>
                        <a:pt x="11792" y="814"/>
                        <a:pt x="11792" y="814"/>
                        <a:pt x="11795" y="817"/>
                      </a:cubicBezTo>
                      <a:cubicBezTo>
                        <a:pt x="11811" y="823"/>
                        <a:pt x="11824" y="830"/>
                        <a:pt x="11837" y="836"/>
                      </a:cubicBezTo>
                      <a:cubicBezTo>
                        <a:pt x="11966" y="901"/>
                        <a:pt x="12085" y="977"/>
                        <a:pt x="12214" y="1035"/>
                      </a:cubicBezTo>
                      <a:cubicBezTo>
                        <a:pt x="12172" y="1067"/>
                        <a:pt x="12130" y="1106"/>
                        <a:pt x="12107" y="1131"/>
                      </a:cubicBezTo>
                      <a:cubicBezTo>
                        <a:pt x="12062" y="1141"/>
                        <a:pt x="12014" y="1151"/>
                        <a:pt x="11966" y="1157"/>
                      </a:cubicBezTo>
                      <a:cubicBezTo>
                        <a:pt x="11966" y="1118"/>
                        <a:pt x="11950" y="1083"/>
                        <a:pt x="11921" y="1061"/>
                      </a:cubicBezTo>
                      <a:cubicBezTo>
                        <a:pt x="11908" y="1054"/>
                        <a:pt x="11895" y="1045"/>
                        <a:pt x="11882" y="1038"/>
                      </a:cubicBezTo>
                      <a:cubicBezTo>
                        <a:pt x="11869" y="1029"/>
                        <a:pt x="11863" y="1019"/>
                        <a:pt x="11859" y="999"/>
                      </a:cubicBezTo>
                      <a:cubicBezTo>
                        <a:pt x="11856" y="967"/>
                        <a:pt x="11853" y="943"/>
                        <a:pt x="11830" y="917"/>
                      </a:cubicBezTo>
                      <a:cubicBezTo>
                        <a:pt x="11795" y="878"/>
                        <a:pt x="11747" y="872"/>
                        <a:pt x="11695" y="881"/>
                      </a:cubicBezTo>
                      <a:cubicBezTo>
                        <a:pt x="11692" y="865"/>
                        <a:pt x="11692" y="849"/>
                        <a:pt x="11685" y="836"/>
                      </a:cubicBezTo>
                      <a:cubicBezTo>
                        <a:pt x="11679" y="820"/>
                        <a:pt x="11669" y="807"/>
                        <a:pt x="11657" y="798"/>
                      </a:cubicBezTo>
                      <a:cubicBezTo>
                        <a:pt x="11634" y="782"/>
                        <a:pt x="11602" y="775"/>
                        <a:pt x="11576" y="782"/>
                      </a:cubicBezTo>
                      <a:cubicBezTo>
                        <a:pt x="11547" y="785"/>
                        <a:pt x="11521" y="801"/>
                        <a:pt x="11499" y="820"/>
                      </a:cubicBezTo>
                      <a:moveTo>
                        <a:pt x="11373" y="923"/>
                      </a:moveTo>
                      <a:lnTo>
                        <a:pt x="11373" y="923"/>
                      </a:lnTo>
                      <a:cubicBezTo>
                        <a:pt x="11370" y="888"/>
                        <a:pt x="11347" y="869"/>
                        <a:pt x="11325" y="862"/>
                      </a:cubicBezTo>
                      <a:cubicBezTo>
                        <a:pt x="11354" y="856"/>
                        <a:pt x="11386" y="852"/>
                        <a:pt x="11421" y="852"/>
                      </a:cubicBezTo>
                      <a:cubicBezTo>
                        <a:pt x="11434" y="852"/>
                        <a:pt x="11450" y="852"/>
                        <a:pt x="11466" y="852"/>
                      </a:cubicBezTo>
                      <a:cubicBezTo>
                        <a:pt x="11454" y="869"/>
                        <a:pt x="11441" y="885"/>
                        <a:pt x="11431" y="901"/>
                      </a:cubicBezTo>
                      <a:cubicBezTo>
                        <a:pt x="11402" y="955"/>
                        <a:pt x="11389" y="1019"/>
                        <a:pt x="11331" y="1058"/>
                      </a:cubicBezTo>
                      <a:cubicBezTo>
                        <a:pt x="11312" y="1074"/>
                        <a:pt x="11283" y="1086"/>
                        <a:pt x="11254" y="1083"/>
                      </a:cubicBezTo>
                      <a:cubicBezTo>
                        <a:pt x="11222" y="1083"/>
                        <a:pt x="11206" y="1051"/>
                        <a:pt x="11215" y="1022"/>
                      </a:cubicBezTo>
                      <a:cubicBezTo>
                        <a:pt x="11215" y="1016"/>
                        <a:pt x="11215" y="1012"/>
                        <a:pt x="11219" y="1009"/>
                      </a:cubicBezTo>
                      <a:cubicBezTo>
                        <a:pt x="11219" y="1006"/>
                        <a:pt x="11222" y="1003"/>
                        <a:pt x="11225" y="1003"/>
                      </a:cubicBezTo>
                      <a:lnTo>
                        <a:pt x="11228" y="1006"/>
                      </a:lnTo>
                      <a:cubicBezTo>
                        <a:pt x="11235" y="1012"/>
                        <a:pt x="11244" y="1016"/>
                        <a:pt x="11254" y="1019"/>
                      </a:cubicBezTo>
                      <a:cubicBezTo>
                        <a:pt x="11273" y="1029"/>
                        <a:pt x="11296" y="1032"/>
                        <a:pt x="11318" y="1025"/>
                      </a:cubicBezTo>
                      <a:cubicBezTo>
                        <a:pt x="11367" y="1016"/>
                        <a:pt x="11380" y="967"/>
                        <a:pt x="11373" y="923"/>
                      </a:cubicBezTo>
                      <a:moveTo>
                        <a:pt x="11212" y="1302"/>
                      </a:moveTo>
                      <a:lnTo>
                        <a:pt x="11212" y="1302"/>
                      </a:lnTo>
                      <a:cubicBezTo>
                        <a:pt x="11199" y="1296"/>
                        <a:pt x="11183" y="1292"/>
                        <a:pt x="11170" y="1289"/>
                      </a:cubicBezTo>
                      <a:cubicBezTo>
                        <a:pt x="11132" y="1199"/>
                        <a:pt x="11028" y="1135"/>
                        <a:pt x="10942" y="1102"/>
                      </a:cubicBezTo>
                      <a:cubicBezTo>
                        <a:pt x="10855" y="1074"/>
                        <a:pt x="10755" y="1067"/>
                        <a:pt x="10664" y="1086"/>
                      </a:cubicBezTo>
                      <a:cubicBezTo>
                        <a:pt x="10591" y="1106"/>
                        <a:pt x="10523" y="1138"/>
                        <a:pt x="10455" y="1164"/>
                      </a:cubicBezTo>
                      <a:cubicBezTo>
                        <a:pt x="10375" y="1193"/>
                        <a:pt x="10294" y="1222"/>
                        <a:pt x="10211" y="1234"/>
                      </a:cubicBezTo>
                      <a:cubicBezTo>
                        <a:pt x="10140" y="1244"/>
                        <a:pt x="10072" y="1254"/>
                        <a:pt x="10001" y="1257"/>
                      </a:cubicBezTo>
                      <a:cubicBezTo>
                        <a:pt x="10024" y="1241"/>
                        <a:pt x="10037" y="1218"/>
                        <a:pt x="10040" y="1196"/>
                      </a:cubicBezTo>
                      <a:cubicBezTo>
                        <a:pt x="10053" y="1193"/>
                        <a:pt x="10062" y="1193"/>
                        <a:pt x="10066" y="1193"/>
                      </a:cubicBezTo>
                      <a:cubicBezTo>
                        <a:pt x="10082" y="1190"/>
                        <a:pt x="10098" y="1190"/>
                        <a:pt x="10111" y="1186"/>
                      </a:cubicBezTo>
                      <a:cubicBezTo>
                        <a:pt x="10140" y="1180"/>
                        <a:pt x="10172" y="1173"/>
                        <a:pt x="10201" y="1167"/>
                      </a:cubicBezTo>
                      <a:cubicBezTo>
                        <a:pt x="10365" y="1125"/>
                        <a:pt x="10526" y="1054"/>
                        <a:pt x="10697" y="1029"/>
                      </a:cubicBezTo>
                      <a:cubicBezTo>
                        <a:pt x="10813" y="1012"/>
                        <a:pt x="10919" y="1035"/>
                        <a:pt x="11019" y="1096"/>
                      </a:cubicBezTo>
                      <a:cubicBezTo>
                        <a:pt x="11096" y="1148"/>
                        <a:pt x="11170" y="1218"/>
                        <a:pt x="11212" y="1302"/>
                      </a:cubicBezTo>
                      <a:moveTo>
                        <a:pt x="9576" y="820"/>
                      </a:moveTo>
                      <a:lnTo>
                        <a:pt x="9576" y="820"/>
                      </a:lnTo>
                      <a:cubicBezTo>
                        <a:pt x="9537" y="820"/>
                        <a:pt x="9496" y="820"/>
                        <a:pt x="9460" y="823"/>
                      </a:cubicBezTo>
                      <a:cubicBezTo>
                        <a:pt x="9389" y="830"/>
                        <a:pt x="9318" y="846"/>
                        <a:pt x="9261" y="888"/>
                      </a:cubicBezTo>
                      <a:cubicBezTo>
                        <a:pt x="9228" y="872"/>
                        <a:pt x="9196" y="859"/>
                        <a:pt x="9161" y="849"/>
                      </a:cubicBezTo>
                      <a:cubicBezTo>
                        <a:pt x="9167" y="852"/>
                        <a:pt x="9202" y="823"/>
                        <a:pt x="9212" y="817"/>
                      </a:cubicBezTo>
                      <a:cubicBezTo>
                        <a:pt x="9228" y="807"/>
                        <a:pt x="9248" y="798"/>
                        <a:pt x="9264" y="788"/>
                      </a:cubicBezTo>
                      <a:cubicBezTo>
                        <a:pt x="9299" y="766"/>
                        <a:pt x="9338" y="756"/>
                        <a:pt x="9376" y="746"/>
                      </a:cubicBezTo>
                      <a:cubicBezTo>
                        <a:pt x="9544" y="711"/>
                        <a:pt x="9714" y="743"/>
                        <a:pt x="9866" y="814"/>
                      </a:cubicBezTo>
                      <a:cubicBezTo>
                        <a:pt x="9869" y="814"/>
                        <a:pt x="9869" y="814"/>
                        <a:pt x="9872" y="817"/>
                      </a:cubicBezTo>
                      <a:cubicBezTo>
                        <a:pt x="9885" y="823"/>
                        <a:pt x="9901" y="830"/>
                        <a:pt x="9914" y="836"/>
                      </a:cubicBezTo>
                      <a:cubicBezTo>
                        <a:pt x="10043" y="901"/>
                        <a:pt x="10159" y="977"/>
                        <a:pt x="10291" y="1035"/>
                      </a:cubicBezTo>
                      <a:cubicBezTo>
                        <a:pt x="10249" y="1067"/>
                        <a:pt x="10207" y="1106"/>
                        <a:pt x="10185" y="1131"/>
                      </a:cubicBezTo>
                      <a:cubicBezTo>
                        <a:pt x="10140" y="1141"/>
                        <a:pt x="10091" y="1151"/>
                        <a:pt x="10043" y="1157"/>
                      </a:cubicBezTo>
                      <a:cubicBezTo>
                        <a:pt x="10043" y="1118"/>
                        <a:pt x="10027" y="1083"/>
                        <a:pt x="9998" y="1061"/>
                      </a:cubicBezTo>
                      <a:cubicBezTo>
                        <a:pt x="9985" y="1054"/>
                        <a:pt x="9972" y="1045"/>
                        <a:pt x="9959" y="1038"/>
                      </a:cubicBezTo>
                      <a:cubicBezTo>
                        <a:pt x="9946" y="1029"/>
                        <a:pt x="9940" y="1019"/>
                        <a:pt x="9937" y="999"/>
                      </a:cubicBezTo>
                      <a:cubicBezTo>
                        <a:pt x="9934" y="967"/>
                        <a:pt x="9930" y="943"/>
                        <a:pt x="9908" y="917"/>
                      </a:cubicBezTo>
                      <a:cubicBezTo>
                        <a:pt x="9872" y="878"/>
                        <a:pt x="9824" y="872"/>
                        <a:pt x="9773" y="881"/>
                      </a:cubicBezTo>
                      <a:cubicBezTo>
                        <a:pt x="9769" y="865"/>
                        <a:pt x="9769" y="849"/>
                        <a:pt x="9763" y="836"/>
                      </a:cubicBezTo>
                      <a:cubicBezTo>
                        <a:pt x="9756" y="820"/>
                        <a:pt x="9747" y="807"/>
                        <a:pt x="9734" y="798"/>
                      </a:cubicBezTo>
                      <a:cubicBezTo>
                        <a:pt x="9711" y="782"/>
                        <a:pt x="9679" y="775"/>
                        <a:pt x="9650" y="782"/>
                      </a:cubicBezTo>
                      <a:cubicBezTo>
                        <a:pt x="9624" y="785"/>
                        <a:pt x="9598" y="801"/>
                        <a:pt x="9576" y="820"/>
                      </a:cubicBezTo>
                      <a:moveTo>
                        <a:pt x="9450" y="923"/>
                      </a:moveTo>
                      <a:lnTo>
                        <a:pt x="9450" y="923"/>
                      </a:lnTo>
                      <a:cubicBezTo>
                        <a:pt x="9447" y="888"/>
                        <a:pt x="9425" y="869"/>
                        <a:pt x="9402" y="862"/>
                      </a:cubicBezTo>
                      <a:cubicBezTo>
                        <a:pt x="9431" y="856"/>
                        <a:pt x="9463" y="852"/>
                        <a:pt x="9499" y="852"/>
                      </a:cubicBezTo>
                      <a:cubicBezTo>
                        <a:pt x="9512" y="852"/>
                        <a:pt x="9528" y="852"/>
                        <a:pt x="9544" y="852"/>
                      </a:cubicBezTo>
                      <a:cubicBezTo>
                        <a:pt x="9531" y="869"/>
                        <a:pt x="9518" y="885"/>
                        <a:pt x="9508" y="901"/>
                      </a:cubicBezTo>
                      <a:cubicBezTo>
                        <a:pt x="9479" y="955"/>
                        <a:pt x="9466" y="1019"/>
                        <a:pt x="9409" y="1058"/>
                      </a:cubicBezTo>
                      <a:cubicBezTo>
                        <a:pt x="9389" y="1074"/>
                        <a:pt x="9360" y="1086"/>
                        <a:pt x="9331" y="1083"/>
                      </a:cubicBezTo>
                      <a:cubicBezTo>
                        <a:pt x="9299" y="1083"/>
                        <a:pt x="9283" y="1051"/>
                        <a:pt x="9293" y="1022"/>
                      </a:cubicBezTo>
                      <a:cubicBezTo>
                        <a:pt x="9293" y="1016"/>
                        <a:pt x="9293" y="1012"/>
                        <a:pt x="9296" y="1009"/>
                      </a:cubicBezTo>
                      <a:cubicBezTo>
                        <a:pt x="9296" y="1006"/>
                        <a:pt x="9299" y="1003"/>
                        <a:pt x="9302" y="1003"/>
                      </a:cubicBezTo>
                      <a:lnTo>
                        <a:pt x="9305" y="1006"/>
                      </a:lnTo>
                      <a:cubicBezTo>
                        <a:pt x="9312" y="1012"/>
                        <a:pt x="9322" y="1016"/>
                        <a:pt x="9331" y="1019"/>
                      </a:cubicBezTo>
                      <a:cubicBezTo>
                        <a:pt x="9351" y="1029"/>
                        <a:pt x="9373" y="1032"/>
                        <a:pt x="9396" y="1025"/>
                      </a:cubicBezTo>
                      <a:cubicBezTo>
                        <a:pt x="9444" y="1016"/>
                        <a:pt x="9457" y="967"/>
                        <a:pt x="9450" y="923"/>
                      </a:cubicBezTo>
                      <a:moveTo>
                        <a:pt x="9289" y="1302"/>
                      </a:moveTo>
                      <a:lnTo>
                        <a:pt x="9289" y="1302"/>
                      </a:lnTo>
                      <a:cubicBezTo>
                        <a:pt x="9277" y="1296"/>
                        <a:pt x="9261" y="1292"/>
                        <a:pt x="9248" y="1289"/>
                      </a:cubicBezTo>
                      <a:cubicBezTo>
                        <a:pt x="9209" y="1199"/>
                        <a:pt x="9106" y="1135"/>
                        <a:pt x="9019" y="1102"/>
                      </a:cubicBezTo>
                      <a:cubicBezTo>
                        <a:pt x="8932" y="1074"/>
                        <a:pt x="8832" y="1067"/>
                        <a:pt x="8742" y="1086"/>
                      </a:cubicBezTo>
                      <a:cubicBezTo>
                        <a:pt x="8668" y="1106"/>
                        <a:pt x="8600" y="1138"/>
                        <a:pt x="8532" y="1164"/>
                      </a:cubicBezTo>
                      <a:cubicBezTo>
                        <a:pt x="8452" y="1193"/>
                        <a:pt x="8372" y="1222"/>
                        <a:pt x="8288" y="1234"/>
                      </a:cubicBezTo>
                      <a:cubicBezTo>
                        <a:pt x="8217" y="1244"/>
                        <a:pt x="8149" y="1254"/>
                        <a:pt x="8079" y="1257"/>
                      </a:cubicBezTo>
                      <a:cubicBezTo>
                        <a:pt x="8101" y="1241"/>
                        <a:pt x="8114" y="1218"/>
                        <a:pt x="8117" y="1196"/>
                      </a:cubicBezTo>
                      <a:cubicBezTo>
                        <a:pt x="8130" y="1193"/>
                        <a:pt x="8140" y="1193"/>
                        <a:pt x="8143" y="1193"/>
                      </a:cubicBezTo>
                      <a:cubicBezTo>
                        <a:pt x="8159" y="1190"/>
                        <a:pt x="8175" y="1190"/>
                        <a:pt x="8188" y="1186"/>
                      </a:cubicBezTo>
                      <a:cubicBezTo>
                        <a:pt x="8217" y="1180"/>
                        <a:pt x="8249" y="1173"/>
                        <a:pt x="8278" y="1167"/>
                      </a:cubicBezTo>
                      <a:cubicBezTo>
                        <a:pt x="8442" y="1125"/>
                        <a:pt x="8604" y="1054"/>
                        <a:pt x="8774" y="1029"/>
                      </a:cubicBezTo>
                      <a:cubicBezTo>
                        <a:pt x="8890" y="1012"/>
                        <a:pt x="8996" y="1035"/>
                        <a:pt x="9096" y="1096"/>
                      </a:cubicBezTo>
                      <a:cubicBezTo>
                        <a:pt x="9173" y="1148"/>
                        <a:pt x="9248" y="1218"/>
                        <a:pt x="9289" y="1302"/>
                      </a:cubicBezTo>
                      <a:moveTo>
                        <a:pt x="7653" y="820"/>
                      </a:moveTo>
                      <a:lnTo>
                        <a:pt x="7653" y="820"/>
                      </a:lnTo>
                      <a:cubicBezTo>
                        <a:pt x="7615" y="820"/>
                        <a:pt x="7573" y="820"/>
                        <a:pt x="7538" y="823"/>
                      </a:cubicBezTo>
                      <a:cubicBezTo>
                        <a:pt x="7467" y="830"/>
                        <a:pt x="7396" y="846"/>
                        <a:pt x="7338" y="888"/>
                      </a:cubicBezTo>
                      <a:cubicBezTo>
                        <a:pt x="7306" y="872"/>
                        <a:pt x="7273" y="859"/>
                        <a:pt x="7238" y="849"/>
                      </a:cubicBezTo>
                      <a:cubicBezTo>
                        <a:pt x="7244" y="852"/>
                        <a:pt x="7280" y="823"/>
                        <a:pt x="7290" y="817"/>
                      </a:cubicBezTo>
                      <a:cubicBezTo>
                        <a:pt x="7306" y="807"/>
                        <a:pt x="7325" y="798"/>
                        <a:pt x="7341" y="788"/>
                      </a:cubicBezTo>
                      <a:cubicBezTo>
                        <a:pt x="7376" y="766"/>
                        <a:pt x="7415" y="756"/>
                        <a:pt x="7454" y="746"/>
                      </a:cubicBezTo>
                      <a:cubicBezTo>
                        <a:pt x="7621" y="711"/>
                        <a:pt x="7792" y="743"/>
                        <a:pt x="7943" y="814"/>
                      </a:cubicBezTo>
                      <a:cubicBezTo>
                        <a:pt x="7947" y="814"/>
                        <a:pt x="7947" y="814"/>
                        <a:pt x="7950" y="817"/>
                      </a:cubicBezTo>
                      <a:cubicBezTo>
                        <a:pt x="7963" y="823"/>
                        <a:pt x="7979" y="830"/>
                        <a:pt x="7991" y="836"/>
                      </a:cubicBezTo>
                      <a:cubicBezTo>
                        <a:pt x="8120" y="901"/>
                        <a:pt x="8236" y="977"/>
                        <a:pt x="8368" y="1035"/>
                      </a:cubicBezTo>
                      <a:cubicBezTo>
                        <a:pt x="8327" y="1067"/>
                        <a:pt x="8281" y="1106"/>
                        <a:pt x="8262" y="1131"/>
                      </a:cubicBezTo>
                      <a:cubicBezTo>
                        <a:pt x="8217" y="1141"/>
                        <a:pt x="8169" y="1151"/>
                        <a:pt x="8120" y="1157"/>
                      </a:cubicBezTo>
                      <a:cubicBezTo>
                        <a:pt x="8120" y="1118"/>
                        <a:pt x="8104" y="1083"/>
                        <a:pt x="8075" y="1061"/>
                      </a:cubicBezTo>
                      <a:cubicBezTo>
                        <a:pt x="8062" y="1054"/>
                        <a:pt x="8049" y="1045"/>
                        <a:pt x="8037" y="1038"/>
                      </a:cubicBezTo>
                      <a:cubicBezTo>
                        <a:pt x="8024" y="1029"/>
                        <a:pt x="8017" y="1019"/>
                        <a:pt x="8014" y="999"/>
                      </a:cubicBezTo>
                      <a:cubicBezTo>
                        <a:pt x="8011" y="967"/>
                        <a:pt x="8008" y="943"/>
                        <a:pt x="7985" y="917"/>
                      </a:cubicBezTo>
                      <a:cubicBezTo>
                        <a:pt x="7950" y="878"/>
                        <a:pt x="7901" y="872"/>
                        <a:pt x="7850" y="881"/>
                      </a:cubicBezTo>
                      <a:cubicBezTo>
                        <a:pt x="7847" y="865"/>
                        <a:pt x="7847" y="849"/>
                        <a:pt x="7840" y="836"/>
                      </a:cubicBezTo>
                      <a:cubicBezTo>
                        <a:pt x="7834" y="820"/>
                        <a:pt x="7824" y="807"/>
                        <a:pt x="7811" y="798"/>
                      </a:cubicBezTo>
                      <a:cubicBezTo>
                        <a:pt x="7789" y="782"/>
                        <a:pt x="7756" y="775"/>
                        <a:pt x="7727" y="782"/>
                      </a:cubicBezTo>
                      <a:cubicBezTo>
                        <a:pt x="7702" y="785"/>
                        <a:pt x="7676" y="801"/>
                        <a:pt x="7653" y="820"/>
                      </a:cubicBezTo>
                      <a:moveTo>
                        <a:pt x="7528" y="923"/>
                      </a:moveTo>
                      <a:lnTo>
                        <a:pt x="7528" y="923"/>
                      </a:lnTo>
                      <a:cubicBezTo>
                        <a:pt x="7525" y="888"/>
                        <a:pt x="7502" y="869"/>
                        <a:pt x="7479" y="862"/>
                      </a:cubicBezTo>
                      <a:cubicBezTo>
                        <a:pt x="7508" y="856"/>
                        <a:pt x="7541" y="852"/>
                        <a:pt x="7576" y="852"/>
                      </a:cubicBezTo>
                      <a:cubicBezTo>
                        <a:pt x="7589" y="852"/>
                        <a:pt x="7605" y="852"/>
                        <a:pt x="7621" y="852"/>
                      </a:cubicBezTo>
                      <a:cubicBezTo>
                        <a:pt x="7608" y="869"/>
                        <a:pt x="7595" y="885"/>
                        <a:pt x="7586" y="901"/>
                      </a:cubicBezTo>
                      <a:cubicBezTo>
                        <a:pt x="7557" y="955"/>
                        <a:pt x="7544" y="1019"/>
                        <a:pt x="7486" y="1058"/>
                      </a:cubicBezTo>
                      <a:cubicBezTo>
                        <a:pt x="7467" y="1074"/>
                        <a:pt x="7438" y="1086"/>
                        <a:pt x="7409" y="1083"/>
                      </a:cubicBezTo>
                      <a:cubicBezTo>
                        <a:pt x="7376" y="1083"/>
                        <a:pt x="7360" y="1051"/>
                        <a:pt x="7367" y="1022"/>
                      </a:cubicBezTo>
                      <a:cubicBezTo>
                        <a:pt x="7370" y="1016"/>
                        <a:pt x="7370" y="1012"/>
                        <a:pt x="7373" y="1009"/>
                      </a:cubicBezTo>
                      <a:cubicBezTo>
                        <a:pt x="7373" y="1006"/>
                        <a:pt x="7376" y="1003"/>
                        <a:pt x="7380" y="1003"/>
                      </a:cubicBezTo>
                      <a:lnTo>
                        <a:pt x="7383" y="1006"/>
                      </a:lnTo>
                      <a:cubicBezTo>
                        <a:pt x="7389" y="1012"/>
                        <a:pt x="7399" y="1016"/>
                        <a:pt x="7409" y="1019"/>
                      </a:cubicBezTo>
                      <a:cubicBezTo>
                        <a:pt x="7428" y="1029"/>
                        <a:pt x="7450" y="1032"/>
                        <a:pt x="7473" y="1025"/>
                      </a:cubicBezTo>
                      <a:cubicBezTo>
                        <a:pt x="7521" y="1016"/>
                        <a:pt x="7534" y="967"/>
                        <a:pt x="7528" y="923"/>
                      </a:cubicBezTo>
                      <a:moveTo>
                        <a:pt x="7367" y="1302"/>
                      </a:moveTo>
                      <a:lnTo>
                        <a:pt x="7367" y="1302"/>
                      </a:lnTo>
                      <a:cubicBezTo>
                        <a:pt x="7354" y="1296"/>
                        <a:pt x="7338" y="1292"/>
                        <a:pt x="7325" y="1289"/>
                      </a:cubicBezTo>
                      <a:cubicBezTo>
                        <a:pt x="7286" y="1199"/>
                        <a:pt x="7183" y="1135"/>
                        <a:pt x="7096" y="1102"/>
                      </a:cubicBezTo>
                      <a:cubicBezTo>
                        <a:pt x="7009" y="1074"/>
                        <a:pt x="6909" y="1067"/>
                        <a:pt x="6819" y="1086"/>
                      </a:cubicBezTo>
                      <a:cubicBezTo>
                        <a:pt x="6745" y="1106"/>
                        <a:pt x="6677" y="1138"/>
                        <a:pt x="6610" y="1164"/>
                      </a:cubicBezTo>
                      <a:cubicBezTo>
                        <a:pt x="6529" y="1193"/>
                        <a:pt x="6449" y="1222"/>
                        <a:pt x="6365" y="1234"/>
                      </a:cubicBezTo>
                      <a:cubicBezTo>
                        <a:pt x="6294" y="1244"/>
                        <a:pt x="6227" y="1254"/>
                        <a:pt x="6156" y="1257"/>
                      </a:cubicBezTo>
                      <a:cubicBezTo>
                        <a:pt x="6178" y="1241"/>
                        <a:pt x="6191" y="1218"/>
                        <a:pt x="6194" y="1196"/>
                      </a:cubicBezTo>
                      <a:cubicBezTo>
                        <a:pt x="6207" y="1193"/>
                        <a:pt x="6217" y="1193"/>
                        <a:pt x="6220" y="1193"/>
                      </a:cubicBezTo>
                      <a:cubicBezTo>
                        <a:pt x="6236" y="1190"/>
                        <a:pt x="6249" y="1190"/>
                        <a:pt x="6265" y="1186"/>
                      </a:cubicBezTo>
                      <a:cubicBezTo>
                        <a:pt x="6294" y="1180"/>
                        <a:pt x="6323" y="1173"/>
                        <a:pt x="6356" y="1167"/>
                      </a:cubicBezTo>
                      <a:cubicBezTo>
                        <a:pt x="6520" y="1125"/>
                        <a:pt x="6681" y="1054"/>
                        <a:pt x="6851" y="1029"/>
                      </a:cubicBezTo>
                      <a:cubicBezTo>
                        <a:pt x="6967" y="1012"/>
                        <a:pt x="7074" y="1035"/>
                        <a:pt x="7174" y="1096"/>
                      </a:cubicBezTo>
                      <a:cubicBezTo>
                        <a:pt x="7251" y="1148"/>
                        <a:pt x="7322" y="1218"/>
                        <a:pt x="7367" y="1302"/>
                      </a:cubicBezTo>
                      <a:moveTo>
                        <a:pt x="5731" y="820"/>
                      </a:moveTo>
                      <a:lnTo>
                        <a:pt x="5731" y="820"/>
                      </a:lnTo>
                      <a:cubicBezTo>
                        <a:pt x="5692" y="820"/>
                        <a:pt x="5650" y="820"/>
                        <a:pt x="5615" y="823"/>
                      </a:cubicBezTo>
                      <a:cubicBezTo>
                        <a:pt x="5544" y="830"/>
                        <a:pt x="5473" y="846"/>
                        <a:pt x="5415" y="888"/>
                      </a:cubicBezTo>
                      <a:cubicBezTo>
                        <a:pt x="5383" y="872"/>
                        <a:pt x="5351" y="859"/>
                        <a:pt x="5315" y="849"/>
                      </a:cubicBezTo>
                      <a:cubicBezTo>
                        <a:pt x="5322" y="852"/>
                        <a:pt x="5357" y="823"/>
                        <a:pt x="5367" y="817"/>
                      </a:cubicBezTo>
                      <a:cubicBezTo>
                        <a:pt x="5383" y="807"/>
                        <a:pt x="5402" y="798"/>
                        <a:pt x="5418" y="788"/>
                      </a:cubicBezTo>
                      <a:cubicBezTo>
                        <a:pt x="5454" y="766"/>
                        <a:pt x="5492" y="756"/>
                        <a:pt x="5531" y="746"/>
                      </a:cubicBezTo>
                      <a:cubicBezTo>
                        <a:pt x="5699" y="711"/>
                        <a:pt x="5869" y="743"/>
                        <a:pt x="6020" y="814"/>
                      </a:cubicBezTo>
                      <a:cubicBezTo>
                        <a:pt x="6024" y="814"/>
                        <a:pt x="6024" y="814"/>
                        <a:pt x="6027" y="817"/>
                      </a:cubicBezTo>
                      <a:cubicBezTo>
                        <a:pt x="6040" y="823"/>
                        <a:pt x="6056" y="830"/>
                        <a:pt x="6069" y="836"/>
                      </a:cubicBezTo>
                      <a:cubicBezTo>
                        <a:pt x="6198" y="901"/>
                        <a:pt x="6313" y="977"/>
                        <a:pt x="6446" y="1035"/>
                      </a:cubicBezTo>
                      <a:cubicBezTo>
                        <a:pt x="6404" y="1067"/>
                        <a:pt x="6359" y="1106"/>
                        <a:pt x="6339" y="1131"/>
                      </a:cubicBezTo>
                      <a:cubicBezTo>
                        <a:pt x="6291" y="1141"/>
                        <a:pt x="6246" y="1151"/>
                        <a:pt x="6198" y="1157"/>
                      </a:cubicBezTo>
                      <a:cubicBezTo>
                        <a:pt x="6198" y="1118"/>
                        <a:pt x="6181" y="1083"/>
                        <a:pt x="6153" y="1061"/>
                      </a:cubicBezTo>
                      <a:cubicBezTo>
                        <a:pt x="6140" y="1054"/>
                        <a:pt x="6127" y="1045"/>
                        <a:pt x="6114" y="1038"/>
                      </a:cubicBezTo>
                      <a:cubicBezTo>
                        <a:pt x="6101" y="1029"/>
                        <a:pt x="6095" y="1019"/>
                        <a:pt x="6092" y="999"/>
                      </a:cubicBezTo>
                      <a:cubicBezTo>
                        <a:pt x="6088" y="967"/>
                        <a:pt x="6085" y="943"/>
                        <a:pt x="6062" y="917"/>
                      </a:cubicBezTo>
                      <a:cubicBezTo>
                        <a:pt x="6027" y="878"/>
                        <a:pt x="5979" y="872"/>
                        <a:pt x="5927" y="881"/>
                      </a:cubicBezTo>
                      <a:cubicBezTo>
                        <a:pt x="5924" y="865"/>
                        <a:pt x="5924" y="849"/>
                        <a:pt x="5917" y="836"/>
                      </a:cubicBezTo>
                      <a:cubicBezTo>
                        <a:pt x="5911" y="820"/>
                        <a:pt x="5901" y="807"/>
                        <a:pt x="5888" y="798"/>
                      </a:cubicBezTo>
                      <a:cubicBezTo>
                        <a:pt x="5866" y="782"/>
                        <a:pt x="5834" y="775"/>
                        <a:pt x="5805" y="782"/>
                      </a:cubicBezTo>
                      <a:cubicBezTo>
                        <a:pt x="5779" y="785"/>
                        <a:pt x="5753" y="801"/>
                        <a:pt x="5731" y="820"/>
                      </a:cubicBezTo>
                      <a:moveTo>
                        <a:pt x="5605" y="923"/>
                      </a:moveTo>
                      <a:lnTo>
                        <a:pt x="5605" y="923"/>
                      </a:lnTo>
                      <a:cubicBezTo>
                        <a:pt x="5602" y="888"/>
                        <a:pt x="5579" y="869"/>
                        <a:pt x="5554" y="862"/>
                      </a:cubicBezTo>
                      <a:cubicBezTo>
                        <a:pt x="5586" y="856"/>
                        <a:pt x="5618" y="852"/>
                        <a:pt x="5653" y="852"/>
                      </a:cubicBezTo>
                      <a:cubicBezTo>
                        <a:pt x="5666" y="852"/>
                        <a:pt x="5682" y="852"/>
                        <a:pt x="5699" y="852"/>
                      </a:cubicBezTo>
                      <a:cubicBezTo>
                        <a:pt x="5686" y="869"/>
                        <a:pt x="5673" y="885"/>
                        <a:pt x="5663" y="901"/>
                      </a:cubicBezTo>
                      <a:cubicBezTo>
                        <a:pt x="5631" y="955"/>
                        <a:pt x="5621" y="1019"/>
                        <a:pt x="5563" y="1058"/>
                      </a:cubicBezTo>
                      <a:cubicBezTo>
                        <a:pt x="5544" y="1074"/>
                        <a:pt x="5515" y="1086"/>
                        <a:pt x="5486" y="1083"/>
                      </a:cubicBezTo>
                      <a:cubicBezTo>
                        <a:pt x="5454" y="1083"/>
                        <a:pt x="5438" y="1051"/>
                        <a:pt x="5444" y="1022"/>
                      </a:cubicBezTo>
                      <a:cubicBezTo>
                        <a:pt x="5447" y="1016"/>
                        <a:pt x="5447" y="1012"/>
                        <a:pt x="5451" y="1009"/>
                      </a:cubicBezTo>
                      <a:cubicBezTo>
                        <a:pt x="5451" y="1006"/>
                        <a:pt x="5454" y="1003"/>
                        <a:pt x="5457" y="1003"/>
                      </a:cubicBezTo>
                      <a:lnTo>
                        <a:pt x="5460" y="1006"/>
                      </a:lnTo>
                      <a:cubicBezTo>
                        <a:pt x="5467" y="1012"/>
                        <a:pt x="5476" y="1016"/>
                        <a:pt x="5486" y="1019"/>
                      </a:cubicBezTo>
                      <a:cubicBezTo>
                        <a:pt x="5505" y="1029"/>
                        <a:pt x="5528" y="1032"/>
                        <a:pt x="5550" y="1025"/>
                      </a:cubicBezTo>
                      <a:cubicBezTo>
                        <a:pt x="5599" y="1016"/>
                        <a:pt x="5612" y="967"/>
                        <a:pt x="5605" y="923"/>
                      </a:cubicBezTo>
                      <a:moveTo>
                        <a:pt x="5444" y="1302"/>
                      </a:moveTo>
                      <a:lnTo>
                        <a:pt x="5444" y="1302"/>
                      </a:lnTo>
                      <a:cubicBezTo>
                        <a:pt x="5431" y="1296"/>
                        <a:pt x="5415" y="1292"/>
                        <a:pt x="5402" y="1289"/>
                      </a:cubicBezTo>
                      <a:cubicBezTo>
                        <a:pt x="5363" y="1199"/>
                        <a:pt x="5260" y="1135"/>
                        <a:pt x="5174" y="1102"/>
                      </a:cubicBezTo>
                      <a:cubicBezTo>
                        <a:pt x="5087" y="1074"/>
                        <a:pt x="4987" y="1067"/>
                        <a:pt x="4897" y="1086"/>
                      </a:cubicBezTo>
                      <a:cubicBezTo>
                        <a:pt x="4822" y="1106"/>
                        <a:pt x="4755" y="1138"/>
                        <a:pt x="4687" y="1164"/>
                      </a:cubicBezTo>
                      <a:cubicBezTo>
                        <a:pt x="4607" y="1193"/>
                        <a:pt x="4526" y="1222"/>
                        <a:pt x="4442" y="1234"/>
                      </a:cubicBezTo>
                      <a:cubicBezTo>
                        <a:pt x="4372" y="1244"/>
                        <a:pt x="4304" y="1254"/>
                        <a:pt x="4233" y="1257"/>
                      </a:cubicBezTo>
                      <a:cubicBezTo>
                        <a:pt x="4256" y="1241"/>
                        <a:pt x="4269" y="1218"/>
                        <a:pt x="4272" y="1196"/>
                      </a:cubicBezTo>
                      <a:cubicBezTo>
                        <a:pt x="4285" y="1193"/>
                        <a:pt x="4294" y="1193"/>
                        <a:pt x="4298" y="1193"/>
                      </a:cubicBezTo>
                      <a:cubicBezTo>
                        <a:pt x="4314" y="1190"/>
                        <a:pt x="4326" y="1190"/>
                        <a:pt x="4343" y="1186"/>
                      </a:cubicBezTo>
                      <a:cubicBezTo>
                        <a:pt x="4372" y="1180"/>
                        <a:pt x="4401" y="1173"/>
                        <a:pt x="4433" y="1167"/>
                      </a:cubicBezTo>
                      <a:cubicBezTo>
                        <a:pt x="4597" y="1125"/>
                        <a:pt x="4758" y="1054"/>
                        <a:pt x="4929" y="1029"/>
                      </a:cubicBezTo>
                      <a:cubicBezTo>
                        <a:pt x="5045" y="1012"/>
                        <a:pt x="5151" y="1035"/>
                        <a:pt x="5251" y="1096"/>
                      </a:cubicBezTo>
                      <a:cubicBezTo>
                        <a:pt x="5328" y="1148"/>
                        <a:pt x="5399" y="1218"/>
                        <a:pt x="5444" y="1302"/>
                      </a:cubicBezTo>
                      <a:moveTo>
                        <a:pt x="3808" y="820"/>
                      </a:moveTo>
                      <a:lnTo>
                        <a:pt x="3808" y="820"/>
                      </a:lnTo>
                      <a:cubicBezTo>
                        <a:pt x="3766" y="820"/>
                        <a:pt x="3728" y="820"/>
                        <a:pt x="3692" y="823"/>
                      </a:cubicBezTo>
                      <a:cubicBezTo>
                        <a:pt x="3621" y="830"/>
                        <a:pt x="3550" y="846"/>
                        <a:pt x="3492" y="888"/>
                      </a:cubicBezTo>
                      <a:cubicBezTo>
                        <a:pt x="3460" y="872"/>
                        <a:pt x="3425" y="859"/>
                        <a:pt x="3392" y="849"/>
                      </a:cubicBezTo>
                      <a:cubicBezTo>
                        <a:pt x="3399" y="852"/>
                        <a:pt x="3434" y="823"/>
                        <a:pt x="3444" y="817"/>
                      </a:cubicBezTo>
                      <a:cubicBezTo>
                        <a:pt x="3460" y="807"/>
                        <a:pt x="3480" y="798"/>
                        <a:pt x="3496" y="788"/>
                      </a:cubicBezTo>
                      <a:cubicBezTo>
                        <a:pt x="3531" y="766"/>
                        <a:pt x="3570" y="756"/>
                        <a:pt x="3608" y="746"/>
                      </a:cubicBezTo>
                      <a:cubicBezTo>
                        <a:pt x="3776" y="711"/>
                        <a:pt x="3946" y="743"/>
                        <a:pt x="4098" y="814"/>
                      </a:cubicBezTo>
                      <a:cubicBezTo>
                        <a:pt x="4101" y="814"/>
                        <a:pt x="4101" y="814"/>
                        <a:pt x="4104" y="817"/>
                      </a:cubicBezTo>
                      <a:cubicBezTo>
                        <a:pt x="4117" y="823"/>
                        <a:pt x="4133" y="830"/>
                        <a:pt x="4146" y="836"/>
                      </a:cubicBezTo>
                      <a:cubicBezTo>
                        <a:pt x="4275" y="901"/>
                        <a:pt x="4391" y="977"/>
                        <a:pt x="4523" y="1035"/>
                      </a:cubicBezTo>
                      <a:cubicBezTo>
                        <a:pt x="4481" y="1067"/>
                        <a:pt x="4436" y="1106"/>
                        <a:pt x="4417" y="1131"/>
                      </a:cubicBezTo>
                      <a:cubicBezTo>
                        <a:pt x="4368" y="1141"/>
                        <a:pt x="4323" y="1151"/>
                        <a:pt x="4275" y="1157"/>
                      </a:cubicBezTo>
                      <a:cubicBezTo>
                        <a:pt x="4275" y="1118"/>
                        <a:pt x="4259" y="1083"/>
                        <a:pt x="4230" y="1061"/>
                      </a:cubicBezTo>
                      <a:cubicBezTo>
                        <a:pt x="4217" y="1054"/>
                        <a:pt x="4204" y="1045"/>
                        <a:pt x="4191" y="1038"/>
                      </a:cubicBezTo>
                      <a:cubicBezTo>
                        <a:pt x="4178" y="1029"/>
                        <a:pt x="4172" y="1019"/>
                        <a:pt x="4169" y="999"/>
                      </a:cubicBezTo>
                      <a:cubicBezTo>
                        <a:pt x="4165" y="967"/>
                        <a:pt x="4162" y="943"/>
                        <a:pt x="4140" y="917"/>
                      </a:cubicBezTo>
                      <a:cubicBezTo>
                        <a:pt x="4104" y="878"/>
                        <a:pt x="4056" y="872"/>
                        <a:pt x="4005" y="881"/>
                      </a:cubicBezTo>
                      <a:cubicBezTo>
                        <a:pt x="4001" y="865"/>
                        <a:pt x="4001" y="849"/>
                        <a:pt x="3995" y="836"/>
                      </a:cubicBezTo>
                      <a:cubicBezTo>
                        <a:pt x="3989" y="820"/>
                        <a:pt x="3979" y="807"/>
                        <a:pt x="3966" y="798"/>
                      </a:cubicBezTo>
                      <a:cubicBezTo>
                        <a:pt x="3940" y="782"/>
                        <a:pt x="3911" y="775"/>
                        <a:pt x="3882" y="782"/>
                      </a:cubicBezTo>
                      <a:cubicBezTo>
                        <a:pt x="3856" y="785"/>
                        <a:pt x="3831" y="801"/>
                        <a:pt x="3808" y="820"/>
                      </a:cubicBezTo>
                      <a:moveTo>
                        <a:pt x="3682" y="923"/>
                      </a:moveTo>
                      <a:lnTo>
                        <a:pt x="3682" y="923"/>
                      </a:lnTo>
                      <a:cubicBezTo>
                        <a:pt x="3679" y="888"/>
                        <a:pt x="3657" y="869"/>
                        <a:pt x="3631" y="862"/>
                      </a:cubicBezTo>
                      <a:cubicBezTo>
                        <a:pt x="3663" y="856"/>
                        <a:pt x="3695" y="852"/>
                        <a:pt x="3731" y="852"/>
                      </a:cubicBezTo>
                      <a:cubicBezTo>
                        <a:pt x="3744" y="852"/>
                        <a:pt x="3760" y="852"/>
                        <a:pt x="3776" y="852"/>
                      </a:cubicBezTo>
                      <a:cubicBezTo>
                        <a:pt x="3763" y="869"/>
                        <a:pt x="3750" y="885"/>
                        <a:pt x="3740" y="901"/>
                      </a:cubicBezTo>
                      <a:cubicBezTo>
                        <a:pt x="3708" y="955"/>
                        <a:pt x="3698" y="1019"/>
                        <a:pt x="3641" y="1058"/>
                      </a:cubicBezTo>
                      <a:cubicBezTo>
                        <a:pt x="3621" y="1074"/>
                        <a:pt x="3592" y="1086"/>
                        <a:pt x="3563" y="1083"/>
                      </a:cubicBezTo>
                      <a:cubicBezTo>
                        <a:pt x="3531" y="1083"/>
                        <a:pt x="3515" y="1051"/>
                        <a:pt x="3521" y="1022"/>
                      </a:cubicBezTo>
                      <a:cubicBezTo>
                        <a:pt x="3525" y="1016"/>
                        <a:pt x="3525" y="1012"/>
                        <a:pt x="3528" y="1009"/>
                      </a:cubicBezTo>
                      <a:cubicBezTo>
                        <a:pt x="3528" y="1006"/>
                        <a:pt x="3531" y="1003"/>
                        <a:pt x="3534" y="1003"/>
                      </a:cubicBezTo>
                      <a:lnTo>
                        <a:pt x="3537" y="1006"/>
                      </a:lnTo>
                      <a:cubicBezTo>
                        <a:pt x="3544" y="1012"/>
                        <a:pt x="3553" y="1016"/>
                        <a:pt x="3563" y="1019"/>
                      </a:cubicBezTo>
                      <a:cubicBezTo>
                        <a:pt x="3583" y="1029"/>
                        <a:pt x="3605" y="1032"/>
                        <a:pt x="3628" y="1025"/>
                      </a:cubicBezTo>
                      <a:cubicBezTo>
                        <a:pt x="3676" y="1016"/>
                        <a:pt x="3689" y="967"/>
                        <a:pt x="3682" y="923"/>
                      </a:cubicBezTo>
                      <a:moveTo>
                        <a:pt x="3521" y="1302"/>
                      </a:moveTo>
                      <a:lnTo>
                        <a:pt x="3521" y="1302"/>
                      </a:lnTo>
                      <a:cubicBezTo>
                        <a:pt x="3508" y="1296"/>
                        <a:pt x="3492" y="1292"/>
                        <a:pt x="3480" y="1289"/>
                      </a:cubicBezTo>
                      <a:cubicBezTo>
                        <a:pt x="3441" y="1199"/>
                        <a:pt x="3338" y="1135"/>
                        <a:pt x="3251" y="1102"/>
                      </a:cubicBezTo>
                      <a:cubicBezTo>
                        <a:pt x="3164" y="1074"/>
                        <a:pt x="3064" y="1067"/>
                        <a:pt x="2974" y="1086"/>
                      </a:cubicBezTo>
                      <a:cubicBezTo>
                        <a:pt x="2900" y="1106"/>
                        <a:pt x="2832" y="1138"/>
                        <a:pt x="2764" y="1164"/>
                      </a:cubicBezTo>
                      <a:cubicBezTo>
                        <a:pt x="2684" y="1193"/>
                        <a:pt x="2603" y="1222"/>
                        <a:pt x="2520" y="1234"/>
                      </a:cubicBezTo>
                      <a:cubicBezTo>
                        <a:pt x="2449" y="1244"/>
                        <a:pt x="2381" y="1254"/>
                        <a:pt x="2310" y="1257"/>
                      </a:cubicBezTo>
                      <a:cubicBezTo>
                        <a:pt x="2333" y="1241"/>
                        <a:pt x="2346" y="1218"/>
                        <a:pt x="2349" y="1196"/>
                      </a:cubicBezTo>
                      <a:cubicBezTo>
                        <a:pt x="2362" y="1193"/>
                        <a:pt x="2372" y="1193"/>
                        <a:pt x="2375" y="1193"/>
                      </a:cubicBezTo>
                      <a:cubicBezTo>
                        <a:pt x="2391" y="1190"/>
                        <a:pt x="2404" y="1190"/>
                        <a:pt x="2420" y="1186"/>
                      </a:cubicBezTo>
                      <a:cubicBezTo>
                        <a:pt x="2449" y="1180"/>
                        <a:pt x="2478" y="1173"/>
                        <a:pt x="2507" y="1167"/>
                      </a:cubicBezTo>
                      <a:cubicBezTo>
                        <a:pt x="2675" y="1125"/>
                        <a:pt x="2835" y="1054"/>
                        <a:pt x="3006" y="1029"/>
                      </a:cubicBezTo>
                      <a:cubicBezTo>
                        <a:pt x="3122" y="1012"/>
                        <a:pt x="3228" y="1035"/>
                        <a:pt x="3328" y="1096"/>
                      </a:cubicBezTo>
                      <a:cubicBezTo>
                        <a:pt x="3405" y="1148"/>
                        <a:pt x="3476" y="1218"/>
                        <a:pt x="3521" y="1302"/>
                      </a:cubicBezTo>
                      <a:moveTo>
                        <a:pt x="1885" y="820"/>
                      </a:moveTo>
                      <a:lnTo>
                        <a:pt x="1885" y="820"/>
                      </a:lnTo>
                      <a:cubicBezTo>
                        <a:pt x="1843" y="820"/>
                        <a:pt x="1805" y="820"/>
                        <a:pt x="1769" y="823"/>
                      </a:cubicBezTo>
                      <a:cubicBezTo>
                        <a:pt x="1698" y="830"/>
                        <a:pt x="1628" y="846"/>
                        <a:pt x="1570" y="888"/>
                      </a:cubicBezTo>
                      <a:cubicBezTo>
                        <a:pt x="1537" y="872"/>
                        <a:pt x="1502" y="859"/>
                        <a:pt x="1470" y="849"/>
                      </a:cubicBezTo>
                      <a:cubicBezTo>
                        <a:pt x="1476" y="852"/>
                        <a:pt x="1512" y="823"/>
                        <a:pt x="1521" y="817"/>
                      </a:cubicBezTo>
                      <a:cubicBezTo>
                        <a:pt x="1537" y="807"/>
                        <a:pt x="1554" y="798"/>
                        <a:pt x="1573" y="788"/>
                      </a:cubicBezTo>
                      <a:cubicBezTo>
                        <a:pt x="1608" y="766"/>
                        <a:pt x="1647" y="756"/>
                        <a:pt x="1686" y="746"/>
                      </a:cubicBezTo>
                      <a:cubicBezTo>
                        <a:pt x="1853" y="711"/>
                        <a:pt x="2024" y="743"/>
                        <a:pt x="2175" y="814"/>
                      </a:cubicBezTo>
                      <a:cubicBezTo>
                        <a:pt x="2178" y="814"/>
                        <a:pt x="2178" y="814"/>
                        <a:pt x="2182" y="817"/>
                      </a:cubicBezTo>
                      <a:cubicBezTo>
                        <a:pt x="2194" y="823"/>
                        <a:pt x="2211" y="830"/>
                        <a:pt x="2223" y="836"/>
                      </a:cubicBezTo>
                      <a:cubicBezTo>
                        <a:pt x="2352" y="901"/>
                        <a:pt x="2468" y="977"/>
                        <a:pt x="2600" y="1035"/>
                      </a:cubicBezTo>
                      <a:cubicBezTo>
                        <a:pt x="2559" y="1067"/>
                        <a:pt x="2513" y="1106"/>
                        <a:pt x="2494" y="1131"/>
                      </a:cubicBezTo>
                      <a:cubicBezTo>
                        <a:pt x="2446" y="1141"/>
                        <a:pt x="2401" y="1151"/>
                        <a:pt x="2352" y="1157"/>
                      </a:cubicBezTo>
                      <a:cubicBezTo>
                        <a:pt x="2352" y="1118"/>
                        <a:pt x="2336" y="1083"/>
                        <a:pt x="2307" y="1061"/>
                      </a:cubicBezTo>
                      <a:cubicBezTo>
                        <a:pt x="2294" y="1054"/>
                        <a:pt x="2282" y="1045"/>
                        <a:pt x="2269" y="1038"/>
                      </a:cubicBezTo>
                      <a:cubicBezTo>
                        <a:pt x="2252" y="1029"/>
                        <a:pt x="2249" y="1019"/>
                        <a:pt x="2246" y="999"/>
                      </a:cubicBezTo>
                      <a:cubicBezTo>
                        <a:pt x="2243" y="967"/>
                        <a:pt x="2240" y="943"/>
                        <a:pt x="2217" y="917"/>
                      </a:cubicBezTo>
                      <a:cubicBezTo>
                        <a:pt x="2182" y="878"/>
                        <a:pt x="2133" y="872"/>
                        <a:pt x="2082" y="881"/>
                      </a:cubicBezTo>
                      <a:cubicBezTo>
                        <a:pt x="2078" y="865"/>
                        <a:pt x="2078" y="849"/>
                        <a:pt x="2072" y="836"/>
                      </a:cubicBezTo>
                      <a:cubicBezTo>
                        <a:pt x="2066" y="820"/>
                        <a:pt x="2056" y="807"/>
                        <a:pt x="2043" y="798"/>
                      </a:cubicBezTo>
                      <a:cubicBezTo>
                        <a:pt x="2018" y="782"/>
                        <a:pt x="1988" y="775"/>
                        <a:pt x="1959" y="782"/>
                      </a:cubicBezTo>
                      <a:cubicBezTo>
                        <a:pt x="1934" y="785"/>
                        <a:pt x="1908" y="801"/>
                        <a:pt x="1885" y="820"/>
                      </a:cubicBezTo>
                      <a:moveTo>
                        <a:pt x="1760" y="923"/>
                      </a:moveTo>
                      <a:lnTo>
                        <a:pt x="1760" y="923"/>
                      </a:lnTo>
                      <a:cubicBezTo>
                        <a:pt x="1757" y="888"/>
                        <a:pt x="1734" y="869"/>
                        <a:pt x="1708" y="862"/>
                      </a:cubicBezTo>
                      <a:cubicBezTo>
                        <a:pt x="1741" y="856"/>
                        <a:pt x="1773" y="852"/>
                        <a:pt x="1808" y="852"/>
                      </a:cubicBezTo>
                      <a:cubicBezTo>
                        <a:pt x="1821" y="852"/>
                        <a:pt x="1837" y="852"/>
                        <a:pt x="1853" y="852"/>
                      </a:cubicBezTo>
                      <a:cubicBezTo>
                        <a:pt x="1840" y="869"/>
                        <a:pt x="1827" y="885"/>
                        <a:pt x="1818" y="901"/>
                      </a:cubicBezTo>
                      <a:cubicBezTo>
                        <a:pt x="1786" y="955"/>
                        <a:pt x="1776" y="1019"/>
                        <a:pt x="1718" y="1058"/>
                      </a:cubicBezTo>
                      <a:cubicBezTo>
                        <a:pt x="1698" y="1074"/>
                        <a:pt x="1670" y="1086"/>
                        <a:pt x="1641" y="1083"/>
                      </a:cubicBezTo>
                      <a:cubicBezTo>
                        <a:pt x="1608" y="1083"/>
                        <a:pt x="1592" y="1051"/>
                        <a:pt x="1599" y="1022"/>
                      </a:cubicBezTo>
                      <a:cubicBezTo>
                        <a:pt x="1602" y="1016"/>
                        <a:pt x="1602" y="1012"/>
                        <a:pt x="1605" y="1009"/>
                      </a:cubicBezTo>
                      <a:cubicBezTo>
                        <a:pt x="1605" y="1006"/>
                        <a:pt x="1608" y="1003"/>
                        <a:pt x="1612" y="1003"/>
                      </a:cubicBezTo>
                      <a:lnTo>
                        <a:pt x="1615" y="1006"/>
                      </a:lnTo>
                      <a:cubicBezTo>
                        <a:pt x="1621" y="1012"/>
                        <a:pt x="1631" y="1016"/>
                        <a:pt x="1641" y="1019"/>
                      </a:cubicBezTo>
                      <a:cubicBezTo>
                        <a:pt x="1660" y="1029"/>
                        <a:pt x="1682" y="1032"/>
                        <a:pt x="1705" y="1025"/>
                      </a:cubicBezTo>
                      <a:cubicBezTo>
                        <a:pt x="1753" y="1016"/>
                        <a:pt x="1766" y="967"/>
                        <a:pt x="1760" y="923"/>
                      </a:cubicBezTo>
                      <a:moveTo>
                        <a:pt x="1096" y="788"/>
                      </a:moveTo>
                      <a:lnTo>
                        <a:pt x="1096" y="788"/>
                      </a:lnTo>
                      <a:cubicBezTo>
                        <a:pt x="1096" y="785"/>
                        <a:pt x="1096" y="785"/>
                        <a:pt x="1096" y="785"/>
                      </a:cubicBezTo>
                      <a:cubicBezTo>
                        <a:pt x="1119" y="753"/>
                        <a:pt x="1145" y="724"/>
                        <a:pt x="1173" y="698"/>
                      </a:cubicBezTo>
                      <a:cubicBezTo>
                        <a:pt x="1228" y="643"/>
                        <a:pt x="1293" y="598"/>
                        <a:pt x="1367" y="569"/>
                      </a:cubicBezTo>
                      <a:cubicBezTo>
                        <a:pt x="1444" y="537"/>
                        <a:pt x="1531" y="530"/>
                        <a:pt x="1615" y="530"/>
                      </a:cubicBezTo>
                      <a:lnTo>
                        <a:pt x="1618" y="530"/>
                      </a:lnTo>
                      <a:cubicBezTo>
                        <a:pt x="1541" y="543"/>
                        <a:pt x="1463" y="569"/>
                        <a:pt x="1393" y="598"/>
                      </a:cubicBezTo>
                      <a:cubicBezTo>
                        <a:pt x="1293" y="637"/>
                        <a:pt x="1206" y="717"/>
                        <a:pt x="1148" y="810"/>
                      </a:cubicBezTo>
                      <a:cubicBezTo>
                        <a:pt x="1148" y="814"/>
                        <a:pt x="1145" y="817"/>
                        <a:pt x="1145" y="820"/>
                      </a:cubicBezTo>
                      <a:cubicBezTo>
                        <a:pt x="1141" y="820"/>
                        <a:pt x="1138" y="823"/>
                        <a:pt x="1135" y="823"/>
                      </a:cubicBezTo>
                      <a:cubicBezTo>
                        <a:pt x="1112" y="827"/>
                        <a:pt x="1093" y="830"/>
                        <a:pt x="1071" y="833"/>
                      </a:cubicBezTo>
                      <a:cubicBezTo>
                        <a:pt x="1077" y="817"/>
                        <a:pt x="1087" y="801"/>
                        <a:pt x="1096" y="788"/>
                      </a:cubicBezTo>
                      <a:moveTo>
                        <a:pt x="2810" y="659"/>
                      </a:moveTo>
                      <a:lnTo>
                        <a:pt x="2810" y="659"/>
                      </a:lnTo>
                      <a:cubicBezTo>
                        <a:pt x="2835" y="659"/>
                        <a:pt x="2848" y="643"/>
                        <a:pt x="2858" y="621"/>
                      </a:cubicBezTo>
                      <a:cubicBezTo>
                        <a:pt x="2868" y="605"/>
                        <a:pt x="2880" y="598"/>
                        <a:pt x="2897" y="598"/>
                      </a:cubicBezTo>
                      <a:cubicBezTo>
                        <a:pt x="2909" y="598"/>
                        <a:pt x="2919" y="605"/>
                        <a:pt x="2926" y="617"/>
                      </a:cubicBezTo>
                      <a:cubicBezTo>
                        <a:pt x="2942" y="643"/>
                        <a:pt x="2935" y="682"/>
                        <a:pt x="2906" y="694"/>
                      </a:cubicBezTo>
                      <a:cubicBezTo>
                        <a:pt x="2890" y="701"/>
                        <a:pt x="2874" y="704"/>
                        <a:pt x="2858" y="704"/>
                      </a:cubicBezTo>
                      <a:cubicBezTo>
                        <a:pt x="2848" y="704"/>
                        <a:pt x="2839" y="704"/>
                        <a:pt x="2829" y="701"/>
                      </a:cubicBezTo>
                      <a:cubicBezTo>
                        <a:pt x="2761" y="698"/>
                        <a:pt x="2710" y="656"/>
                        <a:pt x="2645" y="650"/>
                      </a:cubicBezTo>
                      <a:cubicBezTo>
                        <a:pt x="2642" y="650"/>
                        <a:pt x="2636" y="650"/>
                        <a:pt x="2632" y="650"/>
                      </a:cubicBezTo>
                      <a:cubicBezTo>
                        <a:pt x="2575" y="650"/>
                        <a:pt x="2517" y="678"/>
                        <a:pt x="2478" y="724"/>
                      </a:cubicBezTo>
                      <a:cubicBezTo>
                        <a:pt x="2465" y="720"/>
                        <a:pt x="2430" y="714"/>
                        <a:pt x="2426" y="711"/>
                      </a:cubicBezTo>
                      <a:cubicBezTo>
                        <a:pt x="2404" y="707"/>
                        <a:pt x="2381" y="701"/>
                        <a:pt x="2362" y="694"/>
                      </a:cubicBezTo>
                      <a:cubicBezTo>
                        <a:pt x="2320" y="685"/>
                        <a:pt x="2278" y="672"/>
                        <a:pt x="2236" y="659"/>
                      </a:cubicBezTo>
                      <a:cubicBezTo>
                        <a:pt x="2156" y="630"/>
                        <a:pt x="2075" y="595"/>
                        <a:pt x="1995" y="563"/>
                      </a:cubicBezTo>
                      <a:cubicBezTo>
                        <a:pt x="1988" y="559"/>
                        <a:pt x="1979" y="556"/>
                        <a:pt x="1972" y="553"/>
                      </a:cubicBezTo>
                      <a:cubicBezTo>
                        <a:pt x="1853" y="501"/>
                        <a:pt x="1731" y="492"/>
                        <a:pt x="1602" y="495"/>
                      </a:cubicBezTo>
                      <a:cubicBezTo>
                        <a:pt x="1596" y="495"/>
                        <a:pt x="1589" y="495"/>
                        <a:pt x="1583" y="495"/>
                      </a:cubicBezTo>
                      <a:cubicBezTo>
                        <a:pt x="1625" y="453"/>
                        <a:pt x="1711" y="450"/>
                        <a:pt x="1763" y="450"/>
                      </a:cubicBezTo>
                      <a:cubicBezTo>
                        <a:pt x="1850" y="447"/>
                        <a:pt x="1937" y="457"/>
                        <a:pt x="2024" y="476"/>
                      </a:cubicBezTo>
                      <a:cubicBezTo>
                        <a:pt x="2107" y="492"/>
                        <a:pt x="2188" y="521"/>
                        <a:pt x="2272" y="546"/>
                      </a:cubicBezTo>
                      <a:lnTo>
                        <a:pt x="2275" y="546"/>
                      </a:lnTo>
                      <a:cubicBezTo>
                        <a:pt x="2291" y="553"/>
                        <a:pt x="2307" y="556"/>
                        <a:pt x="2320" y="559"/>
                      </a:cubicBezTo>
                      <a:cubicBezTo>
                        <a:pt x="2455" y="601"/>
                        <a:pt x="2597" y="630"/>
                        <a:pt x="2735" y="608"/>
                      </a:cubicBezTo>
                      <a:cubicBezTo>
                        <a:pt x="2742" y="637"/>
                        <a:pt x="2771" y="662"/>
                        <a:pt x="2807" y="659"/>
                      </a:cubicBezTo>
                      <a:lnTo>
                        <a:pt x="2807" y="659"/>
                      </a:lnTo>
                      <a:cubicBezTo>
                        <a:pt x="2810" y="659"/>
                        <a:pt x="2810" y="659"/>
                        <a:pt x="2810" y="659"/>
                      </a:cubicBezTo>
                      <a:moveTo>
                        <a:pt x="2665" y="521"/>
                      </a:moveTo>
                      <a:lnTo>
                        <a:pt x="2665" y="521"/>
                      </a:lnTo>
                      <a:cubicBezTo>
                        <a:pt x="2707" y="518"/>
                        <a:pt x="2726" y="495"/>
                        <a:pt x="2735" y="485"/>
                      </a:cubicBezTo>
                      <a:cubicBezTo>
                        <a:pt x="2755" y="476"/>
                        <a:pt x="2768" y="460"/>
                        <a:pt x="2777" y="444"/>
                      </a:cubicBezTo>
                      <a:cubicBezTo>
                        <a:pt x="2787" y="424"/>
                        <a:pt x="2790" y="405"/>
                        <a:pt x="2774" y="389"/>
                      </a:cubicBezTo>
                      <a:cubicBezTo>
                        <a:pt x="2755" y="369"/>
                        <a:pt x="2726" y="353"/>
                        <a:pt x="2735" y="321"/>
                      </a:cubicBezTo>
                      <a:cubicBezTo>
                        <a:pt x="2748" y="292"/>
                        <a:pt x="2790" y="279"/>
                        <a:pt x="2819" y="279"/>
                      </a:cubicBezTo>
                      <a:cubicBezTo>
                        <a:pt x="2842" y="279"/>
                        <a:pt x="2868" y="289"/>
                        <a:pt x="2887" y="302"/>
                      </a:cubicBezTo>
                      <a:cubicBezTo>
                        <a:pt x="2932" y="331"/>
                        <a:pt x="2971" y="382"/>
                        <a:pt x="2964" y="437"/>
                      </a:cubicBezTo>
                      <a:cubicBezTo>
                        <a:pt x="2961" y="460"/>
                        <a:pt x="2942" y="498"/>
                        <a:pt x="2916" y="498"/>
                      </a:cubicBezTo>
                      <a:cubicBezTo>
                        <a:pt x="2893" y="498"/>
                        <a:pt x="2874" y="482"/>
                        <a:pt x="2851" y="476"/>
                      </a:cubicBezTo>
                      <a:cubicBezTo>
                        <a:pt x="2848" y="476"/>
                        <a:pt x="2845" y="476"/>
                        <a:pt x="2842" y="476"/>
                      </a:cubicBezTo>
                      <a:cubicBezTo>
                        <a:pt x="2794" y="473"/>
                        <a:pt x="2752" y="518"/>
                        <a:pt x="2735" y="559"/>
                      </a:cubicBezTo>
                      <a:cubicBezTo>
                        <a:pt x="2735" y="563"/>
                        <a:pt x="2735" y="566"/>
                        <a:pt x="2735" y="566"/>
                      </a:cubicBezTo>
                      <a:cubicBezTo>
                        <a:pt x="2607" y="592"/>
                        <a:pt x="2478" y="566"/>
                        <a:pt x="2352" y="530"/>
                      </a:cubicBezTo>
                      <a:cubicBezTo>
                        <a:pt x="2323" y="524"/>
                        <a:pt x="2294" y="514"/>
                        <a:pt x="2265" y="505"/>
                      </a:cubicBezTo>
                      <a:cubicBezTo>
                        <a:pt x="2169" y="476"/>
                        <a:pt x="2072" y="444"/>
                        <a:pt x="1969" y="427"/>
                      </a:cubicBezTo>
                      <a:cubicBezTo>
                        <a:pt x="1879" y="414"/>
                        <a:pt x="1789" y="414"/>
                        <a:pt x="1702" y="427"/>
                      </a:cubicBezTo>
                      <a:cubicBezTo>
                        <a:pt x="1653" y="434"/>
                        <a:pt x="1599" y="447"/>
                        <a:pt x="1570" y="485"/>
                      </a:cubicBezTo>
                      <a:cubicBezTo>
                        <a:pt x="1566" y="489"/>
                        <a:pt x="1563" y="492"/>
                        <a:pt x="1560" y="495"/>
                      </a:cubicBezTo>
                      <a:cubicBezTo>
                        <a:pt x="1557" y="498"/>
                        <a:pt x="1554" y="498"/>
                        <a:pt x="1550" y="498"/>
                      </a:cubicBezTo>
                      <a:cubicBezTo>
                        <a:pt x="1521" y="501"/>
                        <a:pt x="1489" y="505"/>
                        <a:pt x="1457" y="508"/>
                      </a:cubicBezTo>
                      <a:cubicBezTo>
                        <a:pt x="1483" y="476"/>
                        <a:pt x="1512" y="447"/>
                        <a:pt x="1544" y="424"/>
                      </a:cubicBezTo>
                      <a:cubicBezTo>
                        <a:pt x="1583" y="398"/>
                        <a:pt x="1621" y="379"/>
                        <a:pt x="1666" y="363"/>
                      </a:cubicBezTo>
                      <a:cubicBezTo>
                        <a:pt x="1760" y="331"/>
                        <a:pt x="1860" y="328"/>
                        <a:pt x="1953" y="353"/>
                      </a:cubicBezTo>
                      <a:cubicBezTo>
                        <a:pt x="2027" y="376"/>
                        <a:pt x="2095" y="408"/>
                        <a:pt x="2166" y="434"/>
                      </a:cubicBezTo>
                      <a:cubicBezTo>
                        <a:pt x="2243" y="466"/>
                        <a:pt x="2323" y="482"/>
                        <a:pt x="2407" y="498"/>
                      </a:cubicBezTo>
                      <a:cubicBezTo>
                        <a:pt x="2491" y="511"/>
                        <a:pt x="2578" y="524"/>
                        <a:pt x="2665" y="521"/>
                      </a:cubicBezTo>
                      <a:moveTo>
                        <a:pt x="1486" y="595"/>
                      </a:moveTo>
                      <a:lnTo>
                        <a:pt x="1486" y="595"/>
                      </a:lnTo>
                      <a:cubicBezTo>
                        <a:pt x="1637" y="546"/>
                        <a:pt x="1805" y="534"/>
                        <a:pt x="1956" y="585"/>
                      </a:cubicBezTo>
                      <a:cubicBezTo>
                        <a:pt x="2021" y="605"/>
                        <a:pt x="2252" y="701"/>
                        <a:pt x="2310" y="717"/>
                      </a:cubicBezTo>
                      <a:cubicBezTo>
                        <a:pt x="2320" y="720"/>
                        <a:pt x="2423" y="743"/>
                        <a:pt x="2462" y="753"/>
                      </a:cubicBezTo>
                      <a:cubicBezTo>
                        <a:pt x="2449" y="775"/>
                        <a:pt x="2443" y="801"/>
                        <a:pt x="2446" y="830"/>
                      </a:cubicBezTo>
                      <a:cubicBezTo>
                        <a:pt x="2404" y="801"/>
                        <a:pt x="2372" y="778"/>
                        <a:pt x="2327" y="753"/>
                      </a:cubicBezTo>
                      <a:cubicBezTo>
                        <a:pt x="2246" y="707"/>
                        <a:pt x="2159" y="666"/>
                        <a:pt x="2072" y="640"/>
                      </a:cubicBezTo>
                      <a:cubicBezTo>
                        <a:pt x="1908" y="588"/>
                        <a:pt x="1731" y="566"/>
                        <a:pt x="1566" y="627"/>
                      </a:cubicBezTo>
                      <a:cubicBezTo>
                        <a:pt x="1560" y="630"/>
                        <a:pt x="1557" y="634"/>
                        <a:pt x="1550" y="637"/>
                      </a:cubicBezTo>
                      <a:cubicBezTo>
                        <a:pt x="1460" y="672"/>
                        <a:pt x="1380" y="730"/>
                        <a:pt x="1309" y="801"/>
                      </a:cubicBezTo>
                      <a:cubicBezTo>
                        <a:pt x="1305" y="804"/>
                        <a:pt x="1302" y="807"/>
                        <a:pt x="1296" y="810"/>
                      </a:cubicBezTo>
                      <a:cubicBezTo>
                        <a:pt x="1289" y="814"/>
                        <a:pt x="1286" y="814"/>
                        <a:pt x="1280" y="814"/>
                      </a:cubicBezTo>
                      <a:cubicBezTo>
                        <a:pt x="1245" y="814"/>
                        <a:pt x="1209" y="817"/>
                        <a:pt x="1173" y="817"/>
                      </a:cubicBezTo>
                      <a:cubicBezTo>
                        <a:pt x="1238" y="704"/>
                        <a:pt x="1361" y="637"/>
                        <a:pt x="1486" y="595"/>
                      </a:cubicBezTo>
                      <a:moveTo>
                        <a:pt x="1596" y="650"/>
                      </a:moveTo>
                      <a:lnTo>
                        <a:pt x="1596" y="650"/>
                      </a:lnTo>
                      <a:cubicBezTo>
                        <a:pt x="1708" y="611"/>
                        <a:pt x="1834" y="621"/>
                        <a:pt x="1946" y="643"/>
                      </a:cubicBezTo>
                      <a:cubicBezTo>
                        <a:pt x="2062" y="666"/>
                        <a:pt x="2169" y="711"/>
                        <a:pt x="2272" y="766"/>
                      </a:cubicBezTo>
                      <a:cubicBezTo>
                        <a:pt x="2346" y="807"/>
                        <a:pt x="2410" y="862"/>
                        <a:pt x="2484" y="901"/>
                      </a:cubicBezTo>
                      <a:cubicBezTo>
                        <a:pt x="2507" y="917"/>
                        <a:pt x="2533" y="926"/>
                        <a:pt x="2555" y="926"/>
                      </a:cubicBezTo>
                      <a:cubicBezTo>
                        <a:pt x="2562" y="926"/>
                        <a:pt x="2565" y="926"/>
                        <a:pt x="2568" y="923"/>
                      </a:cubicBezTo>
                      <a:cubicBezTo>
                        <a:pt x="2587" y="923"/>
                        <a:pt x="2613" y="910"/>
                        <a:pt x="2623" y="891"/>
                      </a:cubicBezTo>
                      <a:cubicBezTo>
                        <a:pt x="2629" y="872"/>
                        <a:pt x="2623" y="852"/>
                        <a:pt x="2619" y="833"/>
                      </a:cubicBezTo>
                      <a:cubicBezTo>
                        <a:pt x="2613" y="810"/>
                        <a:pt x="2610" y="791"/>
                        <a:pt x="2639" y="778"/>
                      </a:cubicBezTo>
                      <a:cubicBezTo>
                        <a:pt x="2645" y="778"/>
                        <a:pt x="2652" y="775"/>
                        <a:pt x="2658" y="775"/>
                      </a:cubicBezTo>
                      <a:cubicBezTo>
                        <a:pt x="2678" y="778"/>
                        <a:pt x="2700" y="788"/>
                        <a:pt x="2716" y="804"/>
                      </a:cubicBezTo>
                      <a:cubicBezTo>
                        <a:pt x="2735" y="820"/>
                        <a:pt x="2752" y="846"/>
                        <a:pt x="2748" y="875"/>
                      </a:cubicBezTo>
                      <a:cubicBezTo>
                        <a:pt x="2748" y="901"/>
                        <a:pt x="2729" y="917"/>
                        <a:pt x="2713" y="933"/>
                      </a:cubicBezTo>
                      <a:cubicBezTo>
                        <a:pt x="2710" y="936"/>
                        <a:pt x="2707" y="939"/>
                        <a:pt x="2703" y="943"/>
                      </a:cubicBezTo>
                      <a:cubicBezTo>
                        <a:pt x="2694" y="952"/>
                        <a:pt x="2681" y="967"/>
                        <a:pt x="2662" y="983"/>
                      </a:cubicBezTo>
                      <a:cubicBezTo>
                        <a:pt x="2652" y="990"/>
                        <a:pt x="2645" y="996"/>
                        <a:pt x="2632" y="1006"/>
                      </a:cubicBezTo>
                      <a:cubicBezTo>
                        <a:pt x="2632" y="1003"/>
                        <a:pt x="2629" y="1003"/>
                        <a:pt x="2626" y="1003"/>
                      </a:cubicBezTo>
                      <a:cubicBezTo>
                        <a:pt x="2478" y="939"/>
                        <a:pt x="2343" y="843"/>
                        <a:pt x="2194" y="778"/>
                      </a:cubicBezTo>
                      <a:cubicBezTo>
                        <a:pt x="2053" y="714"/>
                        <a:pt x="1898" y="682"/>
                        <a:pt x="1744" y="707"/>
                      </a:cubicBezTo>
                      <a:cubicBezTo>
                        <a:pt x="1702" y="714"/>
                        <a:pt x="1660" y="724"/>
                        <a:pt x="1621" y="737"/>
                      </a:cubicBezTo>
                      <a:cubicBezTo>
                        <a:pt x="1583" y="750"/>
                        <a:pt x="1550" y="772"/>
                        <a:pt x="1515" y="798"/>
                      </a:cubicBezTo>
                      <a:cubicBezTo>
                        <a:pt x="1505" y="804"/>
                        <a:pt x="1496" y="810"/>
                        <a:pt x="1489" y="817"/>
                      </a:cubicBezTo>
                      <a:cubicBezTo>
                        <a:pt x="1476" y="827"/>
                        <a:pt x="1463" y="833"/>
                        <a:pt x="1447" y="843"/>
                      </a:cubicBezTo>
                      <a:cubicBezTo>
                        <a:pt x="1434" y="839"/>
                        <a:pt x="1418" y="833"/>
                        <a:pt x="1402" y="830"/>
                      </a:cubicBezTo>
                      <a:cubicBezTo>
                        <a:pt x="1373" y="823"/>
                        <a:pt x="1344" y="820"/>
                        <a:pt x="1318" y="817"/>
                      </a:cubicBezTo>
                      <a:cubicBezTo>
                        <a:pt x="1402" y="753"/>
                        <a:pt x="1489" y="685"/>
                        <a:pt x="1596" y="650"/>
                      </a:cubicBezTo>
                      <a:moveTo>
                        <a:pt x="2282" y="1428"/>
                      </a:moveTo>
                      <a:lnTo>
                        <a:pt x="2282" y="1428"/>
                      </a:lnTo>
                      <a:cubicBezTo>
                        <a:pt x="2278" y="1428"/>
                        <a:pt x="2272" y="1428"/>
                        <a:pt x="2269" y="1428"/>
                      </a:cubicBezTo>
                      <a:cubicBezTo>
                        <a:pt x="2204" y="1434"/>
                        <a:pt x="2150" y="1476"/>
                        <a:pt x="2085" y="1479"/>
                      </a:cubicBezTo>
                      <a:cubicBezTo>
                        <a:pt x="2075" y="1479"/>
                        <a:pt x="2066" y="1483"/>
                        <a:pt x="2056" y="1483"/>
                      </a:cubicBezTo>
                      <a:cubicBezTo>
                        <a:pt x="2040" y="1479"/>
                        <a:pt x="2021" y="1479"/>
                        <a:pt x="2008" y="1473"/>
                      </a:cubicBezTo>
                      <a:cubicBezTo>
                        <a:pt x="1979" y="1460"/>
                        <a:pt x="1972" y="1421"/>
                        <a:pt x="1985" y="1395"/>
                      </a:cubicBezTo>
                      <a:cubicBezTo>
                        <a:pt x="1995" y="1383"/>
                        <a:pt x="2005" y="1376"/>
                        <a:pt x="2018" y="1376"/>
                      </a:cubicBezTo>
                      <a:cubicBezTo>
                        <a:pt x="2030" y="1376"/>
                        <a:pt x="2046" y="1383"/>
                        <a:pt x="2053" y="1399"/>
                      </a:cubicBezTo>
                      <a:cubicBezTo>
                        <a:pt x="2066" y="1421"/>
                        <a:pt x="2078" y="1434"/>
                        <a:pt x="2104" y="1437"/>
                      </a:cubicBezTo>
                      <a:lnTo>
                        <a:pt x="2104" y="1437"/>
                      </a:lnTo>
                      <a:lnTo>
                        <a:pt x="2104" y="1437"/>
                      </a:lnTo>
                      <a:cubicBezTo>
                        <a:pt x="2143" y="1441"/>
                        <a:pt x="2172" y="1415"/>
                        <a:pt x="2178" y="1386"/>
                      </a:cubicBezTo>
                      <a:cubicBezTo>
                        <a:pt x="2317" y="1408"/>
                        <a:pt x="2459" y="1379"/>
                        <a:pt x="2591" y="1338"/>
                      </a:cubicBezTo>
                      <a:cubicBezTo>
                        <a:pt x="2607" y="1334"/>
                        <a:pt x="2623" y="1328"/>
                        <a:pt x="2636" y="1325"/>
                      </a:cubicBezTo>
                      <a:cubicBezTo>
                        <a:pt x="2639" y="1325"/>
                        <a:pt x="2639" y="1325"/>
                        <a:pt x="2642" y="1322"/>
                      </a:cubicBezTo>
                      <a:cubicBezTo>
                        <a:pt x="2723" y="1299"/>
                        <a:pt x="2807" y="1270"/>
                        <a:pt x="2890" y="1254"/>
                      </a:cubicBezTo>
                      <a:cubicBezTo>
                        <a:pt x="2977" y="1234"/>
                        <a:pt x="3064" y="1225"/>
                        <a:pt x="3151" y="1228"/>
                      </a:cubicBezTo>
                      <a:cubicBezTo>
                        <a:pt x="3203" y="1228"/>
                        <a:pt x="3289" y="1231"/>
                        <a:pt x="3328" y="1273"/>
                      </a:cubicBezTo>
                      <a:cubicBezTo>
                        <a:pt x="3322" y="1273"/>
                        <a:pt x="3319" y="1273"/>
                        <a:pt x="3312" y="1273"/>
                      </a:cubicBezTo>
                      <a:cubicBezTo>
                        <a:pt x="3183" y="1270"/>
                        <a:pt x="3061" y="1279"/>
                        <a:pt x="2942" y="1331"/>
                      </a:cubicBezTo>
                      <a:cubicBezTo>
                        <a:pt x="2932" y="1334"/>
                        <a:pt x="2926" y="1338"/>
                        <a:pt x="2919" y="1341"/>
                      </a:cubicBezTo>
                      <a:cubicBezTo>
                        <a:pt x="2839" y="1373"/>
                        <a:pt x="2758" y="1408"/>
                        <a:pt x="2675" y="1437"/>
                      </a:cubicBezTo>
                      <a:cubicBezTo>
                        <a:pt x="2636" y="1450"/>
                        <a:pt x="2594" y="1463"/>
                        <a:pt x="2552" y="1473"/>
                      </a:cubicBezTo>
                      <a:cubicBezTo>
                        <a:pt x="2530" y="1479"/>
                        <a:pt x="2510" y="1486"/>
                        <a:pt x="2487" y="1489"/>
                      </a:cubicBezTo>
                      <a:cubicBezTo>
                        <a:pt x="2484" y="1489"/>
                        <a:pt x="2449" y="1499"/>
                        <a:pt x="2433" y="1502"/>
                      </a:cubicBezTo>
                      <a:cubicBezTo>
                        <a:pt x="2397" y="1457"/>
                        <a:pt x="2336" y="1424"/>
                        <a:pt x="2282" y="1428"/>
                      </a:cubicBezTo>
                      <a:moveTo>
                        <a:pt x="3212" y="1206"/>
                      </a:moveTo>
                      <a:lnTo>
                        <a:pt x="3212" y="1206"/>
                      </a:lnTo>
                      <a:cubicBezTo>
                        <a:pt x="3122" y="1193"/>
                        <a:pt x="3032" y="1193"/>
                        <a:pt x="2945" y="1206"/>
                      </a:cubicBezTo>
                      <a:cubicBezTo>
                        <a:pt x="2842" y="1222"/>
                        <a:pt x="2745" y="1254"/>
                        <a:pt x="2645" y="1283"/>
                      </a:cubicBezTo>
                      <a:cubicBezTo>
                        <a:pt x="2619" y="1292"/>
                        <a:pt x="2591" y="1302"/>
                        <a:pt x="2562" y="1309"/>
                      </a:cubicBezTo>
                      <a:cubicBezTo>
                        <a:pt x="2436" y="1344"/>
                        <a:pt x="2304" y="1370"/>
                        <a:pt x="2178" y="1344"/>
                      </a:cubicBezTo>
                      <a:cubicBezTo>
                        <a:pt x="2178" y="1341"/>
                        <a:pt x="2178" y="1341"/>
                        <a:pt x="2175" y="1338"/>
                      </a:cubicBezTo>
                      <a:cubicBezTo>
                        <a:pt x="2162" y="1296"/>
                        <a:pt x="2120" y="1251"/>
                        <a:pt x="2072" y="1254"/>
                      </a:cubicBezTo>
                      <a:cubicBezTo>
                        <a:pt x="2069" y="1254"/>
                        <a:pt x="2066" y="1254"/>
                        <a:pt x="2062" y="1254"/>
                      </a:cubicBezTo>
                      <a:cubicBezTo>
                        <a:pt x="2040" y="1257"/>
                        <a:pt x="2021" y="1276"/>
                        <a:pt x="1998" y="1276"/>
                      </a:cubicBezTo>
                      <a:cubicBezTo>
                        <a:pt x="1969" y="1276"/>
                        <a:pt x="1953" y="1238"/>
                        <a:pt x="1950" y="1215"/>
                      </a:cubicBezTo>
                      <a:cubicBezTo>
                        <a:pt x="1943" y="1161"/>
                        <a:pt x="1982" y="1109"/>
                        <a:pt x="2024" y="1080"/>
                      </a:cubicBezTo>
                      <a:cubicBezTo>
                        <a:pt x="2046" y="1067"/>
                        <a:pt x="2069" y="1058"/>
                        <a:pt x="2095" y="1058"/>
                      </a:cubicBezTo>
                      <a:cubicBezTo>
                        <a:pt x="2124" y="1058"/>
                        <a:pt x="2166" y="1070"/>
                        <a:pt x="2175" y="1099"/>
                      </a:cubicBezTo>
                      <a:cubicBezTo>
                        <a:pt x="2188" y="1131"/>
                        <a:pt x="2159" y="1148"/>
                        <a:pt x="2140" y="1167"/>
                      </a:cubicBezTo>
                      <a:cubicBezTo>
                        <a:pt x="2124" y="1180"/>
                        <a:pt x="2127" y="1202"/>
                        <a:pt x="2137" y="1222"/>
                      </a:cubicBezTo>
                      <a:cubicBezTo>
                        <a:pt x="2146" y="1238"/>
                        <a:pt x="2159" y="1251"/>
                        <a:pt x="2178" y="1260"/>
                      </a:cubicBezTo>
                      <a:cubicBezTo>
                        <a:pt x="2188" y="1273"/>
                        <a:pt x="2204" y="1296"/>
                        <a:pt x="2249" y="1296"/>
                      </a:cubicBezTo>
                      <a:cubicBezTo>
                        <a:pt x="2336" y="1302"/>
                        <a:pt x="2423" y="1289"/>
                        <a:pt x="2507" y="1273"/>
                      </a:cubicBezTo>
                      <a:cubicBezTo>
                        <a:pt x="2591" y="1260"/>
                        <a:pt x="2671" y="1241"/>
                        <a:pt x="2748" y="1212"/>
                      </a:cubicBezTo>
                      <a:cubicBezTo>
                        <a:pt x="2819" y="1183"/>
                        <a:pt x="2887" y="1154"/>
                        <a:pt x="2961" y="1131"/>
                      </a:cubicBezTo>
                      <a:cubicBezTo>
                        <a:pt x="3054" y="1106"/>
                        <a:pt x="3154" y="1109"/>
                        <a:pt x="3248" y="1141"/>
                      </a:cubicBezTo>
                      <a:cubicBezTo>
                        <a:pt x="3289" y="1154"/>
                        <a:pt x="3332" y="1177"/>
                        <a:pt x="3370" y="1202"/>
                      </a:cubicBezTo>
                      <a:cubicBezTo>
                        <a:pt x="3402" y="1225"/>
                        <a:pt x="3431" y="1254"/>
                        <a:pt x="3454" y="1286"/>
                      </a:cubicBezTo>
                      <a:cubicBezTo>
                        <a:pt x="3425" y="1283"/>
                        <a:pt x="3392" y="1279"/>
                        <a:pt x="3364" y="1276"/>
                      </a:cubicBezTo>
                      <a:cubicBezTo>
                        <a:pt x="3360" y="1276"/>
                        <a:pt x="3354" y="1273"/>
                        <a:pt x="3354" y="1273"/>
                      </a:cubicBezTo>
                      <a:cubicBezTo>
                        <a:pt x="3351" y="1270"/>
                        <a:pt x="3348" y="1267"/>
                        <a:pt x="3344" y="1263"/>
                      </a:cubicBezTo>
                      <a:cubicBezTo>
                        <a:pt x="3315" y="1225"/>
                        <a:pt x="3260" y="1212"/>
                        <a:pt x="3212" y="1206"/>
                      </a:cubicBezTo>
                      <a:moveTo>
                        <a:pt x="3309" y="1054"/>
                      </a:moveTo>
                      <a:lnTo>
                        <a:pt x="3309" y="1054"/>
                      </a:lnTo>
                      <a:cubicBezTo>
                        <a:pt x="3238" y="1012"/>
                        <a:pt x="3157" y="990"/>
                        <a:pt x="3074" y="990"/>
                      </a:cubicBezTo>
                      <a:cubicBezTo>
                        <a:pt x="2987" y="993"/>
                        <a:pt x="2900" y="1012"/>
                        <a:pt x="2813" y="1038"/>
                      </a:cubicBezTo>
                      <a:cubicBezTo>
                        <a:pt x="2723" y="1064"/>
                        <a:pt x="2632" y="1093"/>
                        <a:pt x="2542" y="1118"/>
                      </a:cubicBezTo>
                      <a:cubicBezTo>
                        <a:pt x="2571" y="1090"/>
                        <a:pt x="2603" y="1067"/>
                        <a:pt x="2636" y="1041"/>
                      </a:cubicBezTo>
                      <a:cubicBezTo>
                        <a:pt x="2642" y="1041"/>
                        <a:pt x="2645" y="1038"/>
                        <a:pt x="2649" y="1035"/>
                      </a:cubicBezTo>
                      <a:lnTo>
                        <a:pt x="2652" y="1032"/>
                      </a:lnTo>
                      <a:cubicBezTo>
                        <a:pt x="2819" y="917"/>
                        <a:pt x="3025" y="839"/>
                        <a:pt x="3209" y="852"/>
                      </a:cubicBezTo>
                      <a:cubicBezTo>
                        <a:pt x="3302" y="856"/>
                        <a:pt x="3392" y="885"/>
                        <a:pt x="3476" y="920"/>
                      </a:cubicBezTo>
                      <a:cubicBezTo>
                        <a:pt x="3464" y="936"/>
                        <a:pt x="3454" y="955"/>
                        <a:pt x="3444" y="974"/>
                      </a:cubicBezTo>
                      <a:cubicBezTo>
                        <a:pt x="3434" y="1003"/>
                        <a:pt x="3421" y="1038"/>
                        <a:pt x="3392" y="1058"/>
                      </a:cubicBezTo>
                      <a:cubicBezTo>
                        <a:pt x="3380" y="1067"/>
                        <a:pt x="3360" y="1070"/>
                        <a:pt x="3341" y="1070"/>
                      </a:cubicBezTo>
                      <a:cubicBezTo>
                        <a:pt x="3332" y="1064"/>
                        <a:pt x="3322" y="1058"/>
                        <a:pt x="3309" y="1054"/>
                      </a:cubicBezTo>
                      <a:moveTo>
                        <a:pt x="3019" y="788"/>
                      </a:moveTo>
                      <a:lnTo>
                        <a:pt x="3019" y="788"/>
                      </a:lnTo>
                      <a:cubicBezTo>
                        <a:pt x="3019" y="785"/>
                        <a:pt x="3019" y="785"/>
                        <a:pt x="3019" y="785"/>
                      </a:cubicBezTo>
                      <a:cubicBezTo>
                        <a:pt x="3042" y="753"/>
                        <a:pt x="3067" y="724"/>
                        <a:pt x="3096" y="698"/>
                      </a:cubicBezTo>
                      <a:cubicBezTo>
                        <a:pt x="3151" y="643"/>
                        <a:pt x="3216" y="598"/>
                        <a:pt x="3289" y="569"/>
                      </a:cubicBezTo>
                      <a:cubicBezTo>
                        <a:pt x="3367" y="537"/>
                        <a:pt x="3454" y="530"/>
                        <a:pt x="3537" y="530"/>
                      </a:cubicBezTo>
                      <a:lnTo>
                        <a:pt x="3541" y="530"/>
                      </a:lnTo>
                      <a:cubicBezTo>
                        <a:pt x="3464" y="543"/>
                        <a:pt x="3386" y="569"/>
                        <a:pt x="3315" y="598"/>
                      </a:cubicBezTo>
                      <a:cubicBezTo>
                        <a:pt x="3216" y="637"/>
                        <a:pt x="3128" y="717"/>
                        <a:pt x="3071" y="810"/>
                      </a:cubicBezTo>
                      <a:cubicBezTo>
                        <a:pt x="3071" y="814"/>
                        <a:pt x="3067" y="817"/>
                        <a:pt x="3067" y="820"/>
                      </a:cubicBezTo>
                      <a:cubicBezTo>
                        <a:pt x="3064" y="820"/>
                        <a:pt x="3061" y="823"/>
                        <a:pt x="3058" y="823"/>
                      </a:cubicBezTo>
                      <a:cubicBezTo>
                        <a:pt x="3035" y="827"/>
                        <a:pt x="3016" y="830"/>
                        <a:pt x="2993" y="833"/>
                      </a:cubicBezTo>
                      <a:cubicBezTo>
                        <a:pt x="3000" y="817"/>
                        <a:pt x="3009" y="801"/>
                        <a:pt x="3019" y="788"/>
                      </a:cubicBezTo>
                      <a:moveTo>
                        <a:pt x="4491" y="923"/>
                      </a:moveTo>
                      <a:lnTo>
                        <a:pt x="4491" y="923"/>
                      </a:lnTo>
                      <a:cubicBezTo>
                        <a:pt x="4510" y="923"/>
                        <a:pt x="4536" y="910"/>
                        <a:pt x="4546" y="891"/>
                      </a:cubicBezTo>
                      <a:cubicBezTo>
                        <a:pt x="4552" y="872"/>
                        <a:pt x="4546" y="852"/>
                        <a:pt x="4542" y="833"/>
                      </a:cubicBezTo>
                      <a:cubicBezTo>
                        <a:pt x="4536" y="810"/>
                        <a:pt x="4533" y="791"/>
                        <a:pt x="4562" y="778"/>
                      </a:cubicBezTo>
                      <a:cubicBezTo>
                        <a:pt x="4568" y="778"/>
                        <a:pt x="4574" y="775"/>
                        <a:pt x="4581" y="775"/>
                      </a:cubicBezTo>
                      <a:cubicBezTo>
                        <a:pt x="4600" y="778"/>
                        <a:pt x="4623" y="788"/>
                        <a:pt x="4639" y="804"/>
                      </a:cubicBezTo>
                      <a:cubicBezTo>
                        <a:pt x="4658" y="820"/>
                        <a:pt x="4674" y="846"/>
                        <a:pt x="4671" y="875"/>
                      </a:cubicBezTo>
                      <a:cubicBezTo>
                        <a:pt x="4671" y="901"/>
                        <a:pt x="4652" y="917"/>
                        <a:pt x="4636" y="933"/>
                      </a:cubicBezTo>
                      <a:cubicBezTo>
                        <a:pt x="4633" y="936"/>
                        <a:pt x="4629" y="939"/>
                        <a:pt x="4626" y="943"/>
                      </a:cubicBezTo>
                      <a:cubicBezTo>
                        <a:pt x="4616" y="952"/>
                        <a:pt x="4603" y="967"/>
                        <a:pt x="4584" y="983"/>
                      </a:cubicBezTo>
                      <a:cubicBezTo>
                        <a:pt x="4574" y="990"/>
                        <a:pt x="4568" y="996"/>
                        <a:pt x="4555" y="1006"/>
                      </a:cubicBezTo>
                      <a:cubicBezTo>
                        <a:pt x="4555" y="1003"/>
                        <a:pt x="4552" y="1003"/>
                        <a:pt x="4549" y="1003"/>
                      </a:cubicBezTo>
                      <a:cubicBezTo>
                        <a:pt x="4401" y="939"/>
                        <a:pt x="4265" y="843"/>
                        <a:pt x="4117" y="778"/>
                      </a:cubicBezTo>
                      <a:cubicBezTo>
                        <a:pt x="3976" y="714"/>
                        <a:pt x="3821" y="682"/>
                        <a:pt x="3666" y="707"/>
                      </a:cubicBezTo>
                      <a:cubicBezTo>
                        <a:pt x="3624" y="714"/>
                        <a:pt x="3583" y="724"/>
                        <a:pt x="3544" y="737"/>
                      </a:cubicBezTo>
                      <a:cubicBezTo>
                        <a:pt x="3505" y="750"/>
                        <a:pt x="3473" y="772"/>
                        <a:pt x="3438" y="798"/>
                      </a:cubicBezTo>
                      <a:cubicBezTo>
                        <a:pt x="3428" y="804"/>
                        <a:pt x="3421" y="810"/>
                        <a:pt x="3412" y="817"/>
                      </a:cubicBezTo>
                      <a:cubicBezTo>
                        <a:pt x="3399" y="827"/>
                        <a:pt x="3386" y="833"/>
                        <a:pt x="3370" y="843"/>
                      </a:cubicBezTo>
                      <a:cubicBezTo>
                        <a:pt x="3357" y="839"/>
                        <a:pt x="3341" y="833"/>
                        <a:pt x="3325" y="830"/>
                      </a:cubicBezTo>
                      <a:cubicBezTo>
                        <a:pt x="3296" y="823"/>
                        <a:pt x="3267" y="820"/>
                        <a:pt x="3241" y="817"/>
                      </a:cubicBezTo>
                      <a:cubicBezTo>
                        <a:pt x="3325" y="753"/>
                        <a:pt x="3412" y="685"/>
                        <a:pt x="3518" y="650"/>
                      </a:cubicBezTo>
                      <a:cubicBezTo>
                        <a:pt x="3631" y="611"/>
                        <a:pt x="3757" y="621"/>
                        <a:pt x="3869" y="643"/>
                      </a:cubicBezTo>
                      <a:cubicBezTo>
                        <a:pt x="3985" y="666"/>
                        <a:pt x="4091" y="711"/>
                        <a:pt x="4194" y="766"/>
                      </a:cubicBezTo>
                      <a:cubicBezTo>
                        <a:pt x="4269" y="807"/>
                        <a:pt x="4333" y="862"/>
                        <a:pt x="4407" y="901"/>
                      </a:cubicBezTo>
                      <a:cubicBezTo>
                        <a:pt x="4430" y="917"/>
                        <a:pt x="4455" y="926"/>
                        <a:pt x="4478" y="926"/>
                      </a:cubicBezTo>
                      <a:cubicBezTo>
                        <a:pt x="4484" y="926"/>
                        <a:pt x="4488" y="926"/>
                        <a:pt x="4491" y="923"/>
                      </a:cubicBezTo>
                      <a:moveTo>
                        <a:pt x="4368" y="830"/>
                      </a:moveTo>
                      <a:lnTo>
                        <a:pt x="4368" y="830"/>
                      </a:lnTo>
                      <a:cubicBezTo>
                        <a:pt x="4326" y="801"/>
                        <a:pt x="4294" y="778"/>
                        <a:pt x="4249" y="753"/>
                      </a:cubicBezTo>
                      <a:cubicBezTo>
                        <a:pt x="4169" y="707"/>
                        <a:pt x="4082" y="666"/>
                        <a:pt x="3995" y="640"/>
                      </a:cubicBezTo>
                      <a:cubicBezTo>
                        <a:pt x="3831" y="588"/>
                        <a:pt x="3653" y="566"/>
                        <a:pt x="3489" y="627"/>
                      </a:cubicBezTo>
                      <a:cubicBezTo>
                        <a:pt x="3483" y="630"/>
                        <a:pt x="3480" y="634"/>
                        <a:pt x="3473" y="637"/>
                      </a:cubicBezTo>
                      <a:cubicBezTo>
                        <a:pt x="3383" y="672"/>
                        <a:pt x="3302" y="730"/>
                        <a:pt x="3232" y="801"/>
                      </a:cubicBezTo>
                      <a:cubicBezTo>
                        <a:pt x="3228" y="804"/>
                        <a:pt x="3225" y="807"/>
                        <a:pt x="3219" y="810"/>
                      </a:cubicBezTo>
                      <a:cubicBezTo>
                        <a:pt x="3212" y="814"/>
                        <a:pt x="3209" y="814"/>
                        <a:pt x="3203" y="814"/>
                      </a:cubicBezTo>
                      <a:cubicBezTo>
                        <a:pt x="3167" y="814"/>
                        <a:pt x="3132" y="817"/>
                        <a:pt x="3096" y="817"/>
                      </a:cubicBezTo>
                      <a:cubicBezTo>
                        <a:pt x="3161" y="704"/>
                        <a:pt x="3283" y="637"/>
                        <a:pt x="3409" y="595"/>
                      </a:cubicBezTo>
                      <a:cubicBezTo>
                        <a:pt x="3560" y="546"/>
                        <a:pt x="3728" y="534"/>
                        <a:pt x="3879" y="585"/>
                      </a:cubicBezTo>
                      <a:cubicBezTo>
                        <a:pt x="3943" y="605"/>
                        <a:pt x="4175" y="701"/>
                        <a:pt x="4233" y="717"/>
                      </a:cubicBezTo>
                      <a:cubicBezTo>
                        <a:pt x="4243" y="720"/>
                        <a:pt x="4346" y="743"/>
                        <a:pt x="4385" y="753"/>
                      </a:cubicBezTo>
                      <a:cubicBezTo>
                        <a:pt x="4372" y="775"/>
                        <a:pt x="4365" y="801"/>
                        <a:pt x="4368" y="830"/>
                      </a:cubicBezTo>
                      <a:moveTo>
                        <a:pt x="4732" y="659"/>
                      </a:moveTo>
                      <a:lnTo>
                        <a:pt x="4732" y="659"/>
                      </a:lnTo>
                      <a:cubicBezTo>
                        <a:pt x="4758" y="659"/>
                        <a:pt x="4771" y="643"/>
                        <a:pt x="4781" y="621"/>
                      </a:cubicBezTo>
                      <a:cubicBezTo>
                        <a:pt x="4790" y="605"/>
                        <a:pt x="4803" y="598"/>
                        <a:pt x="4819" y="598"/>
                      </a:cubicBezTo>
                      <a:cubicBezTo>
                        <a:pt x="4832" y="598"/>
                        <a:pt x="4842" y="605"/>
                        <a:pt x="4848" y="617"/>
                      </a:cubicBezTo>
                      <a:cubicBezTo>
                        <a:pt x="4864" y="643"/>
                        <a:pt x="4858" y="682"/>
                        <a:pt x="4829" y="694"/>
                      </a:cubicBezTo>
                      <a:cubicBezTo>
                        <a:pt x="4813" y="701"/>
                        <a:pt x="4797" y="704"/>
                        <a:pt x="4781" y="704"/>
                      </a:cubicBezTo>
                      <a:cubicBezTo>
                        <a:pt x="4771" y="704"/>
                        <a:pt x="4761" y="704"/>
                        <a:pt x="4752" y="701"/>
                      </a:cubicBezTo>
                      <a:cubicBezTo>
                        <a:pt x="4684" y="698"/>
                        <a:pt x="4633" y="656"/>
                        <a:pt x="4568" y="650"/>
                      </a:cubicBezTo>
                      <a:cubicBezTo>
                        <a:pt x="4565" y="650"/>
                        <a:pt x="4558" y="650"/>
                        <a:pt x="4555" y="650"/>
                      </a:cubicBezTo>
                      <a:cubicBezTo>
                        <a:pt x="4497" y="650"/>
                        <a:pt x="4439" y="678"/>
                        <a:pt x="4401" y="724"/>
                      </a:cubicBezTo>
                      <a:cubicBezTo>
                        <a:pt x="4388" y="720"/>
                        <a:pt x="4352" y="714"/>
                        <a:pt x="4349" y="711"/>
                      </a:cubicBezTo>
                      <a:cubicBezTo>
                        <a:pt x="4326" y="707"/>
                        <a:pt x="4304" y="701"/>
                        <a:pt x="4285" y="694"/>
                      </a:cubicBezTo>
                      <a:cubicBezTo>
                        <a:pt x="4243" y="685"/>
                        <a:pt x="4201" y="672"/>
                        <a:pt x="4159" y="659"/>
                      </a:cubicBezTo>
                      <a:cubicBezTo>
                        <a:pt x="4078" y="630"/>
                        <a:pt x="3998" y="595"/>
                        <a:pt x="3917" y="563"/>
                      </a:cubicBezTo>
                      <a:cubicBezTo>
                        <a:pt x="3911" y="559"/>
                        <a:pt x="3901" y="556"/>
                        <a:pt x="3895" y="553"/>
                      </a:cubicBezTo>
                      <a:cubicBezTo>
                        <a:pt x="3776" y="501"/>
                        <a:pt x="3653" y="492"/>
                        <a:pt x="3525" y="495"/>
                      </a:cubicBezTo>
                      <a:cubicBezTo>
                        <a:pt x="3518" y="495"/>
                        <a:pt x="3512" y="495"/>
                        <a:pt x="3505" y="495"/>
                      </a:cubicBezTo>
                      <a:cubicBezTo>
                        <a:pt x="3547" y="453"/>
                        <a:pt x="3634" y="450"/>
                        <a:pt x="3686" y="450"/>
                      </a:cubicBezTo>
                      <a:cubicBezTo>
                        <a:pt x="3773" y="447"/>
                        <a:pt x="3860" y="457"/>
                        <a:pt x="3946" y="476"/>
                      </a:cubicBezTo>
                      <a:cubicBezTo>
                        <a:pt x="4030" y="492"/>
                        <a:pt x="4111" y="521"/>
                        <a:pt x="4194" y="546"/>
                      </a:cubicBezTo>
                      <a:lnTo>
                        <a:pt x="4198" y="546"/>
                      </a:lnTo>
                      <a:cubicBezTo>
                        <a:pt x="4214" y="553"/>
                        <a:pt x="4230" y="556"/>
                        <a:pt x="4246" y="559"/>
                      </a:cubicBezTo>
                      <a:cubicBezTo>
                        <a:pt x="4378" y="601"/>
                        <a:pt x="4520" y="630"/>
                        <a:pt x="4658" y="608"/>
                      </a:cubicBezTo>
                      <a:cubicBezTo>
                        <a:pt x="4665" y="637"/>
                        <a:pt x="4694" y="662"/>
                        <a:pt x="4729" y="659"/>
                      </a:cubicBezTo>
                      <a:lnTo>
                        <a:pt x="4729" y="659"/>
                      </a:lnTo>
                      <a:cubicBezTo>
                        <a:pt x="4732" y="659"/>
                        <a:pt x="4732" y="659"/>
                        <a:pt x="4732" y="659"/>
                      </a:cubicBezTo>
                      <a:moveTo>
                        <a:pt x="4587" y="521"/>
                      </a:moveTo>
                      <a:lnTo>
                        <a:pt x="4587" y="521"/>
                      </a:lnTo>
                      <a:cubicBezTo>
                        <a:pt x="4629" y="518"/>
                        <a:pt x="4649" y="495"/>
                        <a:pt x="4658" y="485"/>
                      </a:cubicBezTo>
                      <a:cubicBezTo>
                        <a:pt x="4678" y="476"/>
                        <a:pt x="4690" y="460"/>
                        <a:pt x="4700" y="444"/>
                      </a:cubicBezTo>
                      <a:cubicBezTo>
                        <a:pt x="4710" y="424"/>
                        <a:pt x="4713" y="405"/>
                        <a:pt x="4697" y="389"/>
                      </a:cubicBezTo>
                      <a:cubicBezTo>
                        <a:pt x="4678" y="369"/>
                        <a:pt x="4649" y="353"/>
                        <a:pt x="4662" y="321"/>
                      </a:cubicBezTo>
                      <a:cubicBezTo>
                        <a:pt x="4671" y="292"/>
                        <a:pt x="4713" y="279"/>
                        <a:pt x="4742" y="279"/>
                      </a:cubicBezTo>
                      <a:cubicBezTo>
                        <a:pt x="4765" y="279"/>
                        <a:pt x="4790" y="289"/>
                        <a:pt x="4813" y="302"/>
                      </a:cubicBezTo>
                      <a:cubicBezTo>
                        <a:pt x="4855" y="331"/>
                        <a:pt x="4893" y="382"/>
                        <a:pt x="4887" y="437"/>
                      </a:cubicBezTo>
                      <a:cubicBezTo>
                        <a:pt x="4884" y="460"/>
                        <a:pt x="4864" y="498"/>
                        <a:pt x="4839" y="498"/>
                      </a:cubicBezTo>
                      <a:cubicBezTo>
                        <a:pt x="4816" y="498"/>
                        <a:pt x="4797" y="482"/>
                        <a:pt x="4774" y="476"/>
                      </a:cubicBezTo>
                      <a:cubicBezTo>
                        <a:pt x="4771" y="476"/>
                        <a:pt x="4768" y="476"/>
                        <a:pt x="4765" y="476"/>
                      </a:cubicBezTo>
                      <a:cubicBezTo>
                        <a:pt x="4716" y="473"/>
                        <a:pt x="4674" y="518"/>
                        <a:pt x="4658" y="559"/>
                      </a:cubicBezTo>
                      <a:cubicBezTo>
                        <a:pt x="4658" y="563"/>
                        <a:pt x="4658" y="566"/>
                        <a:pt x="4658" y="566"/>
                      </a:cubicBezTo>
                      <a:cubicBezTo>
                        <a:pt x="4530" y="592"/>
                        <a:pt x="4401" y="566"/>
                        <a:pt x="4275" y="530"/>
                      </a:cubicBezTo>
                      <a:cubicBezTo>
                        <a:pt x="4246" y="524"/>
                        <a:pt x="4217" y="514"/>
                        <a:pt x="4188" y="505"/>
                      </a:cubicBezTo>
                      <a:cubicBezTo>
                        <a:pt x="4091" y="476"/>
                        <a:pt x="3995" y="444"/>
                        <a:pt x="3892" y="427"/>
                      </a:cubicBezTo>
                      <a:cubicBezTo>
                        <a:pt x="3805" y="414"/>
                        <a:pt x="3711" y="414"/>
                        <a:pt x="3624" y="427"/>
                      </a:cubicBezTo>
                      <a:cubicBezTo>
                        <a:pt x="3576" y="434"/>
                        <a:pt x="3521" y="447"/>
                        <a:pt x="3492" y="485"/>
                      </a:cubicBezTo>
                      <a:cubicBezTo>
                        <a:pt x="3489" y="489"/>
                        <a:pt x="3486" y="492"/>
                        <a:pt x="3483" y="495"/>
                      </a:cubicBezTo>
                      <a:cubicBezTo>
                        <a:pt x="3480" y="498"/>
                        <a:pt x="3476" y="498"/>
                        <a:pt x="3473" y="498"/>
                      </a:cubicBezTo>
                      <a:cubicBezTo>
                        <a:pt x="3444" y="501"/>
                        <a:pt x="3412" y="505"/>
                        <a:pt x="3380" y="508"/>
                      </a:cubicBezTo>
                      <a:cubicBezTo>
                        <a:pt x="3405" y="476"/>
                        <a:pt x="3434" y="447"/>
                        <a:pt x="3467" y="424"/>
                      </a:cubicBezTo>
                      <a:cubicBezTo>
                        <a:pt x="3505" y="398"/>
                        <a:pt x="3544" y="379"/>
                        <a:pt x="3589" y="363"/>
                      </a:cubicBezTo>
                      <a:cubicBezTo>
                        <a:pt x="3682" y="331"/>
                        <a:pt x="3782" y="328"/>
                        <a:pt x="3876" y="353"/>
                      </a:cubicBezTo>
                      <a:cubicBezTo>
                        <a:pt x="3950" y="376"/>
                        <a:pt x="4017" y="408"/>
                        <a:pt x="4088" y="434"/>
                      </a:cubicBezTo>
                      <a:cubicBezTo>
                        <a:pt x="4165" y="466"/>
                        <a:pt x="4246" y="482"/>
                        <a:pt x="4330" y="498"/>
                      </a:cubicBezTo>
                      <a:cubicBezTo>
                        <a:pt x="4414" y="511"/>
                        <a:pt x="4500" y="524"/>
                        <a:pt x="4587" y="521"/>
                      </a:cubicBezTo>
                      <a:moveTo>
                        <a:pt x="4204" y="1428"/>
                      </a:moveTo>
                      <a:lnTo>
                        <a:pt x="4204" y="1428"/>
                      </a:lnTo>
                      <a:cubicBezTo>
                        <a:pt x="4201" y="1428"/>
                        <a:pt x="4194" y="1428"/>
                        <a:pt x="4191" y="1428"/>
                      </a:cubicBezTo>
                      <a:cubicBezTo>
                        <a:pt x="4127" y="1434"/>
                        <a:pt x="4072" y="1476"/>
                        <a:pt x="4008" y="1479"/>
                      </a:cubicBezTo>
                      <a:cubicBezTo>
                        <a:pt x="3998" y="1479"/>
                        <a:pt x="3989" y="1483"/>
                        <a:pt x="3979" y="1483"/>
                      </a:cubicBezTo>
                      <a:cubicBezTo>
                        <a:pt x="3963" y="1479"/>
                        <a:pt x="3943" y="1479"/>
                        <a:pt x="3930" y="1473"/>
                      </a:cubicBezTo>
                      <a:cubicBezTo>
                        <a:pt x="3901" y="1460"/>
                        <a:pt x="3895" y="1421"/>
                        <a:pt x="3908" y="1395"/>
                      </a:cubicBezTo>
                      <a:cubicBezTo>
                        <a:pt x="3917" y="1383"/>
                        <a:pt x="3927" y="1376"/>
                        <a:pt x="3940" y="1376"/>
                      </a:cubicBezTo>
                      <a:cubicBezTo>
                        <a:pt x="3953" y="1376"/>
                        <a:pt x="3969" y="1383"/>
                        <a:pt x="3976" y="1399"/>
                      </a:cubicBezTo>
                      <a:cubicBezTo>
                        <a:pt x="3989" y="1421"/>
                        <a:pt x="4001" y="1434"/>
                        <a:pt x="4027" y="1437"/>
                      </a:cubicBezTo>
                      <a:lnTo>
                        <a:pt x="4027" y="1437"/>
                      </a:lnTo>
                      <a:lnTo>
                        <a:pt x="4027" y="1437"/>
                      </a:lnTo>
                      <a:cubicBezTo>
                        <a:pt x="4066" y="1441"/>
                        <a:pt x="4095" y="1415"/>
                        <a:pt x="4101" y="1386"/>
                      </a:cubicBezTo>
                      <a:cubicBezTo>
                        <a:pt x="4240" y="1408"/>
                        <a:pt x="4381" y="1379"/>
                        <a:pt x="4513" y="1338"/>
                      </a:cubicBezTo>
                      <a:cubicBezTo>
                        <a:pt x="4530" y="1334"/>
                        <a:pt x="4546" y="1328"/>
                        <a:pt x="4558" y="1325"/>
                      </a:cubicBezTo>
                      <a:cubicBezTo>
                        <a:pt x="4562" y="1325"/>
                        <a:pt x="4562" y="1325"/>
                        <a:pt x="4565" y="1322"/>
                      </a:cubicBezTo>
                      <a:cubicBezTo>
                        <a:pt x="4649" y="1299"/>
                        <a:pt x="4729" y="1270"/>
                        <a:pt x="4813" y="1254"/>
                      </a:cubicBezTo>
                      <a:cubicBezTo>
                        <a:pt x="4900" y="1234"/>
                        <a:pt x="4987" y="1225"/>
                        <a:pt x="5074" y="1228"/>
                      </a:cubicBezTo>
                      <a:cubicBezTo>
                        <a:pt x="5125" y="1228"/>
                        <a:pt x="5212" y="1231"/>
                        <a:pt x="5251" y="1273"/>
                      </a:cubicBezTo>
                      <a:cubicBezTo>
                        <a:pt x="5244" y="1273"/>
                        <a:pt x="5241" y="1273"/>
                        <a:pt x="5235" y="1273"/>
                      </a:cubicBezTo>
                      <a:cubicBezTo>
                        <a:pt x="5106" y="1270"/>
                        <a:pt x="4983" y="1279"/>
                        <a:pt x="4864" y="1331"/>
                      </a:cubicBezTo>
                      <a:cubicBezTo>
                        <a:pt x="4855" y="1334"/>
                        <a:pt x="4848" y="1338"/>
                        <a:pt x="4842" y="1341"/>
                      </a:cubicBezTo>
                      <a:cubicBezTo>
                        <a:pt x="4761" y="1373"/>
                        <a:pt x="4681" y="1408"/>
                        <a:pt x="4600" y="1437"/>
                      </a:cubicBezTo>
                      <a:cubicBezTo>
                        <a:pt x="4558" y="1450"/>
                        <a:pt x="4517" y="1463"/>
                        <a:pt x="4475" y="1473"/>
                      </a:cubicBezTo>
                      <a:cubicBezTo>
                        <a:pt x="4452" y="1479"/>
                        <a:pt x="4433" y="1486"/>
                        <a:pt x="4410" y="1489"/>
                      </a:cubicBezTo>
                      <a:cubicBezTo>
                        <a:pt x="4407" y="1489"/>
                        <a:pt x="4372" y="1499"/>
                        <a:pt x="4355" y="1502"/>
                      </a:cubicBezTo>
                      <a:cubicBezTo>
                        <a:pt x="4320" y="1457"/>
                        <a:pt x="4262" y="1424"/>
                        <a:pt x="4204" y="1428"/>
                      </a:cubicBezTo>
                      <a:moveTo>
                        <a:pt x="5135" y="1206"/>
                      </a:moveTo>
                      <a:lnTo>
                        <a:pt x="5135" y="1206"/>
                      </a:lnTo>
                      <a:cubicBezTo>
                        <a:pt x="5045" y="1193"/>
                        <a:pt x="4955" y="1193"/>
                        <a:pt x="4867" y="1206"/>
                      </a:cubicBezTo>
                      <a:cubicBezTo>
                        <a:pt x="4765" y="1222"/>
                        <a:pt x="4668" y="1254"/>
                        <a:pt x="4568" y="1283"/>
                      </a:cubicBezTo>
                      <a:cubicBezTo>
                        <a:pt x="4542" y="1292"/>
                        <a:pt x="4513" y="1302"/>
                        <a:pt x="4484" y="1309"/>
                      </a:cubicBezTo>
                      <a:cubicBezTo>
                        <a:pt x="4359" y="1344"/>
                        <a:pt x="4227" y="1370"/>
                        <a:pt x="4101" y="1344"/>
                      </a:cubicBezTo>
                      <a:cubicBezTo>
                        <a:pt x="4101" y="1341"/>
                        <a:pt x="4101" y="1341"/>
                        <a:pt x="4098" y="1338"/>
                      </a:cubicBezTo>
                      <a:cubicBezTo>
                        <a:pt x="4085" y="1296"/>
                        <a:pt x="4043" y="1251"/>
                        <a:pt x="3995" y="1254"/>
                      </a:cubicBezTo>
                      <a:cubicBezTo>
                        <a:pt x="3992" y="1254"/>
                        <a:pt x="3989" y="1254"/>
                        <a:pt x="3985" y="1254"/>
                      </a:cubicBezTo>
                      <a:cubicBezTo>
                        <a:pt x="3963" y="1257"/>
                        <a:pt x="3943" y="1276"/>
                        <a:pt x="3921" y="1276"/>
                      </a:cubicBezTo>
                      <a:cubicBezTo>
                        <a:pt x="3892" y="1276"/>
                        <a:pt x="3876" y="1238"/>
                        <a:pt x="3873" y="1215"/>
                      </a:cubicBezTo>
                      <a:cubicBezTo>
                        <a:pt x="3866" y="1161"/>
                        <a:pt x="3905" y="1109"/>
                        <a:pt x="3946" y="1080"/>
                      </a:cubicBezTo>
                      <a:cubicBezTo>
                        <a:pt x="3969" y="1067"/>
                        <a:pt x="3992" y="1058"/>
                        <a:pt x="4017" y="1058"/>
                      </a:cubicBezTo>
                      <a:cubicBezTo>
                        <a:pt x="4046" y="1058"/>
                        <a:pt x="4088" y="1070"/>
                        <a:pt x="4098" y="1099"/>
                      </a:cubicBezTo>
                      <a:cubicBezTo>
                        <a:pt x="4111" y="1131"/>
                        <a:pt x="4082" y="1148"/>
                        <a:pt x="4062" y="1167"/>
                      </a:cubicBezTo>
                      <a:cubicBezTo>
                        <a:pt x="4046" y="1180"/>
                        <a:pt x="4049" y="1202"/>
                        <a:pt x="4059" y="1222"/>
                      </a:cubicBezTo>
                      <a:cubicBezTo>
                        <a:pt x="4069" y="1238"/>
                        <a:pt x="4082" y="1251"/>
                        <a:pt x="4101" y="1260"/>
                      </a:cubicBezTo>
                      <a:cubicBezTo>
                        <a:pt x="4111" y="1273"/>
                        <a:pt x="4127" y="1296"/>
                        <a:pt x="4172" y="1296"/>
                      </a:cubicBezTo>
                      <a:cubicBezTo>
                        <a:pt x="4259" y="1302"/>
                        <a:pt x="4346" y="1289"/>
                        <a:pt x="4430" y="1273"/>
                      </a:cubicBezTo>
                      <a:cubicBezTo>
                        <a:pt x="4513" y="1260"/>
                        <a:pt x="4594" y="1241"/>
                        <a:pt x="4671" y="1212"/>
                      </a:cubicBezTo>
                      <a:cubicBezTo>
                        <a:pt x="4742" y="1183"/>
                        <a:pt x="4810" y="1154"/>
                        <a:pt x="4884" y="1131"/>
                      </a:cubicBezTo>
                      <a:cubicBezTo>
                        <a:pt x="4977" y="1106"/>
                        <a:pt x="5077" y="1109"/>
                        <a:pt x="5170" y="1141"/>
                      </a:cubicBezTo>
                      <a:cubicBezTo>
                        <a:pt x="5212" y="1154"/>
                        <a:pt x="5254" y="1177"/>
                        <a:pt x="5293" y="1202"/>
                      </a:cubicBezTo>
                      <a:cubicBezTo>
                        <a:pt x="5325" y="1225"/>
                        <a:pt x="5354" y="1254"/>
                        <a:pt x="5376" y="1286"/>
                      </a:cubicBezTo>
                      <a:cubicBezTo>
                        <a:pt x="5347" y="1283"/>
                        <a:pt x="5315" y="1279"/>
                        <a:pt x="5286" y="1276"/>
                      </a:cubicBezTo>
                      <a:cubicBezTo>
                        <a:pt x="5283" y="1276"/>
                        <a:pt x="5277" y="1273"/>
                        <a:pt x="5277" y="1273"/>
                      </a:cubicBezTo>
                      <a:cubicBezTo>
                        <a:pt x="5273" y="1270"/>
                        <a:pt x="5270" y="1267"/>
                        <a:pt x="5267" y="1263"/>
                      </a:cubicBezTo>
                      <a:cubicBezTo>
                        <a:pt x="5238" y="1225"/>
                        <a:pt x="5183" y="1212"/>
                        <a:pt x="5135" y="1206"/>
                      </a:cubicBezTo>
                      <a:moveTo>
                        <a:pt x="5235" y="1054"/>
                      </a:moveTo>
                      <a:lnTo>
                        <a:pt x="5235" y="1054"/>
                      </a:lnTo>
                      <a:cubicBezTo>
                        <a:pt x="5161" y="1012"/>
                        <a:pt x="5080" y="990"/>
                        <a:pt x="4996" y="990"/>
                      </a:cubicBezTo>
                      <a:cubicBezTo>
                        <a:pt x="4910" y="993"/>
                        <a:pt x="4822" y="1012"/>
                        <a:pt x="4735" y="1038"/>
                      </a:cubicBezTo>
                      <a:cubicBezTo>
                        <a:pt x="4645" y="1064"/>
                        <a:pt x="4555" y="1093"/>
                        <a:pt x="4465" y="1118"/>
                      </a:cubicBezTo>
                      <a:cubicBezTo>
                        <a:pt x="4494" y="1090"/>
                        <a:pt x="4526" y="1067"/>
                        <a:pt x="4558" y="1041"/>
                      </a:cubicBezTo>
                      <a:cubicBezTo>
                        <a:pt x="4565" y="1041"/>
                        <a:pt x="4568" y="1038"/>
                        <a:pt x="4571" y="1035"/>
                      </a:cubicBezTo>
                      <a:lnTo>
                        <a:pt x="4574" y="1032"/>
                      </a:lnTo>
                      <a:cubicBezTo>
                        <a:pt x="4742" y="917"/>
                        <a:pt x="4948" y="839"/>
                        <a:pt x="5132" y="852"/>
                      </a:cubicBezTo>
                      <a:cubicBezTo>
                        <a:pt x="5225" y="856"/>
                        <a:pt x="5315" y="885"/>
                        <a:pt x="5399" y="920"/>
                      </a:cubicBezTo>
                      <a:cubicBezTo>
                        <a:pt x="5386" y="936"/>
                        <a:pt x="5376" y="955"/>
                        <a:pt x="5367" y="974"/>
                      </a:cubicBezTo>
                      <a:cubicBezTo>
                        <a:pt x="5357" y="1003"/>
                        <a:pt x="5344" y="1038"/>
                        <a:pt x="5315" y="1058"/>
                      </a:cubicBezTo>
                      <a:cubicBezTo>
                        <a:pt x="5302" y="1067"/>
                        <a:pt x="5283" y="1070"/>
                        <a:pt x="5264" y="1070"/>
                      </a:cubicBezTo>
                      <a:cubicBezTo>
                        <a:pt x="5254" y="1064"/>
                        <a:pt x="5244" y="1058"/>
                        <a:pt x="5235" y="1054"/>
                      </a:cubicBezTo>
                      <a:moveTo>
                        <a:pt x="4942" y="788"/>
                      </a:moveTo>
                      <a:lnTo>
                        <a:pt x="4942" y="788"/>
                      </a:lnTo>
                      <a:cubicBezTo>
                        <a:pt x="4942" y="785"/>
                        <a:pt x="4942" y="785"/>
                        <a:pt x="4942" y="785"/>
                      </a:cubicBezTo>
                      <a:cubicBezTo>
                        <a:pt x="4964" y="753"/>
                        <a:pt x="4990" y="724"/>
                        <a:pt x="5019" y="698"/>
                      </a:cubicBezTo>
                      <a:cubicBezTo>
                        <a:pt x="5074" y="643"/>
                        <a:pt x="5138" y="598"/>
                        <a:pt x="5212" y="569"/>
                      </a:cubicBezTo>
                      <a:cubicBezTo>
                        <a:pt x="5290" y="537"/>
                        <a:pt x="5376" y="530"/>
                        <a:pt x="5460" y="530"/>
                      </a:cubicBezTo>
                      <a:lnTo>
                        <a:pt x="5463" y="530"/>
                      </a:lnTo>
                      <a:cubicBezTo>
                        <a:pt x="5386" y="543"/>
                        <a:pt x="5309" y="569"/>
                        <a:pt x="5238" y="598"/>
                      </a:cubicBezTo>
                      <a:cubicBezTo>
                        <a:pt x="5138" y="637"/>
                        <a:pt x="5051" y="717"/>
                        <a:pt x="4996" y="810"/>
                      </a:cubicBezTo>
                      <a:cubicBezTo>
                        <a:pt x="4993" y="814"/>
                        <a:pt x="4993" y="817"/>
                        <a:pt x="4990" y="820"/>
                      </a:cubicBezTo>
                      <a:cubicBezTo>
                        <a:pt x="4987" y="820"/>
                        <a:pt x="4983" y="823"/>
                        <a:pt x="4980" y="823"/>
                      </a:cubicBezTo>
                      <a:cubicBezTo>
                        <a:pt x="4958" y="827"/>
                        <a:pt x="4938" y="830"/>
                        <a:pt x="4916" y="833"/>
                      </a:cubicBezTo>
                      <a:cubicBezTo>
                        <a:pt x="4922" y="817"/>
                        <a:pt x="4932" y="801"/>
                        <a:pt x="4942" y="788"/>
                      </a:cubicBezTo>
                      <a:moveTo>
                        <a:pt x="6413" y="923"/>
                      </a:moveTo>
                      <a:lnTo>
                        <a:pt x="6413" y="923"/>
                      </a:lnTo>
                      <a:cubicBezTo>
                        <a:pt x="6433" y="923"/>
                        <a:pt x="6458" y="910"/>
                        <a:pt x="6468" y="891"/>
                      </a:cubicBezTo>
                      <a:cubicBezTo>
                        <a:pt x="6475" y="872"/>
                        <a:pt x="6468" y="852"/>
                        <a:pt x="6465" y="833"/>
                      </a:cubicBezTo>
                      <a:cubicBezTo>
                        <a:pt x="6458" y="810"/>
                        <a:pt x="6455" y="791"/>
                        <a:pt x="6484" y="778"/>
                      </a:cubicBezTo>
                      <a:cubicBezTo>
                        <a:pt x="6491" y="778"/>
                        <a:pt x="6497" y="775"/>
                        <a:pt x="6504" y="775"/>
                      </a:cubicBezTo>
                      <a:cubicBezTo>
                        <a:pt x="6523" y="778"/>
                        <a:pt x="6545" y="788"/>
                        <a:pt x="6561" y="804"/>
                      </a:cubicBezTo>
                      <a:cubicBezTo>
                        <a:pt x="6581" y="820"/>
                        <a:pt x="6597" y="846"/>
                        <a:pt x="6594" y="875"/>
                      </a:cubicBezTo>
                      <a:cubicBezTo>
                        <a:pt x="6594" y="901"/>
                        <a:pt x="6574" y="917"/>
                        <a:pt x="6558" y="933"/>
                      </a:cubicBezTo>
                      <a:cubicBezTo>
                        <a:pt x="6555" y="936"/>
                        <a:pt x="6552" y="939"/>
                        <a:pt x="6549" y="943"/>
                      </a:cubicBezTo>
                      <a:cubicBezTo>
                        <a:pt x="6539" y="952"/>
                        <a:pt x="6526" y="967"/>
                        <a:pt x="6507" y="983"/>
                      </a:cubicBezTo>
                      <a:cubicBezTo>
                        <a:pt x="6497" y="990"/>
                        <a:pt x="6491" y="996"/>
                        <a:pt x="6478" y="1006"/>
                      </a:cubicBezTo>
                      <a:cubicBezTo>
                        <a:pt x="6478" y="1003"/>
                        <a:pt x="6475" y="1003"/>
                        <a:pt x="6471" y="1003"/>
                      </a:cubicBezTo>
                      <a:cubicBezTo>
                        <a:pt x="6323" y="939"/>
                        <a:pt x="6188" y="843"/>
                        <a:pt x="6040" y="778"/>
                      </a:cubicBezTo>
                      <a:cubicBezTo>
                        <a:pt x="5898" y="714"/>
                        <a:pt x="5744" y="682"/>
                        <a:pt x="5589" y="707"/>
                      </a:cubicBezTo>
                      <a:cubicBezTo>
                        <a:pt x="5547" y="714"/>
                        <a:pt x="5505" y="724"/>
                        <a:pt x="5467" y="737"/>
                      </a:cubicBezTo>
                      <a:cubicBezTo>
                        <a:pt x="5428" y="750"/>
                        <a:pt x="5396" y="772"/>
                        <a:pt x="5360" y="798"/>
                      </a:cubicBezTo>
                      <a:cubicBezTo>
                        <a:pt x="5351" y="804"/>
                        <a:pt x="5344" y="810"/>
                        <a:pt x="5335" y="817"/>
                      </a:cubicBezTo>
                      <a:cubicBezTo>
                        <a:pt x="5322" y="827"/>
                        <a:pt x="5309" y="833"/>
                        <a:pt x="5293" y="843"/>
                      </a:cubicBezTo>
                      <a:cubicBezTo>
                        <a:pt x="5280" y="839"/>
                        <a:pt x="5264" y="833"/>
                        <a:pt x="5247" y="830"/>
                      </a:cubicBezTo>
                      <a:cubicBezTo>
                        <a:pt x="5219" y="823"/>
                        <a:pt x="5190" y="820"/>
                        <a:pt x="5164" y="817"/>
                      </a:cubicBezTo>
                      <a:cubicBezTo>
                        <a:pt x="5247" y="753"/>
                        <a:pt x="5335" y="685"/>
                        <a:pt x="5441" y="650"/>
                      </a:cubicBezTo>
                      <a:cubicBezTo>
                        <a:pt x="5554" y="611"/>
                        <a:pt x="5679" y="621"/>
                        <a:pt x="5792" y="643"/>
                      </a:cubicBezTo>
                      <a:cubicBezTo>
                        <a:pt x="5908" y="666"/>
                        <a:pt x="6014" y="711"/>
                        <a:pt x="6117" y="766"/>
                      </a:cubicBezTo>
                      <a:cubicBezTo>
                        <a:pt x="6191" y="807"/>
                        <a:pt x="6256" y="862"/>
                        <a:pt x="6330" y="901"/>
                      </a:cubicBezTo>
                      <a:cubicBezTo>
                        <a:pt x="6352" y="917"/>
                        <a:pt x="6378" y="926"/>
                        <a:pt x="6401" y="926"/>
                      </a:cubicBezTo>
                      <a:cubicBezTo>
                        <a:pt x="6407" y="926"/>
                        <a:pt x="6410" y="926"/>
                        <a:pt x="6413" y="923"/>
                      </a:cubicBezTo>
                      <a:moveTo>
                        <a:pt x="6291" y="830"/>
                      </a:moveTo>
                      <a:lnTo>
                        <a:pt x="6291" y="830"/>
                      </a:lnTo>
                      <a:cubicBezTo>
                        <a:pt x="6249" y="801"/>
                        <a:pt x="6217" y="778"/>
                        <a:pt x="6172" y="753"/>
                      </a:cubicBezTo>
                      <a:cubicBezTo>
                        <a:pt x="6092" y="707"/>
                        <a:pt x="6004" y="666"/>
                        <a:pt x="5917" y="640"/>
                      </a:cubicBezTo>
                      <a:cubicBezTo>
                        <a:pt x="5753" y="588"/>
                        <a:pt x="5576" y="566"/>
                        <a:pt x="5412" y="627"/>
                      </a:cubicBezTo>
                      <a:cubicBezTo>
                        <a:pt x="5405" y="630"/>
                        <a:pt x="5402" y="634"/>
                        <a:pt x="5396" y="637"/>
                      </a:cubicBezTo>
                      <a:cubicBezTo>
                        <a:pt x="5306" y="672"/>
                        <a:pt x="5225" y="730"/>
                        <a:pt x="5154" y="801"/>
                      </a:cubicBezTo>
                      <a:cubicBezTo>
                        <a:pt x="5151" y="804"/>
                        <a:pt x="5148" y="807"/>
                        <a:pt x="5141" y="810"/>
                      </a:cubicBezTo>
                      <a:cubicBezTo>
                        <a:pt x="5135" y="814"/>
                        <a:pt x="5132" y="814"/>
                        <a:pt x="5125" y="814"/>
                      </a:cubicBezTo>
                      <a:cubicBezTo>
                        <a:pt x="5090" y="814"/>
                        <a:pt x="5054" y="817"/>
                        <a:pt x="5019" y="817"/>
                      </a:cubicBezTo>
                      <a:cubicBezTo>
                        <a:pt x="5083" y="704"/>
                        <a:pt x="5206" y="637"/>
                        <a:pt x="5331" y="595"/>
                      </a:cubicBezTo>
                      <a:cubicBezTo>
                        <a:pt x="5483" y="546"/>
                        <a:pt x="5650" y="534"/>
                        <a:pt x="5801" y="585"/>
                      </a:cubicBezTo>
                      <a:cubicBezTo>
                        <a:pt x="5866" y="605"/>
                        <a:pt x="6098" y="701"/>
                        <a:pt x="6156" y="717"/>
                      </a:cubicBezTo>
                      <a:cubicBezTo>
                        <a:pt x="6165" y="720"/>
                        <a:pt x="6269" y="743"/>
                        <a:pt x="6307" y="753"/>
                      </a:cubicBezTo>
                      <a:cubicBezTo>
                        <a:pt x="6294" y="775"/>
                        <a:pt x="6288" y="801"/>
                        <a:pt x="6291" y="830"/>
                      </a:cubicBezTo>
                      <a:moveTo>
                        <a:pt x="6655" y="659"/>
                      </a:moveTo>
                      <a:lnTo>
                        <a:pt x="6655" y="659"/>
                      </a:lnTo>
                      <a:cubicBezTo>
                        <a:pt x="6681" y="659"/>
                        <a:pt x="6694" y="643"/>
                        <a:pt x="6703" y="621"/>
                      </a:cubicBezTo>
                      <a:cubicBezTo>
                        <a:pt x="6713" y="605"/>
                        <a:pt x="6726" y="598"/>
                        <a:pt x="6742" y="598"/>
                      </a:cubicBezTo>
                      <a:cubicBezTo>
                        <a:pt x="6755" y="598"/>
                        <a:pt x="6765" y="605"/>
                        <a:pt x="6771" y="617"/>
                      </a:cubicBezTo>
                      <a:cubicBezTo>
                        <a:pt x="6787" y="643"/>
                        <a:pt x="6781" y="682"/>
                        <a:pt x="6752" y="694"/>
                      </a:cubicBezTo>
                      <a:cubicBezTo>
                        <a:pt x="6736" y="701"/>
                        <a:pt x="6719" y="704"/>
                        <a:pt x="6703" y="704"/>
                      </a:cubicBezTo>
                      <a:cubicBezTo>
                        <a:pt x="6694" y="704"/>
                        <a:pt x="6684" y="704"/>
                        <a:pt x="6674" y="701"/>
                      </a:cubicBezTo>
                      <a:cubicBezTo>
                        <a:pt x="6607" y="698"/>
                        <a:pt x="6555" y="656"/>
                        <a:pt x="6491" y="650"/>
                      </a:cubicBezTo>
                      <a:cubicBezTo>
                        <a:pt x="6488" y="650"/>
                        <a:pt x="6481" y="650"/>
                        <a:pt x="6478" y="650"/>
                      </a:cubicBezTo>
                      <a:cubicBezTo>
                        <a:pt x="6420" y="650"/>
                        <a:pt x="6362" y="678"/>
                        <a:pt x="6323" y="724"/>
                      </a:cubicBezTo>
                      <a:cubicBezTo>
                        <a:pt x="6310" y="720"/>
                        <a:pt x="6275" y="714"/>
                        <a:pt x="6272" y="711"/>
                      </a:cubicBezTo>
                      <a:cubicBezTo>
                        <a:pt x="6249" y="707"/>
                        <a:pt x="6230" y="701"/>
                        <a:pt x="6207" y="694"/>
                      </a:cubicBezTo>
                      <a:cubicBezTo>
                        <a:pt x="6165" y="685"/>
                        <a:pt x="6124" y="672"/>
                        <a:pt x="6082" y="659"/>
                      </a:cubicBezTo>
                      <a:cubicBezTo>
                        <a:pt x="6001" y="630"/>
                        <a:pt x="5921" y="595"/>
                        <a:pt x="5840" y="563"/>
                      </a:cubicBezTo>
                      <a:cubicBezTo>
                        <a:pt x="5834" y="559"/>
                        <a:pt x="5824" y="556"/>
                        <a:pt x="5818" y="553"/>
                      </a:cubicBezTo>
                      <a:cubicBezTo>
                        <a:pt x="5699" y="501"/>
                        <a:pt x="5576" y="492"/>
                        <a:pt x="5447" y="495"/>
                      </a:cubicBezTo>
                      <a:cubicBezTo>
                        <a:pt x="5441" y="495"/>
                        <a:pt x="5435" y="495"/>
                        <a:pt x="5428" y="495"/>
                      </a:cubicBezTo>
                      <a:cubicBezTo>
                        <a:pt x="5470" y="453"/>
                        <a:pt x="5557" y="450"/>
                        <a:pt x="5608" y="450"/>
                      </a:cubicBezTo>
                      <a:cubicBezTo>
                        <a:pt x="5695" y="447"/>
                        <a:pt x="5782" y="457"/>
                        <a:pt x="5869" y="476"/>
                      </a:cubicBezTo>
                      <a:cubicBezTo>
                        <a:pt x="5953" y="492"/>
                        <a:pt x="6033" y="521"/>
                        <a:pt x="6117" y="546"/>
                      </a:cubicBezTo>
                      <a:lnTo>
                        <a:pt x="6120" y="546"/>
                      </a:lnTo>
                      <a:cubicBezTo>
                        <a:pt x="6136" y="553"/>
                        <a:pt x="6153" y="556"/>
                        <a:pt x="6169" y="559"/>
                      </a:cubicBezTo>
                      <a:cubicBezTo>
                        <a:pt x="6301" y="601"/>
                        <a:pt x="6442" y="630"/>
                        <a:pt x="6581" y="608"/>
                      </a:cubicBezTo>
                      <a:cubicBezTo>
                        <a:pt x="6587" y="637"/>
                        <a:pt x="6616" y="662"/>
                        <a:pt x="6652" y="659"/>
                      </a:cubicBezTo>
                      <a:lnTo>
                        <a:pt x="6652" y="659"/>
                      </a:lnTo>
                      <a:cubicBezTo>
                        <a:pt x="6655" y="659"/>
                        <a:pt x="6655" y="659"/>
                        <a:pt x="6655" y="659"/>
                      </a:cubicBezTo>
                      <a:moveTo>
                        <a:pt x="6510" y="521"/>
                      </a:moveTo>
                      <a:lnTo>
                        <a:pt x="6510" y="521"/>
                      </a:lnTo>
                      <a:cubicBezTo>
                        <a:pt x="6552" y="518"/>
                        <a:pt x="6571" y="495"/>
                        <a:pt x="6581" y="485"/>
                      </a:cubicBezTo>
                      <a:cubicBezTo>
                        <a:pt x="6600" y="476"/>
                        <a:pt x="6613" y="460"/>
                        <a:pt x="6623" y="444"/>
                      </a:cubicBezTo>
                      <a:cubicBezTo>
                        <a:pt x="6633" y="424"/>
                        <a:pt x="6636" y="405"/>
                        <a:pt x="6620" y="389"/>
                      </a:cubicBezTo>
                      <a:cubicBezTo>
                        <a:pt x="6600" y="369"/>
                        <a:pt x="6571" y="353"/>
                        <a:pt x="6584" y="321"/>
                      </a:cubicBezTo>
                      <a:cubicBezTo>
                        <a:pt x="6594" y="292"/>
                        <a:pt x="6636" y="279"/>
                        <a:pt x="6665" y="279"/>
                      </a:cubicBezTo>
                      <a:cubicBezTo>
                        <a:pt x="6687" y="279"/>
                        <a:pt x="6713" y="289"/>
                        <a:pt x="6736" y="302"/>
                      </a:cubicBezTo>
                      <a:cubicBezTo>
                        <a:pt x="6777" y="331"/>
                        <a:pt x="6816" y="382"/>
                        <a:pt x="6810" y="437"/>
                      </a:cubicBezTo>
                      <a:cubicBezTo>
                        <a:pt x="6806" y="460"/>
                        <a:pt x="6787" y="498"/>
                        <a:pt x="6761" y="498"/>
                      </a:cubicBezTo>
                      <a:cubicBezTo>
                        <a:pt x="6739" y="498"/>
                        <a:pt x="6719" y="482"/>
                        <a:pt x="6697" y="476"/>
                      </a:cubicBezTo>
                      <a:cubicBezTo>
                        <a:pt x="6694" y="476"/>
                        <a:pt x="6690" y="476"/>
                        <a:pt x="6687" y="476"/>
                      </a:cubicBezTo>
                      <a:cubicBezTo>
                        <a:pt x="6639" y="473"/>
                        <a:pt x="6597" y="518"/>
                        <a:pt x="6581" y="559"/>
                      </a:cubicBezTo>
                      <a:cubicBezTo>
                        <a:pt x="6581" y="563"/>
                        <a:pt x="6581" y="566"/>
                        <a:pt x="6581" y="566"/>
                      </a:cubicBezTo>
                      <a:cubicBezTo>
                        <a:pt x="6452" y="592"/>
                        <a:pt x="6323" y="566"/>
                        <a:pt x="6198" y="530"/>
                      </a:cubicBezTo>
                      <a:cubicBezTo>
                        <a:pt x="6169" y="524"/>
                        <a:pt x="6140" y="514"/>
                        <a:pt x="6111" y="505"/>
                      </a:cubicBezTo>
                      <a:cubicBezTo>
                        <a:pt x="6014" y="476"/>
                        <a:pt x="5917" y="444"/>
                        <a:pt x="5814" y="427"/>
                      </a:cubicBezTo>
                      <a:cubicBezTo>
                        <a:pt x="5728" y="414"/>
                        <a:pt x="5634" y="414"/>
                        <a:pt x="5547" y="427"/>
                      </a:cubicBezTo>
                      <a:cubicBezTo>
                        <a:pt x="5499" y="434"/>
                        <a:pt x="5444" y="447"/>
                        <a:pt x="5415" y="485"/>
                      </a:cubicBezTo>
                      <a:cubicBezTo>
                        <a:pt x="5412" y="489"/>
                        <a:pt x="5409" y="492"/>
                        <a:pt x="5405" y="495"/>
                      </a:cubicBezTo>
                      <a:cubicBezTo>
                        <a:pt x="5402" y="498"/>
                        <a:pt x="5399" y="498"/>
                        <a:pt x="5396" y="498"/>
                      </a:cubicBezTo>
                      <a:cubicBezTo>
                        <a:pt x="5367" y="501"/>
                        <a:pt x="5335" y="505"/>
                        <a:pt x="5302" y="508"/>
                      </a:cubicBezTo>
                      <a:cubicBezTo>
                        <a:pt x="5328" y="476"/>
                        <a:pt x="5357" y="447"/>
                        <a:pt x="5389" y="424"/>
                      </a:cubicBezTo>
                      <a:cubicBezTo>
                        <a:pt x="5428" y="398"/>
                        <a:pt x="5467" y="379"/>
                        <a:pt x="5512" y="363"/>
                      </a:cubicBezTo>
                      <a:cubicBezTo>
                        <a:pt x="5605" y="331"/>
                        <a:pt x="5705" y="328"/>
                        <a:pt x="5798" y="353"/>
                      </a:cubicBezTo>
                      <a:cubicBezTo>
                        <a:pt x="5872" y="376"/>
                        <a:pt x="5940" y="408"/>
                        <a:pt x="6011" y="434"/>
                      </a:cubicBezTo>
                      <a:cubicBezTo>
                        <a:pt x="6088" y="466"/>
                        <a:pt x="6169" y="482"/>
                        <a:pt x="6252" y="498"/>
                      </a:cubicBezTo>
                      <a:cubicBezTo>
                        <a:pt x="6336" y="511"/>
                        <a:pt x="6423" y="524"/>
                        <a:pt x="6510" y="521"/>
                      </a:cubicBezTo>
                      <a:moveTo>
                        <a:pt x="6127" y="1428"/>
                      </a:moveTo>
                      <a:lnTo>
                        <a:pt x="6127" y="1428"/>
                      </a:lnTo>
                      <a:cubicBezTo>
                        <a:pt x="6124" y="1428"/>
                        <a:pt x="6117" y="1428"/>
                        <a:pt x="6114" y="1428"/>
                      </a:cubicBezTo>
                      <a:cubicBezTo>
                        <a:pt x="6049" y="1434"/>
                        <a:pt x="5995" y="1476"/>
                        <a:pt x="5930" y="1479"/>
                      </a:cubicBezTo>
                      <a:cubicBezTo>
                        <a:pt x="5921" y="1479"/>
                        <a:pt x="5911" y="1483"/>
                        <a:pt x="5901" y="1483"/>
                      </a:cubicBezTo>
                      <a:cubicBezTo>
                        <a:pt x="5885" y="1479"/>
                        <a:pt x="5866" y="1479"/>
                        <a:pt x="5853" y="1473"/>
                      </a:cubicBezTo>
                      <a:cubicBezTo>
                        <a:pt x="5824" y="1460"/>
                        <a:pt x="5818" y="1421"/>
                        <a:pt x="5831" y="1395"/>
                      </a:cubicBezTo>
                      <a:cubicBezTo>
                        <a:pt x="5840" y="1383"/>
                        <a:pt x="5850" y="1376"/>
                        <a:pt x="5863" y="1376"/>
                      </a:cubicBezTo>
                      <a:cubicBezTo>
                        <a:pt x="5876" y="1376"/>
                        <a:pt x="5892" y="1383"/>
                        <a:pt x="5898" y="1399"/>
                      </a:cubicBezTo>
                      <a:cubicBezTo>
                        <a:pt x="5911" y="1421"/>
                        <a:pt x="5924" y="1434"/>
                        <a:pt x="5950" y="1437"/>
                      </a:cubicBezTo>
                      <a:lnTo>
                        <a:pt x="5950" y="1437"/>
                      </a:lnTo>
                      <a:lnTo>
                        <a:pt x="5950" y="1437"/>
                      </a:lnTo>
                      <a:cubicBezTo>
                        <a:pt x="5988" y="1441"/>
                        <a:pt x="6017" y="1415"/>
                        <a:pt x="6024" y="1386"/>
                      </a:cubicBezTo>
                      <a:cubicBezTo>
                        <a:pt x="6162" y="1408"/>
                        <a:pt x="6304" y="1379"/>
                        <a:pt x="6436" y="1338"/>
                      </a:cubicBezTo>
                      <a:cubicBezTo>
                        <a:pt x="6452" y="1334"/>
                        <a:pt x="6468" y="1328"/>
                        <a:pt x="6481" y="1325"/>
                      </a:cubicBezTo>
                      <a:cubicBezTo>
                        <a:pt x="6484" y="1325"/>
                        <a:pt x="6484" y="1325"/>
                        <a:pt x="6488" y="1322"/>
                      </a:cubicBezTo>
                      <a:cubicBezTo>
                        <a:pt x="6571" y="1299"/>
                        <a:pt x="6652" y="1270"/>
                        <a:pt x="6736" y="1254"/>
                      </a:cubicBezTo>
                      <a:cubicBezTo>
                        <a:pt x="6822" y="1234"/>
                        <a:pt x="6909" y="1225"/>
                        <a:pt x="6996" y="1228"/>
                      </a:cubicBezTo>
                      <a:cubicBezTo>
                        <a:pt x="7048" y="1228"/>
                        <a:pt x="7135" y="1231"/>
                        <a:pt x="7174" y="1273"/>
                      </a:cubicBezTo>
                      <a:cubicBezTo>
                        <a:pt x="7167" y="1273"/>
                        <a:pt x="7164" y="1273"/>
                        <a:pt x="7158" y="1273"/>
                      </a:cubicBezTo>
                      <a:cubicBezTo>
                        <a:pt x="7029" y="1270"/>
                        <a:pt x="6906" y="1279"/>
                        <a:pt x="6787" y="1331"/>
                      </a:cubicBezTo>
                      <a:cubicBezTo>
                        <a:pt x="6777" y="1334"/>
                        <a:pt x="6771" y="1338"/>
                        <a:pt x="6765" y="1341"/>
                      </a:cubicBezTo>
                      <a:cubicBezTo>
                        <a:pt x="6684" y="1373"/>
                        <a:pt x="6603" y="1408"/>
                        <a:pt x="6523" y="1437"/>
                      </a:cubicBezTo>
                      <a:cubicBezTo>
                        <a:pt x="6481" y="1450"/>
                        <a:pt x="6439" y="1463"/>
                        <a:pt x="6397" y="1473"/>
                      </a:cubicBezTo>
                      <a:cubicBezTo>
                        <a:pt x="6375" y="1479"/>
                        <a:pt x="6356" y="1486"/>
                        <a:pt x="6333" y="1489"/>
                      </a:cubicBezTo>
                      <a:cubicBezTo>
                        <a:pt x="6330" y="1489"/>
                        <a:pt x="6294" y="1499"/>
                        <a:pt x="6278" y="1502"/>
                      </a:cubicBezTo>
                      <a:cubicBezTo>
                        <a:pt x="6243" y="1457"/>
                        <a:pt x="6185" y="1424"/>
                        <a:pt x="6127" y="1428"/>
                      </a:cubicBezTo>
                      <a:moveTo>
                        <a:pt x="7058" y="1206"/>
                      </a:moveTo>
                      <a:lnTo>
                        <a:pt x="7058" y="1206"/>
                      </a:lnTo>
                      <a:cubicBezTo>
                        <a:pt x="6967" y="1193"/>
                        <a:pt x="6877" y="1193"/>
                        <a:pt x="6790" y="1206"/>
                      </a:cubicBezTo>
                      <a:cubicBezTo>
                        <a:pt x="6687" y="1222"/>
                        <a:pt x="6591" y="1254"/>
                        <a:pt x="6491" y="1283"/>
                      </a:cubicBezTo>
                      <a:cubicBezTo>
                        <a:pt x="6465" y="1292"/>
                        <a:pt x="6436" y="1302"/>
                        <a:pt x="6407" y="1309"/>
                      </a:cubicBezTo>
                      <a:cubicBezTo>
                        <a:pt x="6281" y="1344"/>
                        <a:pt x="6153" y="1370"/>
                        <a:pt x="6024" y="1344"/>
                      </a:cubicBezTo>
                      <a:cubicBezTo>
                        <a:pt x="6024" y="1341"/>
                        <a:pt x="6024" y="1341"/>
                        <a:pt x="6020" y="1338"/>
                      </a:cubicBezTo>
                      <a:cubicBezTo>
                        <a:pt x="6008" y="1296"/>
                        <a:pt x="5966" y="1251"/>
                        <a:pt x="5917" y="1254"/>
                      </a:cubicBezTo>
                      <a:cubicBezTo>
                        <a:pt x="5914" y="1254"/>
                        <a:pt x="5911" y="1254"/>
                        <a:pt x="5908" y="1254"/>
                      </a:cubicBezTo>
                      <a:cubicBezTo>
                        <a:pt x="5885" y="1257"/>
                        <a:pt x="5866" y="1276"/>
                        <a:pt x="5844" y="1276"/>
                      </a:cubicBezTo>
                      <a:cubicBezTo>
                        <a:pt x="5814" y="1276"/>
                        <a:pt x="5798" y="1238"/>
                        <a:pt x="5795" y="1215"/>
                      </a:cubicBezTo>
                      <a:cubicBezTo>
                        <a:pt x="5789" y="1161"/>
                        <a:pt x="5827" y="1109"/>
                        <a:pt x="5869" y="1080"/>
                      </a:cubicBezTo>
                      <a:cubicBezTo>
                        <a:pt x="5892" y="1067"/>
                        <a:pt x="5914" y="1058"/>
                        <a:pt x="5940" y="1058"/>
                      </a:cubicBezTo>
                      <a:cubicBezTo>
                        <a:pt x="5969" y="1058"/>
                        <a:pt x="6011" y="1070"/>
                        <a:pt x="6020" y="1099"/>
                      </a:cubicBezTo>
                      <a:cubicBezTo>
                        <a:pt x="6033" y="1131"/>
                        <a:pt x="6004" y="1148"/>
                        <a:pt x="5985" y="1167"/>
                      </a:cubicBezTo>
                      <a:cubicBezTo>
                        <a:pt x="5969" y="1180"/>
                        <a:pt x="5972" y="1202"/>
                        <a:pt x="5982" y="1222"/>
                      </a:cubicBezTo>
                      <a:cubicBezTo>
                        <a:pt x="5992" y="1238"/>
                        <a:pt x="6004" y="1251"/>
                        <a:pt x="6024" y="1260"/>
                      </a:cubicBezTo>
                      <a:cubicBezTo>
                        <a:pt x="6033" y="1273"/>
                        <a:pt x="6049" y="1296"/>
                        <a:pt x="6095" y="1296"/>
                      </a:cubicBezTo>
                      <a:cubicBezTo>
                        <a:pt x="6181" y="1302"/>
                        <a:pt x="6269" y="1289"/>
                        <a:pt x="6352" y="1273"/>
                      </a:cubicBezTo>
                      <a:cubicBezTo>
                        <a:pt x="6436" y="1260"/>
                        <a:pt x="6517" y="1241"/>
                        <a:pt x="6594" y="1212"/>
                      </a:cubicBezTo>
                      <a:cubicBezTo>
                        <a:pt x="6665" y="1183"/>
                        <a:pt x="6732" y="1154"/>
                        <a:pt x="6806" y="1131"/>
                      </a:cubicBezTo>
                      <a:cubicBezTo>
                        <a:pt x="6900" y="1106"/>
                        <a:pt x="7000" y="1109"/>
                        <a:pt x="7093" y="1141"/>
                      </a:cubicBezTo>
                      <a:cubicBezTo>
                        <a:pt x="7135" y="1154"/>
                        <a:pt x="7177" y="1177"/>
                        <a:pt x="7215" y="1202"/>
                      </a:cubicBezTo>
                      <a:cubicBezTo>
                        <a:pt x="7248" y="1225"/>
                        <a:pt x="7277" y="1254"/>
                        <a:pt x="7299" y="1286"/>
                      </a:cubicBezTo>
                      <a:cubicBezTo>
                        <a:pt x="7270" y="1283"/>
                        <a:pt x="7238" y="1279"/>
                        <a:pt x="7209" y="1276"/>
                      </a:cubicBezTo>
                      <a:cubicBezTo>
                        <a:pt x="7206" y="1276"/>
                        <a:pt x="7202" y="1273"/>
                        <a:pt x="7199" y="1273"/>
                      </a:cubicBezTo>
                      <a:cubicBezTo>
                        <a:pt x="7196" y="1270"/>
                        <a:pt x="7193" y="1267"/>
                        <a:pt x="7190" y="1263"/>
                      </a:cubicBezTo>
                      <a:cubicBezTo>
                        <a:pt x="7161" y="1225"/>
                        <a:pt x="7106" y="1212"/>
                        <a:pt x="7058" y="1206"/>
                      </a:cubicBezTo>
                      <a:moveTo>
                        <a:pt x="7158" y="1054"/>
                      </a:moveTo>
                      <a:lnTo>
                        <a:pt x="7158" y="1054"/>
                      </a:lnTo>
                      <a:cubicBezTo>
                        <a:pt x="7083" y="1012"/>
                        <a:pt x="7003" y="990"/>
                        <a:pt x="6919" y="990"/>
                      </a:cubicBezTo>
                      <a:cubicBezTo>
                        <a:pt x="6832" y="993"/>
                        <a:pt x="6745" y="1012"/>
                        <a:pt x="6658" y="1038"/>
                      </a:cubicBezTo>
                      <a:cubicBezTo>
                        <a:pt x="6568" y="1064"/>
                        <a:pt x="6478" y="1093"/>
                        <a:pt x="6388" y="1118"/>
                      </a:cubicBezTo>
                      <a:cubicBezTo>
                        <a:pt x="6417" y="1090"/>
                        <a:pt x="6449" y="1067"/>
                        <a:pt x="6481" y="1041"/>
                      </a:cubicBezTo>
                      <a:cubicBezTo>
                        <a:pt x="6488" y="1041"/>
                        <a:pt x="6491" y="1038"/>
                        <a:pt x="6494" y="1035"/>
                      </a:cubicBezTo>
                      <a:lnTo>
                        <a:pt x="6497" y="1032"/>
                      </a:lnTo>
                      <a:cubicBezTo>
                        <a:pt x="6665" y="917"/>
                        <a:pt x="6871" y="839"/>
                        <a:pt x="7054" y="852"/>
                      </a:cubicBezTo>
                      <a:cubicBezTo>
                        <a:pt x="7148" y="856"/>
                        <a:pt x="7238" y="885"/>
                        <a:pt x="7322" y="920"/>
                      </a:cubicBezTo>
                      <a:cubicBezTo>
                        <a:pt x="7309" y="936"/>
                        <a:pt x="7299" y="955"/>
                        <a:pt x="7290" y="974"/>
                      </a:cubicBezTo>
                      <a:cubicBezTo>
                        <a:pt x="7280" y="1003"/>
                        <a:pt x="7267" y="1038"/>
                        <a:pt x="7238" y="1058"/>
                      </a:cubicBezTo>
                      <a:cubicBezTo>
                        <a:pt x="7225" y="1067"/>
                        <a:pt x="7206" y="1070"/>
                        <a:pt x="7186" y="1070"/>
                      </a:cubicBezTo>
                      <a:cubicBezTo>
                        <a:pt x="7177" y="1064"/>
                        <a:pt x="7167" y="1058"/>
                        <a:pt x="7158" y="1054"/>
                      </a:cubicBezTo>
                      <a:moveTo>
                        <a:pt x="6864" y="788"/>
                      </a:moveTo>
                      <a:lnTo>
                        <a:pt x="6864" y="788"/>
                      </a:lnTo>
                      <a:cubicBezTo>
                        <a:pt x="6864" y="785"/>
                        <a:pt x="6864" y="785"/>
                        <a:pt x="6864" y="785"/>
                      </a:cubicBezTo>
                      <a:cubicBezTo>
                        <a:pt x="6887" y="753"/>
                        <a:pt x="6913" y="724"/>
                        <a:pt x="6942" y="698"/>
                      </a:cubicBezTo>
                      <a:cubicBezTo>
                        <a:pt x="6996" y="643"/>
                        <a:pt x="7061" y="598"/>
                        <a:pt x="7135" y="569"/>
                      </a:cubicBezTo>
                      <a:cubicBezTo>
                        <a:pt x="7212" y="537"/>
                        <a:pt x="7299" y="530"/>
                        <a:pt x="7383" y="530"/>
                      </a:cubicBezTo>
                      <a:lnTo>
                        <a:pt x="7386" y="530"/>
                      </a:lnTo>
                      <a:cubicBezTo>
                        <a:pt x="7309" y="543"/>
                        <a:pt x="7235" y="569"/>
                        <a:pt x="7161" y="598"/>
                      </a:cubicBezTo>
                      <a:cubicBezTo>
                        <a:pt x="7061" y="637"/>
                        <a:pt x="6974" y="717"/>
                        <a:pt x="6919" y="810"/>
                      </a:cubicBezTo>
                      <a:cubicBezTo>
                        <a:pt x="6916" y="814"/>
                        <a:pt x="6916" y="817"/>
                        <a:pt x="6913" y="820"/>
                      </a:cubicBezTo>
                      <a:cubicBezTo>
                        <a:pt x="6909" y="820"/>
                        <a:pt x="6906" y="823"/>
                        <a:pt x="6903" y="823"/>
                      </a:cubicBezTo>
                      <a:cubicBezTo>
                        <a:pt x="6881" y="827"/>
                        <a:pt x="6861" y="830"/>
                        <a:pt x="6838" y="833"/>
                      </a:cubicBezTo>
                      <a:cubicBezTo>
                        <a:pt x="6845" y="817"/>
                        <a:pt x="6855" y="801"/>
                        <a:pt x="6864" y="788"/>
                      </a:cubicBezTo>
                      <a:moveTo>
                        <a:pt x="8336" y="923"/>
                      </a:moveTo>
                      <a:lnTo>
                        <a:pt x="8336" y="923"/>
                      </a:lnTo>
                      <a:cubicBezTo>
                        <a:pt x="8356" y="923"/>
                        <a:pt x="8381" y="910"/>
                        <a:pt x="8391" y="891"/>
                      </a:cubicBezTo>
                      <a:cubicBezTo>
                        <a:pt x="8397" y="872"/>
                        <a:pt x="8391" y="852"/>
                        <a:pt x="8388" y="833"/>
                      </a:cubicBezTo>
                      <a:cubicBezTo>
                        <a:pt x="8381" y="810"/>
                        <a:pt x="8378" y="791"/>
                        <a:pt x="8407" y="778"/>
                      </a:cubicBezTo>
                      <a:cubicBezTo>
                        <a:pt x="8413" y="778"/>
                        <a:pt x="8420" y="775"/>
                        <a:pt x="8426" y="775"/>
                      </a:cubicBezTo>
                      <a:cubicBezTo>
                        <a:pt x="8446" y="778"/>
                        <a:pt x="8468" y="788"/>
                        <a:pt x="8484" y="804"/>
                      </a:cubicBezTo>
                      <a:cubicBezTo>
                        <a:pt x="8504" y="820"/>
                        <a:pt x="8520" y="846"/>
                        <a:pt x="8516" y="875"/>
                      </a:cubicBezTo>
                      <a:cubicBezTo>
                        <a:pt x="8516" y="901"/>
                        <a:pt x="8497" y="917"/>
                        <a:pt x="8481" y="933"/>
                      </a:cubicBezTo>
                      <a:cubicBezTo>
                        <a:pt x="8478" y="936"/>
                        <a:pt x="8475" y="939"/>
                        <a:pt x="8472" y="943"/>
                      </a:cubicBezTo>
                      <a:cubicBezTo>
                        <a:pt x="8462" y="952"/>
                        <a:pt x="8449" y="967"/>
                        <a:pt x="8429" y="983"/>
                      </a:cubicBezTo>
                      <a:cubicBezTo>
                        <a:pt x="8420" y="990"/>
                        <a:pt x="8413" y="996"/>
                        <a:pt x="8404" y="1006"/>
                      </a:cubicBezTo>
                      <a:cubicBezTo>
                        <a:pt x="8400" y="1003"/>
                        <a:pt x="8397" y="1003"/>
                        <a:pt x="8394" y="1003"/>
                      </a:cubicBezTo>
                      <a:cubicBezTo>
                        <a:pt x="8246" y="939"/>
                        <a:pt x="8111" y="843"/>
                        <a:pt x="7963" y="778"/>
                      </a:cubicBezTo>
                      <a:cubicBezTo>
                        <a:pt x="7821" y="714"/>
                        <a:pt x="7666" y="682"/>
                        <a:pt x="7512" y="707"/>
                      </a:cubicBezTo>
                      <a:cubicBezTo>
                        <a:pt x="7470" y="714"/>
                        <a:pt x="7428" y="724"/>
                        <a:pt x="7389" y="737"/>
                      </a:cubicBezTo>
                      <a:cubicBezTo>
                        <a:pt x="7351" y="750"/>
                        <a:pt x="7318" y="772"/>
                        <a:pt x="7283" y="798"/>
                      </a:cubicBezTo>
                      <a:cubicBezTo>
                        <a:pt x="7273" y="804"/>
                        <a:pt x="7267" y="810"/>
                        <a:pt x="7257" y="817"/>
                      </a:cubicBezTo>
                      <a:cubicBezTo>
                        <a:pt x="7244" y="827"/>
                        <a:pt x="7231" y="833"/>
                        <a:pt x="7215" y="843"/>
                      </a:cubicBezTo>
                      <a:cubicBezTo>
                        <a:pt x="7202" y="839"/>
                        <a:pt x="7186" y="833"/>
                        <a:pt x="7170" y="830"/>
                      </a:cubicBezTo>
                      <a:cubicBezTo>
                        <a:pt x="7141" y="823"/>
                        <a:pt x="7112" y="820"/>
                        <a:pt x="7086" y="817"/>
                      </a:cubicBezTo>
                      <a:cubicBezTo>
                        <a:pt x="7170" y="753"/>
                        <a:pt x="7257" y="685"/>
                        <a:pt x="7363" y="650"/>
                      </a:cubicBezTo>
                      <a:cubicBezTo>
                        <a:pt x="7476" y="611"/>
                        <a:pt x="7602" y="621"/>
                        <a:pt x="7715" y="643"/>
                      </a:cubicBezTo>
                      <a:cubicBezTo>
                        <a:pt x="7831" y="666"/>
                        <a:pt x="7937" y="711"/>
                        <a:pt x="8040" y="766"/>
                      </a:cubicBezTo>
                      <a:cubicBezTo>
                        <a:pt x="8114" y="807"/>
                        <a:pt x="8178" y="862"/>
                        <a:pt x="8252" y="901"/>
                      </a:cubicBezTo>
                      <a:cubicBezTo>
                        <a:pt x="8275" y="917"/>
                        <a:pt x="8301" y="926"/>
                        <a:pt x="8323" y="926"/>
                      </a:cubicBezTo>
                      <a:cubicBezTo>
                        <a:pt x="8330" y="926"/>
                        <a:pt x="8333" y="926"/>
                        <a:pt x="8336" y="923"/>
                      </a:cubicBezTo>
                      <a:moveTo>
                        <a:pt x="8214" y="830"/>
                      </a:moveTo>
                      <a:lnTo>
                        <a:pt x="8214" y="830"/>
                      </a:lnTo>
                      <a:cubicBezTo>
                        <a:pt x="8172" y="801"/>
                        <a:pt x="8140" y="778"/>
                        <a:pt x="8095" y="753"/>
                      </a:cubicBezTo>
                      <a:cubicBezTo>
                        <a:pt x="8014" y="707"/>
                        <a:pt x="7927" y="666"/>
                        <a:pt x="7840" y="640"/>
                      </a:cubicBezTo>
                      <a:cubicBezTo>
                        <a:pt x="7676" y="588"/>
                        <a:pt x="7499" y="566"/>
                        <a:pt x="7334" y="627"/>
                      </a:cubicBezTo>
                      <a:cubicBezTo>
                        <a:pt x="7328" y="630"/>
                        <a:pt x="7325" y="634"/>
                        <a:pt x="7318" y="637"/>
                      </a:cubicBezTo>
                      <a:cubicBezTo>
                        <a:pt x="7228" y="672"/>
                        <a:pt x="7148" y="730"/>
                        <a:pt x="7077" y="801"/>
                      </a:cubicBezTo>
                      <a:cubicBezTo>
                        <a:pt x="7074" y="804"/>
                        <a:pt x="7070" y="807"/>
                        <a:pt x="7064" y="810"/>
                      </a:cubicBezTo>
                      <a:cubicBezTo>
                        <a:pt x="7058" y="814"/>
                        <a:pt x="7054" y="814"/>
                        <a:pt x="7048" y="814"/>
                      </a:cubicBezTo>
                      <a:cubicBezTo>
                        <a:pt x="7013" y="814"/>
                        <a:pt x="6977" y="817"/>
                        <a:pt x="6942" y="817"/>
                      </a:cubicBezTo>
                      <a:cubicBezTo>
                        <a:pt x="7006" y="704"/>
                        <a:pt x="7128" y="637"/>
                        <a:pt x="7254" y="595"/>
                      </a:cubicBezTo>
                      <a:cubicBezTo>
                        <a:pt x="7405" y="546"/>
                        <a:pt x="7573" y="534"/>
                        <a:pt x="7724" y="585"/>
                      </a:cubicBezTo>
                      <a:cubicBezTo>
                        <a:pt x="7789" y="605"/>
                        <a:pt x="8020" y="701"/>
                        <a:pt x="8079" y="717"/>
                      </a:cubicBezTo>
                      <a:cubicBezTo>
                        <a:pt x="8088" y="720"/>
                        <a:pt x="8191" y="743"/>
                        <a:pt x="8230" y="753"/>
                      </a:cubicBezTo>
                      <a:cubicBezTo>
                        <a:pt x="8217" y="775"/>
                        <a:pt x="8211" y="801"/>
                        <a:pt x="8214" y="830"/>
                      </a:cubicBezTo>
                      <a:moveTo>
                        <a:pt x="8578" y="659"/>
                      </a:moveTo>
                      <a:lnTo>
                        <a:pt x="8578" y="659"/>
                      </a:lnTo>
                      <a:cubicBezTo>
                        <a:pt x="8604" y="659"/>
                        <a:pt x="8616" y="643"/>
                        <a:pt x="8626" y="621"/>
                      </a:cubicBezTo>
                      <a:cubicBezTo>
                        <a:pt x="8636" y="605"/>
                        <a:pt x="8648" y="598"/>
                        <a:pt x="8665" y="598"/>
                      </a:cubicBezTo>
                      <a:cubicBezTo>
                        <a:pt x="8677" y="598"/>
                        <a:pt x="8687" y="605"/>
                        <a:pt x="8694" y="617"/>
                      </a:cubicBezTo>
                      <a:cubicBezTo>
                        <a:pt x="8710" y="643"/>
                        <a:pt x="8703" y="682"/>
                        <a:pt x="8674" y="694"/>
                      </a:cubicBezTo>
                      <a:cubicBezTo>
                        <a:pt x="8658" y="701"/>
                        <a:pt x="8642" y="704"/>
                        <a:pt x="8626" y="704"/>
                      </a:cubicBezTo>
                      <a:cubicBezTo>
                        <a:pt x="8616" y="704"/>
                        <a:pt x="8607" y="704"/>
                        <a:pt x="8597" y="701"/>
                      </a:cubicBezTo>
                      <a:cubicBezTo>
                        <a:pt x="8529" y="698"/>
                        <a:pt x="8478" y="656"/>
                        <a:pt x="8413" y="650"/>
                      </a:cubicBezTo>
                      <a:cubicBezTo>
                        <a:pt x="8410" y="650"/>
                        <a:pt x="8404" y="650"/>
                        <a:pt x="8400" y="650"/>
                      </a:cubicBezTo>
                      <a:cubicBezTo>
                        <a:pt x="8343" y="650"/>
                        <a:pt x="8284" y="678"/>
                        <a:pt x="8246" y="724"/>
                      </a:cubicBezTo>
                      <a:cubicBezTo>
                        <a:pt x="8233" y="720"/>
                        <a:pt x="8198" y="714"/>
                        <a:pt x="8195" y="711"/>
                      </a:cubicBezTo>
                      <a:cubicBezTo>
                        <a:pt x="8172" y="707"/>
                        <a:pt x="8152" y="701"/>
                        <a:pt x="8130" y="694"/>
                      </a:cubicBezTo>
                      <a:cubicBezTo>
                        <a:pt x="8088" y="685"/>
                        <a:pt x="8046" y="672"/>
                        <a:pt x="8004" y="659"/>
                      </a:cubicBezTo>
                      <a:cubicBezTo>
                        <a:pt x="7924" y="630"/>
                        <a:pt x="7843" y="595"/>
                        <a:pt x="7763" y="563"/>
                      </a:cubicBezTo>
                      <a:cubicBezTo>
                        <a:pt x="7756" y="559"/>
                        <a:pt x="7747" y="556"/>
                        <a:pt x="7740" y="553"/>
                      </a:cubicBezTo>
                      <a:cubicBezTo>
                        <a:pt x="7621" y="501"/>
                        <a:pt x="7499" y="492"/>
                        <a:pt x="7370" y="495"/>
                      </a:cubicBezTo>
                      <a:cubicBezTo>
                        <a:pt x="7363" y="495"/>
                        <a:pt x="7357" y="495"/>
                        <a:pt x="7351" y="495"/>
                      </a:cubicBezTo>
                      <a:cubicBezTo>
                        <a:pt x="7393" y="453"/>
                        <a:pt x="7479" y="450"/>
                        <a:pt x="7531" y="450"/>
                      </a:cubicBezTo>
                      <a:cubicBezTo>
                        <a:pt x="7618" y="447"/>
                        <a:pt x="7705" y="457"/>
                        <a:pt x="7792" y="476"/>
                      </a:cubicBezTo>
                      <a:cubicBezTo>
                        <a:pt x="7875" y="492"/>
                        <a:pt x="7956" y="521"/>
                        <a:pt x="8040" y="546"/>
                      </a:cubicBezTo>
                      <a:lnTo>
                        <a:pt x="8043" y="546"/>
                      </a:lnTo>
                      <a:cubicBezTo>
                        <a:pt x="8059" y="553"/>
                        <a:pt x="8075" y="556"/>
                        <a:pt x="8091" y="559"/>
                      </a:cubicBezTo>
                      <a:cubicBezTo>
                        <a:pt x="8223" y="601"/>
                        <a:pt x="8365" y="630"/>
                        <a:pt x="8504" y="608"/>
                      </a:cubicBezTo>
                      <a:cubicBezTo>
                        <a:pt x="8510" y="637"/>
                        <a:pt x="8539" y="662"/>
                        <a:pt x="8574" y="659"/>
                      </a:cubicBezTo>
                      <a:lnTo>
                        <a:pt x="8574" y="659"/>
                      </a:lnTo>
                      <a:cubicBezTo>
                        <a:pt x="8578" y="659"/>
                        <a:pt x="8578" y="659"/>
                        <a:pt x="8578" y="659"/>
                      </a:cubicBezTo>
                      <a:moveTo>
                        <a:pt x="8433" y="521"/>
                      </a:moveTo>
                      <a:lnTo>
                        <a:pt x="8433" y="521"/>
                      </a:lnTo>
                      <a:cubicBezTo>
                        <a:pt x="8475" y="518"/>
                        <a:pt x="8494" y="495"/>
                        <a:pt x="8504" y="485"/>
                      </a:cubicBezTo>
                      <a:cubicBezTo>
                        <a:pt x="8523" y="476"/>
                        <a:pt x="8536" y="460"/>
                        <a:pt x="8545" y="444"/>
                      </a:cubicBezTo>
                      <a:cubicBezTo>
                        <a:pt x="8555" y="424"/>
                        <a:pt x="8558" y="405"/>
                        <a:pt x="8542" y="389"/>
                      </a:cubicBezTo>
                      <a:cubicBezTo>
                        <a:pt x="8523" y="369"/>
                        <a:pt x="8494" y="353"/>
                        <a:pt x="8507" y="321"/>
                      </a:cubicBezTo>
                      <a:cubicBezTo>
                        <a:pt x="8516" y="292"/>
                        <a:pt x="8558" y="279"/>
                        <a:pt x="8587" y="279"/>
                      </a:cubicBezTo>
                      <a:cubicBezTo>
                        <a:pt x="8613" y="279"/>
                        <a:pt x="8636" y="289"/>
                        <a:pt x="8658" y="302"/>
                      </a:cubicBezTo>
                      <a:cubicBezTo>
                        <a:pt x="8700" y="331"/>
                        <a:pt x="8739" y="382"/>
                        <a:pt x="8732" y="437"/>
                      </a:cubicBezTo>
                      <a:cubicBezTo>
                        <a:pt x="8729" y="460"/>
                        <a:pt x="8710" y="498"/>
                        <a:pt x="8684" y="498"/>
                      </a:cubicBezTo>
                      <a:cubicBezTo>
                        <a:pt x="8661" y="498"/>
                        <a:pt x="8642" y="482"/>
                        <a:pt x="8620" y="476"/>
                      </a:cubicBezTo>
                      <a:cubicBezTo>
                        <a:pt x="8616" y="476"/>
                        <a:pt x="8613" y="476"/>
                        <a:pt x="8610" y="476"/>
                      </a:cubicBezTo>
                      <a:cubicBezTo>
                        <a:pt x="8561" y="473"/>
                        <a:pt x="8520" y="518"/>
                        <a:pt x="8504" y="559"/>
                      </a:cubicBezTo>
                      <a:cubicBezTo>
                        <a:pt x="8504" y="563"/>
                        <a:pt x="8504" y="566"/>
                        <a:pt x="8504" y="566"/>
                      </a:cubicBezTo>
                      <a:cubicBezTo>
                        <a:pt x="8375" y="592"/>
                        <a:pt x="8246" y="566"/>
                        <a:pt x="8120" y="530"/>
                      </a:cubicBezTo>
                      <a:cubicBezTo>
                        <a:pt x="8091" y="524"/>
                        <a:pt x="8062" y="514"/>
                        <a:pt x="8033" y="505"/>
                      </a:cubicBezTo>
                      <a:cubicBezTo>
                        <a:pt x="7937" y="476"/>
                        <a:pt x="7840" y="444"/>
                        <a:pt x="7737" y="427"/>
                      </a:cubicBezTo>
                      <a:cubicBezTo>
                        <a:pt x="7650" y="414"/>
                        <a:pt x="7557" y="414"/>
                        <a:pt x="7470" y="427"/>
                      </a:cubicBezTo>
                      <a:cubicBezTo>
                        <a:pt x="7422" y="434"/>
                        <a:pt x="7367" y="447"/>
                        <a:pt x="7338" y="485"/>
                      </a:cubicBezTo>
                      <a:cubicBezTo>
                        <a:pt x="7334" y="489"/>
                        <a:pt x="7331" y="492"/>
                        <a:pt x="7328" y="495"/>
                      </a:cubicBezTo>
                      <a:cubicBezTo>
                        <a:pt x="7325" y="498"/>
                        <a:pt x="7322" y="498"/>
                        <a:pt x="7318" y="498"/>
                      </a:cubicBezTo>
                      <a:cubicBezTo>
                        <a:pt x="7290" y="501"/>
                        <a:pt x="7257" y="505"/>
                        <a:pt x="7225" y="508"/>
                      </a:cubicBezTo>
                      <a:cubicBezTo>
                        <a:pt x="7251" y="476"/>
                        <a:pt x="7280" y="447"/>
                        <a:pt x="7312" y="424"/>
                      </a:cubicBezTo>
                      <a:cubicBezTo>
                        <a:pt x="7351" y="398"/>
                        <a:pt x="7389" y="379"/>
                        <a:pt x="7434" y="363"/>
                      </a:cubicBezTo>
                      <a:cubicBezTo>
                        <a:pt x="7528" y="331"/>
                        <a:pt x="7627" y="328"/>
                        <a:pt x="7721" y="353"/>
                      </a:cubicBezTo>
                      <a:cubicBezTo>
                        <a:pt x="7795" y="376"/>
                        <a:pt x="7863" y="408"/>
                        <a:pt x="7934" y="434"/>
                      </a:cubicBezTo>
                      <a:cubicBezTo>
                        <a:pt x="8011" y="466"/>
                        <a:pt x="8091" y="482"/>
                        <a:pt x="8175" y="498"/>
                      </a:cubicBezTo>
                      <a:cubicBezTo>
                        <a:pt x="8259" y="511"/>
                        <a:pt x="8346" y="524"/>
                        <a:pt x="8433" y="521"/>
                      </a:cubicBezTo>
                      <a:moveTo>
                        <a:pt x="8049" y="1428"/>
                      </a:moveTo>
                      <a:lnTo>
                        <a:pt x="8049" y="1428"/>
                      </a:lnTo>
                      <a:cubicBezTo>
                        <a:pt x="8046" y="1428"/>
                        <a:pt x="8040" y="1428"/>
                        <a:pt x="8037" y="1428"/>
                      </a:cubicBezTo>
                      <a:cubicBezTo>
                        <a:pt x="7972" y="1434"/>
                        <a:pt x="7917" y="1476"/>
                        <a:pt x="7853" y="1479"/>
                      </a:cubicBezTo>
                      <a:cubicBezTo>
                        <a:pt x="7843" y="1479"/>
                        <a:pt x="7834" y="1483"/>
                        <a:pt x="7824" y="1483"/>
                      </a:cubicBezTo>
                      <a:cubicBezTo>
                        <a:pt x="7808" y="1479"/>
                        <a:pt x="7789" y="1479"/>
                        <a:pt x="7776" y="1473"/>
                      </a:cubicBezTo>
                      <a:cubicBezTo>
                        <a:pt x="7747" y="1460"/>
                        <a:pt x="7740" y="1421"/>
                        <a:pt x="7753" y="1395"/>
                      </a:cubicBezTo>
                      <a:cubicBezTo>
                        <a:pt x="7763" y="1383"/>
                        <a:pt x="7772" y="1376"/>
                        <a:pt x="7785" y="1376"/>
                      </a:cubicBezTo>
                      <a:cubicBezTo>
                        <a:pt x="7798" y="1376"/>
                        <a:pt x="7815" y="1383"/>
                        <a:pt x="7821" y="1399"/>
                      </a:cubicBezTo>
                      <a:cubicBezTo>
                        <a:pt x="7834" y="1421"/>
                        <a:pt x="7847" y="1434"/>
                        <a:pt x="7872" y="1437"/>
                      </a:cubicBezTo>
                      <a:lnTo>
                        <a:pt x="7872" y="1437"/>
                      </a:lnTo>
                      <a:lnTo>
                        <a:pt x="7872" y="1437"/>
                      </a:lnTo>
                      <a:cubicBezTo>
                        <a:pt x="7911" y="1441"/>
                        <a:pt x="7940" y="1415"/>
                        <a:pt x="7947" y="1386"/>
                      </a:cubicBezTo>
                      <a:cubicBezTo>
                        <a:pt x="8085" y="1408"/>
                        <a:pt x="8227" y="1379"/>
                        <a:pt x="8359" y="1338"/>
                      </a:cubicBezTo>
                      <a:cubicBezTo>
                        <a:pt x="8375" y="1334"/>
                        <a:pt x="8391" y="1328"/>
                        <a:pt x="8404" y="1325"/>
                      </a:cubicBezTo>
                      <a:cubicBezTo>
                        <a:pt x="8407" y="1325"/>
                        <a:pt x="8407" y="1325"/>
                        <a:pt x="8410" y="1322"/>
                      </a:cubicBezTo>
                      <a:cubicBezTo>
                        <a:pt x="8494" y="1299"/>
                        <a:pt x="8574" y="1270"/>
                        <a:pt x="8658" y="1254"/>
                      </a:cubicBezTo>
                      <a:cubicBezTo>
                        <a:pt x="8745" y="1234"/>
                        <a:pt x="8832" y="1225"/>
                        <a:pt x="8919" y="1228"/>
                      </a:cubicBezTo>
                      <a:cubicBezTo>
                        <a:pt x="8971" y="1228"/>
                        <a:pt x="9057" y="1231"/>
                        <a:pt x="9096" y="1273"/>
                      </a:cubicBezTo>
                      <a:cubicBezTo>
                        <a:pt x="9090" y="1273"/>
                        <a:pt x="9086" y="1273"/>
                        <a:pt x="9080" y="1273"/>
                      </a:cubicBezTo>
                      <a:cubicBezTo>
                        <a:pt x="8951" y="1270"/>
                        <a:pt x="8829" y="1279"/>
                        <a:pt x="8710" y="1331"/>
                      </a:cubicBezTo>
                      <a:cubicBezTo>
                        <a:pt x="8700" y="1334"/>
                        <a:pt x="8694" y="1338"/>
                        <a:pt x="8687" y="1341"/>
                      </a:cubicBezTo>
                      <a:cubicBezTo>
                        <a:pt x="8607" y="1373"/>
                        <a:pt x="8526" y="1408"/>
                        <a:pt x="8446" y="1437"/>
                      </a:cubicBezTo>
                      <a:cubicBezTo>
                        <a:pt x="8404" y="1450"/>
                        <a:pt x="8362" y="1463"/>
                        <a:pt x="8320" y="1473"/>
                      </a:cubicBezTo>
                      <a:cubicBezTo>
                        <a:pt x="8297" y="1479"/>
                        <a:pt x="8278" y="1486"/>
                        <a:pt x="8256" y="1489"/>
                      </a:cubicBezTo>
                      <a:cubicBezTo>
                        <a:pt x="8252" y="1489"/>
                        <a:pt x="8217" y="1499"/>
                        <a:pt x="8204" y="1502"/>
                      </a:cubicBezTo>
                      <a:cubicBezTo>
                        <a:pt x="8165" y="1457"/>
                        <a:pt x="8107" y="1424"/>
                        <a:pt x="8049" y="1428"/>
                      </a:cubicBezTo>
                      <a:moveTo>
                        <a:pt x="8980" y="1206"/>
                      </a:moveTo>
                      <a:lnTo>
                        <a:pt x="8980" y="1206"/>
                      </a:lnTo>
                      <a:cubicBezTo>
                        <a:pt x="8890" y="1193"/>
                        <a:pt x="8800" y="1193"/>
                        <a:pt x="8713" y="1206"/>
                      </a:cubicBezTo>
                      <a:cubicBezTo>
                        <a:pt x="8610" y="1222"/>
                        <a:pt x="8513" y="1254"/>
                        <a:pt x="8413" y="1283"/>
                      </a:cubicBezTo>
                      <a:cubicBezTo>
                        <a:pt x="8388" y="1292"/>
                        <a:pt x="8359" y="1302"/>
                        <a:pt x="8330" y="1309"/>
                      </a:cubicBezTo>
                      <a:cubicBezTo>
                        <a:pt x="8204" y="1344"/>
                        <a:pt x="8075" y="1370"/>
                        <a:pt x="7947" y="1344"/>
                      </a:cubicBezTo>
                      <a:cubicBezTo>
                        <a:pt x="7947" y="1341"/>
                        <a:pt x="7947" y="1341"/>
                        <a:pt x="7943" y="1338"/>
                      </a:cubicBezTo>
                      <a:cubicBezTo>
                        <a:pt x="7930" y="1296"/>
                        <a:pt x="7888" y="1251"/>
                        <a:pt x="7840" y="1254"/>
                      </a:cubicBezTo>
                      <a:cubicBezTo>
                        <a:pt x="7837" y="1254"/>
                        <a:pt x="7834" y="1254"/>
                        <a:pt x="7831" y="1254"/>
                      </a:cubicBezTo>
                      <a:cubicBezTo>
                        <a:pt x="7808" y="1257"/>
                        <a:pt x="7789" y="1276"/>
                        <a:pt x="7766" y="1276"/>
                      </a:cubicBezTo>
                      <a:cubicBezTo>
                        <a:pt x="7737" y="1276"/>
                        <a:pt x="7721" y="1238"/>
                        <a:pt x="7718" y="1215"/>
                      </a:cubicBezTo>
                      <a:cubicBezTo>
                        <a:pt x="7711" y="1161"/>
                        <a:pt x="7750" y="1109"/>
                        <a:pt x="7792" y="1080"/>
                      </a:cubicBezTo>
                      <a:cubicBezTo>
                        <a:pt x="7815" y="1067"/>
                        <a:pt x="7837" y="1058"/>
                        <a:pt x="7863" y="1058"/>
                      </a:cubicBezTo>
                      <a:cubicBezTo>
                        <a:pt x="7892" y="1058"/>
                        <a:pt x="7934" y="1070"/>
                        <a:pt x="7943" y="1099"/>
                      </a:cubicBezTo>
                      <a:cubicBezTo>
                        <a:pt x="7956" y="1131"/>
                        <a:pt x="7927" y="1148"/>
                        <a:pt x="7908" y="1167"/>
                      </a:cubicBezTo>
                      <a:cubicBezTo>
                        <a:pt x="7892" y="1180"/>
                        <a:pt x="7895" y="1202"/>
                        <a:pt x="7904" y="1222"/>
                      </a:cubicBezTo>
                      <a:cubicBezTo>
                        <a:pt x="7914" y="1238"/>
                        <a:pt x="7927" y="1251"/>
                        <a:pt x="7947" y="1260"/>
                      </a:cubicBezTo>
                      <a:cubicBezTo>
                        <a:pt x="7956" y="1273"/>
                        <a:pt x="7972" y="1296"/>
                        <a:pt x="8017" y="1296"/>
                      </a:cubicBezTo>
                      <a:cubicBezTo>
                        <a:pt x="8104" y="1302"/>
                        <a:pt x="8191" y="1289"/>
                        <a:pt x="8275" y="1273"/>
                      </a:cubicBezTo>
                      <a:cubicBezTo>
                        <a:pt x="8359" y="1260"/>
                        <a:pt x="8439" y="1241"/>
                        <a:pt x="8516" y="1212"/>
                      </a:cubicBezTo>
                      <a:cubicBezTo>
                        <a:pt x="8587" y="1183"/>
                        <a:pt x="8655" y="1154"/>
                        <a:pt x="8729" y="1131"/>
                      </a:cubicBezTo>
                      <a:cubicBezTo>
                        <a:pt x="8822" y="1106"/>
                        <a:pt x="8922" y="1109"/>
                        <a:pt x="9016" y="1141"/>
                      </a:cubicBezTo>
                      <a:cubicBezTo>
                        <a:pt x="9057" y="1154"/>
                        <a:pt x="9099" y="1177"/>
                        <a:pt x="9138" y="1202"/>
                      </a:cubicBezTo>
                      <a:cubicBezTo>
                        <a:pt x="9170" y="1225"/>
                        <a:pt x="9199" y="1254"/>
                        <a:pt x="9222" y="1286"/>
                      </a:cubicBezTo>
                      <a:cubicBezTo>
                        <a:pt x="9193" y="1283"/>
                        <a:pt x="9161" y="1279"/>
                        <a:pt x="9132" y="1276"/>
                      </a:cubicBezTo>
                      <a:cubicBezTo>
                        <a:pt x="9129" y="1276"/>
                        <a:pt x="9125" y="1273"/>
                        <a:pt x="9122" y="1273"/>
                      </a:cubicBezTo>
                      <a:cubicBezTo>
                        <a:pt x="9119" y="1270"/>
                        <a:pt x="9116" y="1267"/>
                        <a:pt x="9112" y="1263"/>
                      </a:cubicBezTo>
                      <a:cubicBezTo>
                        <a:pt x="9083" y="1225"/>
                        <a:pt x="9029" y="1212"/>
                        <a:pt x="8980" y="1206"/>
                      </a:cubicBezTo>
                      <a:moveTo>
                        <a:pt x="9080" y="1054"/>
                      </a:moveTo>
                      <a:lnTo>
                        <a:pt x="9080" y="1054"/>
                      </a:lnTo>
                      <a:cubicBezTo>
                        <a:pt x="9006" y="1012"/>
                        <a:pt x="8925" y="990"/>
                        <a:pt x="8845" y="990"/>
                      </a:cubicBezTo>
                      <a:cubicBezTo>
                        <a:pt x="8755" y="993"/>
                        <a:pt x="8668" y="1012"/>
                        <a:pt x="8581" y="1038"/>
                      </a:cubicBezTo>
                      <a:cubicBezTo>
                        <a:pt x="8491" y="1064"/>
                        <a:pt x="8400" y="1093"/>
                        <a:pt x="8310" y="1118"/>
                      </a:cubicBezTo>
                      <a:cubicBezTo>
                        <a:pt x="8339" y="1090"/>
                        <a:pt x="8372" y="1067"/>
                        <a:pt x="8404" y="1041"/>
                      </a:cubicBezTo>
                      <a:cubicBezTo>
                        <a:pt x="8410" y="1041"/>
                        <a:pt x="8413" y="1038"/>
                        <a:pt x="8416" y="1035"/>
                      </a:cubicBezTo>
                      <a:lnTo>
                        <a:pt x="8420" y="1032"/>
                      </a:lnTo>
                      <a:cubicBezTo>
                        <a:pt x="8587" y="917"/>
                        <a:pt x="8793" y="839"/>
                        <a:pt x="8977" y="852"/>
                      </a:cubicBezTo>
                      <a:cubicBezTo>
                        <a:pt x="9070" y="856"/>
                        <a:pt x="9161" y="885"/>
                        <a:pt x="9244" y="920"/>
                      </a:cubicBezTo>
                      <a:cubicBezTo>
                        <a:pt x="9231" y="936"/>
                        <a:pt x="9222" y="955"/>
                        <a:pt x="9212" y="974"/>
                      </a:cubicBezTo>
                      <a:cubicBezTo>
                        <a:pt x="9202" y="1003"/>
                        <a:pt x="9189" y="1038"/>
                        <a:pt x="9164" y="1058"/>
                      </a:cubicBezTo>
                      <a:cubicBezTo>
                        <a:pt x="9148" y="1067"/>
                        <a:pt x="9129" y="1070"/>
                        <a:pt x="9109" y="1070"/>
                      </a:cubicBezTo>
                      <a:cubicBezTo>
                        <a:pt x="9099" y="1064"/>
                        <a:pt x="9090" y="1058"/>
                        <a:pt x="9080" y="1054"/>
                      </a:cubicBezTo>
                      <a:moveTo>
                        <a:pt x="8787" y="788"/>
                      </a:moveTo>
                      <a:lnTo>
                        <a:pt x="8787" y="788"/>
                      </a:lnTo>
                      <a:cubicBezTo>
                        <a:pt x="8787" y="785"/>
                        <a:pt x="8787" y="785"/>
                        <a:pt x="8787" y="785"/>
                      </a:cubicBezTo>
                      <a:cubicBezTo>
                        <a:pt x="8809" y="753"/>
                        <a:pt x="8835" y="724"/>
                        <a:pt x="8864" y="698"/>
                      </a:cubicBezTo>
                      <a:cubicBezTo>
                        <a:pt x="8919" y="643"/>
                        <a:pt x="8984" y="598"/>
                        <a:pt x="9057" y="569"/>
                      </a:cubicBezTo>
                      <a:cubicBezTo>
                        <a:pt x="9135" y="537"/>
                        <a:pt x="9222" y="530"/>
                        <a:pt x="9305" y="530"/>
                      </a:cubicBezTo>
                      <a:lnTo>
                        <a:pt x="9309" y="530"/>
                      </a:lnTo>
                      <a:cubicBezTo>
                        <a:pt x="9231" y="543"/>
                        <a:pt x="9157" y="569"/>
                        <a:pt x="9083" y="598"/>
                      </a:cubicBezTo>
                      <a:cubicBezTo>
                        <a:pt x="8984" y="637"/>
                        <a:pt x="8897" y="717"/>
                        <a:pt x="8842" y="810"/>
                      </a:cubicBezTo>
                      <a:cubicBezTo>
                        <a:pt x="8839" y="814"/>
                        <a:pt x="8839" y="817"/>
                        <a:pt x="8835" y="820"/>
                      </a:cubicBezTo>
                      <a:cubicBezTo>
                        <a:pt x="8832" y="820"/>
                        <a:pt x="8829" y="823"/>
                        <a:pt x="8826" y="823"/>
                      </a:cubicBezTo>
                      <a:cubicBezTo>
                        <a:pt x="8803" y="827"/>
                        <a:pt x="8784" y="830"/>
                        <a:pt x="8761" y="833"/>
                      </a:cubicBezTo>
                      <a:cubicBezTo>
                        <a:pt x="8768" y="817"/>
                        <a:pt x="8777" y="801"/>
                        <a:pt x="8787" y="788"/>
                      </a:cubicBezTo>
                      <a:moveTo>
                        <a:pt x="10259" y="923"/>
                      </a:moveTo>
                      <a:lnTo>
                        <a:pt x="10259" y="923"/>
                      </a:lnTo>
                      <a:cubicBezTo>
                        <a:pt x="10278" y="923"/>
                        <a:pt x="10304" y="910"/>
                        <a:pt x="10314" y="891"/>
                      </a:cubicBezTo>
                      <a:cubicBezTo>
                        <a:pt x="10320" y="872"/>
                        <a:pt x="10314" y="852"/>
                        <a:pt x="10310" y="833"/>
                      </a:cubicBezTo>
                      <a:cubicBezTo>
                        <a:pt x="10304" y="810"/>
                        <a:pt x="10301" y="791"/>
                        <a:pt x="10330" y="778"/>
                      </a:cubicBezTo>
                      <a:cubicBezTo>
                        <a:pt x="10336" y="778"/>
                        <a:pt x="10343" y="775"/>
                        <a:pt x="10349" y="775"/>
                      </a:cubicBezTo>
                      <a:cubicBezTo>
                        <a:pt x="10368" y="778"/>
                        <a:pt x="10391" y="788"/>
                        <a:pt x="10407" y="804"/>
                      </a:cubicBezTo>
                      <a:cubicBezTo>
                        <a:pt x="10426" y="820"/>
                        <a:pt x="10443" y="846"/>
                        <a:pt x="10439" y="875"/>
                      </a:cubicBezTo>
                      <a:cubicBezTo>
                        <a:pt x="10439" y="901"/>
                        <a:pt x="10420" y="917"/>
                        <a:pt x="10404" y="933"/>
                      </a:cubicBezTo>
                      <a:cubicBezTo>
                        <a:pt x="10400" y="936"/>
                        <a:pt x="10397" y="939"/>
                        <a:pt x="10394" y="943"/>
                      </a:cubicBezTo>
                      <a:cubicBezTo>
                        <a:pt x="10384" y="952"/>
                        <a:pt x="10371" y="967"/>
                        <a:pt x="10352" y="983"/>
                      </a:cubicBezTo>
                      <a:cubicBezTo>
                        <a:pt x="10343" y="990"/>
                        <a:pt x="10336" y="996"/>
                        <a:pt x="10327" y="1006"/>
                      </a:cubicBezTo>
                      <a:cubicBezTo>
                        <a:pt x="10323" y="1003"/>
                        <a:pt x="10320" y="1003"/>
                        <a:pt x="10317" y="1003"/>
                      </a:cubicBezTo>
                      <a:cubicBezTo>
                        <a:pt x="10169" y="939"/>
                        <a:pt x="10033" y="843"/>
                        <a:pt x="9885" y="778"/>
                      </a:cubicBezTo>
                      <a:cubicBezTo>
                        <a:pt x="9743" y="714"/>
                        <a:pt x="9589" y="682"/>
                        <a:pt x="9434" y="707"/>
                      </a:cubicBezTo>
                      <a:cubicBezTo>
                        <a:pt x="9393" y="714"/>
                        <a:pt x="9351" y="724"/>
                        <a:pt x="9312" y="737"/>
                      </a:cubicBezTo>
                      <a:cubicBezTo>
                        <a:pt x="9273" y="750"/>
                        <a:pt x="9241" y="772"/>
                        <a:pt x="9206" y="798"/>
                      </a:cubicBezTo>
                      <a:cubicBezTo>
                        <a:pt x="9196" y="804"/>
                        <a:pt x="9189" y="810"/>
                        <a:pt x="9180" y="817"/>
                      </a:cubicBezTo>
                      <a:cubicBezTo>
                        <a:pt x="9167" y="827"/>
                        <a:pt x="9154" y="833"/>
                        <a:pt x="9138" y="843"/>
                      </a:cubicBezTo>
                      <a:cubicBezTo>
                        <a:pt x="9125" y="839"/>
                        <a:pt x="9109" y="833"/>
                        <a:pt x="9093" y="830"/>
                      </a:cubicBezTo>
                      <a:cubicBezTo>
                        <a:pt x="9064" y="823"/>
                        <a:pt x="9038" y="820"/>
                        <a:pt x="9009" y="817"/>
                      </a:cubicBezTo>
                      <a:cubicBezTo>
                        <a:pt x="9093" y="753"/>
                        <a:pt x="9180" y="685"/>
                        <a:pt x="9286" y="650"/>
                      </a:cubicBezTo>
                      <a:cubicBezTo>
                        <a:pt x="9399" y="611"/>
                        <a:pt x="9525" y="621"/>
                        <a:pt x="9637" y="643"/>
                      </a:cubicBezTo>
                      <a:cubicBezTo>
                        <a:pt x="9753" y="666"/>
                        <a:pt x="9859" y="711"/>
                        <a:pt x="9962" y="766"/>
                      </a:cubicBezTo>
                      <a:cubicBezTo>
                        <a:pt x="10037" y="807"/>
                        <a:pt x="10101" y="862"/>
                        <a:pt x="10175" y="901"/>
                      </a:cubicBezTo>
                      <a:cubicBezTo>
                        <a:pt x="10198" y="917"/>
                        <a:pt x="10223" y="926"/>
                        <a:pt x="10246" y="926"/>
                      </a:cubicBezTo>
                      <a:cubicBezTo>
                        <a:pt x="10252" y="926"/>
                        <a:pt x="10255" y="926"/>
                        <a:pt x="10259" y="923"/>
                      </a:cubicBezTo>
                      <a:moveTo>
                        <a:pt x="10136" y="830"/>
                      </a:moveTo>
                      <a:lnTo>
                        <a:pt x="10136" y="830"/>
                      </a:lnTo>
                      <a:cubicBezTo>
                        <a:pt x="10095" y="801"/>
                        <a:pt x="10062" y="778"/>
                        <a:pt x="10017" y="753"/>
                      </a:cubicBezTo>
                      <a:cubicBezTo>
                        <a:pt x="9937" y="707"/>
                        <a:pt x="9850" y="666"/>
                        <a:pt x="9763" y="640"/>
                      </a:cubicBezTo>
                      <a:cubicBezTo>
                        <a:pt x="9598" y="588"/>
                        <a:pt x="9421" y="566"/>
                        <a:pt x="9257" y="627"/>
                      </a:cubicBezTo>
                      <a:cubicBezTo>
                        <a:pt x="9251" y="630"/>
                        <a:pt x="9248" y="634"/>
                        <a:pt x="9241" y="637"/>
                      </a:cubicBezTo>
                      <a:cubicBezTo>
                        <a:pt x="9151" y="672"/>
                        <a:pt x="9070" y="730"/>
                        <a:pt x="9000" y="801"/>
                      </a:cubicBezTo>
                      <a:cubicBezTo>
                        <a:pt x="8996" y="804"/>
                        <a:pt x="8993" y="807"/>
                        <a:pt x="8987" y="810"/>
                      </a:cubicBezTo>
                      <a:cubicBezTo>
                        <a:pt x="8984" y="814"/>
                        <a:pt x="8977" y="814"/>
                        <a:pt x="8971" y="814"/>
                      </a:cubicBezTo>
                      <a:cubicBezTo>
                        <a:pt x="8935" y="814"/>
                        <a:pt x="8900" y="817"/>
                        <a:pt x="8864" y="817"/>
                      </a:cubicBezTo>
                      <a:cubicBezTo>
                        <a:pt x="8929" y="704"/>
                        <a:pt x="9051" y="637"/>
                        <a:pt x="9177" y="595"/>
                      </a:cubicBezTo>
                      <a:cubicBezTo>
                        <a:pt x="9328" y="546"/>
                        <a:pt x="9496" y="534"/>
                        <a:pt x="9647" y="585"/>
                      </a:cubicBezTo>
                      <a:cubicBezTo>
                        <a:pt x="9711" y="605"/>
                        <a:pt x="9943" y="701"/>
                        <a:pt x="10001" y="717"/>
                      </a:cubicBezTo>
                      <a:cubicBezTo>
                        <a:pt x="10011" y="720"/>
                        <a:pt x="10114" y="743"/>
                        <a:pt x="10152" y="753"/>
                      </a:cubicBezTo>
                      <a:cubicBezTo>
                        <a:pt x="10140" y="775"/>
                        <a:pt x="10133" y="801"/>
                        <a:pt x="10136" y="830"/>
                      </a:cubicBezTo>
                      <a:moveTo>
                        <a:pt x="10500" y="659"/>
                      </a:moveTo>
                      <a:lnTo>
                        <a:pt x="10500" y="659"/>
                      </a:lnTo>
                      <a:cubicBezTo>
                        <a:pt x="10526" y="659"/>
                        <a:pt x="10539" y="643"/>
                        <a:pt x="10549" y="621"/>
                      </a:cubicBezTo>
                      <a:cubicBezTo>
                        <a:pt x="10558" y="605"/>
                        <a:pt x="10571" y="598"/>
                        <a:pt x="10587" y="598"/>
                      </a:cubicBezTo>
                      <a:cubicBezTo>
                        <a:pt x="10600" y="598"/>
                        <a:pt x="10610" y="605"/>
                        <a:pt x="10616" y="617"/>
                      </a:cubicBezTo>
                      <a:cubicBezTo>
                        <a:pt x="10632" y="643"/>
                        <a:pt x="10626" y="682"/>
                        <a:pt x="10597" y="694"/>
                      </a:cubicBezTo>
                      <a:cubicBezTo>
                        <a:pt x="10584" y="701"/>
                        <a:pt x="10565" y="704"/>
                        <a:pt x="10549" y="704"/>
                      </a:cubicBezTo>
                      <a:cubicBezTo>
                        <a:pt x="10539" y="704"/>
                        <a:pt x="10529" y="704"/>
                        <a:pt x="10520" y="701"/>
                      </a:cubicBezTo>
                      <a:cubicBezTo>
                        <a:pt x="10455" y="698"/>
                        <a:pt x="10400" y="656"/>
                        <a:pt x="10336" y="650"/>
                      </a:cubicBezTo>
                      <a:cubicBezTo>
                        <a:pt x="10333" y="650"/>
                        <a:pt x="10327" y="650"/>
                        <a:pt x="10323" y="650"/>
                      </a:cubicBezTo>
                      <a:cubicBezTo>
                        <a:pt x="10265" y="650"/>
                        <a:pt x="10207" y="678"/>
                        <a:pt x="10169" y="724"/>
                      </a:cubicBezTo>
                      <a:cubicBezTo>
                        <a:pt x="10156" y="720"/>
                        <a:pt x="10120" y="714"/>
                        <a:pt x="10117" y="711"/>
                      </a:cubicBezTo>
                      <a:cubicBezTo>
                        <a:pt x="10095" y="707"/>
                        <a:pt x="10075" y="701"/>
                        <a:pt x="10053" y="694"/>
                      </a:cubicBezTo>
                      <a:cubicBezTo>
                        <a:pt x="10011" y="685"/>
                        <a:pt x="9969" y="672"/>
                        <a:pt x="9927" y="659"/>
                      </a:cubicBezTo>
                      <a:cubicBezTo>
                        <a:pt x="9846" y="630"/>
                        <a:pt x="9766" y="595"/>
                        <a:pt x="9686" y="563"/>
                      </a:cubicBezTo>
                      <a:cubicBezTo>
                        <a:pt x="9679" y="559"/>
                        <a:pt x="9670" y="556"/>
                        <a:pt x="9663" y="553"/>
                      </a:cubicBezTo>
                      <a:cubicBezTo>
                        <a:pt x="9544" y="501"/>
                        <a:pt x="9421" y="492"/>
                        <a:pt x="9293" y="495"/>
                      </a:cubicBezTo>
                      <a:cubicBezTo>
                        <a:pt x="9286" y="495"/>
                        <a:pt x="9280" y="495"/>
                        <a:pt x="9273" y="495"/>
                      </a:cubicBezTo>
                      <a:cubicBezTo>
                        <a:pt x="9315" y="453"/>
                        <a:pt x="9402" y="450"/>
                        <a:pt x="9454" y="450"/>
                      </a:cubicBezTo>
                      <a:cubicBezTo>
                        <a:pt x="9541" y="447"/>
                        <a:pt x="9628" y="457"/>
                        <a:pt x="9714" y="476"/>
                      </a:cubicBezTo>
                      <a:cubicBezTo>
                        <a:pt x="9798" y="492"/>
                        <a:pt x="9879" y="521"/>
                        <a:pt x="9962" y="546"/>
                      </a:cubicBezTo>
                      <a:cubicBezTo>
                        <a:pt x="9962" y="546"/>
                        <a:pt x="9966" y="546"/>
                        <a:pt x="9969" y="546"/>
                      </a:cubicBezTo>
                      <a:cubicBezTo>
                        <a:pt x="9982" y="553"/>
                        <a:pt x="9998" y="556"/>
                        <a:pt x="10014" y="559"/>
                      </a:cubicBezTo>
                      <a:cubicBezTo>
                        <a:pt x="10146" y="601"/>
                        <a:pt x="10288" y="630"/>
                        <a:pt x="10426" y="608"/>
                      </a:cubicBezTo>
                      <a:cubicBezTo>
                        <a:pt x="10433" y="637"/>
                        <a:pt x="10462" y="662"/>
                        <a:pt x="10497" y="659"/>
                      </a:cubicBezTo>
                      <a:lnTo>
                        <a:pt x="10497" y="659"/>
                      </a:lnTo>
                      <a:cubicBezTo>
                        <a:pt x="10500" y="659"/>
                        <a:pt x="10500" y="659"/>
                        <a:pt x="10500" y="659"/>
                      </a:cubicBezTo>
                      <a:moveTo>
                        <a:pt x="10355" y="521"/>
                      </a:moveTo>
                      <a:lnTo>
                        <a:pt x="10355" y="521"/>
                      </a:lnTo>
                      <a:cubicBezTo>
                        <a:pt x="10397" y="518"/>
                        <a:pt x="10417" y="495"/>
                        <a:pt x="10426" y="485"/>
                      </a:cubicBezTo>
                      <a:cubicBezTo>
                        <a:pt x="10446" y="476"/>
                        <a:pt x="10459" y="460"/>
                        <a:pt x="10468" y="444"/>
                      </a:cubicBezTo>
                      <a:cubicBezTo>
                        <a:pt x="10478" y="424"/>
                        <a:pt x="10481" y="405"/>
                        <a:pt x="10465" y="389"/>
                      </a:cubicBezTo>
                      <a:cubicBezTo>
                        <a:pt x="10446" y="369"/>
                        <a:pt x="10417" y="353"/>
                        <a:pt x="10430" y="321"/>
                      </a:cubicBezTo>
                      <a:cubicBezTo>
                        <a:pt x="10439" y="292"/>
                        <a:pt x="10481" y="279"/>
                        <a:pt x="10510" y="279"/>
                      </a:cubicBezTo>
                      <a:cubicBezTo>
                        <a:pt x="10536" y="279"/>
                        <a:pt x="10558" y="289"/>
                        <a:pt x="10581" y="302"/>
                      </a:cubicBezTo>
                      <a:cubicBezTo>
                        <a:pt x="10623" y="331"/>
                        <a:pt x="10661" y="382"/>
                        <a:pt x="10655" y="437"/>
                      </a:cubicBezTo>
                      <a:cubicBezTo>
                        <a:pt x="10652" y="460"/>
                        <a:pt x="10632" y="498"/>
                        <a:pt x="10607" y="498"/>
                      </a:cubicBezTo>
                      <a:cubicBezTo>
                        <a:pt x="10584" y="498"/>
                        <a:pt x="10565" y="482"/>
                        <a:pt x="10542" y="476"/>
                      </a:cubicBezTo>
                      <a:cubicBezTo>
                        <a:pt x="10539" y="476"/>
                        <a:pt x="10536" y="476"/>
                        <a:pt x="10532" y="476"/>
                      </a:cubicBezTo>
                      <a:cubicBezTo>
                        <a:pt x="10484" y="473"/>
                        <a:pt x="10443" y="518"/>
                        <a:pt x="10426" y="559"/>
                      </a:cubicBezTo>
                      <a:cubicBezTo>
                        <a:pt x="10426" y="563"/>
                        <a:pt x="10426" y="566"/>
                        <a:pt x="10426" y="566"/>
                      </a:cubicBezTo>
                      <a:cubicBezTo>
                        <a:pt x="10298" y="592"/>
                        <a:pt x="10169" y="566"/>
                        <a:pt x="10043" y="530"/>
                      </a:cubicBezTo>
                      <a:cubicBezTo>
                        <a:pt x="10014" y="524"/>
                        <a:pt x="9985" y="514"/>
                        <a:pt x="9956" y="505"/>
                      </a:cubicBezTo>
                      <a:cubicBezTo>
                        <a:pt x="9859" y="476"/>
                        <a:pt x="9763" y="444"/>
                        <a:pt x="9660" y="427"/>
                      </a:cubicBezTo>
                      <a:cubicBezTo>
                        <a:pt x="9573" y="414"/>
                        <a:pt x="9479" y="414"/>
                        <a:pt x="9393" y="427"/>
                      </a:cubicBezTo>
                      <a:cubicBezTo>
                        <a:pt x="9344" y="434"/>
                        <a:pt x="9289" y="447"/>
                        <a:pt x="9261" y="485"/>
                      </a:cubicBezTo>
                      <a:cubicBezTo>
                        <a:pt x="9257" y="489"/>
                        <a:pt x="9254" y="492"/>
                        <a:pt x="9251" y="495"/>
                      </a:cubicBezTo>
                      <a:cubicBezTo>
                        <a:pt x="9248" y="498"/>
                        <a:pt x="9244" y="498"/>
                        <a:pt x="9241" y="498"/>
                      </a:cubicBezTo>
                      <a:cubicBezTo>
                        <a:pt x="9212" y="501"/>
                        <a:pt x="9180" y="505"/>
                        <a:pt x="9151" y="508"/>
                      </a:cubicBezTo>
                      <a:cubicBezTo>
                        <a:pt x="9173" y="476"/>
                        <a:pt x="9202" y="447"/>
                        <a:pt x="9235" y="424"/>
                      </a:cubicBezTo>
                      <a:cubicBezTo>
                        <a:pt x="9273" y="398"/>
                        <a:pt x="9315" y="379"/>
                        <a:pt x="9357" y="363"/>
                      </a:cubicBezTo>
                      <a:cubicBezTo>
                        <a:pt x="9450" y="331"/>
                        <a:pt x="9550" y="328"/>
                        <a:pt x="9644" y="353"/>
                      </a:cubicBezTo>
                      <a:cubicBezTo>
                        <a:pt x="9718" y="376"/>
                        <a:pt x="9786" y="408"/>
                        <a:pt x="9856" y="434"/>
                      </a:cubicBezTo>
                      <a:cubicBezTo>
                        <a:pt x="9934" y="466"/>
                        <a:pt x="10014" y="482"/>
                        <a:pt x="10098" y="498"/>
                      </a:cubicBezTo>
                      <a:cubicBezTo>
                        <a:pt x="10182" y="511"/>
                        <a:pt x="10268" y="524"/>
                        <a:pt x="10355" y="521"/>
                      </a:cubicBezTo>
                      <a:moveTo>
                        <a:pt x="9972" y="1428"/>
                      </a:moveTo>
                      <a:lnTo>
                        <a:pt x="9972" y="1428"/>
                      </a:lnTo>
                      <a:cubicBezTo>
                        <a:pt x="9969" y="1428"/>
                        <a:pt x="9962" y="1428"/>
                        <a:pt x="9959" y="1428"/>
                      </a:cubicBezTo>
                      <a:cubicBezTo>
                        <a:pt x="9895" y="1434"/>
                        <a:pt x="9840" y="1476"/>
                        <a:pt x="9776" y="1479"/>
                      </a:cubicBezTo>
                      <a:cubicBezTo>
                        <a:pt x="9766" y="1479"/>
                        <a:pt x="9756" y="1483"/>
                        <a:pt x="9747" y="1483"/>
                      </a:cubicBezTo>
                      <a:cubicBezTo>
                        <a:pt x="9730" y="1479"/>
                        <a:pt x="9711" y="1479"/>
                        <a:pt x="9698" y="1473"/>
                      </a:cubicBezTo>
                      <a:cubicBezTo>
                        <a:pt x="9670" y="1460"/>
                        <a:pt x="9663" y="1421"/>
                        <a:pt x="9676" y="1395"/>
                      </a:cubicBezTo>
                      <a:cubicBezTo>
                        <a:pt x="9686" y="1383"/>
                        <a:pt x="9695" y="1376"/>
                        <a:pt x="9708" y="1376"/>
                      </a:cubicBezTo>
                      <a:cubicBezTo>
                        <a:pt x="9721" y="1376"/>
                        <a:pt x="9737" y="1383"/>
                        <a:pt x="9743" y="1399"/>
                      </a:cubicBezTo>
                      <a:cubicBezTo>
                        <a:pt x="9756" y="1421"/>
                        <a:pt x="9769" y="1434"/>
                        <a:pt x="9795" y="1437"/>
                      </a:cubicBezTo>
                      <a:lnTo>
                        <a:pt x="9795" y="1437"/>
                      </a:lnTo>
                      <a:lnTo>
                        <a:pt x="9795" y="1437"/>
                      </a:lnTo>
                      <a:cubicBezTo>
                        <a:pt x="9834" y="1441"/>
                        <a:pt x="9863" y="1415"/>
                        <a:pt x="9869" y="1386"/>
                      </a:cubicBezTo>
                      <a:cubicBezTo>
                        <a:pt x="10007" y="1408"/>
                        <a:pt x="10149" y="1379"/>
                        <a:pt x="10281" y="1338"/>
                      </a:cubicBezTo>
                      <a:cubicBezTo>
                        <a:pt x="10298" y="1334"/>
                        <a:pt x="10314" y="1328"/>
                        <a:pt x="10327" y="1325"/>
                      </a:cubicBezTo>
                      <a:cubicBezTo>
                        <a:pt x="10330" y="1325"/>
                        <a:pt x="10330" y="1325"/>
                        <a:pt x="10333" y="1322"/>
                      </a:cubicBezTo>
                      <a:cubicBezTo>
                        <a:pt x="10417" y="1299"/>
                        <a:pt x="10497" y="1270"/>
                        <a:pt x="10581" y="1254"/>
                      </a:cubicBezTo>
                      <a:cubicBezTo>
                        <a:pt x="10668" y="1234"/>
                        <a:pt x="10755" y="1225"/>
                        <a:pt x="10842" y="1228"/>
                      </a:cubicBezTo>
                      <a:cubicBezTo>
                        <a:pt x="10893" y="1228"/>
                        <a:pt x="10980" y="1231"/>
                        <a:pt x="11019" y="1273"/>
                      </a:cubicBezTo>
                      <a:cubicBezTo>
                        <a:pt x="11012" y="1273"/>
                        <a:pt x="11009" y="1273"/>
                        <a:pt x="11003" y="1273"/>
                      </a:cubicBezTo>
                      <a:cubicBezTo>
                        <a:pt x="10874" y="1270"/>
                        <a:pt x="10752" y="1279"/>
                        <a:pt x="10632" y="1331"/>
                      </a:cubicBezTo>
                      <a:cubicBezTo>
                        <a:pt x="10623" y="1334"/>
                        <a:pt x="10616" y="1338"/>
                        <a:pt x="10610" y="1341"/>
                      </a:cubicBezTo>
                      <a:cubicBezTo>
                        <a:pt x="10529" y="1373"/>
                        <a:pt x="10449" y="1408"/>
                        <a:pt x="10368" y="1437"/>
                      </a:cubicBezTo>
                      <a:cubicBezTo>
                        <a:pt x="10327" y="1450"/>
                        <a:pt x="10285" y="1463"/>
                        <a:pt x="10243" y="1473"/>
                      </a:cubicBezTo>
                      <a:cubicBezTo>
                        <a:pt x="10220" y="1479"/>
                        <a:pt x="10201" y="1486"/>
                        <a:pt x="10178" y="1489"/>
                      </a:cubicBezTo>
                      <a:cubicBezTo>
                        <a:pt x="10175" y="1489"/>
                        <a:pt x="10140" y="1499"/>
                        <a:pt x="10127" y="1502"/>
                      </a:cubicBezTo>
                      <a:cubicBezTo>
                        <a:pt x="10088" y="1457"/>
                        <a:pt x="10030" y="1424"/>
                        <a:pt x="9972" y="1428"/>
                      </a:cubicBezTo>
                      <a:moveTo>
                        <a:pt x="10903" y="1206"/>
                      </a:moveTo>
                      <a:lnTo>
                        <a:pt x="10903" y="1206"/>
                      </a:lnTo>
                      <a:cubicBezTo>
                        <a:pt x="10816" y="1193"/>
                        <a:pt x="10723" y="1193"/>
                        <a:pt x="10636" y="1206"/>
                      </a:cubicBezTo>
                      <a:cubicBezTo>
                        <a:pt x="10532" y="1222"/>
                        <a:pt x="10436" y="1254"/>
                        <a:pt x="10336" y="1283"/>
                      </a:cubicBezTo>
                      <a:cubicBezTo>
                        <a:pt x="10310" y="1292"/>
                        <a:pt x="10281" y="1302"/>
                        <a:pt x="10252" y="1309"/>
                      </a:cubicBezTo>
                      <a:cubicBezTo>
                        <a:pt x="10127" y="1344"/>
                        <a:pt x="9998" y="1370"/>
                        <a:pt x="9869" y="1344"/>
                      </a:cubicBezTo>
                      <a:cubicBezTo>
                        <a:pt x="9869" y="1341"/>
                        <a:pt x="9869" y="1341"/>
                        <a:pt x="9866" y="1338"/>
                      </a:cubicBezTo>
                      <a:cubicBezTo>
                        <a:pt x="9853" y="1296"/>
                        <a:pt x="9811" y="1251"/>
                        <a:pt x="9763" y="1254"/>
                      </a:cubicBezTo>
                      <a:cubicBezTo>
                        <a:pt x="9760" y="1254"/>
                        <a:pt x="9756" y="1254"/>
                        <a:pt x="9753" y="1254"/>
                      </a:cubicBezTo>
                      <a:cubicBezTo>
                        <a:pt x="9730" y="1257"/>
                        <a:pt x="9711" y="1276"/>
                        <a:pt x="9689" y="1276"/>
                      </a:cubicBezTo>
                      <a:cubicBezTo>
                        <a:pt x="9660" y="1276"/>
                        <a:pt x="9644" y="1238"/>
                        <a:pt x="9641" y="1215"/>
                      </a:cubicBezTo>
                      <a:cubicBezTo>
                        <a:pt x="9634" y="1161"/>
                        <a:pt x="9673" y="1109"/>
                        <a:pt x="9714" y="1080"/>
                      </a:cubicBezTo>
                      <a:cubicBezTo>
                        <a:pt x="9737" y="1067"/>
                        <a:pt x="9760" y="1058"/>
                        <a:pt x="9786" y="1058"/>
                      </a:cubicBezTo>
                      <a:cubicBezTo>
                        <a:pt x="9814" y="1058"/>
                        <a:pt x="9856" y="1070"/>
                        <a:pt x="9866" y="1099"/>
                      </a:cubicBezTo>
                      <a:cubicBezTo>
                        <a:pt x="9879" y="1131"/>
                        <a:pt x="9850" y="1148"/>
                        <a:pt x="9830" y="1167"/>
                      </a:cubicBezTo>
                      <a:cubicBezTo>
                        <a:pt x="9814" y="1180"/>
                        <a:pt x="9818" y="1202"/>
                        <a:pt x="9827" y="1222"/>
                      </a:cubicBezTo>
                      <a:cubicBezTo>
                        <a:pt x="9837" y="1238"/>
                        <a:pt x="9850" y="1251"/>
                        <a:pt x="9869" y="1260"/>
                      </a:cubicBezTo>
                      <a:cubicBezTo>
                        <a:pt x="9879" y="1273"/>
                        <a:pt x="9895" y="1296"/>
                        <a:pt x="9940" y="1296"/>
                      </a:cubicBezTo>
                      <a:cubicBezTo>
                        <a:pt x="10027" y="1302"/>
                        <a:pt x="10114" y="1289"/>
                        <a:pt x="10198" y="1273"/>
                      </a:cubicBezTo>
                      <a:cubicBezTo>
                        <a:pt x="10281" y="1260"/>
                        <a:pt x="10362" y="1241"/>
                        <a:pt x="10439" y="1212"/>
                      </a:cubicBezTo>
                      <a:cubicBezTo>
                        <a:pt x="10510" y="1183"/>
                        <a:pt x="10578" y="1154"/>
                        <a:pt x="10652" y="1131"/>
                      </a:cubicBezTo>
                      <a:cubicBezTo>
                        <a:pt x="10745" y="1106"/>
                        <a:pt x="10845" y="1109"/>
                        <a:pt x="10938" y="1141"/>
                      </a:cubicBezTo>
                      <a:cubicBezTo>
                        <a:pt x="10980" y="1154"/>
                        <a:pt x="11022" y="1177"/>
                        <a:pt x="11061" y="1202"/>
                      </a:cubicBezTo>
                      <a:cubicBezTo>
                        <a:pt x="11093" y="1225"/>
                        <a:pt x="11122" y="1254"/>
                        <a:pt x="11144" y="1286"/>
                      </a:cubicBezTo>
                      <a:cubicBezTo>
                        <a:pt x="11116" y="1283"/>
                        <a:pt x="11083" y="1279"/>
                        <a:pt x="11054" y="1276"/>
                      </a:cubicBezTo>
                      <a:cubicBezTo>
                        <a:pt x="11051" y="1276"/>
                        <a:pt x="11048" y="1273"/>
                        <a:pt x="11044" y="1273"/>
                      </a:cubicBezTo>
                      <a:cubicBezTo>
                        <a:pt x="11041" y="1270"/>
                        <a:pt x="11038" y="1267"/>
                        <a:pt x="11035" y="1263"/>
                      </a:cubicBezTo>
                      <a:cubicBezTo>
                        <a:pt x="11006" y="1225"/>
                        <a:pt x="10951" y="1212"/>
                        <a:pt x="10903" y="1206"/>
                      </a:cubicBezTo>
                      <a:moveTo>
                        <a:pt x="11003" y="1054"/>
                      </a:moveTo>
                      <a:lnTo>
                        <a:pt x="11003" y="1054"/>
                      </a:lnTo>
                      <a:cubicBezTo>
                        <a:pt x="10929" y="1012"/>
                        <a:pt x="10848" y="990"/>
                        <a:pt x="10768" y="990"/>
                      </a:cubicBezTo>
                      <a:cubicBezTo>
                        <a:pt x="10677" y="993"/>
                        <a:pt x="10591" y="1012"/>
                        <a:pt x="10503" y="1038"/>
                      </a:cubicBezTo>
                      <a:cubicBezTo>
                        <a:pt x="10413" y="1064"/>
                        <a:pt x="10323" y="1093"/>
                        <a:pt x="10233" y="1118"/>
                      </a:cubicBezTo>
                      <a:cubicBezTo>
                        <a:pt x="10262" y="1090"/>
                        <a:pt x="10294" y="1067"/>
                        <a:pt x="10330" y="1041"/>
                      </a:cubicBezTo>
                      <a:cubicBezTo>
                        <a:pt x="10333" y="1041"/>
                        <a:pt x="10336" y="1038"/>
                        <a:pt x="10339" y="1035"/>
                      </a:cubicBezTo>
                      <a:lnTo>
                        <a:pt x="10343" y="1032"/>
                      </a:lnTo>
                      <a:cubicBezTo>
                        <a:pt x="10510" y="917"/>
                        <a:pt x="10716" y="839"/>
                        <a:pt x="10900" y="852"/>
                      </a:cubicBezTo>
                      <a:cubicBezTo>
                        <a:pt x="10993" y="856"/>
                        <a:pt x="11083" y="885"/>
                        <a:pt x="11167" y="920"/>
                      </a:cubicBezTo>
                      <a:cubicBezTo>
                        <a:pt x="11154" y="936"/>
                        <a:pt x="11144" y="955"/>
                        <a:pt x="11135" y="974"/>
                      </a:cubicBezTo>
                      <a:cubicBezTo>
                        <a:pt x="11125" y="1003"/>
                        <a:pt x="11112" y="1038"/>
                        <a:pt x="11087" y="1058"/>
                      </a:cubicBezTo>
                      <a:cubicBezTo>
                        <a:pt x="11070" y="1067"/>
                        <a:pt x="11051" y="1070"/>
                        <a:pt x="11032" y="1070"/>
                      </a:cubicBezTo>
                      <a:cubicBezTo>
                        <a:pt x="11022" y="1064"/>
                        <a:pt x="11012" y="1058"/>
                        <a:pt x="11003" y="1054"/>
                      </a:cubicBezTo>
                      <a:moveTo>
                        <a:pt x="10710" y="788"/>
                      </a:moveTo>
                      <a:lnTo>
                        <a:pt x="10710" y="788"/>
                      </a:lnTo>
                      <a:cubicBezTo>
                        <a:pt x="10710" y="785"/>
                        <a:pt x="10710" y="785"/>
                        <a:pt x="10713" y="785"/>
                      </a:cubicBezTo>
                      <a:cubicBezTo>
                        <a:pt x="10732" y="753"/>
                        <a:pt x="10761" y="724"/>
                        <a:pt x="10787" y="698"/>
                      </a:cubicBezTo>
                      <a:cubicBezTo>
                        <a:pt x="10842" y="643"/>
                        <a:pt x="10906" y="598"/>
                        <a:pt x="10980" y="569"/>
                      </a:cubicBezTo>
                      <a:cubicBezTo>
                        <a:pt x="11057" y="537"/>
                        <a:pt x="11144" y="530"/>
                        <a:pt x="11228" y="530"/>
                      </a:cubicBezTo>
                      <a:lnTo>
                        <a:pt x="11232" y="530"/>
                      </a:lnTo>
                      <a:cubicBezTo>
                        <a:pt x="11154" y="543"/>
                        <a:pt x="11080" y="569"/>
                        <a:pt x="11006" y="598"/>
                      </a:cubicBezTo>
                      <a:cubicBezTo>
                        <a:pt x="10906" y="637"/>
                        <a:pt x="10819" y="717"/>
                        <a:pt x="10764" y="810"/>
                      </a:cubicBezTo>
                      <a:cubicBezTo>
                        <a:pt x="10761" y="814"/>
                        <a:pt x="10761" y="817"/>
                        <a:pt x="10758" y="820"/>
                      </a:cubicBezTo>
                      <a:cubicBezTo>
                        <a:pt x="10755" y="820"/>
                        <a:pt x="10752" y="823"/>
                        <a:pt x="10748" y="823"/>
                      </a:cubicBezTo>
                      <a:cubicBezTo>
                        <a:pt x="10726" y="827"/>
                        <a:pt x="10707" y="830"/>
                        <a:pt x="10684" y="833"/>
                      </a:cubicBezTo>
                      <a:cubicBezTo>
                        <a:pt x="10690" y="817"/>
                        <a:pt x="10700" y="801"/>
                        <a:pt x="10710" y="788"/>
                      </a:cubicBezTo>
                      <a:moveTo>
                        <a:pt x="12182" y="923"/>
                      </a:moveTo>
                      <a:lnTo>
                        <a:pt x="12182" y="923"/>
                      </a:lnTo>
                      <a:cubicBezTo>
                        <a:pt x="12204" y="923"/>
                        <a:pt x="12226" y="910"/>
                        <a:pt x="12236" y="891"/>
                      </a:cubicBezTo>
                      <a:cubicBezTo>
                        <a:pt x="12243" y="872"/>
                        <a:pt x="12236" y="852"/>
                        <a:pt x="12233" y="833"/>
                      </a:cubicBezTo>
                      <a:cubicBezTo>
                        <a:pt x="12226" y="810"/>
                        <a:pt x="12223" y="791"/>
                        <a:pt x="12252" y="778"/>
                      </a:cubicBezTo>
                      <a:cubicBezTo>
                        <a:pt x="12259" y="778"/>
                        <a:pt x="12265" y="775"/>
                        <a:pt x="12272" y="775"/>
                      </a:cubicBezTo>
                      <a:cubicBezTo>
                        <a:pt x="12291" y="778"/>
                        <a:pt x="12314" y="788"/>
                        <a:pt x="12330" y="804"/>
                      </a:cubicBezTo>
                      <a:cubicBezTo>
                        <a:pt x="12349" y="820"/>
                        <a:pt x="12365" y="846"/>
                        <a:pt x="12362" y="875"/>
                      </a:cubicBezTo>
                      <a:cubicBezTo>
                        <a:pt x="12362" y="901"/>
                        <a:pt x="12342" y="917"/>
                        <a:pt x="12326" y="933"/>
                      </a:cubicBezTo>
                      <a:cubicBezTo>
                        <a:pt x="12323" y="939"/>
                        <a:pt x="12320" y="943"/>
                        <a:pt x="12317" y="946"/>
                      </a:cubicBezTo>
                      <a:cubicBezTo>
                        <a:pt x="12307" y="955"/>
                        <a:pt x="12291" y="967"/>
                        <a:pt x="12275" y="983"/>
                      </a:cubicBezTo>
                      <a:cubicBezTo>
                        <a:pt x="12268" y="990"/>
                        <a:pt x="12259" y="996"/>
                        <a:pt x="12249" y="1006"/>
                      </a:cubicBezTo>
                      <a:cubicBezTo>
                        <a:pt x="12246" y="1003"/>
                        <a:pt x="12243" y="1003"/>
                        <a:pt x="12239" y="1003"/>
                      </a:cubicBezTo>
                      <a:cubicBezTo>
                        <a:pt x="12091" y="939"/>
                        <a:pt x="11956" y="843"/>
                        <a:pt x="11808" y="778"/>
                      </a:cubicBezTo>
                      <a:cubicBezTo>
                        <a:pt x="11666" y="714"/>
                        <a:pt x="11512" y="682"/>
                        <a:pt x="11357" y="707"/>
                      </a:cubicBezTo>
                      <a:cubicBezTo>
                        <a:pt x="11315" y="714"/>
                        <a:pt x="11273" y="724"/>
                        <a:pt x="11235" y="737"/>
                      </a:cubicBezTo>
                      <a:cubicBezTo>
                        <a:pt x="11196" y="750"/>
                        <a:pt x="11164" y="772"/>
                        <a:pt x="11128" y="798"/>
                      </a:cubicBezTo>
                      <a:cubicBezTo>
                        <a:pt x="11119" y="804"/>
                        <a:pt x="11112" y="810"/>
                        <a:pt x="11103" y="817"/>
                      </a:cubicBezTo>
                      <a:cubicBezTo>
                        <a:pt x="11090" y="827"/>
                        <a:pt x="11077" y="833"/>
                        <a:pt x="11061" y="843"/>
                      </a:cubicBezTo>
                      <a:cubicBezTo>
                        <a:pt x="11048" y="839"/>
                        <a:pt x="11032" y="833"/>
                        <a:pt x="11016" y="830"/>
                      </a:cubicBezTo>
                      <a:cubicBezTo>
                        <a:pt x="10987" y="823"/>
                        <a:pt x="10961" y="820"/>
                        <a:pt x="10932" y="817"/>
                      </a:cubicBezTo>
                      <a:cubicBezTo>
                        <a:pt x="11016" y="753"/>
                        <a:pt x="11103" y="685"/>
                        <a:pt x="11209" y="650"/>
                      </a:cubicBezTo>
                      <a:cubicBezTo>
                        <a:pt x="11321" y="611"/>
                        <a:pt x="11447" y="621"/>
                        <a:pt x="11560" y="643"/>
                      </a:cubicBezTo>
                      <a:cubicBezTo>
                        <a:pt x="11676" y="666"/>
                        <a:pt x="11782" y="711"/>
                        <a:pt x="11885" y="766"/>
                      </a:cubicBezTo>
                      <a:cubicBezTo>
                        <a:pt x="11959" y="807"/>
                        <a:pt x="12024" y="862"/>
                        <a:pt x="12098" y="901"/>
                      </a:cubicBezTo>
                      <a:cubicBezTo>
                        <a:pt x="12120" y="917"/>
                        <a:pt x="12146" y="926"/>
                        <a:pt x="12172" y="926"/>
                      </a:cubicBezTo>
                      <a:cubicBezTo>
                        <a:pt x="12175" y="926"/>
                        <a:pt x="12178" y="926"/>
                        <a:pt x="12182" y="923"/>
                      </a:cubicBezTo>
                      <a:moveTo>
                        <a:pt x="12059" y="830"/>
                      </a:moveTo>
                      <a:lnTo>
                        <a:pt x="12059" y="830"/>
                      </a:lnTo>
                      <a:cubicBezTo>
                        <a:pt x="12017" y="801"/>
                        <a:pt x="11985" y="778"/>
                        <a:pt x="11940" y="753"/>
                      </a:cubicBezTo>
                      <a:cubicBezTo>
                        <a:pt x="11859" y="707"/>
                        <a:pt x="11773" y="666"/>
                        <a:pt x="11685" y="640"/>
                      </a:cubicBezTo>
                      <a:cubicBezTo>
                        <a:pt x="11521" y="588"/>
                        <a:pt x="11344" y="566"/>
                        <a:pt x="11180" y="627"/>
                      </a:cubicBezTo>
                      <a:cubicBezTo>
                        <a:pt x="11173" y="630"/>
                        <a:pt x="11170" y="634"/>
                        <a:pt x="11164" y="637"/>
                      </a:cubicBezTo>
                      <a:cubicBezTo>
                        <a:pt x="11074" y="672"/>
                        <a:pt x="10993" y="730"/>
                        <a:pt x="10922" y="801"/>
                      </a:cubicBezTo>
                      <a:cubicBezTo>
                        <a:pt x="10919" y="804"/>
                        <a:pt x="10916" y="807"/>
                        <a:pt x="10909" y="810"/>
                      </a:cubicBezTo>
                      <a:cubicBezTo>
                        <a:pt x="10906" y="814"/>
                        <a:pt x="10900" y="814"/>
                        <a:pt x="10893" y="814"/>
                      </a:cubicBezTo>
                      <a:cubicBezTo>
                        <a:pt x="10858" y="814"/>
                        <a:pt x="10822" y="817"/>
                        <a:pt x="10787" y="817"/>
                      </a:cubicBezTo>
                      <a:cubicBezTo>
                        <a:pt x="10851" y="704"/>
                        <a:pt x="10974" y="637"/>
                        <a:pt x="11099" y="595"/>
                      </a:cubicBezTo>
                      <a:cubicBezTo>
                        <a:pt x="11251" y="546"/>
                        <a:pt x="11418" y="534"/>
                        <a:pt x="11569" y="585"/>
                      </a:cubicBezTo>
                      <a:cubicBezTo>
                        <a:pt x="11634" y="605"/>
                        <a:pt x="11866" y="701"/>
                        <a:pt x="11924" y="717"/>
                      </a:cubicBezTo>
                      <a:cubicBezTo>
                        <a:pt x="11933" y="720"/>
                        <a:pt x="12037" y="743"/>
                        <a:pt x="12075" y="753"/>
                      </a:cubicBezTo>
                      <a:cubicBezTo>
                        <a:pt x="12062" y="775"/>
                        <a:pt x="12056" y="801"/>
                        <a:pt x="12059" y="830"/>
                      </a:cubicBezTo>
                      <a:moveTo>
                        <a:pt x="12423" y="659"/>
                      </a:moveTo>
                      <a:lnTo>
                        <a:pt x="12423" y="659"/>
                      </a:lnTo>
                      <a:cubicBezTo>
                        <a:pt x="12449" y="659"/>
                        <a:pt x="12462" y="643"/>
                        <a:pt x="12471" y="621"/>
                      </a:cubicBezTo>
                      <a:cubicBezTo>
                        <a:pt x="12481" y="605"/>
                        <a:pt x="12494" y="598"/>
                        <a:pt x="12510" y="598"/>
                      </a:cubicBezTo>
                      <a:cubicBezTo>
                        <a:pt x="12523" y="598"/>
                        <a:pt x="12533" y="605"/>
                        <a:pt x="12539" y="617"/>
                      </a:cubicBezTo>
                      <a:cubicBezTo>
                        <a:pt x="12555" y="643"/>
                        <a:pt x="12549" y="682"/>
                        <a:pt x="12520" y="694"/>
                      </a:cubicBezTo>
                      <a:cubicBezTo>
                        <a:pt x="12507" y="701"/>
                        <a:pt x="12487" y="704"/>
                        <a:pt x="12471" y="704"/>
                      </a:cubicBezTo>
                      <a:cubicBezTo>
                        <a:pt x="12462" y="704"/>
                        <a:pt x="12452" y="704"/>
                        <a:pt x="12442" y="701"/>
                      </a:cubicBezTo>
                      <a:cubicBezTo>
                        <a:pt x="12378" y="698"/>
                        <a:pt x="12323" y="656"/>
                        <a:pt x="12259" y="650"/>
                      </a:cubicBezTo>
                      <a:cubicBezTo>
                        <a:pt x="12255" y="650"/>
                        <a:pt x="12249" y="650"/>
                        <a:pt x="12246" y="650"/>
                      </a:cubicBezTo>
                      <a:cubicBezTo>
                        <a:pt x="12188" y="650"/>
                        <a:pt x="12130" y="678"/>
                        <a:pt x="12091" y="724"/>
                      </a:cubicBezTo>
                      <a:cubicBezTo>
                        <a:pt x="12078" y="720"/>
                        <a:pt x="12043" y="714"/>
                        <a:pt x="12040" y="711"/>
                      </a:cubicBezTo>
                      <a:cubicBezTo>
                        <a:pt x="12017" y="707"/>
                        <a:pt x="11998" y="701"/>
                        <a:pt x="11975" y="694"/>
                      </a:cubicBezTo>
                      <a:cubicBezTo>
                        <a:pt x="11933" y="685"/>
                        <a:pt x="11892" y="672"/>
                        <a:pt x="11850" y="659"/>
                      </a:cubicBezTo>
                      <a:cubicBezTo>
                        <a:pt x="11769" y="630"/>
                        <a:pt x="11689" y="595"/>
                        <a:pt x="11608" y="563"/>
                      </a:cubicBezTo>
                      <a:cubicBezTo>
                        <a:pt x="11602" y="559"/>
                        <a:pt x="11595" y="556"/>
                        <a:pt x="11586" y="553"/>
                      </a:cubicBezTo>
                      <a:cubicBezTo>
                        <a:pt x="11466" y="501"/>
                        <a:pt x="11344" y="492"/>
                        <a:pt x="11215" y="495"/>
                      </a:cubicBezTo>
                      <a:cubicBezTo>
                        <a:pt x="11209" y="495"/>
                        <a:pt x="11202" y="495"/>
                        <a:pt x="11199" y="495"/>
                      </a:cubicBezTo>
                      <a:cubicBezTo>
                        <a:pt x="11238" y="453"/>
                        <a:pt x="11325" y="450"/>
                        <a:pt x="11376" y="450"/>
                      </a:cubicBezTo>
                      <a:cubicBezTo>
                        <a:pt x="11463" y="447"/>
                        <a:pt x="11550" y="457"/>
                        <a:pt x="11637" y="476"/>
                      </a:cubicBezTo>
                      <a:cubicBezTo>
                        <a:pt x="11721" y="492"/>
                        <a:pt x="11801" y="521"/>
                        <a:pt x="11885" y="546"/>
                      </a:cubicBezTo>
                      <a:cubicBezTo>
                        <a:pt x="11885" y="546"/>
                        <a:pt x="11889" y="546"/>
                        <a:pt x="11892" y="546"/>
                      </a:cubicBezTo>
                      <a:cubicBezTo>
                        <a:pt x="11905" y="553"/>
                        <a:pt x="11921" y="556"/>
                        <a:pt x="11937" y="559"/>
                      </a:cubicBezTo>
                      <a:cubicBezTo>
                        <a:pt x="12069" y="601"/>
                        <a:pt x="12210" y="630"/>
                        <a:pt x="12349" y="608"/>
                      </a:cubicBezTo>
                      <a:cubicBezTo>
                        <a:pt x="12355" y="637"/>
                        <a:pt x="12384" y="662"/>
                        <a:pt x="12420" y="659"/>
                      </a:cubicBezTo>
                      <a:lnTo>
                        <a:pt x="12423" y="659"/>
                      </a:lnTo>
                      <a:moveTo>
                        <a:pt x="12278" y="521"/>
                      </a:moveTo>
                      <a:lnTo>
                        <a:pt x="12278" y="521"/>
                      </a:lnTo>
                      <a:cubicBezTo>
                        <a:pt x="12320" y="518"/>
                        <a:pt x="12339" y="495"/>
                        <a:pt x="12349" y="485"/>
                      </a:cubicBezTo>
                      <a:cubicBezTo>
                        <a:pt x="12368" y="476"/>
                        <a:pt x="12381" y="460"/>
                        <a:pt x="12391" y="444"/>
                      </a:cubicBezTo>
                      <a:cubicBezTo>
                        <a:pt x="12400" y="424"/>
                        <a:pt x="12404" y="405"/>
                        <a:pt x="12388" y="389"/>
                      </a:cubicBezTo>
                      <a:cubicBezTo>
                        <a:pt x="12368" y="369"/>
                        <a:pt x="12339" y="353"/>
                        <a:pt x="12352" y="321"/>
                      </a:cubicBezTo>
                      <a:cubicBezTo>
                        <a:pt x="12362" y="292"/>
                        <a:pt x="12404" y="279"/>
                        <a:pt x="12433" y="279"/>
                      </a:cubicBezTo>
                      <a:cubicBezTo>
                        <a:pt x="12458" y="279"/>
                        <a:pt x="12481" y="289"/>
                        <a:pt x="12503" y="302"/>
                      </a:cubicBezTo>
                      <a:cubicBezTo>
                        <a:pt x="12546" y="331"/>
                        <a:pt x="12584" y="382"/>
                        <a:pt x="12578" y="437"/>
                      </a:cubicBezTo>
                      <a:cubicBezTo>
                        <a:pt x="12574" y="460"/>
                        <a:pt x="12555" y="498"/>
                        <a:pt x="12529" y="498"/>
                      </a:cubicBezTo>
                      <a:cubicBezTo>
                        <a:pt x="12507" y="498"/>
                        <a:pt x="12487" y="482"/>
                        <a:pt x="12465" y="476"/>
                      </a:cubicBezTo>
                      <a:cubicBezTo>
                        <a:pt x="12462" y="476"/>
                        <a:pt x="12458" y="476"/>
                        <a:pt x="12455" y="476"/>
                      </a:cubicBezTo>
                      <a:cubicBezTo>
                        <a:pt x="12407" y="473"/>
                        <a:pt x="12365" y="518"/>
                        <a:pt x="12349" y="559"/>
                      </a:cubicBezTo>
                      <a:cubicBezTo>
                        <a:pt x="12349" y="563"/>
                        <a:pt x="12349" y="566"/>
                        <a:pt x="12349" y="566"/>
                      </a:cubicBezTo>
                      <a:cubicBezTo>
                        <a:pt x="12220" y="592"/>
                        <a:pt x="12091" y="566"/>
                        <a:pt x="11966" y="530"/>
                      </a:cubicBezTo>
                      <a:cubicBezTo>
                        <a:pt x="11937" y="524"/>
                        <a:pt x="11908" y="514"/>
                        <a:pt x="11879" y="505"/>
                      </a:cubicBezTo>
                      <a:cubicBezTo>
                        <a:pt x="11782" y="476"/>
                        <a:pt x="11685" y="444"/>
                        <a:pt x="11582" y="427"/>
                      </a:cubicBezTo>
                      <a:cubicBezTo>
                        <a:pt x="11496" y="414"/>
                        <a:pt x="11402" y="414"/>
                        <a:pt x="11315" y="427"/>
                      </a:cubicBezTo>
                      <a:cubicBezTo>
                        <a:pt x="11267" y="434"/>
                        <a:pt x="11212" y="447"/>
                        <a:pt x="11183" y="485"/>
                      </a:cubicBezTo>
                      <a:cubicBezTo>
                        <a:pt x="11180" y="489"/>
                        <a:pt x="11177" y="492"/>
                        <a:pt x="11173" y="495"/>
                      </a:cubicBezTo>
                      <a:cubicBezTo>
                        <a:pt x="11170" y="498"/>
                        <a:pt x="11167" y="498"/>
                        <a:pt x="11164" y="498"/>
                      </a:cubicBezTo>
                      <a:cubicBezTo>
                        <a:pt x="11135" y="501"/>
                        <a:pt x="11103" y="505"/>
                        <a:pt x="11074" y="508"/>
                      </a:cubicBezTo>
                      <a:cubicBezTo>
                        <a:pt x="11096" y="476"/>
                        <a:pt x="11125" y="447"/>
                        <a:pt x="11157" y="424"/>
                      </a:cubicBezTo>
                      <a:cubicBezTo>
                        <a:pt x="11196" y="398"/>
                        <a:pt x="11238" y="379"/>
                        <a:pt x="11280" y="363"/>
                      </a:cubicBezTo>
                      <a:cubicBezTo>
                        <a:pt x="11373" y="331"/>
                        <a:pt x="11473" y="328"/>
                        <a:pt x="11566" y="353"/>
                      </a:cubicBezTo>
                      <a:cubicBezTo>
                        <a:pt x="11641" y="376"/>
                        <a:pt x="11708" y="408"/>
                        <a:pt x="11779" y="434"/>
                      </a:cubicBezTo>
                      <a:cubicBezTo>
                        <a:pt x="11856" y="466"/>
                        <a:pt x="11937" y="482"/>
                        <a:pt x="12021" y="498"/>
                      </a:cubicBezTo>
                      <a:cubicBezTo>
                        <a:pt x="12104" y="511"/>
                        <a:pt x="12191" y="524"/>
                        <a:pt x="12278" y="521"/>
                      </a:cubicBezTo>
                      <a:moveTo>
                        <a:pt x="11895" y="1428"/>
                      </a:moveTo>
                      <a:lnTo>
                        <a:pt x="11895" y="1428"/>
                      </a:lnTo>
                      <a:cubicBezTo>
                        <a:pt x="11892" y="1428"/>
                        <a:pt x="11885" y="1428"/>
                        <a:pt x="11882" y="1428"/>
                      </a:cubicBezTo>
                      <a:cubicBezTo>
                        <a:pt x="11817" y="1434"/>
                        <a:pt x="11763" y="1476"/>
                        <a:pt x="11698" y="1479"/>
                      </a:cubicBezTo>
                      <a:cubicBezTo>
                        <a:pt x="11689" y="1479"/>
                        <a:pt x="11679" y="1483"/>
                        <a:pt x="11669" y="1483"/>
                      </a:cubicBezTo>
                      <a:cubicBezTo>
                        <a:pt x="11653" y="1479"/>
                        <a:pt x="11634" y="1479"/>
                        <a:pt x="11621" y="1473"/>
                      </a:cubicBezTo>
                      <a:cubicBezTo>
                        <a:pt x="11592" y="1460"/>
                        <a:pt x="11586" y="1421"/>
                        <a:pt x="11599" y="1395"/>
                      </a:cubicBezTo>
                      <a:cubicBezTo>
                        <a:pt x="11608" y="1383"/>
                        <a:pt x="11618" y="1376"/>
                        <a:pt x="11631" y="1376"/>
                      </a:cubicBezTo>
                      <a:cubicBezTo>
                        <a:pt x="11644" y="1376"/>
                        <a:pt x="11660" y="1383"/>
                        <a:pt x="11669" y="1399"/>
                      </a:cubicBezTo>
                      <a:cubicBezTo>
                        <a:pt x="11679" y="1421"/>
                        <a:pt x="11692" y="1434"/>
                        <a:pt x="11718" y="1437"/>
                      </a:cubicBezTo>
                      <a:lnTo>
                        <a:pt x="11718" y="1437"/>
                      </a:lnTo>
                      <a:lnTo>
                        <a:pt x="11718" y="1437"/>
                      </a:lnTo>
                      <a:cubicBezTo>
                        <a:pt x="11756" y="1441"/>
                        <a:pt x="11785" y="1415"/>
                        <a:pt x="11792" y="1386"/>
                      </a:cubicBezTo>
                      <a:cubicBezTo>
                        <a:pt x="11930" y="1408"/>
                        <a:pt x="12072" y="1379"/>
                        <a:pt x="12204" y="1338"/>
                      </a:cubicBezTo>
                      <a:cubicBezTo>
                        <a:pt x="12220" y="1334"/>
                        <a:pt x="12236" y="1328"/>
                        <a:pt x="12249" y="1325"/>
                      </a:cubicBezTo>
                      <a:cubicBezTo>
                        <a:pt x="12252" y="1325"/>
                        <a:pt x="12252" y="1325"/>
                        <a:pt x="12255" y="1322"/>
                      </a:cubicBezTo>
                      <a:cubicBezTo>
                        <a:pt x="12339" y="1299"/>
                        <a:pt x="12420" y="1270"/>
                        <a:pt x="12503" y="1254"/>
                      </a:cubicBezTo>
                      <a:cubicBezTo>
                        <a:pt x="12590" y="1234"/>
                        <a:pt x="12678" y="1225"/>
                        <a:pt x="12764" y="1228"/>
                      </a:cubicBezTo>
                      <a:cubicBezTo>
                        <a:pt x="12816" y="1228"/>
                        <a:pt x="12903" y="1231"/>
                        <a:pt x="12942" y="1273"/>
                      </a:cubicBezTo>
                      <a:cubicBezTo>
                        <a:pt x="12938" y="1273"/>
                        <a:pt x="12932" y="1273"/>
                        <a:pt x="12925" y="1273"/>
                      </a:cubicBezTo>
                      <a:cubicBezTo>
                        <a:pt x="12797" y="1270"/>
                        <a:pt x="12674" y="1279"/>
                        <a:pt x="12555" y="1331"/>
                      </a:cubicBezTo>
                      <a:cubicBezTo>
                        <a:pt x="12546" y="1334"/>
                        <a:pt x="12539" y="1338"/>
                        <a:pt x="12533" y="1341"/>
                      </a:cubicBezTo>
                      <a:cubicBezTo>
                        <a:pt x="12452" y="1373"/>
                        <a:pt x="12371" y="1408"/>
                        <a:pt x="12291" y="1437"/>
                      </a:cubicBezTo>
                      <a:cubicBezTo>
                        <a:pt x="12249" y="1450"/>
                        <a:pt x="12207" y="1463"/>
                        <a:pt x="12165" y="1473"/>
                      </a:cubicBezTo>
                      <a:cubicBezTo>
                        <a:pt x="12143" y="1479"/>
                        <a:pt x="12123" y="1486"/>
                        <a:pt x="12101" y="1489"/>
                      </a:cubicBezTo>
                      <a:cubicBezTo>
                        <a:pt x="12098" y="1489"/>
                        <a:pt x="12062" y="1499"/>
                        <a:pt x="12049" y="1502"/>
                      </a:cubicBezTo>
                      <a:cubicBezTo>
                        <a:pt x="12011" y="1457"/>
                        <a:pt x="11953" y="1424"/>
                        <a:pt x="11895" y="1428"/>
                      </a:cubicBezTo>
                      <a:moveTo>
                        <a:pt x="12826" y="1206"/>
                      </a:moveTo>
                      <a:lnTo>
                        <a:pt x="12826" y="1206"/>
                      </a:lnTo>
                      <a:cubicBezTo>
                        <a:pt x="12739" y="1193"/>
                        <a:pt x="12645" y="1193"/>
                        <a:pt x="12558" y="1206"/>
                      </a:cubicBezTo>
                      <a:cubicBezTo>
                        <a:pt x="12455" y="1222"/>
                        <a:pt x="12358" y="1254"/>
                        <a:pt x="12259" y="1283"/>
                      </a:cubicBezTo>
                      <a:cubicBezTo>
                        <a:pt x="12233" y="1292"/>
                        <a:pt x="12204" y="1302"/>
                        <a:pt x="12175" y="1309"/>
                      </a:cubicBezTo>
                      <a:cubicBezTo>
                        <a:pt x="12049" y="1344"/>
                        <a:pt x="11921" y="1370"/>
                        <a:pt x="11792" y="1344"/>
                      </a:cubicBezTo>
                      <a:cubicBezTo>
                        <a:pt x="11792" y="1341"/>
                        <a:pt x="11792" y="1341"/>
                        <a:pt x="11789" y="1338"/>
                      </a:cubicBezTo>
                      <a:cubicBezTo>
                        <a:pt x="11776" y="1296"/>
                        <a:pt x="11734" y="1251"/>
                        <a:pt x="11685" y="1254"/>
                      </a:cubicBezTo>
                      <a:cubicBezTo>
                        <a:pt x="11682" y="1254"/>
                        <a:pt x="11679" y="1254"/>
                        <a:pt x="11676" y="1254"/>
                      </a:cubicBezTo>
                      <a:cubicBezTo>
                        <a:pt x="11653" y="1257"/>
                        <a:pt x="11634" y="1276"/>
                        <a:pt x="11611" y="1276"/>
                      </a:cubicBezTo>
                      <a:cubicBezTo>
                        <a:pt x="11582" y="1276"/>
                        <a:pt x="11566" y="1238"/>
                        <a:pt x="11563" y="1215"/>
                      </a:cubicBezTo>
                      <a:cubicBezTo>
                        <a:pt x="11557" y="1161"/>
                        <a:pt x="11595" y="1109"/>
                        <a:pt x="11637" y="1080"/>
                      </a:cubicBezTo>
                      <a:cubicBezTo>
                        <a:pt x="11660" y="1067"/>
                        <a:pt x="11682" y="1058"/>
                        <a:pt x="11708" y="1058"/>
                      </a:cubicBezTo>
                      <a:cubicBezTo>
                        <a:pt x="11737" y="1058"/>
                        <a:pt x="11779" y="1070"/>
                        <a:pt x="11789" y="1099"/>
                      </a:cubicBezTo>
                      <a:cubicBezTo>
                        <a:pt x="11801" y="1131"/>
                        <a:pt x="11773" y="1148"/>
                        <a:pt x="11753" y="1167"/>
                      </a:cubicBezTo>
                      <a:cubicBezTo>
                        <a:pt x="11737" y="1180"/>
                        <a:pt x="11740" y="1202"/>
                        <a:pt x="11750" y="1222"/>
                      </a:cubicBezTo>
                      <a:cubicBezTo>
                        <a:pt x="11760" y="1238"/>
                        <a:pt x="11773" y="1251"/>
                        <a:pt x="11792" y="1260"/>
                      </a:cubicBezTo>
                      <a:cubicBezTo>
                        <a:pt x="11801" y="1273"/>
                        <a:pt x="11821" y="1296"/>
                        <a:pt x="11863" y="1296"/>
                      </a:cubicBezTo>
                      <a:cubicBezTo>
                        <a:pt x="11950" y="1302"/>
                        <a:pt x="12037" y="1289"/>
                        <a:pt x="12120" y="1273"/>
                      </a:cubicBezTo>
                      <a:cubicBezTo>
                        <a:pt x="12204" y="1260"/>
                        <a:pt x="12285" y="1241"/>
                        <a:pt x="12362" y="1212"/>
                      </a:cubicBezTo>
                      <a:cubicBezTo>
                        <a:pt x="12433" y="1183"/>
                        <a:pt x="12500" y="1154"/>
                        <a:pt x="12574" y="1131"/>
                      </a:cubicBezTo>
                      <a:cubicBezTo>
                        <a:pt x="12668" y="1106"/>
                        <a:pt x="12767" y="1109"/>
                        <a:pt x="12861" y="1141"/>
                      </a:cubicBezTo>
                      <a:cubicBezTo>
                        <a:pt x="12903" y="1154"/>
                        <a:pt x="12945" y="1177"/>
                        <a:pt x="12983" y="1202"/>
                      </a:cubicBezTo>
                      <a:cubicBezTo>
                        <a:pt x="13015" y="1225"/>
                        <a:pt x="13045" y="1254"/>
                        <a:pt x="13067" y="1286"/>
                      </a:cubicBezTo>
                      <a:cubicBezTo>
                        <a:pt x="13038" y="1283"/>
                        <a:pt x="13006" y="1279"/>
                        <a:pt x="12977" y="1276"/>
                      </a:cubicBezTo>
                      <a:cubicBezTo>
                        <a:pt x="12974" y="1276"/>
                        <a:pt x="12971" y="1273"/>
                        <a:pt x="12967" y="1273"/>
                      </a:cubicBezTo>
                      <a:cubicBezTo>
                        <a:pt x="12964" y="1270"/>
                        <a:pt x="12961" y="1267"/>
                        <a:pt x="12958" y="1263"/>
                      </a:cubicBezTo>
                      <a:cubicBezTo>
                        <a:pt x="12929" y="1225"/>
                        <a:pt x="12874" y="1212"/>
                        <a:pt x="12826" y="1206"/>
                      </a:cubicBezTo>
                      <a:moveTo>
                        <a:pt x="12925" y="1054"/>
                      </a:moveTo>
                      <a:lnTo>
                        <a:pt x="12925" y="1054"/>
                      </a:lnTo>
                      <a:cubicBezTo>
                        <a:pt x="12851" y="1012"/>
                        <a:pt x="12771" y="990"/>
                        <a:pt x="12690" y="990"/>
                      </a:cubicBezTo>
                      <a:cubicBezTo>
                        <a:pt x="12600" y="993"/>
                        <a:pt x="12513" y="1012"/>
                        <a:pt x="12426" y="1038"/>
                      </a:cubicBezTo>
                      <a:cubicBezTo>
                        <a:pt x="12336" y="1064"/>
                        <a:pt x="12246" y="1093"/>
                        <a:pt x="12156" y="1118"/>
                      </a:cubicBezTo>
                      <a:cubicBezTo>
                        <a:pt x="12185" y="1090"/>
                        <a:pt x="12217" y="1067"/>
                        <a:pt x="12252" y="1041"/>
                      </a:cubicBezTo>
                      <a:cubicBezTo>
                        <a:pt x="12255" y="1041"/>
                        <a:pt x="12259" y="1038"/>
                        <a:pt x="12262" y="1035"/>
                      </a:cubicBezTo>
                      <a:lnTo>
                        <a:pt x="12265" y="1032"/>
                      </a:lnTo>
                      <a:cubicBezTo>
                        <a:pt x="12433" y="917"/>
                        <a:pt x="12639" y="839"/>
                        <a:pt x="12822" y="852"/>
                      </a:cubicBezTo>
                      <a:cubicBezTo>
                        <a:pt x="12916" y="856"/>
                        <a:pt x="13006" y="885"/>
                        <a:pt x="13090" y="920"/>
                      </a:cubicBezTo>
                      <a:cubicBezTo>
                        <a:pt x="13077" y="936"/>
                        <a:pt x="13067" y="955"/>
                        <a:pt x="13057" y="974"/>
                      </a:cubicBezTo>
                      <a:cubicBezTo>
                        <a:pt x="13048" y="1003"/>
                        <a:pt x="13035" y="1038"/>
                        <a:pt x="13009" y="1058"/>
                      </a:cubicBezTo>
                      <a:cubicBezTo>
                        <a:pt x="12993" y="1067"/>
                        <a:pt x="12974" y="1070"/>
                        <a:pt x="12955" y="1070"/>
                      </a:cubicBezTo>
                      <a:cubicBezTo>
                        <a:pt x="12945" y="1064"/>
                        <a:pt x="12935" y="1058"/>
                        <a:pt x="12925" y="1054"/>
                      </a:cubicBezTo>
                      <a:moveTo>
                        <a:pt x="12632" y="788"/>
                      </a:moveTo>
                      <a:lnTo>
                        <a:pt x="12632" y="788"/>
                      </a:lnTo>
                      <a:cubicBezTo>
                        <a:pt x="12632" y="785"/>
                        <a:pt x="12632" y="785"/>
                        <a:pt x="12635" y="785"/>
                      </a:cubicBezTo>
                      <a:cubicBezTo>
                        <a:pt x="12655" y="753"/>
                        <a:pt x="12684" y="724"/>
                        <a:pt x="12710" y="698"/>
                      </a:cubicBezTo>
                      <a:cubicBezTo>
                        <a:pt x="12764" y="643"/>
                        <a:pt x="12829" y="598"/>
                        <a:pt x="12903" y="569"/>
                      </a:cubicBezTo>
                      <a:cubicBezTo>
                        <a:pt x="12980" y="537"/>
                        <a:pt x="13067" y="530"/>
                        <a:pt x="13151" y="530"/>
                      </a:cubicBezTo>
                      <a:cubicBezTo>
                        <a:pt x="13151" y="530"/>
                        <a:pt x="13154" y="530"/>
                        <a:pt x="13157" y="530"/>
                      </a:cubicBezTo>
                      <a:cubicBezTo>
                        <a:pt x="13077" y="543"/>
                        <a:pt x="13003" y="569"/>
                        <a:pt x="12929" y="598"/>
                      </a:cubicBezTo>
                      <a:cubicBezTo>
                        <a:pt x="12829" y="637"/>
                        <a:pt x="12742" y="717"/>
                        <a:pt x="12687" y="810"/>
                      </a:cubicBezTo>
                      <a:cubicBezTo>
                        <a:pt x="12684" y="814"/>
                        <a:pt x="12684" y="817"/>
                        <a:pt x="12681" y="820"/>
                      </a:cubicBezTo>
                      <a:cubicBezTo>
                        <a:pt x="12678" y="820"/>
                        <a:pt x="12674" y="823"/>
                        <a:pt x="12671" y="823"/>
                      </a:cubicBezTo>
                      <a:cubicBezTo>
                        <a:pt x="12648" y="827"/>
                        <a:pt x="12629" y="830"/>
                        <a:pt x="12607" y="833"/>
                      </a:cubicBezTo>
                      <a:cubicBezTo>
                        <a:pt x="12613" y="817"/>
                        <a:pt x="12623" y="801"/>
                        <a:pt x="12632" y="788"/>
                      </a:cubicBezTo>
                      <a:moveTo>
                        <a:pt x="14200" y="521"/>
                      </a:moveTo>
                      <a:lnTo>
                        <a:pt x="14200" y="521"/>
                      </a:lnTo>
                      <a:cubicBezTo>
                        <a:pt x="14232" y="518"/>
                        <a:pt x="14251" y="505"/>
                        <a:pt x="14261" y="495"/>
                      </a:cubicBezTo>
                      <a:cubicBezTo>
                        <a:pt x="14287" y="485"/>
                        <a:pt x="14309" y="469"/>
                        <a:pt x="14319" y="447"/>
                      </a:cubicBezTo>
                      <a:cubicBezTo>
                        <a:pt x="14328" y="427"/>
                        <a:pt x="14332" y="405"/>
                        <a:pt x="14316" y="392"/>
                      </a:cubicBezTo>
                      <a:cubicBezTo>
                        <a:pt x="14296" y="373"/>
                        <a:pt x="14268" y="357"/>
                        <a:pt x="14280" y="325"/>
                      </a:cubicBezTo>
                      <a:cubicBezTo>
                        <a:pt x="14290" y="295"/>
                        <a:pt x="14332" y="283"/>
                        <a:pt x="14361" y="283"/>
                      </a:cubicBezTo>
                      <a:cubicBezTo>
                        <a:pt x="14374" y="283"/>
                        <a:pt x="14390" y="286"/>
                        <a:pt x="14403" y="289"/>
                      </a:cubicBezTo>
                      <a:cubicBezTo>
                        <a:pt x="14409" y="292"/>
                        <a:pt x="14419" y="299"/>
                        <a:pt x="14425" y="302"/>
                      </a:cubicBezTo>
                      <a:cubicBezTo>
                        <a:pt x="14467" y="331"/>
                        <a:pt x="14509" y="382"/>
                        <a:pt x="14499" y="437"/>
                      </a:cubicBezTo>
                      <a:cubicBezTo>
                        <a:pt x="14499" y="460"/>
                        <a:pt x="14480" y="501"/>
                        <a:pt x="14451" y="501"/>
                      </a:cubicBezTo>
                      <a:cubicBezTo>
                        <a:pt x="14444" y="498"/>
                        <a:pt x="14441" y="498"/>
                        <a:pt x="14435" y="498"/>
                      </a:cubicBezTo>
                      <a:cubicBezTo>
                        <a:pt x="14425" y="492"/>
                        <a:pt x="14416" y="485"/>
                        <a:pt x="14403" y="482"/>
                      </a:cubicBezTo>
                      <a:cubicBezTo>
                        <a:pt x="14400" y="479"/>
                        <a:pt x="14393" y="479"/>
                        <a:pt x="14387" y="476"/>
                      </a:cubicBezTo>
                      <a:cubicBezTo>
                        <a:pt x="14335" y="466"/>
                        <a:pt x="14290" y="514"/>
                        <a:pt x="14274" y="559"/>
                      </a:cubicBezTo>
                      <a:cubicBezTo>
                        <a:pt x="14274" y="563"/>
                        <a:pt x="14271" y="563"/>
                        <a:pt x="14271" y="566"/>
                      </a:cubicBezTo>
                      <a:cubicBezTo>
                        <a:pt x="14145" y="592"/>
                        <a:pt x="14013" y="566"/>
                        <a:pt x="13888" y="530"/>
                      </a:cubicBezTo>
                      <a:cubicBezTo>
                        <a:pt x="13859" y="524"/>
                        <a:pt x="13830" y="514"/>
                        <a:pt x="13805" y="505"/>
                      </a:cubicBezTo>
                      <a:cubicBezTo>
                        <a:pt x="13705" y="476"/>
                        <a:pt x="13608" y="444"/>
                        <a:pt x="13505" y="427"/>
                      </a:cubicBezTo>
                      <a:cubicBezTo>
                        <a:pt x="13418" y="414"/>
                        <a:pt x="13325" y="414"/>
                        <a:pt x="13238" y="427"/>
                      </a:cubicBezTo>
                      <a:cubicBezTo>
                        <a:pt x="13190" y="434"/>
                        <a:pt x="13135" y="447"/>
                        <a:pt x="13106" y="485"/>
                      </a:cubicBezTo>
                      <a:cubicBezTo>
                        <a:pt x="13103" y="489"/>
                        <a:pt x="13099" y="492"/>
                        <a:pt x="13096" y="495"/>
                      </a:cubicBezTo>
                      <a:cubicBezTo>
                        <a:pt x="13093" y="498"/>
                        <a:pt x="13090" y="498"/>
                        <a:pt x="13087" y="498"/>
                      </a:cubicBezTo>
                      <a:cubicBezTo>
                        <a:pt x="13057" y="501"/>
                        <a:pt x="13025" y="505"/>
                        <a:pt x="12996" y="508"/>
                      </a:cubicBezTo>
                      <a:cubicBezTo>
                        <a:pt x="13019" y="476"/>
                        <a:pt x="13048" y="447"/>
                        <a:pt x="13080" y="424"/>
                      </a:cubicBezTo>
                      <a:cubicBezTo>
                        <a:pt x="13119" y="398"/>
                        <a:pt x="13160" y="379"/>
                        <a:pt x="13202" y="363"/>
                      </a:cubicBezTo>
                      <a:cubicBezTo>
                        <a:pt x="13296" y="331"/>
                        <a:pt x="13396" y="328"/>
                        <a:pt x="13489" y="353"/>
                      </a:cubicBezTo>
                      <a:cubicBezTo>
                        <a:pt x="13563" y="376"/>
                        <a:pt x="13631" y="408"/>
                        <a:pt x="13702" y="434"/>
                      </a:cubicBezTo>
                      <a:cubicBezTo>
                        <a:pt x="13779" y="466"/>
                        <a:pt x="13859" y="482"/>
                        <a:pt x="13943" y="498"/>
                      </a:cubicBezTo>
                      <a:cubicBezTo>
                        <a:pt x="14026" y="511"/>
                        <a:pt x="14113" y="524"/>
                        <a:pt x="14200" y="521"/>
                      </a:cubicBezTo>
                      <a:moveTo>
                        <a:pt x="14351" y="662"/>
                      </a:moveTo>
                      <a:lnTo>
                        <a:pt x="14351" y="662"/>
                      </a:lnTo>
                      <a:cubicBezTo>
                        <a:pt x="14377" y="659"/>
                        <a:pt x="14390" y="646"/>
                        <a:pt x="14403" y="624"/>
                      </a:cubicBezTo>
                      <a:cubicBezTo>
                        <a:pt x="14412" y="605"/>
                        <a:pt x="14432" y="598"/>
                        <a:pt x="14448" y="601"/>
                      </a:cubicBezTo>
                      <a:cubicBezTo>
                        <a:pt x="14454" y="605"/>
                        <a:pt x="14461" y="611"/>
                        <a:pt x="14464" y="617"/>
                      </a:cubicBezTo>
                      <a:cubicBezTo>
                        <a:pt x="14480" y="643"/>
                        <a:pt x="14470" y="682"/>
                        <a:pt x="14444" y="694"/>
                      </a:cubicBezTo>
                      <a:cubicBezTo>
                        <a:pt x="14419" y="704"/>
                        <a:pt x="14390" y="704"/>
                        <a:pt x="14364" y="701"/>
                      </a:cubicBezTo>
                      <a:cubicBezTo>
                        <a:pt x="14335" y="701"/>
                        <a:pt x="14312" y="691"/>
                        <a:pt x="14287" y="682"/>
                      </a:cubicBezTo>
                      <a:cubicBezTo>
                        <a:pt x="14277" y="678"/>
                        <a:pt x="14268" y="675"/>
                        <a:pt x="14255" y="669"/>
                      </a:cubicBezTo>
                      <a:cubicBezTo>
                        <a:pt x="14232" y="659"/>
                        <a:pt x="14206" y="653"/>
                        <a:pt x="14180" y="650"/>
                      </a:cubicBezTo>
                      <a:cubicBezTo>
                        <a:pt x="14119" y="643"/>
                        <a:pt x="14055" y="675"/>
                        <a:pt x="14016" y="724"/>
                      </a:cubicBezTo>
                      <a:cubicBezTo>
                        <a:pt x="14000" y="724"/>
                        <a:pt x="13966" y="714"/>
                        <a:pt x="13962" y="711"/>
                      </a:cubicBezTo>
                      <a:cubicBezTo>
                        <a:pt x="13940" y="707"/>
                        <a:pt x="13921" y="701"/>
                        <a:pt x="13898" y="694"/>
                      </a:cubicBezTo>
                      <a:cubicBezTo>
                        <a:pt x="13856" y="685"/>
                        <a:pt x="13814" y="672"/>
                        <a:pt x="13772" y="659"/>
                      </a:cubicBezTo>
                      <a:cubicBezTo>
                        <a:pt x="13692" y="630"/>
                        <a:pt x="13612" y="595"/>
                        <a:pt x="13531" y="563"/>
                      </a:cubicBezTo>
                      <a:cubicBezTo>
                        <a:pt x="13524" y="559"/>
                        <a:pt x="13518" y="556"/>
                        <a:pt x="13508" y="553"/>
                      </a:cubicBezTo>
                      <a:cubicBezTo>
                        <a:pt x="13389" y="501"/>
                        <a:pt x="13267" y="492"/>
                        <a:pt x="13138" y="495"/>
                      </a:cubicBezTo>
                      <a:cubicBezTo>
                        <a:pt x="13131" y="495"/>
                        <a:pt x="13125" y="495"/>
                        <a:pt x="13122" y="495"/>
                      </a:cubicBezTo>
                      <a:cubicBezTo>
                        <a:pt x="13160" y="453"/>
                        <a:pt x="13247" y="450"/>
                        <a:pt x="13299" y="450"/>
                      </a:cubicBezTo>
                      <a:cubicBezTo>
                        <a:pt x="13386" y="447"/>
                        <a:pt x="13473" y="457"/>
                        <a:pt x="13560" y="476"/>
                      </a:cubicBezTo>
                      <a:cubicBezTo>
                        <a:pt x="13644" y="492"/>
                        <a:pt x="13724" y="521"/>
                        <a:pt x="13808" y="546"/>
                      </a:cubicBezTo>
                      <a:cubicBezTo>
                        <a:pt x="13808" y="546"/>
                        <a:pt x="13811" y="546"/>
                        <a:pt x="13814" y="546"/>
                      </a:cubicBezTo>
                      <a:cubicBezTo>
                        <a:pt x="13827" y="553"/>
                        <a:pt x="13843" y="556"/>
                        <a:pt x="13859" y="559"/>
                      </a:cubicBezTo>
                      <a:cubicBezTo>
                        <a:pt x="13992" y="601"/>
                        <a:pt x="14132" y="630"/>
                        <a:pt x="14271" y="608"/>
                      </a:cubicBezTo>
                      <a:cubicBezTo>
                        <a:pt x="14277" y="630"/>
                        <a:pt x="14293" y="646"/>
                        <a:pt x="14312" y="656"/>
                      </a:cubicBezTo>
                      <a:cubicBezTo>
                        <a:pt x="14325" y="662"/>
                        <a:pt x="14338" y="662"/>
                        <a:pt x="14351" y="662"/>
                      </a:cubicBezTo>
                      <a:moveTo>
                        <a:pt x="14110" y="926"/>
                      </a:moveTo>
                      <a:lnTo>
                        <a:pt x="14110" y="926"/>
                      </a:lnTo>
                      <a:cubicBezTo>
                        <a:pt x="14132" y="923"/>
                        <a:pt x="14155" y="914"/>
                        <a:pt x="14164" y="894"/>
                      </a:cubicBezTo>
                      <a:cubicBezTo>
                        <a:pt x="14171" y="875"/>
                        <a:pt x="14168" y="856"/>
                        <a:pt x="14161" y="836"/>
                      </a:cubicBezTo>
                      <a:cubicBezTo>
                        <a:pt x="14155" y="814"/>
                        <a:pt x="14152" y="794"/>
                        <a:pt x="14180" y="782"/>
                      </a:cubicBezTo>
                      <a:cubicBezTo>
                        <a:pt x="14193" y="778"/>
                        <a:pt x="14206" y="778"/>
                        <a:pt x="14219" y="782"/>
                      </a:cubicBezTo>
                      <a:cubicBezTo>
                        <a:pt x="14232" y="788"/>
                        <a:pt x="14242" y="794"/>
                        <a:pt x="14251" y="804"/>
                      </a:cubicBezTo>
                      <a:cubicBezTo>
                        <a:pt x="14271" y="820"/>
                        <a:pt x="14287" y="846"/>
                        <a:pt x="14287" y="875"/>
                      </a:cubicBezTo>
                      <a:cubicBezTo>
                        <a:pt x="14284" y="901"/>
                        <a:pt x="14264" y="917"/>
                        <a:pt x="14248" y="933"/>
                      </a:cubicBezTo>
                      <a:cubicBezTo>
                        <a:pt x="14245" y="939"/>
                        <a:pt x="14212" y="970"/>
                        <a:pt x="14171" y="1006"/>
                      </a:cubicBezTo>
                      <a:cubicBezTo>
                        <a:pt x="14168" y="1003"/>
                        <a:pt x="14164" y="1003"/>
                        <a:pt x="14161" y="1003"/>
                      </a:cubicBezTo>
                      <a:cubicBezTo>
                        <a:pt x="14013" y="939"/>
                        <a:pt x="13879" y="843"/>
                        <a:pt x="13731" y="778"/>
                      </a:cubicBezTo>
                      <a:cubicBezTo>
                        <a:pt x="13589" y="714"/>
                        <a:pt x="13434" y="682"/>
                        <a:pt x="13280" y="707"/>
                      </a:cubicBezTo>
                      <a:cubicBezTo>
                        <a:pt x="13238" y="714"/>
                        <a:pt x="13196" y="724"/>
                        <a:pt x="13157" y="737"/>
                      </a:cubicBezTo>
                      <a:cubicBezTo>
                        <a:pt x="13119" y="750"/>
                        <a:pt x="13087" y="772"/>
                        <a:pt x="13051" y="798"/>
                      </a:cubicBezTo>
                      <a:cubicBezTo>
                        <a:pt x="13041" y="804"/>
                        <a:pt x="13035" y="810"/>
                        <a:pt x="13025" y="817"/>
                      </a:cubicBezTo>
                      <a:cubicBezTo>
                        <a:pt x="13012" y="827"/>
                        <a:pt x="12999" y="833"/>
                        <a:pt x="12983" y="843"/>
                      </a:cubicBezTo>
                      <a:cubicBezTo>
                        <a:pt x="12971" y="839"/>
                        <a:pt x="12955" y="833"/>
                        <a:pt x="12938" y="830"/>
                      </a:cubicBezTo>
                      <a:cubicBezTo>
                        <a:pt x="12909" y="823"/>
                        <a:pt x="12883" y="820"/>
                        <a:pt x="12855" y="817"/>
                      </a:cubicBezTo>
                      <a:cubicBezTo>
                        <a:pt x="12938" y="753"/>
                        <a:pt x="13028" y="685"/>
                        <a:pt x="13131" y="650"/>
                      </a:cubicBezTo>
                      <a:cubicBezTo>
                        <a:pt x="13244" y="611"/>
                        <a:pt x="13370" y="621"/>
                        <a:pt x="13483" y="643"/>
                      </a:cubicBezTo>
                      <a:cubicBezTo>
                        <a:pt x="13599" y="666"/>
                        <a:pt x="13705" y="711"/>
                        <a:pt x="13808" y="766"/>
                      </a:cubicBezTo>
                      <a:cubicBezTo>
                        <a:pt x="13882" y="807"/>
                        <a:pt x="13949" y="862"/>
                        <a:pt x="14026" y="901"/>
                      </a:cubicBezTo>
                      <a:cubicBezTo>
                        <a:pt x="14036" y="910"/>
                        <a:pt x="14045" y="914"/>
                        <a:pt x="14055" y="920"/>
                      </a:cubicBezTo>
                      <a:cubicBezTo>
                        <a:pt x="14074" y="926"/>
                        <a:pt x="14090" y="930"/>
                        <a:pt x="14110" y="926"/>
                      </a:cubicBezTo>
                      <a:moveTo>
                        <a:pt x="13985" y="830"/>
                      </a:moveTo>
                      <a:lnTo>
                        <a:pt x="13985" y="830"/>
                      </a:lnTo>
                      <a:cubicBezTo>
                        <a:pt x="13940" y="804"/>
                        <a:pt x="13908" y="782"/>
                        <a:pt x="13863" y="753"/>
                      </a:cubicBezTo>
                      <a:cubicBezTo>
                        <a:pt x="13782" y="707"/>
                        <a:pt x="13695" y="666"/>
                        <a:pt x="13608" y="640"/>
                      </a:cubicBezTo>
                      <a:cubicBezTo>
                        <a:pt x="13444" y="588"/>
                        <a:pt x="13267" y="566"/>
                        <a:pt x="13103" y="627"/>
                      </a:cubicBezTo>
                      <a:cubicBezTo>
                        <a:pt x="13099" y="630"/>
                        <a:pt x="13093" y="634"/>
                        <a:pt x="13087" y="637"/>
                      </a:cubicBezTo>
                      <a:cubicBezTo>
                        <a:pt x="12996" y="672"/>
                        <a:pt x="12916" y="730"/>
                        <a:pt x="12845" y="801"/>
                      </a:cubicBezTo>
                      <a:cubicBezTo>
                        <a:pt x="12842" y="804"/>
                        <a:pt x="12839" y="807"/>
                        <a:pt x="12832" y="810"/>
                      </a:cubicBezTo>
                      <a:cubicBezTo>
                        <a:pt x="12829" y="814"/>
                        <a:pt x="12822" y="814"/>
                        <a:pt x="12816" y="814"/>
                      </a:cubicBezTo>
                      <a:cubicBezTo>
                        <a:pt x="12780" y="814"/>
                        <a:pt x="12745" y="817"/>
                        <a:pt x="12710" y="817"/>
                      </a:cubicBezTo>
                      <a:cubicBezTo>
                        <a:pt x="12774" y="704"/>
                        <a:pt x="12896" y="637"/>
                        <a:pt x="13022" y="595"/>
                      </a:cubicBezTo>
                      <a:cubicBezTo>
                        <a:pt x="13173" y="546"/>
                        <a:pt x="13341" y="534"/>
                        <a:pt x="13496" y="585"/>
                      </a:cubicBezTo>
                      <a:cubicBezTo>
                        <a:pt x="13557" y="605"/>
                        <a:pt x="13788" y="701"/>
                        <a:pt x="13847" y="717"/>
                      </a:cubicBezTo>
                      <a:cubicBezTo>
                        <a:pt x="13856" y="720"/>
                        <a:pt x="13962" y="746"/>
                        <a:pt x="13998" y="753"/>
                      </a:cubicBezTo>
                      <a:cubicBezTo>
                        <a:pt x="13985" y="775"/>
                        <a:pt x="13982" y="801"/>
                        <a:pt x="13985" y="830"/>
                      </a:cubicBezTo>
                      <a:moveTo>
                        <a:pt x="14853" y="1054"/>
                      </a:moveTo>
                      <a:lnTo>
                        <a:pt x="14853" y="1054"/>
                      </a:lnTo>
                      <a:cubicBezTo>
                        <a:pt x="14783" y="1016"/>
                        <a:pt x="14702" y="993"/>
                        <a:pt x="14618" y="993"/>
                      </a:cubicBezTo>
                      <a:cubicBezTo>
                        <a:pt x="14532" y="993"/>
                        <a:pt x="14441" y="1016"/>
                        <a:pt x="14357" y="1041"/>
                      </a:cubicBezTo>
                      <a:cubicBezTo>
                        <a:pt x="14268" y="1067"/>
                        <a:pt x="14177" y="1096"/>
                        <a:pt x="14087" y="1122"/>
                      </a:cubicBezTo>
                      <a:cubicBezTo>
                        <a:pt x="14268" y="959"/>
                        <a:pt x="14528" y="839"/>
                        <a:pt x="14754" y="852"/>
                      </a:cubicBezTo>
                      <a:cubicBezTo>
                        <a:pt x="14847" y="859"/>
                        <a:pt x="14937" y="888"/>
                        <a:pt x="15021" y="923"/>
                      </a:cubicBezTo>
                      <a:cubicBezTo>
                        <a:pt x="15008" y="939"/>
                        <a:pt x="14998" y="959"/>
                        <a:pt x="14989" y="977"/>
                      </a:cubicBezTo>
                      <a:cubicBezTo>
                        <a:pt x="14976" y="1006"/>
                        <a:pt x="14966" y="1041"/>
                        <a:pt x="14937" y="1061"/>
                      </a:cubicBezTo>
                      <a:cubicBezTo>
                        <a:pt x="14921" y="1070"/>
                        <a:pt x="14902" y="1074"/>
                        <a:pt x="14882" y="1074"/>
                      </a:cubicBezTo>
                      <a:cubicBezTo>
                        <a:pt x="14873" y="1067"/>
                        <a:pt x="14863" y="1061"/>
                        <a:pt x="14853" y="1054"/>
                      </a:cubicBezTo>
                      <a:moveTo>
                        <a:pt x="14560" y="791"/>
                      </a:moveTo>
                      <a:lnTo>
                        <a:pt x="14560" y="791"/>
                      </a:lnTo>
                      <a:cubicBezTo>
                        <a:pt x="14564" y="788"/>
                        <a:pt x="14564" y="788"/>
                        <a:pt x="14564" y="785"/>
                      </a:cubicBezTo>
                      <a:cubicBezTo>
                        <a:pt x="14586" y="756"/>
                        <a:pt x="14612" y="727"/>
                        <a:pt x="14641" y="701"/>
                      </a:cubicBezTo>
                      <a:cubicBezTo>
                        <a:pt x="14696" y="646"/>
                        <a:pt x="14760" y="601"/>
                        <a:pt x="14831" y="569"/>
                      </a:cubicBezTo>
                      <a:cubicBezTo>
                        <a:pt x="14912" y="537"/>
                        <a:pt x="14998" y="534"/>
                        <a:pt x="15082" y="534"/>
                      </a:cubicBezTo>
                      <a:lnTo>
                        <a:pt x="15085" y="534"/>
                      </a:lnTo>
                      <a:cubicBezTo>
                        <a:pt x="15008" y="546"/>
                        <a:pt x="14931" y="572"/>
                        <a:pt x="14860" y="601"/>
                      </a:cubicBezTo>
                      <a:cubicBezTo>
                        <a:pt x="14757" y="640"/>
                        <a:pt x="14670" y="720"/>
                        <a:pt x="14615" y="814"/>
                      </a:cubicBezTo>
                      <a:cubicBezTo>
                        <a:pt x="14615" y="817"/>
                        <a:pt x="14612" y="820"/>
                        <a:pt x="14609" y="823"/>
                      </a:cubicBezTo>
                      <a:cubicBezTo>
                        <a:pt x="14609" y="823"/>
                        <a:pt x="14605" y="823"/>
                        <a:pt x="14599" y="827"/>
                      </a:cubicBezTo>
                      <a:cubicBezTo>
                        <a:pt x="14580" y="830"/>
                        <a:pt x="14560" y="833"/>
                        <a:pt x="14538" y="836"/>
                      </a:cubicBezTo>
                      <a:cubicBezTo>
                        <a:pt x="14544" y="820"/>
                        <a:pt x="14551" y="804"/>
                        <a:pt x="14560" y="791"/>
                      </a:cubicBezTo>
                      <a:moveTo>
                        <a:pt x="16035" y="926"/>
                      </a:moveTo>
                      <a:lnTo>
                        <a:pt x="16035" y="926"/>
                      </a:lnTo>
                      <a:cubicBezTo>
                        <a:pt x="16055" y="923"/>
                        <a:pt x="16081" y="914"/>
                        <a:pt x="16090" y="894"/>
                      </a:cubicBezTo>
                      <a:cubicBezTo>
                        <a:pt x="16097" y="875"/>
                        <a:pt x="16090" y="856"/>
                        <a:pt x="16087" y="836"/>
                      </a:cubicBezTo>
                      <a:cubicBezTo>
                        <a:pt x="16081" y="814"/>
                        <a:pt x="16077" y="794"/>
                        <a:pt x="16103" y="782"/>
                      </a:cubicBezTo>
                      <a:cubicBezTo>
                        <a:pt x="16110" y="778"/>
                        <a:pt x="16119" y="778"/>
                        <a:pt x="16126" y="778"/>
                      </a:cubicBezTo>
                      <a:cubicBezTo>
                        <a:pt x="16145" y="778"/>
                        <a:pt x="16167" y="791"/>
                        <a:pt x="16180" y="807"/>
                      </a:cubicBezTo>
                      <a:cubicBezTo>
                        <a:pt x="16203" y="823"/>
                        <a:pt x="16216" y="849"/>
                        <a:pt x="16216" y="878"/>
                      </a:cubicBezTo>
                      <a:cubicBezTo>
                        <a:pt x="16213" y="904"/>
                        <a:pt x="16196" y="920"/>
                        <a:pt x="16180" y="936"/>
                      </a:cubicBezTo>
                      <a:cubicBezTo>
                        <a:pt x="16177" y="939"/>
                        <a:pt x="16174" y="943"/>
                        <a:pt x="16171" y="946"/>
                      </a:cubicBezTo>
                      <a:cubicBezTo>
                        <a:pt x="16161" y="955"/>
                        <a:pt x="16145" y="967"/>
                        <a:pt x="16129" y="986"/>
                      </a:cubicBezTo>
                      <a:cubicBezTo>
                        <a:pt x="16119" y="993"/>
                        <a:pt x="16110" y="999"/>
                        <a:pt x="16100" y="1009"/>
                      </a:cubicBezTo>
                      <a:cubicBezTo>
                        <a:pt x="16097" y="1006"/>
                        <a:pt x="16097" y="1006"/>
                        <a:pt x="16094" y="1003"/>
                      </a:cubicBezTo>
                      <a:cubicBezTo>
                        <a:pt x="15942" y="939"/>
                        <a:pt x="15810" y="846"/>
                        <a:pt x="15659" y="782"/>
                      </a:cubicBezTo>
                      <a:cubicBezTo>
                        <a:pt x="15520" y="717"/>
                        <a:pt x="15362" y="685"/>
                        <a:pt x="15211" y="707"/>
                      </a:cubicBezTo>
                      <a:cubicBezTo>
                        <a:pt x="15169" y="714"/>
                        <a:pt x="15127" y="727"/>
                        <a:pt x="15085" y="740"/>
                      </a:cubicBezTo>
                      <a:cubicBezTo>
                        <a:pt x="15047" y="753"/>
                        <a:pt x="15014" y="775"/>
                        <a:pt x="14982" y="798"/>
                      </a:cubicBezTo>
                      <a:cubicBezTo>
                        <a:pt x="14973" y="804"/>
                        <a:pt x="14963" y="814"/>
                        <a:pt x="14953" y="820"/>
                      </a:cubicBezTo>
                      <a:cubicBezTo>
                        <a:pt x="14941" y="827"/>
                        <a:pt x="14928" y="836"/>
                        <a:pt x="14915" y="846"/>
                      </a:cubicBezTo>
                      <a:cubicBezTo>
                        <a:pt x="14899" y="843"/>
                        <a:pt x="14886" y="836"/>
                        <a:pt x="14869" y="833"/>
                      </a:cubicBezTo>
                      <a:cubicBezTo>
                        <a:pt x="14841" y="827"/>
                        <a:pt x="14812" y="823"/>
                        <a:pt x="14783" y="820"/>
                      </a:cubicBezTo>
                      <a:cubicBezTo>
                        <a:pt x="14869" y="753"/>
                        <a:pt x="14957" y="688"/>
                        <a:pt x="15060" y="653"/>
                      </a:cubicBezTo>
                      <a:cubicBezTo>
                        <a:pt x="15172" y="614"/>
                        <a:pt x="15298" y="624"/>
                        <a:pt x="15414" y="646"/>
                      </a:cubicBezTo>
                      <a:cubicBezTo>
                        <a:pt x="15530" y="669"/>
                        <a:pt x="15636" y="714"/>
                        <a:pt x="15739" y="769"/>
                      </a:cubicBezTo>
                      <a:cubicBezTo>
                        <a:pt x="15810" y="807"/>
                        <a:pt x="15878" y="862"/>
                        <a:pt x="15952" y="901"/>
                      </a:cubicBezTo>
                      <a:cubicBezTo>
                        <a:pt x="15971" y="920"/>
                        <a:pt x="15997" y="930"/>
                        <a:pt x="16023" y="930"/>
                      </a:cubicBezTo>
                      <a:cubicBezTo>
                        <a:pt x="16026" y="930"/>
                        <a:pt x="16029" y="926"/>
                        <a:pt x="16035" y="926"/>
                      </a:cubicBezTo>
                      <a:moveTo>
                        <a:pt x="15913" y="833"/>
                      </a:moveTo>
                      <a:lnTo>
                        <a:pt x="15913" y="833"/>
                      </a:lnTo>
                      <a:cubicBezTo>
                        <a:pt x="15868" y="804"/>
                        <a:pt x="15839" y="782"/>
                        <a:pt x="15791" y="756"/>
                      </a:cubicBezTo>
                      <a:cubicBezTo>
                        <a:pt x="15714" y="711"/>
                        <a:pt x="15626" y="669"/>
                        <a:pt x="15539" y="643"/>
                      </a:cubicBezTo>
                      <a:cubicBezTo>
                        <a:pt x="15375" y="588"/>
                        <a:pt x="15198" y="569"/>
                        <a:pt x="15034" y="630"/>
                      </a:cubicBezTo>
                      <a:cubicBezTo>
                        <a:pt x="15027" y="634"/>
                        <a:pt x="15021" y="637"/>
                        <a:pt x="15018" y="637"/>
                      </a:cubicBezTo>
                      <a:cubicBezTo>
                        <a:pt x="14928" y="675"/>
                        <a:pt x="14844" y="733"/>
                        <a:pt x="14776" y="804"/>
                      </a:cubicBezTo>
                      <a:cubicBezTo>
                        <a:pt x="14773" y="807"/>
                        <a:pt x="14767" y="810"/>
                        <a:pt x="14763" y="814"/>
                      </a:cubicBezTo>
                      <a:cubicBezTo>
                        <a:pt x="14757" y="817"/>
                        <a:pt x="14750" y="817"/>
                        <a:pt x="14747" y="817"/>
                      </a:cubicBezTo>
                      <a:cubicBezTo>
                        <a:pt x="14712" y="817"/>
                        <a:pt x="14676" y="820"/>
                        <a:pt x="14641" y="820"/>
                      </a:cubicBezTo>
                      <a:cubicBezTo>
                        <a:pt x="14705" y="707"/>
                        <a:pt x="14828" y="640"/>
                        <a:pt x="14953" y="598"/>
                      </a:cubicBezTo>
                      <a:cubicBezTo>
                        <a:pt x="15105" y="550"/>
                        <a:pt x="15272" y="537"/>
                        <a:pt x="15424" y="585"/>
                      </a:cubicBezTo>
                      <a:cubicBezTo>
                        <a:pt x="15488" y="608"/>
                        <a:pt x="15720" y="704"/>
                        <a:pt x="15775" y="720"/>
                      </a:cubicBezTo>
                      <a:cubicBezTo>
                        <a:pt x="15787" y="724"/>
                        <a:pt x="15891" y="746"/>
                        <a:pt x="15926" y="756"/>
                      </a:cubicBezTo>
                      <a:cubicBezTo>
                        <a:pt x="15916" y="778"/>
                        <a:pt x="15910" y="804"/>
                        <a:pt x="15913" y="833"/>
                      </a:cubicBezTo>
                      <a:moveTo>
                        <a:pt x="16277" y="662"/>
                      </a:moveTo>
                      <a:lnTo>
                        <a:pt x="16277" y="662"/>
                      </a:lnTo>
                      <a:cubicBezTo>
                        <a:pt x="16303" y="659"/>
                        <a:pt x="16316" y="646"/>
                        <a:pt x="16325" y="624"/>
                      </a:cubicBezTo>
                      <a:cubicBezTo>
                        <a:pt x="16335" y="608"/>
                        <a:pt x="16348" y="601"/>
                        <a:pt x="16364" y="601"/>
                      </a:cubicBezTo>
                      <a:cubicBezTo>
                        <a:pt x="16374" y="601"/>
                        <a:pt x="16387" y="608"/>
                        <a:pt x="16393" y="621"/>
                      </a:cubicBezTo>
                      <a:cubicBezTo>
                        <a:pt x="16409" y="646"/>
                        <a:pt x="16403" y="685"/>
                        <a:pt x="16374" y="698"/>
                      </a:cubicBezTo>
                      <a:cubicBezTo>
                        <a:pt x="16358" y="704"/>
                        <a:pt x="16341" y="704"/>
                        <a:pt x="16322" y="707"/>
                      </a:cubicBezTo>
                      <a:cubicBezTo>
                        <a:pt x="16312" y="707"/>
                        <a:pt x="16303" y="704"/>
                        <a:pt x="16293" y="704"/>
                      </a:cubicBezTo>
                      <a:cubicBezTo>
                        <a:pt x="16229" y="701"/>
                        <a:pt x="16177" y="659"/>
                        <a:pt x="16113" y="653"/>
                      </a:cubicBezTo>
                      <a:cubicBezTo>
                        <a:pt x="16106" y="653"/>
                        <a:pt x="16103" y="653"/>
                        <a:pt x="16100" y="653"/>
                      </a:cubicBezTo>
                      <a:cubicBezTo>
                        <a:pt x="16042" y="650"/>
                        <a:pt x="15981" y="682"/>
                        <a:pt x="15945" y="727"/>
                      </a:cubicBezTo>
                      <a:cubicBezTo>
                        <a:pt x="15929" y="724"/>
                        <a:pt x="15897" y="714"/>
                        <a:pt x="15891" y="714"/>
                      </a:cubicBezTo>
                      <a:cubicBezTo>
                        <a:pt x="15871" y="711"/>
                        <a:pt x="15849" y="704"/>
                        <a:pt x="15829" y="698"/>
                      </a:cubicBezTo>
                      <a:cubicBezTo>
                        <a:pt x="15787" y="688"/>
                        <a:pt x="15746" y="675"/>
                        <a:pt x="15704" y="662"/>
                      </a:cubicBezTo>
                      <a:cubicBezTo>
                        <a:pt x="15620" y="634"/>
                        <a:pt x="15543" y="598"/>
                        <a:pt x="15462" y="566"/>
                      </a:cubicBezTo>
                      <a:cubicBezTo>
                        <a:pt x="15456" y="563"/>
                        <a:pt x="15446" y="559"/>
                        <a:pt x="15440" y="556"/>
                      </a:cubicBezTo>
                      <a:cubicBezTo>
                        <a:pt x="15321" y="505"/>
                        <a:pt x="15198" y="495"/>
                        <a:pt x="15069" y="498"/>
                      </a:cubicBezTo>
                      <a:cubicBezTo>
                        <a:pt x="15063" y="498"/>
                        <a:pt x="15057" y="498"/>
                        <a:pt x="15050" y="498"/>
                      </a:cubicBezTo>
                      <a:cubicBezTo>
                        <a:pt x="15089" y="457"/>
                        <a:pt x="15176" y="453"/>
                        <a:pt x="15230" y="453"/>
                      </a:cubicBezTo>
                      <a:cubicBezTo>
                        <a:pt x="15317" y="450"/>
                        <a:pt x="15404" y="460"/>
                        <a:pt x="15488" y="479"/>
                      </a:cubicBezTo>
                      <a:cubicBezTo>
                        <a:pt x="15575" y="495"/>
                        <a:pt x="15655" y="524"/>
                        <a:pt x="15739" y="546"/>
                      </a:cubicBezTo>
                      <a:cubicBezTo>
                        <a:pt x="15739" y="550"/>
                        <a:pt x="15742" y="550"/>
                        <a:pt x="15742" y="550"/>
                      </a:cubicBezTo>
                      <a:cubicBezTo>
                        <a:pt x="15758" y="553"/>
                        <a:pt x="15775" y="559"/>
                        <a:pt x="15787" y="563"/>
                      </a:cubicBezTo>
                      <a:cubicBezTo>
                        <a:pt x="15923" y="605"/>
                        <a:pt x="16064" y="634"/>
                        <a:pt x="16200" y="611"/>
                      </a:cubicBezTo>
                      <a:cubicBezTo>
                        <a:pt x="16209" y="640"/>
                        <a:pt x="16235" y="666"/>
                        <a:pt x="16274" y="662"/>
                      </a:cubicBezTo>
                      <a:lnTo>
                        <a:pt x="16274" y="662"/>
                      </a:lnTo>
                      <a:lnTo>
                        <a:pt x="16277" y="662"/>
                      </a:lnTo>
                      <a:moveTo>
                        <a:pt x="16132" y="521"/>
                      </a:moveTo>
                      <a:lnTo>
                        <a:pt x="16132" y="521"/>
                      </a:lnTo>
                      <a:cubicBezTo>
                        <a:pt x="16174" y="521"/>
                        <a:pt x="16193" y="498"/>
                        <a:pt x="16203" y="485"/>
                      </a:cubicBezTo>
                      <a:cubicBezTo>
                        <a:pt x="16219" y="476"/>
                        <a:pt x="16235" y="463"/>
                        <a:pt x="16245" y="447"/>
                      </a:cubicBezTo>
                      <a:cubicBezTo>
                        <a:pt x="16255" y="427"/>
                        <a:pt x="16258" y="405"/>
                        <a:pt x="16242" y="392"/>
                      </a:cubicBezTo>
                      <a:cubicBezTo>
                        <a:pt x="16222" y="373"/>
                        <a:pt x="16193" y="357"/>
                        <a:pt x="16203" y="325"/>
                      </a:cubicBezTo>
                      <a:cubicBezTo>
                        <a:pt x="16216" y="295"/>
                        <a:pt x="16255" y="283"/>
                        <a:pt x="16283" y="283"/>
                      </a:cubicBezTo>
                      <a:cubicBezTo>
                        <a:pt x="16309" y="283"/>
                        <a:pt x="16335" y="292"/>
                        <a:pt x="16354" y="305"/>
                      </a:cubicBezTo>
                      <a:cubicBezTo>
                        <a:pt x="16399" y="334"/>
                        <a:pt x="16438" y="385"/>
                        <a:pt x="16432" y="440"/>
                      </a:cubicBezTo>
                      <a:cubicBezTo>
                        <a:pt x="16428" y="463"/>
                        <a:pt x="16409" y="501"/>
                        <a:pt x="16383" y="501"/>
                      </a:cubicBezTo>
                      <a:cubicBezTo>
                        <a:pt x="16361" y="501"/>
                        <a:pt x="16341" y="482"/>
                        <a:pt x="16319" y="479"/>
                      </a:cubicBezTo>
                      <a:cubicBezTo>
                        <a:pt x="16316" y="479"/>
                        <a:pt x="16309" y="479"/>
                        <a:pt x="16306" y="479"/>
                      </a:cubicBezTo>
                      <a:cubicBezTo>
                        <a:pt x="16261" y="476"/>
                        <a:pt x="16219" y="521"/>
                        <a:pt x="16203" y="563"/>
                      </a:cubicBezTo>
                      <a:cubicBezTo>
                        <a:pt x="16203" y="566"/>
                        <a:pt x="16203" y="566"/>
                        <a:pt x="16200" y="569"/>
                      </a:cubicBezTo>
                      <a:cubicBezTo>
                        <a:pt x="16074" y="595"/>
                        <a:pt x="15942" y="569"/>
                        <a:pt x="15820" y="534"/>
                      </a:cubicBezTo>
                      <a:cubicBezTo>
                        <a:pt x="15791" y="527"/>
                        <a:pt x="15762" y="518"/>
                        <a:pt x="15733" y="508"/>
                      </a:cubicBezTo>
                      <a:cubicBezTo>
                        <a:pt x="15636" y="479"/>
                        <a:pt x="15536" y="447"/>
                        <a:pt x="15437" y="431"/>
                      </a:cubicBezTo>
                      <a:cubicBezTo>
                        <a:pt x="15346" y="418"/>
                        <a:pt x="15256" y="418"/>
                        <a:pt x="15166" y="431"/>
                      </a:cubicBezTo>
                      <a:cubicBezTo>
                        <a:pt x="15121" y="437"/>
                        <a:pt x="15066" y="450"/>
                        <a:pt x="15034" y="489"/>
                      </a:cubicBezTo>
                      <a:cubicBezTo>
                        <a:pt x="15034" y="492"/>
                        <a:pt x="15031" y="495"/>
                        <a:pt x="15027" y="498"/>
                      </a:cubicBezTo>
                      <a:cubicBezTo>
                        <a:pt x="15024" y="498"/>
                        <a:pt x="15021" y="501"/>
                        <a:pt x="15018" y="501"/>
                      </a:cubicBezTo>
                      <a:cubicBezTo>
                        <a:pt x="14985" y="505"/>
                        <a:pt x="14957" y="508"/>
                        <a:pt x="14925" y="511"/>
                      </a:cubicBezTo>
                      <a:cubicBezTo>
                        <a:pt x="14950" y="479"/>
                        <a:pt x="14979" y="450"/>
                        <a:pt x="15011" y="427"/>
                      </a:cubicBezTo>
                      <a:cubicBezTo>
                        <a:pt x="15047" y="402"/>
                        <a:pt x="15089" y="379"/>
                        <a:pt x="15134" y="366"/>
                      </a:cubicBezTo>
                      <a:cubicBezTo>
                        <a:pt x="15224" y="334"/>
                        <a:pt x="15327" y="331"/>
                        <a:pt x="15420" y="357"/>
                      </a:cubicBezTo>
                      <a:cubicBezTo>
                        <a:pt x="15491" y="379"/>
                        <a:pt x="15562" y="408"/>
                        <a:pt x="15630" y="437"/>
                      </a:cubicBezTo>
                      <a:cubicBezTo>
                        <a:pt x="15710" y="466"/>
                        <a:pt x="15791" y="485"/>
                        <a:pt x="15871" y="498"/>
                      </a:cubicBezTo>
                      <a:cubicBezTo>
                        <a:pt x="15958" y="514"/>
                        <a:pt x="16045" y="527"/>
                        <a:pt x="16132" y="521"/>
                      </a:cubicBezTo>
                      <a:moveTo>
                        <a:pt x="15749" y="1431"/>
                      </a:moveTo>
                      <a:lnTo>
                        <a:pt x="15749" y="1431"/>
                      </a:lnTo>
                      <a:cubicBezTo>
                        <a:pt x="15742" y="1431"/>
                        <a:pt x="15739" y="1431"/>
                        <a:pt x="15736" y="1431"/>
                      </a:cubicBezTo>
                      <a:cubicBezTo>
                        <a:pt x="15671" y="1434"/>
                        <a:pt x="15617" y="1479"/>
                        <a:pt x="15552" y="1483"/>
                      </a:cubicBezTo>
                      <a:cubicBezTo>
                        <a:pt x="15543" y="1483"/>
                        <a:pt x="15533" y="1486"/>
                        <a:pt x="15523" y="1483"/>
                      </a:cubicBezTo>
                      <a:cubicBezTo>
                        <a:pt x="15507" y="1483"/>
                        <a:pt x="15488" y="1483"/>
                        <a:pt x="15472" y="1476"/>
                      </a:cubicBezTo>
                      <a:cubicBezTo>
                        <a:pt x="15446" y="1463"/>
                        <a:pt x="15440" y="1424"/>
                        <a:pt x="15453" y="1399"/>
                      </a:cubicBezTo>
                      <a:cubicBezTo>
                        <a:pt x="15459" y="1386"/>
                        <a:pt x="15472" y="1379"/>
                        <a:pt x="15485" y="1379"/>
                      </a:cubicBezTo>
                      <a:cubicBezTo>
                        <a:pt x="15498" y="1376"/>
                        <a:pt x="15514" y="1386"/>
                        <a:pt x="15520" y="1402"/>
                      </a:cubicBezTo>
                      <a:cubicBezTo>
                        <a:pt x="15530" y="1424"/>
                        <a:pt x="15546" y="1437"/>
                        <a:pt x="15572" y="1441"/>
                      </a:cubicBezTo>
                      <a:lnTo>
                        <a:pt x="15572" y="1441"/>
                      </a:lnTo>
                      <a:lnTo>
                        <a:pt x="15572" y="1441"/>
                      </a:lnTo>
                      <a:cubicBezTo>
                        <a:pt x="15610" y="1444"/>
                        <a:pt x="15636" y="1418"/>
                        <a:pt x="15646" y="1386"/>
                      </a:cubicBezTo>
                      <a:cubicBezTo>
                        <a:pt x="15784" y="1411"/>
                        <a:pt x="15923" y="1383"/>
                        <a:pt x="16058" y="1341"/>
                      </a:cubicBezTo>
                      <a:cubicBezTo>
                        <a:pt x="16074" y="1338"/>
                        <a:pt x="16087" y="1331"/>
                        <a:pt x="16103" y="1328"/>
                      </a:cubicBezTo>
                      <a:cubicBezTo>
                        <a:pt x="16106" y="1328"/>
                        <a:pt x="16106" y="1328"/>
                        <a:pt x="16110" y="1325"/>
                      </a:cubicBezTo>
                      <a:cubicBezTo>
                        <a:pt x="16190" y="1299"/>
                        <a:pt x="16274" y="1273"/>
                        <a:pt x="16358" y="1254"/>
                      </a:cubicBezTo>
                      <a:cubicBezTo>
                        <a:pt x="16441" y="1238"/>
                        <a:pt x="16531" y="1228"/>
                        <a:pt x="16618" y="1231"/>
                      </a:cubicBezTo>
                      <a:cubicBezTo>
                        <a:pt x="16670" y="1231"/>
                        <a:pt x="16757" y="1231"/>
                        <a:pt x="16796" y="1276"/>
                      </a:cubicBezTo>
                      <a:cubicBezTo>
                        <a:pt x="16789" y="1276"/>
                        <a:pt x="16783" y="1276"/>
                        <a:pt x="16776" y="1276"/>
                      </a:cubicBezTo>
                      <a:cubicBezTo>
                        <a:pt x="16651" y="1273"/>
                        <a:pt x="16525" y="1283"/>
                        <a:pt x="16406" y="1331"/>
                      </a:cubicBezTo>
                      <a:cubicBezTo>
                        <a:pt x="16399" y="1334"/>
                        <a:pt x="16393" y="1338"/>
                        <a:pt x="16383" y="1341"/>
                      </a:cubicBezTo>
                      <a:cubicBezTo>
                        <a:pt x="16303" y="1376"/>
                        <a:pt x="16226" y="1411"/>
                        <a:pt x="16142" y="1441"/>
                      </a:cubicBezTo>
                      <a:cubicBezTo>
                        <a:pt x="16103" y="1454"/>
                        <a:pt x="16061" y="1466"/>
                        <a:pt x="16019" y="1476"/>
                      </a:cubicBezTo>
                      <a:cubicBezTo>
                        <a:pt x="15997" y="1483"/>
                        <a:pt x="15974" y="1486"/>
                        <a:pt x="15955" y="1492"/>
                      </a:cubicBezTo>
                      <a:cubicBezTo>
                        <a:pt x="15949" y="1492"/>
                        <a:pt x="15916" y="1502"/>
                        <a:pt x="15900" y="1505"/>
                      </a:cubicBezTo>
                      <a:cubicBezTo>
                        <a:pt x="15865" y="1460"/>
                        <a:pt x="15804" y="1428"/>
                        <a:pt x="15749" y="1431"/>
                      </a:cubicBezTo>
                      <a:moveTo>
                        <a:pt x="16680" y="1209"/>
                      </a:moveTo>
                      <a:lnTo>
                        <a:pt x="16680" y="1209"/>
                      </a:lnTo>
                      <a:cubicBezTo>
                        <a:pt x="16589" y="1196"/>
                        <a:pt x="16499" y="1196"/>
                        <a:pt x="16409" y="1209"/>
                      </a:cubicBezTo>
                      <a:cubicBezTo>
                        <a:pt x="16309" y="1225"/>
                        <a:pt x="16213" y="1257"/>
                        <a:pt x="16113" y="1286"/>
                      </a:cubicBezTo>
                      <a:cubicBezTo>
                        <a:pt x="16084" y="1296"/>
                        <a:pt x="16055" y="1305"/>
                        <a:pt x="16029" y="1312"/>
                      </a:cubicBezTo>
                      <a:cubicBezTo>
                        <a:pt x="15903" y="1347"/>
                        <a:pt x="15771" y="1373"/>
                        <a:pt x="15646" y="1347"/>
                      </a:cubicBezTo>
                      <a:cubicBezTo>
                        <a:pt x="15646" y="1344"/>
                        <a:pt x="15642" y="1341"/>
                        <a:pt x="15642" y="1341"/>
                      </a:cubicBezTo>
                      <a:cubicBezTo>
                        <a:pt x="15626" y="1299"/>
                        <a:pt x="15585" y="1254"/>
                        <a:pt x="15539" y="1257"/>
                      </a:cubicBezTo>
                      <a:cubicBezTo>
                        <a:pt x="15536" y="1257"/>
                        <a:pt x="15533" y="1257"/>
                        <a:pt x="15530" y="1257"/>
                      </a:cubicBezTo>
                      <a:cubicBezTo>
                        <a:pt x="15507" y="1260"/>
                        <a:pt x="15488" y="1279"/>
                        <a:pt x="15466" y="1279"/>
                      </a:cubicBezTo>
                      <a:cubicBezTo>
                        <a:pt x="15437" y="1279"/>
                        <a:pt x="15420" y="1241"/>
                        <a:pt x="15417" y="1215"/>
                      </a:cubicBezTo>
                      <a:cubicBezTo>
                        <a:pt x="15411" y="1164"/>
                        <a:pt x="15449" y="1112"/>
                        <a:pt x="15491" y="1083"/>
                      </a:cubicBezTo>
                      <a:cubicBezTo>
                        <a:pt x="15510" y="1070"/>
                        <a:pt x="15536" y="1061"/>
                        <a:pt x="15562" y="1061"/>
                      </a:cubicBezTo>
                      <a:cubicBezTo>
                        <a:pt x="15591" y="1061"/>
                        <a:pt x="15630" y="1074"/>
                        <a:pt x="15642" y="1102"/>
                      </a:cubicBezTo>
                      <a:cubicBezTo>
                        <a:pt x="15655" y="1135"/>
                        <a:pt x="15623" y="1151"/>
                        <a:pt x="15607" y="1170"/>
                      </a:cubicBezTo>
                      <a:cubicBezTo>
                        <a:pt x="15591" y="1183"/>
                        <a:pt x="15594" y="1206"/>
                        <a:pt x="15604" y="1225"/>
                      </a:cubicBezTo>
                      <a:cubicBezTo>
                        <a:pt x="15610" y="1241"/>
                        <a:pt x="15626" y="1254"/>
                        <a:pt x="15642" y="1263"/>
                      </a:cubicBezTo>
                      <a:cubicBezTo>
                        <a:pt x="15655" y="1276"/>
                        <a:pt x="15671" y="1299"/>
                        <a:pt x="15714" y="1299"/>
                      </a:cubicBezTo>
                      <a:cubicBezTo>
                        <a:pt x="15800" y="1302"/>
                        <a:pt x="15887" y="1292"/>
                        <a:pt x="15974" y="1276"/>
                      </a:cubicBezTo>
                      <a:cubicBezTo>
                        <a:pt x="16055" y="1263"/>
                        <a:pt x="16139" y="1244"/>
                        <a:pt x="16216" y="1215"/>
                      </a:cubicBezTo>
                      <a:cubicBezTo>
                        <a:pt x="16287" y="1186"/>
                        <a:pt x="16354" y="1154"/>
                        <a:pt x="16425" y="1135"/>
                      </a:cubicBezTo>
                      <a:cubicBezTo>
                        <a:pt x="16522" y="1109"/>
                        <a:pt x="16622" y="1112"/>
                        <a:pt x="16715" y="1144"/>
                      </a:cubicBezTo>
                      <a:cubicBezTo>
                        <a:pt x="16757" y="1157"/>
                        <a:pt x="16799" y="1177"/>
                        <a:pt x="16837" y="1206"/>
                      </a:cubicBezTo>
                      <a:cubicBezTo>
                        <a:pt x="16870" y="1228"/>
                        <a:pt x="16896" y="1257"/>
                        <a:pt x="16921" y="1289"/>
                      </a:cubicBezTo>
                      <a:cubicBezTo>
                        <a:pt x="16889" y="1286"/>
                        <a:pt x="16860" y="1283"/>
                        <a:pt x="16828" y="1279"/>
                      </a:cubicBezTo>
                      <a:cubicBezTo>
                        <a:pt x="16824" y="1276"/>
                        <a:pt x="16821" y="1276"/>
                        <a:pt x="16818" y="1276"/>
                      </a:cubicBezTo>
                      <a:cubicBezTo>
                        <a:pt x="16815" y="1273"/>
                        <a:pt x="16815" y="1270"/>
                        <a:pt x="16812" y="1267"/>
                      </a:cubicBezTo>
                      <a:cubicBezTo>
                        <a:pt x="16783" y="1225"/>
                        <a:pt x="16728" y="1215"/>
                        <a:pt x="16680" y="1209"/>
                      </a:cubicBezTo>
                      <a:moveTo>
                        <a:pt x="16776" y="1054"/>
                      </a:moveTo>
                      <a:lnTo>
                        <a:pt x="16776" y="1054"/>
                      </a:lnTo>
                      <a:cubicBezTo>
                        <a:pt x="16705" y="1016"/>
                        <a:pt x="16625" y="993"/>
                        <a:pt x="16541" y="993"/>
                      </a:cubicBezTo>
                      <a:cubicBezTo>
                        <a:pt x="16454" y="993"/>
                        <a:pt x="16364" y="1016"/>
                        <a:pt x="16280" y="1041"/>
                      </a:cubicBezTo>
                      <a:cubicBezTo>
                        <a:pt x="16190" y="1067"/>
                        <a:pt x="16100" y="1096"/>
                        <a:pt x="16010" y="1122"/>
                      </a:cubicBezTo>
                      <a:cubicBezTo>
                        <a:pt x="16039" y="1093"/>
                        <a:pt x="16071" y="1067"/>
                        <a:pt x="16103" y="1045"/>
                      </a:cubicBezTo>
                      <a:cubicBezTo>
                        <a:pt x="16110" y="1045"/>
                        <a:pt x="16113" y="1041"/>
                        <a:pt x="16116" y="1038"/>
                      </a:cubicBezTo>
                      <a:cubicBezTo>
                        <a:pt x="16116" y="1035"/>
                        <a:pt x="16116" y="1035"/>
                        <a:pt x="16119" y="1035"/>
                      </a:cubicBezTo>
                      <a:cubicBezTo>
                        <a:pt x="16287" y="920"/>
                        <a:pt x="16493" y="843"/>
                        <a:pt x="16676" y="852"/>
                      </a:cubicBezTo>
                      <a:cubicBezTo>
                        <a:pt x="16770" y="859"/>
                        <a:pt x="16860" y="888"/>
                        <a:pt x="16944" y="923"/>
                      </a:cubicBezTo>
                      <a:cubicBezTo>
                        <a:pt x="16931" y="939"/>
                        <a:pt x="16921" y="959"/>
                        <a:pt x="16912" y="977"/>
                      </a:cubicBezTo>
                      <a:cubicBezTo>
                        <a:pt x="16899" y="1006"/>
                        <a:pt x="16889" y="1041"/>
                        <a:pt x="16860" y="1061"/>
                      </a:cubicBezTo>
                      <a:cubicBezTo>
                        <a:pt x="16844" y="1070"/>
                        <a:pt x="16824" y="1074"/>
                        <a:pt x="16808" y="1074"/>
                      </a:cubicBezTo>
                      <a:cubicBezTo>
                        <a:pt x="16796" y="1067"/>
                        <a:pt x="16786" y="1061"/>
                        <a:pt x="16776" y="1054"/>
                      </a:cubicBezTo>
                      <a:moveTo>
                        <a:pt x="16483" y="791"/>
                      </a:moveTo>
                      <a:lnTo>
                        <a:pt x="16483" y="791"/>
                      </a:lnTo>
                      <a:cubicBezTo>
                        <a:pt x="16486" y="788"/>
                        <a:pt x="16486" y="788"/>
                        <a:pt x="16486" y="785"/>
                      </a:cubicBezTo>
                      <a:cubicBezTo>
                        <a:pt x="16509" y="756"/>
                        <a:pt x="16535" y="727"/>
                        <a:pt x="16564" y="701"/>
                      </a:cubicBezTo>
                      <a:cubicBezTo>
                        <a:pt x="16618" y="646"/>
                        <a:pt x="16683" y="601"/>
                        <a:pt x="16754" y="569"/>
                      </a:cubicBezTo>
                      <a:cubicBezTo>
                        <a:pt x="16834" y="537"/>
                        <a:pt x="16921" y="534"/>
                        <a:pt x="17005" y="534"/>
                      </a:cubicBezTo>
                      <a:lnTo>
                        <a:pt x="17008" y="534"/>
                      </a:lnTo>
                      <a:cubicBezTo>
                        <a:pt x="16931" y="546"/>
                        <a:pt x="16853" y="572"/>
                        <a:pt x="16783" y="601"/>
                      </a:cubicBezTo>
                      <a:cubicBezTo>
                        <a:pt x="16680" y="640"/>
                        <a:pt x="16593" y="720"/>
                        <a:pt x="16538" y="814"/>
                      </a:cubicBezTo>
                      <a:cubicBezTo>
                        <a:pt x="16538" y="817"/>
                        <a:pt x="16535" y="820"/>
                        <a:pt x="16535" y="823"/>
                      </a:cubicBezTo>
                      <a:cubicBezTo>
                        <a:pt x="16531" y="823"/>
                        <a:pt x="16528" y="823"/>
                        <a:pt x="16522" y="827"/>
                      </a:cubicBezTo>
                      <a:cubicBezTo>
                        <a:pt x="16503" y="830"/>
                        <a:pt x="16483" y="833"/>
                        <a:pt x="16460" y="836"/>
                      </a:cubicBezTo>
                      <a:cubicBezTo>
                        <a:pt x="16467" y="820"/>
                        <a:pt x="16477" y="804"/>
                        <a:pt x="16483" y="791"/>
                      </a:cubicBezTo>
                      <a:moveTo>
                        <a:pt x="17958" y="926"/>
                      </a:moveTo>
                      <a:lnTo>
                        <a:pt x="17958" y="926"/>
                      </a:lnTo>
                      <a:cubicBezTo>
                        <a:pt x="17978" y="923"/>
                        <a:pt x="18003" y="914"/>
                        <a:pt x="18013" y="894"/>
                      </a:cubicBezTo>
                      <a:cubicBezTo>
                        <a:pt x="18019" y="875"/>
                        <a:pt x="18013" y="856"/>
                        <a:pt x="18010" y="836"/>
                      </a:cubicBezTo>
                      <a:cubicBezTo>
                        <a:pt x="18003" y="814"/>
                        <a:pt x="18000" y="794"/>
                        <a:pt x="18026" y="782"/>
                      </a:cubicBezTo>
                      <a:cubicBezTo>
                        <a:pt x="18032" y="778"/>
                        <a:pt x="18042" y="778"/>
                        <a:pt x="18048" y="778"/>
                      </a:cubicBezTo>
                      <a:cubicBezTo>
                        <a:pt x="18068" y="778"/>
                        <a:pt x="18090" y="791"/>
                        <a:pt x="18103" y="807"/>
                      </a:cubicBezTo>
                      <a:cubicBezTo>
                        <a:pt x="18126" y="823"/>
                        <a:pt x="18138" y="849"/>
                        <a:pt x="18138" y="878"/>
                      </a:cubicBezTo>
                      <a:cubicBezTo>
                        <a:pt x="18135" y="904"/>
                        <a:pt x="18119" y="920"/>
                        <a:pt x="18103" y="936"/>
                      </a:cubicBezTo>
                      <a:cubicBezTo>
                        <a:pt x="18100" y="939"/>
                        <a:pt x="18097" y="943"/>
                        <a:pt x="18094" y="946"/>
                      </a:cubicBezTo>
                      <a:cubicBezTo>
                        <a:pt x="18084" y="955"/>
                        <a:pt x="18068" y="967"/>
                        <a:pt x="18052" y="986"/>
                      </a:cubicBezTo>
                      <a:cubicBezTo>
                        <a:pt x="18042" y="993"/>
                        <a:pt x="18032" y="999"/>
                        <a:pt x="18022" y="1009"/>
                      </a:cubicBezTo>
                      <a:cubicBezTo>
                        <a:pt x="18019" y="1006"/>
                        <a:pt x="18019" y="1006"/>
                        <a:pt x="18016" y="1003"/>
                      </a:cubicBezTo>
                      <a:cubicBezTo>
                        <a:pt x="17865" y="939"/>
                        <a:pt x="17733" y="846"/>
                        <a:pt x="17581" y="782"/>
                      </a:cubicBezTo>
                      <a:cubicBezTo>
                        <a:pt x="17443" y="717"/>
                        <a:pt x="17285" y="685"/>
                        <a:pt x="17134" y="707"/>
                      </a:cubicBezTo>
                      <a:cubicBezTo>
                        <a:pt x="17092" y="714"/>
                        <a:pt x="17050" y="727"/>
                        <a:pt x="17011" y="740"/>
                      </a:cubicBezTo>
                      <a:cubicBezTo>
                        <a:pt x="16969" y="753"/>
                        <a:pt x="16937" y="775"/>
                        <a:pt x="16905" y="798"/>
                      </a:cubicBezTo>
                      <a:cubicBezTo>
                        <a:pt x="16896" y="804"/>
                        <a:pt x="16886" y="814"/>
                        <a:pt x="16876" y="820"/>
                      </a:cubicBezTo>
                      <a:cubicBezTo>
                        <a:pt x="16863" y="827"/>
                        <a:pt x="16850" y="836"/>
                        <a:pt x="16837" y="846"/>
                      </a:cubicBezTo>
                      <a:cubicBezTo>
                        <a:pt x="16824" y="843"/>
                        <a:pt x="16808" y="836"/>
                        <a:pt x="16792" y="833"/>
                      </a:cubicBezTo>
                      <a:cubicBezTo>
                        <a:pt x="16763" y="827"/>
                        <a:pt x="16734" y="823"/>
                        <a:pt x="16705" y="820"/>
                      </a:cubicBezTo>
                      <a:cubicBezTo>
                        <a:pt x="16792" y="753"/>
                        <a:pt x="16879" y="688"/>
                        <a:pt x="16982" y="653"/>
                      </a:cubicBezTo>
                      <a:cubicBezTo>
                        <a:pt x="17095" y="614"/>
                        <a:pt x="17221" y="624"/>
                        <a:pt x="17337" y="646"/>
                      </a:cubicBezTo>
                      <a:cubicBezTo>
                        <a:pt x="17453" y="669"/>
                        <a:pt x="17559" y="714"/>
                        <a:pt x="17662" y="769"/>
                      </a:cubicBezTo>
                      <a:cubicBezTo>
                        <a:pt x="17733" y="807"/>
                        <a:pt x="17800" y="862"/>
                        <a:pt x="17874" y="901"/>
                      </a:cubicBezTo>
                      <a:cubicBezTo>
                        <a:pt x="17894" y="920"/>
                        <a:pt x="17919" y="930"/>
                        <a:pt x="17945" y="930"/>
                      </a:cubicBezTo>
                      <a:cubicBezTo>
                        <a:pt x="17949" y="930"/>
                        <a:pt x="17952" y="926"/>
                        <a:pt x="17958" y="926"/>
                      </a:cubicBezTo>
                      <a:moveTo>
                        <a:pt x="17836" y="833"/>
                      </a:moveTo>
                      <a:lnTo>
                        <a:pt x="17836" y="833"/>
                      </a:lnTo>
                      <a:cubicBezTo>
                        <a:pt x="17791" y="804"/>
                        <a:pt x="17762" y="782"/>
                        <a:pt x="17713" y="756"/>
                      </a:cubicBezTo>
                      <a:cubicBezTo>
                        <a:pt x="17636" y="711"/>
                        <a:pt x="17549" y="669"/>
                        <a:pt x="17462" y="643"/>
                      </a:cubicBezTo>
                      <a:cubicBezTo>
                        <a:pt x="17298" y="588"/>
                        <a:pt x="17121" y="569"/>
                        <a:pt x="16956" y="630"/>
                      </a:cubicBezTo>
                      <a:cubicBezTo>
                        <a:pt x="16950" y="634"/>
                        <a:pt x="16944" y="637"/>
                        <a:pt x="16940" y="637"/>
                      </a:cubicBezTo>
                      <a:cubicBezTo>
                        <a:pt x="16850" y="675"/>
                        <a:pt x="16767" y="733"/>
                        <a:pt x="16699" y="804"/>
                      </a:cubicBezTo>
                      <a:cubicBezTo>
                        <a:pt x="16696" y="807"/>
                        <a:pt x="16689" y="810"/>
                        <a:pt x="16686" y="814"/>
                      </a:cubicBezTo>
                      <a:cubicBezTo>
                        <a:pt x="16680" y="817"/>
                        <a:pt x="16673" y="817"/>
                        <a:pt x="16670" y="817"/>
                      </a:cubicBezTo>
                      <a:cubicBezTo>
                        <a:pt x="16635" y="817"/>
                        <a:pt x="16599" y="820"/>
                        <a:pt x="16564" y="820"/>
                      </a:cubicBezTo>
                      <a:cubicBezTo>
                        <a:pt x="16628" y="707"/>
                        <a:pt x="16751" y="640"/>
                        <a:pt x="16876" y="598"/>
                      </a:cubicBezTo>
                      <a:cubicBezTo>
                        <a:pt x="17028" y="550"/>
                        <a:pt x="17195" y="537"/>
                        <a:pt x="17346" y="585"/>
                      </a:cubicBezTo>
                      <a:cubicBezTo>
                        <a:pt x="17411" y="608"/>
                        <a:pt x="17642" y="704"/>
                        <a:pt x="17697" y="720"/>
                      </a:cubicBezTo>
                      <a:cubicBezTo>
                        <a:pt x="17710" y="724"/>
                        <a:pt x="17813" y="746"/>
                        <a:pt x="17849" y="756"/>
                      </a:cubicBezTo>
                      <a:cubicBezTo>
                        <a:pt x="17839" y="778"/>
                        <a:pt x="17833" y="804"/>
                        <a:pt x="17836" y="833"/>
                      </a:cubicBezTo>
                      <a:moveTo>
                        <a:pt x="18200" y="662"/>
                      </a:moveTo>
                      <a:lnTo>
                        <a:pt x="18200" y="662"/>
                      </a:lnTo>
                      <a:cubicBezTo>
                        <a:pt x="18226" y="659"/>
                        <a:pt x="18238" y="646"/>
                        <a:pt x="18248" y="624"/>
                      </a:cubicBezTo>
                      <a:cubicBezTo>
                        <a:pt x="18258" y="608"/>
                        <a:pt x="18270" y="601"/>
                        <a:pt x="18287" y="601"/>
                      </a:cubicBezTo>
                      <a:cubicBezTo>
                        <a:pt x="18296" y="601"/>
                        <a:pt x="18309" y="608"/>
                        <a:pt x="18316" y="621"/>
                      </a:cubicBezTo>
                      <a:cubicBezTo>
                        <a:pt x="18332" y="646"/>
                        <a:pt x="18325" y="685"/>
                        <a:pt x="18296" y="698"/>
                      </a:cubicBezTo>
                      <a:cubicBezTo>
                        <a:pt x="18280" y="704"/>
                        <a:pt x="18264" y="704"/>
                        <a:pt x="18245" y="707"/>
                      </a:cubicBezTo>
                      <a:cubicBezTo>
                        <a:pt x="18235" y="707"/>
                        <a:pt x="18226" y="704"/>
                        <a:pt x="18216" y="704"/>
                      </a:cubicBezTo>
                      <a:cubicBezTo>
                        <a:pt x="18151" y="701"/>
                        <a:pt x="18100" y="659"/>
                        <a:pt x="18035" y="653"/>
                      </a:cubicBezTo>
                      <a:cubicBezTo>
                        <a:pt x="18029" y="653"/>
                        <a:pt x="18026" y="653"/>
                        <a:pt x="18022" y="653"/>
                      </a:cubicBezTo>
                      <a:cubicBezTo>
                        <a:pt x="17965" y="650"/>
                        <a:pt x="17903" y="682"/>
                        <a:pt x="17868" y="727"/>
                      </a:cubicBezTo>
                      <a:cubicBezTo>
                        <a:pt x="17852" y="724"/>
                        <a:pt x="17820" y="714"/>
                        <a:pt x="17813" y="714"/>
                      </a:cubicBezTo>
                      <a:cubicBezTo>
                        <a:pt x="17794" y="711"/>
                        <a:pt x="17771" y="704"/>
                        <a:pt x="17752" y="698"/>
                      </a:cubicBezTo>
                      <a:cubicBezTo>
                        <a:pt x="17710" y="688"/>
                        <a:pt x="17668" y="675"/>
                        <a:pt x="17626" y="662"/>
                      </a:cubicBezTo>
                      <a:cubicBezTo>
                        <a:pt x="17546" y="634"/>
                        <a:pt x="17465" y="598"/>
                        <a:pt x="17385" y="566"/>
                      </a:cubicBezTo>
                      <a:cubicBezTo>
                        <a:pt x="17378" y="563"/>
                        <a:pt x="17369" y="559"/>
                        <a:pt x="17362" y="556"/>
                      </a:cubicBezTo>
                      <a:cubicBezTo>
                        <a:pt x="17243" y="505"/>
                        <a:pt x="17121" y="495"/>
                        <a:pt x="16992" y="498"/>
                      </a:cubicBezTo>
                      <a:cubicBezTo>
                        <a:pt x="16985" y="498"/>
                        <a:pt x="16979" y="498"/>
                        <a:pt x="16973" y="498"/>
                      </a:cubicBezTo>
                      <a:cubicBezTo>
                        <a:pt x="17011" y="457"/>
                        <a:pt x="17098" y="453"/>
                        <a:pt x="17153" y="453"/>
                      </a:cubicBezTo>
                      <a:cubicBezTo>
                        <a:pt x="17240" y="450"/>
                        <a:pt x="17327" y="460"/>
                        <a:pt x="17411" y="479"/>
                      </a:cubicBezTo>
                      <a:cubicBezTo>
                        <a:pt x="17497" y="495"/>
                        <a:pt x="17578" y="524"/>
                        <a:pt x="17662" y="546"/>
                      </a:cubicBezTo>
                      <a:cubicBezTo>
                        <a:pt x="17662" y="550"/>
                        <a:pt x="17665" y="550"/>
                        <a:pt x="17665" y="550"/>
                      </a:cubicBezTo>
                      <a:cubicBezTo>
                        <a:pt x="17681" y="553"/>
                        <a:pt x="17697" y="559"/>
                        <a:pt x="17710" y="563"/>
                      </a:cubicBezTo>
                      <a:cubicBezTo>
                        <a:pt x="17845" y="605"/>
                        <a:pt x="17987" y="634"/>
                        <a:pt x="18122" y="611"/>
                      </a:cubicBezTo>
                      <a:cubicBezTo>
                        <a:pt x="18132" y="640"/>
                        <a:pt x="18158" y="666"/>
                        <a:pt x="18197" y="662"/>
                      </a:cubicBezTo>
                      <a:lnTo>
                        <a:pt x="18197" y="662"/>
                      </a:lnTo>
                      <a:lnTo>
                        <a:pt x="18200" y="662"/>
                      </a:lnTo>
                      <a:moveTo>
                        <a:pt x="18055" y="521"/>
                      </a:moveTo>
                      <a:lnTo>
                        <a:pt x="18055" y="521"/>
                      </a:lnTo>
                      <a:cubicBezTo>
                        <a:pt x="18097" y="521"/>
                        <a:pt x="18116" y="498"/>
                        <a:pt x="18126" y="485"/>
                      </a:cubicBezTo>
                      <a:cubicBezTo>
                        <a:pt x="18142" y="476"/>
                        <a:pt x="18158" y="463"/>
                        <a:pt x="18167" y="447"/>
                      </a:cubicBezTo>
                      <a:cubicBezTo>
                        <a:pt x="18177" y="427"/>
                        <a:pt x="18180" y="405"/>
                        <a:pt x="18164" y="392"/>
                      </a:cubicBezTo>
                      <a:cubicBezTo>
                        <a:pt x="18145" y="373"/>
                        <a:pt x="18116" y="357"/>
                        <a:pt x="18126" y="325"/>
                      </a:cubicBezTo>
                      <a:cubicBezTo>
                        <a:pt x="18138" y="295"/>
                        <a:pt x="18177" y="283"/>
                        <a:pt x="18206" y="283"/>
                      </a:cubicBezTo>
                      <a:cubicBezTo>
                        <a:pt x="18232" y="283"/>
                        <a:pt x="18258" y="292"/>
                        <a:pt x="18277" y="305"/>
                      </a:cubicBezTo>
                      <a:cubicBezTo>
                        <a:pt x="18322" y="334"/>
                        <a:pt x="18361" y="385"/>
                        <a:pt x="18354" y="440"/>
                      </a:cubicBezTo>
                      <a:cubicBezTo>
                        <a:pt x="18351" y="463"/>
                        <a:pt x="18332" y="501"/>
                        <a:pt x="18306" y="501"/>
                      </a:cubicBezTo>
                      <a:cubicBezTo>
                        <a:pt x="18283" y="501"/>
                        <a:pt x="18264" y="482"/>
                        <a:pt x="18242" y="479"/>
                      </a:cubicBezTo>
                      <a:cubicBezTo>
                        <a:pt x="18238" y="479"/>
                        <a:pt x="18232" y="479"/>
                        <a:pt x="18229" y="479"/>
                      </a:cubicBezTo>
                      <a:cubicBezTo>
                        <a:pt x="18184" y="476"/>
                        <a:pt x="18142" y="521"/>
                        <a:pt x="18126" y="563"/>
                      </a:cubicBezTo>
                      <a:cubicBezTo>
                        <a:pt x="18126" y="566"/>
                        <a:pt x="18126" y="566"/>
                        <a:pt x="18122" y="569"/>
                      </a:cubicBezTo>
                      <a:cubicBezTo>
                        <a:pt x="17997" y="595"/>
                        <a:pt x="17865" y="569"/>
                        <a:pt x="17742" y="534"/>
                      </a:cubicBezTo>
                      <a:cubicBezTo>
                        <a:pt x="17713" y="527"/>
                        <a:pt x="17685" y="518"/>
                        <a:pt x="17655" y="508"/>
                      </a:cubicBezTo>
                      <a:cubicBezTo>
                        <a:pt x="17559" y="479"/>
                        <a:pt x="17459" y="447"/>
                        <a:pt x="17359" y="431"/>
                      </a:cubicBezTo>
                      <a:cubicBezTo>
                        <a:pt x="17269" y="418"/>
                        <a:pt x="17179" y="418"/>
                        <a:pt x="17089" y="431"/>
                      </a:cubicBezTo>
                      <a:cubicBezTo>
                        <a:pt x="17044" y="437"/>
                        <a:pt x="16989" y="450"/>
                        <a:pt x="16956" y="489"/>
                      </a:cubicBezTo>
                      <a:cubicBezTo>
                        <a:pt x="16956" y="492"/>
                        <a:pt x="16953" y="495"/>
                        <a:pt x="16950" y="498"/>
                      </a:cubicBezTo>
                      <a:cubicBezTo>
                        <a:pt x="16947" y="498"/>
                        <a:pt x="16944" y="501"/>
                        <a:pt x="16940" y="501"/>
                      </a:cubicBezTo>
                      <a:cubicBezTo>
                        <a:pt x="16908" y="505"/>
                        <a:pt x="16879" y="508"/>
                        <a:pt x="16847" y="511"/>
                      </a:cubicBezTo>
                      <a:cubicBezTo>
                        <a:pt x="16873" y="479"/>
                        <a:pt x="16902" y="450"/>
                        <a:pt x="16934" y="427"/>
                      </a:cubicBezTo>
                      <a:cubicBezTo>
                        <a:pt x="16969" y="402"/>
                        <a:pt x="17011" y="379"/>
                        <a:pt x="17056" y="366"/>
                      </a:cubicBezTo>
                      <a:cubicBezTo>
                        <a:pt x="17147" y="334"/>
                        <a:pt x="17250" y="331"/>
                        <a:pt x="17343" y="357"/>
                      </a:cubicBezTo>
                      <a:cubicBezTo>
                        <a:pt x="17414" y="379"/>
                        <a:pt x="17485" y="408"/>
                        <a:pt x="17552" y="437"/>
                      </a:cubicBezTo>
                      <a:cubicBezTo>
                        <a:pt x="17633" y="466"/>
                        <a:pt x="17713" y="485"/>
                        <a:pt x="17794" y="498"/>
                      </a:cubicBezTo>
                      <a:cubicBezTo>
                        <a:pt x="17881" y="514"/>
                        <a:pt x="17968" y="527"/>
                        <a:pt x="18055" y="521"/>
                      </a:cubicBezTo>
                      <a:moveTo>
                        <a:pt x="17672" y="1431"/>
                      </a:moveTo>
                      <a:lnTo>
                        <a:pt x="17672" y="1431"/>
                      </a:lnTo>
                      <a:cubicBezTo>
                        <a:pt x="17665" y="1431"/>
                        <a:pt x="17662" y="1431"/>
                        <a:pt x="17659" y="1431"/>
                      </a:cubicBezTo>
                      <a:cubicBezTo>
                        <a:pt x="17594" y="1434"/>
                        <a:pt x="17540" y="1479"/>
                        <a:pt x="17475" y="1483"/>
                      </a:cubicBezTo>
                      <a:cubicBezTo>
                        <a:pt x="17465" y="1483"/>
                        <a:pt x="17456" y="1486"/>
                        <a:pt x="17446" y="1483"/>
                      </a:cubicBezTo>
                      <a:cubicBezTo>
                        <a:pt x="17430" y="1483"/>
                        <a:pt x="17411" y="1483"/>
                        <a:pt x="17395" y="1476"/>
                      </a:cubicBezTo>
                      <a:cubicBezTo>
                        <a:pt x="17369" y="1463"/>
                        <a:pt x="17362" y="1424"/>
                        <a:pt x="17375" y="1399"/>
                      </a:cubicBezTo>
                      <a:cubicBezTo>
                        <a:pt x="17382" y="1386"/>
                        <a:pt x="17395" y="1379"/>
                        <a:pt x="17407" y="1379"/>
                      </a:cubicBezTo>
                      <a:cubicBezTo>
                        <a:pt x="17420" y="1376"/>
                        <a:pt x="17437" y="1386"/>
                        <a:pt x="17443" y="1402"/>
                      </a:cubicBezTo>
                      <a:cubicBezTo>
                        <a:pt x="17456" y="1424"/>
                        <a:pt x="17469" y="1437"/>
                        <a:pt x="17494" y="1441"/>
                      </a:cubicBezTo>
                      <a:lnTo>
                        <a:pt x="17494" y="1441"/>
                      </a:lnTo>
                      <a:lnTo>
                        <a:pt x="17494" y="1441"/>
                      </a:lnTo>
                      <a:cubicBezTo>
                        <a:pt x="17533" y="1444"/>
                        <a:pt x="17559" y="1418"/>
                        <a:pt x="17569" y="1386"/>
                      </a:cubicBezTo>
                      <a:cubicBezTo>
                        <a:pt x="17707" y="1411"/>
                        <a:pt x="17845" y="1383"/>
                        <a:pt x="17981" y="1341"/>
                      </a:cubicBezTo>
                      <a:cubicBezTo>
                        <a:pt x="17997" y="1338"/>
                        <a:pt x="18010" y="1331"/>
                        <a:pt x="18026" y="1328"/>
                      </a:cubicBezTo>
                      <a:cubicBezTo>
                        <a:pt x="18029" y="1328"/>
                        <a:pt x="18029" y="1328"/>
                        <a:pt x="18032" y="1325"/>
                      </a:cubicBezTo>
                      <a:cubicBezTo>
                        <a:pt x="18113" y="1299"/>
                        <a:pt x="18197" y="1273"/>
                        <a:pt x="18280" y="1254"/>
                      </a:cubicBezTo>
                      <a:cubicBezTo>
                        <a:pt x="18364" y="1238"/>
                        <a:pt x="18454" y="1228"/>
                        <a:pt x="18541" y="1231"/>
                      </a:cubicBezTo>
                      <a:cubicBezTo>
                        <a:pt x="18593" y="1231"/>
                        <a:pt x="18679" y="1231"/>
                        <a:pt x="18718" y="1276"/>
                      </a:cubicBezTo>
                      <a:cubicBezTo>
                        <a:pt x="18712" y="1276"/>
                        <a:pt x="18705" y="1276"/>
                        <a:pt x="18699" y="1276"/>
                      </a:cubicBezTo>
                      <a:cubicBezTo>
                        <a:pt x="18573" y="1273"/>
                        <a:pt x="18448" y="1283"/>
                        <a:pt x="18332" y="1331"/>
                      </a:cubicBezTo>
                      <a:cubicBezTo>
                        <a:pt x="18322" y="1334"/>
                        <a:pt x="18316" y="1338"/>
                        <a:pt x="18306" y="1341"/>
                      </a:cubicBezTo>
                      <a:cubicBezTo>
                        <a:pt x="18226" y="1376"/>
                        <a:pt x="18148" y="1411"/>
                        <a:pt x="18064" y="1441"/>
                      </a:cubicBezTo>
                      <a:cubicBezTo>
                        <a:pt x="18026" y="1454"/>
                        <a:pt x="17984" y="1466"/>
                        <a:pt x="17942" y="1476"/>
                      </a:cubicBezTo>
                      <a:cubicBezTo>
                        <a:pt x="17919" y="1483"/>
                        <a:pt x="17900" y="1486"/>
                        <a:pt x="17878" y="1492"/>
                      </a:cubicBezTo>
                      <a:cubicBezTo>
                        <a:pt x="17871" y="1492"/>
                        <a:pt x="17839" y="1502"/>
                        <a:pt x="17823" y="1505"/>
                      </a:cubicBezTo>
                      <a:cubicBezTo>
                        <a:pt x="17787" y="1460"/>
                        <a:pt x="17726" y="1428"/>
                        <a:pt x="17672" y="1431"/>
                      </a:cubicBezTo>
                      <a:moveTo>
                        <a:pt x="18602" y="1209"/>
                      </a:moveTo>
                      <a:lnTo>
                        <a:pt x="18602" y="1209"/>
                      </a:lnTo>
                      <a:cubicBezTo>
                        <a:pt x="18512" y="1196"/>
                        <a:pt x="18422" y="1196"/>
                        <a:pt x="18332" y="1209"/>
                      </a:cubicBezTo>
                      <a:cubicBezTo>
                        <a:pt x="18232" y="1225"/>
                        <a:pt x="18135" y="1257"/>
                        <a:pt x="18035" y="1286"/>
                      </a:cubicBezTo>
                      <a:cubicBezTo>
                        <a:pt x="18006" y="1296"/>
                        <a:pt x="17978" y="1305"/>
                        <a:pt x="17952" y="1312"/>
                      </a:cubicBezTo>
                      <a:cubicBezTo>
                        <a:pt x="17826" y="1347"/>
                        <a:pt x="17694" y="1373"/>
                        <a:pt x="17569" y="1347"/>
                      </a:cubicBezTo>
                      <a:cubicBezTo>
                        <a:pt x="17569" y="1344"/>
                        <a:pt x="17569" y="1341"/>
                        <a:pt x="17565" y="1341"/>
                      </a:cubicBezTo>
                      <a:cubicBezTo>
                        <a:pt x="17549" y="1299"/>
                        <a:pt x="17507" y="1254"/>
                        <a:pt x="17462" y="1257"/>
                      </a:cubicBezTo>
                      <a:cubicBezTo>
                        <a:pt x="17459" y="1257"/>
                        <a:pt x="17456" y="1257"/>
                        <a:pt x="17453" y="1257"/>
                      </a:cubicBezTo>
                      <a:cubicBezTo>
                        <a:pt x="17430" y="1260"/>
                        <a:pt x="17411" y="1279"/>
                        <a:pt x="17388" y="1279"/>
                      </a:cubicBezTo>
                      <a:cubicBezTo>
                        <a:pt x="17359" y="1279"/>
                        <a:pt x="17343" y="1241"/>
                        <a:pt x="17340" y="1215"/>
                      </a:cubicBezTo>
                      <a:cubicBezTo>
                        <a:pt x="17333" y="1164"/>
                        <a:pt x="17372" y="1112"/>
                        <a:pt x="17414" y="1083"/>
                      </a:cubicBezTo>
                      <a:cubicBezTo>
                        <a:pt x="17433" y="1070"/>
                        <a:pt x="17459" y="1061"/>
                        <a:pt x="17485" y="1061"/>
                      </a:cubicBezTo>
                      <a:cubicBezTo>
                        <a:pt x="17514" y="1061"/>
                        <a:pt x="17556" y="1074"/>
                        <a:pt x="17565" y="1102"/>
                      </a:cubicBezTo>
                      <a:cubicBezTo>
                        <a:pt x="17578" y="1135"/>
                        <a:pt x="17546" y="1151"/>
                        <a:pt x="17530" y="1170"/>
                      </a:cubicBezTo>
                      <a:cubicBezTo>
                        <a:pt x="17514" y="1183"/>
                        <a:pt x="17517" y="1206"/>
                        <a:pt x="17527" y="1225"/>
                      </a:cubicBezTo>
                      <a:cubicBezTo>
                        <a:pt x="17533" y="1241"/>
                        <a:pt x="17549" y="1254"/>
                        <a:pt x="17565" y="1263"/>
                      </a:cubicBezTo>
                      <a:cubicBezTo>
                        <a:pt x="17578" y="1276"/>
                        <a:pt x="17594" y="1299"/>
                        <a:pt x="17636" y="1299"/>
                      </a:cubicBezTo>
                      <a:cubicBezTo>
                        <a:pt x="17723" y="1302"/>
                        <a:pt x="17810" y="1292"/>
                        <a:pt x="17897" y="1276"/>
                      </a:cubicBezTo>
                      <a:cubicBezTo>
                        <a:pt x="17978" y="1263"/>
                        <a:pt x="18061" y="1244"/>
                        <a:pt x="18138" y="1215"/>
                      </a:cubicBezTo>
                      <a:cubicBezTo>
                        <a:pt x="18209" y="1186"/>
                        <a:pt x="18277" y="1154"/>
                        <a:pt x="18348" y="1135"/>
                      </a:cubicBezTo>
                      <a:cubicBezTo>
                        <a:pt x="18444" y="1109"/>
                        <a:pt x="18544" y="1112"/>
                        <a:pt x="18638" y="1144"/>
                      </a:cubicBezTo>
                      <a:cubicBezTo>
                        <a:pt x="18679" y="1157"/>
                        <a:pt x="18721" y="1177"/>
                        <a:pt x="18760" y="1206"/>
                      </a:cubicBezTo>
                      <a:cubicBezTo>
                        <a:pt x="18792" y="1228"/>
                        <a:pt x="18818" y="1257"/>
                        <a:pt x="18844" y="1289"/>
                      </a:cubicBezTo>
                      <a:cubicBezTo>
                        <a:pt x="18815" y="1286"/>
                        <a:pt x="18783" y="1283"/>
                        <a:pt x="18751" y="1279"/>
                      </a:cubicBezTo>
                      <a:cubicBezTo>
                        <a:pt x="18747" y="1276"/>
                        <a:pt x="18744" y="1276"/>
                        <a:pt x="18741" y="1276"/>
                      </a:cubicBezTo>
                      <a:cubicBezTo>
                        <a:pt x="18738" y="1273"/>
                        <a:pt x="18738" y="1270"/>
                        <a:pt x="18734" y="1267"/>
                      </a:cubicBezTo>
                      <a:cubicBezTo>
                        <a:pt x="18705" y="1225"/>
                        <a:pt x="18651" y="1215"/>
                        <a:pt x="18602" y="1209"/>
                      </a:cubicBezTo>
                      <a:moveTo>
                        <a:pt x="18699" y="1054"/>
                      </a:moveTo>
                      <a:lnTo>
                        <a:pt x="18699" y="1054"/>
                      </a:lnTo>
                      <a:cubicBezTo>
                        <a:pt x="18628" y="1016"/>
                        <a:pt x="18547" y="993"/>
                        <a:pt x="18464" y="993"/>
                      </a:cubicBezTo>
                      <a:cubicBezTo>
                        <a:pt x="18377" y="993"/>
                        <a:pt x="18287" y="1016"/>
                        <a:pt x="18203" y="1041"/>
                      </a:cubicBezTo>
                      <a:cubicBezTo>
                        <a:pt x="18113" y="1067"/>
                        <a:pt x="18022" y="1096"/>
                        <a:pt x="17932" y="1122"/>
                      </a:cubicBezTo>
                      <a:cubicBezTo>
                        <a:pt x="17961" y="1093"/>
                        <a:pt x="17994" y="1067"/>
                        <a:pt x="18026" y="1045"/>
                      </a:cubicBezTo>
                      <a:cubicBezTo>
                        <a:pt x="18032" y="1045"/>
                        <a:pt x="18035" y="1041"/>
                        <a:pt x="18039" y="1038"/>
                      </a:cubicBezTo>
                      <a:cubicBezTo>
                        <a:pt x="18039" y="1035"/>
                        <a:pt x="18039" y="1035"/>
                        <a:pt x="18042" y="1035"/>
                      </a:cubicBezTo>
                      <a:cubicBezTo>
                        <a:pt x="18209" y="920"/>
                        <a:pt x="18415" y="843"/>
                        <a:pt x="18599" y="852"/>
                      </a:cubicBezTo>
                      <a:cubicBezTo>
                        <a:pt x="18692" y="859"/>
                        <a:pt x="18783" y="888"/>
                        <a:pt x="18866" y="923"/>
                      </a:cubicBezTo>
                      <a:cubicBezTo>
                        <a:pt x="18853" y="939"/>
                        <a:pt x="18844" y="959"/>
                        <a:pt x="18834" y="977"/>
                      </a:cubicBezTo>
                      <a:cubicBezTo>
                        <a:pt x="18821" y="1006"/>
                        <a:pt x="18811" y="1041"/>
                        <a:pt x="18783" y="1061"/>
                      </a:cubicBezTo>
                      <a:cubicBezTo>
                        <a:pt x="18767" y="1070"/>
                        <a:pt x="18747" y="1074"/>
                        <a:pt x="18731" y="1074"/>
                      </a:cubicBezTo>
                      <a:cubicBezTo>
                        <a:pt x="18721" y="1067"/>
                        <a:pt x="18708" y="1061"/>
                        <a:pt x="18699" y="1054"/>
                      </a:cubicBezTo>
                      <a:moveTo>
                        <a:pt x="18406" y="791"/>
                      </a:moveTo>
                      <a:lnTo>
                        <a:pt x="18406" y="791"/>
                      </a:lnTo>
                      <a:cubicBezTo>
                        <a:pt x="18409" y="788"/>
                        <a:pt x="18409" y="788"/>
                        <a:pt x="18409" y="785"/>
                      </a:cubicBezTo>
                      <a:cubicBezTo>
                        <a:pt x="18431" y="756"/>
                        <a:pt x="18457" y="727"/>
                        <a:pt x="18486" y="701"/>
                      </a:cubicBezTo>
                      <a:cubicBezTo>
                        <a:pt x="18541" y="646"/>
                        <a:pt x="18606" y="601"/>
                        <a:pt x="18676" y="569"/>
                      </a:cubicBezTo>
                      <a:cubicBezTo>
                        <a:pt x="18757" y="537"/>
                        <a:pt x="18844" y="534"/>
                        <a:pt x="18927" y="534"/>
                      </a:cubicBezTo>
                      <a:lnTo>
                        <a:pt x="18931" y="534"/>
                      </a:lnTo>
                      <a:cubicBezTo>
                        <a:pt x="18853" y="546"/>
                        <a:pt x="18776" y="572"/>
                        <a:pt x="18705" y="601"/>
                      </a:cubicBezTo>
                      <a:cubicBezTo>
                        <a:pt x="18602" y="640"/>
                        <a:pt x="18515" y="720"/>
                        <a:pt x="18461" y="814"/>
                      </a:cubicBezTo>
                      <a:cubicBezTo>
                        <a:pt x="18461" y="817"/>
                        <a:pt x="18457" y="820"/>
                        <a:pt x="18457" y="823"/>
                      </a:cubicBezTo>
                      <a:cubicBezTo>
                        <a:pt x="18454" y="823"/>
                        <a:pt x="18451" y="823"/>
                        <a:pt x="18448" y="827"/>
                      </a:cubicBezTo>
                      <a:cubicBezTo>
                        <a:pt x="18425" y="830"/>
                        <a:pt x="18406" y="833"/>
                        <a:pt x="18383" y="836"/>
                      </a:cubicBezTo>
                      <a:cubicBezTo>
                        <a:pt x="18390" y="820"/>
                        <a:pt x="18399" y="804"/>
                        <a:pt x="18406" y="791"/>
                      </a:cubicBezTo>
                      <a:moveTo>
                        <a:pt x="19881" y="926"/>
                      </a:moveTo>
                      <a:lnTo>
                        <a:pt x="19881" y="926"/>
                      </a:lnTo>
                      <a:cubicBezTo>
                        <a:pt x="19900" y="923"/>
                        <a:pt x="19926" y="914"/>
                        <a:pt x="19936" y="894"/>
                      </a:cubicBezTo>
                      <a:cubicBezTo>
                        <a:pt x="19942" y="875"/>
                        <a:pt x="19936" y="856"/>
                        <a:pt x="19932" y="836"/>
                      </a:cubicBezTo>
                      <a:cubicBezTo>
                        <a:pt x="19926" y="814"/>
                        <a:pt x="19923" y="794"/>
                        <a:pt x="19949" y="782"/>
                      </a:cubicBezTo>
                      <a:cubicBezTo>
                        <a:pt x="19955" y="778"/>
                        <a:pt x="19965" y="778"/>
                        <a:pt x="19971" y="778"/>
                      </a:cubicBezTo>
                      <a:cubicBezTo>
                        <a:pt x="19990" y="778"/>
                        <a:pt x="20013" y="791"/>
                        <a:pt x="20026" y="807"/>
                      </a:cubicBezTo>
                      <a:cubicBezTo>
                        <a:pt x="20048" y="823"/>
                        <a:pt x="20061" y="849"/>
                        <a:pt x="20061" y="878"/>
                      </a:cubicBezTo>
                      <a:cubicBezTo>
                        <a:pt x="20058" y="904"/>
                        <a:pt x="20042" y="920"/>
                        <a:pt x="20026" y="936"/>
                      </a:cubicBezTo>
                      <a:cubicBezTo>
                        <a:pt x="20022" y="939"/>
                        <a:pt x="20019" y="943"/>
                        <a:pt x="20016" y="946"/>
                      </a:cubicBezTo>
                      <a:cubicBezTo>
                        <a:pt x="20006" y="955"/>
                        <a:pt x="19990" y="967"/>
                        <a:pt x="19974" y="986"/>
                      </a:cubicBezTo>
                      <a:cubicBezTo>
                        <a:pt x="19965" y="993"/>
                        <a:pt x="19955" y="999"/>
                        <a:pt x="19945" y="1009"/>
                      </a:cubicBezTo>
                      <a:cubicBezTo>
                        <a:pt x="19942" y="1006"/>
                        <a:pt x="19942" y="1006"/>
                        <a:pt x="19939" y="1003"/>
                      </a:cubicBezTo>
                      <a:cubicBezTo>
                        <a:pt x="19788" y="939"/>
                        <a:pt x="19655" y="846"/>
                        <a:pt x="19504" y="782"/>
                      </a:cubicBezTo>
                      <a:cubicBezTo>
                        <a:pt x="19365" y="717"/>
                        <a:pt x="19208" y="685"/>
                        <a:pt x="19056" y="707"/>
                      </a:cubicBezTo>
                      <a:cubicBezTo>
                        <a:pt x="19015" y="714"/>
                        <a:pt x="18973" y="727"/>
                        <a:pt x="18934" y="740"/>
                      </a:cubicBezTo>
                      <a:cubicBezTo>
                        <a:pt x="18892" y="753"/>
                        <a:pt x="18860" y="775"/>
                        <a:pt x="18828" y="798"/>
                      </a:cubicBezTo>
                      <a:cubicBezTo>
                        <a:pt x="18818" y="804"/>
                        <a:pt x="18808" y="814"/>
                        <a:pt x="18799" y="820"/>
                      </a:cubicBezTo>
                      <a:cubicBezTo>
                        <a:pt x="18786" y="827"/>
                        <a:pt x="18773" y="836"/>
                        <a:pt x="18760" y="846"/>
                      </a:cubicBezTo>
                      <a:cubicBezTo>
                        <a:pt x="18747" y="843"/>
                        <a:pt x="18731" y="836"/>
                        <a:pt x="18715" y="833"/>
                      </a:cubicBezTo>
                      <a:cubicBezTo>
                        <a:pt x="18686" y="827"/>
                        <a:pt x="18657" y="823"/>
                        <a:pt x="18628" y="820"/>
                      </a:cubicBezTo>
                      <a:cubicBezTo>
                        <a:pt x="18715" y="753"/>
                        <a:pt x="18802" y="688"/>
                        <a:pt x="18905" y="653"/>
                      </a:cubicBezTo>
                      <a:cubicBezTo>
                        <a:pt x="19018" y="614"/>
                        <a:pt x="19143" y="624"/>
                        <a:pt x="19259" y="646"/>
                      </a:cubicBezTo>
                      <a:cubicBezTo>
                        <a:pt x="19375" y="669"/>
                        <a:pt x="19481" y="714"/>
                        <a:pt x="19584" y="769"/>
                      </a:cubicBezTo>
                      <a:cubicBezTo>
                        <a:pt x="19655" y="807"/>
                        <a:pt x="19723" y="862"/>
                        <a:pt x="19797" y="901"/>
                      </a:cubicBezTo>
                      <a:cubicBezTo>
                        <a:pt x="19816" y="920"/>
                        <a:pt x="19842" y="930"/>
                        <a:pt x="19868" y="930"/>
                      </a:cubicBezTo>
                      <a:cubicBezTo>
                        <a:pt x="19871" y="930"/>
                        <a:pt x="19874" y="926"/>
                        <a:pt x="19881" y="926"/>
                      </a:cubicBezTo>
                      <a:moveTo>
                        <a:pt x="19758" y="833"/>
                      </a:moveTo>
                      <a:lnTo>
                        <a:pt x="19758" y="833"/>
                      </a:lnTo>
                      <a:cubicBezTo>
                        <a:pt x="19713" y="804"/>
                        <a:pt x="19684" y="782"/>
                        <a:pt x="19639" y="756"/>
                      </a:cubicBezTo>
                      <a:cubicBezTo>
                        <a:pt x="19559" y="711"/>
                        <a:pt x="19472" y="669"/>
                        <a:pt x="19385" y="643"/>
                      </a:cubicBezTo>
                      <a:cubicBezTo>
                        <a:pt x="19220" y="588"/>
                        <a:pt x="19043" y="569"/>
                        <a:pt x="18879" y="630"/>
                      </a:cubicBezTo>
                      <a:cubicBezTo>
                        <a:pt x="18873" y="634"/>
                        <a:pt x="18870" y="637"/>
                        <a:pt x="18863" y="637"/>
                      </a:cubicBezTo>
                      <a:cubicBezTo>
                        <a:pt x="18773" y="675"/>
                        <a:pt x="18689" y="733"/>
                        <a:pt x="18622" y="804"/>
                      </a:cubicBezTo>
                      <a:cubicBezTo>
                        <a:pt x="18618" y="807"/>
                        <a:pt x="18612" y="810"/>
                        <a:pt x="18609" y="814"/>
                      </a:cubicBezTo>
                      <a:cubicBezTo>
                        <a:pt x="18602" y="817"/>
                        <a:pt x="18599" y="817"/>
                        <a:pt x="18593" y="817"/>
                      </a:cubicBezTo>
                      <a:cubicBezTo>
                        <a:pt x="18557" y="817"/>
                        <a:pt x="18522" y="820"/>
                        <a:pt x="18486" y="820"/>
                      </a:cubicBezTo>
                      <a:cubicBezTo>
                        <a:pt x="18551" y="707"/>
                        <a:pt x="18673" y="640"/>
                        <a:pt x="18799" y="598"/>
                      </a:cubicBezTo>
                      <a:cubicBezTo>
                        <a:pt x="18950" y="550"/>
                        <a:pt x="19118" y="537"/>
                        <a:pt x="19269" y="585"/>
                      </a:cubicBezTo>
                      <a:cubicBezTo>
                        <a:pt x="19333" y="608"/>
                        <a:pt x="19565" y="704"/>
                        <a:pt x="19620" y="720"/>
                      </a:cubicBezTo>
                      <a:cubicBezTo>
                        <a:pt x="19633" y="724"/>
                        <a:pt x="19736" y="746"/>
                        <a:pt x="19771" y="756"/>
                      </a:cubicBezTo>
                      <a:cubicBezTo>
                        <a:pt x="19762" y="778"/>
                        <a:pt x="19755" y="804"/>
                        <a:pt x="19758" y="833"/>
                      </a:cubicBezTo>
                      <a:moveTo>
                        <a:pt x="20122" y="662"/>
                      </a:moveTo>
                      <a:lnTo>
                        <a:pt x="20122" y="662"/>
                      </a:lnTo>
                      <a:cubicBezTo>
                        <a:pt x="20148" y="659"/>
                        <a:pt x="20161" y="646"/>
                        <a:pt x="20171" y="624"/>
                      </a:cubicBezTo>
                      <a:cubicBezTo>
                        <a:pt x="20180" y="608"/>
                        <a:pt x="20193" y="601"/>
                        <a:pt x="20209" y="601"/>
                      </a:cubicBezTo>
                      <a:cubicBezTo>
                        <a:pt x="20219" y="601"/>
                        <a:pt x="20232" y="608"/>
                        <a:pt x="20238" y="621"/>
                      </a:cubicBezTo>
                      <a:cubicBezTo>
                        <a:pt x="20254" y="646"/>
                        <a:pt x="20248" y="685"/>
                        <a:pt x="20219" y="698"/>
                      </a:cubicBezTo>
                      <a:cubicBezTo>
                        <a:pt x="20203" y="704"/>
                        <a:pt x="20187" y="704"/>
                        <a:pt x="20167" y="707"/>
                      </a:cubicBezTo>
                      <a:cubicBezTo>
                        <a:pt x="20158" y="707"/>
                        <a:pt x="20148" y="704"/>
                        <a:pt x="20138" y="704"/>
                      </a:cubicBezTo>
                      <a:cubicBezTo>
                        <a:pt x="20074" y="701"/>
                        <a:pt x="20022" y="659"/>
                        <a:pt x="19958" y="653"/>
                      </a:cubicBezTo>
                      <a:cubicBezTo>
                        <a:pt x="19952" y="653"/>
                        <a:pt x="19949" y="653"/>
                        <a:pt x="19945" y="653"/>
                      </a:cubicBezTo>
                      <a:cubicBezTo>
                        <a:pt x="19887" y="650"/>
                        <a:pt x="19826" y="682"/>
                        <a:pt x="19791" y="727"/>
                      </a:cubicBezTo>
                      <a:cubicBezTo>
                        <a:pt x="19775" y="724"/>
                        <a:pt x="19742" y="714"/>
                        <a:pt x="19736" y="714"/>
                      </a:cubicBezTo>
                      <a:cubicBezTo>
                        <a:pt x="19717" y="711"/>
                        <a:pt x="19694" y="704"/>
                        <a:pt x="19675" y="698"/>
                      </a:cubicBezTo>
                      <a:cubicBezTo>
                        <a:pt x="19633" y="688"/>
                        <a:pt x="19591" y="675"/>
                        <a:pt x="19549" y="662"/>
                      </a:cubicBezTo>
                      <a:cubicBezTo>
                        <a:pt x="19468" y="634"/>
                        <a:pt x="19388" y="598"/>
                        <a:pt x="19308" y="566"/>
                      </a:cubicBezTo>
                      <a:cubicBezTo>
                        <a:pt x="19301" y="563"/>
                        <a:pt x="19292" y="559"/>
                        <a:pt x="19285" y="556"/>
                      </a:cubicBezTo>
                      <a:cubicBezTo>
                        <a:pt x="19166" y="505"/>
                        <a:pt x="19043" y="495"/>
                        <a:pt x="18915" y="498"/>
                      </a:cubicBezTo>
                      <a:cubicBezTo>
                        <a:pt x="18908" y="498"/>
                        <a:pt x="18902" y="498"/>
                        <a:pt x="18895" y="498"/>
                      </a:cubicBezTo>
                      <a:cubicBezTo>
                        <a:pt x="18937" y="457"/>
                        <a:pt x="19021" y="453"/>
                        <a:pt x="19076" y="453"/>
                      </a:cubicBezTo>
                      <a:cubicBezTo>
                        <a:pt x="19163" y="450"/>
                        <a:pt x="19250" y="460"/>
                        <a:pt x="19336" y="479"/>
                      </a:cubicBezTo>
                      <a:cubicBezTo>
                        <a:pt x="19420" y="495"/>
                        <a:pt x="19501" y="524"/>
                        <a:pt x="19584" y="546"/>
                      </a:cubicBezTo>
                      <a:cubicBezTo>
                        <a:pt x="19584" y="550"/>
                        <a:pt x="19588" y="550"/>
                        <a:pt x="19588" y="550"/>
                      </a:cubicBezTo>
                      <a:cubicBezTo>
                        <a:pt x="19604" y="553"/>
                        <a:pt x="19620" y="559"/>
                        <a:pt x="19633" y="563"/>
                      </a:cubicBezTo>
                      <a:cubicBezTo>
                        <a:pt x="19768" y="605"/>
                        <a:pt x="19910" y="634"/>
                        <a:pt x="20045" y="611"/>
                      </a:cubicBezTo>
                      <a:cubicBezTo>
                        <a:pt x="20055" y="640"/>
                        <a:pt x="20081" y="666"/>
                        <a:pt x="20119" y="662"/>
                      </a:cubicBezTo>
                      <a:lnTo>
                        <a:pt x="20119" y="662"/>
                      </a:lnTo>
                      <a:lnTo>
                        <a:pt x="20122" y="662"/>
                      </a:lnTo>
                      <a:moveTo>
                        <a:pt x="19977" y="521"/>
                      </a:moveTo>
                      <a:lnTo>
                        <a:pt x="19977" y="521"/>
                      </a:lnTo>
                      <a:cubicBezTo>
                        <a:pt x="20019" y="521"/>
                        <a:pt x="20039" y="498"/>
                        <a:pt x="20048" y="485"/>
                      </a:cubicBezTo>
                      <a:cubicBezTo>
                        <a:pt x="20065" y="476"/>
                        <a:pt x="20081" y="463"/>
                        <a:pt x="20090" y="447"/>
                      </a:cubicBezTo>
                      <a:cubicBezTo>
                        <a:pt x="20100" y="427"/>
                        <a:pt x="20103" y="405"/>
                        <a:pt x="20087" y="392"/>
                      </a:cubicBezTo>
                      <a:cubicBezTo>
                        <a:pt x="20068" y="373"/>
                        <a:pt x="20039" y="357"/>
                        <a:pt x="20048" y="325"/>
                      </a:cubicBezTo>
                      <a:cubicBezTo>
                        <a:pt x="20061" y="295"/>
                        <a:pt x="20100" y="283"/>
                        <a:pt x="20132" y="283"/>
                      </a:cubicBezTo>
                      <a:cubicBezTo>
                        <a:pt x="20155" y="283"/>
                        <a:pt x="20180" y="292"/>
                        <a:pt x="20200" y="305"/>
                      </a:cubicBezTo>
                      <a:cubicBezTo>
                        <a:pt x="20245" y="334"/>
                        <a:pt x="20283" y="385"/>
                        <a:pt x="20277" y="440"/>
                      </a:cubicBezTo>
                      <a:cubicBezTo>
                        <a:pt x="20274" y="463"/>
                        <a:pt x="20254" y="501"/>
                        <a:pt x="20229" y="501"/>
                      </a:cubicBezTo>
                      <a:cubicBezTo>
                        <a:pt x="20206" y="501"/>
                        <a:pt x="20187" y="482"/>
                        <a:pt x="20164" y="479"/>
                      </a:cubicBezTo>
                      <a:cubicBezTo>
                        <a:pt x="20161" y="479"/>
                        <a:pt x="20158" y="479"/>
                        <a:pt x="20151" y="479"/>
                      </a:cubicBezTo>
                      <a:cubicBezTo>
                        <a:pt x="20106" y="476"/>
                        <a:pt x="20065" y="521"/>
                        <a:pt x="20048" y="563"/>
                      </a:cubicBezTo>
                      <a:cubicBezTo>
                        <a:pt x="20048" y="566"/>
                        <a:pt x="20048" y="566"/>
                        <a:pt x="20045" y="569"/>
                      </a:cubicBezTo>
                      <a:cubicBezTo>
                        <a:pt x="19920" y="595"/>
                        <a:pt x="19788" y="569"/>
                        <a:pt x="19665" y="534"/>
                      </a:cubicBezTo>
                      <a:cubicBezTo>
                        <a:pt x="19636" y="527"/>
                        <a:pt x="19607" y="518"/>
                        <a:pt x="19578" y="508"/>
                      </a:cubicBezTo>
                      <a:cubicBezTo>
                        <a:pt x="19481" y="479"/>
                        <a:pt x="19382" y="447"/>
                        <a:pt x="19282" y="431"/>
                      </a:cubicBezTo>
                      <a:cubicBezTo>
                        <a:pt x="19192" y="418"/>
                        <a:pt x="19101" y="418"/>
                        <a:pt x="19015" y="431"/>
                      </a:cubicBezTo>
                      <a:cubicBezTo>
                        <a:pt x="18966" y="437"/>
                        <a:pt x="18911" y="450"/>
                        <a:pt x="18879" y="489"/>
                      </a:cubicBezTo>
                      <a:cubicBezTo>
                        <a:pt x="18879" y="492"/>
                        <a:pt x="18876" y="495"/>
                        <a:pt x="18873" y="498"/>
                      </a:cubicBezTo>
                      <a:cubicBezTo>
                        <a:pt x="18870" y="498"/>
                        <a:pt x="18866" y="501"/>
                        <a:pt x="18863" y="501"/>
                      </a:cubicBezTo>
                      <a:cubicBezTo>
                        <a:pt x="18831" y="505"/>
                        <a:pt x="18802" y="508"/>
                        <a:pt x="18770" y="511"/>
                      </a:cubicBezTo>
                      <a:cubicBezTo>
                        <a:pt x="18795" y="479"/>
                        <a:pt x="18824" y="450"/>
                        <a:pt x="18857" y="427"/>
                      </a:cubicBezTo>
                      <a:cubicBezTo>
                        <a:pt x="18892" y="402"/>
                        <a:pt x="18934" y="379"/>
                        <a:pt x="18979" y="366"/>
                      </a:cubicBezTo>
                      <a:cubicBezTo>
                        <a:pt x="19069" y="334"/>
                        <a:pt x="19172" y="331"/>
                        <a:pt x="19266" y="357"/>
                      </a:cubicBezTo>
                      <a:cubicBezTo>
                        <a:pt x="19336" y="379"/>
                        <a:pt x="19408" y="408"/>
                        <a:pt x="19478" y="437"/>
                      </a:cubicBezTo>
                      <a:cubicBezTo>
                        <a:pt x="19556" y="466"/>
                        <a:pt x="19636" y="485"/>
                        <a:pt x="19717" y="498"/>
                      </a:cubicBezTo>
                      <a:cubicBezTo>
                        <a:pt x="19804" y="514"/>
                        <a:pt x="19890" y="527"/>
                        <a:pt x="19977" y="521"/>
                      </a:cubicBezTo>
                      <a:moveTo>
                        <a:pt x="19594" y="1431"/>
                      </a:moveTo>
                      <a:lnTo>
                        <a:pt x="19594" y="1431"/>
                      </a:lnTo>
                      <a:cubicBezTo>
                        <a:pt x="19588" y="1431"/>
                        <a:pt x="19584" y="1431"/>
                        <a:pt x="19581" y="1431"/>
                      </a:cubicBezTo>
                      <a:cubicBezTo>
                        <a:pt x="19517" y="1434"/>
                        <a:pt x="19462" y="1479"/>
                        <a:pt x="19398" y="1483"/>
                      </a:cubicBezTo>
                      <a:cubicBezTo>
                        <a:pt x="19388" y="1483"/>
                        <a:pt x="19378" y="1486"/>
                        <a:pt x="19369" y="1483"/>
                      </a:cubicBezTo>
                      <a:cubicBezTo>
                        <a:pt x="19353" y="1483"/>
                        <a:pt x="19333" y="1483"/>
                        <a:pt x="19317" y="1476"/>
                      </a:cubicBezTo>
                      <a:cubicBezTo>
                        <a:pt x="19292" y="1463"/>
                        <a:pt x="19285" y="1424"/>
                        <a:pt x="19298" y="1399"/>
                      </a:cubicBezTo>
                      <a:cubicBezTo>
                        <a:pt x="19304" y="1386"/>
                        <a:pt x="19317" y="1379"/>
                        <a:pt x="19330" y="1379"/>
                      </a:cubicBezTo>
                      <a:cubicBezTo>
                        <a:pt x="19343" y="1376"/>
                        <a:pt x="19359" y="1386"/>
                        <a:pt x="19365" y="1402"/>
                      </a:cubicBezTo>
                      <a:cubicBezTo>
                        <a:pt x="19378" y="1424"/>
                        <a:pt x="19391" y="1437"/>
                        <a:pt x="19417" y="1441"/>
                      </a:cubicBezTo>
                      <a:lnTo>
                        <a:pt x="19417" y="1441"/>
                      </a:lnTo>
                      <a:lnTo>
                        <a:pt x="19417" y="1441"/>
                      </a:lnTo>
                      <a:cubicBezTo>
                        <a:pt x="19456" y="1444"/>
                        <a:pt x="19481" y="1418"/>
                        <a:pt x="19491" y="1386"/>
                      </a:cubicBezTo>
                      <a:cubicBezTo>
                        <a:pt x="19630" y="1411"/>
                        <a:pt x="19771" y="1383"/>
                        <a:pt x="19903" y="1341"/>
                      </a:cubicBezTo>
                      <a:cubicBezTo>
                        <a:pt x="19920" y="1338"/>
                        <a:pt x="19932" y="1331"/>
                        <a:pt x="19949" y="1328"/>
                      </a:cubicBezTo>
                      <a:cubicBezTo>
                        <a:pt x="19952" y="1328"/>
                        <a:pt x="19952" y="1328"/>
                        <a:pt x="19955" y="1325"/>
                      </a:cubicBezTo>
                      <a:cubicBezTo>
                        <a:pt x="20035" y="1299"/>
                        <a:pt x="20119" y="1273"/>
                        <a:pt x="20203" y="1254"/>
                      </a:cubicBezTo>
                      <a:cubicBezTo>
                        <a:pt x="20287" y="1238"/>
                        <a:pt x="20377" y="1228"/>
                        <a:pt x="20464" y="1231"/>
                      </a:cubicBezTo>
                      <a:cubicBezTo>
                        <a:pt x="20515" y="1231"/>
                        <a:pt x="20602" y="1231"/>
                        <a:pt x="20641" y="1276"/>
                      </a:cubicBezTo>
                      <a:cubicBezTo>
                        <a:pt x="20634" y="1276"/>
                        <a:pt x="20628" y="1276"/>
                        <a:pt x="20622" y="1276"/>
                      </a:cubicBezTo>
                      <a:cubicBezTo>
                        <a:pt x="20496" y="1273"/>
                        <a:pt x="20374" y="1283"/>
                        <a:pt x="20254" y="1331"/>
                      </a:cubicBezTo>
                      <a:cubicBezTo>
                        <a:pt x="20245" y="1334"/>
                        <a:pt x="20238" y="1338"/>
                        <a:pt x="20229" y="1341"/>
                      </a:cubicBezTo>
                      <a:cubicBezTo>
                        <a:pt x="20151" y="1376"/>
                        <a:pt x="20071" y="1411"/>
                        <a:pt x="19987" y="1441"/>
                      </a:cubicBezTo>
                      <a:cubicBezTo>
                        <a:pt x="19949" y="1454"/>
                        <a:pt x="19907" y="1466"/>
                        <a:pt x="19865" y="1476"/>
                      </a:cubicBezTo>
                      <a:cubicBezTo>
                        <a:pt x="19842" y="1483"/>
                        <a:pt x="19823" y="1486"/>
                        <a:pt x="19800" y="1492"/>
                      </a:cubicBezTo>
                      <a:cubicBezTo>
                        <a:pt x="19794" y="1492"/>
                        <a:pt x="19762" y="1502"/>
                        <a:pt x="19745" y="1505"/>
                      </a:cubicBezTo>
                      <a:cubicBezTo>
                        <a:pt x="19710" y="1460"/>
                        <a:pt x="19649" y="1428"/>
                        <a:pt x="19594" y="1431"/>
                      </a:cubicBezTo>
                      <a:moveTo>
                        <a:pt x="20525" y="1209"/>
                      </a:moveTo>
                      <a:lnTo>
                        <a:pt x="20525" y="1209"/>
                      </a:lnTo>
                      <a:cubicBezTo>
                        <a:pt x="20435" y="1196"/>
                        <a:pt x="20345" y="1196"/>
                        <a:pt x="20254" y="1209"/>
                      </a:cubicBezTo>
                      <a:cubicBezTo>
                        <a:pt x="20155" y="1225"/>
                        <a:pt x="20058" y="1257"/>
                        <a:pt x="19958" y="1286"/>
                      </a:cubicBezTo>
                      <a:cubicBezTo>
                        <a:pt x="19929" y="1296"/>
                        <a:pt x="19900" y="1305"/>
                        <a:pt x="19874" y="1312"/>
                      </a:cubicBezTo>
                      <a:cubicBezTo>
                        <a:pt x="19749" y="1347"/>
                        <a:pt x="19617" y="1373"/>
                        <a:pt x="19491" y="1347"/>
                      </a:cubicBezTo>
                      <a:cubicBezTo>
                        <a:pt x="19491" y="1344"/>
                        <a:pt x="19491" y="1341"/>
                        <a:pt x="19488" y="1341"/>
                      </a:cubicBezTo>
                      <a:cubicBezTo>
                        <a:pt x="19472" y="1299"/>
                        <a:pt x="19430" y="1254"/>
                        <a:pt x="19385" y="1257"/>
                      </a:cubicBezTo>
                      <a:cubicBezTo>
                        <a:pt x="19382" y="1257"/>
                        <a:pt x="19378" y="1257"/>
                        <a:pt x="19375" y="1257"/>
                      </a:cubicBezTo>
                      <a:cubicBezTo>
                        <a:pt x="19353" y="1260"/>
                        <a:pt x="19333" y="1279"/>
                        <a:pt x="19311" y="1279"/>
                      </a:cubicBezTo>
                      <a:cubicBezTo>
                        <a:pt x="19282" y="1279"/>
                        <a:pt x="19266" y="1241"/>
                        <a:pt x="19263" y="1215"/>
                      </a:cubicBezTo>
                      <a:cubicBezTo>
                        <a:pt x="19256" y="1164"/>
                        <a:pt x="19295" y="1112"/>
                        <a:pt x="19336" y="1083"/>
                      </a:cubicBezTo>
                      <a:cubicBezTo>
                        <a:pt x="19359" y="1070"/>
                        <a:pt x="19382" y="1061"/>
                        <a:pt x="19408" y="1061"/>
                      </a:cubicBezTo>
                      <a:cubicBezTo>
                        <a:pt x="19436" y="1061"/>
                        <a:pt x="19478" y="1074"/>
                        <a:pt x="19488" y="1102"/>
                      </a:cubicBezTo>
                      <a:cubicBezTo>
                        <a:pt x="19501" y="1135"/>
                        <a:pt x="19468" y="1151"/>
                        <a:pt x="19452" y="1170"/>
                      </a:cubicBezTo>
                      <a:cubicBezTo>
                        <a:pt x="19436" y="1183"/>
                        <a:pt x="19440" y="1206"/>
                        <a:pt x="19449" y="1225"/>
                      </a:cubicBezTo>
                      <a:cubicBezTo>
                        <a:pt x="19456" y="1241"/>
                        <a:pt x="19472" y="1254"/>
                        <a:pt x="19488" y="1263"/>
                      </a:cubicBezTo>
                      <a:cubicBezTo>
                        <a:pt x="19501" y="1276"/>
                        <a:pt x="19517" y="1299"/>
                        <a:pt x="19559" y="1299"/>
                      </a:cubicBezTo>
                      <a:cubicBezTo>
                        <a:pt x="19646" y="1302"/>
                        <a:pt x="19733" y="1292"/>
                        <a:pt x="19820" y="1276"/>
                      </a:cubicBezTo>
                      <a:cubicBezTo>
                        <a:pt x="19903" y="1263"/>
                        <a:pt x="19984" y="1244"/>
                        <a:pt x="20061" y="1215"/>
                      </a:cubicBezTo>
                      <a:cubicBezTo>
                        <a:pt x="20132" y="1186"/>
                        <a:pt x="20200" y="1154"/>
                        <a:pt x="20270" y="1135"/>
                      </a:cubicBezTo>
                      <a:cubicBezTo>
                        <a:pt x="20367" y="1109"/>
                        <a:pt x="20467" y="1112"/>
                        <a:pt x="20560" y="1144"/>
                      </a:cubicBezTo>
                      <a:cubicBezTo>
                        <a:pt x="20602" y="1157"/>
                        <a:pt x="20644" y="1177"/>
                        <a:pt x="20683" y="1206"/>
                      </a:cubicBezTo>
                      <a:cubicBezTo>
                        <a:pt x="20715" y="1228"/>
                        <a:pt x="20741" y="1257"/>
                        <a:pt x="20766" y="1289"/>
                      </a:cubicBezTo>
                      <a:cubicBezTo>
                        <a:pt x="20738" y="1286"/>
                        <a:pt x="20705" y="1283"/>
                        <a:pt x="20673" y="1279"/>
                      </a:cubicBezTo>
                      <a:cubicBezTo>
                        <a:pt x="20670" y="1276"/>
                        <a:pt x="20666" y="1276"/>
                        <a:pt x="20663" y="1276"/>
                      </a:cubicBezTo>
                      <a:cubicBezTo>
                        <a:pt x="20660" y="1273"/>
                        <a:pt x="20660" y="1270"/>
                        <a:pt x="20657" y="1267"/>
                      </a:cubicBezTo>
                      <a:cubicBezTo>
                        <a:pt x="20628" y="1225"/>
                        <a:pt x="20573" y="1215"/>
                        <a:pt x="20525" y="1209"/>
                      </a:cubicBezTo>
                      <a:moveTo>
                        <a:pt x="20622" y="1054"/>
                      </a:moveTo>
                      <a:lnTo>
                        <a:pt x="20622" y="1054"/>
                      </a:lnTo>
                      <a:cubicBezTo>
                        <a:pt x="20551" y="1016"/>
                        <a:pt x="20470" y="993"/>
                        <a:pt x="20386" y="993"/>
                      </a:cubicBezTo>
                      <a:cubicBezTo>
                        <a:pt x="20300" y="993"/>
                        <a:pt x="20213" y="1016"/>
                        <a:pt x="20125" y="1041"/>
                      </a:cubicBezTo>
                      <a:cubicBezTo>
                        <a:pt x="20035" y="1067"/>
                        <a:pt x="19945" y="1096"/>
                        <a:pt x="19855" y="1122"/>
                      </a:cubicBezTo>
                      <a:cubicBezTo>
                        <a:pt x="19884" y="1093"/>
                        <a:pt x="19916" y="1067"/>
                        <a:pt x="19949" y="1045"/>
                      </a:cubicBezTo>
                      <a:cubicBezTo>
                        <a:pt x="19955" y="1045"/>
                        <a:pt x="19958" y="1041"/>
                        <a:pt x="19961" y="1038"/>
                      </a:cubicBezTo>
                      <a:cubicBezTo>
                        <a:pt x="19961" y="1035"/>
                        <a:pt x="19961" y="1035"/>
                        <a:pt x="19965" y="1035"/>
                      </a:cubicBezTo>
                      <a:cubicBezTo>
                        <a:pt x="20132" y="920"/>
                        <a:pt x="20338" y="843"/>
                        <a:pt x="20522" y="852"/>
                      </a:cubicBezTo>
                      <a:cubicBezTo>
                        <a:pt x="20615" y="859"/>
                        <a:pt x="20705" y="888"/>
                        <a:pt x="20789" y="923"/>
                      </a:cubicBezTo>
                      <a:cubicBezTo>
                        <a:pt x="20776" y="939"/>
                        <a:pt x="20766" y="959"/>
                        <a:pt x="20757" y="977"/>
                      </a:cubicBezTo>
                      <a:cubicBezTo>
                        <a:pt x="20744" y="1006"/>
                        <a:pt x="20734" y="1041"/>
                        <a:pt x="20705" y="1061"/>
                      </a:cubicBezTo>
                      <a:cubicBezTo>
                        <a:pt x="20689" y="1070"/>
                        <a:pt x="20670" y="1074"/>
                        <a:pt x="20654" y="1074"/>
                      </a:cubicBezTo>
                      <a:cubicBezTo>
                        <a:pt x="20644" y="1067"/>
                        <a:pt x="20631" y="1061"/>
                        <a:pt x="20622" y="1054"/>
                      </a:cubicBezTo>
                      <a:moveTo>
                        <a:pt x="20332" y="791"/>
                      </a:moveTo>
                      <a:lnTo>
                        <a:pt x="20332" y="791"/>
                      </a:lnTo>
                      <a:cubicBezTo>
                        <a:pt x="20332" y="788"/>
                        <a:pt x="20332" y="788"/>
                        <a:pt x="20332" y="785"/>
                      </a:cubicBezTo>
                      <a:cubicBezTo>
                        <a:pt x="20354" y="756"/>
                        <a:pt x="20380" y="727"/>
                        <a:pt x="20409" y="701"/>
                      </a:cubicBezTo>
                      <a:cubicBezTo>
                        <a:pt x="20464" y="646"/>
                        <a:pt x="20528" y="601"/>
                        <a:pt x="20599" y="569"/>
                      </a:cubicBezTo>
                      <a:cubicBezTo>
                        <a:pt x="20679" y="537"/>
                        <a:pt x="20766" y="534"/>
                        <a:pt x="20850" y="534"/>
                      </a:cubicBezTo>
                      <a:lnTo>
                        <a:pt x="20854" y="534"/>
                      </a:lnTo>
                      <a:cubicBezTo>
                        <a:pt x="20776" y="546"/>
                        <a:pt x="20699" y="572"/>
                        <a:pt x="20628" y="601"/>
                      </a:cubicBezTo>
                      <a:cubicBezTo>
                        <a:pt x="20525" y="640"/>
                        <a:pt x="20438" y="720"/>
                        <a:pt x="20383" y="814"/>
                      </a:cubicBezTo>
                      <a:cubicBezTo>
                        <a:pt x="20383" y="817"/>
                        <a:pt x="20380" y="820"/>
                        <a:pt x="20380" y="823"/>
                      </a:cubicBezTo>
                      <a:cubicBezTo>
                        <a:pt x="20377" y="823"/>
                        <a:pt x="20374" y="823"/>
                        <a:pt x="20370" y="827"/>
                      </a:cubicBezTo>
                      <a:cubicBezTo>
                        <a:pt x="20348" y="830"/>
                        <a:pt x="20329" y="833"/>
                        <a:pt x="20306" y="836"/>
                      </a:cubicBezTo>
                      <a:cubicBezTo>
                        <a:pt x="20312" y="820"/>
                        <a:pt x="20322" y="804"/>
                        <a:pt x="20332" y="791"/>
                      </a:cubicBezTo>
                      <a:moveTo>
                        <a:pt x="21804" y="926"/>
                      </a:moveTo>
                      <a:lnTo>
                        <a:pt x="21804" y="926"/>
                      </a:lnTo>
                      <a:cubicBezTo>
                        <a:pt x="21823" y="923"/>
                        <a:pt x="21848" y="914"/>
                        <a:pt x="21858" y="894"/>
                      </a:cubicBezTo>
                      <a:cubicBezTo>
                        <a:pt x="21865" y="875"/>
                        <a:pt x="21858" y="856"/>
                        <a:pt x="21855" y="836"/>
                      </a:cubicBezTo>
                      <a:cubicBezTo>
                        <a:pt x="21848" y="814"/>
                        <a:pt x="21845" y="794"/>
                        <a:pt x="21871" y="782"/>
                      </a:cubicBezTo>
                      <a:cubicBezTo>
                        <a:pt x="21881" y="778"/>
                        <a:pt x="21887" y="778"/>
                        <a:pt x="21894" y="778"/>
                      </a:cubicBezTo>
                      <a:cubicBezTo>
                        <a:pt x="21913" y="778"/>
                        <a:pt x="21936" y="791"/>
                        <a:pt x="21948" y="807"/>
                      </a:cubicBezTo>
                      <a:cubicBezTo>
                        <a:pt x="21971" y="823"/>
                        <a:pt x="21984" y="849"/>
                        <a:pt x="21984" y="878"/>
                      </a:cubicBezTo>
                      <a:cubicBezTo>
                        <a:pt x="21980" y="904"/>
                        <a:pt x="21964" y="920"/>
                        <a:pt x="21948" y="936"/>
                      </a:cubicBezTo>
                      <a:cubicBezTo>
                        <a:pt x="21945" y="939"/>
                        <a:pt x="21942" y="943"/>
                        <a:pt x="21939" y="946"/>
                      </a:cubicBezTo>
                      <a:cubicBezTo>
                        <a:pt x="21929" y="955"/>
                        <a:pt x="21916" y="967"/>
                        <a:pt x="21897" y="986"/>
                      </a:cubicBezTo>
                      <a:cubicBezTo>
                        <a:pt x="21887" y="993"/>
                        <a:pt x="21878" y="999"/>
                        <a:pt x="21868" y="1009"/>
                      </a:cubicBezTo>
                      <a:cubicBezTo>
                        <a:pt x="21868" y="1006"/>
                        <a:pt x="21865" y="1006"/>
                        <a:pt x="21861" y="1003"/>
                      </a:cubicBezTo>
                      <a:cubicBezTo>
                        <a:pt x="21710" y="939"/>
                        <a:pt x="21578" y="846"/>
                        <a:pt x="21427" y="782"/>
                      </a:cubicBezTo>
                      <a:cubicBezTo>
                        <a:pt x="21288" y="717"/>
                        <a:pt x="21130" y="685"/>
                        <a:pt x="20979" y="707"/>
                      </a:cubicBezTo>
                      <a:cubicBezTo>
                        <a:pt x="20937" y="714"/>
                        <a:pt x="20895" y="727"/>
                        <a:pt x="20857" y="740"/>
                      </a:cubicBezTo>
                      <a:cubicBezTo>
                        <a:pt x="20818" y="753"/>
                        <a:pt x="20782" y="775"/>
                        <a:pt x="20750" y="798"/>
                      </a:cubicBezTo>
                      <a:cubicBezTo>
                        <a:pt x="20741" y="804"/>
                        <a:pt x="20731" y="814"/>
                        <a:pt x="20722" y="820"/>
                      </a:cubicBezTo>
                      <a:cubicBezTo>
                        <a:pt x="20709" y="827"/>
                        <a:pt x="20696" y="836"/>
                        <a:pt x="20683" y="846"/>
                      </a:cubicBezTo>
                      <a:cubicBezTo>
                        <a:pt x="20670" y="843"/>
                        <a:pt x="20654" y="836"/>
                        <a:pt x="20638" y="833"/>
                      </a:cubicBezTo>
                      <a:cubicBezTo>
                        <a:pt x="20609" y="827"/>
                        <a:pt x="20580" y="823"/>
                        <a:pt x="20551" y="820"/>
                      </a:cubicBezTo>
                      <a:cubicBezTo>
                        <a:pt x="20638" y="753"/>
                        <a:pt x="20725" y="688"/>
                        <a:pt x="20828" y="653"/>
                      </a:cubicBezTo>
                      <a:cubicBezTo>
                        <a:pt x="20940" y="614"/>
                        <a:pt x="21066" y="624"/>
                        <a:pt x="21182" y="646"/>
                      </a:cubicBezTo>
                      <a:cubicBezTo>
                        <a:pt x="21298" y="669"/>
                        <a:pt x="21404" y="714"/>
                        <a:pt x="21507" y="769"/>
                      </a:cubicBezTo>
                      <a:cubicBezTo>
                        <a:pt x="21578" y="807"/>
                        <a:pt x="21646" y="862"/>
                        <a:pt x="21720" y="901"/>
                      </a:cubicBezTo>
                      <a:cubicBezTo>
                        <a:pt x="21739" y="920"/>
                        <a:pt x="21765" y="930"/>
                        <a:pt x="21791" y="930"/>
                      </a:cubicBezTo>
                      <a:cubicBezTo>
                        <a:pt x="21794" y="930"/>
                        <a:pt x="21800" y="926"/>
                        <a:pt x="21804" y="926"/>
                      </a:cubicBezTo>
                      <a:moveTo>
                        <a:pt x="21681" y="833"/>
                      </a:moveTo>
                      <a:lnTo>
                        <a:pt x="21681" y="833"/>
                      </a:lnTo>
                      <a:cubicBezTo>
                        <a:pt x="21636" y="804"/>
                        <a:pt x="21607" y="782"/>
                        <a:pt x="21562" y="756"/>
                      </a:cubicBezTo>
                      <a:cubicBezTo>
                        <a:pt x="21481" y="711"/>
                        <a:pt x="21395" y="669"/>
                        <a:pt x="21307" y="643"/>
                      </a:cubicBezTo>
                      <a:cubicBezTo>
                        <a:pt x="21143" y="588"/>
                        <a:pt x="20966" y="569"/>
                        <a:pt x="20802" y="630"/>
                      </a:cubicBezTo>
                      <a:cubicBezTo>
                        <a:pt x="20795" y="634"/>
                        <a:pt x="20792" y="637"/>
                        <a:pt x="20786" y="637"/>
                      </a:cubicBezTo>
                      <a:cubicBezTo>
                        <a:pt x="20696" y="675"/>
                        <a:pt x="20612" y="733"/>
                        <a:pt x="20544" y="804"/>
                      </a:cubicBezTo>
                      <a:cubicBezTo>
                        <a:pt x="20541" y="807"/>
                        <a:pt x="20534" y="810"/>
                        <a:pt x="20531" y="814"/>
                      </a:cubicBezTo>
                      <a:cubicBezTo>
                        <a:pt x="20525" y="817"/>
                        <a:pt x="20522" y="817"/>
                        <a:pt x="20515" y="817"/>
                      </a:cubicBezTo>
                      <a:cubicBezTo>
                        <a:pt x="20480" y="817"/>
                        <a:pt x="20445" y="820"/>
                        <a:pt x="20409" y="820"/>
                      </a:cubicBezTo>
                      <a:cubicBezTo>
                        <a:pt x="20473" y="707"/>
                        <a:pt x="20596" y="640"/>
                        <a:pt x="20722" y="598"/>
                      </a:cubicBezTo>
                      <a:cubicBezTo>
                        <a:pt x="20873" y="550"/>
                        <a:pt x="21040" y="537"/>
                        <a:pt x="21191" y="585"/>
                      </a:cubicBezTo>
                      <a:cubicBezTo>
                        <a:pt x="21256" y="608"/>
                        <a:pt x="21488" y="704"/>
                        <a:pt x="21543" y="720"/>
                      </a:cubicBezTo>
                      <a:cubicBezTo>
                        <a:pt x="21555" y="724"/>
                        <a:pt x="21659" y="746"/>
                        <a:pt x="21697" y="756"/>
                      </a:cubicBezTo>
                      <a:cubicBezTo>
                        <a:pt x="21684" y="778"/>
                        <a:pt x="21678" y="804"/>
                        <a:pt x="21681" y="833"/>
                      </a:cubicBezTo>
                      <a:moveTo>
                        <a:pt x="22045" y="662"/>
                      </a:moveTo>
                      <a:lnTo>
                        <a:pt x="22045" y="662"/>
                      </a:lnTo>
                      <a:cubicBezTo>
                        <a:pt x="22071" y="659"/>
                        <a:pt x="22084" y="646"/>
                        <a:pt x="22093" y="624"/>
                      </a:cubicBezTo>
                      <a:cubicBezTo>
                        <a:pt x="22103" y="608"/>
                        <a:pt x="22116" y="601"/>
                        <a:pt x="22132" y="601"/>
                      </a:cubicBezTo>
                      <a:cubicBezTo>
                        <a:pt x="22142" y="601"/>
                        <a:pt x="22155" y="608"/>
                        <a:pt x="22161" y="621"/>
                      </a:cubicBezTo>
                      <a:cubicBezTo>
                        <a:pt x="22177" y="646"/>
                        <a:pt x="22171" y="685"/>
                        <a:pt x="22142" y="698"/>
                      </a:cubicBezTo>
                      <a:cubicBezTo>
                        <a:pt x="22125" y="704"/>
                        <a:pt x="22109" y="704"/>
                        <a:pt x="22090" y="707"/>
                      </a:cubicBezTo>
                      <a:cubicBezTo>
                        <a:pt x="22080" y="707"/>
                        <a:pt x="22071" y="704"/>
                        <a:pt x="22064" y="704"/>
                      </a:cubicBezTo>
                      <a:cubicBezTo>
                        <a:pt x="21997" y="701"/>
                        <a:pt x="21945" y="659"/>
                        <a:pt x="21881" y="653"/>
                      </a:cubicBezTo>
                      <a:cubicBezTo>
                        <a:pt x="21874" y="653"/>
                        <a:pt x="21871" y="653"/>
                        <a:pt x="21868" y="653"/>
                      </a:cubicBezTo>
                      <a:cubicBezTo>
                        <a:pt x="21810" y="650"/>
                        <a:pt x="21749" y="682"/>
                        <a:pt x="21713" y="727"/>
                      </a:cubicBezTo>
                      <a:cubicBezTo>
                        <a:pt x="21697" y="724"/>
                        <a:pt x="21665" y="714"/>
                        <a:pt x="21659" y="714"/>
                      </a:cubicBezTo>
                      <a:cubicBezTo>
                        <a:pt x="21639" y="711"/>
                        <a:pt x="21617" y="704"/>
                        <a:pt x="21597" y="698"/>
                      </a:cubicBezTo>
                      <a:cubicBezTo>
                        <a:pt x="21555" y="688"/>
                        <a:pt x="21514" y="675"/>
                        <a:pt x="21472" y="662"/>
                      </a:cubicBezTo>
                      <a:cubicBezTo>
                        <a:pt x="21391" y="634"/>
                        <a:pt x="21311" y="598"/>
                        <a:pt x="21230" y="566"/>
                      </a:cubicBezTo>
                      <a:cubicBezTo>
                        <a:pt x="21224" y="563"/>
                        <a:pt x="21214" y="559"/>
                        <a:pt x="21208" y="556"/>
                      </a:cubicBezTo>
                      <a:cubicBezTo>
                        <a:pt x="21089" y="505"/>
                        <a:pt x="20966" y="495"/>
                        <a:pt x="20837" y="498"/>
                      </a:cubicBezTo>
                      <a:cubicBezTo>
                        <a:pt x="20831" y="498"/>
                        <a:pt x="20824" y="498"/>
                        <a:pt x="20818" y="498"/>
                      </a:cubicBezTo>
                      <a:cubicBezTo>
                        <a:pt x="20860" y="457"/>
                        <a:pt x="20944" y="453"/>
                        <a:pt x="20998" y="453"/>
                      </a:cubicBezTo>
                      <a:cubicBezTo>
                        <a:pt x="21085" y="450"/>
                        <a:pt x="21172" y="460"/>
                        <a:pt x="21259" y="479"/>
                      </a:cubicBezTo>
                      <a:cubicBezTo>
                        <a:pt x="21343" y="495"/>
                        <a:pt x="21423" y="524"/>
                        <a:pt x="21507" y="546"/>
                      </a:cubicBezTo>
                      <a:cubicBezTo>
                        <a:pt x="21507" y="550"/>
                        <a:pt x="21511" y="550"/>
                        <a:pt x="21511" y="550"/>
                      </a:cubicBezTo>
                      <a:cubicBezTo>
                        <a:pt x="21527" y="553"/>
                        <a:pt x="21543" y="559"/>
                        <a:pt x="21555" y="563"/>
                      </a:cubicBezTo>
                      <a:cubicBezTo>
                        <a:pt x="21691" y="605"/>
                        <a:pt x="21832" y="634"/>
                        <a:pt x="21968" y="611"/>
                      </a:cubicBezTo>
                      <a:cubicBezTo>
                        <a:pt x="21977" y="640"/>
                        <a:pt x="22003" y="666"/>
                        <a:pt x="22042" y="662"/>
                      </a:cubicBezTo>
                      <a:lnTo>
                        <a:pt x="22042" y="662"/>
                      </a:lnTo>
                      <a:lnTo>
                        <a:pt x="22045" y="662"/>
                      </a:lnTo>
                      <a:moveTo>
                        <a:pt x="21900" y="521"/>
                      </a:moveTo>
                      <a:lnTo>
                        <a:pt x="21900" y="521"/>
                      </a:lnTo>
                      <a:cubicBezTo>
                        <a:pt x="21942" y="521"/>
                        <a:pt x="21961" y="498"/>
                        <a:pt x="21971" y="485"/>
                      </a:cubicBezTo>
                      <a:cubicBezTo>
                        <a:pt x="21987" y="476"/>
                        <a:pt x="22003" y="463"/>
                        <a:pt x="22013" y="447"/>
                      </a:cubicBezTo>
                      <a:cubicBezTo>
                        <a:pt x="22023" y="427"/>
                        <a:pt x="22026" y="405"/>
                        <a:pt x="22010" y="392"/>
                      </a:cubicBezTo>
                      <a:cubicBezTo>
                        <a:pt x="21990" y="373"/>
                        <a:pt x="21961" y="357"/>
                        <a:pt x="21971" y="325"/>
                      </a:cubicBezTo>
                      <a:cubicBezTo>
                        <a:pt x="21984" y="295"/>
                        <a:pt x="22023" y="283"/>
                        <a:pt x="22055" y="283"/>
                      </a:cubicBezTo>
                      <a:cubicBezTo>
                        <a:pt x="22077" y="283"/>
                        <a:pt x="22103" y="292"/>
                        <a:pt x="22122" y="305"/>
                      </a:cubicBezTo>
                      <a:cubicBezTo>
                        <a:pt x="22168" y="334"/>
                        <a:pt x="22206" y="385"/>
                        <a:pt x="22200" y="440"/>
                      </a:cubicBezTo>
                      <a:cubicBezTo>
                        <a:pt x="22196" y="463"/>
                        <a:pt x="22177" y="501"/>
                        <a:pt x="22151" y="501"/>
                      </a:cubicBezTo>
                      <a:cubicBezTo>
                        <a:pt x="22129" y="501"/>
                        <a:pt x="22109" y="482"/>
                        <a:pt x="22087" y="479"/>
                      </a:cubicBezTo>
                      <a:cubicBezTo>
                        <a:pt x="22084" y="479"/>
                        <a:pt x="22080" y="479"/>
                        <a:pt x="22074" y="479"/>
                      </a:cubicBezTo>
                      <a:cubicBezTo>
                        <a:pt x="22029" y="476"/>
                        <a:pt x="21987" y="521"/>
                        <a:pt x="21971" y="563"/>
                      </a:cubicBezTo>
                      <a:cubicBezTo>
                        <a:pt x="21971" y="566"/>
                        <a:pt x="21971" y="566"/>
                        <a:pt x="21968" y="569"/>
                      </a:cubicBezTo>
                      <a:cubicBezTo>
                        <a:pt x="21842" y="595"/>
                        <a:pt x="21710" y="569"/>
                        <a:pt x="21588" y="534"/>
                      </a:cubicBezTo>
                      <a:cubicBezTo>
                        <a:pt x="21559" y="527"/>
                        <a:pt x="21530" y="518"/>
                        <a:pt x="21501" y="508"/>
                      </a:cubicBezTo>
                      <a:cubicBezTo>
                        <a:pt x="21404" y="479"/>
                        <a:pt x="21304" y="447"/>
                        <a:pt x="21204" y="431"/>
                      </a:cubicBezTo>
                      <a:cubicBezTo>
                        <a:pt x="21114" y="418"/>
                        <a:pt x="21024" y="418"/>
                        <a:pt x="20937" y="431"/>
                      </a:cubicBezTo>
                      <a:cubicBezTo>
                        <a:pt x="20889" y="437"/>
                        <a:pt x="20834" y="450"/>
                        <a:pt x="20802" y="489"/>
                      </a:cubicBezTo>
                      <a:cubicBezTo>
                        <a:pt x="20802" y="492"/>
                        <a:pt x="20799" y="495"/>
                        <a:pt x="20795" y="498"/>
                      </a:cubicBezTo>
                      <a:cubicBezTo>
                        <a:pt x="20792" y="498"/>
                        <a:pt x="20789" y="501"/>
                        <a:pt x="20786" y="501"/>
                      </a:cubicBezTo>
                      <a:cubicBezTo>
                        <a:pt x="20754" y="505"/>
                        <a:pt x="20725" y="508"/>
                        <a:pt x="20692" y="511"/>
                      </a:cubicBezTo>
                      <a:cubicBezTo>
                        <a:pt x="20718" y="479"/>
                        <a:pt x="20747" y="450"/>
                        <a:pt x="20779" y="427"/>
                      </a:cubicBezTo>
                      <a:cubicBezTo>
                        <a:pt x="20815" y="402"/>
                        <a:pt x="20857" y="379"/>
                        <a:pt x="20902" y="366"/>
                      </a:cubicBezTo>
                      <a:cubicBezTo>
                        <a:pt x="20992" y="334"/>
                        <a:pt x="21095" y="331"/>
                        <a:pt x="21188" y="357"/>
                      </a:cubicBezTo>
                      <a:cubicBezTo>
                        <a:pt x="21259" y="379"/>
                        <a:pt x="21330" y="408"/>
                        <a:pt x="21401" y="437"/>
                      </a:cubicBezTo>
                      <a:cubicBezTo>
                        <a:pt x="21478" y="466"/>
                        <a:pt x="21559" y="485"/>
                        <a:pt x="21639" y="498"/>
                      </a:cubicBezTo>
                      <a:cubicBezTo>
                        <a:pt x="21726" y="514"/>
                        <a:pt x="21813" y="527"/>
                        <a:pt x="21900" y="521"/>
                      </a:cubicBezTo>
                      <a:moveTo>
                        <a:pt x="21517" y="1431"/>
                      </a:moveTo>
                      <a:lnTo>
                        <a:pt x="21517" y="1431"/>
                      </a:lnTo>
                      <a:cubicBezTo>
                        <a:pt x="21511" y="1431"/>
                        <a:pt x="21507" y="1431"/>
                        <a:pt x="21504" y="1431"/>
                      </a:cubicBezTo>
                      <a:cubicBezTo>
                        <a:pt x="21439" y="1434"/>
                        <a:pt x="21385" y="1479"/>
                        <a:pt x="21320" y="1483"/>
                      </a:cubicBezTo>
                      <a:cubicBezTo>
                        <a:pt x="21311" y="1483"/>
                        <a:pt x="21301" y="1486"/>
                        <a:pt x="21291" y="1483"/>
                      </a:cubicBezTo>
                      <a:cubicBezTo>
                        <a:pt x="21275" y="1483"/>
                        <a:pt x="21256" y="1483"/>
                        <a:pt x="21243" y="1476"/>
                      </a:cubicBezTo>
                      <a:cubicBezTo>
                        <a:pt x="21214" y="1463"/>
                        <a:pt x="21208" y="1424"/>
                        <a:pt x="21221" y="1399"/>
                      </a:cubicBezTo>
                      <a:cubicBezTo>
                        <a:pt x="21230" y="1386"/>
                        <a:pt x="21240" y="1379"/>
                        <a:pt x="21253" y="1379"/>
                      </a:cubicBezTo>
                      <a:cubicBezTo>
                        <a:pt x="21266" y="1376"/>
                        <a:pt x="21282" y="1386"/>
                        <a:pt x="21288" y="1402"/>
                      </a:cubicBezTo>
                      <a:cubicBezTo>
                        <a:pt x="21301" y="1424"/>
                        <a:pt x="21314" y="1437"/>
                        <a:pt x="21340" y="1441"/>
                      </a:cubicBezTo>
                      <a:lnTo>
                        <a:pt x="21340" y="1441"/>
                      </a:lnTo>
                      <a:lnTo>
                        <a:pt x="21340" y="1441"/>
                      </a:lnTo>
                      <a:cubicBezTo>
                        <a:pt x="21378" y="1444"/>
                        <a:pt x="21404" y="1418"/>
                        <a:pt x="21414" y="1386"/>
                      </a:cubicBezTo>
                      <a:cubicBezTo>
                        <a:pt x="21552" y="1411"/>
                        <a:pt x="21694" y="1383"/>
                        <a:pt x="21826" y="1341"/>
                      </a:cubicBezTo>
                      <a:cubicBezTo>
                        <a:pt x="21842" y="1338"/>
                        <a:pt x="21855" y="1331"/>
                        <a:pt x="21871" y="1328"/>
                      </a:cubicBezTo>
                      <a:cubicBezTo>
                        <a:pt x="21874" y="1328"/>
                        <a:pt x="21874" y="1328"/>
                        <a:pt x="21878" y="1325"/>
                      </a:cubicBezTo>
                      <a:cubicBezTo>
                        <a:pt x="21958" y="1299"/>
                        <a:pt x="22042" y="1273"/>
                        <a:pt x="22125" y="1254"/>
                      </a:cubicBezTo>
                      <a:cubicBezTo>
                        <a:pt x="22209" y="1238"/>
                        <a:pt x="22300" y="1228"/>
                        <a:pt x="22386" y="1231"/>
                      </a:cubicBezTo>
                      <a:cubicBezTo>
                        <a:pt x="22438" y="1231"/>
                        <a:pt x="22525" y="1231"/>
                        <a:pt x="22564" y="1276"/>
                      </a:cubicBezTo>
                      <a:cubicBezTo>
                        <a:pt x="22557" y="1276"/>
                        <a:pt x="22551" y="1276"/>
                        <a:pt x="22544" y="1276"/>
                      </a:cubicBezTo>
                      <a:cubicBezTo>
                        <a:pt x="22419" y="1273"/>
                        <a:pt x="22296" y="1283"/>
                        <a:pt x="22177" y="1331"/>
                      </a:cubicBezTo>
                      <a:cubicBezTo>
                        <a:pt x="22168" y="1334"/>
                        <a:pt x="22161" y="1338"/>
                        <a:pt x="22151" y="1341"/>
                      </a:cubicBezTo>
                      <a:cubicBezTo>
                        <a:pt x="22074" y="1376"/>
                        <a:pt x="21993" y="1411"/>
                        <a:pt x="21910" y="1441"/>
                      </a:cubicBezTo>
                      <a:cubicBezTo>
                        <a:pt x="21871" y="1454"/>
                        <a:pt x="21829" y="1466"/>
                        <a:pt x="21787" y="1476"/>
                      </a:cubicBezTo>
                      <a:cubicBezTo>
                        <a:pt x="21765" y="1483"/>
                        <a:pt x="21746" y="1486"/>
                        <a:pt x="21723" y="1492"/>
                      </a:cubicBezTo>
                      <a:cubicBezTo>
                        <a:pt x="21716" y="1492"/>
                        <a:pt x="21684" y="1502"/>
                        <a:pt x="21668" y="1505"/>
                      </a:cubicBezTo>
                      <a:cubicBezTo>
                        <a:pt x="21633" y="1460"/>
                        <a:pt x="21572" y="1428"/>
                        <a:pt x="21517" y="1431"/>
                      </a:cubicBezTo>
                      <a:moveTo>
                        <a:pt x="22448" y="1209"/>
                      </a:moveTo>
                      <a:lnTo>
                        <a:pt x="22448" y="1209"/>
                      </a:lnTo>
                      <a:cubicBezTo>
                        <a:pt x="22357" y="1196"/>
                        <a:pt x="22267" y="1196"/>
                        <a:pt x="22180" y="1209"/>
                      </a:cubicBezTo>
                      <a:cubicBezTo>
                        <a:pt x="22077" y="1225"/>
                        <a:pt x="21980" y="1257"/>
                        <a:pt x="21881" y="1286"/>
                      </a:cubicBezTo>
                      <a:cubicBezTo>
                        <a:pt x="21852" y="1296"/>
                        <a:pt x="21826" y="1305"/>
                        <a:pt x="21797" y="1312"/>
                      </a:cubicBezTo>
                      <a:cubicBezTo>
                        <a:pt x="21671" y="1347"/>
                        <a:pt x="21539" y="1373"/>
                        <a:pt x="21414" y="1347"/>
                      </a:cubicBezTo>
                      <a:cubicBezTo>
                        <a:pt x="21414" y="1344"/>
                        <a:pt x="21414" y="1341"/>
                        <a:pt x="21411" y="1341"/>
                      </a:cubicBezTo>
                      <a:cubicBezTo>
                        <a:pt x="21398" y="1299"/>
                        <a:pt x="21356" y="1254"/>
                        <a:pt x="21307" y="1257"/>
                      </a:cubicBezTo>
                      <a:cubicBezTo>
                        <a:pt x="21304" y="1257"/>
                        <a:pt x="21301" y="1257"/>
                        <a:pt x="21298" y="1257"/>
                      </a:cubicBezTo>
                      <a:cubicBezTo>
                        <a:pt x="21275" y="1260"/>
                        <a:pt x="21256" y="1279"/>
                        <a:pt x="21234" y="1279"/>
                      </a:cubicBezTo>
                      <a:cubicBezTo>
                        <a:pt x="21204" y="1279"/>
                        <a:pt x="21188" y="1241"/>
                        <a:pt x="21185" y="1215"/>
                      </a:cubicBezTo>
                      <a:cubicBezTo>
                        <a:pt x="21179" y="1164"/>
                        <a:pt x="21217" y="1112"/>
                        <a:pt x="21259" y="1083"/>
                      </a:cubicBezTo>
                      <a:cubicBezTo>
                        <a:pt x="21282" y="1070"/>
                        <a:pt x="21304" y="1061"/>
                        <a:pt x="21330" y="1061"/>
                      </a:cubicBezTo>
                      <a:cubicBezTo>
                        <a:pt x="21359" y="1061"/>
                        <a:pt x="21401" y="1074"/>
                        <a:pt x="21411" y="1102"/>
                      </a:cubicBezTo>
                      <a:cubicBezTo>
                        <a:pt x="21423" y="1135"/>
                        <a:pt x="21391" y="1151"/>
                        <a:pt x="21375" y="1170"/>
                      </a:cubicBezTo>
                      <a:cubicBezTo>
                        <a:pt x="21359" y="1183"/>
                        <a:pt x="21362" y="1206"/>
                        <a:pt x="21372" y="1225"/>
                      </a:cubicBezTo>
                      <a:cubicBezTo>
                        <a:pt x="21378" y="1241"/>
                        <a:pt x="21395" y="1254"/>
                        <a:pt x="21411" y="1263"/>
                      </a:cubicBezTo>
                      <a:cubicBezTo>
                        <a:pt x="21423" y="1276"/>
                        <a:pt x="21439" y="1299"/>
                        <a:pt x="21481" y="1299"/>
                      </a:cubicBezTo>
                      <a:cubicBezTo>
                        <a:pt x="21568" y="1302"/>
                        <a:pt x="21655" y="1292"/>
                        <a:pt x="21742" y="1276"/>
                      </a:cubicBezTo>
                      <a:cubicBezTo>
                        <a:pt x="21826" y="1263"/>
                        <a:pt x="21907" y="1244"/>
                        <a:pt x="21984" y="1215"/>
                      </a:cubicBezTo>
                      <a:cubicBezTo>
                        <a:pt x="22055" y="1186"/>
                        <a:pt x="22122" y="1154"/>
                        <a:pt x="22193" y="1135"/>
                      </a:cubicBezTo>
                      <a:cubicBezTo>
                        <a:pt x="22290" y="1109"/>
                        <a:pt x="22390" y="1112"/>
                        <a:pt x="22483" y="1144"/>
                      </a:cubicBezTo>
                      <a:cubicBezTo>
                        <a:pt x="22525" y="1157"/>
                        <a:pt x="22567" y="1177"/>
                        <a:pt x="22605" y="1206"/>
                      </a:cubicBezTo>
                      <a:cubicBezTo>
                        <a:pt x="22637" y="1228"/>
                        <a:pt x="22663" y="1257"/>
                        <a:pt x="22689" y="1289"/>
                      </a:cubicBezTo>
                      <a:cubicBezTo>
                        <a:pt x="22660" y="1286"/>
                        <a:pt x="22628" y="1283"/>
                        <a:pt x="22596" y="1279"/>
                      </a:cubicBezTo>
                      <a:cubicBezTo>
                        <a:pt x="22593" y="1276"/>
                        <a:pt x="22589" y="1276"/>
                        <a:pt x="22586" y="1276"/>
                      </a:cubicBezTo>
                      <a:cubicBezTo>
                        <a:pt x="22583" y="1273"/>
                        <a:pt x="22583" y="1270"/>
                        <a:pt x="22580" y="1267"/>
                      </a:cubicBezTo>
                      <a:cubicBezTo>
                        <a:pt x="22551" y="1225"/>
                        <a:pt x="22496" y="1215"/>
                        <a:pt x="22448" y="1209"/>
                      </a:cubicBezTo>
                      <a:moveTo>
                        <a:pt x="22544" y="1054"/>
                      </a:moveTo>
                      <a:lnTo>
                        <a:pt x="22544" y="1054"/>
                      </a:lnTo>
                      <a:cubicBezTo>
                        <a:pt x="22473" y="1016"/>
                        <a:pt x="22393" y="993"/>
                        <a:pt x="22309" y="993"/>
                      </a:cubicBezTo>
                      <a:cubicBezTo>
                        <a:pt x="22222" y="993"/>
                        <a:pt x="22135" y="1016"/>
                        <a:pt x="22048" y="1041"/>
                      </a:cubicBezTo>
                      <a:cubicBezTo>
                        <a:pt x="21958" y="1067"/>
                        <a:pt x="21868" y="1096"/>
                        <a:pt x="21778" y="1122"/>
                      </a:cubicBezTo>
                      <a:cubicBezTo>
                        <a:pt x="21807" y="1093"/>
                        <a:pt x="21839" y="1067"/>
                        <a:pt x="21871" y="1045"/>
                      </a:cubicBezTo>
                      <a:cubicBezTo>
                        <a:pt x="21878" y="1045"/>
                        <a:pt x="21881" y="1041"/>
                        <a:pt x="21884" y="1038"/>
                      </a:cubicBezTo>
                      <a:cubicBezTo>
                        <a:pt x="21884" y="1035"/>
                        <a:pt x="21887" y="1035"/>
                        <a:pt x="21887" y="1035"/>
                      </a:cubicBezTo>
                      <a:cubicBezTo>
                        <a:pt x="22055" y="920"/>
                        <a:pt x="22261" y="843"/>
                        <a:pt x="22444" y="852"/>
                      </a:cubicBezTo>
                      <a:cubicBezTo>
                        <a:pt x="22538" y="859"/>
                        <a:pt x="22628" y="888"/>
                        <a:pt x="22712" y="923"/>
                      </a:cubicBezTo>
                      <a:cubicBezTo>
                        <a:pt x="22699" y="939"/>
                        <a:pt x="22689" y="959"/>
                        <a:pt x="22680" y="977"/>
                      </a:cubicBezTo>
                      <a:cubicBezTo>
                        <a:pt x="22667" y="1006"/>
                        <a:pt x="22657" y="1041"/>
                        <a:pt x="22628" y="1061"/>
                      </a:cubicBezTo>
                      <a:cubicBezTo>
                        <a:pt x="22612" y="1070"/>
                        <a:pt x="22596" y="1074"/>
                        <a:pt x="22577" y="1074"/>
                      </a:cubicBezTo>
                      <a:cubicBezTo>
                        <a:pt x="22567" y="1067"/>
                        <a:pt x="22554" y="1061"/>
                        <a:pt x="22544" y="1054"/>
                      </a:cubicBezTo>
                      <a:moveTo>
                        <a:pt x="22254" y="791"/>
                      </a:moveTo>
                      <a:lnTo>
                        <a:pt x="22254" y="791"/>
                      </a:lnTo>
                      <a:cubicBezTo>
                        <a:pt x="22254" y="788"/>
                        <a:pt x="22254" y="788"/>
                        <a:pt x="22254" y="785"/>
                      </a:cubicBezTo>
                      <a:cubicBezTo>
                        <a:pt x="22277" y="756"/>
                        <a:pt x="22303" y="727"/>
                        <a:pt x="22332" y="701"/>
                      </a:cubicBezTo>
                      <a:cubicBezTo>
                        <a:pt x="22386" y="646"/>
                        <a:pt x="22451" y="601"/>
                        <a:pt x="22522" y="569"/>
                      </a:cubicBezTo>
                      <a:cubicBezTo>
                        <a:pt x="22602" y="537"/>
                        <a:pt x="22689" y="534"/>
                        <a:pt x="22773" y="534"/>
                      </a:cubicBezTo>
                      <a:lnTo>
                        <a:pt x="22776" y="534"/>
                      </a:lnTo>
                      <a:cubicBezTo>
                        <a:pt x="22699" y="546"/>
                        <a:pt x="22621" y="572"/>
                        <a:pt x="22551" y="601"/>
                      </a:cubicBezTo>
                      <a:cubicBezTo>
                        <a:pt x="22448" y="640"/>
                        <a:pt x="22364" y="720"/>
                        <a:pt x="22306" y="814"/>
                      </a:cubicBezTo>
                      <a:cubicBezTo>
                        <a:pt x="22306" y="817"/>
                        <a:pt x="22303" y="820"/>
                        <a:pt x="22303" y="823"/>
                      </a:cubicBezTo>
                      <a:cubicBezTo>
                        <a:pt x="22300" y="823"/>
                        <a:pt x="22296" y="823"/>
                        <a:pt x="22293" y="827"/>
                      </a:cubicBezTo>
                      <a:cubicBezTo>
                        <a:pt x="22270" y="830"/>
                        <a:pt x="22251" y="833"/>
                        <a:pt x="22229" y="836"/>
                      </a:cubicBezTo>
                      <a:cubicBezTo>
                        <a:pt x="22235" y="820"/>
                        <a:pt x="22245" y="804"/>
                        <a:pt x="22254" y="791"/>
                      </a:cubicBezTo>
                      <a:moveTo>
                        <a:pt x="23726" y="926"/>
                      </a:moveTo>
                      <a:lnTo>
                        <a:pt x="23726" y="926"/>
                      </a:lnTo>
                      <a:cubicBezTo>
                        <a:pt x="23746" y="923"/>
                        <a:pt x="23771" y="914"/>
                        <a:pt x="23781" y="894"/>
                      </a:cubicBezTo>
                      <a:cubicBezTo>
                        <a:pt x="23787" y="875"/>
                        <a:pt x="23781" y="856"/>
                        <a:pt x="23778" y="836"/>
                      </a:cubicBezTo>
                      <a:cubicBezTo>
                        <a:pt x="23771" y="814"/>
                        <a:pt x="23768" y="794"/>
                        <a:pt x="23797" y="782"/>
                      </a:cubicBezTo>
                      <a:cubicBezTo>
                        <a:pt x="23803" y="778"/>
                        <a:pt x="23810" y="778"/>
                        <a:pt x="23816" y="778"/>
                      </a:cubicBezTo>
                      <a:cubicBezTo>
                        <a:pt x="23836" y="778"/>
                        <a:pt x="23858" y="791"/>
                        <a:pt x="23871" y="807"/>
                      </a:cubicBezTo>
                      <a:cubicBezTo>
                        <a:pt x="23894" y="823"/>
                        <a:pt x="23907" y="849"/>
                        <a:pt x="23907" y="878"/>
                      </a:cubicBezTo>
                      <a:cubicBezTo>
                        <a:pt x="23903" y="904"/>
                        <a:pt x="23887" y="920"/>
                        <a:pt x="23871" y="936"/>
                      </a:cubicBezTo>
                      <a:cubicBezTo>
                        <a:pt x="23868" y="939"/>
                        <a:pt x="23865" y="943"/>
                        <a:pt x="23861" y="946"/>
                      </a:cubicBezTo>
                      <a:cubicBezTo>
                        <a:pt x="23852" y="955"/>
                        <a:pt x="23839" y="967"/>
                        <a:pt x="23819" y="986"/>
                      </a:cubicBezTo>
                      <a:cubicBezTo>
                        <a:pt x="23810" y="993"/>
                        <a:pt x="23800" y="999"/>
                        <a:pt x="23791" y="1009"/>
                      </a:cubicBezTo>
                      <a:cubicBezTo>
                        <a:pt x="23791" y="1006"/>
                        <a:pt x="23787" y="1006"/>
                        <a:pt x="23784" y="1003"/>
                      </a:cubicBezTo>
                      <a:cubicBezTo>
                        <a:pt x="23633" y="939"/>
                        <a:pt x="23501" y="846"/>
                        <a:pt x="23349" y="782"/>
                      </a:cubicBezTo>
                      <a:cubicBezTo>
                        <a:pt x="23211" y="717"/>
                        <a:pt x="23053" y="685"/>
                        <a:pt x="22902" y="707"/>
                      </a:cubicBezTo>
                      <a:cubicBezTo>
                        <a:pt x="22860" y="714"/>
                        <a:pt x="22818" y="727"/>
                        <a:pt x="22779" y="740"/>
                      </a:cubicBezTo>
                      <a:cubicBezTo>
                        <a:pt x="22741" y="753"/>
                        <a:pt x="22705" y="775"/>
                        <a:pt x="22673" y="798"/>
                      </a:cubicBezTo>
                      <a:cubicBezTo>
                        <a:pt x="22663" y="804"/>
                        <a:pt x="22654" y="814"/>
                        <a:pt x="22647" y="820"/>
                      </a:cubicBezTo>
                      <a:cubicBezTo>
                        <a:pt x="22631" y="827"/>
                        <a:pt x="22618" y="836"/>
                        <a:pt x="22605" y="846"/>
                      </a:cubicBezTo>
                      <a:cubicBezTo>
                        <a:pt x="22593" y="843"/>
                        <a:pt x="22577" y="836"/>
                        <a:pt x="22560" y="833"/>
                      </a:cubicBezTo>
                      <a:cubicBezTo>
                        <a:pt x="22531" y="827"/>
                        <a:pt x="22502" y="823"/>
                        <a:pt x="22473" y="820"/>
                      </a:cubicBezTo>
                      <a:cubicBezTo>
                        <a:pt x="22560" y="753"/>
                        <a:pt x="22647" y="688"/>
                        <a:pt x="22750" y="653"/>
                      </a:cubicBezTo>
                      <a:cubicBezTo>
                        <a:pt x="22863" y="614"/>
                        <a:pt x="22989" y="624"/>
                        <a:pt x="23105" y="646"/>
                      </a:cubicBezTo>
                      <a:cubicBezTo>
                        <a:pt x="23221" y="669"/>
                        <a:pt x="23327" y="714"/>
                        <a:pt x="23430" y="769"/>
                      </a:cubicBezTo>
                      <a:cubicBezTo>
                        <a:pt x="23501" y="807"/>
                        <a:pt x="23568" y="862"/>
                        <a:pt x="23642" y="901"/>
                      </a:cubicBezTo>
                      <a:cubicBezTo>
                        <a:pt x="23662" y="920"/>
                        <a:pt x="23687" y="930"/>
                        <a:pt x="23713" y="930"/>
                      </a:cubicBezTo>
                      <a:cubicBezTo>
                        <a:pt x="23716" y="930"/>
                        <a:pt x="23723" y="926"/>
                        <a:pt x="23726" y="926"/>
                      </a:cubicBezTo>
                      <a:moveTo>
                        <a:pt x="23604" y="833"/>
                      </a:moveTo>
                      <a:lnTo>
                        <a:pt x="23604" y="833"/>
                      </a:lnTo>
                      <a:cubicBezTo>
                        <a:pt x="23559" y="804"/>
                        <a:pt x="23530" y="782"/>
                        <a:pt x="23485" y="756"/>
                      </a:cubicBezTo>
                      <a:cubicBezTo>
                        <a:pt x="23404" y="711"/>
                        <a:pt x="23317" y="669"/>
                        <a:pt x="23230" y="643"/>
                      </a:cubicBezTo>
                      <a:cubicBezTo>
                        <a:pt x="23066" y="588"/>
                        <a:pt x="22889" y="569"/>
                        <a:pt x="22725" y="630"/>
                      </a:cubicBezTo>
                      <a:cubicBezTo>
                        <a:pt x="22718" y="634"/>
                        <a:pt x="22715" y="637"/>
                        <a:pt x="22709" y="637"/>
                      </a:cubicBezTo>
                      <a:cubicBezTo>
                        <a:pt x="22618" y="675"/>
                        <a:pt x="22535" y="733"/>
                        <a:pt x="22467" y="804"/>
                      </a:cubicBezTo>
                      <a:cubicBezTo>
                        <a:pt x="22464" y="807"/>
                        <a:pt x="22457" y="810"/>
                        <a:pt x="22454" y="814"/>
                      </a:cubicBezTo>
                      <a:cubicBezTo>
                        <a:pt x="22448" y="817"/>
                        <a:pt x="22444" y="817"/>
                        <a:pt x="22438" y="817"/>
                      </a:cubicBezTo>
                      <a:cubicBezTo>
                        <a:pt x="22403" y="817"/>
                        <a:pt x="22367" y="820"/>
                        <a:pt x="22332" y="820"/>
                      </a:cubicBezTo>
                      <a:cubicBezTo>
                        <a:pt x="22396" y="707"/>
                        <a:pt x="22518" y="640"/>
                        <a:pt x="22644" y="598"/>
                      </a:cubicBezTo>
                      <a:cubicBezTo>
                        <a:pt x="22795" y="550"/>
                        <a:pt x="22963" y="537"/>
                        <a:pt x="23114" y="585"/>
                      </a:cubicBezTo>
                      <a:cubicBezTo>
                        <a:pt x="23179" y="608"/>
                        <a:pt x="23410" y="704"/>
                        <a:pt x="23465" y="720"/>
                      </a:cubicBezTo>
                      <a:cubicBezTo>
                        <a:pt x="23478" y="724"/>
                        <a:pt x="23581" y="746"/>
                        <a:pt x="23620" y="756"/>
                      </a:cubicBezTo>
                      <a:cubicBezTo>
                        <a:pt x="23607" y="778"/>
                        <a:pt x="23601" y="804"/>
                        <a:pt x="23604" y="833"/>
                      </a:cubicBezTo>
                      <a:moveTo>
                        <a:pt x="23968" y="662"/>
                      </a:moveTo>
                      <a:lnTo>
                        <a:pt x="23968" y="662"/>
                      </a:lnTo>
                      <a:cubicBezTo>
                        <a:pt x="23994" y="659"/>
                        <a:pt x="24006" y="646"/>
                        <a:pt x="24016" y="624"/>
                      </a:cubicBezTo>
                      <a:cubicBezTo>
                        <a:pt x="24026" y="608"/>
                        <a:pt x="24039" y="601"/>
                        <a:pt x="24055" y="601"/>
                      </a:cubicBezTo>
                      <a:cubicBezTo>
                        <a:pt x="24064" y="601"/>
                        <a:pt x="24077" y="608"/>
                        <a:pt x="24084" y="621"/>
                      </a:cubicBezTo>
                      <a:cubicBezTo>
                        <a:pt x="24100" y="646"/>
                        <a:pt x="24093" y="685"/>
                        <a:pt x="24064" y="698"/>
                      </a:cubicBezTo>
                      <a:cubicBezTo>
                        <a:pt x="24048" y="704"/>
                        <a:pt x="24032" y="704"/>
                        <a:pt x="24013" y="707"/>
                      </a:cubicBezTo>
                      <a:cubicBezTo>
                        <a:pt x="24003" y="707"/>
                        <a:pt x="23994" y="704"/>
                        <a:pt x="23987" y="704"/>
                      </a:cubicBezTo>
                      <a:cubicBezTo>
                        <a:pt x="23919" y="701"/>
                        <a:pt x="23868" y="659"/>
                        <a:pt x="23803" y="653"/>
                      </a:cubicBezTo>
                      <a:cubicBezTo>
                        <a:pt x="23797" y="653"/>
                        <a:pt x="23794" y="653"/>
                        <a:pt x="23791" y="653"/>
                      </a:cubicBezTo>
                      <a:cubicBezTo>
                        <a:pt x="23733" y="650"/>
                        <a:pt x="23671" y="682"/>
                        <a:pt x="23636" y="727"/>
                      </a:cubicBezTo>
                      <a:cubicBezTo>
                        <a:pt x="23620" y="724"/>
                        <a:pt x="23588" y="714"/>
                        <a:pt x="23581" y="714"/>
                      </a:cubicBezTo>
                      <a:cubicBezTo>
                        <a:pt x="23562" y="711"/>
                        <a:pt x="23539" y="704"/>
                        <a:pt x="23520" y="698"/>
                      </a:cubicBezTo>
                      <a:cubicBezTo>
                        <a:pt x="23478" y="688"/>
                        <a:pt x="23436" y="675"/>
                        <a:pt x="23394" y="662"/>
                      </a:cubicBezTo>
                      <a:cubicBezTo>
                        <a:pt x="23314" y="634"/>
                        <a:pt x="23234" y="598"/>
                        <a:pt x="23153" y="566"/>
                      </a:cubicBezTo>
                      <a:cubicBezTo>
                        <a:pt x="23146" y="563"/>
                        <a:pt x="23137" y="559"/>
                        <a:pt x="23130" y="556"/>
                      </a:cubicBezTo>
                      <a:cubicBezTo>
                        <a:pt x="23011" y="505"/>
                        <a:pt x="22889" y="495"/>
                        <a:pt x="22760" y="498"/>
                      </a:cubicBezTo>
                      <a:cubicBezTo>
                        <a:pt x="22753" y="498"/>
                        <a:pt x="22747" y="498"/>
                        <a:pt x="22741" y="498"/>
                      </a:cubicBezTo>
                      <a:cubicBezTo>
                        <a:pt x="22782" y="457"/>
                        <a:pt x="22869" y="453"/>
                        <a:pt x="22921" y="453"/>
                      </a:cubicBezTo>
                      <a:cubicBezTo>
                        <a:pt x="23008" y="450"/>
                        <a:pt x="23095" y="460"/>
                        <a:pt x="23182" y="479"/>
                      </a:cubicBezTo>
                      <a:cubicBezTo>
                        <a:pt x="23266" y="495"/>
                        <a:pt x="23346" y="524"/>
                        <a:pt x="23430" y="546"/>
                      </a:cubicBezTo>
                      <a:cubicBezTo>
                        <a:pt x="23430" y="550"/>
                        <a:pt x="23433" y="550"/>
                        <a:pt x="23433" y="550"/>
                      </a:cubicBezTo>
                      <a:cubicBezTo>
                        <a:pt x="23449" y="553"/>
                        <a:pt x="23465" y="559"/>
                        <a:pt x="23478" y="563"/>
                      </a:cubicBezTo>
                      <a:cubicBezTo>
                        <a:pt x="23614" y="605"/>
                        <a:pt x="23755" y="634"/>
                        <a:pt x="23891" y="611"/>
                      </a:cubicBezTo>
                      <a:cubicBezTo>
                        <a:pt x="23900" y="640"/>
                        <a:pt x="23926" y="666"/>
                        <a:pt x="23964" y="662"/>
                      </a:cubicBezTo>
                      <a:lnTo>
                        <a:pt x="23964" y="662"/>
                      </a:lnTo>
                      <a:lnTo>
                        <a:pt x="23968" y="662"/>
                      </a:lnTo>
                      <a:moveTo>
                        <a:pt x="23823" y="521"/>
                      </a:moveTo>
                      <a:lnTo>
                        <a:pt x="23823" y="521"/>
                      </a:lnTo>
                      <a:cubicBezTo>
                        <a:pt x="23865" y="521"/>
                        <a:pt x="23884" y="498"/>
                        <a:pt x="23894" y="485"/>
                      </a:cubicBezTo>
                      <a:cubicBezTo>
                        <a:pt x="23910" y="476"/>
                        <a:pt x="23926" y="463"/>
                        <a:pt x="23935" y="447"/>
                      </a:cubicBezTo>
                      <a:cubicBezTo>
                        <a:pt x="23945" y="427"/>
                        <a:pt x="23948" y="405"/>
                        <a:pt x="23932" y="392"/>
                      </a:cubicBezTo>
                      <a:cubicBezTo>
                        <a:pt x="23913" y="373"/>
                        <a:pt x="23884" y="357"/>
                        <a:pt x="23894" y="325"/>
                      </a:cubicBezTo>
                      <a:cubicBezTo>
                        <a:pt x="23907" y="295"/>
                        <a:pt x="23945" y="283"/>
                        <a:pt x="23977" y="283"/>
                      </a:cubicBezTo>
                      <a:cubicBezTo>
                        <a:pt x="24000" y="283"/>
                        <a:pt x="24026" y="292"/>
                        <a:pt x="24045" y="305"/>
                      </a:cubicBezTo>
                      <a:cubicBezTo>
                        <a:pt x="24090" y="334"/>
                        <a:pt x="24129" y="385"/>
                        <a:pt x="24122" y="440"/>
                      </a:cubicBezTo>
                      <a:cubicBezTo>
                        <a:pt x="24119" y="463"/>
                        <a:pt x="24100" y="501"/>
                        <a:pt x="24074" y="501"/>
                      </a:cubicBezTo>
                      <a:cubicBezTo>
                        <a:pt x="24051" y="501"/>
                        <a:pt x="24032" y="482"/>
                        <a:pt x="24010" y="479"/>
                      </a:cubicBezTo>
                      <a:cubicBezTo>
                        <a:pt x="24006" y="479"/>
                        <a:pt x="24003" y="479"/>
                        <a:pt x="23997" y="479"/>
                      </a:cubicBezTo>
                      <a:cubicBezTo>
                        <a:pt x="23951" y="476"/>
                        <a:pt x="23910" y="521"/>
                        <a:pt x="23894" y="563"/>
                      </a:cubicBezTo>
                      <a:cubicBezTo>
                        <a:pt x="23894" y="566"/>
                        <a:pt x="23894" y="566"/>
                        <a:pt x="23891" y="569"/>
                      </a:cubicBezTo>
                      <a:cubicBezTo>
                        <a:pt x="23765" y="595"/>
                        <a:pt x="23633" y="569"/>
                        <a:pt x="23510" y="534"/>
                      </a:cubicBezTo>
                      <a:cubicBezTo>
                        <a:pt x="23482" y="527"/>
                        <a:pt x="23452" y="518"/>
                        <a:pt x="23423" y="508"/>
                      </a:cubicBezTo>
                      <a:cubicBezTo>
                        <a:pt x="23327" y="479"/>
                        <a:pt x="23227" y="447"/>
                        <a:pt x="23127" y="431"/>
                      </a:cubicBezTo>
                      <a:cubicBezTo>
                        <a:pt x="23037" y="418"/>
                        <a:pt x="22947" y="418"/>
                        <a:pt x="22860" y="431"/>
                      </a:cubicBezTo>
                      <a:cubicBezTo>
                        <a:pt x="22812" y="437"/>
                        <a:pt x="22757" y="450"/>
                        <a:pt x="22725" y="489"/>
                      </a:cubicBezTo>
                      <a:cubicBezTo>
                        <a:pt x="22725" y="492"/>
                        <a:pt x="22721" y="495"/>
                        <a:pt x="22718" y="498"/>
                      </a:cubicBezTo>
                      <a:cubicBezTo>
                        <a:pt x="22715" y="498"/>
                        <a:pt x="22712" y="501"/>
                        <a:pt x="22709" y="501"/>
                      </a:cubicBezTo>
                      <a:cubicBezTo>
                        <a:pt x="22676" y="505"/>
                        <a:pt x="22647" y="508"/>
                        <a:pt x="22615" y="511"/>
                      </a:cubicBezTo>
                      <a:cubicBezTo>
                        <a:pt x="22641" y="479"/>
                        <a:pt x="22670" y="450"/>
                        <a:pt x="22702" y="427"/>
                      </a:cubicBezTo>
                      <a:cubicBezTo>
                        <a:pt x="22737" y="402"/>
                        <a:pt x="22779" y="379"/>
                        <a:pt x="22825" y="366"/>
                      </a:cubicBezTo>
                      <a:cubicBezTo>
                        <a:pt x="22918" y="334"/>
                        <a:pt x="23018" y="331"/>
                        <a:pt x="23111" y="357"/>
                      </a:cubicBezTo>
                      <a:cubicBezTo>
                        <a:pt x="23185" y="379"/>
                        <a:pt x="23253" y="408"/>
                        <a:pt x="23324" y="437"/>
                      </a:cubicBezTo>
                      <a:cubicBezTo>
                        <a:pt x="23401" y="466"/>
                        <a:pt x="23482" y="485"/>
                        <a:pt x="23562" y="498"/>
                      </a:cubicBezTo>
                      <a:cubicBezTo>
                        <a:pt x="23649" y="514"/>
                        <a:pt x="23736" y="527"/>
                        <a:pt x="23823" y="521"/>
                      </a:cubicBezTo>
                      <a:moveTo>
                        <a:pt x="23439" y="1431"/>
                      </a:moveTo>
                      <a:lnTo>
                        <a:pt x="23439" y="1431"/>
                      </a:lnTo>
                      <a:cubicBezTo>
                        <a:pt x="23433" y="1431"/>
                        <a:pt x="23430" y="1431"/>
                        <a:pt x="23427" y="1431"/>
                      </a:cubicBezTo>
                      <a:cubicBezTo>
                        <a:pt x="23362" y="1434"/>
                        <a:pt x="23307" y="1479"/>
                        <a:pt x="23243" y="1483"/>
                      </a:cubicBezTo>
                      <a:cubicBezTo>
                        <a:pt x="23234" y="1483"/>
                        <a:pt x="23224" y="1486"/>
                        <a:pt x="23214" y="1483"/>
                      </a:cubicBezTo>
                      <a:cubicBezTo>
                        <a:pt x="23198" y="1483"/>
                        <a:pt x="23179" y="1483"/>
                        <a:pt x="23166" y="1476"/>
                      </a:cubicBezTo>
                      <a:cubicBezTo>
                        <a:pt x="23137" y="1463"/>
                        <a:pt x="23130" y="1424"/>
                        <a:pt x="23143" y="1399"/>
                      </a:cubicBezTo>
                      <a:cubicBezTo>
                        <a:pt x="23153" y="1386"/>
                        <a:pt x="23162" y="1379"/>
                        <a:pt x="23175" y="1379"/>
                      </a:cubicBezTo>
                      <a:cubicBezTo>
                        <a:pt x="23188" y="1376"/>
                        <a:pt x="23204" y="1386"/>
                        <a:pt x="23211" y="1402"/>
                      </a:cubicBezTo>
                      <a:cubicBezTo>
                        <a:pt x="23224" y="1424"/>
                        <a:pt x="23237" y="1437"/>
                        <a:pt x="23262" y="1441"/>
                      </a:cubicBezTo>
                      <a:lnTo>
                        <a:pt x="23262" y="1441"/>
                      </a:lnTo>
                      <a:lnTo>
                        <a:pt x="23262" y="1441"/>
                      </a:lnTo>
                      <a:cubicBezTo>
                        <a:pt x="23301" y="1444"/>
                        <a:pt x="23330" y="1418"/>
                        <a:pt x="23337" y="1386"/>
                      </a:cubicBezTo>
                      <a:cubicBezTo>
                        <a:pt x="23475" y="1411"/>
                        <a:pt x="23617" y="1383"/>
                        <a:pt x="23749" y="1341"/>
                      </a:cubicBezTo>
                      <a:cubicBezTo>
                        <a:pt x="23765" y="1338"/>
                        <a:pt x="23778" y="1331"/>
                        <a:pt x="23794" y="1328"/>
                      </a:cubicBezTo>
                      <a:cubicBezTo>
                        <a:pt x="23797" y="1328"/>
                        <a:pt x="23797" y="1328"/>
                        <a:pt x="23800" y="1325"/>
                      </a:cubicBezTo>
                      <a:cubicBezTo>
                        <a:pt x="23881" y="1299"/>
                        <a:pt x="23964" y="1273"/>
                        <a:pt x="24048" y="1254"/>
                      </a:cubicBezTo>
                      <a:cubicBezTo>
                        <a:pt x="24132" y="1238"/>
                        <a:pt x="24222" y="1228"/>
                        <a:pt x="24309" y="1231"/>
                      </a:cubicBezTo>
                      <a:cubicBezTo>
                        <a:pt x="24360" y="1231"/>
                        <a:pt x="24448" y="1231"/>
                        <a:pt x="24486" y="1276"/>
                      </a:cubicBezTo>
                      <a:cubicBezTo>
                        <a:pt x="24480" y="1276"/>
                        <a:pt x="24473" y="1276"/>
                        <a:pt x="24467" y="1276"/>
                      </a:cubicBezTo>
                      <a:cubicBezTo>
                        <a:pt x="24341" y="1273"/>
                        <a:pt x="24219" y="1283"/>
                        <a:pt x="24100" y="1331"/>
                      </a:cubicBezTo>
                      <a:cubicBezTo>
                        <a:pt x="24090" y="1334"/>
                        <a:pt x="24084" y="1338"/>
                        <a:pt x="24074" y="1341"/>
                      </a:cubicBezTo>
                      <a:cubicBezTo>
                        <a:pt x="23997" y="1376"/>
                        <a:pt x="23916" y="1411"/>
                        <a:pt x="23832" y="1441"/>
                      </a:cubicBezTo>
                      <a:cubicBezTo>
                        <a:pt x="23794" y="1454"/>
                        <a:pt x="23752" y="1466"/>
                        <a:pt x="23710" y="1476"/>
                      </a:cubicBezTo>
                      <a:cubicBezTo>
                        <a:pt x="23687" y="1483"/>
                        <a:pt x="23668" y="1486"/>
                        <a:pt x="23646" y="1492"/>
                      </a:cubicBezTo>
                      <a:cubicBezTo>
                        <a:pt x="23639" y="1492"/>
                        <a:pt x="23607" y="1502"/>
                        <a:pt x="23591" y="1505"/>
                      </a:cubicBezTo>
                      <a:cubicBezTo>
                        <a:pt x="23555" y="1460"/>
                        <a:pt x="23494" y="1428"/>
                        <a:pt x="23439" y="1431"/>
                      </a:cubicBezTo>
                      <a:moveTo>
                        <a:pt x="24370" y="1209"/>
                      </a:moveTo>
                      <a:lnTo>
                        <a:pt x="24370" y="1209"/>
                      </a:lnTo>
                      <a:cubicBezTo>
                        <a:pt x="24280" y="1196"/>
                        <a:pt x="24190" y="1196"/>
                        <a:pt x="24103" y="1209"/>
                      </a:cubicBezTo>
                      <a:cubicBezTo>
                        <a:pt x="24000" y="1225"/>
                        <a:pt x="23903" y="1257"/>
                        <a:pt x="23803" y="1286"/>
                      </a:cubicBezTo>
                      <a:cubicBezTo>
                        <a:pt x="23775" y="1296"/>
                        <a:pt x="23749" y="1305"/>
                        <a:pt x="23720" y="1312"/>
                      </a:cubicBezTo>
                      <a:cubicBezTo>
                        <a:pt x="23594" y="1347"/>
                        <a:pt x="23462" y="1373"/>
                        <a:pt x="23337" y="1347"/>
                      </a:cubicBezTo>
                      <a:cubicBezTo>
                        <a:pt x="23337" y="1344"/>
                        <a:pt x="23337" y="1341"/>
                        <a:pt x="23333" y="1341"/>
                      </a:cubicBezTo>
                      <a:cubicBezTo>
                        <a:pt x="23320" y="1299"/>
                        <a:pt x="23278" y="1254"/>
                        <a:pt x="23230" y="1257"/>
                      </a:cubicBezTo>
                      <a:cubicBezTo>
                        <a:pt x="23227" y="1257"/>
                        <a:pt x="23224" y="1257"/>
                        <a:pt x="23221" y="1257"/>
                      </a:cubicBezTo>
                      <a:cubicBezTo>
                        <a:pt x="23198" y="1260"/>
                        <a:pt x="23179" y="1279"/>
                        <a:pt x="23156" y="1279"/>
                      </a:cubicBezTo>
                      <a:cubicBezTo>
                        <a:pt x="23127" y="1279"/>
                        <a:pt x="23111" y="1241"/>
                        <a:pt x="23108" y="1215"/>
                      </a:cubicBezTo>
                      <a:cubicBezTo>
                        <a:pt x="23101" y="1164"/>
                        <a:pt x="23140" y="1112"/>
                        <a:pt x="23182" y="1083"/>
                      </a:cubicBezTo>
                      <a:cubicBezTo>
                        <a:pt x="23204" y="1070"/>
                        <a:pt x="23227" y="1061"/>
                        <a:pt x="23253" y="1061"/>
                      </a:cubicBezTo>
                      <a:cubicBezTo>
                        <a:pt x="23282" y="1061"/>
                        <a:pt x="23324" y="1074"/>
                        <a:pt x="23333" y="1102"/>
                      </a:cubicBezTo>
                      <a:cubicBezTo>
                        <a:pt x="23346" y="1135"/>
                        <a:pt x="23317" y="1151"/>
                        <a:pt x="23298" y="1170"/>
                      </a:cubicBezTo>
                      <a:cubicBezTo>
                        <a:pt x="23282" y="1183"/>
                        <a:pt x="23285" y="1206"/>
                        <a:pt x="23294" y="1225"/>
                      </a:cubicBezTo>
                      <a:cubicBezTo>
                        <a:pt x="23301" y="1241"/>
                        <a:pt x="23317" y="1254"/>
                        <a:pt x="23333" y="1263"/>
                      </a:cubicBezTo>
                      <a:cubicBezTo>
                        <a:pt x="23346" y="1276"/>
                        <a:pt x="23362" y="1299"/>
                        <a:pt x="23404" y="1299"/>
                      </a:cubicBezTo>
                      <a:cubicBezTo>
                        <a:pt x="23491" y="1302"/>
                        <a:pt x="23578" y="1292"/>
                        <a:pt x="23665" y="1276"/>
                      </a:cubicBezTo>
                      <a:cubicBezTo>
                        <a:pt x="23749" y="1263"/>
                        <a:pt x="23829" y="1244"/>
                        <a:pt x="23907" y="1215"/>
                      </a:cubicBezTo>
                      <a:cubicBezTo>
                        <a:pt x="23977" y="1186"/>
                        <a:pt x="24045" y="1154"/>
                        <a:pt x="24116" y="1135"/>
                      </a:cubicBezTo>
                      <a:cubicBezTo>
                        <a:pt x="24212" y="1109"/>
                        <a:pt x="24312" y="1112"/>
                        <a:pt x="24406" y="1144"/>
                      </a:cubicBezTo>
                      <a:cubicBezTo>
                        <a:pt x="24448" y="1157"/>
                        <a:pt x="24489" y="1177"/>
                        <a:pt x="24528" y="1206"/>
                      </a:cubicBezTo>
                      <a:cubicBezTo>
                        <a:pt x="24560" y="1228"/>
                        <a:pt x="24586" y="1257"/>
                        <a:pt x="24612" y="1289"/>
                      </a:cubicBezTo>
                      <a:cubicBezTo>
                        <a:pt x="24583" y="1286"/>
                        <a:pt x="24551" y="1283"/>
                        <a:pt x="24518" y="1279"/>
                      </a:cubicBezTo>
                      <a:cubicBezTo>
                        <a:pt x="24515" y="1276"/>
                        <a:pt x="24512" y="1276"/>
                        <a:pt x="24509" y="1276"/>
                      </a:cubicBezTo>
                      <a:cubicBezTo>
                        <a:pt x="24506" y="1273"/>
                        <a:pt x="24506" y="1270"/>
                        <a:pt x="24502" y="1267"/>
                      </a:cubicBezTo>
                      <a:cubicBezTo>
                        <a:pt x="24473" y="1225"/>
                        <a:pt x="24419" y="1215"/>
                        <a:pt x="24370" y="1209"/>
                      </a:cubicBezTo>
                      <a:moveTo>
                        <a:pt x="24467" y="1054"/>
                      </a:moveTo>
                      <a:lnTo>
                        <a:pt x="24467" y="1054"/>
                      </a:lnTo>
                      <a:cubicBezTo>
                        <a:pt x="24396" y="1016"/>
                        <a:pt x="24316" y="993"/>
                        <a:pt x="24232" y="993"/>
                      </a:cubicBezTo>
                      <a:cubicBezTo>
                        <a:pt x="24145" y="993"/>
                        <a:pt x="24058" y="1016"/>
                        <a:pt x="23971" y="1041"/>
                      </a:cubicBezTo>
                      <a:cubicBezTo>
                        <a:pt x="23881" y="1067"/>
                        <a:pt x="23791" y="1096"/>
                        <a:pt x="23700" y="1122"/>
                      </a:cubicBezTo>
                      <a:cubicBezTo>
                        <a:pt x="23729" y="1093"/>
                        <a:pt x="23762" y="1067"/>
                        <a:pt x="23794" y="1045"/>
                      </a:cubicBezTo>
                      <a:cubicBezTo>
                        <a:pt x="23800" y="1045"/>
                        <a:pt x="23803" y="1041"/>
                        <a:pt x="23807" y="1038"/>
                      </a:cubicBezTo>
                      <a:cubicBezTo>
                        <a:pt x="23807" y="1035"/>
                        <a:pt x="23810" y="1035"/>
                        <a:pt x="23810" y="1035"/>
                      </a:cubicBezTo>
                      <a:cubicBezTo>
                        <a:pt x="23977" y="920"/>
                        <a:pt x="24183" y="843"/>
                        <a:pt x="24367" y="852"/>
                      </a:cubicBezTo>
                      <a:cubicBezTo>
                        <a:pt x="24460" y="859"/>
                        <a:pt x="24551" y="888"/>
                        <a:pt x="24634" y="923"/>
                      </a:cubicBezTo>
                      <a:cubicBezTo>
                        <a:pt x="24621" y="939"/>
                        <a:pt x="24612" y="959"/>
                        <a:pt x="24602" y="977"/>
                      </a:cubicBezTo>
                      <a:cubicBezTo>
                        <a:pt x="24592" y="1006"/>
                        <a:pt x="24580" y="1041"/>
                        <a:pt x="24551" y="1061"/>
                      </a:cubicBezTo>
                      <a:cubicBezTo>
                        <a:pt x="24535" y="1070"/>
                        <a:pt x="24518" y="1074"/>
                        <a:pt x="24499" y="1074"/>
                      </a:cubicBezTo>
                      <a:cubicBezTo>
                        <a:pt x="24489" y="1067"/>
                        <a:pt x="24476" y="1061"/>
                        <a:pt x="24467" y="1054"/>
                      </a:cubicBezTo>
                      <a:moveTo>
                        <a:pt x="24177" y="791"/>
                      </a:moveTo>
                      <a:lnTo>
                        <a:pt x="24177" y="791"/>
                      </a:lnTo>
                      <a:cubicBezTo>
                        <a:pt x="24177" y="788"/>
                        <a:pt x="24177" y="788"/>
                        <a:pt x="24177" y="785"/>
                      </a:cubicBezTo>
                      <a:cubicBezTo>
                        <a:pt x="24200" y="756"/>
                        <a:pt x="24225" y="727"/>
                        <a:pt x="24254" y="701"/>
                      </a:cubicBezTo>
                      <a:cubicBezTo>
                        <a:pt x="24309" y="646"/>
                        <a:pt x="24373" y="601"/>
                        <a:pt x="24444" y="569"/>
                      </a:cubicBezTo>
                      <a:cubicBezTo>
                        <a:pt x="24525" y="537"/>
                        <a:pt x="24612" y="534"/>
                        <a:pt x="24696" y="534"/>
                      </a:cubicBezTo>
                      <a:lnTo>
                        <a:pt x="24699" y="534"/>
                      </a:lnTo>
                      <a:cubicBezTo>
                        <a:pt x="24621" y="546"/>
                        <a:pt x="24544" y="572"/>
                        <a:pt x="24473" y="601"/>
                      </a:cubicBezTo>
                      <a:cubicBezTo>
                        <a:pt x="24370" y="640"/>
                        <a:pt x="24287" y="720"/>
                        <a:pt x="24228" y="814"/>
                      </a:cubicBezTo>
                      <a:cubicBezTo>
                        <a:pt x="24228" y="817"/>
                        <a:pt x="24225" y="820"/>
                        <a:pt x="24225" y="823"/>
                      </a:cubicBezTo>
                      <a:cubicBezTo>
                        <a:pt x="24222" y="823"/>
                        <a:pt x="24219" y="823"/>
                        <a:pt x="24216" y="827"/>
                      </a:cubicBezTo>
                      <a:cubicBezTo>
                        <a:pt x="24193" y="830"/>
                        <a:pt x="24174" y="833"/>
                        <a:pt x="24151" y="836"/>
                      </a:cubicBezTo>
                      <a:cubicBezTo>
                        <a:pt x="24158" y="820"/>
                        <a:pt x="24167" y="804"/>
                        <a:pt x="24177" y="791"/>
                      </a:cubicBezTo>
                      <a:moveTo>
                        <a:pt x="25526" y="833"/>
                      </a:moveTo>
                      <a:lnTo>
                        <a:pt x="25526" y="833"/>
                      </a:lnTo>
                      <a:cubicBezTo>
                        <a:pt x="25481" y="804"/>
                        <a:pt x="25453" y="782"/>
                        <a:pt x="25407" y="756"/>
                      </a:cubicBezTo>
                      <a:cubicBezTo>
                        <a:pt x="25327" y="711"/>
                        <a:pt x="25240" y="669"/>
                        <a:pt x="25153" y="643"/>
                      </a:cubicBezTo>
                      <a:cubicBezTo>
                        <a:pt x="24989" y="588"/>
                        <a:pt x="24812" y="569"/>
                        <a:pt x="24647" y="630"/>
                      </a:cubicBezTo>
                      <a:cubicBezTo>
                        <a:pt x="24641" y="634"/>
                        <a:pt x="24638" y="637"/>
                        <a:pt x="24631" y="637"/>
                      </a:cubicBezTo>
                      <a:cubicBezTo>
                        <a:pt x="24541" y="675"/>
                        <a:pt x="24457" y="733"/>
                        <a:pt x="24390" y="804"/>
                      </a:cubicBezTo>
                      <a:cubicBezTo>
                        <a:pt x="24386" y="807"/>
                        <a:pt x="24380" y="810"/>
                        <a:pt x="24377" y="814"/>
                      </a:cubicBezTo>
                      <a:cubicBezTo>
                        <a:pt x="24370" y="817"/>
                        <a:pt x="24367" y="817"/>
                        <a:pt x="24360" y="817"/>
                      </a:cubicBezTo>
                      <a:cubicBezTo>
                        <a:pt x="24325" y="817"/>
                        <a:pt x="24290" y="820"/>
                        <a:pt x="24254" y="820"/>
                      </a:cubicBezTo>
                      <a:cubicBezTo>
                        <a:pt x="24319" y="707"/>
                        <a:pt x="24441" y="640"/>
                        <a:pt x="24567" y="598"/>
                      </a:cubicBezTo>
                      <a:cubicBezTo>
                        <a:pt x="24718" y="550"/>
                        <a:pt x="24885" y="537"/>
                        <a:pt x="25037" y="585"/>
                      </a:cubicBezTo>
                      <a:cubicBezTo>
                        <a:pt x="25101" y="608"/>
                        <a:pt x="25333" y="704"/>
                        <a:pt x="25388" y="720"/>
                      </a:cubicBezTo>
                      <a:cubicBezTo>
                        <a:pt x="25401" y="724"/>
                        <a:pt x="25504" y="746"/>
                        <a:pt x="25542" y="756"/>
                      </a:cubicBezTo>
                      <a:cubicBezTo>
                        <a:pt x="25530" y="778"/>
                        <a:pt x="25523" y="804"/>
                        <a:pt x="25526" y="833"/>
                      </a:cubicBezTo>
                      <a:moveTo>
                        <a:pt x="25890" y="662"/>
                      </a:moveTo>
                      <a:lnTo>
                        <a:pt x="25890" y="662"/>
                      </a:lnTo>
                      <a:cubicBezTo>
                        <a:pt x="25916" y="659"/>
                        <a:pt x="25929" y="646"/>
                        <a:pt x="25939" y="624"/>
                      </a:cubicBezTo>
                      <a:cubicBezTo>
                        <a:pt x="25948" y="608"/>
                        <a:pt x="25961" y="601"/>
                        <a:pt x="25977" y="601"/>
                      </a:cubicBezTo>
                      <a:cubicBezTo>
                        <a:pt x="25987" y="601"/>
                        <a:pt x="26000" y="608"/>
                        <a:pt x="26006" y="621"/>
                      </a:cubicBezTo>
                      <a:cubicBezTo>
                        <a:pt x="26022" y="646"/>
                        <a:pt x="26016" y="685"/>
                        <a:pt x="25987" y="698"/>
                      </a:cubicBezTo>
                      <a:cubicBezTo>
                        <a:pt x="25971" y="704"/>
                        <a:pt x="25955" y="704"/>
                        <a:pt x="25939" y="707"/>
                      </a:cubicBezTo>
                      <a:cubicBezTo>
                        <a:pt x="25926" y="707"/>
                        <a:pt x="25916" y="704"/>
                        <a:pt x="25910" y="704"/>
                      </a:cubicBezTo>
                      <a:cubicBezTo>
                        <a:pt x="25842" y="701"/>
                        <a:pt x="25790" y="659"/>
                        <a:pt x="25726" y="653"/>
                      </a:cubicBezTo>
                      <a:cubicBezTo>
                        <a:pt x="25720" y="653"/>
                        <a:pt x="25717" y="653"/>
                        <a:pt x="25713" y="653"/>
                      </a:cubicBezTo>
                      <a:cubicBezTo>
                        <a:pt x="25655" y="650"/>
                        <a:pt x="25594" y="682"/>
                        <a:pt x="25559" y="727"/>
                      </a:cubicBezTo>
                      <a:cubicBezTo>
                        <a:pt x="25542" y="724"/>
                        <a:pt x="25510" y="714"/>
                        <a:pt x="25504" y="714"/>
                      </a:cubicBezTo>
                      <a:cubicBezTo>
                        <a:pt x="25485" y="711"/>
                        <a:pt x="25462" y="704"/>
                        <a:pt x="25443" y="698"/>
                      </a:cubicBezTo>
                      <a:cubicBezTo>
                        <a:pt x="25401" y="688"/>
                        <a:pt x="25359" y="675"/>
                        <a:pt x="25317" y="662"/>
                      </a:cubicBezTo>
                      <a:cubicBezTo>
                        <a:pt x="25237" y="634"/>
                        <a:pt x="25156" y="598"/>
                        <a:pt x="25076" y="566"/>
                      </a:cubicBezTo>
                      <a:cubicBezTo>
                        <a:pt x="25069" y="563"/>
                        <a:pt x="25060" y="559"/>
                        <a:pt x="25053" y="556"/>
                      </a:cubicBezTo>
                      <a:cubicBezTo>
                        <a:pt x="24934" y="505"/>
                        <a:pt x="24812" y="495"/>
                        <a:pt x="24683" y="498"/>
                      </a:cubicBezTo>
                      <a:cubicBezTo>
                        <a:pt x="24676" y="498"/>
                        <a:pt x="24670" y="498"/>
                        <a:pt x="24663" y="498"/>
                      </a:cubicBezTo>
                      <a:cubicBezTo>
                        <a:pt x="24705" y="457"/>
                        <a:pt x="24792" y="453"/>
                        <a:pt x="24844" y="453"/>
                      </a:cubicBezTo>
                      <a:cubicBezTo>
                        <a:pt x="24931" y="450"/>
                        <a:pt x="25017" y="460"/>
                        <a:pt x="25105" y="479"/>
                      </a:cubicBezTo>
                      <a:cubicBezTo>
                        <a:pt x="25188" y="495"/>
                        <a:pt x="25269" y="524"/>
                        <a:pt x="25353" y="546"/>
                      </a:cubicBezTo>
                      <a:cubicBezTo>
                        <a:pt x="25353" y="550"/>
                        <a:pt x="25356" y="550"/>
                        <a:pt x="25356" y="550"/>
                      </a:cubicBezTo>
                      <a:cubicBezTo>
                        <a:pt x="25372" y="553"/>
                        <a:pt x="25388" y="559"/>
                        <a:pt x="25401" y="563"/>
                      </a:cubicBezTo>
                      <a:cubicBezTo>
                        <a:pt x="25536" y="605"/>
                        <a:pt x="25678" y="634"/>
                        <a:pt x="25813" y="611"/>
                      </a:cubicBezTo>
                      <a:cubicBezTo>
                        <a:pt x="25823" y="640"/>
                        <a:pt x="25849" y="666"/>
                        <a:pt x="25887" y="662"/>
                      </a:cubicBezTo>
                      <a:lnTo>
                        <a:pt x="25887" y="662"/>
                      </a:lnTo>
                      <a:lnTo>
                        <a:pt x="25890" y="662"/>
                      </a:lnTo>
                      <a:moveTo>
                        <a:pt x="25746" y="521"/>
                      </a:moveTo>
                      <a:lnTo>
                        <a:pt x="25746" y="521"/>
                      </a:lnTo>
                      <a:cubicBezTo>
                        <a:pt x="25787" y="521"/>
                        <a:pt x="25807" y="498"/>
                        <a:pt x="25816" y="485"/>
                      </a:cubicBezTo>
                      <a:cubicBezTo>
                        <a:pt x="25832" y="476"/>
                        <a:pt x="25849" y="463"/>
                        <a:pt x="25858" y="447"/>
                      </a:cubicBezTo>
                      <a:cubicBezTo>
                        <a:pt x="25868" y="427"/>
                        <a:pt x="25871" y="405"/>
                        <a:pt x="25855" y="392"/>
                      </a:cubicBezTo>
                      <a:cubicBezTo>
                        <a:pt x="25836" y="373"/>
                        <a:pt x="25807" y="357"/>
                        <a:pt x="25816" y="325"/>
                      </a:cubicBezTo>
                      <a:cubicBezTo>
                        <a:pt x="25829" y="295"/>
                        <a:pt x="25868" y="283"/>
                        <a:pt x="25900" y="283"/>
                      </a:cubicBezTo>
                      <a:cubicBezTo>
                        <a:pt x="25922" y="283"/>
                        <a:pt x="25948" y="292"/>
                        <a:pt x="25968" y="305"/>
                      </a:cubicBezTo>
                      <a:cubicBezTo>
                        <a:pt x="26013" y="334"/>
                        <a:pt x="26051" y="385"/>
                        <a:pt x="26045" y="440"/>
                      </a:cubicBezTo>
                      <a:cubicBezTo>
                        <a:pt x="26042" y="463"/>
                        <a:pt x="26022" y="501"/>
                        <a:pt x="25997" y="501"/>
                      </a:cubicBezTo>
                      <a:cubicBezTo>
                        <a:pt x="25974" y="501"/>
                        <a:pt x="25955" y="482"/>
                        <a:pt x="25932" y="479"/>
                      </a:cubicBezTo>
                      <a:cubicBezTo>
                        <a:pt x="25929" y="479"/>
                        <a:pt x="25926" y="479"/>
                        <a:pt x="25919" y="479"/>
                      </a:cubicBezTo>
                      <a:cubicBezTo>
                        <a:pt x="25874" y="476"/>
                        <a:pt x="25832" y="521"/>
                        <a:pt x="25816" y="563"/>
                      </a:cubicBezTo>
                      <a:cubicBezTo>
                        <a:pt x="25816" y="566"/>
                        <a:pt x="25816" y="566"/>
                        <a:pt x="25813" y="569"/>
                      </a:cubicBezTo>
                      <a:cubicBezTo>
                        <a:pt x="25687" y="595"/>
                        <a:pt x="25555" y="569"/>
                        <a:pt x="25433" y="534"/>
                      </a:cubicBezTo>
                      <a:cubicBezTo>
                        <a:pt x="25404" y="527"/>
                        <a:pt x="25375" y="518"/>
                        <a:pt x="25346" y="508"/>
                      </a:cubicBezTo>
                      <a:cubicBezTo>
                        <a:pt x="25249" y="479"/>
                        <a:pt x="25150" y="447"/>
                        <a:pt x="25050" y="431"/>
                      </a:cubicBezTo>
                      <a:cubicBezTo>
                        <a:pt x="24960" y="418"/>
                        <a:pt x="24869" y="418"/>
                        <a:pt x="24783" y="431"/>
                      </a:cubicBezTo>
                      <a:cubicBezTo>
                        <a:pt x="24734" y="437"/>
                        <a:pt x="24680" y="450"/>
                        <a:pt x="24651" y="489"/>
                      </a:cubicBezTo>
                      <a:cubicBezTo>
                        <a:pt x="24647" y="492"/>
                        <a:pt x="24644" y="495"/>
                        <a:pt x="24641" y="498"/>
                      </a:cubicBezTo>
                      <a:cubicBezTo>
                        <a:pt x="24638" y="498"/>
                        <a:pt x="24634" y="501"/>
                        <a:pt x="24631" y="501"/>
                      </a:cubicBezTo>
                      <a:cubicBezTo>
                        <a:pt x="24602" y="505"/>
                        <a:pt x="24570" y="508"/>
                        <a:pt x="24538" y="511"/>
                      </a:cubicBezTo>
                      <a:cubicBezTo>
                        <a:pt x="24564" y="479"/>
                        <a:pt x="24592" y="450"/>
                        <a:pt x="24625" y="427"/>
                      </a:cubicBezTo>
                      <a:cubicBezTo>
                        <a:pt x="24660" y="402"/>
                        <a:pt x="24702" y="379"/>
                        <a:pt x="24747" y="366"/>
                      </a:cubicBezTo>
                      <a:cubicBezTo>
                        <a:pt x="24840" y="334"/>
                        <a:pt x="24940" y="331"/>
                        <a:pt x="25034" y="357"/>
                      </a:cubicBezTo>
                      <a:cubicBezTo>
                        <a:pt x="25108" y="379"/>
                        <a:pt x="25175" y="408"/>
                        <a:pt x="25246" y="437"/>
                      </a:cubicBezTo>
                      <a:cubicBezTo>
                        <a:pt x="25324" y="466"/>
                        <a:pt x="25404" y="485"/>
                        <a:pt x="25488" y="498"/>
                      </a:cubicBezTo>
                      <a:cubicBezTo>
                        <a:pt x="25572" y="514"/>
                        <a:pt x="25658" y="527"/>
                        <a:pt x="25746" y="521"/>
                      </a:cubicBezTo>
                      <a:moveTo>
                        <a:pt x="25713" y="1009"/>
                      </a:moveTo>
                      <a:lnTo>
                        <a:pt x="25713" y="1009"/>
                      </a:lnTo>
                      <a:cubicBezTo>
                        <a:pt x="25713" y="1006"/>
                        <a:pt x="25710" y="1006"/>
                        <a:pt x="25707" y="1003"/>
                      </a:cubicBezTo>
                      <a:cubicBezTo>
                        <a:pt x="25555" y="939"/>
                        <a:pt x="25423" y="846"/>
                        <a:pt x="25272" y="782"/>
                      </a:cubicBezTo>
                      <a:cubicBezTo>
                        <a:pt x="25133" y="717"/>
                        <a:pt x="24976" y="685"/>
                        <a:pt x="24824" y="707"/>
                      </a:cubicBezTo>
                      <a:cubicBezTo>
                        <a:pt x="24783" y="714"/>
                        <a:pt x="24741" y="727"/>
                        <a:pt x="24702" y="740"/>
                      </a:cubicBezTo>
                      <a:cubicBezTo>
                        <a:pt x="24663" y="753"/>
                        <a:pt x="24628" y="775"/>
                        <a:pt x="24596" y="798"/>
                      </a:cubicBezTo>
                      <a:cubicBezTo>
                        <a:pt x="24586" y="804"/>
                        <a:pt x="24576" y="814"/>
                        <a:pt x="24570" y="820"/>
                      </a:cubicBezTo>
                      <a:cubicBezTo>
                        <a:pt x="24554" y="827"/>
                        <a:pt x="24541" y="836"/>
                        <a:pt x="24528" y="846"/>
                      </a:cubicBezTo>
                      <a:cubicBezTo>
                        <a:pt x="24515" y="843"/>
                        <a:pt x="24499" y="836"/>
                        <a:pt x="24483" y="833"/>
                      </a:cubicBezTo>
                      <a:cubicBezTo>
                        <a:pt x="24454" y="827"/>
                        <a:pt x="24425" y="823"/>
                        <a:pt x="24396" y="820"/>
                      </a:cubicBezTo>
                      <a:cubicBezTo>
                        <a:pt x="24483" y="753"/>
                        <a:pt x="24570" y="688"/>
                        <a:pt x="24673" y="653"/>
                      </a:cubicBezTo>
                      <a:cubicBezTo>
                        <a:pt x="24786" y="614"/>
                        <a:pt x="24911" y="624"/>
                        <a:pt x="25027" y="646"/>
                      </a:cubicBezTo>
                      <a:cubicBezTo>
                        <a:pt x="25143" y="669"/>
                        <a:pt x="25249" y="714"/>
                        <a:pt x="25353" y="769"/>
                      </a:cubicBezTo>
                      <a:cubicBezTo>
                        <a:pt x="25427" y="807"/>
                        <a:pt x="25491" y="862"/>
                        <a:pt x="25565" y="901"/>
                      </a:cubicBezTo>
                      <a:cubicBezTo>
                        <a:pt x="25585" y="920"/>
                        <a:pt x="25610" y="930"/>
                        <a:pt x="25636" y="930"/>
                      </a:cubicBezTo>
                      <a:cubicBezTo>
                        <a:pt x="25639" y="930"/>
                        <a:pt x="25646" y="926"/>
                        <a:pt x="25649" y="926"/>
                      </a:cubicBezTo>
                      <a:cubicBezTo>
                        <a:pt x="25668" y="923"/>
                        <a:pt x="25694" y="914"/>
                        <a:pt x="25704" y="894"/>
                      </a:cubicBezTo>
                      <a:cubicBezTo>
                        <a:pt x="25710" y="875"/>
                        <a:pt x="25704" y="856"/>
                        <a:pt x="25700" y="836"/>
                      </a:cubicBezTo>
                      <a:cubicBezTo>
                        <a:pt x="25694" y="814"/>
                        <a:pt x="25691" y="794"/>
                        <a:pt x="25720" y="782"/>
                      </a:cubicBezTo>
                      <a:cubicBezTo>
                        <a:pt x="25726" y="778"/>
                        <a:pt x="25733" y="778"/>
                        <a:pt x="25739" y="778"/>
                      </a:cubicBezTo>
                      <a:cubicBezTo>
                        <a:pt x="25758" y="778"/>
                        <a:pt x="25781" y="791"/>
                        <a:pt x="25794" y="807"/>
                      </a:cubicBezTo>
                      <a:cubicBezTo>
                        <a:pt x="25816" y="823"/>
                        <a:pt x="25829" y="849"/>
                        <a:pt x="25829" y="878"/>
                      </a:cubicBezTo>
                      <a:cubicBezTo>
                        <a:pt x="25826" y="904"/>
                        <a:pt x="25810" y="920"/>
                        <a:pt x="25794" y="936"/>
                      </a:cubicBezTo>
                      <a:cubicBezTo>
                        <a:pt x="25790" y="939"/>
                        <a:pt x="25787" y="946"/>
                        <a:pt x="25784" y="949"/>
                      </a:cubicBezTo>
                      <a:cubicBezTo>
                        <a:pt x="25774" y="959"/>
                        <a:pt x="25758" y="970"/>
                        <a:pt x="25742" y="986"/>
                      </a:cubicBezTo>
                      <a:cubicBezTo>
                        <a:pt x="25733" y="993"/>
                        <a:pt x="25723" y="999"/>
                        <a:pt x="25713" y="1009"/>
                      </a:cubicBezTo>
                      <a:moveTo>
                        <a:pt x="24667" y="321"/>
                      </a:moveTo>
                      <a:lnTo>
                        <a:pt x="24667" y="321"/>
                      </a:lnTo>
                      <a:cubicBezTo>
                        <a:pt x="24766" y="260"/>
                        <a:pt x="24873" y="237"/>
                        <a:pt x="24985" y="253"/>
                      </a:cubicBezTo>
                      <a:cubicBezTo>
                        <a:pt x="25159" y="279"/>
                        <a:pt x="25317" y="350"/>
                        <a:pt x="25485" y="392"/>
                      </a:cubicBezTo>
                      <a:cubicBezTo>
                        <a:pt x="25514" y="398"/>
                        <a:pt x="25542" y="405"/>
                        <a:pt x="25572" y="411"/>
                      </a:cubicBezTo>
                      <a:cubicBezTo>
                        <a:pt x="25588" y="414"/>
                        <a:pt x="25604" y="414"/>
                        <a:pt x="25620" y="418"/>
                      </a:cubicBezTo>
                      <a:cubicBezTo>
                        <a:pt x="25623" y="418"/>
                        <a:pt x="25633" y="418"/>
                        <a:pt x="25642" y="421"/>
                      </a:cubicBezTo>
                      <a:cubicBezTo>
                        <a:pt x="25649" y="444"/>
                        <a:pt x="25662" y="466"/>
                        <a:pt x="25681" y="482"/>
                      </a:cubicBezTo>
                      <a:cubicBezTo>
                        <a:pt x="25613" y="479"/>
                        <a:pt x="25546" y="469"/>
                        <a:pt x="25475" y="460"/>
                      </a:cubicBezTo>
                      <a:cubicBezTo>
                        <a:pt x="25391" y="447"/>
                        <a:pt x="25311" y="418"/>
                        <a:pt x="25230" y="389"/>
                      </a:cubicBezTo>
                      <a:cubicBezTo>
                        <a:pt x="25159" y="363"/>
                        <a:pt x="25092" y="331"/>
                        <a:pt x="25021" y="312"/>
                      </a:cubicBezTo>
                      <a:cubicBezTo>
                        <a:pt x="24931" y="292"/>
                        <a:pt x="24831" y="299"/>
                        <a:pt x="24744" y="328"/>
                      </a:cubicBezTo>
                      <a:cubicBezTo>
                        <a:pt x="24654" y="360"/>
                        <a:pt x="24554" y="424"/>
                        <a:pt x="24515" y="514"/>
                      </a:cubicBezTo>
                      <a:cubicBezTo>
                        <a:pt x="24499" y="518"/>
                        <a:pt x="24486" y="521"/>
                        <a:pt x="24470" y="527"/>
                      </a:cubicBezTo>
                      <a:cubicBezTo>
                        <a:pt x="24515" y="444"/>
                        <a:pt x="24586" y="373"/>
                        <a:pt x="24667" y="321"/>
                      </a:cubicBezTo>
                      <a:moveTo>
                        <a:pt x="23758" y="331"/>
                      </a:moveTo>
                      <a:lnTo>
                        <a:pt x="23758" y="331"/>
                      </a:lnTo>
                      <a:cubicBezTo>
                        <a:pt x="23775" y="305"/>
                        <a:pt x="23800" y="295"/>
                        <a:pt x="23823" y="279"/>
                      </a:cubicBezTo>
                      <a:cubicBezTo>
                        <a:pt x="23845" y="260"/>
                        <a:pt x="23849" y="237"/>
                        <a:pt x="23852" y="209"/>
                      </a:cubicBezTo>
                      <a:cubicBezTo>
                        <a:pt x="23855" y="176"/>
                        <a:pt x="23874" y="147"/>
                        <a:pt x="23907" y="134"/>
                      </a:cubicBezTo>
                      <a:cubicBezTo>
                        <a:pt x="23935" y="121"/>
                        <a:pt x="23964" y="125"/>
                        <a:pt x="23994" y="131"/>
                      </a:cubicBezTo>
                      <a:cubicBezTo>
                        <a:pt x="24000" y="134"/>
                        <a:pt x="24006" y="131"/>
                        <a:pt x="24010" y="125"/>
                      </a:cubicBezTo>
                      <a:cubicBezTo>
                        <a:pt x="24023" y="89"/>
                        <a:pt x="24016" y="54"/>
                        <a:pt x="24051" y="35"/>
                      </a:cubicBezTo>
                      <a:cubicBezTo>
                        <a:pt x="24080" y="22"/>
                        <a:pt x="24113" y="28"/>
                        <a:pt x="24139" y="41"/>
                      </a:cubicBezTo>
                      <a:cubicBezTo>
                        <a:pt x="24193" y="73"/>
                        <a:pt x="24228" y="125"/>
                        <a:pt x="24251" y="183"/>
                      </a:cubicBezTo>
                      <a:cubicBezTo>
                        <a:pt x="24274" y="234"/>
                        <a:pt x="24299" y="283"/>
                        <a:pt x="24351" y="312"/>
                      </a:cubicBezTo>
                      <a:cubicBezTo>
                        <a:pt x="24390" y="334"/>
                        <a:pt x="24448" y="350"/>
                        <a:pt x="24480" y="312"/>
                      </a:cubicBezTo>
                      <a:cubicBezTo>
                        <a:pt x="24496" y="295"/>
                        <a:pt x="24499" y="266"/>
                        <a:pt x="24496" y="247"/>
                      </a:cubicBezTo>
                      <a:cubicBezTo>
                        <a:pt x="24493" y="231"/>
                        <a:pt x="24483" y="202"/>
                        <a:pt x="24464" y="199"/>
                      </a:cubicBezTo>
                      <a:cubicBezTo>
                        <a:pt x="24457" y="199"/>
                        <a:pt x="24451" y="202"/>
                        <a:pt x="24448" y="205"/>
                      </a:cubicBezTo>
                      <a:cubicBezTo>
                        <a:pt x="24438" y="212"/>
                        <a:pt x="24432" y="218"/>
                        <a:pt x="24419" y="221"/>
                      </a:cubicBezTo>
                      <a:cubicBezTo>
                        <a:pt x="24399" y="231"/>
                        <a:pt x="24373" y="234"/>
                        <a:pt x="24354" y="221"/>
                      </a:cubicBezTo>
                      <a:cubicBezTo>
                        <a:pt x="24325" y="199"/>
                        <a:pt x="24325" y="131"/>
                        <a:pt x="24360" y="112"/>
                      </a:cubicBezTo>
                      <a:cubicBezTo>
                        <a:pt x="24390" y="96"/>
                        <a:pt x="24428" y="112"/>
                        <a:pt x="24457" y="128"/>
                      </a:cubicBezTo>
                      <a:cubicBezTo>
                        <a:pt x="24473" y="138"/>
                        <a:pt x="24489" y="151"/>
                        <a:pt x="24502" y="164"/>
                      </a:cubicBezTo>
                      <a:cubicBezTo>
                        <a:pt x="24522" y="186"/>
                        <a:pt x="24528" y="212"/>
                        <a:pt x="24541" y="237"/>
                      </a:cubicBezTo>
                      <a:cubicBezTo>
                        <a:pt x="24551" y="263"/>
                        <a:pt x="24570" y="289"/>
                        <a:pt x="24596" y="302"/>
                      </a:cubicBezTo>
                      <a:cubicBezTo>
                        <a:pt x="24608" y="308"/>
                        <a:pt x="24618" y="312"/>
                        <a:pt x="24628" y="312"/>
                      </a:cubicBezTo>
                      <a:cubicBezTo>
                        <a:pt x="24573" y="350"/>
                        <a:pt x="24525" y="402"/>
                        <a:pt x="24489" y="457"/>
                      </a:cubicBezTo>
                      <a:cubicBezTo>
                        <a:pt x="24486" y="457"/>
                        <a:pt x="24483" y="457"/>
                        <a:pt x="24480" y="457"/>
                      </a:cubicBezTo>
                      <a:cubicBezTo>
                        <a:pt x="24428" y="473"/>
                        <a:pt x="24354" y="418"/>
                        <a:pt x="24319" y="382"/>
                      </a:cubicBezTo>
                      <a:cubicBezTo>
                        <a:pt x="24277" y="341"/>
                        <a:pt x="24245" y="286"/>
                        <a:pt x="24219" y="231"/>
                      </a:cubicBezTo>
                      <a:cubicBezTo>
                        <a:pt x="24190" y="170"/>
                        <a:pt x="24116" y="121"/>
                        <a:pt x="24064" y="180"/>
                      </a:cubicBezTo>
                      <a:cubicBezTo>
                        <a:pt x="24016" y="147"/>
                        <a:pt x="23926" y="154"/>
                        <a:pt x="23900" y="212"/>
                      </a:cubicBezTo>
                      <a:cubicBezTo>
                        <a:pt x="23897" y="218"/>
                        <a:pt x="23907" y="225"/>
                        <a:pt x="23910" y="218"/>
                      </a:cubicBezTo>
                      <a:cubicBezTo>
                        <a:pt x="23939" y="170"/>
                        <a:pt x="24019" y="167"/>
                        <a:pt x="24058" y="202"/>
                      </a:cubicBezTo>
                      <a:cubicBezTo>
                        <a:pt x="24064" y="209"/>
                        <a:pt x="24071" y="205"/>
                        <a:pt x="24074" y="202"/>
                      </a:cubicBezTo>
                      <a:cubicBezTo>
                        <a:pt x="24113" y="151"/>
                        <a:pt x="24167" y="183"/>
                        <a:pt x="24193" y="221"/>
                      </a:cubicBezTo>
                      <a:cubicBezTo>
                        <a:pt x="24203" y="241"/>
                        <a:pt x="24212" y="263"/>
                        <a:pt x="24222" y="286"/>
                      </a:cubicBezTo>
                      <a:cubicBezTo>
                        <a:pt x="24245" y="325"/>
                        <a:pt x="24267" y="360"/>
                        <a:pt x="24299" y="392"/>
                      </a:cubicBezTo>
                      <a:cubicBezTo>
                        <a:pt x="24335" y="434"/>
                        <a:pt x="24415" y="492"/>
                        <a:pt x="24476" y="479"/>
                      </a:cubicBezTo>
                      <a:cubicBezTo>
                        <a:pt x="24467" y="498"/>
                        <a:pt x="24457" y="514"/>
                        <a:pt x="24448" y="534"/>
                      </a:cubicBezTo>
                      <a:cubicBezTo>
                        <a:pt x="24448" y="537"/>
                        <a:pt x="24415" y="546"/>
                        <a:pt x="24409" y="550"/>
                      </a:cubicBezTo>
                      <a:cubicBezTo>
                        <a:pt x="24399" y="556"/>
                        <a:pt x="24386" y="559"/>
                        <a:pt x="24377" y="566"/>
                      </a:cubicBezTo>
                      <a:cubicBezTo>
                        <a:pt x="24303" y="537"/>
                        <a:pt x="24264" y="473"/>
                        <a:pt x="24228" y="402"/>
                      </a:cubicBezTo>
                      <a:cubicBezTo>
                        <a:pt x="24206" y="353"/>
                        <a:pt x="24180" y="299"/>
                        <a:pt x="24116" y="305"/>
                      </a:cubicBezTo>
                      <a:cubicBezTo>
                        <a:pt x="24113" y="305"/>
                        <a:pt x="24109" y="308"/>
                        <a:pt x="24113" y="312"/>
                      </a:cubicBezTo>
                      <a:cubicBezTo>
                        <a:pt x="24129" y="318"/>
                        <a:pt x="24142" y="321"/>
                        <a:pt x="24155" y="328"/>
                      </a:cubicBezTo>
                      <a:cubicBezTo>
                        <a:pt x="24180" y="344"/>
                        <a:pt x="24193" y="376"/>
                        <a:pt x="24203" y="398"/>
                      </a:cubicBezTo>
                      <a:cubicBezTo>
                        <a:pt x="24216" y="427"/>
                        <a:pt x="24228" y="460"/>
                        <a:pt x="24248" y="489"/>
                      </a:cubicBezTo>
                      <a:cubicBezTo>
                        <a:pt x="24274" y="527"/>
                        <a:pt x="24306" y="563"/>
                        <a:pt x="24351" y="582"/>
                      </a:cubicBezTo>
                      <a:cubicBezTo>
                        <a:pt x="24335" y="592"/>
                        <a:pt x="24319" y="605"/>
                        <a:pt x="24306" y="614"/>
                      </a:cubicBezTo>
                      <a:cubicBezTo>
                        <a:pt x="24261" y="646"/>
                        <a:pt x="24216" y="688"/>
                        <a:pt x="24187" y="737"/>
                      </a:cubicBezTo>
                      <a:cubicBezTo>
                        <a:pt x="24187" y="740"/>
                        <a:pt x="24177" y="753"/>
                        <a:pt x="24167" y="772"/>
                      </a:cubicBezTo>
                      <a:lnTo>
                        <a:pt x="24164" y="772"/>
                      </a:lnTo>
                      <a:cubicBezTo>
                        <a:pt x="24116" y="785"/>
                        <a:pt x="24067" y="798"/>
                        <a:pt x="24016" y="785"/>
                      </a:cubicBezTo>
                      <a:cubicBezTo>
                        <a:pt x="23974" y="775"/>
                        <a:pt x="23939" y="756"/>
                        <a:pt x="23900" y="740"/>
                      </a:cubicBezTo>
                      <a:cubicBezTo>
                        <a:pt x="23849" y="717"/>
                        <a:pt x="23794" y="701"/>
                        <a:pt x="23746" y="730"/>
                      </a:cubicBezTo>
                      <a:cubicBezTo>
                        <a:pt x="23742" y="733"/>
                        <a:pt x="23746" y="737"/>
                        <a:pt x="23749" y="737"/>
                      </a:cubicBezTo>
                      <a:cubicBezTo>
                        <a:pt x="23823" y="704"/>
                        <a:pt x="23903" y="766"/>
                        <a:pt x="23971" y="794"/>
                      </a:cubicBezTo>
                      <a:cubicBezTo>
                        <a:pt x="24035" y="820"/>
                        <a:pt x="24090" y="814"/>
                        <a:pt x="24151" y="798"/>
                      </a:cubicBezTo>
                      <a:cubicBezTo>
                        <a:pt x="24142" y="820"/>
                        <a:pt x="24129" y="843"/>
                        <a:pt x="24132" y="843"/>
                      </a:cubicBezTo>
                      <a:cubicBezTo>
                        <a:pt x="24071" y="859"/>
                        <a:pt x="24016" y="881"/>
                        <a:pt x="23955" y="910"/>
                      </a:cubicBezTo>
                      <a:cubicBezTo>
                        <a:pt x="23939" y="917"/>
                        <a:pt x="23923" y="926"/>
                        <a:pt x="23907" y="936"/>
                      </a:cubicBezTo>
                      <a:cubicBezTo>
                        <a:pt x="23916" y="923"/>
                        <a:pt x="23923" y="914"/>
                        <a:pt x="23929" y="898"/>
                      </a:cubicBezTo>
                      <a:cubicBezTo>
                        <a:pt x="23929" y="894"/>
                        <a:pt x="23932" y="891"/>
                        <a:pt x="23932" y="891"/>
                      </a:cubicBezTo>
                      <a:cubicBezTo>
                        <a:pt x="23942" y="839"/>
                        <a:pt x="23910" y="791"/>
                        <a:pt x="23868" y="769"/>
                      </a:cubicBezTo>
                      <a:cubicBezTo>
                        <a:pt x="23852" y="759"/>
                        <a:pt x="23829" y="753"/>
                        <a:pt x="23810" y="753"/>
                      </a:cubicBezTo>
                      <a:cubicBezTo>
                        <a:pt x="23781" y="753"/>
                        <a:pt x="23758" y="766"/>
                        <a:pt x="23746" y="791"/>
                      </a:cubicBezTo>
                      <a:cubicBezTo>
                        <a:pt x="23736" y="823"/>
                        <a:pt x="23778" y="881"/>
                        <a:pt x="23736" y="898"/>
                      </a:cubicBezTo>
                      <a:cubicBezTo>
                        <a:pt x="23729" y="901"/>
                        <a:pt x="23723" y="901"/>
                        <a:pt x="23713" y="901"/>
                      </a:cubicBezTo>
                      <a:cubicBezTo>
                        <a:pt x="23691" y="901"/>
                        <a:pt x="23668" y="888"/>
                        <a:pt x="23652" y="872"/>
                      </a:cubicBezTo>
                      <a:cubicBezTo>
                        <a:pt x="23630" y="849"/>
                        <a:pt x="23630" y="817"/>
                        <a:pt x="23636" y="788"/>
                      </a:cubicBezTo>
                      <a:cubicBezTo>
                        <a:pt x="23652" y="733"/>
                        <a:pt x="23700" y="694"/>
                        <a:pt x="23755" y="682"/>
                      </a:cubicBezTo>
                      <a:cubicBezTo>
                        <a:pt x="23765" y="682"/>
                        <a:pt x="23771" y="678"/>
                        <a:pt x="23778" y="678"/>
                      </a:cubicBezTo>
                      <a:cubicBezTo>
                        <a:pt x="23829" y="678"/>
                        <a:pt x="23874" y="707"/>
                        <a:pt x="23926" y="720"/>
                      </a:cubicBezTo>
                      <a:cubicBezTo>
                        <a:pt x="23948" y="727"/>
                        <a:pt x="23977" y="733"/>
                        <a:pt x="24006" y="733"/>
                      </a:cubicBezTo>
                      <a:cubicBezTo>
                        <a:pt x="24032" y="733"/>
                        <a:pt x="24061" y="730"/>
                        <a:pt x="24084" y="717"/>
                      </a:cubicBezTo>
                      <a:cubicBezTo>
                        <a:pt x="24126" y="691"/>
                        <a:pt x="24129" y="627"/>
                        <a:pt x="24096" y="592"/>
                      </a:cubicBezTo>
                      <a:cubicBezTo>
                        <a:pt x="24084" y="582"/>
                        <a:pt x="24067" y="576"/>
                        <a:pt x="24051" y="576"/>
                      </a:cubicBezTo>
                      <a:cubicBezTo>
                        <a:pt x="24045" y="576"/>
                        <a:pt x="24039" y="576"/>
                        <a:pt x="24032" y="579"/>
                      </a:cubicBezTo>
                      <a:cubicBezTo>
                        <a:pt x="24010" y="585"/>
                        <a:pt x="24000" y="601"/>
                        <a:pt x="23990" y="621"/>
                      </a:cubicBezTo>
                      <a:cubicBezTo>
                        <a:pt x="23984" y="634"/>
                        <a:pt x="23971" y="637"/>
                        <a:pt x="23961" y="637"/>
                      </a:cubicBezTo>
                      <a:cubicBezTo>
                        <a:pt x="23939" y="637"/>
                        <a:pt x="23919" y="621"/>
                        <a:pt x="23916" y="601"/>
                      </a:cubicBezTo>
                      <a:cubicBezTo>
                        <a:pt x="23910" y="572"/>
                        <a:pt x="23932" y="543"/>
                        <a:pt x="23951" y="524"/>
                      </a:cubicBezTo>
                      <a:cubicBezTo>
                        <a:pt x="23964" y="511"/>
                        <a:pt x="23981" y="505"/>
                        <a:pt x="23994" y="505"/>
                      </a:cubicBezTo>
                      <a:cubicBezTo>
                        <a:pt x="24003" y="505"/>
                        <a:pt x="24013" y="505"/>
                        <a:pt x="24023" y="511"/>
                      </a:cubicBezTo>
                      <a:cubicBezTo>
                        <a:pt x="24039" y="518"/>
                        <a:pt x="24055" y="527"/>
                        <a:pt x="24074" y="527"/>
                      </a:cubicBezTo>
                      <a:cubicBezTo>
                        <a:pt x="24077" y="527"/>
                        <a:pt x="24080" y="527"/>
                        <a:pt x="24084" y="527"/>
                      </a:cubicBezTo>
                      <a:cubicBezTo>
                        <a:pt x="24132" y="518"/>
                        <a:pt x="24151" y="457"/>
                        <a:pt x="24148" y="414"/>
                      </a:cubicBezTo>
                      <a:cubicBezTo>
                        <a:pt x="24142" y="366"/>
                        <a:pt x="24109" y="321"/>
                        <a:pt x="24074" y="295"/>
                      </a:cubicBezTo>
                      <a:cubicBezTo>
                        <a:pt x="24045" y="273"/>
                        <a:pt x="24013" y="260"/>
                        <a:pt x="23977" y="260"/>
                      </a:cubicBezTo>
                      <a:cubicBezTo>
                        <a:pt x="23961" y="257"/>
                        <a:pt x="23945" y="260"/>
                        <a:pt x="23929" y="266"/>
                      </a:cubicBezTo>
                      <a:cubicBezTo>
                        <a:pt x="23881" y="283"/>
                        <a:pt x="23849" y="331"/>
                        <a:pt x="23881" y="379"/>
                      </a:cubicBezTo>
                      <a:cubicBezTo>
                        <a:pt x="23887" y="385"/>
                        <a:pt x="23894" y="395"/>
                        <a:pt x="23903" y="402"/>
                      </a:cubicBezTo>
                      <a:cubicBezTo>
                        <a:pt x="23913" y="408"/>
                        <a:pt x="23919" y="411"/>
                        <a:pt x="23916" y="427"/>
                      </a:cubicBezTo>
                      <a:cubicBezTo>
                        <a:pt x="23907" y="457"/>
                        <a:pt x="23871" y="473"/>
                        <a:pt x="23842" y="479"/>
                      </a:cubicBezTo>
                      <a:cubicBezTo>
                        <a:pt x="23836" y="479"/>
                        <a:pt x="23829" y="479"/>
                        <a:pt x="23826" y="479"/>
                      </a:cubicBezTo>
                      <a:cubicBezTo>
                        <a:pt x="23819" y="479"/>
                        <a:pt x="23813" y="479"/>
                        <a:pt x="23807" y="476"/>
                      </a:cubicBezTo>
                      <a:cubicBezTo>
                        <a:pt x="23771" y="469"/>
                        <a:pt x="23746" y="440"/>
                        <a:pt x="23742" y="402"/>
                      </a:cubicBezTo>
                      <a:cubicBezTo>
                        <a:pt x="23739" y="376"/>
                        <a:pt x="23746" y="353"/>
                        <a:pt x="23758" y="331"/>
                      </a:cubicBezTo>
                      <a:moveTo>
                        <a:pt x="22744" y="321"/>
                      </a:moveTo>
                      <a:lnTo>
                        <a:pt x="22744" y="321"/>
                      </a:lnTo>
                      <a:cubicBezTo>
                        <a:pt x="22844" y="260"/>
                        <a:pt x="22950" y="237"/>
                        <a:pt x="23063" y="253"/>
                      </a:cubicBezTo>
                      <a:cubicBezTo>
                        <a:pt x="23237" y="279"/>
                        <a:pt x="23394" y="350"/>
                        <a:pt x="23562" y="392"/>
                      </a:cubicBezTo>
                      <a:cubicBezTo>
                        <a:pt x="23591" y="398"/>
                        <a:pt x="23620" y="405"/>
                        <a:pt x="23649" y="411"/>
                      </a:cubicBezTo>
                      <a:cubicBezTo>
                        <a:pt x="23665" y="414"/>
                        <a:pt x="23681" y="414"/>
                        <a:pt x="23697" y="418"/>
                      </a:cubicBezTo>
                      <a:cubicBezTo>
                        <a:pt x="23700" y="418"/>
                        <a:pt x="23710" y="418"/>
                        <a:pt x="23720" y="421"/>
                      </a:cubicBezTo>
                      <a:cubicBezTo>
                        <a:pt x="23726" y="444"/>
                        <a:pt x="23739" y="466"/>
                        <a:pt x="23758" y="482"/>
                      </a:cubicBezTo>
                      <a:cubicBezTo>
                        <a:pt x="23691" y="479"/>
                        <a:pt x="23623" y="469"/>
                        <a:pt x="23552" y="460"/>
                      </a:cubicBezTo>
                      <a:cubicBezTo>
                        <a:pt x="23469" y="447"/>
                        <a:pt x="23388" y="418"/>
                        <a:pt x="23307" y="389"/>
                      </a:cubicBezTo>
                      <a:cubicBezTo>
                        <a:pt x="23237" y="363"/>
                        <a:pt x="23169" y="331"/>
                        <a:pt x="23098" y="312"/>
                      </a:cubicBezTo>
                      <a:cubicBezTo>
                        <a:pt x="23008" y="292"/>
                        <a:pt x="22908" y="299"/>
                        <a:pt x="22821" y="328"/>
                      </a:cubicBezTo>
                      <a:cubicBezTo>
                        <a:pt x="22731" y="360"/>
                        <a:pt x="22631" y="424"/>
                        <a:pt x="22593" y="514"/>
                      </a:cubicBezTo>
                      <a:cubicBezTo>
                        <a:pt x="22577" y="518"/>
                        <a:pt x="22564" y="521"/>
                        <a:pt x="22548" y="527"/>
                      </a:cubicBezTo>
                      <a:cubicBezTo>
                        <a:pt x="22593" y="444"/>
                        <a:pt x="22663" y="373"/>
                        <a:pt x="22744" y="321"/>
                      </a:cubicBezTo>
                      <a:moveTo>
                        <a:pt x="21836" y="331"/>
                      </a:moveTo>
                      <a:lnTo>
                        <a:pt x="21836" y="331"/>
                      </a:lnTo>
                      <a:cubicBezTo>
                        <a:pt x="21852" y="305"/>
                        <a:pt x="21878" y="295"/>
                        <a:pt x="21900" y="279"/>
                      </a:cubicBezTo>
                      <a:cubicBezTo>
                        <a:pt x="21923" y="260"/>
                        <a:pt x="21926" y="237"/>
                        <a:pt x="21929" y="209"/>
                      </a:cubicBezTo>
                      <a:cubicBezTo>
                        <a:pt x="21932" y="176"/>
                        <a:pt x="21952" y="147"/>
                        <a:pt x="21984" y="134"/>
                      </a:cubicBezTo>
                      <a:cubicBezTo>
                        <a:pt x="22013" y="121"/>
                        <a:pt x="22042" y="125"/>
                        <a:pt x="22071" y="131"/>
                      </a:cubicBezTo>
                      <a:cubicBezTo>
                        <a:pt x="22077" y="134"/>
                        <a:pt x="22084" y="131"/>
                        <a:pt x="22087" y="125"/>
                      </a:cubicBezTo>
                      <a:cubicBezTo>
                        <a:pt x="22100" y="89"/>
                        <a:pt x="22093" y="54"/>
                        <a:pt x="22129" y="35"/>
                      </a:cubicBezTo>
                      <a:cubicBezTo>
                        <a:pt x="22158" y="22"/>
                        <a:pt x="22190" y="28"/>
                        <a:pt x="22216" y="41"/>
                      </a:cubicBezTo>
                      <a:cubicBezTo>
                        <a:pt x="22270" y="73"/>
                        <a:pt x="22306" y="125"/>
                        <a:pt x="22328" y="183"/>
                      </a:cubicBezTo>
                      <a:cubicBezTo>
                        <a:pt x="22351" y="234"/>
                        <a:pt x="22377" y="283"/>
                        <a:pt x="22428" y="312"/>
                      </a:cubicBezTo>
                      <a:cubicBezTo>
                        <a:pt x="22464" y="334"/>
                        <a:pt x="22525" y="350"/>
                        <a:pt x="22557" y="312"/>
                      </a:cubicBezTo>
                      <a:cubicBezTo>
                        <a:pt x="22573" y="295"/>
                        <a:pt x="22577" y="266"/>
                        <a:pt x="22573" y="247"/>
                      </a:cubicBezTo>
                      <a:cubicBezTo>
                        <a:pt x="22570" y="231"/>
                        <a:pt x="22560" y="202"/>
                        <a:pt x="22541" y="199"/>
                      </a:cubicBezTo>
                      <a:cubicBezTo>
                        <a:pt x="22535" y="199"/>
                        <a:pt x="22528" y="202"/>
                        <a:pt x="22525" y="205"/>
                      </a:cubicBezTo>
                      <a:cubicBezTo>
                        <a:pt x="22515" y="212"/>
                        <a:pt x="22509" y="218"/>
                        <a:pt x="22496" y="221"/>
                      </a:cubicBezTo>
                      <a:cubicBezTo>
                        <a:pt x="22477" y="231"/>
                        <a:pt x="22451" y="234"/>
                        <a:pt x="22432" y="221"/>
                      </a:cubicBezTo>
                      <a:cubicBezTo>
                        <a:pt x="22403" y="199"/>
                        <a:pt x="22403" y="131"/>
                        <a:pt x="22438" y="112"/>
                      </a:cubicBezTo>
                      <a:cubicBezTo>
                        <a:pt x="22467" y="96"/>
                        <a:pt x="22505" y="112"/>
                        <a:pt x="22531" y="128"/>
                      </a:cubicBezTo>
                      <a:cubicBezTo>
                        <a:pt x="22551" y="138"/>
                        <a:pt x="22567" y="151"/>
                        <a:pt x="22580" y="164"/>
                      </a:cubicBezTo>
                      <a:cubicBezTo>
                        <a:pt x="22599" y="186"/>
                        <a:pt x="22605" y="212"/>
                        <a:pt x="22618" y="237"/>
                      </a:cubicBezTo>
                      <a:cubicBezTo>
                        <a:pt x="22628" y="263"/>
                        <a:pt x="22647" y="289"/>
                        <a:pt x="22673" y="302"/>
                      </a:cubicBezTo>
                      <a:cubicBezTo>
                        <a:pt x="22686" y="308"/>
                        <a:pt x="22696" y="312"/>
                        <a:pt x="22705" y="312"/>
                      </a:cubicBezTo>
                      <a:cubicBezTo>
                        <a:pt x="22650" y="350"/>
                        <a:pt x="22602" y="402"/>
                        <a:pt x="22567" y="457"/>
                      </a:cubicBezTo>
                      <a:cubicBezTo>
                        <a:pt x="22564" y="457"/>
                        <a:pt x="22560" y="457"/>
                        <a:pt x="22557" y="457"/>
                      </a:cubicBezTo>
                      <a:cubicBezTo>
                        <a:pt x="22505" y="473"/>
                        <a:pt x="22432" y="418"/>
                        <a:pt x="22396" y="382"/>
                      </a:cubicBezTo>
                      <a:cubicBezTo>
                        <a:pt x="22354" y="341"/>
                        <a:pt x="22322" y="286"/>
                        <a:pt x="22296" y="231"/>
                      </a:cubicBezTo>
                      <a:cubicBezTo>
                        <a:pt x="22267" y="170"/>
                        <a:pt x="22193" y="121"/>
                        <a:pt x="22142" y="180"/>
                      </a:cubicBezTo>
                      <a:cubicBezTo>
                        <a:pt x="22093" y="147"/>
                        <a:pt x="22003" y="154"/>
                        <a:pt x="21977" y="212"/>
                      </a:cubicBezTo>
                      <a:cubicBezTo>
                        <a:pt x="21974" y="218"/>
                        <a:pt x="21984" y="225"/>
                        <a:pt x="21987" y="218"/>
                      </a:cubicBezTo>
                      <a:cubicBezTo>
                        <a:pt x="22016" y="170"/>
                        <a:pt x="22096" y="167"/>
                        <a:pt x="22135" y="202"/>
                      </a:cubicBezTo>
                      <a:cubicBezTo>
                        <a:pt x="22142" y="209"/>
                        <a:pt x="22148" y="205"/>
                        <a:pt x="22151" y="202"/>
                      </a:cubicBezTo>
                      <a:cubicBezTo>
                        <a:pt x="22190" y="151"/>
                        <a:pt x="22245" y="183"/>
                        <a:pt x="22270" y="221"/>
                      </a:cubicBezTo>
                      <a:cubicBezTo>
                        <a:pt x="22280" y="241"/>
                        <a:pt x="22290" y="263"/>
                        <a:pt x="22300" y="286"/>
                      </a:cubicBezTo>
                      <a:cubicBezTo>
                        <a:pt x="22322" y="325"/>
                        <a:pt x="22345" y="360"/>
                        <a:pt x="22377" y="392"/>
                      </a:cubicBezTo>
                      <a:cubicBezTo>
                        <a:pt x="22412" y="434"/>
                        <a:pt x="22493" y="492"/>
                        <a:pt x="22554" y="479"/>
                      </a:cubicBezTo>
                      <a:cubicBezTo>
                        <a:pt x="22544" y="498"/>
                        <a:pt x="22535" y="514"/>
                        <a:pt x="22525" y="534"/>
                      </a:cubicBezTo>
                      <a:cubicBezTo>
                        <a:pt x="22525" y="537"/>
                        <a:pt x="22493" y="546"/>
                        <a:pt x="22486" y="550"/>
                      </a:cubicBezTo>
                      <a:cubicBezTo>
                        <a:pt x="22477" y="556"/>
                        <a:pt x="22464" y="559"/>
                        <a:pt x="22454" y="566"/>
                      </a:cubicBezTo>
                      <a:cubicBezTo>
                        <a:pt x="22380" y="537"/>
                        <a:pt x="22341" y="473"/>
                        <a:pt x="22306" y="402"/>
                      </a:cubicBezTo>
                      <a:cubicBezTo>
                        <a:pt x="22283" y="353"/>
                        <a:pt x="22258" y="299"/>
                        <a:pt x="22193" y="305"/>
                      </a:cubicBezTo>
                      <a:cubicBezTo>
                        <a:pt x="22190" y="305"/>
                        <a:pt x="22187" y="308"/>
                        <a:pt x="22190" y="312"/>
                      </a:cubicBezTo>
                      <a:cubicBezTo>
                        <a:pt x="22203" y="318"/>
                        <a:pt x="22219" y="321"/>
                        <a:pt x="22232" y="328"/>
                      </a:cubicBezTo>
                      <a:cubicBezTo>
                        <a:pt x="22258" y="344"/>
                        <a:pt x="22270" y="376"/>
                        <a:pt x="22280" y="398"/>
                      </a:cubicBezTo>
                      <a:cubicBezTo>
                        <a:pt x="22293" y="427"/>
                        <a:pt x="22306" y="460"/>
                        <a:pt x="22325" y="489"/>
                      </a:cubicBezTo>
                      <a:cubicBezTo>
                        <a:pt x="22351" y="527"/>
                        <a:pt x="22383" y="563"/>
                        <a:pt x="22428" y="582"/>
                      </a:cubicBezTo>
                      <a:cubicBezTo>
                        <a:pt x="22412" y="592"/>
                        <a:pt x="22396" y="605"/>
                        <a:pt x="22380" y="614"/>
                      </a:cubicBezTo>
                      <a:cubicBezTo>
                        <a:pt x="22338" y="646"/>
                        <a:pt x="22293" y="688"/>
                        <a:pt x="22264" y="737"/>
                      </a:cubicBezTo>
                      <a:cubicBezTo>
                        <a:pt x="22264" y="740"/>
                        <a:pt x="22254" y="753"/>
                        <a:pt x="22245" y="772"/>
                      </a:cubicBezTo>
                      <a:lnTo>
                        <a:pt x="22241" y="772"/>
                      </a:lnTo>
                      <a:cubicBezTo>
                        <a:pt x="22193" y="785"/>
                        <a:pt x="22145" y="798"/>
                        <a:pt x="22093" y="785"/>
                      </a:cubicBezTo>
                      <a:cubicBezTo>
                        <a:pt x="22052" y="775"/>
                        <a:pt x="22013" y="756"/>
                        <a:pt x="21977" y="740"/>
                      </a:cubicBezTo>
                      <a:cubicBezTo>
                        <a:pt x="21926" y="717"/>
                        <a:pt x="21871" y="701"/>
                        <a:pt x="21823" y="730"/>
                      </a:cubicBezTo>
                      <a:cubicBezTo>
                        <a:pt x="21820" y="733"/>
                        <a:pt x="21823" y="737"/>
                        <a:pt x="21826" y="737"/>
                      </a:cubicBezTo>
                      <a:cubicBezTo>
                        <a:pt x="21900" y="704"/>
                        <a:pt x="21980" y="766"/>
                        <a:pt x="22048" y="794"/>
                      </a:cubicBezTo>
                      <a:cubicBezTo>
                        <a:pt x="22113" y="820"/>
                        <a:pt x="22168" y="814"/>
                        <a:pt x="22229" y="798"/>
                      </a:cubicBezTo>
                      <a:cubicBezTo>
                        <a:pt x="22219" y="820"/>
                        <a:pt x="22206" y="843"/>
                        <a:pt x="22209" y="843"/>
                      </a:cubicBezTo>
                      <a:cubicBezTo>
                        <a:pt x="22148" y="859"/>
                        <a:pt x="22093" y="881"/>
                        <a:pt x="22032" y="910"/>
                      </a:cubicBezTo>
                      <a:cubicBezTo>
                        <a:pt x="22016" y="917"/>
                        <a:pt x="22000" y="926"/>
                        <a:pt x="21984" y="936"/>
                      </a:cubicBezTo>
                      <a:cubicBezTo>
                        <a:pt x="21993" y="923"/>
                        <a:pt x="22000" y="914"/>
                        <a:pt x="22006" y="898"/>
                      </a:cubicBezTo>
                      <a:cubicBezTo>
                        <a:pt x="22006" y="894"/>
                        <a:pt x="22010" y="891"/>
                        <a:pt x="22010" y="891"/>
                      </a:cubicBezTo>
                      <a:cubicBezTo>
                        <a:pt x="22019" y="839"/>
                        <a:pt x="21987" y="791"/>
                        <a:pt x="21945" y="769"/>
                      </a:cubicBezTo>
                      <a:cubicBezTo>
                        <a:pt x="21929" y="759"/>
                        <a:pt x="21907" y="753"/>
                        <a:pt x="21887" y="753"/>
                      </a:cubicBezTo>
                      <a:cubicBezTo>
                        <a:pt x="21858" y="753"/>
                        <a:pt x="21836" y="766"/>
                        <a:pt x="21823" y="791"/>
                      </a:cubicBezTo>
                      <a:cubicBezTo>
                        <a:pt x="21813" y="823"/>
                        <a:pt x="21855" y="881"/>
                        <a:pt x="21813" y="898"/>
                      </a:cubicBezTo>
                      <a:cubicBezTo>
                        <a:pt x="21807" y="901"/>
                        <a:pt x="21797" y="901"/>
                        <a:pt x="21791" y="901"/>
                      </a:cubicBezTo>
                      <a:cubicBezTo>
                        <a:pt x="21768" y="901"/>
                        <a:pt x="21746" y="888"/>
                        <a:pt x="21729" y="872"/>
                      </a:cubicBezTo>
                      <a:cubicBezTo>
                        <a:pt x="21707" y="849"/>
                        <a:pt x="21707" y="817"/>
                        <a:pt x="21713" y="788"/>
                      </a:cubicBezTo>
                      <a:cubicBezTo>
                        <a:pt x="21729" y="733"/>
                        <a:pt x="21778" y="694"/>
                        <a:pt x="21832" y="682"/>
                      </a:cubicBezTo>
                      <a:cubicBezTo>
                        <a:pt x="21842" y="682"/>
                        <a:pt x="21848" y="678"/>
                        <a:pt x="21855" y="678"/>
                      </a:cubicBezTo>
                      <a:cubicBezTo>
                        <a:pt x="21907" y="678"/>
                        <a:pt x="21952" y="707"/>
                        <a:pt x="22003" y="720"/>
                      </a:cubicBezTo>
                      <a:cubicBezTo>
                        <a:pt x="22026" y="727"/>
                        <a:pt x="22055" y="733"/>
                        <a:pt x="22084" y="733"/>
                      </a:cubicBezTo>
                      <a:cubicBezTo>
                        <a:pt x="22109" y="733"/>
                        <a:pt x="22138" y="730"/>
                        <a:pt x="22161" y="717"/>
                      </a:cubicBezTo>
                      <a:cubicBezTo>
                        <a:pt x="22203" y="691"/>
                        <a:pt x="22206" y="627"/>
                        <a:pt x="22174" y="592"/>
                      </a:cubicBezTo>
                      <a:cubicBezTo>
                        <a:pt x="22161" y="582"/>
                        <a:pt x="22145" y="576"/>
                        <a:pt x="22129" y="576"/>
                      </a:cubicBezTo>
                      <a:cubicBezTo>
                        <a:pt x="22122" y="576"/>
                        <a:pt x="22116" y="576"/>
                        <a:pt x="22109" y="579"/>
                      </a:cubicBezTo>
                      <a:cubicBezTo>
                        <a:pt x="22087" y="585"/>
                        <a:pt x="22077" y="601"/>
                        <a:pt x="22068" y="621"/>
                      </a:cubicBezTo>
                      <a:cubicBezTo>
                        <a:pt x="22058" y="634"/>
                        <a:pt x="22048" y="637"/>
                        <a:pt x="22039" y="637"/>
                      </a:cubicBezTo>
                      <a:cubicBezTo>
                        <a:pt x="22016" y="637"/>
                        <a:pt x="21997" y="621"/>
                        <a:pt x="21993" y="601"/>
                      </a:cubicBezTo>
                      <a:cubicBezTo>
                        <a:pt x="21987" y="572"/>
                        <a:pt x="22010" y="543"/>
                        <a:pt x="22029" y="524"/>
                      </a:cubicBezTo>
                      <a:cubicBezTo>
                        <a:pt x="22042" y="511"/>
                        <a:pt x="22058" y="505"/>
                        <a:pt x="22071" y="505"/>
                      </a:cubicBezTo>
                      <a:cubicBezTo>
                        <a:pt x="22080" y="505"/>
                        <a:pt x="22090" y="505"/>
                        <a:pt x="22100" y="511"/>
                      </a:cubicBezTo>
                      <a:cubicBezTo>
                        <a:pt x="22116" y="518"/>
                        <a:pt x="22132" y="527"/>
                        <a:pt x="22151" y="527"/>
                      </a:cubicBezTo>
                      <a:cubicBezTo>
                        <a:pt x="22155" y="527"/>
                        <a:pt x="22158" y="527"/>
                        <a:pt x="22161" y="527"/>
                      </a:cubicBezTo>
                      <a:cubicBezTo>
                        <a:pt x="22209" y="518"/>
                        <a:pt x="22229" y="457"/>
                        <a:pt x="22225" y="414"/>
                      </a:cubicBezTo>
                      <a:cubicBezTo>
                        <a:pt x="22219" y="366"/>
                        <a:pt x="22187" y="321"/>
                        <a:pt x="22151" y="295"/>
                      </a:cubicBezTo>
                      <a:cubicBezTo>
                        <a:pt x="22122" y="273"/>
                        <a:pt x="22090" y="260"/>
                        <a:pt x="22055" y="260"/>
                      </a:cubicBezTo>
                      <a:cubicBezTo>
                        <a:pt x="22039" y="257"/>
                        <a:pt x="22023" y="260"/>
                        <a:pt x="22006" y="266"/>
                      </a:cubicBezTo>
                      <a:cubicBezTo>
                        <a:pt x="21958" y="283"/>
                        <a:pt x="21926" y="331"/>
                        <a:pt x="21958" y="379"/>
                      </a:cubicBezTo>
                      <a:cubicBezTo>
                        <a:pt x="21964" y="385"/>
                        <a:pt x="21971" y="395"/>
                        <a:pt x="21980" y="402"/>
                      </a:cubicBezTo>
                      <a:cubicBezTo>
                        <a:pt x="21990" y="408"/>
                        <a:pt x="21997" y="411"/>
                        <a:pt x="21993" y="427"/>
                      </a:cubicBezTo>
                      <a:cubicBezTo>
                        <a:pt x="21984" y="457"/>
                        <a:pt x="21948" y="473"/>
                        <a:pt x="21920" y="479"/>
                      </a:cubicBezTo>
                      <a:cubicBezTo>
                        <a:pt x="21913" y="479"/>
                        <a:pt x="21907" y="479"/>
                        <a:pt x="21903" y="479"/>
                      </a:cubicBezTo>
                      <a:cubicBezTo>
                        <a:pt x="21887" y="479"/>
                        <a:pt x="21871" y="473"/>
                        <a:pt x="21858" y="466"/>
                      </a:cubicBezTo>
                      <a:cubicBezTo>
                        <a:pt x="21836" y="453"/>
                        <a:pt x="21823" y="431"/>
                        <a:pt x="21820" y="402"/>
                      </a:cubicBezTo>
                      <a:cubicBezTo>
                        <a:pt x="21816" y="376"/>
                        <a:pt x="21823" y="353"/>
                        <a:pt x="21836" y="331"/>
                      </a:cubicBezTo>
                      <a:moveTo>
                        <a:pt x="20821" y="321"/>
                      </a:moveTo>
                      <a:lnTo>
                        <a:pt x="20821" y="321"/>
                      </a:lnTo>
                      <a:cubicBezTo>
                        <a:pt x="20921" y="260"/>
                        <a:pt x="21027" y="237"/>
                        <a:pt x="21140" y="253"/>
                      </a:cubicBezTo>
                      <a:cubicBezTo>
                        <a:pt x="21314" y="279"/>
                        <a:pt x="21472" y="350"/>
                        <a:pt x="21639" y="392"/>
                      </a:cubicBezTo>
                      <a:cubicBezTo>
                        <a:pt x="21668" y="398"/>
                        <a:pt x="21697" y="405"/>
                        <a:pt x="21726" y="411"/>
                      </a:cubicBezTo>
                      <a:cubicBezTo>
                        <a:pt x="21742" y="414"/>
                        <a:pt x="21758" y="414"/>
                        <a:pt x="21775" y="418"/>
                      </a:cubicBezTo>
                      <a:cubicBezTo>
                        <a:pt x="21778" y="418"/>
                        <a:pt x="21787" y="418"/>
                        <a:pt x="21797" y="421"/>
                      </a:cubicBezTo>
                      <a:cubicBezTo>
                        <a:pt x="21804" y="444"/>
                        <a:pt x="21816" y="466"/>
                        <a:pt x="21836" y="482"/>
                      </a:cubicBezTo>
                      <a:cubicBezTo>
                        <a:pt x="21768" y="479"/>
                        <a:pt x="21700" y="469"/>
                        <a:pt x="21630" y="460"/>
                      </a:cubicBezTo>
                      <a:cubicBezTo>
                        <a:pt x="21546" y="447"/>
                        <a:pt x="21465" y="418"/>
                        <a:pt x="21385" y="389"/>
                      </a:cubicBezTo>
                      <a:cubicBezTo>
                        <a:pt x="21314" y="363"/>
                        <a:pt x="21246" y="331"/>
                        <a:pt x="21175" y="312"/>
                      </a:cubicBezTo>
                      <a:cubicBezTo>
                        <a:pt x="21085" y="292"/>
                        <a:pt x="20986" y="299"/>
                        <a:pt x="20898" y="328"/>
                      </a:cubicBezTo>
                      <a:cubicBezTo>
                        <a:pt x="20808" y="360"/>
                        <a:pt x="20709" y="424"/>
                        <a:pt x="20670" y="514"/>
                      </a:cubicBezTo>
                      <a:cubicBezTo>
                        <a:pt x="20654" y="518"/>
                        <a:pt x="20641" y="521"/>
                        <a:pt x="20625" y="527"/>
                      </a:cubicBezTo>
                      <a:cubicBezTo>
                        <a:pt x="20670" y="444"/>
                        <a:pt x="20741" y="373"/>
                        <a:pt x="20821" y="321"/>
                      </a:cubicBezTo>
                      <a:moveTo>
                        <a:pt x="19913" y="331"/>
                      </a:moveTo>
                      <a:lnTo>
                        <a:pt x="19913" y="331"/>
                      </a:lnTo>
                      <a:cubicBezTo>
                        <a:pt x="19929" y="305"/>
                        <a:pt x="19955" y="295"/>
                        <a:pt x="19977" y="279"/>
                      </a:cubicBezTo>
                      <a:cubicBezTo>
                        <a:pt x="20000" y="260"/>
                        <a:pt x="20003" y="237"/>
                        <a:pt x="20006" y="209"/>
                      </a:cubicBezTo>
                      <a:cubicBezTo>
                        <a:pt x="20009" y="176"/>
                        <a:pt x="20029" y="147"/>
                        <a:pt x="20061" y="134"/>
                      </a:cubicBezTo>
                      <a:cubicBezTo>
                        <a:pt x="20090" y="121"/>
                        <a:pt x="20119" y="125"/>
                        <a:pt x="20148" y="131"/>
                      </a:cubicBezTo>
                      <a:cubicBezTo>
                        <a:pt x="20155" y="134"/>
                        <a:pt x="20161" y="131"/>
                        <a:pt x="20164" y="125"/>
                      </a:cubicBezTo>
                      <a:cubicBezTo>
                        <a:pt x="20177" y="89"/>
                        <a:pt x="20171" y="54"/>
                        <a:pt x="20206" y="35"/>
                      </a:cubicBezTo>
                      <a:cubicBezTo>
                        <a:pt x="20235" y="22"/>
                        <a:pt x="20267" y="28"/>
                        <a:pt x="20293" y="41"/>
                      </a:cubicBezTo>
                      <a:cubicBezTo>
                        <a:pt x="20348" y="73"/>
                        <a:pt x="20383" y="125"/>
                        <a:pt x="20406" y="183"/>
                      </a:cubicBezTo>
                      <a:cubicBezTo>
                        <a:pt x="20428" y="234"/>
                        <a:pt x="20454" y="283"/>
                        <a:pt x="20506" y="312"/>
                      </a:cubicBezTo>
                      <a:cubicBezTo>
                        <a:pt x="20541" y="334"/>
                        <a:pt x="20602" y="350"/>
                        <a:pt x="20634" y="312"/>
                      </a:cubicBezTo>
                      <a:cubicBezTo>
                        <a:pt x="20650" y="295"/>
                        <a:pt x="20654" y="266"/>
                        <a:pt x="20650" y="247"/>
                      </a:cubicBezTo>
                      <a:cubicBezTo>
                        <a:pt x="20647" y="231"/>
                        <a:pt x="20638" y="202"/>
                        <a:pt x="20618" y="199"/>
                      </a:cubicBezTo>
                      <a:cubicBezTo>
                        <a:pt x="20612" y="199"/>
                        <a:pt x="20606" y="202"/>
                        <a:pt x="20602" y="205"/>
                      </a:cubicBezTo>
                      <a:cubicBezTo>
                        <a:pt x="20593" y="212"/>
                        <a:pt x="20586" y="218"/>
                        <a:pt x="20573" y="221"/>
                      </a:cubicBezTo>
                      <a:cubicBezTo>
                        <a:pt x="20554" y="231"/>
                        <a:pt x="20528" y="234"/>
                        <a:pt x="20509" y="221"/>
                      </a:cubicBezTo>
                      <a:cubicBezTo>
                        <a:pt x="20480" y="199"/>
                        <a:pt x="20480" y="131"/>
                        <a:pt x="20515" y="112"/>
                      </a:cubicBezTo>
                      <a:cubicBezTo>
                        <a:pt x="20544" y="96"/>
                        <a:pt x="20583" y="112"/>
                        <a:pt x="20609" y="128"/>
                      </a:cubicBezTo>
                      <a:cubicBezTo>
                        <a:pt x="20628" y="138"/>
                        <a:pt x="20644" y="151"/>
                        <a:pt x="20657" y="164"/>
                      </a:cubicBezTo>
                      <a:cubicBezTo>
                        <a:pt x="20676" y="186"/>
                        <a:pt x="20683" y="212"/>
                        <a:pt x="20696" y="237"/>
                      </a:cubicBezTo>
                      <a:cubicBezTo>
                        <a:pt x="20705" y="263"/>
                        <a:pt x="20725" y="289"/>
                        <a:pt x="20750" y="302"/>
                      </a:cubicBezTo>
                      <a:cubicBezTo>
                        <a:pt x="20763" y="308"/>
                        <a:pt x="20773" y="312"/>
                        <a:pt x="20782" y="312"/>
                      </a:cubicBezTo>
                      <a:cubicBezTo>
                        <a:pt x="20728" y="350"/>
                        <a:pt x="20679" y="402"/>
                        <a:pt x="20644" y="457"/>
                      </a:cubicBezTo>
                      <a:cubicBezTo>
                        <a:pt x="20641" y="457"/>
                        <a:pt x="20638" y="457"/>
                        <a:pt x="20634" y="457"/>
                      </a:cubicBezTo>
                      <a:cubicBezTo>
                        <a:pt x="20583" y="473"/>
                        <a:pt x="20509" y="418"/>
                        <a:pt x="20473" y="382"/>
                      </a:cubicBezTo>
                      <a:cubicBezTo>
                        <a:pt x="20432" y="341"/>
                        <a:pt x="20399" y="286"/>
                        <a:pt x="20374" y="231"/>
                      </a:cubicBezTo>
                      <a:cubicBezTo>
                        <a:pt x="20345" y="170"/>
                        <a:pt x="20270" y="121"/>
                        <a:pt x="20219" y="180"/>
                      </a:cubicBezTo>
                      <a:cubicBezTo>
                        <a:pt x="20171" y="147"/>
                        <a:pt x="20081" y="154"/>
                        <a:pt x="20055" y="212"/>
                      </a:cubicBezTo>
                      <a:cubicBezTo>
                        <a:pt x="20052" y="218"/>
                        <a:pt x="20061" y="225"/>
                        <a:pt x="20065" y="218"/>
                      </a:cubicBezTo>
                      <a:cubicBezTo>
                        <a:pt x="20093" y="170"/>
                        <a:pt x="20174" y="167"/>
                        <a:pt x="20213" y="202"/>
                      </a:cubicBezTo>
                      <a:cubicBezTo>
                        <a:pt x="20219" y="209"/>
                        <a:pt x="20225" y="205"/>
                        <a:pt x="20229" y="202"/>
                      </a:cubicBezTo>
                      <a:cubicBezTo>
                        <a:pt x="20267" y="151"/>
                        <a:pt x="20322" y="183"/>
                        <a:pt x="20348" y="221"/>
                      </a:cubicBezTo>
                      <a:cubicBezTo>
                        <a:pt x="20357" y="241"/>
                        <a:pt x="20367" y="263"/>
                        <a:pt x="20377" y="286"/>
                      </a:cubicBezTo>
                      <a:cubicBezTo>
                        <a:pt x="20399" y="325"/>
                        <a:pt x="20422" y="360"/>
                        <a:pt x="20454" y="392"/>
                      </a:cubicBezTo>
                      <a:cubicBezTo>
                        <a:pt x="20490" y="434"/>
                        <a:pt x="20570" y="492"/>
                        <a:pt x="20631" y="479"/>
                      </a:cubicBezTo>
                      <a:cubicBezTo>
                        <a:pt x="20622" y="498"/>
                        <a:pt x="20612" y="514"/>
                        <a:pt x="20602" y="534"/>
                      </a:cubicBezTo>
                      <a:cubicBezTo>
                        <a:pt x="20602" y="537"/>
                        <a:pt x="20570" y="546"/>
                        <a:pt x="20564" y="550"/>
                      </a:cubicBezTo>
                      <a:cubicBezTo>
                        <a:pt x="20554" y="556"/>
                        <a:pt x="20541" y="559"/>
                        <a:pt x="20531" y="566"/>
                      </a:cubicBezTo>
                      <a:cubicBezTo>
                        <a:pt x="20457" y="537"/>
                        <a:pt x="20419" y="473"/>
                        <a:pt x="20383" y="402"/>
                      </a:cubicBezTo>
                      <a:cubicBezTo>
                        <a:pt x="20361" y="353"/>
                        <a:pt x="20335" y="299"/>
                        <a:pt x="20270" y="305"/>
                      </a:cubicBezTo>
                      <a:cubicBezTo>
                        <a:pt x="20267" y="305"/>
                        <a:pt x="20264" y="308"/>
                        <a:pt x="20267" y="312"/>
                      </a:cubicBezTo>
                      <a:cubicBezTo>
                        <a:pt x="20280" y="318"/>
                        <a:pt x="20296" y="321"/>
                        <a:pt x="20309" y="328"/>
                      </a:cubicBezTo>
                      <a:cubicBezTo>
                        <a:pt x="20335" y="344"/>
                        <a:pt x="20348" y="376"/>
                        <a:pt x="20357" y="398"/>
                      </a:cubicBezTo>
                      <a:cubicBezTo>
                        <a:pt x="20370" y="427"/>
                        <a:pt x="20383" y="460"/>
                        <a:pt x="20402" y="489"/>
                      </a:cubicBezTo>
                      <a:cubicBezTo>
                        <a:pt x="20428" y="527"/>
                        <a:pt x="20461" y="563"/>
                        <a:pt x="20506" y="582"/>
                      </a:cubicBezTo>
                      <a:cubicBezTo>
                        <a:pt x="20490" y="592"/>
                        <a:pt x="20473" y="605"/>
                        <a:pt x="20457" y="614"/>
                      </a:cubicBezTo>
                      <a:cubicBezTo>
                        <a:pt x="20415" y="646"/>
                        <a:pt x="20370" y="688"/>
                        <a:pt x="20341" y="737"/>
                      </a:cubicBezTo>
                      <a:cubicBezTo>
                        <a:pt x="20341" y="740"/>
                        <a:pt x="20332" y="753"/>
                        <a:pt x="20322" y="772"/>
                      </a:cubicBezTo>
                      <a:lnTo>
                        <a:pt x="20319" y="772"/>
                      </a:lnTo>
                      <a:cubicBezTo>
                        <a:pt x="20270" y="785"/>
                        <a:pt x="20222" y="798"/>
                        <a:pt x="20171" y="785"/>
                      </a:cubicBezTo>
                      <a:cubicBezTo>
                        <a:pt x="20129" y="775"/>
                        <a:pt x="20090" y="756"/>
                        <a:pt x="20052" y="740"/>
                      </a:cubicBezTo>
                      <a:cubicBezTo>
                        <a:pt x="20003" y="717"/>
                        <a:pt x="19949" y="701"/>
                        <a:pt x="19900" y="730"/>
                      </a:cubicBezTo>
                      <a:cubicBezTo>
                        <a:pt x="19897" y="733"/>
                        <a:pt x="19900" y="737"/>
                        <a:pt x="19903" y="737"/>
                      </a:cubicBezTo>
                      <a:cubicBezTo>
                        <a:pt x="19977" y="704"/>
                        <a:pt x="20058" y="766"/>
                        <a:pt x="20125" y="794"/>
                      </a:cubicBezTo>
                      <a:cubicBezTo>
                        <a:pt x="20190" y="820"/>
                        <a:pt x="20245" y="814"/>
                        <a:pt x="20306" y="798"/>
                      </a:cubicBezTo>
                      <a:cubicBezTo>
                        <a:pt x="20296" y="820"/>
                        <a:pt x="20283" y="843"/>
                        <a:pt x="20287" y="843"/>
                      </a:cubicBezTo>
                      <a:cubicBezTo>
                        <a:pt x="20225" y="859"/>
                        <a:pt x="20171" y="881"/>
                        <a:pt x="20109" y="910"/>
                      </a:cubicBezTo>
                      <a:cubicBezTo>
                        <a:pt x="20093" y="917"/>
                        <a:pt x="20077" y="926"/>
                        <a:pt x="20061" y="936"/>
                      </a:cubicBezTo>
                      <a:cubicBezTo>
                        <a:pt x="20071" y="923"/>
                        <a:pt x="20077" y="914"/>
                        <a:pt x="20084" y="898"/>
                      </a:cubicBezTo>
                      <a:cubicBezTo>
                        <a:pt x="20084" y="894"/>
                        <a:pt x="20087" y="891"/>
                        <a:pt x="20087" y="891"/>
                      </a:cubicBezTo>
                      <a:cubicBezTo>
                        <a:pt x="20097" y="839"/>
                        <a:pt x="20065" y="791"/>
                        <a:pt x="20022" y="769"/>
                      </a:cubicBezTo>
                      <a:cubicBezTo>
                        <a:pt x="20006" y="759"/>
                        <a:pt x="19984" y="753"/>
                        <a:pt x="19965" y="753"/>
                      </a:cubicBezTo>
                      <a:cubicBezTo>
                        <a:pt x="19936" y="753"/>
                        <a:pt x="19910" y="766"/>
                        <a:pt x="19900" y="791"/>
                      </a:cubicBezTo>
                      <a:cubicBezTo>
                        <a:pt x="19890" y="823"/>
                        <a:pt x="19932" y="881"/>
                        <a:pt x="19890" y="898"/>
                      </a:cubicBezTo>
                      <a:cubicBezTo>
                        <a:pt x="19884" y="901"/>
                        <a:pt x="19874" y="901"/>
                        <a:pt x="19868" y="901"/>
                      </a:cubicBezTo>
                      <a:cubicBezTo>
                        <a:pt x="19845" y="901"/>
                        <a:pt x="19823" y="888"/>
                        <a:pt x="19807" y="872"/>
                      </a:cubicBezTo>
                      <a:cubicBezTo>
                        <a:pt x="19784" y="849"/>
                        <a:pt x="19784" y="817"/>
                        <a:pt x="19791" y="788"/>
                      </a:cubicBezTo>
                      <a:cubicBezTo>
                        <a:pt x="19807" y="733"/>
                        <a:pt x="19855" y="694"/>
                        <a:pt x="19910" y="682"/>
                      </a:cubicBezTo>
                      <a:cubicBezTo>
                        <a:pt x="19920" y="682"/>
                        <a:pt x="19926" y="678"/>
                        <a:pt x="19932" y="678"/>
                      </a:cubicBezTo>
                      <a:cubicBezTo>
                        <a:pt x="19984" y="678"/>
                        <a:pt x="20029" y="707"/>
                        <a:pt x="20081" y="720"/>
                      </a:cubicBezTo>
                      <a:cubicBezTo>
                        <a:pt x="20103" y="727"/>
                        <a:pt x="20132" y="733"/>
                        <a:pt x="20161" y="733"/>
                      </a:cubicBezTo>
                      <a:cubicBezTo>
                        <a:pt x="20187" y="733"/>
                        <a:pt x="20216" y="730"/>
                        <a:pt x="20238" y="717"/>
                      </a:cubicBezTo>
                      <a:cubicBezTo>
                        <a:pt x="20280" y="691"/>
                        <a:pt x="20283" y="627"/>
                        <a:pt x="20251" y="592"/>
                      </a:cubicBezTo>
                      <a:cubicBezTo>
                        <a:pt x="20238" y="582"/>
                        <a:pt x="20222" y="576"/>
                        <a:pt x="20206" y="576"/>
                      </a:cubicBezTo>
                      <a:cubicBezTo>
                        <a:pt x="20200" y="576"/>
                        <a:pt x="20193" y="576"/>
                        <a:pt x="20187" y="579"/>
                      </a:cubicBezTo>
                      <a:cubicBezTo>
                        <a:pt x="20164" y="585"/>
                        <a:pt x="20155" y="601"/>
                        <a:pt x="20145" y="621"/>
                      </a:cubicBezTo>
                      <a:cubicBezTo>
                        <a:pt x="20135" y="634"/>
                        <a:pt x="20125" y="637"/>
                        <a:pt x="20116" y="637"/>
                      </a:cubicBezTo>
                      <a:cubicBezTo>
                        <a:pt x="20093" y="637"/>
                        <a:pt x="20074" y="621"/>
                        <a:pt x="20071" y="601"/>
                      </a:cubicBezTo>
                      <a:cubicBezTo>
                        <a:pt x="20065" y="572"/>
                        <a:pt x="20087" y="543"/>
                        <a:pt x="20106" y="524"/>
                      </a:cubicBezTo>
                      <a:cubicBezTo>
                        <a:pt x="20119" y="511"/>
                        <a:pt x="20135" y="505"/>
                        <a:pt x="20148" y="505"/>
                      </a:cubicBezTo>
                      <a:cubicBezTo>
                        <a:pt x="20158" y="505"/>
                        <a:pt x="20167" y="505"/>
                        <a:pt x="20177" y="511"/>
                      </a:cubicBezTo>
                      <a:cubicBezTo>
                        <a:pt x="20193" y="518"/>
                        <a:pt x="20209" y="527"/>
                        <a:pt x="20229" y="527"/>
                      </a:cubicBezTo>
                      <a:cubicBezTo>
                        <a:pt x="20232" y="527"/>
                        <a:pt x="20235" y="527"/>
                        <a:pt x="20238" y="527"/>
                      </a:cubicBezTo>
                      <a:cubicBezTo>
                        <a:pt x="20287" y="518"/>
                        <a:pt x="20306" y="457"/>
                        <a:pt x="20303" y="414"/>
                      </a:cubicBezTo>
                      <a:cubicBezTo>
                        <a:pt x="20296" y="366"/>
                        <a:pt x="20264" y="321"/>
                        <a:pt x="20229" y="295"/>
                      </a:cubicBezTo>
                      <a:cubicBezTo>
                        <a:pt x="20200" y="273"/>
                        <a:pt x="20167" y="260"/>
                        <a:pt x="20132" y="260"/>
                      </a:cubicBezTo>
                      <a:cubicBezTo>
                        <a:pt x="20116" y="257"/>
                        <a:pt x="20100" y="260"/>
                        <a:pt x="20084" y="266"/>
                      </a:cubicBezTo>
                      <a:cubicBezTo>
                        <a:pt x="20035" y="283"/>
                        <a:pt x="20003" y="331"/>
                        <a:pt x="20035" y="379"/>
                      </a:cubicBezTo>
                      <a:cubicBezTo>
                        <a:pt x="20042" y="385"/>
                        <a:pt x="20048" y="395"/>
                        <a:pt x="20058" y="402"/>
                      </a:cubicBezTo>
                      <a:cubicBezTo>
                        <a:pt x="20068" y="408"/>
                        <a:pt x="20074" y="411"/>
                        <a:pt x="20071" y="427"/>
                      </a:cubicBezTo>
                      <a:cubicBezTo>
                        <a:pt x="20061" y="457"/>
                        <a:pt x="20026" y="473"/>
                        <a:pt x="19997" y="479"/>
                      </a:cubicBezTo>
                      <a:cubicBezTo>
                        <a:pt x="19990" y="479"/>
                        <a:pt x="19984" y="479"/>
                        <a:pt x="19981" y="479"/>
                      </a:cubicBezTo>
                      <a:cubicBezTo>
                        <a:pt x="19968" y="479"/>
                        <a:pt x="19955" y="476"/>
                        <a:pt x="19942" y="469"/>
                      </a:cubicBezTo>
                      <a:cubicBezTo>
                        <a:pt x="19916" y="457"/>
                        <a:pt x="19900" y="434"/>
                        <a:pt x="19897" y="402"/>
                      </a:cubicBezTo>
                      <a:cubicBezTo>
                        <a:pt x="19894" y="376"/>
                        <a:pt x="19900" y="353"/>
                        <a:pt x="19913" y="331"/>
                      </a:cubicBezTo>
                      <a:moveTo>
                        <a:pt x="18899" y="321"/>
                      </a:moveTo>
                      <a:lnTo>
                        <a:pt x="18899" y="321"/>
                      </a:lnTo>
                      <a:cubicBezTo>
                        <a:pt x="18999" y="260"/>
                        <a:pt x="19105" y="237"/>
                        <a:pt x="19217" y="253"/>
                      </a:cubicBezTo>
                      <a:cubicBezTo>
                        <a:pt x="19391" y="279"/>
                        <a:pt x="19549" y="350"/>
                        <a:pt x="19717" y="392"/>
                      </a:cubicBezTo>
                      <a:cubicBezTo>
                        <a:pt x="19745" y="398"/>
                        <a:pt x="19775" y="405"/>
                        <a:pt x="19804" y="411"/>
                      </a:cubicBezTo>
                      <a:cubicBezTo>
                        <a:pt x="19820" y="414"/>
                        <a:pt x="19836" y="414"/>
                        <a:pt x="19852" y="418"/>
                      </a:cubicBezTo>
                      <a:cubicBezTo>
                        <a:pt x="19855" y="418"/>
                        <a:pt x="19865" y="418"/>
                        <a:pt x="19874" y="421"/>
                      </a:cubicBezTo>
                      <a:cubicBezTo>
                        <a:pt x="19881" y="444"/>
                        <a:pt x="19894" y="466"/>
                        <a:pt x="19913" y="482"/>
                      </a:cubicBezTo>
                      <a:cubicBezTo>
                        <a:pt x="19845" y="479"/>
                        <a:pt x="19775" y="469"/>
                        <a:pt x="19707" y="460"/>
                      </a:cubicBezTo>
                      <a:cubicBezTo>
                        <a:pt x="19623" y="447"/>
                        <a:pt x="19540" y="418"/>
                        <a:pt x="19462" y="389"/>
                      </a:cubicBezTo>
                      <a:cubicBezTo>
                        <a:pt x="19391" y="363"/>
                        <a:pt x="19324" y="331"/>
                        <a:pt x="19253" y="312"/>
                      </a:cubicBezTo>
                      <a:cubicBezTo>
                        <a:pt x="19163" y="292"/>
                        <a:pt x="19063" y="299"/>
                        <a:pt x="18976" y="328"/>
                      </a:cubicBezTo>
                      <a:cubicBezTo>
                        <a:pt x="18886" y="360"/>
                        <a:pt x="18786" y="424"/>
                        <a:pt x="18747" y="514"/>
                      </a:cubicBezTo>
                      <a:cubicBezTo>
                        <a:pt x="18731" y="518"/>
                        <a:pt x="18718" y="521"/>
                        <a:pt x="18702" y="527"/>
                      </a:cubicBezTo>
                      <a:cubicBezTo>
                        <a:pt x="18747" y="444"/>
                        <a:pt x="18818" y="373"/>
                        <a:pt x="18899" y="321"/>
                      </a:cubicBezTo>
                      <a:moveTo>
                        <a:pt x="17990" y="331"/>
                      </a:moveTo>
                      <a:lnTo>
                        <a:pt x="17990" y="331"/>
                      </a:lnTo>
                      <a:cubicBezTo>
                        <a:pt x="18006" y="305"/>
                        <a:pt x="18032" y="295"/>
                        <a:pt x="18055" y="279"/>
                      </a:cubicBezTo>
                      <a:cubicBezTo>
                        <a:pt x="18077" y="260"/>
                        <a:pt x="18081" y="237"/>
                        <a:pt x="18084" y="209"/>
                      </a:cubicBezTo>
                      <a:cubicBezTo>
                        <a:pt x="18087" y="176"/>
                        <a:pt x="18106" y="147"/>
                        <a:pt x="18138" y="134"/>
                      </a:cubicBezTo>
                      <a:cubicBezTo>
                        <a:pt x="18164" y="121"/>
                        <a:pt x="18197" y="125"/>
                        <a:pt x="18226" y="131"/>
                      </a:cubicBezTo>
                      <a:cubicBezTo>
                        <a:pt x="18232" y="134"/>
                        <a:pt x="18238" y="131"/>
                        <a:pt x="18242" y="125"/>
                      </a:cubicBezTo>
                      <a:cubicBezTo>
                        <a:pt x="18254" y="89"/>
                        <a:pt x="18248" y="54"/>
                        <a:pt x="18283" y="35"/>
                      </a:cubicBezTo>
                      <a:cubicBezTo>
                        <a:pt x="18312" y="22"/>
                        <a:pt x="18345" y="28"/>
                        <a:pt x="18370" y="41"/>
                      </a:cubicBezTo>
                      <a:cubicBezTo>
                        <a:pt x="18425" y="73"/>
                        <a:pt x="18461" y="125"/>
                        <a:pt x="18483" y="183"/>
                      </a:cubicBezTo>
                      <a:cubicBezTo>
                        <a:pt x="18506" y="234"/>
                        <a:pt x="18531" y="283"/>
                        <a:pt x="18583" y="312"/>
                      </a:cubicBezTo>
                      <a:cubicBezTo>
                        <a:pt x="18618" y="334"/>
                        <a:pt x="18679" y="350"/>
                        <a:pt x="18712" y="312"/>
                      </a:cubicBezTo>
                      <a:cubicBezTo>
                        <a:pt x="18728" y="295"/>
                        <a:pt x="18731" y="266"/>
                        <a:pt x="18728" y="247"/>
                      </a:cubicBezTo>
                      <a:cubicBezTo>
                        <a:pt x="18725" y="231"/>
                        <a:pt x="18715" y="202"/>
                        <a:pt x="18696" y="199"/>
                      </a:cubicBezTo>
                      <a:cubicBezTo>
                        <a:pt x="18689" y="199"/>
                        <a:pt x="18683" y="202"/>
                        <a:pt x="18679" y="205"/>
                      </a:cubicBezTo>
                      <a:cubicBezTo>
                        <a:pt x="18670" y="212"/>
                        <a:pt x="18663" y="218"/>
                        <a:pt x="18651" y="221"/>
                      </a:cubicBezTo>
                      <a:cubicBezTo>
                        <a:pt x="18631" y="231"/>
                        <a:pt x="18606" y="234"/>
                        <a:pt x="18586" y="221"/>
                      </a:cubicBezTo>
                      <a:cubicBezTo>
                        <a:pt x="18557" y="199"/>
                        <a:pt x="18557" y="131"/>
                        <a:pt x="18593" y="112"/>
                      </a:cubicBezTo>
                      <a:cubicBezTo>
                        <a:pt x="18622" y="96"/>
                        <a:pt x="18660" y="112"/>
                        <a:pt x="18686" y="128"/>
                      </a:cubicBezTo>
                      <a:cubicBezTo>
                        <a:pt x="18705" y="138"/>
                        <a:pt x="18721" y="151"/>
                        <a:pt x="18734" y="164"/>
                      </a:cubicBezTo>
                      <a:cubicBezTo>
                        <a:pt x="18754" y="186"/>
                        <a:pt x="18760" y="212"/>
                        <a:pt x="18773" y="237"/>
                      </a:cubicBezTo>
                      <a:cubicBezTo>
                        <a:pt x="18783" y="263"/>
                        <a:pt x="18802" y="289"/>
                        <a:pt x="18828" y="302"/>
                      </a:cubicBezTo>
                      <a:cubicBezTo>
                        <a:pt x="18837" y="308"/>
                        <a:pt x="18850" y="312"/>
                        <a:pt x="18860" y="312"/>
                      </a:cubicBezTo>
                      <a:cubicBezTo>
                        <a:pt x="18805" y="350"/>
                        <a:pt x="18757" y="402"/>
                        <a:pt x="18721" y="457"/>
                      </a:cubicBezTo>
                      <a:cubicBezTo>
                        <a:pt x="18718" y="457"/>
                        <a:pt x="18715" y="457"/>
                        <a:pt x="18712" y="457"/>
                      </a:cubicBezTo>
                      <a:cubicBezTo>
                        <a:pt x="18660" y="473"/>
                        <a:pt x="18586" y="418"/>
                        <a:pt x="18551" y="382"/>
                      </a:cubicBezTo>
                      <a:cubicBezTo>
                        <a:pt x="18509" y="341"/>
                        <a:pt x="18477" y="286"/>
                        <a:pt x="18451" y="231"/>
                      </a:cubicBezTo>
                      <a:cubicBezTo>
                        <a:pt x="18422" y="170"/>
                        <a:pt x="18348" y="121"/>
                        <a:pt x="18296" y="180"/>
                      </a:cubicBezTo>
                      <a:cubicBezTo>
                        <a:pt x="18248" y="147"/>
                        <a:pt x="18158" y="154"/>
                        <a:pt x="18132" y="212"/>
                      </a:cubicBezTo>
                      <a:cubicBezTo>
                        <a:pt x="18129" y="218"/>
                        <a:pt x="18138" y="225"/>
                        <a:pt x="18142" y="218"/>
                      </a:cubicBezTo>
                      <a:cubicBezTo>
                        <a:pt x="18171" y="170"/>
                        <a:pt x="18251" y="167"/>
                        <a:pt x="18290" y="202"/>
                      </a:cubicBezTo>
                      <a:cubicBezTo>
                        <a:pt x="18296" y="209"/>
                        <a:pt x="18303" y="205"/>
                        <a:pt x="18306" y="202"/>
                      </a:cubicBezTo>
                      <a:cubicBezTo>
                        <a:pt x="18345" y="151"/>
                        <a:pt x="18399" y="183"/>
                        <a:pt x="18425" y="221"/>
                      </a:cubicBezTo>
                      <a:cubicBezTo>
                        <a:pt x="18435" y="241"/>
                        <a:pt x="18444" y="263"/>
                        <a:pt x="18454" y="286"/>
                      </a:cubicBezTo>
                      <a:cubicBezTo>
                        <a:pt x="18477" y="325"/>
                        <a:pt x="18499" y="360"/>
                        <a:pt x="18531" y="392"/>
                      </a:cubicBezTo>
                      <a:cubicBezTo>
                        <a:pt x="18567" y="434"/>
                        <a:pt x="18644" y="492"/>
                        <a:pt x="18708" y="479"/>
                      </a:cubicBezTo>
                      <a:cubicBezTo>
                        <a:pt x="18699" y="498"/>
                        <a:pt x="18689" y="514"/>
                        <a:pt x="18679" y="534"/>
                      </a:cubicBezTo>
                      <a:cubicBezTo>
                        <a:pt x="18679" y="537"/>
                        <a:pt x="18647" y="546"/>
                        <a:pt x="18641" y="550"/>
                      </a:cubicBezTo>
                      <a:cubicBezTo>
                        <a:pt x="18631" y="556"/>
                        <a:pt x="18618" y="559"/>
                        <a:pt x="18609" y="566"/>
                      </a:cubicBezTo>
                      <a:cubicBezTo>
                        <a:pt x="18535" y="537"/>
                        <a:pt x="18496" y="473"/>
                        <a:pt x="18461" y="402"/>
                      </a:cubicBezTo>
                      <a:cubicBezTo>
                        <a:pt x="18438" y="353"/>
                        <a:pt x="18412" y="299"/>
                        <a:pt x="18348" y="305"/>
                      </a:cubicBezTo>
                      <a:cubicBezTo>
                        <a:pt x="18345" y="305"/>
                        <a:pt x="18342" y="308"/>
                        <a:pt x="18345" y="312"/>
                      </a:cubicBezTo>
                      <a:cubicBezTo>
                        <a:pt x="18358" y="318"/>
                        <a:pt x="18374" y="321"/>
                        <a:pt x="18386" y="328"/>
                      </a:cubicBezTo>
                      <a:cubicBezTo>
                        <a:pt x="18412" y="344"/>
                        <a:pt x="18425" y="376"/>
                        <a:pt x="18435" y="398"/>
                      </a:cubicBezTo>
                      <a:cubicBezTo>
                        <a:pt x="18448" y="427"/>
                        <a:pt x="18461" y="460"/>
                        <a:pt x="18480" y="489"/>
                      </a:cubicBezTo>
                      <a:cubicBezTo>
                        <a:pt x="18506" y="527"/>
                        <a:pt x="18538" y="563"/>
                        <a:pt x="18583" y="582"/>
                      </a:cubicBezTo>
                      <a:cubicBezTo>
                        <a:pt x="18567" y="592"/>
                        <a:pt x="18551" y="605"/>
                        <a:pt x="18535" y="614"/>
                      </a:cubicBezTo>
                      <a:cubicBezTo>
                        <a:pt x="18493" y="646"/>
                        <a:pt x="18448" y="688"/>
                        <a:pt x="18419" y="737"/>
                      </a:cubicBezTo>
                      <a:cubicBezTo>
                        <a:pt x="18419" y="740"/>
                        <a:pt x="18409" y="753"/>
                        <a:pt x="18399" y="772"/>
                      </a:cubicBezTo>
                      <a:lnTo>
                        <a:pt x="18396" y="772"/>
                      </a:lnTo>
                      <a:cubicBezTo>
                        <a:pt x="18348" y="785"/>
                        <a:pt x="18299" y="798"/>
                        <a:pt x="18248" y="785"/>
                      </a:cubicBezTo>
                      <a:cubicBezTo>
                        <a:pt x="18206" y="775"/>
                        <a:pt x="18167" y="756"/>
                        <a:pt x="18129" y="740"/>
                      </a:cubicBezTo>
                      <a:cubicBezTo>
                        <a:pt x="18081" y="717"/>
                        <a:pt x="18026" y="701"/>
                        <a:pt x="17978" y="730"/>
                      </a:cubicBezTo>
                      <a:cubicBezTo>
                        <a:pt x="17974" y="733"/>
                        <a:pt x="17978" y="737"/>
                        <a:pt x="17981" y="737"/>
                      </a:cubicBezTo>
                      <a:cubicBezTo>
                        <a:pt x="18055" y="704"/>
                        <a:pt x="18135" y="766"/>
                        <a:pt x="18203" y="794"/>
                      </a:cubicBezTo>
                      <a:cubicBezTo>
                        <a:pt x="18267" y="820"/>
                        <a:pt x="18322" y="814"/>
                        <a:pt x="18383" y="798"/>
                      </a:cubicBezTo>
                      <a:cubicBezTo>
                        <a:pt x="18374" y="820"/>
                        <a:pt x="18361" y="843"/>
                        <a:pt x="18364" y="843"/>
                      </a:cubicBezTo>
                      <a:cubicBezTo>
                        <a:pt x="18303" y="859"/>
                        <a:pt x="18248" y="881"/>
                        <a:pt x="18187" y="910"/>
                      </a:cubicBezTo>
                      <a:cubicBezTo>
                        <a:pt x="18171" y="917"/>
                        <a:pt x="18154" y="926"/>
                        <a:pt x="18138" y="936"/>
                      </a:cubicBezTo>
                      <a:cubicBezTo>
                        <a:pt x="18148" y="923"/>
                        <a:pt x="18154" y="914"/>
                        <a:pt x="18161" y="898"/>
                      </a:cubicBezTo>
                      <a:cubicBezTo>
                        <a:pt x="18161" y="894"/>
                        <a:pt x="18164" y="891"/>
                        <a:pt x="18164" y="891"/>
                      </a:cubicBezTo>
                      <a:cubicBezTo>
                        <a:pt x="18174" y="839"/>
                        <a:pt x="18142" y="791"/>
                        <a:pt x="18100" y="769"/>
                      </a:cubicBezTo>
                      <a:cubicBezTo>
                        <a:pt x="18084" y="759"/>
                        <a:pt x="18061" y="753"/>
                        <a:pt x="18042" y="753"/>
                      </a:cubicBezTo>
                      <a:cubicBezTo>
                        <a:pt x="18013" y="753"/>
                        <a:pt x="17987" y="766"/>
                        <a:pt x="17978" y="791"/>
                      </a:cubicBezTo>
                      <a:cubicBezTo>
                        <a:pt x="17968" y="823"/>
                        <a:pt x="18010" y="881"/>
                        <a:pt x="17968" y="898"/>
                      </a:cubicBezTo>
                      <a:cubicBezTo>
                        <a:pt x="17961" y="901"/>
                        <a:pt x="17952" y="901"/>
                        <a:pt x="17945" y="901"/>
                      </a:cubicBezTo>
                      <a:cubicBezTo>
                        <a:pt x="17923" y="901"/>
                        <a:pt x="17900" y="888"/>
                        <a:pt x="17884" y="872"/>
                      </a:cubicBezTo>
                      <a:cubicBezTo>
                        <a:pt x="17862" y="849"/>
                        <a:pt x="17862" y="817"/>
                        <a:pt x="17868" y="788"/>
                      </a:cubicBezTo>
                      <a:cubicBezTo>
                        <a:pt x="17884" y="733"/>
                        <a:pt x="17932" y="694"/>
                        <a:pt x="17987" y="682"/>
                      </a:cubicBezTo>
                      <a:cubicBezTo>
                        <a:pt x="17997" y="682"/>
                        <a:pt x="18003" y="678"/>
                        <a:pt x="18010" y="678"/>
                      </a:cubicBezTo>
                      <a:cubicBezTo>
                        <a:pt x="18061" y="678"/>
                        <a:pt x="18106" y="707"/>
                        <a:pt x="18158" y="720"/>
                      </a:cubicBezTo>
                      <a:cubicBezTo>
                        <a:pt x="18180" y="727"/>
                        <a:pt x="18209" y="733"/>
                        <a:pt x="18238" y="733"/>
                      </a:cubicBezTo>
                      <a:cubicBezTo>
                        <a:pt x="18264" y="733"/>
                        <a:pt x="18293" y="730"/>
                        <a:pt x="18316" y="717"/>
                      </a:cubicBezTo>
                      <a:cubicBezTo>
                        <a:pt x="18358" y="691"/>
                        <a:pt x="18361" y="627"/>
                        <a:pt x="18329" y="592"/>
                      </a:cubicBezTo>
                      <a:cubicBezTo>
                        <a:pt x="18316" y="582"/>
                        <a:pt x="18299" y="576"/>
                        <a:pt x="18283" y="576"/>
                      </a:cubicBezTo>
                      <a:cubicBezTo>
                        <a:pt x="18277" y="576"/>
                        <a:pt x="18270" y="576"/>
                        <a:pt x="18264" y="579"/>
                      </a:cubicBezTo>
                      <a:cubicBezTo>
                        <a:pt x="18242" y="585"/>
                        <a:pt x="18232" y="601"/>
                        <a:pt x="18222" y="621"/>
                      </a:cubicBezTo>
                      <a:cubicBezTo>
                        <a:pt x="18213" y="634"/>
                        <a:pt x="18203" y="637"/>
                        <a:pt x="18190" y="637"/>
                      </a:cubicBezTo>
                      <a:cubicBezTo>
                        <a:pt x="18171" y="637"/>
                        <a:pt x="18151" y="621"/>
                        <a:pt x="18148" y="601"/>
                      </a:cubicBezTo>
                      <a:cubicBezTo>
                        <a:pt x="18142" y="572"/>
                        <a:pt x="18164" y="543"/>
                        <a:pt x="18184" y="524"/>
                      </a:cubicBezTo>
                      <a:cubicBezTo>
                        <a:pt x="18197" y="511"/>
                        <a:pt x="18213" y="505"/>
                        <a:pt x="18226" y="505"/>
                      </a:cubicBezTo>
                      <a:cubicBezTo>
                        <a:pt x="18235" y="505"/>
                        <a:pt x="18245" y="505"/>
                        <a:pt x="18254" y="511"/>
                      </a:cubicBezTo>
                      <a:cubicBezTo>
                        <a:pt x="18270" y="518"/>
                        <a:pt x="18287" y="527"/>
                        <a:pt x="18306" y="527"/>
                      </a:cubicBezTo>
                      <a:cubicBezTo>
                        <a:pt x="18309" y="527"/>
                        <a:pt x="18312" y="527"/>
                        <a:pt x="18316" y="527"/>
                      </a:cubicBezTo>
                      <a:cubicBezTo>
                        <a:pt x="18364" y="518"/>
                        <a:pt x="18383" y="457"/>
                        <a:pt x="18380" y="414"/>
                      </a:cubicBezTo>
                      <a:cubicBezTo>
                        <a:pt x="18374" y="366"/>
                        <a:pt x="18342" y="321"/>
                        <a:pt x="18306" y="295"/>
                      </a:cubicBezTo>
                      <a:cubicBezTo>
                        <a:pt x="18277" y="273"/>
                        <a:pt x="18245" y="260"/>
                        <a:pt x="18209" y="260"/>
                      </a:cubicBezTo>
                      <a:cubicBezTo>
                        <a:pt x="18193" y="257"/>
                        <a:pt x="18177" y="260"/>
                        <a:pt x="18161" y="266"/>
                      </a:cubicBezTo>
                      <a:cubicBezTo>
                        <a:pt x="18113" y="283"/>
                        <a:pt x="18081" y="331"/>
                        <a:pt x="18113" y="379"/>
                      </a:cubicBezTo>
                      <a:cubicBezTo>
                        <a:pt x="18119" y="385"/>
                        <a:pt x="18126" y="395"/>
                        <a:pt x="18135" y="402"/>
                      </a:cubicBezTo>
                      <a:cubicBezTo>
                        <a:pt x="18145" y="408"/>
                        <a:pt x="18151" y="411"/>
                        <a:pt x="18148" y="427"/>
                      </a:cubicBezTo>
                      <a:cubicBezTo>
                        <a:pt x="18138" y="457"/>
                        <a:pt x="18103" y="473"/>
                        <a:pt x="18074" y="479"/>
                      </a:cubicBezTo>
                      <a:cubicBezTo>
                        <a:pt x="18068" y="479"/>
                        <a:pt x="18061" y="479"/>
                        <a:pt x="18058" y="479"/>
                      </a:cubicBezTo>
                      <a:cubicBezTo>
                        <a:pt x="18045" y="479"/>
                        <a:pt x="18035" y="476"/>
                        <a:pt x="18026" y="473"/>
                      </a:cubicBezTo>
                      <a:cubicBezTo>
                        <a:pt x="17997" y="460"/>
                        <a:pt x="17978" y="434"/>
                        <a:pt x="17974" y="402"/>
                      </a:cubicBezTo>
                      <a:cubicBezTo>
                        <a:pt x="17971" y="376"/>
                        <a:pt x="17978" y="353"/>
                        <a:pt x="17990" y="331"/>
                      </a:cubicBezTo>
                      <a:moveTo>
                        <a:pt x="16976" y="321"/>
                      </a:moveTo>
                      <a:lnTo>
                        <a:pt x="16976" y="321"/>
                      </a:lnTo>
                      <a:cubicBezTo>
                        <a:pt x="17076" y="260"/>
                        <a:pt x="17182" y="237"/>
                        <a:pt x="17295" y="253"/>
                      </a:cubicBezTo>
                      <a:cubicBezTo>
                        <a:pt x="17469" y="279"/>
                        <a:pt x="17626" y="350"/>
                        <a:pt x="17794" y="392"/>
                      </a:cubicBezTo>
                      <a:cubicBezTo>
                        <a:pt x="17823" y="398"/>
                        <a:pt x="17852" y="405"/>
                        <a:pt x="17881" y="411"/>
                      </a:cubicBezTo>
                      <a:cubicBezTo>
                        <a:pt x="17897" y="414"/>
                        <a:pt x="17913" y="414"/>
                        <a:pt x="17929" y="418"/>
                      </a:cubicBezTo>
                      <a:cubicBezTo>
                        <a:pt x="17932" y="418"/>
                        <a:pt x="17942" y="418"/>
                        <a:pt x="17952" y="421"/>
                      </a:cubicBezTo>
                      <a:cubicBezTo>
                        <a:pt x="17958" y="444"/>
                        <a:pt x="17971" y="466"/>
                        <a:pt x="17990" y="482"/>
                      </a:cubicBezTo>
                      <a:cubicBezTo>
                        <a:pt x="17923" y="479"/>
                        <a:pt x="17852" y="469"/>
                        <a:pt x="17784" y="460"/>
                      </a:cubicBezTo>
                      <a:cubicBezTo>
                        <a:pt x="17701" y="447"/>
                        <a:pt x="17617" y="418"/>
                        <a:pt x="17540" y="389"/>
                      </a:cubicBezTo>
                      <a:cubicBezTo>
                        <a:pt x="17469" y="363"/>
                        <a:pt x="17401" y="331"/>
                        <a:pt x="17330" y="312"/>
                      </a:cubicBezTo>
                      <a:cubicBezTo>
                        <a:pt x="17237" y="292"/>
                        <a:pt x="17140" y="299"/>
                        <a:pt x="17053" y="328"/>
                      </a:cubicBezTo>
                      <a:cubicBezTo>
                        <a:pt x="16963" y="360"/>
                        <a:pt x="16860" y="424"/>
                        <a:pt x="16824" y="514"/>
                      </a:cubicBezTo>
                      <a:cubicBezTo>
                        <a:pt x="16808" y="518"/>
                        <a:pt x="16796" y="521"/>
                        <a:pt x="16780" y="527"/>
                      </a:cubicBezTo>
                      <a:cubicBezTo>
                        <a:pt x="16824" y="444"/>
                        <a:pt x="16896" y="373"/>
                        <a:pt x="16976" y="321"/>
                      </a:cubicBezTo>
                      <a:moveTo>
                        <a:pt x="16068" y="331"/>
                      </a:moveTo>
                      <a:lnTo>
                        <a:pt x="16068" y="331"/>
                      </a:lnTo>
                      <a:cubicBezTo>
                        <a:pt x="16084" y="305"/>
                        <a:pt x="16110" y="295"/>
                        <a:pt x="16132" y="279"/>
                      </a:cubicBezTo>
                      <a:cubicBezTo>
                        <a:pt x="16155" y="260"/>
                        <a:pt x="16158" y="237"/>
                        <a:pt x="16161" y="209"/>
                      </a:cubicBezTo>
                      <a:cubicBezTo>
                        <a:pt x="16164" y="176"/>
                        <a:pt x="16183" y="147"/>
                        <a:pt x="16216" y="134"/>
                      </a:cubicBezTo>
                      <a:cubicBezTo>
                        <a:pt x="16242" y="121"/>
                        <a:pt x="16274" y="125"/>
                        <a:pt x="16303" y="131"/>
                      </a:cubicBezTo>
                      <a:cubicBezTo>
                        <a:pt x="16309" y="134"/>
                        <a:pt x="16316" y="131"/>
                        <a:pt x="16319" y="125"/>
                      </a:cubicBezTo>
                      <a:cubicBezTo>
                        <a:pt x="16332" y="89"/>
                        <a:pt x="16325" y="54"/>
                        <a:pt x="16361" y="35"/>
                      </a:cubicBezTo>
                      <a:cubicBezTo>
                        <a:pt x="16390" y="22"/>
                        <a:pt x="16422" y="28"/>
                        <a:pt x="16448" y="41"/>
                      </a:cubicBezTo>
                      <a:cubicBezTo>
                        <a:pt x="16503" y="73"/>
                        <a:pt x="16538" y="125"/>
                        <a:pt x="16560" y="183"/>
                      </a:cubicBezTo>
                      <a:cubicBezTo>
                        <a:pt x="16583" y="234"/>
                        <a:pt x="16609" y="283"/>
                        <a:pt x="16660" y="312"/>
                      </a:cubicBezTo>
                      <a:cubicBezTo>
                        <a:pt x="16696" y="334"/>
                        <a:pt x="16757" y="350"/>
                        <a:pt x="16789" y="312"/>
                      </a:cubicBezTo>
                      <a:cubicBezTo>
                        <a:pt x="16805" y="295"/>
                        <a:pt x="16808" y="266"/>
                        <a:pt x="16805" y="247"/>
                      </a:cubicBezTo>
                      <a:cubicBezTo>
                        <a:pt x="16802" y="231"/>
                        <a:pt x="16792" y="202"/>
                        <a:pt x="16773" y="199"/>
                      </a:cubicBezTo>
                      <a:cubicBezTo>
                        <a:pt x="16767" y="199"/>
                        <a:pt x="16760" y="202"/>
                        <a:pt x="16757" y="205"/>
                      </a:cubicBezTo>
                      <a:cubicBezTo>
                        <a:pt x="16747" y="212"/>
                        <a:pt x="16741" y="218"/>
                        <a:pt x="16728" y="221"/>
                      </a:cubicBezTo>
                      <a:cubicBezTo>
                        <a:pt x="16708" y="231"/>
                        <a:pt x="16683" y="234"/>
                        <a:pt x="16664" y="221"/>
                      </a:cubicBezTo>
                      <a:cubicBezTo>
                        <a:pt x="16635" y="199"/>
                        <a:pt x="16635" y="131"/>
                        <a:pt x="16670" y="112"/>
                      </a:cubicBezTo>
                      <a:cubicBezTo>
                        <a:pt x="16699" y="96"/>
                        <a:pt x="16738" y="112"/>
                        <a:pt x="16763" y="128"/>
                      </a:cubicBezTo>
                      <a:cubicBezTo>
                        <a:pt x="16783" y="138"/>
                        <a:pt x="16799" y="151"/>
                        <a:pt x="16812" y="164"/>
                      </a:cubicBezTo>
                      <a:cubicBezTo>
                        <a:pt x="16831" y="186"/>
                        <a:pt x="16837" y="212"/>
                        <a:pt x="16850" y="237"/>
                      </a:cubicBezTo>
                      <a:cubicBezTo>
                        <a:pt x="16860" y="263"/>
                        <a:pt x="16879" y="289"/>
                        <a:pt x="16905" y="302"/>
                      </a:cubicBezTo>
                      <a:cubicBezTo>
                        <a:pt x="16915" y="308"/>
                        <a:pt x="16928" y="312"/>
                        <a:pt x="16937" y="312"/>
                      </a:cubicBezTo>
                      <a:cubicBezTo>
                        <a:pt x="16883" y="350"/>
                        <a:pt x="16834" y="402"/>
                        <a:pt x="16799" y="457"/>
                      </a:cubicBezTo>
                      <a:cubicBezTo>
                        <a:pt x="16796" y="457"/>
                        <a:pt x="16792" y="457"/>
                        <a:pt x="16789" y="457"/>
                      </a:cubicBezTo>
                      <a:cubicBezTo>
                        <a:pt x="16738" y="473"/>
                        <a:pt x="16664" y="418"/>
                        <a:pt x="16628" y="382"/>
                      </a:cubicBezTo>
                      <a:cubicBezTo>
                        <a:pt x="16586" y="341"/>
                        <a:pt x="16554" y="286"/>
                        <a:pt x="16528" y="231"/>
                      </a:cubicBezTo>
                      <a:cubicBezTo>
                        <a:pt x="16499" y="170"/>
                        <a:pt x="16425" y="121"/>
                        <a:pt x="16374" y="180"/>
                      </a:cubicBezTo>
                      <a:cubicBezTo>
                        <a:pt x="16325" y="147"/>
                        <a:pt x="16235" y="154"/>
                        <a:pt x="16209" y="212"/>
                      </a:cubicBezTo>
                      <a:cubicBezTo>
                        <a:pt x="16206" y="218"/>
                        <a:pt x="16216" y="225"/>
                        <a:pt x="16219" y="218"/>
                      </a:cubicBezTo>
                      <a:cubicBezTo>
                        <a:pt x="16248" y="170"/>
                        <a:pt x="16328" y="167"/>
                        <a:pt x="16367" y="202"/>
                      </a:cubicBezTo>
                      <a:cubicBezTo>
                        <a:pt x="16374" y="209"/>
                        <a:pt x="16380" y="205"/>
                        <a:pt x="16383" y="202"/>
                      </a:cubicBezTo>
                      <a:cubicBezTo>
                        <a:pt x="16422" y="151"/>
                        <a:pt x="16477" y="183"/>
                        <a:pt x="16503" y="221"/>
                      </a:cubicBezTo>
                      <a:cubicBezTo>
                        <a:pt x="16512" y="241"/>
                        <a:pt x="16522" y="263"/>
                        <a:pt x="16531" y="286"/>
                      </a:cubicBezTo>
                      <a:cubicBezTo>
                        <a:pt x="16554" y="325"/>
                        <a:pt x="16576" y="360"/>
                        <a:pt x="16609" y="392"/>
                      </a:cubicBezTo>
                      <a:cubicBezTo>
                        <a:pt x="16644" y="434"/>
                        <a:pt x="16721" y="492"/>
                        <a:pt x="16786" y="479"/>
                      </a:cubicBezTo>
                      <a:cubicBezTo>
                        <a:pt x="16776" y="498"/>
                        <a:pt x="16767" y="514"/>
                        <a:pt x="16757" y="534"/>
                      </a:cubicBezTo>
                      <a:cubicBezTo>
                        <a:pt x="16757" y="537"/>
                        <a:pt x="16725" y="546"/>
                        <a:pt x="16718" y="550"/>
                      </a:cubicBezTo>
                      <a:cubicBezTo>
                        <a:pt x="16708" y="556"/>
                        <a:pt x="16696" y="559"/>
                        <a:pt x="16686" y="566"/>
                      </a:cubicBezTo>
                      <a:cubicBezTo>
                        <a:pt x="16612" y="537"/>
                        <a:pt x="16573" y="473"/>
                        <a:pt x="16538" y="402"/>
                      </a:cubicBezTo>
                      <a:cubicBezTo>
                        <a:pt x="16515" y="353"/>
                        <a:pt x="16490" y="299"/>
                        <a:pt x="16425" y="305"/>
                      </a:cubicBezTo>
                      <a:cubicBezTo>
                        <a:pt x="16422" y="305"/>
                        <a:pt x="16419" y="308"/>
                        <a:pt x="16422" y="312"/>
                      </a:cubicBezTo>
                      <a:cubicBezTo>
                        <a:pt x="16435" y="318"/>
                        <a:pt x="16451" y="321"/>
                        <a:pt x="16464" y="328"/>
                      </a:cubicBezTo>
                      <a:cubicBezTo>
                        <a:pt x="16490" y="344"/>
                        <a:pt x="16503" y="376"/>
                        <a:pt x="16512" y="398"/>
                      </a:cubicBezTo>
                      <a:cubicBezTo>
                        <a:pt x="16525" y="427"/>
                        <a:pt x="16538" y="460"/>
                        <a:pt x="16557" y="489"/>
                      </a:cubicBezTo>
                      <a:cubicBezTo>
                        <a:pt x="16583" y="527"/>
                        <a:pt x="16615" y="563"/>
                        <a:pt x="16660" y="582"/>
                      </a:cubicBezTo>
                      <a:cubicBezTo>
                        <a:pt x="16644" y="592"/>
                        <a:pt x="16628" y="605"/>
                        <a:pt x="16612" y="614"/>
                      </a:cubicBezTo>
                      <a:cubicBezTo>
                        <a:pt x="16570" y="646"/>
                        <a:pt x="16525" y="688"/>
                        <a:pt x="16496" y="737"/>
                      </a:cubicBezTo>
                      <a:cubicBezTo>
                        <a:pt x="16493" y="740"/>
                        <a:pt x="16486" y="753"/>
                        <a:pt x="16477" y="772"/>
                      </a:cubicBezTo>
                      <a:cubicBezTo>
                        <a:pt x="16473" y="772"/>
                        <a:pt x="16473" y="772"/>
                        <a:pt x="16473" y="772"/>
                      </a:cubicBezTo>
                      <a:cubicBezTo>
                        <a:pt x="16425" y="785"/>
                        <a:pt x="16377" y="798"/>
                        <a:pt x="16325" y="785"/>
                      </a:cubicBezTo>
                      <a:cubicBezTo>
                        <a:pt x="16283" y="775"/>
                        <a:pt x="16245" y="756"/>
                        <a:pt x="16206" y="740"/>
                      </a:cubicBezTo>
                      <a:cubicBezTo>
                        <a:pt x="16158" y="717"/>
                        <a:pt x="16103" y="701"/>
                        <a:pt x="16055" y="730"/>
                      </a:cubicBezTo>
                      <a:cubicBezTo>
                        <a:pt x="16051" y="733"/>
                        <a:pt x="16051" y="737"/>
                        <a:pt x="16058" y="737"/>
                      </a:cubicBezTo>
                      <a:cubicBezTo>
                        <a:pt x="16132" y="704"/>
                        <a:pt x="16213" y="766"/>
                        <a:pt x="16280" y="794"/>
                      </a:cubicBezTo>
                      <a:cubicBezTo>
                        <a:pt x="16345" y="820"/>
                        <a:pt x="16399" y="814"/>
                        <a:pt x="16460" y="798"/>
                      </a:cubicBezTo>
                      <a:cubicBezTo>
                        <a:pt x="16448" y="820"/>
                        <a:pt x="16438" y="843"/>
                        <a:pt x="16441" y="843"/>
                      </a:cubicBezTo>
                      <a:cubicBezTo>
                        <a:pt x="16377" y="859"/>
                        <a:pt x="16325" y="881"/>
                        <a:pt x="16264" y="910"/>
                      </a:cubicBezTo>
                      <a:cubicBezTo>
                        <a:pt x="16248" y="917"/>
                        <a:pt x="16232" y="926"/>
                        <a:pt x="16216" y="936"/>
                      </a:cubicBezTo>
                      <a:cubicBezTo>
                        <a:pt x="16226" y="923"/>
                        <a:pt x="16232" y="914"/>
                        <a:pt x="16239" y="898"/>
                      </a:cubicBezTo>
                      <a:cubicBezTo>
                        <a:pt x="16239" y="894"/>
                        <a:pt x="16242" y="891"/>
                        <a:pt x="16242" y="891"/>
                      </a:cubicBezTo>
                      <a:cubicBezTo>
                        <a:pt x="16251" y="839"/>
                        <a:pt x="16219" y="791"/>
                        <a:pt x="16177" y="769"/>
                      </a:cubicBezTo>
                      <a:cubicBezTo>
                        <a:pt x="16161" y="759"/>
                        <a:pt x="16139" y="753"/>
                        <a:pt x="16119" y="753"/>
                      </a:cubicBezTo>
                      <a:cubicBezTo>
                        <a:pt x="16090" y="753"/>
                        <a:pt x="16064" y="766"/>
                        <a:pt x="16055" y="791"/>
                      </a:cubicBezTo>
                      <a:cubicBezTo>
                        <a:pt x="16045" y="823"/>
                        <a:pt x="16087" y="881"/>
                        <a:pt x="16045" y="898"/>
                      </a:cubicBezTo>
                      <a:cubicBezTo>
                        <a:pt x="16039" y="901"/>
                        <a:pt x="16029" y="901"/>
                        <a:pt x="16023" y="901"/>
                      </a:cubicBezTo>
                      <a:cubicBezTo>
                        <a:pt x="16000" y="901"/>
                        <a:pt x="15974" y="888"/>
                        <a:pt x="15961" y="872"/>
                      </a:cubicBezTo>
                      <a:cubicBezTo>
                        <a:pt x="15939" y="849"/>
                        <a:pt x="15939" y="817"/>
                        <a:pt x="15945" y="788"/>
                      </a:cubicBezTo>
                      <a:cubicBezTo>
                        <a:pt x="15961" y="733"/>
                        <a:pt x="16010" y="694"/>
                        <a:pt x="16064" y="682"/>
                      </a:cubicBezTo>
                      <a:cubicBezTo>
                        <a:pt x="16074" y="682"/>
                        <a:pt x="16081" y="678"/>
                        <a:pt x="16087" y="678"/>
                      </a:cubicBezTo>
                      <a:cubicBezTo>
                        <a:pt x="16139" y="678"/>
                        <a:pt x="16183" y="707"/>
                        <a:pt x="16235" y="720"/>
                      </a:cubicBezTo>
                      <a:cubicBezTo>
                        <a:pt x="16258" y="727"/>
                        <a:pt x="16287" y="733"/>
                        <a:pt x="16312" y="733"/>
                      </a:cubicBezTo>
                      <a:cubicBezTo>
                        <a:pt x="16341" y="733"/>
                        <a:pt x="16371" y="730"/>
                        <a:pt x="16393" y="717"/>
                      </a:cubicBezTo>
                      <a:cubicBezTo>
                        <a:pt x="16435" y="691"/>
                        <a:pt x="16438" y="627"/>
                        <a:pt x="16406" y="592"/>
                      </a:cubicBezTo>
                      <a:cubicBezTo>
                        <a:pt x="16393" y="582"/>
                        <a:pt x="16377" y="576"/>
                        <a:pt x="16361" y="576"/>
                      </a:cubicBezTo>
                      <a:cubicBezTo>
                        <a:pt x="16354" y="576"/>
                        <a:pt x="16348" y="576"/>
                        <a:pt x="16341" y="579"/>
                      </a:cubicBezTo>
                      <a:cubicBezTo>
                        <a:pt x="16319" y="585"/>
                        <a:pt x="16309" y="601"/>
                        <a:pt x="16299" y="621"/>
                      </a:cubicBezTo>
                      <a:cubicBezTo>
                        <a:pt x="16290" y="634"/>
                        <a:pt x="16280" y="637"/>
                        <a:pt x="16267" y="637"/>
                      </a:cubicBezTo>
                      <a:cubicBezTo>
                        <a:pt x="16248" y="637"/>
                        <a:pt x="16229" y="621"/>
                        <a:pt x="16226" y="601"/>
                      </a:cubicBezTo>
                      <a:cubicBezTo>
                        <a:pt x="16219" y="572"/>
                        <a:pt x="16242" y="543"/>
                        <a:pt x="16261" y="524"/>
                      </a:cubicBezTo>
                      <a:cubicBezTo>
                        <a:pt x="16274" y="511"/>
                        <a:pt x="16290" y="505"/>
                        <a:pt x="16303" y="505"/>
                      </a:cubicBezTo>
                      <a:cubicBezTo>
                        <a:pt x="16312" y="505"/>
                        <a:pt x="16322" y="505"/>
                        <a:pt x="16332" y="511"/>
                      </a:cubicBezTo>
                      <a:cubicBezTo>
                        <a:pt x="16348" y="518"/>
                        <a:pt x="16364" y="527"/>
                        <a:pt x="16383" y="527"/>
                      </a:cubicBezTo>
                      <a:cubicBezTo>
                        <a:pt x="16387" y="527"/>
                        <a:pt x="16390" y="527"/>
                        <a:pt x="16393" y="527"/>
                      </a:cubicBezTo>
                      <a:cubicBezTo>
                        <a:pt x="16441" y="518"/>
                        <a:pt x="16460" y="457"/>
                        <a:pt x="16457" y="414"/>
                      </a:cubicBezTo>
                      <a:cubicBezTo>
                        <a:pt x="16451" y="366"/>
                        <a:pt x="16419" y="321"/>
                        <a:pt x="16383" y="295"/>
                      </a:cubicBezTo>
                      <a:cubicBezTo>
                        <a:pt x="16354" y="273"/>
                        <a:pt x="16319" y="260"/>
                        <a:pt x="16287" y="260"/>
                      </a:cubicBezTo>
                      <a:cubicBezTo>
                        <a:pt x="16271" y="257"/>
                        <a:pt x="16255" y="260"/>
                        <a:pt x="16239" y="266"/>
                      </a:cubicBezTo>
                      <a:cubicBezTo>
                        <a:pt x="16190" y="283"/>
                        <a:pt x="16158" y="331"/>
                        <a:pt x="16190" y="379"/>
                      </a:cubicBezTo>
                      <a:cubicBezTo>
                        <a:pt x="16196" y="385"/>
                        <a:pt x="16203" y="395"/>
                        <a:pt x="16213" y="402"/>
                      </a:cubicBezTo>
                      <a:cubicBezTo>
                        <a:pt x="16222" y="408"/>
                        <a:pt x="16229" y="411"/>
                        <a:pt x="16226" y="427"/>
                      </a:cubicBezTo>
                      <a:cubicBezTo>
                        <a:pt x="16216" y="457"/>
                        <a:pt x="16180" y="473"/>
                        <a:pt x="16151" y="479"/>
                      </a:cubicBezTo>
                      <a:cubicBezTo>
                        <a:pt x="16145" y="479"/>
                        <a:pt x="16139" y="479"/>
                        <a:pt x="16135" y="479"/>
                      </a:cubicBezTo>
                      <a:cubicBezTo>
                        <a:pt x="16126" y="479"/>
                        <a:pt x="16116" y="476"/>
                        <a:pt x="16106" y="473"/>
                      </a:cubicBezTo>
                      <a:cubicBezTo>
                        <a:pt x="16077" y="463"/>
                        <a:pt x="16055" y="437"/>
                        <a:pt x="16051" y="402"/>
                      </a:cubicBezTo>
                      <a:cubicBezTo>
                        <a:pt x="16048" y="376"/>
                        <a:pt x="16055" y="353"/>
                        <a:pt x="16068" y="331"/>
                      </a:cubicBezTo>
                      <a:moveTo>
                        <a:pt x="15053" y="321"/>
                      </a:moveTo>
                      <a:lnTo>
                        <a:pt x="15053" y="321"/>
                      </a:lnTo>
                      <a:cubicBezTo>
                        <a:pt x="15153" y="260"/>
                        <a:pt x="15259" y="237"/>
                        <a:pt x="15372" y="253"/>
                      </a:cubicBezTo>
                      <a:cubicBezTo>
                        <a:pt x="15546" y="279"/>
                        <a:pt x="15704" y="350"/>
                        <a:pt x="15871" y="392"/>
                      </a:cubicBezTo>
                      <a:cubicBezTo>
                        <a:pt x="15900" y="398"/>
                        <a:pt x="15929" y="405"/>
                        <a:pt x="15958" y="411"/>
                      </a:cubicBezTo>
                      <a:cubicBezTo>
                        <a:pt x="15974" y="414"/>
                        <a:pt x="15990" y="414"/>
                        <a:pt x="16007" y="418"/>
                      </a:cubicBezTo>
                      <a:cubicBezTo>
                        <a:pt x="16010" y="418"/>
                        <a:pt x="16019" y="418"/>
                        <a:pt x="16029" y="421"/>
                      </a:cubicBezTo>
                      <a:cubicBezTo>
                        <a:pt x="16035" y="444"/>
                        <a:pt x="16048" y="466"/>
                        <a:pt x="16068" y="482"/>
                      </a:cubicBezTo>
                      <a:cubicBezTo>
                        <a:pt x="16000" y="479"/>
                        <a:pt x="15929" y="469"/>
                        <a:pt x="15862" y="460"/>
                      </a:cubicBezTo>
                      <a:cubicBezTo>
                        <a:pt x="15778" y="447"/>
                        <a:pt x="15694" y="418"/>
                        <a:pt x="15617" y="389"/>
                      </a:cubicBezTo>
                      <a:cubicBezTo>
                        <a:pt x="15546" y="363"/>
                        <a:pt x="15478" y="331"/>
                        <a:pt x="15407" y="312"/>
                      </a:cubicBezTo>
                      <a:cubicBezTo>
                        <a:pt x="15314" y="292"/>
                        <a:pt x="15217" y="299"/>
                        <a:pt x="15130" y="328"/>
                      </a:cubicBezTo>
                      <a:cubicBezTo>
                        <a:pt x="15040" y="360"/>
                        <a:pt x="14937" y="424"/>
                        <a:pt x="14902" y="514"/>
                      </a:cubicBezTo>
                      <a:cubicBezTo>
                        <a:pt x="14886" y="518"/>
                        <a:pt x="14873" y="521"/>
                        <a:pt x="14857" y="527"/>
                      </a:cubicBezTo>
                      <a:cubicBezTo>
                        <a:pt x="14902" y="444"/>
                        <a:pt x="14973" y="373"/>
                        <a:pt x="15053" y="321"/>
                      </a:cubicBezTo>
                      <a:moveTo>
                        <a:pt x="14145" y="331"/>
                      </a:moveTo>
                      <a:lnTo>
                        <a:pt x="14145" y="331"/>
                      </a:lnTo>
                      <a:cubicBezTo>
                        <a:pt x="14161" y="305"/>
                        <a:pt x="14187" y="295"/>
                        <a:pt x="14209" y="279"/>
                      </a:cubicBezTo>
                      <a:cubicBezTo>
                        <a:pt x="14232" y="260"/>
                        <a:pt x="14235" y="237"/>
                        <a:pt x="14238" y="209"/>
                      </a:cubicBezTo>
                      <a:cubicBezTo>
                        <a:pt x="14242" y="176"/>
                        <a:pt x="14261" y="147"/>
                        <a:pt x="14293" y="134"/>
                      </a:cubicBezTo>
                      <a:cubicBezTo>
                        <a:pt x="14319" y="121"/>
                        <a:pt x="14351" y="125"/>
                        <a:pt x="14380" y="131"/>
                      </a:cubicBezTo>
                      <a:cubicBezTo>
                        <a:pt x="14387" y="134"/>
                        <a:pt x="14393" y="131"/>
                        <a:pt x="14396" y="125"/>
                      </a:cubicBezTo>
                      <a:cubicBezTo>
                        <a:pt x="14406" y="89"/>
                        <a:pt x="14403" y="54"/>
                        <a:pt x="14438" y="35"/>
                      </a:cubicBezTo>
                      <a:cubicBezTo>
                        <a:pt x="14467" y="22"/>
                        <a:pt x="14499" y="28"/>
                        <a:pt x="14525" y="41"/>
                      </a:cubicBezTo>
                      <a:cubicBezTo>
                        <a:pt x="14580" y="73"/>
                        <a:pt x="14615" y="125"/>
                        <a:pt x="14638" y="183"/>
                      </a:cubicBezTo>
                      <a:cubicBezTo>
                        <a:pt x="14660" y="234"/>
                        <a:pt x="14686" y="283"/>
                        <a:pt x="14737" y="312"/>
                      </a:cubicBezTo>
                      <a:cubicBezTo>
                        <a:pt x="14773" y="334"/>
                        <a:pt x="14834" y="350"/>
                        <a:pt x="14866" y="312"/>
                      </a:cubicBezTo>
                      <a:cubicBezTo>
                        <a:pt x="14882" y="295"/>
                        <a:pt x="14886" y="266"/>
                        <a:pt x="14882" y="247"/>
                      </a:cubicBezTo>
                      <a:cubicBezTo>
                        <a:pt x="14879" y="231"/>
                        <a:pt x="14866" y="202"/>
                        <a:pt x="14850" y="199"/>
                      </a:cubicBezTo>
                      <a:cubicBezTo>
                        <a:pt x="14844" y="199"/>
                        <a:pt x="14837" y="202"/>
                        <a:pt x="14834" y="205"/>
                      </a:cubicBezTo>
                      <a:cubicBezTo>
                        <a:pt x="14825" y="212"/>
                        <a:pt x="14818" y="218"/>
                        <a:pt x="14805" y="221"/>
                      </a:cubicBezTo>
                      <a:cubicBezTo>
                        <a:pt x="14786" y="231"/>
                        <a:pt x="14760" y="234"/>
                        <a:pt x="14741" y="221"/>
                      </a:cubicBezTo>
                      <a:cubicBezTo>
                        <a:pt x="14712" y="199"/>
                        <a:pt x="14712" y="131"/>
                        <a:pt x="14747" y="112"/>
                      </a:cubicBezTo>
                      <a:cubicBezTo>
                        <a:pt x="14776" y="96"/>
                        <a:pt x="14815" y="112"/>
                        <a:pt x="14841" y="128"/>
                      </a:cubicBezTo>
                      <a:cubicBezTo>
                        <a:pt x="14860" y="138"/>
                        <a:pt x="14876" y="151"/>
                        <a:pt x="14889" y="164"/>
                      </a:cubicBezTo>
                      <a:cubicBezTo>
                        <a:pt x="14908" y="186"/>
                        <a:pt x="14915" y="212"/>
                        <a:pt x="14925" y="237"/>
                      </a:cubicBezTo>
                      <a:cubicBezTo>
                        <a:pt x="14937" y="263"/>
                        <a:pt x="14957" y="289"/>
                        <a:pt x="14982" y="302"/>
                      </a:cubicBezTo>
                      <a:cubicBezTo>
                        <a:pt x="14992" y="308"/>
                        <a:pt x="15005" y="312"/>
                        <a:pt x="15014" y="312"/>
                      </a:cubicBezTo>
                      <a:cubicBezTo>
                        <a:pt x="14960" y="350"/>
                        <a:pt x="14912" y="402"/>
                        <a:pt x="14876" y="457"/>
                      </a:cubicBezTo>
                      <a:cubicBezTo>
                        <a:pt x="14873" y="457"/>
                        <a:pt x="14869" y="457"/>
                        <a:pt x="14866" y="457"/>
                      </a:cubicBezTo>
                      <a:cubicBezTo>
                        <a:pt x="14815" y="473"/>
                        <a:pt x="14737" y="418"/>
                        <a:pt x="14705" y="382"/>
                      </a:cubicBezTo>
                      <a:cubicBezTo>
                        <a:pt x="14664" y="341"/>
                        <a:pt x="14631" y="286"/>
                        <a:pt x="14605" y="231"/>
                      </a:cubicBezTo>
                      <a:cubicBezTo>
                        <a:pt x="14577" y="170"/>
                        <a:pt x="14502" y="121"/>
                        <a:pt x="14451" y="180"/>
                      </a:cubicBezTo>
                      <a:cubicBezTo>
                        <a:pt x="14403" y="147"/>
                        <a:pt x="14312" y="154"/>
                        <a:pt x="14287" y="212"/>
                      </a:cubicBezTo>
                      <a:cubicBezTo>
                        <a:pt x="14284" y="218"/>
                        <a:pt x="14290" y="225"/>
                        <a:pt x="14296" y="218"/>
                      </a:cubicBezTo>
                      <a:cubicBezTo>
                        <a:pt x="14325" y="170"/>
                        <a:pt x="14406" y="167"/>
                        <a:pt x="14444" y="202"/>
                      </a:cubicBezTo>
                      <a:cubicBezTo>
                        <a:pt x="14451" y="209"/>
                        <a:pt x="14457" y="205"/>
                        <a:pt x="14461" y="202"/>
                      </a:cubicBezTo>
                      <a:cubicBezTo>
                        <a:pt x="14499" y="151"/>
                        <a:pt x="14554" y="183"/>
                        <a:pt x="14580" y="221"/>
                      </a:cubicBezTo>
                      <a:cubicBezTo>
                        <a:pt x="14589" y="241"/>
                        <a:pt x="14599" y="263"/>
                        <a:pt x="14609" y="286"/>
                      </a:cubicBezTo>
                      <a:cubicBezTo>
                        <a:pt x="14631" y="325"/>
                        <a:pt x="14654" y="360"/>
                        <a:pt x="14683" y="392"/>
                      </a:cubicBezTo>
                      <a:cubicBezTo>
                        <a:pt x="14721" y="434"/>
                        <a:pt x="14799" y="492"/>
                        <a:pt x="14863" y="479"/>
                      </a:cubicBezTo>
                      <a:cubicBezTo>
                        <a:pt x="14853" y="498"/>
                        <a:pt x="14844" y="514"/>
                        <a:pt x="14834" y="534"/>
                      </a:cubicBezTo>
                      <a:cubicBezTo>
                        <a:pt x="14834" y="537"/>
                        <a:pt x="14802" y="546"/>
                        <a:pt x="14796" y="550"/>
                      </a:cubicBezTo>
                      <a:cubicBezTo>
                        <a:pt x="14786" y="556"/>
                        <a:pt x="14773" y="559"/>
                        <a:pt x="14763" y="566"/>
                      </a:cubicBezTo>
                      <a:cubicBezTo>
                        <a:pt x="14689" y="537"/>
                        <a:pt x="14651" y="473"/>
                        <a:pt x="14615" y="402"/>
                      </a:cubicBezTo>
                      <a:cubicBezTo>
                        <a:pt x="14593" y="353"/>
                        <a:pt x="14564" y="299"/>
                        <a:pt x="14502" y="305"/>
                      </a:cubicBezTo>
                      <a:cubicBezTo>
                        <a:pt x="14499" y="305"/>
                        <a:pt x="14496" y="308"/>
                        <a:pt x="14499" y="312"/>
                      </a:cubicBezTo>
                      <a:cubicBezTo>
                        <a:pt x="14512" y="318"/>
                        <a:pt x="14528" y="321"/>
                        <a:pt x="14541" y="328"/>
                      </a:cubicBezTo>
                      <a:cubicBezTo>
                        <a:pt x="14567" y="344"/>
                        <a:pt x="14580" y="376"/>
                        <a:pt x="14589" y="398"/>
                      </a:cubicBezTo>
                      <a:cubicBezTo>
                        <a:pt x="14602" y="427"/>
                        <a:pt x="14615" y="460"/>
                        <a:pt x="14635" y="489"/>
                      </a:cubicBezTo>
                      <a:cubicBezTo>
                        <a:pt x="14660" y="527"/>
                        <a:pt x="14693" y="563"/>
                        <a:pt x="14737" y="582"/>
                      </a:cubicBezTo>
                      <a:cubicBezTo>
                        <a:pt x="14721" y="592"/>
                        <a:pt x="14705" y="605"/>
                        <a:pt x="14689" y="614"/>
                      </a:cubicBezTo>
                      <a:cubicBezTo>
                        <a:pt x="14648" y="646"/>
                        <a:pt x="14602" y="688"/>
                        <a:pt x="14573" y="737"/>
                      </a:cubicBezTo>
                      <a:cubicBezTo>
                        <a:pt x="14570" y="740"/>
                        <a:pt x="14564" y="753"/>
                        <a:pt x="14554" y="772"/>
                      </a:cubicBezTo>
                      <a:cubicBezTo>
                        <a:pt x="14551" y="772"/>
                        <a:pt x="14551" y="772"/>
                        <a:pt x="14551" y="772"/>
                      </a:cubicBezTo>
                      <a:cubicBezTo>
                        <a:pt x="14502" y="785"/>
                        <a:pt x="14454" y="798"/>
                        <a:pt x="14403" y="785"/>
                      </a:cubicBezTo>
                      <a:cubicBezTo>
                        <a:pt x="14361" y="775"/>
                        <a:pt x="14322" y="756"/>
                        <a:pt x="14284" y="740"/>
                      </a:cubicBezTo>
                      <a:cubicBezTo>
                        <a:pt x="14235" y="717"/>
                        <a:pt x="14180" y="701"/>
                        <a:pt x="14132" y="730"/>
                      </a:cubicBezTo>
                      <a:cubicBezTo>
                        <a:pt x="14129" y="733"/>
                        <a:pt x="14129" y="737"/>
                        <a:pt x="14132" y="737"/>
                      </a:cubicBezTo>
                      <a:cubicBezTo>
                        <a:pt x="14209" y="704"/>
                        <a:pt x="14290" y="766"/>
                        <a:pt x="14357" y="794"/>
                      </a:cubicBezTo>
                      <a:cubicBezTo>
                        <a:pt x="14422" y="820"/>
                        <a:pt x="14477" y="814"/>
                        <a:pt x="14538" y="798"/>
                      </a:cubicBezTo>
                      <a:cubicBezTo>
                        <a:pt x="14525" y="820"/>
                        <a:pt x="14515" y="843"/>
                        <a:pt x="14519" y="843"/>
                      </a:cubicBezTo>
                      <a:cubicBezTo>
                        <a:pt x="14454" y="859"/>
                        <a:pt x="14403" y="881"/>
                        <a:pt x="14341" y="910"/>
                      </a:cubicBezTo>
                      <a:cubicBezTo>
                        <a:pt x="14325" y="917"/>
                        <a:pt x="14309" y="926"/>
                        <a:pt x="14293" y="936"/>
                      </a:cubicBezTo>
                      <a:cubicBezTo>
                        <a:pt x="14303" y="923"/>
                        <a:pt x="14312" y="907"/>
                        <a:pt x="14316" y="891"/>
                      </a:cubicBezTo>
                      <a:cubicBezTo>
                        <a:pt x="14325" y="839"/>
                        <a:pt x="14293" y="791"/>
                        <a:pt x="14251" y="769"/>
                      </a:cubicBezTo>
                      <a:cubicBezTo>
                        <a:pt x="14248" y="766"/>
                        <a:pt x="14242" y="762"/>
                        <a:pt x="14235" y="759"/>
                      </a:cubicBezTo>
                      <a:cubicBezTo>
                        <a:pt x="14196" y="743"/>
                        <a:pt x="14142" y="746"/>
                        <a:pt x="14126" y="788"/>
                      </a:cubicBezTo>
                      <a:cubicBezTo>
                        <a:pt x="14113" y="823"/>
                        <a:pt x="14158" y="878"/>
                        <a:pt x="14116" y="894"/>
                      </a:cubicBezTo>
                      <a:cubicBezTo>
                        <a:pt x="14100" y="901"/>
                        <a:pt x="14084" y="901"/>
                        <a:pt x="14068" y="894"/>
                      </a:cubicBezTo>
                      <a:cubicBezTo>
                        <a:pt x="14058" y="891"/>
                        <a:pt x="14045" y="881"/>
                        <a:pt x="14036" y="872"/>
                      </a:cubicBezTo>
                      <a:cubicBezTo>
                        <a:pt x="14016" y="849"/>
                        <a:pt x="14013" y="817"/>
                        <a:pt x="14023" y="788"/>
                      </a:cubicBezTo>
                      <a:cubicBezTo>
                        <a:pt x="14036" y="733"/>
                        <a:pt x="14087" y="694"/>
                        <a:pt x="14142" y="682"/>
                      </a:cubicBezTo>
                      <a:cubicBezTo>
                        <a:pt x="14180" y="672"/>
                        <a:pt x="14212" y="685"/>
                        <a:pt x="14248" y="698"/>
                      </a:cubicBezTo>
                      <a:cubicBezTo>
                        <a:pt x="14258" y="701"/>
                        <a:pt x="14264" y="704"/>
                        <a:pt x="14274" y="707"/>
                      </a:cubicBezTo>
                      <a:cubicBezTo>
                        <a:pt x="14287" y="714"/>
                        <a:pt x="14300" y="717"/>
                        <a:pt x="14312" y="720"/>
                      </a:cubicBezTo>
                      <a:cubicBezTo>
                        <a:pt x="14357" y="737"/>
                        <a:pt x="14425" y="743"/>
                        <a:pt x="14467" y="717"/>
                      </a:cubicBezTo>
                      <a:cubicBezTo>
                        <a:pt x="14509" y="691"/>
                        <a:pt x="14515" y="627"/>
                        <a:pt x="14480" y="592"/>
                      </a:cubicBezTo>
                      <a:cubicBezTo>
                        <a:pt x="14473" y="585"/>
                        <a:pt x="14464" y="582"/>
                        <a:pt x="14457" y="579"/>
                      </a:cubicBezTo>
                      <a:cubicBezTo>
                        <a:pt x="14441" y="572"/>
                        <a:pt x="14428" y="569"/>
                        <a:pt x="14412" y="576"/>
                      </a:cubicBezTo>
                      <a:cubicBezTo>
                        <a:pt x="14387" y="582"/>
                        <a:pt x="14380" y="598"/>
                        <a:pt x="14367" y="617"/>
                      </a:cubicBezTo>
                      <a:cubicBezTo>
                        <a:pt x="14357" y="634"/>
                        <a:pt x="14341" y="637"/>
                        <a:pt x="14325" y="634"/>
                      </a:cubicBezTo>
                      <a:cubicBezTo>
                        <a:pt x="14312" y="627"/>
                        <a:pt x="14303" y="614"/>
                        <a:pt x="14300" y="601"/>
                      </a:cubicBezTo>
                      <a:cubicBezTo>
                        <a:pt x="14296" y="572"/>
                        <a:pt x="14316" y="543"/>
                        <a:pt x="14338" y="524"/>
                      </a:cubicBezTo>
                      <a:cubicBezTo>
                        <a:pt x="14357" y="505"/>
                        <a:pt x="14380" y="498"/>
                        <a:pt x="14406" y="508"/>
                      </a:cubicBezTo>
                      <a:cubicBezTo>
                        <a:pt x="14412" y="514"/>
                        <a:pt x="14422" y="518"/>
                        <a:pt x="14432" y="521"/>
                      </a:cubicBezTo>
                      <a:cubicBezTo>
                        <a:pt x="14441" y="527"/>
                        <a:pt x="14454" y="530"/>
                        <a:pt x="14467" y="527"/>
                      </a:cubicBezTo>
                      <a:cubicBezTo>
                        <a:pt x="14515" y="518"/>
                        <a:pt x="14538" y="457"/>
                        <a:pt x="14532" y="414"/>
                      </a:cubicBezTo>
                      <a:cubicBezTo>
                        <a:pt x="14528" y="366"/>
                        <a:pt x="14496" y="321"/>
                        <a:pt x="14457" y="295"/>
                      </a:cubicBezTo>
                      <a:cubicBezTo>
                        <a:pt x="14444" y="283"/>
                        <a:pt x="14428" y="276"/>
                        <a:pt x="14412" y="270"/>
                      </a:cubicBezTo>
                      <a:cubicBezTo>
                        <a:pt x="14380" y="253"/>
                        <a:pt x="14345" y="250"/>
                        <a:pt x="14309" y="263"/>
                      </a:cubicBezTo>
                      <a:cubicBezTo>
                        <a:pt x="14261" y="279"/>
                        <a:pt x="14225" y="328"/>
                        <a:pt x="14261" y="376"/>
                      </a:cubicBezTo>
                      <a:cubicBezTo>
                        <a:pt x="14264" y="385"/>
                        <a:pt x="14274" y="392"/>
                        <a:pt x="14280" y="398"/>
                      </a:cubicBezTo>
                      <a:cubicBezTo>
                        <a:pt x="14293" y="405"/>
                        <a:pt x="14300" y="408"/>
                        <a:pt x="14293" y="424"/>
                      </a:cubicBezTo>
                      <a:cubicBezTo>
                        <a:pt x="14284" y="453"/>
                        <a:pt x="14251" y="469"/>
                        <a:pt x="14222" y="476"/>
                      </a:cubicBezTo>
                      <a:cubicBezTo>
                        <a:pt x="14209" y="476"/>
                        <a:pt x="14193" y="476"/>
                        <a:pt x="14180" y="473"/>
                      </a:cubicBezTo>
                      <a:cubicBezTo>
                        <a:pt x="14152" y="463"/>
                        <a:pt x="14132" y="437"/>
                        <a:pt x="14129" y="402"/>
                      </a:cubicBezTo>
                      <a:cubicBezTo>
                        <a:pt x="14126" y="376"/>
                        <a:pt x="14132" y="353"/>
                        <a:pt x="14145" y="331"/>
                      </a:cubicBezTo>
                      <a:moveTo>
                        <a:pt x="13122" y="318"/>
                      </a:moveTo>
                      <a:lnTo>
                        <a:pt x="13122" y="318"/>
                      </a:lnTo>
                      <a:cubicBezTo>
                        <a:pt x="13222" y="257"/>
                        <a:pt x="13328" y="234"/>
                        <a:pt x="13444" y="250"/>
                      </a:cubicBezTo>
                      <a:cubicBezTo>
                        <a:pt x="13615" y="276"/>
                        <a:pt x="13776" y="347"/>
                        <a:pt x="13940" y="389"/>
                      </a:cubicBezTo>
                      <a:cubicBezTo>
                        <a:pt x="13969" y="395"/>
                        <a:pt x="13998" y="402"/>
                        <a:pt x="14029" y="408"/>
                      </a:cubicBezTo>
                      <a:cubicBezTo>
                        <a:pt x="14042" y="411"/>
                        <a:pt x="14058" y="414"/>
                        <a:pt x="14074" y="414"/>
                      </a:cubicBezTo>
                      <a:cubicBezTo>
                        <a:pt x="14077" y="414"/>
                        <a:pt x="14090" y="418"/>
                        <a:pt x="14100" y="418"/>
                      </a:cubicBezTo>
                      <a:cubicBezTo>
                        <a:pt x="14106" y="440"/>
                        <a:pt x="14119" y="463"/>
                        <a:pt x="14139" y="479"/>
                      </a:cubicBezTo>
                      <a:cubicBezTo>
                        <a:pt x="14068" y="479"/>
                        <a:pt x="14000" y="466"/>
                        <a:pt x="13930" y="457"/>
                      </a:cubicBezTo>
                      <a:cubicBezTo>
                        <a:pt x="13847" y="444"/>
                        <a:pt x="13766" y="414"/>
                        <a:pt x="13685" y="385"/>
                      </a:cubicBezTo>
                      <a:cubicBezTo>
                        <a:pt x="13618" y="360"/>
                        <a:pt x="13547" y="328"/>
                        <a:pt x="13476" y="308"/>
                      </a:cubicBezTo>
                      <a:cubicBezTo>
                        <a:pt x="13386" y="289"/>
                        <a:pt x="13286" y="295"/>
                        <a:pt x="13199" y="328"/>
                      </a:cubicBezTo>
                      <a:cubicBezTo>
                        <a:pt x="13112" y="357"/>
                        <a:pt x="13009" y="424"/>
                        <a:pt x="12971" y="514"/>
                      </a:cubicBezTo>
                      <a:cubicBezTo>
                        <a:pt x="12958" y="514"/>
                        <a:pt x="12942" y="521"/>
                        <a:pt x="12929" y="524"/>
                      </a:cubicBezTo>
                      <a:cubicBezTo>
                        <a:pt x="12971" y="440"/>
                        <a:pt x="13045" y="369"/>
                        <a:pt x="13122" y="318"/>
                      </a:cubicBezTo>
                      <a:moveTo>
                        <a:pt x="12214" y="328"/>
                      </a:moveTo>
                      <a:lnTo>
                        <a:pt x="12214" y="328"/>
                      </a:lnTo>
                      <a:cubicBezTo>
                        <a:pt x="12230" y="302"/>
                        <a:pt x="12255" y="292"/>
                        <a:pt x="12278" y="276"/>
                      </a:cubicBezTo>
                      <a:cubicBezTo>
                        <a:pt x="12304" y="257"/>
                        <a:pt x="12304" y="234"/>
                        <a:pt x="12307" y="205"/>
                      </a:cubicBezTo>
                      <a:cubicBezTo>
                        <a:pt x="12310" y="173"/>
                        <a:pt x="12333" y="144"/>
                        <a:pt x="12362" y="131"/>
                      </a:cubicBezTo>
                      <a:cubicBezTo>
                        <a:pt x="12391" y="118"/>
                        <a:pt x="12420" y="121"/>
                        <a:pt x="12449" y="128"/>
                      </a:cubicBezTo>
                      <a:cubicBezTo>
                        <a:pt x="12455" y="131"/>
                        <a:pt x="12462" y="128"/>
                        <a:pt x="12465" y="121"/>
                      </a:cubicBezTo>
                      <a:cubicBezTo>
                        <a:pt x="12478" y="86"/>
                        <a:pt x="12471" y="54"/>
                        <a:pt x="12510" y="35"/>
                      </a:cubicBezTo>
                      <a:cubicBezTo>
                        <a:pt x="12536" y="19"/>
                        <a:pt x="12568" y="25"/>
                        <a:pt x="12594" y="41"/>
                      </a:cubicBezTo>
                      <a:cubicBezTo>
                        <a:pt x="12648" y="70"/>
                        <a:pt x="12684" y="125"/>
                        <a:pt x="12706" y="180"/>
                      </a:cubicBezTo>
                      <a:cubicBezTo>
                        <a:pt x="12729" y="231"/>
                        <a:pt x="12755" y="279"/>
                        <a:pt x="12806" y="308"/>
                      </a:cubicBezTo>
                      <a:cubicBezTo>
                        <a:pt x="12845" y="331"/>
                        <a:pt x="12903" y="347"/>
                        <a:pt x="12935" y="308"/>
                      </a:cubicBezTo>
                      <a:cubicBezTo>
                        <a:pt x="12951" y="292"/>
                        <a:pt x="12955" y="266"/>
                        <a:pt x="12951" y="244"/>
                      </a:cubicBezTo>
                      <a:cubicBezTo>
                        <a:pt x="12948" y="228"/>
                        <a:pt x="12938" y="199"/>
                        <a:pt x="12919" y="196"/>
                      </a:cubicBezTo>
                      <a:cubicBezTo>
                        <a:pt x="12912" y="196"/>
                        <a:pt x="12909" y="199"/>
                        <a:pt x="12903" y="202"/>
                      </a:cubicBezTo>
                      <a:cubicBezTo>
                        <a:pt x="12893" y="209"/>
                        <a:pt x="12887" y="215"/>
                        <a:pt x="12874" y="221"/>
                      </a:cubicBezTo>
                      <a:cubicBezTo>
                        <a:pt x="12855" y="228"/>
                        <a:pt x="12829" y="231"/>
                        <a:pt x="12810" y="218"/>
                      </a:cubicBezTo>
                      <a:cubicBezTo>
                        <a:pt x="12780" y="196"/>
                        <a:pt x="12780" y="128"/>
                        <a:pt x="12816" y="109"/>
                      </a:cubicBezTo>
                      <a:cubicBezTo>
                        <a:pt x="12845" y="96"/>
                        <a:pt x="12887" y="109"/>
                        <a:pt x="12912" y="125"/>
                      </a:cubicBezTo>
                      <a:cubicBezTo>
                        <a:pt x="12929" y="134"/>
                        <a:pt x="12945" y="147"/>
                        <a:pt x="12958" y="164"/>
                      </a:cubicBezTo>
                      <a:cubicBezTo>
                        <a:pt x="12977" y="183"/>
                        <a:pt x="12983" y="212"/>
                        <a:pt x="12996" y="234"/>
                      </a:cubicBezTo>
                      <a:cubicBezTo>
                        <a:pt x="13009" y="260"/>
                        <a:pt x="13025" y="286"/>
                        <a:pt x="13051" y="302"/>
                      </a:cubicBezTo>
                      <a:cubicBezTo>
                        <a:pt x="13064" y="305"/>
                        <a:pt x="13074" y="308"/>
                        <a:pt x="13087" y="308"/>
                      </a:cubicBezTo>
                      <a:cubicBezTo>
                        <a:pt x="13028" y="350"/>
                        <a:pt x="12983" y="398"/>
                        <a:pt x="12945" y="453"/>
                      </a:cubicBezTo>
                      <a:cubicBezTo>
                        <a:pt x="12942" y="453"/>
                        <a:pt x="12942" y="453"/>
                        <a:pt x="12938" y="453"/>
                      </a:cubicBezTo>
                      <a:cubicBezTo>
                        <a:pt x="12883" y="469"/>
                        <a:pt x="12810" y="414"/>
                        <a:pt x="12774" y="379"/>
                      </a:cubicBezTo>
                      <a:cubicBezTo>
                        <a:pt x="12732" y="337"/>
                        <a:pt x="12703" y="283"/>
                        <a:pt x="12674" y="228"/>
                      </a:cubicBezTo>
                      <a:cubicBezTo>
                        <a:pt x="12645" y="167"/>
                        <a:pt x="12571" y="118"/>
                        <a:pt x="12520" y="180"/>
                      </a:cubicBezTo>
                      <a:cubicBezTo>
                        <a:pt x="12471" y="144"/>
                        <a:pt x="12381" y="151"/>
                        <a:pt x="12355" y="209"/>
                      </a:cubicBezTo>
                      <a:cubicBezTo>
                        <a:pt x="12352" y="215"/>
                        <a:pt x="12362" y="221"/>
                        <a:pt x="12365" y="215"/>
                      </a:cubicBezTo>
                      <a:cubicBezTo>
                        <a:pt x="12394" y="167"/>
                        <a:pt x="12474" y="164"/>
                        <a:pt x="12516" y="199"/>
                      </a:cubicBezTo>
                      <a:cubicBezTo>
                        <a:pt x="12520" y="205"/>
                        <a:pt x="12526" y="202"/>
                        <a:pt x="12533" y="199"/>
                      </a:cubicBezTo>
                      <a:cubicBezTo>
                        <a:pt x="12568" y="147"/>
                        <a:pt x="12623" y="180"/>
                        <a:pt x="12648" y="218"/>
                      </a:cubicBezTo>
                      <a:cubicBezTo>
                        <a:pt x="12661" y="241"/>
                        <a:pt x="12668" y="263"/>
                        <a:pt x="12678" y="283"/>
                      </a:cubicBezTo>
                      <a:cubicBezTo>
                        <a:pt x="12700" y="321"/>
                        <a:pt x="12726" y="357"/>
                        <a:pt x="12755" y="392"/>
                      </a:cubicBezTo>
                      <a:cubicBezTo>
                        <a:pt x="12790" y="431"/>
                        <a:pt x="12871" y="489"/>
                        <a:pt x="12932" y="476"/>
                      </a:cubicBezTo>
                      <a:cubicBezTo>
                        <a:pt x="12922" y="495"/>
                        <a:pt x="12912" y="511"/>
                        <a:pt x="12906" y="530"/>
                      </a:cubicBezTo>
                      <a:cubicBezTo>
                        <a:pt x="12903" y="537"/>
                        <a:pt x="12871" y="543"/>
                        <a:pt x="12864" y="546"/>
                      </a:cubicBezTo>
                      <a:cubicBezTo>
                        <a:pt x="12855" y="553"/>
                        <a:pt x="12845" y="559"/>
                        <a:pt x="12832" y="563"/>
                      </a:cubicBezTo>
                      <a:cubicBezTo>
                        <a:pt x="12758" y="534"/>
                        <a:pt x="12719" y="469"/>
                        <a:pt x="12687" y="398"/>
                      </a:cubicBezTo>
                      <a:cubicBezTo>
                        <a:pt x="12661" y="350"/>
                        <a:pt x="12635" y="295"/>
                        <a:pt x="12571" y="302"/>
                      </a:cubicBezTo>
                      <a:cubicBezTo>
                        <a:pt x="12568" y="302"/>
                        <a:pt x="12568" y="305"/>
                        <a:pt x="12571" y="308"/>
                      </a:cubicBezTo>
                      <a:cubicBezTo>
                        <a:pt x="12584" y="315"/>
                        <a:pt x="12600" y="318"/>
                        <a:pt x="12613" y="325"/>
                      </a:cubicBezTo>
                      <a:cubicBezTo>
                        <a:pt x="12635" y="341"/>
                        <a:pt x="12648" y="373"/>
                        <a:pt x="12658" y="395"/>
                      </a:cubicBezTo>
                      <a:cubicBezTo>
                        <a:pt x="12674" y="427"/>
                        <a:pt x="12687" y="457"/>
                        <a:pt x="12703" y="485"/>
                      </a:cubicBezTo>
                      <a:cubicBezTo>
                        <a:pt x="12729" y="524"/>
                        <a:pt x="12764" y="559"/>
                        <a:pt x="12806" y="579"/>
                      </a:cubicBezTo>
                      <a:cubicBezTo>
                        <a:pt x="12790" y="588"/>
                        <a:pt x="12774" y="601"/>
                        <a:pt x="12761" y="611"/>
                      </a:cubicBezTo>
                      <a:cubicBezTo>
                        <a:pt x="12716" y="646"/>
                        <a:pt x="12671" y="685"/>
                        <a:pt x="12642" y="733"/>
                      </a:cubicBezTo>
                      <a:cubicBezTo>
                        <a:pt x="12642" y="737"/>
                        <a:pt x="12632" y="750"/>
                        <a:pt x="12623" y="769"/>
                      </a:cubicBezTo>
                      <a:lnTo>
                        <a:pt x="12623" y="769"/>
                      </a:lnTo>
                      <a:cubicBezTo>
                        <a:pt x="12571" y="782"/>
                        <a:pt x="12523" y="794"/>
                        <a:pt x="12471" y="782"/>
                      </a:cubicBezTo>
                      <a:cubicBezTo>
                        <a:pt x="12430" y="772"/>
                        <a:pt x="12394" y="753"/>
                        <a:pt x="12355" y="737"/>
                      </a:cubicBezTo>
                      <a:cubicBezTo>
                        <a:pt x="12304" y="717"/>
                        <a:pt x="12252" y="698"/>
                        <a:pt x="12201" y="727"/>
                      </a:cubicBezTo>
                      <a:cubicBezTo>
                        <a:pt x="12198" y="730"/>
                        <a:pt x="12201" y="733"/>
                        <a:pt x="12204" y="733"/>
                      </a:cubicBezTo>
                      <a:cubicBezTo>
                        <a:pt x="12278" y="701"/>
                        <a:pt x="12358" y="762"/>
                        <a:pt x="12430" y="791"/>
                      </a:cubicBezTo>
                      <a:cubicBezTo>
                        <a:pt x="12491" y="817"/>
                        <a:pt x="12546" y="810"/>
                        <a:pt x="12610" y="794"/>
                      </a:cubicBezTo>
                      <a:cubicBezTo>
                        <a:pt x="12597" y="817"/>
                        <a:pt x="12587" y="839"/>
                        <a:pt x="12587" y="839"/>
                      </a:cubicBezTo>
                      <a:cubicBezTo>
                        <a:pt x="12526" y="856"/>
                        <a:pt x="12471" y="878"/>
                        <a:pt x="12413" y="907"/>
                      </a:cubicBezTo>
                      <a:cubicBezTo>
                        <a:pt x="12394" y="914"/>
                        <a:pt x="12378" y="923"/>
                        <a:pt x="12362" y="933"/>
                      </a:cubicBezTo>
                      <a:cubicBezTo>
                        <a:pt x="12371" y="923"/>
                        <a:pt x="12381" y="910"/>
                        <a:pt x="12384" y="894"/>
                      </a:cubicBezTo>
                      <a:cubicBezTo>
                        <a:pt x="12388" y="891"/>
                        <a:pt x="12388" y="888"/>
                        <a:pt x="12388" y="888"/>
                      </a:cubicBezTo>
                      <a:cubicBezTo>
                        <a:pt x="12397" y="839"/>
                        <a:pt x="12365" y="791"/>
                        <a:pt x="12323" y="766"/>
                      </a:cubicBezTo>
                      <a:cubicBezTo>
                        <a:pt x="12307" y="756"/>
                        <a:pt x="12285" y="750"/>
                        <a:pt x="12265" y="750"/>
                      </a:cubicBezTo>
                      <a:cubicBezTo>
                        <a:pt x="12239" y="750"/>
                        <a:pt x="12214" y="762"/>
                        <a:pt x="12204" y="788"/>
                      </a:cubicBezTo>
                      <a:cubicBezTo>
                        <a:pt x="12191" y="823"/>
                        <a:pt x="12233" y="878"/>
                        <a:pt x="12194" y="894"/>
                      </a:cubicBezTo>
                      <a:cubicBezTo>
                        <a:pt x="12185" y="898"/>
                        <a:pt x="12178" y="898"/>
                        <a:pt x="12169" y="898"/>
                      </a:cubicBezTo>
                      <a:cubicBezTo>
                        <a:pt x="12146" y="898"/>
                        <a:pt x="12123" y="888"/>
                        <a:pt x="12107" y="869"/>
                      </a:cubicBezTo>
                      <a:cubicBezTo>
                        <a:pt x="12085" y="846"/>
                        <a:pt x="12085" y="814"/>
                        <a:pt x="12094" y="785"/>
                      </a:cubicBezTo>
                      <a:cubicBezTo>
                        <a:pt x="12107" y="730"/>
                        <a:pt x="12159" y="691"/>
                        <a:pt x="12210" y="678"/>
                      </a:cubicBezTo>
                      <a:cubicBezTo>
                        <a:pt x="12220" y="678"/>
                        <a:pt x="12226" y="675"/>
                        <a:pt x="12236" y="675"/>
                      </a:cubicBezTo>
                      <a:cubicBezTo>
                        <a:pt x="12288" y="675"/>
                        <a:pt x="12330" y="704"/>
                        <a:pt x="12381" y="717"/>
                      </a:cubicBezTo>
                      <a:cubicBezTo>
                        <a:pt x="12404" y="727"/>
                        <a:pt x="12433" y="730"/>
                        <a:pt x="12462" y="730"/>
                      </a:cubicBezTo>
                      <a:cubicBezTo>
                        <a:pt x="12491" y="730"/>
                        <a:pt x="12516" y="727"/>
                        <a:pt x="12539" y="714"/>
                      </a:cubicBezTo>
                      <a:cubicBezTo>
                        <a:pt x="12581" y="688"/>
                        <a:pt x="12584" y="624"/>
                        <a:pt x="12552" y="592"/>
                      </a:cubicBezTo>
                      <a:cubicBezTo>
                        <a:pt x="12539" y="579"/>
                        <a:pt x="12523" y="572"/>
                        <a:pt x="12507" y="572"/>
                      </a:cubicBezTo>
                      <a:cubicBezTo>
                        <a:pt x="12500" y="572"/>
                        <a:pt x="12494" y="572"/>
                        <a:pt x="12491" y="576"/>
                      </a:cubicBezTo>
                      <a:cubicBezTo>
                        <a:pt x="12465" y="582"/>
                        <a:pt x="12458" y="598"/>
                        <a:pt x="12446" y="617"/>
                      </a:cubicBezTo>
                      <a:cubicBezTo>
                        <a:pt x="12439" y="630"/>
                        <a:pt x="12426" y="637"/>
                        <a:pt x="12417" y="637"/>
                      </a:cubicBezTo>
                      <a:cubicBezTo>
                        <a:pt x="12397" y="634"/>
                        <a:pt x="12375" y="617"/>
                        <a:pt x="12371" y="598"/>
                      </a:cubicBezTo>
                      <a:cubicBezTo>
                        <a:pt x="12365" y="569"/>
                        <a:pt x="12388" y="540"/>
                        <a:pt x="12407" y="521"/>
                      </a:cubicBezTo>
                      <a:cubicBezTo>
                        <a:pt x="12423" y="508"/>
                        <a:pt x="12436" y="501"/>
                        <a:pt x="12452" y="501"/>
                      </a:cubicBezTo>
                      <a:cubicBezTo>
                        <a:pt x="12458" y="501"/>
                        <a:pt x="12468" y="505"/>
                        <a:pt x="12478" y="508"/>
                      </a:cubicBezTo>
                      <a:cubicBezTo>
                        <a:pt x="12494" y="514"/>
                        <a:pt x="12513" y="524"/>
                        <a:pt x="12529" y="524"/>
                      </a:cubicBezTo>
                      <a:cubicBezTo>
                        <a:pt x="12533" y="524"/>
                        <a:pt x="12536" y="524"/>
                        <a:pt x="12539" y="524"/>
                      </a:cubicBezTo>
                      <a:cubicBezTo>
                        <a:pt x="12587" y="514"/>
                        <a:pt x="12607" y="453"/>
                        <a:pt x="12603" y="411"/>
                      </a:cubicBezTo>
                      <a:cubicBezTo>
                        <a:pt x="12597" y="363"/>
                        <a:pt x="12568" y="321"/>
                        <a:pt x="12529" y="292"/>
                      </a:cubicBezTo>
                      <a:cubicBezTo>
                        <a:pt x="12500" y="270"/>
                        <a:pt x="12468" y="257"/>
                        <a:pt x="12433" y="257"/>
                      </a:cubicBezTo>
                      <a:cubicBezTo>
                        <a:pt x="12417" y="257"/>
                        <a:pt x="12400" y="257"/>
                        <a:pt x="12388" y="263"/>
                      </a:cubicBezTo>
                      <a:cubicBezTo>
                        <a:pt x="12336" y="279"/>
                        <a:pt x="12304" y="328"/>
                        <a:pt x="12336" y="376"/>
                      </a:cubicBezTo>
                      <a:cubicBezTo>
                        <a:pt x="12342" y="385"/>
                        <a:pt x="12349" y="392"/>
                        <a:pt x="12358" y="398"/>
                      </a:cubicBezTo>
                      <a:cubicBezTo>
                        <a:pt x="12368" y="405"/>
                        <a:pt x="12375" y="408"/>
                        <a:pt x="12371" y="424"/>
                      </a:cubicBezTo>
                      <a:cubicBezTo>
                        <a:pt x="12362" y="453"/>
                        <a:pt x="12326" y="469"/>
                        <a:pt x="12298" y="476"/>
                      </a:cubicBezTo>
                      <a:cubicBezTo>
                        <a:pt x="12294" y="476"/>
                        <a:pt x="12288" y="476"/>
                        <a:pt x="12281" y="476"/>
                      </a:cubicBezTo>
                      <a:cubicBezTo>
                        <a:pt x="12275" y="476"/>
                        <a:pt x="12268" y="476"/>
                        <a:pt x="12259" y="473"/>
                      </a:cubicBezTo>
                      <a:cubicBezTo>
                        <a:pt x="12226" y="466"/>
                        <a:pt x="12201" y="437"/>
                        <a:pt x="12198" y="398"/>
                      </a:cubicBezTo>
                      <a:cubicBezTo>
                        <a:pt x="12194" y="373"/>
                        <a:pt x="12201" y="350"/>
                        <a:pt x="12214" y="328"/>
                      </a:cubicBezTo>
                      <a:moveTo>
                        <a:pt x="11199" y="318"/>
                      </a:moveTo>
                      <a:lnTo>
                        <a:pt x="11199" y="318"/>
                      </a:lnTo>
                      <a:cubicBezTo>
                        <a:pt x="11299" y="257"/>
                        <a:pt x="11405" y="234"/>
                        <a:pt x="11521" y="250"/>
                      </a:cubicBezTo>
                      <a:cubicBezTo>
                        <a:pt x="11692" y="276"/>
                        <a:pt x="11853" y="347"/>
                        <a:pt x="12017" y="389"/>
                      </a:cubicBezTo>
                      <a:cubicBezTo>
                        <a:pt x="12046" y="395"/>
                        <a:pt x="12075" y="402"/>
                        <a:pt x="12107" y="408"/>
                      </a:cubicBezTo>
                      <a:cubicBezTo>
                        <a:pt x="12120" y="411"/>
                        <a:pt x="12136" y="414"/>
                        <a:pt x="12153" y="414"/>
                      </a:cubicBezTo>
                      <a:cubicBezTo>
                        <a:pt x="12156" y="414"/>
                        <a:pt x="12165" y="418"/>
                        <a:pt x="12175" y="418"/>
                      </a:cubicBezTo>
                      <a:cubicBezTo>
                        <a:pt x="12182" y="440"/>
                        <a:pt x="12194" y="463"/>
                        <a:pt x="12217" y="479"/>
                      </a:cubicBezTo>
                      <a:cubicBezTo>
                        <a:pt x="12146" y="476"/>
                        <a:pt x="12078" y="466"/>
                        <a:pt x="12008" y="457"/>
                      </a:cubicBezTo>
                      <a:cubicBezTo>
                        <a:pt x="11924" y="444"/>
                        <a:pt x="11843" y="414"/>
                        <a:pt x="11763" y="385"/>
                      </a:cubicBezTo>
                      <a:cubicBezTo>
                        <a:pt x="11692" y="360"/>
                        <a:pt x="11624" y="328"/>
                        <a:pt x="11553" y="308"/>
                      </a:cubicBezTo>
                      <a:cubicBezTo>
                        <a:pt x="11463" y="289"/>
                        <a:pt x="11364" y="295"/>
                        <a:pt x="11276" y="328"/>
                      </a:cubicBezTo>
                      <a:cubicBezTo>
                        <a:pt x="11189" y="357"/>
                        <a:pt x="11087" y="424"/>
                        <a:pt x="11048" y="514"/>
                      </a:cubicBezTo>
                      <a:cubicBezTo>
                        <a:pt x="11035" y="514"/>
                        <a:pt x="11019" y="521"/>
                        <a:pt x="11006" y="524"/>
                      </a:cubicBezTo>
                      <a:cubicBezTo>
                        <a:pt x="11048" y="440"/>
                        <a:pt x="11122" y="369"/>
                        <a:pt x="11199" y="318"/>
                      </a:cubicBezTo>
                      <a:moveTo>
                        <a:pt x="10291" y="328"/>
                      </a:moveTo>
                      <a:lnTo>
                        <a:pt x="10291" y="328"/>
                      </a:lnTo>
                      <a:cubicBezTo>
                        <a:pt x="10307" y="302"/>
                        <a:pt x="10333" y="292"/>
                        <a:pt x="10355" y="276"/>
                      </a:cubicBezTo>
                      <a:cubicBezTo>
                        <a:pt x="10381" y="257"/>
                        <a:pt x="10381" y="234"/>
                        <a:pt x="10384" y="205"/>
                      </a:cubicBezTo>
                      <a:cubicBezTo>
                        <a:pt x="10387" y="173"/>
                        <a:pt x="10410" y="144"/>
                        <a:pt x="10439" y="131"/>
                      </a:cubicBezTo>
                      <a:cubicBezTo>
                        <a:pt x="10468" y="118"/>
                        <a:pt x="10497" y="121"/>
                        <a:pt x="10526" y="128"/>
                      </a:cubicBezTo>
                      <a:cubicBezTo>
                        <a:pt x="10532" y="131"/>
                        <a:pt x="10539" y="128"/>
                        <a:pt x="10542" y="121"/>
                      </a:cubicBezTo>
                      <a:cubicBezTo>
                        <a:pt x="10555" y="86"/>
                        <a:pt x="10549" y="54"/>
                        <a:pt x="10587" y="35"/>
                      </a:cubicBezTo>
                      <a:cubicBezTo>
                        <a:pt x="10613" y="19"/>
                        <a:pt x="10645" y="25"/>
                        <a:pt x="10671" y="41"/>
                      </a:cubicBezTo>
                      <a:cubicBezTo>
                        <a:pt x="10726" y="70"/>
                        <a:pt x="10761" y="125"/>
                        <a:pt x="10784" y="180"/>
                      </a:cubicBezTo>
                      <a:cubicBezTo>
                        <a:pt x="10806" y="231"/>
                        <a:pt x="10832" y="279"/>
                        <a:pt x="10884" y="308"/>
                      </a:cubicBezTo>
                      <a:cubicBezTo>
                        <a:pt x="10922" y="331"/>
                        <a:pt x="10980" y="347"/>
                        <a:pt x="11012" y="308"/>
                      </a:cubicBezTo>
                      <a:cubicBezTo>
                        <a:pt x="11028" y="292"/>
                        <a:pt x="11032" y="266"/>
                        <a:pt x="11028" y="244"/>
                      </a:cubicBezTo>
                      <a:cubicBezTo>
                        <a:pt x="11025" y="228"/>
                        <a:pt x="11016" y="199"/>
                        <a:pt x="10996" y="196"/>
                      </a:cubicBezTo>
                      <a:cubicBezTo>
                        <a:pt x="10990" y="196"/>
                        <a:pt x="10987" y="199"/>
                        <a:pt x="10980" y="202"/>
                      </a:cubicBezTo>
                      <a:cubicBezTo>
                        <a:pt x="10971" y="209"/>
                        <a:pt x="10964" y="215"/>
                        <a:pt x="10951" y="221"/>
                      </a:cubicBezTo>
                      <a:cubicBezTo>
                        <a:pt x="10932" y="228"/>
                        <a:pt x="10906" y="231"/>
                        <a:pt x="10887" y="218"/>
                      </a:cubicBezTo>
                      <a:cubicBezTo>
                        <a:pt x="10858" y="196"/>
                        <a:pt x="10858" y="128"/>
                        <a:pt x="10893" y="109"/>
                      </a:cubicBezTo>
                      <a:cubicBezTo>
                        <a:pt x="10922" y="96"/>
                        <a:pt x="10964" y="109"/>
                        <a:pt x="10990" y="125"/>
                      </a:cubicBezTo>
                      <a:cubicBezTo>
                        <a:pt x="11006" y="134"/>
                        <a:pt x="11022" y="147"/>
                        <a:pt x="11035" y="164"/>
                      </a:cubicBezTo>
                      <a:cubicBezTo>
                        <a:pt x="11054" y="183"/>
                        <a:pt x="11061" y="212"/>
                        <a:pt x="11074" y="234"/>
                      </a:cubicBezTo>
                      <a:cubicBezTo>
                        <a:pt x="11087" y="260"/>
                        <a:pt x="11103" y="286"/>
                        <a:pt x="11128" y="302"/>
                      </a:cubicBezTo>
                      <a:cubicBezTo>
                        <a:pt x="11141" y="305"/>
                        <a:pt x="11151" y="308"/>
                        <a:pt x="11164" y="308"/>
                      </a:cubicBezTo>
                      <a:cubicBezTo>
                        <a:pt x="11106" y="350"/>
                        <a:pt x="11057" y="398"/>
                        <a:pt x="11022" y="453"/>
                      </a:cubicBezTo>
                      <a:cubicBezTo>
                        <a:pt x="11019" y="453"/>
                        <a:pt x="11019" y="453"/>
                        <a:pt x="11016" y="453"/>
                      </a:cubicBezTo>
                      <a:cubicBezTo>
                        <a:pt x="10961" y="469"/>
                        <a:pt x="10887" y="414"/>
                        <a:pt x="10851" y="379"/>
                      </a:cubicBezTo>
                      <a:cubicBezTo>
                        <a:pt x="10809" y="337"/>
                        <a:pt x="10780" y="283"/>
                        <a:pt x="10752" y="228"/>
                      </a:cubicBezTo>
                      <a:cubicBezTo>
                        <a:pt x="10723" y="167"/>
                        <a:pt x="10648" y="118"/>
                        <a:pt x="10597" y="180"/>
                      </a:cubicBezTo>
                      <a:cubicBezTo>
                        <a:pt x="10549" y="144"/>
                        <a:pt x="10459" y="151"/>
                        <a:pt x="10433" y="209"/>
                      </a:cubicBezTo>
                      <a:cubicBezTo>
                        <a:pt x="10430" y="215"/>
                        <a:pt x="10439" y="221"/>
                        <a:pt x="10443" y="215"/>
                      </a:cubicBezTo>
                      <a:cubicBezTo>
                        <a:pt x="10471" y="167"/>
                        <a:pt x="10552" y="164"/>
                        <a:pt x="10594" y="199"/>
                      </a:cubicBezTo>
                      <a:cubicBezTo>
                        <a:pt x="10597" y="205"/>
                        <a:pt x="10603" y="202"/>
                        <a:pt x="10610" y="199"/>
                      </a:cubicBezTo>
                      <a:cubicBezTo>
                        <a:pt x="10645" y="147"/>
                        <a:pt x="10700" y="180"/>
                        <a:pt x="10726" y="218"/>
                      </a:cubicBezTo>
                      <a:cubicBezTo>
                        <a:pt x="10739" y="241"/>
                        <a:pt x="10745" y="263"/>
                        <a:pt x="10755" y="283"/>
                      </a:cubicBezTo>
                      <a:cubicBezTo>
                        <a:pt x="10777" y="321"/>
                        <a:pt x="10803" y="357"/>
                        <a:pt x="10832" y="392"/>
                      </a:cubicBezTo>
                      <a:cubicBezTo>
                        <a:pt x="10868" y="431"/>
                        <a:pt x="10948" y="489"/>
                        <a:pt x="11009" y="476"/>
                      </a:cubicBezTo>
                      <a:cubicBezTo>
                        <a:pt x="11000" y="495"/>
                        <a:pt x="10990" y="511"/>
                        <a:pt x="10984" y="530"/>
                      </a:cubicBezTo>
                      <a:cubicBezTo>
                        <a:pt x="10980" y="537"/>
                        <a:pt x="10948" y="543"/>
                        <a:pt x="10942" y="546"/>
                      </a:cubicBezTo>
                      <a:cubicBezTo>
                        <a:pt x="10932" y="553"/>
                        <a:pt x="10919" y="559"/>
                        <a:pt x="10909" y="563"/>
                      </a:cubicBezTo>
                      <a:cubicBezTo>
                        <a:pt x="10835" y="534"/>
                        <a:pt x="10797" y="469"/>
                        <a:pt x="10764" y="398"/>
                      </a:cubicBezTo>
                      <a:cubicBezTo>
                        <a:pt x="10739" y="350"/>
                        <a:pt x="10713" y="295"/>
                        <a:pt x="10648" y="302"/>
                      </a:cubicBezTo>
                      <a:cubicBezTo>
                        <a:pt x="10645" y="302"/>
                        <a:pt x="10645" y="305"/>
                        <a:pt x="10648" y="308"/>
                      </a:cubicBezTo>
                      <a:cubicBezTo>
                        <a:pt x="10661" y="315"/>
                        <a:pt x="10677" y="318"/>
                        <a:pt x="10690" y="325"/>
                      </a:cubicBezTo>
                      <a:cubicBezTo>
                        <a:pt x="10713" y="341"/>
                        <a:pt x="10726" y="373"/>
                        <a:pt x="10735" y="395"/>
                      </a:cubicBezTo>
                      <a:cubicBezTo>
                        <a:pt x="10752" y="427"/>
                        <a:pt x="10764" y="457"/>
                        <a:pt x="10780" y="485"/>
                      </a:cubicBezTo>
                      <a:cubicBezTo>
                        <a:pt x="10806" y="524"/>
                        <a:pt x="10842" y="559"/>
                        <a:pt x="10884" y="579"/>
                      </a:cubicBezTo>
                      <a:cubicBezTo>
                        <a:pt x="10868" y="588"/>
                        <a:pt x="10851" y="601"/>
                        <a:pt x="10839" y="611"/>
                      </a:cubicBezTo>
                      <a:cubicBezTo>
                        <a:pt x="10793" y="646"/>
                        <a:pt x="10748" y="685"/>
                        <a:pt x="10719" y="733"/>
                      </a:cubicBezTo>
                      <a:cubicBezTo>
                        <a:pt x="10719" y="737"/>
                        <a:pt x="10710" y="750"/>
                        <a:pt x="10700" y="769"/>
                      </a:cubicBezTo>
                      <a:lnTo>
                        <a:pt x="10700" y="769"/>
                      </a:lnTo>
                      <a:cubicBezTo>
                        <a:pt x="10648" y="782"/>
                        <a:pt x="10600" y="794"/>
                        <a:pt x="10549" y="782"/>
                      </a:cubicBezTo>
                      <a:cubicBezTo>
                        <a:pt x="10507" y="772"/>
                        <a:pt x="10471" y="753"/>
                        <a:pt x="10433" y="737"/>
                      </a:cubicBezTo>
                      <a:cubicBezTo>
                        <a:pt x="10381" y="717"/>
                        <a:pt x="10330" y="698"/>
                        <a:pt x="10278" y="727"/>
                      </a:cubicBezTo>
                      <a:cubicBezTo>
                        <a:pt x="10275" y="730"/>
                        <a:pt x="10278" y="733"/>
                        <a:pt x="10281" y="733"/>
                      </a:cubicBezTo>
                      <a:cubicBezTo>
                        <a:pt x="10355" y="701"/>
                        <a:pt x="10436" y="762"/>
                        <a:pt x="10507" y="791"/>
                      </a:cubicBezTo>
                      <a:cubicBezTo>
                        <a:pt x="10568" y="817"/>
                        <a:pt x="10623" y="810"/>
                        <a:pt x="10687" y="794"/>
                      </a:cubicBezTo>
                      <a:cubicBezTo>
                        <a:pt x="10674" y="817"/>
                        <a:pt x="10664" y="839"/>
                        <a:pt x="10664" y="839"/>
                      </a:cubicBezTo>
                      <a:cubicBezTo>
                        <a:pt x="10603" y="856"/>
                        <a:pt x="10549" y="878"/>
                        <a:pt x="10491" y="907"/>
                      </a:cubicBezTo>
                      <a:cubicBezTo>
                        <a:pt x="10471" y="914"/>
                        <a:pt x="10455" y="923"/>
                        <a:pt x="10439" y="933"/>
                      </a:cubicBezTo>
                      <a:cubicBezTo>
                        <a:pt x="10449" y="923"/>
                        <a:pt x="10459" y="910"/>
                        <a:pt x="10462" y="894"/>
                      </a:cubicBezTo>
                      <a:cubicBezTo>
                        <a:pt x="10465" y="891"/>
                        <a:pt x="10465" y="888"/>
                        <a:pt x="10465" y="888"/>
                      </a:cubicBezTo>
                      <a:cubicBezTo>
                        <a:pt x="10475" y="839"/>
                        <a:pt x="10443" y="791"/>
                        <a:pt x="10400" y="766"/>
                      </a:cubicBezTo>
                      <a:cubicBezTo>
                        <a:pt x="10384" y="756"/>
                        <a:pt x="10362" y="750"/>
                        <a:pt x="10343" y="750"/>
                      </a:cubicBezTo>
                      <a:cubicBezTo>
                        <a:pt x="10317" y="750"/>
                        <a:pt x="10291" y="762"/>
                        <a:pt x="10281" y="788"/>
                      </a:cubicBezTo>
                      <a:cubicBezTo>
                        <a:pt x="10268" y="823"/>
                        <a:pt x="10310" y="878"/>
                        <a:pt x="10272" y="894"/>
                      </a:cubicBezTo>
                      <a:cubicBezTo>
                        <a:pt x="10262" y="898"/>
                        <a:pt x="10255" y="898"/>
                        <a:pt x="10246" y="898"/>
                      </a:cubicBezTo>
                      <a:cubicBezTo>
                        <a:pt x="10223" y="898"/>
                        <a:pt x="10201" y="888"/>
                        <a:pt x="10185" y="869"/>
                      </a:cubicBezTo>
                      <a:cubicBezTo>
                        <a:pt x="10162" y="846"/>
                        <a:pt x="10162" y="814"/>
                        <a:pt x="10169" y="785"/>
                      </a:cubicBezTo>
                      <a:cubicBezTo>
                        <a:pt x="10185" y="730"/>
                        <a:pt x="10236" y="691"/>
                        <a:pt x="10288" y="678"/>
                      </a:cubicBezTo>
                      <a:cubicBezTo>
                        <a:pt x="10298" y="678"/>
                        <a:pt x="10304" y="675"/>
                        <a:pt x="10314" y="675"/>
                      </a:cubicBezTo>
                      <a:cubicBezTo>
                        <a:pt x="10365" y="675"/>
                        <a:pt x="10407" y="704"/>
                        <a:pt x="10459" y="717"/>
                      </a:cubicBezTo>
                      <a:cubicBezTo>
                        <a:pt x="10481" y="727"/>
                        <a:pt x="10510" y="730"/>
                        <a:pt x="10539" y="730"/>
                      </a:cubicBezTo>
                      <a:cubicBezTo>
                        <a:pt x="10568" y="730"/>
                        <a:pt x="10594" y="727"/>
                        <a:pt x="10616" y="714"/>
                      </a:cubicBezTo>
                      <a:cubicBezTo>
                        <a:pt x="10658" y="688"/>
                        <a:pt x="10661" y="624"/>
                        <a:pt x="10629" y="592"/>
                      </a:cubicBezTo>
                      <a:cubicBezTo>
                        <a:pt x="10616" y="579"/>
                        <a:pt x="10600" y="572"/>
                        <a:pt x="10584" y="572"/>
                      </a:cubicBezTo>
                      <a:cubicBezTo>
                        <a:pt x="10578" y="572"/>
                        <a:pt x="10571" y="572"/>
                        <a:pt x="10568" y="576"/>
                      </a:cubicBezTo>
                      <a:cubicBezTo>
                        <a:pt x="10542" y="582"/>
                        <a:pt x="10536" y="598"/>
                        <a:pt x="10523" y="617"/>
                      </a:cubicBezTo>
                      <a:cubicBezTo>
                        <a:pt x="10516" y="630"/>
                        <a:pt x="10503" y="637"/>
                        <a:pt x="10494" y="637"/>
                      </a:cubicBezTo>
                      <a:cubicBezTo>
                        <a:pt x="10475" y="634"/>
                        <a:pt x="10452" y="617"/>
                        <a:pt x="10449" y="598"/>
                      </a:cubicBezTo>
                      <a:cubicBezTo>
                        <a:pt x="10443" y="569"/>
                        <a:pt x="10465" y="540"/>
                        <a:pt x="10484" y="521"/>
                      </a:cubicBezTo>
                      <a:cubicBezTo>
                        <a:pt x="10500" y="508"/>
                        <a:pt x="10513" y="501"/>
                        <a:pt x="10529" y="501"/>
                      </a:cubicBezTo>
                      <a:cubicBezTo>
                        <a:pt x="10536" y="501"/>
                        <a:pt x="10545" y="505"/>
                        <a:pt x="10555" y="508"/>
                      </a:cubicBezTo>
                      <a:cubicBezTo>
                        <a:pt x="10571" y="514"/>
                        <a:pt x="10591" y="524"/>
                        <a:pt x="10607" y="524"/>
                      </a:cubicBezTo>
                      <a:cubicBezTo>
                        <a:pt x="10610" y="524"/>
                        <a:pt x="10613" y="524"/>
                        <a:pt x="10616" y="524"/>
                      </a:cubicBezTo>
                      <a:cubicBezTo>
                        <a:pt x="10664" y="514"/>
                        <a:pt x="10684" y="453"/>
                        <a:pt x="10681" y="411"/>
                      </a:cubicBezTo>
                      <a:cubicBezTo>
                        <a:pt x="10674" y="363"/>
                        <a:pt x="10645" y="321"/>
                        <a:pt x="10607" y="292"/>
                      </a:cubicBezTo>
                      <a:cubicBezTo>
                        <a:pt x="10578" y="270"/>
                        <a:pt x="10545" y="257"/>
                        <a:pt x="10510" y="257"/>
                      </a:cubicBezTo>
                      <a:cubicBezTo>
                        <a:pt x="10494" y="257"/>
                        <a:pt x="10478" y="257"/>
                        <a:pt x="10465" y="263"/>
                      </a:cubicBezTo>
                      <a:cubicBezTo>
                        <a:pt x="10413" y="279"/>
                        <a:pt x="10381" y="328"/>
                        <a:pt x="10413" y="376"/>
                      </a:cubicBezTo>
                      <a:cubicBezTo>
                        <a:pt x="10420" y="385"/>
                        <a:pt x="10426" y="392"/>
                        <a:pt x="10436" y="398"/>
                      </a:cubicBezTo>
                      <a:cubicBezTo>
                        <a:pt x="10446" y="405"/>
                        <a:pt x="10452" y="408"/>
                        <a:pt x="10449" y="424"/>
                      </a:cubicBezTo>
                      <a:cubicBezTo>
                        <a:pt x="10439" y="453"/>
                        <a:pt x="10404" y="469"/>
                        <a:pt x="10375" y="476"/>
                      </a:cubicBezTo>
                      <a:cubicBezTo>
                        <a:pt x="10371" y="476"/>
                        <a:pt x="10365" y="476"/>
                        <a:pt x="10359" y="476"/>
                      </a:cubicBezTo>
                      <a:cubicBezTo>
                        <a:pt x="10352" y="476"/>
                        <a:pt x="10346" y="476"/>
                        <a:pt x="10339" y="473"/>
                      </a:cubicBezTo>
                      <a:cubicBezTo>
                        <a:pt x="10304" y="466"/>
                        <a:pt x="10278" y="437"/>
                        <a:pt x="10275" y="398"/>
                      </a:cubicBezTo>
                      <a:cubicBezTo>
                        <a:pt x="10272" y="373"/>
                        <a:pt x="10278" y="350"/>
                        <a:pt x="10291" y="328"/>
                      </a:cubicBezTo>
                      <a:moveTo>
                        <a:pt x="9277" y="318"/>
                      </a:moveTo>
                      <a:lnTo>
                        <a:pt x="9277" y="318"/>
                      </a:lnTo>
                      <a:cubicBezTo>
                        <a:pt x="9376" y="257"/>
                        <a:pt x="9483" y="234"/>
                        <a:pt x="9598" y="250"/>
                      </a:cubicBezTo>
                      <a:cubicBezTo>
                        <a:pt x="9769" y="276"/>
                        <a:pt x="9927" y="347"/>
                        <a:pt x="10095" y="389"/>
                      </a:cubicBezTo>
                      <a:cubicBezTo>
                        <a:pt x="10123" y="395"/>
                        <a:pt x="10152" y="402"/>
                        <a:pt x="10185" y="408"/>
                      </a:cubicBezTo>
                      <a:cubicBezTo>
                        <a:pt x="10198" y="411"/>
                        <a:pt x="10214" y="414"/>
                        <a:pt x="10230" y="414"/>
                      </a:cubicBezTo>
                      <a:cubicBezTo>
                        <a:pt x="10233" y="414"/>
                        <a:pt x="10243" y="418"/>
                        <a:pt x="10252" y="418"/>
                      </a:cubicBezTo>
                      <a:cubicBezTo>
                        <a:pt x="10259" y="440"/>
                        <a:pt x="10272" y="463"/>
                        <a:pt x="10294" y="479"/>
                      </a:cubicBezTo>
                      <a:cubicBezTo>
                        <a:pt x="10223" y="476"/>
                        <a:pt x="10156" y="466"/>
                        <a:pt x="10085" y="457"/>
                      </a:cubicBezTo>
                      <a:cubicBezTo>
                        <a:pt x="10001" y="444"/>
                        <a:pt x="9921" y="414"/>
                        <a:pt x="9840" y="385"/>
                      </a:cubicBezTo>
                      <a:cubicBezTo>
                        <a:pt x="9769" y="360"/>
                        <a:pt x="9702" y="328"/>
                        <a:pt x="9631" y="308"/>
                      </a:cubicBezTo>
                      <a:cubicBezTo>
                        <a:pt x="9541" y="289"/>
                        <a:pt x="9441" y="295"/>
                        <a:pt x="9354" y="328"/>
                      </a:cubicBezTo>
                      <a:cubicBezTo>
                        <a:pt x="9264" y="357"/>
                        <a:pt x="9164" y="424"/>
                        <a:pt x="9125" y="514"/>
                      </a:cubicBezTo>
                      <a:cubicBezTo>
                        <a:pt x="9109" y="514"/>
                        <a:pt x="9096" y="521"/>
                        <a:pt x="9083" y="524"/>
                      </a:cubicBezTo>
                      <a:cubicBezTo>
                        <a:pt x="9125" y="440"/>
                        <a:pt x="9199" y="369"/>
                        <a:pt x="9277" y="318"/>
                      </a:cubicBezTo>
                      <a:moveTo>
                        <a:pt x="8368" y="328"/>
                      </a:moveTo>
                      <a:lnTo>
                        <a:pt x="8368" y="328"/>
                      </a:lnTo>
                      <a:cubicBezTo>
                        <a:pt x="8384" y="302"/>
                        <a:pt x="8410" y="292"/>
                        <a:pt x="8433" y="276"/>
                      </a:cubicBezTo>
                      <a:cubicBezTo>
                        <a:pt x="8455" y="257"/>
                        <a:pt x="8459" y="234"/>
                        <a:pt x="8462" y="205"/>
                      </a:cubicBezTo>
                      <a:cubicBezTo>
                        <a:pt x="8465" y="173"/>
                        <a:pt x="8488" y="144"/>
                        <a:pt x="8516" y="131"/>
                      </a:cubicBezTo>
                      <a:cubicBezTo>
                        <a:pt x="8545" y="118"/>
                        <a:pt x="8574" y="121"/>
                        <a:pt x="8604" y="128"/>
                      </a:cubicBezTo>
                      <a:cubicBezTo>
                        <a:pt x="8610" y="131"/>
                        <a:pt x="8616" y="128"/>
                        <a:pt x="8620" y="121"/>
                      </a:cubicBezTo>
                      <a:cubicBezTo>
                        <a:pt x="8632" y="86"/>
                        <a:pt x="8626" y="54"/>
                        <a:pt x="8665" y="35"/>
                      </a:cubicBezTo>
                      <a:cubicBezTo>
                        <a:pt x="8690" y="19"/>
                        <a:pt x="8723" y="25"/>
                        <a:pt x="8748" y="41"/>
                      </a:cubicBezTo>
                      <a:cubicBezTo>
                        <a:pt x="8803" y="70"/>
                        <a:pt x="8839" y="125"/>
                        <a:pt x="8861" y="180"/>
                      </a:cubicBezTo>
                      <a:cubicBezTo>
                        <a:pt x="8884" y="231"/>
                        <a:pt x="8909" y="279"/>
                        <a:pt x="8961" y="308"/>
                      </a:cubicBezTo>
                      <a:cubicBezTo>
                        <a:pt x="9000" y="331"/>
                        <a:pt x="9057" y="347"/>
                        <a:pt x="9090" y="308"/>
                      </a:cubicBezTo>
                      <a:cubicBezTo>
                        <a:pt x="9106" y="292"/>
                        <a:pt x="9109" y="266"/>
                        <a:pt x="9106" y="244"/>
                      </a:cubicBezTo>
                      <a:cubicBezTo>
                        <a:pt x="9103" y="228"/>
                        <a:pt x="9093" y="199"/>
                        <a:pt x="9073" y="196"/>
                      </a:cubicBezTo>
                      <a:cubicBezTo>
                        <a:pt x="9067" y="196"/>
                        <a:pt x="9064" y="199"/>
                        <a:pt x="9057" y="202"/>
                      </a:cubicBezTo>
                      <a:cubicBezTo>
                        <a:pt x="9048" y="209"/>
                        <a:pt x="9041" y="215"/>
                        <a:pt x="9029" y="221"/>
                      </a:cubicBezTo>
                      <a:cubicBezTo>
                        <a:pt x="9009" y="228"/>
                        <a:pt x="8984" y="231"/>
                        <a:pt x="8964" y="218"/>
                      </a:cubicBezTo>
                      <a:cubicBezTo>
                        <a:pt x="8935" y="196"/>
                        <a:pt x="8935" y="128"/>
                        <a:pt x="8971" y="109"/>
                      </a:cubicBezTo>
                      <a:cubicBezTo>
                        <a:pt x="9000" y="96"/>
                        <a:pt x="9038" y="109"/>
                        <a:pt x="9067" y="125"/>
                      </a:cubicBezTo>
                      <a:cubicBezTo>
                        <a:pt x="9083" y="134"/>
                        <a:pt x="9099" y="147"/>
                        <a:pt x="9112" y="164"/>
                      </a:cubicBezTo>
                      <a:cubicBezTo>
                        <a:pt x="9132" y="183"/>
                        <a:pt x="9138" y="212"/>
                        <a:pt x="9151" y="234"/>
                      </a:cubicBezTo>
                      <a:cubicBezTo>
                        <a:pt x="9164" y="260"/>
                        <a:pt x="9180" y="286"/>
                        <a:pt x="9206" y="302"/>
                      </a:cubicBezTo>
                      <a:cubicBezTo>
                        <a:pt x="9218" y="305"/>
                        <a:pt x="9228" y="308"/>
                        <a:pt x="9241" y="308"/>
                      </a:cubicBezTo>
                      <a:cubicBezTo>
                        <a:pt x="9183" y="350"/>
                        <a:pt x="9135" y="398"/>
                        <a:pt x="9099" y="453"/>
                      </a:cubicBezTo>
                      <a:cubicBezTo>
                        <a:pt x="9096" y="453"/>
                        <a:pt x="9096" y="453"/>
                        <a:pt x="9090" y="453"/>
                      </a:cubicBezTo>
                      <a:cubicBezTo>
                        <a:pt x="9038" y="469"/>
                        <a:pt x="8964" y="414"/>
                        <a:pt x="8929" y="379"/>
                      </a:cubicBezTo>
                      <a:cubicBezTo>
                        <a:pt x="8887" y="337"/>
                        <a:pt x="8858" y="283"/>
                        <a:pt x="8829" y="228"/>
                      </a:cubicBezTo>
                      <a:cubicBezTo>
                        <a:pt x="8800" y="167"/>
                        <a:pt x="8726" y="118"/>
                        <a:pt x="8674" y="180"/>
                      </a:cubicBezTo>
                      <a:cubicBezTo>
                        <a:pt x="8626" y="144"/>
                        <a:pt x="8536" y="151"/>
                        <a:pt x="8510" y="209"/>
                      </a:cubicBezTo>
                      <a:cubicBezTo>
                        <a:pt x="8507" y="215"/>
                        <a:pt x="8516" y="221"/>
                        <a:pt x="8520" y="215"/>
                      </a:cubicBezTo>
                      <a:cubicBezTo>
                        <a:pt x="8549" y="167"/>
                        <a:pt x="8629" y="164"/>
                        <a:pt x="8671" y="199"/>
                      </a:cubicBezTo>
                      <a:cubicBezTo>
                        <a:pt x="8674" y="205"/>
                        <a:pt x="8681" y="202"/>
                        <a:pt x="8687" y="199"/>
                      </a:cubicBezTo>
                      <a:cubicBezTo>
                        <a:pt x="8723" y="147"/>
                        <a:pt x="8777" y="180"/>
                        <a:pt x="8803" y="218"/>
                      </a:cubicBezTo>
                      <a:cubicBezTo>
                        <a:pt x="8816" y="241"/>
                        <a:pt x="8822" y="263"/>
                        <a:pt x="8832" y="283"/>
                      </a:cubicBezTo>
                      <a:cubicBezTo>
                        <a:pt x="8855" y="321"/>
                        <a:pt x="8880" y="357"/>
                        <a:pt x="8909" y="392"/>
                      </a:cubicBezTo>
                      <a:cubicBezTo>
                        <a:pt x="8945" y="431"/>
                        <a:pt x="9025" y="489"/>
                        <a:pt x="9086" y="476"/>
                      </a:cubicBezTo>
                      <a:cubicBezTo>
                        <a:pt x="9077" y="495"/>
                        <a:pt x="9067" y="511"/>
                        <a:pt x="9061" y="530"/>
                      </a:cubicBezTo>
                      <a:cubicBezTo>
                        <a:pt x="9057" y="537"/>
                        <a:pt x="9025" y="543"/>
                        <a:pt x="9019" y="546"/>
                      </a:cubicBezTo>
                      <a:cubicBezTo>
                        <a:pt x="9009" y="553"/>
                        <a:pt x="8996" y="559"/>
                        <a:pt x="8987" y="563"/>
                      </a:cubicBezTo>
                      <a:cubicBezTo>
                        <a:pt x="8913" y="534"/>
                        <a:pt x="8874" y="469"/>
                        <a:pt x="8839" y="398"/>
                      </a:cubicBezTo>
                      <a:cubicBezTo>
                        <a:pt x="8816" y="350"/>
                        <a:pt x="8790" y="295"/>
                        <a:pt x="8726" y="302"/>
                      </a:cubicBezTo>
                      <a:cubicBezTo>
                        <a:pt x="8723" y="302"/>
                        <a:pt x="8723" y="305"/>
                        <a:pt x="8723" y="308"/>
                      </a:cubicBezTo>
                      <a:cubicBezTo>
                        <a:pt x="8739" y="315"/>
                        <a:pt x="8752" y="318"/>
                        <a:pt x="8768" y="325"/>
                      </a:cubicBezTo>
                      <a:cubicBezTo>
                        <a:pt x="8790" y="341"/>
                        <a:pt x="8803" y="373"/>
                        <a:pt x="8813" y="395"/>
                      </a:cubicBezTo>
                      <a:cubicBezTo>
                        <a:pt x="8829" y="427"/>
                        <a:pt x="8842" y="457"/>
                        <a:pt x="8858" y="485"/>
                      </a:cubicBezTo>
                      <a:cubicBezTo>
                        <a:pt x="8884" y="524"/>
                        <a:pt x="8919" y="559"/>
                        <a:pt x="8961" y="579"/>
                      </a:cubicBezTo>
                      <a:cubicBezTo>
                        <a:pt x="8945" y="588"/>
                        <a:pt x="8929" y="601"/>
                        <a:pt x="8916" y="611"/>
                      </a:cubicBezTo>
                      <a:cubicBezTo>
                        <a:pt x="8871" y="646"/>
                        <a:pt x="8826" y="685"/>
                        <a:pt x="8797" y="733"/>
                      </a:cubicBezTo>
                      <a:cubicBezTo>
                        <a:pt x="8797" y="737"/>
                        <a:pt x="8787" y="750"/>
                        <a:pt x="8777" y="769"/>
                      </a:cubicBezTo>
                      <a:lnTo>
                        <a:pt x="8777" y="769"/>
                      </a:lnTo>
                      <a:cubicBezTo>
                        <a:pt x="8726" y="782"/>
                        <a:pt x="8677" y="794"/>
                        <a:pt x="8626" y="782"/>
                      </a:cubicBezTo>
                      <a:cubicBezTo>
                        <a:pt x="8584" y="772"/>
                        <a:pt x="8549" y="753"/>
                        <a:pt x="8510" y="737"/>
                      </a:cubicBezTo>
                      <a:cubicBezTo>
                        <a:pt x="8459" y="717"/>
                        <a:pt x="8407" y="698"/>
                        <a:pt x="8356" y="727"/>
                      </a:cubicBezTo>
                      <a:cubicBezTo>
                        <a:pt x="8352" y="730"/>
                        <a:pt x="8356" y="733"/>
                        <a:pt x="8359" y="733"/>
                      </a:cubicBezTo>
                      <a:cubicBezTo>
                        <a:pt x="8433" y="701"/>
                        <a:pt x="8513" y="762"/>
                        <a:pt x="8584" y="791"/>
                      </a:cubicBezTo>
                      <a:cubicBezTo>
                        <a:pt x="8645" y="817"/>
                        <a:pt x="8700" y="810"/>
                        <a:pt x="8764" y="794"/>
                      </a:cubicBezTo>
                      <a:cubicBezTo>
                        <a:pt x="8752" y="817"/>
                        <a:pt x="8742" y="839"/>
                        <a:pt x="8742" y="839"/>
                      </a:cubicBezTo>
                      <a:cubicBezTo>
                        <a:pt x="8681" y="856"/>
                        <a:pt x="8626" y="878"/>
                        <a:pt x="8568" y="907"/>
                      </a:cubicBezTo>
                      <a:cubicBezTo>
                        <a:pt x="8549" y="914"/>
                        <a:pt x="8532" y="923"/>
                        <a:pt x="8516" y="933"/>
                      </a:cubicBezTo>
                      <a:cubicBezTo>
                        <a:pt x="8526" y="923"/>
                        <a:pt x="8536" y="910"/>
                        <a:pt x="8539" y="894"/>
                      </a:cubicBezTo>
                      <a:cubicBezTo>
                        <a:pt x="8542" y="891"/>
                        <a:pt x="8542" y="888"/>
                        <a:pt x="8542" y="888"/>
                      </a:cubicBezTo>
                      <a:cubicBezTo>
                        <a:pt x="8552" y="839"/>
                        <a:pt x="8520" y="791"/>
                        <a:pt x="8478" y="766"/>
                      </a:cubicBezTo>
                      <a:cubicBezTo>
                        <a:pt x="8462" y="756"/>
                        <a:pt x="8439" y="750"/>
                        <a:pt x="8420" y="750"/>
                      </a:cubicBezTo>
                      <a:cubicBezTo>
                        <a:pt x="8394" y="750"/>
                        <a:pt x="8368" y="762"/>
                        <a:pt x="8359" y="788"/>
                      </a:cubicBezTo>
                      <a:cubicBezTo>
                        <a:pt x="8346" y="823"/>
                        <a:pt x="8388" y="878"/>
                        <a:pt x="8346" y="894"/>
                      </a:cubicBezTo>
                      <a:cubicBezTo>
                        <a:pt x="8339" y="898"/>
                        <a:pt x="8333" y="898"/>
                        <a:pt x="8323" y="898"/>
                      </a:cubicBezTo>
                      <a:cubicBezTo>
                        <a:pt x="8301" y="898"/>
                        <a:pt x="8278" y="888"/>
                        <a:pt x="8262" y="869"/>
                      </a:cubicBezTo>
                      <a:cubicBezTo>
                        <a:pt x="8240" y="846"/>
                        <a:pt x="8240" y="814"/>
                        <a:pt x="8246" y="785"/>
                      </a:cubicBezTo>
                      <a:cubicBezTo>
                        <a:pt x="8262" y="730"/>
                        <a:pt x="8314" y="691"/>
                        <a:pt x="8365" y="678"/>
                      </a:cubicBezTo>
                      <a:cubicBezTo>
                        <a:pt x="8375" y="678"/>
                        <a:pt x="8381" y="675"/>
                        <a:pt x="8391" y="675"/>
                      </a:cubicBezTo>
                      <a:cubicBezTo>
                        <a:pt x="8442" y="675"/>
                        <a:pt x="8484" y="704"/>
                        <a:pt x="8536" y="717"/>
                      </a:cubicBezTo>
                      <a:cubicBezTo>
                        <a:pt x="8558" y="727"/>
                        <a:pt x="8587" y="730"/>
                        <a:pt x="8616" y="730"/>
                      </a:cubicBezTo>
                      <a:cubicBezTo>
                        <a:pt x="8645" y="730"/>
                        <a:pt x="8671" y="727"/>
                        <a:pt x="8694" y="714"/>
                      </a:cubicBezTo>
                      <a:cubicBezTo>
                        <a:pt x="8736" y="688"/>
                        <a:pt x="8739" y="624"/>
                        <a:pt x="8706" y="592"/>
                      </a:cubicBezTo>
                      <a:cubicBezTo>
                        <a:pt x="8694" y="579"/>
                        <a:pt x="8677" y="572"/>
                        <a:pt x="8661" y="572"/>
                      </a:cubicBezTo>
                      <a:cubicBezTo>
                        <a:pt x="8655" y="572"/>
                        <a:pt x="8648" y="572"/>
                        <a:pt x="8645" y="576"/>
                      </a:cubicBezTo>
                      <a:cubicBezTo>
                        <a:pt x="8620" y="582"/>
                        <a:pt x="8610" y="598"/>
                        <a:pt x="8600" y="617"/>
                      </a:cubicBezTo>
                      <a:cubicBezTo>
                        <a:pt x="8594" y="630"/>
                        <a:pt x="8581" y="637"/>
                        <a:pt x="8571" y="637"/>
                      </a:cubicBezTo>
                      <a:cubicBezTo>
                        <a:pt x="8552" y="634"/>
                        <a:pt x="8529" y="617"/>
                        <a:pt x="8526" y="598"/>
                      </a:cubicBezTo>
                      <a:cubicBezTo>
                        <a:pt x="8520" y="569"/>
                        <a:pt x="8542" y="540"/>
                        <a:pt x="8561" y="521"/>
                      </a:cubicBezTo>
                      <a:cubicBezTo>
                        <a:pt x="8578" y="508"/>
                        <a:pt x="8591" y="501"/>
                        <a:pt x="8607" y="501"/>
                      </a:cubicBezTo>
                      <a:cubicBezTo>
                        <a:pt x="8613" y="501"/>
                        <a:pt x="8623" y="505"/>
                        <a:pt x="8632" y="508"/>
                      </a:cubicBezTo>
                      <a:cubicBezTo>
                        <a:pt x="8648" y="514"/>
                        <a:pt x="8668" y="524"/>
                        <a:pt x="8684" y="524"/>
                      </a:cubicBezTo>
                      <a:cubicBezTo>
                        <a:pt x="8687" y="524"/>
                        <a:pt x="8690" y="524"/>
                        <a:pt x="8694" y="524"/>
                      </a:cubicBezTo>
                      <a:cubicBezTo>
                        <a:pt x="8742" y="514"/>
                        <a:pt x="8761" y="453"/>
                        <a:pt x="8758" y="411"/>
                      </a:cubicBezTo>
                      <a:cubicBezTo>
                        <a:pt x="8752" y="363"/>
                        <a:pt x="8723" y="321"/>
                        <a:pt x="8684" y="292"/>
                      </a:cubicBezTo>
                      <a:cubicBezTo>
                        <a:pt x="8655" y="270"/>
                        <a:pt x="8623" y="257"/>
                        <a:pt x="8587" y="257"/>
                      </a:cubicBezTo>
                      <a:cubicBezTo>
                        <a:pt x="8571" y="257"/>
                        <a:pt x="8555" y="257"/>
                        <a:pt x="8542" y="263"/>
                      </a:cubicBezTo>
                      <a:cubicBezTo>
                        <a:pt x="8491" y="279"/>
                        <a:pt x="8459" y="328"/>
                        <a:pt x="8491" y="376"/>
                      </a:cubicBezTo>
                      <a:cubicBezTo>
                        <a:pt x="8497" y="385"/>
                        <a:pt x="8504" y="392"/>
                        <a:pt x="8513" y="398"/>
                      </a:cubicBezTo>
                      <a:cubicBezTo>
                        <a:pt x="8523" y="405"/>
                        <a:pt x="8529" y="408"/>
                        <a:pt x="8526" y="424"/>
                      </a:cubicBezTo>
                      <a:cubicBezTo>
                        <a:pt x="8516" y="453"/>
                        <a:pt x="8481" y="469"/>
                        <a:pt x="8452" y="476"/>
                      </a:cubicBezTo>
                      <a:cubicBezTo>
                        <a:pt x="8449" y="476"/>
                        <a:pt x="8442" y="476"/>
                        <a:pt x="8436" y="476"/>
                      </a:cubicBezTo>
                      <a:cubicBezTo>
                        <a:pt x="8420" y="476"/>
                        <a:pt x="8404" y="473"/>
                        <a:pt x="8391" y="463"/>
                      </a:cubicBezTo>
                      <a:cubicBezTo>
                        <a:pt x="8372" y="450"/>
                        <a:pt x="8356" y="427"/>
                        <a:pt x="8352" y="398"/>
                      </a:cubicBezTo>
                      <a:cubicBezTo>
                        <a:pt x="8349" y="373"/>
                        <a:pt x="8356" y="350"/>
                        <a:pt x="8368" y="328"/>
                      </a:cubicBezTo>
                      <a:moveTo>
                        <a:pt x="7354" y="318"/>
                      </a:moveTo>
                      <a:lnTo>
                        <a:pt x="7354" y="318"/>
                      </a:lnTo>
                      <a:cubicBezTo>
                        <a:pt x="7454" y="257"/>
                        <a:pt x="7560" y="234"/>
                        <a:pt x="7676" y="250"/>
                      </a:cubicBezTo>
                      <a:cubicBezTo>
                        <a:pt x="7847" y="276"/>
                        <a:pt x="8004" y="347"/>
                        <a:pt x="8172" y="389"/>
                      </a:cubicBezTo>
                      <a:cubicBezTo>
                        <a:pt x="8201" y="395"/>
                        <a:pt x="8230" y="402"/>
                        <a:pt x="8262" y="408"/>
                      </a:cubicBezTo>
                      <a:cubicBezTo>
                        <a:pt x="8275" y="411"/>
                        <a:pt x="8291" y="414"/>
                        <a:pt x="8307" y="414"/>
                      </a:cubicBezTo>
                      <a:cubicBezTo>
                        <a:pt x="8310" y="414"/>
                        <a:pt x="8320" y="418"/>
                        <a:pt x="8330" y="418"/>
                      </a:cubicBezTo>
                      <a:cubicBezTo>
                        <a:pt x="8336" y="440"/>
                        <a:pt x="8349" y="463"/>
                        <a:pt x="8372" y="479"/>
                      </a:cubicBezTo>
                      <a:cubicBezTo>
                        <a:pt x="8301" y="476"/>
                        <a:pt x="8233" y="466"/>
                        <a:pt x="8162" y="457"/>
                      </a:cubicBezTo>
                      <a:cubicBezTo>
                        <a:pt x="8079" y="444"/>
                        <a:pt x="7998" y="414"/>
                        <a:pt x="7917" y="385"/>
                      </a:cubicBezTo>
                      <a:cubicBezTo>
                        <a:pt x="7847" y="360"/>
                        <a:pt x="7779" y="328"/>
                        <a:pt x="7708" y="308"/>
                      </a:cubicBezTo>
                      <a:cubicBezTo>
                        <a:pt x="7618" y="289"/>
                        <a:pt x="7518" y="295"/>
                        <a:pt x="7431" y="328"/>
                      </a:cubicBezTo>
                      <a:cubicBezTo>
                        <a:pt x="7341" y="357"/>
                        <a:pt x="7241" y="424"/>
                        <a:pt x="7202" y="514"/>
                      </a:cubicBezTo>
                      <a:cubicBezTo>
                        <a:pt x="7186" y="514"/>
                        <a:pt x="7174" y="521"/>
                        <a:pt x="7161" y="524"/>
                      </a:cubicBezTo>
                      <a:cubicBezTo>
                        <a:pt x="7202" y="440"/>
                        <a:pt x="7273" y="369"/>
                        <a:pt x="7354" y="318"/>
                      </a:cubicBezTo>
                      <a:moveTo>
                        <a:pt x="6446" y="328"/>
                      </a:moveTo>
                      <a:lnTo>
                        <a:pt x="6446" y="328"/>
                      </a:lnTo>
                      <a:cubicBezTo>
                        <a:pt x="6462" y="302"/>
                        <a:pt x="6488" y="292"/>
                        <a:pt x="6510" y="276"/>
                      </a:cubicBezTo>
                      <a:cubicBezTo>
                        <a:pt x="6533" y="257"/>
                        <a:pt x="6536" y="234"/>
                        <a:pt x="6539" y="205"/>
                      </a:cubicBezTo>
                      <a:cubicBezTo>
                        <a:pt x="6542" y="173"/>
                        <a:pt x="6565" y="144"/>
                        <a:pt x="6594" y="131"/>
                      </a:cubicBezTo>
                      <a:cubicBezTo>
                        <a:pt x="6623" y="118"/>
                        <a:pt x="6652" y="121"/>
                        <a:pt x="6681" y="128"/>
                      </a:cubicBezTo>
                      <a:cubicBezTo>
                        <a:pt x="6687" y="131"/>
                        <a:pt x="6694" y="128"/>
                        <a:pt x="6697" y="121"/>
                      </a:cubicBezTo>
                      <a:cubicBezTo>
                        <a:pt x="6710" y="86"/>
                        <a:pt x="6703" y="54"/>
                        <a:pt x="6742" y="35"/>
                      </a:cubicBezTo>
                      <a:cubicBezTo>
                        <a:pt x="6768" y="19"/>
                        <a:pt x="6800" y="25"/>
                        <a:pt x="6826" y="41"/>
                      </a:cubicBezTo>
                      <a:cubicBezTo>
                        <a:pt x="6881" y="70"/>
                        <a:pt x="6916" y="125"/>
                        <a:pt x="6938" y="180"/>
                      </a:cubicBezTo>
                      <a:cubicBezTo>
                        <a:pt x="6961" y="231"/>
                        <a:pt x="6987" y="279"/>
                        <a:pt x="7038" y="308"/>
                      </a:cubicBezTo>
                      <a:cubicBezTo>
                        <a:pt x="7077" y="331"/>
                        <a:pt x="7135" y="347"/>
                        <a:pt x="7167" y="308"/>
                      </a:cubicBezTo>
                      <a:cubicBezTo>
                        <a:pt x="7183" y="292"/>
                        <a:pt x="7186" y="266"/>
                        <a:pt x="7183" y="244"/>
                      </a:cubicBezTo>
                      <a:cubicBezTo>
                        <a:pt x="7180" y="228"/>
                        <a:pt x="7170" y="199"/>
                        <a:pt x="7151" y="196"/>
                      </a:cubicBezTo>
                      <a:cubicBezTo>
                        <a:pt x="7145" y="196"/>
                        <a:pt x="7141" y="199"/>
                        <a:pt x="7135" y="202"/>
                      </a:cubicBezTo>
                      <a:cubicBezTo>
                        <a:pt x="7125" y="209"/>
                        <a:pt x="7119" y="215"/>
                        <a:pt x="7106" y="221"/>
                      </a:cubicBezTo>
                      <a:cubicBezTo>
                        <a:pt x="7086" y="228"/>
                        <a:pt x="7061" y="231"/>
                        <a:pt x="7042" y="218"/>
                      </a:cubicBezTo>
                      <a:cubicBezTo>
                        <a:pt x="7013" y="196"/>
                        <a:pt x="7013" y="128"/>
                        <a:pt x="7048" y="109"/>
                      </a:cubicBezTo>
                      <a:cubicBezTo>
                        <a:pt x="7077" y="96"/>
                        <a:pt x="7115" y="109"/>
                        <a:pt x="7145" y="125"/>
                      </a:cubicBezTo>
                      <a:cubicBezTo>
                        <a:pt x="7161" y="134"/>
                        <a:pt x="7177" y="147"/>
                        <a:pt x="7190" y="164"/>
                      </a:cubicBezTo>
                      <a:cubicBezTo>
                        <a:pt x="7209" y="183"/>
                        <a:pt x="7215" y="212"/>
                        <a:pt x="7228" y="234"/>
                      </a:cubicBezTo>
                      <a:cubicBezTo>
                        <a:pt x="7241" y="260"/>
                        <a:pt x="7257" y="286"/>
                        <a:pt x="7283" y="302"/>
                      </a:cubicBezTo>
                      <a:cubicBezTo>
                        <a:pt x="7296" y="305"/>
                        <a:pt x="7306" y="308"/>
                        <a:pt x="7318" y="308"/>
                      </a:cubicBezTo>
                      <a:cubicBezTo>
                        <a:pt x="7260" y="350"/>
                        <a:pt x="7212" y="398"/>
                        <a:pt x="7177" y="453"/>
                      </a:cubicBezTo>
                      <a:cubicBezTo>
                        <a:pt x="7174" y="453"/>
                        <a:pt x="7174" y="453"/>
                        <a:pt x="7167" y="453"/>
                      </a:cubicBezTo>
                      <a:cubicBezTo>
                        <a:pt x="7115" y="469"/>
                        <a:pt x="7042" y="414"/>
                        <a:pt x="7006" y="379"/>
                      </a:cubicBezTo>
                      <a:cubicBezTo>
                        <a:pt x="6964" y="337"/>
                        <a:pt x="6935" y="283"/>
                        <a:pt x="6906" y="228"/>
                      </a:cubicBezTo>
                      <a:cubicBezTo>
                        <a:pt x="6877" y="167"/>
                        <a:pt x="6803" y="118"/>
                        <a:pt x="6752" y="180"/>
                      </a:cubicBezTo>
                      <a:cubicBezTo>
                        <a:pt x="6703" y="144"/>
                        <a:pt x="6613" y="151"/>
                        <a:pt x="6587" y="209"/>
                      </a:cubicBezTo>
                      <a:cubicBezTo>
                        <a:pt x="6584" y="215"/>
                        <a:pt x="6594" y="221"/>
                        <a:pt x="6597" y="215"/>
                      </a:cubicBezTo>
                      <a:cubicBezTo>
                        <a:pt x="6626" y="167"/>
                        <a:pt x="6706" y="164"/>
                        <a:pt x="6748" y="199"/>
                      </a:cubicBezTo>
                      <a:cubicBezTo>
                        <a:pt x="6752" y="205"/>
                        <a:pt x="6758" y="202"/>
                        <a:pt x="6765" y="199"/>
                      </a:cubicBezTo>
                      <a:cubicBezTo>
                        <a:pt x="6800" y="147"/>
                        <a:pt x="6855" y="180"/>
                        <a:pt x="6881" y="218"/>
                      </a:cubicBezTo>
                      <a:cubicBezTo>
                        <a:pt x="6893" y="241"/>
                        <a:pt x="6900" y="263"/>
                        <a:pt x="6909" y="283"/>
                      </a:cubicBezTo>
                      <a:cubicBezTo>
                        <a:pt x="6932" y="321"/>
                        <a:pt x="6958" y="357"/>
                        <a:pt x="6987" y="392"/>
                      </a:cubicBezTo>
                      <a:cubicBezTo>
                        <a:pt x="7022" y="431"/>
                        <a:pt x="7103" y="489"/>
                        <a:pt x="7164" y="476"/>
                      </a:cubicBezTo>
                      <a:cubicBezTo>
                        <a:pt x="7154" y="495"/>
                        <a:pt x="7145" y="511"/>
                        <a:pt x="7138" y="530"/>
                      </a:cubicBezTo>
                      <a:cubicBezTo>
                        <a:pt x="7135" y="537"/>
                        <a:pt x="7103" y="543"/>
                        <a:pt x="7096" y="546"/>
                      </a:cubicBezTo>
                      <a:cubicBezTo>
                        <a:pt x="7086" y="553"/>
                        <a:pt x="7074" y="559"/>
                        <a:pt x="7064" y="563"/>
                      </a:cubicBezTo>
                      <a:cubicBezTo>
                        <a:pt x="6990" y="534"/>
                        <a:pt x="6951" y="469"/>
                        <a:pt x="6916" y="398"/>
                      </a:cubicBezTo>
                      <a:cubicBezTo>
                        <a:pt x="6893" y="350"/>
                        <a:pt x="6868" y="295"/>
                        <a:pt x="6803" y="302"/>
                      </a:cubicBezTo>
                      <a:cubicBezTo>
                        <a:pt x="6800" y="302"/>
                        <a:pt x="6797" y="305"/>
                        <a:pt x="6800" y="308"/>
                      </a:cubicBezTo>
                      <a:cubicBezTo>
                        <a:pt x="6816" y="315"/>
                        <a:pt x="6829" y="318"/>
                        <a:pt x="6845" y="325"/>
                      </a:cubicBezTo>
                      <a:cubicBezTo>
                        <a:pt x="6868" y="341"/>
                        <a:pt x="6881" y="373"/>
                        <a:pt x="6890" y="395"/>
                      </a:cubicBezTo>
                      <a:cubicBezTo>
                        <a:pt x="6906" y="427"/>
                        <a:pt x="6919" y="457"/>
                        <a:pt x="6935" y="485"/>
                      </a:cubicBezTo>
                      <a:cubicBezTo>
                        <a:pt x="6961" y="524"/>
                        <a:pt x="6996" y="559"/>
                        <a:pt x="7038" y="579"/>
                      </a:cubicBezTo>
                      <a:cubicBezTo>
                        <a:pt x="7022" y="588"/>
                        <a:pt x="7006" y="601"/>
                        <a:pt x="6993" y="611"/>
                      </a:cubicBezTo>
                      <a:cubicBezTo>
                        <a:pt x="6948" y="646"/>
                        <a:pt x="6903" y="685"/>
                        <a:pt x="6874" y="733"/>
                      </a:cubicBezTo>
                      <a:cubicBezTo>
                        <a:pt x="6874" y="737"/>
                        <a:pt x="6864" y="750"/>
                        <a:pt x="6855" y="769"/>
                      </a:cubicBezTo>
                      <a:lnTo>
                        <a:pt x="6851" y="769"/>
                      </a:lnTo>
                      <a:cubicBezTo>
                        <a:pt x="6803" y="782"/>
                        <a:pt x="6755" y="794"/>
                        <a:pt x="6703" y="782"/>
                      </a:cubicBezTo>
                      <a:cubicBezTo>
                        <a:pt x="6661" y="772"/>
                        <a:pt x="6626" y="753"/>
                        <a:pt x="6587" y="737"/>
                      </a:cubicBezTo>
                      <a:cubicBezTo>
                        <a:pt x="6536" y="717"/>
                        <a:pt x="6484" y="698"/>
                        <a:pt x="6433" y="727"/>
                      </a:cubicBezTo>
                      <a:cubicBezTo>
                        <a:pt x="6429" y="730"/>
                        <a:pt x="6433" y="733"/>
                        <a:pt x="6436" y="733"/>
                      </a:cubicBezTo>
                      <a:cubicBezTo>
                        <a:pt x="6510" y="701"/>
                        <a:pt x="6591" y="762"/>
                        <a:pt x="6661" y="791"/>
                      </a:cubicBezTo>
                      <a:cubicBezTo>
                        <a:pt x="6723" y="817"/>
                        <a:pt x="6777" y="810"/>
                        <a:pt x="6842" y="794"/>
                      </a:cubicBezTo>
                      <a:cubicBezTo>
                        <a:pt x="6829" y="817"/>
                        <a:pt x="6819" y="839"/>
                        <a:pt x="6819" y="839"/>
                      </a:cubicBezTo>
                      <a:cubicBezTo>
                        <a:pt x="6758" y="856"/>
                        <a:pt x="6703" y="878"/>
                        <a:pt x="6645" y="907"/>
                      </a:cubicBezTo>
                      <a:cubicBezTo>
                        <a:pt x="6626" y="914"/>
                        <a:pt x="6610" y="923"/>
                        <a:pt x="6594" y="933"/>
                      </a:cubicBezTo>
                      <a:cubicBezTo>
                        <a:pt x="6603" y="923"/>
                        <a:pt x="6613" y="910"/>
                        <a:pt x="6616" y="894"/>
                      </a:cubicBezTo>
                      <a:cubicBezTo>
                        <a:pt x="6620" y="891"/>
                        <a:pt x="6620" y="888"/>
                        <a:pt x="6620" y="888"/>
                      </a:cubicBezTo>
                      <a:cubicBezTo>
                        <a:pt x="6629" y="839"/>
                        <a:pt x="6597" y="791"/>
                        <a:pt x="6555" y="766"/>
                      </a:cubicBezTo>
                      <a:cubicBezTo>
                        <a:pt x="6539" y="756"/>
                        <a:pt x="6517" y="750"/>
                        <a:pt x="6497" y="750"/>
                      </a:cubicBezTo>
                      <a:cubicBezTo>
                        <a:pt x="6471" y="750"/>
                        <a:pt x="6446" y="762"/>
                        <a:pt x="6436" y="788"/>
                      </a:cubicBezTo>
                      <a:cubicBezTo>
                        <a:pt x="6423" y="823"/>
                        <a:pt x="6465" y="878"/>
                        <a:pt x="6423" y="894"/>
                      </a:cubicBezTo>
                      <a:cubicBezTo>
                        <a:pt x="6417" y="898"/>
                        <a:pt x="6410" y="898"/>
                        <a:pt x="6401" y="898"/>
                      </a:cubicBezTo>
                      <a:cubicBezTo>
                        <a:pt x="6378" y="898"/>
                        <a:pt x="6356" y="888"/>
                        <a:pt x="6339" y="869"/>
                      </a:cubicBezTo>
                      <a:cubicBezTo>
                        <a:pt x="6317" y="846"/>
                        <a:pt x="6317" y="814"/>
                        <a:pt x="6323" y="785"/>
                      </a:cubicBezTo>
                      <a:cubicBezTo>
                        <a:pt x="6339" y="730"/>
                        <a:pt x="6391" y="691"/>
                        <a:pt x="6442" y="678"/>
                      </a:cubicBezTo>
                      <a:cubicBezTo>
                        <a:pt x="6452" y="678"/>
                        <a:pt x="6458" y="675"/>
                        <a:pt x="6465" y="675"/>
                      </a:cubicBezTo>
                      <a:cubicBezTo>
                        <a:pt x="6520" y="675"/>
                        <a:pt x="6561" y="704"/>
                        <a:pt x="6613" y="717"/>
                      </a:cubicBezTo>
                      <a:cubicBezTo>
                        <a:pt x="6636" y="727"/>
                        <a:pt x="6665" y="730"/>
                        <a:pt x="6694" y="730"/>
                      </a:cubicBezTo>
                      <a:cubicBezTo>
                        <a:pt x="6723" y="730"/>
                        <a:pt x="6748" y="727"/>
                        <a:pt x="6771" y="714"/>
                      </a:cubicBezTo>
                      <a:cubicBezTo>
                        <a:pt x="6813" y="688"/>
                        <a:pt x="6816" y="624"/>
                        <a:pt x="6784" y="592"/>
                      </a:cubicBezTo>
                      <a:cubicBezTo>
                        <a:pt x="6771" y="579"/>
                        <a:pt x="6755" y="572"/>
                        <a:pt x="6739" y="572"/>
                      </a:cubicBezTo>
                      <a:cubicBezTo>
                        <a:pt x="6732" y="572"/>
                        <a:pt x="6726" y="572"/>
                        <a:pt x="6723" y="576"/>
                      </a:cubicBezTo>
                      <a:cubicBezTo>
                        <a:pt x="6697" y="582"/>
                        <a:pt x="6687" y="598"/>
                        <a:pt x="6677" y="617"/>
                      </a:cubicBezTo>
                      <a:cubicBezTo>
                        <a:pt x="6671" y="630"/>
                        <a:pt x="6658" y="637"/>
                        <a:pt x="6649" y="637"/>
                      </a:cubicBezTo>
                      <a:cubicBezTo>
                        <a:pt x="6629" y="634"/>
                        <a:pt x="6607" y="617"/>
                        <a:pt x="6603" y="598"/>
                      </a:cubicBezTo>
                      <a:cubicBezTo>
                        <a:pt x="6597" y="569"/>
                        <a:pt x="6620" y="540"/>
                        <a:pt x="6639" y="521"/>
                      </a:cubicBezTo>
                      <a:cubicBezTo>
                        <a:pt x="6655" y="508"/>
                        <a:pt x="6668" y="501"/>
                        <a:pt x="6684" y="501"/>
                      </a:cubicBezTo>
                      <a:cubicBezTo>
                        <a:pt x="6690" y="501"/>
                        <a:pt x="6700" y="505"/>
                        <a:pt x="6710" y="508"/>
                      </a:cubicBezTo>
                      <a:cubicBezTo>
                        <a:pt x="6726" y="514"/>
                        <a:pt x="6745" y="524"/>
                        <a:pt x="6761" y="524"/>
                      </a:cubicBezTo>
                      <a:cubicBezTo>
                        <a:pt x="6765" y="524"/>
                        <a:pt x="6768" y="524"/>
                        <a:pt x="6771" y="524"/>
                      </a:cubicBezTo>
                      <a:cubicBezTo>
                        <a:pt x="6819" y="514"/>
                        <a:pt x="6838" y="453"/>
                        <a:pt x="6835" y="411"/>
                      </a:cubicBezTo>
                      <a:cubicBezTo>
                        <a:pt x="6829" y="363"/>
                        <a:pt x="6800" y="321"/>
                        <a:pt x="6761" y="292"/>
                      </a:cubicBezTo>
                      <a:cubicBezTo>
                        <a:pt x="6732" y="270"/>
                        <a:pt x="6700" y="257"/>
                        <a:pt x="6665" y="257"/>
                      </a:cubicBezTo>
                      <a:cubicBezTo>
                        <a:pt x="6649" y="257"/>
                        <a:pt x="6633" y="257"/>
                        <a:pt x="6616" y="263"/>
                      </a:cubicBezTo>
                      <a:cubicBezTo>
                        <a:pt x="6568" y="279"/>
                        <a:pt x="6536" y="328"/>
                        <a:pt x="6568" y="376"/>
                      </a:cubicBezTo>
                      <a:cubicBezTo>
                        <a:pt x="6574" y="385"/>
                        <a:pt x="6581" y="392"/>
                        <a:pt x="6591" y="398"/>
                      </a:cubicBezTo>
                      <a:cubicBezTo>
                        <a:pt x="6600" y="405"/>
                        <a:pt x="6607" y="408"/>
                        <a:pt x="6603" y="424"/>
                      </a:cubicBezTo>
                      <a:cubicBezTo>
                        <a:pt x="6594" y="453"/>
                        <a:pt x="6558" y="469"/>
                        <a:pt x="6529" y="476"/>
                      </a:cubicBezTo>
                      <a:cubicBezTo>
                        <a:pt x="6523" y="476"/>
                        <a:pt x="6520" y="476"/>
                        <a:pt x="6513" y="476"/>
                      </a:cubicBezTo>
                      <a:cubicBezTo>
                        <a:pt x="6501" y="476"/>
                        <a:pt x="6488" y="473"/>
                        <a:pt x="6475" y="466"/>
                      </a:cubicBezTo>
                      <a:cubicBezTo>
                        <a:pt x="6452" y="457"/>
                        <a:pt x="6433" y="431"/>
                        <a:pt x="6429" y="398"/>
                      </a:cubicBezTo>
                      <a:cubicBezTo>
                        <a:pt x="6426" y="373"/>
                        <a:pt x="6433" y="350"/>
                        <a:pt x="6446" y="328"/>
                      </a:cubicBezTo>
                      <a:moveTo>
                        <a:pt x="5431" y="318"/>
                      </a:moveTo>
                      <a:lnTo>
                        <a:pt x="5431" y="318"/>
                      </a:lnTo>
                      <a:cubicBezTo>
                        <a:pt x="5531" y="257"/>
                        <a:pt x="5637" y="234"/>
                        <a:pt x="5753" y="250"/>
                      </a:cubicBezTo>
                      <a:cubicBezTo>
                        <a:pt x="5924" y="276"/>
                        <a:pt x="6082" y="347"/>
                        <a:pt x="6249" y="389"/>
                      </a:cubicBezTo>
                      <a:cubicBezTo>
                        <a:pt x="6278" y="395"/>
                        <a:pt x="6307" y="402"/>
                        <a:pt x="6339" y="408"/>
                      </a:cubicBezTo>
                      <a:cubicBezTo>
                        <a:pt x="6352" y="411"/>
                        <a:pt x="6368" y="414"/>
                        <a:pt x="6385" y="414"/>
                      </a:cubicBezTo>
                      <a:cubicBezTo>
                        <a:pt x="6388" y="414"/>
                        <a:pt x="6397" y="418"/>
                        <a:pt x="6407" y="418"/>
                      </a:cubicBezTo>
                      <a:cubicBezTo>
                        <a:pt x="6413" y="440"/>
                        <a:pt x="6426" y="463"/>
                        <a:pt x="6449" y="479"/>
                      </a:cubicBezTo>
                      <a:cubicBezTo>
                        <a:pt x="6378" y="476"/>
                        <a:pt x="6310" y="466"/>
                        <a:pt x="6240" y="457"/>
                      </a:cubicBezTo>
                      <a:cubicBezTo>
                        <a:pt x="6156" y="444"/>
                        <a:pt x="6075" y="414"/>
                        <a:pt x="5995" y="385"/>
                      </a:cubicBezTo>
                      <a:cubicBezTo>
                        <a:pt x="5924" y="360"/>
                        <a:pt x="5856" y="328"/>
                        <a:pt x="5785" y="308"/>
                      </a:cubicBezTo>
                      <a:cubicBezTo>
                        <a:pt x="5695" y="289"/>
                        <a:pt x="5595" y="295"/>
                        <a:pt x="5508" y="328"/>
                      </a:cubicBezTo>
                      <a:cubicBezTo>
                        <a:pt x="5418" y="357"/>
                        <a:pt x="5319" y="424"/>
                        <a:pt x="5280" y="514"/>
                      </a:cubicBezTo>
                      <a:cubicBezTo>
                        <a:pt x="5264" y="514"/>
                        <a:pt x="5251" y="521"/>
                        <a:pt x="5235" y="524"/>
                      </a:cubicBezTo>
                      <a:cubicBezTo>
                        <a:pt x="5280" y="440"/>
                        <a:pt x="5351" y="369"/>
                        <a:pt x="5431" y="318"/>
                      </a:cubicBezTo>
                      <a:moveTo>
                        <a:pt x="4523" y="328"/>
                      </a:moveTo>
                      <a:lnTo>
                        <a:pt x="4523" y="328"/>
                      </a:lnTo>
                      <a:cubicBezTo>
                        <a:pt x="4539" y="302"/>
                        <a:pt x="4565" y="292"/>
                        <a:pt x="4587" y="276"/>
                      </a:cubicBezTo>
                      <a:cubicBezTo>
                        <a:pt x="4610" y="257"/>
                        <a:pt x="4613" y="234"/>
                        <a:pt x="4616" y="205"/>
                      </a:cubicBezTo>
                      <a:cubicBezTo>
                        <a:pt x="4620" y="173"/>
                        <a:pt x="4642" y="144"/>
                        <a:pt x="4671" y="131"/>
                      </a:cubicBezTo>
                      <a:cubicBezTo>
                        <a:pt x="4700" y="118"/>
                        <a:pt x="4729" y="121"/>
                        <a:pt x="4758" y="128"/>
                      </a:cubicBezTo>
                      <a:cubicBezTo>
                        <a:pt x="4765" y="131"/>
                        <a:pt x="4771" y="128"/>
                        <a:pt x="4774" y="121"/>
                      </a:cubicBezTo>
                      <a:cubicBezTo>
                        <a:pt x="4787" y="86"/>
                        <a:pt x="4781" y="54"/>
                        <a:pt x="4819" y="35"/>
                      </a:cubicBezTo>
                      <a:cubicBezTo>
                        <a:pt x="4845" y="19"/>
                        <a:pt x="4877" y="25"/>
                        <a:pt x="4903" y="41"/>
                      </a:cubicBezTo>
                      <a:cubicBezTo>
                        <a:pt x="4958" y="70"/>
                        <a:pt x="4993" y="125"/>
                        <a:pt x="5016" y="180"/>
                      </a:cubicBezTo>
                      <a:cubicBezTo>
                        <a:pt x="5038" y="231"/>
                        <a:pt x="5064" y="279"/>
                        <a:pt x="5115" y="308"/>
                      </a:cubicBezTo>
                      <a:cubicBezTo>
                        <a:pt x="5154" y="331"/>
                        <a:pt x="5212" y="347"/>
                        <a:pt x="5244" y="308"/>
                      </a:cubicBezTo>
                      <a:cubicBezTo>
                        <a:pt x="5260" y="292"/>
                        <a:pt x="5264" y="266"/>
                        <a:pt x="5260" y="244"/>
                      </a:cubicBezTo>
                      <a:cubicBezTo>
                        <a:pt x="5257" y="228"/>
                        <a:pt x="5247" y="199"/>
                        <a:pt x="5228" y="196"/>
                      </a:cubicBezTo>
                      <a:cubicBezTo>
                        <a:pt x="5222" y="196"/>
                        <a:pt x="5215" y="199"/>
                        <a:pt x="5212" y="202"/>
                      </a:cubicBezTo>
                      <a:cubicBezTo>
                        <a:pt x="5203" y="209"/>
                        <a:pt x="5196" y="215"/>
                        <a:pt x="5183" y="221"/>
                      </a:cubicBezTo>
                      <a:cubicBezTo>
                        <a:pt x="5164" y="228"/>
                        <a:pt x="5138" y="231"/>
                        <a:pt x="5119" y="218"/>
                      </a:cubicBezTo>
                      <a:cubicBezTo>
                        <a:pt x="5090" y="196"/>
                        <a:pt x="5090" y="128"/>
                        <a:pt x="5125" y="109"/>
                      </a:cubicBezTo>
                      <a:cubicBezTo>
                        <a:pt x="5154" y="96"/>
                        <a:pt x="5193" y="109"/>
                        <a:pt x="5222" y="125"/>
                      </a:cubicBezTo>
                      <a:cubicBezTo>
                        <a:pt x="5238" y="134"/>
                        <a:pt x="5254" y="147"/>
                        <a:pt x="5267" y="164"/>
                      </a:cubicBezTo>
                      <a:cubicBezTo>
                        <a:pt x="5286" y="183"/>
                        <a:pt x="5293" y="212"/>
                        <a:pt x="5306" y="234"/>
                      </a:cubicBezTo>
                      <a:cubicBezTo>
                        <a:pt x="5319" y="260"/>
                        <a:pt x="5335" y="286"/>
                        <a:pt x="5360" y="302"/>
                      </a:cubicBezTo>
                      <a:cubicBezTo>
                        <a:pt x="5373" y="305"/>
                        <a:pt x="5383" y="308"/>
                        <a:pt x="5392" y="308"/>
                      </a:cubicBezTo>
                      <a:cubicBezTo>
                        <a:pt x="5338" y="350"/>
                        <a:pt x="5290" y="398"/>
                        <a:pt x="5254" y="453"/>
                      </a:cubicBezTo>
                      <a:cubicBezTo>
                        <a:pt x="5251" y="453"/>
                        <a:pt x="5251" y="453"/>
                        <a:pt x="5244" y="453"/>
                      </a:cubicBezTo>
                      <a:cubicBezTo>
                        <a:pt x="5193" y="469"/>
                        <a:pt x="5119" y="414"/>
                        <a:pt x="5083" y="379"/>
                      </a:cubicBezTo>
                      <a:cubicBezTo>
                        <a:pt x="5042" y="337"/>
                        <a:pt x="5012" y="283"/>
                        <a:pt x="4983" y="228"/>
                      </a:cubicBezTo>
                      <a:cubicBezTo>
                        <a:pt x="4955" y="167"/>
                        <a:pt x="4880" y="118"/>
                        <a:pt x="4829" y="180"/>
                      </a:cubicBezTo>
                      <a:cubicBezTo>
                        <a:pt x="4781" y="144"/>
                        <a:pt x="4690" y="151"/>
                        <a:pt x="4665" y="209"/>
                      </a:cubicBezTo>
                      <a:cubicBezTo>
                        <a:pt x="4662" y="215"/>
                        <a:pt x="4671" y="221"/>
                        <a:pt x="4674" y="215"/>
                      </a:cubicBezTo>
                      <a:cubicBezTo>
                        <a:pt x="4703" y="167"/>
                        <a:pt x="4784" y="164"/>
                        <a:pt x="4826" y="199"/>
                      </a:cubicBezTo>
                      <a:cubicBezTo>
                        <a:pt x="4829" y="205"/>
                        <a:pt x="4835" y="202"/>
                        <a:pt x="4842" y="199"/>
                      </a:cubicBezTo>
                      <a:cubicBezTo>
                        <a:pt x="4877" y="147"/>
                        <a:pt x="4932" y="180"/>
                        <a:pt x="4958" y="218"/>
                      </a:cubicBezTo>
                      <a:cubicBezTo>
                        <a:pt x="4971" y="241"/>
                        <a:pt x="4977" y="263"/>
                        <a:pt x="4987" y="283"/>
                      </a:cubicBezTo>
                      <a:cubicBezTo>
                        <a:pt x="5009" y="321"/>
                        <a:pt x="5035" y="357"/>
                        <a:pt x="5064" y="392"/>
                      </a:cubicBezTo>
                      <a:cubicBezTo>
                        <a:pt x="5099" y="431"/>
                        <a:pt x="5180" y="489"/>
                        <a:pt x="5241" y="476"/>
                      </a:cubicBezTo>
                      <a:cubicBezTo>
                        <a:pt x="5231" y="495"/>
                        <a:pt x="5222" y="511"/>
                        <a:pt x="5215" y="530"/>
                      </a:cubicBezTo>
                      <a:cubicBezTo>
                        <a:pt x="5212" y="537"/>
                        <a:pt x="5180" y="543"/>
                        <a:pt x="5174" y="546"/>
                      </a:cubicBezTo>
                      <a:cubicBezTo>
                        <a:pt x="5164" y="553"/>
                        <a:pt x="5151" y="559"/>
                        <a:pt x="5141" y="563"/>
                      </a:cubicBezTo>
                      <a:cubicBezTo>
                        <a:pt x="5067" y="534"/>
                        <a:pt x="5029" y="469"/>
                        <a:pt x="4993" y="398"/>
                      </a:cubicBezTo>
                      <a:cubicBezTo>
                        <a:pt x="4971" y="350"/>
                        <a:pt x="4945" y="295"/>
                        <a:pt x="4880" y="302"/>
                      </a:cubicBezTo>
                      <a:cubicBezTo>
                        <a:pt x="4877" y="302"/>
                        <a:pt x="4874" y="305"/>
                        <a:pt x="4877" y="308"/>
                      </a:cubicBezTo>
                      <a:cubicBezTo>
                        <a:pt x="4893" y="315"/>
                        <a:pt x="4906" y="318"/>
                        <a:pt x="4922" y="325"/>
                      </a:cubicBezTo>
                      <a:cubicBezTo>
                        <a:pt x="4945" y="341"/>
                        <a:pt x="4958" y="373"/>
                        <a:pt x="4967" y="395"/>
                      </a:cubicBezTo>
                      <a:cubicBezTo>
                        <a:pt x="4983" y="427"/>
                        <a:pt x="4996" y="457"/>
                        <a:pt x="5012" y="485"/>
                      </a:cubicBezTo>
                      <a:cubicBezTo>
                        <a:pt x="5038" y="524"/>
                        <a:pt x="5074" y="559"/>
                        <a:pt x="5115" y="579"/>
                      </a:cubicBezTo>
                      <a:cubicBezTo>
                        <a:pt x="5099" y="588"/>
                        <a:pt x="5083" y="601"/>
                        <a:pt x="5071" y="611"/>
                      </a:cubicBezTo>
                      <a:cubicBezTo>
                        <a:pt x="5025" y="646"/>
                        <a:pt x="4980" y="685"/>
                        <a:pt x="4951" y="733"/>
                      </a:cubicBezTo>
                      <a:cubicBezTo>
                        <a:pt x="4951" y="737"/>
                        <a:pt x="4942" y="750"/>
                        <a:pt x="4932" y="769"/>
                      </a:cubicBezTo>
                      <a:lnTo>
                        <a:pt x="4929" y="769"/>
                      </a:lnTo>
                      <a:cubicBezTo>
                        <a:pt x="4880" y="782"/>
                        <a:pt x="4832" y="794"/>
                        <a:pt x="4781" y="782"/>
                      </a:cubicBezTo>
                      <a:cubicBezTo>
                        <a:pt x="4739" y="772"/>
                        <a:pt x="4703" y="753"/>
                        <a:pt x="4665" y="737"/>
                      </a:cubicBezTo>
                      <a:cubicBezTo>
                        <a:pt x="4613" y="717"/>
                        <a:pt x="4562" y="698"/>
                        <a:pt x="4510" y="727"/>
                      </a:cubicBezTo>
                      <a:cubicBezTo>
                        <a:pt x="4507" y="730"/>
                        <a:pt x="4510" y="733"/>
                        <a:pt x="4513" y="733"/>
                      </a:cubicBezTo>
                      <a:cubicBezTo>
                        <a:pt x="4587" y="701"/>
                        <a:pt x="4668" y="762"/>
                        <a:pt x="4739" y="791"/>
                      </a:cubicBezTo>
                      <a:cubicBezTo>
                        <a:pt x="4800" y="817"/>
                        <a:pt x="4855" y="810"/>
                        <a:pt x="4919" y="794"/>
                      </a:cubicBezTo>
                      <a:cubicBezTo>
                        <a:pt x="4906" y="817"/>
                        <a:pt x="4897" y="839"/>
                        <a:pt x="4897" y="839"/>
                      </a:cubicBezTo>
                      <a:cubicBezTo>
                        <a:pt x="4835" y="856"/>
                        <a:pt x="4781" y="878"/>
                        <a:pt x="4719" y="907"/>
                      </a:cubicBezTo>
                      <a:cubicBezTo>
                        <a:pt x="4703" y="914"/>
                        <a:pt x="4687" y="923"/>
                        <a:pt x="4671" y="933"/>
                      </a:cubicBezTo>
                      <a:cubicBezTo>
                        <a:pt x="4681" y="923"/>
                        <a:pt x="4690" y="910"/>
                        <a:pt x="4694" y="894"/>
                      </a:cubicBezTo>
                      <a:cubicBezTo>
                        <a:pt x="4697" y="891"/>
                        <a:pt x="4697" y="888"/>
                        <a:pt x="4697" y="888"/>
                      </a:cubicBezTo>
                      <a:cubicBezTo>
                        <a:pt x="4706" y="839"/>
                        <a:pt x="4674" y="791"/>
                        <a:pt x="4633" y="766"/>
                      </a:cubicBezTo>
                      <a:cubicBezTo>
                        <a:pt x="4616" y="756"/>
                        <a:pt x="4594" y="750"/>
                        <a:pt x="4574" y="750"/>
                      </a:cubicBezTo>
                      <a:cubicBezTo>
                        <a:pt x="4549" y="750"/>
                        <a:pt x="4523" y="762"/>
                        <a:pt x="4510" y="788"/>
                      </a:cubicBezTo>
                      <a:cubicBezTo>
                        <a:pt x="4500" y="823"/>
                        <a:pt x="4542" y="878"/>
                        <a:pt x="4500" y="894"/>
                      </a:cubicBezTo>
                      <a:cubicBezTo>
                        <a:pt x="4494" y="898"/>
                        <a:pt x="4488" y="898"/>
                        <a:pt x="4478" y="898"/>
                      </a:cubicBezTo>
                      <a:cubicBezTo>
                        <a:pt x="4455" y="898"/>
                        <a:pt x="4433" y="888"/>
                        <a:pt x="4417" y="869"/>
                      </a:cubicBezTo>
                      <a:cubicBezTo>
                        <a:pt x="4394" y="846"/>
                        <a:pt x="4394" y="814"/>
                        <a:pt x="4401" y="785"/>
                      </a:cubicBezTo>
                      <a:cubicBezTo>
                        <a:pt x="4417" y="730"/>
                        <a:pt x="4468" y="691"/>
                        <a:pt x="4520" y="678"/>
                      </a:cubicBezTo>
                      <a:cubicBezTo>
                        <a:pt x="4530" y="678"/>
                        <a:pt x="4536" y="675"/>
                        <a:pt x="4542" y="675"/>
                      </a:cubicBezTo>
                      <a:cubicBezTo>
                        <a:pt x="4597" y="675"/>
                        <a:pt x="4639" y="704"/>
                        <a:pt x="4690" y="717"/>
                      </a:cubicBezTo>
                      <a:cubicBezTo>
                        <a:pt x="4713" y="727"/>
                        <a:pt x="4742" y="730"/>
                        <a:pt x="4771" y="730"/>
                      </a:cubicBezTo>
                      <a:cubicBezTo>
                        <a:pt x="4800" y="730"/>
                        <a:pt x="4826" y="727"/>
                        <a:pt x="4848" y="714"/>
                      </a:cubicBezTo>
                      <a:cubicBezTo>
                        <a:pt x="4890" y="688"/>
                        <a:pt x="4893" y="624"/>
                        <a:pt x="4861" y="592"/>
                      </a:cubicBezTo>
                      <a:cubicBezTo>
                        <a:pt x="4848" y="579"/>
                        <a:pt x="4832" y="572"/>
                        <a:pt x="4816" y="572"/>
                      </a:cubicBezTo>
                      <a:cubicBezTo>
                        <a:pt x="4810" y="572"/>
                        <a:pt x="4803" y="572"/>
                        <a:pt x="4800" y="576"/>
                      </a:cubicBezTo>
                      <a:cubicBezTo>
                        <a:pt x="4774" y="582"/>
                        <a:pt x="4765" y="598"/>
                        <a:pt x="4755" y="617"/>
                      </a:cubicBezTo>
                      <a:cubicBezTo>
                        <a:pt x="4748" y="630"/>
                        <a:pt x="4735" y="637"/>
                        <a:pt x="4726" y="637"/>
                      </a:cubicBezTo>
                      <a:cubicBezTo>
                        <a:pt x="4706" y="634"/>
                        <a:pt x="4684" y="617"/>
                        <a:pt x="4681" y="598"/>
                      </a:cubicBezTo>
                      <a:cubicBezTo>
                        <a:pt x="4674" y="569"/>
                        <a:pt x="4697" y="540"/>
                        <a:pt x="4716" y="521"/>
                      </a:cubicBezTo>
                      <a:cubicBezTo>
                        <a:pt x="4732" y="508"/>
                        <a:pt x="4745" y="501"/>
                        <a:pt x="4758" y="501"/>
                      </a:cubicBezTo>
                      <a:cubicBezTo>
                        <a:pt x="4768" y="501"/>
                        <a:pt x="4778" y="505"/>
                        <a:pt x="4787" y="508"/>
                      </a:cubicBezTo>
                      <a:cubicBezTo>
                        <a:pt x="4803" y="514"/>
                        <a:pt x="4822" y="524"/>
                        <a:pt x="4839" y="524"/>
                      </a:cubicBezTo>
                      <a:cubicBezTo>
                        <a:pt x="4842" y="524"/>
                        <a:pt x="4845" y="524"/>
                        <a:pt x="4848" y="524"/>
                      </a:cubicBezTo>
                      <a:cubicBezTo>
                        <a:pt x="4897" y="514"/>
                        <a:pt x="4916" y="453"/>
                        <a:pt x="4913" y="411"/>
                      </a:cubicBezTo>
                      <a:cubicBezTo>
                        <a:pt x="4906" y="363"/>
                        <a:pt x="4877" y="321"/>
                        <a:pt x="4839" y="292"/>
                      </a:cubicBezTo>
                      <a:cubicBezTo>
                        <a:pt x="4810" y="270"/>
                        <a:pt x="4778" y="257"/>
                        <a:pt x="4742" y="257"/>
                      </a:cubicBezTo>
                      <a:cubicBezTo>
                        <a:pt x="4726" y="257"/>
                        <a:pt x="4710" y="257"/>
                        <a:pt x="4694" y="263"/>
                      </a:cubicBezTo>
                      <a:cubicBezTo>
                        <a:pt x="4645" y="279"/>
                        <a:pt x="4613" y="328"/>
                        <a:pt x="4645" y="376"/>
                      </a:cubicBezTo>
                      <a:cubicBezTo>
                        <a:pt x="4652" y="385"/>
                        <a:pt x="4658" y="392"/>
                        <a:pt x="4668" y="398"/>
                      </a:cubicBezTo>
                      <a:cubicBezTo>
                        <a:pt x="4678" y="405"/>
                        <a:pt x="4684" y="408"/>
                        <a:pt x="4681" y="424"/>
                      </a:cubicBezTo>
                      <a:cubicBezTo>
                        <a:pt x="4671" y="453"/>
                        <a:pt x="4636" y="469"/>
                        <a:pt x="4607" y="476"/>
                      </a:cubicBezTo>
                      <a:cubicBezTo>
                        <a:pt x="4600" y="476"/>
                        <a:pt x="4597" y="476"/>
                        <a:pt x="4590" y="476"/>
                      </a:cubicBezTo>
                      <a:cubicBezTo>
                        <a:pt x="4578" y="476"/>
                        <a:pt x="4568" y="473"/>
                        <a:pt x="4558" y="469"/>
                      </a:cubicBezTo>
                      <a:cubicBezTo>
                        <a:pt x="4530" y="460"/>
                        <a:pt x="4510" y="434"/>
                        <a:pt x="4507" y="398"/>
                      </a:cubicBezTo>
                      <a:cubicBezTo>
                        <a:pt x="4504" y="373"/>
                        <a:pt x="4510" y="350"/>
                        <a:pt x="4523" y="328"/>
                      </a:cubicBezTo>
                      <a:moveTo>
                        <a:pt x="3508" y="318"/>
                      </a:moveTo>
                      <a:lnTo>
                        <a:pt x="3508" y="318"/>
                      </a:lnTo>
                      <a:cubicBezTo>
                        <a:pt x="3608" y="257"/>
                        <a:pt x="3715" y="234"/>
                        <a:pt x="3831" y="250"/>
                      </a:cubicBezTo>
                      <a:cubicBezTo>
                        <a:pt x="4001" y="276"/>
                        <a:pt x="4159" y="347"/>
                        <a:pt x="4326" y="389"/>
                      </a:cubicBezTo>
                      <a:cubicBezTo>
                        <a:pt x="4355" y="395"/>
                        <a:pt x="4385" y="402"/>
                        <a:pt x="4417" y="408"/>
                      </a:cubicBezTo>
                      <a:cubicBezTo>
                        <a:pt x="4430" y="411"/>
                        <a:pt x="4446" y="414"/>
                        <a:pt x="4462" y="414"/>
                      </a:cubicBezTo>
                      <a:cubicBezTo>
                        <a:pt x="4465" y="414"/>
                        <a:pt x="4475" y="418"/>
                        <a:pt x="4484" y="418"/>
                      </a:cubicBezTo>
                      <a:cubicBezTo>
                        <a:pt x="4491" y="440"/>
                        <a:pt x="4504" y="463"/>
                        <a:pt x="4526" y="479"/>
                      </a:cubicBezTo>
                      <a:cubicBezTo>
                        <a:pt x="4455" y="476"/>
                        <a:pt x="4388" y="466"/>
                        <a:pt x="4317" y="457"/>
                      </a:cubicBezTo>
                      <a:cubicBezTo>
                        <a:pt x="4233" y="444"/>
                        <a:pt x="4153" y="414"/>
                        <a:pt x="4072" y="385"/>
                      </a:cubicBezTo>
                      <a:cubicBezTo>
                        <a:pt x="4001" y="360"/>
                        <a:pt x="3933" y="328"/>
                        <a:pt x="3863" y="308"/>
                      </a:cubicBezTo>
                      <a:cubicBezTo>
                        <a:pt x="3773" y="289"/>
                        <a:pt x="3673" y="295"/>
                        <a:pt x="3586" y="328"/>
                      </a:cubicBezTo>
                      <a:cubicBezTo>
                        <a:pt x="3496" y="357"/>
                        <a:pt x="3396" y="424"/>
                        <a:pt x="3357" y="514"/>
                      </a:cubicBezTo>
                      <a:cubicBezTo>
                        <a:pt x="3341" y="514"/>
                        <a:pt x="3328" y="521"/>
                        <a:pt x="3312" y="524"/>
                      </a:cubicBezTo>
                      <a:cubicBezTo>
                        <a:pt x="3357" y="440"/>
                        <a:pt x="3428" y="369"/>
                        <a:pt x="3508" y="318"/>
                      </a:cubicBezTo>
                      <a:moveTo>
                        <a:pt x="2600" y="328"/>
                      </a:moveTo>
                      <a:lnTo>
                        <a:pt x="2600" y="328"/>
                      </a:lnTo>
                      <a:cubicBezTo>
                        <a:pt x="2616" y="302"/>
                        <a:pt x="2642" y="292"/>
                        <a:pt x="2665" y="276"/>
                      </a:cubicBezTo>
                      <a:cubicBezTo>
                        <a:pt x="2687" y="257"/>
                        <a:pt x="2691" y="234"/>
                        <a:pt x="2694" y="205"/>
                      </a:cubicBezTo>
                      <a:cubicBezTo>
                        <a:pt x="2697" y="173"/>
                        <a:pt x="2719" y="144"/>
                        <a:pt x="2748" y="131"/>
                      </a:cubicBezTo>
                      <a:cubicBezTo>
                        <a:pt x="2777" y="118"/>
                        <a:pt x="2807" y="121"/>
                        <a:pt x="2835" y="128"/>
                      </a:cubicBezTo>
                      <a:cubicBezTo>
                        <a:pt x="2842" y="131"/>
                        <a:pt x="2848" y="128"/>
                        <a:pt x="2851" y="121"/>
                      </a:cubicBezTo>
                      <a:cubicBezTo>
                        <a:pt x="2864" y="86"/>
                        <a:pt x="2858" y="54"/>
                        <a:pt x="2893" y="35"/>
                      </a:cubicBezTo>
                      <a:cubicBezTo>
                        <a:pt x="2922" y="19"/>
                        <a:pt x="2955" y="25"/>
                        <a:pt x="2980" y="41"/>
                      </a:cubicBezTo>
                      <a:cubicBezTo>
                        <a:pt x="3035" y="70"/>
                        <a:pt x="3071" y="125"/>
                        <a:pt x="3093" y="180"/>
                      </a:cubicBezTo>
                      <a:cubicBezTo>
                        <a:pt x="3116" y="231"/>
                        <a:pt x="3141" y="279"/>
                        <a:pt x="3193" y="308"/>
                      </a:cubicBezTo>
                      <a:cubicBezTo>
                        <a:pt x="3232" y="331"/>
                        <a:pt x="3289" y="347"/>
                        <a:pt x="3322" y="308"/>
                      </a:cubicBezTo>
                      <a:cubicBezTo>
                        <a:pt x="3338" y="292"/>
                        <a:pt x="3341" y="266"/>
                        <a:pt x="3338" y="244"/>
                      </a:cubicBezTo>
                      <a:cubicBezTo>
                        <a:pt x="3335" y="228"/>
                        <a:pt x="3325" y="199"/>
                        <a:pt x="3306" y="196"/>
                      </a:cubicBezTo>
                      <a:cubicBezTo>
                        <a:pt x="3299" y="196"/>
                        <a:pt x="3293" y="199"/>
                        <a:pt x="3289" y="202"/>
                      </a:cubicBezTo>
                      <a:cubicBezTo>
                        <a:pt x="3280" y="209"/>
                        <a:pt x="3273" y="215"/>
                        <a:pt x="3260" y="221"/>
                      </a:cubicBezTo>
                      <a:cubicBezTo>
                        <a:pt x="3241" y="228"/>
                        <a:pt x="3216" y="231"/>
                        <a:pt x="3196" y="218"/>
                      </a:cubicBezTo>
                      <a:cubicBezTo>
                        <a:pt x="3167" y="196"/>
                        <a:pt x="3167" y="128"/>
                        <a:pt x="3203" y="109"/>
                      </a:cubicBezTo>
                      <a:cubicBezTo>
                        <a:pt x="3232" y="96"/>
                        <a:pt x="3270" y="109"/>
                        <a:pt x="3299" y="125"/>
                      </a:cubicBezTo>
                      <a:cubicBezTo>
                        <a:pt x="3315" y="134"/>
                        <a:pt x="3332" y="147"/>
                        <a:pt x="3344" y="164"/>
                      </a:cubicBezTo>
                      <a:cubicBezTo>
                        <a:pt x="3364" y="183"/>
                        <a:pt x="3370" y="212"/>
                        <a:pt x="3383" y="234"/>
                      </a:cubicBezTo>
                      <a:cubicBezTo>
                        <a:pt x="3396" y="260"/>
                        <a:pt x="3412" y="286"/>
                        <a:pt x="3438" y="302"/>
                      </a:cubicBezTo>
                      <a:cubicBezTo>
                        <a:pt x="3451" y="305"/>
                        <a:pt x="3460" y="308"/>
                        <a:pt x="3470" y="308"/>
                      </a:cubicBezTo>
                      <a:cubicBezTo>
                        <a:pt x="3415" y="350"/>
                        <a:pt x="3367" y="398"/>
                        <a:pt x="3332" y="453"/>
                      </a:cubicBezTo>
                      <a:cubicBezTo>
                        <a:pt x="3328" y="453"/>
                        <a:pt x="3325" y="453"/>
                        <a:pt x="3322" y="453"/>
                      </a:cubicBezTo>
                      <a:cubicBezTo>
                        <a:pt x="3270" y="469"/>
                        <a:pt x="3196" y="414"/>
                        <a:pt x="3161" y="379"/>
                      </a:cubicBezTo>
                      <a:cubicBezTo>
                        <a:pt x="3119" y="337"/>
                        <a:pt x="3090" y="283"/>
                        <a:pt x="3061" y="228"/>
                      </a:cubicBezTo>
                      <a:cubicBezTo>
                        <a:pt x="3032" y="167"/>
                        <a:pt x="2958" y="118"/>
                        <a:pt x="2906" y="180"/>
                      </a:cubicBezTo>
                      <a:cubicBezTo>
                        <a:pt x="2858" y="144"/>
                        <a:pt x="2768" y="151"/>
                        <a:pt x="2742" y="209"/>
                      </a:cubicBezTo>
                      <a:cubicBezTo>
                        <a:pt x="2739" y="215"/>
                        <a:pt x="2748" y="221"/>
                        <a:pt x="2752" y="215"/>
                      </a:cubicBezTo>
                      <a:cubicBezTo>
                        <a:pt x="2781" y="167"/>
                        <a:pt x="2861" y="164"/>
                        <a:pt x="2900" y="199"/>
                      </a:cubicBezTo>
                      <a:cubicBezTo>
                        <a:pt x="2906" y="205"/>
                        <a:pt x="2913" y="202"/>
                        <a:pt x="2919" y="199"/>
                      </a:cubicBezTo>
                      <a:cubicBezTo>
                        <a:pt x="2955" y="147"/>
                        <a:pt x="3009" y="180"/>
                        <a:pt x="3035" y="218"/>
                      </a:cubicBezTo>
                      <a:cubicBezTo>
                        <a:pt x="3048" y="241"/>
                        <a:pt x="3054" y="263"/>
                        <a:pt x="3064" y="283"/>
                      </a:cubicBezTo>
                      <a:cubicBezTo>
                        <a:pt x="3087" y="321"/>
                        <a:pt x="3112" y="357"/>
                        <a:pt x="3141" y="392"/>
                      </a:cubicBezTo>
                      <a:cubicBezTo>
                        <a:pt x="3177" y="431"/>
                        <a:pt x="3257" y="489"/>
                        <a:pt x="3319" y="476"/>
                      </a:cubicBezTo>
                      <a:cubicBezTo>
                        <a:pt x="3309" y="495"/>
                        <a:pt x="3299" y="511"/>
                        <a:pt x="3293" y="530"/>
                      </a:cubicBezTo>
                      <a:cubicBezTo>
                        <a:pt x="3289" y="537"/>
                        <a:pt x="3257" y="543"/>
                        <a:pt x="3251" y="546"/>
                      </a:cubicBezTo>
                      <a:cubicBezTo>
                        <a:pt x="3241" y="553"/>
                        <a:pt x="3228" y="559"/>
                        <a:pt x="3219" y="563"/>
                      </a:cubicBezTo>
                      <a:cubicBezTo>
                        <a:pt x="3144" y="534"/>
                        <a:pt x="3106" y="469"/>
                        <a:pt x="3071" y="398"/>
                      </a:cubicBezTo>
                      <a:cubicBezTo>
                        <a:pt x="3048" y="350"/>
                        <a:pt x="3022" y="295"/>
                        <a:pt x="2958" y="302"/>
                      </a:cubicBezTo>
                      <a:cubicBezTo>
                        <a:pt x="2955" y="302"/>
                        <a:pt x="2951" y="305"/>
                        <a:pt x="2955" y="308"/>
                      </a:cubicBezTo>
                      <a:cubicBezTo>
                        <a:pt x="2971" y="315"/>
                        <a:pt x="2984" y="318"/>
                        <a:pt x="3000" y="325"/>
                      </a:cubicBezTo>
                      <a:cubicBezTo>
                        <a:pt x="3022" y="341"/>
                        <a:pt x="3035" y="373"/>
                        <a:pt x="3045" y="395"/>
                      </a:cubicBezTo>
                      <a:cubicBezTo>
                        <a:pt x="3061" y="427"/>
                        <a:pt x="3074" y="457"/>
                        <a:pt x="3090" y="485"/>
                      </a:cubicBezTo>
                      <a:cubicBezTo>
                        <a:pt x="3116" y="524"/>
                        <a:pt x="3151" y="559"/>
                        <a:pt x="3193" y="579"/>
                      </a:cubicBezTo>
                      <a:cubicBezTo>
                        <a:pt x="3177" y="588"/>
                        <a:pt x="3161" y="601"/>
                        <a:pt x="3148" y="611"/>
                      </a:cubicBezTo>
                      <a:cubicBezTo>
                        <a:pt x="3103" y="646"/>
                        <a:pt x="3058" y="685"/>
                        <a:pt x="3029" y="733"/>
                      </a:cubicBezTo>
                      <a:cubicBezTo>
                        <a:pt x="3029" y="737"/>
                        <a:pt x="3019" y="750"/>
                        <a:pt x="3009" y="769"/>
                      </a:cubicBezTo>
                      <a:lnTo>
                        <a:pt x="3006" y="769"/>
                      </a:lnTo>
                      <a:cubicBezTo>
                        <a:pt x="2958" y="782"/>
                        <a:pt x="2909" y="794"/>
                        <a:pt x="2858" y="782"/>
                      </a:cubicBezTo>
                      <a:cubicBezTo>
                        <a:pt x="2816" y="772"/>
                        <a:pt x="2781" y="753"/>
                        <a:pt x="2742" y="737"/>
                      </a:cubicBezTo>
                      <a:cubicBezTo>
                        <a:pt x="2691" y="717"/>
                        <a:pt x="2639" y="698"/>
                        <a:pt x="2587" y="727"/>
                      </a:cubicBezTo>
                      <a:cubicBezTo>
                        <a:pt x="2584" y="730"/>
                        <a:pt x="2587" y="733"/>
                        <a:pt x="2591" y="733"/>
                      </a:cubicBezTo>
                      <a:cubicBezTo>
                        <a:pt x="2665" y="701"/>
                        <a:pt x="2745" y="762"/>
                        <a:pt x="2816" y="791"/>
                      </a:cubicBezTo>
                      <a:cubicBezTo>
                        <a:pt x="2877" y="817"/>
                        <a:pt x="2932" y="810"/>
                        <a:pt x="2996" y="794"/>
                      </a:cubicBezTo>
                      <a:cubicBezTo>
                        <a:pt x="2984" y="817"/>
                        <a:pt x="2974" y="839"/>
                        <a:pt x="2974" y="839"/>
                      </a:cubicBezTo>
                      <a:cubicBezTo>
                        <a:pt x="2913" y="856"/>
                        <a:pt x="2858" y="878"/>
                        <a:pt x="2797" y="907"/>
                      </a:cubicBezTo>
                      <a:cubicBezTo>
                        <a:pt x="2781" y="914"/>
                        <a:pt x="2764" y="923"/>
                        <a:pt x="2748" y="933"/>
                      </a:cubicBezTo>
                      <a:cubicBezTo>
                        <a:pt x="2758" y="923"/>
                        <a:pt x="2768" y="910"/>
                        <a:pt x="2771" y="894"/>
                      </a:cubicBezTo>
                      <a:cubicBezTo>
                        <a:pt x="2774" y="891"/>
                        <a:pt x="2774" y="888"/>
                        <a:pt x="2774" y="888"/>
                      </a:cubicBezTo>
                      <a:cubicBezTo>
                        <a:pt x="2784" y="839"/>
                        <a:pt x="2752" y="791"/>
                        <a:pt x="2710" y="766"/>
                      </a:cubicBezTo>
                      <a:cubicBezTo>
                        <a:pt x="2694" y="756"/>
                        <a:pt x="2671" y="750"/>
                        <a:pt x="2652" y="750"/>
                      </a:cubicBezTo>
                      <a:cubicBezTo>
                        <a:pt x="2626" y="750"/>
                        <a:pt x="2600" y="762"/>
                        <a:pt x="2587" y="788"/>
                      </a:cubicBezTo>
                      <a:cubicBezTo>
                        <a:pt x="2578" y="823"/>
                        <a:pt x="2619" y="878"/>
                        <a:pt x="2578" y="894"/>
                      </a:cubicBezTo>
                      <a:cubicBezTo>
                        <a:pt x="2571" y="898"/>
                        <a:pt x="2565" y="898"/>
                        <a:pt x="2555" y="898"/>
                      </a:cubicBezTo>
                      <a:cubicBezTo>
                        <a:pt x="2533" y="898"/>
                        <a:pt x="2510" y="888"/>
                        <a:pt x="2494" y="869"/>
                      </a:cubicBezTo>
                      <a:cubicBezTo>
                        <a:pt x="2471" y="846"/>
                        <a:pt x="2471" y="814"/>
                        <a:pt x="2478" y="785"/>
                      </a:cubicBezTo>
                      <a:cubicBezTo>
                        <a:pt x="2494" y="730"/>
                        <a:pt x="2542" y="691"/>
                        <a:pt x="2597" y="678"/>
                      </a:cubicBezTo>
                      <a:cubicBezTo>
                        <a:pt x="2607" y="678"/>
                        <a:pt x="2613" y="675"/>
                        <a:pt x="2619" y="675"/>
                      </a:cubicBezTo>
                      <a:cubicBezTo>
                        <a:pt x="2671" y="675"/>
                        <a:pt x="2716" y="704"/>
                        <a:pt x="2768" y="717"/>
                      </a:cubicBezTo>
                      <a:cubicBezTo>
                        <a:pt x="2790" y="727"/>
                        <a:pt x="2819" y="730"/>
                        <a:pt x="2848" y="730"/>
                      </a:cubicBezTo>
                      <a:cubicBezTo>
                        <a:pt x="2874" y="730"/>
                        <a:pt x="2903" y="727"/>
                        <a:pt x="2926" y="714"/>
                      </a:cubicBezTo>
                      <a:cubicBezTo>
                        <a:pt x="2967" y="688"/>
                        <a:pt x="2971" y="624"/>
                        <a:pt x="2939" y="592"/>
                      </a:cubicBezTo>
                      <a:cubicBezTo>
                        <a:pt x="2926" y="579"/>
                        <a:pt x="2909" y="572"/>
                        <a:pt x="2893" y="572"/>
                      </a:cubicBezTo>
                      <a:cubicBezTo>
                        <a:pt x="2887" y="572"/>
                        <a:pt x="2880" y="572"/>
                        <a:pt x="2877" y="576"/>
                      </a:cubicBezTo>
                      <a:cubicBezTo>
                        <a:pt x="2851" y="582"/>
                        <a:pt x="2842" y="598"/>
                        <a:pt x="2832" y="617"/>
                      </a:cubicBezTo>
                      <a:cubicBezTo>
                        <a:pt x="2826" y="630"/>
                        <a:pt x="2813" y="637"/>
                        <a:pt x="2803" y="637"/>
                      </a:cubicBezTo>
                      <a:cubicBezTo>
                        <a:pt x="2784" y="634"/>
                        <a:pt x="2761" y="617"/>
                        <a:pt x="2758" y="598"/>
                      </a:cubicBezTo>
                      <a:cubicBezTo>
                        <a:pt x="2752" y="569"/>
                        <a:pt x="2774" y="540"/>
                        <a:pt x="2794" y="521"/>
                      </a:cubicBezTo>
                      <a:cubicBezTo>
                        <a:pt x="2810" y="508"/>
                        <a:pt x="2823" y="501"/>
                        <a:pt x="2835" y="501"/>
                      </a:cubicBezTo>
                      <a:cubicBezTo>
                        <a:pt x="2845" y="501"/>
                        <a:pt x="2855" y="505"/>
                        <a:pt x="2864" y="508"/>
                      </a:cubicBezTo>
                      <a:cubicBezTo>
                        <a:pt x="2880" y="514"/>
                        <a:pt x="2900" y="524"/>
                        <a:pt x="2916" y="524"/>
                      </a:cubicBezTo>
                      <a:cubicBezTo>
                        <a:pt x="2919" y="524"/>
                        <a:pt x="2922" y="524"/>
                        <a:pt x="2926" y="524"/>
                      </a:cubicBezTo>
                      <a:cubicBezTo>
                        <a:pt x="2974" y="514"/>
                        <a:pt x="2993" y="453"/>
                        <a:pt x="2990" y="411"/>
                      </a:cubicBezTo>
                      <a:cubicBezTo>
                        <a:pt x="2984" y="363"/>
                        <a:pt x="2955" y="321"/>
                        <a:pt x="2916" y="292"/>
                      </a:cubicBezTo>
                      <a:cubicBezTo>
                        <a:pt x="2887" y="270"/>
                        <a:pt x="2855" y="257"/>
                        <a:pt x="2819" y="257"/>
                      </a:cubicBezTo>
                      <a:cubicBezTo>
                        <a:pt x="2803" y="257"/>
                        <a:pt x="2787" y="257"/>
                        <a:pt x="2771" y="263"/>
                      </a:cubicBezTo>
                      <a:cubicBezTo>
                        <a:pt x="2723" y="279"/>
                        <a:pt x="2691" y="328"/>
                        <a:pt x="2723" y="376"/>
                      </a:cubicBezTo>
                      <a:cubicBezTo>
                        <a:pt x="2729" y="385"/>
                        <a:pt x="2735" y="392"/>
                        <a:pt x="2745" y="398"/>
                      </a:cubicBezTo>
                      <a:cubicBezTo>
                        <a:pt x="2755" y="405"/>
                        <a:pt x="2761" y="408"/>
                        <a:pt x="2758" y="424"/>
                      </a:cubicBezTo>
                      <a:cubicBezTo>
                        <a:pt x="2748" y="453"/>
                        <a:pt x="2713" y="469"/>
                        <a:pt x="2684" y="476"/>
                      </a:cubicBezTo>
                      <a:cubicBezTo>
                        <a:pt x="2678" y="476"/>
                        <a:pt x="2675" y="476"/>
                        <a:pt x="2668" y="476"/>
                      </a:cubicBezTo>
                      <a:cubicBezTo>
                        <a:pt x="2658" y="476"/>
                        <a:pt x="2649" y="476"/>
                        <a:pt x="2639" y="473"/>
                      </a:cubicBezTo>
                      <a:cubicBezTo>
                        <a:pt x="2610" y="460"/>
                        <a:pt x="2587" y="434"/>
                        <a:pt x="2584" y="398"/>
                      </a:cubicBezTo>
                      <a:cubicBezTo>
                        <a:pt x="2581" y="373"/>
                        <a:pt x="2587" y="350"/>
                        <a:pt x="2600" y="328"/>
                      </a:cubicBezTo>
                      <a:moveTo>
                        <a:pt x="1586" y="318"/>
                      </a:moveTo>
                      <a:lnTo>
                        <a:pt x="1586" y="318"/>
                      </a:lnTo>
                      <a:cubicBezTo>
                        <a:pt x="1686" y="257"/>
                        <a:pt x="1792" y="234"/>
                        <a:pt x="1908" y="250"/>
                      </a:cubicBezTo>
                      <a:cubicBezTo>
                        <a:pt x="2078" y="276"/>
                        <a:pt x="2236" y="347"/>
                        <a:pt x="2404" y="389"/>
                      </a:cubicBezTo>
                      <a:cubicBezTo>
                        <a:pt x="2433" y="395"/>
                        <a:pt x="2462" y="402"/>
                        <a:pt x="2494" y="408"/>
                      </a:cubicBezTo>
                      <a:cubicBezTo>
                        <a:pt x="2507" y="411"/>
                        <a:pt x="2523" y="414"/>
                        <a:pt x="2539" y="414"/>
                      </a:cubicBezTo>
                      <a:cubicBezTo>
                        <a:pt x="2542" y="414"/>
                        <a:pt x="2552" y="418"/>
                        <a:pt x="2562" y="418"/>
                      </a:cubicBezTo>
                      <a:cubicBezTo>
                        <a:pt x="2568" y="440"/>
                        <a:pt x="2581" y="463"/>
                        <a:pt x="2603" y="479"/>
                      </a:cubicBezTo>
                      <a:cubicBezTo>
                        <a:pt x="2533" y="476"/>
                        <a:pt x="2465" y="466"/>
                        <a:pt x="2394" y="457"/>
                      </a:cubicBezTo>
                      <a:cubicBezTo>
                        <a:pt x="2310" y="444"/>
                        <a:pt x="2230" y="414"/>
                        <a:pt x="2150" y="385"/>
                      </a:cubicBezTo>
                      <a:cubicBezTo>
                        <a:pt x="2078" y="360"/>
                        <a:pt x="2011" y="328"/>
                        <a:pt x="1940" y="308"/>
                      </a:cubicBezTo>
                      <a:cubicBezTo>
                        <a:pt x="1850" y="289"/>
                        <a:pt x="1750" y="295"/>
                        <a:pt x="1663" y="328"/>
                      </a:cubicBezTo>
                      <a:cubicBezTo>
                        <a:pt x="1573" y="357"/>
                        <a:pt x="1473" y="424"/>
                        <a:pt x="1434" y="514"/>
                      </a:cubicBezTo>
                      <a:cubicBezTo>
                        <a:pt x="1418" y="514"/>
                        <a:pt x="1405" y="521"/>
                        <a:pt x="1389" y="524"/>
                      </a:cubicBezTo>
                      <a:cubicBezTo>
                        <a:pt x="1434" y="440"/>
                        <a:pt x="1505" y="369"/>
                        <a:pt x="1586" y="318"/>
                      </a:cubicBezTo>
                      <a:moveTo>
                        <a:pt x="787" y="766"/>
                      </a:moveTo>
                      <a:lnTo>
                        <a:pt x="787" y="766"/>
                      </a:lnTo>
                      <a:cubicBezTo>
                        <a:pt x="748" y="743"/>
                        <a:pt x="684" y="740"/>
                        <a:pt x="665" y="788"/>
                      </a:cubicBezTo>
                      <a:cubicBezTo>
                        <a:pt x="655" y="823"/>
                        <a:pt x="697" y="878"/>
                        <a:pt x="655" y="894"/>
                      </a:cubicBezTo>
                      <a:cubicBezTo>
                        <a:pt x="626" y="907"/>
                        <a:pt x="591" y="894"/>
                        <a:pt x="568" y="869"/>
                      </a:cubicBezTo>
                      <a:cubicBezTo>
                        <a:pt x="549" y="846"/>
                        <a:pt x="546" y="814"/>
                        <a:pt x="555" y="785"/>
                      </a:cubicBezTo>
                      <a:cubicBezTo>
                        <a:pt x="571" y="730"/>
                        <a:pt x="620" y="691"/>
                        <a:pt x="674" y="678"/>
                      </a:cubicBezTo>
                      <a:cubicBezTo>
                        <a:pt x="736" y="666"/>
                        <a:pt x="787" y="701"/>
                        <a:pt x="845" y="717"/>
                      </a:cubicBezTo>
                      <a:cubicBezTo>
                        <a:pt x="890" y="733"/>
                        <a:pt x="958" y="740"/>
                        <a:pt x="1000" y="714"/>
                      </a:cubicBezTo>
                      <a:cubicBezTo>
                        <a:pt x="1045" y="688"/>
                        <a:pt x="1048" y="624"/>
                        <a:pt x="1013" y="592"/>
                      </a:cubicBezTo>
                      <a:cubicBezTo>
                        <a:pt x="996" y="576"/>
                        <a:pt x="974" y="569"/>
                        <a:pt x="955" y="576"/>
                      </a:cubicBezTo>
                      <a:cubicBezTo>
                        <a:pt x="929" y="582"/>
                        <a:pt x="919" y="598"/>
                        <a:pt x="909" y="617"/>
                      </a:cubicBezTo>
                      <a:cubicBezTo>
                        <a:pt x="890" y="653"/>
                        <a:pt x="839" y="630"/>
                        <a:pt x="832" y="598"/>
                      </a:cubicBezTo>
                      <a:cubicBezTo>
                        <a:pt x="829" y="569"/>
                        <a:pt x="852" y="540"/>
                        <a:pt x="871" y="521"/>
                      </a:cubicBezTo>
                      <a:cubicBezTo>
                        <a:pt x="893" y="501"/>
                        <a:pt x="916" y="495"/>
                        <a:pt x="942" y="508"/>
                      </a:cubicBezTo>
                      <a:cubicBezTo>
                        <a:pt x="961" y="518"/>
                        <a:pt x="980" y="527"/>
                        <a:pt x="1003" y="524"/>
                      </a:cubicBezTo>
                      <a:cubicBezTo>
                        <a:pt x="1048" y="514"/>
                        <a:pt x="1071" y="453"/>
                        <a:pt x="1064" y="411"/>
                      </a:cubicBezTo>
                      <a:cubicBezTo>
                        <a:pt x="1061" y="363"/>
                        <a:pt x="1029" y="321"/>
                        <a:pt x="990" y="292"/>
                      </a:cubicBezTo>
                      <a:cubicBezTo>
                        <a:pt x="951" y="260"/>
                        <a:pt x="900" y="247"/>
                        <a:pt x="848" y="263"/>
                      </a:cubicBezTo>
                      <a:cubicBezTo>
                        <a:pt x="800" y="279"/>
                        <a:pt x="768" y="328"/>
                        <a:pt x="800" y="376"/>
                      </a:cubicBezTo>
                      <a:cubicBezTo>
                        <a:pt x="806" y="385"/>
                        <a:pt x="813" y="392"/>
                        <a:pt x="823" y="398"/>
                      </a:cubicBezTo>
                      <a:cubicBezTo>
                        <a:pt x="832" y="405"/>
                        <a:pt x="839" y="408"/>
                        <a:pt x="836" y="424"/>
                      </a:cubicBezTo>
                      <a:cubicBezTo>
                        <a:pt x="826" y="453"/>
                        <a:pt x="790" y="469"/>
                        <a:pt x="761" y="476"/>
                      </a:cubicBezTo>
                      <a:cubicBezTo>
                        <a:pt x="710" y="482"/>
                        <a:pt x="668" y="450"/>
                        <a:pt x="661" y="398"/>
                      </a:cubicBezTo>
                      <a:cubicBezTo>
                        <a:pt x="658" y="373"/>
                        <a:pt x="665" y="350"/>
                        <a:pt x="678" y="328"/>
                      </a:cubicBezTo>
                      <a:cubicBezTo>
                        <a:pt x="694" y="302"/>
                        <a:pt x="720" y="292"/>
                        <a:pt x="742" y="276"/>
                      </a:cubicBezTo>
                      <a:cubicBezTo>
                        <a:pt x="764" y="257"/>
                        <a:pt x="768" y="234"/>
                        <a:pt x="771" y="205"/>
                      </a:cubicBezTo>
                      <a:cubicBezTo>
                        <a:pt x="774" y="173"/>
                        <a:pt x="797" y="144"/>
                        <a:pt x="826" y="131"/>
                      </a:cubicBezTo>
                      <a:cubicBezTo>
                        <a:pt x="855" y="118"/>
                        <a:pt x="884" y="121"/>
                        <a:pt x="913" y="128"/>
                      </a:cubicBezTo>
                      <a:cubicBezTo>
                        <a:pt x="919" y="131"/>
                        <a:pt x="926" y="128"/>
                        <a:pt x="929" y="121"/>
                      </a:cubicBezTo>
                      <a:cubicBezTo>
                        <a:pt x="942" y="86"/>
                        <a:pt x="935" y="54"/>
                        <a:pt x="971" y="35"/>
                      </a:cubicBezTo>
                      <a:cubicBezTo>
                        <a:pt x="1000" y="19"/>
                        <a:pt x="1032" y="25"/>
                        <a:pt x="1058" y="41"/>
                      </a:cubicBezTo>
                      <a:cubicBezTo>
                        <a:pt x="1112" y="70"/>
                        <a:pt x="1148" y="125"/>
                        <a:pt x="1170" y="180"/>
                      </a:cubicBezTo>
                      <a:cubicBezTo>
                        <a:pt x="1193" y="231"/>
                        <a:pt x="1219" y="279"/>
                        <a:pt x="1270" y="308"/>
                      </a:cubicBezTo>
                      <a:cubicBezTo>
                        <a:pt x="1309" y="331"/>
                        <a:pt x="1367" y="347"/>
                        <a:pt x="1399" y="308"/>
                      </a:cubicBezTo>
                      <a:cubicBezTo>
                        <a:pt x="1415" y="292"/>
                        <a:pt x="1418" y="266"/>
                        <a:pt x="1415" y="244"/>
                      </a:cubicBezTo>
                      <a:cubicBezTo>
                        <a:pt x="1412" y="228"/>
                        <a:pt x="1402" y="199"/>
                        <a:pt x="1383" y="196"/>
                      </a:cubicBezTo>
                      <a:cubicBezTo>
                        <a:pt x="1377" y="196"/>
                        <a:pt x="1370" y="199"/>
                        <a:pt x="1367" y="202"/>
                      </a:cubicBezTo>
                      <a:cubicBezTo>
                        <a:pt x="1357" y="209"/>
                        <a:pt x="1351" y="215"/>
                        <a:pt x="1338" y="221"/>
                      </a:cubicBezTo>
                      <a:cubicBezTo>
                        <a:pt x="1318" y="228"/>
                        <a:pt x="1293" y="231"/>
                        <a:pt x="1273" y="218"/>
                      </a:cubicBezTo>
                      <a:cubicBezTo>
                        <a:pt x="1245" y="196"/>
                        <a:pt x="1245" y="128"/>
                        <a:pt x="1280" y="109"/>
                      </a:cubicBezTo>
                      <a:cubicBezTo>
                        <a:pt x="1309" y="96"/>
                        <a:pt x="1348" y="109"/>
                        <a:pt x="1377" y="125"/>
                      </a:cubicBezTo>
                      <a:cubicBezTo>
                        <a:pt x="1393" y="134"/>
                        <a:pt x="1409" y="147"/>
                        <a:pt x="1421" y="164"/>
                      </a:cubicBezTo>
                      <a:cubicBezTo>
                        <a:pt x="1441" y="183"/>
                        <a:pt x="1447" y="212"/>
                        <a:pt x="1460" y="234"/>
                      </a:cubicBezTo>
                      <a:cubicBezTo>
                        <a:pt x="1473" y="260"/>
                        <a:pt x="1489" y="286"/>
                        <a:pt x="1515" y="302"/>
                      </a:cubicBezTo>
                      <a:cubicBezTo>
                        <a:pt x="1528" y="305"/>
                        <a:pt x="1537" y="308"/>
                        <a:pt x="1547" y="308"/>
                      </a:cubicBezTo>
                      <a:cubicBezTo>
                        <a:pt x="1493" y="350"/>
                        <a:pt x="1444" y="398"/>
                        <a:pt x="1409" y="453"/>
                      </a:cubicBezTo>
                      <a:cubicBezTo>
                        <a:pt x="1405" y="453"/>
                        <a:pt x="1402" y="453"/>
                        <a:pt x="1399" y="453"/>
                      </a:cubicBezTo>
                      <a:cubicBezTo>
                        <a:pt x="1348" y="469"/>
                        <a:pt x="1273" y="414"/>
                        <a:pt x="1238" y="379"/>
                      </a:cubicBezTo>
                      <a:cubicBezTo>
                        <a:pt x="1196" y="337"/>
                        <a:pt x="1167" y="283"/>
                        <a:pt x="1138" y="228"/>
                      </a:cubicBezTo>
                      <a:cubicBezTo>
                        <a:pt x="1109" y="167"/>
                        <a:pt x="1035" y="118"/>
                        <a:pt x="984" y="180"/>
                      </a:cubicBezTo>
                      <a:cubicBezTo>
                        <a:pt x="935" y="144"/>
                        <a:pt x="845" y="151"/>
                        <a:pt x="819" y="209"/>
                      </a:cubicBezTo>
                      <a:cubicBezTo>
                        <a:pt x="816" y="215"/>
                        <a:pt x="826" y="221"/>
                        <a:pt x="829" y="215"/>
                      </a:cubicBezTo>
                      <a:cubicBezTo>
                        <a:pt x="858" y="167"/>
                        <a:pt x="939" y="164"/>
                        <a:pt x="977" y="199"/>
                      </a:cubicBezTo>
                      <a:cubicBezTo>
                        <a:pt x="984" y="205"/>
                        <a:pt x="990" y="202"/>
                        <a:pt x="996" y="199"/>
                      </a:cubicBezTo>
                      <a:cubicBezTo>
                        <a:pt x="1032" y="147"/>
                        <a:pt x="1087" y="180"/>
                        <a:pt x="1112" y="218"/>
                      </a:cubicBezTo>
                      <a:cubicBezTo>
                        <a:pt x="1125" y="241"/>
                        <a:pt x="1132" y="263"/>
                        <a:pt x="1141" y="283"/>
                      </a:cubicBezTo>
                      <a:cubicBezTo>
                        <a:pt x="1164" y="321"/>
                        <a:pt x="1190" y="357"/>
                        <a:pt x="1219" y="392"/>
                      </a:cubicBezTo>
                      <a:cubicBezTo>
                        <a:pt x="1254" y="431"/>
                        <a:pt x="1335" y="489"/>
                        <a:pt x="1396" y="476"/>
                      </a:cubicBezTo>
                      <a:cubicBezTo>
                        <a:pt x="1386" y="495"/>
                        <a:pt x="1377" y="511"/>
                        <a:pt x="1370" y="530"/>
                      </a:cubicBezTo>
                      <a:cubicBezTo>
                        <a:pt x="1367" y="537"/>
                        <a:pt x="1335" y="543"/>
                        <a:pt x="1328" y="546"/>
                      </a:cubicBezTo>
                      <a:cubicBezTo>
                        <a:pt x="1318" y="553"/>
                        <a:pt x="1305" y="559"/>
                        <a:pt x="1296" y="563"/>
                      </a:cubicBezTo>
                      <a:cubicBezTo>
                        <a:pt x="1222" y="534"/>
                        <a:pt x="1183" y="469"/>
                        <a:pt x="1148" y="398"/>
                      </a:cubicBezTo>
                      <a:cubicBezTo>
                        <a:pt x="1125" y="350"/>
                        <a:pt x="1100" y="295"/>
                        <a:pt x="1035" y="302"/>
                      </a:cubicBezTo>
                      <a:cubicBezTo>
                        <a:pt x="1032" y="302"/>
                        <a:pt x="1029" y="305"/>
                        <a:pt x="1032" y="308"/>
                      </a:cubicBezTo>
                      <a:cubicBezTo>
                        <a:pt x="1048" y="315"/>
                        <a:pt x="1061" y="318"/>
                        <a:pt x="1077" y="325"/>
                      </a:cubicBezTo>
                      <a:cubicBezTo>
                        <a:pt x="1100" y="341"/>
                        <a:pt x="1112" y="373"/>
                        <a:pt x="1122" y="395"/>
                      </a:cubicBezTo>
                      <a:cubicBezTo>
                        <a:pt x="1138" y="427"/>
                        <a:pt x="1151" y="457"/>
                        <a:pt x="1167" y="485"/>
                      </a:cubicBezTo>
                      <a:cubicBezTo>
                        <a:pt x="1193" y="524"/>
                        <a:pt x="1228" y="559"/>
                        <a:pt x="1270" y="579"/>
                      </a:cubicBezTo>
                      <a:cubicBezTo>
                        <a:pt x="1254" y="588"/>
                        <a:pt x="1238" y="601"/>
                        <a:pt x="1225" y="611"/>
                      </a:cubicBezTo>
                      <a:cubicBezTo>
                        <a:pt x="1180" y="646"/>
                        <a:pt x="1135" y="685"/>
                        <a:pt x="1106" y="733"/>
                      </a:cubicBezTo>
                      <a:cubicBezTo>
                        <a:pt x="1106" y="737"/>
                        <a:pt x="1096" y="750"/>
                        <a:pt x="1087" y="769"/>
                      </a:cubicBezTo>
                      <a:lnTo>
                        <a:pt x="1084" y="769"/>
                      </a:lnTo>
                      <a:cubicBezTo>
                        <a:pt x="1035" y="782"/>
                        <a:pt x="987" y="794"/>
                        <a:pt x="935" y="782"/>
                      </a:cubicBezTo>
                      <a:cubicBezTo>
                        <a:pt x="893" y="772"/>
                        <a:pt x="858" y="753"/>
                        <a:pt x="819" y="737"/>
                      </a:cubicBezTo>
                      <a:cubicBezTo>
                        <a:pt x="768" y="717"/>
                        <a:pt x="713" y="698"/>
                        <a:pt x="665" y="727"/>
                      </a:cubicBezTo>
                      <a:cubicBezTo>
                        <a:pt x="661" y="730"/>
                        <a:pt x="665" y="733"/>
                        <a:pt x="668" y="733"/>
                      </a:cubicBezTo>
                      <a:cubicBezTo>
                        <a:pt x="742" y="701"/>
                        <a:pt x="823" y="762"/>
                        <a:pt x="893" y="791"/>
                      </a:cubicBezTo>
                      <a:cubicBezTo>
                        <a:pt x="955" y="817"/>
                        <a:pt x="1009" y="810"/>
                        <a:pt x="1071" y="794"/>
                      </a:cubicBezTo>
                      <a:cubicBezTo>
                        <a:pt x="1061" y="817"/>
                        <a:pt x="1051" y="839"/>
                        <a:pt x="1051" y="839"/>
                      </a:cubicBezTo>
                      <a:cubicBezTo>
                        <a:pt x="990" y="856"/>
                        <a:pt x="935" y="878"/>
                        <a:pt x="874" y="907"/>
                      </a:cubicBezTo>
                      <a:cubicBezTo>
                        <a:pt x="858" y="914"/>
                        <a:pt x="842" y="923"/>
                        <a:pt x="826" y="933"/>
                      </a:cubicBezTo>
                      <a:cubicBezTo>
                        <a:pt x="839" y="920"/>
                        <a:pt x="848" y="904"/>
                        <a:pt x="852" y="888"/>
                      </a:cubicBezTo>
                      <a:cubicBezTo>
                        <a:pt x="861" y="839"/>
                        <a:pt x="826" y="791"/>
                        <a:pt x="787" y="766"/>
                      </a:cubicBezTo>
                      <a:moveTo>
                        <a:pt x="1286" y="852"/>
                      </a:moveTo>
                      <a:lnTo>
                        <a:pt x="1286" y="852"/>
                      </a:lnTo>
                      <a:cubicBezTo>
                        <a:pt x="1380" y="856"/>
                        <a:pt x="1470" y="885"/>
                        <a:pt x="1554" y="920"/>
                      </a:cubicBezTo>
                      <a:cubicBezTo>
                        <a:pt x="1541" y="936"/>
                        <a:pt x="1531" y="955"/>
                        <a:pt x="1521" y="974"/>
                      </a:cubicBezTo>
                      <a:cubicBezTo>
                        <a:pt x="1512" y="1003"/>
                        <a:pt x="1499" y="1038"/>
                        <a:pt x="1470" y="1058"/>
                      </a:cubicBezTo>
                      <a:cubicBezTo>
                        <a:pt x="1454" y="1067"/>
                        <a:pt x="1438" y="1070"/>
                        <a:pt x="1418" y="1070"/>
                      </a:cubicBezTo>
                      <a:cubicBezTo>
                        <a:pt x="1409" y="1064"/>
                        <a:pt x="1399" y="1058"/>
                        <a:pt x="1386" y="1054"/>
                      </a:cubicBezTo>
                      <a:cubicBezTo>
                        <a:pt x="1315" y="1012"/>
                        <a:pt x="1235" y="990"/>
                        <a:pt x="1151" y="990"/>
                      </a:cubicBezTo>
                      <a:cubicBezTo>
                        <a:pt x="1064" y="993"/>
                        <a:pt x="977" y="1012"/>
                        <a:pt x="890" y="1038"/>
                      </a:cubicBezTo>
                      <a:cubicBezTo>
                        <a:pt x="800" y="1064"/>
                        <a:pt x="710" y="1093"/>
                        <a:pt x="620" y="1118"/>
                      </a:cubicBezTo>
                      <a:cubicBezTo>
                        <a:pt x="800" y="955"/>
                        <a:pt x="1061" y="836"/>
                        <a:pt x="1286" y="852"/>
                      </a:cubicBezTo>
                      <a:moveTo>
                        <a:pt x="427" y="1196"/>
                      </a:moveTo>
                      <a:lnTo>
                        <a:pt x="427" y="1196"/>
                      </a:lnTo>
                      <a:cubicBezTo>
                        <a:pt x="436" y="1193"/>
                        <a:pt x="449" y="1193"/>
                        <a:pt x="452" y="1193"/>
                      </a:cubicBezTo>
                      <a:cubicBezTo>
                        <a:pt x="468" y="1190"/>
                        <a:pt x="481" y="1190"/>
                        <a:pt x="497" y="1186"/>
                      </a:cubicBezTo>
                      <a:cubicBezTo>
                        <a:pt x="526" y="1180"/>
                        <a:pt x="555" y="1173"/>
                        <a:pt x="584" y="1167"/>
                      </a:cubicBezTo>
                      <a:cubicBezTo>
                        <a:pt x="752" y="1125"/>
                        <a:pt x="913" y="1054"/>
                        <a:pt x="1084" y="1029"/>
                      </a:cubicBezTo>
                      <a:cubicBezTo>
                        <a:pt x="1199" y="1012"/>
                        <a:pt x="1305" y="1035"/>
                        <a:pt x="1405" y="1096"/>
                      </a:cubicBezTo>
                      <a:cubicBezTo>
                        <a:pt x="1483" y="1148"/>
                        <a:pt x="1554" y="1218"/>
                        <a:pt x="1599" y="1302"/>
                      </a:cubicBezTo>
                      <a:cubicBezTo>
                        <a:pt x="1586" y="1296"/>
                        <a:pt x="1570" y="1292"/>
                        <a:pt x="1557" y="1289"/>
                      </a:cubicBezTo>
                      <a:cubicBezTo>
                        <a:pt x="1518" y="1199"/>
                        <a:pt x="1415" y="1135"/>
                        <a:pt x="1328" y="1102"/>
                      </a:cubicBezTo>
                      <a:cubicBezTo>
                        <a:pt x="1241" y="1074"/>
                        <a:pt x="1141" y="1067"/>
                        <a:pt x="1051" y="1086"/>
                      </a:cubicBezTo>
                      <a:cubicBezTo>
                        <a:pt x="977" y="1106"/>
                        <a:pt x="909" y="1138"/>
                        <a:pt x="842" y="1164"/>
                      </a:cubicBezTo>
                      <a:cubicBezTo>
                        <a:pt x="761" y="1193"/>
                        <a:pt x="681" y="1222"/>
                        <a:pt x="597" y="1234"/>
                      </a:cubicBezTo>
                      <a:cubicBezTo>
                        <a:pt x="526" y="1244"/>
                        <a:pt x="459" y="1254"/>
                        <a:pt x="388" y="1257"/>
                      </a:cubicBezTo>
                      <a:cubicBezTo>
                        <a:pt x="407" y="1241"/>
                        <a:pt x="420" y="1218"/>
                        <a:pt x="427" y="1196"/>
                      </a:cubicBezTo>
                      <a:moveTo>
                        <a:pt x="140" y="1254"/>
                      </a:moveTo>
                      <a:lnTo>
                        <a:pt x="140" y="1254"/>
                      </a:lnTo>
                      <a:cubicBezTo>
                        <a:pt x="117" y="1257"/>
                        <a:pt x="98" y="1276"/>
                        <a:pt x="75" y="1276"/>
                      </a:cubicBezTo>
                      <a:cubicBezTo>
                        <a:pt x="47" y="1279"/>
                        <a:pt x="27" y="1238"/>
                        <a:pt x="24" y="1215"/>
                      </a:cubicBezTo>
                      <a:cubicBezTo>
                        <a:pt x="17" y="1161"/>
                        <a:pt x="56" y="1109"/>
                        <a:pt x="101" y="1080"/>
                      </a:cubicBezTo>
                      <a:cubicBezTo>
                        <a:pt x="120" y="1067"/>
                        <a:pt x="146" y="1058"/>
                        <a:pt x="172" y="1058"/>
                      </a:cubicBezTo>
                      <a:cubicBezTo>
                        <a:pt x="201" y="1058"/>
                        <a:pt x="243" y="1070"/>
                        <a:pt x="252" y="1099"/>
                      </a:cubicBezTo>
                      <a:cubicBezTo>
                        <a:pt x="265" y="1131"/>
                        <a:pt x="236" y="1148"/>
                        <a:pt x="217" y="1167"/>
                      </a:cubicBezTo>
                      <a:cubicBezTo>
                        <a:pt x="201" y="1180"/>
                        <a:pt x="204" y="1202"/>
                        <a:pt x="214" y="1222"/>
                      </a:cubicBezTo>
                      <a:cubicBezTo>
                        <a:pt x="223" y="1238"/>
                        <a:pt x="236" y="1251"/>
                        <a:pt x="256" y="1260"/>
                      </a:cubicBezTo>
                      <a:cubicBezTo>
                        <a:pt x="265" y="1273"/>
                        <a:pt x="282" y="1296"/>
                        <a:pt x="327" y="1296"/>
                      </a:cubicBezTo>
                      <a:cubicBezTo>
                        <a:pt x="414" y="1302"/>
                        <a:pt x="500" y="1289"/>
                        <a:pt x="584" y="1273"/>
                      </a:cubicBezTo>
                      <a:cubicBezTo>
                        <a:pt x="668" y="1260"/>
                        <a:pt x="748" y="1241"/>
                        <a:pt x="826" y="1212"/>
                      </a:cubicBezTo>
                      <a:cubicBezTo>
                        <a:pt x="897" y="1183"/>
                        <a:pt x="964" y="1154"/>
                        <a:pt x="1038" y="1131"/>
                      </a:cubicBezTo>
                      <a:cubicBezTo>
                        <a:pt x="1132" y="1106"/>
                        <a:pt x="1232" y="1109"/>
                        <a:pt x="1325" y="1141"/>
                      </a:cubicBezTo>
                      <a:cubicBezTo>
                        <a:pt x="1367" y="1154"/>
                        <a:pt x="1409" y="1177"/>
                        <a:pt x="1447" y="1202"/>
                      </a:cubicBezTo>
                      <a:cubicBezTo>
                        <a:pt x="1480" y="1225"/>
                        <a:pt x="1505" y="1254"/>
                        <a:pt x="1531" y="1286"/>
                      </a:cubicBezTo>
                      <a:cubicBezTo>
                        <a:pt x="1502" y="1283"/>
                        <a:pt x="1470" y="1279"/>
                        <a:pt x="1438" y="1276"/>
                      </a:cubicBezTo>
                      <a:cubicBezTo>
                        <a:pt x="1434" y="1276"/>
                        <a:pt x="1431" y="1273"/>
                        <a:pt x="1431" y="1273"/>
                      </a:cubicBezTo>
                      <a:cubicBezTo>
                        <a:pt x="1428" y="1270"/>
                        <a:pt x="1425" y="1267"/>
                        <a:pt x="1421" y="1263"/>
                      </a:cubicBezTo>
                      <a:cubicBezTo>
                        <a:pt x="1393" y="1225"/>
                        <a:pt x="1338" y="1212"/>
                        <a:pt x="1289" y="1206"/>
                      </a:cubicBezTo>
                      <a:cubicBezTo>
                        <a:pt x="1199" y="1193"/>
                        <a:pt x="1109" y="1193"/>
                        <a:pt x="1022" y="1206"/>
                      </a:cubicBezTo>
                      <a:cubicBezTo>
                        <a:pt x="919" y="1222"/>
                        <a:pt x="823" y="1254"/>
                        <a:pt x="723" y="1283"/>
                      </a:cubicBezTo>
                      <a:cubicBezTo>
                        <a:pt x="694" y="1292"/>
                        <a:pt x="668" y="1302"/>
                        <a:pt x="639" y="1309"/>
                      </a:cubicBezTo>
                      <a:cubicBezTo>
                        <a:pt x="513" y="1344"/>
                        <a:pt x="381" y="1370"/>
                        <a:pt x="256" y="1344"/>
                      </a:cubicBezTo>
                      <a:cubicBezTo>
                        <a:pt x="252" y="1341"/>
                        <a:pt x="252" y="1341"/>
                        <a:pt x="252" y="1338"/>
                      </a:cubicBezTo>
                      <a:cubicBezTo>
                        <a:pt x="236" y="1292"/>
                        <a:pt x="188" y="1244"/>
                        <a:pt x="140" y="1254"/>
                      </a:cubicBezTo>
                      <a:moveTo>
                        <a:pt x="510" y="1502"/>
                      </a:moveTo>
                      <a:lnTo>
                        <a:pt x="510" y="1502"/>
                      </a:lnTo>
                      <a:cubicBezTo>
                        <a:pt x="472" y="1454"/>
                        <a:pt x="404" y="1421"/>
                        <a:pt x="346" y="1428"/>
                      </a:cubicBezTo>
                      <a:cubicBezTo>
                        <a:pt x="282" y="1434"/>
                        <a:pt x="227" y="1476"/>
                        <a:pt x="162" y="1479"/>
                      </a:cubicBezTo>
                      <a:cubicBezTo>
                        <a:pt x="137" y="1483"/>
                        <a:pt x="107" y="1483"/>
                        <a:pt x="82" y="1473"/>
                      </a:cubicBezTo>
                      <a:cubicBezTo>
                        <a:pt x="53" y="1460"/>
                        <a:pt x="47" y="1421"/>
                        <a:pt x="63" y="1395"/>
                      </a:cubicBezTo>
                      <a:cubicBezTo>
                        <a:pt x="79" y="1367"/>
                        <a:pt x="117" y="1370"/>
                        <a:pt x="130" y="1399"/>
                      </a:cubicBezTo>
                      <a:cubicBezTo>
                        <a:pt x="143" y="1421"/>
                        <a:pt x="156" y="1434"/>
                        <a:pt x="182" y="1437"/>
                      </a:cubicBezTo>
                      <a:cubicBezTo>
                        <a:pt x="220" y="1441"/>
                        <a:pt x="246" y="1415"/>
                        <a:pt x="256" y="1386"/>
                      </a:cubicBezTo>
                      <a:cubicBezTo>
                        <a:pt x="391" y="1408"/>
                        <a:pt x="536" y="1379"/>
                        <a:pt x="668" y="1338"/>
                      </a:cubicBezTo>
                      <a:cubicBezTo>
                        <a:pt x="684" y="1334"/>
                        <a:pt x="700" y="1328"/>
                        <a:pt x="713" y="1325"/>
                      </a:cubicBezTo>
                      <a:cubicBezTo>
                        <a:pt x="716" y="1325"/>
                        <a:pt x="716" y="1325"/>
                        <a:pt x="720" y="1322"/>
                      </a:cubicBezTo>
                      <a:cubicBezTo>
                        <a:pt x="800" y="1299"/>
                        <a:pt x="884" y="1270"/>
                        <a:pt x="968" y="1254"/>
                      </a:cubicBezTo>
                      <a:cubicBezTo>
                        <a:pt x="1054" y="1234"/>
                        <a:pt x="1141" y="1225"/>
                        <a:pt x="1228" y="1228"/>
                      </a:cubicBezTo>
                      <a:cubicBezTo>
                        <a:pt x="1280" y="1228"/>
                        <a:pt x="1367" y="1231"/>
                        <a:pt x="1405" y="1273"/>
                      </a:cubicBezTo>
                      <a:cubicBezTo>
                        <a:pt x="1399" y="1273"/>
                        <a:pt x="1393" y="1273"/>
                        <a:pt x="1389" y="1273"/>
                      </a:cubicBezTo>
                      <a:cubicBezTo>
                        <a:pt x="1261" y="1270"/>
                        <a:pt x="1138" y="1279"/>
                        <a:pt x="1019" y="1331"/>
                      </a:cubicBezTo>
                      <a:cubicBezTo>
                        <a:pt x="1009" y="1334"/>
                        <a:pt x="1003" y="1338"/>
                        <a:pt x="996" y="1341"/>
                      </a:cubicBezTo>
                      <a:cubicBezTo>
                        <a:pt x="916" y="1373"/>
                        <a:pt x="836" y="1408"/>
                        <a:pt x="752" y="1437"/>
                      </a:cubicBezTo>
                      <a:cubicBezTo>
                        <a:pt x="713" y="1450"/>
                        <a:pt x="671" y="1463"/>
                        <a:pt x="629" y="1473"/>
                      </a:cubicBezTo>
                      <a:cubicBezTo>
                        <a:pt x="607" y="1479"/>
                        <a:pt x="588" y="1486"/>
                        <a:pt x="565" y="1489"/>
                      </a:cubicBezTo>
                      <a:cubicBezTo>
                        <a:pt x="559" y="1489"/>
                        <a:pt x="526" y="1499"/>
                        <a:pt x="510" y="1502"/>
                      </a:cubicBezTo>
                      <a:moveTo>
                        <a:pt x="1586" y="1608"/>
                      </a:moveTo>
                      <a:lnTo>
                        <a:pt x="1586" y="1608"/>
                      </a:lnTo>
                      <a:cubicBezTo>
                        <a:pt x="1573" y="1611"/>
                        <a:pt x="1557" y="1618"/>
                        <a:pt x="1541" y="1621"/>
                      </a:cubicBezTo>
                      <a:cubicBezTo>
                        <a:pt x="1528" y="1611"/>
                        <a:pt x="1515" y="1602"/>
                        <a:pt x="1502" y="1595"/>
                      </a:cubicBezTo>
                      <a:cubicBezTo>
                        <a:pt x="1493" y="1589"/>
                        <a:pt x="1483" y="1579"/>
                        <a:pt x="1476" y="1572"/>
                      </a:cubicBezTo>
                      <a:cubicBezTo>
                        <a:pt x="1441" y="1550"/>
                        <a:pt x="1409" y="1527"/>
                        <a:pt x="1370" y="1515"/>
                      </a:cubicBezTo>
                      <a:cubicBezTo>
                        <a:pt x="1331" y="1502"/>
                        <a:pt x="1289" y="1489"/>
                        <a:pt x="1248" y="1483"/>
                      </a:cubicBezTo>
                      <a:cubicBezTo>
                        <a:pt x="1093" y="1460"/>
                        <a:pt x="939" y="1492"/>
                        <a:pt x="797" y="1556"/>
                      </a:cubicBezTo>
                      <a:cubicBezTo>
                        <a:pt x="649" y="1621"/>
                        <a:pt x="513" y="1714"/>
                        <a:pt x="365" y="1779"/>
                      </a:cubicBezTo>
                      <a:cubicBezTo>
                        <a:pt x="362" y="1782"/>
                        <a:pt x="359" y="1782"/>
                        <a:pt x="356" y="1785"/>
                      </a:cubicBezTo>
                      <a:cubicBezTo>
                        <a:pt x="314" y="1750"/>
                        <a:pt x="282" y="1717"/>
                        <a:pt x="275" y="1711"/>
                      </a:cubicBezTo>
                      <a:cubicBezTo>
                        <a:pt x="259" y="1695"/>
                        <a:pt x="243" y="1679"/>
                        <a:pt x="240" y="1653"/>
                      </a:cubicBezTo>
                      <a:cubicBezTo>
                        <a:pt x="240" y="1624"/>
                        <a:pt x="252" y="1598"/>
                        <a:pt x="275" y="1582"/>
                      </a:cubicBezTo>
                      <a:cubicBezTo>
                        <a:pt x="294" y="1563"/>
                        <a:pt x="327" y="1547"/>
                        <a:pt x="352" y="1556"/>
                      </a:cubicBezTo>
                      <a:cubicBezTo>
                        <a:pt x="381" y="1569"/>
                        <a:pt x="378" y="1589"/>
                        <a:pt x="372" y="1611"/>
                      </a:cubicBezTo>
                      <a:cubicBezTo>
                        <a:pt x="365" y="1631"/>
                        <a:pt x="362" y="1650"/>
                        <a:pt x="368" y="1669"/>
                      </a:cubicBezTo>
                      <a:cubicBezTo>
                        <a:pt x="378" y="1688"/>
                        <a:pt x="401" y="1698"/>
                        <a:pt x="423" y="1701"/>
                      </a:cubicBezTo>
                      <a:cubicBezTo>
                        <a:pt x="449" y="1704"/>
                        <a:pt x="478" y="1698"/>
                        <a:pt x="500" y="1679"/>
                      </a:cubicBezTo>
                      <a:cubicBezTo>
                        <a:pt x="575" y="1640"/>
                        <a:pt x="645" y="1585"/>
                        <a:pt x="720" y="1543"/>
                      </a:cubicBezTo>
                      <a:cubicBezTo>
                        <a:pt x="819" y="1489"/>
                        <a:pt x="929" y="1444"/>
                        <a:pt x="1041" y="1421"/>
                      </a:cubicBezTo>
                      <a:cubicBezTo>
                        <a:pt x="1157" y="1399"/>
                        <a:pt x="1283" y="1389"/>
                        <a:pt x="1396" y="1428"/>
                      </a:cubicBezTo>
                      <a:cubicBezTo>
                        <a:pt x="1499" y="1463"/>
                        <a:pt x="1586" y="1527"/>
                        <a:pt x="1673" y="1595"/>
                      </a:cubicBezTo>
                      <a:cubicBezTo>
                        <a:pt x="1644" y="1598"/>
                        <a:pt x="1615" y="1602"/>
                        <a:pt x="1586" y="1608"/>
                      </a:cubicBezTo>
                      <a:moveTo>
                        <a:pt x="1711" y="1592"/>
                      </a:moveTo>
                      <a:lnTo>
                        <a:pt x="1711" y="1592"/>
                      </a:lnTo>
                      <a:cubicBezTo>
                        <a:pt x="1705" y="1592"/>
                        <a:pt x="1698" y="1592"/>
                        <a:pt x="1695" y="1589"/>
                      </a:cubicBezTo>
                      <a:cubicBezTo>
                        <a:pt x="1689" y="1585"/>
                        <a:pt x="1686" y="1582"/>
                        <a:pt x="1682" y="1579"/>
                      </a:cubicBezTo>
                      <a:cubicBezTo>
                        <a:pt x="1612" y="1508"/>
                        <a:pt x="1531" y="1450"/>
                        <a:pt x="1441" y="1411"/>
                      </a:cubicBezTo>
                      <a:cubicBezTo>
                        <a:pt x="1434" y="1411"/>
                        <a:pt x="1428" y="1408"/>
                        <a:pt x="1425" y="1405"/>
                      </a:cubicBezTo>
                      <a:cubicBezTo>
                        <a:pt x="1261" y="1344"/>
                        <a:pt x="1080" y="1363"/>
                        <a:pt x="919" y="1418"/>
                      </a:cubicBezTo>
                      <a:cubicBezTo>
                        <a:pt x="829" y="1444"/>
                        <a:pt x="745" y="1486"/>
                        <a:pt x="665" y="1531"/>
                      </a:cubicBezTo>
                      <a:cubicBezTo>
                        <a:pt x="620" y="1556"/>
                        <a:pt x="588" y="1579"/>
                        <a:pt x="542" y="1608"/>
                      </a:cubicBezTo>
                      <a:cubicBezTo>
                        <a:pt x="546" y="1579"/>
                        <a:pt x="539" y="1553"/>
                        <a:pt x="529" y="1531"/>
                      </a:cubicBezTo>
                      <a:cubicBezTo>
                        <a:pt x="565" y="1524"/>
                        <a:pt x="671" y="1499"/>
                        <a:pt x="681" y="1495"/>
                      </a:cubicBezTo>
                      <a:cubicBezTo>
                        <a:pt x="739" y="1479"/>
                        <a:pt x="968" y="1383"/>
                        <a:pt x="1032" y="1360"/>
                      </a:cubicBezTo>
                      <a:cubicBezTo>
                        <a:pt x="1186" y="1312"/>
                        <a:pt x="1354" y="1325"/>
                        <a:pt x="1505" y="1373"/>
                      </a:cubicBezTo>
                      <a:cubicBezTo>
                        <a:pt x="1631" y="1415"/>
                        <a:pt x="1753" y="1483"/>
                        <a:pt x="1818" y="1595"/>
                      </a:cubicBezTo>
                      <a:cubicBezTo>
                        <a:pt x="1782" y="1595"/>
                        <a:pt x="1747" y="1592"/>
                        <a:pt x="1711" y="1592"/>
                      </a:cubicBezTo>
                      <a:moveTo>
                        <a:pt x="1856" y="1602"/>
                      </a:moveTo>
                      <a:lnTo>
                        <a:pt x="1856" y="1602"/>
                      </a:lnTo>
                      <a:cubicBezTo>
                        <a:pt x="1853" y="1598"/>
                        <a:pt x="1850" y="1598"/>
                        <a:pt x="1847" y="1598"/>
                      </a:cubicBezTo>
                      <a:cubicBezTo>
                        <a:pt x="1843" y="1595"/>
                        <a:pt x="1843" y="1592"/>
                        <a:pt x="1840" y="1589"/>
                      </a:cubicBezTo>
                      <a:cubicBezTo>
                        <a:pt x="1786" y="1495"/>
                        <a:pt x="1698" y="1415"/>
                        <a:pt x="1599" y="1376"/>
                      </a:cubicBezTo>
                      <a:cubicBezTo>
                        <a:pt x="1525" y="1347"/>
                        <a:pt x="1450" y="1322"/>
                        <a:pt x="1370" y="1309"/>
                      </a:cubicBezTo>
                      <a:cubicBezTo>
                        <a:pt x="1373" y="1309"/>
                        <a:pt x="1373" y="1309"/>
                        <a:pt x="1377" y="1309"/>
                      </a:cubicBezTo>
                      <a:cubicBezTo>
                        <a:pt x="1460" y="1309"/>
                        <a:pt x="1547" y="1315"/>
                        <a:pt x="1625" y="1344"/>
                      </a:cubicBezTo>
                      <a:cubicBezTo>
                        <a:pt x="1695" y="1376"/>
                        <a:pt x="1763" y="1421"/>
                        <a:pt x="1818" y="1476"/>
                      </a:cubicBezTo>
                      <a:cubicBezTo>
                        <a:pt x="1843" y="1502"/>
                        <a:pt x="1873" y="1531"/>
                        <a:pt x="1892" y="1560"/>
                      </a:cubicBezTo>
                      <a:cubicBezTo>
                        <a:pt x="1892" y="1563"/>
                        <a:pt x="1895" y="1563"/>
                        <a:pt x="1895" y="1566"/>
                      </a:cubicBezTo>
                      <a:cubicBezTo>
                        <a:pt x="1905" y="1579"/>
                        <a:pt x="1914" y="1595"/>
                        <a:pt x="1918" y="1611"/>
                      </a:cubicBezTo>
                      <a:cubicBezTo>
                        <a:pt x="1898" y="1608"/>
                        <a:pt x="1876" y="1605"/>
                        <a:pt x="1856" y="1602"/>
                      </a:cubicBezTo>
                      <a:moveTo>
                        <a:pt x="2114" y="1685"/>
                      </a:moveTo>
                      <a:lnTo>
                        <a:pt x="2114" y="1685"/>
                      </a:lnTo>
                      <a:cubicBezTo>
                        <a:pt x="2056" y="1656"/>
                        <a:pt x="2001" y="1634"/>
                        <a:pt x="1937" y="1618"/>
                      </a:cubicBezTo>
                      <a:cubicBezTo>
                        <a:pt x="1940" y="1618"/>
                        <a:pt x="1930" y="1595"/>
                        <a:pt x="1918" y="1572"/>
                      </a:cubicBezTo>
                      <a:cubicBezTo>
                        <a:pt x="1982" y="1589"/>
                        <a:pt x="2034" y="1595"/>
                        <a:pt x="2098" y="1569"/>
                      </a:cubicBezTo>
                      <a:cubicBezTo>
                        <a:pt x="2166" y="1540"/>
                        <a:pt x="2246" y="1479"/>
                        <a:pt x="2323" y="1511"/>
                      </a:cubicBezTo>
                      <a:cubicBezTo>
                        <a:pt x="2327" y="1511"/>
                        <a:pt x="2330" y="1508"/>
                        <a:pt x="2327" y="1505"/>
                      </a:cubicBezTo>
                      <a:cubicBezTo>
                        <a:pt x="2275" y="1476"/>
                        <a:pt x="2223" y="1492"/>
                        <a:pt x="2172" y="1515"/>
                      </a:cubicBezTo>
                      <a:cubicBezTo>
                        <a:pt x="2133" y="1531"/>
                        <a:pt x="2095" y="1550"/>
                        <a:pt x="2056" y="1560"/>
                      </a:cubicBezTo>
                      <a:cubicBezTo>
                        <a:pt x="2005" y="1572"/>
                        <a:pt x="1956" y="1560"/>
                        <a:pt x="1905" y="1547"/>
                      </a:cubicBezTo>
                      <a:lnTo>
                        <a:pt x="1905" y="1547"/>
                      </a:lnTo>
                      <a:cubicBezTo>
                        <a:pt x="1895" y="1527"/>
                        <a:pt x="1885" y="1515"/>
                        <a:pt x="1885" y="1511"/>
                      </a:cubicBezTo>
                      <a:cubicBezTo>
                        <a:pt x="1856" y="1463"/>
                        <a:pt x="1808" y="1421"/>
                        <a:pt x="1766" y="1389"/>
                      </a:cubicBezTo>
                      <a:cubicBezTo>
                        <a:pt x="1750" y="1379"/>
                        <a:pt x="1737" y="1367"/>
                        <a:pt x="1721" y="1357"/>
                      </a:cubicBezTo>
                      <a:cubicBezTo>
                        <a:pt x="1763" y="1338"/>
                        <a:pt x="1795" y="1302"/>
                        <a:pt x="1824" y="1263"/>
                      </a:cubicBezTo>
                      <a:cubicBezTo>
                        <a:pt x="1840" y="1234"/>
                        <a:pt x="1853" y="1202"/>
                        <a:pt x="1866" y="1173"/>
                      </a:cubicBezTo>
                      <a:cubicBezTo>
                        <a:pt x="1879" y="1151"/>
                        <a:pt x="1892" y="1118"/>
                        <a:pt x="1914" y="1102"/>
                      </a:cubicBezTo>
                      <a:cubicBezTo>
                        <a:pt x="1927" y="1096"/>
                        <a:pt x="1943" y="1093"/>
                        <a:pt x="1956" y="1086"/>
                      </a:cubicBezTo>
                      <a:cubicBezTo>
                        <a:pt x="1959" y="1083"/>
                        <a:pt x="1959" y="1080"/>
                        <a:pt x="1956" y="1080"/>
                      </a:cubicBezTo>
                      <a:cubicBezTo>
                        <a:pt x="1892" y="1074"/>
                        <a:pt x="1866" y="1128"/>
                        <a:pt x="1840" y="1177"/>
                      </a:cubicBezTo>
                      <a:cubicBezTo>
                        <a:pt x="1808" y="1247"/>
                        <a:pt x="1769" y="1312"/>
                        <a:pt x="1695" y="1341"/>
                      </a:cubicBezTo>
                      <a:cubicBezTo>
                        <a:pt x="1682" y="1334"/>
                        <a:pt x="1673" y="1331"/>
                        <a:pt x="1660" y="1325"/>
                      </a:cubicBezTo>
                      <a:cubicBezTo>
                        <a:pt x="1657" y="1322"/>
                        <a:pt x="1625" y="1312"/>
                        <a:pt x="1621" y="1309"/>
                      </a:cubicBezTo>
                      <a:cubicBezTo>
                        <a:pt x="1615" y="1289"/>
                        <a:pt x="1605" y="1273"/>
                        <a:pt x="1596" y="1254"/>
                      </a:cubicBezTo>
                      <a:cubicBezTo>
                        <a:pt x="1657" y="1267"/>
                        <a:pt x="1734" y="1209"/>
                        <a:pt x="1773" y="1167"/>
                      </a:cubicBezTo>
                      <a:cubicBezTo>
                        <a:pt x="1802" y="1135"/>
                        <a:pt x="1827" y="1099"/>
                        <a:pt x="1847" y="1061"/>
                      </a:cubicBezTo>
                      <a:cubicBezTo>
                        <a:pt x="1860" y="1038"/>
                        <a:pt x="1866" y="1016"/>
                        <a:pt x="1879" y="996"/>
                      </a:cubicBezTo>
                      <a:cubicBezTo>
                        <a:pt x="1905" y="959"/>
                        <a:pt x="1959" y="926"/>
                        <a:pt x="1995" y="977"/>
                      </a:cubicBezTo>
                      <a:cubicBezTo>
                        <a:pt x="1998" y="980"/>
                        <a:pt x="2008" y="983"/>
                        <a:pt x="2011" y="977"/>
                      </a:cubicBezTo>
                      <a:cubicBezTo>
                        <a:pt x="2050" y="943"/>
                        <a:pt x="2133" y="946"/>
                        <a:pt x="2162" y="993"/>
                      </a:cubicBezTo>
                      <a:cubicBezTo>
                        <a:pt x="2166" y="999"/>
                        <a:pt x="2172" y="993"/>
                        <a:pt x="2172" y="986"/>
                      </a:cubicBezTo>
                      <a:cubicBezTo>
                        <a:pt x="2146" y="930"/>
                        <a:pt x="2056" y="923"/>
                        <a:pt x="2005" y="955"/>
                      </a:cubicBezTo>
                      <a:cubicBezTo>
                        <a:pt x="1956" y="898"/>
                        <a:pt x="1879" y="946"/>
                        <a:pt x="1850" y="1006"/>
                      </a:cubicBezTo>
                      <a:cubicBezTo>
                        <a:pt x="1824" y="1061"/>
                        <a:pt x="1795" y="1115"/>
                        <a:pt x="1750" y="1157"/>
                      </a:cubicBezTo>
                      <a:cubicBezTo>
                        <a:pt x="1718" y="1193"/>
                        <a:pt x="1644" y="1247"/>
                        <a:pt x="1589" y="1231"/>
                      </a:cubicBezTo>
                      <a:cubicBezTo>
                        <a:pt x="1586" y="1231"/>
                        <a:pt x="1583" y="1231"/>
                        <a:pt x="1583" y="1231"/>
                      </a:cubicBezTo>
                      <a:cubicBezTo>
                        <a:pt x="1544" y="1177"/>
                        <a:pt x="1496" y="1125"/>
                        <a:pt x="1441" y="1086"/>
                      </a:cubicBezTo>
                      <a:cubicBezTo>
                        <a:pt x="1454" y="1086"/>
                        <a:pt x="1463" y="1083"/>
                        <a:pt x="1473" y="1077"/>
                      </a:cubicBezTo>
                      <a:cubicBezTo>
                        <a:pt x="1502" y="1064"/>
                        <a:pt x="1518" y="1038"/>
                        <a:pt x="1531" y="1012"/>
                      </a:cubicBezTo>
                      <a:cubicBezTo>
                        <a:pt x="1544" y="986"/>
                        <a:pt x="1550" y="962"/>
                        <a:pt x="1566" y="939"/>
                      </a:cubicBezTo>
                      <a:cubicBezTo>
                        <a:pt x="1570" y="936"/>
                        <a:pt x="1573" y="933"/>
                        <a:pt x="1576" y="930"/>
                      </a:cubicBezTo>
                      <a:cubicBezTo>
                        <a:pt x="1583" y="933"/>
                        <a:pt x="1586" y="936"/>
                        <a:pt x="1592" y="936"/>
                      </a:cubicBezTo>
                      <a:cubicBezTo>
                        <a:pt x="1596" y="926"/>
                        <a:pt x="1605" y="917"/>
                        <a:pt x="1618" y="907"/>
                      </a:cubicBezTo>
                      <a:cubicBezTo>
                        <a:pt x="1615" y="907"/>
                        <a:pt x="1612" y="907"/>
                        <a:pt x="1612" y="907"/>
                      </a:cubicBezTo>
                      <a:cubicBezTo>
                        <a:pt x="1612" y="904"/>
                        <a:pt x="1615" y="904"/>
                        <a:pt x="1615" y="904"/>
                      </a:cubicBezTo>
                      <a:cubicBezTo>
                        <a:pt x="1641" y="888"/>
                        <a:pt x="1682" y="872"/>
                        <a:pt x="1711" y="888"/>
                      </a:cubicBezTo>
                      <a:cubicBezTo>
                        <a:pt x="1744" y="907"/>
                        <a:pt x="1747" y="974"/>
                        <a:pt x="1715" y="996"/>
                      </a:cubicBezTo>
                      <a:cubicBezTo>
                        <a:pt x="1698" y="1009"/>
                        <a:pt x="1673" y="1006"/>
                        <a:pt x="1653" y="996"/>
                      </a:cubicBezTo>
                      <a:cubicBezTo>
                        <a:pt x="1641" y="993"/>
                        <a:pt x="1634" y="986"/>
                        <a:pt x="1625" y="980"/>
                      </a:cubicBezTo>
                      <a:cubicBezTo>
                        <a:pt x="1618" y="977"/>
                        <a:pt x="1615" y="974"/>
                        <a:pt x="1608" y="974"/>
                      </a:cubicBezTo>
                      <a:cubicBezTo>
                        <a:pt x="1589" y="977"/>
                        <a:pt x="1576" y="1006"/>
                        <a:pt x="1576" y="1022"/>
                      </a:cubicBezTo>
                      <a:cubicBezTo>
                        <a:pt x="1573" y="1041"/>
                        <a:pt x="1576" y="1070"/>
                        <a:pt x="1589" y="1086"/>
                      </a:cubicBezTo>
                      <a:cubicBezTo>
                        <a:pt x="1625" y="1125"/>
                        <a:pt x="1682" y="1109"/>
                        <a:pt x="1721" y="1086"/>
                      </a:cubicBezTo>
                      <a:cubicBezTo>
                        <a:pt x="1773" y="1058"/>
                        <a:pt x="1798" y="1009"/>
                        <a:pt x="1818" y="959"/>
                      </a:cubicBezTo>
                      <a:cubicBezTo>
                        <a:pt x="1834" y="920"/>
                        <a:pt x="1856" y="885"/>
                        <a:pt x="1885" y="856"/>
                      </a:cubicBezTo>
                      <a:cubicBezTo>
                        <a:pt x="1889" y="856"/>
                        <a:pt x="1892" y="856"/>
                        <a:pt x="1895" y="856"/>
                      </a:cubicBezTo>
                      <a:cubicBezTo>
                        <a:pt x="1895" y="852"/>
                        <a:pt x="1898" y="846"/>
                        <a:pt x="1902" y="843"/>
                      </a:cubicBezTo>
                      <a:cubicBezTo>
                        <a:pt x="1911" y="833"/>
                        <a:pt x="1921" y="827"/>
                        <a:pt x="1934" y="817"/>
                      </a:cubicBezTo>
                      <a:cubicBezTo>
                        <a:pt x="1959" y="804"/>
                        <a:pt x="1992" y="798"/>
                        <a:pt x="2018" y="810"/>
                      </a:cubicBezTo>
                      <a:cubicBezTo>
                        <a:pt x="2056" y="830"/>
                        <a:pt x="2050" y="865"/>
                        <a:pt x="2062" y="901"/>
                      </a:cubicBezTo>
                      <a:cubicBezTo>
                        <a:pt x="2066" y="907"/>
                        <a:pt x="2072" y="910"/>
                        <a:pt x="2078" y="907"/>
                      </a:cubicBezTo>
                      <a:cubicBezTo>
                        <a:pt x="2107" y="901"/>
                        <a:pt x="2137" y="898"/>
                        <a:pt x="2166" y="910"/>
                      </a:cubicBezTo>
                      <a:cubicBezTo>
                        <a:pt x="2194" y="923"/>
                        <a:pt x="2217" y="952"/>
                        <a:pt x="2220" y="983"/>
                      </a:cubicBezTo>
                      <a:cubicBezTo>
                        <a:pt x="2223" y="1012"/>
                        <a:pt x="2223" y="1035"/>
                        <a:pt x="2249" y="1054"/>
                      </a:cubicBezTo>
                      <a:cubicBezTo>
                        <a:pt x="2272" y="1070"/>
                        <a:pt x="2298" y="1080"/>
                        <a:pt x="2314" y="1106"/>
                      </a:cubicBezTo>
                      <a:cubicBezTo>
                        <a:pt x="2327" y="1128"/>
                        <a:pt x="2333" y="1151"/>
                        <a:pt x="2330" y="1177"/>
                      </a:cubicBezTo>
                      <a:cubicBezTo>
                        <a:pt x="2327" y="1190"/>
                        <a:pt x="2323" y="1202"/>
                        <a:pt x="2317" y="1215"/>
                      </a:cubicBezTo>
                      <a:cubicBezTo>
                        <a:pt x="2301" y="1238"/>
                        <a:pt x="2275" y="1254"/>
                        <a:pt x="2246" y="1254"/>
                      </a:cubicBezTo>
                      <a:cubicBezTo>
                        <a:pt x="2240" y="1254"/>
                        <a:pt x="2233" y="1254"/>
                        <a:pt x="2227" y="1254"/>
                      </a:cubicBezTo>
                      <a:cubicBezTo>
                        <a:pt x="2201" y="1247"/>
                        <a:pt x="2166" y="1231"/>
                        <a:pt x="2156" y="1202"/>
                      </a:cubicBezTo>
                      <a:cubicBezTo>
                        <a:pt x="2150" y="1186"/>
                        <a:pt x="2156" y="1183"/>
                        <a:pt x="2169" y="1177"/>
                      </a:cubicBezTo>
                      <a:cubicBezTo>
                        <a:pt x="2178" y="1170"/>
                        <a:pt x="2185" y="1161"/>
                        <a:pt x="2191" y="1154"/>
                      </a:cubicBezTo>
                      <a:cubicBezTo>
                        <a:pt x="2223" y="1106"/>
                        <a:pt x="2188" y="1058"/>
                        <a:pt x="2140" y="1041"/>
                      </a:cubicBezTo>
                      <a:cubicBezTo>
                        <a:pt x="2124" y="1035"/>
                        <a:pt x="2111" y="1032"/>
                        <a:pt x="2095" y="1035"/>
                      </a:cubicBezTo>
                      <a:cubicBezTo>
                        <a:pt x="2059" y="1035"/>
                        <a:pt x="2027" y="1048"/>
                        <a:pt x="1998" y="1070"/>
                      </a:cubicBezTo>
                      <a:cubicBezTo>
                        <a:pt x="1959" y="1096"/>
                        <a:pt x="1927" y="1141"/>
                        <a:pt x="1924" y="1190"/>
                      </a:cubicBezTo>
                      <a:cubicBezTo>
                        <a:pt x="1918" y="1231"/>
                        <a:pt x="1940" y="1292"/>
                        <a:pt x="1988" y="1302"/>
                      </a:cubicBezTo>
                      <a:cubicBezTo>
                        <a:pt x="1992" y="1302"/>
                        <a:pt x="1992" y="1302"/>
                        <a:pt x="1995" y="1302"/>
                      </a:cubicBezTo>
                      <a:cubicBezTo>
                        <a:pt x="2014" y="1302"/>
                        <a:pt x="2030" y="1292"/>
                        <a:pt x="2050" y="1286"/>
                      </a:cubicBezTo>
                      <a:cubicBezTo>
                        <a:pt x="2059" y="1279"/>
                        <a:pt x="2069" y="1279"/>
                        <a:pt x="2075" y="1279"/>
                      </a:cubicBezTo>
                      <a:cubicBezTo>
                        <a:pt x="2091" y="1279"/>
                        <a:pt x="2104" y="1286"/>
                        <a:pt x="2117" y="1299"/>
                      </a:cubicBezTo>
                      <a:cubicBezTo>
                        <a:pt x="2140" y="1318"/>
                        <a:pt x="2159" y="1347"/>
                        <a:pt x="2156" y="1376"/>
                      </a:cubicBezTo>
                      <a:cubicBezTo>
                        <a:pt x="2153" y="1395"/>
                        <a:pt x="2130" y="1411"/>
                        <a:pt x="2111" y="1411"/>
                      </a:cubicBezTo>
                      <a:cubicBezTo>
                        <a:pt x="2098" y="1411"/>
                        <a:pt x="2088" y="1408"/>
                        <a:pt x="2082" y="1395"/>
                      </a:cubicBezTo>
                      <a:cubicBezTo>
                        <a:pt x="2069" y="1376"/>
                        <a:pt x="2062" y="1360"/>
                        <a:pt x="2037" y="1354"/>
                      </a:cubicBezTo>
                      <a:cubicBezTo>
                        <a:pt x="2030" y="1350"/>
                        <a:pt x="2027" y="1350"/>
                        <a:pt x="2021" y="1350"/>
                      </a:cubicBezTo>
                      <a:cubicBezTo>
                        <a:pt x="2005" y="1350"/>
                        <a:pt x="1988" y="1357"/>
                        <a:pt x="1975" y="1367"/>
                      </a:cubicBezTo>
                      <a:cubicBezTo>
                        <a:pt x="1940" y="1402"/>
                        <a:pt x="1946" y="1466"/>
                        <a:pt x="1988" y="1492"/>
                      </a:cubicBezTo>
                      <a:cubicBezTo>
                        <a:pt x="2011" y="1505"/>
                        <a:pt x="2037" y="1508"/>
                        <a:pt x="2066" y="1508"/>
                      </a:cubicBezTo>
                      <a:cubicBezTo>
                        <a:pt x="2095" y="1508"/>
                        <a:pt x="2124" y="1505"/>
                        <a:pt x="2146" y="1495"/>
                      </a:cubicBezTo>
                      <a:cubicBezTo>
                        <a:pt x="2194" y="1483"/>
                        <a:pt x="2240" y="1454"/>
                        <a:pt x="2291" y="1454"/>
                      </a:cubicBezTo>
                      <a:cubicBezTo>
                        <a:pt x="2301" y="1454"/>
                        <a:pt x="2307" y="1457"/>
                        <a:pt x="2314" y="1457"/>
                      </a:cubicBezTo>
                      <a:cubicBezTo>
                        <a:pt x="2368" y="1470"/>
                        <a:pt x="2420" y="1508"/>
                        <a:pt x="2433" y="1563"/>
                      </a:cubicBezTo>
                      <a:cubicBezTo>
                        <a:pt x="2443" y="1592"/>
                        <a:pt x="2439" y="1624"/>
                        <a:pt x="2420" y="1647"/>
                      </a:cubicBezTo>
                      <a:cubicBezTo>
                        <a:pt x="2404" y="1663"/>
                        <a:pt x="2381" y="1676"/>
                        <a:pt x="2355" y="1676"/>
                      </a:cubicBezTo>
                      <a:cubicBezTo>
                        <a:pt x="2349" y="1676"/>
                        <a:pt x="2343" y="1676"/>
                        <a:pt x="2333" y="1672"/>
                      </a:cubicBezTo>
                      <a:cubicBezTo>
                        <a:pt x="2294" y="1656"/>
                        <a:pt x="2336" y="1598"/>
                        <a:pt x="2323" y="1566"/>
                      </a:cubicBezTo>
                      <a:cubicBezTo>
                        <a:pt x="2314" y="1540"/>
                        <a:pt x="2288" y="1527"/>
                        <a:pt x="2262" y="1527"/>
                      </a:cubicBezTo>
                      <a:cubicBezTo>
                        <a:pt x="2240" y="1527"/>
                        <a:pt x="2220" y="1534"/>
                        <a:pt x="2204" y="1543"/>
                      </a:cubicBezTo>
                      <a:cubicBezTo>
                        <a:pt x="2162" y="1566"/>
                        <a:pt x="2130" y="1615"/>
                        <a:pt x="2140" y="1666"/>
                      </a:cubicBezTo>
                      <a:cubicBezTo>
                        <a:pt x="2140" y="1666"/>
                        <a:pt x="2140" y="1669"/>
                        <a:pt x="2143" y="1672"/>
                      </a:cubicBezTo>
                      <a:cubicBezTo>
                        <a:pt x="2146" y="1688"/>
                        <a:pt x="2156" y="1698"/>
                        <a:pt x="2166" y="1711"/>
                      </a:cubicBezTo>
                      <a:cubicBezTo>
                        <a:pt x="2150" y="1701"/>
                        <a:pt x="2130" y="1692"/>
                        <a:pt x="2114" y="1685"/>
                      </a:cubicBezTo>
                      <a:moveTo>
                        <a:pt x="3508" y="1608"/>
                      </a:moveTo>
                      <a:lnTo>
                        <a:pt x="3508" y="1608"/>
                      </a:lnTo>
                      <a:cubicBezTo>
                        <a:pt x="3496" y="1611"/>
                        <a:pt x="3480" y="1618"/>
                        <a:pt x="3464" y="1621"/>
                      </a:cubicBezTo>
                      <a:cubicBezTo>
                        <a:pt x="3451" y="1611"/>
                        <a:pt x="3438" y="1602"/>
                        <a:pt x="3425" y="1595"/>
                      </a:cubicBezTo>
                      <a:cubicBezTo>
                        <a:pt x="3415" y="1589"/>
                        <a:pt x="3405" y="1579"/>
                        <a:pt x="3399" y="1572"/>
                      </a:cubicBezTo>
                      <a:cubicBezTo>
                        <a:pt x="3364" y="1550"/>
                        <a:pt x="3332" y="1527"/>
                        <a:pt x="3293" y="1515"/>
                      </a:cubicBezTo>
                      <a:cubicBezTo>
                        <a:pt x="3254" y="1502"/>
                        <a:pt x="3212" y="1489"/>
                        <a:pt x="3170" y="1483"/>
                      </a:cubicBezTo>
                      <a:cubicBezTo>
                        <a:pt x="3016" y="1460"/>
                        <a:pt x="2861" y="1492"/>
                        <a:pt x="2719" y="1556"/>
                      </a:cubicBezTo>
                      <a:cubicBezTo>
                        <a:pt x="2571" y="1621"/>
                        <a:pt x="2436" y="1714"/>
                        <a:pt x="2288" y="1779"/>
                      </a:cubicBezTo>
                      <a:cubicBezTo>
                        <a:pt x="2285" y="1782"/>
                        <a:pt x="2282" y="1782"/>
                        <a:pt x="2278" y="1785"/>
                      </a:cubicBezTo>
                      <a:cubicBezTo>
                        <a:pt x="2269" y="1775"/>
                        <a:pt x="2259" y="1769"/>
                        <a:pt x="2252" y="1763"/>
                      </a:cubicBezTo>
                      <a:cubicBezTo>
                        <a:pt x="2233" y="1743"/>
                        <a:pt x="2217" y="1730"/>
                        <a:pt x="2207" y="1721"/>
                      </a:cubicBezTo>
                      <a:cubicBezTo>
                        <a:pt x="2207" y="1717"/>
                        <a:pt x="2204" y="1714"/>
                        <a:pt x="2201" y="1711"/>
                      </a:cubicBezTo>
                      <a:cubicBezTo>
                        <a:pt x="2185" y="1695"/>
                        <a:pt x="2166" y="1679"/>
                        <a:pt x="2166" y="1653"/>
                      </a:cubicBezTo>
                      <a:cubicBezTo>
                        <a:pt x="2162" y="1624"/>
                        <a:pt x="2178" y="1598"/>
                        <a:pt x="2198" y="1582"/>
                      </a:cubicBezTo>
                      <a:cubicBezTo>
                        <a:pt x="2214" y="1566"/>
                        <a:pt x="2233" y="1553"/>
                        <a:pt x="2256" y="1553"/>
                      </a:cubicBezTo>
                      <a:cubicBezTo>
                        <a:pt x="2262" y="1553"/>
                        <a:pt x="2269" y="1553"/>
                        <a:pt x="2275" y="1556"/>
                      </a:cubicBezTo>
                      <a:cubicBezTo>
                        <a:pt x="2304" y="1569"/>
                        <a:pt x="2301" y="1589"/>
                        <a:pt x="2294" y="1611"/>
                      </a:cubicBezTo>
                      <a:cubicBezTo>
                        <a:pt x="2288" y="1631"/>
                        <a:pt x="2285" y="1650"/>
                        <a:pt x="2291" y="1669"/>
                      </a:cubicBezTo>
                      <a:cubicBezTo>
                        <a:pt x="2301" y="1688"/>
                        <a:pt x="2323" y="1698"/>
                        <a:pt x="2346" y="1701"/>
                      </a:cubicBezTo>
                      <a:cubicBezTo>
                        <a:pt x="2349" y="1701"/>
                        <a:pt x="2352" y="1704"/>
                        <a:pt x="2355" y="1704"/>
                      </a:cubicBezTo>
                      <a:cubicBezTo>
                        <a:pt x="2381" y="1704"/>
                        <a:pt x="2407" y="1695"/>
                        <a:pt x="2426" y="1676"/>
                      </a:cubicBezTo>
                      <a:cubicBezTo>
                        <a:pt x="2500" y="1637"/>
                        <a:pt x="2568" y="1582"/>
                        <a:pt x="2642" y="1543"/>
                      </a:cubicBezTo>
                      <a:cubicBezTo>
                        <a:pt x="2742" y="1489"/>
                        <a:pt x="2851" y="1444"/>
                        <a:pt x="2964" y="1421"/>
                      </a:cubicBezTo>
                      <a:cubicBezTo>
                        <a:pt x="3080" y="1399"/>
                        <a:pt x="3206" y="1389"/>
                        <a:pt x="3319" y="1428"/>
                      </a:cubicBezTo>
                      <a:cubicBezTo>
                        <a:pt x="3421" y="1463"/>
                        <a:pt x="3508" y="1527"/>
                        <a:pt x="3596" y="1595"/>
                      </a:cubicBezTo>
                      <a:cubicBezTo>
                        <a:pt x="3566" y="1598"/>
                        <a:pt x="3537" y="1602"/>
                        <a:pt x="3508" y="1608"/>
                      </a:cubicBezTo>
                      <a:moveTo>
                        <a:pt x="3634" y="1592"/>
                      </a:moveTo>
                      <a:lnTo>
                        <a:pt x="3634" y="1592"/>
                      </a:lnTo>
                      <a:cubicBezTo>
                        <a:pt x="3628" y="1592"/>
                        <a:pt x="3621" y="1592"/>
                        <a:pt x="3618" y="1589"/>
                      </a:cubicBezTo>
                      <a:cubicBezTo>
                        <a:pt x="3612" y="1585"/>
                        <a:pt x="3608" y="1582"/>
                        <a:pt x="3605" y="1579"/>
                      </a:cubicBezTo>
                      <a:cubicBezTo>
                        <a:pt x="3534" y="1508"/>
                        <a:pt x="3454" y="1450"/>
                        <a:pt x="3364" y="1411"/>
                      </a:cubicBezTo>
                      <a:cubicBezTo>
                        <a:pt x="3357" y="1411"/>
                        <a:pt x="3351" y="1408"/>
                        <a:pt x="3348" y="1405"/>
                      </a:cubicBezTo>
                      <a:cubicBezTo>
                        <a:pt x="3183" y="1344"/>
                        <a:pt x="3003" y="1363"/>
                        <a:pt x="2842" y="1418"/>
                      </a:cubicBezTo>
                      <a:cubicBezTo>
                        <a:pt x="2752" y="1444"/>
                        <a:pt x="2668" y="1486"/>
                        <a:pt x="2587" y="1531"/>
                      </a:cubicBezTo>
                      <a:cubicBezTo>
                        <a:pt x="2542" y="1556"/>
                        <a:pt x="2510" y="1579"/>
                        <a:pt x="2468" y="1608"/>
                      </a:cubicBezTo>
                      <a:cubicBezTo>
                        <a:pt x="2471" y="1579"/>
                        <a:pt x="2465" y="1553"/>
                        <a:pt x="2452" y="1531"/>
                      </a:cubicBezTo>
                      <a:cubicBezTo>
                        <a:pt x="2487" y="1521"/>
                        <a:pt x="2594" y="1499"/>
                        <a:pt x="2603" y="1495"/>
                      </a:cubicBezTo>
                      <a:cubicBezTo>
                        <a:pt x="2662" y="1479"/>
                        <a:pt x="2890" y="1383"/>
                        <a:pt x="2955" y="1360"/>
                      </a:cubicBezTo>
                      <a:cubicBezTo>
                        <a:pt x="3109" y="1312"/>
                        <a:pt x="3276" y="1325"/>
                        <a:pt x="3428" y="1373"/>
                      </a:cubicBezTo>
                      <a:cubicBezTo>
                        <a:pt x="3553" y="1415"/>
                        <a:pt x="3676" y="1483"/>
                        <a:pt x="3740" y="1595"/>
                      </a:cubicBezTo>
                      <a:cubicBezTo>
                        <a:pt x="3705" y="1595"/>
                        <a:pt x="3669" y="1592"/>
                        <a:pt x="3634" y="1592"/>
                      </a:cubicBezTo>
                      <a:moveTo>
                        <a:pt x="3779" y="1602"/>
                      </a:moveTo>
                      <a:lnTo>
                        <a:pt x="3779" y="1602"/>
                      </a:lnTo>
                      <a:cubicBezTo>
                        <a:pt x="3776" y="1598"/>
                        <a:pt x="3773" y="1598"/>
                        <a:pt x="3769" y="1598"/>
                      </a:cubicBezTo>
                      <a:cubicBezTo>
                        <a:pt x="3766" y="1595"/>
                        <a:pt x="3766" y="1592"/>
                        <a:pt x="3763" y="1589"/>
                      </a:cubicBezTo>
                      <a:cubicBezTo>
                        <a:pt x="3708" y="1495"/>
                        <a:pt x="3621" y="1415"/>
                        <a:pt x="3521" y="1376"/>
                      </a:cubicBezTo>
                      <a:cubicBezTo>
                        <a:pt x="3447" y="1347"/>
                        <a:pt x="3373" y="1322"/>
                        <a:pt x="3293" y="1309"/>
                      </a:cubicBezTo>
                      <a:cubicBezTo>
                        <a:pt x="3296" y="1309"/>
                        <a:pt x="3296" y="1309"/>
                        <a:pt x="3299" y="1309"/>
                      </a:cubicBezTo>
                      <a:cubicBezTo>
                        <a:pt x="3383" y="1309"/>
                        <a:pt x="3470" y="1315"/>
                        <a:pt x="3547" y="1344"/>
                      </a:cubicBezTo>
                      <a:cubicBezTo>
                        <a:pt x="3618" y="1376"/>
                        <a:pt x="3686" y="1421"/>
                        <a:pt x="3740" y="1476"/>
                      </a:cubicBezTo>
                      <a:cubicBezTo>
                        <a:pt x="3766" y="1502"/>
                        <a:pt x="3795" y="1531"/>
                        <a:pt x="3814" y="1560"/>
                      </a:cubicBezTo>
                      <a:cubicBezTo>
                        <a:pt x="3814" y="1563"/>
                        <a:pt x="3818" y="1563"/>
                        <a:pt x="3818" y="1566"/>
                      </a:cubicBezTo>
                      <a:cubicBezTo>
                        <a:pt x="3827" y="1579"/>
                        <a:pt x="3837" y="1595"/>
                        <a:pt x="3840" y="1611"/>
                      </a:cubicBezTo>
                      <a:cubicBezTo>
                        <a:pt x="3821" y="1608"/>
                        <a:pt x="3801" y="1605"/>
                        <a:pt x="3779" y="1602"/>
                      </a:cubicBezTo>
                      <a:moveTo>
                        <a:pt x="4037" y="1685"/>
                      </a:moveTo>
                      <a:lnTo>
                        <a:pt x="4037" y="1685"/>
                      </a:lnTo>
                      <a:cubicBezTo>
                        <a:pt x="3979" y="1656"/>
                        <a:pt x="3924" y="1634"/>
                        <a:pt x="3860" y="1618"/>
                      </a:cubicBezTo>
                      <a:cubicBezTo>
                        <a:pt x="3863" y="1618"/>
                        <a:pt x="3853" y="1595"/>
                        <a:pt x="3840" y="1572"/>
                      </a:cubicBezTo>
                      <a:cubicBezTo>
                        <a:pt x="3905" y="1589"/>
                        <a:pt x="3956" y="1595"/>
                        <a:pt x="4021" y="1569"/>
                      </a:cubicBezTo>
                      <a:cubicBezTo>
                        <a:pt x="4088" y="1540"/>
                        <a:pt x="4169" y="1479"/>
                        <a:pt x="4246" y="1511"/>
                      </a:cubicBezTo>
                      <a:cubicBezTo>
                        <a:pt x="4249" y="1511"/>
                        <a:pt x="4253" y="1508"/>
                        <a:pt x="4249" y="1505"/>
                      </a:cubicBezTo>
                      <a:cubicBezTo>
                        <a:pt x="4198" y="1476"/>
                        <a:pt x="4146" y="1492"/>
                        <a:pt x="4095" y="1515"/>
                      </a:cubicBezTo>
                      <a:cubicBezTo>
                        <a:pt x="4056" y="1531"/>
                        <a:pt x="4017" y="1550"/>
                        <a:pt x="3979" y="1560"/>
                      </a:cubicBezTo>
                      <a:cubicBezTo>
                        <a:pt x="3927" y="1572"/>
                        <a:pt x="3879" y="1560"/>
                        <a:pt x="3827" y="1547"/>
                      </a:cubicBezTo>
                      <a:lnTo>
                        <a:pt x="3827" y="1547"/>
                      </a:lnTo>
                      <a:cubicBezTo>
                        <a:pt x="3818" y="1527"/>
                        <a:pt x="3808" y="1515"/>
                        <a:pt x="3808" y="1511"/>
                      </a:cubicBezTo>
                      <a:cubicBezTo>
                        <a:pt x="3779" y="1463"/>
                        <a:pt x="3731" y="1421"/>
                        <a:pt x="3689" y="1389"/>
                      </a:cubicBezTo>
                      <a:cubicBezTo>
                        <a:pt x="3673" y="1379"/>
                        <a:pt x="3660" y="1367"/>
                        <a:pt x="3644" y="1357"/>
                      </a:cubicBezTo>
                      <a:cubicBezTo>
                        <a:pt x="3686" y="1338"/>
                        <a:pt x="3721" y="1302"/>
                        <a:pt x="3747" y="1263"/>
                      </a:cubicBezTo>
                      <a:cubicBezTo>
                        <a:pt x="3763" y="1234"/>
                        <a:pt x="3776" y="1202"/>
                        <a:pt x="3789" y="1173"/>
                      </a:cubicBezTo>
                      <a:cubicBezTo>
                        <a:pt x="3801" y="1151"/>
                        <a:pt x="3814" y="1118"/>
                        <a:pt x="3837" y="1102"/>
                      </a:cubicBezTo>
                      <a:cubicBezTo>
                        <a:pt x="3850" y="1096"/>
                        <a:pt x="3866" y="1093"/>
                        <a:pt x="3879" y="1086"/>
                      </a:cubicBezTo>
                      <a:cubicBezTo>
                        <a:pt x="3882" y="1083"/>
                        <a:pt x="3882" y="1080"/>
                        <a:pt x="3879" y="1080"/>
                      </a:cubicBezTo>
                      <a:cubicBezTo>
                        <a:pt x="3814" y="1074"/>
                        <a:pt x="3789" y="1128"/>
                        <a:pt x="3763" y="1177"/>
                      </a:cubicBezTo>
                      <a:cubicBezTo>
                        <a:pt x="3731" y="1247"/>
                        <a:pt x="3692" y="1312"/>
                        <a:pt x="3618" y="1341"/>
                      </a:cubicBezTo>
                      <a:cubicBezTo>
                        <a:pt x="3605" y="1334"/>
                        <a:pt x="3596" y="1331"/>
                        <a:pt x="3586" y="1325"/>
                      </a:cubicBezTo>
                      <a:cubicBezTo>
                        <a:pt x="3579" y="1322"/>
                        <a:pt x="3547" y="1312"/>
                        <a:pt x="3544" y="1309"/>
                      </a:cubicBezTo>
                      <a:cubicBezTo>
                        <a:pt x="3537" y="1289"/>
                        <a:pt x="3528" y="1273"/>
                        <a:pt x="3518" y="1254"/>
                      </a:cubicBezTo>
                      <a:cubicBezTo>
                        <a:pt x="3579" y="1267"/>
                        <a:pt x="3657" y="1209"/>
                        <a:pt x="3695" y="1167"/>
                      </a:cubicBezTo>
                      <a:cubicBezTo>
                        <a:pt x="3724" y="1135"/>
                        <a:pt x="3750" y="1099"/>
                        <a:pt x="3769" y="1061"/>
                      </a:cubicBezTo>
                      <a:cubicBezTo>
                        <a:pt x="3782" y="1038"/>
                        <a:pt x="3789" y="1016"/>
                        <a:pt x="3801" y="996"/>
                      </a:cubicBezTo>
                      <a:cubicBezTo>
                        <a:pt x="3827" y="959"/>
                        <a:pt x="3882" y="926"/>
                        <a:pt x="3917" y="977"/>
                      </a:cubicBezTo>
                      <a:cubicBezTo>
                        <a:pt x="3921" y="980"/>
                        <a:pt x="3930" y="983"/>
                        <a:pt x="3933" y="977"/>
                      </a:cubicBezTo>
                      <a:cubicBezTo>
                        <a:pt x="3972" y="943"/>
                        <a:pt x="4056" y="946"/>
                        <a:pt x="4085" y="993"/>
                      </a:cubicBezTo>
                      <a:cubicBezTo>
                        <a:pt x="4088" y="999"/>
                        <a:pt x="4095" y="993"/>
                        <a:pt x="4095" y="986"/>
                      </a:cubicBezTo>
                      <a:cubicBezTo>
                        <a:pt x="4069" y="930"/>
                        <a:pt x="3979" y="923"/>
                        <a:pt x="3927" y="955"/>
                      </a:cubicBezTo>
                      <a:cubicBezTo>
                        <a:pt x="3879" y="898"/>
                        <a:pt x="3801" y="946"/>
                        <a:pt x="3773" y="1006"/>
                      </a:cubicBezTo>
                      <a:cubicBezTo>
                        <a:pt x="3747" y="1061"/>
                        <a:pt x="3718" y="1115"/>
                        <a:pt x="3673" y="1157"/>
                      </a:cubicBezTo>
                      <a:cubicBezTo>
                        <a:pt x="3641" y="1193"/>
                        <a:pt x="3566" y="1247"/>
                        <a:pt x="3512" y="1231"/>
                      </a:cubicBezTo>
                      <a:cubicBezTo>
                        <a:pt x="3508" y="1231"/>
                        <a:pt x="3505" y="1231"/>
                        <a:pt x="3505" y="1231"/>
                      </a:cubicBezTo>
                      <a:cubicBezTo>
                        <a:pt x="3467" y="1177"/>
                        <a:pt x="3418" y="1125"/>
                        <a:pt x="3364" y="1086"/>
                      </a:cubicBezTo>
                      <a:cubicBezTo>
                        <a:pt x="3376" y="1086"/>
                        <a:pt x="3386" y="1083"/>
                        <a:pt x="3396" y="1077"/>
                      </a:cubicBezTo>
                      <a:cubicBezTo>
                        <a:pt x="3425" y="1064"/>
                        <a:pt x="3441" y="1038"/>
                        <a:pt x="3454" y="1012"/>
                      </a:cubicBezTo>
                      <a:cubicBezTo>
                        <a:pt x="3467" y="986"/>
                        <a:pt x="3473" y="962"/>
                        <a:pt x="3489" y="939"/>
                      </a:cubicBezTo>
                      <a:cubicBezTo>
                        <a:pt x="3492" y="936"/>
                        <a:pt x="3496" y="933"/>
                        <a:pt x="3499" y="930"/>
                      </a:cubicBezTo>
                      <a:cubicBezTo>
                        <a:pt x="3505" y="933"/>
                        <a:pt x="3508" y="936"/>
                        <a:pt x="3515" y="936"/>
                      </a:cubicBezTo>
                      <a:cubicBezTo>
                        <a:pt x="3518" y="926"/>
                        <a:pt x="3528" y="917"/>
                        <a:pt x="3541" y="907"/>
                      </a:cubicBezTo>
                      <a:cubicBezTo>
                        <a:pt x="3537" y="907"/>
                        <a:pt x="3534" y="907"/>
                        <a:pt x="3534" y="907"/>
                      </a:cubicBezTo>
                      <a:cubicBezTo>
                        <a:pt x="3534" y="904"/>
                        <a:pt x="3537" y="904"/>
                        <a:pt x="3537" y="904"/>
                      </a:cubicBezTo>
                      <a:cubicBezTo>
                        <a:pt x="3563" y="888"/>
                        <a:pt x="3605" y="872"/>
                        <a:pt x="3634" y="888"/>
                      </a:cubicBezTo>
                      <a:cubicBezTo>
                        <a:pt x="3669" y="907"/>
                        <a:pt x="3669" y="974"/>
                        <a:pt x="3637" y="996"/>
                      </a:cubicBezTo>
                      <a:cubicBezTo>
                        <a:pt x="3621" y="1009"/>
                        <a:pt x="3596" y="1006"/>
                        <a:pt x="3576" y="996"/>
                      </a:cubicBezTo>
                      <a:cubicBezTo>
                        <a:pt x="3563" y="993"/>
                        <a:pt x="3557" y="986"/>
                        <a:pt x="3547" y="980"/>
                      </a:cubicBezTo>
                      <a:cubicBezTo>
                        <a:pt x="3541" y="977"/>
                        <a:pt x="3537" y="974"/>
                        <a:pt x="3531" y="974"/>
                      </a:cubicBezTo>
                      <a:cubicBezTo>
                        <a:pt x="3512" y="977"/>
                        <a:pt x="3499" y="1006"/>
                        <a:pt x="3499" y="1022"/>
                      </a:cubicBezTo>
                      <a:cubicBezTo>
                        <a:pt x="3496" y="1041"/>
                        <a:pt x="3499" y="1070"/>
                        <a:pt x="3515" y="1086"/>
                      </a:cubicBezTo>
                      <a:cubicBezTo>
                        <a:pt x="3547" y="1125"/>
                        <a:pt x="3605" y="1109"/>
                        <a:pt x="3644" y="1086"/>
                      </a:cubicBezTo>
                      <a:cubicBezTo>
                        <a:pt x="3695" y="1058"/>
                        <a:pt x="3721" y="1009"/>
                        <a:pt x="3740" y="959"/>
                      </a:cubicBezTo>
                      <a:cubicBezTo>
                        <a:pt x="3757" y="920"/>
                        <a:pt x="3779" y="885"/>
                        <a:pt x="3808" y="856"/>
                      </a:cubicBezTo>
                      <a:cubicBezTo>
                        <a:pt x="3811" y="856"/>
                        <a:pt x="3814" y="856"/>
                        <a:pt x="3818" y="856"/>
                      </a:cubicBezTo>
                      <a:cubicBezTo>
                        <a:pt x="3818" y="852"/>
                        <a:pt x="3821" y="846"/>
                        <a:pt x="3824" y="843"/>
                      </a:cubicBezTo>
                      <a:cubicBezTo>
                        <a:pt x="3834" y="833"/>
                        <a:pt x="3844" y="827"/>
                        <a:pt x="3856" y="817"/>
                      </a:cubicBezTo>
                      <a:cubicBezTo>
                        <a:pt x="3882" y="804"/>
                        <a:pt x="3914" y="798"/>
                        <a:pt x="3940" y="810"/>
                      </a:cubicBezTo>
                      <a:cubicBezTo>
                        <a:pt x="3979" y="830"/>
                        <a:pt x="3972" y="865"/>
                        <a:pt x="3985" y="901"/>
                      </a:cubicBezTo>
                      <a:cubicBezTo>
                        <a:pt x="3989" y="907"/>
                        <a:pt x="3995" y="910"/>
                        <a:pt x="4001" y="907"/>
                      </a:cubicBezTo>
                      <a:cubicBezTo>
                        <a:pt x="4030" y="901"/>
                        <a:pt x="4059" y="898"/>
                        <a:pt x="4088" y="910"/>
                      </a:cubicBezTo>
                      <a:cubicBezTo>
                        <a:pt x="4117" y="923"/>
                        <a:pt x="4140" y="952"/>
                        <a:pt x="4143" y="983"/>
                      </a:cubicBezTo>
                      <a:cubicBezTo>
                        <a:pt x="4146" y="1012"/>
                        <a:pt x="4146" y="1035"/>
                        <a:pt x="4172" y="1054"/>
                      </a:cubicBezTo>
                      <a:cubicBezTo>
                        <a:pt x="4194" y="1070"/>
                        <a:pt x="4220" y="1080"/>
                        <a:pt x="4236" y="1106"/>
                      </a:cubicBezTo>
                      <a:cubicBezTo>
                        <a:pt x="4246" y="1122"/>
                        <a:pt x="4249" y="1138"/>
                        <a:pt x="4253" y="1157"/>
                      </a:cubicBezTo>
                      <a:lnTo>
                        <a:pt x="4253" y="1157"/>
                      </a:lnTo>
                      <a:lnTo>
                        <a:pt x="4253" y="1157"/>
                      </a:lnTo>
                      <a:cubicBezTo>
                        <a:pt x="4253" y="1161"/>
                        <a:pt x="4246" y="1164"/>
                        <a:pt x="4246" y="1177"/>
                      </a:cubicBezTo>
                      <a:cubicBezTo>
                        <a:pt x="4243" y="1222"/>
                        <a:pt x="4207" y="1251"/>
                        <a:pt x="4165" y="1254"/>
                      </a:cubicBezTo>
                      <a:cubicBezTo>
                        <a:pt x="4162" y="1254"/>
                        <a:pt x="4156" y="1254"/>
                        <a:pt x="4149" y="1254"/>
                      </a:cubicBezTo>
                      <a:cubicBezTo>
                        <a:pt x="4124" y="1247"/>
                        <a:pt x="4088" y="1231"/>
                        <a:pt x="4078" y="1202"/>
                      </a:cubicBezTo>
                      <a:cubicBezTo>
                        <a:pt x="4072" y="1186"/>
                        <a:pt x="4082" y="1183"/>
                        <a:pt x="4091" y="1177"/>
                      </a:cubicBezTo>
                      <a:cubicBezTo>
                        <a:pt x="4101" y="1170"/>
                        <a:pt x="4108" y="1161"/>
                        <a:pt x="4114" y="1154"/>
                      </a:cubicBezTo>
                      <a:cubicBezTo>
                        <a:pt x="4146" y="1106"/>
                        <a:pt x="4111" y="1058"/>
                        <a:pt x="4062" y="1041"/>
                      </a:cubicBezTo>
                      <a:cubicBezTo>
                        <a:pt x="4046" y="1035"/>
                        <a:pt x="4033" y="1032"/>
                        <a:pt x="4017" y="1035"/>
                      </a:cubicBezTo>
                      <a:cubicBezTo>
                        <a:pt x="3982" y="1035"/>
                        <a:pt x="3950" y="1048"/>
                        <a:pt x="3921" y="1070"/>
                      </a:cubicBezTo>
                      <a:cubicBezTo>
                        <a:pt x="3882" y="1096"/>
                        <a:pt x="3850" y="1141"/>
                        <a:pt x="3847" y="1190"/>
                      </a:cubicBezTo>
                      <a:cubicBezTo>
                        <a:pt x="3840" y="1231"/>
                        <a:pt x="3863" y="1292"/>
                        <a:pt x="3911" y="1302"/>
                      </a:cubicBezTo>
                      <a:cubicBezTo>
                        <a:pt x="3914" y="1302"/>
                        <a:pt x="3914" y="1302"/>
                        <a:pt x="3917" y="1302"/>
                      </a:cubicBezTo>
                      <a:cubicBezTo>
                        <a:pt x="3937" y="1302"/>
                        <a:pt x="3953" y="1292"/>
                        <a:pt x="3972" y="1286"/>
                      </a:cubicBezTo>
                      <a:cubicBezTo>
                        <a:pt x="3982" y="1279"/>
                        <a:pt x="3992" y="1279"/>
                        <a:pt x="3998" y="1279"/>
                      </a:cubicBezTo>
                      <a:cubicBezTo>
                        <a:pt x="4014" y="1279"/>
                        <a:pt x="4027" y="1286"/>
                        <a:pt x="4040" y="1299"/>
                      </a:cubicBezTo>
                      <a:cubicBezTo>
                        <a:pt x="4062" y="1318"/>
                        <a:pt x="4085" y="1347"/>
                        <a:pt x="4078" y="1376"/>
                      </a:cubicBezTo>
                      <a:cubicBezTo>
                        <a:pt x="4075" y="1395"/>
                        <a:pt x="4053" y="1411"/>
                        <a:pt x="4033" y="1411"/>
                      </a:cubicBezTo>
                      <a:cubicBezTo>
                        <a:pt x="4024" y="1411"/>
                        <a:pt x="4011" y="1408"/>
                        <a:pt x="4005" y="1395"/>
                      </a:cubicBezTo>
                      <a:cubicBezTo>
                        <a:pt x="3992" y="1376"/>
                        <a:pt x="3985" y="1360"/>
                        <a:pt x="3959" y="1354"/>
                      </a:cubicBezTo>
                      <a:cubicBezTo>
                        <a:pt x="3953" y="1350"/>
                        <a:pt x="3950" y="1350"/>
                        <a:pt x="3943" y="1350"/>
                      </a:cubicBezTo>
                      <a:cubicBezTo>
                        <a:pt x="3927" y="1350"/>
                        <a:pt x="3911" y="1357"/>
                        <a:pt x="3898" y="1367"/>
                      </a:cubicBezTo>
                      <a:cubicBezTo>
                        <a:pt x="3863" y="1402"/>
                        <a:pt x="3869" y="1466"/>
                        <a:pt x="3911" y="1492"/>
                      </a:cubicBezTo>
                      <a:cubicBezTo>
                        <a:pt x="3933" y="1505"/>
                        <a:pt x="3959" y="1508"/>
                        <a:pt x="3989" y="1508"/>
                      </a:cubicBezTo>
                      <a:cubicBezTo>
                        <a:pt x="4017" y="1508"/>
                        <a:pt x="4046" y="1505"/>
                        <a:pt x="4069" y="1495"/>
                      </a:cubicBezTo>
                      <a:cubicBezTo>
                        <a:pt x="4117" y="1483"/>
                        <a:pt x="4162" y="1454"/>
                        <a:pt x="4214" y="1454"/>
                      </a:cubicBezTo>
                      <a:cubicBezTo>
                        <a:pt x="4223" y="1454"/>
                        <a:pt x="4230" y="1457"/>
                        <a:pt x="4236" y="1457"/>
                      </a:cubicBezTo>
                      <a:cubicBezTo>
                        <a:pt x="4291" y="1470"/>
                        <a:pt x="4343" y="1508"/>
                        <a:pt x="4355" y="1563"/>
                      </a:cubicBezTo>
                      <a:cubicBezTo>
                        <a:pt x="4365" y="1592"/>
                        <a:pt x="4362" y="1624"/>
                        <a:pt x="4343" y="1647"/>
                      </a:cubicBezTo>
                      <a:cubicBezTo>
                        <a:pt x="4326" y="1663"/>
                        <a:pt x="4304" y="1676"/>
                        <a:pt x="4281" y="1676"/>
                      </a:cubicBezTo>
                      <a:cubicBezTo>
                        <a:pt x="4272" y="1676"/>
                        <a:pt x="4265" y="1676"/>
                        <a:pt x="4256" y="1672"/>
                      </a:cubicBezTo>
                      <a:cubicBezTo>
                        <a:pt x="4217" y="1656"/>
                        <a:pt x="4259" y="1598"/>
                        <a:pt x="4246" y="1566"/>
                      </a:cubicBezTo>
                      <a:cubicBezTo>
                        <a:pt x="4236" y="1540"/>
                        <a:pt x="4210" y="1527"/>
                        <a:pt x="4185" y="1527"/>
                      </a:cubicBezTo>
                      <a:cubicBezTo>
                        <a:pt x="4162" y="1527"/>
                        <a:pt x="4143" y="1534"/>
                        <a:pt x="4127" y="1543"/>
                      </a:cubicBezTo>
                      <a:cubicBezTo>
                        <a:pt x="4085" y="1566"/>
                        <a:pt x="4053" y="1615"/>
                        <a:pt x="4062" y="1666"/>
                      </a:cubicBezTo>
                      <a:cubicBezTo>
                        <a:pt x="4062" y="1666"/>
                        <a:pt x="4062" y="1669"/>
                        <a:pt x="4066" y="1672"/>
                      </a:cubicBezTo>
                      <a:cubicBezTo>
                        <a:pt x="4069" y="1688"/>
                        <a:pt x="4078" y="1698"/>
                        <a:pt x="4088" y="1711"/>
                      </a:cubicBezTo>
                      <a:cubicBezTo>
                        <a:pt x="4072" y="1701"/>
                        <a:pt x="4053" y="1692"/>
                        <a:pt x="4037" y="1685"/>
                      </a:cubicBezTo>
                      <a:moveTo>
                        <a:pt x="5435" y="1608"/>
                      </a:moveTo>
                      <a:lnTo>
                        <a:pt x="5435" y="1608"/>
                      </a:lnTo>
                      <a:cubicBezTo>
                        <a:pt x="5418" y="1611"/>
                        <a:pt x="5402" y="1618"/>
                        <a:pt x="5386" y="1621"/>
                      </a:cubicBezTo>
                      <a:cubicBezTo>
                        <a:pt x="5373" y="1611"/>
                        <a:pt x="5360" y="1602"/>
                        <a:pt x="5347" y="1595"/>
                      </a:cubicBezTo>
                      <a:cubicBezTo>
                        <a:pt x="5338" y="1589"/>
                        <a:pt x="5328" y="1579"/>
                        <a:pt x="5322" y="1572"/>
                      </a:cubicBezTo>
                      <a:cubicBezTo>
                        <a:pt x="5286" y="1550"/>
                        <a:pt x="5254" y="1527"/>
                        <a:pt x="5215" y="1515"/>
                      </a:cubicBezTo>
                      <a:cubicBezTo>
                        <a:pt x="5177" y="1502"/>
                        <a:pt x="5135" y="1489"/>
                        <a:pt x="5093" y="1483"/>
                      </a:cubicBezTo>
                      <a:cubicBezTo>
                        <a:pt x="4938" y="1460"/>
                        <a:pt x="4784" y="1492"/>
                        <a:pt x="4642" y="1556"/>
                      </a:cubicBezTo>
                      <a:cubicBezTo>
                        <a:pt x="4494" y="1621"/>
                        <a:pt x="4359" y="1714"/>
                        <a:pt x="4210" y="1779"/>
                      </a:cubicBezTo>
                      <a:cubicBezTo>
                        <a:pt x="4207" y="1782"/>
                        <a:pt x="4204" y="1782"/>
                        <a:pt x="4201" y="1785"/>
                      </a:cubicBezTo>
                      <a:cubicBezTo>
                        <a:pt x="4191" y="1775"/>
                        <a:pt x="4182" y="1769"/>
                        <a:pt x="4175" y="1763"/>
                      </a:cubicBezTo>
                      <a:cubicBezTo>
                        <a:pt x="4156" y="1743"/>
                        <a:pt x="4140" y="1730"/>
                        <a:pt x="4133" y="1721"/>
                      </a:cubicBezTo>
                      <a:cubicBezTo>
                        <a:pt x="4130" y="1717"/>
                        <a:pt x="4127" y="1714"/>
                        <a:pt x="4124" y="1711"/>
                      </a:cubicBezTo>
                      <a:cubicBezTo>
                        <a:pt x="4108" y="1695"/>
                        <a:pt x="4088" y="1679"/>
                        <a:pt x="4088" y="1653"/>
                      </a:cubicBezTo>
                      <a:cubicBezTo>
                        <a:pt x="4085" y="1624"/>
                        <a:pt x="4101" y="1598"/>
                        <a:pt x="4121" y="1582"/>
                      </a:cubicBezTo>
                      <a:cubicBezTo>
                        <a:pt x="4137" y="1566"/>
                        <a:pt x="4156" y="1553"/>
                        <a:pt x="4178" y="1553"/>
                      </a:cubicBezTo>
                      <a:cubicBezTo>
                        <a:pt x="4185" y="1553"/>
                        <a:pt x="4191" y="1553"/>
                        <a:pt x="4198" y="1556"/>
                      </a:cubicBezTo>
                      <a:cubicBezTo>
                        <a:pt x="4227" y="1569"/>
                        <a:pt x="4223" y="1589"/>
                        <a:pt x="4217" y="1611"/>
                      </a:cubicBezTo>
                      <a:cubicBezTo>
                        <a:pt x="4210" y="1631"/>
                        <a:pt x="4207" y="1650"/>
                        <a:pt x="4214" y="1669"/>
                      </a:cubicBezTo>
                      <a:cubicBezTo>
                        <a:pt x="4223" y="1688"/>
                        <a:pt x="4246" y="1698"/>
                        <a:pt x="4269" y="1701"/>
                      </a:cubicBezTo>
                      <a:cubicBezTo>
                        <a:pt x="4272" y="1701"/>
                        <a:pt x="4275" y="1704"/>
                        <a:pt x="4278" y="1704"/>
                      </a:cubicBezTo>
                      <a:cubicBezTo>
                        <a:pt x="4304" y="1704"/>
                        <a:pt x="4330" y="1695"/>
                        <a:pt x="4349" y="1676"/>
                      </a:cubicBezTo>
                      <a:cubicBezTo>
                        <a:pt x="4423" y="1637"/>
                        <a:pt x="4491" y="1582"/>
                        <a:pt x="4565" y="1543"/>
                      </a:cubicBezTo>
                      <a:cubicBezTo>
                        <a:pt x="4665" y="1489"/>
                        <a:pt x="4774" y="1444"/>
                        <a:pt x="4887" y="1421"/>
                      </a:cubicBezTo>
                      <a:cubicBezTo>
                        <a:pt x="5003" y="1399"/>
                        <a:pt x="5128" y="1389"/>
                        <a:pt x="5241" y="1428"/>
                      </a:cubicBezTo>
                      <a:cubicBezTo>
                        <a:pt x="5344" y="1463"/>
                        <a:pt x="5435" y="1527"/>
                        <a:pt x="5518" y="1595"/>
                      </a:cubicBezTo>
                      <a:cubicBezTo>
                        <a:pt x="5489" y="1598"/>
                        <a:pt x="5460" y="1602"/>
                        <a:pt x="5435" y="1608"/>
                      </a:cubicBezTo>
                      <a:moveTo>
                        <a:pt x="5557" y="1592"/>
                      </a:moveTo>
                      <a:lnTo>
                        <a:pt x="5557" y="1592"/>
                      </a:lnTo>
                      <a:cubicBezTo>
                        <a:pt x="5550" y="1592"/>
                        <a:pt x="5544" y="1592"/>
                        <a:pt x="5541" y="1589"/>
                      </a:cubicBezTo>
                      <a:cubicBezTo>
                        <a:pt x="5534" y="1585"/>
                        <a:pt x="5531" y="1582"/>
                        <a:pt x="5528" y="1579"/>
                      </a:cubicBezTo>
                      <a:cubicBezTo>
                        <a:pt x="5457" y="1508"/>
                        <a:pt x="5376" y="1450"/>
                        <a:pt x="5286" y="1411"/>
                      </a:cubicBezTo>
                      <a:cubicBezTo>
                        <a:pt x="5280" y="1411"/>
                        <a:pt x="5273" y="1408"/>
                        <a:pt x="5270" y="1405"/>
                      </a:cubicBezTo>
                      <a:cubicBezTo>
                        <a:pt x="5106" y="1344"/>
                        <a:pt x="4926" y="1363"/>
                        <a:pt x="4765" y="1418"/>
                      </a:cubicBezTo>
                      <a:cubicBezTo>
                        <a:pt x="4674" y="1444"/>
                        <a:pt x="4590" y="1486"/>
                        <a:pt x="4510" y="1531"/>
                      </a:cubicBezTo>
                      <a:cubicBezTo>
                        <a:pt x="4465" y="1556"/>
                        <a:pt x="4433" y="1579"/>
                        <a:pt x="4391" y="1608"/>
                      </a:cubicBezTo>
                      <a:cubicBezTo>
                        <a:pt x="4394" y="1579"/>
                        <a:pt x="4388" y="1553"/>
                        <a:pt x="4375" y="1531"/>
                      </a:cubicBezTo>
                      <a:cubicBezTo>
                        <a:pt x="4414" y="1521"/>
                        <a:pt x="4517" y="1499"/>
                        <a:pt x="4526" y="1495"/>
                      </a:cubicBezTo>
                      <a:cubicBezTo>
                        <a:pt x="4584" y="1479"/>
                        <a:pt x="4813" y="1383"/>
                        <a:pt x="4877" y="1360"/>
                      </a:cubicBezTo>
                      <a:cubicBezTo>
                        <a:pt x="5032" y="1312"/>
                        <a:pt x="5199" y="1325"/>
                        <a:pt x="5351" y="1373"/>
                      </a:cubicBezTo>
                      <a:cubicBezTo>
                        <a:pt x="5476" y="1415"/>
                        <a:pt x="5599" y="1483"/>
                        <a:pt x="5663" y="1595"/>
                      </a:cubicBezTo>
                      <a:cubicBezTo>
                        <a:pt x="5628" y="1595"/>
                        <a:pt x="5592" y="1592"/>
                        <a:pt x="5557" y="1592"/>
                      </a:cubicBezTo>
                      <a:moveTo>
                        <a:pt x="5702" y="1602"/>
                      </a:moveTo>
                      <a:lnTo>
                        <a:pt x="5702" y="1602"/>
                      </a:lnTo>
                      <a:cubicBezTo>
                        <a:pt x="5699" y="1598"/>
                        <a:pt x="5695" y="1598"/>
                        <a:pt x="5692" y="1598"/>
                      </a:cubicBezTo>
                      <a:cubicBezTo>
                        <a:pt x="5689" y="1595"/>
                        <a:pt x="5689" y="1592"/>
                        <a:pt x="5686" y="1589"/>
                      </a:cubicBezTo>
                      <a:cubicBezTo>
                        <a:pt x="5631" y="1495"/>
                        <a:pt x="5544" y="1415"/>
                        <a:pt x="5444" y="1376"/>
                      </a:cubicBezTo>
                      <a:cubicBezTo>
                        <a:pt x="5370" y="1347"/>
                        <a:pt x="5296" y="1322"/>
                        <a:pt x="5215" y="1309"/>
                      </a:cubicBezTo>
                      <a:cubicBezTo>
                        <a:pt x="5219" y="1309"/>
                        <a:pt x="5219" y="1309"/>
                        <a:pt x="5222" y="1309"/>
                      </a:cubicBezTo>
                      <a:cubicBezTo>
                        <a:pt x="5306" y="1309"/>
                        <a:pt x="5392" y="1315"/>
                        <a:pt x="5470" y="1344"/>
                      </a:cubicBezTo>
                      <a:cubicBezTo>
                        <a:pt x="5541" y="1376"/>
                        <a:pt x="5608" y="1421"/>
                        <a:pt x="5663" y="1476"/>
                      </a:cubicBezTo>
                      <a:cubicBezTo>
                        <a:pt x="5689" y="1502"/>
                        <a:pt x="5718" y="1531"/>
                        <a:pt x="5737" y="1560"/>
                      </a:cubicBezTo>
                      <a:cubicBezTo>
                        <a:pt x="5737" y="1563"/>
                        <a:pt x="5740" y="1563"/>
                        <a:pt x="5740" y="1566"/>
                      </a:cubicBezTo>
                      <a:cubicBezTo>
                        <a:pt x="5750" y="1579"/>
                        <a:pt x="5760" y="1595"/>
                        <a:pt x="5763" y="1611"/>
                      </a:cubicBezTo>
                      <a:cubicBezTo>
                        <a:pt x="5744" y="1608"/>
                        <a:pt x="5724" y="1605"/>
                        <a:pt x="5702" y="1602"/>
                      </a:cubicBezTo>
                      <a:moveTo>
                        <a:pt x="5959" y="1685"/>
                      </a:moveTo>
                      <a:lnTo>
                        <a:pt x="5959" y="1685"/>
                      </a:lnTo>
                      <a:cubicBezTo>
                        <a:pt x="5901" y="1656"/>
                        <a:pt x="5847" y="1634"/>
                        <a:pt x="5782" y="1618"/>
                      </a:cubicBezTo>
                      <a:cubicBezTo>
                        <a:pt x="5785" y="1618"/>
                        <a:pt x="5776" y="1595"/>
                        <a:pt x="5763" y="1572"/>
                      </a:cubicBezTo>
                      <a:cubicBezTo>
                        <a:pt x="5827" y="1589"/>
                        <a:pt x="5879" y="1595"/>
                        <a:pt x="5943" y="1569"/>
                      </a:cubicBezTo>
                      <a:cubicBezTo>
                        <a:pt x="6011" y="1540"/>
                        <a:pt x="6092" y="1479"/>
                        <a:pt x="6169" y="1511"/>
                      </a:cubicBezTo>
                      <a:cubicBezTo>
                        <a:pt x="6172" y="1511"/>
                        <a:pt x="6175" y="1508"/>
                        <a:pt x="6172" y="1505"/>
                      </a:cubicBezTo>
                      <a:cubicBezTo>
                        <a:pt x="6120" y="1476"/>
                        <a:pt x="6069" y="1492"/>
                        <a:pt x="6017" y="1515"/>
                      </a:cubicBezTo>
                      <a:cubicBezTo>
                        <a:pt x="5979" y="1531"/>
                        <a:pt x="5943" y="1550"/>
                        <a:pt x="5901" y="1560"/>
                      </a:cubicBezTo>
                      <a:cubicBezTo>
                        <a:pt x="5850" y="1572"/>
                        <a:pt x="5801" y="1560"/>
                        <a:pt x="5750" y="1547"/>
                      </a:cubicBezTo>
                      <a:lnTo>
                        <a:pt x="5750" y="1547"/>
                      </a:lnTo>
                      <a:cubicBezTo>
                        <a:pt x="5740" y="1527"/>
                        <a:pt x="5731" y="1515"/>
                        <a:pt x="5731" y="1511"/>
                      </a:cubicBezTo>
                      <a:cubicBezTo>
                        <a:pt x="5702" y="1463"/>
                        <a:pt x="5653" y="1421"/>
                        <a:pt x="5612" y="1389"/>
                      </a:cubicBezTo>
                      <a:cubicBezTo>
                        <a:pt x="5599" y="1379"/>
                        <a:pt x="5583" y="1367"/>
                        <a:pt x="5567" y="1357"/>
                      </a:cubicBezTo>
                      <a:cubicBezTo>
                        <a:pt x="5608" y="1338"/>
                        <a:pt x="5644" y="1302"/>
                        <a:pt x="5669" y="1263"/>
                      </a:cubicBezTo>
                      <a:cubicBezTo>
                        <a:pt x="5686" y="1234"/>
                        <a:pt x="5699" y="1202"/>
                        <a:pt x="5711" y="1173"/>
                      </a:cubicBezTo>
                      <a:cubicBezTo>
                        <a:pt x="5724" y="1151"/>
                        <a:pt x="5737" y="1118"/>
                        <a:pt x="5760" y="1102"/>
                      </a:cubicBezTo>
                      <a:cubicBezTo>
                        <a:pt x="5772" y="1096"/>
                        <a:pt x="5789" y="1093"/>
                        <a:pt x="5801" y="1086"/>
                      </a:cubicBezTo>
                      <a:cubicBezTo>
                        <a:pt x="5805" y="1083"/>
                        <a:pt x="5805" y="1080"/>
                        <a:pt x="5801" y="1080"/>
                      </a:cubicBezTo>
                      <a:cubicBezTo>
                        <a:pt x="5737" y="1074"/>
                        <a:pt x="5711" y="1128"/>
                        <a:pt x="5686" y="1177"/>
                      </a:cubicBezTo>
                      <a:cubicBezTo>
                        <a:pt x="5653" y="1247"/>
                        <a:pt x="5615" y="1312"/>
                        <a:pt x="5541" y="1341"/>
                      </a:cubicBezTo>
                      <a:cubicBezTo>
                        <a:pt x="5528" y="1334"/>
                        <a:pt x="5518" y="1331"/>
                        <a:pt x="5508" y="1325"/>
                      </a:cubicBezTo>
                      <a:cubicBezTo>
                        <a:pt x="5502" y="1322"/>
                        <a:pt x="5470" y="1312"/>
                        <a:pt x="5467" y="1309"/>
                      </a:cubicBezTo>
                      <a:cubicBezTo>
                        <a:pt x="5460" y="1289"/>
                        <a:pt x="5451" y="1273"/>
                        <a:pt x="5441" y="1254"/>
                      </a:cubicBezTo>
                      <a:cubicBezTo>
                        <a:pt x="5502" y="1267"/>
                        <a:pt x="5579" y="1209"/>
                        <a:pt x="5618" y="1167"/>
                      </a:cubicBezTo>
                      <a:cubicBezTo>
                        <a:pt x="5647" y="1135"/>
                        <a:pt x="5673" y="1099"/>
                        <a:pt x="5692" y="1061"/>
                      </a:cubicBezTo>
                      <a:cubicBezTo>
                        <a:pt x="5705" y="1038"/>
                        <a:pt x="5711" y="1016"/>
                        <a:pt x="5724" y="996"/>
                      </a:cubicBezTo>
                      <a:cubicBezTo>
                        <a:pt x="5750" y="959"/>
                        <a:pt x="5805" y="926"/>
                        <a:pt x="5840" y="977"/>
                      </a:cubicBezTo>
                      <a:cubicBezTo>
                        <a:pt x="5844" y="980"/>
                        <a:pt x="5853" y="983"/>
                        <a:pt x="5856" y="977"/>
                      </a:cubicBezTo>
                      <a:cubicBezTo>
                        <a:pt x="5898" y="943"/>
                        <a:pt x="5979" y="946"/>
                        <a:pt x="6008" y="993"/>
                      </a:cubicBezTo>
                      <a:cubicBezTo>
                        <a:pt x="6011" y="999"/>
                        <a:pt x="6017" y="993"/>
                        <a:pt x="6017" y="986"/>
                      </a:cubicBezTo>
                      <a:cubicBezTo>
                        <a:pt x="5992" y="930"/>
                        <a:pt x="5901" y="923"/>
                        <a:pt x="5850" y="955"/>
                      </a:cubicBezTo>
                      <a:cubicBezTo>
                        <a:pt x="5801" y="898"/>
                        <a:pt x="5724" y="946"/>
                        <a:pt x="5695" y="1006"/>
                      </a:cubicBezTo>
                      <a:cubicBezTo>
                        <a:pt x="5669" y="1061"/>
                        <a:pt x="5640" y="1115"/>
                        <a:pt x="5595" y="1157"/>
                      </a:cubicBezTo>
                      <a:cubicBezTo>
                        <a:pt x="5563" y="1193"/>
                        <a:pt x="5489" y="1247"/>
                        <a:pt x="5435" y="1231"/>
                      </a:cubicBezTo>
                      <a:cubicBezTo>
                        <a:pt x="5431" y="1231"/>
                        <a:pt x="5428" y="1231"/>
                        <a:pt x="5428" y="1231"/>
                      </a:cubicBezTo>
                      <a:cubicBezTo>
                        <a:pt x="5389" y="1177"/>
                        <a:pt x="5341" y="1125"/>
                        <a:pt x="5286" y="1086"/>
                      </a:cubicBezTo>
                      <a:cubicBezTo>
                        <a:pt x="5299" y="1086"/>
                        <a:pt x="5309" y="1083"/>
                        <a:pt x="5319" y="1077"/>
                      </a:cubicBezTo>
                      <a:cubicBezTo>
                        <a:pt x="5347" y="1064"/>
                        <a:pt x="5363" y="1038"/>
                        <a:pt x="5376" y="1012"/>
                      </a:cubicBezTo>
                      <a:cubicBezTo>
                        <a:pt x="5389" y="986"/>
                        <a:pt x="5396" y="962"/>
                        <a:pt x="5415" y="939"/>
                      </a:cubicBezTo>
                      <a:cubicBezTo>
                        <a:pt x="5415" y="936"/>
                        <a:pt x="5418" y="933"/>
                        <a:pt x="5422" y="930"/>
                      </a:cubicBezTo>
                      <a:cubicBezTo>
                        <a:pt x="5428" y="933"/>
                        <a:pt x="5431" y="936"/>
                        <a:pt x="5438" y="936"/>
                      </a:cubicBezTo>
                      <a:cubicBezTo>
                        <a:pt x="5441" y="926"/>
                        <a:pt x="5451" y="917"/>
                        <a:pt x="5463" y="907"/>
                      </a:cubicBezTo>
                      <a:cubicBezTo>
                        <a:pt x="5460" y="907"/>
                        <a:pt x="5457" y="907"/>
                        <a:pt x="5457" y="907"/>
                      </a:cubicBezTo>
                      <a:cubicBezTo>
                        <a:pt x="5457" y="904"/>
                        <a:pt x="5460" y="904"/>
                        <a:pt x="5460" y="904"/>
                      </a:cubicBezTo>
                      <a:cubicBezTo>
                        <a:pt x="5486" y="888"/>
                        <a:pt x="5528" y="872"/>
                        <a:pt x="5557" y="888"/>
                      </a:cubicBezTo>
                      <a:cubicBezTo>
                        <a:pt x="5592" y="907"/>
                        <a:pt x="5592" y="974"/>
                        <a:pt x="5560" y="996"/>
                      </a:cubicBezTo>
                      <a:cubicBezTo>
                        <a:pt x="5544" y="1009"/>
                        <a:pt x="5518" y="1006"/>
                        <a:pt x="5499" y="996"/>
                      </a:cubicBezTo>
                      <a:cubicBezTo>
                        <a:pt x="5486" y="993"/>
                        <a:pt x="5479" y="986"/>
                        <a:pt x="5470" y="980"/>
                      </a:cubicBezTo>
                      <a:cubicBezTo>
                        <a:pt x="5463" y="977"/>
                        <a:pt x="5460" y="974"/>
                        <a:pt x="5454" y="974"/>
                      </a:cubicBezTo>
                      <a:cubicBezTo>
                        <a:pt x="5435" y="977"/>
                        <a:pt x="5422" y="1006"/>
                        <a:pt x="5422" y="1022"/>
                      </a:cubicBezTo>
                      <a:cubicBezTo>
                        <a:pt x="5418" y="1041"/>
                        <a:pt x="5422" y="1070"/>
                        <a:pt x="5438" y="1086"/>
                      </a:cubicBezTo>
                      <a:cubicBezTo>
                        <a:pt x="5470" y="1125"/>
                        <a:pt x="5528" y="1109"/>
                        <a:pt x="5567" y="1086"/>
                      </a:cubicBezTo>
                      <a:cubicBezTo>
                        <a:pt x="5618" y="1058"/>
                        <a:pt x="5644" y="1009"/>
                        <a:pt x="5666" y="959"/>
                      </a:cubicBezTo>
                      <a:cubicBezTo>
                        <a:pt x="5682" y="920"/>
                        <a:pt x="5702" y="885"/>
                        <a:pt x="5731" y="856"/>
                      </a:cubicBezTo>
                      <a:cubicBezTo>
                        <a:pt x="5734" y="856"/>
                        <a:pt x="5737" y="856"/>
                        <a:pt x="5740" y="856"/>
                      </a:cubicBezTo>
                      <a:cubicBezTo>
                        <a:pt x="5740" y="852"/>
                        <a:pt x="5744" y="846"/>
                        <a:pt x="5747" y="843"/>
                      </a:cubicBezTo>
                      <a:cubicBezTo>
                        <a:pt x="5756" y="833"/>
                        <a:pt x="5766" y="827"/>
                        <a:pt x="5779" y="817"/>
                      </a:cubicBezTo>
                      <a:cubicBezTo>
                        <a:pt x="5805" y="804"/>
                        <a:pt x="5837" y="798"/>
                        <a:pt x="5863" y="810"/>
                      </a:cubicBezTo>
                      <a:cubicBezTo>
                        <a:pt x="5901" y="830"/>
                        <a:pt x="5895" y="865"/>
                        <a:pt x="5908" y="901"/>
                      </a:cubicBezTo>
                      <a:cubicBezTo>
                        <a:pt x="5911" y="907"/>
                        <a:pt x="5917" y="910"/>
                        <a:pt x="5924" y="907"/>
                      </a:cubicBezTo>
                      <a:cubicBezTo>
                        <a:pt x="5953" y="901"/>
                        <a:pt x="5982" y="898"/>
                        <a:pt x="6011" y="910"/>
                      </a:cubicBezTo>
                      <a:cubicBezTo>
                        <a:pt x="6040" y="923"/>
                        <a:pt x="6062" y="952"/>
                        <a:pt x="6066" y="983"/>
                      </a:cubicBezTo>
                      <a:cubicBezTo>
                        <a:pt x="6069" y="1012"/>
                        <a:pt x="6069" y="1035"/>
                        <a:pt x="6095" y="1054"/>
                      </a:cubicBezTo>
                      <a:cubicBezTo>
                        <a:pt x="6117" y="1070"/>
                        <a:pt x="6143" y="1080"/>
                        <a:pt x="6159" y="1106"/>
                      </a:cubicBezTo>
                      <a:cubicBezTo>
                        <a:pt x="6169" y="1122"/>
                        <a:pt x="6175" y="1141"/>
                        <a:pt x="6175" y="1161"/>
                      </a:cubicBezTo>
                      <a:cubicBezTo>
                        <a:pt x="6172" y="1164"/>
                        <a:pt x="6172" y="1167"/>
                        <a:pt x="6169" y="1177"/>
                      </a:cubicBezTo>
                      <a:cubicBezTo>
                        <a:pt x="6165" y="1222"/>
                        <a:pt x="6130" y="1251"/>
                        <a:pt x="6088" y="1254"/>
                      </a:cubicBezTo>
                      <a:cubicBezTo>
                        <a:pt x="6085" y="1254"/>
                        <a:pt x="6079" y="1254"/>
                        <a:pt x="6072" y="1254"/>
                      </a:cubicBezTo>
                      <a:cubicBezTo>
                        <a:pt x="6046" y="1247"/>
                        <a:pt x="6011" y="1231"/>
                        <a:pt x="6001" y="1202"/>
                      </a:cubicBezTo>
                      <a:cubicBezTo>
                        <a:pt x="5995" y="1186"/>
                        <a:pt x="6004" y="1183"/>
                        <a:pt x="6014" y="1177"/>
                      </a:cubicBezTo>
                      <a:cubicBezTo>
                        <a:pt x="6024" y="1170"/>
                        <a:pt x="6030" y="1161"/>
                        <a:pt x="6037" y="1154"/>
                      </a:cubicBezTo>
                      <a:cubicBezTo>
                        <a:pt x="6069" y="1106"/>
                        <a:pt x="6033" y="1058"/>
                        <a:pt x="5985" y="1041"/>
                      </a:cubicBezTo>
                      <a:cubicBezTo>
                        <a:pt x="5972" y="1035"/>
                        <a:pt x="5956" y="1032"/>
                        <a:pt x="5940" y="1035"/>
                      </a:cubicBezTo>
                      <a:cubicBezTo>
                        <a:pt x="5904" y="1035"/>
                        <a:pt x="5872" y="1048"/>
                        <a:pt x="5844" y="1070"/>
                      </a:cubicBezTo>
                      <a:cubicBezTo>
                        <a:pt x="5805" y="1096"/>
                        <a:pt x="5776" y="1141"/>
                        <a:pt x="5769" y="1190"/>
                      </a:cubicBezTo>
                      <a:cubicBezTo>
                        <a:pt x="5763" y="1231"/>
                        <a:pt x="5785" y="1292"/>
                        <a:pt x="5834" y="1302"/>
                      </a:cubicBezTo>
                      <a:cubicBezTo>
                        <a:pt x="5837" y="1302"/>
                        <a:pt x="5837" y="1302"/>
                        <a:pt x="5840" y="1302"/>
                      </a:cubicBezTo>
                      <a:cubicBezTo>
                        <a:pt x="5860" y="1302"/>
                        <a:pt x="5876" y="1292"/>
                        <a:pt x="5895" y="1286"/>
                      </a:cubicBezTo>
                      <a:cubicBezTo>
                        <a:pt x="5904" y="1279"/>
                        <a:pt x="5914" y="1279"/>
                        <a:pt x="5921" y="1279"/>
                      </a:cubicBezTo>
                      <a:cubicBezTo>
                        <a:pt x="5937" y="1279"/>
                        <a:pt x="5950" y="1286"/>
                        <a:pt x="5963" y="1299"/>
                      </a:cubicBezTo>
                      <a:cubicBezTo>
                        <a:pt x="5985" y="1318"/>
                        <a:pt x="6008" y="1347"/>
                        <a:pt x="6001" y="1376"/>
                      </a:cubicBezTo>
                      <a:cubicBezTo>
                        <a:pt x="5998" y="1395"/>
                        <a:pt x="5976" y="1411"/>
                        <a:pt x="5956" y="1411"/>
                      </a:cubicBezTo>
                      <a:cubicBezTo>
                        <a:pt x="5947" y="1411"/>
                        <a:pt x="5934" y="1408"/>
                        <a:pt x="5927" y="1395"/>
                      </a:cubicBezTo>
                      <a:cubicBezTo>
                        <a:pt x="5914" y="1376"/>
                        <a:pt x="5908" y="1360"/>
                        <a:pt x="5882" y="1354"/>
                      </a:cubicBezTo>
                      <a:cubicBezTo>
                        <a:pt x="5876" y="1350"/>
                        <a:pt x="5872" y="1350"/>
                        <a:pt x="5866" y="1350"/>
                      </a:cubicBezTo>
                      <a:cubicBezTo>
                        <a:pt x="5850" y="1350"/>
                        <a:pt x="5834" y="1357"/>
                        <a:pt x="5821" y="1367"/>
                      </a:cubicBezTo>
                      <a:cubicBezTo>
                        <a:pt x="5785" y="1402"/>
                        <a:pt x="5792" y="1466"/>
                        <a:pt x="5834" y="1492"/>
                      </a:cubicBezTo>
                      <a:cubicBezTo>
                        <a:pt x="5856" y="1505"/>
                        <a:pt x="5882" y="1508"/>
                        <a:pt x="5911" y="1508"/>
                      </a:cubicBezTo>
                      <a:cubicBezTo>
                        <a:pt x="5940" y="1508"/>
                        <a:pt x="5969" y="1505"/>
                        <a:pt x="5992" y="1495"/>
                      </a:cubicBezTo>
                      <a:cubicBezTo>
                        <a:pt x="6040" y="1483"/>
                        <a:pt x="6085" y="1454"/>
                        <a:pt x="6136" y="1454"/>
                      </a:cubicBezTo>
                      <a:cubicBezTo>
                        <a:pt x="6146" y="1454"/>
                        <a:pt x="6153" y="1457"/>
                        <a:pt x="6159" y="1457"/>
                      </a:cubicBezTo>
                      <a:cubicBezTo>
                        <a:pt x="6214" y="1470"/>
                        <a:pt x="6265" y="1508"/>
                        <a:pt x="6278" y="1563"/>
                      </a:cubicBezTo>
                      <a:cubicBezTo>
                        <a:pt x="6288" y="1592"/>
                        <a:pt x="6285" y="1624"/>
                        <a:pt x="6265" y="1647"/>
                      </a:cubicBezTo>
                      <a:cubicBezTo>
                        <a:pt x="6249" y="1663"/>
                        <a:pt x="6227" y="1676"/>
                        <a:pt x="6204" y="1676"/>
                      </a:cubicBezTo>
                      <a:cubicBezTo>
                        <a:pt x="6194" y="1676"/>
                        <a:pt x="6188" y="1676"/>
                        <a:pt x="6178" y="1672"/>
                      </a:cubicBezTo>
                      <a:cubicBezTo>
                        <a:pt x="6140" y="1656"/>
                        <a:pt x="6181" y="1598"/>
                        <a:pt x="6169" y="1566"/>
                      </a:cubicBezTo>
                      <a:cubicBezTo>
                        <a:pt x="6159" y="1540"/>
                        <a:pt x="6133" y="1527"/>
                        <a:pt x="6108" y="1527"/>
                      </a:cubicBezTo>
                      <a:cubicBezTo>
                        <a:pt x="6085" y="1527"/>
                        <a:pt x="6066" y="1534"/>
                        <a:pt x="6049" y="1543"/>
                      </a:cubicBezTo>
                      <a:cubicBezTo>
                        <a:pt x="6008" y="1566"/>
                        <a:pt x="5976" y="1615"/>
                        <a:pt x="5985" y="1666"/>
                      </a:cubicBezTo>
                      <a:cubicBezTo>
                        <a:pt x="5985" y="1666"/>
                        <a:pt x="5985" y="1669"/>
                        <a:pt x="5988" y="1672"/>
                      </a:cubicBezTo>
                      <a:cubicBezTo>
                        <a:pt x="5992" y="1688"/>
                        <a:pt x="6001" y="1698"/>
                        <a:pt x="6011" y="1711"/>
                      </a:cubicBezTo>
                      <a:cubicBezTo>
                        <a:pt x="5995" y="1701"/>
                        <a:pt x="5976" y="1692"/>
                        <a:pt x="5959" y="1685"/>
                      </a:cubicBezTo>
                      <a:moveTo>
                        <a:pt x="7357" y="1608"/>
                      </a:moveTo>
                      <a:lnTo>
                        <a:pt x="7357" y="1608"/>
                      </a:lnTo>
                      <a:cubicBezTo>
                        <a:pt x="7341" y="1611"/>
                        <a:pt x="7325" y="1618"/>
                        <a:pt x="7309" y="1621"/>
                      </a:cubicBezTo>
                      <a:cubicBezTo>
                        <a:pt x="7296" y="1611"/>
                        <a:pt x="7283" y="1602"/>
                        <a:pt x="7270" y="1595"/>
                      </a:cubicBezTo>
                      <a:cubicBezTo>
                        <a:pt x="7260" y="1589"/>
                        <a:pt x="7251" y="1579"/>
                        <a:pt x="7244" y="1572"/>
                      </a:cubicBezTo>
                      <a:cubicBezTo>
                        <a:pt x="7209" y="1550"/>
                        <a:pt x="7177" y="1527"/>
                        <a:pt x="7138" y="1515"/>
                      </a:cubicBezTo>
                      <a:cubicBezTo>
                        <a:pt x="7099" y="1502"/>
                        <a:pt x="7058" y="1489"/>
                        <a:pt x="7016" y="1483"/>
                      </a:cubicBezTo>
                      <a:cubicBezTo>
                        <a:pt x="6861" y="1460"/>
                        <a:pt x="6706" y="1492"/>
                        <a:pt x="6565" y="1556"/>
                      </a:cubicBezTo>
                      <a:cubicBezTo>
                        <a:pt x="6417" y="1621"/>
                        <a:pt x="6281" y="1714"/>
                        <a:pt x="6133" y="1779"/>
                      </a:cubicBezTo>
                      <a:cubicBezTo>
                        <a:pt x="6130" y="1782"/>
                        <a:pt x="6127" y="1782"/>
                        <a:pt x="6124" y="1785"/>
                      </a:cubicBezTo>
                      <a:cubicBezTo>
                        <a:pt x="6114" y="1775"/>
                        <a:pt x="6104" y="1769"/>
                        <a:pt x="6098" y="1763"/>
                      </a:cubicBezTo>
                      <a:cubicBezTo>
                        <a:pt x="6079" y="1743"/>
                        <a:pt x="6062" y="1730"/>
                        <a:pt x="6056" y="1721"/>
                      </a:cubicBezTo>
                      <a:cubicBezTo>
                        <a:pt x="6053" y="1717"/>
                        <a:pt x="6049" y="1714"/>
                        <a:pt x="6046" y="1711"/>
                      </a:cubicBezTo>
                      <a:cubicBezTo>
                        <a:pt x="6030" y="1695"/>
                        <a:pt x="6011" y="1679"/>
                        <a:pt x="6011" y="1653"/>
                      </a:cubicBezTo>
                      <a:cubicBezTo>
                        <a:pt x="6008" y="1624"/>
                        <a:pt x="6024" y="1598"/>
                        <a:pt x="6043" y="1582"/>
                      </a:cubicBezTo>
                      <a:cubicBezTo>
                        <a:pt x="6059" y="1566"/>
                        <a:pt x="6079" y="1553"/>
                        <a:pt x="6101" y="1553"/>
                      </a:cubicBezTo>
                      <a:cubicBezTo>
                        <a:pt x="6108" y="1553"/>
                        <a:pt x="6114" y="1553"/>
                        <a:pt x="6120" y="1556"/>
                      </a:cubicBezTo>
                      <a:cubicBezTo>
                        <a:pt x="6149" y="1569"/>
                        <a:pt x="6146" y="1589"/>
                        <a:pt x="6140" y="1611"/>
                      </a:cubicBezTo>
                      <a:cubicBezTo>
                        <a:pt x="6133" y="1631"/>
                        <a:pt x="6130" y="1650"/>
                        <a:pt x="6136" y="1669"/>
                      </a:cubicBezTo>
                      <a:cubicBezTo>
                        <a:pt x="6146" y="1688"/>
                        <a:pt x="6169" y="1698"/>
                        <a:pt x="6191" y="1701"/>
                      </a:cubicBezTo>
                      <a:cubicBezTo>
                        <a:pt x="6194" y="1701"/>
                        <a:pt x="6198" y="1704"/>
                        <a:pt x="6201" y="1704"/>
                      </a:cubicBezTo>
                      <a:cubicBezTo>
                        <a:pt x="6227" y="1704"/>
                        <a:pt x="6252" y="1695"/>
                        <a:pt x="6272" y="1676"/>
                      </a:cubicBezTo>
                      <a:cubicBezTo>
                        <a:pt x="6346" y="1637"/>
                        <a:pt x="6413" y="1582"/>
                        <a:pt x="6488" y="1543"/>
                      </a:cubicBezTo>
                      <a:cubicBezTo>
                        <a:pt x="6591" y="1489"/>
                        <a:pt x="6697" y="1444"/>
                        <a:pt x="6810" y="1421"/>
                      </a:cubicBezTo>
                      <a:cubicBezTo>
                        <a:pt x="6926" y="1399"/>
                        <a:pt x="7051" y="1389"/>
                        <a:pt x="7164" y="1428"/>
                      </a:cubicBezTo>
                      <a:cubicBezTo>
                        <a:pt x="7267" y="1463"/>
                        <a:pt x="7357" y="1527"/>
                        <a:pt x="7441" y="1595"/>
                      </a:cubicBezTo>
                      <a:cubicBezTo>
                        <a:pt x="7412" y="1598"/>
                        <a:pt x="7383" y="1602"/>
                        <a:pt x="7357" y="1608"/>
                      </a:cubicBezTo>
                      <a:moveTo>
                        <a:pt x="7479" y="1592"/>
                      </a:moveTo>
                      <a:lnTo>
                        <a:pt x="7479" y="1592"/>
                      </a:lnTo>
                      <a:cubicBezTo>
                        <a:pt x="7473" y="1592"/>
                        <a:pt x="7467" y="1592"/>
                        <a:pt x="7463" y="1589"/>
                      </a:cubicBezTo>
                      <a:cubicBezTo>
                        <a:pt x="7457" y="1585"/>
                        <a:pt x="7454" y="1582"/>
                        <a:pt x="7450" y="1579"/>
                      </a:cubicBezTo>
                      <a:cubicBezTo>
                        <a:pt x="7380" y="1508"/>
                        <a:pt x="7299" y="1450"/>
                        <a:pt x="7209" y="1411"/>
                      </a:cubicBezTo>
                      <a:cubicBezTo>
                        <a:pt x="7202" y="1411"/>
                        <a:pt x="7196" y="1408"/>
                        <a:pt x="7193" y="1405"/>
                      </a:cubicBezTo>
                      <a:cubicBezTo>
                        <a:pt x="7029" y="1344"/>
                        <a:pt x="6851" y="1363"/>
                        <a:pt x="6687" y="1418"/>
                      </a:cubicBezTo>
                      <a:cubicBezTo>
                        <a:pt x="6597" y="1444"/>
                        <a:pt x="6513" y="1486"/>
                        <a:pt x="6433" y="1531"/>
                      </a:cubicBezTo>
                      <a:cubicBezTo>
                        <a:pt x="6388" y="1556"/>
                        <a:pt x="6356" y="1579"/>
                        <a:pt x="6313" y="1608"/>
                      </a:cubicBezTo>
                      <a:cubicBezTo>
                        <a:pt x="6317" y="1579"/>
                        <a:pt x="6310" y="1553"/>
                        <a:pt x="6297" y="1531"/>
                      </a:cubicBezTo>
                      <a:cubicBezTo>
                        <a:pt x="6336" y="1521"/>
                        <a:pt x="6439" y="1499"/>
                        <a:pt x="6449" y="1495"/>
                      </a:cubicBezTo>
                      <a:cubicBezTo>
                        <a:pt x="6507" y="1479"/>
                        <a:pt x="6736" y="1383"/>
                        <a:pt x="6800" y="1360"/>
                      </a:cubicBezTo>
                      <a:cubicBezTo>
                        <a:pt x="6954" y="1312"/>
                        <a:pt x="7122" y="1325"/>
                        <a:pt x="7273" y="1373"/>
                      </a:cubicBezTo>
                      <a:cubicBezTo>
                        <a:pt x="7399" y="1415"/>
                        <a:pt x="7521" y="1483"/>
                        <a:pt x="7586" y="1595"/>
                      </a:cubicBezTo>
                      <a:cubicBezTo>
                        <a:pt x="7550" y="1595"/>
                        <a:pt x="7515" y="1592"/>
                        <a:pt x="7479" y="1592"/>
                      </a:cubicBezTo>
                      <a:moveTo>
                        <a:pt x="7624" y="1602"/>
                      </a:moveTo>
                      <a:lnTo>
                        <a:pt x="7624" y="1602"/>
                      </a:lnTo>
                      <a:cubicBezTo>
                        <a:pt x="7621" y="1598"/>
                        <a:pt x="7618" y="1598"/>
                        <a:pt x="7615" y="1598"/>
                      </a:cubicBezTo>
                      <a:cubicBezTo>
                        <a:pt x="7611" y="1595"/>
                        <a:pt x="7611" y="1592"/>
                        <a:pt x="7608" y="1589"/>
                      </a:cubicBezTo>
                      <a:cubicBezTo>
                        <a:pt x="7554" y="1495"/>
                        <a:pt x="7467" y="1415"/>
                        <a:pt x="7367" y="1376"/>
                      </a:cubicBezTo>
                      <a:cubicBezTo>
                        <a:pt x="7293" y="1347"/>
                        <a:pt x="7218" y="1322"/>
                        <a:pt x="7138" y="1309"/>
                      </a:cubicBezTo>
                      <a:cubicBezTo>
                        <a:pt x="7141" y="1309"/>
                        <a:pt x="7141" y="1309"/>
                        <a:pt x="7145" y="1309"/>
                      </a:cubicBezTo>
                      <a:cubicBezTo>
                        <a:pt x="7228" y="1309"/>
                        <a:pt x="7315" y="1315"/>
                        <a:pt x="7393" y="1344"/>
                      </a:cubicBezTo>
                      <a:cubicBezTo>
                        <a:pt x="7463" y="1376"/>
                        <a:pt x="7531" y="1421"/>
                        <a:pt x="7586" y="1476"/>
                      </a:cubicBezTo>
                      <a:cubicBezTo>
                        <a:pt x="7611" y="1502"/>
                        <a:pt x="7640" y="1531"/>
                        <a:pt x="7660" y="1560"/>
                      </a:cubicBezTo>
                      <a:cubicBezTo>
                        <a:pt x="7663" y="1563"/>
                        <a:pt x="7663" y="1563"/>
                        <a:pt x="7663" y="1566"/>
                      </a:cubicBezTo>
                      <a:cubicBezTo>
                        <a:pt x="7673" y="1579"/>
                        <a:pt x="7682" y="1595"/>
                        <a:pt x="7686" y="1611"/>
                      </a:cubicBezTo>
                      <a:cubicBezTo>
                        <a:pt x="7666" y="1608"/>
                        <a:pt x="7647" y="1605"/>
                        <a:pt x="7624" y="1602"/>
                      </a:cubicBezTo>
                      <a:moveTo>
                        <a:pt x="7882" y="1685"/>
                      </a:moveTo>
                      <a:lnTo>
                        <a:pt x="7882" y="1685"/>
                      </a:lnTo>
                      <a:cubicBezTo>
                        <a:pt x="7824" y="1656"/>
                        <a:pt x="7769" y="1634"/>
                        <a:pt x="7705" y="1618"/>
                      </a:cubicBezTo>
                      <a:cubicBezTo>
                        <a:pt x="7708" y="1618"/>
                        <a:pt x="7699" y="1595"/>
                        <a:pt x="7686" y="1572"/>
                      </a:cubicBezTo>
                      <a:cubicBezTo>
                        <a:pt x="7750" y="1589"/>
                        <a:pt x="7802" y="1595"/>
                        <a:pt x="7866" y="1569"/>
                      </a:cubicBezTo>
                      <a:cubicBezTo>
                        <a:pt x="7934" y="1540"/>
                        <a:pt x="8014" y="1479"/>
                        <a:pt x="8091" y="1511"/>
                      </a:cubicBezTo>
                      <a:cubicBezTo>
                        <a:pt x="8095" y="1511"/>
                        <a:pt x="8098" y="1508"/>
                        <a:pt x="8095" y="1505"/>
                      </a:cubicBezTo>
                      <a:cubicBezTo>
                        <a:pt x="8043" y="1476"/>
                        <a:pt x="7991" y="1492"/>
                        <a:pt x="7940" y="1515"/>
                      </a:cubicBezTo>
                      <a:cubicBezTo>
                        <a:pt x="7901" y="1531"/>
                        <a:pt x="7866" y="1550"/>
                        <a:pt x="7824" y="1560"/>
                      </a:cubicBezTo>
                      <a:cubicBezTo>
                        <a:pt x="7772" y="1572"/>
                        <a:pt x="7724" y="1560"/>
                        <a:pt x="7673" y="1547"/>
                      </a:cubicBezTo>
                      <a:lnTo>
                        <a:pt x="7673" y="1547"/>
                      </a:lnTo>
                      <a:cubicBezTo>
                        <a:pt x="7663" y="1527"/>
                        <a:pt x="7653" y="1515"/>
                        <a:pt x="7653" y="1511"/>
                      </a:cubicBezTo>
                      <a:cubicBezTo>
                        <a:pt x="7624" y="1463"/>
                        <a:pt x="7579" y="1421"/>
                        <a:pt x="7534" y="1389"/>
                      </a:cubicBezTo>
                      <a:cubicBezTo>
                        <a:pt x="7521" y="1379"/>
                        <a:pt x="7505" y="1367"/>
                        <a:pt x="7489" y="1357"/>
                      </a:cubicBezTo>
                      <a:cubicBezTo>
                        <a:pt x="7531" y="1338"/>
                        <a:pt x="7566" y="1302"/>
                        <a:pt x="7592" y="1263"/>
                      </a:cubicBezTo>
                      <a:cubicBezTo>
                        <a:pt x="7608" y="1234"/>
                        <a:pt x="7621" y="1202"/>
                        <a:pt x="7637" y="1173"/>
                      </a:cubicBezTo>
                      <a:cubicBezTo>
                        <a:pt x="7647" y="1151"/>
                        <a:pt x="7660" y="1118"/>
                        <a:pt x="7682" y="1102"/>
                      </a:cubicBezTo>
                      <a:cubicBezTo>
                        <a:pt x="7695" y="1096"/>
                        <a:pt x="7711" y="1093"/>
                        <a:pt x="7724" y="1086"/>
                      </a:cubicBezTo>
                      <a:cubicBezTo>
                        <a:pt x="7727" y="1083"/>
                        <a:pt x="7727" y="1080"/>
                        <a:pt x="7724" y="1080"/>
                      </a:cubicBezTo>
                      <a:cubicBezTo>
                        <a:pt x="7660" y="1074"/>
                        <a:pt x="7634" y="1128"/>
                        <a:pt x="7608" y="1177"/>
                      </a:cubicBezTo>
                      <a:cubicBezTo>
                        <a:pt x="7576" y="1247"/>
                        <a:pt x="7538" y="1312"/>
                        <a:pt x="7463" y="1341"/>
                      </a:cubicBezTo>
                      <a:cubicBezTo>
                        <a:pt x="7450" y="1334"/>
                        <a:pt x="7441" y="1331"/>
                        <a:pt x="7431" y="1325"/>
                      </a:cubicBezTo>
                      <a:cubicBezTo>
                        <a:pt x="7425" y="1322"/>
                        <a:pt x="7393" y="1312"/>
                        <a:pt x="7389" y="1309"/>
                      </a:cubicBezTo>
                      <a:cubicBezTo>
                        <a:pt x="7383" y="1289"/>
                        <a:pt x="7373" y="1273"/>
                        <a:pt x="7363" y="1254"/>
                      </a:cubicBezTo>
                      <a:cubicBezTo>
                        <a:pt x="7425" y="1267"/>
                        <a:pt x="7502" y="1209"/>
                        <a:pt x="7541" y="1167"/>
                      </a:cubicBezTo>
                      <a:cubicBezTo>
                        <a:pt x="7570" y="1135"/>
                        <a:pt x="7595" y="1099"/>
                        <a:pt x="7615" y="1061"/>
                      </a:cubicBezTo>
                      <a:cubicBezTo>
                        <a:pt x="7627" y="1038"/>
                        <a:pt x="7634" y="1016"/>
                        <a:pt x="7647" y="996"/>
                      </a:cubicBezTo>
                      <a:cubicBezTo>
                        <a:pt x="7673" y="959"/>
                        <a:pt x="7727" y="926"/>
                        <a:pt x="7763" y="977"/>
                      </a:cubicBezTo>
                      <a:cubicBezTo>
                        <a:pt x="7766" y="980"/>
                        <a:pt x="7776" y="983"/>
                        <a:pt x="7779" y="977"/>
                      </a:cubicBezTo>
                      <a:cubicBezTo>
                        <a:pt x="7821" y="943"/>
                        <a:pt x="7901" y="946"/>
                        <a:pt x="7930" y="993"/>
                      </a:cubicBezTo>
                      <a:cubicBezTo>
                        <a:pt x="7934" y="999"/>
                        <a:pt x="7940" y="993"/>
                        <a:pt x="7940" y="986"/>
                      </a:cubicBezTo>
                      <a:cubicBezTo>
                        <a:pt x="7914" y="930"/>
                        <a:pt x="7824" y="923"/>
                        <a:pt x="7776" y="955"/>
                      </a:cubicBezTo>
                      <a:cubicBezTo>
                        <a:pt x="7724" y="898"/>
                        <a:pt x="7647" y="946"/>
                        <a:pt x="7618" y="1006"/>
                      </a:cubicBezTo>
                      <a:cubicBezTo>
                        <a:pt x="7592" y="1061"/>
                        <a:pt x="7563" y="1115"/>
                        <a:pt x="7518" y="1157"/>
                      </a:cubicBezTo>
                      <a:cubicBezTo>
                        <a:pt x="7486" y="1193"/>
                        <a:pt x="7412" y="1247"/>
                        <a:pt x="7357" y="1231"/>
                      </a:cubicBezTo>
                      <a:cubicBezTo>
                        <a:pt x="7354" y="1231"/>
                        <a:pt x="7351" y="1231"/>
                        <a:pt x="7351" y="1231"/>
                      </a:cubicBezTo>
                      <a:cubicBezTo>
                        <a:pt x="7312" y="1177"/>
                        <a:pt x="7264" y="1125"/>
                        <a:pt x="7209" y="1086"/>
                      </a:cubicBezTo>
                      <a:cubicBezTo>
                        <a:pt x="7222" y="1086"/>
                        <a:pt x="7231" y="1083"/>
                        <a:pt x="7241" y="1077"/>
                      </a:cubicBezTo>
                      <a:cubicBezTo>
                        <a:pt x="7270" y="1064"/>
                        <a:pt x="7286" y="1038"/>
                        <a:pt x="7299" y="1012"/>
                      </a:cubicBezTo>
                      <a:cubicBezTo>
                        <a:pt x="7312" y="986"/>
                        <a:pt x="7318" y="962"/>
                        <a:pt x="7338" y="939"/>
                      </a:cubicBezTo>
                      <a:cubicBezTo>
                        <a:pt x="7338" y="936"/>
                        <a:pt x="7341" y="933"/>
                        <a:pt x="7344" y="930"/>
                      </a:cubicBezTo>
                      <a:cubicBezTo>
                        <a:pt x="7351" y="933"/>
                        <a:pt x="7354" y="936"/>
                        <a:pt x="7360" y="936"/>
                      </a:cubicBezTo>
                      <a:cubicBezTo>
                        <a:pt x="7363" y="926"/>
                        <a:pt x="7373" y="917"/>
                        <a:pt x="7386" y="907"/>
                      </a:cubicBezTo>
                      <a:cubicBezTo>
                        <a:pt x="7383" y="907"/>
                        <a:pt x="7380" y="907"/>
                        <a:pt x="7380" y="907"/>
                      </a:cubicBezTo>
                      <a:cubicBezTo>
                        <a:pt x="7380" y="904"/>
                        <a:pt x="7383" y="904"/>
                        <a:pt x="7383" y="904"/>
                      </a:cubicBezTo>
                      <a:cubicBezTo>
                        <a:pt x="7409" y="888"/>
                        <a:pt x="7450" y="872"/>
                        <a:pt x="7479" y="888"/>
                      </a:cubicBezTo>
                      <a:cubicBezTo>
                        <a:pt x="7515" y="907"/>
                        <a:pt x="7515" y="974"/>
                        <a:pt x="7486" y="996"/>
                      </a:cubicBezTo>
                      <a:cubicBezTo>
                        <a:pt x="7467" y="1009"/>
                        <a:pt x="7441" y="1006"/>
                        <a:pt x="7422" y="996"/>
                      </a:cubicBezTo>
                      <a:cubicBezTo>
                        <a:pt x="7409" y="993"/>
                        <a:pt x="7402" y="986"/>
                        <a:pt x="7393" y="980"/>
                      </a:cubicBezTo>
                      <a:cubicBezTo>
                        <a:pt x="7386" y="977"/>
                        <a:pt x="7383" y="974"/>
                        <a:pt x="7376" y="974"/>
                      </a:cubicBezTo>
                      <a:cubicBezTo>
                        <a:pt x="7357" y="977"/>
                        <a:pt x="7344" y="1006"/>
                        <a:pt x="7344" y="1022"/>
                      </a:cubicBezTo>
                      <a:cubicBezTo>
                        <a:pt x="7341" y="1041"/>
                        <a:pt x="7344" y="1070"/>
                        <a:pt x="7360" y="1086"/>
                      </a:cubicBezTo>
                      <a:cubicBezTo>
                        <a:pt x="7393" y="1125"/>
                        <a:pt x="7450" y="1109"/>
                        <a:pt x="7489" y="1086"/>
                      </a:cubicBezTo>
                      <a:cubicBezTo>
                        <a:pt x="7541" y="1058"/>
                        <a:pt x="7566" y="1009"/>
                        <a:pt x="7589" y="959"/>
                      </a:cubicBezTo>
                      <a:cubicBezTo>
                        <a:pt x="7605" y="920"/>
                        <a:pt x="7624" y="885"/>
                        <a:pt x="7653" y="856"/>
                      </a:cubicBezTo>
                      <a:cubicBezTo>
                        <a:pt x="7657" y="856"/>
                        <a:pt x="7660" y="856"/>
                        <a:pt x="7663" y="856"/>
                      </a:cubicBezTo>
                      <a:cubicBezTo>
                        <a:pt x="7663" y="852"/>
                        <a:pt x="7666" y="846"/>
                        <a:pt x="7670" y="843"/>
                      </a:cubicBezTo>
                      <a:cubicBezTo>
                        <a:pt x="7679" y="833"/>
                        <a:pt x="7689" y="827"/>
                        <a:pt x="7702" y="817"/>
                      </a:cubicBezTo>
                      <a:cubicBezTo>
                        <a:pt x="7727" y="804"/>
                        <a:pt x="7759" y="798"/>
                        <a:pt x="7785" y="810"/>
                      </a:cubicBezTo>
                      <a:cubicBezTo>
                        <a:pt x="7824" y="830"/>
                        <a:pt x="7818" y="865"/>
                        <a:pt x="7831" y="901"/>
                      </a:cubicBezTo>
                      <a:cubicBezTo>
                        <a:pt x="7834" y="907"/>
                        <a:pt x="7840" y="910"/>
                        <a:pt x="7847" y="907"/>
                      </a:cubicBezTo>
                      <a:cubicBezTo>
                        <a:pt x="7875" y="901"/>
                        <a:pt x="7904" y="898"/>
                        <a:pt x="7934" y="910"/>
                      </a:cubicBezTo>
                      <a:cubicBezTo>
                        <a:pt x="7963" y="923"/>
                        <a:pt x="7985" y="952"/>
                        <a:pt x="7988" y="983"/>
                      </a:cubicBezTo>
                      <a:cubicBezTo>
                        <a:pt x="7991" y="1012"/>
                        <a:pt x="7991" y="1035"/>
                        <a:pt x="8017" y="1054"/>
                      </a:cubicBezTo>
                      <a:cubicBezTo>
                        <a:pt x="8040" y="1070"/>
                        <a:pt x="8066" y="1080"/>
                        <a:pt x="8082" y="1106"/>
                      </a:cubicBezTo>
                      <a:cubicBezTo>
                        <a:pt x="8091" y="1122"/>
                        <a:pt x="8098" y="1141"/>
                        <a:pt x="8098" y="1157"/>
                      </a:cubicBezTo>
                      <a:cubicBezTo>
                        <a:pt x="8088" y="1161"/>
                        <a:pt x="8095" y="1167"/>
                        <a:pt x="8095" y="1177"/>
                      </a:cubicBezTo>
                      <a:cubicBezTo>
                        <a:pt x="8088" y="1222"/>
                        <a:pt x="8056" y="1251"/>
                        <a:pt x="8011" y="1254"/>
                      </a:cubicBezTo>
                      <a:cubicBezTo>
                        <a:pt x="8008" y="1254"/>
                        <a:pt x="8001" y="1254"/>
                        <a:pt x="7995" y="1254"/>
                      </a:cubicBezTo>
                      <a:cubicBezTo>
                        <a:pt x="7969" y="1247"/>
                        <a:pt x="7934" y="1231"/>
                        <a:pt x="7924" y="1202"/>
                      </a:cubicBezTo>
                      <a:cubicBezTo>
                        <a:pt x="7917" y="1186"/>
                        <a:pt x="7927" y="1183"/>
                        <a:pt x="7937" y="1177"/>
                      </a:cubicBezTo>
                      <a:cubicBezTo>
                        <a:pt x="7947" y="1170"/>
                        <a:pt x="7953" y="1161"/>
                        <a:pt x="7959" y="1154"/>
                      </a:cubicBezTo>
                      <a:cubicBezTo>
                        <a:pt x="7991" y="1106"/>
                        <a:pt x="7956" y="1058"/>
                        <a:pt x="7908" y="1041"/>
                      </a:cubicBezTo>
                      <a:cubicBezTo>
                        <a:pt x="7895" y="1035"/>
                        <a:pt x="7879" y="1032"/>
                        <a:pt x="7863" y="1035"/>
                      </a:cubicBezTo>
                      <a:cubicBezTo>
                        <a:pt x="7827" y="1035"/>
                        <a:pt x="7795" y="1048"/>
                        <a:pt x="7766" y="1070"/>
                      </a:cubicBezTo>
                      <a:cubicBezTo>
                        <a:pt x="7727" y="1096"/>
                        <a:pt x="7699" y="1141"/>
                        <a:pt x="7692" y="1190"/>
                      </a:cubicBezTo>
                      <a:cubicBezTo>
                        <a:pt x="7686" y="1231"/>
                        <a:pt x="7708" y="1292"/>
                        <a:pt x="7756" y="1302"/>
                      </a:cubicBezTo>
                      <a:cubicBezTo>
                        <a:pt x="7759" y="1302"/>
                        <a:pt x="7759" y="1302"/>
                        <a:pt x="7763" y="1302"/>
                      </a:cubicBezTo>
                      <a:cubicBezTo>
                        <a:pt x="7782" y="1302"/>
                        <a:pt x="7798" y="1292"/>
                        <a:pt x="7818" y="1286"/>
                      </a:cubicBezTo>
                      <a:cubicBezTo>
                        <a:pt x="7827" y="1279"/>
                        <a:pt x="7837" y="1279"/>
                        <a:pt x="7843" y="1279"/>
                      </a:cubicBezTo>
                      <a:cubicBezTo>
                        <a:pt x="7859" y="1279"/>
                        <a:pt x="7872" y="1286"/>
                        <a:pt x="7888" y="1299"/>
                      </a:cubicBezTo>
                      <a:cubicBezTo>
                        <a:pt x="7908" y="1318"/>
                        <a:pt x="7930" y="1347"/>
                        <a:pt x="7924" y="1376"/>
                      </a:cubicBezTo>
                      <a:cubicBezTo>
                        <a:pt x="7921" y="1395"/>
                        <a:pt x="7898" y="1411"/>
                        <a:pt x="7879" y="1411"/>
                      </a:cubicBezTo>
                      <a:cubicBezTo>
                        <a:pt x="7869" y="1411"/>
                        <a:pt x="7856" y="1408"/>
                        <a:pt x="7850" y="1395"/>
                      </a:cubicBezTo>
                      <a:cubicBezTo>
                        <a:pt x="7837" y="1376"/>
                        <a:pt x="7831" y="1360"/>
                        <a:pt x="7805" y="1354"/>
                      </a:cubicBezTo>
                      <a:cubicBezTo>
                        <a:pt x="7798" y="1350"/>
                        <a:pt x="7795" y="1350"/>
                        <a:pt x="7789" y="1350"/>
                      </a:cubicBezTo>
                      <a:cubicBezTo>
                        <a:pt x="7772" y="1350"/>
                        <a:pt x="7756" y="1357"/>
                        <a:pt x="7743" y="1367"/>
                      </a:cubicBezTo>
                      <a:cubicBezTo>
                        <a:pt x="7708" y="1402"/>
                        <a:pt x="7715" y="1466"/>
                        <a:pt x="7756" y="1492"/>
                      </a:cubicBezTo>
                      <a:cubicBezTo>
                        <a:pt x="7779" y="1505"/>
                        <a:pt x="7805" y="1508"/>
                        <a:pt x="7834" y="1508"/>
                      </a:cubicBezTo>
                      <a:cubicBezTo>
                        <a:pt x="7863" y="1508"/>
                        <a:pt x="7892" y="1505"/>
                        <a:pt x="7914" y="1495"/>
                      </a:cubicBezTo>
                      <a:cubicBezTo>
                        <a:pt x="7963" y="1483"/>
                        <a:pt x="8008" y="1454"/>
                        <a:pt x="8059" y="1454"/>
                      </a:cubicBezTo>
                      <a:cubicBezTo>
                        <a:pt x="8069" y="1454"/>
                        <a:pt x="8075" y="1457"/>
                        <a:pt x="8082" y="1457"/>
                      </a:cubicBezTo>
                      <a:cubicBezTo>
                        <a:pt x="8136" y="1470"/>
                        <a:pt x="8188" y="1508"/>
                        <a:pt x="8201" y="1563"/>
                      </a:cubicBezTo>
                      <a:cubicBezTo>
                        <a:pt x="8211" y="1592"/>
                        <a:pt x="8207" y="1624"/>
                        <a:pt x="8188" y="1647"/>
                      </a:cubicBezTo>
                      <a:cubicBezTo>
                        <a:pt x="8172" y="1663"/>
                        <a:pt x="8149" y="1676"/>
                        <a:pt x="8127" y="1676"/>
                      </a:cubicBezTo>
                      <a:cubicBezTo>
                        <a:pt x="8117" y="1676"/>
                        <a:pt x="8111" y="1676"/>
                        <a:pt x="8101" y="1672"/>
                      </a:cubicBezTo>
                      <a:cubicBezTo>
                        <a:pt x="8062" y="1656"/>
                        <a:pt x="8104" y="1598"/>
                        <a:pt x="8091" y="1566"/>
                      </a:cubicBezTo>
                      <a:cubicBezTo>
                        <a:pt x="8082" y="1540"/>
                        <a:pt x="8056" y="1527"/>
                        <a:pt x="8030" y="1527"/>
                      </a:cubicBezTo>
                      <a:cubicBezTo>
                        <a:pt x="8011" y="1527"/>
                        <a:pt x="7988" y="1534"/>
                        <a:pt x="7972" y="1543"/>
                      </a:cubicBezTo>
                      <a:cubicBezTo>
                        <a:pt x="7930" y="1566"/>
                        <a:pt x="7898" y="1615"/>
                        <a:pt x="7908" y="1666"/>
                      </a:cubicBezTo>
                      <a:cubicBezTo>
                        <a:pt x="7908" y="1666"/>
                        <a:pt x="7908" y="1669"/>
                        <a:pt x="7911" y="1672"/>
                      </a:cubicBezTo>
                      <a:cubicBezTo>
                        <a:pt x="7914" y="1688"/>
                        <a:pt x="7924" y="1698"/>
                        <a:pt x="7934" y="1711"/>
                      </a:cubicBezTo>
                      <a:cubicBezTo>
                        <a:pt x="7917" y="1701"/>
                        <a:pt x="7898" y="1692"/>
                        <a:pt x="7882" y="1685"/>
                      </a:cubicBezTo>
                      <a:moveTo>
                        <a:pt x="9280" y="1608"/>
                      </a:moveTo>
                      <a:lnTo>
                        <a:pt x="9280" y="1608"/>
                      </a:lnTo>
                      <a:cubicBezTo>
                        <a:pt x="9264" y="1611"/>
                        <a:pt x="9248" y="1618"/>
                        <a:pt x="9231" y="1621"/>
                      </a:cubicBezTo>
                      <a:cubicBezTo>
                        <a:pt x="9218" y="1611"/>
                        <a:pt x="9206" y="1602"/>
                        <a:pt x="9193" y="1595"/>
                      </a:cubicBezTo>
                      <a:cubicBezTo>
                        <a:pt x="9183" y="1589"/>
                        <a:pt x="9173" y="1579"/>
                        <a:pt x="9167" y="1572"/>
                      </a:cubicBezTo>
                      <a:cubicBezTo>
                        <a:pt x="9132" y="1550"/>
                        <a:pt x="9099" y="1527"/>
                        <a:pt x="9061" y="1515"/>
                      </a:cubicBezTo>
                      <a:cubicBezTo>
                        <a:pt x="9022" y="1502"/>
                        <a:pt x="8980" y="1489"/>
                        <a:pt x="8938" y="1483"/>
                      </a:cubicBezTo>
                      <a:cubicBezTo>
                        <a:pt x="8784" y="1460"/>
                        <a:pt x="8629" y="1492"/>
                        <a:pt x="8488" y="1556"/>
                      </a:cubicBezTo>
                      <a:cubicBezTo>
                        <a:pt x="8339" y="1621"/>
                        <a:pt x="8204" y="1714"/>
                        <a:pt x="8056" y="1779"/>
                      </a:cubicBezTo>
                      <a:cubicBezTo>
                        <a:pt x="8053" y="1782"/>
                        <a:pt x="8049" y="1782"/>
                        <a:pt x="8046" y="1785"/>
                      </a:cubicBezTo>
                      <a:cubicBezTo>
                        <a:pt x="8037" y="1775"/>
                        <a:pt x="8027" y="1769"/>
                        <a:pt x="8020" y="1763"/>
                      </a:cubicBezTo>
                      <a:cubicBezTo>
                        <a:pt x="8001" y="1743"/>
                        <a:pt x="7985" y="1730"/>
                        <a:pt x="7979" y="1721"/>
                      </a:cubicBezTo>
                      <a:cubicBezTo>
                        <a:pt x="7975" y="1717"/>
                        <a:pt x="7972" y="1714"/>
                        <a:pt x="7969" y="1711"/>
                      </a:cubicBezTo>
                      <a:cubicBezTo>
                        <a:pt x="7953" y="1695"/>
                        <a:pt x="7934" y="1679"/>
                        <a:pt x="7934" y="1653"/>
                      </a:cubicBezTo>
                      <a:cubicBezTo>
                        <a:pt x="7930" y="1624"/>
                        <a:pt x="7947" y="1598"/>
                        <a:pt x="7966" y="1582"/>
                      </a:cubicBezTo>
                      <a:cubicBezTo>
                        <a:pt x="7982" y="1566"/>
                        <a:pt x="8001" y="1553"/>
                        <a:pt x="8024" y="1553"/>
                      </a:cubicBezTo>
                      <a:cubicBezTo>
                        <a:pt x="8030" y="1553"/>
                        <a:pt x="8037" y="1553"/>
                        <a:pt x="8043" y="1556"/>
                      </a:cubicBezTo>
                      <a:cubicBezTo>
                        <a:pt x="8072" y="1569"/>
                        <a:pt x="8069" y="1589"/>
                        <a:pt x="8062" y="1611"/>
                      </a:cubicBezTo>
                      <a:cubicBezTo>
                        <a:pt x="8059" y="1631"/>
                        <a:pt x="8053" y="1650"/>
                        <a:pt x="8059" y="1669"/>
                      </a:cubicBezTo>
                      <a:cubicBezTo>
                        <a:pt x="8069" y="1688"/>
                        <a:pt x="8091" y="1698"/>
                        <a:pt x="8114" y="1701"/>
                      </a:cubicBezTo>
                      <a:cubicBezTo>
                        <a:pt x="8117" y="1701"/>
                        <a:pt x="8120" y="1704"/>
                        <a:pt x="8124" y="1704"/>
                      </a:cubicBezTo>
                      <a:cubicBezTo>
                        <a:pt x="8149" y="1704"/>
                        <a:pt x="8175" y="1695"/>
                        <a:pt x="8195" y="1676"/>
                      </a:cubicBezTo>
                      <a:cubicBezTo>
                        <a:pt x="8268" y="1637"/>
                        <a:pt x="8336" y="1582"/>
                        <a:pt x="8410" y="1543"/>
                      </a:cubicBezTo>
                      <a:cubicBezTo>
                        <a:pt x="8513" y="1489"/>
                        <a:pt x="8620" y="1444"/>
                        <a:pt x="8732" y="1421"/>
                      </a:cubicBezTo>
                      <a:cubicBezTo>
                        <a:pt x="8848" y="1399"/>
                        <a:pt x="8974" y="1389"/>
                        <a:pt x="9086" y="1428"/>
                      </a:cubicBezTo>
                      <a:cubicBezTo>
                        <a:pt x="9189" y="1463"/>
                        <a:pt x="9280" y="1527"/>
                        <a:pt x="9363" y="1595"/>
                      </a:cubicBezTo>
                      <a:cubicBezTo>
                        <a:pt x="9334" y="1598"/>
                        <a:pt x="9305" y="1602"/>
                        <a:pt x="9280" y="1608"/>
                      </a:cubicBezTo>
                      <a:moveTo>
                        <a:pt x="9402" y="1592"/>
                      </a:moveTo>
                      <a:lnTo>
                        <a:pt x="9402" y="1592"/>
                      </a:lnTo>
                      <a:cubicBezTo>
                        <a:pt x="9396" y="1592"/>
                        <a:pt x="9389" y="1592"/>
                        <a:pt x="9386" y="1589"/>
                      </a:cubicBezTo>
                      <a:cubicBezTo>
                        <a:pt x="9380" y="1585"/>
                        <a:pt x="9376" y="1582"/>
                        <a:pt x="9373" y="1579"/>
                      </a:cubicBezTo>
                      <a:cubicBezTo>
                        <a:pt x="9302" y="1508"/>
                        <a:pt x="9222" y="1450"/>
                        <a:pt x="9132" y="1411"/>
                      </a:cubicBezTo>
                      <a:cubicBezTo>
                        <a:pt x="9125" y="1411"/>
                        <a:pt x="9119" y="1408"/>
                        <a:pt x="9116" y="1405"/>
                      </a:cubicBezTo>
                      <a:cubicBezTo>
                        <a:pt x="8951" y="1344"/>
                        <a:pt x="8774" y="1363"/>
                        <a:pt x="8610" y="1418"/>
                      </a:cubicBezTo>
                      <a:cubicBezTo>
                        <a:pt x="8520" y="1444"/>
                        <a:pt x="8436" y="1486"/>
                        <a:pt x="8356" y="1531"/>
                      </a:cubicBezTo>
                      <a:cubicBezTo>
                        <a:pt x="8310" y="1556"/>
                        <a:pt x="8278" y="1579"/>
                        <a:pt x="8236" y="1608"/>
                      </a:cubicBezTo>
                      <a:cubicBezTo>
                        <a:pt x="8240" y="1579"/>
                        <a:pt x="8233" y="1553"/>
                        <a:pt x="8220" y="1531"/>
                      </a:cubicBezTo>
                      <a:cubicBezTo>
                        <a:pt x="8259" y="1521"/>
                        <a:pt x="8362" y="1499"/>
                        <a:pt x="8372" y="1495"/>
                      </a:cubicBezTo>
                      <a:cubicBezTo>
                        <a:pt x="8429" y="1479"/>
                        <a:pt x="8658" y="1383"/>
                        <a:pt x="8723" y="1360"/>
                      </a:cubicBezTo>
                      <a:cubicBezTo>
                        <a:pt x="8877" y="1312"/>
                        <a:pt x="9045" y="1325"/>
                        <a:pt x="9196" y="1373"/>
                      </a:cubicBezTo>
                      <a:cubicBezTo>
                        <a:pt x="9322" y="1415"/>
                        <a:pt x="9444" y="1483"/>
                        <a:pt x="9508" y="1595"/>
                      </a:cubicBezTo>
                      <a:cubicBezTo>
                        <a:pt x="9473" y="1595"/>
                        <a:pt x="9438" y="1592"/>
                        <a:pt x="9402" y="1592"/>
                      </a:cubicBezTo>
                      <a:moveTo>
                        <a:pt x="9547" y="1602"/>
                      </a:moveTo>
                      <a:lnTo>
                        <a:pt x="9547" y="1602"/>
                      </a:lnTo>
                      <a:cubicBezTo>
                        <a:pt x="9544" y="1598"/>
                        <a:pt x="9541" y="1598"/>
                        <a:pt x="9537" y="1598"/>
                      </a:cubicBezTo>
                      <a:cubicBezTo>
                        <a:pt x="9534" y="1595"/>
                        <a:pt x="9534" y="1592"/>
                        <a:pt x="9531" y="1589"/>
                      </a:cubicBezTo>
                      <a:cubicBezTo>
                        <a:pt x="9476" y="1495"/>
                        <a:pt x="9389" y="1415"/>
                        <a:pt x="9289" y="1376"/>
                      </a:cubicBezTo>
                      <a:cubicBezTo>
                        <a:pt x="9215" y="1347"/>
                        <a:pt x="9141" y="1322"/>
                        <a:pt x="9061" y="1309"/>
                      </a:cubicBezTo>
                      <a:cubicBezTo>
                        <a:pt x="9064" y="1309"/>
                        <a:pt x="9064" y="1309"/>
                        <a:pt x="9067" y="1309"/>
                      </a:cubicBezTo>
                      <a:cubicBezTo>
                        <a:pt x="9151" y="1309"/>
                        <a:pt x="9238" y="1315"/>
                        <a:pt x="9315" y="1344"/>
                      </a:cubicBezTo>
                      <a:cubicBezTo>
                        <a:pt x="9386" y="1376"/>
                        <a:pt x="9454" y="1421"/>
                        <a:pt x="9508" y="1476"/>
                      </a:cubicBezTo>
                      <a:cubicBezTo>
                        <a:pt x="9534" y="1502"/>
                        <a:pt x="9563" y="1531"/>
                        <a:pt x="9582" y="1560"/>
                      </a:cubicBezTo>
                      <a:cubicBezTo>
                        <a:pt x="9586" y="1563"/>
                        <a:pt x="9586" y="1563"/>
                        <a:pt x="9586" y="1566"/>
                      </a:cubicBezTo>
                      <a:cubicBezTo>
                        <a:pt x="9595" y="1579"/>
                        <a:pt x="9605" y="1595"/>
                        <a:pt x="9611" y="1611"/>
                      </a:cubicBezTo>
                      <a:cubicBezTo>
                        <a:pt x="9589" y="1608"/>
                        <a:pt x="9570" y="1605"/>
                        <a:pt x="9547" y="1602"/>
                      </a:cubicBezTo>
                      <a:moveTo>
                        <a:pt x="9805" y="1685"/>
                      </a:moveTo>
                      <a:lnTo>
                        <a:pt x="9805" y="1685"/>
                      </a:lnTo>
                      <a:cubicBezTo>
                        <a:pt x="9747" y="1656"/>
                        <a:pt x="9692" y="1634"/>
                        <a:pt x="9631" y="1618"/>
                      </a:cubicBezTo>
                      <a:cubicBezTo>
                        <a:pt x="9631" y="1618"/>
                        <a:pt x="9621" y="1595"/>
                        <a:pt x="9608" y="1572"/>
                      </a:cubicBezTo>
                      <a:cubicBezTo>
                        <a:pt x="9673" y="1589"/>
                        <a:pt x="9724" y="1595"/>
                        <a:pt x="9789" y="1569"/>
                      </a:cubicBezTo>
                      <a:cubicBezTo>
                        <a:pt x="9859" y="1540"/>
                        <a:pt x="9937" y="1479"/>
                        <a:pt x="10014" y="1511"/>
                      </a:cubicBezTo>
                      <a:cubicBezTo>
                        <a:pt x="10017" y="1511"/>
                        <a:pt x="10020" y="1508"/>
                        <a:pt x="10017" y="1505"/>
                      </a:cubicBezTo>
                      <a:cubicBezTo>
                        <a:pt x="9966" y="1476"/>
                        <a:pt x="9914" y="1492"/>
                        <a:pt x="9863" y="1515"/>
                      </a:cubicBezTo>
                      <a:cubicBezTo>
                        <a:pt x="9824" y="1531"/>
                        <a:pt x="9789" y="1550"/>
                        <a:pt x="9747" y="1560"/>
                      </a:cubicBezTo>
                      <a:cubicBezTo>
                        <a:pt x="9695" y="1572"/>
                        <a:pt x="9647" y="1560"/>
                        <a:pt x="9595" y="1547"/>
                      </a:cubicBezTo>
                      <a:lnTo>
                        <a:pt x="9595" y="1547"/>
                      </a:lnTo>
                      <a:cubicBezTo>
                        <a:pt x="9586" y="1527"/>
                        <a:pt x="9576" y="1515"/>
                        <a:pt x="9576" y="1511"/>
                      </a:cubicBezTo>
                      <a:cubicBezTo>
                        <a:pt x="9547" y="1463"/>
                        <a:pt x="9502" y="1421"/>
                        <a:pt x="9457" y="1389"/>
                      </a:cubicBezTo>
                      <a:cubicBezTo>
                        <a:pt x="9444" y="1379"/>
                        <a:pt x="9428" y="1367"/>
                        <a:pt x="9412" y="1357"/>
                      </a:cubicBezTo>
                      <a:cubicBezTo>
                        <a:pt x="9454" y="1338"/>
                        <a:pt x="9489" y="1302"/>
                        <a:pt x="9515" y="1263"/>
                      </a:cubicBezTo>
                      <a:cubicBezTo>
                        <a:pt x="9531" y="1234"/>
                        <a:pt x="9544" y="1202"/>
                        <a:pt x="9560" y="1173"/>
                      </a:cubicBezTo>
                      <a:cubicBezTo>
                        <a:pt x="9570" y="1151"/>
                        <a:pt x="9582" y="1118"/>
                        <a:pt x="9605" y="1102"/>
                      </a:cubicBezTo>
                      <a:cubicBezTo>
                        <a:pt x="9618" y="1096"/>
                        <a:pt x="9634" y="1093"/>
                        <a:pt x="9647" y="1086"/>
                      </a:cubicBezTo>
                      <a:cubicBezTo>
                        <a:pt x="9650" y="1083"/>
                        <a:pt x="9650" y="1080"/>
                        <a:pt x="9647" y="1080"/>
                      </a:cubicBezTo>
                      <a:cubicBezTo>
                        <a:pt x="9582" y="1074"/>
                        <a:pt x="9557" y="1128"/>
                        <a:pt x="9531" y="1177"/>
                      </a:cubicBezTo>
                      <a:cubicBezTo>
                        <a:pt x="9499" y="1247"/>
                        <a:pt x="9460" y="1312"/>
                        <a:pt x="9386" y="1341"/>
                      </a:cubicBezTo>
                      <a:cubicBezTo>
                        <a:pt x="9373" y="1334"/>
                        <a:pt x="9363" y="1331"/>
                        <a:pt x="9354" y="1325"/>
                      </a:cubicBezTo>
                      <a:cubicBezTo>
                        <a:pt x="9347" y="1322"/>
                        <a:pt x="9315" y="1312"/>
                        <a:pt x="9312" y="1309"/>
                      </a:cubicBezTo>
                      <a:cubicBezTo>
                        <a:pt x="9305" y="1289"/>
                        <a:pt x="9296" y="1273"/>
                        <a:pt x="9286" y="1254"/>
                      </a:cubicBezTo>
                      <a:cubicBezTo>
                        <a:pt x="9347" y="1267"/>
                        <a:pt x="9425" y="1209"/>
                        <a:pt x="9463" y="1167"/>
                      </a:cubicBezTo>
                      <a:cubicBezTo>
                        <a:pt x="9492" y="1135"/>
                        <a:pt x="9518" y="1099"/>
                        <a:pt x="9537" y="1061"/>
                      </a:cubicBezTo>
                      <a:cubicBezTo>
                        <a:pt x="9550" y="1038"/>
                        <a:pt x="9557" y="1016"/>
                        <a:pt x="9570" y="996"/>
                      </a:cubicBezTo>
                      <a:cubicBezTo>
                        <a:pt x="9595" y="959"/>
                        <a:pt x="9650" y="926"/>
                        <a:pt x="9686" y="977"/>
                      </a:cubicBezTo>
                      <a:cubicBezTo>
                        <a:pt x="9689" y="980"/>
                        <a:pt x="9698" y="983"/>
                        <a:pt x="9702" y="977"/>
                      </a:cubicBezTo>
                      <a:cubicBezTo>
                        <a:pt x="9743" y="943"/>
                        <a:pt x="9824" y="946"/>
                        <a:pt x="9853" y="993"/>
                      </a:cubicBezTo>
                      <a:cubicBezTo>
                        <a:pt x="9856" y="999"/>
                        <a:pt x="9866" y="993"/>
                        <a:pt x="9863" y="986"/>
                      </a:cubicBezTo>
                      <a:cubicBezTo>
                        <a:pt x="9837" y="930"/>
                        <a:pt x="9747" y="923"/>
                        <a:pt x="9698" y="955"/>
                      </a:cubicBezTo>
                      <a:cubicBezTo>
                        <a:pt x="9647" y="898"/>
                        <a:pt x="9570" y="946"/>
                        <a:pt x="9541" y="1006"/>
                      </a:cubicBezTo>
                      <a:cubicBezTo>
                        <a:pt x="9515" y="1061"/>
                        <a:pt x="9486" y="1115"/>
                        <a:pt x="9441" y="1157"/>
                      </a:cubicBezTo>
                      <a:cubicBezTo>
                        <a:pt x="9409" y="1193"/>
                        <a:pt x="9334" y="1247"/>
                        <a:pt x="9280" y="1231"/>
                      </a:cubicBezTo>
                      <a:cubicBezTo>
                        <a:pt x="9277" y="1231"/>
                        <a:pt x="9273" y="1231"/>
                        <a:pt x="9273" y="1231"/>
                      </a:cubicBezTo>
                      <a:cubicBezTo>
                        <a:pt x="9235" y="1177"/>
                        <a:pt x="9189" y="1125"/>
                        <a:pt x="9132" y="1086"/>
                      </a:cubicBezTo>
                      <a:cubicBezTo>
                        <a:pt x="9145" y="1086"/>
                        <a:pt x="9154" y="1083"/>
                        <a:pt x="9164" y="1077"/>
                      </a:cubicBezTo>
                      <a:cubicBezTo>
                        <a:pt x="9193" y="1064"/>
                        <a:pt x="9209" y="1038"/>
                        <a:pt x="9222" y="1012"/>
                      </a:cubicBezTo>
                      <a:cubicBezTo>
                        <a:pt x="9235" y="986"/>
                        <a:pt x="9241" y="962"/>
                        <a:pt x="9261" y="939"/>
                      </a:cubicBezTo>
                      <a:cubicBezTo>
                        <a:pt x="9261" y="936"/>
                        <a:pt x="9264" y="933"/>
                        <a:pt x="9267" y="930"/>
                      </a:cubicBezTo>
                      <a:cubicBezTo>
                        <a:pt x="9273" y="933"/>
                        <a:pt x="9277" y="936"/>
                        <a:pt x="9283" y="936"/>
                      </a:cubicBezTo>
                      <a:cubicBezTo>
                        <a:pt x="9286" y="926"/>
                        <a:pt x="9296" y="917"/>
                        <a:pt x="9309" y="907"/>
                      </a:cubicBezTo>
                      <a:cubicBezTo>
                        <a:pt x="9305" y="907"/>
                        <a:pt x="9302" y="907"/>
                        <a:pt x="9302" y="907"/>
                      </a:cubicBezTo>
                      <a:cubicBezTo>
                        <a:pt x="9302" y="904"/>
                        <a:pt x="9305" y="904"/>
                        <a:pt x="9305" y="904"/>
                      </a:cubicBezTo>
                      <a:cubicBezTo>
                        <a:pt x="9331" y="888"/>
                        <a:pt x="9373" y="872"/>
                        <a:pt x="9402" y="888"/>
                      </a:cubicBezTo>
                      <a:cubicBezTo>
                        <a:pt x="9438" y="907"/>
                        <a:pt x="9438" y="974"/>
                        <a:pt x="9409" y="996"/>
                      </a:cubicBezTo>
                      <a:cubicBezTo>
                        <a:pt x="9389" y="1009"/>
                        <a:pt x="9363" y="1006"/>
                        <a:pt x="9344" y="996"/>
                      </a:cubicBezTo>
                      <a:cubicBezTo>
                        <a:pt x="9331" y="993"/>
                        <a:pt x="9325" y="986"/>
                        <a:pt x="9315" y="980"/>
                      </a:cubicBezTo>
                      <a:cubicBezTo>
                        <a:pt x="9309" y="977"/>
                        <a:pt x="9305" y="974"/>
                        <a:pt x="9299" y="974"/>
                      </a:cubicBezTo>
                      <a:cubicBezTo>
                        <a:pt x="9280" y="977"/>
                        <a:pt x="9267" y="1006"/>
                        <a:pt x="9267" y="1022"/>
                      </a:cubicBezTo>
                      <a:cubicBezTo>
                        <a:pt x="9264" y="1041"/>
                        <a:pt x="9267" y="1070"/>
                        <a:pt x="9283" y="1086"/>
                      </a:cubicBezTo>
                      <a:cubicBezTo>
                        <a:pt x="9315" y="1125"/>
                        <a:pt x="9373" y="1109"/>
                        <a:pt x="9412" y="1086"/>
                      </a:cubicBezTo>
                      <a:cubicBezTo>
                        <a:pt x="9463" y="1058"/>
                        <a:pt x="9489" y="1009"/>
                        <a:pt x="9512" y="959"/>
                      </a:cubicBezTo>
                      <a:cubicBezTo>
                        <a:pt x="9528" y="920"/>
                        <a:pt x="9547" y="885"/>
                        <a:pt x="9576" y="856"/>
                      </a:cubicBezTo>
                      <a:cubicBezTo>
                        <a:pt x="9579" y="856"/>
                        <a:pt x="9582" y="856"/>
                        <a:pt x="9586" y="856"/>
                      </a:cubicBezTo>
                      <a:cubicBezTo>
                        <a:pt x="9586" y="852"/>
                        <a:pt x="9589" y="846"/>
                        <a:pt x="9592" y="843"/>
                      </a:cubicBezTo>
                      <a:cubicBezTo>
                        <a:pt x="9602" y="833"/>
                        <a:pt x="9611" y="827"/>
                        <a:pt x="9624" y="817"/>
                      </a:cubicBezTo>
                      <a:cubicBezTo>
                        <a:pt x="9650" y="804"/>
                        <a:pt x="9682" y="798"/>
                        <a:pt x="9708" y="810"/>
                      </a:cubicBezTo>
                      <a:cubicBezTo>
                        <a:pt x="9747" y="830"/>
                        <a:pt x="9740" y="865"/>
                        <a:pt x="9753" y="901"/>
                      </a:cubicBezTo>
                      <a:cubicBezTo>
                        <a:pt x="9756" y="907"/>
                        <a:pt x="9763" y="910"/>
                        <a:pt x="9769" y="907"/>
                      </a:cubicBezTo>
                      <a:cubicBezTo>
                        <a:pt x="9798" y="901"/>
                        <a:pt x="9827" y="898"/>
                        <a:pt x="9856" y="910"/>
                      </a:cubicBezTo>
                      <a:cubicBezTo>
                        <a:pt x="9885" y="923"/>
                        <a:pt x="9908" y="952"/>
                        <a:pt x="9911" y="983"/>
                      </a:cubicBezTo>
                      <a:cubicBezTo>
                        <a:pt x="9914" y="1012"/>
                        <a:pt x="9914" y="1035"/>
                        <a:pt x="9940" y="1054"/>
                      </a:cubicBezTo>
                      <a:cubicBezTo>
                        <a:pt x="9962" y="1070"/>
                        <a:pt x="9988" y="1080"/>
                        <a:pt x="10004" y="1106"/>
                      </a:cubicBezTo>
                      <a:cubicBezTo>
                        <a:pt x="10014" y="1122"/>
                        <a:pt x="10020" y="1141"/>
                        <a:pt x="10020" y="1161"/>
                      </a:cubicBezTo>
                      <a:cubicBezTo>
                        <a:pt x="10014" y="1161"/>
                        <a:pt x="10017" y="1167"/>
                        <a:pt x="10017" y="1177"/>
                      </a:cubicBezTo>
                      <a:cubicBezTo>
                        <a:pt x="10011" y="1222"/>
                        <a:pt x="9979" y="1254"/>
                        <a:pt x="9934" y="1254"/>
                      </a:cubicBezTo>
                      <a:cubicBezTo>
                        <a:pt x="9930" y="1254"/>
                        <a:pt x="9924" y="1254"/>
                        <a:pt x="9918" y="1254"/>
                      </a:cubicBezTo>
                      <a:cubicBezTo>
                        <a:pt x="9892" y="1247"/>
                        <a:pt x="9856" y="1231"/>
                        <a:pt x="9846" y="1202"/>
                      </a:cubicBezTo>
                      <a:cubicBezTo>
                        <a:pt x="9840" y="1186"/>
                        <a:pt x="9850" y="1183"/>
                        <a:pt x="9859" y="1177"/>
                      </a:cubicBezTo>
                      <a:cubicBezTo>
                        <a:pt x="9869" y="1170"/>
                        <a:pt x="9875" y="1161"/>
                        <a:pt x="9882" y="1154"/>
                      </a:cubicBezTo>
                      <a:cubicBezTo>
                        <a:pt x="9914" y="1106"/>
                        <a:pt x="9879" y="1058"/>
                        <a:pt x="9830" y="1041"/>
                      </a:cubicBezTo>
                      <a:cubicBezTo>
                        <a:pt x="9818" y="1035"/>
                        <a:pt x="9802" y="1032"/>
                        <a:pt x="9786" y="1035"/>
                      </a:cubicBezTo>
                      <a:cubicBezTo>
                        <a:pt x="9750" y="1035"/>
                        <a:pt x="9718" y="1048"/>
                        <a:pt x="9689" y="1070"/>
                      </a:cubicBezTo>
                      <a:cubicBezTo>
                        <a:pt x="9650" y="1096"/>
                        <a:pt x="9621" y="1141"/>
                        <a:pt x="9615" y="1190"/>
                      </a:cubicBezTo>
                      <a:cubicBezTo>
                        <a:pt x="9608" y="1231"/>
                        <a:pt x="9631" y="1292"/>
                        <a:pt x="9679" y="1302"/>
                      </a:cubicBezTo>
                      <a:cubicBezTo>
                        <a:pt x="9682" y="1302"/>
                        <a:pt x="9686" y="1302"/>
                        <a:pt x="9686" y="1302"/>
                      </a:cubicBezTo>
                      <a:cubicBezTo>
                        <a:pt x="9705" y="1302"/>
                        <a:pt x="9721" y="1292"/>
                        <a:pt x="9740" y="1286"/>
                      </a:cubicBezTo>
                      <a:cubicBezTo>
                        <a:pt x="9750" y="1279"/>
                        <a:pt x="9760" y="1279"/>
                        <a:pt x="9766" y="1279"/>
                      </a:cubicBezTo>
                      <a:cubicBezTo>
                        <a:pt x="9782" y="1279"/>
                        <a:pt x="9795" y="1286"/>
                        <a:pt x="9811" y="1299"/>
                      </a:cubicBezTo>
                      <a:cubicBezTo>
                        <a:pt x="9830" y="1318"/>
                        <a:pt x="9853" y="1347"/>
                        <a:pt x="9846" y="1376"/>
                      </a:cubicBezTo>
                      <a:cubicBezTo>
                        <a:pt x="9843" y="1395"/>
                        <a:pt x="9821" y="1411"/>
                        <a:pt x="9802" y="1411"/>
                      </a:cubicBezTo>
                      <a:cubicBezTo>
                        <a:pt x="9792" y="1411"/>
                        <a:pt x="9779" y="1408"/>
                        <a:pt x="9773" y="1395"/>
                      </a:cubicBezTo>
                      <a:cubicBezTo>
                        <a:pt x="9760" y="1376"/>
                        <a:pt x="9753" y="1360"/>
                        <a:pt x="9727" y="1354"/>
                      </a:cubicBezTo>
                      <a:cubicBezTo>
                        <a:pt x="9721" y="1350"/>
                        <a:pt x="9718" y="1350"/>
                        <a:pt x="9711" y="1350"/>
                      </a:cubicBezTo>
                      <a:cubicBezTo>
                        <a:pt x="9695" y="1350"/>
                        <a:pt x="9679" y="1357"/>
                        <a:pt x="9666" y="1367"/>
                      </a:cubicBezTo>
                      <a:cubicBezTo>
                        <a:pt x="9631" y="1402"/>
                        <a:pt x="9637" y="1466"/>
                        <a:pt x="9679" y="1492"/>
                      </a:cubicBezTo>
                      <a:cubicBezTo>
                        <a:pt x="9702" y="1505"/>
                        <a:pt x="9727" y="1508"/>
                        <a:pt x="9756" y="1508"/>
                      </a:cubicBezTo>
                      <a:cubicBezTo>
                        <a:pt x="9786" y="1508"/>
                        <a:pt x="9814" y="1505"/>
                        <a:pt x="9837" y="1495"/>
                      </a:cubicBezTo>
                      <a:cubicBezTo>
                        <a:pt x="9888" y="1483"/>
                        <a:pt x="9930" y="1454"/>
                        <a:pt x="9982" y="1454"/>
                      </a:cubicBezTo>
                      <a:cubicBezTo>
                        <a:pt x="9991" y="1454"/>
                        <a:pt x="9998" y="1457"/>
                        <a:pt x="10004" y="1457"/>
                      </a:cubicBezTo>
                      <a:cubicBezTo>
                        <a:pt x="10059" y="1470"/>
                        <a:pt x="10111" y="1508"/>
                        <a:pt x="10123" y="1563"/>
                      </a:cubicBezTo>
                      <a:cubicBezTo>
                        <a:pt x="10133" y="1592"/>
                        <a:pt x="10130" y="1624"/>
                        <a:pt x="10111" y="1647"/>
                      </a:cubicBezTo>
                      <a:cubicBezTo>
                        <a:pt x="10095" y="1663"/>
                        <a:pt x="10072" y="1676"/>
                        <a:pt x="10050" y="1676"/>
                      </a:cubicBezTo>
                      <a:cubicBezTo>
                        <a:pt x="10040" y="1676"/>
                        <a:pt x="10033" y="1676"/>
                        <a:pt x="10024" y="1672"/>
                      </a:cubicBezTo>
                      <a:cubicBezTo>
                        <a:pt x="9985" y="1656"/>
                        <a:pt x="10027" y="1598"/>
                        <a:pt x="10014" y="1566"/>
                      </a:cubicBezTo>
                      <a:cubicBezTo>
                        <a:pt x="10004" y="1540"/>
                        <a:pt x="9979" y="1527"/>
                        <a:pt x="9953" y="1527"/>
                      </a:cubicBezTo>
                      <a:cubicBezTo>
                        <a:pt x="9934" y="1527"/>
                        <a:pt x="9911" y="1534"/>
                        <a:pt x="9895" y="1543"/>
                      </a:cubicBezTo>
                      <a:cubicBezTo>
                        <a:pt x="9853" y="1566"/>
                        <a:pt x="9821" y="1615"/>
                        <a:pt x="9830" y="1666"/>
                      </a:cubicBezTo>
                      <a:cubicBezTo>
                        <a:pt x="9830" y="1666"/>
                        <a:pt x="9830" y="1669"/>
                        <a:pt x="9834" y="1672"/>
                      </a:cubicBezTo>
                      <a:cubicBezTo>
                        <a:pt x="9837" y="1688"/>
                        <a:pt x="9846" y="1698"/>
                        <a:pt x="9856" y="1711"/>
                      </a:cubicBezTo>
                      <a:cubicBezTo>
                        <a:pt x="9840" y="1701"/>
                        <a:pt x="9821" y="1692"/>
                        <a:pt x="9805" y="1685"/>
                      </a:cubicBezTo>
                      <a:moveTo>
                        <a:pt x="11202" y="1608"/>
                      </a:moveTo>
                      <a:lnTo>
                        <a:pt x="11202" y="1608"/>
                      </a:lnTo>
                      <a:cubicBezTo>
                        <a:pt x="11186" y="1611"/>
                        <a:pt x="11170" y="1618"/>
                        <a:pt x="11154" y="1621"/>
                      </a:cubicBezTo>
                      <a:cubicBezTo>
                        <a:pt x="11141" y="1611"/>
                        <a:pt x="11128" y="1602"/>
                        <a:pt x="11116" y="1595"/>
                      </a:cubicBezTo>
                      <a:cubicBezTo>
                        <a:pt x="11106" y="1589"/>
                        <a:pt x="11096" y="1579"/>
                        <a:pt x="11090" y="1572"/>
                      </a:cubicBezTo>
                      <a:cubicBezTo>
                        <a:pt x="11054" y="1550"/>
                        <a:pt x="11022" y="1527"/>
                        <a:pt x="10984" y="1515"/>
                      </a:cubicBezTo>
                      <a:cubicBezTo>
                        <a:pt x="10945" y="1502"/>
                        <a:pt x="10903" y="1489"/>
                        <a:pt x="10861" y="1483"/>
                      </a:cubicBezTo>
                      <a:cubicBezTo>
                        <a:pt x="10707" y="1460"/>
                        <a:pt x="10552" y="1492"/>
                        <a:pt x="10410" y="1556"/>
                      </a:cubicBezTo>
                      <a:cubicBezTo>
                        <a:pt x="10262" y="1621"/>
                        <a:pt x="10127" y="1714"/>
                        <a:pt x="9979" y="1779"/>
                      </a:cubicBezTo>
                      <a:cubicBezTo>
                        <a:pt x="9975" y="1782"/>
                        <a:pt x="9972" y="1782"/>
                        <a:pt x="9969" y="1785"/>
                      </a:cubicBezTo>
                      <a:cubicBezTo>
                        <a:pt x="9959" y="1775"/>
                        <a:pt x="9950" y="1769"/>
                        <a:pt x="9943" y="1763"/>
                      </a:cubicBezTo>
                      <a:cubicBezTo>
                        <a:pt x="9924" y="1743"/>
                        <a:pt x="9908" y="1730"/>
                        <a:pt x="9901" y="1721"/>
                      </a:cubicBezTo>
                      <a:cubicBezTo>
                        <a:pt x="9898" y="1717"/>
                        <a:pt x="9895" y="1714"/>
                        <a:pt x="9892" y="1711"/>
                      </a:cubicBezTo>
                      <a:cubicBezTo>
                        <a:pt x="9875" y="1695"/>
                        <a:pt x="9856" y="1679"/>
                        <a:pt x="9856" y="1653"/>
                      </a:cubicBezTo>
                      <a:cubicBezTo>
                        <a:pt x="9853" y="1624"/>
                        <a:pt x="9869" y="1598"/>
                        <a:pt x="9888" y="1582"/>
                      </a:cubicBezTo>
                      <a:cubicBezTo>
                        <a:pt x="9905" y="1566"/>
                        <a:pt x="9924" y="1553"/>
                        <a:pt x="9946" y="1553"/>
                      </a:cubicBezTo>
                      <a:cubicBezTo>
                        <a:pt x="9953" y="1553"/>
                        <a:pt x="9959" y="1553"/>
                        <a:pt x="9966" y="1556"/>
                      </a:cubicBezTo>
                      <a:cubicBezTo>
                        <a:pt x="9995" y="1569"/>
                        <a:pt x="9991" y="1589"/>
                        <a:pt x="9985" y="1611"/>
                      </a:cubicBezTo>
                      <a:cubicBezTo>
                        <a:pt x="9982" y="1631"/>
                        <a:pt x="9975" y="1650"/>
                        <a:pt x="9982" y="1669"/>
                      </a:cubicBezTo>
                      <a:cubicBezTo>
                        <a:pt x="9991" y="1688"/>
                        <a:pt x="10014" y="1698"/>
                        <a:pt x="10037" y="1701"/>
                      </a:cubicBezTo>
                      <a:cubicBezTo>
                        <a:pt x="10040" y="1701"/>
                        <a:pt x="10043" y="1704"/>
                        <a:pt x="10046" y="1704"/>
                      </a:cubicBezTo>
                      <a:cubicBezTo>
                        <a:pt x="10072" y="1704"/>
                        <a:pt x="10098" y="1695"/>
                        <a:pt x="10117" y="1676"/>
                      </a:cubicBezTo>
                      <a:cubicBezTo>
                        <a:pt x="10191" y="1637"/>
                        <a:pt x="10259" y="1582"/>
                        <a:pt x="10333" y="1543"/>
                      </a:cubicBezTo>
                      <a:cubicBezTo>
                        <a:pt x="10436" y="1489"/>
                        <a:pt x="10542" y="1444"/>
                        <a:pt x="10655" y="1421"/>
                      </a:cubicBezTo>
                      <a:cubicBezTo>
                        <a:pt x="10771" y="1399"/>
                        <a:pt x="10896" y="1389"/>
                        <a:pt x="11009" y="1428"/>
                      </a:cubicBezTo>
                      <a:cubicBezTo>
                        <a:pt x="11112" y="1463"/>
                        <a:pt x="11202" y="1527"/>
                        <a:pt x="11286" y="1595"/>
                      </a:cubicBezTo>
                      <a:cubicBezTo>
                        <a:pt x="11257" y="1598"/>
                        <a:pt x="11228" y="1602"/>
                        <a:pt x="11202" y="1608"/>
                      </a:cubicBezTo>
                      <a:moveTo>
                        <a:pt x="11325" y="1592"/>
                      </a:moveTo>
                      <a:lnTo>
                        <a:pt x="11325" y="1592"/>
                      </a:lnTo>
                      <a:cubicBezTo>
                        <a:pt x="11318" y="1592"/>
                        <a:pt x="11312" y="1592"/>
                        <a:pt x="11309" y="1589"/>
                      </a:cubicBezTo>
                      <a:cubicBezTo>
                        <a:pt x="11302" y="1585"/>
                        <a:pt x="11299" y="1582"/>
                        <a:pt x="11296" y="1579"/>
                      </a:cubicBezTo>
                      <a:cubicBezTo>
                        <a:pt x="11225" y="1508"/>
                        <a:pt x="11144" y="1450"/>
                        <a:pt x="11054" y="1411"/>
                      </a:cubicBezTo>
                      <a:cubicBezTo>
                        <a:pt x="11048" y="1411"/>
                        <a:pt x="11041" y="1408"/>
                        <a:pt x="11038" y="1405"/>
                      </a:cubicBezTo>
                      <a:cubicBezTo>
                        <a:pt x="10874" y="1344"/>
                        <a:pt x="10697" y="1363"/>
                        <a:pt x="10532" y="1418"/>
                      </a:cubicBezTo>
                      <a:cubicBezTo>
                        <a:pt x="10446" y="1444"/>
                        <a:pt x="10359" y="1486"/>
                        <a:pt x="10278" y="1531"/>
                      </a:cubicBezTo>
                      <a:cubicBezTo>
                        <a:pt x="10233" y="1556"/>
                        <a:pt x="10201" y="1579"/>
                        <a:pt x="10159" y="1608"/>
                      </a:cubicBezTo>
                      <a:cubicBezTo>
                        <a:pt x="10162" y="1579"/>
                        <a:pt x="10156" y="1553"/>
                        <a:pt x="10143" y="1531"/>
                      </a:cubicBezTo>
                      <a:cubicBezTo>
                        <a:pt x="10182" y="1521"/>
                        <a:pt x="10285" y="1499"/>
                        <a:pt x="10294" y="1495"/>
                      </a:cubicBezTo>
                      <a:cubicBezTo>
                        <a:pt x="10352" y="1479"/>
                        <a:pt x="10581" y="1383"/>
                        <a:pt x="10645" y="1360"/>
                      </a:cubicBezTo>
                      <a:cubicBezTo>
                        <a:pt x="10800" y="1312"/>
                        <a:pt x="10967" y="1325"/>
                        <a:pt x="11119" y="1373"/>
                      </a:cubicBezTo>
                      <a:cubicBezTo>
                        <a:pt x="11244" y="1415"/>
                        <a:pt x="11367" y="1483"/>
                        <a:pt x="11431" y="1595"/>
                      </a:cubicBezTo>
                      <a:cubicBezTo>
                        <a:pt x="11396" y="1595"/>
                        <a:pt x="11360" y="1592"/>
                        <a:pt x="11325" y="1592"/>
                      </a:cubicBezTo>
                      <a:moveTo>
                        <a:pt x="11470" y="1602"/>
                      </a:moveTo>
                      <a:lnTo>
                        <a:pt x="11470" y="1602"/>
                      </a:lnTo>
                      <a:cubicBezTo>
                        <a:pt x="11466" y="1598"/>
                        <a:pt x="11463" y="1598"/>
                        <a:pt x="11460" y="1598"/>
                      </a:cubicBezTo>
                      <a:cubicBezTo>
                        <a:pt x="11457" y="1595"/>
                        <a:pt x="11457" y="1592"/>
                        <a:pt x="11454" y="1589"/>
                      </a:cubicBezTo>
                      <a:cubicBezTo>
                        <a:pt x="11399" y="1495"/>
                        <a:pt x="11312" y="1415"/>
                        <a:pt x="11212" y="1376"/>
                      </a:cubicBezTo>
                      <a:cubicBezTo>
                        <a:pt x="11138" y="1347"/>
                        <a:pt x="11064" y="1322"/>
                        <a:pt x="10984" y="1309"/>
                      </a:cubicBezTo>
                      <a:cubicBezTo>
                        <a:pt x="10987" y="1309"/>
                        <a:pt x="10990" y="1309"/>
                        <a:pt x="10990" y="1309"/>
                      </a:cubicBezTo>
                      <a:cubicBezTo>
                        <a:pt x="11074" y="1309"/>
                        <a:pt x="11160" y="1315"/>
                        <a:pt x="11238" y="1344"/>
                      </a:cubicBezTo>
                      <a:cubicBezTo>
                        <a:pt x="11309" y="1376"/>
                        <a:pt x="11376" y="1421"/>
                        <a:pt x="11431" y="1476"/>
                      </a:cubicBezTo>
                      <a:cubicBezTo>
                        <a:pt x="11457" y="1502"/>
                        <a:pt x="11486" y="1531"/>
                        <a:pt x="11505" y="1560"/>
                      </a:cubicBezTo>
                      <a:cubicBezTo>
                        <a:pt x="11508" y="1563"/>
                        <a:pt x="11508" y="1563"/>
                        <a:pt x="11508" y="1566"/>
                      </a:cubicBezTo>
                      <a:cubicBezTo>
                        <a:pt x="11518" y="1579"/>
                        <a:pt x="11528" y="1595"/>
                        <a:pt x="11534" y="1611"/>
                      </a:cubicBezTo>
                      <a:cubicBezTo>
                        <a:pt x="11512" y="1608"/>
                        <a:pt x="11492" y="1605"/>
                        <a:pt x="11470" y="1602"/>
                      </a:cubicBezTo>
                      <a:moveTo>
                        <a:pt x="11727" y="1685"/>
                      </a:moveTo>
                      <a:lnTo>
                        <a:pt x="11727" y="1685"/>
                      </a:lnTo>
                      <a:cubicBezTo>
                        <a:pt x="11669" y="1656"/>
                        <a:pt x="11615" y="1634"/>
                        <a:pt x="11553" y="1618"/>
                      </a:cubicBezTo>
                      <a:cubicBezTo>
                        <a:pt x="11553" y="1618"/>
                        <a:pt x="11544" y="1595"/>
                        <a:pt x="11531" y="1572"/>
                      </a:cubicBezTo>
                      <a:cubicBezTo>
                        <a:pt x="11595" y="1589"/>
                        <a:pt x="11647" y="1595"/>
                        <a:pt x="11711" y="1569"/>
                      </a:cubicBezTo>
                      <a:cubicBezTo>
                        <a:pt x="11782" y="1540"/>
                        <a:pt x="11859" y="1479"/>
                        <a:pt x="11937" y="1511"/>
                      </a:cubicBezTo>
                      <a:cubicBezTo>
                        <a:pt x="11940" y="1511"/>
                        <a:pt x="11943" y="1508"/>
                        <a:pt x="11940" y="1505"/>
                      </a:cubicBezTo>
                      <a:cubicBezTo>
                        <a:pt x="11889" y="1476"/>
                        <a:pt x="11837" y="1492"/>
                        <a:pt x="11785" y="1515"/>
                      </a:cubicBezTo>
                      <a:cubicBezTo>
                        <a:pt x="11747" y="1531"/>
                        <a:pt x="11711" y="1550"/>
                        <a:pt x="11669" y="1560"/>
                      </a:cubicBezTo>
                      <a:cubicBezTo>
                        <a:pt x="11618" y="1572"/>
                        <a:pt x="11569" y="1560"/>
                        <a:pt x="11518" y="1547"/>
                      </a:cubicBezTo>
                      <a:lnTo>
                        <a:pt x="11518" y="1547"/>
                      </a:lnTo>
                      <a:cubicBezTo>
                        <a:pt x="11508" y="1527"/>
                        <a:pt x="11499" y="1515"/>
                        <a:pt x="11499" y="1511"/>
                      </a:cubicBezTo>
                      <a:cubicBezTo>
                        <a:pt x="11470" y="1463"/>
                        <a:pt x="11425" y="1421"/>
                        <a:pt x="11380" y="1389"/>
                      </a:cubicBezTo>
                      <a:cubicBezTo>
                        <a:pt x="11367" y="1379"/>
                        <a:pt x="11351" y="1367"/>
                        <a:pt x="11334" y="1357"/>
                      </a:cubicBezTo>
                      <a:cubicBezTo>
                        <a:pt x="11376" y="1338"/>
                        <a:pt x="11412" y="1302"/>
                        <a:pt x="11437" y="1263"/>
                      </a:cubicBezTo>
                      <a:cubicBezTo>
                        <a:pt x="11454" y="1234"/>
                        <a:pt x="11466" y="1202"/>
                        <a:pt x="11483" y="1173"/>
                      </a:cubicBezTo>
                      <a:cubicBezTo>
                        <a:pt x="11492" y="1151"/>
                        <a:pt x="11505" y="1118"/>
                        <a:pt x="11528" y="1102"/>
                      </a:cubicBezTo>
                      <a:cubicBezTo>
                        <a:pt x="11541" y="1096"/>
                        <a:pt x="11557" y="1093"/>
                        <a:pt x="11569" y="1086"/>
                      </a:cubicBezTo>
                      <a:cubicBezTo>
                        <a:pt x="11573" y="1083"/>
                        <a:pt x="11573" y="1080"/>
                        <a:pt x="11569" y="1080"/>
                      </a:cubicBezTo>
                      <a:cubicBezTo>
                        <a:pt x="11505" y="1074"/>
                        <a:pt x="11479" y="1128"/>
                        <a:pt x="11454" y="1177"/>
                      </a:cubicBezTo>
                      <a:cubicBezTo>
                        <a:pt x="11421" y="1247"/>
                        <a:pt x="11383" y="1312"/>
                        <a:pt x="11309" y="1341"/>
                      </a:cubicBezTo>
                      <a:cubicBezTo>
                        <a:pt x="11296" y="1334"/>
                        <a:pt x="11286" y="1331"/>
                        <a:pt x="11276" y="1325"/>
                      </a:cubicBezTo>
                      <a:cubicBezTo>
                        <a:pt x="11270" y="1322"/>
                        <a:pt x="11238" y="1312"/>
                        <a:pt x="11235" y="1309"/>
                      </a:cubicBezTo>
                      <a:cubicBezTo>
                        <a:pt x="11228" y="1289"/>
                        <a:pt x="11219" y="1273"/>
                        <a:pt x="11209" y="1254"/>
                      </a:cubicBezTo>
                      <a:cubicBezTo>
                        <a:pt x="11270" y="1267"/>
                        <a:pt x="11351" y="1209"/>
                        <a:pt x="11386" y="1167"/>
                      </a:cubicBezTo>
                      <a:cubicBezTo>
                        <a:pt x="11415" y="1135"/>
                        <a:pt x="11441" y="1099"/>
                        <a:pt x="11463" y="1061"/>
                      </a:cubicBezTo>
                      <a:cubicBezTo>
                        <a:pt x="11473" y="1038"/>
                        <a:pt x="11479" y="1016"/>
                        <a:pt x="11492" y="996"/>
                      </a:cubicBezTo>
                      <a:cubicBezTo>
                        <a:pt x="11518" y="959"/>
                        <a:pt x="11573" y="926"/>
                        <a:pt x="11608" y="977"/>
                      </a:cubicBezTo>
                      <a:cubicBezTo>
                        <a:pt x="11611" y="980"/>
                        <a:pt x="11621" y="983"/>
                        <a:pt x="11624" y="977"/>
                      </a:cubicBezTo>
                      <a:cubicBezTo>
                        <a:pt x="11666" y="943"/>
                        <a:pt x="11747" y="946"/>
                        <a:pt x="11776" y="993"/>
                      </a:cubicBezTo>
                      <a:cubicBezTo>
                        <a:pt x="11779" y="999"/>
                        <a:pt x="11789" y="993"/>
                        <a:pt x="11785" y="986"/>
                      </a:cubicBezTo>
                      <a:cubicBezTo>
                        <a:pt x="11760" y="930"/>
                        <a:pt x="11669" y="923"/>
                        <a:pt x="11621" y="955"/>
                      </a:cubicBezTo>
                      <a:cubicBezTo>
                        <a:pt x="11569" y="898"/>
                        <a:pt x="11496" y="946"/>
                        <a:pt x="11463" y="1006"/>
                      </a:cubicBezTo>
                      <a:cubicBezTo>
                        <a:pt x="11437" y="1061"/>
                        <a:pt x="11409" y="1115"/>
                        <a:pt x="11367" y="1157"/>
                      </a:cubicBezTo>
                      <a:cubicBezTo>
                        <a:pt x="11331" y="1193"/>
                        <a:pt x="11257" y="1247"/>
                        <a:pt x="11202" y="1231"/>
                      </a:cubicBezTo>
                      <a:cubicBezTo>
                        <a:pt x="11199" y="1231"/>
                        <a:pt x="11196" y="1231"/>
                        <a:pt x="11196" y="1231"/>
                      </a:cubicBezTo>
                      <a:cubicBezTo>
                        <a:pt x="11157" y="1177"/>
                        <a:pt x="11112" y="1125"/>
                        <a:pt x="11054" y="1086"/>
                      </a:cubicBezTo>
                      <a:cubicBezTo>
                        <a:pt x="11067" y="1086"/>
                        <a:pt x="11077" y="1083"/>
                        <a:pt x="11087" y="1077"/>
                      </a:cubicBezTo>
                      <a:cubicBezTo>
                        <a:pt x="11116" y="1064"/>
                        <a:pt x="11132" y="1038"/>
                        <a:pt x="11144" y="1012"/>
                      </a:cubicBezTo>
                      <a:cubicBezTo>
                        <a:pt x="11157" y="986"/>
                        <a:pt x="11164" y="962"/>
                        <a:pt x="11183" y="939"/>
                      </a:cubicBezTo>
                      <a:cubicBezTo>
                        <a:pt x="11183" y="936"/>
                        <a:pt x="11186" y="933"/>
                        <a:pt x="11189" y="930"/>
                      </a:cubicBezTo>
                      <a:cubicBezTo>
                        <a:pt x="11196" y="933"/>
                        <a:pt x="11199" y="936"/>
                        <a:pt x="11206" y="936"/>
                      </a:cubicBezTo>
                      <a:cubicBezTo>
                        <a:pt x="11209" y="926"/>
                        <a:pt x="11219" y="917"/>
                        <a:pt x="11232" y="907"/>
                      </a:cubicBezTo>
                      <a:cubicBezTo>
                        <a:pt x="11228" y="907"/>
                        <a:pt x="11225" y="907"/>
                        <a:pt x="11225" y="907"/>
                      </a:cubicBezTo>
                      <a:cubicBezTo>
                        <a:pt x="11225" y="904"/>
                        <a:pt x="11228" y="904"/>
                        <a:pt x="11228" y="904"/>
                      </a:cubicBezTo>
                      <a:cubicBezTo>
                        <a:pt x="11254" y="888"/>
                        <a:pt x="11296" y="872"/>
                        <a:pt x="11325" y="888"/>
                      </a:cubicBezTo>
                      <a:cubicBezTo>
                        <a:pt x="11360" y="907"/>
                        <a:pt x="11360" y="974"/>
                        <a:pt x="11331" y="996"/>
                      </a:cubicBezTo>
                      <a:cubicBezTo>
                        <a:pt x="11312" y="1009"/>
                        <a:pt x="11286" y="1006"/>
                        <a:pt x="11267" y="996"/>
                      </a:cubicBezTo>
                      <a:cubicBezTo>
                        <a:pt x="11254" y="993"/>
                        <a:pt x="11248" y="986"/>
                        <a:pt x="11238" y="980"/>
                      </a:cubicBezTo>
                      <a:cubicBezTo>
                        <a:pt x="11232" y="977"/>
                        <a:pt x="11228" y="974"/>
                        <a:pt x="11222" y="974"/>
                      </a:cubicBezTo>
                      <a:cubicBezTo>
                        <a:pt x="11202" y="977"/>
                        <a:pt x="11189" y="1006"/>
                        <a:pt x="11189" y="1022"/>
                      </a:cubicBezTo>
                      <a:cubicBezTo>
                        <a:pt x="11186" y="1041"/>
                        <a:pt x="11189" y="1070"/>
                        <a:pt x="11206" y="1086"/>
                      </a:cubicBezTo>
                      <a:cubicBezTo>
                        <a:pt x="11238" y="1125"/>
                        <a:pt x="11296" y="1109"/>
                        <a:pt x="11334" y="1086"/>
                      </a:cubicBezTo>
                      <a:cubicBezTo>
                        <a:pt x="11386" y="1058"/>
                        <a:pt x="11412" y="1009"/>
                        <a:pt x="11434" y="959"/>
                      </a:cubicBezTo>
                      <a:cubicBezTo>
                        <a:pt x="11450" y="920"/>
                        <a:pt x="11470" y="885"/>
                        <a:pt x="11499" y="856"/>
                      </a:cubicBezTo>
                      <a:cubicBezTo>
                        <a:pt x="11502" y="856"/>
                        <a:pt x="11505" y="856"/>
                        <a:pt x="11508" y="856"/>
                      </a:cubicBezTo>
                      <a:cubicBezTo>
                        <a:pt x="11508" y="852"/>
                        <a:pt x="11512" y="846"/>
                        <a:pt x="11515" y="843"/>
                      </a:cubicBezTo>
                      <a:cubicBezTo>
                        <a:pt x="11525" y="833"/>
                        <a:pt x="11534" y="827"/>
                        <a:pt x="11547" y="817"/>
                      </a:cubicBezTo>
                      <a:cubicBezTo>
                        <a:pt x="11573" y="804"/>
                        <a:pt x="11605" y="798"/>
                        <a:pt x="11631" y="810"/>
                      </a:cubicBezTo>
                      <a:cubicBezTo>
                        <a:pt x="11669" y="830"/>
                        <a:pt x="11663" y="865"/>
                        <a:pt x="11676" y="901"/>
                      </a:cubicBezTo>
                      <a:cubicBezTo>
                        <a:pt x="11679" y="907"/>
                        <a:pt x="11685" y="910"/>
                        <a:pt x="11692" y="907"/>
                      </a:cubicBezTo>
                      <a:cubicBezTo>
                        <a:pt x="11721" y="901"/>
                        <a:pt x="11750" y="898"/>
                        <a:pt x="11779" y="910"/>
                      </a:cubicBezTo>
                      <a:cubicBezTo>
                        <a:pt x="11808" y="923"/>
                        <a:pt x="11830" y="952"/>
                        <a:pt x="11834" y="983"/>
                      </a:cubicBezTo>
                      <a:cubicBezTo>
                        <a:pt x="11837" y="1012"/>
                        <a:pt x="11837" y="1035"/>
                        <a:pt x="11863" y="1054"/>
                      </a:cubicBezTo>
                      <a:cubicBezTo>
                        <a:pt x="11885" y="1070"/>
                        <a:pt x="11911" y="1080"/>
                        <a:pt x="11927" y="1106"/>
                      </a:cubicBezTo>
                      <a:cubicBezTo>
                        <a:pt x="11937" y="1122"/>
                        <a:pt x="11943" y="1141"/>
                        <a:pt x="11943" y="1161"/>
                      </a:cubicBezTo>
                      <a:cubicBezTo>
                        <a:pt x="11940" y="1164"/>
                        <a:pt x="11943" y="1167"/>
                        <a:pt x="11940" y="1177"/>
                      </a:cubicBezTo>
                      <a:cubicBezTo>
                        <a:pt x="11937" y="1222"/>
                        <a:pt x="11901" y="1254"/>
                        <a:pt x="11859" y="1254"/>
                      </a:cubicBezTo>
                      <a:cubicBezTo>
                        <a:pt x="11853" y="1254"/>
                        <a:pt x="11846" y="1254"/>
                        <a:pt x="11840" y="1254"/>
                      </a:cubicBezTo>
                      <a:cubicBezTo>
                        <a:pt x="11814" y="1247"/>
                        <a:pt x="11779" y="1231"/>
                        <a:pt x="11769" y="1202"/>
                      </a:cubicBezTo>
                      <a:cubicBezTo>
                        <a:pt x="11763" y="1186"/>
                        <a:pt x="11773" y="1183"/>
                        <a:pt x="11782" y="1177"/>
                      </a:cubicBezTo>
                      <a:cubicBezTo>
                        <a:pt x="11792" y="1170"/>
                        <a:pt x="11798" y="1161"/>
                        <a:pt x="11805" y="1154"/>
                      </a:cubicBezTo>
                      <a:cubicBezTo>
                        <a:pt x="11837" y="1106"/>
                        <a:pt x="11805" y="1058"/>
                        <a:pt x="11753" y="1041"/>
                      </a:cubicBezTo>
                      <a:cubicBezTo>
                        <a:pt x="11740" y="1035"/>
                        <a:pt x="11724" y="1032"/>
                        <a:pt x="11708" y="1035"/>
                      </a:cubicBezTo>
                      <a:cubicBezTo>
                        <a:pt x="11673" y="1035"/>
                        <a:pt x="11641" y="1048"/>
                        <a:pt x="11611" y="1070"/>
                      </a:cubicBezTo>
                      <a:cubicBezTo>
                        <a:pt x="11573" y="1096"/>
                        <a:pt x="11544" y="1141"/>
                        <a:pt x="11537" y="1190"/>
                      </a:cubicBezTo>
                      <a:cubicBezTo>
                        <a:pt x="11531" y="1231"/>
                        <a:pt x="11553" y="1292"/>
                        <a:pt x="11602" y="1302"/>
                      </a:cubicBezTo>
                      <a:cubicBezTo>
                        <a:pt x="11605" y="1302"/>
                        <a:pt x="11608" y="1302"/>
                        <a:pt x="11608" y="1302"/>
                      </a:cubicBezTo>
                      <a:cubicBezTo>
                        <a:pt x="11628" y="1302"/>
                        <a:pt x="11644" y="1292"/>
                        <a:pt x="11663" y="1286"/>
                      </a:cubicBezTo>
                      <a:cubicBezTo>
                        <a:pt x="11673" y="1279"/>
                        <a:pt x="11682" y="1279"/>
                        <a:pt x="11689" y="1279"/>
                      </a:cubicBezTo>
                      <a:cubicBezTo>
                        <a:pt x="11705" y="1279"/>
                        <a:pt x="11718" y="1286"/>
                        <a:pt x="11734" y="1299"/>
                      </a:cubicBezTo>
                      <a:cubicBezTo>
                        <a:pt x="11753" y="1318"/>
                        <a:pt x="11776" y="1347"/>
                        <a:pt x="11769" y="1376"/>
                      </a:cubicBezTo>
                      <a:cubicBezTo>
                        <a:pt x="11766" y="1395"/>
                        <a:pt x="11744" y="1411"/>
                        <a:pt x="11724" y="1411"/>
                      </a:cubicBezTo>
                      <a:cubicBezTo>
                        <a:pt x="11714" y="1411"/>
                        <a:pt x="11701" y="1408"/>
                        <a:pt x="11695" y="1395"/>
                      </a:cubicBezTo>
                      <a:cubicBezTo>
                        <a:pt x="11682" y="1376"/>
                        <a:pt x="11676" y="1360"/>
                        <a:pt x="11650" y="1354"/>
                      </a:cubicBezTo>
                      <a:cubicBezTo>
                        <a:pt x="11644" y="1350"/>
                        <a:pt x="11641" y="1350"/>
                        <a:pt x="11634" y="1350"/>
                      </a:cubicBezTo>
                      <a:cubicBezTo>
                        <a:pt x="11618" y="1350"/>
                        <a:pt x="11602" y="1357"/>
                        <a:pt x="11589" y="1367"/>
                      </a:cubicBezTo>
                      <a:cubicBezTo>
                        <a:pt x="11553" y="1402"/>
                        <a:pt x="11560" y="1466"/>
                        <a:pt x="11602" y="1492"/>
                      </a:cubicBezTo>
                      <a:cubicBezTo>
                        <a:pt x="11624" y="1505"/>
                        <a:pt x="11650" y="1508"/>
                        <a:pt x="11679" y="1508"/>
                      </a:cubicBezTo>
                      <a:cubicBezTo>
                        <a:pt x="11708" y="1508"/>
                        <a:pt x="11737" y="1505"/>
                        <a:pt x="11760" y="1495"/>
                      </a:cubicBezTo>
                      <a:cubicBezTo>
                        <a:pt x="11811" y="1483"/>
                        <a:pt x="11853" y="1454"/>
                        <a:pt x="11905" y="1454"/>
                      </a:cubicBezTo>
                      <a:cubicBezTo>
                        <a:pt x="11914" y="1454"/>
                        <a:pt x="11921" y="1457"/>
                        <a:pt x="11927" y="1457"/>
                      </a:cubicBezTo>
                      <a:cubicBezTo>
                        <a:pt x="11982" y="1470"/>
                        <a:pt x="12033" y="1508"/>
                        <a:pt x="12046" y="1563"/>
                      </a:cubicBezTo>
                      <a:cubicBezTo>
                        <a:pt x="12056" y="1592"/>
                        <a:pt x="12053" y="1624"/>
                        <a:pt x="12033" y="1647"/>
                      </a:cubicBezTo>
                      <a:cubicBezTo>
                        <a:pt x="12017" y="1663"/>
                        <a:pt x="11995" y="1676"/>
                        <a:pt x="11972" y="1676"/>
                      </a:cubicBezTo>
                      <a:cubicBezTo>
                        <a:pt x="11962" y="1676"/>
                        <a:pt x="11956" y="1676"/>
                        <a:pt x="11946" y="1672"/>
                      </a:cubicBezTo>
                      <a:cubicBezTo>
                        <a:pt x="11908" y="1656"/>
                        <a:pt x="11950" y="1598"/>
                        <a:pt x="11937" y="1566"/>
                      </a:cubicBezTo>
                      <a:cubicBezTo>
                        <a:pt x="11927" y="1540"/>
                        <a:pt x="11901" y="1527"/>
                        <a:pt x="11876" y="1527"/>
                      </a:cubicBezTo>
                      <a:cubicBezTo>
                        <a:pt x="11856" y="1527"/>
                        <a:pt x="11834" y="1534"/>
                        <a:pt x="11817" y="1543"/>
                      </a:cubicBezTo>
                      <a:cubicBezTo>
                        <a:pt x="11776" y="1566"/>
                        <a:pt x="11744" y="1615"/>
                        <a:pt x="11753" y="1666"/>
                      </a:cubicBezTo>
                      <a:cubicBezTo>
                        <a:pt x="11753" y="1666"/>
                        <a:pt x="11753" y="1669"/>
                        <a:pt x="11756" y="1672"/>
                      </a:cubicBezTo>
                      <a:cubicBezTo>
                        <a:pt x="11760" y="1688"/>
                        <a:pt x="11769" y="1698"/>
                        <a:pt x="11779" y="1711"/>
                      </a:cubicBezTo>
                      <a:cubicBezTo>
                        <a:pt x="11763" y="1701"/>
                        <a:pt x="11744" y="1692"/>
                        <a:pt x="11727" y="1685"/>
                      </a:cubicBezTo>
                      <a:moveTo>
                        <a:pt x="13125" y="1608"/>
                      </a:moveTo>
                      <a:lnTo>
                        <a:pt x="13125" y="1608"/>
                      </a:lnTo>
                      <a:cubicBezTo>
                        <a:pt x="13109" y="1611"/>
                        <a:pt x="13093" y="1618"/>
                        <a:pt x="13077" y="1621"/>
                      </a:cubicBezTo>
                      <a:cubicBezTo>
                        <a:pt x="13064" y="1611"/>
                        <a:pt x="13051" y="1602"/>
                        <a:pt x="13038" y="1595"/>
                      </a:cubicBezTo>
                      <a:cubicBezTo>
                        <a:pt x="13028" y="1589"/>
                        <a:pt x="13022" y="1579"/>
                        <a:pt x="13012" y="1572"/>
                      </a:cubicBezTo>
                      <a:cubicBezTo>
                        <a:pt x="12977" y="1550"/>
                        <a:pt x="12945" y="1527"/>
                        <a:pt x="12906" y="1515"/>
                      </a:cubicBezTo>
                      <a:cubicBezTo>
                        <a:pt x="12867" y="1502"/>
                        <a:pt x="12826" y="1489"/>
                        <a:pt x="12784" y="1483"/>
                      </a:cubicBezTo>
                      <a:cubicBezTo>
                        <a:pt x="12629" y="1460"/>
                        <a:pt x="12474" y="1492"/>
                        <a:pt x="12333" y="1556"/>
                      </a:cubicBezTo>
                      <a:cubicBezTo>
                        <a:pt x="12185" y="1621"/>
                        <a:pt x="12049" y="1714"/>
                        <a:pt x="11901" y="1779"/>
                      </a:cubicBezTo>
                      <a:cubicBezTo>
                        <a:pt x="11898" y="1782"/>
                        <a:pt x="11895" y="1782"/>
                        <a:pt x="11892" y="1785"/>
                      </a:cubicBezTo>
                      <a:cubicBezTo>
                        <a:pt x="11882" y="1775"/>
                        <a:pt x="11872" y="1769"/>
                        <a:pt x="11866" y="1763"/>
                      </a:cubicBezTo>
                      <a:cubicBezTo>
                        <a:pt x="11846" y="1743"/>
                        <a:pt x="11830" y="1730"/>
                        <a:pt x="11824" y="1721"/>
                      </a:cubicBezTo>
                      <a:cubicBezTo>
                        <a:pt x="11821" y="1717"/>
                        <a:pt x="11817" y="1714"/>
                        <a:pt x="11814" y="1711"/>
                      </a:cubicBezTo>
                      <a:cubicBezTo>
                        <a:pt x="11798" y="1695"/>
                        <a:pt x="11779" y="1679"/>
                        <a:pt x="11779" y="1653"/>
                      </a:cubicBezTo>
                      <a:cubicBezTo>
                        <a:pt x="11776" y="1624"/>
                        <a:pt x="11792" y="1598"/>
                        <a:pt x="11811" y="1582"/>
                      </a:cubicBezTo>
                      <a:cubicBezTo>
                        <a:pt x="11827" y="1566"/>
                        <a:pt x="11846" y="1553"/>
                        <a:pt x="11869" y="1553"/>
                      </a:cubicBezTo>
                      <a:cubicBezTo>
                        <a:pt x="11876" y="1553"/>
                        <a:pt x="11882" y="1553"/>
                        <a:pt x="11889" y="1556"/>
                      </a:cubicBezTo>
                      <a:cubicBezTo>
                        <a:pt x="11917" y="1569"/>
                        <a:pt x="11914" y="1589"/>
                        <a:pt x="11908" y="1611"/>
                      </a:cubicBezTo>
                      <a:cubicBezTo>
                        <a:pt x="11905" y="1631"/>
                        <a:pt x="11898" y="1650"/>
                        <a:pt x="11905" y="1669"/>
                      </a:cubicBezTo>
                      <a:cubicBezTo>
                        <a:pt x="11914" y="1688"/>
                        <a:pt x="11937" y="1698"/>
                        <a:pt x="11959" y="1701"/>
                      </a:cubicBezTo>
                      <a:cubicBezTo>
                        <a:pt x="11962" y="1701"/>
                        <a:pt x="11966" y="1704"/>
                        <a:pt x="11969" y="1704"/>
                      </a:cubicBezTo>
                      <a:cubicBezTo>
                        <a:pt x="11995" y="1704"/>
                        <a:pt x="12021" y="1695"/>
                        <a:pt x="12040" y="1676"/>
                      </a:cubicBezTo>
                      <a:cubicBezTo>
                        <a:pt x="12114" y="1637"/>
                        <a:pt x="12182" y="1582"/>
                        <a:pt x="12255" y="1543"/>
                      </a:cubicBezTo>
                      <a:cubicBezTo>
                        <a:pt x="12358" y="1489"/>
                        <a:pt x="12465" y="1444"/>
                        <a:pt x="12578" y="1421"/>
                      </a:cubicBezTo>
                      <a:cubicBezTo>
                        <a:pt x="12694" y="1399"/>
                        <a:pt x="12819" y="1389"/>
                        <a:pt x="12932" y="1428"/>
                      </a:cubicBezTo>
                      <a:cubicBezTo>
                        <a:pt x="13035" y="1463"/>
                        <a:pt x="13125" y="1527"/>
                        <a:pt x="13209" y="1595"/>
                      </a:cubicBezTo>
                      <a:cubicBezTo>
                        <a:pt x="13180" y="1598"/>
                        <a:pt x="13151" y="1602"/>
                        <a:pt x="13125" y="1608"/>
                      </a:cubicBezTo>
                      <a:moveTo>
                        <a:pt x="13247" y="1592"/>
                      </a:moveTo>
                      <a:lnTo>
                        <a:pt x="13247" y="1592"/>
                      </a:lnTo>
                      <a:cubicBezTo>
                        <a:pt x="13241" y="1592"/>
                        <a:pt x="13235" y="1592"/>
                        <a:pt x="13231" y="1589"/>
                      </a:cubicBezTo>
                      <a:cubicBezTo>
                        <a:pt x="13225" y="1585"/>
                        <a:pt x="13222" y="1582"/>
                        <a:pt x="13219" y="1579"/>
                      </a:cubicBezTo>
                      <a:cubicBezTo>
                        <a:pt x="13148" y="1508"/>
                        <a:pt x="13067" y="1450"/>
                        <a:pt x="12977" y="1411"/>
                      </a:cubicBezTo>
                      <a:cubicBezTo>
                        <a:pt x="12971" y="1411"/>
                        <a:pt x="12964" y="1408"/>
                        <a:pt x="12961" y="1405"/>
                      </a:cubicBezTo>
                      <a:cubicBezTo>
                        <a:pt x="12797" y="1344"/>
                        <a:pt x="12619" y="1363"/>
                        <a:pt x="12455" y="1418"/>
                      </a:cubicBezTo>
                      <a:cubicBezTo>
                        <a:pt x="12368" y="1444"/>
                        <a:pt x="12281" y="1486"/>
                        <a:pt x="12201" y="1531"/>
                      </a:cubicBezTo>
                      <a:cubicBezTo>
                        <a:pt x="12156" y="1556"/>
                        <a:pt x="12123" y="1579"/>
                        <a:pt x="12082" y="1608"/>
                      </a:cubicBezTo>
                      <a:cubicBezTo>
                        <a:pt x="12085" y="1579"/>
                        <a:pt x="12078" y="1553"/>
                        <a:pt x="12065" y="1531"/>
                      </a:cubicBezTo>
                      <a:cubicBezTo>
                        <a:pt x="12104" y="1521"/>
                        <a:pt x="12207" y="1499"/>
                        <a:pt x="12217" y="1495"/>
                      </a:cubicBezTo>
                      <a:cubicBezTo>
                        <a:pt x="12275" y="1479"/>
                        <a:pt x="12507" y="1383"/>
                        <a:pt x="12568" y="1360"/>
                      </a:cubicBezTo>
                      <a:cubicBezTo>
                        <a:pt x="12722" y="1312"/>
                        <a:pt x="12890" y="1325"/>
                        <a:pt x="13041" y="1373"/>
                      </a:cubicBezTo>
                      <a:cubicBezTo>
                        <a:pt x="13167" y="1415"/>
                        <a:pt x="13289" y="1483"/>
                        <a:pt x="13354" y="1595"/>
                      </a:cubicBezTo>
                      <a:cubicBezTo>
                        <a:pt x="13318" y="1595"/>
                        <a:pt x="13283" y="1592"/>
                        <a:pt x="13247" y="1592"/>
                      </a:cubicBezTo>
                      <a:moveTo>
                        <a:pt x="13392" y="1602"/>
                      </a:moveTo>
                      <a:lnTo>
                        <a:pt x="13392" y="1602"/>
                      </a:lnTo>
                      <a:cubicBezTo>
                        <a:pt x="13389" y="1598"/>
                        <a:pt x="13386" y="1598"/>
                        <a:pt x="13383" y="1598"/>
                      </a:cubicBezTo>
                      <a:cubicBezTo>
                        <a:pt x="13380" y="1595"/>
                        <a:pt x="13380" y="1592"/>
                        <a:pt x="13376" y="1589"/>
                      </a:cubicBezTo>
                      <a:cubicBezTo>
                        <a:pt x="13322" y="1495"/>
                        <a:pt x="13235" y="1415"/>
                        <a:pt x="13135" y="1376"/>
                      </a:cubicBezTo>
                      <a:cubicBezTo>
                        <a:pt x="13061" y="1347"/>
                        <a:pt x="12987" y="1322"/>
                        <a:pt x="12906" y="1309"/>
                      </a:cubicBezTo>
                      <a:cubicBezTo>
                        <a:pt x="12909" y="1309"/>
                        <a:pt x="12912" y="1309"/>
                        <a:pt x="12912" y="1309"/>
                      </a:cubicBezTo>
                      <a:cubicBezTo>
                        <a:pt x="12996" y="1309"/>
                        <a:pt x="13083" y="1315"/>
                        <a:pt x="13160" y="1344"/>
                      </a:cubicBezTo>
                      <a:cubicBezTo>
                        <a:pt x="13231" y="1376"/>
                        <a:pt x="13299" y="1421"/>
                        <a:pt x="13354" y="1476"/>
                      </a:cubicBezTo>
                      <a:cubicBezTo>
                        <a:pt x="13380" y="1502"/>
                        <a:pt x="13408" y="1531"/>
                        <a:pt x="13428" y="1560"/>
                      </a:cubicBezTo>
                      <a:cubicBezTo>
                        <a:pt x="13431" y="1563"/>
                        <a:pt x="13431" y="1563"/>
                        <a:pt x="13431" y="1566"/>
                      </a:cubicBezTo>
                      <a:cubicBezTo>
                        <a:pt x="13441" y="1579"/>
                        <a:pt x="13450" y="1595"/>
                        <a:pt x="13457" y="1611"/>
                      </a:cubicBezTo>
                      <a:cubicBezTo>
                        <a:pt x="13434" y="1608"/>
                        <a:pt x="13415" y="1605"/>
                        <a:pt x="13392" y="1602"/>
                      </a:cubicBezTo>
                      <a:moveTo>
                        <a:pt x="13650" y="1685"/>
                      </a:moveTo>
                      <a:lnTo>
                        <a:pt x="13650" y="1685"/>
                      </a:lnTo>
                      <a:cubicBezTo>
                        <a:pt x="13592" y="1656"/>
                        <a:pt x="13537" y="1634"/>
                        <a:pt x="13476" y="1618"/>
                      </a:cubicBezTo>
                      <a:cubicBezTo>
                        <a:pt x="13476" y="1618"/>
                        <a:pt x="13467" y="1595"/>
                        <a:pt x="13454" y="1572"/>
                      </a:cubicBezTo>
                      <a:cubicBezTo>
                        <a:pt x="13518" y="1589"/>
                        <a:pt x="13569" y="1595"/>
                        <a:pt x="13634" y="1569"/>
                      </a:cubicBezTo>
                      <a:cubicBezTo>
                        <a:pt x="13705" y="1540"/>
                        <a:pt x="13785" y="1479"/>
                        <a:pt x="13859" y="1511"/>
                      </a:cubicBezTo>
                      <a:cubicBezTo>
                        <a:pt x="13863" y="1511"/>
                        <a:pt x="13866" y="1508"/>
                        <a:pt x="13863" y="1505"/>
                      </a:cubicBezTo>
                      <a:cubicBezTo>
                        <a:pt x="13811" y="1476"/>
                        <a:pt x="13760" y="1492"/>
                        <a:pt x="13708" y="1515"/>
                      </a:cubicBezTo>
                      <a:cubicBezTo>
                        <a:pt x="13669" y="1531"/>
                        <a:pt x="13634" y="1550"/>
                        <a:pt x="13592" y="1560"/>
                      </a:cubicBezTo>
                      <a:cubicBezTo>
                        <a:pt x="13540" y="1572"/>
                        <a:pt x="13492" y="1560"/>
                        <a:pt x="13441" y="1547"/>
                      </a:cubicBezTo>
                      <a:lnTo>
                        <a:pt x="13441" y="1547"/>
                      </a:lnTo>
                      <a:cubicBezTo>
                        <a:pt x="13431" y="1527"/>
                        <a:pt x="13421" y="1515"/>
                        <a:pt x="13421" y="1511"/>
                      </a:cubicBezTo>
                      <a:cubicBezTo>
                        <a:pt x="13392" y="1463"/>
                        <a:pt x="13347" y="1421"/>
                        <a:pt x="13302" y="1389"/>
                      </a:cubicBezTo>
                      <a:cubicBezTo>
                        <a:pt x="13289" y="1379"/>
                        <a:pt x="13273" y="1367"/>
                        <a:pt x="13257" y="1357"/>
                      </a:cubicBezTo>
                      <a:cubicBezTo>
                        <a:pt x="13299" y="1338"/>
                        <a:pt x="13335" y="1302"/>
                        <a:pt x="13360" y="1263"/>
                      </a:cubicBezTo>
                      <a:cubicBezTo>
                        <a:pt x="13376" y="1234"/>
                        <a:pt x="13389" y="1202"/>
                        <a:pt x="13405" y="1173"/>
                      </a:cubicBezTo>
                      <a:cubicBezTo>
                        <a:pt x="13415" y="1151"/>
                        <a:pt x="13428" y="1118"/>
                        <a:pt x="13450" y="1102"/>
                      </a:cubicBezTo>
                      <a:cubicBezTo>
                        <a:pt x="13463" y="1096"/>
                        <a:pt x="13479" y="1093"/>
                        <a:pt x="13492" y="1086"/>
                      </a:cubicBezTo>
                      <a:cubicBezTo>
                        <a:pt x="13496" y="1083"/>
                        <a:pt x="13496" y="1080"/>
                        <a:pt x="13492" y="1080"/>
                      </a:cubicBezTo>
                      <a:cubicBezTo>
                        <a:pt x="13428" y="1074"/>
                        <a:pt x="13402" y="1128"/>
                        <a:pt x="13376" y="1177"/>
                      </a:cubicBezTo>
                      <a:cubicBezTo>
                        <a:pt x="13344" y="1247"/>
                        <a:pt x="13305" y="1312"/>
                        <a:pt x="13231" y="1341"/>
                      </a:cubicBezTo>
                      <a:cubicBezTo>
                        <a:pt x="13219" y="1334"/>
                        <a:pt x="13209" y="1331"/>
                        <a:pt x="13199" y="1325"/>
                      </a:cubicBezTo>
                      <a:cubicBezTo>
                        <a:pt x="13193" y="1322"/>
                        <a:pt x="13160" y="1312"/>
                        <a:pt x="13157" y="1309"/>
                      </a:cubicBezTo>
                      <a:cubicBezTo>
                        <a:pt x="13151" y="1289"/>
                        <a:pt x="13141" y="1273"/>
                        <a:pt x="13131" y="1254"/>
                      </a:cubicBezTo>
                      <a:cubicBezTo>
                        <a:pt x="13193" y="1267"/>
                        <a:pt x="13273" y="1209"/>
                        <a:pt x="13309" y="1167"/>
                      </a:cubicBezTo>
                      <a:cubicBezTo>
                        <a:pt x="13338" y="1135"/>
                        <a:pt x="13363" y="1099"/>
                        <a:pt x="13386" y="1061"/>
                      </a:cubicBezTo>
                      <a:cubicBezTo>
                        <a:pt x="13396" y="1038"/>
                        <a:pt x="13402" y="1016"/>
                        <a:pt x="13415" y="996"/>
                      </a:cubicBezTo>
                      <a:cubicBezTo>
                        <a:pt x="13441" y="959"/>
                        <a:pt x="13496" y="926"/>
                        <a:pt x="13531" y="977"/>
                      </a:cubicBezTo>
                      <a:cubicBezTo>
                        <a:pt x="13534" y="980"/>
                        <a:pt x="13544" y="983"/>
                        <a:pt x="13547" y="977"/>
                      </a:cubicBezTo>
                      <a:cubicBezTo>
                        <a:pt x="13589" y="943"/>
                        <a:pt x="13669" y="946"/>
                        <a:pt x="13698" y="993"/>
                      </a:cubicBezTo>
                      <a:cubicBezTo>
                        <a:pt x="13702" y="999"/>
                        <a:pt x="13711" y="993"/>
                        <a:pt x="13708" y="986"/>
                      </a:cubicBezTo>
                      <a:cubicBezTo>
                        <a:pt x="13682" y="930"/>
                        <a:pt x="13592" y="923"/>
                        <a:pt x="13544" y="955"/>
                      </a:cubicBezTo>
                      <a:cubicBezTo>
                        <a:pt x="13492" y="898"/>
                        <a:pt x="13418" y="946"/>
                        <a:pt x="13386" y="1006"/>
                      </a:cubicBezTo>
                      <a:cubicBezTo>
                        <a:pt x="13360" y="1061"/>
                        <a:pt x="13331" y="1115"/>
                        <a:pt x="13289" y="1157"/>
                      </a:cubicBezTo>
                      <a:cubicBezTo>
                        <a:pt x="13254" y="1193"/>
                        <a:pt x="13180" y="1247"/>
                        <a:pt x="13125" y="1231"/>
                      </a:cubicBezTo>
                      <a:cubicBezTo>
                        <a:pt x="13122" y="1231"/>
                        <a:pt x="13119" y="1231"/>
                        <a:pt x="13119" y="1231"/>
                      </a:cubicBezTo>
                      <a:cubicBezTo>
                        <a:pt x="13080" y="1177"/>
                        <a:pt x="13035" y="1125"/>
                        <a:pt x="12977" y="1086"/>
                      </a:cubicBezTo>
                      <a:cubicBezTo>
                        <a:pt x="12990" y="1086"/>
                        <a:pt x="12999" y="1083"/>
                        <a:pt x="13009" y="1077"/>
                      </a:cubicBezTo>
                      <a:cubicBezTo>
                        <a:pt x="13038" y="1064"/>
                        <a:pt x="13054" y="1038"/>
                        <a:pt x="13067" y="1012"/>
                      </a:cubicBezTo>
                      <a:cubicBezTo>
                        <a:pt x="13080" y="986"/>
                        <a:pt x="13087" y="962"/>
                        <a:pt x="13106" y="939"/>
                      </a:cubicBezTo>
                      <a:cubicBezTo>
                        <a:pt x="13106" y="936"/>
                        <a:pt x="13109" y="933"/>
                        <a:pt x="13112" y="930"/>
                      </a:cubicBezTo>
                      <a:cubicBezTo>
                        <a:pt x="13119" y="933"/>
                        <a:pt x="13122" y="936"/>
                        <a:pt x="13128" y="936"/>
                      </a:cubicBezTo>
                      <a:cubicBezTo>
                        <a:pt x="13131" y="926"/>
                        <a:pt x="13141" y="917"/>
                        <a:pt x="13154" y="907"/>
                      </a:cubicBezTo>
                      <a:cubicBezTo>
                        <a:pt x="13151" y="907"/>
                        <a:pt x="13148" y="907"/>
                        <a:pt x="13148" y="907"/>
                      </a:cubicBezTo>
                      <a:cubicBezTo>
                        <a:pt x="13148" y="904"/>
                        <a:pt x="13151" y="904"/>
                        <a:pt x="13151" y="904"/>
                      </a:cubicBezTo>
                      <a:cubicBezTo>
                        <a:pt x="13177" y="888"/>
                        <a:pt x="13219" y="872"/>
                        <a:pt x="13247" y="888"/>
                      </a:cubicBezTo>
                      <a:cubicBezTo>
                        <a:pt x="13283" y="907"/>
                        <a:pt x="13283" y="974"/>
                        <a:pt x="13254" y="996"/>
                      </a:cubicBezTo>
                      <a:cubicBezTo>
                        <a:pt x="13235" y="1009"/>
                        <a:pt x="13209" y="1006"/>
                        <a:pt x="13190" y="996"/>
                      </a:cubicBezTo>
                      <a:cubicBezTo>
                        <a:pt x="13177" y="993"/>
                        <a:pt x="13170" y="986"/>
                        <a:pt x="13160" y="980"/>
                      </a:cubicBezTo>
                      <a:cubicBezTo>
                        <a:pt x="13154" y="977"/>
                        <a:pt x="13151" y="974"/>
                        <a:pt x="13144" y="974"/>
                      </a:cubicBezTo>
                      <a:cubicBezTo>
                        <a:pt x="13125" y="977"/>
                        <a:pt x="13115" y="1006"/>
                        <a:pt x="13112" y="1022"/>
                      </a:cubicBezTo>
                      <a:cubicBezTo>
                        <a:pt x="13109" y="1041"/>
                        <a:pt x="13112" y="1070"/>
                        <a:pt x="13128" y="1086"/>
                      </a:cubicBezTo>
                      <a:cubicBezTo>
                        <a:pt x="13160" y="1125"/>
                        <a:pt x="13219" y="1109"/>
                        <a:pt x="13257" y="1086"/>
                      </a:cubicBezTo>
                      <a:cubicBezTo>
                        <a:pt x="13309" y="1058"/>
                        <a:pt x="13335" y="1009"/>
                        <a:pt x="13357" y="959"/>
                      </a:cubicBezTo>
                      <a:cubicBezTo>
                        <a:pt x="13373" y="920"/>
                        <a:pt x="13392" y="885"/>
                        <a:pt x="13421" y="856"/>
                      </a:cubicBezTo>
                      <a:cubicBezTo>
                        <a:pt x="13424" y="856"/>
                        <a:pt x="13428" y="856"/>
                        <a:pt x="13431" y="856"/>
                      </a:cubicBezTo>
                      <a:cubicBezTo>
                        <a:pt x="13434" y="852"/>
                        <a:pt x="13434" y="846"/>
                        <a:pt x="13437" y="843"/>
                      </a:cubicBezTo>
                      <a:cubicBezTo>
                        <a:pt x="13447" y="833"/>
                        <a:pt x="13457" y="827"/>
                        <a:pt x="13470" y="817"/>
                      </a:cubicBezTo>
                      <a:cubicBezTo>
                        <a:pt x="13496" y="804"/>
                        <a:pt x="13528" y="798"/>
                        <a:pt x="13553" y="810"/>
                      </a:cubicBezTo>
                      <a:cubicBezTo>
                        <a:pt x="13592" y="830"/>
                        <a:pt x="13586" y="865"/>
                        <a:pt x="13599" y="901"/>
                      </a:cubicBezTo>
                      <a:cubicBezTo>
                        <a:pt x="13602" y="907"/>
                        <a:pt x="13608" y="910"/>
                        <a:pt x="13615" y="907"/>
                      </a:cubicBezTo>
                      <a:cubicBezTo>
                        <a:pt x="13644" y="901"/>
                        <a:pt x="13672" y="898"/>
                        <a:pt x="13702" y="910"/>
                      </a:cubicBezTo>
                      <a:cubicBezTo>
                        <a:pt x="13731" y="923"/>
                        <a:pt x="13753" y="952"/>
                        <a:pt x="13756" y="983"/>
                      </a:cubicBezTo>
                      <a:cubicBezTo>
                        <a:pt x="13760" y="1012"/>
                        <a:pt x="13760" y="1035"/>
                        <a:pt x="13785" y="1054"/>
                      </a:cubicBezTo>
                      <a:cubicBezTo>
                        <a:pt x="13808" y="1070"/>
                        <a:pt x="13834" y="1080"/>
                        <a:pt x="13850" y="1106"/>
                      </a:cubicBezTo>
                      <a:cubicBezTo>
                        <a:pt x="13863" y="1128"/>
                        <a:pt x="13869" y="1151"/>
                        <a:pt x="13866" y="1177"/>
                      </a:cubicBezTo>
                      <a:cubicBezTo>
                        <a:pt x="13859" y="1228"/>
                        <a:pt x="13817" y="1260"/>
                        <a:pt x="13766" y="1254"/>
                      </a:cubicBezTo>
                      <a:cubicBezTo>
                        <a:pt x="13756" y="1251"/>
                        <a:pt x="13750" y="1251"/>
                        <a:pt x="13744" y="1247"/>
                      </a:cubicBezTo>
                      <a:cubicBezTo>
                        <a:pt x="13724" y="1238"/>
                        <a:pt x="13705" y="1225"/>
                        <a:pt x="13698" y="1206"/>
                      </a:cubicBezTo>
                      <a:cubicBezTo>
                        <a:pt x="13695" y="1190"/>
                        <a:pt x="13702" y="1186"/>
                        <a:pt x="13711" y="1177"/>
                      </a:cubicBezTo>
                      <a:cubicBezTo>
                        <a:pt x="13721" y="1170"/>
                        <a:pt x="13727" y="1164"/>
                        <a:pt x="13734" y="1157"/>
                      </a:cubicBezTo>
                      <a:cubicBezTo>
                        <a:pt x="13766" y="1109"/>
                        <a:pt x="13734" y="1061"/>
                        <a:pt x="13685" y="1045"/>
                      </a:cubicBezTo>
                      <a:cubicBezTo>
                        <a:pt x="13682" y="1041"/>
                        <a:pt x="13679" y="1041"/>
                        <a:pt x="13676" y="1041"/>
                      </a:cubicBezTo>
                      <a:cubicBezTo>
                        <a:pt x="13628" y="1022"/>
                        <a:pt x="13576" y="1038"/>
                        <a:pt x="13534" y="1070"/>
                      </a:cubicBezTo>
                      <a:cubicBezTo>
                        <a:pt x="13499" y="1096"/>
                        <a:pt x="13467" y="1141"/>
                        <a:pt x="13460" y="1190"/>
                      </a:cubicBezTo>
                      <a:cubicBezTo>
                        <a:pt x="13457" y="1228"/>
                        <a:pt x="13476" y="1286"/>
                        <a:pt x="13518" y="1299"/>
                      </a:cubicBezTo>
                      <a:cubicBezTo>
                        <a:pt x="13521" y="1302"/>
                        <a:pt x="13528" y="1302"/>
                        <a:pt x="13531" y="1305"/>
                      </a:cubicBezTo>
                      <a:cubicBezTo>
                        <a:pt x="13553" y="1309"/>
                        <a:pt x="13573" y="1296"/>
                        <a:pt x="13592" y="1289"/>
                      </a:cubicBezTo>
                      <a:cubicBezTo>
                        <a:pt x="13608" y="1283"/>
                        <a:pt x="13621" y="1279"/>
                        <a:pt x="13637" y="1286"/>
                      </a:cubicBezTo>
                      <a:cubicBezTo>
                        <a:pt x="13644" y="1289"/>
                        <a:pt x="13650" y="1292"/>
                        <a:pt x="13656" y="1299"/>
                      </a:cubicBezTo>
                      <a:cubicBezTo>
                        <a:pt x="13676" y="1318"/>
                        <a:pt x="13698" y="1347"/>
                        <a:pt x="13692" y="1376"/>
                      </a:cubicBezTo>
                      <a:cubicBezTo>
                        <a:pt x="13689" y="1399"/>
                        <a:pt x="13660" y="1418"/>
                        <a:pt x="13637" y="1411"/>
                      </a:cubicBezTo>
                      <a:cubicBezTo>
                        <a:pt x="13634" y="1408"/>
                        <a:pt x="13628" y="1405"/>
                        <a:pt x="13624" y="1399"/>
                      </a:cubicBezTo>
                      <a:cubicBezTo>
                        <a:pt x="13615" y="1379"/>
                        <a:pt x="13605" y="1363"/>
                        <a:pt x="13582" y="1357"/>
                      </a:cubicBezTo>
                      <a:cubicBezTo>
                        <a:pt x="13579" y="1354"/>
                        <a:pt x="13576" y="1354"/>
                        <a:pt x="13573" y="1354"/>
                      </a:cubicBezTo>
                      <a:cubicBezTo>
                        <a:pt x="13550" y="1347"/>
                        <a:pt x="13528" y="1354"/>
                        <a:pt x="13512" y="1367"/>
                      </a:cubicBezTo>
                      <a:cubicBezTo>
                        <a:pt x="13479" y="1402"/>
                        <a:pt x="13483" y="1466"/>
                        <a:pt x="13524" y="1492"/>
                      </a:cubicBezTo>
                      <a:cubicBezTo>
                        <a:pt x="13531" y="1495"/>
                        <a:pt x="13537" y="1499"/>
                        <a:pt x="13544" y="1499"/>
                      </a:cubicBezTo>
                      <a:cubicBezTo>
                        <a:pt x="13586" y="1518"/>
                        <a:pt x="13647" y="1511"/>
                        <a:pt x="13689" y="1499"/>
                      </a:cubicBezTo>
                      <a:cubicBezTo>
                        <a:pt x="13747" y="1483"/>
                        <a:pt x="13798" y="1447"/>
                        <a:pt x="13859" y="1460"/>
                      </a:cubicBezTo>
                      <a:cubicBezTo>
                        <a:pt x="13869" y="1463"/>
                        <a:pt x="13876" y="1463"/>
                        <a:pt x="13882" y="1466"/>
                      </a:cubicBezTo>
                      <a:cubicBezTo>
                        <a:pt x="13924" y="1486"/>
                        <a:pt x="13959" y="1521"/>
                        <a:pt x="13972" y="1563"/>
                      </a:cubicBezTo>
                      <a:cubicBezTo>
                        <a:pt x="13979" y="1592"/>
                        <a:pt x="13979" y="1624"/>
                        <a:pt x="13959" y="1647"/>
                      </a:cubicBezTo>
                      <a:cubicBezTo>
                        <a:pt x="13937" y="1669"/>
                        <a:pt x="13904" y="1682"/>
                        <a:pt x="13876" y="1672"/>
                      </a:cubicBezTo>
                      <a:cubicBezTo>
                        <a:pt x="13840" y="1653"/>
                        <a:pt x="13879" y="1602"/>
                        <a:pt x="13869" y="1569"/>
                      </a:cubicBezTo>
                      <a:cubicBezTo>
                        <a:pt x="13859" y="1550"/>
                        <a:pt x="13847" y="1540"/>
                        <a:pt x="13830" y="1534"/>
                      </a:cubicBezTo>
                      <a:cubicBezTo>
                        <a:pt x="13805" y="1521"/>
                        <a:pt x="13766" y="1527"/>
                        <a:pt x="13740" y="1543"/>
                      </a:cubicBezTo>
                      <a:cubicBezTo>
                        <a:pt x="13702" y="1566"/>
                        <a:pt x="13666" y="1615"/>
                        <a:pt x="13676" y="1666"/>
                      </a:cubicBezTo>
                      <a:cubicBezTo>
                        <a:pt x="13679" y="1682"/>
                        <a:pt x="13689" y="1698"/>
                        <a:pt x="13702" y="1711"/>
                      </a:cubicBezTo>
                      <a:cubicBezTo>
                        <a:pt x="13685" y="1701"/>
                        <a:pt x="13666" y="1692"/>
                        <a:pt x="13650" y="1685"/>
                      </a:cubicBezTo>
                      <a:moveTo>
                        <a:pt x="15053" y="1611"/>
                      </a:moveTo>
                      <a:lnTo>
                        <a:pt x="15053" y="1611"/>
                      </a:lnTo>
                      <a:cubicBezTo>
                        <a:pt x="15040" y="1615"/>
                        <a:pt x="15024" y="1618"/>
                        <a:pt x="15008" y="1624"/>
                      </a:cubicBezTo>
                      <a:cubicBezTo>
                        <a:pt x="14995" y="1615"/>
                        <a:pt x="14982" y="1605"/>
                        <a:pt x="14969" y="1595"/>
                      </a:cubicBezTo>
                      <a:cubicBezTo>
                        <a:pt x="14960" y="1589"/>
                        <a:pt x="14950" y="1582"/>
                        <a:pt x="14941" y="1576"/>
                      </a:cubicBezTo>
                      <a:cubicBezTo>
                        <a:pt x="14908" y="1553"/>
                        <a:pt x="14876" y="1531"/>
                        <a:pt x="14837" y="1518"/>
                      </a:cubicBezTo>
                      <a:cubicBezTo>
                        <a:pt x="14796" y="1502"/>
                        <a:pt x="14757" y="1492"/>
                        <a:pt x="14715" y="1486"/>
                      </a:cubicBezTo>
                      <a:cubicBezTo>
                        <a:pt x="14560" y="1463"/>
                        <a:pt x="14406" y="1495"/>
                        <a:pt x="14264" y="1560"/>
                      </a:cubicBezTo>
                      <a:cubicBezTo>
                        <a:pt x="14116" y="1624"/>
                        <a:pt x="13982" y="1717"/>
                        <a:pt x="13830" y="1782"/>
                      </a:cubicBezTo>
                      <a:cubicBezTo>
                        <a:pt x="13830" y="1785"/>
                        <a:pt x="13827" y="1785"/>
                        <a:pt x="13824" y="1788"/>
                      </a:cubicBezTo>
                      <a:cubicBezTo>
                        <a:pt x="13782" y="1753"/>
                        <a:pt x="13750" y="1721"/>
                        <a:pt x="13744" y="1714"/>
                      </a:cubicBezTo>
                      <a:cubicBezTo>
                        <a:pt x="13727" y="1698"/>
                        <a:pt x="13708" y="1679"/>
                        <a:pt x="13708" y="1656"/>
                      </a:cubicBezTo>
                      <a:cubicBezTo>
                        <a:pt x="13705" y="1627"/>
                        <a:pt x="13721" y="1602"/>
                        <a:pt x="13744" y="1582"/>
                      </a:cubicBezTo>
                      <a:cubicBezTo>
                        <a:pt x="13763" y="1566"/>
                        <a:pt x="13792" y="1550"/>
                        <a:pt x="13817" y="1560"/>
                      </a:cubicBezTo>
                      <a:cubicBezTo>
                        <a:pt x="13840" y="1569"/>
                        <a:pt x="13837" y="1589"/>
                        <a:pt x="13834" y="1611"/>
                      </a:cubicBezTo>
                      <a:cubicBezTo>
                        <a:pt x="13827" y="1631"/>
                        <a:pt x="13821" y="1650"/>
                        <a:pt x="13827" y="1669"/>
                      </a:cubicBezTo>
                      <a:cubicBezTo>
                        <a:pt x="13834" y="1682"/>
                        <a:pt x="13850" y="1692"/>
                        <a:pt x="13866" y="1698"/>
                      </a:cubicBezTo>
                      <a:cubicBezTo>
                        <a:pt x="13872" y="1701"/>
                        <a:pt x="13882" y="1704"/>
                        <a:pt x="13892" y="1704"/>
                      </a:cubicBezTo>
                      <a:cubicBezTo>
                        <a:pt x="13917" y="1708"/>
                        <a:pt x="13946" y="1698"/>
                        <a:pt x="13969" y="1682"/>
                      </a:cubicBezTo>
                      <a:cubicBezTo>
                        <a:pt x="14042" y="1643"/>
                        <a:pt x="14110" y="1589"/>
                        <a:pt x="14187" y="1547"/>
                      </a:cubicBezTo>
                      <a:cubicBezTo>
                        <a:pt x="14287" y="1492"/>
                        <a:pt x="14396" y="1447"/>
                        <a:pt x="14509" y="1424"/>
                      </a:cubicBezTo>
                      <a:cubicBezTo>
                        <a:pt x="14625" y="1399"/>
                        <a:pt x="14750" y="1389"/>
                        <a:pt x="14863" y="1428"/>
                      </a:cubicBezTo>
                      <a:cubicBezTo>
                        <a:pt x="14966" y="1463"/>
                        <a:pt x="15053" y="1531"/>
                        <a:pt x="15140" y="1598"/>
                      </a:cubicBezTo>
                      <a:cubicBezTo>
                        <a:pt x="15111" y="1602"/>
                        <a:pt x="15082" y="1605"/>
                        <a:pt x="15053" y="1611"/>
                      </a:cubicBezTo>
                      <a:moveTo>
                        <a:pt x="15179" y="1595"/>
                      </a:moveTo>
                      <a:lnTo>
                        <a:pt x="15179" y="1595"/>
                      </a:lnTo>
                      <a:cubicBezTo>
                        <a:pt x="15172" y="1592"/>
                        <a:pt x="15166" y="1592"/>
                        <a:pt x="15163" y="1592"/>
                      </a:cubicBezTo>
                      <a:cubicBezTo>
                        <a:pt x="15156" y="1589"/>
                        <a:pt x="15153" y="1585"/>
                        <a:pt x="15147" y="1579"/>
                      </a:cubicBezTo>
                      <a:cubicBezTo>
                        <a:pt x="15079" y="1511"/>
                        <a:pt x="14998" y="1454"/>
                        <a:pt x="14908" y="1415"/>
                      </a:cubicBezTo>
                      <a:cubicBezTo>
                        <a:pt x="14902" y="1415"/>
                        <a:pt x="14895" y="1411"/>
                        <a:pt x="14889" y="1408"/>
                      </a:cubicBezTo>
                      <a:cubicBezTo>
                        <a:pt x="14728" y="1347"/>
                        <a:pt x="14548" y="1367"/>
                        <a:pt x="14387" y="1418"/>
                      </a:cubicBezTo>
                      <a:cubicBezTo>
                        <a:pt x="14296" y="1447"/>
                        <a:pt x="14212" y="1486"/>
                        <a:pt x="14132" y="1534"/>
                      </a:cubicBezTo>
                      <a:cubicBezTo>
                        <a:pt x="14084" y="1560"/>
                        <a:pt x="14055" y="1582"/>
                        <a:pt x="14010" y="1611"/>
                      </a:cubicBezTo>
                      <a:cubicBezTo>
                        <a:pt x="14013" y="1582"/>
                        <a:pt x="14007" y="1556"/>
                        <a:pt x="13995" y="1534"/>
                      </a:cubicBezTo>
                      <a:cubicBezTo>
                        <a:pt x="14029" y="1524"/>
                        <a:pt x="14135" y="1499"/>
                        <a:pt x="14148" y="1495"/>
                      </a:cubicBezTo>
                      <a:cubicBezTo>
                        <a:pt x="14203" y="1483"/>
                        <a:pt x="14435" y="1386"/>
                        <a:pt x="14499" y="1363"/>
                      </a:cubicBezTo>
                      <a:cubicBezTo>
                        <a:pt x="14654" y="1315"/>
                        <a:pt x="14821" y="1328"/>
                        <a:pt x="14973" y="1376"/>
                      </a:cubicBezTo>
                      <a:cubicBezTo>
                        <a:pt x="15095" y="1415"/>
                        <a:pt x="15221" y="1486"/>
                        <a:pt x="15285" y="1598"/>
                      </a:cubicBezTo>
                      <a:cubicBezTo>
                        <a:pt x="15250" y="1598"/>
                        <a:pt x="15214" y="1595"/>
                        <a:pt x="15179" y="1595"/>
                      </a:cubicBezTo>
                      <a:moveTo>
                        <a:pt x="15324" y="1602"/>
                      </a:moveTo>
                      <a:lnTo>
                        <a:pt x="15324" y="1602"/>
                      </a:lnTo>
                      <a:cubicBezTo>
                        <a:pt x="15321" y="1602"/>
                        <a:pt x="15317" y="1602"/>
                        <a:pt x="15314" y="1598"/>
                      </a:cubicBezTo>
                      <a:cubicBezTo>
                        <a:pt x="15311" y="1598"/>
                        <a:pt x="15311" y="1595"/>
                        <a:pt x="15308" y="1592"/>
                      </a:cubicBezTo>
                      <a:cubicBezTo>
                        <a:pt x="15253" y="1499"/>
                        <a:pt x="15166" y="1418"/>
                        <a:pt x="15063" y="1376"/>
                      </a:cubicBezTo>
                      <a:cubicBezTo>
                        <a:pt x="14992" y="1347"/>
                        <a:pt x="14915" y="1325"/>
                        <a:pt x="14837" y="1309"/>
                      </a:cubicBezTo>
                      <a:cubicBezTo>
                        <a:pt x="14841" y="1309"/>
                        <a:pt x="14841" y="1309"/>
                        <a:pt x="14844" y="1309"/>
                      </a:cubicBezTo>
                      <a:cubicBezTo>
                        <a:pt x="14928" y="1312"/>
                        <a:pt x="15014" y="1315"/>
                        <a:pt x="15092" y="1347"/>
                      </a:cubicBezTo>
                      <a:cubicBezTo>
                        <a:pt x="15163" y="1379"/>
                        <a:pt x="15227" y="1424"/>
                        <a:pt x="15285" y="1479"/>
                      </a:cubicBezTo>
                      <a:cubicBezTo>
                        <a:pt x="15311" y="1505"/>
                        <a:pt x="15340" y="1534"/>
                        <a:pt x="15359" y="1563"/>
                      </a:cubicBezTo>
                      <a:cubicBezTo>
                        <a:pt x="15359" y="1566"/>
                        <a:pt x="15359" y="1566"/>
                        <a:pt x="15362" y="1569"/>
                      </a:cubicBezTo>
                      <a:cubicBezTo>
                        <a:pt x="15372" y="1582"/>
                        <a:pt x="15378" y="1598"/>
                        <a:pt x="15385" y="1615"/>
                      </a:cubicBezTo>
                      <a:cubicBezTo>
                        <a:pt x="15366" y="1611"/>
                        <a:pt x="15343" y="1608"/>
                        <a:pt x="15324" y="1602"/>
                      </a:cubicBezTo>
                      <a:moveTo>
                        <a:pt x="15582" y="1688"/>
                      </a:moveTo>
                      <a:lnTo>
                        <a:pt x="15582" y="1688"/>
                      </a:lnTo>
                      <a:cubicBezTo>
                        <a:pt x="15523" y="1656"/>
                        <a:pt x="15469" y="1637"/>
                        <a:pt x="15404" y="1621"/>
                      </a:cubicBezTo>
                      <a:cubicBezTo>
                        <a:pt x="15407" y="1618"/>
                        <a:pt x="15398" y="1598"/>
                        <a:pt x="15385" y="1576"/>
                      </a:cubicBezTo>
                      <a:cubicBezTo>
                        <a:pt x="15449" y="1592"/>
                        <a:pt x="15501" y="1598"/>
                        <a:pt x="15565" y="1572"/>
                      </a:cubicBezTo>
                      <a:cubicBezTo>
                        <a:pt x="15633" y="1543"/>
                        <a:pt x="15714" y="1483"/>
                        <a:pt x="15791" y="1515"/>
                      </a:cubicBezTo>
                      <a:cubicBezTo>
                        <a:pt x="15794" y="1515"/>
                        <a:pt x="15794" y="1508"/>
                        <a:pt x="15794" y="1508"/>
                      </a:cubicBezTo>
                      <a:cubicBezTo>
                        <a:pt x="15742" y="1479"/>
                        <a:pt x="15688" y="1495"/>
                        <a:pt x="15639" y="1518"/>
                      </a:cubicBezTo>
                      <a:cubicBezTo>
                        <a:pt x="15601" y="1534"/>
                        <a:pt x="15562" y="1553"/>
                        <a:pt x="15523" y="1563"/>
                      </a:cubicBezTo>
                      <a:cubicBezTo>
                        <a:pt x="15472" y="1576"/>
                        <a:pt x="15424" y="1563"/>
                        <a:pt x="15372" y="1550"/>
                      </a:cubicBezTo>
                      <a:lnTo>
                        <a:pt x="15372" y="1550"/>
                      </a:lnTo>
                      <a:cubicBezTo>
                        <a:pt x="15362" y="1531"/>
                        <a:pt x="15353" y="1515"/>
                        <a:pt x="15350" y="1515"/>
                      </a:cubicBezTo>
                      <a:cubicBezTo>
                        <a:pt x="15321" y="1466"/>
                        <a:pt x="15275" y="1424"/>
                        <a:pt x="15234" y="1392"/>
                      </a:cubicBezTo>
                      <a:cubicBezTo>
                        <a:pt x="15217" y="1379"/>
                        <a:pt x="15201" y="1370"/>
                        <a:pt x="15185" y="1360"/>
                      </a:cubicBezTo>
                      <a:cubicBezTo>
                        <a:pt x="15230" y="1341"/>
                        <a:pt x="15262" y="1305"/>
                        <a:pt x="15288" y="1263"/>
                      </a:cubicBezTo>
                      <a:cubicBezTo>
                        <a:pt x="15308" y="1238"/>
                        <a:pt x="15321" y="1206"/>
                        <a:pt x="15333" y="1177"/>
                      </a:cubicBezTo>
                      <a:cubicBezTo>
                        <a:pt x="15346" y="1151"/>
                        <a:pt x="15359" y="1122"/>
                        <a:pt x="15382" y="1106"/>
                      </a:cubicBezTo>
                      <a:cubicBezTo>
                        <a:pt x="15394" y="1099"/>
                        <a:pt x="15411" y="1096"/>
                        <a:pt x="15424" y="1086"/>
                      </a:cubicBezTo>
                      <a:cubicBezTo>
                        <a:pt x="15427" y="1086"/>
                        <a:pt x="15424" y="1083"/>
                        <a:pt x="15420" y="1080"/>
                      </a:cubicBezTo>
                      <a:cubicBezTo>
                        <a:pt x="15359" y="1077"/>
                        <a:pt x="15333" y="1131"/>
                        <a:pt x="15308" y="1180"/>
                      </a:cubicBezTo>
                      <a:cubicBezTo>
                        <a:pt x="15275" y="1251"/>
                        <a:pt x="15234" y="1315"/>
                        <a:pt x="15159" y="1344"/>
                      </a:cubicBezTo>
                      <a:cubicBezTo>
                        <a:pt x="15150" y="1338"/>
                        <a:pt x="15140" y="1331"/>
                        <a:pt x="15127" y="1328"/>
                      </a:cubicBezTo>
                      <a:cubicBezTo>
                        <a:pt x="15121" y="1325"/>
                        <a:pt x="15092" y="1315"/>
                        <a:pt x="15089" y="1312"/>
                      </a:cubicBezTo>
                      <a:cubicBezTo>
                        <a:pt x="15082" y="1292"/>
                        <a:pt x="15073" y="1273"/>
                        <a:pt x="15063" y="1257"/>
                      </a:cubicBezTo>
                      <a:cubicBezTo>
                        <a:pt x="15124" y="1267"/>
                        <a:pt x="15201" y="1212"/>
                        <a:pt x="15240" y="1170"/>
                      </a:cubicBezTo>
                      <a:cubicBezTo>
                        <a:pt x="15269" y="1138"/>
                        <a:pt x="15295" y="1099"/>
                        <a:pt x="15314" y="1064"/>
                      </a:cubicBezTo>
                      <a:cubicBezTo>
                        <a:pt x="15327" y="1041"/>
                        <a:pt x="15333" y="1019"/>
                        <a:pt x="15346" y="999"/>
                      </a:cubicBezTo>
                      <a:cubicBezTo>
                        <a:pt x="15369" y="962"/>
                        <a:pt x="15427" y="930"/>
                        <a:pt x="15462" y="977"/>
                      </a:cubicBezTo>
                      <a:cubicBezTo>
                        <a:pt x="15466" y="983"/>
                        <a:pt x="15472" y="986"/>
                        <a:pt x="15478" y="980"/>
                      </a:cubicBezTo>
                      <a:cubicBezTo>
                        <a:pt x="15517" y="943"/>
                        <a:pt x="15598" y="949"/>
                        <a:pt x="15630" y="996"/>
                      </a:cubicBezTo>
                      <a:cubicBezTo>
                        <a:pt x="15633" y="1003"/>
                        <a:pt x="15639" y="996"/>
                        <a:pt x="15636" y="990"/>
                      </a:cubicBezTo>
                      <a:cubicBezTo>
                        <a:pt x="15610" y="930"/>
                        <a:pt x="15523" y="923"/>
                        <a:pt x="15472" y="959"/>
                      </a:cubicBezTo>
                      <a:cubicBezTo>
                        <a:pt x="15420" y="901"/>
                        <a:pt x="15346" y="949"/>
                        <a:pt x="15317" y="1009"/>
                      </a:cubicBezTo>
                      <a:cubicBezTo>
                        <a:pt x="15292" y="1061"/>
                        <a:pt x="15259" y="1115"/>
                        <a:pt x="15217" y="1161"/>
                      </a:cubicBezTo>
                      <a:cubicBezTo>
                        <a:pt x="15185" y="1196"/>
                        <a:pt x="15108" y="1251"/>
                        <a:pt x="15057" y="1234"/>
                      </a:cubicBezTo>
                      <a:cubicBezTo>
                        <a:pt x="15053" y="1231"/>
                        <a:pt x="15050" y="1234"/>
                        <a:pt x="15047" y="1234"/>
                      </a:cubicBezTo>
                      <a:cubicBezTo>
                        <a:pt x="15011" y="1180"/>
                        <a:pt x="14963" y="1128"/>
                        <a:pt x="14908" y="1090"/>
                      </a:cubicBezTo>
                      <a:cubicBezTo>
                        <a:pt x="14918" y="1090"/>
                        <a:pt x="14931" y="1086"/>
                        <a:pt x="14941" y="1080"/>
                      </a:cubicBezTo>
                      <a:cubicBezTo>
                        <a:pt x="14969" y="1067"/>
                        <a:pt x="14985" y="1041"/>
                        <a:pt x="14998" y="1016"/>
                      </a:cubicBezTo>
                      <a:cubicBezTo>
                        <a:pt x="15008" y="990"/>
                        <a:pt x="15018" y="964"/>
                        <a:pt x="15034" y="943"/>
                      </a:cubicBezTo>
                      <a:cubicBezTo>
                        <a:pt x="15037" y="939"/>
                        <a:pt x="15040" y="936"/>
                        <a:pt x="15044" y="933"/>
                      </a:cubicBezTo>
                      <a:cubicBezTo>
                        <a:pt x="15050" y="936"/>
                        <a:pt x="15053" y="939"/>
                        <a:pt x="15060" y="939"/>
                      </a:cubicBezTo>
                      <a:cubicBezTo>
                        <a:pt x="15063" y="930"/>
                        <a:pt x="15073" y="917"/>
                        <a:pt x="15082" y="910"/>
                      </a:cubicBezTo>
                      <a:cubicBezTo>
                        <a:pt x="15082" y="910"/>
                        <a:pt x="15079" y="910"/>
                        <a:pt x="15076" y="907"/>
                      </a:cubicBezTo>
                      <a:cubicBezTo>
                        <a:pt x="15079" y="907"/>
                        <a:pt x="15079" y="907"/>
                        <a:pt x="15082" y="907"/>
                      </a:cubicBezTo>
                      <a:cubicBezTo>
                        <a:pt x="15108" y="891"/>
                        <a:pt x="15150" y="875"/>
                        <a:pt x="15179" y="891"/>
                      </a:cubicBezTo>
                      <a:cubicBezTo>
                        <a:pt x="15211" y="910"/>
                        <a:pt x="15214" y="977"/>
                        <a:pt x="15182" y="999"/>
                      </a:cubicBezTo>
                      <a:cubicBezTo>
                        <a:pt x="15166" y="1009"/>
                        <a:pt x="15140" y="1006"/>
                        <a:pt x="15118" y="999"/>
                      </a:cubicBezTo>
                      <a:cubicBezTo>
                        <a:pt x="15108" y="996"/>
                        <a:pt x="15101" y="990"/>
                        <a:pt x="15092" y="983"/>
                      </a:cubicBezTo>
                      <a:cubicBezTo>
                        <a:pt x="15085" y="977"/>
                        <a:pt x="15079" y="977"/>
                        <a:pt x="15073" y="977"/>
                      </a:cubicBezTo>
                      <a:cubicBezTo>
                        <a:pt x="15057" y="980"/>
                        <a:pt x="15044" y="1009"/>
                        <a:pt x="15040" y="1022"/>
                      </a:cubicBezTo>
                      <a:cubicBezTo>
                        <a:pt x="15037" y="1045"/>
                        <a:pt x="15044" y="1074"/>
                        <a:pt x="15057" y="1090"/>
                      </a:cubicBezTo>
                      <a:cubicBezTo>
                        <a:pt x="15089" y="1128"/>
                        <a:pt x="15150" y="1109"/>
                        <a:pt x="15185" y="1090"/>
                      </a:cubicBezTo>
                      <a:cubicBezTo>
                        <a:pt x="15237" y="1061"/>
                        <a:pt x="15262" y="1012"/>
                        <a:pt x="15285" y="962"/>
                      </a:cubicBezTo>
                      <a:cubicBezTo>
                        <a:pt x="15301" y="923"/>
                        <a:pt x="15324" y="888"/>
                        <a:pt x="15353" y="859"/>
                      </a:cubicBezTo>
                      <a:cubicBezTo>
                        <a:pt x="15356" y="859"/>
                        <a:pt x="15359" y="859"/>
                        <a:pt x="15362" y="859"/>
                      </a:cubicBezTo>
                      <a:cubicBezTo>
                        <a:pt x="15362" y="852"/>
                        <a:pt x="15366" y="849"/>
                        <a:pt x="15366" y="846"/>
                      </a:cubicBezTo>
                      <a:cubicBezTo>
                        <a:pt x="15375" y="836"/>
                        <a:pt x="15388" y="827"/>
                        <a:pt x="15398" y="820"/>
                      </a:cubicBezTo>
                      <a:cubicBezTo>
                        <a:pt x="15424" y="807"/>
                        <a:pt x="15456" y="801"/>
                        <a:pt x="15485" y="814"/>
                      </a:cubicBezTo>
                      <a:cubicBezTo>
                        <a:pt x="15520" y="833"/>
                        <a:pt x="15517" y="869"/>
                        <a:pt x="15530" y="901"/>
                      </a:cubicBezTo>
                      <a:cubicBezTo>
                        <a:pt x="15530" y="910"/>
                        <a:pt x="15536" y="914"/>
                        <a:pt x="15546" y="910"/>
                      </a:cubicBezTo>
                      <a:cubicBezTo>
                        <a:pt x="15572" y="904"/>
                        <a:pt x="15604" y="901"/>
                        <a:pt x="15630" y="914"/>
                      </a:cubicBezTo>
                      <a:cubicBezTo>
                        <a:pt x="15662" y="926"/>
                        <a:pt x="15684" y="955"/>
                        <a:pt x="15688" y="986"/>
                      </a:cubicBezTo>
                      <a:cubicBezTo>
                        <a:pt x="15691" y="1016"/>
                        <a:pt x="15691" y="1038"/>
                        <a:pt x="15714" y="1058"/>
                      </a:cubicBezTo>
                      <a:cubicBezTo>
                        <a:pt x="15736" y="1074"/>
                        <a:pt x="15765" y="1083"/>
                        <a:pt x="15778" y="1109"/>
                      </a:cubicBezTo>
                      <a:cubicBezTo>
                        <a:pt x="15791" y="1128"/>
                        <a:pt x="15797" y="1154"/>
                        <a:pt x="15797" y="1180"/>
                      </a:cubicBezTo>
                      <a:cubicBezTo>
                        <a:pt x="15794" y="1193"/>
                        <a:pt x="15791" y="1206"/>
                        <a:pt x="15784" y="1215"/>
                      </a:cubicBezTo>
                      <a:cubicBezTo>
                        <a:pt x="15768" y="1241"/>
                        <a:pt x="15742" y="1257"/>
                        <a:pt x="15714" y="1257"/>
                      </a:cubicBezTo>
                      <a:cubicBezTo>
                        <a:pt x="15707" y="1257"/>
                        <a:pt x="15701" y="1257"/>
                        <a:pt x="15694" y="1257"/>
                      </a:cubicBezTo>
                      <a:cubicBezTo>
                        <a:pt x="15668" y="1251"/>
                        <a:pt x="15633" y="1234"/>
                        <a:pt x="15623" y="1206"/>
                      </a:cubicBezTo>
                      <a:cubicBezTo>
                        <a:pt x="15617" y="1190"/>
                        <a:pt x="15623" y="1186"/>
                        <a:pt x="15636" y="1177"/>
                      </a:cubicBezTo>
                      <a:cubicBezTo>
                        <a:pt x="15642" y="1170"/>
                        <a:pt x="15652" y="1164"/>
                        <a:pt x="15659" y="1157"/>
                      </a:cubicBezTo>
                      <a:cubicBezTo>
                        <a:pt x="15691" y="1109"/>
                        <a:pt x="15655" y="1061"/>
                        <a:pt x="15607" y="1045"/>
                      </a:cubicBezTo>
                      <a:cubicBezTo>
                        <a:pt x="15591" y="1038"/>
                        <a:pt x="15575" y="1035"/>
                        <a:pt x="15562" y="1035"/>
                      </a:cubicBezTo>
                      <a:cubicBezTo>
                        <a:pt x="15526" y="1038"/>
                        <a:pt x="15491" y="1051"/>
                        <a:pt x="15466" y="1070"/>
                      </a:cubicBezTo>
                      <a:cubicBezTo>
                        <a:pt x="15427" y="1099"/>
                        <a:pt x="15394" y="1144"/>
                        <a:pt x="15391" y="1190"/>
                      </a:cubicBezTo>
                      <a:cubicBezTo>
                        <a:pt x="15385" y="1231"/>
                        <a:pt x="15407" y="1296"/>
                        <a:pt x="15453" y="1305"/>
                      </a:cubicBezTo>
                      <a:cubicBezTo>
                        <a:pt x="15456" y="1305"/>
                        <a:pt x="15459" y="1305"/>
                        <a:pt x="15462" y="1305"/>
                      </a:cubicBezTo>
                      <a:cubicBezTo>
                        <a:pt x="15482" y="1305"/>
                        <a:pt x="15498" y="1296"/>
                        <a:pt x="15514" y="1289"/>
                      </a:cubicBezTo>
                      <a:cubicBezTo>
                        <a:pt x="15523" y="1283"/>
                        <a:pt x="15533" y="1283"/>
                        <a:pt x="15543" y="1283"/>
                      </a:cubicBezTo>
                      <a:cubicBezTo>
                        <a:pt x="15559" y="1283"/>
                        <a:pt x="15572" y="1289"/>
                        <a:pt x="15585" y="1302"/>
                      </a:cubicBezTo>
                      <a:cubicBezTo>
                        <a:pt x="15604" y="1318"/>
                        <a:pt x="15626" y="1350"/>
                        <a:pt x="15623" y="1379"/>
                      </a:cubicBezTo>
                      <a:cubicBezTo>
                        <a:pt x="15617" y="1399"/>
                        <a:pt x="15598" y="1415"/>
                        <a:pt x="15578" y="1415"/>
                      </a:cubicBezTo>
                      <a:cubicBezTo>
                        <a:pt x="15565" y="1415"/>
                        <a:pt x="15556" y="1411"/>
                        <a:pt x="15549" y="1399"/>
                      </a:cubicBezTo>
                      <a:cubicBezTo>
                        <a:pt x="15536" y="1379"/>
                        <a:pt x="15530" y="1363"/>
                        <a:pt x="15504" y="1354"/>
                      </a:cubicBezTo>
                      <a:cubicBezTo>
                        <a:pt x="15498" y="1354"/>
                        <a:pt x="15491" y="1354"/>
                        <a:pt x="15488" y="1354"/>
                      </a:cubicBezTo>
                      <a:cubicBezTo>
                        <a:pt x="15469" y="1354"/>
                        <a:pt x="15453" y="1360"/>
                        <a:pt x="15443" y="1370"/>
                      </a:cubicBezTo>
                      <a:cubicBezTo>
                        <a:pt x="15407" y="1405"/>
                        <a:pt x="15411" y="1470"/>
                        <a:pt x="15456" y="1495"/>
                      </a:cubicBezTo>
                      <a:cubicBezTo>
                        <a:pt x="15475" y="1508"/>
                        <a:pt x="15504" y="1511"/>
                        <a:pt x="15533" y="1511"/>
                      </a:cubicBezTo>
                      <a:cubicBezTo>
                        <a:pt x="15562" y="1511"/>
                        <a:pt x="15591" y="1505"/>
                        <a:pt x="15614" y="1499"/>
                      </a:cubicBezTo>
                      <a:cubicBezTo>
                        <a:pt x="15662" y="1483"/>
                        <a:pt x="15707" y="1457"/>
                        <a:pt x="15758" y="1457"/>
                      </a:cubicBezTo>
                      <a:cubicBezTo>
                        <a:pt x="15765" y="1457"/>
                        <a:pt x="15775" y="1457"/>
                        <a:pt x="15781" y="1460"/>
                      </a:cubicBezTo>
                      <a:cubicBezTo>
                        <a:pt x="15836" y="1473"/>
                        <a:pt x="15884" y="1511"/>
                        <a:pt x="15900" y="1566"/>
                      </a:cubicBezTo>
                      <a:cubicBezTo>
                        <a:pt x="15910" y="1595"/>
                        <a:pt x="15907" y="1624"/>
                        <a:pt x="15887" y="1650"/>
                      </a:cubicBezTo>
                      <a:cubicBezTo>
                        <a:pt x="15871" y="1666"/>
                        <a:pt x="15849" y="1679"/>
                        <a:pt x="15823" y="1679"/>
                      </a:cubicBezTo>
                      <a:cubicBezTo>
                        <a:pt x="15816" y="1679"/>
                        <a:pt x="15807" y="1679"/>
                        <a:pt x="15800" y="1676"/>
                      </a:cubicBezTo>
                      <a:cubicBezTo>
                        <a:pt x="15758" y="1656"/>
                        <a:pt x="15804" y="1602"/>
                        <a:pt x="15791" y="1569"/>
                      </a:cubicBezTo>
                      <a:cubicBezTo>
                        <a:pt x="15781" y="1543"/>
                        <a:pt x="15755" y="1531"/>
                        <a:pt x="15730" y="1531"/>
                      </a:cubicBezTo>
                      <a:cubicBezTo>
                        <a:pt x="15707" y="1531"/>
                        <a:pt x="15688" y="1537"/>
                        <a:pt x="15671" y="1547"/>
                      </a:cubicBezTo>
                      <a:cubicBezTo>
                        <a:pt x="15630" y="1569"/>
                        <a:pt x="15594" y="1618"/>
                        <a:pt x="15604" y="1669"/>
                      </a:cubicBezTo>
                      <a:cubicBezTo>
                        <a:pt x="15604" y="1669"/>
                        <a:pt x="15607" y="1672"/>
                        <a:pt x="15610" y="1676"/>
                      </a:cubicBezTo>
                      <a:cubicBezTo>
                        <a:pt x="15614" y="1692"/>
                        <a:pt x="15620" y="1701"/>
                        <a:pt x="15630" y="1714"/>
                      </a:cubicBezTo>
                      <a:cubicBezTo>
                        <a:pt x="15614" y="1704"/>
                        <a:pt x="15598" y="1695"/>
                        <a:pt x="15582" y="1688"/>
                      </a:cubicBezTo>
                      <a:moveTo>
                        <a:pt x="16976" y="1611"/>
                      </a:moveTo>
                      <a:lnTo>
                        <a:pt x="16976" y="1611"/>
                      </a:lnTo>
                      <a:cubicBezTo>
                        <a:pt x="16963" y="1615"/>
                        <a:pt x="16947" y="1618"/>
                        <a:pt x="16931" y="1624"/>
                      </a:cubicBezTo>
                      <a:cubicBezTo>
                        <a:pt x="16918" y="1615"/>
                        <a:pt x="16905" y="1605"/>
                        <a:pt x="16892" y="1595"/>
                      </a:cubicBezTo>
                      <a:cubicBezTo>
                        <a:pt x="16883" y="1589"/>
                        <a:pt x="16873" y="1582"/>
                        <a:pt x="16863" y="1576"/>
                      </a:cubicBezTo>
                      <a:cubicBezTo>
                        <a:pt x="16831" y="1553"/>
                        <a:pt x="16799" y="1531"/>
                        <a:pt x="16760" y="1518"/>
                      </a:cubicBezTo>
                      <a:cubicBezTo>
                        <a:pt x="16718" y="1502"/>
                        <a:pt x="16680" y="1492"/>
                        <a:pt x="16638" y="1486"/>
                      </a:cubicBezTo>
                      <a:cubicBezTo>
                        <a:pt x="16483" y="1463"/>
                        <a:pt x="16328" y="1495"/>
                        <a:pt x="16187" y="1560"/>
                      </a:cubicBezTo>
                      <a:cubicBezTo>
                        <a:pt x="16039" y="1624"/>
                        <a:pt x="15903" y="1717"/>
                        <a:pt x="15752" y="1782"/>
                      </a:cubicBezTo>
                      <a:cubicBezTo>
                        <a:pt x="15752" y="1785"/>
                        <a:pt x="15749" y="1785"/>
                        <a:pt x="15746" y="1785"/>
                      </a:cubicBezTo>
                      <a:cubicBezTo>
                        <a:pt x="15736" y="1779"/>
                        <a:pt x="15726" y="1772"/>
                        <a:pt x="15720" y="1763"/>
                      </a:cubicBezTo>
                      <a:cubicBezTo>
                        <a:pt x="15701" y="1747"/>
                        <a:pt x="15684" y="1734"/>
                        <a:pt x="15675" y="1724"/>
                      </a:cubicBezTo>
                      <a:cubicBezTo>
                        <a:pt x="15671" y="1721"/>
                        <a:pt x="15671" y="1717"/>
                        <a:pt x="15668" y="1714"/>
                      </a:cubicBezTo>
                      <a:cubicBezTo>
                        <a:pt x="15652" y="1698"/>
                        <a:pt x="15633" y="1679"/>
                        <a:pt x="15633" y="1656"/>
                      </a:cubicBezTo>
                      <a:cubicBezTo>
                        <a:pt x="15630" y="1627"/>
                        <a:pt x="15646" y="1602"/>
                        <a:pt x="15665" y="1582"/>
                      </a:cubicBezTo>
                      <a:cubicBezTo>
                        <a:pt x="15681" y="1569"/>
                        <a:pt x="15701" y="1556"/>
                        <a:pt x="15723" y="1556"/>
                      </a:cubicBezTo>
                      <a:cubicBezTo>
                        <a:pt x="15730" y="1556"/>
                        <a:pt x="15736" y="1556"/>
                        <a:pt x="15742" y="1560"/>
                      </a:cubicBezTo>
                      <a:cubicBezTo>
                        <a:pt x="15768" y="1569"/>
                        <a:pt x="15768" y="1592"/>
                        <a:pt x="15762" y="1615"/>
                      </a:cubicBezTo>
                      <a:cubicBezTo>
                        <a:pt x="15755" y="1634"/>
                        <a:pt x="15749" y="1653"/>
                        <a:pt x="15758" y="1669"/>
                      </a:cubicBezTo>
                      <a:cubicBezTo>
                        <a:pt x="15765" y="1692"/>
                        <a:pt x="15791" y="1701"/>
                        <a:pt x="15813" y="1704"/>
                      </a:cubicBezTo>
                      <a:cubicBezTo>
                        <a:pt x="15816" y="1704"/>
                        <a:pt x="15820" y="1704"/>
                        <a:pt x="15823" y="1704"/>
                      </a:cubicBezTo>
                      <a:cubicBezTo>
                        <a:pt x="15849" y="1708"/>
                        <a:pt x="15874" y="1695"/>
                        <a:pt x="15894" y="1679"/>
                      </a:cubicBezTo>
                      <a:cubicBezTo>
                        <a:pt x="15968" y="1640"/>
                        <a:pt x="16035" y="1585"/>
                        <a:pt x="16110" y="1547"/>
                      </a:cubicBezTo>
                      <a:cubicBezTo>
                        <a:pt x="16209" y="1492"/>
                        <a:pt x="16319" y="1447"/>
                        <a:pt x="16432" y="1424"/>
                      </a:cubicBezTo>
                      <a:cubicBezTo>
                        <a:pt x="16548" y="1399"/>
                        <a:pt x="16673" y="1389"/>
                        <a:pt x="16786" y="1428"/>
                      </a:cubicBezTo>
                      <a:cubicBezTo>
                        <a:pt x="16889" y="1463"/>
                        <a:pt x="16976" y="1531"/>
                        <a:pt x="17063" y="1598"/>
                      </a:cubicBezTo>
                      <a:cubicBezTo>
                        <a:pt x="17034" y="1602"/>
                        <a:pt x="17005" y="1605"/>
                        <a:pt x="16976" y="1611"/>
                      </a:cubicBezTo>
                      <a:moveTo>
                        <a:pt x="17101" y="1595"/>
                      </a:moveTo>
                      <a:lnTo>
                        <a:pt x="17101" y="1595"/>
                      </a:lnTo>
                      <a:cubicBezTo>
                        <a:pt x="17095" y="1592"/>
                        <a:pt x="17089" y="1592"/>
                        <a:pt x="17085" y="1592"/>
                      </a:cubicBezTo>
                      <a:cubicBezTo>
                        <a:pt x="17079" y="1589"/>
                        <a:pt x="17076" y="1585"/>
                        <a:pt x="17069" y="1579"/>
                      </a:cubicBezTo>
                      <a:cubicBezTo>
                        <a:pt x="17002" y="1511"/>
                        <a:pt x="16921" y="1454"/>
                        <a:pt x="16831" y="1415"/>
                      </a:cubicBezTo>
                      <a:cubicBezTo>
                        <a:pt x="16824" y="1415"/>
                        <a:pt x="16818" y="1411"/>
                        <a:pt x="16812" y="1408"/>
                      </a:cubicBezTo>
                      <a:cubicBezTo>
                        <a:pt x="16651" y="1347"/>
                        <a:pt x="16470" y="1367"/>
                        <a:pt x="16309" y="1418"/>
                      </a:cubicBezTo>
                      <a:cubicBezTo>
                        <a:pt x="16219" y="1447"/>
                        <a:pt x="16135" y="1486"/>
                        <a:pt x="16055" y="1534"/>
                      </a:cubicBezTo>
                      <a:cubicBezTo>
                        <a:pt x="16007" y="1560"/>
                        <a:pt x="15978" y="1582"/>
                        <a:pt x="15932" y="1611"/>
                      </a:cubicBezTo>
                      <a:cubicBezTo>
                        <a:pt x="15936" y="1582"/>
                        <a:pt x="15932" y="1556"/>
                        <a:pt x="15919" y="1534"/>
                      </a:cubicBezTo>
                      <a:cubicBezTo>
                        <a:pt x="15955" y="1524"/>
                        <a:pt x="16058" y="1499"/>
                        <a:pt x="16071" y="1495"/>
                      </a:cubicBezTo>
                      <a:cubicBezTo>
                        <a:pt x="16126" y="1483"/>
                        <a:pt x="16358" y="1386"/>
                        <a:pt x="16422" y="1363"/>
                      </a:cubicBezTo>
                      <a:cubicBezTo>
                        <a:pt x="16576" y="1315"/>
                        <a:pt x="16744" y="1328"/>
                        <a:pt x="16896" y="1376"/>
                      </a:cubicBezTo>
                      <a:cubicBezTo>
                        <a:pt x="17018" y="1415"/>
                        <a:pt x="17143" y="1486"/>
                        <a:pt x="17208" y="1598"/>
                      </a:cubicBezTo>
                      <a:cubicBezTo>
                        <a:pt x="17172" y="1598"/>
                        <a:pt x="17137" y="1595"/>
                        <a:pt x="17101" y="1595"/>
                      </a:cubicBezTo>
                      <a:moveTo>
                        <a:pt x="17246" y="1602"/>
                      </a:moveTo>
                      <a:lnTo>
                        <a:pt x="17246" y="1602"/>
                      </a:lnTo>
                      <a:cubicBezTo>
                        <a:pt x="17243" y="1602"/>
                        <a:pt x="17240" y="1602"/>
                        <a:pt x="17237" y="1598"/>
                      </a:cubicBezTo>
                      <a:cubicBezTo>
                        <a:pt x="17233" y="1598"/>
                        <a:pt x="17233" y="1595"/>
                        <a:pt x="17230" y="1592"/>
                      </a:cubicBezTo>
                      <a:cubicBezTo>
                        <a:pt x="17176" y="1499"/>
                        <a:pt x="17089" y="1418"/>
                        <a:pt x="16985" y="1376"/>
                      </a:cubicBezTo>
                      <a:cubicBezTo>
                        <a:pt x="16915" y="1347"/>
                        <a:pt x="16837" y="1325"/>
                        <a:pt x="16760" y="1309"/>
                      </a:cubicBezTo>
                      <a:cubicBezTo>
                        <a:pt x="16763" y="1309"/>
                        <a:pt x="16763" y="1309"/>
                        <a:pt x="16767" y="1309"/>
                      </a:cubicBezTo>
                      <a:cubicBezTo>
                        <a:pt x="16850" y="1312"/>
                        <a:pt x="16937" y="1315"/>
                        <a:pt x="17015" y="1347"/>
                      </a:cubicBezTo>
                      <a:cubicBezTo>
                        <a:pt x="17085" y="1379"/>
                        <a:pt x="17150" y="1424"/>
                        <a:pt x="17208" y="1479"/>
                      </a:cubicBezTo>
                      <a:cubicBezTo>
                        <a:pt x="17233" y="1505"/>
                        <a:pt x="17262" y="1534"/>
                        <a:pt x="17282" y="1563"/>
                      </a:cubicBezTo>
                      <a:cubicBezTo>
                        <a:pt x="17282" y="1566"/>
                        <a:pt x="17285" y="1566"/>
                        <a:pt x="17285" y="1566"/>
                      </a:cubicBezTo>
                      <a:cubicBezTo>
                        <a:pt x="17295" y="1582"/>
                        <a:pt x="17301" y="1598"/>
                        <a:pt x="17308" y="1615"/>
                      </a:cubicBezTo>
                      <a:cubicBezTo>
                        <a:pt x="17288" y="1611"/>
                        <a:pt x="17266" y="1608"/>
                        <a:pt x="17246" y="1602"/>
                      </a:cubicBezTo>
                      <a:moveTo>
                        <a:pt x="17504" y="1688"/>
                      </a:moveTo>
                      <a:lnTo>
                        <a:pt x="17504" y="1688"/>
                      </a:lnTo>
                      <a:cubicBezTo>
                        <a:pt x="17446" y="1656"/>
                        <a:pt x="17391" y="1637"/>
                        <a:pt x="17327" y="1621"/>
                      </a:cubicBezTo>
                      <a:cubicBezTo>
                        <a:pt x="17330" y="1618"/>
                        <a:pt x="17321" y="1598"/>
                        <a:pt x="17308" y="1576"/>
                      </a:cubicBezTo>
                      <a:cubicBezTo>
                        <a:pt x="17372" y="1592"/>
                        <a:pt x="17424" y="1598"/>
                        <a:pt x="17488" y="1572"/>
                      </a:cubicBezTo>
                      <a:cubicBezTo>
                        <a:pt x="17556" y="1543"/>
                        <a:pt x="17636" y="1483"/>
                        <a:pt x="17713" y="1515"/>
                      </a:cubicBezTo>
                      <a:cubicBezTo>
                        <a:pt x="17717" y="1515"/>
                        <a:pt x="17717" y="1508"/>
                        <a:pt x="17717" y="1508"/>
                      </a:cubicBezTo>
                      <a:cubicBezTo>
                        <a:pt x="17665" y="1479"/>
                        <a:pt x="17610" y="1495"/>
                        <a:pt x="17562" y="1518"/>
                      </a:cubicBezTo>
                      <a:cubicBezTo>
                        <a:pt x="17523" y="1534"/>
                        <a:pt x="17485" y="1553"/>
                        <a:pt x="17446" y="1563"/>
                      </a:cubicBezTo>
                      <a:cubicBezTo>
                        <a:pt x="17395" y="1576"/>
                        <a:pt x="17346" y="1563"/>
                        <a:pt x="17295" y="1550"/>
                      </a:cubicBezTo>
                      <a:lnTo>
                        <a:pt x="17295" y="1550"/>
                      </a:lnTo>
                      <a:cubicBezTo>
                        <a:pt x="17285" y="1531"/>
                        <a:pt x="17275" y="1515"/>
                        <a:pt x="17272" y="1515"/>
                      </a:cubicBezTo>
                      <a:cubicBezTo>
                        <a:pt x="17243" y="1466"/>
                        <a:pt x="17198" y="1424"/>
                        <a:pt x="17156" y="1392"/>
                      </a:cubicBezTo>
                      <a:cubicBezTo>
                        <a:pt x="17140" y="1379"/>
                        <a:pt x="17124" y="1370"/>
                        <a:pt x="17111" y="1360"/>
                      </a:cubicBezTo>
                      <a:cubicBezTo>
                        <a:pt x="17153" y="1341"/>
                        <a:pt x="17185" y="1305"/>
                        <a:pt x="17211" y="1263"/>
                      </a:cubicBezTo>
                      <a:cubicBezTo>
                        <a:pt x="17230" y="1238"/>
                        <a:pt x="17243" y="1206"/>
                        <a:pt x="17256" y="1177"/>
                      </a:cubicBezTo>
                      <a:cubicBezTo>
                        <a:pt x="17269" y="1151"/>
                        <a:pt x="17282" y="1122"/>
                        <a:pt x="17304" y="1106"/>
                      </a:cubicBezTo>
                      <a:cubicBezTo>
                        <a:pt x="17317" y="1099"/>
                        <a:pt x="17333" y="1096"/>
                        <a:pt x="17346" y="1086"/>
                      </a:cubicBezTo>
                      <a:cubicBezTo>
                        <a:pt x="17349" y="1086"/>
                        <a:pt x="17346" y="1083"/>
                        <a:pt x="17346" y="1080"/>
                      </a:cubicBezTo>
                      <a:cubicBezTo>
                        <a:pt x="17282" y="1077"/>
                        <a:pt x="17256" y="1131"/>
                        <a:pt x="17230" y="1180"/>
                      </a:cubicBezTo>
                      <a:cubicBezTo>
                        <a:pt x="17198" y="1251"/>
                        <a:pt x="17156" y="1315"/>
                        <a:pt x="17082" y="1344"/>
                      </a:cubicBezTo>
                      <a:cubicBezTo>
                        <a:pt x="17072" y="1338"/>
                        <a:pt x="17063" y="1331"/>
                        <a:pt x="17050" y="1328"/>
                      </a:cubicBezTo>
                      <a:cubicBezTo>
                        <a:pt x="17044" y="1325"/>
                        <a:pt x="17015" y="1315"/>
                        <a:pt x="17011" y="1312"/>
                      </a:cubicBezTo>
                      <a:cubicBezTo>
                        <a:pt x="17005" y="1292"/>
                        <a:pt x="16995" y="1273"/>
                        <a:pt x="16985" y="1257"/>
                      </a:cubicBezTo>
                      <a:cubicBezTo>
                        <a:pt x="17047" y="1267"/>
                        <a:pt x="17124" y="1212"/>
                        <a:pt x="17163" y="1170"/>
                      </a:cubicBezTo>
                      <a:cubicBezTo>
                        <a:pt x="17192" y="1138"/>
                        <a:pt x="17217" y="1099"/>
                        <a:pt x="17237" y="1064"/>
                      </a:cubicBezTo>
                      <a:cubicBezTo>
                        <a:pt x="17250" y="1041"/>
                        <a:pt x="17256" y="1019"/>
                        <a:pt x="17269" y="999"/>
                      </a:cubicBezTo>
                      <a:cubicBezTo>
                        <a:pt x="17292" y="962"/>
                        <a:pt x="17349" y="930"/>
                        <a:pt x="17385" y="977"/>
                      </a:cubicBezTo>
                      <a:cubicBezTo>
                        <a:pt x="17388" y="983"/>
                        <a:pt x="17395" y="986"/>
                        <a:pt x="17401" y="980"/>
                      </a:cubicBezTo>
                      <a:cubicBezTo>
                        <a:pt x="17440" y="943"/>
                        <a:pt x="17523" y="949"/>
                        <a:pt x="17552" y="996"/>
                      </a:cubicBezTo>
                      <a:cubicBezTo>
                        <a:pt x="17556" y="1003"/>
                        <a:pt x="17562" y="996"/>
                        <a:pt x="17559" y="990"/>
                      </a:cubicBezTo>
                      <a:cubicBezTo>
                        <a:pt x="17533" y="930"/>
                        <a:pt x="17446" y="923"/>
                        <a:pt x="17395" y="959"/>
                      </a:cubicBezTo>
                      <a:cubicBezTo>
                        <a:pt x="17343" y="901"/>
                        <a:pt x="17269" y="949"/>
                        <a:pt x="17240" y="1009"/>
                      </a:cubicBezTo>
                      <a:cubicBezTo>
                        <a:pt x="17214" y="1061"/>
                        <a:pt x="17182" y="1115"/>
                        <a:pt x="17140" y="1161"/>
                      </a:cubicBezTo>
                      <a:cubicBezTo>
                        <a:pt x="17108" y="1196"/>
                        <a:pt x="17031" y="1251"/>
                        <a:pt x="16979" y="1234"/>
                      </a:cubicBezTo>
                      <a:cubicBezTo>
                        <a:pt x="16976" y="1231"/>
                        <a:pt x="16973" y="1234"/>
                        <a:pt x="16969" y="1234"/>
                      </a:cubicBezTo>
                      <a:cubicBezTo>
                        <a:pt x="16934" y="1180"/>
                        <a:pt x="16886" y="1128"/>
                        <a:pt x="16831" y="1090"/>
                      </a:cubicBezTo>
                      <a:cubicBezTo>
                        <a:pt x="16840" y="1090"/>
                        <a:pt x="16853" y="1086"/>
                        <a:pt x="16863" y="1080"/>
                      </a:cubicBezTo>
                      <a:cubicBezTo>
                        <a:pt x="16892" y="1067"/>
                        <a:pt x="16908" y="1041"/>
                        <a:pt x="16921" y="1016"/>
                      </a:cubicBezTo>
                      <a:cubicBezTo>
                        <a:pt x="16931" y="990"/>
                        <a:pt x="16940" y="964"/>
                        <a:pt x="16956" y="943"/>
                      </a:cubicBezTo>
                      <a:cubicBezTo>
                        <a:pt x="16960" y="939"/>
                        <a:pt x="16963" y="936"/>
                        <a:pt x="16966" y="933"/>
                      </a:cubicBezTo>
                      <a:cubicBezTo>
                        <a:pt x="16973" y="936"/>
                        <a:pt x="16976" y="939"/>
                        <a:pt x="16982" y="939"/>
                      </a:cubicBezTo>
                      <a:cubicBezTo>
                        <a:pt x="16985" y="930"/>
                        <a:pt x="16995" y="917"/>
                        <a:pt x="17005" y="910"/>
                      </a:cubicBezTo>
                      <a:cubicBezTo>
                        <a:pt x="17005" y="910"/>
                        <a:pt x="17002" y="910"/>
                        <a:pt x="17002" y="907"/>
                      </a:cubicBezTo>
                      <a:lnTo>
                        <a:pt x="17005" y="907"/>
                      </a:lnTo>
                      <a:cubicBezTo>
                        <a:pt x="17031" y="891"/>
                        <a:pt x="17072" y="875"/>
                        <a:pt x="17101" y="891"/>
                      </a:cubicBezTo>
                      <a:cubicBezTo>
                        <a:pt x="17134" y="910"/>
                        <a:pt x="17137" y="977"/>
                        <a:pt x="17105" y="999"/>
                      </a:cubicBezTo>
                      <a:cubicBezTo>
                        <a:pt x="17089" y="1009"/>
                        <a:pt x="17063" y="1006"/>
                        <a:pt x="17040" y="999"/>
                      </a:cubicBezTo>
                      <a:cubicBezTo>
                        <a:pt x="17031" y="996"/>
                        <a:pt x="17024" y="990"/>
                        <a:pt x="17015" y="983"/>
                      </a:cubicBezTo>
                      <a:cubicBezTo>
                        <a:pt x="17008" y="977"/>
                        <a:pt x="17005" y="977"/>
                        <a:pt x="16998" y="977"/>
                      </a:cubicBezTo>
                      <a:cubicBezTo>
                        <a:pt x="16979" y="980"/>
                        <a:pt x="16966" y="1009"/>
                        <a:pt x="16963" y="1022"/>
                      </a:cubicBezTo>
                      <a:cubicBezTo>
                        <a:pt x="16960" y="1045"/>
                        <a:pt x="16966" y="1074"/>
                        <a:pt x="16979" y="1090"/>
                      </a:cubicBezTo>
                      <a:cubicBezTo>
                        <a:pt x="17011" y="1128"/>
                        <a:pt x="17072" y="1109"/>
                        <a:pt x="17108" y="1090"/>
                      </a:cubicBezTo>
                      <a:cubicBezTo>
                        <a:pt x="17160" y="1061"/>
                        <a:pt x="17185" y="1012"/>
                        <a:pt x="17208" y="962"/>
                      </a:cubicBezTo>
                      <a:cubicBezTo>
                        <a:pt x="17224" y="923"/>
                        <a:pt x="17246" y="888"/>
                        <a:pt x="17275" y="859"/>
                      </a:cubicBezTo>
                      <a:cubicBezTo>
                        <a:pt x="17279" y="859"/>
                        <a:pt x="17282" y="859"/>
                        <a:pt x="17285" y="859"/>
                      </a:cubicBezTo>
                      <a:cubicBezTo>
                        <a:pt x="17285" y="852"/>
                        <a:pt x="17288" y="849"/>
                        <a:pt x="17288" y="846"/>
                      </a:cubicBezTo>
                      <a:cubicBezTo>
                        <a:pt x="17298" y="836"/>
                        <a:pt x="17311" y="827"/>
                        <a:pt x="17321" y="820"/>
                      </a:cubicBezTo>
                      <a:cubicBezTo>
                        <a:pt x="17349" y="807"/>
                        <a:pt x="17378" y="801"/>
                        <a:pt x="17407" y="814"/>
                      </a:cubicBezTo>
                      <a:cubicBezTo>
                        <a:pt x="17443" y="833"/>
                        <a:pt x="17440" y="869"/>
                        <a:pt x="17453" y="901"/>
                      </a:cubicBezTo>
                      <a:cubicBezTo>
                        <a:pt x="17453" y="910"/>
                        <a:pt x="17462" y="914"/>
                        <a:pt x="17469" y="910"/>
                      </a:cubicBezTo>
                      <a:cubicBezTo>
                        <a:pt x="17494" y="904"/>
                        <a:pt x="17527" y="901"/>
                        <a:pt x="17552" y="914"/>
                      </a:cubicBezTo>
                      <a:cubicBezTo>
                        <a:pt x="17585" y="926"/>
                        <a:pt x="17607" y="955"/>
                        <a:pt x="17610" y="986"/>
                      </a:cubicBezTo>
                      <a:cubicBezTo>
                        <a:pt x="17613" y="1016"/>
                        <a:pt x="17613" y="1038"/>
                        <a:pt x="17636" y="1058"/>
                      </a:cubicBezTo>
                      <a:cubicBezTo>
                        <a:pt x="17659" y="1074"/>
                        <a:pt x="17688" y="1083"/>
                        <a:pt x="17701" y="1109"/>
                      </a:cubicBezTo>
                      <a:cubicBezTo>
                        <a:pt x="17710" y="1125"/>
                        <a:pt x="17717" y="1141"/>
                        <a:pt x="17720" y="1161"/>
                      </a:cubicBezTo>
                      <a:lnTo>
                        <a:pt x="17720" y="1161"/>
                      </a:lnTo>
                      <a:lnTo>
                        <a:pt x="17720" y="1161"/>
                      </a:lnTo>
                      <a:cubicBezTo>
                        <a:pt x="17720" y="1164"/>
                        <a:pt x="17713" y="1167"/>
                        <a:pt x="17713" y="1180"/>
                      </a:cubicBezTo>
                      <a:cubicBezTo>
                        <a:pt x="17707" y="1225"/>
                        <a:pt x="17675" y="1254"/>
                        <a:pt x="17633" y="1257"/>
                      </a:cubicBezTo>
                      <a:cubicBezTo>
                        <a:pt x="17626" y="1257"/>
                        <a:pt x="17623" y="1257"/>
                        <a:pt x="17617" y="1257"/>
                      </a:cubicBezTo>
                      <a:cubicBezTo>
                        <a:pt x="17591" y="1251"/>
                        <a:pt x="17556" y="1234"/>
                        <a:pt x="17546" y="1206"/>
                      </a:cubicBezTo>
                      <a:cubicBezTo>
                        <a:pt x="17540" y="1190"/>
                        <a:pt x="17546" y="1186"/>
                        <a:pt x="17559" y="1177"/>
                      </a:cubicBezTo>
                      <a:cubicBezTo>
                        <a:pt x="17565" y="1170"/>
                        <a:pt x="17575" y="1164"/>
                        <a:pt x="17581" y="1157"/>
                      </a:cubicBezTo>
                      <a:cubicBezTo>
                        <a:pt x="17613" y="1109"/>
                        <a:pt x="17578" y="1061"/>
                        <a:pt x="17530" y="1045"/>
                      </a:cubicBezTo>
                      <a:cubicBezTo>
                        <a:pt x="17514" y="1038"/>
                        <a:pt x="17497" y="1035"/>
                        <a:pt x="17485" y="1035"/>
                      </a:cubicBezTo>
                      <a:cubicBezTo>
                        <a:pt x="17449" y="1038"/>
                        <a:pt x="17414" y="1051"/>
                        <a:pt x="17388" y="1070"/>
                      </a:cubicBezTo>
                      <a:cubicBezTo>
                        <a:pt x="17349" y="1099"/>
                        <a:pt x="17317" y="1144"/>
                        <a:pt x="17314" y="1190"/>
                      </a:cubicBezTo>
                      <a:cubicBezTo>
                        <a:pt x="17308" y="1231"/>
                        <a:pt x="17330" y="1296"/>
                        <a:pt x="17375" y="1305"/>
                      </a:cubicBezTo>
                      <a:cubicBezTo>
                        <a:pt x="17378" y="1305"/>
                        <a:pt x="17382" y="1305"/>
                        <a:pt x="17385" y="1305"/>
                      </a:cubicBezTo>
                      <a:cubicBezTo>
                        <a:pt x="17404" y="1305"/>
                        <a:pt x="17420" y="1296"/>
                        <a:pt x="17437" y="1289"/>
                      </a:cubicBezTo>
                      <a:cubicBezTo>
                        <a:pt x="17446" y="1283"/>
                        <a:pt x="17456" y="1283"/>
                        <a:pt x="17465" y="1283"/>
                      </a:cubicBezTo>
                      <a:cubicBezTo>
                        <a:pt x="17481" y="1283"/>
                        <a:pt x="17494" y="1289"/>
                        <a:pt x="17507" y="1302"/>
                      </a:cubicBezTo>
                      <a:cubicBezTo>
                        <a:pt x="17527" y="1318"/>
                        <a:pt x="17549" y="1350"/>
                        <a:pt x="17546" y="1379"/>
                      </a:cubicBezTo>
                      <a:cubicBezTo>
                        <a:pt x="17540" y="1399"/>
                        <a:pt x="17520" y="1415"/>
                        <a:pt x="17501" y="1415"/>
                      </a:cubicBezTo>
                      <a:cubicBezTo>
                        <a:pt x="17488" y="1415"/>
                        <a:pt x="17478" y="1411"/>
                        <a:pt x="17472" y="1399"/>
                      </a:cubicBezTo>
                      <a:cubicBezTo>
                        <a:pt x="17459" y="1379"/>
                        <a:pt x="17453" y="1363"/>
                        <a:pt x="17427" y="1354"/>
                      </a:cubicBezTo>
                      <a:cubicBezTo>
                        <a:pt x="17420" y="1354"/>
                        <a:pt x="17414" y="1354"/>
                        <a:pt x="17411" y="1354"/>
                      </a:cubicBezTo>
                      <a:cubicBezTo>
                        <a:pt x="17391" y="1354"/>
                        <a:pt x="17375" y="1360"/>
                        <a:pt x="17365" y="1370"/>
                      </a:cubicBezTo>
                      <a:cubicBezTo>
                        <a:pt x="17330" y="1405"/>
                        <a:pt x="17333" y="1470"/>
                        <a:pt x="17378" y="1495"/>
                      </a:cubicBezTo>
                      <a:cubicBezTo>
                        <a:pt x="17398" y="1508"/>
                        <a:pt x="17427" y="1511"/>
                        <a:pt x="17456" y="1511"/>
                      </a:cubicBezTo>
                      <a:cubicBezTo>
                        <a:pt x="17485" y="1511"/>
                        <a:pt x="17514" y="1505"/>
                        <a:pt x="17536" y="1499"/>
                      </a:cubicBezTo>
                      <a:cubicBezTo>
                        <a:pt x="17585" y="1483"/>
                        <a:pt x="17630" y="1457"/>
                        <a:pt x="17681" y="1457"/>
                      </a:cubicBezTo>
                      <a:cubicBezTo>
                        <a:pt x="17688" y="1457"/>
                        <a:pt x="17697" y="1457"/>
                        <a:pt x="17704" y="1460"/>
                      </a:cubicBezTo>
                      <a:cubicBezTo>
                        <a:pt x="17758" y="1473"/>
                        <a:pt x="17807" y="1511"/>
                        <a:pt x="17823" y="1566"/>
                      </a:cubicBezTo>
                      <a:cubicBezTo>
                        <a:pt x="17833" y="1595"/>
                        <a:pt x="17829" y="1624"/>
                        <a:pt x="17810" y="1650"/>
                      </a:cubicBezTo>
                      <a:cubicBezTo>
                        <a:pt x="17794" y="1666"/>
                        <a:pt x="17771" y="1679"/>
                        <a:pt x="17746" y="1679"/>
                      </a:cubicBezTo>
                      <a:cubicBezTo>
                        <a:pt x="17739" y="1679"/>
                        <a:pt x="17729" y="1679"/>
                        <a:pt x="17723" y="1676"/>
                      </a:cubicBezTo>
                      <a:cubicBezTo>
                        <a:pt x="17681" y="1656"/>
                        <a:pt x="17726" y="1602"/>
                        <a:pt x="17713" y="1569"/>
                      </a:cubicBezTo>
                      <a:cubicBezTo>
                        <a:pt x="17704" y="1543"/>
                        <a:pt x="17678" y="1531"/>
                        <a:pt x="17652" y="1531"/>
                      </a:cubicBezTo>
                      <a:cubicBezTo>
                        <a:pt x="17630" y="1531"/>
                        <a:pt x="17610" y="1537"/>
                        <a:pt x="17594" y="1547"/>
                      </a:cubicBezTo>
                      <a:cubicBezTo>
                        <a:pt x="17552" y="1569"/>
                        <a:pt x="17517" y="1618"/>
                        <a:pt x="17527" y="1669"/>
                      </a:cubicBezTo>
                      <a:cubicBezTo>
                        <a:pt x="17527" y="1669"/>
                        <a:pt x="17530" y="1672"/>
                        <a:pt x="17533" y="1676"/>
                      </a:cubicBezTo>
                      <a:cubicBezTo>
                        <a:pt x="17536" y="1692"/>
                        <a:pt x="17543" y="1701"/>
                        <a:pt x="17552" y="1714"/>
                      </a:cubicBezTo>
                      <a:cubicBezTo>
                        <a:pt x="17536" y="1704"/>
                        <a:pt x="17520" y="1695"/>
                        <a:pt x="17504" y="1688"/>
                      </a:cubicBezTo>
                      <a:moveTo>
                        <a:pt x="18899" y="1611"/>
                      </a:moveTo>
                      <a:lnTo>
                        <a:pt x="18899" y="1611"/>
                      </a:lnTo>
                      <a:cubicBezTo>
                        <a:pt x="18886" y="1615"/>
                        <a:pt x="18870" y="1618"/>
                        <a:pt x="18853" y="1624"/>
                      </a:cubicBezTo>
                      <a:cubicBezTo>
                        <a:pt x="18841" y="1615"/>
                        <a:pt x="18828" y="1605"/>
                        <a:pt x="18815" y="1595"/>
                      </a:cubicBezTo>
                      <a:cubicBezTo>
                        <a:pt x="18805" y="1589"/>
                        <a:pt x="18795" y="1582"/>
                        <a:pt x="18786" y="1576"/>
                      </a:cubicBezTo>
                      <a:cubicBezTo>
                        <a:pt x="18754" y="1553"/>
                        <a:pt x="18721" y="1531"/>
                        <a:pt x="18683" y="1518"/>
                      </a:cubicBezTo>
                      <a:cubicBezTo>
                        <a:pt x="18641" y="1502"/>
                        <a:pt x="18602" y="1492"/>
                        <a:pt x="18560" y="1486"/>
                      </a:cubicBezTo>
                      <a:cubicBezTo>
                        <a:pt x="18406" y="1463"/>
                        <a:pt x="18251" y="1495"/>
                        <a:pt x="18110" y="1560"/>
                      </a:cubicBezTo>
                      <a:cubicBezTo>
                        <a:pt x="17961" y="1624"/>
                        <a:pt x="17826" y="1717"/>
                        <a:pt x="17675" y="1782"/>
                      </a:cubicBezTo>
                      <a:cubicBezTo>
                        <a:pt x="17675" y="1785"/>
                        <a:pt x="17672" y="1785"/>
                        <a:pt x="17668" y="1785"/>
                      </a:cubicBezTo>
                      <a:cubicBezTo>
                        <a:pt x="17659" y="1779"/>
                        <a:pt x="17649" y="1772"/>
                        <a:pt x="17642" y="1763"/>
                      </a:cubicBezTo>
                      <a:cubicBezTo>
                        <a:pt x="17623" y="1747"/>
                        <a:pt x="17607" y="1734"/>
                        <a:pt x="17597" y="1724"/>
                      </a:cubicBezTo>
                      <a:cubicBezTo>
                        <a:pt x="17594" y="1721"/>
                        <a:pt x="17594" y="1717"/>
                        <a:pt x="17591" y="1714"/>
                      </a:cubicBezTo>
                      <a:cubicBezTo>
                        <a:pt x="17575" y="1698"/>
                        <a:pt x="17556" y="1679"/>
                        <a:pt x="17556" y="1656"/>
                      </a:cubicBezTo>
                      <a:cubicBezTo>
                        <a:pt x="17552" y="1627"/>
                        <a:pt x="17569" y="1602"/>
                        <a:pt x="17588" y="1582"/>
                      </a:cubicBezTo>
                      <a:cubicBezTo>
                        <a:pt x="17604" y="1569"/>
                        <a:pt x="17623" y="1556"/>
                        <a:pt x="17646" y="1556"/>
                      </a:cubicBezTo>
                      <a:cubicBezTo>
                        <a:pt x="17652" y="1556"/>
                        <a:pt x="17659" y="1556"/>
                        <a:pt x="17665" y="1560"/>
                      </a:cubicBezTo>
                      <a:cubicBezTo>
                        <a:pt x="17691" y="1569"/>
                        <a:pt x="17691" y="1592"/>
                        <a:pt x="17685" y="1615"/>
                      </a:cubicBezTo>
                      <a:cubicBezTo>
                        <a:pt x="17678" y="1634"/>
                        <a:pt x="17672" y="1653"/>
                        <a:pt x="17681" y="1669"/>
                      </a:cubicBezTo>
                      <a:cubicBezTo>
                        <a:pt x="17688" y="1692"/>
                        <a:pt x="17713" y="1701"/>
                        <a:pt x="17736" y="1704"/>
                      </a:cubicBezTo>
                      <a:cubicBezTo>
                        <a:pt x="17739" y="1704"/>
                        <a:pt x="17742" y="1704"/>
                        <a:pt x="17746" y="1704"/>
                      </a:cubicBezTo>
                      <a:cubicBezTo>
                        <a:pt x="17771" y="1708"/>
                        <a:pt x="17797" y="1695"/>
                        <a:pt x="17817" y="1679"/>
                      </a:cubicBezTo>
                      <a:cubicBezTo>
                        <a:pt x="17890" y="1640"/>
                        <a:pt x="17958" y="1585"/>
                        <a:pt x="18032" y="1547"/>
                      </a:cubicBezTo>
                      <a:cubicBezTo>
                        <a:pt x="18132" y="1492"/>
                        <a:pt x="18242" y="1447"/>
                        <a:pt x="18354" y="1424"/>
                      </a:cubicBezTo>
                      <a:cubicBezTo>
                        <a:pt x="18470" y="1399"/>
                        <a:pt x="18596" y="1389"/>
                        <a:pt x="18708" y="1428"/>
                      </a:cubicBezTo>
                      <a:cubicBezTo>
                        <a:pt x="18811" y="1463"/>
                        <a:pt x="18899" y="1531"/>
                        <a:pt x="18986" y="1598"/>
                      </a:cubicBezTo>
                      <a:cubicBezTo>
                        <a:pt x="18956" y="1602"/>
                        <a:pt x="18927" y="1605"/>
                        <a:pt x="18899" y="1611"/>
                      </a:cubicBezTo>
                      <a:moveTo>
                        <a:pt x="19024" y="1595"/>
                      </a:moveTo>
                      <a:lnTo>
                        <a:pt x="19024" y="1595"/>
                      </a:lnTo>
                      <a:cubicBezTo>
                        <a:pt x="19018" y="1592"/>
                        <a:pt x="19011" y="1592"/>
                        <a:pt x="19008" y="1592"/>
                      </a:cubicBezTo>
                      <a:cubicBezTo>
                        <a:pt x="19002" y="1589"/>
                        <a:pt x="18999" y="1585"/>
                        <a:pt x="18992" y="1579"/>
                      </a:cubicBezTo>
                      <a:cubicBezTo>
                        <a:pt x="18924" y="1511"/>
                        <a:pt x="18844" y="1454"/>
                        <a:pt x="18754" y="1415"/>
                      </a:cubicBezTo>
                      <a:cubicBezTo>
                        <a:pt x="18747" y="1415"/>
                        <a:pt x="18741" y="1411"/>
                        <a:pt x="18734" y="1408"/>
                      </a:cubicBezTo>
                      <a:cubicBezTo>
                        <a:pt x="18573" y="1347"/>
                        <a:pt x="18393" y="1367"/>
                        <a:pt x="18232" y="1418"/>
                      </a:cubicBezTo>
                      <a:cubicBezTo>
                        <a:pt x="18142" y="1447"/>
                        <a:pt x="18058" y="1486"/>
                        <a:pt x="17978" y="1534"/>
                      </a:cubicBezTo>
                      <a:cubicBezTo>
                        <a:pt x="17932" y="1560"/>
                        <a:pt x="17900" y="1582"/>
                        <a:pt x="17855" y="1611"/>
                      </a:cubicBezTo>
                      <a:cubicBezTo>
                        <a:pt x="17858" y="1582"/>
                        <a:pt x="17855" y="1556"/>
                        <a:pt x="17842" y="1534"/>
                      </a:cubicBezTo>
                      <a:cubicBezTo>
                        <a:pt x="17878" y="1524"/>
                        <a:pt x="17981" y="1499"/>
                        <a:pt x="17994" y="1495"/>
                      </a:cubicBezTo>
                      <a:cubicBezTo>
                        <a:pt x="18048" y="1483"/>
                        <a:pt x="18280" y="1386"/>
                        <a:pt x="18345" y="1363"/>
                      </a:cubicBezTo>
                      <a:cubicBezTo>
                        <a:pt x="18499" y="1315"/>
                        <a:pt x="18667" y="1328"/>
                        <a:pt x="18818" y="1376"/>
                      </a:cubicBezTo>
                      <a:cubicBezTo>
                        <a:pt x="18940" y="1415"/>
                        <a:pt x="19066" y="1486"/>
                        <a:pt x="19131" y="1598"/>
                      </a:cubicBezTo>
                      <a:cubicBezTo>
                        <a:pt x="19095" y="1598"/>
                        <a:pt x="19060" y="1595"/>
                        <a:pt x="19024" y="1595"/>
                      </a:cubicBezTo>
                      <a:moveTo>
                        <a:pt x="19169" y="1602"/>
                      </a:moveTo>
                      <a:lnTo>
                        <a:pt x="19169" y="1602"/>
                      </a:lnTo>
                      <a:cubicBezTo>
                        <a:pt x="19166" y="1602"/>
                        <a:pt x="19163" y="1602"/>
                        <a:pt x="19159" y="1598"/>
                      </a:cubicBezTo>
                      <a:cubicBezTo>
                        <a:pt x="19156" y="1598"/>
                        <a:pt x="19156" y="1595"/>
                        <a:pt x="19153" y="1592"/>
                      </a:cubicBezTo>
                      <a:cubicBezTo>
                        <a:pt x="19098" y="1499"/>
                        <a:pt x="19011" y="1418"/>
                        <a:pt x="18908" y="1376"/>
                      </a:cubicBezTo>
                      <a:cubicBezTo>
                        <a:pt x="18837" y="1347"/>
                        <a:pt x="18760" y="1325"/>
                        <a:pt x="18683" y="1309"/>
                      </a:cubicBezTo>
                      <a:cubicBezTo>
                        <a:pt x="18686" y="1309"/>
                        <a:pt x="18686" y="1309"/>
                        <a:pt x="18689" y="1309"/>
                      </a:cubicBezTo>
                      <a:cubicBezTo>
                        <a:pt x="18773" y="1312"/>
                        <a:pt x="18860" y="1315"/>
                        <a:pt x="18937" y="1347"/>
                      </a:cubicBezTo>
                      <a:cubicBezTo>
                        <a:pt x="19008" y="1379"/>
                        <a:pt x="19072" y="1424"/>
                        <a:pt x="19131" y="1479"/>
                      </a:cubicBezTo>
                      <a:cubicBezTo>
                        <a:pt x="19156" y="1505"/>
                        <a:pt x="19185" y="1534"/>
                        <a:pt x="19204" y="1563"/>
                      </a:cubicBezTo>
                      <a:cubicBezTo>
                        <a:pt x="19204" y="1566"/>
                        <a:pt x="19208" y="1566"/>
                        <a:pt x="19208" y="1569"/>
                      </a:cubicBezTo>
                      <a:cubicBezTo>
                        <a:pt x="19217" y="1582"/>
                        <a:pt x="19224" y="1598"/>
                        <a:pt x="19230" y="1615"/>
                      </a:cubicBezTo>
                      <a:cubicBezTo>
                        <a:pt x="19211" y="1611"/>
                        <a:pt x="19188" y="1608"/>
                        <a:pt x="19169" y="1602"/>
                      </a:cubicBezTo>
                      <a:moveTo>
                        <a:pt x="19427" y="1688"/>
                      </a:moveTo>
                      <a:lnTo>
                        <a:pt x="19427" y="1688"/>
                      </a:lnTo>
                      <a:cubicBezTo>
                        <a:pt x="19369" y="1656"/>
                        <a:pt x="19314" y="1637"/>
                        <a:pt x="19250" y="1621"/>
                      </a:cubicBezTo>
                      <a:cubicBezTo>
                        <a:pt x="19253" y="1618"/>
                        <a:pt x="19243" y="1598"/>
                        <a:pt x="19230" y="1576"/>
                      </a:cubicBezTo>
                      <a:cubicBezTo>
                        <a:pt x="19295" y="1592"/>
                        <a:pt x="19346" y="1598"/>
                        <a:pt x="19411" y="1572"/>
                      </a:cubicBezTo>
                      <a:cubicBezTo>
                        <a:pt x="19478" y="1543"/>
                        <a:pt x="19559" y="1483"/>
                        <a:pt x="19636" y="1515"/>
                      </a:cubicBezTo>
                      <a:cubicBezTo>
                        <a:pt x="19639" y="1515"/>
                        <a:pt x="19639" y="1508"/>
                        <a:pt x="19639" y="1508"/>
                      </a:cubicBezTo>
                      <a:cubicBezTo>
                        <a:pt x="19588" y="1479"/>
                        <a:pt x="19533" y="1495"/>
                        <a:pt x="19485" y="1518"/>
                      </a:cubicBezTo>
                      <a:cubicBezTo>
                        <a:pt x="19446" y="1534"/>
                        <a:pt x="19408" y="1553"/>
                        <a:pt x="19369" y="1563"/>
                      </a:cubicBezTo>
                      <a:cubicBezTo>
                        <a:pt x="19317" y="1576"/>
                        <a:pt x="19269" y="1563"/>
                        <a:pt x="19217" y="1550"/>
                      </a:cubicBezTo>
                      <a:lnTo>
                        <a:pt x="19217" y="1550"/>
                      </a:lnTo>
                      <a:cubicBezTo>
                        <a:pt x="19208" y="1531"/>
                        <a:pt x="19198" y="1515"/>
                        <a:pt x="19195" y="1515"/>
                      </a:cubicBezTo>
                      <a:cubicBezTo>
                        <a:pt x="19166" y="1466"/>
                        <a:pt x="19121" y="1424"/>
                        <a:pt x="19079" y="1392"/>
                      </a:cubicBezTo>
                      <a:cubicBezTo>
                        <a:pt x="19063" y="1379"/>
                        <a:pt x="19047" y="1370"/>
                        <a:pt x="19034" y="1360"/>
                      </a:cubicBezTo>
                      <a:cubicBezTo>
                        <a:pt x="19076" y="1341"/>
                        <a:pt x="19108" y="1305"/>
                        <a:pt x="19134" y="1263"/>
                      </a:cubicBezTo>
                      <a:cubicBezTo>
                        <a:pt x="19153" y="1238"/>
                        <a:pt x="19166" y="1206"/>
                        <a:pt x="19179" y="1177"/>
                      </a:cubicBezTo>
                      <a:cubicBezTo>
                        <a:pt x="19192" y="1151"/>
                        <a:pt x="19204" y="1122"/>
                        <a:pt x="19227" y="1106"/>
                      </a:cubicBezTo>
                      <a:cubicBezTo>
                        <a:pt x="19240" y="1099"/>
                        <a:pt x="19256" y="1096"/>
                        <a:pt x="19269" y="1086"/>
                      </a:cubicBezTo>
                      <a:cubicBezTo>
                        <a:pt x="19272" y="1086"/>
                        <a:pt x="19269" y="1083"/>
                        <a:pt x="19269" y="1080"/>
                      </a:cubicBezTo>
                      <a:cubicBezTo>
                        <a:pt x="19204" y="1077"/>
                        <a:pt x="19179" y="1131"/>
                        <a:pt x="19153" y="1180"/>
                      </a:cubicBezTo>
                      <a:cubicBezTo>
                        <a:pt x="19121" y="1251"/>
                        <a:pt x="19079" y="1315"/>
                        <a:pt x="19005" y="1344"/>
                      </a:cubicBezTo>
                      <a:cubicBezTo>
                        <a:pt x="18995" y="1338"/>
                        <a:pt x="18986" y="1331"/>
                        <a:pt x="18973" y="1328"/>
                      </a:cubicBezTo>
                      <a:cubicBezTo>
                        <a:pt x="18966" y="1325"/>
                        <a:pt x="18937" y="1315"/>
                        <a:pt x="18934" y="1312"/>
                      </a:cubicBezTo>
                      <a:cubicBezTo>
                        <a:pt x="18927" y="1292"/>
                        <a:pt x="18918" y="1273"/>
                        <a:pt x="18908" y="1257"/>
                      </a:cubicBezTo>
                      <a:cubicBezTo>
                        <a:pt x="18969" y="1267"/>
                        <a:pt x="19047" y="1212"/>
                        <a:pt x="19085" y="1170"/>
                      </a:cubicBezTo>
                      <a:cubicBezTo>
                        <a:pt x="19114" y="1138"/>
                        <a:pt x="19140" y="1099"/>
                        <a:pt x="19159" y="1064"/>
                      </a:cubicBezTo>
                      <a:cubicBezTo>
                        <a:pt x="19172" y="1041"/>
                        <a:pt x="19179" y="1019"/>
                        <a:pt x="19192" y="999"/>
                      </a:cubicBezTo>
                      <a:cubicBezTo>
                        <a:pt x="19214" y="962"/>
                        <a:pt x="19272" y="930"/>
                        <a:pt x="19308" y="977"/>
                      </a:cubicBezTo>
                      <a:cubicBezTo>
                        <a:pt x="19311" y="983"/>
                        <a:pt x="19317" y="986"/>
                        <a:pt x="19324" y="980"/>
                      </a:cubicBezTo>
                      <a:cubicBezTo>
                        <a:pt x="19362" y="943"/>
                        <a:pt x="19446" y="949"/>
                        <a:pt x="19475" y="996"/>
                      </a:cubicBezTo>
                      <a:cubicBezTo>
                        <a:pt x="19478" y="1003"/>
                        <a:pt x="19485" y="996"/>
                        <a:pt x="19481" y="990"/>
                      </a:cubicBezTo>
                      <a:cubicBezTo>
                        <a:pt x="19456" y="930"/>
                        <a:pt x="19369" y="923"/>
                        <a:pt x="19317" y="959"/>
                      </a:cubicBezTo>
                      <a:cubicBezTo>
                        <a:pt x="19266" y="901"/>
                        <a:pt x="19192" y="949"/>
                        <a:pt x="19163" y="1009"/>
                      </a:cubicBezTo>
                      <a:cubicBezTo>
                        <a:pt x="19137" y="1061"/>
                        <a:pt x="19105" y="1115"/>
                        <a:pt x="19063" y="1161"/>
                      </a:cubicBezTo>
                      <a:cubicBezTo>
                        <a:pt x="19031" y="1196"/>
                        <a:pt x="18953" y="1251"/>
                        <a:pt x="18902" y="1234"/>
                      </a:cubicBezTo>
                      <a:cubicBezTo>
                        <a:pt x="18899" y="1231"/>
                        <a:pt x="18895" y="1234"/>
                        <a:pt x="18892" y="1234"/>
                      </a:cubicBezTo>
                      <a:cubicBezTo>
                        <a:pt x="18857" y="1180"/>
                        <a:pt x="18808" y="1128"/>
                        <a:pt x="18754" y="1090"/>
                      </a:cubicBezTo>
                      <a:cubicBezTo>
                        <a:pt x="18763" y="1090"/>
                        <a:pt x="18776" y="1086"/>
                        <a:pt x="18786" y="1080"/>
                      </a:cubicBezTo>
                      <a:cubicBezTo>
                        <a:pt x="18815" y="1067"/>
                        <a:pt x="18831" y="1041"/>
                        <a:pt x="18844" y="1016"/>
                      </a:cubicBezTo>
                      <a:cubicBezTo>
                        <a:pt x="18853" y="990"/>
                        <a:pt x="18863" y="964"/>
                        <a:pt x="18879" y="943"/>
                      </a:cubicBezTo>
                      <a:cubicBezTo>
                        <a:pt x="18883" y="939"/>
                        <a:pt x="18886" y="936"/>
                        <a:pt x="18889" y="933"/>
                      </a:cubicBezTo>
                      <a:cubicBezTo>
                        <a:pt x="18895" y="936"/>
                        <a:pt x="18899" y="939"/>
                        <a:pt x="18905" y="939"/>
                      </a:cubicBezTo>
                      <a:cubicBezTo>
                        <a:pt x="18908" y="930"/>
                        <a:pt x="18918" y="917"/>
                        <a:pt x="18927" y="910"/>
                      </a:cubicBezTo>
                      <a:cubicBezTo>
                        <a:pt x="18927" y="910"/>
                        <a:pt x="18924" y="910"/>
                        <a:pt x="18924" y="907"/>
                      </a:cubicBezTo>
                      <a:lnTo>
                        <a:pt x="18927" y="907"/>
                      </a:lnTo>
                      <a:cubicBezTo>
                        <a:pt x="18953" y="891"/>
                        <a:pt x="18995" y="875"/>
                        <a:pt x="19024" y="891"/>
                      </a:cubicBezTo>
                      <a:cubicBezTo>
                        <a:pt x="19056" y="910"/>
                        <a:pt x="19060" y="977"/>
                        <a:pt x="19027" y="999"/>
                      </a:cubicBezTo>
                      <a:cubicBezTo>
                        <a:pt x="19011" y="1009"/>
                        <a:pt x="18986" y="1006"/>
                        <a:pt x="18963" y="999"/>
                      </a:cubicBezTo>
                      <a:cubicBezTo>
                        <a:pt x="18953" y="996"/>
                        <a:pt x="18947" y="990"/>
                        <a:pt x="18937" y="983"/>
                      </a:cubicBezTo>
                      <a:cubicBezTo>
                        <a:pt x="18931" y="977"/>
                        <a:pt x="18927" y="977"/>
                        <a:pt x="18921" y="977"/>
                      </a:cubicBezTo>
                      <a:cubicBezTo>
                        <a:pt x="18902" y="980"/>
                        <a:pt x="18889" y="1009"/>
                        <a:pt x="18886" y="1022"/>
                      </a:cubicBezTo>
                      <a:cubicBezTo>
                        <a:pt x="18883" y="1045"/>
                        <a:pt x="18889" y="1074"/>
                        <a:pt x="18902" y="1090"/>
                      </a:cubicBezTo>
                      <a:cubicBezTo>
                        <a:pt x="18934" y="1128"/>
                        <a:pt x="18995" y="1109"/>
                        <a:pt x="19031" y="1090"/>
                      </a:cubicBezTo>
                      <a:cubicBezTo>
                        <a:pt x="19082" y="1061"/>
                        <a:pt x="19108" y="1012"/>
                        <a:pt x="19131" y="962"/>
                      </a:cubicBezTo>
                      <a:cubicBezTo>
                        <a:pt x="19147" y="923"/>
                        <a:pt x="19169" y="888"/>
                        <a:pt x="19198" y="859"/>
                      </a:cubicBezTo>
                      <a:cubicBezTo>
                        <a:pt x="19201" y="859"/>
                        <a:pt x="19204" y="859"/>
                        <a:pt x="19208" y="859"/>
                      </a:cubicBezTo>
                      <a:cubicBezTo>
                        <a:pt x="19208" y="852"/>
                        <a:pt x="19211" y="849"/>
                        <a:pt x="19211" y="846"/>
                      </a:cubicBezTo>
                      <a:cubicBezTo>
                        <a:pt x="19224" y="836"/>
                        <a:pt x="19233" y="827"/>
                        <a:pt x="19243" y="820"/>
                      </a:cubicBezTo>
                      <a:cubicBezTo>
                        <a:pt x="19272" y="807"/>
                        <a:pt x="19301" y="801"/>
                        <a:pt x="19330" y="814"/>
                      </a:cubicBezTo>
                      <a:cubicBezTo>
                        <a:pt x="19365" y="833"/>
                        <a:pt x="19362" y="869"/>
                        <a:pt x="19375" y="901"/>
                      </a:cubicBezTo>
                      <a:cubicBezTo>
                        <a:pt x="19375" y="910"/>
                        <a:pt x="19385" y="914"/>
                        <a:pt x="19391" y="910"/>
                      </a:cubicBezTo>
                      <a:cubicBezTo>
                        <a:pt x="19417" y="904"/>
                        <a:pt x="19449" y="901"/>
                        <a:pt x="19475" y="914"/>
                      </a:cubicBezTo>
                      <a:cubicBezTo>
                        <a:pt x="19507" y="926"/>
                        <a:pt x="19530" y="955"/>
                        <a:pt x="19533" y="986"/>
                      </a:cubicBezTo>
                      <a:cubicBezTo>
                        <a:pt x="19536" y="1016"/>
                        <a:pt x="19536" y="1038"/>
                        <a:pt x="19559" y="1058"/>
                      </a:cubicBezTo>
                      <a:cubicBezTo>
                        <a:pt x="19584" y="1074"/>
                        <a:pt x="19610" y="1083"/>
                        <a:pt x="19623" y="1109"/>
                      </a:cubicBezTo>
                      <a:cubicBezTo>
                        <a:pt x="19636" y="1125"/>
                        <a:pt x="19639" y="1144"/>
                        <a:pt x="19643" y="1164"/>
                      </a:cubicBezTo>
                      <a:cubicBezTo>
                        <a:pt x="19639" y="1167"/>
                        <a:pt x="19636" y="1170"/>
                        <a:pt x="19636" y="1180"/>
                      </a:cubicBezTo>
                      <a:cubicBezTo>
                        <a:pt x="19633" y="1225"/>
                        <a:pt x="19597" y="1254"/>
                        <a:pt x="19556" y="1257"/>
                      </a:cubicBezTo>
                      <a:cubicBezTo>
                        <a:pt x="19549" y="1257"/>
                        <a:pt x="19546" y="1257"/>
                        <a:pt x="19540" y="1257"/>
                      </a:cubicBezTo>
                      <a:cubicBezTo>
                        <a:pt x="19514" y="1251"/>
                        <a:pt x="19478" y="1234"/>
                        <a:pt x="19468" y="1206"/>
                      </a:cubicBezTo>
                      <a:cubicBezTo>
                        <a:pt x="19462" y="1190"/>
                        <a:pt x="19468" y="1186"/>
                        <a:pt x="19481" y="1177"/>
                      </a:cubicBezTo>
                      <a:cubicBezTo>
                        <a:pt x="19488" y="1170"/>
                        <a:pt x="19498" y="1164"/>
                        <a:pt x="19504" y="1157"/>
                      </a:cubicBezTo>
                      <a:cubicBezTo>
                        <a:pt x="19536" y="1109"/>
                        <a:pt x="19501" y="1061"/>
                        <a:pt x="19452" y="1045"/>
                      </a:cubicBezTo>
                      <a:cubicBezTo>
                        <a:pt x="19436" y="1038"/>
                        <a:pt x="19420" y="1035"/>
                        <a:pt x="19408" y="1035"/>
                      </a:cubicBezTo>
                      <a:cubicBezTo>
                        <a:pt x="19372" y="1038"/>
                        <a:pt x="19336" y="1051"/>
                        <a:pt x="19311" y="1070"/>
                      </a:cubicBezTo>
                      <a:cubicBezTo>
                        <a:pt x="19272" y="1099"/>
                        <a:pt x="19240" y="1144"/>
                        <a:pt x="19237" y="1190"/>
                      </a:cubicBezTo>
                      <a:cubicBezTo>
                        <a:pt x="19230" y="1231"/>
                        <a:pt x="19253" y="1296"/>
                        <a:pt x="19298" y="1305"/>
                      </a:cubicBezTo>
                      <a:cubicBezTo>
                        <a:pt x="19301" y="1305"/>
                        <a:pt x="19304" y="1305"/>
                        <a:pt x="19308" y="1305"/>
                      </a:cubicBezTo>
                      <a:cubicBezTo>
                        <a:pt x="19327" y="1305"/>
                        <a:pt x="19343" y="1296"/>
                        <a:pt x="19359" y="1289"/>
                      </a:cubicBezTo>
                      <a:cubicBezTo>
                        <a:pt x="19369" y="1283"/>
                        <a:pt x="19378" y="1283"/>
                        <a:pt x="19388" y="1283"/>
                      </a:cubicBezTo>
                      <a:cubicBezTo>
                        <a:pt x="19404" y="1283"/>
                        <a:pt x="19417" y="1289"/>
                        <a:pt x="19430" y="1302"/>
                      </a:cubicBezTo>
                      <a:cubicBezTo>
                        <a:pt x="19449" y="1318"/>
                        <a:pt x="19472" y="1350"/>
                        <a:pt x="19468" y="1379"/>
                      </a:cubicBezTo>
                      <a:cubicBezTo>
                        <a:pt x="19462" y="1399"/>
                        <a:pt x="19443" y="1415"/>
                        <a:pt x="19424" y="1415"/>
                      </a:cubicBezTo>
                      <a:cubicBezTo>
                        <a:pt x="19411" y="1415"/>
                        <a:pt x="19401" y="1411"/>
                        <a:pt x="19395" y="1399"/>
                      </a:cubicBezTo>
                      <a:cubicBezTo>
                        <a:pt x="19382" y="1379"/>
                        <a:pt x="19375" y="1363"/>
                        <a:pt x="19349" y="1354"/>
                      </a:cubicBezTo>
                      <a:cubicBezTo>
                        <a:pt x="19343" y="1354"/>
                        <a:pt x="19336" y="1354"/>
                        <a:pt x="19333" y="1354"/>
                      </a:cubicBezTo>
                      <a:cubicBezTo>
                        <a:pt x="19314" y="1354"/>
                        <a:pt x="19298" y="1360"/>
                        <a:pt x="19288" y="1370"/>
                      </a:cubicBezTo>
                      <a:cubicBezTo>
                        <a:pt x="19253" y="1405"/>
                        <a:pt x="19256" y="1470"/>
                        <a:pt x="19301" y="1495"/>
                      </a:cubicBezTo>
                      <a:cubicBezTo>
                        <a:pt x="19320" y="1508"/>
                        <a:pt x="19349" y="1511"/>
                        <a:pt x="19378" y="1511"/>
                      </a:cubicBezTo>
                      <a:cubicBezTo>
                        <a:pt x="19408" y="1511"/>
                        <a:pt x="19436" y="1505"/>
                        <a:pt x="19459" y="1499"/>
                      </a:cubicBezTo>
                      <a:cubicBezTo>
                        <a:pt x="19507" y="1483"/>
                        <a:pt x="19552" y="1457"/>
                        <a:pt x="19604" y="1457"/>
                      </a:cubicBezTo>
                      <a:cubicBezTo>
                        <a:pt x="19610" y="1457"/>
                        <a:pt x="19620" y="1457"/>
                        <a:pt x="19626" y="1460"/>
                      </a:cubicBezTo>
                      <a:cubicBezTo>
                        <a:pt x="19681" y="1473"/>
                        <a:pt x="19729" y="1511"/>
                        <a:pt x="19745" y="1566"/>
                      </a:cubicBezTo>
                      <a:cubicBezTo>
                        <a:pt x="19755" y="1595"/>
                        <a:pt x="19752" y="1624"/>
                        <a:pt x="19733" y="1650"/>
                      </a:cubicBezTo>
                      <a:cubicBezTo>
                        <a:pt x="19717" y="1666"/>
                        <a:pt x="19694" y="1679"/>
                        <a:pt x="19668" y="1679"/>
                      </a:cubicBezTo>
                      <a:cubicBezTo>
                        <a:pt x="19662" y="1679"/>
                        <a:pt x="19652" y="1679"/>
                        <a:pt x="19646" y="1676"/>
                      </a:cubicBezTo>
                      <a:cubicBezTo>
                        <a:pt x="19604" y="1656"/>
                        <a:pt x="19649" y="1602"/>
                        <a:pt x="19636" y="1569"/>
                      </a:cubicBezTo>
                      <a:cubicBezTo>
                        <a:pt x="19626" y="1543"/>
                        <a:pt x="19601" y="1531"/>
                        <a:pt x="19575" y="1531"/>
                      </a:cubicBezTo>
                      <a:cubicBezTo>
                        <a:pt x="19552" y="1531"/>
                        <a:pt x="19533" y="1537"/>
                        <a:pt x="19517" y="1547"/>
                      </a:cubicBezTo>
                      <a:cubicBezTo>
                        <a:pt x="19475" y="1569"/>
                        <a:pt x="19440" y="1618"/>
                        <a:pt x="19449" y="1669"/>
                      </a:cubicBezTo>
                      <a:cubicBezTo>
                        <a:pt x="19452" y="1669"/>
                        <a:pt x="19452" y="1672"/>
                        <a:pt x="19456" y="1676"/>
                      </a:cubicBezTo>
                      <a:cubicBezTo>
                        <a:pt x="19459" y="1692"/>
                        <a:pt x="19468" y="1701"/>
                        <a:pt x="19475" y="1714"/>
                      </a:cubicBezTo>
                      <a:cubicBezTo>
                        <a:pt x="19459" y="1704"/>
                        <a:pt x="19443" y="1695"/>
                        <a:pt x="19427" y="1688"/>
                      </a:cubicBezTo>
                      <a:moveTo>
                        <a:pt x="20821" y="1611"/>
                      </a:moveTo>
                      <a:lnTo>
                        <a:pt x="20821" y="1611"/>
                      </a:lnTo>
                      <a:cubicBezTo>
                        <a:pt x="20808" y="1615"/>
                        <a:pt x="20792" y="1618"/>
                        <a:pt x="20776" y="1624"/>
                      </a:cubicBezTo>
                      <a:cubicBezTo>
                        <a:pt x="20763" y="1615"/>
                        <a:pt x="20750" y="1605"/>
                        <a:pt x="20738" y="1595"/>
                      </a:cubicBezTo>
                      <a:cubicBezTo>
                        <a:pt x="20728" y="1589"/>
                        <a:pt x="20718" y="1582"/>
                        <a:pt x="20709" y="1576"/>
                      </a:cubicBezTo>
                      <a:cubicBezTo>
                        <a:pt x="20676" y="1553"/>
                        <a:pt x="20644" y="1531"/>
                        <a:pt x="20606" y="1518"/>
                      </a:cubicBezTo>
                      <a:cubicBezTo>
                        <a:pt x="20564" y="1502"/>
                        <a:pt x="20525" y="1492"/>
                        <a:pt x="20483" y="1486"/>
                      </a:cubicBezTo>
                      <a:cubicBezTo>
                        <a:pt x="20329" y="1463"/>
                        <a:pt x="20174" y="1495"/>
                        <a:pt x="20032" y="1560"/>
                      </a:cubicBezTo>
                      <a:cubicBezTo>
                        <a:pt x="19884" y="1624"/>
                        <a:pt x="19749" y="1717"/>
                        <a:pt x="19597" y="1782"/>
                      </a:cubicBezTo>
                      <a:cubicBezTo>
                        <a:pt x="19597" y="1785"/>
                        <a:pt x="19594" y="1785"/>
                        <a:pt x="19591" y="1785"/>
                      </a:cubicBezTo>
                      <a:cubicBezTo>
                        <a:pt x="19581" y="1779"/>
                        <a:pt x="19572" y="1772"/>
                        <a:pt x="19565" y="1763"/>
                      </a:cubicBezTo>
                      <a:cubicBezTo>
                        <a:pt x="19546" y="1747"/>
                        <a:pt x="19530" y="1734"/>
                        <a:pt x="19520" y="1724"/>
                      </a:cubicBezTo>
                      <a:cubicBezTo>
                        <a:pt x="19517" y="1721"/>
                        <a:pt x="19517" y="1717"/>
                        <a:pt x="19514" y="1714"/>
                      </a:cubicBezTo>
                      <a:cubicBezTo>
                        <a:pt x="19498" y="1698"/>
                        <a:pt x="19478" y="1679"/>
                        <a:pt x="19478" y="1656"/>
                      </a:cubicBezTo>
                      <a:cubicBezTo>
                        <a:pt x="19475" y="1627"/>
                        <a:pt x="19491" y="1602"/>
                        <a:pt x="19510" y="1582"/>
                      </a:cubicBezTo>
                      <a:cubicBezTo>
                        <a:pt x="19527" y="1569"/>
                        <a:pt x="19546" y="1556"/>
                        <a:pt x="19568" y="1556"/>
                      </a:cubicBezTo>
                      <a:cubicBezTo>
                        <a:pt x="19575" y="1556"/>
                        <a:pt x="19581" y="1556"/>
                        <a:pt x="19588" y="1560"/>
                      </a:cubicBezTo>
                      <a:cubicBezTo>
                        <a:pt x="19617" y="1569"/>
                        <a:pt x="19613" y="1592"/>
                        <a:pt x="19607" y="1615"/>
                      </a:cubicBezTo>
                      <a:cubicBezTo>
                        <a:pt x="19601" y="1634"/>
                        <a:pt x="19594" y="1653"/>
                        <a:pt x="19604" y="1669"/>
                      </a:cubicBezTo>
                      <a:cubicBezTo>
                        <a:pt x="19610" y="1692"/>
                        <a:pt x="19636" y="1701"/>
                        <a:pt x="19659" y="1704"/>
                      </a:cubicBezTo>
                      <a:cubicBezTo>
                        <a:pt x="19662" y="1704"/>
                        <a:pt x="19665" y="1704"/>
                        <a:pt x="19668" y="1704"/>
                      </a:cubicBezTo>
                      <a:cubicBezTo>
                        <a:pt x="19694" y="1708"/>
                        <a:pt x="19720" y="1695"/>
                        <a:pt x="19739" y="1679"/>
                      </a:cubicBezTo>
                      <a:cubicBezTo>
                        <a:pt x="19813" y="1640"/>
                        <a:pt x="19881" y="1585"/>
                        <a:pt x="19955" y="1547"/>
                      </a:cubicBezTo>
                      <a:cubicBezTo>
                        <a:pt x="20055" y="1492"/>
                        <a:pt x="20164" y="1447"/>
                        <a:pt x="20277" y="1424"/>
                      </a:cubicBezTo>
                      <a:cubicBezTo>
                        <a:pt x="20393" y="1399"/>
                        <a:pt x="20518" y="1389"/>
                        <a:pt x="20631" y="1428"/>
                      </a:cubicBezTo>
                      <a:cubicBezTo>
                        <a:pt x="20734" y="1463"/>
                        <a:pt x="20821" y="1531"/>
                        <a:pt x="20908" y="1598"/>
                      </a:cubicBezTo>
                      <a:cubicBezTo>
                        <a:pt x="20879" y="1602"/>
                        <a:pt x="20850" y="1605"/>
                        <a:pt x="20821" y="1611"/>
                      </a:cubicBezTo>
                      <a:moveTo>
                        <a:pt x="20947" y="1595"/>
                      </a:moveTo>
                      <a:lnTo>
                        <a:pt x="20947" y="1595"/>
                      </a:lnTo>
                      <a:cubicBezTo>
                        <a:pt x="20940" y="1592"/>
                        <a:pt x="20934" y="1592"/>
                        <a:pt x="20931" y="1592"/>
                      </a:cubicBezTo>
                      <a:cubicBezTo>
                        <a:pt x="20924" y="1589"/>
                        <a:pt x="20921" y="1585"/>
                        <a:pt x="20915" y="1579"/>
                      </a:cubicBezTo>
                      <a:cubicBezTo>
                        <a:pt x="20847" y="1511"/>
                        <a:pt x="20766" y="1454"/>
                        <a:pt x="20676" y="1415"/>
                      </a:cubicBezTo>
                      <a:cubicBezTo>
                        <a:pt x="20670" y="1415"/>
                        <a:pt x="20663" y="1411"/>
                        <a:pt x="20657" y="1408"/>
                      </a:cubicBezTo>
                      <a:cubicBezTo>
                        <a:pt x="20496" y="1347"/>
                        <a:pt x="20316" y="1367"/>
                        <a:pt x="20155" y="1418"/>
                      </a:cubicBezTo>
                      <a:cubicBezTo>
                        <a:pt x="20065" y="1447"/>
                        <a:pt x="19981" y="1486"/>
                        <a:pt x="19900" y="1534"/>
                      </a:cubicBezTo>
                      <a:cubicBezTo>
                        <a:pt x="19855" y="1560"/>
                        <a:pt x="19823" y="1582"/>
                        <a:pt x="19778" y="1611"/>
                      </a:cubicBezTo>
                      <a:cubicBezTo>
                        <a:pt x="19781" y="1582"/>
                        <a:pt x="19778" y="1556"/>
                        <a:pt x="19765" y="1534"/>
                      </a:cubicBezTo>
                      <a:cubicBezTo>
                        <a:pt x="19800" y="1524"/>
                        <a:pt x="19903" y="1499"/>
                        <a:pt x="19916" y="1495"/>
                      </a:cubicBezTo>
                      <a:cubicBezTo>
                        <a:pt x="19971" y="1483"/>
                        <a:pt x="20203" y="1386"/>
                        <a:pt x="20267" y="1363"/>
                      </a:cubicBezTo>
                      <a:cubicBezTo>
                        <a:pt x="20422" y="1315"/>
                        <a:pt x="20589" y="1328"/>
                        <a:pt x="20741" y="1376"/>
                      </a:cubicBezTo>
                      <a:cubicBezTo>
                        <a:pt x="20863" y="1415"/>
                        <a:pt x="20989" y="1486"/>
                        <a:pt x="21053" y="1598"/>
                      </a:cubicBezTo>
                      <a:cubicBezTo>
                        <a:pt x="21018" y="1598"/>
                        <a:pt x="20982" y="1595"/>
                        <a:pt x="20947" y="1595"/>
                      </a:cubicBezTo>
                      <a:moveTo>
                        <a:pt x="21092" y="1602"/>
                      </a:moveTo>
                      <a:lnTo>
                        <a:pt x="21092" y="1602"/>
                      </a:lnTo>
                      <a:cubicBezTo>
                        <a:pt x="21089" y="1602"/>
                        <a:pt x="21085" y="1602"/>
                        <a:pt x="21082" y="1598"/>
                      </a:cubicBezTo>
                      <a:cubicBezTo>
                        <a:pt x="21079" y="1598"/>
                        <a:pt x="21079" y="1595"/>
                        <a:pt x="21076" y="1592"/>
                      </a:cubicBezTo>
                      <a:cubicBezTo>
                        <a:pt x="21021" y="1499"/>
                        <a:pt x="20934" y="1418"/>
                        <a:pt x="20831" y="1376"/>
                      </a:cubicBezTo>
                      <a:cubicBezTo>
                        <a:pt x="20760" y="1347"/>
                        <a:pt x="20683" y="1325"/>
                        <a:pt x="20606" y="1309"/>
                      </a:cubicBezTo>
                      <a:cubicBezTo>
                        <a:pt x="20609" y="1309"/>
                        <a:pt x="20609" y="1309"/>
                        <a:pt x="20612" y="1309"/>
                      </a:cubicBezTo>
                      <a:cubicBezTo>
                        <a:pt x="20696" y="1312"/>
                        <a:pt x="20782" y="1315"/>
                        <a:pt x="20860" y="1347"/>
                      </a:cubicBezTo>
                      <a:cubicBezTo>
                        <a:pt x="20931" y="1379"/>
                        <a:pt x="20995" y="1424"/>
                        <a:pt x="21053" y="1479"/>
                      </a:cubicBezTo>
                      <a:cubicBezTo>
                        <a:pt x="21079" y="1505"/>
                        <a:pt x="21108" y="1534"/>
                        <a:pt x="21127" y="1563"/>
                      </a:cubicBezTo>
                      <a:cubicBezTo>
                        <a:pt x="21127" y="1566"/>
                        <a:pt x="21130" y="1566"/>
                        <a:pt x="21130" y="1569"/>
                      </a:cubicBezTo>
                      <a:cubicBezTo>
                        <a:pt x="21140" y="1582"/>
                        <a:pt x="21147" y="1598"/>
                        <a:pt x="21153" y="1615"/>
                      </a:cubicBezTo>
                      <a:cubicBezTo>
                        <a:pt x="21134" y="1611"/>
                        <a:pt x="21111" y="1608"/>
                        <a:pt x="21092" y="1602"/>
                      </a:cubicBezTo>
                      <a:moveTo>
                        <a:pt x="21349" y="1688"/>
                      </a:moveTo>
                      <a:lnTo>
                        <a:pt x="21349" y="1688"/>
                      </a:lnTo>
                      <a:cubicBezTo>
                        <a:pt x="21291" y="1656"/>
                        <a:pt x="21237" y="1637"/>
                        <a:pt x="21172" y="1621"/>
                      </a:cubicBezTo>
                      <a:cubicBezTo>
                        <a:pt x="21175" y="1618"/>
                        <a:pt x="21166" y="1598"/>
                        <a:pt x="21153" y="1576"/>
                      </a:cubicBezTo>
                      <a:cubicBezTo>
                        <a:pt x="21217" y="1592"/>
                        <a:pt x="21269" y="1598"/>
                        <a:pt x="21333" y="1572"/>
                      </a:cubicBezTo>
                      <a:cubicBezTo>
                        <a:pt x="21401" y="1543"/>
                        <a:pt x="21481" y="1483"/>
                        <a:pt x="21559" y="1515"/>
                      </a:cubicBezTo>
                      <a:cubicBezTo>
                        <a:pt x="21562" y="1515"/>
                        <a:pt x="21562" y="1508"/>
                        <a:pt x="21562" y="1508"/>
                      </a:cubicBezTo>
                      <a:cubicBezTo>
                        <a:pt x="21511" y="1479"/>
                        <a:pt x="21456" y="1495"/>
                        <a:pt x="21407" y="1518"/>
                      </a:cubicBezTo>
                      <a:cubicBezTo>
                        <a:pt x="21369" y="1534"/>
                        <a:pt x="21330" y="1553"/>
                        <a:pt x="21291" y="1563"/>
                      </a:cubicBezTo>
                      <a:cubicBezTo>
                        <a:pt x="21240" y="1576"/>
                        <a:pt x="21191" y="1563"/>
                        <a:pt x="21140" y="1550"/>
                      </a:cubicBezTo>
                      <a:lnTo>
                        <a:pt x="21140" y="1550"/>
                      </a:lnTo>
                      <a:cubicBezTo>
                        <a:pt x="21130" y="1531"/>
                        <a:pt x="21121" y="1515"/>
                        <a:pt x="21118" y="1515"/>
                      </a:cubicBezTo>
                      <a:cubicBezTo>
                        <a:pt x="21089" y="1466"/>
                        <a:pt x="21043" y="1424"/>
                        <a:pt x="21002" y="1392"/>
                      </a:cubicBezTo>
                      <a:cubicBezTo>
                        <a:pt x="20986" y="1379"/>
                        <a:pt x="20969" y="1370"/>
                        <a:pt x="20956" y="1360"/>
                      </a:cubicBezTo>
                      <a:cubicBezTo>
                        <a:pt x="20998" y="1341"/>
                        <a:pt x="21031" y="1305"/>
                        <a:pt x="21056" y="1263"/>
                      </a:cubicBezTo>
                      <a:cubicBezTo>
                        <a:pt x="21076" y="1238"/>
                        <a:pt x="21089" y="1206"/>
                        <a:pt x="21102" y="1177"/>
                      </a:cubicBezTo>
                      <a:cubicBezTo>
                        <a:pt x="21114" y="1151"/>
                        <a:pt x="21127" y="1122"/>
                        <a:pt x="21150" y="1106"/>
                      </a:cubicBezTo>
                      <a:cubicBezTo>
                        <a:pt x="21163" y="1099"/>
                        <a:pt x="21179" y="1096"/>
                        <a:pt x="21191" y="1086"/>
                      </a:cubicBezTo>
                      <a:cubicBezTo>
                        <a:pt x="21195" y="1086"/>
                        <a:pt x="21195" y="1083"/>
                        <a:pt x="21191" y="1080"/>
                      </a:cubicBezTo>
                      <a:cubicBezTo>
                        <a:pt x="21127" y="1077"/>
                        <a:pt x="21102" y="1131"/>
                        <a:pt x="21076" y="1180"/>
                      </a:cubicBezTo>
                      <a:cubicBezTo>
                        <a:pt x="21043" y="1251"/>
                        <a:pt x="21002" y="1315"/>
                        <a:pt x="20927" y="1344"/>
                      </a:cubicBezTo>
                      <a:cubicBezTo>
                        <a:pt x="20918" y="1338"/>
                        <a:pt x="20908" y="1331"/>
                        <a:pt x="20895" y="1328"/>
                      </a:cubicBezTo>
                      <a:cubicBezTo>
                        <a:pt x="20892" y="1325"/>
                        <a:pt x="20860" y="1315"/>
                        <a:pt x="20857" y="1312"/>
                      </a:cubicBezTo>
                      <a:cubicBezTo>
                        <a:pt x="20850" y="1292"/>
                        <a:pt x="20841" y="1273"/>
                        <a:pt x="20831" y="1257"/>
                      </a:cubicBezTo>
                      <a:cubicBezTo>
                        <a:pt x="20892" y="1267"/>
                        <a:pt x="20969" y="1212"/>
                        <a:pt x="21008" y="1170"/>
                      </a:cubicBezTo>
                      <a:cubicBezTo>
                        <a:pt x="21037" y="1138"/>
                        <a:pt x="21063" y="1099"/>
                        <a:pt x="21082" y="1064"/>
                      </a:cubicBezTo>
                      <a:cubicBezTo>
                        <a:pt x="21095" y="1041"/>
                        <a:pt x="21102" y="1019"/>
                        <a:pt x="21114" y="999"/>
                      </a:cubicBezTo>
                      <a:cubicBezTo>
                        <a:pt x="21137" y="962"/>
                        <a:pt x="21195" y="930"/>
                        <a:pt x="21230" y="977"/>
                      </a:cubicBezTo>
                      <a:cubicBezTo>
                        <a:pt x="21234" y="983"/>
                        <a:pt x="21240" y="986"/>
                        <a:pt x="21246" y="980"/>
                      </a:cubicBezTo>
                      <a:cubicBezTo>
                        <a:pt x="21285" y="943"/>
                        <a:pt x="21369" y="949"/>
                        <a:pt x="21398" y="996"/>
                      </a:cubicBezTo>
                      <a:cubicBezTo>
                        <a:pt x="21401" y="1003"/>
                        <a:pt x="21407" y="996"/>
                        <a:pt x="21404" y="990"/>
                      </a:cubicBezTo>
                      <a:cubicBezTo>
                        <a:pt x="21378" y="930"/>
                        <a:pt x="21291" y="923"/>
                        <a:pt x="21240" y="959"/>
                      </a:cubicBezTo>
                      <a:cubicBezTo>
                        <a:pt x="21188" y="901"/>
                        <a:pt x="21114" y="949"/>
                        <a:pt x="21085" y="1009"/>
                      </a:cubicBezTo>
                      <a:cubicBezTo>
                        <a:pt x="21059" y="1061"/>
                        <a:pt x="21027" y="1115"/>
                        <a:pt x="20986" y="1161"/>
                      </a:cubicBezTo>
                      <a:cubicBezTo>
                        <a:pt x="20953" y="1196"/>
                        <a:pt x="20876" y="1251"/>
                        <a:pt x="20824" y="1234"/>
                      </a:cubicBezTo>
                      <a:cubicBezTo>
                        <a:pt x="20821" y="1231"/>
                        <a:pt x="20818" y="1234"/>
                        <a:pt x="20818" y="1234"/>
                      </a:cubicBezTo>
                      <a:cubicBezTo>
                        <a:pt x="20779" y="1180"/>
                        <a:pt x="20731" y="1128"/>
                        <a:pt x="20676" y="1090"/>
                      </a:cubicBezTo>
                      <a:cubicBezTo>
                        <a:pt x="20689" y="1090"/>
                        <a:pt x="20699" y="1086"/>
                        <a:pt x="20709" y="1080"/>
                      </a:cubicBezTo>
                      <a:cubicBezTo>
                        <a:pt x="20738" y="1067"/>
                        <a:pt x="20754" y="1041"/>
                        <a:pt x="20766" y="1016"/>
                      </a:cubicBezTo>
                      <a:cubicBezTo>
                        <a:pt x="20776" y="990"/>
                        <a:pt x="20786" y="964"/>
                        <a:pt x="20802" y="943"/>
                      </a:cubicBezTo>
                      <a:cubicBezTo>
                        <a:pt x="20805" y="939"/>
                        <a:pt x="20808" y="936"/>
                        <a:pt x="20811" y="933"/>
                      </a:cubicBezTo>
                      <a:cubicBezTo>
                        <a:pt x="20818" y="936"/>
                        <a:pt x="20821" y="939"/>
                        <a:pt x="20828" y="939"/>
                      </a:cubicBezTo>
                      <a:cubicBezTo>
                        <a:pt x="20831" y="930"/>
                        <a:pt x="20841" y="917"/>
                        <a:pt x="20850" y="910"/>
                      </a:cubicBezTo>
                      <a:cubicBezTo>
                        <a:pt x="20850" y="910"/>
                        <a:pt x="20847" y="910"/>
                        <a:pt x="20847" y="907"/>
                      </a:cubicBezTo>
                      <a:lnTo>
                        <a:pt x="20850" y="907"/>
                      </a:lnTo>
                      <a:cubicBezTo>
                        <a:pt x="20876" y="891"/>
                        <a:pt x="20918" y="875"/>
                        <a:pt x="20947" y="891"/>
                      </a:cubicBezTo>
                      <a:cubicBezTo>
                        <a:pt x="20979" y="910"/>
                        <a:pt x="20982" y="977"/>
                        <a:pt x="20950" y="999"/>
                      </a:cubicBezTo>
                      <a:cubicBezTo>
                        <a:pt x="20934" y="1009"/>
                        <a:pt x="20908" y="1006"/>
                        <a:pt x="20886" y="999"/>
                      </a:cubicBezTo>
                      <a:cubicBezTo>
                        <a:pt x="20876" y="996"/>
                        <a:pt x="20870" y="990"/>
                        <a:pt x="20860" y="983"/>
                      </a:cubicBezTo>
                      <a:cubicBezTo>
                        <a:pt x="20854" y="977"/>
                        <a:pt x="20850" y="977"/>
                        <a:pt x="20844" y="977"/>
                      </a:cubicBezTo>
                      <a:cubicBezTo>
                        <a:pt x="20824" y="980"/>
                        <a:pt x="20811" y="1009"/>
                        <a:pt x="20808" y="1022"/>
                      </a:cubicBezTo>
                      <a:cubicBezTo>
                        <a:pt x="20805" y="1045"/>
                        <a:pt x="20811" y="1074"/>
                        <a:pt x="20824" y="1090"/>
                      </a:cubicBezTo>
                      <a:cubicBezTo>
                        <a:pt x="20857" y="1128"/>
                        <a:pt x="20918" y="1109"/>
                        <a:pt x="20953" y="1090"/>
                      </a:cubicBezTo>
                      <a:cubicBezTo>
                        <a:pt x="21005" y="1061"/>
                        <a:pt x="21031" y="1012"/>
                        <a:pt x="21053" y="962"/>
                      </a:cubicBezTo>
                      <a:cubicBezTo>
                        <a:pt x="21069" y="923"/>
                        <a:pt x="21092" y="888"/>
                        <a:pt x="21121" y="859"/>
                      </a:cubicBezTo>
                      <a:cubicBezTo>
                        <a:pt x="21124" y="859"/>
                        <a:pt x="21127" y="859"/>
                        <a:pt x="21130" y="859"/>
                      </a:cubicBezTo>
                      <a:cubicBezTo>
                        <a:pt x="21130" y="852"/>
                        <a:pt x="21134" y="849"/>
                        <a:pt x="21134" y="846"/>
                      </a:cubicBezTo>
                      <a:cubicBezTo>
                        <a:pt x="21147" y="836"/>
                        <a:pt x="21156" y="827"/>
                        <a:pt x="21166" y="820"/>
                      </a:cubicBezTo>
                      <a:cubicBezTo>
                        <a:pt x="21195" y="807"/>
                        <a:pt x="21224" y="801"/>
                        <a:pt x="21253" y="814"/>
                      </a:cubicBezTo>
                      <a:cubicBezTo>
                        <a:pt x="21288" y="833"/>
                        <a:pt x="21285" y="869"/>
                        <a:pt x="21298" y="901"/>
                      </a:cubicBezTo>
                      <a:cubicBezTo>
                        <a:pt x="21298" y="910"/>
                        <a:pt x="21307" y="914"/>
                        <a:pt x="21314" y="910"/>
                      </a:cubicBezTo>
                      <a:cubicBezTo>
                        <a:pt x="21340" y="904"/>
                        <a:pt x="21372" y="901"/>
                        <a:pt x="21398" y="914"/>
                      </a:cubicBezTo>
                      <a:cubicBezTo>
                        <a:pt x="21430" y="926"/>
                        <a:pt x="21452" y="955"/>
                        <a:pt x="21456" y="986"/>
                      </a:cubicBezTo>
                      <a:cubicBezTo>
                        <a:pt x="21459" y="1016"/>
                        <a:pt x="21459" y="1038"/>
                        <a:pt x="21485" y="1058"/>
                      </a:cubicBezTo>
                      <a:cubicBezTo>
                        <a:pt x="21507" y="1074"/>
                        <a:pt x="21533" y="1083"/>
                        <a:pt x="21546" y="1109"/>
                      </a:cubicBezTo>
                      <a:cubicBezTo>
                        <a:pt x="21555" y="1125"/>
                        <a:pt x="21562" y="1144"/>
                        <a:pt x="21565" y="1161"/>
                      </a:cubicBezTo>
                      <a:cubicBezTo>
                        <a:pt x="21555" y="1164"/>
                        <a:pt x="21562" y="1167"/>
                        <a:pt x="21559" y="1180"/>
                      </a:cubicBezTo>
                      <a:cubicBezTo>
                        <a:pt x="21555" y="1225"/>
                        <a:pt x="21520" y="1254"/>
                        <a:pt x="21478" y="1257"/>
                      </a:cubicBezTo>
                      <a:cubicBezTo>
                        <a:pt x="21475" y="1257"/>
                        <a:pt x="21468" y="1257"/>
                        <a:pt x="21462" y="1257"/>
                      </a:cubicBezTo>
                      <a:cubicBezTo>
                        <a:pt x="21436" y="1251"/>
                        <a:pt x="21401" y="1234"/>
                        <a:pt x="21391" y="1206"/>
                      </a:cubicBezTo>
                      <a:cubicBezTo>
                        <a:pt x="21385" y="1190"/>
                        <a:pt x="21391" y="1186"/>
                        <a:pt x="21404" y="1177"/>
                      </a:cubicBezTo>
                      <a:cubicBezTo>
                        <a:pt x="21411" y="1170"/>
                        <a:pt x="21420" y="1164"/>
                        <a:pt x="21427" y="1157"/>
                      </a:cubicBezTo>
                      <a:cubicBezTo>
                        <a:pt x="21459" y="1109"/>
                        <a:pt x="21423" y="1061"/>
                        <a:pt x="21375" y="1045"/>
                      </a:cubicBezTo>
                      <a:cubicBezTo>
                        <a:pt x="21359" y="1038"/>
                        <a:pt x="21343" y="1035"/>
                        <a:pt x="21330" y="1035"/>
                      </a:cubicBezTo>
                      <a:cubicBezTo>
                        <a:pt x="21295" y="1038"/>
                        <a:pt x="21259" y="1051"/>
                        <a:pt x="21234" y="1070"/>
                      </a:cubicBezTo>
                      <a:cubicBezTo>
                        <a:pt x="21195" y="1099"/>
                        <a:pt x="21163" y="1144"/>
                        <a:pt x="21159" y="1190"/>
                      </a:cubicBezTo>
                      <a:cubicBezTo>
                        <a:pt x="21153" y="1231"/>
                        <a:pt x="21175" y="1296"/>
                        <a:pt x="21221" y="1305"/>
                      </a:cubicBezTo>
                      <a:cubicBezTo>
                        <a:pt x="21224" y="1305"/>
                        <a:pt x="21227" y="1305"/>
                        <a:pt x="21230" y="1305"/>
                      </a:cubicBezTo>
                      <a:cubicBezTo>
                        <a:pt x="21250" y="1305"/>
                        <a:pt x="21266" y="1296"/>
                        <a:pt x="21282" y="1289"/>
                      </a:cubicBezTo>
                      <a:cubicBezTo>
                        <a:pt x="21295" y="1283"/>
                        <a:pt x="21301" y="1283"/>
                        <a:pt x="21311" y="1283"/>
                      </a:cubicBezTo>
                      <a:cubicBezTo>
                        <a:pt x="21327" y="1283"/>
                        <a:pt x="21340" y="1289"/>
                        <a:pt x="21353" y="1302"/>
                      </a:cubicBezTo>
                      <a:cubicBezTo>
                        <a:pt x="21375" y="1318"/>
                        <a:pt x="21395" y="1350"/>
                        <a:pt x="21391" y="1379"/>
                      </a:cubicBezTo>
                      <a:cubicBezTo>
                        <a:pt x="21385" y="1399"/>
                        <a:pt x="21366" y="1415"/>
                        <a:pt x="21346" y="1415"/>
                      </a:cubicBezTo>
                      <a:cubicBezTo>
                        <a:pt x="21333" y="1415"/>
                        <a:pt x="21323" y="1411"/>
                        <a:pt x="21317" y="1399"/>
                      </a:cubicBezTo>
                      <a:cubicBezTo>
                        <a:pt x="21304" y="1379"/>
                        <a:pt x="21298" y="1363"/>
                        <a:pt x="21272" y="1354"/>
                      </a:cubicBezTo>
                      <a:cubicBezTo>
                        <a:pt x="21266" y="1354"/>
                        <a:pt x="21259" y="1354"/>
                        <a:pt x="21256" y="1354"/>
                      </a:cubicBezTo>
                      <a:cubicBezTo>
                        <a:pt x="21237" y="1354"/>
                        <a:pt x="21221" y="1360"/>
                        <a:pt x="21211" y="1370"/>
                      </a:cubicBezTo>
                      <a:cubicBezTo>
                        <a:pt x="21175" y="1405"/>
                        <a:pt x="21182" y="1470"/>
                        <a:pt x="21224" y="1495"/>
                      </a:cubicBezTo>
                      <a:cubicBezTo>
                        <a:pt x="21243" y="1508"/>
                        <a:pt x="21272" y="1511"/>
                        <a:pt x="21301" y="1511"/>
                      </a:cubicBezTo>
                      <a:cubicBezTo>
                        <a:pt x="21330" y="1511"/>
                        <a:pt x="21359" y="1505"/>
                        <a:pt x="21382" y="1499"/>
                      </a:cubicBezTo>
                      <a:cubicBezTo>
                        <a:pt x="21430" y="1483"/>
                        <a:pt x="21475" y="1457"/>
                        <a:pt x="21527" y="1457"/>
                      </a:cubicBezTo>
                      <a:cubicBezTo>
                        <a:pt x="21533" y="1457"/>
                        <a:pt x="21543" y="1457"/>
                        <a:pt x="21549" y="1460"/>
                      </a:cubicBezTo>
                      <a:cubicBezTo>
                        <a:pt x="21604" y="1473"/>
                        <a:pt x="21652" y="1511"/>
                        <a:pt x="21668" y="1566"/>
                      </a:cubicBezTo>
                      <a:cubicBezTo>
                        <a:pt x="21678" y="1595"/>
                        <a:pt x="21675" y="1624"/>
                        <a:pt x="21655" y="1650"/>
                      </a:cubicBezTo>
                      <a:cubicBezTo>
                        <a:pt x="21639" y="1666"/>
                        <a:pt x="21617" y="1679"/>
                        <a:pt x="21591" y="1679"/>
                      </a:cubicBezTo>
                      <a:cubicBezTo>
                        <a:pt x="21584" y="1679"/>
                        <a:pt x="21578" y="1679"/>
                        <a:pt x="21568" y="1676"/>
                      </a:cubicBezTo>
                      <a:cubicBezTo>
                        <a:pt x="21527" y="1656"/>
                        <a:pt x="21572" y="1602"/>
                        <a:pt x="21559" y="1569"/>
                      </a:cubicBezTo>
                      <a:cubicBezTo>
                        <a:pt x="21549" y="1543"/>
                        <a:pt x="21523" y="1531"/>
                        <a:pt x="21498" y="1531"/>
                      </a:cubicBezTo>
                      <a:cubicBezTo>
                        <a:pt x="21475" y="1531"/>
                        <a:pt x="21456" y="1537"/>
                        <a:pt x="21439" y="1547"/>
                      </a:cubicBezTo>
                      <a:cubicBezTo>
                        <a:pt x="21398" y="1569"/>
                        <a:pt x="21362" y="1618"/>
                        <a:pt x="21372" y="1669"/>
                      </a:cubicBezTo>
                      <a:cubicBezTo>
                        <a:pt x="21375" y="1669"/>
                        <a:pt x="21375" y="1672"/>
                        <a:pt x="21378" y="1676"/>
                      </a:cubicBezTo>
                      <a:cubicBezTo>
                        <a:pt x="21382" y="1692"/>
                        <a:pt x="21391" y="1701"/>
                        <a:pt x="21398" y="1714"/>
                      </a:cubicBezTo>
                      <a:cubicBezTo>
                        <a:pt x="21382" y="1704"/>
                        <a:pt x="21366" y="1695"/>
                        <a:pt x="21349" y="1688"/>
                      </a:cubicBezTo>
                      <a:moveTo>
                        <a:pt x="22744" y="1611"/>
                      </a:moveTo>
                      <a:lnTo>
                        <a:pt x="22744" y="1611"/>
                      </a:lnTo>
                      <a:cubicBezTo>
                        <a:pt x="22731" y="1615"/>
                        <a:pt x="22715" y="1618"/>
                        <a:pt x="22699" y="1624"/>
                      </a:cubicBezTo>
                      <a:cubicBezTo>
                        <a:pt x="22686" y="1615"/>
                        <a:pt x="22673" y="1605"/>
                        <a:pt x="22660" y="1595"/>
                      </a:cubicBezTo>
                      <a:cubicBezTo>
                        <a:pt x="22650" y="1589"/>
                        <a:pt x="22641" y="1582"/>
                        <a:pt x="22631" y="1576"/>
                      </a:cubicBezTo>
                      <a:cubicBezTo>
                        <a:pt x="22599" y="1553"/>
                        <a:pt x="22567" y="1531"/>
                        <a:pt x="22528" y="1518"/>
                      </a:cubicBezTo>
                      <a:cubicBezTo>
                        <a:pt x="22486" y="1502"/>
                        <a:pt x="22448" y="1492"/>
                        <a:pt x="22406" y="1486"/>
                      </a:cubicBezTo>
                      <a:cubicBezTo>
                        <a:pt x="22251" y="1463"/>
                        <a:pt x="22096" y="1495"/>
                        <a:pt x="21955" y="1560"/>
                      </a:cubicBezTo>
                      <a:cubicBezTo>
                        <a:pt x="21807" y="1624"/>
                        <a:pt x="21671" y="1717"/>
                        <a:pt x="21523" y="1782"/>
                      </a:cubicBezTo>
                      <a:cubicBezTo>
                        <a:pt x="21520" y="1785"/>
                        <a:pt x="21517" y="1785"/>
                        <a:pt x="21514" y="1785"/>
                      </a:cubicBezTo>
                      <a:cubicBezTo>
                        <a:pt x="21504" y="1779"/>
                        <a:pt x="21494" y="1772"/>
                        <a:pt x="21488" y="1763"/>
                      </a:cubicBezTo>
                      <a:cubicBezTo>
                        <a:pt x="21468" y="1747"/>
                        <a:pt x="21452" y="1734"/>
                        <a:pt x="21443" y="1724"/>
                      </a:cubicBezTo>
                      <a:cubicBezTo>
                        <a:pt x="21439" y="1721"/>
                        <a:pt x="21439" y="1717"/>
                        <a:pt x="21436" y="1714"/>
                      </a:cubicBezTo>
                      <a:cubicBezTo>
                        <a:pt x="21420" y="1698"/>
                        <a:pt x="21401" y="1679"/>
                        <a:pt x="21401" y="1656"/>
                      </a:cubicBezTo>
                      <a:cubicBezTo>
                        <a:pt x="21398" y="1627"/>
                        <a:pt x="21414" y="1602"/>
                        <a:pt x="21433" y="1582"/>
                      </a:cubicBezTo>
                      <a:cubicBezTo>
                        <a:pt x="21449" y="1569"/>
                        <a:pt x="21468" y="1556"/>
                        <a:pt x="21491" y="1556"/>
                      </a:cubicBezTo>
                      <a:cubicBezTo>
                        <a:pt x="21498" y="1556"/>
                        <a:pt x="21504" y="1556"/>
                        <a:pt x="21511" y="1560"/>
                      </a:cubicBezTo>
                      <a:cubicBezTo>
                        <a:pt x="21539" y="1569"/>
                        <a:pt x="21536" y="1592"/>
                        <a:pt x="21530" y="1615"/>
                      </a:cubicBezTo>
                      <a:cubicBezTo>
                        <a:pt x="21523" y="1634"/>
                        <a:pt x="21517" y="1653"/>
                        <a:pt x="21527" y="1669"/>
                      </a:cubicBezTo>
                      <a:cubicBezTo>
                        <a:pt x="21533" y="1692"/>
                        <a:pt x="21559" y="1701"/>
                        <a:pt x="21581" y="1704"/>
                      </a:cubicBezTo>
                      <a:cubicBezTo>
                        <a:pt x="21584" y="1704"/>
                        <a:pt x="21588" y="1704"/>
                        <a:pt x="21591" y="1704"/>
                      </a:cubicBezTo>
                      <a:cubicBezTo>
                        <a:pt x="21617" y="1708"/>
                        <a:pt x="21643" y="1695"/>
                        <a:pt x="21662" y="1679"/>
                      </a:cubicBezTo>
                      <a:cubicBezTo>
                        <a:pt x="21736" y="1640"/>
                        <a:pt x="21804" y="1585"/>
                        <a:pt x="21878" y="1547"/>
                      </a:cubicBezTo>
                      <a:cubicBezTo>
                        <a:pt x="21977" y="1492"/>
                        <a:pt x="22087" y="1447"/>
                        <a:pt x="22200" y="1424"/>
                      </a:cubicBezTo>
                      <a:cubicBezTo>
                        <a:pt x="22316" y="1399"/>
                        <a:pt x="22441" y="1389"/>
                        <a:pt x="22554" y="1428"/>
                      </a:cubicBezTo>
                      <a:cubicBezTo>
                        <a:pt x="22657" y="1463"/>
                        <a:pt x="22744" y="1531"/>
                        <a:pt x="22831" y="1598"/>
                      </a:cubicBezTo>
                      <a:cubicBezTo>
                        <a:pt x="22802" y="1602"/>
                        <a:pt x="22773" y="1605"/>
                        <a:pt x="22744" y="1611"/>
                      </a:cubicBezTo>
                      <a:moveTo>
                        <a:pt x="22869" y="1595"/>
                      </a:moveTo>
                      <a:lnTo>
                        <a:pt x="22869" y="1595"/>
                      </a:lnTo>
                      <a:cubicBezTo>
                        <a:pt x="22863" y="1592"/>
                        <a:pt x="22857" y="1592"/>
                        <a:pt x="22853" y="1592"/>
                      </a:cubicBezTo>
                      <a:cubicBezTo>
                        <a:pt x="22847" y="1589"/>
                        <a:pt x="22844" y="1585"/>
                        <a:pt x="22837" y="1579"/>
                      </a:cubicBezTo>
                      <a:cubicBezTo>
                        <a:pt x="22770" y="1511"/>
                        <a:pt x="22689" y="1454"/>
                        <a:pt x="22599" y="1415"/>
                      </a:cubicBezTo>
                      <a:cubicBezTo>
                        <a:pt x="22593" y="1415"/>
                        <a:pt x="22586" y="1411"/>
                        <a:pt x="22580" y="1408"/>
                      </a:cubicBezTo>
                      <a:cubicBezTo>
                        <a:pt x="22419" y="1347"/>
                        <a:pt x="22238" y="1367"/>
                        <a:pt x="22077" y="1418"/>
                      </a:cubicBezTo>
                      <a:cubicBezTo>
                        <a:pt x="21987" y="1447"/>
                        <a:pt x="21903" y="1486"/>
                        <a:pt x="21823" y="1534"/>
                      </a:cubicBezTo>
                      <a:cubicBezTo>
                        <a:pt x="21778" y="1560"/>
                        <a:pt x="21746" y="1582"/>
                        <a:pt x="21700" y="1611"/>
                      </a:cubicBezTo>
                      <a:cubicBezTo>
                        <a:pt x="21704" y="1582"/>
                        <a:pt x="21700" y="1556"/>
                        <a:pt x="21688" y="1534"/>
                      </a:cubicBezTo>
                      <a:cubicBezTo>
                        <a:pt x="21723" y="1524"/>
                        <a:pt x="21829" y="1499"/>
                        <a:pt x="21839" y="1495"/>
                      </a:cubicBezTo>
                      <a:cubicBezTo>
                        <a:pt x="21894" y="1483"/>
                        <a:pt x="22125" y="1386"/>
                        <a:pt x="22190" y="1363"/>
                      </a:cubicBezTo>
                      <a:cubicBezTo>
                        <a:pt x="22345" y="1315"/>
                        <a:pt x="22512" y="1328"/>
                        <a:pt x="22663" y="1376"/>
                      </a:cubicBezTo>
                      <a:cubicBezTo>
                        <a:pt x="22786" y="1415"/>
                        <a:pt x="22911" y="1486"/>
                        <a:pt x="22976" y="1598"/>
                      </a:cubicBezTo>
                      <a:cubicBezTo>
                        <a:pt x="22940" y="1598"/>
                        <a:pt x="22905" y="1595"/>
                        <a:pt x="22869" y="1595"/>
                      </a:cubicBezTo>
                      <a:moveTo>
                        <a:pt x="23014" y="1602"/>
                      </a:moveTo>
                      <a:lnTo>
                        <a:pt x="23014" y="1602"/>
                      </a:lnTo>
                      <a:cubicBezTo>
                        <a:pt x="23011" y="1602"/>
                        <a:pt x="23008" y="1602"/>
                        <a:pt x="23005" y="1598"/>
                      </a:cubicBezTo>
                      <a:cubicBezTo>
                        <a:pt x="23002" y="1598"/>
                        <a:pt x="23002" y="1595"/>
                        <a:pt x="22998" y="1592"/>
                      </a:cubicBezTo>
                      <a:cubicBezTo>
                        <a:pt x="22944" y="1499"/>
                        <a:pt x="22857" y="1418"/>
                        <a:pt x="22753" y="1376"/>
                      </a:cubicBezTo>
                      <a:cubicBezTo>
                        <a:pt x="22683" y="1347"/>
                        <a:pt x="22605" y="1325"/>
                        <a:pt x="22528" y="1309"/>
                      </a:cubicBezTo>
                      <a:cubicBezTo>
                        <a:pt x="22531" y="1309"/>
                        <a:pt x="22531" y="1309"/>
                        <a:pt x="22535" y="1309"/>
                      </a:cubicBezTo>
                      <a:cubicBezTo>
                        <a:pt x="22618" y="1312"/>
                        <a:pt x="22705" y="1315"/>
                        <a:pt x="22782" y="1347"/>
                      </a:cubicBezTo>
                      <a:cubicBezTo>
                        <a:pt x="22853" y="1379"/>
                        <a:pt x="22918" y="1424"/>
                        <a:pt x="22976" y="1479"/>
                      </a:cubicBezTo>
                      <a:cubicBezTo>
                        <a:pt x="23002" y="1505"/>
                        <a:pt x="23030" y="1534"/>
                        <a:pt x="23050" y="1563"/>
                      </a:cubicBezTo>
                      <a:cubicBezTo>
                        <a:pt x="23050" y="1566"/>
                        <a:pt x="23053" y="1566"/>
                        <a:pt x="23053" y="1569"/>
                      </a:cubicBezTo>
                      <a:cubicBezTo>
                        <a:pt x="23063" y="1582"/>
                        <a:pt x="23069" y="1598"/>
                        <a:pt x="23076" y="1615"/>
                      </a:cubicBezTo>
                      <a:cubicBezTo>
                        <a:pt x="23056" y="1611"/>
                        <a:pt x="23034" y="1608"/>
                        <a:pt x="23014" y="1602"/>
                      </a:cubicBezTo>
                      <a:moveTo>
                        <a:pt x="23272" y="1688"/>
                      </a:moveTo>
                      <a:lnTo>
                        <a:pt x="23272" y="1688"/>
                      </a:lnTo>
                      <a:cubicBezTo>
                        <a:pt x="23214" y="1656"/>
                        <a:pt x="23159" y="1637"/>
                        <a:pt x="23095" y="1621"/>
                      </a:cubicBezTo>
                      <a:cubicBezTo>
                        <a:pt x="23098" y="1618"/>
                        <a:pt x="23089" y="1598"/>
                        <a:pt x="23076" y="1576"/>
                      </a:cubicBezTo>
                      <a:cubicBezTo>
                        <a:pt x="23140" y="1592"/>
                        <a:pt x="23192" y="1598"/>
                        <a:pt x="23256" y="1572"/>
                      </a:cubicBezTo>
                      <a:cubicBezTo>
                        <a:pt x="23324" y="1543"/>
                        <a:pt x="23404" y="1483"/>
                        <a:pt x="23482" y="1515"/>
                      </a:cubicBezTo>
                      <a:cubicBezTo>
                        <a:pt x="23485" y="1515"/>
                        <a:pt x="23485" y="1508"/>
                        <a:pt x="23485" y="1508"/>
                      </a:cubicBezTo>
                      <a:cubicBezTo>
                        <a:pt x="23433" y="1479"/>
                        <a:pt x="23378" y="1495"/>
                        <a:pt x="23330" y="1518"/>
                      </a:cubicBezTo>
                      <a:cubicBezTo>
                        <a:pt x="23291" y="1534"/>
                        <a:pt x="23253" y="1553"/>
                        <a:pt x="23214" y="1563"/>
                      </a:cubicBezTo>
                      <a:cubicBezTo>
                        <a:pt x="23162" y="1576"/>
                        <a:pt x="23114" y="1563"/>
                        <a:pt x="23063" y="1550"/>
                      </a:cubicBezTo>
                      <a:lnTo>
                        <a:pt x="23063" y="1550"/>
                      </a:lnTo>
                      <a:cubicBezTo>
                        <a:pt x="23053" y="1531"/>
                        <a:pt x="23043" y="1515"/>
                        <a:pt x="23040" y="1515"/>
                      </a:cubicBezTo>
                      <a:cubicBezTo>
                        <a:pt x="23011" y="1466"/>
                        <a:pt x="22966" y="1424"/>
                        <a:pt x="22924" y="1392"/>
                      </a:cubicBezTo>
                      <a:cubicBezTo>
                        <a:pt x="22908" y="1379"/>
                        <a:pt x="22892" y="1370"/>
                        <a:pt x="22879" y="1360"/>
                      </a:cubicBezTo>
                      <a:cubicBezTo>
                        <a:pt x="22921" y="1341"/>
                        <a:pt x="22953" y="1305"/>
                        <a:pt x="22979" y="1263"/>
                      </a:cubicBezTo>
                      <a:cubicBezTo>
                        <a:pt x="22998" y="1238"/>
                        <a:pt x="23011" y="1206"/>
                        <a:pt x="23024" y="1177"/>
                      </a:cubicBezTo>
                      <a:cubicBezTo>
                        <a:pt x="23037" y="1151"/>
                        <a:pt x="23050" y="1122"/>
                        <a:pt x="23072" y="1106"/>
                      </a:cubicBezTo>
                      <a:cubicBezTo>
                        <a:pt x="23085" y="1099"/>
                        <a:pt x="23101" y="1096"/>
                        <a:pt x="23114" y="1086"/>
                      </a:cubicBezTo>
                      <a:cubicBezTo>
                        <a:pt x="23118" y="1086"/>
                        <a:pt x="23118" y="1083"/>
                        <a:pt x="23114" y="1080"/>
                      </a:cubicBezTo>
                      <a:cubicBezTo>
                        <a:pt x="23050" y="1077"/>
                        <a:pt x="23024" y="1131"/>
                        <a:pt x="22998" y="1180"/>
                      </a:cubicBezTo>
                      <a:cubicBezTo>
                        <a:pt x="22966" y="1251"/>
                        <a:pt x="22924" y="1315"/>
                        <a:pt x="22853" y="1344"/>
                      </a:cubicBezTo>
                      <a:cubicBezTo>
                        <a:pt x="22841" y="1338"/>
                        <a:pt x="22831" y="1331"/>
                        <a:pt x="22818" y="1328"/>
                      </a:cubicBezTo>
                      <a:cubicBezTo>
                        <a:pt x="22815" y="1325"/>
                        <a:pt x="22782" y="1315"/>
                        <a:pt x="22779" y="1312"/>
                      </a:cubicBezTo>
                      <a:cubicBezTo>
                        <a:pt x="22773" y="1292"/>
                        <a:pt x="22763" y="1273"/>
                        <a:pt x="22753" y="1257"/>
                      </a:cubicBezTo>
                      <a:cubicBezTo>
                        <a:pt x="22815" y="1267"/>
                        <a:pt x="22892" y="1212"/>
                        <a:pt x="22931" y="1170"/>
                      </a:cubicBezTo>
                      <a:cubicBezTo>
                        <a:pt x="22960" y="1138"/>
                        <a:pt x="22985" y="1099"/>
                        <a:pt x="23005" y="1064"/>
                      </a:cubicBezTo>
                      <a:cubicBezTo>
                        <a:pt x="23018" y="1041"/>
                        <a:pt x="23024" y="1019"/>
                        <a:pt x="23037" y="999"/>
                      </a:cubicBezTo>
                      <a:cubicBezTo>
                        <a:pt x="23059" y="962"/>
                        <a:pt x="23118" y="930"/>
                        <a:pt x="23153" y="977"/>
                      </a:cubicBezTo>
                      <a:cubicBezTo>
                        <a:pt x="23156" y="983"/>
                        <a:pt x="23162" y="986"/>
                        <a:pt x="23169" y="980"/>
                      </a:cubicBezTo>
                      <a:cubicBezTo>
                        <a:pt x="23208" y="943"/>
                        <a:pt x="23291" y="949"/>
                        <a:pt x="23320" y="996"/>
                      </a:cubicBezTo>
                      <a:cubicBezTo>
                        <a:pt x="23324" y="1003"/>
                        <a:pt x="23330" y="996"/>
                        <a:pt x="23330" y="990"/>
                      </a:cubicBezTo>
                      <a:cubicBezTo>
                        <a:pt x="23301" y="930"/>
                        <a:pt x="23214" y="923"/>
                        <a:pt x="23162" y="959"/>
                      </a:cubicBezTo>
                      <a:cubicBezTo>
                        <a:pt x="23111" y="901"/>
                        <a:pt x="23037" y="949"/>
                        <a:pt x="23008" y="1009"/>
                      </a:cubicBezTo>
                      <a:cubicBezTo>
                        <a:pt x="22982" y="1061"/>
                        <a:pt x="22950" y="1115"/>
                        <a:pt x="22908" y="1161"/>
                      </a:cubicBezTo>
                      <a:cubicBezTo>
                        <a:pt x="22876" y="1196"/>
                        <a:pt x="22799" y="1251"/>
                        <a:pt x="22747" y="1234"/>
                      </a:cubicBezTo>
                      <a:cubicBezTo>
                        <a:pt x="22744" y="1231"/>
                        <a:pt x="22741" y="1234"/>
                        <a:pt x="22741" y="1234"/>
                      </a:cubicBezTo>
                      <a:cubicBezTo>
                        <a:pt x="22702" y="1180"/>
                        <a:pt x="22654" y="1128"/>
                        <a:pt x="22599" y="1090"/>
                      </a:cubicBezTo>
                      <a:cubicBezTo>
                        <a:pt x="22612" y="1090"/>
                        <a:pt x="22621" y="1086"/>
                        <a:pt x="22631" y="1080"/>
                      </a:cubicBezTo>
                      <a:cubicBezTo>
                        <a:pt x="22660" y="1067"/>
                        <a:pt x="22676" y="1041"/>
                        <a:pt x="22689" y="1016"/>
                      </a:cubicBezTo>
                      <a:cubicBezTo>
                        <a:pt x="22699" y="990"/>
                        <a:pt x="22709" y="964"/>
                        <a:pt x="22725" y="943"/>
                      </a:cubicBezTo>
                      <a:cubicBezTo>
                        <a:pt x="22728" y="939"/>
                        <a:pt x="22731" y="936"/>
                        <a:pt x="22734" y="933"/>
                      </a:cubicBezTo>
                      <a:cubicBezTo>
                        <a:pt x="22741" y="936"/>
                        <a:pt x="22744" y="939"/>
                        <a:pt x="22750" y="939"/>
                      </a:cubicBezTo>
                      <a:cubicBezTo>
                        <a:pt x="22753" y="930"/>
                        <a:pt x="22763" y="917"/>
                        <a:pt x="22773" y="910"/>
                      </a:cubicBezTo>
                      <a:cubicBezTo>
                        <a:pt x="22773" y="910"/>
                        <a:pt x="22770" y="910"/>
                        <a:pt x="22770" y="907"/>
                      </a:cubicBezTo>
                      <a:lnTo>
                        <a:pt x="22773" y="907"/>
                      </a:lnTo>
                      <a:cubicBezTo>
                        <a:pt x="22799" y="891"/>
                        <a:pt x="22841" y="875"/>
                        <a:pt x="22869" y="891"/>
                      </a:cubicBezTo>
                      <a:cubicBezTo>
                        <a:pt x="22902" y="910"/>
                        <a:pt x="22905" y="977"/>
                        <a:pt x="22873" y="999"/>
                      </a:cubicBezTo>
                      <a:cubicBezTo>
                        <a:pt x="22857" y="1009"/>
                        <a:pt x="22831" y="1006"/>
                        <a:pt x="22812" y="999"/>
                      </a:cubicBezTo>
                      <a:cubicBezTo>
                        <a:pt x="22799" y="996"/>
                        <a:pt x="22792" y="990"/>
                        <a:pt x="22782" y="983"/>
                      </a:cubicBezTo>
                      <a:cubicBezTo>
                        <a:pt x="22776" y="977"/>
                        <a:pt x="22773" y="977"/>
                        <a:pt x="22766" y="977"/>
                      </a:cubicBezTo>
                      <a:cubicBezTo>
                        <a:pt x="22747" y="980"/>
                        <a:pt x="22734" y="1009"/>
                        <a:pt x="22731" y="1022"/>
                      </a:cubicBezTo>
                      <a:cubicBezTo>
                        <a:pt x="22728" y="1045"/>
                        <a:pt x="22734" y="1074"/>
                        <a:pt x="22747" y="1090"/>
                      </a:cubicBezTo>
                      <a:cubicBezTo>
                        <a:pt x="22779" y="1128"/>
                        <a:pt x="22841" y="1109"/>
                        <a:pt x="22879" y="1090"/>
                      </a:cubicBezTo>
                      <a:cubicBezTo>
                        <a:pt x="22927" y="1061"/>
                        <a:pt x="22953" y="1012"/>
                        <a:pt x="22976" y="962"/>
                      </a:cubicBezTo>
                      <a:cubicBezTo>
                        <a:pt x="22992" y="923"/>
                        <a:pt x="23014" y="888"/>
                        <a:pt x="23043" y="859"/>
                      </a:cubicBezTo>
                      <a:cubicBezTo>
                        <a:pt x="23047" y="859"/>
                        <a:pt x="23050" y="859"/>
                        <a:pt x="23053" y="859"/>
                      </a:cubicBezTo>
                      <a:cubicBezTo>
                        <a:pt x="23053" y="852"/>
                        <a:pt x="23056" y="849"/>
                        <a:pt x="23056" y="846"/>
                      </a:cubicBezTo>
                      <a:cubicBezTo>
                        <a:pt x="23069" y="836"/>
                        <a:pt x="23079" y="827"/>
                        <a:pt x="23089" y="820"/>
                      </a:cubicBezTo>
                      <a:cubicBezTo>
                        <a:pt x="23118" y="807"/>
                        <a:pt x="23146" y="801"/>
                        <a:pt x="23175" y="814"/>
                      </a:cubicBezTo>
                      <a:cubicBezTo>
                        <a:pt x="23211" y="833"/>
                        <a:pt x="23208" y="869"/>
                        <a:pt x="23221" y="901"/>
                      </a:cubicBezTo>
                      <a:cubicBezTo>
                        <a:pt x="23221" y="910"/>
                        <a:pt x="23230" y="914"/>
                        <a:pt x="23237" y="910"/>
                      </a:cubicBezTo>
                      <a:cubicBezTo>
                        <a:pt x="23262" y="904"/>
                        <a:pt x="23294" y="901"/>
                        <a:pt x="23320" y="914"/>
                      </a:cubicBezTo>
                      <a:cubicBezTo>
                        <a:pt x="23353" y="926"/>
                        <a:pt x="23375" y="955"/>
                        <a:pt x="23378" y="986"/>
                      </a:cubicBezTo>
                      <a:cubicBezTo>
                        <a:pt x="23382" y="1016"/>
                        <a:pt x="23382" y="1038"/>
                        <a:pt x="23407" y="1058"/>
                      </a:cubicBezTo>
                      <a:cubicBezTo>
                        <a:pt x="23430" y="1074"/>
                        <a:pt x="23456" y="1083"/>
                        <a:pt x="23469" y="1109"/>
                      </a:cubicBezTo>
                      <a:cubicBezTo>
                        <a:pt x="23482" y="1125"/>
                        <a:pt x="23485" y="1144"/>
                        <a:pt x="23488" y="1161"/>
                      </a:cubicBezTo>
                      <a:cubicBezTo>
                        <a:pt x="23482" y="1164"/>
                        <a:pt x="23485" y="1170"/>
                        <a:pt x="23485" y="1180"/>
                      </a:cubicBezTo>
                      <a:cubicBezTo>
                        <a:pt x="23478" y="1225"/>
                        <a:pt x="23446" y="1254"/>
                        <a:pt x="23401" y="1257"/>
                      </a:cubicBezTo>
                      <a:cubicBezTo>
                        <a:pt x="23398" y="1257"/>
                        <a:pt x="23391" y="1257"/>
                        <a:pt x="23385" y="1257"/>
                      </a:cubicBezTo>
                      <a:cubicBezTo>
                        <a:pt x="23359" y="1251"/>
                        <a:pt x="23324" y="1234"/>
                        <a:pt x="23314" y="1206"/>
                      </a:cubicBezTo>
                      <a:cubicBezTo>
                        <a:pt x="23307" y="1190"/>
                        <a:pt x="23314" y="1186"/>
                        <a:pt x="23327" y="1177"/>
                      </a:cubicBezTo>
                      <a:cubicBezTo>
                        <a:pt x="23333" y="1170"/>
                        <a:pt x="23343" y="1164"/>
                        <a:pt x="23349" y="1157"/>
                      </a:cubicBezTo>
                      <a:cubicBezTo>
                        <a:pt x="23382" y="1109"/>
                        <a:pt x="23346" y="1061"/>
                        <a:pt x="23298" y="1045"/>
                      </a:cubicBezTo>
                      <a:cubicBezTo>
                        <a:pt x="23282" y="1038"/>
                        <a:pt x="23266" y="1035"/>
                        <a:pt x="23253" y="1035"/>
                      </a:cubicBezTo>
                      <a:cubicBezTo>
                        <a:pt x="23217" y="1038"/>
                        <a:pt x="23182" y="1051"/>
                        <a:pt x="23156" y="1070"/>
                      </a:cubicBezTo>
                      <a:cubicBezTo>
                        <a:pt x="23118" y="1099"/>
                        <a:pt x="23085" y="1144"/>
                        <a:pt x="23082" y="1190"/>
                      </a:cubicBezTo>
                      <a:cubicBezTo>
                        <a:pt x="23076" y="1231"/>
                        <a:pt x="23098" y="1296"/>
                        <a:pt x="23143" y="1305"/>
                      </a:cubicBezTo>
                      <a:cubicBezTo>
                        <a:pt x="23146" y="1305"/>
                        <a:pt x="23150" y="1305"/>
                        <a:pt x="23153" y="1305"/>
                      </a:cubicBezTo>
                      <a:cubicBezTo>
                        <a:pt x="23172" y="1305"/>
                        <a:pt x="23188" y="1296"/>
                        <a:pt x="23204" y="1289"/>
                      </a:cubicBezTo>
                      <a:cubicBezTo>
                        <a:pt x="23217" y="1283"/>
                        <a:pt x="23224" y="1283"/>
                        <a:pt x="23234" y="1283"/>
                      </a:cubicBezTo>
                      <a:cubicBezTo>
                        <a:pt x="23250" y="1283"/>
                        <a:pt x="23262" y="1289"/>
                        <a:pt x="23275" y="1302"/>
                      </a:cubicBezTo>
                      <a:cubicBezTo>
                        <a:pt x="23298" y="1318"/>
                        <a:pt x="23317" y="1350"/>
                        <a:pt x="23314" y="1379"/>
                      </a:cubicBezTo>
                      <a:cubicBezTo>
                        <a:pt x="23311" y="1399"/>
                        <a:pt x="23288" y="1415"/>
                        <a:pt x="23269" y="1415"/>
                      </a:cubicBezTo>
                      <a:cubicBezTo>
                        <a:pt x="23256" y="1415"/>
                        <a:pt x="23246" y="1411"/>
                        <a:pt x="23240" y="1399"/>
                      </a:cubicBezTo>
                      <a:cubicBezTo>
                        <a:pt x="23227" y="1379"/>
                        <a:pt x="23221" y="1363"/>
                        <a:pt x="23195" y="1354"/>
                      </a:cubicBezTo>
                      <a:cubicBezTo>
                        <a:pt x="23188" y="1354"/>
                        <a:pt x="23182" y="1354"/>
                        <a:pt x="23179" y="1354"/>
                      </a:cubicBezTo>
                      <a:cubicBezTo>
                        <a:pt x="23159" y="1354"/>
                        <a:pt x="23143" y="1360"/>
                        <a:pt x="23134" y="1370"/>
                      </a:cubicBezTo>
                      <a:cubicBezTo>
                        <a:pt x="23098" y="1405"/>
                        <a:pt x="23105" y="1470"/>
                        <a:pt x="23146" y="1495"/>
                      </a:cubicBezTo>
                      <a:cubicBezTo>
                        <a:pt x="23166" y="1508"/>
                        <a:pt x="23195" y="1511"/>
                        <a:pt x="23224" y="1511"/>
                      </a:cubicBezTo>
                      <a:cubicBezTo>
                        <a:pt x="23253" y="1511"/>
                        <a:pt x="23282" y="1505"/>
                        <a:pt x="23304" y="1499"/>
                      </a:cubicBezTo>
                      <a:cubicBezTo>
                        <a:pt x="23353" y="1483"/>
                        <a:pt x="23398" y="1457"/>
                        <a:pt x="23449" y="1457"/>
                      </a:cubicBezTo>
                      <a:cubicBezTo>
                        <a:pt x="23456" y="1457"/>
                        <a:pt x="23465" y="1457"/>
                        <a:pt x="23472" y="1460"/>
                      </a:cubicBezTo>
                      <a:cubicBezTo>
                        <a:pt x="23526" y="1473"/>
                        <a:pt x="23575" y="1511"/>
                        <a:pt x="23591" y="1566"/>
                      </a:cubicBezTo>
                      <a:cubicBezTo>
                        <a:pt x="23601" y="1595"/>
                        <a:pt x="23597" y="1624"/>
                        <a:pt x="23578" y="1650"/>
                      </a:cubicBezTo>
                      <a:cubicBezTo>
                        <a:pt x="23562" y="1666"/>
                        <a:pt x="23539" y="1679"/>
                        <a:pt x="23514" y="1679"/>
                      </a:cubicBezTo>
                      <a:cubicBezTo>
                        <a:pt x="23507" y="1679"/>
                        <a:pt x="23501" y="1679"/>
                        <a:pt x="23491" y="1676"/>
                      </a:cubicBezTo>
                      <a:cubicBezTo>
                        <a:pt x="23449" y="1656"/>
                        <a:pt x="23494" y="1602"/>
                        <a:pt x="23482" y="1569"/>
                      </a:cubicBezTo>
                      <a:cubicBezTo>
                        <a:pt x="23472" y="1543"/>
                        <a:pt x="23446" y="1531"/>
                        <a:pt x="23420" y="1531"/>
                      </a:cubicBezTo>
                      <a:cubicBezTo>
                        <a:pt x="23398" y="1531"/>
                        <a:pt x="23378" y="1537"/>
                        <a:pt x="23362" y="1547"/>
                      </a:cubicBezTo>
                      <a:cubicBezTo>
                        <a:pt x="23320" y="1569"/>
                        <a:pt x="23285" y="1618"/>
                        <a:pt x="23294" y="1669"/>
                      </a:cubicBezTo>
                      <a:cubicBezTo>
                        <a:pt x="23298" y="1669"/>
                        <a:pt x="23298" y="1672"/>
                        <a:pt x="23301" y="1676"/>
                      </a:cubicBezTo>
                      <a:cubicBezTo>
                        <a:pt x="23304" y="1692"/>
                        <a:pt x="23314" y="1701"/>
                        <a:pt x="23320" y="1714"/>
                      </a:cubicBezTo>
                      <a:cubicBezTo>
                        <a:pt x="23304" y="1704"/>
                        <a:pt x="23288" y="1695"/>
                        <a:pt x="23272" y="1688"/>
                      </a:cubicBezTo>
                      <a:moveTo>
                        <a:pt x="24667" y="1611"/>
                      </a:moveTo>
                      <a:lnTo>
                        <a:pt x="24667" y="1611"/>
                      </a:lnTo>
                      <a:cubicBezTo>
                        <a:pt x="24654" y="1615"/>
                        <a:pt x="24638" y="1618"/>
                        <a:pt x="24621" y="1624"/>
                      </a:cubicBezTo>
                      <a:cubicBezTo>
                        <a:pt x="24608" y="1615"/>
                        <a:pt x="24596" y="1605"/>
                        <a:pt x="24583" y="1595"/>
                      </a:cubicBezTo>
                      <a:cubicBezTo>
                        <a:pt x="24573" y="1589"/>
                        <a:pt x="24564" y="1582"/>
                        <a:pt x="24554" y="1576"/>
                      </a:cubicBezTo>
                      <a:cubicBezTo>
                        <a:pt x="24522" y="1553"/>
                        <a:pt x="24489" y="1531"/>
                        <a:pt x="24451" y="1518"/>
                      </a:cubicBezTo>
                      <a:cubicBezTo>
                        <a:pt x="24412" y="1502"/>
                        <a:pt x="24370" y="1492"/>
                        <a:pt x="24328" y="1486"/>
                      </a:cubicBezTo>
                      <a:cubicBezTo>
                        <a:pt x="24174" y="1463"/>
                        <a:pt x="24019" y="1495"/>
                        <a:pt x="23878" y="1560"/>
                      </a:cubicBezTo>
                      <a:cubicBezTo>
                        <a:pt x="23729" y="1624"/>
                        <a:pt x="23594" y="1717"/>
                        <a:pt x="23446" y="1782"/>
                      </a:cubicBezTo>
                      <a:cubicBezTo>
                        <a:pt x="23443" y="1785"/>
                        <a:pt x="23439" y="1785"/>
                        <a:pt x="23436" y="1785"/>
                      </a:cubicBezTo>
                      <a:cubicBezTo>
                        <a:pt x="23427" y="1779"/>
                        <a:pt x="23417" y="1772"/>
                        <a:pt x="23410" y="1763"/>
                      </a:cubicBezTo>
                      <a:cubicBezTo>
                        <a:pt x="23391" y="1747"/>
                        <a:pt x="23375" y="1734"/>
                        <a:pt x="23366" y="1724"/>
                      </a:cubicBezTo>
                      <a:cubicBezTo>
                        <a:pt x="23366" y="1721"/>
                        <a:pt x="23362" y="1717"/>
                        <a:pt x="23359" y="1714"/>
                      </a:cubicBezTo>
                      <a:cubicBezTo>
                        <a:pt x="23343" y="1698"/>
                        <a:pt x="23324" y="1679"/>
                        <a:pt x="23324" y="1656"/>
                      </a:cubicBezTo>
                      <a:cubicBezTo>
                        <a:pt x="23320" y="1627"/>
                        <a:pt x="23337" y="1602"/>
                        <a:pt x="23356" y="1582"/>
                      </a:cubicBezTo>
                      <a:cubicBezTo>
                        <a:pt x="23372" y="1569"/>
                        <a:pt x="23391" y="1556"/>
                        <a:pt x="23414" y="1556"/>
                      </a:cubicBezTo>
                      <a:cubicBezTo>
                        <a:pt x="23420" y="1556"/>
                        <a:pt x="23427" y="1556"/>
                        <a:pt x="23433" y="1560"/>
                      </a:cubicBezTo>
                      <a:cubicBezTo>
                        <a:pt x="23462" y="1569"/>
                        <a:pt x="23459" y="1592"/>
                        <a:pt x="23452" y="1615"/>
                      </a:cubicBezTo>
                      <a:cubicBezTo>
                        <a:pt x="23446" y="1634"/>
                        <a:pt x="23439" y="1653"/>
                        <a:pt x="23449" y="1669"/>
                      </a:cubicBezTo>
                      <a:cubicBezTo>
                        <a:pt x="23456" y="1692"/>
                        <a:pt x="23482" y="1701"/>
                        <a:pt x="23504" y="1704"/>
                      </a:cubicBezTo>
                      <a:cubicBezTo>
                        <a:pt x="23507" y="1704"/>
                        <a:pt x="23510" y="1704"/>
                        <a:pt x="23514" y="1704"/>
                      </a:cubicBezTo>
                      <a:cubicBezTo>
                        <a:pt x="23539" y="1708"/>
                        <a:pt x="23565" y="1695"/>
                        <a:pt x="23584" y="1679"/>
                      </a:cubicBezTo>
                      <a:cubicBezTo>
                        <a:pt x="23659" y="1640"/>
                        <a:pt x="23726" y="1585"/>
                        <a:pt x="23800" y="1547"/>
                      </a:cubicBezTo>
                      <a:cubicBezTo>
                        <a:pt x="23900" y="1492"/>
                        <a:pt x="24010" y="1447"/>
                        <a:pt x="24122" y="1424"/>
                      </a:cubicBezTo>
                      <a:cubicBezTo>
                        <a:pt x="24238" y="1399"/>
                        <a:pt x="24364" y="1389"/>
                        <a:pt x="24476" y="1428"/>
                      </a:cubicBezTo>
                      <a:cubicBezTo>
                        <a:pt x="24580" y="1463"/>
                        <a:pt x="24667" y="1531"/>
                        <a:pt x="24753" y="1598"/>
                      </a:cubicBezTo>
                      <a:cubicBezTo>
                        <a:pt x="24724" y="1602"/>
                        <a:pt x="24696" y="1605"/>
                        <a:pt x="24667" y="1611"/>
                      </a:cubicBezTo>
                      <a:moveTo>
                        <a:pt x="24792" y="1595"/>
                      </a:moveTo>
                      <a:lnTo>
                        <a:pt x="24792" y="1595"/>
                      </a:lnTo>
                      <a:cubicBezTo>
                        <a:pt x="24786" y="1592"/>
                        <a:pt x="24779" y="1592"/>
                        <a:pt x="24776" y="1592"/>
                      </a:cubicBezTo>
                      <a:cubicBezTo>
                        <a:pt x="24770" y="1589"/>
                        <a:pt x="24766" y="1585"/>
                        <a:pt x="24763" y="1579"/>
                      </a:cubicBezTo>
                      <a:cubicBezTo>
                        <a:pt x="24692" y="1511"/>
                        <a:pt x="24612" y="1454"/>
                        <a:pt x="24522" y="1415"/>
                      </a:cubicBezTo>
                      <a:cubicBezTo>
                        <a:pt x="24515" y="1415"/>
                        <a:pt x="24509" y="1411"/>
                        <a:pt x="24502" y="1408"/>
                      </a:cubicBezTo>
                      <a:cubicBezTo>
                        <a:pt x="24341" y="1347"/>
                        <a:pt x="24161" y="1367"/>
                        <a:pt x="24000" y="1418"/>
                      </a:cubicBezTo>
                      <a:cubicBezTo>
                        <a:pt x="23910" y="1447"/>
                        <a:pt x="23826" y="1486"/>
                        <a:pt x="23746" y="1534"/>
                      </a:cubicBezTo>
                      <a:cubicBezTo>
                        <a:pt x="23700" y="1560"/>
                        <a:pt x="23668" y="1582"/>
                        <a:pt x="23623" y="1611"/>
                      </a:cubicBezTo>
                      <a:cubicBezTo>
                        <a:pt x="23626" y="1582"/>
                        <a:pt x="23623" y="1556"/>
                        <a:pt x="23610" y="1534"/>
                      </a:cubicBezTo>
                      <a:cubicBezTo>
                        <a:pt x="23646" y="1524"/>
                        <a:pt x="23752" y="1499"/>
                        <a:pt x="23762" y="1495"/>
                      </a:cubicBezTo>
                      <a:cubicBezTo>
                        <a:pt x="23816" y="1483"/>
                        <a:pt x="24048" y="1386"/>
                        <a:pt x="24113" y="1363"/>
                      </a:cubicBezTo>
                      <a:cubicBezTo>
                        <a:pt x="24267" y="1315"/>
                        <a:pt x="24435" y="1328"/>
                        <a:pt x="24586" y="1376"/>
                      </a:cubicBezTo>
                      <a:cubicBezTo>
                        <a:pt x="24708" y="1415"/>
                        <a:pt x="24834" y="1486"/>
                        <a:pt x="24898" y="1598"/>
                      </a:cubicBezTo>
                      <a:cubicBezTo>
                        <a:pt x="24863" y="1598"/>
                        <a:pt x="24828" y="1595"/>
                        <a:pt x="24792" y="1595"/>
                      </a:cubicBezTo>
                      <a:moveTo>
                        <a:pt x="24937" y="1602"/>
                      </a:moveTo>
                      <a:lnTo>
                        <a:pt x="24937" y="1602"/>
                      </a:lnTo>
                      <a:cubicBezTo>
                        <a:pt x="24934" y="1602"/>
                        <a:pt x="24931" y="1602"/>
                        <a:pt x="24928" y="1598"/>
                      </a:cubicBezTo>
                      <a:cubicBezTo>
                        <a:pt x="24924" y="1598"/>
                        <a:pt x="24924" y="1595"/>
                        <a:pt x="24921" y="1592"/>
                      </a:cubicBezTo>
                      <a:cubicBezTo>
                        <a:pt x="24866" y="1499"/>
                        <a:pt x="24779" y="1418"/>
                        <a:pt x="24680" y="1376"/>
                      </a:cubicBezTo>
                      <a:cubicBezTo>
                        <a:pt x="24605" y="1347"/>
                        <a:pt x="24528" y="1325"/>
                        <a:pt x="24451" y="1309"/>
                      </a:cubicBezTo>
                      <a:cubicBezTo>
                        <a:pt x="24454" y="1309"/>
                        <a:pt x="24454" y="1309"/>
                        <a:pt x="24457" y="1309"/>
                      </a:cubicBezTo>
                      <a:cubicBezTo>
                        <a:pt x="24541" y="1312"/>
                        <a:pt x="24628" y="1315"/>
                        <a:pt x="24705" y="1347"/>
                      </a:cubicBezTo>
                      <a:cubicBezTo>
                        <a:pt x="24776" y="1379"/>
                        <a:pt x="24840" y="1424"/>
                        <a:pt x="24898" y="1479"/>
                      </a:cubicBezTo>
                      <a:cubicBezTo>
                        <a:pt x="24924" y="1505"/>
                        <a:pt x="24953" y="1534"/>
                        <a:pt x="24973" y="1563"/>
                      </a:cubicBezTo>
                      <a:cubicBezTo>
                        <a:pt x="24973" y="1566"/>
                        <a:pt x="24976" y="1566"/>
                        <a:pt x="24976" y="1569"/>
                      </a:cubicBezTo>
                      <a:cubicBezTo>
                        <a:pt x="24985" y="1582"/>
                        <a:pt x="24992" y="1598"/>
                        <a:pt x="24998" y="1615"/>
                      </a:cubicBezTo>
                      <a:cubicBezTo>
                        <a:pt x="24979" y="1611"/>
                        <a:pt x="24956" y="1608"/>
                        <a:pt x="24937" y="1602"/>
                      </a:cubicBezTo>
                      <a:moveTo>
                        <a:pt x="25195" y="1688"/>
                      </a:moveTo>
                      <a:lnTo>
                        <a:pt x="25195" y="1688"/>
                      </a:lnTo>
                      <a:cubicBezTo>
                        <a:pt x="25137" y="1656"/>
                        <a:pt x="25082" y="1637"/>
                        <a:pt x="25017" y="1621"/>
                      </a:cubicBezTo>
                      <a:cubicBezTo>
                        <a:pt x="25021" y="1618"/>
                        <a:pt x="25011" y="1598"/>
                        <a:pt x="24998" y="1576"/>
                      </a:cubicBezTo>
                      <a:cubicBezTo>
                        <a:pt x="25063" y="1592"/>
                        <a:pt x="25114" y="1598"/>
                        <a:pt x="25179" y="1572"/>
                      </a:cubicBezTo>
                      <a:cubicBezTo>
                        <a:pt x="25246" y="1543"/>
                        <a:pt x="25327" y="1483"/>
                        <a:pt x="25404" y="1515"/>
                      </a:cubicBezTo>
                      <a:cubicBezTo>
                        <a:pt x="25407" y="1515"/>
                        <a:pt x="25410" y="1508"/>
                        <a:pt x="25407" y="1508"/>
                      </a:cubicBezTo>
                      <a:cubicBezTo>
                        <a:pt x="25356" y="1479"/>
                        <a:pt x="25304" y="1495"/>
                        <a:pt x="25253" y="1518"/>
                      </a:cubicBezTo>
                      <a:cubicBezTo>
                        <a:pt x="25214" y="1534"/>
                        <a:pt x="25175" y="1553"/>
                        <a:pt x="25137" y="1563"/>
                      </a:cubicBezTo>
                      <a:cubicBezTo>
                        <a:pt x="25085" y="1576"/>
                        <a:pt x="25037" y="1563"/>
                        <a:pt x="24985" y="1550"/>
                      </a:cubicBezTo>
                      <a:lnTo>
                        <a:pt x="24985" y="1550"/>
                      </a:lnTo>
                      <a:cubicBezTo>
                        <a:pt x="24976" y="1531"/>
                        <a:pt x="24966" y="1515"/>
                        <a:pt x="24963" y="1515"/>
                      </a:cubicBezTo>
                      <a:cubicBezTo>
                        <a:pt x="24934" y="1466"/>
                        <a:pt x="24889" y="1424"/>
                        <a:pt x="24847" y="1392"/>
                      </a:cubicBezTo>
                      <a:cubicBezTo>
                        <a:pt x="24831" y="1379"/>
                        <a:pt x="24818" y="1370"/>
                        <a:pt x="24802" y="1360"/>
                      </a:cubicBezTo>
                      <a:cubicBezTo>
                        <a:pt x="24844" y="1341"/>
                        <a:pt x="24876" y="1305"/>
                        <a:pt x="24902" y="1263"/>
                      </a:cubicBezTo>
                      <a:cubicBezTo>
                        <a:pt x="24921" y="1238"/>
                        <a:pt x="24934" y="1206"/>
                        <a:pt x="24947" y="1177"/>
                      </a:cubicBezTo>
                      <a:cubicBezTo>
                        <a:pt x="24960" y="1151"/>
                        <a:pt x="24973" y="1122"/>
                        <a:pt x="24995" y="1106"/>
                      </a:cubicBezTo>
                      <a:cubicBezTo>
                        <a:pt x="25008" y="1099"/>
                        <a:pt x="25024" y="1096"/>
                        <a:pt x="25037" y="1086"/>
                      </a:cubicBezTo>
                      <a:cubicBezTo>
                        <a:pt x="25040" y="1086"/>
                        <a:pt x="25040" y="1083"/>
                        <a:pt x="25037" y="1080"/>
                      </a:cubicBezTo>
                      <a:cubicBezTo>
                        <a:pt x="24973" y="1077"/>
                        <a:pt x="24947" y="1131"/>
                        <a:pt x="24921" y="1180"/>
                      </a:cubicBezTo>
                      <a:cubicBezTo>
                        <a:pt x="24889" y="1251"/>
                        <a:pt x="24847" y="1315"/>
                        <a:pt x="24776" y="1344"/>
                      </a:cubicBezTo>
                      <a:cubicBezTo>
                        <a:pt x="24763" y="1338"/>
                        <a:pt x="24753" y="1331"/>
                        <a:pt x="24741" y="1328"/>
                      </a:cubicBezTo>
                      <a:cubicBezTo>
                        <a:pt x="24737" y="1325"/>
                        <a:pt x="24705" y="1315"/>
                        <a:pt x="24702" y="1312"/>
                      </a:cubicBezTo>
                      <a:cubicBezTo>
                        <a:pt x="24696" y="1292"/>
                        <a:pt x="24686" y="1273"/>
                        <a:pt x="24676" y="1257"/>
                      </a:cubicBezTo>
                      <a:cubicBezTo>
                        <a:pt x="24737" y="1267"/>
                        <a:pt x="24815" y="1212"/>
                        <a:pt x="24853" y="1170"/>
                      </a:cubicBezTo>
                      <a:cubicBezTo>
                        <a:pt x="24882" y="1138"/>
                        <a:pt x="24908" y="1099"/>
                        <a:pt x="24928" y="1064"/>
                      </a:cubicBezTo>
                      <a:cubicBezTo>
                        <a:pt x="24940" y="1041"/>
                        <a:pt x="24947" y="1019"/>
                        <a:pt x="24960" y="999"/>
                      </a:cubicBezTo>
                      <a:cubicBezTo>
                        <a:pt x="24982" y="962"/>
                        <a:pt x="25040" y="930"/>
                        <a:pt x="25076" y="977"/>
                      </a:cubicBezTo>
                      <a:cubicBezTo>
                        <a:pt x="25079" y="983"/>
                        <a:pt x="25089" y="986"/>
                        <a:pt x="25092" y="980"/>
                      </a:cubicBezTo>
                      <a:cubicBezTo>
                        <a:pt x="25130" y="943"/>
                        <a:pt x="25214" y="949"/>
                        <a:pt x="25243" y="996"/>
                      </a:cubicBezTo>
                      <a:cubicBezTo>
                        <a:pt x="25246" y="1003"/>
                        <a:pt x="25253" y="996"/>
                        <a:pt x="25253" y="990"/>
                      </a:cubicBezTo>
                      <a:cubicBezTo>
                        <a:pt x="25227" y="930"/>
                        <a:pt x="25137" y="923"/>
                        <a:pt x="25085" y="959"/>
                      </a:cubicBezTo>
                      <a:cubicBezTo>
                        <a:pt x="25034" y="901"/>
                        <a:pt x="24960" y="949"/>
                        <a:pt x="24931" y="1009"/>
                      </a:cubicBezTo>
                      <a:cubicBezTo>
                        <a:pt x="24905" y="1061"/>
                        <a:pt x="24873" y="1115"/>
                        <a:pt x="24831" y="1161"/>
                      </a:cubicBezTo>
                      <a:cubicBezTo>
                        <a:pt x="24799" y="1196"/>
                        <a:pt x="24721" y="1251"/>
                        <a:pt x="24670" y="1234"/>
                      </a:cubicBezTo>
                      <a:cubicBezTo>
                        <a:pt x="24667" y="1231"/>
                        <a:pt x="24663" y="1234"/>
                        <a:pt x="24663" y="1234"/>
                      </a:cubicBezTo>
                      <a:cubicBezTo>
                        <a:pt x="24625" y="1180"/>
                        <a:pt x="24576" y="1128"/>
                        <a:pt x="24522" y="1090"/>
                      </a:cubicBezTo>
                      <a:cubicBezTo>
                        <a:pt x="24535" y="1090"/>
                        <a:pt x="24544" y="1086"/>
                        <a:pt x="24554" y="1080"/>
                      </a:cubicBezTo>
                      <a:cubicBezTo>
                        <a:pt x="24583" y="1067"/>
                        <a:pt x="24599" y="1041"/>
                        <a:pt x="24612" y="1016"/>
                      </a:cubicBezTo>
                      <a:cubicBezTo>
                        <a:pt x="24621" y="990"/>
                        <a:pt x="24631" y="964"/>
                        <a:pt x="24647" y="943"/>
                      </a:cubicBezTo>
                      <a:cubicBezTo>
                        <a:pt x="24651" y="939"/>
                        <a:pt x="24654" y="936"/>
                        <a:pt x="24657" y="933"/>
                      </a:cubicBezTo>
                      <a:cubicBezTo>
                        <a:pt x="24663" y="936"/>
                        <a:pt x="24667" y="939"/>
                        <a:pt x="24673" y="939"/>
                      </a:cubicBezTo>
                      <a:cubicBezTo>
                        <a:pt x="24676" y="930"/>
                        <a:pt x="24686" y="917"/>
                        <a:pt x="24696" y="910"/>
                      </a:cubicBezTo>
                      <a:cubicBezTo>
                        <a:pt x="24696" y="910"/>
                        <a:pt x="24692" y="910"/>
                        <a:pt x="24692" y="907"/>
                      </a:cubicBezTo>
                      <a:lnTo>
                        <a:pt x="24696" y="907"/>
                      </a:lnTo>
                      <a:cubicBezTo>
                        <a:pt x="24721" y="891"/>
                        <a:pt x="24763" y="875"/>
                        <a:pt x="24792" y="891"/>
                      </a:cubicBezTo>
                      <a:cubicBezTo>
                        <a:pt x="24824" y="910"/>
                        <a:pt x="24828" y="977"/>
                        <a:pt x="24796" y="999"/>
                      </a:cubicBezTo>
                      <a:cubicBezTo>
                        <a:pt x="24779" y="1009"/>
                        <a:pt x="24753" y="1006"/>
                        <a:pt x="24734" y="999"/>
                      </a:cubicBezTo>
                      <a:cubicBezTo>
                        <a:pt x="24721" y="996"/>
                        <a:pt x="24715" y="990"/>
                        <a:pt x="24705" y="983"/>
                      </a:cubicBezTo>
                      <a:cubicBezTo>
                        <a:pt x="24699" y="977"/>
                        <a:pt x="24696" y="977"/>
                        <a:pt x="24689" y="977"/>
                      </a:cubicBezTo>
                      <a:cubicBezTo>
                        <a:pt x="24670" y="980"/>
                        <a:pt x="24657" y="1009"/>
                        <a:pt x="24657" y="1022"/>
                      </a:cubicBezTo>
                      <a:cubicBezTo>
                        <a:pt x="24651" y="1045"/>
                        <a:pt x="24657" y="1074"/>
                        <a:pt x="24670" y="1090"/>
                      </a:cubicBezTo>
                      <a:cubicBezTo>
                        <a:pt x="24705" y="1128"/>
                        <a:pt x="24763" y="1109"/>
                        <a:pt x="24802" y="1090"/>
                      </a:cubicBezTo>
                      <a:cubicBezTo>
                        <a:pt x="24850" y="1061"/>
                        <a:pt x="24876" y="1012"/>
                        <a:pt x="24898" y="962"/>
                      </a:cubicBezTo>
                      <a:cubicBezTo>
                        <a:pt x="24915" y="923"/>
                        <a:pt x="24937" y="888"/>
                        <a:pt x="24966" y="859"/>
                      </a:cubicBezTo>
                      <a:cubicBezTo>
                        <a:pt x="24969" y="859"/>
                        <a:pt x="24973" y="859"/>
                        <a:pt x="24976" y="859"/>
                      </a:cubicBezTo>
                      <a:cubicBezTo>
                        <a:pt x="24976" y="852"/>
                        <a:pt x="24979" y="849"/>
                        <a:pt x="24979" y="846"/>
                      </a:cubicBezTo>
                      <a:cubicBezTo>
                        <a:pt x="24992" y="836"/>
                        <a:pt x="25001" y="827"/>
                        <a:pt x="25011" y="820"/>
                      </a:cubicBezTo>
                      <a:cubicBezTo>
                        <a:pt x="25040" y="807"/>
                        <a:pt x="25072" y="801"/>
                        <a:pt x="25098" y="814"/>
                      </a:cubicBezTo>
                      <a:cubicBezTo>
                        <a:pt x="25133" y="833"/>
                        <a:pt x="25130" y="869"/>
                        <a:pt x="25143" y="901"/>
                      </a:cubicBezTo>
                      <a:cubicBezTo>
                        <a:pt x="25146" y="910"/>
                        <a:pt x="25153" y="914"/>
                        <a:pt x="25159" y="910"/>
                      </a:cubicBezTo>
                      <a:cubicBezTo>
                        <a:pt x="25185" y="904"/>
                        <a:pt x="25217" y="901"/>
                        <a:pt x="25243" y="914"/>
                      </a:cubicBezTo>
                      <a:cubicBezTo>
                        <a:pt x="25275" y="926"/>
                        <a:pt x="25298" y="955"/>
                        <a:pt x="25301" y="986"/>
                      </a:cubicBezTo>
                      <a:cubicBezTo>
                        <a:pt x="25304" y="1016"/>
                        <a:pt x="25304" y="1038"/>
                        <a:pt x="25330" y="1058"/>
                      </a:cubicBezTo>
                      <a:cubicBezTo>
                        <a:pt x="25353" y="1074"/>
                        <a:pt x="25378" y="1083"/>
                        <a:pt x="25391" y="1109"/>
                      </a:cubicBezTo>
                      <a:cubicBezTo>
                        <a:pt x="25404" y="1125"/>
                        <a:pt x="25407" y="1144"/>
                        <a:pt x="25410" y="1164"/>
                      </a:cubicBezTo>
                      <a:cubicBezTo>
                        <a:pt x="25404" y="1164"/>
                        <a:pt x="25407" y="1170"/>
                        <a:pt x="25407" y="1180"/>
                      </a:cubicBezTo>
                      <a:cubicBezTo>
                        <a:pt x="25404" y="1225"/>
                        <a:pt x="25369" y="1254"/>
                        <a:pt x="25324" y="1257"/>
                      </a:cubicBezTo>
                      <a:cubicBezTo>
                        <a:pt x="25320" y="1257"/>
                        <a:pt x="25314" y="1257"/>
                        <a:pt x="25307" y="1257"/>
                      </a:cubicBezTo>
                      <a:cubicBezTo>
                        <a:pt x="25282" y="1251"/>
                        <a:pt x="25246" y="1234"/>
                        <a:pt x="25237" y="1206"/>
                      </a:cubicBezTo>
                      <a:cubicBezTo>
                        <a:pt x="25230" y="1190"/>
                        <a:pt x="25237" y="1186"/>
                        <a:pt x="25249" y="1177"/>
                      </a:cubicBezTo>
                      <a:cubicBezTo>
                        <a:pt x="25256" y="1170"/>
                        <a:pt x="25265" y="1164"/>
                        <a:pt x="25272" y="1157"/>
                      </a:cubicBezTo>
                      <a:cubicBezTo>
                        <a:pt x="25304" y="1109"/>
                        <a:pt x="25269" y="1061"/>
                        <a:pt x="25221" y="1045"/>
                      </a:cubicBezTo>
                      <a:cubicBezTo>
                        <a:pt x="25205" y="1038"/>
                        <a:pt x="25188" y="1035"/>
                        <a:pt x="25175" y="1035"/>
                      </a:cubicBezTo>
                      <a:cubicBezTo>
                        <a:pt x="25140" y="1038"/>
                        <a:pt x="25105" y="1051"/>
                        <a:pt x="25079" y="1070"/>
                      </a:cubicBezTo>
                      <a:cubicBezTo>
                        <a:pt x="25040" y="1099"/>
                        <a:pt x="25008" y="1144"/>
                        <a:pt x="25005" y="1190"/>
                      </a:cubicBezTo>
                      <a:cubicBezTo>
                        <a:pt x="24998" y="1231"/>
                        <a:pt x="25021" y="1296"/>
                        <a:pt x="25066" y="1305"/>
                      </a:cubicBezTo>
                      <a:cubicBezTo>
                        <a:pt x="25069" y="1305"/>
                        <a:pt x="25072" y="1305"/>
                        <a:pt x="25076" y="1305"/>
                      </a:cubicBezTo>
                      <a:cubicBezTo>
                        <a:pt x="25095" y="1305"/>
                        <a:pt x="25111" y="1296"/>
                        <a:pt x="25127" y="1289"/>
                      </a:cubicBezTo>
                      <a:cubicBezTo>
                        <a:pt x="25140" y="1283"/>
                        <a:pt x="25146" y="1283"/>
                        <a:pt x="25156" y="1283"/>
                      </a:cubicBezTo>
                      <a:cubicBezTo>
                        <a:pt x="25172" y="1283"/>
                        <a:pt x="25185" y="1289"/>
                        <a:pt x="25198" y="1302"/>
                      </a:cubicBezTo>
                      <a:cubicBezTo>
                        <a:pt x="25221" y="1318"/>
                        <a:pt x="25240" y="1350"/>
                        <a:pt x="25237" y="1379"/>
                      </a:cubicBezTo>
                      <a:cubicBezTo>
                        <a:pt x="25233" y="1399"/>
                        <a:pt x="25211" y="1415"/>
                        <a:pt x="25192" y="1415"/>
                      </a:cubicBezTo>
                      <a:cubicBezTo>
                        <a:pt x="25179" y="1415"/>
                        <a:pt x="25169" y="1411"/>
                        <a:pt x="25162" y="1399"/>
                      </a:cubicBezTo>
                      <a:cubicBezTo>
                        <a:pt x="25150" y="1379"/>
                        <a:pt x="25143" y="1363"/>
                        <a:pt x="25117" y="1354"/>
                      </a:cubicBezTo>
                      <a:cubicBezTo>
                        <a:pt x="25111" y="1354"/>
                        <a:pt x="25105" y="1354"/>
                        <a:pt x="25101" y="1354"/>
                      </a:cubicBezTo>
                      <a:cubicBezTo>
                        <a:pt x="25082" y="1354"/>
                        <a:pt x="25066" y="1360"/>
                        <a:pt x="25056" y="1370"/>
                      </a:cubicBezTo>
                      <a:cubicBezTo>
                        <a:pt x="25021" y="1405"/>
                        <a:pt x="25027" y="1470"/>
                        <a:pt x="25069" y="1495"/>
                      </a:cubicBezTo>
                      <a:cubicBezTo>
                        <a:pt x="25089" y="1508"/>
                        <a:pt x="25117" y="1511"/>
                        <a:pt x="25146" y="1511"/>
                      </a:cubicBezTo>
                      <a:cubicBezTo>
                        <a:pt x="25175" y="1511"/>
                        <a:pt x="25205" y="1505"/>
                        <a:pt x="25227" y="1499"/>
                      </a:cubicBezTo>
                      <a:cubicBezTo>
                        <a:pt x="25275" y="1483"/>
                        <a:pt x="25320" y="1457"/>
                        <a:pt x="25372" y="1457"/>
                      </a:cubicBezTo>
                      <a:cubicBezTo>
                        <a:pt x="25378" y="1457"/>
                        <a:pt x="25388" y="1457"/>
                        <a:pt x="25394" y="1460"/>
                      </a:cubicBezTo>
                      <a:cubicBezTo>
                        <a:pt x="25449" y="1473"/>
                        <a:pt x="25497" y="1511"/>
                        <a:pt x="25514" y="1566"/>
                      </a:cubicBezTo>
                      <a:cubicBezTo>
                        <a:pt x="25523" y="1595"/>
                        <a:pt x="25520" y="1624"/>
                        <a:pt x="25501" y="1650"/>
                      </a:cubicBezTo>
                      <a:cubicBezTo>
                        <a:pt x="25485" y="1666"/>
                        <a:pt x="25462" y="1679"/>
                        <a:pt x="25436" y="1679"/>
                      </a:cubicBezTo>
                      <a:cubicBezTo>
                        <a:pt x="25430" y="1679"/>
                        <a:pt x="25423" y="1679"/>
                        <a:pt x="25414" y="1676"/>
                      </a:cubicBezTo>
                      <a:cubicBezTo>
                        <a:pt x="25372" y="1656"/>
                        <a:pt x="25417" y="1602"/>
                        <a:pt x="25404" y="1569"/>
                      </a:cubicBezTo>
                      <a:cubicBezTo>
                        <a:pt x="25394" y="1543"/>
                        <a:pt x="25369" y="1531"/>
                        <a:pt x="25343" y="1531"/>
                      </a:cubicBezTo>
                      <a:cubicBezTo>
                        <a:pt x="25320" y="1531"/>
                        <a:pt x="25301" y="1537"/>
                        <a:pt x="25285" y="1547"/>
                      </a:cubicBezTo>
                      <a:cubicBezTo>
                        <a:pt x="25243" y="1569"/>
                        <a:pt x="25208" y="1618"/>
                        <a:pt x="25217" y="1669"/>
                      </a:cubicBezTo>
                      <a:cubicBezTo>
                        <a:pt x="25221" y="1669"/>
                        <a:pt x="25221" y="1672"/>
                        <a:pt x="25224" y="1676"/>
                      </a:cubicBezTo>
                      <a:cubicBezTo>
                        <a:pt x="25227" y="1692"/>
                        <a:pt x="25237" y="1701"/>
                        <a:pt x="25243" y="1714"/>
                      </a:cubicBezTo>
                      <a:cubicBezTo>
                        <a:pt x="25227" y="1704"/>
                        <a:pt x="25211" y="1695"/>
                        <a:pt x="25195" y="1688"/>
                      </a:cubicBezTo>
                      <a:moveTo>
                        <a:pt x="26589" y="1611"/>
                      </a:moveTo>
                      <a:lnTo>
                        <a:pt x="26589" y="1611"/>
                      </a:lnTo>
                      <a:cubicBezTo>
                        <a:pt x="26576" y="1615"/>
                        <a:pt x="26560" y="1618"/>
                        <a:pt x="26544" y="1624"/>
                      </a:cubicBezTo>
                      <a:cubicBezTo>
                        <a:pt x="26531" y="1615"/>
                        <a:pt x="26519" y="1605"/>
                        <a:pt x="26506" y="1595"/>
                      </a:cubicBezTo>
                      <a:cubicBezTo>
                        <a:pt x="26496" y="1589"/>
                        <a:pt x="26486" y="1582"/>
                        <a:pt x="26476" y="1576"/>
                      </a:cubicBezTo>
                      <a:cubicBezTo>
                        <a:pt x="26444" y="1553"/>
                        <a:pt x="26412" y="1531"/>
                        <a:pt x="26374" y="1518"/>
                      </a:cubicBezTo>
                      <a:cubicBezTo>
                        <a:pt x="26335" y="1502"/>
                        <a:pt x="26293" y="1492"/>
                        <a:pt x="26251" y="1486"/>
                      </a:cubicBezTo>
                      <a:cubicBezTo>
                        <a:pt x="26097" y="1463"/>
                        <a:pt x="25942" y="1495"/>
                        <a:pt x="25800" y="1560"/>
                      </a:cubicBezTo>
                      <a:cubicBezTo>
                        <a:pt x="25652" y="1624"/>
                        <a:pt x="25517" y="1717"/>
                        <a:pt x="25369" y="1782"/>
                      </a:cubicBezTo>
                      <a:cubicBezTo>
                        <a:pt x="25365" y="1785"/>
                        <a:pt x="25362" y="1785"/>
                        <a:pt x="25359" y="1785"/>
                      </a:cubicBezTo>
                      <a:cubicBezTo>
                        <a:pt x="25349" y="1779"/>
                        <a:pt x="25340" y="1772"/>
                        <a:pt x="25333" y="1763"/>
                      </a:cubicBezTo>
                      <a:cubicBezTo>
                        <a:pt x="25314" y="1747"/>
                        <a:pt x="25298" y="1734"/>
                        <a:pt x="25288" y="1724"/>
                      </a:cubicBezTo>
                      <a:cubicBezTo>
                        <a:pt x="25288" y="1721"/>
                        <a:pt x="25285" y="1717"/>
                        <a:pt x="25282" y="1714"/>
                      </a:cubicBezTo>
                      <a:cubicBezTo>
                        <a:pt x="25265" y="1698"/>
                        <a:pt x="25246" y="1679"/>
                        <a:pt x="25246" y="1656"/>
                      </a:cubicBezTo>
                      <a:cubicBezTo>
                        <a:pt x="25243" y="1627"/>
                        <a:pt x="25259" y="1602"/>
                        <a:pt x="25278" y="1582"/>
                      </a:cubicBezTo>
                      <a:cubicBezTo>
                        <a:pt x="25295" y="1569"/>
                        <a:pt x="25314" y="1556"/>
                        <a:pt x="25337" y="1556"/>
                      </a:cubicBezTo>
                      <a:cubicBezTo>
                        <a:pt x="25343" y="1556"/>
                        <a:pt x="25349" y="1556"/>
                        <a:pt x="25356" y="1560"/>
                      </a:cubicBezTo>
                      <a:cubicBezTo>
                        <a:pt x="25385" y="1569"/>
                        <a:pt x="25381" y="1592"/>
                        <a:pt x="25375" y="1615"/>
                      </a:cubicBezTo>
                      <a:cubicBezTo>
                        <a:pt x="25369" y="1634"/>
                        <a:pt x="25362" y="1653"/>
                        <a:pt x="25372" y="1669"/>
                      </a:cubicBezTo>
                      <a:cubicBezTo>
                        <a:pt x="25378" y="1692"/>
                        <a:pt x="25404" y="1701"/>
                        <a:pt x="25427" y="1704"/>
                      </a:cubicBezTo>
                      <a:cubicBezTo>
                        <a:pt x="25430" y="1704"/>
                        <a:pt x="25433" y="1704"/>
                        <a:pt x="25436" y="1704"/>
                      </a:cubicBezTo>
                      <a:cubicBezTo>
                        <a:pt x="25462" y="1708"/>
                        <a:pt x="25488" y="1695"/>
                        <a:pt x="25507" y="1679"/>
                      </a:cubicBezTo>
                      <a:cubicBezTo>
                        <a:pt x="25581" y="1640"/>
                        <a:pt x="25649" y="1585"/>
                        <a:pt x="25723" y="1547"/>
                      </a:cubicBezTo>
                      <a:cubicBezTo>
                        <a:pt x="25823" y="1492"/>
                        <a:pt x="25932" y="1447"/>
                        <a:pt x="26045" y="1424"/>
                      </a:cubicBezTo>
                      <a:cubicBezTo>
                        <a:pt x="26161" y="1399"/>
                        <a:pt x="26287" y="1389"/>
                        <a:pt x="26399" y="1428"/>
                      </a:cubicBezTo>
                      <a:cubicBezTo>
                        <a:pt x="26502" y="1463"/>
                        <a:pt x="26589" y="1531"/>
                        <a:pt x="26676" y="1598"/>
                      </a:cubicBezTo>
                      <a:cubicBezTo>
                        <a:pt x="26647" y="1602"/>
                        <a:pt x="26618" y="1605"/>
                        <a:pt x="26589" y="1611"/>
                      </a:cubicBezTo>
                      <a:moveTo>
                        <a:pt x="26715" y="1595"/>
                      </a:moveTo>
                      <a:lnTo>
                        <a:pt x="26715" y="1595"/>
                      </a:lnTo>
                      <a:cubicBezTo>
                        <a:pt x="26708" y="1592"/>
                        <a:pt x="26702" y="1592"/>
                        <a:pt x="26699" y="1592"/>
                      </a:cubicBezTo>
                      <a:cubicBezTo>
                        <a:pt x="26692" y="1589"/>
                        <a:pt x="26689" y="1585"/>
                        <a:pt x="26686" y="1579"/>
                      </a:cubicBezTo>
                      <a:cubicBezTo>
                        <a:pt x="26615" y="1511"/>
                        <a:pt x="26535" y="1454"/>
                        <a:pt x="26444" y="1415"/>
                      </a:cubicBezTo>
                      <a:cubicBezTo>
                        <a:pt x="26438" y="1415"/>
                        <a:pt x="26431" y="1411"/>
                        <a:pt x="26425" y="1408"/>
                      </a:cubicBezTo>
                      <a:cubicBezTo>
                        <a:pt x="26264" y="1347"/>
                        <a:pt x="26084" y="1367"/>
                        <a:pt x="25922" y="1418"/>
                      </a:cubicBezTo>
                      <a:cubicBezTo>
                        <a:pt x="25832" y="1447"/>
                        <a:pt x="25749" y="1486"/>
                        <a:pt x="25668" y="1534"/>
                      </a:cubicBezTo>
                      <a:cubicBezTo>
                        <a:pt x="25623" y="1560"/>
                        <a:pt x="25591" y="1582"/>
                        <a:pt x="25546" y="1611"/>
                      </a:cubicBezTo>
                      <a:cubicBezTo>
                        <a:pt x="25549" y="1582"/>
                        <a:pt x="25546" y="1556"/>
                        <a:pt x="25533" y="1534"/>
                      </a:cubicBezTo>
                      <a:cubicBezTo>
                        <a:pt x="25568" y="1524"/>
                        <a:pt x="25674" y="1499"/>
                        <a:pt x="25684" y="1495"/>
                      </a:cubicBezTo>
                      <a:cubicBezTo>
                        <a:pt x="25739" y="1483"/>
                        <a:pt x="25971" y="1386"/>
                        <a:pt x="26035" y="1363"/>
                      </a:cubicBezTo>
                      <a:cubicBezTo>
                        <a:pt x="26190" y="1315"/>
                        <a:pt x="26357" y="1328"/>
                        <a:pt x="26509" y="1376"/>
                      </a:cubicBezTo>
                      <a:cubicBezTo>
                        <a:pt x="26631" y="1415"/>
                        <a:pt x="26757" y="1486"/>
                        <a:pt x="26821" y="1598"/>
                      </a:cubicBezTo>
                      <a:cubicBezTo>
                        <a:pt x="26786" y="1598"/>
                        <a:pt x="26750" y="1595"/>
                        <a:pt x="26715" y="1595"/>
                      </a:cubicBezTo>
                      <a:moveTo>
                        <a:pt x="26860" y="1602"/>
                      </a:moveTo>
                      <a:lnTo>
                        <a:pt x="26860" y="1602"/>
                      </a:lnTo>
                      <a:cubicBezTo>
                        <a:pt x="26856" y="1602"/>
                        <a:pt x="26853" y="1602"/>
                        <a:pt x="26850" y="1598"/>
                      </a:cubicBezTo>
                      <a:cubicBezTo>
                        <a:pt x="26847" y="1598"/>
                        <a:pt x="26847" y="1595"/>
                        <a:pt x="26844" y="1592"/>
                      </a:cubicBezTo>
                      <a:cubicBezTo>
                        <a:pt x="26789" y="1499"/>
                        <a:pt x="26702" y="1418"/>
                        <a:pt x="26602" y="1376"/>
                      </a:cubicBezTo>
                      <a:cubicBezTo>
                        <a:pt x="26528" y="1347"/>
                        <a:pt x="26451" y="1325"/>
                        <a:pt x="26374" y="1309"/>
                      </a:cubicBezTo>
                      <a:cubicBezTo>
                        <a:pt x="26377" y="1309"/>
                        <a:pt x="26377" y="1309"/>
                        <a:pt x="26380" y="1309"/>
                      </a:cubicBezTo>
                      <a:cubicBezTo>
                        <a:pt x="26463" y="1312"/>
                        <a:pt x="26551" y="1315"/>
                        <a:pt x="26628" y="1347"/>
                      </a:cubicBezTo>
                      <a:cubicBezTo>
                        <a:pt x="26699" y="1379"/>
                        <a:pt x="26763" y="1424"/>
                        <a:pt x="26821" y="1479"/>
                      </a:cubicBezTo>
                      <a:cubicBezTo>
                        <a:pt x="26847" y="1505"/>
                        <a:pt x="26876" y="1534"/>
                        <a:pt x="26895" y="1563"/>
                      </a:cubicBezTo>
                      <a:cubicBezTo>
                        <a:pt x="26895" y="1566"/>
                        <a:pt x="26899" y="1566"/>
                        <a:pt x="26899" y="1569"/>
                      </a:cubicBezTo>
                      <a:cubicBezTo>
                        <a:pt x="26908" y="1582"/>
                        <a:pt x="26915" y="1598"/>
                        <a:pt x="26921" y="1615"/>
                      </a:cubicBezTo>
                      <a:cubicBezTo>
                        <a:pt x="26902" y="1611"/>
                        <a:pt x="26879" y="1608"/>
                        <a:pt x="26860" y="1602"/>
                      </a:cubicBezTo>
                      <a:moveTo>
                        <a:pt x="27021" y="814"/>
                      </a:moveTo>
                      <a:lnTo>
                        <a:pt x="27021" y="814"/>
                      </a:lnTo>
                      <a:cubicBezTo>
                        <a:pt x="27056" y="833"/>
                        <a:pt x="27053" y="869"/>
                        <a:pt x="27066" y="901"/>
                      </a:cubicBezTo>
                      <a:cubicBezTo>
                        <a:pt x="27069" y="910"/>
                        <a:pt x="27076" y="914"/>
                        <a:pt x="27082" y="910"/>
                      </a:cubicBezTo>
                      <a:cubicBezTo>
                        <a:pt x="27108" y="904"/>
                        <a:pt x="27140" y="901"/>
                        <a:pt x="27166" y="914"/>
                      </a:cubicBezTo>
                      <a:cubicBezTo>
                        <a:pt x="27198" y="926"/>
                        <a:pt x="27220" y="955"/>
                        <a:pt x="27224" y="986"/>
                      </a:cubicBezTo>
                      <a:cubicBezTo>
                        <a:pt x="27227" y="1016"/>
                        <a:pt x="27227" y="1038"/>
                        <a:pt x="27253" y="1058"/>
                      </a:cubicBezTo>
                      <a:cubicBezTo>
                        <a:pt x="27275" y="1074"/>
                        <a:pt x="27301" y="1083"/>
                        <a:pt x="27314" y="1109"/>
                      </a:cubicBezTo>
                      <a:cubicBezTo>
                        <a:pt x="27327" y="1128"/>
                        <a:pt x="27333" y="1154"/>
                        <a:pt x="27333" y="1180"/>
                      </a:cubicBezTo>
                      <a:cubicBezTo>
                        <a:pt x="27327" y="1231"/>
                        <a:pt x="27282" y="1263"/>
                        <a:pt x="27230" y="1257"/>
                      </a:cubicBezTo>
                      <a:cubicBezTo>
                        <a:pt x="27204" y="1251"/>
                        <a:pt x="27169" y="1234"/>
                        <a:pt x="27159" y="1206"/>
                      </a:cubicBezTo>
                      <a:cubicBezTo>
                        <a:pt x="27153" y="1190"/>
                        <a:pt x="27159" y="1186"/>
                        <a:pt x="27172" y="1177"/>
                      </a:cubicBezTo>
                      <a:cubicBezTo>
                        <a:pt x="27179" y="1170"/>
                        <a:pt x="27188" y="1164"/>
                        <a:pt x="27195" y="1157"/>
                      </a:cubicBezTo>
                      <a:cubicBezTo>
                        <a:pt x="27227" y="1109"/>
                        <a:pt x="27192" y="1061"/>
                        <a:pt x="27143" y="1045"/>
                      </a:cubicBezTo>
                      <a:cubicBezTo>
                        <a:pt x="27095" y="1025"/>
                        <a:pt x="27043" y="1041"/>
                        <a:pt x="27001" y="1070"/>
                      </a:cubicBezTo>
                      <a:cubicBezTo>
                        <a:pt x="26966" y="1099"/>
                        <a:pt x="26934" y="1144"/>
                        <a:pt x="26927" y="1190"/>
                      </a:cubicBezTo>
                      <a:cubicBezTo>
                        <a:pt x="26924" y="1231"/>
                        <a:pt x="26944" y="1296"/>
                        <a:pt x="26992" y="1305"/>
                      </a:cubicBezTo>
                      <a:cubicBezTo>
                        <a:pt x="27014" y="1309"/>
                        <a:pt x="27034" y="1296"/>
                        <a:pt x="27050" y="1289"/>
                      </a:cubicBezTo>
                      <a:cubicBezTo>
                        <a:pt x="27079" y="1276"/>
                        <a:pt x="27101" y="1283"/>
                        <a:pt x="27124" y="1302"/>
                      </a:cubicBezTo>
                      <a:cubicBezTo>
                        <a:pt x="27143" y="1318"/>
                        <a:pt x="27166" y="1350"/>
                        <a:pt x="27159" y="1379"/>
                      </a:cubicBezTo>
                      <a:cubicBezTo>
                        <a:pt x="27153" y="1411"/>
                        <a:pt x="27104" y="1431"/>
                        <a:pt x="27085" y="1399"/>
                      </a:cubicBezTo>
                      <a:cubicBezTo>
                        <a:pt x="27072" y="1379"/>
                        <a:pt x="27066" y="1363"/>
                        <a:pt x="27040" y="1354"/>
                      </a:cubicBezTo>
                      <a:cubicBezTo>
                        <a:pt x="27018" y="1347"/>
                        <a:pt x="26995" y="1354"/>
                        <a:pt x="26979" y="1370"/>
                      </a:cubicBezTo>
                      <a:cubicBezTo>
                        <a:pt x="26947" y="1405"/>
                        <a:pt x="26950" y="1470"/>
                        <a:pt x="26992" y="1495"/>
                      </a:cubicBezTo>
                      <a:cubicBezTo>
                        <a:pt x="27037" y="1518"/>
                        <a:pt x="27104" y="1511"/>
                        <a:pt x="27150" y="1499"/>
                      </a:cubicBezTo>
                      <a:cubicBezTo>
                        <a:pt x="27208" y="1483"/>
                        <a:pt x="27256" y="1447"/>
                        <a:pt x="27320" y="1460"/>
                      </a:cubicBezTo>
                      <a:cubicBezTo>
                        <a:pt x="27375" y="1473"/>
                        <a:pt x="27423" y="1511"/>
                        <a:pt x="27440" y="1566"/>
                      </a:cubicBezTo>
                      <a:cubicBezTo>
                        <a:pt x="27446" y="1595"/>
                        <a:pt x="27446" y="1624"/>
                        <a:pt x="27423" y="1650"/>
                      </a:cubicBezTo>
                      <a:cubicBezTo>
                        <a:pt x="27404" y="1672"/>
                        <a:pt x="27369" y="1688"/>
                        <a:pt x="27336" y="1676"/>
                      </a:cubicBezTo>
                      <a:cubicBezTo>
                        <a:pt x="27295" y="1656"/>
                        <a:pt x="27340" y="1602"/>
                        <a:pt x="27327" y="1569"/>
                      </a:cubicBezTo>
                      <a:cubicBezTo>
                        <a:pt x="27311" y="1521"/>
                        <a:pt x="27243" y="1524"/>
                        <a:pt x="27208" y="1547"/>
                      </a:cubicBezTo>
                      <a:cubicBezTo>
                        <a:pt x="27166" y="1569"/>
                        <a:pt x="27133" y="1618"/>
                        <a:pt x="27143" y="1669"/>
                      </a:cubicBezTo>
                      <a:cubicBezTo>
                        <a:pt x="27146" y="1685"/>
                        <a:pt x="27156" y="1701"/>
                        <a:pt x="27169" y="1714"/>
                      </a:cubicBezTo>
                      <a:cubicBezTo>
                        <a:pt x="27150" y="1704"/>
                        <a:pt x="27133" y="1695"/>
                        <a:pt x="27117" y="1688"/>
                      </a:cubicBezTo>
                      <a:cubicBezTo>
                        <a:pt x="27060" y="1656"/>
                        <a:pt x="27005" y="1637"/>
                        <a:pt x="26940" y="1621"/>
                      </a:cubicBezTo>
                      <a:cubicBezTo>
                        <a:pt x="26944" y="1618"/>
                        <a:pt x="26934" y="1598"/>
                        <a:pt x="26921" y="1576"/>
                      </a:cubicBezTo>
                      <a:cubicBezTo>
                        <a:pt x="26985" y="1592"/>
                        <a:pt x="27037" y="1598"/>
                        <a:pt x="27101" y="1572"/>
                      </a:cubicBezTo>
                      <a:cubicBezTo>
                        <a:pt x="27169" y="1543"/>
                        <a:pt x="27249" y="1483"/>
                        <a:pt x="27327" y="1515"/>
                      </a:cubicBezTo>
                      <a:cubicBezTo>
                        <a:pt x="27330" y="1515"/>
                        <a:pt x="27333" y="1508"/>
                        <a:pt x="27330" y="1508"/>
                      </a:cubicBezTo>
                      <a:cubicBezTo>
                        <a:pt x="27278" y="1479"/>
                        <a:pt x="27227" y="1495"/>
                        <a:pt x="27176" y="1518"/>
                      </a:cubicBezTo>
                      <a:cubicBezTo>
                        <a:pt x="27137" y="1534"/>
                        <a:pt x="27098" y="1553"/>
                        <a:pt x="27060" y="1563"/>
                      </a:cubicBezTo>
                      <a:cubicBezTo>
                        <a:pt x="27008" y="1576"/>
                        <a:pt x="26960" y="1563"/>
                        <a:pt x="26908" y="1550"/>
                      </a:cubicBezTo>
                      <a:lnTo>
                        <a:pt x="26908" y="1550"/>
                      </a:lnTo>
                      <a:cubicBezTo>
                        <a:pt x="26899" y="1531"/>
                        <a:pt x="26889" y="1515"/>
                        <a:pt x="26886" y="1515"/>
                      </a:cubicBezTo>
                      <a:cubicBezTo>
                        <a:pt x="26856" y="1466"/>
                        <a:pt x="26811" y="1424"/>
                        <a:pt x="26770" y="1392"/>
                      </a:cubicBezTo>
                      <a:cubicBezTo>
                        <a:pt x="26754" y="1379"/>
                        <a:pt x="26741" y="1370"/>
                        <a:pt x="26724" y="1360"/>
                      </a:cubicBezTo>
                      <a:cubicBezTo>
                        <a:pt x="26766" y="1341"/>
                        <a:pt x="26799" y="1305"/>
                        <a:pt x="26824" y="1263"/>
                      </a:cubicBezTo>
                      <a:cubicBezTo>
                        <a:pt x="26844" y="1238"/>
                        <a:pt x="26856" y="1206"/>
                        <a:pt x="26869" y="1177"/>
                      </a:cubicBezTo>
                      <a:cubicBezTo>
                        <a:pt x="26882" y="1151"/>
                        <a:pt x="26895" y="1122"/>
                        <a:pt x="26918" y="1106"/>
                      </a:cubicBezTo>
                      <a:cubicBezTo>
                        <a:pt x="26931" y="1099"/>
                        <a:pt x="26947" y="1096"/>
                        <a:pt x="26960" y="1086"/>
                      </a:cubicBezTo>
                      <a:cubicBezTo>
                        <a:pt x="26963" y="1086"/>
                        <a:pt x="26963" y="1083"/>
                        <a:pt x="26960" y="1080"/>
                      </a:cubicBezTo>
                      <a:cubicBezTo>
                        <a:pt x="26895" y="1077"/>
                        <a:pt x="26869" y="1131"/>
                        <a:pt x="26844" y="1180"/>
                      </a:cubicBezTo>
                      <a:cubicBezTo>
                        <a:pt x="26811" y="1251"/>
                        <a:pt x="26773" y="1315"/>
                        <a:pt x="26699" y="1344"/>
                      </a:cubicBezTo>
                      <a:cubicBezTo>
                        <a:pt x="26686" y="1338"/>
                        <a:pt x="26676" y="1331"/>
                        <a:pt x="26663" y="1328"/>
                      </a:cubicBezTo>
                      <a:cubicBezTo>
                        <a:pt x="26660" y="1325"/>
                        <a:pt x="26628" y="1315"/>
                        <a:pt x="26625" y="1312"/>
                      </a:cubicBezTo>
                      <a:cubicBezTo>
                        <a:pt x="26618" y="1292"/>
                        <a:pt x="26609" y="1273"/>
                        <a:pt x="26599" y="1257"/>
                      </a:cubicBezTo>
                      <a:cubicBezTo>
                        <a:pt x="26660" y="1267"/>
                        <a:pt x="26737" y="1212"/>
                        <a:pt x="26776" y="1170"/>
                      </a:cubicBezTo>
                      <a:cubicBezTo>
                        <a:pt x="26805" y="1138"/>
                        <a:pt x="26831" y="1099"/>
                        <a:pt x="26850" y="1064"/>
                      </a:cubicBezTo>
                      <a:cubicBezTo>
                        <a:pt x="26863" y="1041"/>
                        <a:pt x="26869" y="1019"/>
                        <a:pt x="26882" y="999"/>
                      </a:cubicBezTo>
                      <a:cubicBezTo>
                        <a:pt x="26905" y="962"/>
                        <a:pt x="26963" y="930"/>
                        <a:pt x="26998" y="977"/>
                      </a:cubicBezTo>
                      <a:cubicBezTo>
                        <a:pt x="27001" y="983"/>
                        <a:pt x="27011" y="986"/>
                        <a:pt x="27014" y="980"/>
                      </a:cubicBezTo>
                      <a:cubicBezTo>
                        <a:pt x="27053" y="943"/>
                        <a:pt x="27137" y="949"/>
                        <a:pt x="27166" y="996"/>
                      </a:cubicBezTo>
                      <a:cubicBezTo>
                        <a:pt x="27169" y="1003"/>
                        <a:pt x="27176" y="996"/>
                        <a:pt x="27176" y="990"/>
                      </a:cubicBezTo>
                      <a:cubicBezTo>
                        <a:pt x="27150" y="930"/>
                        <a:pt x="27060" y="923"/>
                        <a:pt x="27008" y="959"/>
                      </a:cubicBezTo>
                      <a:cubicBezTo>
                        <a:pt x="26956" y="901"/>
                        <a:pt x="26882" y="949"/>
                        <a:pt x="26853" y="1009"/>
                      </a:cubicBezTo>
                      <a:cubicBezTo>
                        <a:pt x="26828" y="1061"/>
                        <a:pt x="26795" y="1115"/>
                        <a:pt x="26754" y="1161"/>
                      </a:cubicBezTo>
                      <a:cubicBezTo>
                        <a:pt x="26721" y="1196"/>
                        <a:pt x="26644" y="1251"/>
                        <a:pt x="26592" y="1234"/>
                      </a:cubicBezTo>
                      <a:cubicBezTo>
                        <a:pt x="26589" y="1231"/>
                        <a:pt x="26586" y="1234"/>
                        <a:pt x="26586" y="1234"/>
                      </a:cubicBezTo>
                      <a:cubicBezTo>
                        <a:pt x="26547" y="1180"/>
                        <a:pt x="26499" y="1128"/>
                        <a:pt x="26444" y="1090"/>
                      </a:cubicBezTo>
                      <a:cubicBezTo>
                        <a:pt x="26457" y="1090"/>
                        <a:pt x="26467" y="1086"/>
                        <a:pt x="26476" y="1080"/>
                      </a:cubicBezTo>
                      <a:cubicBezTo>
                        <a:pt x="26506" y="1067"/>
                        <a:pt x="26522" y="1041"/>
                        <a:pt x="26535" y="1016"/>
                      </a:cubicBezTo>
                      <a:cubicBezTo>
                        <a:pt x="26547" y="990"/>
                        <a:pt x="26554" y="964"/>
                        <a:pt x="26570" y="943"/>
                      </a:cubicBezTo>
                      <a:cubicBezTo>
                        <a:pt x="26573" y="939"/>
                        <a:pt x="26576" y="936"/>
                        <a:pt x="26579" y="933"/>
                      </a:cubicBezTo>
                      <a:cubicBezTo>
                        <a:pt x="26586" y="936"/>
                        <a:pt x="26589" y="939"/>
                        <a:pt x="26596" y="939"/>
                      </a:cubicBezTo>
                      <a:cubicBezTo>
                        <a:pt x="26599" y="930"/>
                        <a:pt x="26609" y="917"/>
                        <a:pt x="26618" y="910"/>
                      </a:cubicBezTo>
                      <a:cubicBezTo>
                        <a:pt x="26618" y="910"/>
                        <a:pt x="26615" y="910"/>
                        <a:pt x="26615" y="907"/>
                      </a:cubicBezTo>
                      <a:lnTo>
                        <a:pt x="26618" y="907"/>
                      </a:lnTo>
                      <a:cubicBezTo>
                        <a:pt x="26644" y="891"/>
                        <a:pt x="26686" y="875"/>
                        <a:pt x="26715" y="891"/>
                      </a:cubicBezTo>
                      <a:cubicBezTo>
                        <a:pt x="26747" y="910"/>
                        <a:pt x="26750" y="977"/>
                        <a:pt x="26718" y="999"/>
                      </a:cubicBezTo>
                      <a:cubicBezTo>
                        <a:pt x="26702" y="1009"/>
                        <a:pt x="26676" y="1006"/>
                        <a:pt x="26657" y="999"/>
                      </a:cubicBezTo>
                      <a:cubicBezTo>
                        <a:pt x="26644" y="996"/>
                        <a:pt x="26638" y="990"/>
                        <a:pt x="26628" y="983"/>
                      </a:cubicBezTo>
                      <a:cubicBezTo>
                        <a:pt x="26621" y="977"/>
                        <a:pt x="26618" y="977"/>
                        <a:pt x="26612" y="977"/>
                      </a:cubicBezTo>
                      <a:cubicBezTo>
                        <a:pt x="26592" y="980"/>
                        <a:pt x="26579" y="1009"/>
                        <a:pt x="26579" y="1022"/>
                      </a:cubicBezTo>
                      <a:cubicBezTo>
                        <a:pt x="26573" y="1045"/>
                        <a:pt x="26579" y="1074"/>
                        <a:pt x="26592" y="1090"/>
                      </a:cubicBezTo>
                      <a:cubicBezTo>
                        <a:pt x="26628" y="1128"/>
                        <a:pt x="26686" y="1109"/>
                        <a:pt x="26724" y="1090"/>
                      </a:cubicBezTo>
                      <a:cubicBezTo>
                        <a:pt x="26773" y="1061"/>
                        <a:pt x="26799" y="1012"/>
                        <a:pt x="26821" y="962"/>
                      </a:cubicBezTo>
                      <a:cubicBezTo>
                        <a:pt x="26837" y="923"/>
                        <a:pt x="26860" y="888"/>
                        <a:pt x="26889" y="859"/>
                      </a:cubicBezTo>
                      <a:cubicBezTo>
                        <a:pt x="26892" y="859"/>
                        <a:pt x="26895" y="859"/>
                        <a:pt x="26899" y="859"/>
                      </a:cubicBezTo>
                      <a:cubicBezTo>
                        <a:pt x="26899" y="852"/>
                        <a:pt x="26902" y="849"/>
                        <a:pt x="26902" y="846"/>
                      </a:cubicBezTo>
                      <a:cubicBezTo>
                        <a:pt x="26915" y="836"/>
                        <a:pt x="26924" y="827"/>
                        <a:pt x="26937" y="820"/>
                      </a:cubicBezTo>
                      <a:cubicBezTo>
                        <a:pt x="26963" y="807"/>
                        <a:pt x="26995" y="801"/>
                        <a:pt x="27021" y="814"/>
                      </a:cubicBezTo>
                      <a:moveTo>
                        <a:pt x="26811" y="856"/>
                      </a:moveTo>
                      <a:lnTo>
                        <a:pt x="26811" y="856"/>
                      </a:lnTo>
                      <a:cubicBezTo>
                        <a:pt x="26824" y="856"/>
                        <a:pt x="26840" y="856"/>
                        <a:pt x="26853" y="856"/>
                      </a:cubicBezTo>
                      <a:cubicBezTo>
                        <a:pt x="26840" y="872"/>
                        <a:pt x="26831" y="888"/>
                        <a:pt x="26821" y="904"/>
                      </a:cubicBezTo>
                      <a:cubicBezTo>
                        <a:pt x="26789" y="959"/>
                        <a:pt x="26779" y="1022"/>
                        <a:pt x="26721" y="1061"/>
                      </a:cubicBezTo>
                      <a:cubicBezTo>
                        <a:pt x="26699" y="1077"/>
                        <a:pt x="26673" y="1090"/>
                        <a:pt x="26644" y="1086"/>
                      </a:cubicBezTo>
                      <a:cubicBezTo>
                        <a:pt x="26612" y="1086"/>
                        <a:pt x="26596" y="1054"/>
                        <a:pt x="26602" y="1025"/>
                      </a:cubicBezTo>
                      <a:cubicBezTo>
                        <a:pt x="26605" y="1019"/>
                        <a:pt x="26605" y="1016"/>
                        <a:pt x="26609" y="1012"/>
                      </a:cubicBezTo>
                      <a:cubicBezTo>
                        <a:pt x="26609" y="1009"/>
                        <a:pt x="26612" y="1006"/>
                        <a:pt x="26615" y="1006"/>
                      </a:cubicBezTo>
                      <a:lnTo>
                        <a:pt x="26618" y="1006"/>
                      </a:lnTo>
                      <a:cubicBezTo>
                        <a:pt x="26625" y="1016"/>
                        <a:pt x="26634" y="1019"/>
                        <a:pt x="26644" y="1022"/>
                      </a:cubicBezTo>
                      <a:cubicBezTo>
                        <a:pt x="26663" y="1029"/>
                        <a:pt x="26686" y="1035"/>
                        <a:pt x="26708" y="1029"/>
                      </a:cubicBezTo>
                      <a:cubicBezTo>
                        <a:pt x="26757" y="1019"/>
                        <a:pt x="26770" y="970"/>
                        <a:pt x="26763" y="926"/>
                      </a:cubicBezTo>
                      <a:cubicBezTo>
                        <a:pt x="26757" y="891"/>
                        <a:pt x="26737" y="872"/>
                        <a:pt x="26712" y="865"/>
                      </a:cubicBezTo>
                      <a:cubicBezTo>
                        <a:pt x="26744" y="859"/>
                        <a:pt x="26776" y="856"/>
                        <a:pt x="26811" y="856"/>
                      </a:cubicBezTo>
                      <a:moveTo>
                        <a:pt x="26557" y="923"/>
                      </a:moveTo>
                      <a:lnTo>
                        <a:pt x="26557" y="923"/>
                      </a:lnTo>
                      <a:cubicBezTo>
                        <a:pt x="26544" y="939"/>
                        <a:pt x="26535" y="959"/>
                        <a:pt x="26525" y="977"/>
                      </a:cubicBezTo>
                      <a:cubicBezTo>
                        <a:pt x="26515" y="1006"/>
                        <a:pt x="26502" y="1041"/>
                        <a:pt x="26473" y="1061"/>
                      </a:cubicBezTo>
                      <a:cubicBezTo>
                        <a:pt x="26457" y="1070"/>
                        <a:pt x="26441" y="1074"/>
                        <a:pt x="26422" y="1074"/>
                      </a:cubicBezTo>
                      <a:cubicBezTo>
                        <a:pt x="26412" y="1067"/>
                        <a:pt x="26403" y="1061"/>
                        <a:pt x="26390" y="1054"/>
                      </a:cubicBezTo>
                      <a:cubicBezTo>
                        <a:pt x="26319" y="1016"/>
                        <a:pt x="26238" y="993"/>
                        <a:pt x="26154" y="993"/>
                      </a:cubicBezTo>
                      <a:cubicBezTo>
                        <a:pt x="26067" y="993"/>
                        <a:pt x="25981" y="1016"/>
                        <a:pt x="25894" y="1041"/>
                      </a:cubicBezTo>
                      <a:cubicBezTo>
                        <a:pt x="25803" y="1067"/>
                        <a:pt x="25713" y="1096"/>
                        <a:pt x="25623" y="1122"/>
                      </a:cubicBezTo>
                      <a:cubicBezTo>
                        <a:pt x="25652" y="1093"/>
                        <a:pt x="25684" y="1067"/>
                        <a:pt x="25717" y="1045"/>
                      </a:cubicBezTo>
                      <a:cubicBezTo>
                        <a:pt x="25723" y="1045"/>
                        <a:pt x="25726" y="1041"/>
                        <a:pt x="25729" y="1038"/>
                      </a:cubicBezTo>
                      <a:cubicBezTo>
                        <a:pt x="25729" y="1035"/>
                        <a:pt x="25733" y="1035"/>
                        <a:pt x="25733" y="1035"/>
                      </a:cubicBezTo>
                      <a:cubicBezTo>
                        <a:pt x="25900" y="920"/>
                        <a:pt x="26106" y="843"/>
                        <a:pt x="26290" y="852"/>
                      </a:cubicBezTo>
                      <a:cubicBezTo>
                        <a:pt x="26383" y="859"/>
                        <a:pt x="26473" y="888"/>
                        <a:pt x="26557" y="923"/>
                      </a:cubicBezTo>
                      <a:moveTo>
                        <a:pt x="27494" y="904"/>
                      </a:moveTo>
                      <a:lnTo>
                        <a:pt x="27494" y="904"/>
                      </a:lnTo>
                      <a:cubicBezTo>
                        <a:pt x="27517" y="923"/>
                        <a:pt x="27543" y="930"/>
                        <a:pt x="27572" y="926"/>
                      </a:cubicBezTo>
                      <a:cubicBezTo>
                        <a:pt x="27591" y="923"/>
                        <a:pt x="27617" y="914"/>
                        <a:pt x="27626" y="894"/>
                      </a:cubicBezTo>
                      <a:cubicBezTo>
                        <a:pt x="27633" y="875"/>
                        <a:pt x="27626" y="856"/>
                        <a:pt x="27623" y="836"/>
                      </a:cubicBezTo>
                      <a:cubicBezTo>
                        <a:pt x="27617" y="814"/>
                        <a:pt x="27613" y="794"/>
                        <a:pt x="27642" y="782"/>
                      </a:cubicBezTo>
                      <a:cubicBezTo>
                        <a:pt x="27668" y="772"/>
                        <a:pt x="27700" y="788"/>
                        <a:pt x="27720" y="807"/>
                      </a:cubicBezTo>
                      <a:cubicBezTo>
                        <a:pt x="27739" y="823"/>
                        <a:pt x="27755" y="849"/>
                        <a:pt x="27752" y="878"/>
                      </a:cubicBezTo>
                      <a:cubicBezTo>
                        <a:pt x="27752" y="904"/>
                        <a:pt x="27733" y="920"/>
                        <a:pt x="27717" y="936"/>
                      </a:cubicBezTo>
                      <a:cubicBezTo>
                        <a:pt x="27713" y="943"/>
                        <a:pt x="27678" y="974"/>
                        <a:pt x="27639" y="1009"/>
                      </a:cubicBezTo>
                      <a:cubicBezTo>
                        <a:pt x="27636" y="1006"/>
                        <a:pt x="27633" y="1006"/>
                        <a:pt x="27629" y="1003"/>
                      </a:cubicBezTo>
                      <a:cubicBezTo>
                        <a:pt x="27478" y="939"/>
                        <a:pt x="27346" y="846"/>
                        <a:pt x="27195" y="782"/>
                      </a:cubicBezTo>
                      <a:cubicBezTo>
                        <a:pt x="27056" y="717"/>
                        <a:pt x="26899" y="685"/>
                        <a:pt x="26747" y="707"/>
                      </a:cubicBezTo>
                      <a:cubicBezTo>
                        <a:pt x="26705" y="714"/>
                        <a:pt x="26663" y="727"/>
                        <a:pt x="26625" y="740"/>
                      </a:cubicBezTo>
                      <a:cubicBezTo>
                        <a:pt x="26586" y="753"/>
                        <a:pt x="26554" y="775"/>
                        <a:pt x="26519" y="798"/>
                      </a:cubicBezTo>
                      <a:cubicBezTo>
                        <a:pt x="26509" y="804"/>
                        <a:pt x="26499" y="814"/>
                        <a:pt x="26493" y="820"/>
                      </a:cubicBezTo>
                      <a:cubicBezTo>
                        <a:pt x="26480" y="827"/>
                        <a:pt x="26463" y="836"/>
                        <a:pt x="26451" y="846"/>
                      </a:cubicBezTo>
                      <a:cubicBezTo>
                        <a:pt x="26438" y="843"/>
                        <a:pt x="26422" y="836"/>
                        <a:pt x="26406" y="833"/>
                      </a:cubicBezTo>
                      <a:cubicBezTo>
                        <a:pt x="26377" y="827"/>
                        <a:pt x="26348" y="823"/>
                        <a:pt x="26319" y="820"/>
                      </a:cubicBezTo>
                      <a:cubicBezTo>
                        <a:pt x="26406" y="753"/>
                        <a:pt x="26493" y="688"/>
                        <a:pt x="26596" y="653"/>
                      </a:cubicBezTo>
                      <a:cubicBezTo>
                        <a:pt x="26708" y="614"/>
                        <a:pt x="26837" y="624"/>
                        <a:pt x="26950" y="646"/>
                      </a:cubicBezTo>
                      <a:cubicBezTo>
                        <a:pt x="27066" y="669"/>
                        <a:pt x="27172" y="714"/>
                        <a:pt x="27275" y="769"/>
                      </a:cubicBezTo>
                      <a:cubicBezTo>
                        <a:pt x="27349" y="810"/>
                        <a:pt x="27417" y="865"/>
                        <a:pt x="27494" y="904"/>
                      </a:cubicBezTo>
                      <a:moveTo>
                        <a:pt x="27910" y="698"/>
                      </a:moveTo>
                      <a:lnTo>
                        <a:pt x="27910" y="698"/>
                      </a:lnTo>
                      <a:cubicBezTo>
                        <a:pt x="27887" y="707"/>
                        <a:pt x="27858" y="707"/>
                        <a:pt x="27833" y="704"/>
                      </a:cubicBezTo>
                      <a:cubicBezTo>
                        <a:pt x="27765" y="701"/>
                        <a:pt x="27713" y="659"/>
                        <a:pt x="27649" y="653"/>
                      </a:cubicBezTo>
                      <a:cubicBezTo>
                        <a:pt x="27588" y="646"/>
                        <a:pt x="27523" y="678"/>
                        <a:pt x="27485" y="727"/>
                      </a:cubicBezTo>
                      <a:cubicBezTo>
                        <a:pt x="27468" y="724"/>
                        <a:pt x="27433" y="714"/>
                        <a:pt x="27430" y="714"/>
                      </a:cubicBezTo>
                      <a:cubicBezTo>
                        <a:pt x="27407" y="711"/>
                        <a:pt x="27385" y="704"/>
                        <a:pt x="27365" y="698"/>
                      </a:cubicBezTo>
                      <a:cubicBezTo>
                        <a:pt x="27324" y="688"/>
                        <a:pt x="27282" y="675"/>
                        <a:pt x="27240" y="662"/>
                      </a:cubicBezTo>
                      <a:cubicBezTo>
                        <a:pt x="27159" y="634"/>
                        <a:pt x="27079" y="598"/>
                        <a:pt x="26998" y="566"/>
                      </a:cubicBezTo>
                      <a:cubicBezTo>
                        <a:pt x="26992" y="563"/>
                        <a:pt x="26982" y="559"/>
                        <a:pt x="26976" y="556"/>
                      </a:cubicBezTo>
                      <a:cubicBezTo>
                        <a:pt x="26856" y="505"/>
                        <a:pt x="26734" y="495"/>
                        <a:pt x="26605" y="498"/>
                      </a:cubicBezTo>
                      <a:cubicBezTo>
                        <a:pt x="26599" y="498"/>
                        <a:pt x="26592" y="498"/>
                        <a:pt x="26586" y="498"/>
                      </a:cubicBezTo>
                      <a:cubicBezTo>
                        <a:pt x="26628" y="457"/>
                        <a:pt x="26715" y="453"/>
                        <a:pt x="26766" y="453"/>
                      </a:cubicBezTo>
                      <a:cubicBezTo>
                        <a:pt x="26853" y="450"/>
                        <a:pt x="26940" y="460"/>
                        <a:pt x="27027" y="479"/>
                      </a:cubicBezTo>
                      <a:cubicBezTo>
                        <a:pt x="27111" y="495"/>
                        <a:pt x="27192" y="524"/>
                        <a:pt x="27275" y="546"/>
                      </a:cubicBezTo>
                      <a:cubicBezTo>
                        <a:pt x="27275" y="550"/>
                        <a:pt x="27278" y="550"/>
                        <a:pt x="27278" y="550"/>
                      </a:cubicBezTo>
                      <a:cubicBezTo>
                        <a:pt x="27295" y="553"/>
                        <a:pt x="27311" y="559"/>
                        <a:pt x="27324" y="563"/>
                      </a:cubicBezTo>
                      <a:cubicBezTo>
                        <a:pt x="27459" y="605"/>
                        <a:pt x="27601" y="634"/>
                        <a:pt x="27739" y="611"/>
                      </a:cubicBezTo>
                      <a:cubicBezTo>
                        <a:pt x="27745" y="640"/>
                        <a:pt x="27774" y="666"/>
                        <a:pt x="27813" y="662"/>
                      </a:cubicBezTo>
                      <a:cubicBezTo>
                        <a:pt x="27839" y="659"/>
                        <a:pt x="27852" y="646"/>
                        <a:pt x="27861" y="624"/>
                      </a:cubicBezTo>
                      <a:cubicBezTo>
                        <a:pt x="27877" y="595"/>
                        <a:pt x="27913" y="592"/>
                        <a:pt x="27932" y="621"/>
                      </a:cubicBezTo>
                      <a:cubicBezTo>
                        <a:pt x="27945" y="646"/>
                        <a:pt x="27939" y="685"/>
                        <a:pt x="27910" y="6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4" name="Google Shape;2724;p26"/>
          <p:cNvPicPr preferRelativeResize="0"/>
          <p:nvPr/>
        </p:nvPicPr>
        <p:blipFill rotWithShape="1">
          <a:blip r:embed="rId2">
            <a:alphaModFix amt="44000"/>
          </a:blip>
          <a:srcRect r="23130"/>
          <a:stretch/>
        </p:blipFill>
        <p:spPr>
          <a:xfrm rot="5400000">
            <a:off x="1906262" y="-1906262"/>
            <a:ext cx="5340075" cy="91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5" name="Google Shape;2725;p26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26" name="Google Shape;2726;p26"/>
          <p:cNvSpPr txBox="1">
            <a:spLocks noGrp="1"/>
          </p:cNvSpPr>
          <p:nvPr>
            <p:ph type="subTitle" idx="1"/>
          </p:nvPr>
        </p:nvSpPr>
        <p:spPr>
          <a:xfrm>
            <a:off x="1782595" y="1919100"/>
            <a:ext cx="23625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7" name="Google Shape;2727;p26"/>
          <p:cNvSpPr txBox="1">
            <a:spLocks noGrp="1"/>
          </p:cNvSpPr>
          <p:nvPr>
            <p:ph type="subTitle" idx="2"/>
          </p:nvPr>
        </p:nvSpPr>
        <p:spPr>
          <a:xfrm>
            <a:off x="5657650" y="1919100"/>
            <a:ext cx="23625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8" name="Google Shape;2728;p26"/>
          <p:cNvSpPr txBox="1">
            <a:spLocks noGrp="1"/>
          </p:cNvSpPr>
          <p:nvPr>
            <p:ph type="subTitle" idx="3"/>
          </p:nvPr>
        </p:nvSpPr>
        <p:spPr>
          <a:xfrm>
            <a:off x="1782595" y="3561975"/>
            <a:ext cx="23625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9" name="Google Shape;2729;p26"/>
          <p:cNvSpPr txBox="1">
            <a:spLocks noGrp="1"/>
          </p:cNvSpPr>
          <p:nvPr>
            <p:ph type="subTitle" idx="4"/>
          </p:nvPr>
        </p:nvSpPr>
        <p:spPr>
          <a:xfrm>
            <a:off x="5657650" y="3561975"/>
            <a:ext cx="23625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0" name="Google Shape;2730;p26"/>
          <p:cNvSpPr txBox="1">
            <a:spLocks noGrp="1"/>
          </p:cNvSpPr>
          <p:nvPr>
            <p:ph type="subTitle" idx="5"/>
          </p:nvPr>
        </p:nvSpPr>
        <p:spPr>
          <a:xfrm>
            <a:off x="1782595" y="1565900"/>
            <a:ext cx="236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731" name="Google Shape;2731;p26"/>
          <p:cNvSpPr txBox="1">
            <a:spLocks noGrp="1"/>
          </p:cNvSpPr>
          <p:nvPr>
            <p:ph type="subTitle" idx="6"/>
          </p:nvPr>
        </p:nvSpPr>
        <p:spPr>
          <a:xfrm>
            <a:off x="1782595" y="3208875"/>
            <a:ext cx="236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732" name="Google Shape;2732;p26"/>
          <p:cNvSpPr txBox="1">
            <a:spLocks noGrp="1"/>
          </p:cNvSpPr>
          <p:nvPr>
            <p:ph type="subTitle" idx="7"/>
          </p:nvPr>
        </p:nvSpPr>
        <p:spPr>
          <a:xfrm>
            <a:off x="5657645" y="1565900"/>
            <a:ext cx="236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733" name="Google Shape;2733;p26"/>
          <p:cNvSpPr txBox="1">
            <a:spLocks noGrp="1"/>
          </p:cNvSpPr>
          <p:nvPr>
            <p:ph type="subTitle" idx="8"/>
          </p:nvPr>
        </p:nvSpPr>
        <p:spPr>
          <a:xfrm>
            <a:off x="5657645" y="3208875"/>
            <a:ext cx="236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grpSp>
        <p:nvGrpSpPr>
          <p:cNvPr id="2734" name="Google Shape;2734;p26"/>
          <p:cNvGrpSpPr/>
          <p:nvPr/>
        </p:nvGrpSpPr>
        <p:grpSpPr>
          <a:xfrm flipH="1">
            <a:off x="-1371800" y="4556148"/>
            <a:ext cx="12106273" cy="1332124"/>
            <a:chOff x="-1371800" y="4556148"/>
            <a:chExt cx="12106273" cy="1332124"/>
          </a:xfrm>
        </p:grpSpPr>
        <p:sp>
          <p:nvSpPr>
            <p:cNvPr id="2735" name="Google Shape;2735;p26"/>
            <p:cNvSpPr/>
            <p:nvPr/>
          </p:nvSpPr>
          <p:spPr>
            <a:xfrm>
              <a:off x="-430513" y="4720672"/>
              <a:ext cx="10118400" cy="11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36" name="Google Shape;2736;p26"/>
            <p:cNvGrpSpPr/>
            <p:nvPr/>
          </p:nvGrpSpPr>
          <p:grpSpPr>
            <a:xfrm>
              <a:off x="-1371800" y="4556148"/>
              <a:ext cx="12106273" cy="834677"/>
              <a:chOff x="-1371800" y="4556148"/>
              <a:chExt cx="12106273" cy="834677"/>
            </a:xfrm>
          </p:grpSpPr>
          <p:sp>
            <p:nvSpPr>
              <p:cNvPr id="2737" name="Google Shape;2737;p26"/>
              <p:cNvSpPr/>
              <p:nvPr/>
            </p:nvSpPr>
            <p:spPr>
              <a:xfrm>
                <a:off x="-771094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2" y="83"/>
                      <a:pt x="689" y="115"/>
                      <a:pt x="761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4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8" name="Google Shape;2738;p26"/>
              <p:cNvSpPr/>
              <p:nvPr/>
            </p:nvSpPr>
            <p:spPr>
              <a:xfrm>
                <a:off x="-741686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6" y="155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1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78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8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9" name="Google Shape;2739;p26"/>
              <p:cNvSpPr/>
              <p:nvPr/>
            </p:nvSpPr>
            <p:spPr>
              <a:xfrm>
                <a:off x="-687194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798" y="252"/>
                      <a:pt x="821" y="258"/>
                      <a:pt x="843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2" y="210"/>
                      <a:pt x="1227" y="210"/>
                    </a:cubicBezTo>
                    <a:cubicBezTo>
                      <a:pt x="1188" y="213"/>
                      <a:pt x="1162" y="188"/>
                      <a:pt x="1152" y="159"/>
                    </a:cubicBezTo>
                    <a:cubicBezTo>
                      <a:pt x="1014" y="181"/>
                      <a:pt x="872" y="152"/>
                      <a:pt x="737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0" name="Google Shape;2740;p26"/>
              <p:cNvSpPr/>
              <p:nvPr/>
            </p:nvSpPr>
            <p:spPr>
              <a:xfrm>
                <a:off x="60553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3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1" name="Google Shape;2741;p26"/>
              <p:cNvSpPr/>
              <p:nvPr/>
            </p:nvSpPr>
            <p:spPr>
              <a:xfrm>
                <a:off x="89962" y="4676809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708" y="155"/>
                    </a:moveTo>
                    <a:lnTo>
                      <a:pt x="708" y="155"/>
                    </a:lnTo>
                    <a:cubicBezTo>
                      <a:pt x="637" y="129"/>
                      <a:pt x="570" y="97"/>
                      <a:pt x="496" y="74"/>
                    </a:cubicBezTo>
                    <a:cubicBezTo>
                      <a:pt x="402" y="49"/>
                      <a:pt x="302" y="52"/>
                      <a:pt x="209" y="84"/>
                    </a:cubicBezTo>
                    <a:cubicBezTo>
                      <a:pt x="164" y="100"/>
                      <a:pt x="125" y="119"/>
                      <a:pt x="87" y="145"/>
                    </a:cubicBezTo>
                    <a:cubicBezTo>
                      <a:pt x="54" y="168"/>
                      <a:pt x="25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6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2" y="206"/>
                    </a:cubicBezTo>
                    <a:cubicBezTo>
                      <a:pt x="141" y="168"/>
                      <a:pt x="196" y="155"/>
                      <a:pt x="244" y="148"/>
                    </a:cubicBezTo>
                    <a:cubicBezTo>
                      <a:pt x="331" y="135"/>
                      <a:pt x="425" y="135"/>
                      <a:pt x="512" y="148"/>
                    </a:cubicBezTo>
                    <a:cubicBezTo>
                      <a:pt x="615" y="165"/>
                      <a:pt x="711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7" y="222"/>
                      <a:pt x="1504" y="181"/>
                      <a:pt x="1507" y="158"/>
                    </a:cubicBezTo>
                    <a:cubicBezTo>
                      <a:pt x="1513" y="103"/>
                      <a:pt x="1475" y="52"/>
                      <a:pt x="1433" y="23"/>
                    </a:cubicBezTo>
                    <a:cubicBezTo>
                      <a:pt x="1410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0" y="181"/>
                      <a:pt x="1298" y="197"/>
                      <a:pt x="1278" y="206"/>
                    </a:cubicBezTo>
                    <a:cubicBezTo>
                      <a:pt x="1269" y="216"/>
                      <a:pt x="1249" y="239"/>
                      <a:pt x="1207" y="242"/>
                    </a:cubicBezTo>
                    <a:cubicBezTo>
                      <a:pt x="1120" y="245"/>
                      <a:pt x="1034" y="232"/>
                      <a:pt x="950" y="219"/>
                    </a:cubicBezTo>
                    <a:cubicBezTo>
                      <a:pt x="866" y="203"/>
                      <a:pt x="785" y="187"/>
                      <a:pt x="708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2" name="Google Shape;2742;p26"/>
              <p:cNvSpPr/>
              <p:nvPr/>
            </p:nvSpPr>
            <p:spPr>
              <a:xfrm>
                <a:off x="144021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799" y="252"/>
                      <a:pt x="821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8" y="207"/>
                      <a:pt x="1179" y="249"/>
                      <a:pt x="1247" y="252"/>
                    </a:cubicBezTo>
                    <a:cubicBezTo>
                      <a:pt x="1273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3" y="97"/>
                    </a:cubicBezTo>
                    <a:lnTo>
                      <a:pt x="689" y="97"/>
                    </a:ln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3" name="Google Shape;2743;p26"/>
              <p:cNvSpPr/>
              <p:nvPr/>
            </p:nvSpPr>
            <p:spPr>
              <a:xfrm>
                <a:off x="892201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3"/>
                    </a:moveTo>
                    <a:lnTo>
                      <a:pt x="273" y="83"/>
                    </a:lnTo>
                    <a:cubicBezTo>
                      <a:pt x="360" y="50"/>
                      <a:pt x="460" y="44"/>
                      <a:pt x="550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0" y="169"/>
                      <a:pt x="921" y="199"/>
                      <a:pt x="1005" y="212"/>
                    </a:cubicBezTo>
                    <a:cubicBezTo>
                      <a:pt x="1075" y="221"/>
                      <a:pt x="1143" y="234"/>
                      <a:pt x="1214" y="234"/>
                    </a:cubicBezTo>
                    <a:cubicBezTo>
                      <a:pt x="1194" y="218"/>
                      <a:pt x="1182" y="195"/>
                      <a:pt x="1175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3" y="169"/>
                      <a:pt x="1117" y="166"/>
                      <a:pt x="1104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8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3" y="112"/>
                      <a:pt x="273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4" name="Google Shape;2744;p26"/>
              <p:cNvSpPr/>
              <p:nvPr/>
            </p:nvSpPr>
            <p:spPr>
              <a:xfrm>
                <a:off x="921177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10" y="84"/>
                    </a:cubicBezTo>
                    <a:cubicBezTo>
                      <a:pt x="165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3" y="226"/>
                      <a:pt x="65" y="222"/>
                      <a:pt x="94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7" y="213"/>
                      <a:pt x="110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6" y="135"/>
                      <a:pt x="512" y="148"/>
                    </a:cubicBezTo>
                    <a:cubicBezTo>
                      <a:pt x="615" y="165"/>
                      <a:pt x="712" y="197"/>
                      <a:pt x="809" y="226"/>
                    </a:cubicBezTo>
                    <a:cubicBezTo>
                      <a:pt x="838" y="235"/>
                      <a:pt x="867" y="245"/>
                      <a:pt x="896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7" y="219"/>
                      <a:pt x="1459" y="222"/>
                    </a:cubicBezTo>
                    <a:cubicBezTo>
                      <a:pt x="1488" y="222"/>
                      <a:pt x="1504" y="181"/>
                      <a:pt x="1508" y="158"/>
                    </a:cubicBezTo>
                    <a:cubicBezTo>
                      <a:pt x="1514" y="103"/>
                      <a:pt x="1475" y="52"/>
                      <a:pt x="1434" y="23"/>
                    </a:cubicBezTo>
                    <a:cubicBezTo>
                      <a:pt x="1411" y="10"/>
                      <a:pt x="1388" y="0"/>
                      <a:pt x="1363" y="0"/>
                    </a:cubicBezTo>
                    <a:cubicBezTo>
                      <a:pt x="1334" y="0"/>
                      <a:pt x="1292" y="13"/>
                      <a:pt x="1282" y="42"/>
                    </a:cubicBezTo>
                    <a:cubicBezTo>
                      <a:pt x="1269" y="74"/>
                      <a:pt x="1298" y="90"/>
                      <a:pt x="1318" y="110"/>
                    </a:cubicBezTo>
                    <a:cubicBezTo>
                      <a:pt x="1334" y="126"/>
                      <a:pt x="1331" y="145"/>
                      <a:pt x="1321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7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5" name="Google Shape;2745;p26"/>
              <p:cNvSpPr/>
              <p:nvPr/>
            </p:nvSpPr>
            <p:spPr>
              <a:xfrm>
                <a:off x="975668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7" y="236"/>
                      <a:pt x="779" y="245"/>
                    </a:cubicBezTo>
                    <a:cubicBezTo>
                      <a:pt x="802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8" y="213"/>
                      <a:pt x="1163" y="188"/>
                      <a:pt x="1153" y="159"/>
                    </a:cubicBezTo>
                    <a:cubicBezTo>
                      <a:pt x="1014" y="181"/>
                      <a:pt x="873" y="152"/>
                      <a:pt x="741" y="110"/>
                    </a:cubicBezTo>
                    <a:cubicBezTo>
                      <a:pt x="725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6" name="Google Shape;2746;p26"/>
              <p:cNvSpPr/>
              <p:nvPr/>
            </p:nvSpPr>
            <p:spPr>
              <a:xfrm>
                <a:off x="1725145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1" y="218"/>
                      <a:pt x="1178" y="195"/>
                      <a:pt x="1172" y="173"/>
                    </a:cubicBezTo>
                    <a:cubicBezTo>
                      <a:pt x="1162" y="173"/>
                      <a:pt x="1149" y="169"/>
                      <a:pt x="1146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3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2" y="124"/>
                      <a:pt x="41" y="195"/>
                      <a:pt x="0" y="279"/>
                    </a:cubicBezTo>
                    <a:cubicBezTo>
                      <a:pt x="13" y="276"/>
                      <a:pt x="25" y="269"/>
                      <a:pt x="41" y="269"/>
                    </a:cubicBezTo>
                    <a:cubicBezTo>
                      <a:pt x="80" y="179"/>
                      <a:pt x="180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7" name="Google Shape;2747;p26"/>
              <p:cNvSpPr/>
              <p:nvPr/>
            </p:nvSpPr>
            <p:spPr>
              <a:xfrm>
                <a:off x="1752824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2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5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5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4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8" name="Google Shape;2748;p26"/>
              <p:cNvSpPr/>
              <p:nvPr/>
            </p:nvSpPr>
            <p:spPr>
              <a:xfrm>
                <a:off x="1807315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801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3" y="210"/>
                      <a:pt x="1227" y="210"/>
                    </a:cubicBezTo>
                    <a:cubicBezTo>
                      <a:pt x="1188" y="213"/>
                      <a:pt x="1162" y="188"/>
                      <a:pt x="1153" y="159"/>
                    </a:cubicBezTo>
                    <a:cubicBezTo>
                      <a:pt x="1014" y="181"/>
                      <a:pt x="872" y="152"/>
                      <a:pt x="740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9" name="Google Shape;2749;p26"/>
              <p:cNvSpPr/>
              <p:nvPr/>
            </p:nvSpPr>
            <p:spPr>
              <a:xfrm>
                <a:off x="2556360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1" y="83"/>
                    </a:moveTo>
                    <a:lnTo>
                      <a:pt x="271" y="83"/>
                    </a:lnTo>
                    <a:cubicBezTo>
                      <a:pt x="358" y="50"/>
                      <a:pt x="458" y="44"/>
                      <a:pt x="548" y="63"/>
                    </a:cubicBezTo>
                    <a:cubicBezTo>
                      <a:pt x="619" y="83"/>
                      <a:pt x="686" y="115"/>
                      <a:pt x="757" y="140"/>
                    </a:cubicBezTo>
                    <a:cubicBezTo>
                      <a:pt x="838" y="169"/>
                      <a:pt x="918" y="199"/>
                      <a:pt x="1002" y="212"/>
                    </a:cubicBezTo>
                    <a:cubicBezTo>
                      <a:pt x="1073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1" y="169"/>
                      <a:pt x="1115" y="166"/>
                      <a:pt x="1102" y="163"/>
                    </a:cubicBezTo>
                    <a:cubicBezTo>
                      <a:pt x="1069" y="157"/>
                      <a:pt x="1040" y="150"/>
                      <a:pt x="1012" y="144"/>
                    </a:cubicBezTo>
                    <a:cubicBezTo>
                      <a:pt x="844" y="102"/>
                      <a:pt x="686" y="31"/>
                      <a:pt x="515" y="5"/>
                    </a:cubicBezTo>
                    <a:cubicBezTo>
                      <a:pt x="400" y="-11"/>
                      <a:pt x="293" y="12"/>
                      <a:pt x="194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6" y="269"/>
                      <a:pt x="42" y="269"/>
                    </a:cubicBezTo>
                    <a:cubicBezTo>
                      <a:pt x="81" y="179"/>
                      <a:pt x="181" y="112"/>
                      <a:pt x="271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0" name="Google Shape;2750;p26"/>
              <p:cNvSpPr/>
              <p:nvPr/>
            </p:nvSpPr>
            <p:spPr>
              <a:xfrm>
                <a:off x="2585768" y="4676809"/>
                <a:ext cx="65044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4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7" y="219"/>
                      <a:pt x="100" y="216"/>
                    </a:cubicBezTo>
                    <a:cubicBezTo>
                      <a:pt x="103" y="213"/>
                      <a:pt x="106" y="210"/>
                      <a:pt x="110" y="206"/>
                    </a:cubicBezTo>
                    <a:cubicBezTo>
                      <a:pt x="138" y="168"/>
                      <a:pt x="193" y="155"/>
                      <a:pt x="242" y="148"/>
                    </a:cubicBezTo>
                    <a:cubicBezTo>
                      <a:pt x="328" y="135"/>
                      <a:pt x="422" y="135"/>
                      <a:pt x="509" y="148"/>
                    </a:cubicBezTo>
                    <a:cubicBezTo>
                      <a:pt x="612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8" y="287"/>
                      <a:pt x="1150" y="313"/>
                      <a:pt x="1275" y="287"/>
                    </a:cubicBezTo>
                    <a:cubicBezTo>
                      <a:pt x="1275" y="284"/>
                      <a:pt x="1279" y="284"/>
                      <a:pt x="1279" y="280"/>
                    </a:cubicBezTo>
                    <a:cubicBezTo>
                      <a:pt x="1295" y="235"/>
                      <a:pt x="1340" y="187"/>
                      <a:pt x="1391" y="197"/>
                    </a:cubicBezTo>
                    <a:cubicBezTo>
                      <a:pt x="1414" y="203"/>
                      <a:pt x="1433" y="219"/>
                      <a:pt x="1456" y="222"/>
                    </a:cubicBezTo>
                    <a:cubicBezTo>
                      <a:pt x="1485" y="222"/>
                      <a:pt x="1504" y="181"/>
                      <a:pt x="1504" y="158"/>
                    </a:cubicBezTo>
                    <a:cubicBezTo>
                      <a:pt x="1510" y="103"/>
                      <a:pt x="1472" y="52"/>
                      <a:pt x="1430" y="23"/>
                    </a:cubicBezTo>
                    <a:cubicBezTo>
                      <a:pt x="1411" y="10"/>
                      <a:pt x="1385" y="0"/>
                      <a:pt x="1359" y="0"/>
                    </a:cubicBezTo>
                    <a:cubicBezTo>
                      <a:pt x="1330" y="0"/>
                      <a:pt x="1288" y="13"/>
                      <a:pt x="1279" y="42"/>
                    </a:cubicBezTo>
                    <a:cubicBezTo>
                      <a:pt x="1266" y="74"/>
                      <a:pt x="1295" y="90"/>
                      <a:pt x="1314" y="110"/>
                    </a:cubicBezTo>
                    <a:cubicBezTo>
                      <a:pt x="1330" y="126"/>
                      <a:pt x="1327" y="145"/>
                      <a:pt x="1317" y="165"/>
                    </a:cubicBezTo>
                    <a:cubicBezTo>
                      <a:pt x="1308" y="181"/>
                      <a:pt x="1295" y="197"/>
                      <a:pt x="1275" y="206"/>
                    </a:cubicBezTo>
                    <a:cubicBezTo>
                      <a:pt x="1266" y="216"/>
                      <a:pt x="1246" y="239"/>
                      <a:pt x="1204" y="242"/>
                    </a:cubicBezTo>
                    <a:cubicBezTo>
                      <a:pt x="1117" y="245"/>
                      <a:pt x="1031" y="232"/>
                      <a:pt x="947" y="219"/>
                    </a:cubicBezTo>
                    <a:cubicBezTo>
                      <a:pt x="863" y="203"/>
                      <a:pt x="783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1" name="Google Shape;2751;p26"/>
              <p:cNvSpPr/>
              <p:nvPr/>
            </p:nvSpPr>
            <p:spPr>
              <a:xfrm>
                <a:off x="2638530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802" y="252"/>
                      <a:pt x="822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82" y="249"/>
                      <a:pt x="1247" y="252"/>
                    </a:cubicBezTo>
                    <a:cubicBezTo>
                      <a:pt x="1272" y="255"/>
                      <a:pt x="1302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6" y="97"/>
                    </a:cubicBezTo>
                    <a:cubicBezTo>
                      <a:pt x="693" y="97"/>
                      <a:pt x="689" y="97"/>
                      <a:pt x="689" y="97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7" y="107"/>
                      <a:pt x="406" y="110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2" name="Google Shape;2752;p26"/>
              <p:cNvSpPr/>
              <p:nvPr/>
            </p:nvSpPr>
            <p:spPr>
              <a:xfrm>
                <a:off x="7631441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3" name="Google Shape;2753;p26"/>
              <p:cNvSpPr/>
              <p:nvPr/>
            </p:nvSpPr>
            <p:spPr>
              <a:xfrm>
                <a:off x="8379621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59" y="141"/>
                    </a:cubicBezTo>
                    <a:cubicBezTo>
                      <a:pt x="840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4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5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3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4" name="Google Shape;2754;p26"/>
              <p:cNvSpPr/>
              <p:nvPr/>
            </p:nvSpPr>
            <p:spPr>
              <a:xfrm>
                <a:off x="840859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70" y="96"/>
                      <a:pt x="496" y="74"/>
                    </a:cubicBezTo>
                    <a:cubicBezTo>
                      <a:pt x="403" y="48"/>
                      <a:pt x="303" y="51"/>
                      <a:pt x="210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7" y="235"/>
                      <a:pt x="867" y="244"/>
                      <a:pt x="895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5" name="Google Shape;2755;p26"/>
              <p:cNvSpPr/>
              <p:nvPr/>
            </p:nvSpPr>
            <p:spPr>
              <a:xfrm>
                <a:off x="8463088" y="4751627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1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6" name="Google Shape;2756;p26"/>
              <p:cNvSpPr/>
              <p:nvPr/>
            </p:nvSpPr>
            <p:spPr>
              <a:xfrm>
                <a:off x="921083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41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5" y="218"/>
                      <a:pt x="1182" y="196"/>
                      <a:pt x="1176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2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6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7" name="Google Shape;2757;p26"/>
              <p:cNvSpPr/>
              <p:nvPr/>
            </p:nvSpPr>
            <p:spPr>
              <a:xfrm>
                <a:off x="9240244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7" y="125"/>
                      <a:pt x="570" y="96"/>
                      <a:pt x="496" y="74"/>
                    </a:cubicBezTo>
                    <a:cubicBezTo>
                      <a:pt x="402" y="48"/>
                      <a:pt x="302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6" y="196"/>
                      <a:pt x="0" y="228"/>
                    </a:cubicBezTo>
                    <a:cubicBezTo>
                      <a:pt x="32" y="225"/>
                      <a:pt x="64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13" y="206"/>
                    </a:cubicBezTo>
                    <a:cubicBezTo>
                      <a:pt x="142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21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4" y="193"/>
                      <a:pt x="1278" y="202"/>
                    </a:cubicBezTo>
                    <a:cubicBezTo>
                      <a:pt x="1269" y="215"/>
                      <a:pt x="1249" y="238"/>
                      <a:pt x="1208" y="238"/>
                    </a:cubicBezTo>
                    <a:cubicBezTo>
                      <a:pt x="1120" y="244"/>
                      <a:pt x="1034" y="231"/>
                      <a:pt x="950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8" name="Google Shape;2758;p26"/>
              <p:cNvSpPr/>
              <p:nvPr/>
            </p:nvSpPr>
            <p:spPr>
              <a:xfrm>
                <a:off x="9294303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4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7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7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90" y="98"/>
                      <a:pt x="690" y="94"/>
                    </a:cubicBezTo>
                    <a:cubicBezTo>
                      <a:pt x="606" y="72"/>
                      <a:pt x="525" y="43"/>
                      <a:pt x="442" y="27"/>
                    </a:cubicBezTo>
                    <a:cubicBezTo>
                      <a:pt x="354" y="8"/>
                      <a:pt x="268" y="-2"/>
                      <a:pt x="181" y="1"/>
                    </a:cubicBezTo>
                    <a:cubicBezTo>
                      <a:pt x="129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9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9" name="Google Shape;2759;p26"/>
              <p:cNvSpPr/>
              <p:nvPr/>
            </p:nvSpPr>
            <p:spPr>
              <a:xfrm>
                <a:off x="8777929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5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0" name="Google Shape;2760;p26"/>
              <p:cNvSpPr/>
              <p:nvPr/>
            </p:nvSpPr>
            <p:spPr>
              <a:xfrm>
                <a:off x="8620076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4" y="96"/>
                      <a:pt x="1302" y="83"/>
                    </a:cubicBezTo>
                    <a:cubicBezTo>
                      <a:pt x="1208" y="51"/>
                      <a:pt x="1108" y="48"/>
                      <a:pt x="1012" y="74"/>
                    </a:cubicBezTo>
                    <a:cubicBezTo>
                      <a:pt x="941" y="93"/>
                      <a:pt x="873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3" y="90"/>
                      <a:pt x="242" y="74"/>
                      <a:pt x="229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4"/>
                      <a:pt x="1398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1" name="Google Shape;2761;p26"/>
              <p:cNvSpPr/>
              <p:nvPr/>
            </p:nvSpPr>
            <p:spPr>
              <a:xfrm>
                <a:off x="8633483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1" y="232"/>
                      <a:pt x="27" y="245"/>
                    </a:cubicBezTo>
                    <a:cubicBezTo>
                      <a:pt x="53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3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2" name="Google Shape;2762;p26"/>
              <p:cNvSpPr/>
              <p:nvPr/>
            </p:nvSpPr>
            <p:spPr>
              <a:xfrm>
                <a:off x="7946282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89" y="79"/>
                      <a:pt x="663" y="63"/>
                    </a:cubicBezTo>
                    <a:cubicBezTo>
                      <a:pt x="754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3" name="Google Shape;2763;p26"/>
              <p:cNvSpPr/>
              <p:nvPr/>
            </p:nvSpPr>
            <p:spPr>
              <a:xfrm>
                <a:off x="7788429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6" y="116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2" y="74"/>
                    </a:cubicBezTo>
                    <a:cubicBezTo>
                      <a:pt x="941" y="93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30" y="202"/>
                    </a:cubicBezTo>
                    <a:cubicBezTo>
                      <a:pt x="214" y="193"/>
                      <a:pt x="197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0" y="90"/>
                      <a:pt x="242" y="74"/>
                      <a:pt x="230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8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700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4"/>
                      <a:pt x="1399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2" y="215"/>
                      <a:pt x="1415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4" name="Google Shape;2764;p26"/>
              <p:cNvSpPr/>
              <p:nvPr/>
            </p:nvSpPr>
            <p:spPr>
              <a:xfrm>
                <a:off x="7801836" y="5088524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8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8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4" y="255"/>
                      <a:pt x="553" y="252"/>
                      <a:pt x="575" y="245"/>
                    </a:cubicBezTo>
                    <a:cubicBezTo>
                      <a:pt x="617" y="235"/>
                      <a:pt x="659" y="223"/>
                      <a:pt x="698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6" y="103"/>
                      <a:pt x="965" y="100"/>
                    </a:cubicBezTo>
                    <a:cubicBezTo>
                      <a:pt x="1084" y="52"/>
                      <a:pt x="1207" y="42"/>
                      <a:pt x="1332" y="45"/>
                    </a:cubicBezTo>
                    <a:cubicBezTo>
                      <a:pt x="1339" y="45"/>
                      <a:pt x="1345" y="45"/>
                      <a:pt x="1352" y="45"/>
                    </a:cubicBezTo>
                    <a:cubicBezTo>
                      <a:pt x="1313" y="0"/>
                      <a:pt x="1226" y="0"/>
                      <a:pt x="1174" y="0"/>
                    </a:cubicBezTo>
                    <a:cubicBezTo>
                      <a:pt x="1088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5" name="Google Shape;2765;p26"/>
              <p:cNvSpPr/>
              <p:nvPr/>
            </p:nvSpPr>
            <p:spPr>
              <a:xfrm>
                <a:off x="2122156" y="4999002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5" y="5"/>
                    </a:cubicBezTo>
                    <a:cubicBezTo>
                      <a:pt x="525" y="30"/>
                      <a:pt x="363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6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0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0" y="278"/>
                    </a:cubicBezTo>
                    <a:cubicBezTo>
                      <a:pt x="1169" y="194"/>
                      <a:pt x="1094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6" name="Google Shape;2766;p26"/>
              <p:cNvSpPr/>
              <p:nvPr/>
            </p:nvSpPr>
            <p:spPr>
              <a:xfrm>
                <a:off x="196430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5" y="119"/>
                      <a:pt x="1343" y="96"/>
                      <a:pt x="1302" y="83"/>
                    </a:cubicBezTo>
                    <a:cubicBezTo>
                      <a:pt x="1208" y="51"/>
                      <a:pt x="1108" y="48"/>
                      <a:pt x="1015" y="73"/>
                    </a:cubicBezTo>
                    <a:cubicBezTo>
                      <a:pt x="941" y="96"/>
                      <a:pt x="873" y="125"/>
                      <a:pt x="802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0" y="244"/>
                      <a:pt x="303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0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8" y="186"/>
                      <a:pt x="213" y="234"/>
                      <a:pt x="229" y="280"/>
                    </a:cubicBezTo>
                    <a:cubicBezTo>
                      <a:pt x="229" y="283"/>
                      <a:pt x="233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5" y="196"/>
                      <a:pt x="1456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7" name="Google Shape;2767;p26"/>
              <p:cNvSpPr/>
              <p:nvPr/>
            </p:nvSpPr>
            <p:spPr>
              <a:xfrm>
                <a:off x="1977278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41" y="180"/>
                      <a:pt x="203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3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8" y="261"/>
                      <a:pt x="512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60" y="222"/>
                      <a:pt x="702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2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8" name="Google Shape;2768;p26"/>
              <p:cNvSpPr/>
              <p:nvPr/>
            </p:nvSpPr>
            <p:spPr>
              <a:xfrm>
                <a:off x="129050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9" name="Google Shape;2769;p26"/>
              <p:cNvSpPr/>
              <p:nvPr/>
            </p:nvSpPr>
            <p:spPr>
              <a:xfrm>
                <a:off x="1132656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8" y="231"/>
                      <a:pt x="390" y="244"/>
                      <a:pt x="304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0" name="Google Shape;2770;p26"/>
              <p:cNvSpPr/>
              <p:nvPr/>
            </p:nvSpPr>
            <p:spPr>
              <a:xfrm>
                <a:off x="1146063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9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4" y="255"/>
                      <a:pt x="82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1" name="Google Shape;2771;p26"/>
              <p:cNvSpPr/>
              <p:nvPr/>
            </p:nvSpPr>
            <p:spPr>
              <a:xfrm>
                <a:off x="458862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3" y="166"/>
                      <a:pt x="81" y="166"/>
                      <a:pt x="65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2" name="Google Shape;2772;p26"/>
              <p:cNvSpPr/>
              <p:nvPr/>
            </p:nvSpPr>
            <p:spPr>
              <a:xfrm>
                <a:off x="301009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5" y="199"/>
                      <a:pt x="117" y="196"/>
                    </a:cubicBezTo>
                    <a:cubicBezTo>
                      <a:pt x="165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999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9" y="215"/>
                    </a:cubicBezTo>
                    <a:cubicBezTo>
                      <a:pt x="1409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3" name="Google Shape;2773;p26"/>
              <p:cNvSpPr/>
              <p:nvPr/>
            </p:nvSpPr>
            <p:spPr>
              <a:xfrm>
                <a:off x="314416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59" y="97"/>
                    </a:cubicBezTo>
                    <a:cubicBezTo>
                      <a:pt x="647" y="100"/>
                      <a:pt x="631" y="106"/>
                      <a:pt x="614" y="110"/>
                    </a:cubicBezTo>
                    <a:cubicBezTo>
                      <a:pt x="482" y="151"/>
                      <a:pt x="341" y="180"/>
                      <a:pt x="202" y="158"/>
                    </a:cubicBezTo>
                    <a:cubicBezTo>
                      <a:pt x="192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3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59" y="222"/>
                      <a:pt x="701" y="209"/>
                    </a:cubicBezTo>
                    <a:cubicBezTo>
                      <a:pt x="782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4" name="Google Shape;2774;p26"/>
              <p:cNvSpPr/>
              <p:nvPr/>
            </p:nvSpPr>
            <p:spPr>
              <a:xfrm>
                <a:off x="-372785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5" y="101"/>
                      <a:pt x="197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2" y="169"/>
                      <a:pt x="49" y="169"/>
                      <a:pt x="39" y="172"/>
                    </a:cubicBezTo>
                    <a:cubicBezTo>
                      <a:pt x="33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8" y="111"/>
                      <a:pt x="1131" y="175"/>
                      <a:pt x="1170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5" name="Google Shape;2775;p26"/>
              <p:cNvSpPr/>
              <p:nvPr/>
            </p:nvSpPr>
            <p:spPr>
              <a:xfrm>
                <a:off x="-530638" y="5013706"/>
                <a:ext cx="65260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7" y="119"/>
                      <a:pt x="1344" y="96"/>
                      <a:pt x="1303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6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2" y="164"/>
                    </a:cubicBezTo>
                    <a:cubicBezTo>
                      <a:pt x="182" y="144"/>
                      <a:pt x="179" y="122"/>
                      <a:pt x="195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1" y="12"/>
                      <a:pt x="179" y="0"/>
                      <a:pt x="150" y="0"/>
                    </a:cubicBezTo>
                    <a:cubicBezTo>
                      <a:pt x="124" y="0"/>
                      <a:pt x="98" y="9"/>
                      <a:pt x="79" y="22"/>
                    </a:cubicBezTo>
                    <a:cubicBezTo>
                      <a:pt x="34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6" y="218"/>
                      <a:pt x="95" y="199"/>
                      <a:pt x="117" y="196"/>
                    </a:cubicBezTo>
                    <a:cubicBezTo>
                      <a:pt x="166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7" y="251"/>
                    </a:cubicBezTo>
                    <a:cubicBezTo>
                      <a:pt x="646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1000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3" y="209"/>
                      <a:pt x="1406" y="212"/>
                      <a:pt x="1409" y="215"/>
                    </a:cubicBezTo>
                    <a:cubicBezTo>
                      <a:pt x="1409" y="215"/>
                      <a:pt x="1415" y="218"/>
                      <a:pt x="1419" y="218"/>
                    </a:cubicBezTo>
                    <a:cubicBezTo>
                      <a:pt x="1447" y="221"/>
                      <a:pt x="1480" y="225"/>
                      <a:pt x="1509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6" name="Google Shape;2776;p26"/>
              <p:cNvSpPr/>
              <p:nvPr/>
            </p:nvSpPr>
            <p:spPr>
              <a:xfrm>
                <a:off x="-51723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1" y="42"/>
                      <a:pt x="747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38" y="180"/>
                      <a:pt x="202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9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4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5" y="261"/>
                      <a:pt x="511" y="261"/>
                    </a:cubicBezTo>
                    <a:cubicBezTo>
                      <a:pt x="534" y="258"/>
                      <a:pt x="554" y="251"/>
                      <a:pt x="576" y="245"/>
                    </a:cubicBezTo>
                    <a:cubicBezTo>
                      <a:pt x="618" y="235"/>
                      <a:pt x="660" y="222"/>
                      <a:pt x="699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3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7" name="Google Shape;2777;p26"/>
              <p:cNvSpPr/>
              <p:nvPr/>
            </p:nvSpPr>
            <p:spPr>
              <a:xfrm>
                <a:off x="-1204000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6" y="5"/>
                    </a:cubicBezTo>
                    <a:cubicBezTo>
                      <a:pt x="525" y="30"/>
                      <a:pt x="364" y="101"/>
                      <a:pt x="196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8" name="Google Shape;2778;p26"/>
              <p:cNvSpPr/>
              <p:nvPr/>
            </p:nvSpPr>
            <p:spPr>
              <a:xfrm>
                <a:off x="-136185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1" y="244"/>
                      <a:pt x="304" y="238"/>
                    </a:cubicBezTo>
                    <a:cubicBezTo>
                      <a:pt x="259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4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70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08" y="215"/>
                      <a:pt x="1411" y="218"/>
                      <a:pt x="1415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2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9" name="Google Shape;2779;p26"/>
              <p:cNvSpPr/>
              <p:nvPr/>
            </p:nvSpPr>
            <p:spPr>
              <a:xfrm>
                <a:off x="-1348446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6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37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3" y="255"/>
                      <a:pt x="83" y="255"/>
                      <a:pt x="108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5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698" y="209"/>
                    </a:cubicBezTo>
                    <a:cubicBezTo>
                      <a:pt x="782" y="180"/>
                      <a:pt x="862" y="145"/>
                      <a:pt x="942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39" y="45"/>
                      <a:pt x="1345" y="45"/>
                      <a:pt x="1351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0" name="Google Shape;2780;p26"/>
              <p:cNvSpPr/>
              <p:nvPr/>
            </p:nvSpPr>
            <p:spPr>
              <a:xfrm>
                <a:off x="3388008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8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7" y="140"/>
                    </a:cubicBezTo>
                    <a:cubicBezTo>
                      <a:pt x="837" y="169"/>
                      <a:pt x="918" y="199"/>
                      <a:pt x="1002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1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1" name="Google Shape;2781;p26"/>
              <p:cNvSpPr/>
              <p:nvPr/>
            </p:nvSpPr>
            <p:spPr>
              <a:xfrm>
                <a:off x="3417416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4" y="129"/>
                      <a:pt x="567" y="97"/>
                      <a:pt x="492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3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6" y="219"/>
                      <a:pt x="99" y="216"/>
                    </a:cubicBezTo>
                    <a:cubicBezTo>
                      <a:pt x="103" y="213"/>
                      <a:pt x="106" y="210"/>
                      <a:pt x="109" y="206"/>
                    </a:cubicBezTo>
                    <a:cubicBezTo>
                      <a:pt x="138" y="168"/>
                      <a:pt x="193" y="155"/>
                      <a:pt x="241" y="148"/>
                    </a:cubicBezTo>
                    <a:cubicBezTo>
                      <a:pt x="328" y="135"/>
                      <a:pt x="422" y="135"/>
                      <a:pt x="508" y="148"/>
                    </a:cubicBezTo>
                    <a:cubicBezTo>
                      <a:pt x="611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3" y="219"/>
                      <a:pt x="1455" y="222"/>
                    </a:cubicBezTo>
                    <a:cubicBezTo>
                      <a:pt x="1484" y="222"/>
                      <a:pt x="1504" y="181"/>
                      <a:pt x="1504" y="158"/>
                    </a:cubicBezTo>
                    <a:cubicBezTo>
                      <a:pt x="1513" y="103"/>
                      <a:pt x="1472" y="52"/>
                      <a:pt x="1429" y="23"/>
                    </a:cubicBezTo>
                    <a:cubicBezTo>
                      <a:pt x="1410" y="10"/>
                      <a:pt x="1384" y="0"/>
                      <a:pt x="1359" y="0"/>
                    </a:cubicBezTo>
                    <a:cubicBezTo>
                      <a:pt x="1330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4" y="110"/>
                    </a:cubicBezTo>
                    <a:cubicBezTo>
                      <a:pt x="1330" y="126"/>
                      <a:pt x="1326" y="145"/>
                      <a:pt x="1317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2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2" name="Google Shape;2782;p26"/>
              <p:cNvSpPr/>
              <p:nvPr/>
            </p:nvSpPr>
            <p:spPr>
              <a:xfrm>
                <a:off x="3471475" y="4750329"/>
                <a:ext cx="584274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1" y="210"/>
                    </a:cubicBezTo>
                    <a:cubicBezTo>
                      <a:pt x="693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1" y="262"/>
                    </a:cubicBezTo>
                    <a:cubicBezTo>
                      <a:pt x="844" y="265"/>
                      <a:pt x="879" y="275"/>
                      <a:pt x="895" y="275"/>
                    </a:cubicBezTo>
                    <a:cubicBezTo>
                      <a:pt x="934" y="226"/>
                      <a:pt x="999" y="194"/>
                      <a:pt x="1060" y="201"/>
                    </a:cubicBezTo>
                    <a:cubicBezTo>
                      <a:pt x="1124" y="207"/>
                      <a:pt x="1179" y="249"/>
                      <a:pt x="1243" y="252"/>
                    </a:cubicBezTo>
                    <a:cubicBezTo>
                      <a:pt x="1269" y="255"/>
                      <a:pt x="1298" y="255"/>
                      <a:pt x="1324" y="245"/>
                    </a:cubicBezTo>
                    <a:cubicBezTo>
                      <a:pt x="1350" y="233"/>
                      <a:pt x="1359" y="194"/>
                      <a:pt x="1343" y="168"/>
                    </a:cubicBezTo>
                    <a:cubicBezTo>
                      <a:pt x="1327" y="139"/>
                      <a:pt x="1288" y="143"/>
                      <a:pt x="1272" y="172"/>
                    </a:cubicBezTo>
                    <a:cubicBezTo>
                      <a:pt x="1263" y="194"/>
                      <a:pt x="1250" y="210"/>
                      <a:pt x="1224" y="210"/>
                    </a:cubicBezTo>
                    <a:cubicBezTo>
                      <a:pt x="1185" y="213"/>
                      <a:pt x="1159" y="188"/>
                      <a:pt x="1150" y="159"/>
                    </a:cubicBezTo>
                    <a:cubicBezTo>
                      <a:pt x="1011" y="181"/>
                      <a:pt x="870" y="152"/>
                      <a:pt x="738" y="110"/>
                    </a:cubicBezTo>
                    <a:cubicBezTo>
                      <a:pt x="722" y="107"/>
                      <a:pt x="706" y="104"/>
                      <a:pt x="693" y="97"/>
                    </a:cubicBezTo>
                    <a:cubicBezTo>
                      <a:pt x="690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6" y="1"/>
                      <a:pt x="39" y="4"/>
                      <a:pt x="0" y="46"/>
                    </a:cubicBezTo>
                    <a:cubicBezTo>
                      <a:pt x="3" y="46"/>
                      <a:pt x="10" y="46"/>
                      <a:pt x="16" y="46"/>
                    </a:cubicBezTo>
                    <a:cubicBezTo>
                      <a:pt x="145" y="43"/>
                      <a:pt x="267" y="52"/>
                      <a:pt x="387" y="104"/>
                    </a:cubicBezTo>
                    <a:cubicBezTo>
                      <a:pt x="396" y="107"/>
                      <a:pt x="403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3" name="Google Shape;2783;p26"/>
              <p:cNvSpPr/>
              <p:nvPr/>
            </p:nvSpPr>
            <p:spPr>
              <a:xfrm>
                <a:off x="4219655" y="4662105"/>
                <a:ext cx="52329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9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1" y="221"/>
                      <a:pt x="1139" y="234"/>
                      <a:pt x="1210" y="234"/>
                    </a:cubicBezTo>
                    <a:cubicBezTo>
                      <a:pt x="1190" y="218"/>
                      <a:pt x="1177" y="195"/>
                      <a:pt x="1171" y="173"/>
                    </a:cubicBezTo>
                    <a:cubicBezTo>
                      <a:pt x="1161" y="173"/>
                      <a:pt x="1148" y="169"/>
                      <a:pt x="1145" y="169"/>
                    </a:cubicBezTo>
                    <a:cubicBezTo>
                      <a:pt x="1129" y="169"/>
                      <a:pt x="1113" y="166"/>
                      <a:pt x="1100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0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4" name="Google Shape;2784;p26"/>
              <p:cNvSpPr/>
              <p:nvPr/>
            </p:nvSpPr>
            <p:spPr>
              <a:xfrm>
                <a:off x="4248631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6" y="155"/>
                    </a:moveTo>
                    <a:lnTo>
                      <a:pt x="706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400" y="49"/>
                      <a:pt x="300" y="52"/>
                      <a:pt x="206" y="84"/>
                    </a:cubicBezTo>
                    <a:cubicBezTo>
                      <a:pt x="164" y="100"/>
                      <a:pt x="123" y="119"/>
                      <a:pt x="84" y="145"/>
                    </a:cubicBezTo>
                    <a:cubicBezTo>
                      <a:pt x="52" y="168"/>
                      <a:pt x="23" y="197"/>
                      <a:pt x="0" y="229"/>
                    </a:cubicBezTo>
                    <a:cubicBezTo>
                      <a:pt x="29" y="226"/>
                      <a:pt x="61" y="222"/>
                      <a:pt x="91" y="219"/>
                    </a:cubicBezTo>
                    <a:cubicBezTo>
                      <a:pt x="94" y="219"/>
                      <a:pt x="97" y="219"/>
                      <a:pt x="100" y="216"/>
                    </a:cubicBezTo>
                    <a:cubicBezTo>
                      <a:pt x="103" y="213"/>
                      <a:pt x="107" y="210"/>
                      <a:pt x="110" y="206"/>
                    </a:cubicBezTo>
                    <a:cubicBezTo>
                      <a:pt x="139" y="168"/>
                      <a:pt x="194" y="155"/>
                      <a:pt x="242" y="148"/>
                    </a:cubicBezTo>
                    <a:cubicBezTo>
                      <a:pt x="329" y="135"/>
                      <a:pt x="422" y="135"/>
                      <a:pt x="509" y="148"/>
                    </a:cubicBezTo>
                    <a:cubicBezTo>
                      <a:pt x="612" y="165"/>
                      <a:pt x="709" y="197"/>
                      <a:pt x="809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2" y="219"/>
                      <a:pt x="1455" y="222"/>
                    </a:cubicBezTo>
                    <a:cubicBezTo>
                      <a:pt x="1484" y="222"/>
                      <a:pt x="1503" y="181"/>
                      <a:pt x="1503" y="158"/>
                    </a:cubicBezTo>
                    <a:cubicBezTo>
                      <a:pt x="1513" y="103"/>
                      <a:pt x="1471" y="52"/>
                      <a:pt x="1429" y="23"/>
                    </a:cubicBezTo>
                    <a:cubicBezTo>
                      <a:pt x="1410" y="10"/>
                      <a:pt x="1384" y="0"/>
                      <a:pt x="1358" y="0"/>
                    </a:cubicBezTo>
                    <a:cubicBezTo>
                      <a:pt x="1329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3" y="110"/>
                    </a:cubicBezTo>
                    <a:cubicBezTo>
                      <a:pt x="1329" y="126"/>
                      <a:pt x="1326" y="145"/>
                      <a:pt x="1316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3" y="187"/>
                      <a:pt x="70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5" name="Google Shape;2785;p26"/>
              <p:cNvSpPr/>
              <p:nvPr/>
            </p:nvSpPr>
            <p:spPr>
              <a:xfrm>
                <a:off x="4303122" y="4750329"/>
                <a:ext cx="583841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0" y="210"/>
                    </a:cubicBezTo>
                    <a:cubicBezTo>
                      <a:pt x="692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0" y="262"/>
                    </a:cubicBezTo>
                    <a:cubicBezTo>
                      <a:pt x="844" y="265"/>
                      <a:pt x="878" y="275"/>
                      <a:pt x="894" y="275"/>
                    </a:cubicBezTo>
                    <a:cubicBezTo>
                      <a:pt x="933" y="226"/>
                      <a:pt x="997" y="194"/>
                      <a:pt x="1058" y="201"/>
                    </a:cubicBezTo>
                    <a:cubicBezTo>
                      <a:pt x="1123" y="207"/>
                      <a:pt x="1178" y="249"/>
                      <a:pt x="1242" y="252"/>
                    </a:cubicBezTo>
                    <a:cubicBezTo>
                      <a:pt x="1268" y="255"/>
                      <a:pt x="1297" y="255"/>
                      <a:pt x="1322" y="245"/>
                    </a:cubicBezTo>
                    <a:cubicBezTo>
                      <a:pt x="1348" y="233"/>
                      <a:pt x="1358" y="194"/>
                      <a:pt x="1342" y="168"/>
                    </a:cubicBezTo>
                    <a:cubicBezTo>
                      <a:pt x="1326" y="139"/>
                      <a:pt x="1287" y="143"/>
                      <a:pt x="1271" y="172"/>
                    </a:cubicBezTo>
                    <a:cubicBezTo>
                      <a:pt x="1261" y="194"/>
                      <a:pt x="1248" y="210"/>
                      <a:pt x="1223" y="210"/>
                    </a:cubicBezTo>
                    <a:cubicBezTo>
                      <a:pt x="1184" y="213"/>
                      <a:pt x="1158" y="188"/>
                      <a:pt x="1149" y="159"/>
                    </a:cubicBezTo>
                    <a:cubicBezTo>
                      <a:pt x="1010" y="181"/>
                      <a:pt x="870" y="152"/>
                      <a:pt x="737" y="110"/>
                    </a:cubicBezTo>
                    <a:cubicBezTo>
                      <a:pt x="721" y="107"/>
                      <a:pt x="705" y="104"/>
                      <a:pt x="692" y="97"/>
                    </a:cubicBezTo>
                    <a:cubicBezTo>
                      <a:pt x="689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5" y="1"/>
                      <a:pt x="38" y="4"/>
                      <a:pt x="0" y="46"/>
                    </a:cubicBezTo>
                    <a:cubicBezTo>
                      <a:pt x="3" y="46"/>
                      <a:pt x="9" y="46"/>
                      <a:pt x="16" y="46"/>
                    </a:cubicBezTo>
                    <a:cubicBezTo>
                      <a:pt x="145" y="43"/>
                      <a:pt x="267" y="52"/>
                      <a:pt x="386" y="104"/>
                    </a:cubicBezTo>
                    <a:cubicBezTo>
                      <a:pt x="396" y="107"/>
                      <a:pt x="402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6" name="Google Shape;2786;p26"/>
              <p:cNvSpPr/>
              <p:nvPr/>
            </p:nvSpPr>
            <p:spPr>
              <a:xfrm>
                <a:off x="505346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7" name="Google Shape;2787;p26"/>
              <p:cNvSpPr/>
              <p:nvPr/>
            </p:nvSpPr>
            <p:spPr>
              <a:xfrm>
                <a:off x="5082873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7" y="125"/>
                      <a:pt x="566" y="96"/>
                      <a:pt x="495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6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0" y="222"/>
                      <a:pt x="93" y="218"/>
                    </a:cubicBezTo>
                    <a:cubicBezTo>
                      <a:pt x="96" y="218"/>
                      <a:pt x="99" y="215"/>
                      <a:pt x="102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1" y="148"/>
                    </a:cubicBezTo>
                    <a:cubicBezTo>
                      <a:pt x="331" y="135"/>
                      <a:pt x="421" y="135"/>
                      <a:pt x="512" y="148"/>
                    </a:cubicBezTo>
                    <a:cubicBezTo>
                      <a:pt x="611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7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7" y="235"/>
                      <a:pt x="1342" y="186"/>
                      <a:pt x="1394" y="196"/>
                    </a:cubicBezTo>
                    <a:cubicBezTo>
                      <a:pt x="1416" y="199"/>
                      <a:pt x="1436" y="218"/>
                      <a:pt x="1458" y="218"/>
                    </a:cubicBezTo>
                    <a:cubicBezTo>
                      <a:pt x="1487" y="222"/>
                      <a:pt x="1503" y="180"/>
                      <a:pt x="1507" y="157"/>
                    </a:cubicBezTo>
                    <a:cubicBezTo>
                      <a:pt x="1513" y="102"/>
                      <a:pt x="1474" y="51"/>
                      <a:pt x="1433" y="22"/>
                    </a:cubicBezTo>
                    <a:cubicBezTo>
                      <a:pt x="1410" y="9"/>
                      <a:pt x="1387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8" y="74"/>
                      <a:pt x="1297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0" y="180"/>
                      <a:pt x="1294" y="193"/>
                      <a:pt x="1278" y="202"/>
                    </a:cubicBezTo>
                    <a:cubicBezTo>
                      <a:pt x="1268" y="215"/>
                      <a:pt x="1249" y="238"/>
                      <a:pt x="1207" y="238"/>
                    </a:cubicBezTo>
                    <a:cubicBezTo>
                      <a:pt x="1120" y="244"/>
                      <a:pt x="1033" y="231"/>
                      <a:pt x="946" y="215"/>
                    </a:cubicBezTo>
                    <a:cubicBezTo>
                      <a:pt x="866" y="202"/>
                      <a:pt x="785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8" name="Google Shape;2788;p26"/>
              <p:cNvSpPr/>
              <p:nvPr/>
            </p:nvSpPr>
            <p:spPr>
              <a:xfrm>
                <a:off x="5136932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0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39" y="5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9" name="Google Shape;2789;p26"/>
              <p:cNvSpPr/>
              <p:nvPr/>
            </p:nvSpPr>
            <p:spPr>
              <a:xfrm>
                <a:off x="5885112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4" y="196"/>
                      <a:pt x="0" y="279"/>
                    </a:cubicBezTo>
                    <a:cubicBezTo>
                      <a:pt x="16" y="273"/>
                      <a:pt x="28" y="270"/>
                      <a:pt x="44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0" name="Google Shape;2790;p26"/>
              <p:cNvSpPr/>
              <p:nvPr/>
            </p:nvSpPr>
            <p:spPr>
              <a:xfrm>
                <a:off x="591408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2" y="167"/>
                      <a:pt x="197" y="154"/>
                      <a:pt x="242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8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1" name="Google Shape;2791;p26"/>
              <p:cNvSpPr/>
              <p:nvPr/>
            </p:nvSpPr>
            <p:spPr>
              <a:xfrm>
                <a:off x="5968579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3" y="252"/>
                    </a:cubicBezTo>
                    <a:cubicBezTo>
                      <a:pt x="1269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2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4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5" y="1"/>
                      <a:pt x="38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2" name="Google Shape;2792;p26"/>
              <p:cNvSpPr/>
              <p:nvPr/>
            </p:nvSpPr>
            <p:spPr>
              <a:xfrm>
                <a:off x="671632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38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2" y="218"/>
                      <a:pt x="1179" y="196"/>
                      <a:pt x="1175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3" y="157"/>
                      <a:pt x="1043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3" name="Google Shape;2793;p26"/>
              <p:cNvSpPr/>
              <p:nvPr/>
            </p:nvSpPr>
            <p:spPr>
              <a:xfrm>
                <a:off x="6745735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8" y="125"/>
                      <a:pt x="566" y="96"/>
                      <a:pt x="496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8" y="286"/>
                    </a:cubicBezTo>
                    <a:cubicBezTo>
                      <a:pt x="1278" y="283"/>
                      <a:pt x="1278" y="283"/>
                      <a:pt x="1282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8" y="202"/>
                    </a:cubicBezTo>
                    <a:cubicBezTo>
                      <a:pt x="1269" y="215"/>
                      <a:pt x="1249" y="238"/>
                      <a:pt x="1207" y="238"/>
                    </a:cubicBezTo>
                    <a:cubicBezTo>
                      <a:pt x="1120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4" name="Google Shape;2794;p26"/>
              <p:cNvSpPr/>
              <p:nvPr/>
            </p:nvSpPr>
            <p:spPr>
              <a:xfrm>
                <a:off x="6799794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2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5" name="Google Shape;2795;p26"/>
              <p:cNvSpPr/>
              <p:nvPr/>
            </p:nvSpPr>
            <p:spPr>
              <a:xfrm>
                <a:off x="754797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1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40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9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6" name="Google Shape;2796;p26"/>
              <p:cNvSpPr/>
              <p:nvPr/>
            </p:nvSpPr>
            <p:spPr>
              <a:xfrm>
                <a:off x="7576949" y="4678539"/>
                <a:ext cx="652605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10" y="83"/>
                    </a:cubicBezTo>
                    <a:cubicBezTo>
                      <a:pt x="165" y="96"/>
                      <a:pt x="123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3" y="225"/>
                      <a:pt x="62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7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9" y="225"/>
                    </a:cubicBezTo>
                    <a:cubicBezTo>
                      <a:pt x="838" y="235"/>
                      <a:pt x="867" y="244"/>
                      <a:pt x="896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7" y="218"/>
                      <a:pt x="1459" y="218"/>
                    </a:cubicBezTo>
                    <a:cubicBezTo>
                      <a:pt x="1488" y="222"/>
                      <a:pt x="1504" y="180"/>
                      <a:pt x="1508" y="157"/>
                    </a:cubicBezTo>
                    <a:cubicBezTo>
                      <a:pt x="1514" y="102"/>
                      <a:pt x="1476" y="51"/>
                      <a:pt x="1433" y="22"/>
                    </a:cubicBezTo>
                    <a:cubicBezTo>
                      <a:pt x="1411" y="9"/>
                      <a:pt x="1388" y="0"/>
                      <a:pt x="1363" y="0"/>
                    </a:cubicBezTo>
                    <a:cubicBezTo>
                      <a:pt x="1334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8" y="109"/>
                    </a:cubicBezTo>
                    <a:cubicBezTo>
                      <a:pt x="1334" y="122"/>
                      <a:pt x="1331" y="144"/>
                      <a:pt x="1321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7" name="Google Shape;2797;p26"/>
              <p:cNvSpPr/>
              <p:nvPr/>
            </p:nvSpPr>
            <p:spPr>
              <a:xfrm>
                <a:off x="7114635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5" y="72"/>
                    </a:moveTo>
                    <a:lnTo>
                      <a:pt x="1015" y="72"/>
                    </a:lnTo>
                    <a:cubicBezTo>
                      <a:pt x="918" y="11"/>
                      <a:pt x="812" y="-11"/>
                      <a:pt x="696" y="5"/>
                    </a:cubicBezTo>
                    <a:cubicBezTo>
                      <a:pt x="525" y="31"/>
                      <a:pt x="364" y="98"/>
                      <a:pt x="197" y="143"/>
                    </a:cubicBezTo>
                    <a:cubicBezTo>
                      <a:pt x="168" y="150"/>
                      <a:pt x="139" y="156"/>
                      <a:pt x="110" y="163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90" y="79"/>
                      <a:pt x="664" y="63"/>
                    </a:cubicBezTo>
                    <a:cubicBezTo>
                      <a:pt x="754" y="40"/>
                      <a:pt x="850" y="50"/>
                      <a:pt x="941" y="79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8" name="Google Shape;2798;p26"/>
              <p:cNvSpPr/>
              <p:nvPr/>
            </p:nvSpPr>
            <p:spPr>
              <a:xfrm>
                <a:off x="6957214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4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7" y="122"/>
                      <a:pt x="193" y="109"/>
                    </a:cubicBezTo>
                    <a:cubicBezTo>
                      <a:pt x="209" y="90"/>
                      <a:pt x="242" y="74"/>
                      <a:pt x="229" y="41"/>
                    </a:cubicBezTo>
                    <a:cubicBezTo>
                      <a:pt x="216" y="13"/>
                      <a:pt x="177" y="0"/>
                      <a:pt x="149" y="0"/>
                    </a:cubicBezTo>
                    <a:cubicBezTo>
                      <a:pt x="123" y="0"/>
                      <a:pt x="97" y="9"/>
                      <a:pt x="77" y="22"/>
                    </a:cubicBezTo>
                    <a:cubicBezTo>
                      <a:pt x="33" y="51"/>
                      <a:pt x="-6" y="103"/>
                      <a:pt x="0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4" y="218"/>
                      <a:pt x="94" y="199"/>
                      <a:pt x="116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29" y="286"/>
                    </a:cubicBezTo>
                    <a:cubicBezTo>
                      <a:pt x="358" y="312"/>
                      <a:pt x="490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1" y="215"/>
                      <a:pt x="1414" y="218"/>
                    </a:cubicBezTo>
                    <a:cubicBezTo>
                      <a:pt x="1446" y="222"/>
                      <a:pt x="1479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9" name="Google Shape;2799;p26"/>
              <p:cNvSpPr/>
              <p:nvPr/>
            </p:nvSpPr>
            <p:spPr>
              <a:xfrm>
                <a:off x="6970621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6" y="213"/>
                      <a:pt x="127" y="210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1" y="145"/>
                      <a:pt x="939" y="110"/>
                    </a:cubicBezTo>
                    <a:cubicBezTo>
                      <a:pt x="948" y="107"/>
                      <a:pt x="955" y="103"/>
                      <a:pt x="964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0" name="Google Shape;2800;p26"/>
              <p:cNvSpPr/>
              <p:nvPr/>
            </p:nvSpPr>
            <p:spPr>
              <a:xfrm>
                <a:off x="6283420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0" y="278"/>
                    </a:cubicBezTo>
                    <a:cubicBezTo>
                      <a:pt x="1165" y="195"/>
                      <a:pt x="1094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1" name="Google Shape;2801;p26"/>
              <p:cNvSpPr/>
              <p:nvPr/>
            </p:nvSpPr>
            <p:spPr>
              <a:xfrm>
                <a:off x="6126000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4" y="116"/>
                      <a:pt x="1342" y="96"/>
                      <a:pt x="1301" y="83"/>
                    </a:cubicBezTo>
                    <a:cubicBezTo>
                      <a:pt x="1207" y="51"/>
                      <a:pt x="1107" y="48"/>
                      <a:pt x="1011" y="74"/>
                    </a:cubicBezTo>
                    <a:cubicBezTo>
                      <a:pt x="940" y="93"/>
                      <a:pt x="872" y="125"/>
                      <a:pt x="801" y="154"/>
                    </a:cubicBezTo>
                    <a:cubicBezTo>
                      <a:pt x="724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299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5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2" y="218"/>
                      <a:pt x="51" y="218"/>
                    </a:cubicBezTo>
                    <a:cubicBezTo>
                      <a:pt x="74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69" y="235"/>
                      <a:pt x="698" y="225"/>
                    </a:cubicBezTo>
                    <a:cubicBezTo>
                      <a:pt x="798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5" y="148"/>
                    </a:cubicBezTo>
                    <a:cubicBezTo>
                      <a:pt x="1314" y="154"/>
                      <a:pt x="1368" y="164"/>
                      <a:pt x="1397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8" y="225"/>
                      <a:pt x="1507" y="228"/>
                    </a:cubicBezTo>
                    <a:cubicBezTo>
                      <a:pt x="1481" y="196"/>
                      <a:pt x="1455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2" name="Google Shape;2802;p26"/>
              <p:cNvSpPr/>
              <p:nvPr/>
            </p:nvSpPr>
            <p:spPr>
              <a:xfrm>
                <a:off x="6138974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8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8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59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1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2" y="0"/>
                      <a:pt x="1226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3" name="Google Shape;2803;p26"/>
              <p:cNvSpPr/>
              <p:nvPr/>
            </p:nvSpPr>
            <p:spPr>
              <a:xfrm>
                <a:off x="5451773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8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4" name="Google Shape;2804;p26"/>
              <p:cNvSpPr/>
              <p:nvPr/>
            </p:nvSpPr>
            <p:spPr>
              <a:xfrm>
                <a:off x="5294352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0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300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6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3" y="218"/>
                      <a:pt x="52" y="218"/>
                    </a:cubicBezTo>
                    <a:cubicBezTo>
                      <a:pt x="71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5" name="Google Shape;2805;p26"/>
              <p:cNvSpPr/>
              <p:nvPr/>
            </p:nvSpPr>
            <p:spPr>
              <a:xfrm>
                <a:off x="5307759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1" y="97"/>
                      <a:pt x="661" y="97"/>
                      <a:pt x="658" y="97"/>
                    </a:cubicBezTo>
                    <a:cubicBezTo>
                      <a:pt x="642" y="100"/>
                      <a:pt x="629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2" y="213"/>
                      <a:pt x="127" y="210"/>
                    </a:cubicBezTo>
                    <a:cubicBezTo>
                      <a:pt x="101" y="206"/>
                      <a:pt x="85" y="193"/>
                      <a:pt x="75" y="171"/>
                    </a:cubicBezTo>
                    <a:cubicBezTo>
                      <a:pt x="62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49" y="255"/>
                      <a:pt x="81" y="255"/>
                      <a:pt x="107" y="252"/>
                    </a:cubicBezTo>
                    <a:cubicBezTo>
                      <a:pt x="172" y="248"/>
                      <a:pt x="226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29" y="255"/>
                      <a:pt x="552" y="252"/>
                      <a:pt x="574" y="245"/>
                    </a:cubicBezTo>
                    <a:cubicBezTo>
                      <a:pt x="616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8" y="110"/>
                    </a:cubicBezTo>
                    <a:cubicBezTo>
                      <a:pt x="948" y="107"/>
                      <a:pt x="954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3" y="0"/>
                    </a:cubicBezTo>
                    <a:cubicBezTo>
                      <a:pt x="1086" y="-3"/>
                      <a:pt x="996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6" name="Google Shape;2806;p26"/>
              <p:cNvSpPr/>
              <p:nvPr/>
            </p:nvSpPr>
            <p:spPr>
              <a:xfrm>
                <a:off x="4620558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3" y="72"/>
                    </a:moveTo>
                    <a:lnTo>
                      <a:pt x="1013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4" y="31"/>
                      <a:pt x="363" y="98"/>
                      <a:pt x="196" y="143"/>
                    </a:cubicBezTo>
                    <a:cubicBezTo>
                      <a:pt x="167" y="150"/>
                      <a:pt x="139" y="156"/>
                      <a:pt x="110" y="163"/>
                    </a:cubicBezTo>
                    <a:cubicBezTo>
                      <a:pt x="93" y="166"/>
                      <a:pt x="77" y="166"/>
                      <a:pt x="65" y="169"/>
                    </a:cubicBezTo>
                    <a:cubicBezTo>
                      <a:pt x="61" y="169"/>
                      <a:pt x="48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5" y="207"/>
                    </a:cubicBezTo>
                    <a:cubicBezTo>
                      <a:pt x="292" y="198"/>
                      <a:pt x="373" y="169"/>
                      <a:pt x="453" y="140"/>
                    </a:cubicBezTo>
                    <a:cubicBezTo>
                      <a:pt x="521" y="111"/>
                      <a:pt x="588" y="79"/>
                      <a:pt x="663" y="63"/>
                    </a:cubicBezTo>
                    <a:cubicBezTo>
                      <a:pt x="753" y="40"/>
                      <a:pt x="849" y="50"/>
                      <a:pt x="940" y="79"/>
                    </a:cubicBezTo>
                    <a:cubicBezTo>
                      <a:pt x="1026" y="111"/>
                      <a:pt x="1129" y="175"/>
                      <a:pt x="1168" y="265"/>
                    </a:cubicBezTo>
                    <a:cubicBezTo>
                      <a:pt x="1181" y="269"/>
                      <a:pt x="1197" y="272"/>
                      <a:pt x="1210" y="278"/>
                    </a:cubicBezTo>
                    <a:cubicBezTo>
                      <a:pt x="1165" y="195"/>
                      <a:pt x="1094" y="124"/>
                      <a:pt x="101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7" name="Google Shape;2807;p26"/>
              <p:cNvSpPr/>
              <p:nvPr/>
            </p:nvSpPr>
            <p:spPr>
              <a:xfrm>
                <a:off x="4462705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1" y="215"/>
                    </a:cubicBezTo>
                    <a:cubicBezTo>
                      <a:pt x="475" y="231"/>
                      <a:pt x="388" y="241"/>
                      <a:pt x="301" y="238"/>
                    </a:cubicBezTo>
                    <a:cubicBezTo>
                      <a:pt x="259" y="238"/>
                      <a:pt x="240" y="215"/>
                      <a:pt x="230" y="202"/>
                    </a:cubicBezTo>
                    <a:cubicBezTo>
                      <a:pt x="214" y="193"/>
                      <a:pt x="198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1" y="90"/>
                      <a:pt x="243" y="74"/>
                      <a:pt x="230" y="41"/>
                    </a:cubicBezTo>
                    <a:cubicBezTo>
                      <a:pt x="217" y="13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4"/>
                    </a:cubicBezTo>
                    <a:cubicBezTo>
                      <a:pt x="5" y="180"/>
                      <a:pt x="24" y="218"/>
                      <a:pt x="49" y="218"/>
                    </a:cubicBezTo>
                    <a:cubicBezTo>
                      <a:pt x="72" y="218"/>
                      <a:pt x="95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0" y="286"/>
                    </a:cubicBezTo>
                    <a:cubicBezTo>
                      <a:pt x="359" y="312"/>
                      <a:pt x="491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8" name="Google Shape;2808;p26"/>
              <p:cNvSpPr/>
              <p:nvPr/>
            </p:nvSpPr>
            <p:spPr>
              <a:xfrm>
                <a:off x="4476112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6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8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7" y="180"/>
                      <a:pt x="199" y="155"/>
                    </a:cubicBezTo>
                    <a:cubicBezTo>
                      <a:pt x="192" y="187"/>
                      <a:pt x="163" y="213"/>
                      <a:pt x="128" y="210"/>
                    </a:cubicBezTo>
                    <a:cubicBezTo>
                      <a:pt x="102" y="206"/>
                      <a:pt x="86" y="193"/>
                      <a:pt x="77" y="171"/>
                    </a:cubicBezTo>
                    <a:cubicBezTo>
                      <a:pt x="64" y="142"/>
                      <a:pt x="25" y="139"/>
                      <a:pt x="9" y="168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9" y="252"/>
                    </a:cubicBezTo>
                    <a:cubicBezTo>
                      <a:pt x="173" y="248"/>
                      <a:pt x="228" y="203"/>
                      <a:pt x="292" y="200"/>
                    </a:cubicBezTo>
                    <a:cubicBezTo>
                      <a:pt x="350" y="193"/>
                      <a:pt x="418" y="226"/>
                      <a:pt x="457" y="274"/>
                    </a:cubicBezTo>
                    <a:cubicBezTo>
                      <a:pt x="470" y="271"/>
                      <a:pt x="504" y="261"/>
                      <a:pt x="510" y="261"/>
                    </a:cubicBezTo>
                    <a:cubicBezTo>
                      <a:pt x="530" y="255"/>
                      <a:pt x="552" y="252"/>
                      <a:pt x="575" y="245"/>
                    </a:cubicBezTo>
                    <a:cubicBezTo>
                      <a:pt x="617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9" y="110"/>
                    </a:cubicBezTo>
                    <a:cubicBezTo>
                      <a:pt x="948" y="107"/>
                      <a:pt x="955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9" name="Google Shape;2809;p26"/>
              <p:cNvSpPr/>
              <p:nvPr/>
            </p:nvSpPr>
            <p:spPr>
              <a:xfrm>
                <a:off x="378501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7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3" y="62"/>
                    </a:cubicBezTo>
                    <a:cubicBezTo>
                      <a:pt x="754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0" name="Google Shape;2810;p26"/>
              <p:cNvSpPr/>
              <p:nvPr/>
            </p:nvSpPr>
            <p:spPr>
              <a:xfrm>
                <a:off x="3628031" y="5013706"/>
                <a:ext cx="651307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297" extrusionOk="0">
                    <a:moveTo>
                      <a:pt x="1422" y="144"/>
                    </a:moveTo>
                    <a:lnTo>
                      <a:pt x="1422" y="144"/>
                    </a:lnTo>
                    <a:cubicBezTo>
                      <a:pt x="1384" y="119"/>
                      <a:pt x="1342" y="96"/>
                      <a:pt x="1300" y="83"/>
                    </a:cubicBezTo>
                    <a:cubicBezTo>
                      <a:pt x="1206" y="51"/>
                      <a:pt x="1107" y="48"/>
                      <a:pt x="1013" y="73"/>
                    </a:cubicBezTo>
                    <a:cubicBezTo>
                      <a:pt x="939" y="96"/>
                      <a:pt x="872" y="125"/>
                      <a:pt x="801" y="154"/>
                    </a:cubicBezTo>
                    <a:cubicBezTo>
                      <a:pt x="724" y="183"/>
                      <a:pt x="643" y="202"/>
                      <a:pt x="559" y="215"/>
                    </a:cubicBezTo>
                    <a:cubicBezTo>
                      <a:pt x="476" y="231"/>
                      <a:pt x="389" y="244"/>
                      <a:pt x="302" y="238"/>
                    </a:cubicBezTo>
                    <a:cubicBezTo>
                      <a:pt x="260" y="238"/>
                      <a:pt x="240" y="215"/>
                      <a:pt x="231" y="202"/>
                    </a:cubicBezTo>
                    <a:cubicBezTo>
                      <a:pt x="212" y="193"/>
                      <a:pt x="199" y="180"/>
                      <a:pt x="189" y="164"/>
                    </a:cubicBezTo>
                    <a:cubicBezTo>
                      <a:pt x="179" y="144"/>
                      <a:pt x="176" y="122"/>
                      <a:pt x="192" y="109"/>
                    </a:cubicBezTo>
                    <a:cubicBezTo>
                      <a:pt x="212" y="90"/>
                      <a:pt x="240" y="73"/>
                      <a:pt x="228" y="41"/>
                    </a:cubicBezTo>
                    <a:cubicBezTo>
                      <a:pt x="218" y="12"/>
                      <a:pt x="176" y="0"/>
                      <a:pt x="147" y="0"/>
                    </a:cubicBezTo>
                    <a:cubicBezTo>
                      <a:pt x="121" y="0"/>
                      <a:pt x="96" y="9"/>
                      <a:pt x="76" y="22"/>
                    </a:cubicBezTo>
                    <a:cubicBezTo>
                      <a:pt x="34" y="51"/>
                      <a:pt x="-8" y="103"/>
                      <a:pt x="2" y="157"/>
                    </a:cubicBezTo>
                    <a:cubicBezTo>
                      <a:pt x="2" y="180"/>
                      <a:pt x="21" y="221"/>
                      <a:pt x="50" y="218"/>
                    </a:cubicBezTo>
                    <a:cubicBezTo>
                      <a:pt x="73" y="218"/>
                      <a:pt x="92" y="199"/>
                      <a:pt x="115" y="196"/>
                    </a:cubicBezTo>
                    <a:cubicBezTo>
                      <a:pt x="166" y="186"/>
                      <a:pt x="212" y="234"/>
                      <a:pt x="228" y="280"/>
                    </a:cubicBezTo>
                    <a:cubicBezTo>
                      <a:pt x="228" y="283"/>
                      <a:pt x="231" y="283"/>
                      <a:pt x="231" y="286"/>
                    </a:cubicBezTo>
                    <a:cubicBezTo>
                      <a:pt x="356" y="312"/>
                      <a:pt x="488" y="286"/>
                      <a:pt x="614" y="251"/>
                    </a:cubicBezTo>
                    <a:cubicBezTo>
                      <a:pt x="643" y="244"/>
                      <a:pt x="672" y="234"/>
                      <a:pt x="698" y="225"/>
                    </a:cubicBezTo>
                    <a:cubicBezTo>
                      <a:pt x="797" y="196"/>
                      <a:pt x="894" y="164"/>
                      <a:pt x="997" y="148"/>
                    </a:cubicBezTo>
                    <a:cubicBezTo>
                      <a:pt x="1084" y="135"/>
                      <a:pt x="1178" y="135"/>
                      <a:pt x="1265" y="148"/>
                    </a:cubicBezTo>
                    <a:cubicBezTo>
                      <a:pt x="1313" y="154"/>
                      <a:pt x="1368" y="167"/>
                      <a:pt x="1397" y="205"/>
                    </a:cubicBezTo>
                    <a:cubicBezTo>
                      <a:pt x="1400" y="209"/>
                      <a:pt x="1403" y="212"/>
                      <a:pt x="1406" y="215"/>
                    </a:cubicBezTo>
                    <a:cubicBezTo>
                      <a:pt x="1410" y="215"/>
                      <a:pt x="1413" y="218"/>
                      <a:pt x="1416" y="218"/>
                    </a:cubicBezTo>
                    <a:cubicBezTo>
                      <a:pt x="1445" y="221"/>
                      <a:pt x="1477" y="225"/>
                      <a:pt x="1506" y="228"/>
                    </a:cubicBezTo>
                    <a:cubicBezTo>
                      <a:pt x="1484" y="196"/>
                      <a:pt x="1454" y="167"/>
                      <a:pt x="142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1" name="Google Shape;2811;p26"/>
              <p:cNvSpPr/>
              <p:nvPr/>
            </p:nvSpPr>
            <p:spPr>
              <a:xfrm>
                <a:off x="364057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30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9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2" y="232"/>
                      <a:pt x="28" y="245"/>
                    </a:cubicBezTo>
                    <a:cubicBezTo>
                      <a:pt x="54" y="255"/>
                      <a:pt x="83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3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42" y="45"/>
                      <a:pt x="1348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8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2" name="Google Shape;2812;p26"/>
              <p:cNvSpPr/>
              <p:nvPr/>
            </p:nvSpPr>
            <p:spPr>
              <a:xfrm>
                <a:off x="2953371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71" y="149"/>
                      <a:pt x="139" y="156"/>
                      <a:pt x="110" y="162"/>
                    </a:cubicBezTo>
                    <a:cubicBezTo>
                      <a:pt x="97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3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3" name="Google Shape;2813;p26"/>
              <p:cNvSpPr/>
              <p:nvPr/>
            </p:nvSpPr>
            <p:spPr>
              <a:xfrm>
                <a:off x="2795518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2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50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7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9" y="186"/>
                      <a:pt x="214" y="234"/>
                      <a:pt x="230" y="280"/>
                    </a:cubicBezTo>
                    <a:cubicBezTo>
                      <a:pt x="230" y="283"/>
                      <a:pt x="233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1000" y="148"/>
                    </a:cubicBezTo>
                    <a:cubicBezTo>
                      <a:pt x="1087" y="135"/>
                      <a:pt x="1180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2" y="215"/>
                      <a:pt x="1415" y="218"/>
                      <a:pt x="1418" y="218"/>
                    </a:cubicBezTo>
                    <a:cubicBezTo>
                      <a:pt x="1447" y="221"/>
                      <a:pt x="1480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4" name="Google Shape;2814;p26"/>
              <p:cNvSpPr/>
              <p:nvPr/>
            </p:nvSpPr>
            <p:spPr>
              <a:xfrm>
                <a:off x="2809357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29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3" y="110"/>
                    </a:cubicBezTo>
                    <a:cubicBezTo>
                      <a:pt x="481" y="151"/>
                      <a:pt x="339" y="180"/>
                      <a:pt x="201" y="158"/>
                    </a:cubicBezTo>
                    <a:cubicBezTo>
                      <a:pt x="191" y="187"/>
                      <a:pt x="166" y="213"/>
                      <a:pt x="127" y="209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2" y="142"/>
                      <a:pt x="24" y="139"/>
                      <a:pt x="8" y="167"/>
                    </a:cubicBezTo>
                    <a:cubicBezTo>
                      <a:pt x="-8" y="193"/>
                      <a:pt x="2" y="232"/>
                      <a:pt x="27" y="245"/>
                    </a:cubicBezTo>
                    <a:cubicBezTo>
                      <a:pt x="53" y="255"/>
                      <a:pt x="82" y="255"/>
                      <a:pt x="108" y="251"/>
                    </a:cubicBezTo>
                    <a:cubicBezTo>
                      <a:pt x="172" y="248"/>
                      <a:pt x="227" y="206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72" y="271"/>
                      <a:pt x="507" y="261"/>
                      <a:pt x="510" y="261"/>
                    </a:cubicBezTo>
                    <a:cubicBezTo>
                      <a:pt x="533" y="258"/>
                      <a:pt x="552" y="251"/>
                      <a:pt x="575" y="245"/>
                    </a:cubicBezTo>
                    <a:cubicBezTo>
                      <a:pt x="617" y="235"/>
                      <a:pt x="659" y="222"/>
                      <a:pt x="700" y="209"/>
                    </a:cubicBezTo>
                    <a:cubicBezTo>
                      <a:pt x="781" y="180"/>
                      <a:pt x="861" y="145"/>
                      <a:pt x="942" y="113"/>
                    </a:cubicBezTo>
                    <a:cubicBezTo>
                      <a:pt x="948" y="110"/>
                      <a:pt x="955" y="106"/>
                      <a:pt x="964" y="103"/>
                    </a:cubicBezTo>
                    <a:cubicBezTo>
                      <a:pt x="1084" y="51"/>
                      <a:pt x="1206" y="42"/>
                      <a:pt x="1335" y="45"/>
                    </a:cubicBezTo>
                    <a:cubicBezTo>
                      <a:pt x="1341" y="45"/>
                      <a:pt x="1344" y="45"/>
                      <a:pt x="1351" y="45"/>
                    </a:cubicBezTo>
                    <a:cubicBezTo>
                      <a:pt x="1312" y="3"/>
                      <a:pt x="1225" y="0"/>
                      <a:pt x="1174" y="0"/>
                    </a:cubicBezTo>
                    <a:cubicBezTo>
                      <a:pt x="1087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815" name="Google Shape;2815;p26"/>
              <p:cNvGrpSpPr/>
              <p:nvPr/>
            </p:nvGrpSpPr>
            <p:grpSpPr>
              <a:xfrm>
                <a:off x="-1371800" y="4556148"/>
                <a:ext cx="12106273" cy="834677"/>
                <a:chOff x="-1371800" y="4556148"/>
                <a:chExt cx="12106273" cy="834677"/>
              </a:xfrm>
            </p:grpSpPr>
            <p:grpSp>
              <p:nvGrpSpPr>
                <p:cNvPr id="2816" name="Google Shape;2816;p26"/>
                <p:cNvGrpSpPr/>
                <p:nvPr/>
              </p:nvGrpSpPr>
              <p:grpSpPr>
                <a:xfrm>
                  <a:off x="-1133939" y="4567393"/>
                  <a:ext cx="11630521" cy="730017"/>
                  <a:chOff x="-1133939" y="6512318"/>
                  <a:chExt cx="11630521" cy="730017"/>
                </a:xfrm>
              </p:grpSpPr>
              <p:sp>
                <p:nvSpPr>
                  <p:cNvPr id="2817" name="Google Shape;2817;p26"/>
                  <p:cNvSpPr/>
                  <p:nvPr/>
                </p:nvSpPr>
                <p:spPr>
                  <a:xfrm>
                    <a:off x="-1133939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7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1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3" y="192"/>
                        </a:cubicBezTo>
                        <a:cubicBezTo>
                          <a:pt x="743" y="205"/>
                          <a:pt x="768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8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1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4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1" y="372"/>
                        </a:cubicBezTo>
                        <a:cubicBezTo>
                          <a:pt x="118" y="424"/>
                          <a:pt x="160" y="456"/>
                          <a:pt x="211" y="450"/>
                        </a:cubicBezTo>
                        <a:cubicBezTo>
                          <a:pt x="240" y="443"/>
                          <a:pt x="276" y="427"/>
                          <a:pt x="286" y="398"/>
                        </a:cubicBezTo>
                        <a:cubicBezTo>
                          <a:pt x="289" y="382"/>
                          <a:pt x="282" y="379"/>
                          <a:pt x="273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298" y="237"/>
                        </a:cubicBezTo>
                        <a:cubicBezTo>
                          <a:pt x="350" y="221"/>
                          <a:pt x="401" y="234"/>
                          <a:pt x="440" y="266"/>
                        </a:cubicBezTo>
                        <a:cubicBezTo>
                          <a:pt x="479" y="295"/>
                          <a:pt x="511" y="337"/>
                          <a:pt x="514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3" y="475"/>
                          <a:pt x="321" y="495"/>
                        </a:cubicBezTo>
                        <a:cubicBezTo>
                          <a:pt x="302" y="514"/>
                          <a:pt x="279" y="543"/>
                          <a:pt x="282" y="572"/>
                        </a:cubicBezTo>
                        <a:cubicBezTo>
                          <a:pt x="289" y="604"/>
                          <a:pt x="340" y="627"/>
                          <a:pt x="359" y="591"/>
                        </a:cubicBezTo>
                        <a:cubicBezTo>
                          <a:pt x="369" y="572"/>
                          <a:pt x="379" y="556"/>
                          <a:pt x="405" y="550"/>
                        </a:cubicBezTo>
                        <a:cubicBezTo>
                          <a:pt x="424" y="543"/>
                          <a:pt x="446" y="550"/>
                          <a:pt x="463" y="566"/>
                        </a:cubicBezTo>
                        <a:cubicBezTo>
                          <a:pt x="498" y="598"/>
                          <a:pt x="495" y="662"/>
                          <a:pt x="450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4" y="714"/>
                          <a:pt x="198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5" y="533"/>
                          <a:pt x="768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5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18" name="Google Shape;2818;p26"/>
                  <p:cNvSpPr/>
                  <p:nvPr/>
                </p:nvSpPr>
                <p:spPr>
                  <a:xfrm>
                    <a:off x="-302725" y="6512318"/>
                    <a:ext cx="431610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7" extrusionOk="0">
                        <a:moveTo>
                          <a:pt x="998" y="282"/>
                        </a:moveTo>
                        <a:lnTo>
                          <a:pt x="998" y="282"/>
                        </a:lnTo>
                        <a:cubicBezTo>
                          <a:pt x="988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60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1" y="173"/>
                          <a:pt x="827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1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5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2" y="514"/>
                          <a:pt x="280" y="543"/>
                          <a:pt x="283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5" y="543"/>
                          <a:pt x="450" y="550"/>
                          <a:pt x="463" y="566"/>
                        </a:cubicBezTo>
                        <a:cubicBezTo>
                          <a:pt x="499" y="598"/>
                          <a:pt x="495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7" y="852"/>
                          <a:pt x="106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5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998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19" name="Google Shape;2819;p26"/>
                  <p:cNvSpPr/>
                  <p:nvPr/>
                </p:nvSpPr>
                <p:spPr>
                  <a:xfrm>
                    <a:off x="528923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1" y="179"/>
                        </a:cubicBezTo>
                        <a:cubicBezTo>
                          <a:pt x="218" y="208"/>
                          <a:pt x="215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299" y="237"/>
                        </a:cubicBezTo>
                        <a:cubicBezTo>
                          <a:pt x="350" y="221"/>
                          <a:pt x="402" y="234"/>
                          <a:pt x="440" y="266"/>
                        </a:cubicBezTo>
                        <a:cubicBezTo>
                          <a:pt x="479" y="295"/>
                          <a:pt x="511" y="337"/>
                          <a:pt x="515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3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3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6" y="852"/>
                          <a:pt x="440" y="830"/>
                          <a:pt x="502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20" name="Google Shape;2820;p26"/>
                  <p:cNvSpPr/>
                  <p:nvPr/>
                </p:nvSpPr>
                <p:spPr>
                  <a:xfrm>
                    <a:off x="1360137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9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3" y="138"/>
                        </a:cubicBezTo>
                        <a:cubicBezTo>
                          <a:pt x="860" y="121"/>
                          <a:pt x="844" y="108"/>
                          <a:pt x="828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6" y="102"/>
                          <a:pt x="696" y="170"/>
                          <a:pt x="725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2" y="189"/>
                          <a:pt x="808" y="183"/>
                          <a:pt x="818" y="176"/>
                        </a:cubicBezTo>
                        <a:cubicBezTo>
                          <a:pt x="824" y="173"/>
                          <a:pt x="828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8" y="321"/>
                          <a:pt x="760" y="305"/>
                          <a:pt x="721" y="282"/>
                        </a:cubicBezTo>
                        <a:cubicBezTo>
                          <a:pt x="670" y="253"/>
                          <a:pt x="644" y="205"/>
                          <a:pt x="621" y="154"/>
                        </a:cubicBezTo>
                        <a:cubicBezTo>
                          <a:pt x="599" y="99"/>
                          <a:pt x="564" y="44"/>
                          <a:pt x="509" y="15"/>
                        </a:cubicBezTo>
                        <a:cubicBezTo>
                          <a:pt x="483" y="-1"/>
                          <a:pt x="451" y="-7"/>
                          <a:pt x="425" y="9"/>
                        </a:cubicBezTo>
                        <a:cubicBezTo>
                          <a:pt x="386" y="28"/>
                          <a:pt x="393" y="60"/>
                          <a:pt x="380" y="95"/>
                        </a:cubicBezTo>
                        <a:cubicBezTo>
                          <a:pt x="377" y="102"/>
                          <a:pt x="370" y="105"/>
                          <a:pt x="364" y="102"/>
                        </a:cubicBezTo>
                        <a:cubicBezTo>
                          <a:pt x="335" y="95"/>
                          <a:pt x="306" y="92"/>
                          <a:pt x="277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6" y="231"/>
                          <a:pt x="193" y="250"/>
                        </a:cubicBezTo>
                        <a:cubicBezTo>
                          <a:pt x="171" y="266"/>
                          <a:pt x="145" y="276"/>
                          <a:pt x="129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1" y="456"/>
                          <a:pt x="212" y="450"/>
                        </a:cubicBezTo>
                        <a:cubicBezTo>
                          <a:pt x="241" y="443"/>
                          <a:pt x="277" y="427"/>
                          <a:pt x="286" y="398"/>
                        </a:cubicBezTo>
                        <a:cubicBezTo>
                          <a:pt x="290" y="382"/>
                          <a:pt x="283" y="379"/>
                          <a:pt x="274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80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3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3" y="514"/>
                          <a:pt x="280" y="543"/>
                          <a:pt x="283" y="572"/>
                        </a:cubicBezTo>
                        <a:cubicBezTo>
                          <a:pt x="290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6" y="550"/>
                        </a:cubicBezTo>
                        <a:cubicBezTo>
                          <a:pt x="425" y="543"/>
                          <a:pt x="451" y="550"/>
                          <a:pt x="464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9" y="714"/>
                          <a:pt x="341" y="707"/>
                          <a:pt x="296" y="691"/>
                        </a:cubicBezTo>
                        <a:cubicBezTo>
                          <a:pt x="238" y="675"/>
                          <a:pt x="187" y="640"/>
                          <a:pt x="125" y="652"/>
                        </a:cubicBezTo>
                        <a:cubicBezTo>
                          <a:pt x="71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2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200" y="717"/>
                          <a:pt x="238" y="740"/>
                        </a:cubicBezTo>
                        <a:cubicBezTo>
                          <a:pt x="277" y="765"/>
                          <a:pt x="312" y="813"/>
                          <a:pt x="303" y="862"/>
                        </a:cubicBezTo>
                        <a:cubicBezTo>
                          <a:pt x="299" y="878"/>
                          <a:pt x="290" y="894"/>
                          <a:pt x="277" y="907"/>
                        </a:cubicBezTo>
                        <a:cubicBezTo>
                          <a:pt x="293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4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9" y="569"/>
                          <a:pt x="721" y="553"/>
                          <a:pt x="747" y="540"/>
                        </a:cubicBezTo>
                        <a:cubicBezTo>
                          <a:pt x="757" y="533"/>
                          <a:pt x="769" y="527"/>
                          <a:pt x="779" y="520"/>
                        </a:cubicBezTo>
                        <a:cubicBezTo>
                          <a:pt x="786" y="517"/>
                          <a:pt x="818" y="511"/>
                          <a:pt x="821" y="504"/>
                        </a:cubicBezTo>
                        <a:cubicBezTo>
                          <a:pt x="857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21" name="Google Shape;2821;p26"/>
                  <p:cNvSpPr/>
                  <p:nvPr/>
                </p:nvSpPr>
                <p:spPr>
                  <a:xfrm>
                    <a:off x="2191785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5" y="9"/>
                        </a:cubicBezTo>
                        <a:cubicBezTo>
                          <a:pt x="386" y="28"/>
                          <a:pt x="392" y="60"/>
                          <a:pt x="380" y="95"/>
                        </a:cubicBezTo>
                        <a:cubicBezTo>
                          <a:pt x="376" y="102"/>
                          <a:pt x="370" y="105"/>
                          <a:pt x="364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302" y="237"/>
                        </a:cubicBezTo>
                        <a:cubicBezTo>
                          <a:pt x="351" y="221"/>
                          <a:pt x="402" y="234"/>
                          <a:pt x="444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5" y="550"/>
                        </a:cubicBezTo>
                        <a:cubicBezTo>
                          <a:pt x="425" y="543"/>
                          <a:pt x="450" y="550"/>
                          <a:pt x="466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22" name="Google Shape;2822;p26"/>
                  <p:cNvSpPr/>
                  <p:nvPr/>
                </p:nvSpPr>
                <p:spPr>
                  <a:xfrm>
                    <a:off x="3023432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1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2" y="234"/>
                          <a:pt x="444" y="266"/>
                        </a:cubicBezTo>
                        <a:cubicBezTo>
                          <a:pt x="479" y="295"/>
                          <a:pt x="511" y="337"/>
                          <a:pt x="518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3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6" y="691"/>
                        </a:cubicBezTo>
                        <a:cubicBezTo>
                          <a:pt x="237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9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5" y="714"/>
                          <a:pt x="199" y="717"/>
                          <a:pt x="237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8" y="881"/>
                        </a:cubicBezTo>
                        <a:cubicBezTo>
                          <a:pt x="386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1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23" name="Google Shape;2823;p26"/>
                  <p:cNvSpPr/>
                  <p:nvPr/>
                </p:nvSpPr>
                <p:spPr>
                  <a:xfrm>
                    <a:off x="3855079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6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4" y="102"/>
                          <a:pt x="694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3" y="173"/>
                          <a:pt x="826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69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0" y="443"/>
                          <a:pt x="276" y="427"/>
                          <a:pt x="285" y="398"/>
                        </a:cubicBezTo>
                        <a:cubicBezTo>
                          <a:pt x="289" y="382"/>
                          <a:pt x="282" y="379"/>
                          <a:pt x="272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1" y="234"/>
                          <a:pt x="443" y="266"/>
                        </a:cubicBezTo>
                        <a:cubicBezTo>
                          <a:pt x="479" y="295"/>
                          <a:pt x="511" y="337"/>
                          <a:pt x="517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5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2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8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4" y="714"/>
                          <a:pt x="199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7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24" name="Google Shape;2824;p26"/>
                  <p:cNvSpPr/>
                  <p:nvPr/>
                </p:nvSpPr>
                <p:spPr>
                  <a:xfrm>
                    <a:off x="4690619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9" y="261"/>
                          <a:pt x="919" y="235"/>
                          <a:pt x="907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48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88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50" y="351"/>
                        </a:cubicBezTo>
                        <a:cubicBezTo>
                          <a:pt x="217" y="303"/>
                          <a:pt x="250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18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2" y="882"/>
                          <a:pt x="105" y="870"/>
                        </a:cubicBezTo>
                        <a:cubicBezTo>
                          <a:pt x="146" y="853"/>
                          <a:pt x="105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6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30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25" name="Google Shape;2825;p26"/>
                  <p:cNvSpPr/>
                  <p:nvPr/>
                </p:nvSpPr>
                <p:spPr>
                  <a:xfrm>
                    <a:off x="5522266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8" y="261"/>
                          <a:pt x="919" y="235"/>
                          <a:pt x="909" y="209"/>
                        </a:cubicBezTo>
                        <a:cubicBezTo>
                          <a:pt x="896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2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7" y="203"/>
                          <a:pt x="787" y="193"/>
                        </a:cubicBezTo>
                        <a:cubicBezTo>
                          <a:pt x="800" y="190"/>
                          <a:pt x="806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51" y="174"/>
                          <a:pt x="861" y="203"/>
                          <a:pt x="864" y="219"/>
                        </a:cubicBezTo>
                        <a:cubicBezTo>
                          <a:pt x="867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19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4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2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7" y="348"/>
                          <a:pt x="110" y="374"/>
                        </a:cubicBezTo>
                        <a:cubicBezTo>
                          <a:pt x="114" y="425"/>
                          <a:pt x="159" y="457"/>
                          <a:pt x="210" y="451"/>
                        </a:cubicBezTo>
                        <a:cubicBezTo>
                          <a:pt x="239" y="445"/>
                          <a:pt x="275" y="429"/>
                          <a:pt x="285" y="399"/>
                        </a:cubicBezTo>
                        <a:cubicBezTo>
                          <a:pt x="288" y="383"/>
                          <a:pt x="281" y="380"/>
                          <a:pt x="272" y="374"/>
                        </a:cubicBezTo>
                        <a:cubicBezTo>
                          <a:pt x="262" y="367"/>
                          <a:pt x="255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0" y="235"/>
                          <a:pt x="439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19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1" y="573"/>
                        </a:cubicBezTo>
                        <a:cubicBezTo>
                          <a:pt x="288" y="606"/>
                          <a:pt x="339" y="625"/>
                          <a:pt x="358" y="593"/>
                        </a:cubicBezTo>
                        <a:cubicBezTo>
                          <a:pt x="368" y="573"/>
                          <a:pt x="378" y="557"/>
                          <a:pt x="400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6" y="676"/>
                          <a:pt x="185" y="641"/>
                          <a:pt x="123" y="654"/>
                        </a:cubicBezTo>
                        <a:cubicBezTo>
                          <a:pt x="69" y="666"/>
                          <a:pt x="17" y="705"/>
                          <a:pt x="4" y="760"/>
                        </a:cubicBezTo>
                        <a:cubicBezTo>
                          <a:pt x="-5" y="789"/>
                          <a:pt x="-2" y="821"/>
                          <a:pt x="17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4" y="853"/>
                          <a:pt x="436" y="831"/>
                          <a:pt x="500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4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26" name="Google Shape;2826;p26"/>
                  <p:cNvSpPr/>
                  <p:nvPr/>
                </p:nvSpPr>
                <p:spPr>
                  <a:xfrm>
                    <a:off x="6353481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4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3" y="206"/>
                          <a:pt x="768" y="203"/>
                          <a:pt x="788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7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4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5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49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3" y="470"/>
                          <a:pt x="340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5" y="763"/>
                          <a:pt x="308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4" y="570"/>
                          <a:pt x="720" y="554"/>
                          <a:pt x="743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27" name="Google Shape;2827;p26"/>
                  <p:cNvSpPr/>
                  <p:nvPr/>
                </p:nvSpPr>
                <p:spPr>
                  <a:xfrm>
                    <a:off x="7185128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7" y="280"/>
                          <a:pt x="964" y="274"/>
                        </a:cubicBezTo>
                        <a:cubicBezTo>
                          <a:pt x="939" y="261"/>
                          <a:pt x="919" y="235"/>
                          <a:pt x="910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2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9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20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28" name="Google Shape;2828;p26"/>
                  <p:cNvSpPr/>
                  <p:nvPr/>
                </p:nvSpPr>
                <p:spPr>
                  <a:xfrm>
                    <a:off x="8016343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8" y="284"/>
                          <a:pt x="978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2" y="136"/>
                        </a:cubicBezTo>
                        <a:cubicBezTo>
                          <a:pt x="859" y="123"/>
                          <a:pt x="843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5" y="103"/>
                          <a:pt x="695" y="171"/>
                          <a:pt x="724" y="193"/>
                        </a:cubicBezTo>
                        <a:cubicBezTo>
                          <a:pt x="743" y="206"/>
                          <a:pt x="769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7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9" y="238"/>
                          <a:pt x="865" y="267"/>
                          <a:pt x="849" y="284"/>
                        </a:cubicBezTo>
                        <a:cubicBezTo>
                          <a:pt x="817" y="322"/>
                          <a:pt x="756" y="306"/>
                          <a:pt x="720" y="284"/>
                        </a:cubicBezTo>
                        <a:cubicBezTo>
                          <a:pt x="669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8" y="13"/>
                        </a:cubicBezTo>
                        <a:cubicBezTo>
                          <a:pt x="482" y="0"/>
                          <a:pt x="450" y="-6"/>
                          <a:pt x="421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6" y="103"/>
                          <a:pt x="369" y="106"/>
                          <a:pt x="363" y="103"/>
                        </a:cubicBezTo>
                        <a:cubicBezTo>
                          <a:pt x="334" y="97"/>
                          <a:pt x="305" y="93"/>
                          <a:pt x="276" y="106"/>
                        </a:cubicBezTo>
                        <a:cubicBezTo>
                          <a:pt x="244" y="119"/>
                          <a:pt x="224" y="148"/>
                          <a:pt x="221" y="181"/>
                        </a:cubicBezTo>
                        <a:cubicBezTo>
                          <a:pt x="218" y="209"/>
                          <a:pt x="215" y="232"/>
                          <a:pt x="192" y="251"/>
                        </a:cubicBezTo>
                        <a:cubicBezTo>
                          <a:pt x="170" y="267"/>
                          <a:pt x="144" y="277"/>
                          <a:pt x="128" y="303"/>
                        </a:cubicBezTo>
                        <a:cubicBezTo>
                          <a:pt x="115" y="325"/>
                          <a:pt x="108" y="348"/>
                          <a:pt x="112" y="374"/>
                        </a:cubicBezTo>
                        <a:cubicBezTo>
                          <a:pt x="115" y="425"/>
                          <a:pt x="160" y="457"/>
                          <a:pt x="212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9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1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4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9" y="606"/>
                          <a:pt x="340" y="625"/>
                          <a:pt x="360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7" y="551"/>
                          <a:pt x="463" y="564"/>
                        </a:cubicBezTo>
                        <a:cubicBezTo>
                          <a:pt x="498" y="599"/>
                          <a:pt x="492" y="663"/>
                          <a:pt x="450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6" y="641"/>
                          <a:pt x="124" y="654"/>
                        </a:cubicBezTo>
                        <a:cubicBezTo>
                          <a:pt x="70" y="666"/>
                          <a:pt x="21" y="705"/>
                          <a:pt x="5" y="760"/>
                        </a:cubicBezTo>
                        <a:cubicBezTo>
                          <a:pt x="-4" y="789"/>
                          <a:pt x="-1" y="821"/>
                          <a:pt x="18" y="844"/>
                        </a:cubicBezTo>
                        <a:cubicBezTo>
                          <a:pt x="41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9" y="718"/>
                          <a:pt x="234" y="741"/>
                        </a:cubicBezTo>
                        <a:cubicBezTo>
                          <a:pt x="276" y="763"/>
                          <a:pt x="311" y="811"/>
                          <a:pt x="302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3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5" y="570"/>
                          <a:pt x="720" y="554"/>
                          <a:pt x="746" y="538"/>
                        </a:cubicBezTo>
                        <a:cubicBezTo>
                          <a:pt x="756" y="535"/>
                          <a:pt x="765" y="528"/>
                          <a:pt x="778" y="522"/>
                        </a:cubicBezTo>
                        <a:cubicBezTo>
                          <a:pt x="785" y="518"/>
                          <a:pt x="817" y="509"/>
                          <a:pt x="817" y="506"/>
                        </a:cubicBezTo>
                        <a:cubicBezTo>
                          <a:pt x="856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29" name="Google Shape;2829;p26"/>
                  <p:cNvSpPr/>
                  <p:nvPr/>
                </p:nvSpPr>
                <p:spPr>
                  <a:xfrm>
                    <a:off x="8847990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9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7" y="322"/>
                          <a:pt x="759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7" y="97"/>
                          <a:pt x="562" y="45"/>
                          <a:pt x="508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3" y="97"/>
                          <a:pt x="304" y="93"/>
                          <a:pt x="276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4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8" y="425"/>
                          <a:pt x="160" y="457"/>
                          <a:pt x="211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8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6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5" y="586"/>
                        </a:cubicBezTo>
                        <a:cubicBezTo>
                          <a:pt x="694" y="570"/>
                          <a:pt x="720" y="554"/>
                          <a:pt x="746" y="538"/>
                        </a:cubicBezTo>
                        <a:cubicBezTo>
                          <a:pt x="755" y="535"/>
                          <a:pt x="768" y="528"/>
                          <a:pt x="778" y="522"/>
                        </a:cubicBezTo>
                        <a:cubicBezTo>
                          <a:pt x="784" y="518"/>
                          <a:pt x="817" y="509"/>
                          <a:pt x="817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30" name="Google Shape;2830;p26"/>
                  <p:cNvSpPr/>
                  <p:nvPr/>
                </p:nvSpPr>
                <p:spPr>
                  <a:xfrm>
                    <a:off x="9679637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2" y="235"/>
                          <a:pt x="909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8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7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40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5" y="470"/>
                          <a:pt x="343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8" y="573"/>
                          <a:pt x="378" y="557"/>
                          <a:pt x="404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6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8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7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5" y="586"/>
                        </a:cubicBezTo>
                        <a:cubicBezTo>
                          <a:pt x="697" y="570"/>
                          <a:pt x="720" y="554"/>
                          <a:pt x="745" y="538"/>
                        </a:cubicBezTo>
                        <a:cubicBezTo>
                          <a:pt x="755" y="535"/>
                          <a:pt x="768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31" name="Google Shape;2831;p26"/>
                  <p:cNvSpPr/>
                  <p:nvPr/>
                </p:nvSpPr>
                <p:spPr>
                  <a:xfrm>
                    <a:off x="10064539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996" y="760"/>
                        </a:moveTo>
                        <a:lnTo>
                          <a:pt x="996" y="760"/>
                        </a:lnTo>
                        <a:cubicBezTo>
                          <a:pt x="979" y="705"/>
                          <a:pt x="931" y="667"/>
                          <a:pt x="876" y="654"/>
                        </a:cubicBezTo>
                        <a:cubicBezTo>
                          <a:pt x="812" y="641"/>
                          <a:pt x="764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500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8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2" y="108"/>
                          <a:pt x="625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80" y="284"/>
                        </a:cubicBezTo>
                        <a:cubicBezTo>
                          <a:pt x="242" y="303"/>
                          <a:pt x="184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4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9" y="124"/>
                          <a:pt x="126" y="137"/>
                        </a:cubicBezTo>
                        <a:cubicBezTo>
                          <a:pt x="110" y="158"/>
                          <a:pt x="103" y="184"/>
                          <a:pt x="91" y="210"/>
                        </a:cubicBezTo>
                        <a:cubicBezTo>
                          <a:pt x="78" y="235"/>
                          <a:pt x="62" y="261"/>
                          <a:pt x="32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5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2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6" y="850"/>
                          <a:pt x="673" y="882"/>
                        </a:cubicBezTo>
                        <a:cubicBezTo>
                          <a:pt x="689" y="889"/>
                          <a:pt x="706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2" y="763"/>
                          <a:pt x="764" y="741"/>
                        </a:cubicBezTo>
                        <a:cubicBezTo>
                          <a:pt x="799" y="718"/>
                          <a:pt x="867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6" y="76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32" name="Google Shape;2832;p26"/>
                  <p:cNvSpPr/>
                  <p:nvPr/>
                </p:nvSpPr>
                <p:spPr>
                  <a:xfrm>
                    <a:off x="9233324" y="6849648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2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0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21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4" y="364"/>
                          <a:pt x="727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4" y="428"/>
                          <a:pt x="760" y="445"/>
                          <a:pt x="785" y="451"/>
                        </a:cubicBezTo>
                        <a:cubicBezTo>
                          <a:pt x="837" y="457"/>
                          <a:pt x="882" y="425"/>
                          <a:pt x="888" y="374"/>
                        </a:cubicBezTo>
                        <a:cubicBezTo>
                          <a:pt x="888" y="348"/>
                          <a:pt x="882" y="322"/>
                          <a:pt x="869" y="303"/>
                        </a:cubicBezTo>
                        <a:cubicBezTo>
                          <a:pt x="856" y="277"/>
                          <a:pt x="831" y="268"/>
                          <a:pt x="808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4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50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6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1" y="303"/>
                          <a:pt x="183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12" y="193"/>
                        </a:cubicBezTo>
                        <a:cubicBezTo>
                          <a:pt x="231" y="200"/>
                          <a:pt x="257" y="203"/>
                          <a:pt x="274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4" y="101"/>
                        </a:cubicBezTo>
                        <a:cubicBezTo>
                          <a:pt x="158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5" y="519"/>
                          <a:pt x="219" y="522"/>
                        </a:cubicBezTo>
                        <a:cubicBezTo>
                          <a:pt x="231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5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6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33" name="Google Shape;2833;p26"/>
                  <p:cNvSpPr/>
                  <p:nvPr/>
                </p:nvSpPr>
                <p:spPr>
                  <a:xfrm>
                    <a:off x="8401677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3" y="712"/>
                          <a:pt x="547" y="689"/>
                        </a:cubicBezTo>
                        <a:cubicBezTo>
                          <a:pt x="506" y="664"/>
                          <a:pt x="502" y="599"/>
                          <a:pt x="535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5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8" y="252"/>
                        </a:cubicBezTo>
                        <a:cubicBezTo>
                          <a:pt x="783" y="232"/>
                          <a:pt x="783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5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2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8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3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6" y="715"/>
                          <a:pt x="883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34" name="Google Shape;2834;p26"/>
                  <p:cNvSpPr/>
                  <p:nvPr/>
                </p:nvSpPr>
                <p:spPr>
                  <a:xfrm>
                    <a:off x="7570030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1"/>
                          <a:pt x="184" y="177"/>
                        </a:cubicBezTo>
                        <a:cubicBezTo>
                          <a:pt x="194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3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35" name="Google Shape;2835;p26"/>
                  <p:cNvSpPr/>
                  <p:nvPr/>
                </p:nvSpPr>
                <p:spPr>
                  <a:xfrm>
                    <a:off x="6738815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8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7" y="371"/>
                        </a:cubicBezTo>
                        <a:cubicBezTo>
                          <a:pt x="714" y="380"/>
                          <a:pt x="708" y="384"/>
                          <a:pt x="714" y="400"/>
                        </a:cubicBezTo>
                        <a:cubicBezTo>
                          <a:pt x="724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69" y="303"/>
                        </a:cubicBezTo>
                        <a:cubicBezTo>
                          <a:pt x="856" y="277"/>
                          <a:pt x="830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1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47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8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09" y="193"/>
                        </a:cubicBezTo>
                        <a:cubicBezTo>
                          <a:pt x="232" y="200"/>
                          <a:pt x="257" y="203"/>
                          <a:pt x="273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2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36" name="Google Shape;2836;p26"/>
                  <p:cNvSpPr/>
                  <p:nvPr/>
                </p:nvSpPr>
                <p:spPr>
                  <a:xfrm>
                    <a:off x="5907168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6" y="664"/>
                          <a:pt x="502" y="599"/>
                          <a:pt x="534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6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70" y="303"/>
                        </a:cubicBezTo>
                        <a:cubicBezTo>
                          <a:pt x="857" y="277"/>
                          <a:pt x="828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6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8" y="1"/>
                          <a:pt x="490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09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37" name="Google Shape;2837;p26"/>
                  <p:cNvSpPr/>
                  <p:nvPr/>
                </p:nvSpPr>
                <p:spPr>
                  <a:xfrm>
                    <a:off x="5075521" y="6849648"/>
                    <a:ext cx="43247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1" y="705"/>
                          <a:pt x="590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86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28" y="268"/>
                          <a:pt x="806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28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6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9" y="284"/>
                        </a:cubicBezTo>
                        <a:cubicBezTo>
                          <a:pt x="136" y="268"/>
                          <a:pt x="129" y="239"/>
                          <a:pt x="132" y="216"/>
                        </a:cubicBezTo>
                        <a:cubicBezTo>
                          <a:pt x="136" y="203"/>
                          <a:pt x="149" y="174"/>
                          <a:pt x="165" y="171"/>
                        </a:cubicBezTo>
                        <a:cubicBezTo>
                          <a:pt x="171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0" y="284"/>
                          <a:pt x="0" y="284"/>
                        </a:cubicBezTo>
                        <a:cubicBezTo>
                          <a:pt x="81" y="338"/>
                          <a:pt x="142" y="416"/>
                          <a:pt x="181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4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0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28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38" name="Google Shape;2838;p26"/>
                  <p:cNvSpPr/>
                  <p:nvPr/>
                </p:nvSpPr>
                <p:spPr>
                  <a:xfrm>
                    <a:off x="424041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6" y="663"/>
                          <a:pt x="502" y="599"/>
                          <a:pt x="535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12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502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0" y="255"/>
                          <a:pt x="783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9" y="451"/>
                        </a:cubicBezTo>
                        <a:cubicBezTo>
                          <a:pt x="840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3" y="232"/>
                          <a:pt x="783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8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3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5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82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39" name="Google Shape;2839;p26"/>
                  <p:cNvSpPr/>
                  <p:nvPr/>
                </p:nvSpPr>
                <p:spPr>
                  <a:xfrm>
                    <a:off x="3408766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6" y="692"/>
                        </a:cubicBezTo>
                        <a:cubicBezTo>
                          <a:pt x="660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503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1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9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41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4"/>
                          <a:pt x="184" y="177"/>
                        </a:cubicBezTo>
                        <a:cubicBezTo>
                          <a:pt x="194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71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9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5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6" y="795"/>
                          <a:pt x="854" y="853"/>
                          <a:pt x="892" y="869"/>
                        </a:cubicBezTo>
                        <a:cubicBezTo>
                          <a:pt x="924" y="882"/>
                          <a:pt x="960" y="866"/>
                          <a:pt x="983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40" name="Google Shape;2840;p26"/>
                  <p:cNvSpPr/>
                  <p:nvPr/>
                </p:nvSpPr>
                <p:spPr>
                  <a:xfrm>
                    <a:off x="2577551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5" y="654"/>
                        </a:moveTo>
                        <a:lnTo>
                          <a:pt x="875" y="654"/>
                        </a:lnTo>
                        <a:cubicBezTo>
                          <a:pt x="814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79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8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6" y="451"/>
                        </a:cubicBezTo>
                        <a:cubicBezTo>
                          <a:pt x="840" y="457"/>
                          <a:pt x="882" y="425"/>
                          <a:pt x="888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4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1" y="203"/>
                          <a:pt x="257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1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4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5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41" name="Google Shape;2841;p26"/>
                  <p:cNvSpPr/>
                  <p:nvPr/>
                </p:nvSpPr>
                <p:spPr>
                  <a:xfrm>
                    <a:off x="174590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6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6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42" name="Google Shape;2842;p26"/>
                  <p:cNvSpPr/>
                  <p:nvPr/>
                </p:nvSpPr>
                <p:spPr>
                  <a:xfrm>
                    <a:off x="914257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6"/>
                          <a:pt x="706" y="692"/>
                        </a:cubicBezTo>
                        <a:cubicBezTo>
                          <a:pt x="661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8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1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6" y="267"/>
                          <a:pt x="132" y="238"/>
                          <a:pt x="136" y="219"/>
                        </a:cubicBezTo>
                        <a:cubicBezTo>
                          <a:pt x="136" y="203"/>
                          <a:pt x="149" y="174"/>
                          <a:pt x="168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4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5" y="795"/>
                          <a:pt x="854" y="853"/>
                          <a:pt x="892" y="869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43" name="Google Shape;2843;p26"/>
                  <p:cNvSpPr/>
                  <p:nvPr/>
                </p:nvSpPr>
                <p:spPr>
                  <a:xfrm>
                    <a:off x="83042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69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5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7" y="46"/>
                          <a:pt x="402" y="98"/>
                          <a:pt x="376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2" y="203"/>
                          <a:pt x="257" y="206"/>
                          <a:pt x="273" y="193"/>
                        </a:cubicBezTo>
                        <a:cubicBezTo>
                          <a:pt x="305" y="171"/>
                          <a:pt x="305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2" y="283"/>
                          <a:pt x="0" y="283"/>
                        </a:cubicBezTo>
                        <a:cubicBezTo>
                          <a:pt x="80" y="341"/>
                          <a:pt x="144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2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1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44" name="Google Shape;2844;p26"/>
                  <p:cNvSpPr/>
                  <p:nvPr/>
                </p:nvSpPr>
                <p:spPr>
                  <a:xfrm>
                    <a:off x="-748605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5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5" y="107"/>
                        </a:cubicBezTo>
                        <a:cubicBezTo>
                          <a:pt x="696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48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2" y="193"/>
                        </a:cubicBezTo>
                        <a:cubicBezTo>
                          <a:pt x="232" y="203"/>
                          <a:pt x="257" y="206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2845" name="Google Shape;2845;p26"/>
                <p:cNvSpPr/>
                <p:nvPr/>
              </p:nvSpPr>
              <p:spPr>
                <a:xfrm>
                  <a:off x="10042483" y="4663402"/>
                  <a:ext cx="525025" cy="120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279" extrusionOk="0">
                      <a:moveTo>
                        <a:pt x="274" y="80"/>
                      </a:moveTo>
                      <a:lnTo>
                        <a:pt x="274" y="80"/>
                      </a:lnTo>
                      <a:cubicBezTo>
                        <a:pt x="361" y="51"/>
                        <a:pt x="460" y="44"/>
                        <a:pt x="551" y="64"/>
                      </a:cubicBezTo>
                      <a:cubicBezTo>
                        <a:pt x="621" y="83"/>
                        <a:pt x="689" y="115"/>
                        <a:pt x="760" y="141"/>
                      </a:cubicBezTo>
                      <a:cubicBezTo>
                        <a:pt x="840" y="170"/>
                        <a:pt x="921" y="199"/>
                        <a:pt x="1005" y="212"/>
                      </a:cubicBezTo>
                      <a:cubicBezTo>
                        <a:pt x="1075" y="221"/>
                        <a:pt x="1143" y="231"/>
                        <a:pt x="1214" y="234"/>
                      </a:cubicBezTo>
                      <a:cubicBezTo>
                        <a:pt x="1195" y="218"/>
                        <a:pt x="1182" y="196"/>
                        <a:pt x="1175" y="173"/>
                      </a:cubicBezTo>
                      <a:cubicBezTo>
                        <a:pt x="1163" y="170"/>
                        <a:pt x="1153" y="170"/>
                        <a:pt x="1150" y="170"/>
                      </a:cubicBezTo>
                      <a:cubicBezTo>
                        <a:pt x="1133" y="166"/>
                        <a:pt x="1117" y="166"/>
                        <a:pt x="1101" y="163"/>
                      </a:cubicBezTo>
                      <a:cubicBezTo>
                        <a:pt x="1072" y="157"/>
                        <a:pt x="1043" y="150"/>
                        <a:pt x="1014" y="144"/>
                      </a:cubicBezTo>
                      <a:cubicBezTo>
                        <a:pt x="847" y="102"/>
                        <a:pt x="689" y="31"/>
                        <a:pt x="515" y="5"/>
                      </a:cubicBezTo>
                      <a:cubicBezTo>
                        <a:pt x="402" y="-11"/>
                        <a:pt x="296" y="12"/>
                        <a:pt x="196" y="73"/>
                      </a:cubicBezTo>
                      <a:cubicBezTo>
                        <a:pt x="116" y="125"/>
                        <a:pt x="45" y="196"/>
                        <a:pt x="0" y="279"/>
                      </a:cubicBezTo>
                      <a:cubicBezTo>
                        <a:pt x="16" y="273"/>
                        <a:pt x="29" y="270"/>
                        <a:pt x="45" y="266"/>
                      </a:cubicBezTo>
                      <a:cubicBezTo>
                        <a:pt x="83" y="176"/>
                        <a:pt x="183" y="112"/>
                        <a:pt x="274" y="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46" name="Google Shape;2846;p26"/>
                <p:cNvSpPr/>
                <p:nvPr/>
              </p:nvSpPr>
              <p:spPr>
                <a:xfrm>
                  <a:off x="10071459" y="4678539"/>
                  <a:ext cx="652605" cy="128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6" extrusionOk="0">
                      <a:moveTo>
                        <a:pt x="1433" y="22"/>
                      </a:moveTo>
                      <a:lnTo>
                        <a:pt x="1433" y="22"/>
                      </a:lnTo>
                      <a:cubicBezTo>
                        <a:pt x="1411" y="9"/>
                        <a:pt x="1389" y="0"/>
                        <a:pt x="1363" y="0"/>
                      </a:cubicBezTo>
                      <a:cubicBezTo>
                        <a:pt x="1334" y="0"/>
                        <a:pt x="1292" y="12"/>
                        <a:pt x="1279" y="42"/>
                      </a:cubicBezTo>
                      <a:cubicBezTo>
                        <a:pt x="1269" y="74"/>
                        <a:pt x="1298" y="90"/>
                        <a:pt x="1317" y="109"/>
                      </a:cubicBezTo>
                      <a:cubicBezTo>
                        <a:pt x="1334" y="122"/>
                        <a:pt x="1330" y="144"/>
                        <a:pt x="1321" y="164"/>
                      </a:cubicBezTo>
                      <a:cubicBezTo>
                        <a:pt x="1311" y="180"/>
                        <a:pt x="1295" y="193"/>
                        <a:pt x="1279" y="202"/>
                      </a:cubicBezTo>
                      <a:cubicBezTo>
                        <a:pt x="1269" y="215"/>
                        <a:pt x="1250" y="238"/>
                        <a:pt x="1208" y="238"/>
                      </a:cubicBezTo>
                      <a:cubicBezTo>
                        <a:pt x="1121" y="244"/>
                        <a:pt x="1034" y="231"/>
                        <a:pt x="950" y="215"/>
                      </a:cubicBezTo>
                      <a:cubicBezTo>
                        <a:pt x="867" y="202"/>
                        <a:pt x="786" y="183"/>
                        <a:pt x="709" y="154"/>
                      </a:cubicBezTo>
                      <a:cubicBezTo>
                        <a:pt x="638" y="125"/>
                        <a:pt x="571" y="96"/>
                        <a:pt x="496" y="74"/>
                      </a:cubicBezTo>
                      <a:cubicBezTo>
                        <a:pt x="403" y="48"/>
                        <a:pt x="303" y="51"/>
                        <a:pt x="210" y="83"/>
                      </a:cubicBezTo>
                      <a:cubicBezTo>
                        <a:pt x="165" y="96"/>
                        <a:pt x="126" y="119"/>
                        <a:pt x="87" y="144"/>
                      </a:cubicBezTo>
                      <a:cubicBezTo>
                        <a:pt x="55" y="167"/>
                        <a:pt x="26" y="196"/>
                        <a:pt x="0" y="228"/>
                      </a:cubicBezTo>
                      <a:cubicBezTo>
                        <a:pt x="33" y="225"/>
                        <a:pt x="65" y="222"/>
                        <a:pt x="94" y="218"/>
                      </a:cubicBezTo>
                      <a:cubicBezTo>
                        <a:pt x="97" y="218"/>
                        <a:pt x="100" y="215"/>
                        <a:pt x="103" y="215"/>
                      </a:cubicBezTo>
                      <a:cubicBezTo>
                        <a:pt x="107" y="212"/>
                        <a:pt x="110" y="209"/>
                        <a:pt x="113" y="206"/>
                      </a:cubicBezTo>
                      <a:cubicBezTo>
                        <a:pt x="142" y="167"/>
                        <a:pt x="197" y="154"/>
                        <a:pt x="245" y="148"/>
                      </a:cubicBezTo>
                      <a:cubicBezTo>
                        <a:pt x="332" y="135"/>
                        <a:pt x="422" y="135"/>
                        <a:pt x="512" y="148"/>
                      </a:cubicBezTo>
                      <a:cubicBezTo>
                        <a:pt x="612" y="164"/>
                        <a:pt x="712" y="196"/>
                        <a:pt x="809" y="225"/>
                      </a:cubicBezTo>
                      <a:cubicBezTo>
                        <a:pt x="838" y="235"/>
                        <a:pt x="867" y="244"/>
                        <a:pt x="896" y="251"/>
                      </a:cubicBezTo>
                      <a:cubicBezTo>
                        <a:pt x="1021" y="286"/>
                        <a:pt x="1153" y="312"/>
                        <a:pt x="1279" y="286"/>
                      </a:cubicBezTo>
                      <a:cubicBezTo>
                        <a:pt x="1279" y="283"/>
                        <a:pt x="1279" y="283"/>
                        <a:pt x="1282" y="280"/>
                      </a:cubicBezTo>
                      <a:cubicBezTo>
                        <a:pt x="1298" y="235"/>
                        <a:pt x="1343" y="186"/>
                        <a:pt x="1395" y="196"/>
                      </a:cubicBezTo>
                      <a:cubicBezTo>
                        <a:pt x="1417" y="199"/>
                        <a:pt x="1437" y="218"/>
                        <a:pt x="1459" y="218"/>
                      </a:cubicBezTo>
                      <a:cubicBezTo>
                        <a:pt x="1488" y="222"/>
                        <a:pt x="1505" y="180"/>
                        <a:pt x="1508" y="157"/>
                      </a:cubicBezTo>
                      <a:cubicBezTo>
                        <a:pt x="1514" y="102"/>
                        <a:pt x="1475" y="51"/>
                        <a:pt x="1433" y="2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47" name="Google Shape;2847;p26"/>
                <p:cNvSpPr/>
                <p:nvPr/>
              </p:nvSpPr>
              <p:spPr>
                <a:xfrm>
                  <a:off x="10125951" y="4751627"/>
                  <a:ext cx="585139" cy="11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275" extrusionOk="0">
                      <a:moveTo>
                        <a:pt x="1275" y="172"/>
                      </a:moveTo>
                      <a:lnTo>
                        <a:pt x="1275" y="172"/>
                      </a:lnTo>
                      <a:cubicBezTo>
                        <a:pt x="1266" y="194"/>
                        <a:pt x="1253" y="207"/>
                        <a:pt x="1227" y="210"/>
                      </a:cubicBezTo>
                      <a:cubicBezTo>
                        <a:pt x="1188" y="214"/>
                        <a:pt x="1159" y="188"/>
                        <a:pt x="1153" y="159"/>
                      </a:cubicBezTo>
                      <a:cubicBezTo>
                        <a:pt x="1015" y="182"/>
                        <a:pt x="873" y="153"/>
                        <a:pt x="738" y="111"/>
                      </a:cubicBezTo>
                      <a:cubicBezTo>
                        <a:pt x="725" y="107"/>
                        <a:pt x="709" y="101"/>
                        <a:pt x="692" y="98"/>
                      </a:cubicBezTo>
                      <a:cubicBezTo>
                        <a:pt x="692" y="98"/>
                        <a:pt x="689" y="98"/>
                        <a:pt x="689" y="94"/>
                      </a:cubicBezTo>
                      <a:cubicBezTo>
                        <a:pt x="606" y="72"/>
                        <a:pt x="525" y="43"/>
                        <a:pt x="441" y="27"/>
                      </a:cubicBezTo>
                      <a:cubicBezTo>
                        <a:pt x="354" y="8"/>
                        <a:pt x="267" y="-2"/>
                        <a:pt x="180" y="1"/>
                      </a:cubicBezTo>
                      <a:cubicBezTo>
                        <a:pt x="129" y="1"/>
                        <a:pt x="42" y="5"/>
                        <a:pt x="0" y="46"/>
                      </a:cubicBezTo>
                      <a:cubicBezTo>
                        <a:pt x="6" y="46"/>
                        <a:pt x="13" y="46"/>
                        <a:pt x="19" y="46"/>
                      </a:cubicBezTo>
                      <a:cubicBezTo>
                        <a:pt x="148" y="43"/>
                        <a:pt x="270" y="53"/>
                        <a:pt x="390" y="104"/>
                      </a:cubicBezTo>
                      <a:cubicBezTo>
                        <a:pt x="396" y="107"/>
                        <a:pt x="406" y="111"/>
                        <a:pt x="412" y="114"/>
                      </a:cubicBezTo>
                      <a:cubicBezTo>
                        <a:pt x="493" y="146"/>
                        <a:pt x="573" y="182"/>
                        <a:pt x="654" y="210"/>
                      </a:cubicBezTo>
                      <a:cubicBezTo>
                        <a:pt x="696" y="223"/>
                        <a:pt x="738" y="236"/>
                        <a:pt x="779" y="246"/>
                      </a:cubicBezTo>
                      <a:cubicBezTo>
                        <a:pt x="799" y="252"/>
                        <a:pt x="821" y="259"/>
                        <a:pt x="844" y="262"/>
                      </a:cubicBezTo>
                      <a:cubicBezTo>
                        <a:pt x="847" y="262"/>
                        <a:pt x="882" y="272"/>
                        <a:pt x="899" y="275"/>
                      </a:cubicBezTo>
                      <a:cubicBezTo>
                        <a:pt x="937" y="226"/>
                        <a:pt x="1002" y="194"/>
                        <a:pt x="1063" y="201"/>
                      </a:cubicBezTo>
                      <a:cubicBezTo>
                        <a:pt x="1127" y="207"/>
                        <a:pt x="1179" y="249"/>
                        <a:pt x="1247" y="252"/>
                      </a:cubicBezTo>
                      <a:cubicBezTo>
                        <a:pt x="1272" y="255"/>
                        <a:pt x="1301" y="255"/>
                        <a:pt x="1324" y="246"/>
                      </a:cubicBezTo>
                      <a:cubicBezTo>
                        <a:pt x="1353" y="233"/>
                        <a:pt x="1359" y="194"/>
                        <a:pt x="1346" y="169"/>
                      </a:cubicBezTo>
                      <a:cubicBezTo>
                        <a:pt x="1327" y="140"/>
                        <a:pt x="1291" y="143"/>
                        <a:pt x="1275" y="1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48" name="Google Shape;2848;p26"/>
                <p:cNvSpPr/>
                <p:nvPr/>
              </p:nvSpPr>
              <p:spPr>
                <a:xfrm>
                  <a:off x="9609144" y="5000299"/>
                  <a:ext cx="523727" cy="12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" h="278" extrusionOk="0">
                      <a:moveTo>
                        <a:pt x="1015" y="72"/>
                      </a:moveTo>
                      <a:lnTo>
                        <a:pt x="1015" y="72"/>
                      </a:lnTo>
                      <a:cubicBezTo>
                        <a:pt x="918" y="11"/>
                        <a:pt x="812" y="-11"/>
                        <a:pt x="696" y="5"/>
                      </a:cubicBezTo>
                      <a:cubicBezTo>
                        <a:pt x="525" y="31"/>
                        <a:pt x="364" y="98"/>
                        <a:pt x="197" y="143"/>
                      </a:cubicBezTo>
                      <a:cubicBezTo>
                        <a:pt x="168" y="150"/>
                        <a:pt x="139" y="156"/>
                        <a:pt x="110" y="163"/>
                      </a:cubicBezTo>
                      <a:cubicBezTo>
                        <a:pt x="94" y="166"/>
                        <a:pt x="81" y="166"/>
                        <a:pt x="65" y="169"/>
                      </a:cubicBezTo>
                      <a:cubicBezTo>
                        <a:pt x="62" y="169"/>
                        <a:pt x="49" y="169"/>
                        <a:pt x="39" y="169"/>
                      </a:cubicBezTo>
                      <a:cubicBezTo>
                        <a:pt x="32" y="195"/>
                        <a:pt x="19" y="217"/>
                        <a:pt x="0" y="233"/>
                      </a:cubicBezTo>
                      <a:cubicBezTo>
                        <a:pt x="71" y="230"/>
                        <a:pt x="139" y="220"/>
                        <a:pt x="206" y="207"/>
                      </a:cubicBezTo>
                      <a:cubicBezTo>
                        <a:pt x="293" y="198"/>
                        <a:pt x="374" y="169"/>
                        <a:pt x="454" y="140"/>
                      </a:cubicBezTo>
                      <a:cubicBezTo>
                        <a:pt x="522" y="111"/>
                        <a:pt x="590" y="79"/>
                        <a:pt x="664" y="63"/>
                      </a:cubicBezTo>
                      <a:cubicBezTo>
                        <a:pt x="754" y="40"/>
                        <a:pt x="851" y="50"/>
                        <a:pt x="940" y="79"/>
                      </a:cubicBezTo>
                      <a:cubicBezTo>
                        <a:pt x="1028" y="111"/>
                        <a:pt x="1131" y="175"/>
                        <a:pt x="1169" y="265"/>
                      </a:cubicBezTo>
                      <a:cubicBezTo>
                        <a:pt x="1182" y="269"/>
                        <a:pt x="1198" y="272"/>
                        <a:pt x="1211" y="278"/>
                      </a:cubicBezTo>
                      <a:cubicBezTo>
                        <a:pt x="1166" y="195"/>
                        <a:pt x="1095" y="124"/>
                        <a:pt x="1015" y="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49" name="Google Shape;2849;p26"/>
                <p:cNvSpPr/>
                <p:nvPr/>
              </p:nvSpPr>
              <p:spPr>
                <a:xfrm>
                  <a:off x="9451291" y="5015003"/>
                  <a:ext cx="652605" cy="128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7" extrusionOk="0">
                      <a:moveTo>
                        <a:pt x="1425" y="145"/>
                      </a:moveTo>
                      <a:lnTo>
                        <a:pt x="1425" y="145"/>
                      </a:lnTo>
                      <a:cubicBezTo>
                        <a:pt x="1386" y="116"/>
                        <a:pt x="1344" y="96"/>
                        <a:pt x="1302" y="83"/>
                      </a:cubicBezTo>
                      <a:cubicBezTo>
                        <a:pt x="1209" y="51"/>
                        <a:pt x="1109" y="48"/>
                        <a:pt x="1016" y="74"/>
                      </a:cubicBezTo>
                      <a:cubicBezTo>
                        <a:pt x="942" y="93"/>
                        <a:pt x="874" y="125"/>
                        <a:pt x="803" y="154"/>
                      </a:cubicBezTo>
                      <a:cubicBezTo>
                        <a:pt x="726" y="183"/>
                        <a:pt x="645" y="202"/>
                        <a:pt x="562" y="215"/>
                      </a:cubicBezTo>
                      <a:cubicBezTo>
                        <a:pt x="475" y="231"/>
                        <a:pt x="388" y="241"/>
                        <a:pt x="301" y="238"/>
                      </a:cubicBezTo>
                      <a:cubicBezTo>
                        <a:pt x="259" y="238"/>
                        <a:pt x="243" y="215"/>
                        <a:pt x="230" y="202"/>
                      </a:cubicBezTo>
                      <a:cubicBezTo>
                        <a:pt x="214" y="193"/>
                        <a:pt x="198" y="180"/>
                        <a:pt x="191" y="164"/>
                      </a:cubicBezTo>
                      <a:cubicBezTo>
                        <a:pt x="182" y="145"/>
                        <a:pt x="179" y="122"/>
                        <a:pt x="195" y="109"/>
                      </a:cubicBezTo>
                      <a:cubicBezTo>
                        <a:pt x="214" y="90"/>
                        <a:pt x="243" y="74"/>
                        <a:pt x="230" y="41"/>
                      </a:cubicBezTo>
                      <a:cubicBezTo>
                        <a:pt x="220" y="13"/>
                        <a:pt x="179" y="0"/>
                        <a:pt x="149" y="0"/>
                      </a:cubicBezTo>
                      <a:cubicBezTo>
                        <a:pt x="124" y="0"/>
                        <a:pt x="98" y="9"/>
                        <a:pt x="79" y="22"/>
                      </a:cubicBezTo>
                      <a:cubicBezTo>
                        <a:pt x="34" y="51"/>
                        <a:pt x="-5" y="103"/>
                        <a:pt x="1" y="154"/>
                      </a:cubicBezTo>
                      <a:cubicBezTo>
                        <a:pt x="4" y="180"/>
                        <a:pt x="24" y="218"/>
                        <a:pt x="53" y="218"/>
                      </a:cubicBezTo>
                      <a:cubicBezTo>
                        <a:pt x="75" y="218"/>
                        <a:pt x="95" y="199"/>
                        <a:pt x="117" y="196"/>
                      </a:cubicBezTo>
                      <a:cubicBezTo>
                        <a:pt x="166" y="186"/>
                        <a:pt x="214" y="235"/>
                        <a:pt x="230" y="280"/>
                      </a:cubicBezTo>
                      <a:cubicBezTo>
                        <a:pt x="230" y="280"/>
                        <a:pt x="230" y="283"/>
                        <a:pt x="233" y="286"/>
                      </a:cubicBezTo>
                      <a:cubicBezTo>
                        <a:pt x="359" y="312"/>
                        <a:pt x="491" y="286"/>
                        <a:pt x="616" y="251"/>
                      </a:cubicBezTo>
                      <a:cubicBezTo>
                        <a:pt x="645" y="244"/>
                        <a:pt x="671" y="235"/>
                        <a:pt x="700" y="225"/>
                      </a:cubicBezTo>
                      <a:cubicBezTo>
                        <a:pt x="800" y="196"/>
                        <a:pt x="896" y="164"/>
                        <a:pt x="1000" y="148"/>
                      </a:cubicBezTo>
                      <a:cubicBezTo>
                        <a:pt x="1087" y="135"/>
                        <a:pt x="1177" y="135"/>
                        <a:pt x="1267" y="148"/>
                      </a:cubicBezTo>
                      <a:cubicBezTo>
                        <a:pt x="1315" y="154"/>
                        <a:pt x="1370" y="164"/>
                        <a:pt x="1399" y="206"/>
                      </a:cubicBezTo>
                      <a:cubicBezTo>
                        <a:pt x="1402" y="209"/>
                        <a:pt x="1402" y="212"/>
                        <a:pt x="1405" y="215"/>
                      </a:cubicBezTo>
                      <a:cubicBezTo>
                        <a:pt x="1409" y="215"/>
                        <a:pt x="1412" y="215"/>
                        <a:pt x="1415" y="218"/>
                      </a:cubicBezTo>
                      <a:cubicBezTo>
                        <a:pt x="1447" y="222"/>
                        <a:pt x="1480" y="225"/>
                        <a:pt x="1509" y="228"/>
                      </a:cubicBezTo>
                      <a:cubicBezTo>
                        <a:pt x="1483" y="196"/>
                        <a:pt x="1457" y="167"/>
                        <a:pt x="1425" y="1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50" name="Google Shape;2850;p26"/>
                <p:cNvSpPr/>
                <p:nvPr/>
              </p:nvSpPr>
              <p:spPr>
                <a:xfrm>
                  <a:off x="9464698" y="5088524"/>
                  <a:ext cx="584706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274" extrusionOk="0">
                      <a:moveTo>
                        <a:pt x="914" y="23"/>
                      </a:moveTo>
                      <a:lnTo>
                        <a:pt x="914" y="23"/>
                      </a:lnTo>
                      <a:cubicBezTo>
                        <a:pt x="830" y="42"/>
                        <a:pt x="746" y="68"/>
                        <a:pt x="666" y="94"/>
                      </a:cubicBezTo>
                      <a:cubicBezTo>
                        <a:pt x="663" y="97"/>
                        <a:pt x="663" y="97"/>
                        <a:pt x="660" y="97"/>
                      </a:cubicBezTo>
                      <a:cubicBezTo>
                        <a:pt x="647" y="100"/>
                        <a:pt x="630" y="107"/>
                        <a:pt x="614" y="110"/>
                      </a:cubicBezTo>
                      <a:cubicBezTo>
                        <a:pt x="479" y="152"/>
                        <a:pt x="337" y="180"/>
                        <a:pt x="202" y="155"/>
                      </a:cubicBezTo>
                      <a:cubicBezTo>
                        <a:pt x="192" y="187"/>
                        <a:pt x="167" y="213"/>
                        <a:pt x="128" y="210"/>
                      </a:cubicBezTo>
                      <a:cubicBezTo>
                        <a:pt x="102" y="206"/>
                        <a:pt x="89" y="193"/>
                        <a:pt x="76" y="171"/>
                      </a:cubicBezTo>
                      <a:cubicBezTo>
                        <a:pt x="64" y="142"/>
                        <a:pt x="25" y="139"/>
                        <a:pt x="9" y="168"/>
                      </a:cubicBezTo>
                      <a:cubicBezTo>
                        <a:pt x="-7" y="193"/>
                        <a:pt x="-1" y="232"/>
                        <a:pt x="28" y="245"/>
                      </a:cubicBezTo>
                      <a:cubicBezTo>
                        <a:pt x="54" y="255"/>
                        <a:pt x="83" y="255"/>
                        <a:pt x="109" y="252"/>
                      </a:cubicBezTo>
                      <a:cubicBezTo>
                        <a:pt x="173" y="248"/>
                        <a:pt x="228" y="203"/>
                        <a:pt x="292" y="200"/>
                      </a:cubicBezTo>
                      <a:cubicBezTo>
                        <a:pt x="350" y="193"/>
                        <a:pt x="418" y="226"/>
                        <a:pt x="457" y="274"/>
                      </a:cubicBezTo>
                      <a:cubicBezTo>
                        <a:pt x="469" y="271"/>
                        <a:pt x="505" y="261"/>
                        <a:pt x="511" y="261"/>
                      </a:cubicBezTo>
                      <a:cubicBezTo>
                        <a:pt x="534" y="255"/>
                        <a:pt x="553" y="252"/>
                        <a:pt x="576" y="245"/>
                      </a:cubicBezTo>
                      <a:cubicBezTo>
                        <a:pt x="617" y="235"/>
                        <a:pt x="660" y="223"/>
                        <a:pt x="698" y="210"/>
                      </a:cubicBezTo>
                      <a:cubicBezTo>
                        <a:pt x="782" y="180"/>
                        <a:pt x="862" y="145"/>
                        <a:pt x="940" y="110"/>
                      </a:cubicBezTo>
                      <a:cubicBezTo>
                        <a:pt x="949" y="107"/>
                        <a:pt x="956" y="103"/>
                        <a:pt x="965" y="100"/>
                      </a:cubicBezTo>
                      <a:cubicBezTo>
                        <a:pt x="1085" y="52"/>
                        <a:pt x="1207" y="42"/>
                        <a:pt x="1336" y="45"/>
                      </a:cubicBezTo>
                      <a:cubicBezTo>
                        <a:pt x="1339" y="45"/>
                        <a:pt x="1346" y="45"/>
                        <a:pt x="1352" y="45"/>
                      </a:cubicBezTo>
                      <a:cubicBezTo>
                        <a:pt x="1313" y="0"/>
                        <a:pt x="1226" y="0"/>
                        <a:pt x="1175" y="0"/>
                      </a:cubicBezTo>
                      <a:cubicBezTo>
                        <a:pt x="1088" y="-3"/>
                        <a:pt x="1001" y="7"/>
                        <a:pt x="914" y="2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51" name="Google Shape;2851;p26"/>
                <p:cNvSpPr/>
                <p:nvPr/>
              </p:nvSpPr>
              <p:spPr>
                <a:xfrm>
                  <a:off x="-1371800" y="4556148"/>
                  <a:ext cx="12106273" cy="83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3" h="1930" extrusionOk="0">
                      <a:moveTo>
                        <a:pt x="27881" y="579"/>
                      </a:moveTo>
                      <a:lnTo>
                        <a:pt x="27881" y="579"/>
                      </a:lnTo>
                      <a:cubicBezTo>
                        <a:pt x="27855" y="585"/>
                        <a:pt x="27849" y="601"/>
                        <a:pt x="27836" y="621"/>
                      </a:cubicBezTo>
                      <a:cubicBezTo>
                        <a:pt x="27816" y="653"/>
                        <a:pt x="27768" y="634"/>
                        <a:pt x="27761" y="601"/>
                      </a:cubicBezTo>
                      <a:cubicBezTo>
                        <a:pt x="27755" y="572"/>
                        <a:pt x="27777" y="543"/>
                        <a:pt x="27797" y="524"/>
                      </a:cubicBezTo>
                      <a:cubicBezTo>
                        <a:pt x="27820" y="505"/>
                        <a:pt x="27842" y="498"/>
                        <a:pt x="27871" y="511"/>
                      </a:cubicBezTo>
                      <a:cubicBezTo>
                        <a:pt x="27887" y="518"/>
                        <a:pt x="27906" y="530"/>
                        <a:pt x="27929" y="527"/>
                      </a:cubicBezTo>
                      <a:cubicBezTo>
                        <a:pt x="27977" y="518"/>
                        <a:pt x="27997" y="457"/>
                        <a:pt x="27993" y="414"/>
                      </a:cubicBezTo>
                      <a:cubicBezTo>
                        <a:pt x="27987" y="366"/>
                        <a:pt x="27955" y="321"/>
                        <a:pt x="27919" y="295"/>
                      </a:cubicBezTo>
                      <a:cubicBezTo>
                        <a:pt x="27877" y="263"/>
                        <a:pt x="27826" y="247"/>
                        <a:pt x="27777" y="266"/>
                      </a:cubicBezTo>
                      <a:cubicBezTo>
                        <a:pt x="27729" y="283"/>
                        <a:pt x="27694" y="331"/>
                        <a:pt x="27726" y="379"/>
                      </a:cubicBezTo>
                      <a:cubicBezTo>
                        <a:pt x="27733" y="385"/>
                        <a:pt x="27742" y="395"/>
                        <a:pt x="27749" y="402"/>
                      </a:cubicBezTo>
                      <a:cubicBezTo>
                        <a:pt x="27761" y="408"/>
                        <a:pt x="27768" y="411"/>
                        <a:pt x="27761" y="427"/>
                      </a:cubicBezTo>
                      <a:cubicBezTo>
                        <a:pt x="27752" y="457"/>
                        <a:pt x="27717" y="473"/>
                        <a:pt x="27691" y="479"/>
                      </a:cubicBezTo>
                      <a:cubicBezTo>
                        <a:pt x="27639" y="485"/>
                        <a:pt x="27588" y="453"/>
                        <a:pt x="27581" y="402"/>
                      </a:cubicBezTo>
                      <a:cubicBezTo>
                        <a:pt x="27581" y="392"/>
                        <a:pt x="27578" y="389"/>
                        <a:pt x="27575" y="385"/>
                      </a:cubicBezTo>
                      <a:cubicBezTo>
                        <a:pt x="27578" y="385"/>
                        <a:pt x="27578" y="385"/>
                        <a:pt x="27578" y="385"/>
                      </a:cubicBezTo>
                      <a:cubicBezTo>
                        <a:pt x="27578" y="373"/>
                        <a:pt x="27575" y="385"/>
                        <a:pt x="27575" y="385"/>
                      </a:cubicBezTo>
                      <a:cubicBezTo>
                        <a:pt x="27410" y="366"/>
                        <a:pt x="27259" y="308"/>
                        <a:pt x="27101" y="263"/>
                      </a:cubicBezTo>
                      <a:cubicBezTo>
                        <a:pt x="27018" y="237"/>
                        <a:pt x="26931" y="218"/>
                        <a:pt x="26840" y="215"/>
                      </a:cubicBezTo>
                      <a:cubicBezTo>
                        <a:pt x="26757" y="215"/>
                        <a:pt x="26679" y="237"/>
                        <a:pt x="26605" y="279"/>
                      </a:cubicBezTo>
                      <a:cubicBezTo>
                        <a:pt x="26596" y="283"/>
                        <a:pt x="26586" y="289"/>
                        <a:pt x="26576" y="295"/>
                      </a:cubicBezTo>
                      <a:cubicBezTo>
                        <a:pt x="26557" y="295"/>
                        <a:pt x="26538" y="292"/>
                        <a:pt x="26522" y="283"/>
                      </a:cubicBezTo>
                      <a:cubicBezTo>
                        <a:pt x="26496" y="263"/>
                        <a:pt x="26483" y="228"/>
                        <a:pt x="26470" y="199"/>
                      </a:cubicBezTo>
                      <a:cubicBezTo>
                        <a:pt x="26454" y="160"/>
                        <a:pt x="26431" y="131"/>
                        <a:pt x="26396" y="109"/>
                      </a:cubicBezTo>
                      <a:cubicBezTo>
                        <a:pt x="26338" y="73"/>
                        <a:pt x="26245" y="64"/>
                        <a:pt x="26232" y="147"/>
                      </a:cubicBezTo>
                      <a:cubicBezTo>
                        <a:pt x="26225" y="192"/>
                        <a:pt x="26242" y="241"/>
                        <a:pt x="26290" y="250"/>
                      </a:cubicBezTo>
                      <a:cubicBezTo>
                        <a:pt x="26312" y="257"/>
                        <a:pt x="26335" y="253"/>
                        <a:pt x="26354" y="244"/>
                      </a:cubicBezTo>
                      <a:cubicBezTo>
                        <a:pt x="26364" y="241"/>
                        <a:pt x="26370" y="237"/>
                        <a:pt x="26380" y="231"/>
                      </a:cubicBezTo>
                      <a:cubicBezTo>
                        <a:pt x="26380" y="228"/>
                        <a:pt x="26383" y="228"/>
                        <a:pt x="26383" y="228"/>
                      </a:cubicBezTo>
                      <a:cubicBezTo>
                        <a:pt x="26383" y="228"/>
                        <a:pt x="26386" y="231"/>
                        <a:pt x="26386" y="234"/>
                      </a:cubicBezTo>
                      <a:cubicBezTo>
                        <a:pt x="26390" y="237"/>
                        <a:pt x="26393" y="241"/>
                        <a:pt x="26393" y="247"/>
                      </a:cubicBezTo>
                      <a:cubicBezTo>
                        <a:pt x="26399" y="276"/>
                        <a:pt x="26386" y="308"/>
                        <a:pt x="26351" y="308"/>
                      </a:cubicBezTo>
                      <a:cubicBezTo>
                        <a:pt x="26325" y="312"/>
                        <a:pt x="26296" y="299"/>
                        <a:pt x="26274" y="283"/>
                      </a:cubicBezTo>
                      <a:cubicBezTo>
                        <a:pt x="26219" y="244"/>
                        <a:pt x="26206" y="180"/>
                        <a:pt x="26174" y="125"/>
                      </a:cubicBezTo>
                      <a:cubicBezTo>
                        <a:pt x="26145" y="73"/>
                        <a:pt x="26093" y="15"/>
                        <a:pt x="26032" y="6"/>
                      </a:cubicBezTo>
                      <a:cubicBezTo>
                        <a:pt x="26003" y="-1"/>
                        <a:pt x="25974" y="6"/>
                        <a:pt x="25952" y="22"/>
                      </a:cubicBezTo>
                      <a:cubicBezTo>
                        <a:pt x="25939" y="32"/>
                        <a:pt x="25926" y="44"/>
                        <a:pt x="25919" y="60"/>
                      </a:cubicBezTo>
                      <a:cubicBezTo>
                        <a:pt x="25916" y="73"/>
                        <a:pt x="25913" y="89"/>
                        <a:pt x="25910" y="105"/>
                      </a:cubicBezTo>
                      <a:cubicBezTo>
                        <a:pt x="25862" y="96"/>
                        <a:pt x="25813" y="102"/>
                        <a:pt x="25778" y="141"/>
                      </a:cubicBezTo>
                      <a:cubicBezTo>
                        <a:pt x="25755" y="167"/>
                        <a:pt x="25749" y="192"/>
                        <a:pt x="25746" y="225"/>
                      </a:cubicBezTo>
                      <a:cubicBezTo>
                        <a:pt x="25746" y="244"/>
                        <a:pt x="25739" y="253"/>
                        <a:pt x="25726" y="263"/>
                      </a:cubicBezTo>
                      <a:cubicBezTo>
                        <a:pt x="25713" y="270"/>
                        <a:pt x="25700" y="279"/>
                        <a:pt x="25687" y="286"/>
                      </a:cubicBezTo>
                      <a:cubicBezTo>
                        <a:pt x="25658" y="308"/>
                        <a:pt x="25642" y="347"/>
                        <a:pt x="25639" y="382"/>
                      </a:cubicBezTo>
                      <a:cubicBezTo>
                        <a:pt x="25481" y="363"/>
                        <a:pt x="25333" y="305"/>
                        <a:pt x="25179" y="263"/>
                      </a:cubicBezTo>
                      <a:cubicBezTo>
                        <a:pt x="25095" y="237"/>
                        <a:pt x="25008" y="218"/>
                        <a:pt x="24918" y="215"/>
                      </a:cubicBezTo>
                      <a:cubicBezTo>
                        <a:pt x="24834" y="215"/>
                        <a:pt x="24757" y="237"/>
                        <a:pt x="24683" y="279"/>
                      </a:cubicBezTo>
                      <a:cubicBezTo>
                        <a:pt x="24673" y="283"/>
                        <a:pt x="24663" y="289"/>
                        <a:pt x="24654" y="295"/>
                      </a:cubicBezTo>
                      <a:cubicBezTo>
                        <a:pt x="24634" y="295"/>
                        <a:pt x="24615" y="292"/>
                        <a:pt x="24599" y="283"/>
                      </a:cubicBezTo>
                      <a:cubicBezTo>
                        <a:pt x="24573" y="263"/>
                        <a:pt x="24560" y="228"/>
                        <a:pt x="24548" y="199"/>
                      </a:cubicBezTo>
                      <a:cubicBezTo>
                        <a:pt x="24531" y="160"/>
                        <a:pt x="24509" y="131"/>
                        <a:pt x="24473" y="109"/>
                      </a:cubicBezTo>
                      <a:cubicBezTo>
                        <a:pt x="24415" y="73"/>
                        <a:pt x="24322" y="64"/>
                        <a:pt x="24309" y="147"/>
                      </a:cubicBezTo>
                      <a:cubicBezTo>
                        <a:pt x="24303" y="192"/>
                        <a:pt x="24319" y="241"/>
                        <a:pt x="24367" y="250"/>
                      </a:cubicBezTo>
                      <a:cubicBezTo>
                        <a:pt x="24390" y="257"/>
                        <a:pt x="24412" y="253"/>
                        <a:pt x="24432" y="244"/>
                      </a:cubicBezTo>
                      <a:cubicBezTo>
                        <a:pt x="24441" y="241"/>
                        <a:pt x="24448" y="237"/>
                        <a:pt x="24457" y="231"/>
                      </a:cubicBezTo>
                      <a:cubicBezTo>
                        <a:pt x="24457" y="228"/>
                        <a:pt x="24460" y="228"/>
                        <a:pt x="24460" y="228"/>
                      </a:cubicBezTo>
                      <a:cubicBezTo>
                        <a:pt x="24460" y="228"/>
                        <a:pt x="24464" y="231"/>
                        <a:pt x="24464" y="234"/>
                      </a:cubicBezTo>
                      <a:cubicBezTo>
                        <a:pt x="24467" y="237"/>
                        <a:pt x="24470" y="241"/>
                        <a:pt x="24470" y="247"/>
                      </a:cubicBezTo>
                      <a:cubicBezTo>
                        <a:pt x="24476" y="276"/>
                        <a:pt x="24464" y="308"/>
                        <a:pt x="24428" y="308"/>
                      </a:cubicBezTo>
                      <a:cubicBezTo>
                        <a:pt x="24403" y="312"/>
                        <a:pt x="24373" y="299"/>
                        <a:pt x="24351" y="283"/>
                      </a:cubicBezTo>
                      <a:cubicBezTo>
                        <a:pt x="24296" y="244"/>
                        <a:pt x="24283" y="180"/>
                        <a:pt x="24251" y="125"/>
                      </a:cubicBezTo>
                      <a:cubicBezTo>
                        <a:pt x="24222" y="73"/>
                        <a:pt x="24171" y="15"/>
                        <a:pt x="24109" y="6"/>
                      </a:cubicBezTo>
                      <a:cubicBezTo>
                        <a:pt x="24080" y="-1"/>
                        <a:pt x="24051" y="6"/>
                        <a:pt x="24029" y="22"/>
                      </a:cubicBezTo>
                      <a:cubicBezTo>
                        <a:pt x="24016" y="32"/>
                        <a:pt x="24003" y="44"/>
                        <a:pt x="23997" y="60"/>
                      </a:cubicBezTo>
                      <a:cubicBezTo>
                        <a:pt x="23994" y="73"/>
                        <a:pt x="23990" y="89"/>
                        <a:pt x="23987" y="105"/>
                      </a:cubicBezTo>
                      <a:cubicBezTo>
                        <a:pt x="23939" y="96"/>
                        <a:pt x="23891" y="102"/>
                        <a:pt x="23855" y="141"/>
                      </a:cubicBezTo>
                      <a:cubicBezTo>
                        <a:pt x="23832" y="167"/>
                        <a:pt x="23826" y="192"/>
                        <a:pt x="23823" y="225"/>
                      </a:cubicBezTo>
                      <a:cubicBezTo>
                        <a:pt x="23823" y="244"/>
                        <a:pt x="23816" y="253"/>
                        <a:pt x="23800" y="263"/>
                      </a:cubicBezTo>
                      <a:cubicBezTo>
                        <a:pt x="23791" y="270"/>
                        <a:pt x="23778" y="279"/>
                        <a:pt x="23765" y="286"/>
                      </a:cubicBezTo>
                      <a:cubicBezTo>
                        <a:pt x="23736" y="308"/>
                        <a:pt x="23720" y="347"/>
                        <a:pt x="23716" y="382"/>
                      </a:cubicBezTo>
                      <a:cubicBezTo>
                        <a:pt x="23559" y="363"/>
                        <a:pt x="23410" y="305"/>
                        <a:pt x="23256" y="263"/>
                      </a:cubicBezTo>
                      <a:cubicBezTo>
                        <a:pt x="23172" y="237"/>
                        <a:pt x="23085" y="218"/>
                        <a:pt x="22995" y="215"/>
                      </a:cubicBezTo>
                      <a:cubicBezTo>
                        <a:pt x="22911" y="215"/>
                        <a:pt x="22834" y="237"/>
                        <a:pt x="22760" y="279"/>
                      </a:cubicBezTo>
                      <a:cubicBezTo>
                        <a:pt x="22750" y="283"/>
                        <a:pt x="22741" y="289"/>
                        <a:pt x="22731" y="295"/>
                      </a:cubicBezTo>
                      <a:cubicBezTo>
                        <a:pt x="22712" y="295"/>
                        <a:pt x="22692" y="292"/>
                        <a:pt x="22676" y="283"/>
                      </a:cubicBezTo>
                      <a:cubicBezTo>
                        <a:pt x="22650" y="263"/>
                        <a:pt x="22637" y="228"/>
                        <a:pt x="22625" y="199"/>
                      </a:cubicBezTo>
                      <a:cubicBezTo>
                        <a:pt x="22609" y="160"/>
                        <a:pt x="22586" y="131"/>
                        <a:pt x="22551" y="109"/>
                      </a:cubicBezTo>
                      <a:cubicBezTo>
                        <a:pt x="22493" y="73"/>
                        <a:pt x="22399" y="64"/>
                        <a:pt x="22386" y="147"/>
                      </a:cubicBezTo>
                      <a:cubicBezTo>
                        <a:pt x="22380" y="192"/>
                        <a:pt x="22396" y="241"/>
                        <a:pt x="22444" y="250"/>
                      </a:cubicBezTo>
                      <a:cubicBezTo>
                        <a:pt x="22467" y="257"/>
                        <a:pt x="22489" y="253"/>
                        <a:pt x="22509" y="244"/>
                      </a:cubicBezTo>
                      <a:cubicBezTo>
                        <a:pt x="22518" y="241"/>
                        <a:pt x="22525" y="237"/>
                        <a:pt x="22535" y="231"/>
                      </a:cubicBezTo>
                      <a:cubicBezTo>
                        <a:pt x="22535" y="228"/>
                        <a:pt x="22538" y="228"/>
                        <a:pt x="22538" y="228"/>
                      </a:cubicBezTo>
                      <a:cubicBezTo>
                        <a:pt x="22538" y="228"/>
                        <a:pt x="22541" y="231"/>
                        <a:pt x="22541" y="234"/>
                      </a:cubicBezTo>
                      <a:cubicBezTo>
                        <a:pt x="22544" y="237"/>
                        <a:pt x="22548" y="241"/>
                        <a:pt x="22548" y="247"/>
                      </a:cubicBezTo>
                      <a:cubicBezTo>
                        <a:pt x="22554" y="276"/>
                        <a:pt x="22541" y="308"/>
                        <a:pt x="22505" y="308"/>
                      </a:cubicBezTo>
                      <a:cubicBezTo>
                        <a:pt x="22480" y="312"/>
                        <a:pt x="22451" y="299"/>
                        <a:pt x="22428" y="283"/>
                      </a:cubicBezTo>
                      <a:cubicBezTo>
                        <a:pt x="22373" y="244"/>
                        <a:pt x="22361" y="180"/>
                        <a:pt x="22328" y="125"/>
                      </a:cubicBezTo>
                      <a:cubicBezTo>
                        <a:pt x="22300" y="73"/>
                        <a:pt x="22248" y="15"/>
                        <a:pt x="22187" y="6"/>
                      </a:cubicBezTo>
                      <a:cubicBezTo>
                        <a:pt x="22158" y="-1"/>
                        <a:pt x="22129" y="6"/>
                        <a:pt x="22106" y="22"/>
                      </a:cubicBezTo>
                      <a:cubicBezTo>
                        <a:pt x="22093" y="32"/>
                        <a:pt x="22080" y="44"/>
                        <a:pt x="22074" y="60"/>
                      </a:cubicBezTo>
                      <a:cubicBezTo>
                        <a:pt x="22071" y="73"/>
                        <a:pt x="22068" y="89"/>
                        <a:pt x="22064" y="105"/>
                      </a:cubicBezTo>
                      <a:cubicBezTo>
                        <a:pt x="22016" y="96"/>
                        <a:pt x="21968" y="102"/>
                        <a:pt x="21932" y="141"/>
                      </a:cubicBezTo>
                      <a:cubicBezTo>
                        <a:pt x="21910" y="167"/>
                        <a:pt x="21903" y="192"/>
                        <a:pt x="21900" y="225"/>
                      </a:cubicBezTo>
                      <a:cubicBezTo>
                        <a:pt x="21900" y="244"/>
                        <a:pt x="21894" y="253"/>
                        <a:pt x="21878" y="263"/>
                      </a:cubicBezTo>
                      <a:cubicBezTo>
                        <a:pt x="21868" y="270"/>
                        <a:pt x="21855" y="279"/>
                        <a:pt x="21842" y="286"/>
                      </a:cubicBezTo>
                      <a:cubicBezTo>
                        <a:pt x="21813" y="308"/>
                        <a:pt x="21797" y="347"/>
                        <a:pt x="21794" y="382"/>
                      </a:cubicBezTo>
                      <a:cubicBezTo>
                        <a:pt x="21636" y="363"/>
                        <a:pt x="21488" y="305"/>
                        <a:pt x="21333" y="263"/>
                      </a:cubicBezTo>
                      <a:cubicBezTo>
                        <a:pt x="21250" y="237"/>
                        <a:pt x="21163" y="218"/>
                        <a:pt x="21072" y="215"/>
                      </a:cubicBezTo>
                      <a:cubicBezTo>
                        <a:pt x="20989" y="215"/>
                        <a:pt x="20911" y="237"/>
                        <a:pt x="20837" y="279"/>
                      </a:cubicBezTo>
                      <a:cubicBezTo>
                        <a:pt x="20828" y="283"/>
                        <a:pt x="20818" y="289"/>
                        <a:pt x="20808" y="295"/>
                      </a:cubicBezTo>
                      <a:cubicBezTo>
                        <a:pt x="20789" y="295"/>
                        <a:pt x="20770" y="292"/>
                        <a:pt x="20754" y="283"/>
                      </a:cubicBezTo>
                      <a:cubicBezTo>
                        <a:pt x="20728" y="263"/>
                        <a:pt x="20715" y="228"/>
                        <a:pt x="20702" y="199"/>
                      </a:cubicBezTo>
                      <a:cubicBezTo>
                        <a:pt x="20686" y="160"/>
                        <a:pt x="20663" y="131"/>
                        <a:pt x="20628" y="109"/>
                      </a:cubicBezTo>
                      <a:cubicBezTo>
                        <a:pt x="20570" y="73"/>
                        <a:pt x="20477" y="64"/>
                        <a:pt x="20464" y="147"/>
                      </a:cubicBezTo>
                      <a:cubicBezTo>
                        <a:pt x="20457" y="192"/>
                        <a:pt x="20473" y="241"/>
                        <a:pt x="20522" y="250"/>
                      </a:cubicBezTo>
                      <a:cubicBezTo>
                        <a:pt x="20541" y="257"/>
                        <a:pt x="20564" y="253"/>
                        <a:pt x="20586" y="244"/>
                      </a:cubicBezTo>
                      <a:cubicBezTo>
                        <a:pt x="20596" y="241"/>
                        <a:pt x="20602" y="237"/>
                        <a:pt x="20612" y="231"/>
                      </a:cubicBezTo>
                      <a:cubicBezTo>
                        <a:pt x="20612" y="228"/>
                        <a:pt x="20615" y="228"/>
                        <a:pt x="20615" y="228"/>
                      </a:cubicBezTo>
                      <a:cubicBezTo>
                        <a:pt x="20615" y="228"/>
                        <a:pt x="20618" y="231"/>
                        <a:pt x="20618" y="234"/>
                      </a:cubicBezTo>
                      <a:cubicBezTo>
                        <a:pt x="20622" y="237"/>
                        <a:pt x="20625" y="241"/>
                        <a:pt x="20625" y="247"/>
                      </a:cubicBezTo>
                      <a:cubicBezTo>
                        <a:pt x="20631" y="276"/>
                        <a:pt x="20615" y="308"/>
                        <a:pt x="20583" y="308"/>
                      </a:cubicBezTo>
                      <a:cubicBezTo>
                        <a:pt x="20557" y="312"/>
                        <a:pt x="20528" y="299"/>
                        <a:pt x="20506" y="283"/>
                      </a:cubicBezTo>
                      <a:cubicBezTo>
                        <a:pt x="20451" y="244"/>
                        <a:pt x="20438" y="180"/>
                        <a:pt x="20406" y="125"/>
                      </a:cubicBezTo>
                      <a:cubicBezTo>
                        <a:pt x="20377" y="73"/>
                        <a:pt x="20325" y="15"/>
                        <a:pt x="20264" y="6"/>
                      </a:cubicBezTo>
                      <a:cubicBezTo>
                        <a:pt x="20235" y="-1"/>
                        <a:pt x="20206" y="6"/>
                        <a:pt x="20184" y="22"/>
                      </a:cubicBezTo>
                      <a:cubicBezTo>
                        <a:pt x="20171" y="32"/>
                        <a:pt x="20158" y="44"/>
                        <a:pt x="20151" y="60"/>
                      </a:cubicBezTo>
                      <a:cubicBezTo>
                        <a:pt x="20148" y="73"/>
                        <a:pt x="20145" y="89"/>
                        <a:pt x="20142" y="105"/>
                      </a:cubicBezTo>
                      <a:cubicBezTo>
                        <a:pt x="20093" y="96"/>
                        <a:pt x="20045" y="102"/>
                        <a:pt x="20009" y="141"/>
                      </a:cubicBezTo>
                      <a:cubicBezTo>
                        <a:pt x="19987" y="167"/>
                        <a:pt x="19981" y="192"/>
                        <a:pt x="19977" y="225"/>
                      </a:cubicBezTo>
                      <a:cubicBezTo>
                        <a:pt x="19977" y="244"/>
                        <a:pt x="19971" y="253"/>
                        <a:pt x="19955" y="263"/>
                      </a:cubicBezTo>
                      <a:cubicBezTo>
                        <a:pt x="19945" y="270"/>
                        <a:pt x="19932" y="279"/>
                        <a:pt x="19920" y="286"/>
                      </a:cubicBezTo>
                      <a:cubicBezTo>
                        <a:pt x="19890" y="308"/>
                        <a:pt x="19874" y="347"/>
                        <a:pt x="19871" y="382"/>
                      </a:cubicBezTo>
                      <a:cubicBezTo>
                        <a:pt x="19713" y="363"/>
                        <a:pt x="19565" y="305"/>
                        <a:pt x="19411" y="263"/>
                      </a:cubicBezTo>
                      <a:cubicBezTo>
                        <a:pt x="19327" y="237"/>
                        <a:pt x="19240" y="218"/>
                        <a:pt x="19150" y="215"/>
                      </a:cubicBezTo>
                      <a:cubicBezTo>
                        <a:pt x="19066" y="215"/>
                        <a:pt x="18989" y="237"/>
                        <a:pt x="18915" y="279"/>
                      </a:cubicBezTo>
                      <a:cubicBezTo>
                        <a:pt x="18905" y="283"/>
                        <a:pt x="18895" y="289"/>
                        <a:pt x="18886" y="295"/>
                      </a:cubicBezTo>
                      <a:cubicBezTo>
                        <a:pt x="18866" y="295"/>
                        <a:pt x="18847" y="292"/>
                        <a:pt x="18831" y="283"/>
                      </a:cubicBezTo>
                      <a:cubicBezTo>
                        <a:pt x="18805" y="263"/>
                        <a:pt x="18792" y="228"/>
                        <a:pt x="18779" y="199"/>
                      </a:cubicBezTo>
                      <a:cubicBezTo>
                        <a:pt x="18763" y="160"/>
                        <a:pt x="18741" y="131"/>
                        <a:pt x="18705" y="109"/>
                      </a:cubicBezTo>
                      <a:cubicBezTo>
                        <a:pt x="18647" y="73"/>
                        <a:pt x="18554" y="64"/>
                        <a:pt x="18541" y="147"/>
                      </a:cubicBezTo>
                      <a:cubicBezTo>
                        <a:pt x="18535" y="192"/>
                        <a:pt x="18551" y="241"/>
                        <a:pt x="18599" y="250"/>
                      </a:cubicBezTo>
                      <a:cubicBezTo>
                        <a:pt x="18618" y="257"/>
                        <a:pt x="18641" y="253"/>
                        <a:pt x="18663" y="244"/>
                      </a:cubicBezTo>
                      <a:cubicBezTo>
                        <a:pt x="18673" y="241"/>
                        <a:pt x="18679" y="237"/>
                        <a:pt x="18689" y="231"/>
                      </a:cubicBezTo>
                      <a:cubicBezTo>
                        <a:pt x="18689" y="228"/>
                        <a:pt x="18692" y="228"/>
                        <a:pt x="18692" y="228"/>
                      </a:cubicBezTo>
                      <a:cubicBezTo>
                        <a:pt x="18692" y="228"/>
                        <a:pt x="18696" y="231"/>
                        <a:pt x="18696" y="234"/>
                      </a:cubicBezTo>
                      <a:cubicBezTo>
                        <a:pt x="18699" y="237"/>
                        <a:pt x="18702" y="241"/>
                        <a:pt x="18702" y="247"/>
                      </a:cubicBezTo>
                      <a:cubicBezTo>
                        <a:pt x="18708" y="276"/>
                        <a:pt x="18692" y="308"/>
                        <a:pt x="18660" y="308"/>
                      </a:cubicBezTo>
                      <a:cubicBezTo>
                        <a:pt x="18635" y="312"/>
                        <a:pt x="18606" y="299"/>
                        <a:pt x="18583" y="283"/>
                      </a:cubicBezTo>
                      <a:cubicBezTo>
                        <a:pt x="18528" y="244"/>
                        <a:pt x="18515" y="180"/>
                        <a:pt x="18483" y="125"/>
                      </a:cubicBezTo>
                      <a:cubicBezTo>
                        <a:pt x="18454" y="73"/>
                        <a:pt x="18403" y="15"/>
                        <a:pt x="18342" y="6"/>
                      </a:cubicBezTo>
                      <a:cubicBezTo>
                        <a:pt x="18312" y="-1"/>
                        <a:pt x="18283" y="6"/>
                        <a:pt x="18261" y="22"/>
                      </a:cubicBezTo>
                      <a:cubicBezTo>
                        <a:pt x="18248" y="32"/>
                        <a:pt x="18235" y="44"/>
                        <a:pt x="18229" y="60"/>
                      </a:cubicBezTo>
                      <a:cubicBezTo>
                        <a:pt x="18226" y="73"/>
                        <a:pt x="18222" y="89"/>
                        <a:pt x="18219" y="105"/>
                      </a:cubicBezTo>
                      <a:cubicBezTo>
                        <a:pt x="18171" y="96"/>
                        <a:pt x="18122" y="102"/>
                        <a:pt x="18087" y="141"/>
                      </a:cubicBezTo>
                      <a:cubicBezTo>
                        <a:pt x="18064" y="167"/>
                        <a:pt x="18058" y="192"/>
                        <a:pt x="18055" y="225"/>
                      </a:cubicBezTo>
                      <a:cubicBezTo>
                        <a:pt x="18055" y="244"/>
                        <a:pt x="18048" y="253"/>
                        <a:pt x="18032" y="263"/>
                      </a:cubicBezTo>
                      <a:cubicBezTo>
                        <a:pt x="18022" y="270"/>
                        <a:pt x="18010" y="279"/>
                        <a:pt x="17997" y="286"/>
                      </a:cubicBezTo>
                      <a:cubicBezTo>
                        <a:pt x="17968" y="308"/>
                        <a:pt x="17952" y="347"/>
                        <a:pt x="17949" y="382"/>
                      </a:cubicBezTo>
                      <a:cubicBezTo>
                        <a:pt x="17791" y="363"/>
                        <a:pt x="17642" y="305"/>
                        <a:pt x="17488" y="263"/>
                      </a:cubicBezTo>
                      <a:cubicBezTo>
                        <a:pt x="17404" y="237"/>
                        <a:pt x="17317" y="218"/>
                        <a:pt x="17227" y="215"/>
                      </a:cubicBezTo>
                      <a:cubicBezTo>
                        <a:pt x="17143" y="215"/>
                        <a:pt x="17063" y="237"/>
                        <a:pt x="16992" y="279"/>
                      </a:cubicBezTo>
                      <a:cubicBezTo>
                        <a:pt x="16982" y="283"/>
                        <a:pt x="16973" y="289"/>
                        <a:pt x="16963" y="295"/>
                      </a:cubicBezTo>
                      <a:cubicBezTo>
                        <a:pt x="16944" y="295"/>
                        <a:pt x="16924" y="292"/>
                        <a:pt x="16908" y="283"/>
                      </a:cubicBezTo>
                      <a:cubicBezTo>
                        <a:pt x="16883" y="263"/>
                        <a:pt x="16870" y="228"/>
                        <a:pt x="16857" y="199"/>
                      </a:cubicBezTo>
                      <a:cubicBezTo>
                        <a:pt x="16840" y="160"/>
                        <a:pt x="16818" y="131"/>
                        <a:pt x="16783" y="109"/>
                      </a:cubicBezTo>
                      <a:cubicBezTo>
                        <a:pt x="16725" y="73"/>
                        <a:pt x="16631" y="64"/>
                        <a:pt x="16618" y="147"/>
                      </a:cubicBezTo>
                      <a:cubicBezTo>
                        <a:pt x="16612" y="192"/>
                        <a:pt x="16628" y="241"/>
                        <a:pt x="16676" y="250"/>
                      </a:cubicBezTo>
                      <a:cubicBezTo>
                        <a:pt x="16696" y="257"/>
                        <a:pt x="16718" y="253"/>
                        <a:pt x="16741" y="244"/>
                      </a:cubicBezTo>
                      <a:cubicBezTo>
                        <a:pt x="16751" y="241"/>
                        <a:pt x="16757" y="237"/>
                        <a:pt x="16767" y="231"/>
                      </a:cubicBezTo>
                      <a:cubicBezTo>
                        <a:pt x="16767" y="228"/>
                        <a:pt x="16770" y="228"/>
                        <a:pt x="16770" y="228"/>
                      </a:cubicBezTo>
                      <a:cubicBezTo>
                        <a:pt x="16770" y="228"/>
                        <a:pt x="16773" y="231"/>
                        <a:pt x="16773" y="234"/>
                      </a:cubicBezTo>
                      <a:cubicBezTo>
                        <a:pt x="16776" y="237"/>
                        <a:pt x="16780" y="241"/>
                        <a:pt x="16780" y="247"/>
                      </a:cubicBezTo>
                      <a:cubicBezTo>
                        <a:pt x="16786" y="276"/>
                        <a:pt x="16770" y="308"/>
                        <a:pt x="16738" y="308"/>
                      </a:cubicBezTo>
                      <a:cubicBezTo>
                        <a:pt x="16712" y="312"/>
                        <a:pt x="16683" y="299"/>
                        <a:pt x="16660" y="283"/>
                      </a:cubicBezTo>
                      <a:cubicBezTo>
                        <a:pt x="16605" y="244"/>
                        <a:pt x="16593" y="180"/>
                        <a:pt x="16560" y="125"/>
                      </a:cubicBezTo>
                      <a:cubicBezTo>
                        <a:pt x="16531" y="73"/>
                        <a:pt x="16480" y="15"/>
                        <a:pt x="16419" y="6"/>
                      </a:cubicBezTo>
                      <a:cubicBezTo>
                        <a:pt x="16390" y="-1"/>
                        <a:pt x="16361" y="6"/>
                        <a:pt x="16338" y="22"/>
                      </a:cubicBezTo>
                      <a:cubicBezTo>
                        <a:pt x="16325" y="32"/>
                        <a:pt x="16312" y="44"/>
                        <a:pt x="16306" y="60"/>
                      </a:cubicBezTo>
                      <a:cubicBezTo>
                        <a:pt x="16303" y="73"/>
                        <a:pt x="16299" y="89"/>
                        <a:pt x="16296" y="105"/>
                      </a:cubicBezTo>
                      <a:cubicBezTo>
                        <a:pt x="16248" y="96"/>
                        <a:pt x="16200" y="102"/>
                        <a:pt x="16164" y="141"/>
                      </a:cubicBezTo>
                      <a:cubicBezTo>
                        <a:pt x="16142" y="167"/>
                        <a:pt x="16135" y="192"/>
                        <a:pt x="16132" y="225"/>
                      </a:cubicBezTo>
                      <a:cubicBezTo>
                        <a:pt x="16132" y="244"/>
                        <a:pt x="16126" y="253"/>
                        <a:pt x="16110" y="263"/>
                      </a:cubicBezTo>
                      <a:cubicBezTo>
                        <a:pt x="16100" y="270"/>
                        <a:pt x="16087" y="279"/>
                        <a:pt x="16074" y="286"/>
                      </a:cubicBezTo>
                      <a:cubicBezTo>
                        <a:pt x="16045" y="308"/>
                        <a:pt x="16029" y="347"/>
                        <a:pt x="16026" y="382"/>
                      </a:cubicBezTo>
                      <a:cubicBezTo>
                        <a:pt x="15868" y="363"/>
                        <a:pt x="15720" y="305"/>
                        <a:pt x="15565" y="263"/>
                      </a:cubicBezTo>
                      <a:cubicBezTo>
                        <a:pt x="15482" y="237"/>
                        <a:pt x="15394" y="218"/>
                        <a:pt x="15304" y="215"/>
                      </a:cubicBezTo>
                      <a:cubicBezTo>
                        <a:pt x="15221" y="215"/>
                        <a:pt x="15140" y="237"/>
                        <a:pt x="15069" y="279"/>
                      </a:cubicBezTo>
                      <a:cubicBezTo>
                        <a:pt x="15060" y="283"/>
                        <a:pt x="15050" y="289"/>
                        <a:pt x="15040" y="295"/>
                      </a:cubicBezTo>
                      <a:cubicBezTo>
                        <a:pt x="15021" y="295"/>
                        <a:pt x="15002" y="292"/>
                        <a:pt x="14985" y="283"/>
                      </a:cubicBezTo>
                      <a:cubicBezTo>
                        <a:pt x="14960" y="263"/>
                        <a:pt x="14947" y="228"/>
                        <a:pt x="14934" y="199"/>
                      </a:cubicBezTo>
                      <a:cubicBezTo>
                        <a:pt x="14918" y="160"/>
                        <a:pt x="14895" y="131"/>
                        <a:pt x="14860" y="109"/>
                      </a:cubicBezTo>
                      <a:cubicBezTo>
                        <a:pt x="14802" y="73"/>
                        <a:pt x="14709" y="64"/>
                        <a:pt x="14696" y="147"/>
                      </a:cubicBezTo>
                      <a:cubicBezTo>
                        <a:pt x="14689" y="192"/>
                        <a:pt x="14705" y="241"/>
                        <a:pt x="14754" y="250"/>
                      </a:cubicBezTo>
                      <a:cubicBezTo>
                        <a:pt x="14773" y="257"/>
                        <a:pt x="14796" y="253"/>
                        <a:pt x="14818" y="244"/>
                      </a:cubicBezTo>
                      <a:cubicBezTo>
                        <a:pt x="14828" y="241"/>
                        <a:pt x="14834" y="237"/>
                        <a:pt x="14844" y="231"/>
                      </a:cubicBezTo>
                      <a:cubicBezTo>
                        <a:pt x="14844" y="228"/>
                        <a:pt x="14844" y="228"/>
                        <a:pt x="14847" y="228"/>
                      </a:cubicBezTo>
                      <a:cubicBezTo>
                        <a:pt x="14847" y="228"/>
                        <a:pt x="14850" y="231"/>
                        <a:pt x="14850" y="234"/>
                      </a:cubicBezTo>
                      <a:cubicBezTo>
                        <a:pt x="14853" y="237"/>
                        <a:pt x="14857" y="241"/>
                        <a:pt x="14857" y="247"/>
                      </a:cubicBezTo>
                      <a:cubicBezTo>
                        <a:pt x="14863" y="276"/>
                        <a:pt x="14847" y="308"/>
                        <a:pt x="14815" y="308"/>
                      </a:cubicBezTo>
                      <a:cubicBezTo>
                        <a:pt x="14789" y="312"/>
                        <a:pt x="14760" y="299"/>
                        <a:pt x="14737" y="283"/>
                      </a:cubicBezTo>
                      <a:cubicBezTo>
                        <a:pt x="14683" y="244"/>
                        <a:pt x="14670" y="180"/>
                        <a:pt x="14638" y="125"/>
                      </a:cubicBezTo>
                      <a:cubicBezTo>
                        <a:pt x="14609" y="73"/>
                        <a:pt x="14557" y="15"/>
                        <a:pt x="14496" y="6"/>
                      </a:cubicBezTo>
                      <a:cubicBezTo>
                        <a:pt x="14467" y="-1"/>
                        <a:pt x="14438" y="6"/>
                        <a:pt x="14416" y="22"/>
                      </a:cubicBezTo>
                      <a:cubicBezTo>
                        <a:pt x="14403" y="32"/>
                        <a:pt x="14390" y="44"/>
                        <a:pt x="14383" y="60"/>
                      </a:cubicBezTo>
                      <a:cubicBezTo>
                        <a:pt x="14380" y="73"/>
                        <a:pt x="14377" y="89"/>
                        <a:pt x="14374" y="105"/>
                      </a:cubicBezTo>
                      <a:cubicBezTo>
                        <a:pt x="14325" y="96"/>
                        <a:pt x="14274" y="102"/>
                        <a:pt x="14242" y="141"/>
                      </a:cubicBezTo>
                      <a:cubicBezTo>
                        <a:pt x="14219" y="167"/>
                        <a:pt x="14212" y="192"/>
                        <a:pt x="14209" y="225"/>
                      </a:cubicBezTo>
                      <a:cubicBezTo>
                        <a:pt x="14209" y="244"/>
                        <a:pt x="14203" y="253"/>
                        <a:pt x="14187" y="263"/>
                      </a:cubicBezTo>
                      <a:cubicBezTo>
                        <a:pt x="14177" y="270"/>
                        <a:pt x="14164" y="279"/>
                        <a:pt x="14152" y="286"/>
                      </a:cubicBezTo>
                      <a:cubicBezTo>
                        <a:pt x="14123" y="308"/>
                        <a:pt x="14106" y="344"/>
                        <a:pt x="14103" y="382"/>
                      </a:cubicBezTo>
                      <a:cubicBezTo>
                        <a:pt x="13943" y="363"/>
                        <a:pt x="13792" y="305"/>
                        <a:pt x="13637" y="260"/>
                      </a:cubicBezTo>
                      <a:cubicBezTo>
                        <a:pt x="13550" y="234"/>
                        <a:pt x="13463" y="215"/>
                        <a:pt x="13373" y="212"/>
                      </a:cubicBezTo>
                      <a:cubicBezTo>
                        <a:pt x="13292" y="212"/>
                        <a:pt x="13212" y="234"/>
                        <a:pt x="13138" y="276"/>
                      </a:cubicBezTo>
                      <a:cubicBezTo>
                        <a:pt x="13128" y="279"/>
                        <a:pt x="13119" y="286"/>
                        <a:pt x="13109" y="292"/>
                      </a:cubicBezTo>
                      <a:cubicBezTo>
                        <a:pt x="13090" y="292"/>
                        <a:pt x="13070" y="289"/>
                        <a:pt x="13054" y="279"/>
                      </a:cubicBezTo>
                      <a:cubicBezTo>
                        <a:pt x="13028" y="260"/>
                        <a:pt x="13015" y="228"/>
                        <a:pt x="13006" y="196"/>
                      </a:cubicBezTo>
                      <a:cubicBezTo>
                        <a:pt x="12990" y="157"/>
                        <a:pt x="12967" y="128"/>
                        <a:pt x="12929" y="105"/>
                      </a:cubicBezTo>
                      <a:cubicBezTo>
                        <a:pt x="12874" y="73"/>
                        <a:pt x="12780" y="60"/>
                        <a:pt x="12767" y="144"/>
                      </a:cubicBezTo>
                      <a:cubicBezTo>
                        <a:pt x="12761" y="189"/>
                        <a:pt x="12774" y="237"/>
                        <a:pt x="12822" y="247"/>
                      </a:cubicBezTo>
                      <a:cubicBezTo>
                        <a:pt x="12845" y="253"/>
                        <a:pt x="12867" y="250"/>
                        <a:pt x="12887" y="241"/>
                      </a:cubicBezTo>
                      <a:cubicBezTo>
                        <a:pt x="12896" y="237"/>
                        <a:pt x="12906" y="234"/>
                        <a:pt x="12912" y="228"/>
                      </a:cubicBezTo>
                      <a:cubicBezTo>
                        <a:pt x="12912" y="225"/>
                        <a:pt x="12916" y="225"/>
                        <a:pt x="12916" y="225"/>
                      </a:cubicBezTo>
                      <a:cubicBezTo>
                        <a:pt x="12919" y="228"/>
                        <a:pt x="12919" y="228"/>
                        <a:pt x="12922" y="231"/>
                      </a:cubicBezTo>
                      <a:cubicBezTo>
                        <a:pt x="12922" y="234"/>
                        <a:pt x="12925" y="237"/>
                        <a:pt x="12925" y="244"/>
                      </a:cubicBezTo>
                      <a:cubicBezTo>
                        <a:pt x="12935" y="273"/>
                        <a:pt x="12919" y="305"/>
                        <a:pt x="12883" y="308"/>
                      </a:cubicBezTo>
                      <a:cubicBezTo>
                        <a:pt x="12858" y="308"/>
                        <a:pt x="12829" y="295"/>
                        <a:pt x="12810" y="279"/>
                      </a:cubicBezTo>
                      <a:cubicBezTo>
                        <a:pt x="12751" y="241"/>
                        <a:pt x="12739" y="176"/>
                        <a:pt x="12706" y="121"/>
                      </a:cubicBezTo>
                      <a:cubicBezTo>
                        <a:pt x="12678" y="70"/>
                        <a:pt x="12626" y="12"/>
                        <a:pt x="12565" y="2"/>
                      </a:cubicBezTo>
                      <a:cubicBezTo>
                        <a:pt x="12539" y="-4"/>
                        <a:pt x="12507" y="2"/>
                        <a:pt x="12484" y="19"/>
                      </a:cubicBezTo>
                      <a:cubicBezTo>
                        <a:pt x="12471" y="28"/>
                        <a:pt x="12462" y="41"/>
                        <a:pt x="12455" y="57"/>
                      </a:cubicBezTo>
                      <a:cubicBezTo>
                        <a:pt x="12449" y="70"/>
                        <a:pt x="12449" y="86"/>
                        <a:pt x="12446" y="102"/>
                      </a:cubicBezTo>
                      <a:cubicBezTo>
                        <a:pt x="12394" y="93"/>
                        <a:pt x="12346" y="99"/>
                        <a:pt x="12310" y="141"/>
                      </a:cubicBezTo>
                      <a:cubicBezTo>
                        <a:pt x="12288" y="164"/>
                        <a:pt x="12285" y="189"/>
                        <a:pt x="12281" y="221"/>
                      </a:cubicBezTo>
                      <a:cubicBezTo>
                        <a:pt x="12278" y="241"/>
                        <a:pt x="12272" y="250"/>
                        <a:pt x="12259" y="260"/>
                      </a:cubicBezTo>
                      <a:cubicBezTo>
                        <a:pt x="12246" y="266"/>
                        <a:pt x="12233" y="276"/>
                        <a:pt x="12220" y="283"/>
                      </a:cubicBezTo>
                      <a:cubicBezTo>
                        <a:pt x="12191" y="305"/>
                        <a:pt x="12175" y="344"/>
                        <a:pt x="12172" y="379"/>
                      </a:cubicBezTo>
                      <a:cubicBezTo>
                        <a:pt x="12014" y="360"/>
                        <a:pt x="11866" y="302"/>
                        <a:pt x="11714" y="260"/>
                      </a:cubicBezTo>
                      <a:cubicBezTo>
                        <a:pt x="11628" y="234"/>
                        <a:pt x="11541" y="215"/>
                        <a:pt x="11450" y="212"/>
                      </a:cubicBezTo>
                      <a:cubicBezTo>
                        <a:pt x="11370" y="212"/>
                        <a:pt x="11289" y="234"/>
                        <a:pt x="11215" y="276"/>
                      </a:cubicBezTo>
                      <a:cubicBezTo>
                        <a:pt x="11206" y="279"/>
                        <a:pt x="11196" y="286"/>
                        <a:pt x="11186" y="292"/>
                      </a:cubicBezTo>
                      <a:cubicBezTo>
                        <a:pt x="11167" y="292"/>
                        <a:pt x="11148" y="289"/>
                        <a:pt x="11132" y="279"/>
                      </a:cubicBezTo>
                      <a:cubicBezTo>
                        <a:pt x="11106" y="260"/>
                        <a:pt x="11093" y="228"/>
                        <a:pt x="11080" y="196"/>
                      </a:cubicBezTo>
                      <a:cubicBezTo>
                        <a:pt x="11067" y="157"/>
                        <a:pt x="11044" y="128"/>
                        <a:pt x="11006" y="105"/>
                      </a:cubicBezTo>
                      <a:cubicBezTo>
                        <a:pt x="10951" y="73"/>
                        <a:pt x="10855" y="60"/>
                        <a:pt x="10845" y="144"/>
                      </a:cubicBezTo>
                      <a:cubicBezTo>
                        <a:pt x="10839" y="189"/>
                        <a:pt x="10851" y="237"/>
                        <a:pt x="10900" y="247"/>
                      </a:cubicBezTo>
                      <a:cubicBezTo>
                        <a:pt x="10922" y="253"/>
                        <a:pt x="10945" y="250"/>
                        <a:pt x="10964" y="241"/>
                      </a:cubicBezTo>
                      <a:cubicBezTo>
                        <a:pt x="10974" y="237"/>
                        <a:pt x="10984" y="234"/>
                        <a:pt x="10990" y="228"/>
                      </a:cubicBezTo>
                      <a:cubicBezTo>
                        <a:pt x="10990" y="225"/>
                        <a:pt x="10993" y="225"/>
                        <a:pt x="10993" y="225"/>
                      </a:cubicBezTo>
                      <a:cubicBezTo>
                        <a:pt x="10996" y="228"/>
                        <a:pt x="10996" y="228"/>
                        <a:pt x="11000" y="231"/>
                      </a:cubicBezTo>
                      <a:cubicBezTo>
                        <a:pt x="11000" y="234"/>
                        <a:pt x="11003" y="237"/>
                        <a:pt x="11003" y="244"/>
                      </a:cubicBezTo>
                      <a:cubicBezTo>
                        <a:pt x="11012" y="273"/>
                        <a:pt x="10996" y="305"/>
                        <a:pt x="10961" y="308"/>
                      </a:cubicBezTo>
                      <a:cubicBezTo>
                        <a:pt x="10935" y="308"/>
                        <a:pt x="10906" y="295"/>
                        <a:pt x="10887" y="279"/>
                      </a:cubicBezTo>
                      <a:cubicBezTo>
                        <a:pt x="10829" y="241"/>
                        <a:pt x="10816" y="176"/>
                        <a:pt x="10784" y="121"/>
                      </a:cubicBezTo>
                      <a:cubicBezTo>
                        <a:pt x="10755" y="70"/>
                        <a:pt x="10703" y="12"/>
                        <a:pt x="10642" y="2"/>
                      </a:cubicBezTo>
                      <a:cubicBezTo>
                        <a:pt x="10616" y="-4"/>
                        <a:pt x="10584" y="2"/>
                        <a:pt x="10562" y="19"/>
                      </a:cubicBezTo>
                      <a:cubicBezTo>
                        <a:pt x="10549" y="28"/>
                        <a:pt x="10539" y="41"/>
                        <a:pt x="10532" y="57"/>
                      </a:cubicBezTo>
                      <a:cubicBezTo>
                        <a:pt x="10526" y="70"/>
                        <a:pt x="10526" y="86"/>
                        <a:pt x="10523" y="102"/>
                      </a:cubicBezTo>
                      <a:cubicBezTo>
                        <a:pt x="10471" y="93"/>
                        <a:pt x="10423" y="99"/>
                        <a:pt x="10387" y="141"/>
                      </a:cubicBezTo>
                      <a:cubicBezTo>
                        <a:pt x="10365" y="164"/>
                        <a:pt x="10362" y="189"/>
                        <a:pt x="10359" y="221"/>
                      </a:cubicBezTo>
                      <a:cubicBezTo>
                        <a:pt x="10355" y="241"/>
                        <a:pt x="10349" y="250"/>
                        <a:pt x="10336" y="260"/>
                      </a:cubicBezTo>
                      <a:cubicBezTo>
                        <a:pt x="10323" y="266"/>
                        <a:pt x="10310" y="276"/>
                        <a:pt x="10298" y="283"/>
                      </a:cubicBezTo>
                      <a:cubicBezTo>
                        <a:pt x="10268" y="305"/>
                        <a:pt x="10252" y="344"/>
                        <a:pt x="10249" y="379"/>
                      </a:cubicBezTo>
                      <a:cubicBezTo>
                        <a:pt x="10091" y="360"/>
                        <a:pt x="9943" y="302"/>
                        <a:pt x="9792" y="260"/>
                      </a:cubicBezTo>
                      <a:cubicBezTo>
                        <a:pt x="9705" y="234"/>
                        <a:pt x="9618" y="215"/>
                        <a:pt x="9528" y="212"/>
                      </a:cubicBezTo>
                      <a:cubicBezTo>
                        <a:pt x="9447" y="212"/>
                        <a:pt x="9367" y="234"/>
                        <a:pt x="9293" y="276"/>
                      </a:cubicBezTo>
                      <a:cubicBezTo>
                        <a:pt x="9283" y="279"/>
                        <a:pt x="9273" y="286"/>
                        <a:pt x="9264" y="292"/>
                      </a:cubicBezTo>
                      <a:cubicBezTo>
                        <a:pt x="9244" y="292"/>
                        <a:pt x="9225" y="289"/>
                        <a:pt x="9209" y="279"/>
                      </a:cubicBezTo>
                      <a:cubicBezTo>
                        <a:pt x="9183" y="260"/>
                        <a:pt x="9170" y="228"/>
                        <a:pt x="9157" y="196"/>
                      </a:cubicBezTo>
                      <a:cubicBezTo>
                        <a:pt x="9145" y="157"/>
                        <a:pt x="9122" y="128"/>
                        <a:pt x="9083" y="105"/>
                      </a:cubicBezTo>
                      <a:cubicBezTo>
                        <a:pt x="9029" y="73"/>
                        <a:pt x="8932" y="60"/>
                        <a:pt x="8922" y="144"/>
                      </a:cubicBezTo>
                      <a:cubicBezTo>
                        <a:pt x="8916" y="189"/>
                        <a:pt x="8929" y="237"/>
                        <a:pt x="8977" y="247"/>
                      </a:cubicBezTo>
                      <a:cubicBezTo>
                        <a:pt x="9000" y="253"/>
                        <a:pt x="9022" y="250"/>
                        <a:pt x="9041" y="241"/>
                      </a:cubicBezTo>
                      <a:cubicBezTo>
                        <a:pt x="9051" y="237"/>
                        <a:pt x="9061" y="234"/>
                        <a:pt x="9067" y="228"/>
                      </a:cubicBezTo>
                      <a:cubicBezTo>
                        <a:pt x="9067" y="225"/>
                        <a:pt x="9070" y="225"/>
                        <a:pt x="9070" y="225"/>
                      </a:cubicBezTo>
                      <a:cubicBezTo>
                        <a:pt x="9073" y="228"/>
                        <a:pt x="9073" y="228"/>
                        <a:pt x="9077" y="231"/>
                      </a:cubicBezTo>
                      <a:cubicBezTo>
                        <a:pt x="9077" y="234"/>
                        <a:pt x="9080" y="237"/>
                        <a:pt x="9080" y="244"/>
                      </a:cubicBezTo>
                      <a:cubicBezTo>
                        <a:pt x="9090" y="273"/>
                        <a:pt x="9073" y="305"/>
                        <a:pt x="9038" y="308"/>
                      </a:cubicBezTo>
                      <a:cubicBezTo>
                        <a:pt x="9013" y="308"/>
                        <a:pt x="8984" y="295"/>
                        <a:pt x="8961" y="279"/>
                      </a:cubicBezTo>
                      <a:cubicBezTo>
                        <a:pt x="8906" y="241"/>
                        <a:pt x="8893" y="176"/>
                        <a:pt x="8861" y="121"/>
                      </a:cubicBezTo>
                      <a:cubicBezTo>
                        <a:pt x="8832" y="70"/>
                        <a:pt x="8781" y="12"/>
                        <a:pt x="8719" y="2"/>
                      </a:cubicBezTo>
                      <a:cubicBezTo>
                        <a:pt x="8694" y="-4"/>
                        <a:pt x="8661" y="2"/>
                        <a:pt x="8639" y="19"/>
                      </a:cubicBezTo>
                      <a:cubicBezTo>
                        <a:pt x="8626" y="28"/>
                        <a:pt x="8613" y="41"/>
                        <a:pt x="8610" y="57"/>
                      </a:cubicBezTo>
                      <a:cubicBezTo>
                        <a:pt x="8604" y="70"/>
                        <a:pt x="8604" y="86"/>
                        <a:pt x="8600" y="102"/>
                      </a:cubicBezTo>
                      <a:cubicBezTo>
                        <a:pt x="8549" y="93"/>
                        <a:pt x="8500" y="99"/>
                        <a:pt x="8465" y="141"/>
                      </a:cubicBezTo>
                      <a:cubicBezTo>
                        <a:pt x="8442" y="164"/>
                        <a:pt x="8439" y="189"/>
                        <a:pt x="8436" y="221"/>
                      </a:cubicBezTo>
                      <a:cubicBezTo>
                        <a:pt x="8433" y="241"/>
                        <a:pt x="8426" y="250"/>
                        <a:pt x="8413" y="260"/>
                      </a:cubicBezTo>
                      <a:cubicBezTo>
                        <a:pt x="8400" y="266"/>
                        <a:pt x="8388" y="276"/>
                        <a:pt x="8375" y="283"/>
                      </a:cubicBezTo>
                      <a:cubicBezTo>
                        <a:pt x="8346" y="305"/>
                        <a:pt x="8330" y="344"/>
                        <a:pt x="8327" y="379"/>
                      </a:cubicBezTo>
                      <a:cubicBezTo>
                        <a:pt x="8169" y="360"/>
                        <a:pt x="8020" y="302"/>
                        <a:pt x="7869" y="260"/>
                      </a:cubicBezTo>
                      <a:cubicBezTo>
                        <a:pt x="7782" y="234"/>
                        <a:pt x="7695" y="215"/>
                        <a:pt x="7605" y="212"/>
                      </a:cubicBezTo>
                      <a:cubicBezTo>
                        <a:pt x="7525" y="212"/>
                        <a:pt x="7444" y="234"/>
                        <a:pt x="7370" y="276"/>
                      </a:cubicBezTo>
                      <a:cubicBezTo>
                        <a:pt x="7360" y="279"/>
                        <a:pt x="7351" y="286"/>
                        <a:pt x="7341" y="292"/>
                      </a:cubicBezTo>
                      <a:cubicBezTo>
                        <a:pt x="7322" y="292"/>
                        <a:pt x="7302" y="289"/>
                        <a:pt x="7286" y="279"/>
                      </a:cubicBezTo>
                      <a:cubicBezTo>
                        <a:pt x="7260" y="260"/>
                        <a:pt x="7248" y="228"/>
                        <a:pt x="7235" y="196"/>
                      </a:cubicBezTo>
                      <a:cubicBezTo>
                        <a:pt x="7218" y="157"/>
                        <a:pt x="7199" y="128"/>
                        <a:pt x="7161" y="105"/>
                      </a:cubicBezTo>
                      <a:cubicBezTo>
                        <a:pt x="7106" y="73"/>
                        <a:pt x="7009" y="60"/>
                        <a:pt x="7000" y="144"/>
                      </a:cubicBezTo>
                      <a:cubicBezTo>
                        <a:pt x="6993" y="189"/>
                        <a:pt x="7006" y="237"/>
                        <a:pt x="7054" y="247"/>
                      </a:cubicBezTo>
                      <a:cubicBezTo>
                        <a:pt x="7077" y="253"/>
                        <a:pt x="7099" y="250"/>
                        <a:pt x="7119" y="241"/>
                      </a:cubicBezTo>
                      <a:cubicBezTo>
                        <a:pt x="7128" y="237"/>
                        <a:pt x="7138" y="234"/>
                        <a:pt x="7145" y="228"/>
                      </a:cubicBezTo>
                      <a:cubicBezTo>
                        <a:pt x="7145" y="225"/>
                        <a:pt x="7148" y="225"/>
                        <a:pt x="7148" y="225"/>
                      </a:cubicBezTo>
                      <a:cubicBezTo>
                        <a:pt x="7151" y="228"/>
                        <a:pt x="7151" y="228"/>
                        <a:pt x="7154" y="231"/>
                      </a:cubicBezTo>
                      <a:cubicBezTo>
                        <a:pt x="7154" y="234"/>
                        <a:pt x="7158" y="237"/>
                        <a:pt x="7158" y="244"/>
                      </a:cubicBezTo>
                      <a:cubicBezTo>
                        <a:pt x="7167" y="273"/>
                        <a:pt x="7151" y="305"/>
                        <a:pt x="7115" y="308"/>
                      </a:cubicBezTo>
                      <a:cubicBezTo>
                        <a:pt x="7090" y="308"/>
                        <a:pt x="7061" y="295"/>
                        <a:pt x="7038" y="279"/>
                      </a:cubicBezTo>
                      <a:cubicBezTo>
                        <a:pt x="6983" y="241"/>
                        <a:pt x="6970" y="176"/>
                        <a:pt x="6938" y="121"/>
                      </a:cubicBezTo>
                      <a:cubicBezTo>
                        <a:pt x="6909" y="70"/>
                        <a:pt x="6858" y="12"/>
                        <a:pt x="6797" y="2"/>
                      </a:cubicBezTo>
                      <a:cubicBezTo>
                        <a:pt x="6771" y="-4"/>
                        <a:pt x="6739" y="2"/>
                        <a:pt x="6716" y="19"/>
                      </a:cubicBezTo>
                      <a:cubicBezTo>
                        <a:pt x="6703" y="28"/>
                        <a:pt x="6690" y="41"/>
                        <a:pt x="6687" y="57"/>
                      </a:cubicBezTo>
                      <a:cubicBezTo>
                        <a:pt x="6681" y="70"/>
                        <a:pt x="6681" y="86"/>
                        <a:pt x="6674" y="102"/>
                      </a:cubicBezTo>
                      <a:cubicBezTo>
                        <a:pt x="6626" y="93"/>
                        <a:pt x="6578" y="99"/>
                        <a:pt x="6542" y="141"/>
                      </a:cubicBezTo>
                      <a:cubicBezTo>
                        <a:pt x="6520" y="164"/>
                        <a:pt x="6517" y="189"/>
                        <a:pt x="6513" y="221"/>
                      </a:cubicBezTo>
                      <a:cubicBezTo>
                        <a:pt x="6510" y="241"/>
                        <a:pt x="6504" y="250"/>
                        <a:pt x="6491" y="260"/>
                      </a:cubicBezTo>
                      <a:cubicBezTo>
                        <a:pt x="6478" y="266"/>
                        <a:pt x="6465" y="276"/>
                        <a:pt x="6452" y="283"/>
                      </a:cubicBezTo>
                      <a:cubicBezTo>
                        <a:pt x="6423" y="305"/>
                        <a:pt x="6407" y="344"/>
                        <a:pt x="6404" y="379"/>
                      </a:cubicBezTo>
                      <a:cubicBezTo>
                        <a:pt x="6246" y="360"/>
                        <a:pt x="6098" y="302"/>
                        <a:pt x="5947" y="260"/>
                      </a:cubicBezTo>
                      <a:cubicBezTo>
                        <a:pt x="5860" y="234"/>
                        <a:pt x="5772" y="215"/>
                        <a:pt x="5682" y="212"/>
                      </a:cubicBezTo>
                      <a:cubicBezTo>
                        <a:pt x="5602" y="212"/>
                        <a:pt x="5521" y="234"/>
                        <a:pt x="5447" y="276"/>
                      </a:cubicBezTo>
                      <a:cubicBezTo>
                        <a:pt x="5438" y="279"/>
                        <a:pt x="5428" y="286"/>
                        <a:pt x="5418" y="292"/>
                      </a:cubicBezTo>
                      <a:cubicBezTo>
                        <a:pt x="5399" y="292"/>
                        <a:pt x="5380" y="289"/>
                        <a:pt x="5363" y="279"/>
                      </a:cubicBezTo>
                      <a:cubicBezTo>
                        <a:pt x="5338" y="260"/>
                        <a:pt x="5325" y="228"/>
                        <a:pt x="5312" y="196"/>
                      </a:cubicBezTo>
                      <a:cubicBezTo>
                        <a:pt x="5296" y="157"/>
                        <a:pt x="5273" y="128"/>
                        <a:pt x="5238" y="105"/>
                      </a:cubicBezTo>
                      <a:cubicBezTo>
                        <a:pt x="5183" y="73"/>
                        <a:pt x="5087" y="60"/>
                        <a:pt x="5077" y="144"/>
                      </a:cubicBezTo>
                      <a:cubicBezTo>
                        <a:pt x="5071" y="189"/>
                        <a:pt x="5083" y="237"/>
                        <a:pt x="5132" y="247"/>
                      </a:cubicBezTo>
                      <a:cubicBezTo>
                        <a:pt x="5154" y="253"/>
                        <a:pt x="5177" y="250"/>
                        <a:pt x="5196" y="241"/>
                      </a:cubicBezTo>
                      <a:cubicBezTo>
                        <a:pt x="5206" y="237"/>
                        <a:pt x="5215" y="234"/>
                        <a:pt x="5222" y="228"/>
                      </a:cubicBezTo>
                      <a:cubicBezTo>
                        <a:pt x="5222" y="225"/>
                        <a:pt x="5225" y="225"/>
                        <a:pt x="5225" y="225"/>
                      </a:cubicBezTo>
                      <a:cubicBezTo>
                        <a:pt x="5228" y="228"/>
                        <a:pt x="5228" y="228"/>
                        <a:pt x="5231" y="231"/>
                      </a:cubicBezTo>
                      <a:cubicBezTo>
                        <a:pt x="5231" y="234"/>
                        <a:pt x="5235" y="237"/>
                        <a:pt x="5235" y="244"/>
                      </a:cubicBezTo>
                      <a:cubicBezTo>
                        <a:pt x="5244" y="273"/>
                        <a:pt x="5228" y="305"/>
                        <a:pt x="5193" y="308"/>
                      </a:cubicBezTo>
                      <a:cubicBezTo>
                        <a:pt x="5167" y="308"/>
                        <a:pt x="5138" y="295"/>
                        <a:pt x="5115" y="279"/>
                      </a:cubicBezTo>
                      <a:cubicBezTo>
                        <a:pt x="5061" y="241"/>
                        <a:pt x="5048" y="176"/>
                        <a:pt x="5016" y="121"/>
                      </a:cubicBezTo>
                      <a:cubicBezTo>
                        <a:pt x="4987" y="70"/>
                        <a:pt x="4935" y="12"/>
                        <a:pt x="4874" y="2"/>
                      </a:cubicBezTo>
                      <a:cubicBezTo>
                        <a:pt x="4848" y="-4"/>
                        <a:pt x="4816" y="2"/>
                        <a:pt x="4794" y="19"/>
                      </a:cubicBezTo>
                      <a:cubicBezTo>
                        <a:pt x="4781" y="28"/>
                        <a:pt x="4768" y="41"/>
                        <a:pt x="4765" y="57"/>
                      </a:cubicBezTo>
                      <a:cubicBezTo>
                        <a:pt x="4758" y="70"/>
                        <a:pt x="4758" y="86"/>
                        <a:pt x="4752" y="102"/>
                      </a:cubicBezTo>
                      <a:cubicBezTo>
                        <a:pt x="4703" y="93"/>
                        <a:pt x="4655" y="99"/>
                        <a:pt x="4620" y="141"/>
                      </a:cubicBezTo>
                      <a:cubicBezTo>
                        <a:pt x="4597" y="164"/>
                        <a:pt x="4594" y="189"/>
                        <a:pt x="4590" y="221"/>
                      </a:cubicBezTo>
                      <a:cubicBezTo>
                        <a:pt x="4587" y="241"/>
                        <a:pt x="4581" y="250"/>
                        <a:pt x="4568" y="260"/>
                      </a:cubicBezTo>
                      <a:cubicBezTo>
                        <a:pt x="4555" y="266"/>
                        <a:pt x="4542" y="276"/>
                        <a:pt x="4530" y="283"/>
                      </a:cubicBezTo>
                      <a:cubicBezTo>
                        <a:pt x="4500" y="305"/>
                        <a:pt x="4484" y="344"/>
                        <a:pt x="4481" y="379"/>
                      </a:cubicBezTo>
                      <a:cubicBezTo>
                        <a:pt x="4323" y="360"/>
                        <a:pt x="4175" y="302"/>
                        <a:pt x="4024" y="260"/>
                      </a:cubicBezTo>
                      <a:cubicBezTo>
                        <a:pt x="3937" y="234"/>
                        <a:pt x="3850" y="215"/>
                        <a:pt x="3760" y="212"/>
                      </a:cubicBezTo>
                      <a:cubicBezTo>
                        <a:pt x="3679" y="212"/>
                        <a:pt x="3599" y="234"/>
                        <a:pt x="3525" y="276"/>
                      </a:cubicBezTo>
                      <a:cubicBezTo>
                        <a:pt x="3515" y="279"/>
                        <a:pt x="3505" y="286"/>
                        <a:pt x="3496" y="292"/>
                      </a:cubicBezTo>
                      <a:cubicBezTo>
                        <a:pt x="3476" y="292"/>
                        <a:pt x="3457" y="289"/>
                        <a:pt x="3441" y="279"/>
                      </a:cubicBezTo>
                      <a:cubicBezTo>
                        <a:pt x="3415" y="260"/>
                        <a:pt x="3402" y="228"/>
                        <a:pt x="3389" y="196"/>
                      </a:cubicBezTo>
                      <a:cubicBezTo>
                        <a:pt x="3373" y="157"/>
                        <a:pt x="3351" y="128"/>
                        <a:pt x="3315" y="105"/>
                      </a:cubicBezTo>
                      <a:cubicBezTo>
                        <a:pt x="3260" y="73"/>
                        <a:pt x="3164" y="60"/>
                        <a:pt x="3154" y="144"/>
                      </a:cubicBezTo>
                      <a:cubicBezTo>
                        <a:pt x="3148" y="189"/>
                        <a:pt x="3161" y="237"/>
                        <a:pt x="3209" y="247"/>
                      </a:cubicBezTo>
                      <a:cubicBezTo>
                        <a:pt x="3232" y="253"/>
                        <a:pt x="3254" y="250"/>
                        <a:pt x="3273" y="241"/>
                      </a:cubicBezTo>
                      <a:cubicBezTo>
                        <a:pt x="3283" y="237"/>
                        <a:pt x="3293" y="234"/>
                        <a:pt x="3299" y="228"/>
                      </a:cubicBezTo>
                      <a:cubicBezTo>
                        <a:pt x="3299" y="225"/>
                        <a:pt x="3302" y="225"/>
                        <a:pt x="3302" y="225"/>
                      </a:cubicBezTo>
                      <a:cubicBezTo>
                        <a:pt x="3306" y="228"/>
                        <a:pt x="3306" y="228"/>
                        <a:pt x="3309" y="231"/>
                      </a:cubicBezTo>
                      <a:cubicBezTo>
                        <a:pt x="3309" y="234"/>
                        <a:pt x="3312" y="237"/>
                        <a:pt x="3312" y="244"/>
                      </a:cubicBezTo>
                      <a:cubicBezTo>
                        <a:pt x="3322" y="273"/>
                        <a:pt x="3306" y="305"/>
                        <a:pt x="3270" y="308"/>
                      </a:cubicBezTo>
                      <a:cubicBezTo>
                        <a:pt x="3244" y="308"/>
                        <a:pt x="3216" y="295"/>
                        <a:pt x="3193" y="279"/>
                      </a:cubicBezTo>
                      <a:cubicBezTo>
                        <a:pt x="3138" y="241"/>
                        <a:pt x="3125" y="176"/>
                        <a:pt x="3093" y="121"/>
                      </a:cubicBezTo>
                      <a:cubicBezTo>
                        <a:pt x="3064" y="70"/>
                        <a:pt x="3012" y="12"/>
                        <a:pt x="2951" y="2"/>
                      </a:cubicBezTo>
                      <a:cubicBezTo>
                        <a:pt x="2926" y="-4"/>
                        <a:pt x="2893" y="2"/>
                        <a:pt x="2871" y="19"/>
                      </a:cubicBezTo>
                      <a:cubicBezTo>
                        <a:pt x="2858" y="28"/>
                        <a:pt x="2845" y="41"/>
                        <a:pt x="2842" y="57"/>
                      </a:cubicBezTo>
                      <a:cubicBezTo>
                        <a:pt x="2835" y="70"/>
                        <a:pt x="2835" y="86"/>
                        <a:pt x="2829" y="102"/>
                      </a:cubicBezTo>
                      <a:cubicBezTo>
                        <a:pt x="2781" y="93"/>
                        <a:pt x="2732" y="99"/>
                        <a:pt x="2697" y="141"/>
                      </a:cubicBezTo>
                      <a:cubicBezTo>
                        <a:pt x="2675" y="164"/>
                        <a:pt x="2671" y="189"/>
                        <a:pt x="2668" y="221"/>
                      </a:cubicBezTo>
                      <a:cubicBezTo>
                        <a:pt x="2665" y="241"/>
                        <a:pt x="2658" y="250"/>
                        <a:pt x="2645" y="260"/>
                      </a:cubicBezTo>
                      <a:cubicBezTo>
                        <a:pt x="2632" y="266"/>
                        <a:pt x="2619" y="276"/>
                        <a:pt x="2607" y="283"/>
                      </a:cubicBezTo>
                      <a:cubicBezTo>
                        <a:pt x="2578" y="305"/>
                        <a:pt x="2562" y="344"/>
                        <a:pt x="2559" y="379"/>
                      </a:cubicBezTo>
                      <a:cubicBezTo>
                        <a:pt x="2401" y="360"/>
                        <a:pt x="2252" y="302"/>
                        <a:pt x="2098" y="260"/>
                      </a:cubicBezTo>
                      <a:cubicBezTo>
                        <a:pt x="2014" y="234"/>
                        <a:pt x="1927" y="215"/>
                        <a:pt x="1837" y="212"/>
                      </a:cubicBezTo>
                      <a:cubicBezTo>
                        <a:pt x="1757" y="212"/>
                        <a:pt x="1676" y="234"/>
                        <a:pt x="1602" y="276"/>
                      </a:cubicBezTo>
                      <a:cubicBezTo>
                        <a:pt x="1592" y="279"/>
                        <a:pt x="1583" y="286"/>
                        <a:pt x="1573" y="292"/>
                      </a:cubicBezTo>
                      <a:cubicBezTo>
                        <a:pt x="1554" y="292"/>
                        <a:pt x="1534" y="289"/>
                        <a:pt x="1518" y="279"/>
                      </a:cubicBezTo>
                      <a:cubicBezTo>
                        <a:pt x="1493" y="260"/>
                        <a:pt x="1480" y="228"/>
                        <a:pt x="1467" y="196"/>
                      </a:cubicBezTo>
                      <a:cubicBezTo>
                        <a:pt x="1450" y="157"/>
                        <a:pt x="1428" y="128"/>
                        <a:pt x="1393" y="105"/>
                      </a:cubicBezTo>
                      <a:cubicBezTo>
                        <a:pt x="1338" y="73"/>
                        <a:pt x="1241" y="60"/>
                        <a:pt x="1232" y="144"/>
                      </a:cubicBezTo>
                      <a:cubicBezTo>
                        <a:pt x="1225" y="189"/>
                        <a:pt x="1238" y="237"/>
                        <a:pt x="1286" y="247"/>
                      </a:cubicBezTo>
                      <a:cubicBezTo>
                        <a:pt x="1309" y="253"/>
                        <a:pt x="1331" y="250"/>
                        <a:pt x="1351" y="241"/>
                      </a:cubicBezTo>
                      <a:cubicBezTo>
                        <a:pt x="1361" y="237"/>
                        <a:pt x="1370" y="234"/>
                        <a:pt x="1377" y="228"/>
                      </a:cubicBezTo>
                      <a:cubicBezTo>
                        <a:pt x="1377" y="225"/>
                        <a:pt x="1380" y="225"/>
                        <a:pt x="1380" y="225"/>
                      </a:cubicBezTo>
                      <a:cubicBezTo>
                        <a:pt x="1383" y="228"/>
                        <a:pt x="1383" y="228"/>
                        <a:pt x="1386" y="231"/>
                      </a:cubicBezTo>
                      <a:cubicBezTo>
                        <a:pt x="1386" y="234"/>
                        <a:pt x="1389" y="237"/>
                        <a:pt x="1389" y="244"/>
                      </a:cubicBezTo>
                      <a:cubicBezTo>
                        <a:pt x="1399" y="273"/>
                        <a:pt x="1383" y="305"/>
                        <a:pt x="1348" y="308"/>
                      </a:cubicBezTo>
                      <a:cubicBezTo>
                        <a:pt x="1322" y="308"/>
                        <a:pt x="1293" y="295"/>
                        <a:pt x="1270" y="279"/>
                      </a:cubicBezTo>
                      <a:cubicBezTo>
                        <a:pt x="1216" y="241"/>
                        <a:pt x="1203" y="176"/>
                        <a:pt x="1170" y="121"/>
                      </a:cubicBezTo>
                      <a:cubicBezTo>
                        <a:pt x="1141" y="70"/>
                        <a:pt x="1090" y="12"/>
                        <a:pt x="1029" y="2"/>
                      </a:cubicBezTo>
                      <a:cubicBezTo>
                        <a:pt x="1003" y="-4"/>
                        <a:pt x="971" y="2"/>
                        <a:pt x="948" y="19"/>
                      </a:cubicBezTo>
                      <a:cubicBezTo>
                        <a:pt x="935" y="28"/>
                        <a:pt x="922" y="41"/>
                        <a:pt x="919" y="57"/>
                      </a:cubicBezTo>
                      <a:cubicBezTo>
                        <a:pt x="913" y="70"/>
                        <a:pt x="913" y="86"/>
                        <a:pt x="906" y="102"/>
                      </a:cubicBezTo>
                      <a:cubicBezTo>
                        <a:pt x="858" y="93"/>
                        <a:pt x="810" y="99"/>
                        <a:pt x="774" y="141"/>
                      </a:cubicBezTo>
                      <a:cubicBezTo>
                        <a:pt x="752" y="164"/>
                        <a:pt x="748" y="189"/>
                        <a:pt x="742" y="221"/>
                      </a:cubicBezTo>
                      <a:cubicBezTo>
                        <a:pt x="742" y="241"/>
                        <a:pt x="736" y="250"/>
                        <a:pt x="723" y="260"/>
                      </a:cubicBezTo>
                      <a:cubicBezTo>
                        <a:pt x="710" y="266"/>
                        <a:pt x="697" y="276"/>
                        <a:pt x="684" y="283"/>
                      </a:cubicBezTo>
                      <a:cubicBezTo>
                        <a:pt x="610" y="341"/>
                        <a:pt x="623" y="476"/>
                        <a:pt x="720" y="498"/>
                      </a:cubicBezTo>
                      <a:cubicBezTo>
                        <a:pt x="768" y="508"/>
                        <a:pt x="829" y="489"/>
                        <a:pt x="852" y="444"/>
                      </a:cubicBezTo>
                      <a:cubicBezTo>
                        <a:pt x="861" y="424"/>
                        <a:pt x="864" y="405"/>
                        <a:pt x="848" y="389"/>
                      </a:cubicBezTo>
                      <a:cubicBezTo>
                        <a:pt x="832" y="369"/>
                        <a:pt x="800" y="353"/>
                        <a:pt x="813" y="321"/>
                      </a:cubicBezTo>
                      <a:cubicBezTo>
                        <a:pt x="826" y="292"/>
                        <a:pt x="864" y="279"/>
                        <a:pt x="893" y="279"/>
                      </a:cubicBezTo>
                      <a:cubicBezTo>
                        <a:pt x="919" y="279"/>
                        <a:pt x="945" y="289"/>
                        <a:pt x="964" y="302"/>
                      </a:cubicBezTo>
                      <a:cubicBezTo>
                        <a:pt x="1009" y="331"/>
                        <a:pt x="1048" y="382"/>
                        <a:pt x="1041" y="437"/>
                      </a:cubicBezTo>
                      <a:cubicBezTo>
                        <a:pt x="1038" y="460"/>
                        <a:pt x="1019" y="501"/>
                        <a:pt x="993" y="501"/>
                      </a:cubicBezTo>
                      <a:cubicBezTo>
                        <a:pt x="971" y="498"/>
                        <a:pt x="948" y="482"/>
                        <a:pt x="926" y="476"/>
                      </a:cubicBezTo>
                      <a:cubicBezTo>
                        <a:pt x="877" y="466"/>
                        <a:pt x="829" y="514"/>
                        <a:pt x="813" y="559"/>
                      </a:cubicBezTo>
                      <a:cubicBezTo>
                        <a:pt x="797" y="608"/>
                        <a:pt x="829" y="666"/>
                        <a:pt x="884" y="659"/>
                      </a:cubicBezTo>
                      <a:cubicBezTo>
                        <a:pt x="909" y="659"/>
                        <a:pt x="926" y="643"/>
                        <a:pt x="935" y="621"/>
                      </a:cubicBezTo>
                      <a:cubicBezTo>
                        <a:pt x="948" y="592"/>
                        <a:pt x="987" y="588"/>
                        <a:pt x="1003" y="617"/>
                      </a:cubicBezTo>
                      <a:cubicBezTo>
                        <a:pt x="1019" y="643"/>
                        <a:pt x="1013" y="682"/>
                        <a:pt x="984" y="694"/>
                      </a:cubicBezTo>
                      <a:cubicBezTo>
                        <a:pt x="961" y="704"/>
                        <a:pt x="929" y="704"/>
                        <a:pt x="903" y="701"/>
                      </a:cubicBezTo>
                      <a:cubicBezTo>
                        <a:pt x="839" y="698"/>
                        <a:pt x="784" y="656"/>
                        <a:pt x="720" y="650"/>
                      </a:cubicBezTo>
                      <a:cubicBezTo>
                        <a:pt x="620" y="640"/>
                        <a:pt x="504" y="733"/>
                        <a:pt x="526" y="839"/>
                      </a:cubicBezTo>
                      <a:cubicBezTo>
                        <a:pt x="536" y="891"/>
                        <a:pt x="591" y="933"/>
                        <a:pt x="642" y="923"/>
                      </a:cubicBezTo>
                      <a:cubicBezTo>
                        <a:pt x="665" y="923"/>
                        <a:pt x="691" y="910"/>
                        <a:pt x="697" y="891"/>
                      </a:cubicBezTo>
                      <a:cubicBezTo>
                        <a:pt x="707" y="872"/>
                        <a:pt x="700" y="852"/>
                        <a:pt x="694" y="833"/>
                      </a:cubicBezTo>
                      <a:cubicBezTo>
                        <a:pt x="687" y="810"/>
                        <a:pt x="687" y="791"/>
                        <a:pt x="713" y="778"/>
                      </a:cubicBezTo>
                      <a:cubicBezTo>
                        <a:pt x="742" y="769"/>
                        <a:pt x="771" y="785"/>
                        <a:pt x="790" y="804"/>
                      </a:cubicBezTo>
                      <a:cubicBezTo>
                        <a:pt x="813" y="820"/>
                        <a:pt x="829" y="846"/>
                        <a:pt x="826" y="875"/>
                      </a:cubicBezTo>
                      <a:cubicBezTo>
                        <a:pt x="823" y="901"/>
                        <a:pt x="806" y="917"/>
                        <a:pt x="790" y="933"/>
                      </a:cubicBezTo>
                      <a:cubicBezTo>
                        <a:pt x="784" y="939"/>
                        <a:pt x="777" y="946"/>
                        <a:pt x="774" y="952"/>
                      </a:cubicBezTo>
                      <a:cubicBezTo>
                        <a:pt x="781" y="952"/>
                        <a:pt x="620" y="1074"/>
                        <a:pt x="571" y="1131"/>
                      </a:cubicBezTo>
                      <a:cubicBezTo>
                        <a:pt x="520" y="1141"/>
                        <a:pt x="472" y="1151"/>
                        <a:pt x="420" y="1157"/>
                      </a:cubicBezTo>
                      <a:cubicBezTo>
                        <a:pt x="417" y="1157"/>
                        <a:pt x="417" y="1157"/>
                        <a:pt x="414" y="1157"/>
                      </a:cubicBezTo>
                      <a:lnTo>
                        <a:pt x="417" y="1157"/>
                      </a:lnTo>
                      <a:lnTo>
                        <a:pt x="417" y="1157"/>
                      </a:lnTo>
                      <a:cubicBezTo>
                        <a:pt x="404" y="1161"/>
                        <a:pt x="407" y="1164"/>
                        <a:pt x="407" y="1177"/>
                      </a:cubicBezTo>
                      <a:cubicBezTo>
                        <a:pt x="401" y="1228"/>
                        <a:pt x="356" y="1260"/>
                        <a:pt x="304" y="1254"/>
                      </a:cubicBezTo>
                      <a:cubicBezTo>
                        <a:pt x="275" y="1247"/>
                        <a:pt x="240" y="1231"/>
                        <a:pt x="230" y="1202"/>
                      </a:cubicBezTo>
                      <a:cubicBezTo>
                        <a:pt x="227" y="1186"/>
                        <a:pt x="233" y="1183"/>
                        <a:pt x="243" y="1177"/>
                      </a:cubicBezTo>
                      <a:cubicBezTo>
                        <a:pt x="252" y="1170"/>
                        <a:pt x="259" y="1161"/>
                        <a:pt x="265" y="1154"/>
                      </a:cubicBezTo>
                      <a:cubicBezTo>
                        <a:pt x="298" y="1106"/>
                        <a:pt x="265" y="1058"/>
                        <a:pt x="217" y="1041"/>
                      </a:cubicBezTo>
                      <a:cubicBezTo>
                        <a:pt x="166" y="1022"/>
                        <a:pt x="114" y="1038"/>
                        <a:pt x="75" y="1070"/>
                      </a:cubicBezTo>
                      <a:cubicBezTo>
                        <a:pt x="37" y="1096"/>
                        <a:pt x="4" y="1141"/>
                        <a:pt x="1" y="1190"/>
                      </a:cubicBezTo>
                      <a:cubicBezTo>
                        <a:pt x="-5" y="1231"/>
                        <a:pt x="17" y="1292"/>
                        <a:pt x="66" y="1302"/>
                      </a:cubicBezTo>
                      <a:cubicBezTo>
                        <a:pt x="85" y="1305"/>
                        <a:pt x="104" y="1292"/>
                        <a:pt x="124" y="1286"/>
                      </a:cubicBezTo>
                      <a:cubicBezTo>
                        <a:pt x="153" y="1273"/>
                        <a:pt x="175" y="1279"/>
                        <a:pt x="195" y="1299"/>
                      </a:cubicBezTo>
                      <a:cubicBezTo>
                        <a:pt x="217" y="1318"/>
                        <a:pt x="236" y="1347"/>
                        <a:pt x="233" y="1376"/>
                      </a:cubicBezTo>
                      <a:cubicBezTo>
                        <a:pt x="227" y="1408"/>
                        <a:pt x="175" y="1428"/>
                        <a:pt x="156" y="1395"/>
                      </a:cubicBezTo>
                      <a:cubicBezTo>
                        <a:pt x="146" y="1376"/>
                        <a:pt x="137" y="1360"/>
                        <a:pt x="114" y="1354"/>
                      </a:cubicBezTo>
                      <a:cubicBezTo>
                        <a:pt x="91" y="1347"/>
                        <a:pt x="69" y="1354"/>
                        <a:pt x="53" y="1367"/>
                      </a:cubicBezTo>
                      <a:cubicBezTo>
                        <a:pt x="17" y="1402"/>
                        <a:pt x="24" y="1466"/>
                        <a:pt x="66" y="1492"/>
                      </a:cubicBezTo>
                      <a:cubicBezTo>
                        <a:pt x="107" y="1518"/>
                        <a:pt x="175" y="1511"/>
                        <a:pt x="220" y="1495"/>
                      </a:cubicBezTo>
                      <a:cubicBezTo>
                        <a:pt x="278" y="1479"/>
                        <a:pt x="330" y="1444"/>
                        <a:pt x="391" y="1457"/>
                      </a:cubicBezTo>
                      <a:cubicBezTo>
                        <a:pt x="446" y="1470"/>
                        <a:pt x="497" y="1508"/>
                        <a:pt x="510" y="1563"/>
                      </a:cubicBezTo>
                      <a:cubicBezTo>
                        <a:pt x="520" y="1592"/>
                        <a:pt x="516" y="1624"/>
                        <a:pt x="497" y="1647"/>
                      </a:cubicBezTo>
                      <a:cubicBezTo>
                        <a:pt x="475" y="1669"/>
                        <a:pt x="443" y="1685"/>
                        <a:pt x="410" y="1672"/>
                      </a:cubicBezTo>
                      <a:cubicBezTo>
                        <a:pt x="368" y="1656"/>
                        <a:pt x="410" y="1598"/>
                        <a:pt x="401" y="1566"/>
                      </a:cubicBezTo>
                      <a:cubicBezTo>
                        <a:pt x="381" y="1518"/>
                        <a:pt x="317" y="1521"/>
                        <a:pt x="282" y="1543"/>
                      </a:cubicBezTo>
                      <a:cubicBezTo>
                        <a:pt x="240" y="1566"/>
                        <a:pt x="207" y="1615"/>
                        <a:pt x="217" y="1666"/>
                      </a:cubicBezTo>
                      <a:cubicBezTo>
                        <a:pt x="220" y="1682"/>
                        <a:pt x="304" y="1782"/>
                        <a:pt x="343" y="1814"/>
                      </a:cubicBezTo>
                      <a:cubicBezTo>
                        <a:pt x="346" y="1817"/>
                        <a:pt x="349" y="1820"/>
                        <a:pt x="352" y="1820"/>
                      </a:cubicBezTo>
                      <a:cubicBezTo>
                        <a:pt x="362" y="1824"/>
                        <a:pt x="368" y="1824"/>
                        <a:pt x="375" y="1817"/>
                      </a:cubicBezTo>
                      <a:cubicBezTo>
                        <a:pt x="378" y="1817"/>
                        <a:pt x="381" y="1817"/>
                        <a:pt x="381" y="1814"/>
                      </a:cubicBezTo>
                      <a:cubicBezTo>
                        <a:pt x="516" y="1759"/>
                        <a:pt x="636" y="1679"/>
                        <a:pt x="764" y="1615"/>
                      </a:cubicBezTo>
                      <a:cubicBezTo>
                        <a:pt x="781" y="1608"/>
                        <a:pt x="794" y="1602"/>
                        <a:pt x="810" y="1592"/>
                      </a:cubicBezTo>
                      <a:lnTo>
                        <a:pt x="813" y="1592"/>
                      </a:lnTo>
                      <a:cubicBezTo>
                        <a:pt x="968" y="1521"/>
                        <a:pt x="1138" y="1489"/>
                        <a:pt x="1305" y="1524"/>
                      </a:cubicBezTo>
                      <a:cubicBezTo>
                        <a:pt x="1344" y="1531"/>
                        <a:pt x="1380" y="1543"/>
                        <a:pt x="1418" y="1566"/>
                      </a:cubicBezTo>
                      <a:cubicBezTo>
                        <a:pt x="1434" y="1576"/>
                        <a:pt x="1454" y="1585"/>
                        <a:pt x="1470" y="1595"/>
                      </a:cubicBezTo>
                      <a:cubicBezTo>
                        <a:pt x="1476" y="1602"/>
                        <a:pt x="1515" y="1631"/>
                        <a:pt x="1521" y="1627"/>
                      </a:cubicBezTo>
                      <a:cubicBezTo>
                        <a:pt x="1486" y="1637"/>
                        <a:pt x="1454" y="1650"/>
                        <a:pt x="1418" y="1666"/>
                      </a:cubicBezTo>
                      <a:cubicBezTo>
                        <a:pt x="1364" y="1624"/>
                        <a:pt x="1293" y="1608"/>
                        <a:pt x="1222" y="1602"/>
                      </a:cubicBezTo>
                      <a:cubicBezTo>
                        <a:pt x="1177" y="1598"/>
                        <a:pt x="1125" y="1595"/>
                        <a:pt x="1077" y="1598"/>
                      </a:cubicBezTo>
                      <a:cubicBezTo>
                        <a:pt x="1087" y="1608"/>
                        <a:pt x="1093" y="1621"/>
                        <a:pt x="1096" y="1634"/>
                      </a:cubicBezTo>
                      <a:cubicBezTo>
                        <a:pt x="1125" y="1631"/>
                        <a:pt x="1154" y="1631"/>
                        <a:pt x="1183" y="1631"/>
                      </a:cubicBezTo>
                      <a:cubicBezTo>
                        <a:pt x="1261" y="1631"/>
                        <a:pt x="1328" y="1647"/>
                        <a:pt x="1396" y="1676"/>
                      </a:cubicBezTo>
                      <a:cubicBezTo>
                        <a:pt x="1389" y="1679"/>
                        <a:pt x="1380" y="1682"/>
                        <a:pt x="1373" y="1685"/>
                      </a:cubicBezTo>
                      <a:cubicBezTo>
                        <a:pt x="1386" y="1692"/>
                        <a:pt x="1393" y="1704"/>
                        <a:pt x="1399" y="1714"/>
                      </a:cubicBezTo>
                      <a:cubicBezTo>
                        <a:pt x="1496" y="1669"/>
                        <a:pt x="1599" y="1637"/>
                        <a:pt x="1705" y="1627"/>
                      </a:cubicBezTo>
                      <a:cubicBezTo>
                        <a:pt x="1889" y="1618"/>
                        <a:pt x="2095" y="1695"/>
                        <a:pt x="2262" y="1811"/>
                      </a:cubicBezTo>
                      <a:cubicBezTo>
                        <a:pt x="2262" y="1811"/>
                        <a:pt x="2265" y="1811"/>
                        <a:pt x="2265" y="1814"/>
                      </a:cubicBezTo>
                      <a:cubicBezTo>
                        <a:pt x="2269" y="1817"/>
                        <a:pt x="2272" y="1820"/>
                        <a:pt x="2275" y="1820"/>
                      </a:cubicBezTo>
                      <a:cubicBezTo>
                        <a:pt x="2314" y="1846"/>
                        <a:pt x="2349" y="1878"/>
                        <a:pt x="2381" y="1908"/>
                      </a:cubicBezTo>
                      <a:cubicBezTo>
                        <a:pt x="2397" y="1914"/>
                        <a:pt x="2407" y="1920"/>
                        <a:pt x="2420" y="1927"/>
                      </a:cubicBezTo>
                      <a:cubicBezTo>
                        <a:pt x="2426" y="1924"/>
                        <a:pt x="2426" y="1917"/>
                        <a:pt x="2423" y="1911"/>
                      </a:cubicBezTo>
                      <a:cubicBezTo>
                        <a:pt x="2401" y="1885"/>
                        <a:pt x="2355" y="1846"/>
                        <a:pt x="2314" y="1811"/>
                      </a:cubicBezTo>
                      <a:cubicBezTo>
                        <a:pt x="2443" y="1756"/>
                        <a:pt x="2562" y="1679"/>
                        <a:pt x="2687" y="1615"/>
                      </a:cubicBezTo>
                      <a:cubicBezTo>
                        <a:pt x="2703" y="1608"/>
                        <a:pt x="2716" y="1602"/>
                        <a:pt x="2732" y="1592"/>
                      </a:cubicBezTo>
                      <a:lnTo>
                        <a:pt x="2735" y="1592"/>
                      </a:lnTo>
                      <a:cubicBezTo>
                        <a:pt x="2890" y="1521"/>
                        <a:pt x="3061" y="1489"/>
                        <a:pt x="3228" y="1524"/>
                      </a:cubicBezTo>
                      <a:cubicBezTo>
                        <a:pt x="3267" y="1531"/>
                        <a:pt x="3302" y="1543"/>
                        <a:pt x="3341" y="1566"/>
                      </a:cubicBezTo>
                      <a:cubicBezTo>
                        <a:pt x="3357" y="1576"/>
                        <a:pt x="3376" y="1585"/>
                        <a:pt x="3392" y="1595"/>
                      </a:cubicBezTo>
                      <a:cubicBezTo>
                        <a:pt x="3399" y="1602"/>
                        <a:pt x="3438" y="1631"/>
                        <a:pt x="3444" y="1627"/>
                      </a:cubicBezTo>
                      <a:cubicBezTo>
                        <a:pt x="3409" y="1637"/>
                        <a:pt x="3376" y="1650"/>
                        <a:pt x="3341" y="1666"/>
                      </a:cubicBezTo>
                      <a:cubicBezTo>
                        <a:pt x="3286" y="1624"/>
                        <a:pt x="3216" y="1608"/>
                        <a:pt x="3144" y="1602"/>
                      </a:cubicBezTo>
                      <a:cubicBezTo>
                        <a:pt x="3100" y="1598"/>
                        <a:pt x="3048" y="1595"/>
                        <a:pt x="3000" y="1598"/>
                      </a:cubicBezTo>
                      <a:cubicBezTo>
                        <a:pt x="3009" y="1608"/>
                        <a:pt x="3016" y="1621"/>
                        <a:pt x="3019" y="1634"/>
                      </a:cubicBezTo>
                      <a:cubicBezTo>
                        <a:pt x="3048" y="1631"/>
                        <a:pt x="3077" y="1631"/>
                        <a:pt x="3106" y="1631"/>
                      </a:cubicBezTo>
                      <a:cubicBezTo>
                        <a:pt x="3183" y="1631"/>
                        <a:pt x="3251" y="1647"/>
                        <a:pt x="3319" y="1676"/>
                      </a:cubicBezTo>
                      <a:cubicBezTo>
                        <a:pt x="3312" y="1679"/>
                        <a:pt x="3302" y="1682"/>
                        <a:pt x="3296" y="1685"/>
                      </a:cubicBezTo>
                      <a:cubicBezTo>
                        <a:pt x="3309" y="1692"/>
                        <a:pt x="3315" y="1704"/>
                        <a:pt x="3322" y="1714"/>
                      </a:cubicBezTo>
                      <a:cubicBezTo>
                        <a:pt x="3418" y="1669"/>
                        <a:pt x="3521" y="1637"/>
                        <a:pt x="3628" y="1627"/>
                      </a:cubicBezTo>
                      <a:cubicBezTo>
                        <a:pt x="3811" y="1618"/>
                        <a:pt x="4017" y="1695"/>
                        <a:pt x="4185" y="1811"/>
                      </a:cubicBezTo>
                      <a:lnTo>
                        <a:pt x="4188" y="1814"/>
                      </a:lnTo>
                      <a:cubicBezTo>
                        <a:pt x="4191" y="1817"/>
                        <a:pt x="4194" y="1820"/>
                        <a:pt x="4198" y="1820"/>
                      </a:cubicBezTo>
                      <a:cubicBezTo>
                        <a:pt x="4236" y="1846"/>
                        <a:pt x="4272" y="1878"/>
                        <a:pt x="4304" y="1908"/>
                      </a:cubicBezTo>
                      <a:cubicBezTo>
                        <a:pt x="4320" y="1914"/>
                        <a:pt x="4330" y="1920"/>
                        <a:pt x="4343" y="1927"/>
                      </a:cubicBezTo>
                      <a:cubicBezTo>
                        <a:pt x="4349" y="1924"/>
                        <a:pt x="4349" y="1917"/>
                        <a:pt x="4346" y="1911"/>
                      </a:cubicBezTo>
                      <a:cubicBezTo>
                        <a:pt x="4323" y="1885"/>
                        <a:pt x="4278" y="1846"/>
                        <a:pt x="4236" y="1811"/>
                      </a:cubicBezTo>
                      <a:cubicBezTo>
                        <a:pt x="4365" y="1756"/>
                        <a:pt x="4484" y="1679"/>
                        <a:pt x="4610" y="1615"/>
                      </a:cubicBezTo>
                      <a:cubicBezTo>
                        <a:pt x="4626" y="1608"/>
                        <a:pt x="4639" y="1602"/>
                        <a:pt x="4655" y="1592"/>
                      </a:cubicBezTo>
                      <a:lnTo>
                        <a:pt x="4658" y="1592"/>
                      </a:lnTo>
                      <a:cubicBezTo>
                        <a:pt x="4813" y="1521"/>
                        <a:pt x="4983" y="1489"/>
                        <a:pt x="5151" y="1524"/>
                      </a:cubicBezTo>
                      <a:cubicBezTo>
                        <a:pt x="5190" y="1531"/>
                        <a:pt x="5225" y="1543"/>
                        <a:pt x="5264" y="1566"/>
                      </a:cubicBezTo>
                      <a:cubicBezTo>
                        <a:pt x="5280" y="1576"/>
                        <a:pt x="5299" y="1585"/>
                        <a:pt x="5315" y="1595"/>
                      </a:cubicBezTo>
                      <a:cubicBezTo>
                        <a:pt x="5322" y="1602"/>
                        <a:pt x="5360" y="1631"/>
                        <a:pt x="5367" y="1627"/>
                      </a:cubicBezTo>
                      <a:cubicBezTo>
                        <a:pt x="5331" y="1637"/>
                        <a:pt x="5299" y="1650"/>
                        <a:pt x="5264" y="1666"/>
                      </a:cubicBezTo>
                      <a:cubicBezTo>
                        <a:pt x="5209" y="1624"/>
                        <a:pt x="5138" y="1608"/>
                        <a:pt x="5067" y="1602"/>
                      </a:cubicBezTo>
                      <a:cubicBezTo>
                        <a:pt x="5022" y="1598"/>
                        <a:pt x="4971" y="1595"/>
                        <a:pt x="4922" y="1598"/>
                      </a:cubicBezTo>
                      <a:cubicBezTo>
                        <a:pt x="4932" y="1608"/>
                        <a:pt x="4938" y="1621"/>
                        <a:pt x="4942" y="1634"/>
                      </a:cubicBezTo>
                      <a:cubicBezTo>
                        <a:pt x="4971" y="1631"/>
                        <a:pt x="5000" y="1631"/>
                        <a:pt x="5029" y="1631"/>
                      </a:cubicBezTo>
                      <a:cubicBezTo>
                        <a:pt x="5106" y="1631"/>
                        <a:pt x="5174" y="1647"/>
                        <a:pt x="5241" y="1676"/>
                      </a:cubicBezTo>
                      <a:cubicBezTo>
                        <a:pt x="5235" y="1679"/>
                        <a:pt x="5228" y="1682"/>
                        <a:pt x="5219" y="1685"/>
                      </a:cubicBezTo>
                      <a:cubicBezTo>
                        <a:pt x="5231" y="1692"/>
                        <a:pt x="5238" y="1704"/>
                        <a:pt x="5244" y="1714"/>
                      </a:cubicBezTo>
                      <a:cubicBezTo>
                        <a:pt x="5341" y="1669"/>
                        <a:pt x="5444" y="1637"/>
                        <a:pt x="5550" y="1627"/>
                      </a:cubicBezTo>
                      <a:cubicBezTo>
                        <a:pt x="5734" y="1618"/>
                        <a:pt x="5940" y="1695"/>
                        <a:pt x="6108" y="1811"/>
                      </a:cubicBezTo>
                      <a:cubicBezTo>
                        <a:pt x="6108" y="1811"/>
                        <a:pt x="6111" y="1811"/>
                        <a:pt x="6111" y="1814"/>
                      </a:cubicBezTo>
                      <a:cubicBezTo>
                        <a:pt x="6114" y="1817"/>
                        <a:pt x="6117" y="1820"/>
                        <a:pt x="6120" y="1820"/>
                      </a:cubicBezTo>
                      <a:cubicBezTo>
                        <a:pt x="6159" y="1846"/>
                        <a:pt x="6194" y="1878"/>
                        <a:pt x="6230" y="1908"/>
                      </a:cubicBezTo>
                      <a:cubicBezTo>
                        <a:pt x="6243" y="1914"/>
                        <a:pt x="6252" y="1920"/>
                        <a:pt x="6265" y="1927"/>
                      </a:cubicBezTo>
                      <a:cubicBezTo>
                        <a:pt x="6272" y="1924"/>
                        <a:pt x="6272" y="1917"/>
                        <a:pt x="6269" y="1911"/>
                      </a:cubicBezTo>
                      <a:cubicBezTo>
                        <a:pt x="6246" y="1885"/>
                        <a:pt x="6201" y="1846"/>
                        <a:pt x="6159" y="1811"/>
                      </a:cubicBezTo>
                      <a:cubicBezTo>
                        <a:pt x="6288" y="1756"/>
                        <a:pt x="6407" y="1679"/>
                        <a:pt x="6533" y="1615"/>
                      </a:cubicBezTo>
                      <a:cubicBezTo>
                        <a:pt x="6549" y="1608"/>
                        <a:pt x="6561" y="1602"/>
                        <a:pt x="6578" y="1592"/>
                      </a:cubicBezTo>
                      <a:lnTo>
                        <a:pt x="6581" y="1592"/>
                      </a:lnTo>
                      <a:cubicBezTo>
                        <a:pt x="6736" y="1521"/>
                        <a:pt x="6906" y="1489"/>
                        <a:pt x="7074" y="1524"/>
                      </a:cubicBezTo>
                      <a:cubicBezTo>
                        <a:pt x="7112" y="1531"/>
                        <a:pt x="7148" y="1543"/>
                        <a:pt x="7186" y="1566"/>
                      </a:cubicBezTo>
                      <a:cubicBezTo>
                        <a:pt x="7202" y="1576"/>
                        <a:pt x="7222" y="1585"/>
                        <a:pt x="7238" y="1595"/>
                      </a:cubicBezTo>
                      <a:cubicBezTo>
                        <a:pt x="7248" y="1602"/>
                        <a:pt x="7283" y="1631"/>
                        <a:pt x="7290" y="1627"/>
                      </a:cubicBezTo>
                      <a:cubicBezTo>
                        <a:pt x="7254" y="1637"/>
                        <a:pt x="7222" y="1650"/>
                        <a:pt x="7190" y="1666"/>
                      </a:cubicBezTo>
                      <a:cubicBezTo>
                        <a:pt x="7132" y="1624"/>
                        <a:pt x="7061" y="1608"/>
                        <a:pt x="6990" y="1602"/>
                      </a:cubicBezTo>
                      <a:cubicBezTo>
                        <a:pt x="6945" y="1598"/>
                        <a:pt x="6893" y="1595"/>
                        <a:pt x="6845" y="1598"/>
                      </a:cubicBezTo>
                      <a:cubicBezTo>
                        <a:pt x="6855" y="1608"/>
                        <a:pt x="6861" y="1621"/>
                        <a:pt x="6864" y="1634"/>
                      </a:cubicBezTo>
                      <a:cubicBezTo>
                        <a:pt x="6893" y="1631"/>
                        <a:pt x="6922" y="1631"/>
                        <a:pt x="6951" y="1631"/>
                      </a:cubicBezTo>
                      <a:cubicBezTo>
                        <a:pt x="7029" y="1631"/>
                        <a:pt x="7096" y="1647"/>
                        <a:pt x="7164" y="1676"/>
                      </a:cubicBezTo>
                      <a:cubicBezTo>
                        <a:pt x="7158" y="1679"/>
                        <a:pt x="7151" y="1682"/>
                        <a:pt x="7141" y="1685"/>
                      </a:cubicBezTo>
                      <a:cubicBezTo>
                        <a:pt x="7154" y="1692"/>
                        <a:pt x="7161" y="1704"/>
                        <a:pt x="7167" y="1714"/>
                      </a:cubicBezTo>
                      <a:cubicBezTo>
                        <a:pt x="7264" y="1669"/>
                        <a:pt x="7367" y="1637"/>
                        <a:pt x="7473" y="1627"/>
                      </a:cubicBezTo>
                      <a:cubicBezTo>
                        <a:pt x="7657" y="1618"/>
                        <a:pt x="7863" y="1695"/>
                        <a:pt x="8030" y="1811"/>
                      </a:cubicBezTo>
                      <a:lnTo>
                        <a:pt x="8033" y="1814"/>
                      </a:lnTo>
                      <a:cubicBezTo>
                        <a:pt x="8037" y="1817"/>
                        <a:pt x="8040" y="1820"/>
                        <a:pt x="8043" y="1820"/>
                      </a:cubicBezTo>
                      <a:cubicBezTo>
                        <a:pt x="8082" y="1846"/>
                        <a:pt x="8117" y="1878"/>
                        <a:pt x="8152" y="1908"/>
                      </a:cubicBezTo>
                      <a:cubicBezTo>
                        <a:pt x="8165" y="1914"/>
                        <a:pt x="8178" y="1920"/>
                        <a:pt x="8188" y="1927"/>
                      </a:cubicBezTo>
                      <a:cubicBezTo>
                        <a:pt x="8195" y="1924"/>
                        <a:pt x="8195" y="1917"/>
                        <a:pt x="8191" y="1911"/>
                      </a:cubicBezTo>
                      <a:cubicBezTo>
                        <a:pt x="8169" y="1885"/>
                        <a:pt x="8124" y="1846"/>
                        <a:pt x="8082" y="1811"/>
                      </a:cubicBezTo>
                      <a:cubicBezTo>
                        <a:pt x="8211" y="1756"/>
                        <a:pt x="8330" y="1679"/>
                        <a:pt x="8455" y="1615"/>
                      </a:cubicBezTo>
                      <a:cubicBezTo>
                        <a:pt x="8472" y="1608"/>
                        <a:pt x="8484" y="1602"/>
                        <a:pt x="8500" y="1592"/>
                      </a:cubicBezTo>
                      <a:lnTo>
                        <a:pt x="8504" y="1592"/>
                      </a:lnTo>
                      <a:cubicBezTo>
                        <a:pt x="8658" y="1521"/>
                        <a:pt x="8829" y="1489"/>
                        <a:pt x="8996" y="1524"/>
                      </a:cubicBezTo>
                      <a:cubicBezTo>
                        <a:pt x="9035" y="1531"/>
                        <a:pt x="9070" y="1543"/>
                        <a:pt x="9109" y="1566"/>
                      </a:cubicBezTo>
                      <a:cubicBezTo>
                        <a:pt x="9125" y="1576"/>
                        <a:pt x="9145" y="1585"/>
                        <a:pt x="9161" y="1595"/>
                      </a:cubicBezTo>
                      <a:cubicBezTo>
                        <a:pt x="9170" y="1602"/>
                        <a:pt x="9206" y="1631"/>
                        <a:pt x="9212" y="1627"/>
                      </a:cubicBezTo>
                      <a:cubicBezTo>
                        <a:pt x="9177" y="1637"/>
                        <a:pt x="9145" y="1650"/>
                        <a:pt x="9112" y="1666"/>
                      </a:cubicBezTo>
                      <a:cubicBezTo>
                        <a:pt x="9054" y="1624"/>
                        <a:pt x="8984" y="1608"/>
                        <a:pt x="8913" y="1602"/>
                      </a:cubicBezTo>
                      <a:cubicBezTo>
                        <a:pt x="8868" y="1598"/>
                        <a:pt x="8816" y="1595"/>
                        <a:pt x="8768" y="1598"/>
                      </a:cubicBezTo>
                      <a:cubicBezTo>
                        <a:pt x="8777" y="1608"/>
                        <a:pt x="8784" y="1621"/>
                        <a:pt x="8787" y="1634"/>
                      </a:cubicBezTo>
                      <a:cubicBezTo>
                        <a:pt x="8816" y="1631"/>
                        <a:pt x="8845" y="1631"/>
                        <a:pt x="8874" y="1631"/>
                      </a:cubicBezTo>
                      <a:cubicBezTo>
                        <a:pt x="8951" y="1631"/>
                        <a:pt x="9019" y="1647"/>
                        <a:pt x="9086" y="1676"/>
                      </a:cubicBezTo>
                      <a:cubicBezTo>
                        <a:pt x="9080" y="1679"/>
                        <a:pt x="9073" y="1682"/>
                        <a:pt x="9064" y="1685"/>
                      </a:cubicBezTo>
                      <a:cubicBezTo>
                        <a:pt x="9077" y="1692"/>
                        <a:pt x="9083" y="1704"/>
                        <a:pt x="9090" y="1714"/>
                      </a:cubicBezTo>
                      <a:cubicBezTo>
                        <a:pt x="9186" y="1669"/>
                        <a:pt x="9289" y="1637"/>
                        <a:pt x="9396" y="1627"/>
                      </a:cubicBezTo>
                      <a:cubicBezTo>
                        <a:pt x="9579" y="1618"/>
                        <a:pt x="9786" y="1695"/>
                        <a:pt x="9953" y="1811"/>
                      </a:cubicBezTo>
                      <a:cubicBezTo>
                        <a:pt x="9953" y="1811"/>
                        <a:pt x="9956" y="1811"/>
                        <a:pt x="9956" y="1814"/>
                      </a:cubicBezTo>
                      <a:cubicBezTo>
                        <a:pt x="9959" y="1817"/>
                        <a:pt x="9962" y="1820"/>
                        <a:pt x="9966" y="1820"/>
                      </a:cubicBezTo>
                      <a:cubicBezTo>
                        <a:pt x="10004" y="1846"/>
                        <a:pt x="10040" y="1878"/>
                        <a:pt x="10075" y="1908"/>
                      </a:cubicBezTo>
                      <a:cubicBezTo>
                        <a:pt x="10088" y="1914"/>
                        <a:pt x="10101" y="1920"/>
                        <a:pt x="10111" y="1927"/>
                      </a:cubicBezTo>
                      <a:cubicBezTo>
                        <a:pt x="10117" y="1924"/>
                        <a:pt x="10117" y="1917"/>
                        <a:pt x="10114" y="1911"/>
                      </a:cubicBezTo>
                      <a:cubicBezTo>
                        <a:pt x="10091" y="1885"/>
                        <a:pt x="10046" y="1846"/>
                        <a:pt x="10004" y="1811"/>
                      </a:cubicBezTo>
                      <a:cubicBezTo>
                        <a:pt x="10133" y="1756"/>
                        <a:pt x="10252" y="1679"/>
                        <a:pt x="10378" y="1615"/>
                      </a:cubicBezTo>
                      <a:cubicBezTo>
                        <a:pt x="10394" y="1608"/>
                        <a:pt x="10407" y="1602"/>
                        <a:pt x="10423" y="1592"/>
                      </a:cubicBezTo>
                      <a:lnTo>
                        <a:pt x="10426" y="1592"/>
                      </a:lnTo>
                      <a:cubicBezTo>
                        <a:pt x="10581" y="1521"/>
                        <a:pt x="10752" y="1489"/>
                        <a:pt x="10919" y="1524"/>
                      </a:cubicBezTo>
                      <a:cubicBezTo>
                        <a:pt x="10958" y="1531"/>
                        <a:pt x="10993" y="1543"/>
                        <a:pt x="11032" y="1566"/>
                      </a:cubicBezTo>
                      <a:cubicBezTo>
                        <a:pt x="11048" y="1576"/>
                        <a:pt x="11067" y="1585"/>
                        <a:pt x="11083" y="1595"/>
                      </a:cubicBezTo>
                      <a:cubicBezTo>
                        <a:pt x="11093" y="1602"/>
                        <a:pt x="11128" y="1631"/>
                        <a:pt x="11135" y="1627"/>
                      </a:cubicBezTo>
                      <a:cubicBezTo>
                        <a:pt x="11099" y="1637"/>
                        <a:pt x="11067" y="1650"/>
                        <a:pt x="11035" y="1666"/>
                      </a:cubicBezTo>
                      <a:cubicBezTo>
                        <a:pt x="10977" y="1624"/>
                        <a:pt x="10906" y="1608"/>
                        <a:pt x="10835" y="1602"/>
                      </a:cubicBezTo>
                      <a:cubicBezTo>
                        <a:pt x="10790" y="1598"/>
                        <a:pt x="10739" y="1595"/>
                        <a:pt x="10690" y="1598"/>
                      </a:cubicBezTo>
                      <a:cubicBezTo>
                        <a:pt x="10700" y="1608"/>
                        <a:pt x="10707" y="1621"/>
                        <a:pt x="10710" y="1634"/>
                      </a:cubicBezTo>
                      <a:cubicBezTo>
                        <a:pt x="10739" y="1631"/>
                        <a:pt x="10768" y="1631"/>
                        <a:pt x="10797" y="1631"/>
                      </a:cubicBezTo>
                      <a:cubicBezTo>
                        <a:pt x="10874" y="1631"/>
                        <a:pt x="10942" y="1647"/>
                        <a:pt x="11009" y="1676"/>
                      </a:cubicBezTo>
                      <a:cubicBezTo>
                        <a:pt x="11003" y="1679"/>
                        <a:pt x="10996" y="1682"/>
                        <a:pt x="10987" y="1685"/>
                      </a:cubicBezTo>
                      <a:cubicBezTo>
                        <a:pt x="11000" y="1692"/>
                        <a:pt x="11006" y="1704"/>
                        <a:pt x="11012" y="1714"/>
                      </a:cubicBezTo>
                      <a:cubicBezTo>
                        <a:pt x="11109" y="1669"/>
                        <a:pt x="11212" y="1637"/>
                        <a:pt x="11318" y="1627"/>
                      </a:cubicBezTo>
                      <a:cubicBezTo>
                        <a:pt x="11502" y="1618"/>
                        <a:pt x="11708" y="1695"/>
                        <a:pt x="11876" y="1811"/>
                      </a:cubicBezTo>
                      <a:lnTo>
                        <a:pt x="11879" y="1814"/>
                      </a:lnTo>
                      <a:cubicBezTo>
                        <a:pt x="11882" y="1817"/>
                        <a:pt x="11885" y="1820"/>
                        <a:pt x="11889" y="1820"/>
                      </a:cubicBezTo>
                      <a:cubicBezTo>
                        <a:pt x="11927" y="1846"/>
                        <a:pt x="11962" y="1878"/>
                        <a:pt x="11998" y="1908"/>
                      </a:cubicBezTo>
                      <a:cubicBezTo>
                        <a:pt x="12011" y="1914"/>
                        <a:pt x="12024" y="1920"/>
                        <a:pt x="12033" y="1927"/>
                      </a:cubicBezTo>
                      <a:cubicBezTo>
                        <a:pt x="12040" y="1924"/>
                        <a:pt x="12040" y="1917"/>
                        <a:pt x="12037" y="1911"/>
                      </a:cubicBezTo>
                      <a:cubicBezTo>
                        <a:pt x="12014" y="1885"/>
                        <a:pt x="11969" y="1846"/>
                        <a:pt x="11927" y="1811"/>
                      </a:cubicBezTo>
                      <a:cubicBezTo>
                        <a:pt x="12056" y="1756"/>
                        <a:pt x="12175" y="1679"/>
                        <a:pt x="12301" y="1615"/>
                      </a:cubicBezTo>
                      <a:cubicBezTo>
                        <a:pt x="12317" y="1608"/>
                        <a:pt x="12330" y="1602"/>
                        <a:pt x="12346" y="1592"/>
                      </a:cubicBezTo>
                      <a:lnTo>
                        <a:pt x="12349" y="1592"/>
                      </a:lnTo>
                      <a:cubicBezTo>
                        <a:pt x="12503" y="1521"/>
                        <a:pt x="12674" y="1489"/>
                        <a:pt x="12842" y="1524"/>
                      </a:cubicBezTo>
                      <a:cubicBezTo>
                        <a:pt x="12880" y="1531"/>
                        <a:pt x="12916" y="1543"/>
                        <a:pt x="12955" y="1566"/>
                      </a:cubicBezTo>
                      <a:cubicBezTo>
                        <a:pt x="12971" y="1576"/>
                        <a:pt x="12990" y="1585"/>
                        <a:pt x="13006" y="1595"/>
                      </a:cubicBezTo>
                      <a:cubicBezTo>
                        <a:pt x="13015" y="1602"/>
                        <a:pt x="13051" y="1631"/>
                        <a:pt x="13057" y="1627"/>
                      </a:cubicBezTo>
                      <a:cubicBezTo>
                        <a:pt x="13022" y="1637"/>
                        <a:pt x="12990" y="1650"/>
                        <a:pt x="12958" y="1666"/>
                      </a:cubicBezTo>
                      <a:cubicBezTo>
                        <a:pt x="12900" y="1624"/>
                        <a:pt x="12829" y="1608"/>
                        <a:pt x="12758" y="1602"/>
                      </a:cubicBezTo>
                      <a:cubicBezTo>
                        <a:pt x="12713" y="1598"/>
                        <a:pt x="12661" y="1595"/>
                        <a:pt x="12613" y="1598"/>
                      </a:cubicBezTo>
                      <a:cubicBezTo>
                        <a:pt x="12623" y="1608"/>
                        <a:pt x="12629" y="1621"/>
                        <a:pt x="12632" y="1634"/>
                      </a:cubicBezTo>
                      <a:cubicBezTo>
                        <a:pt x="12661" y="1631"/>
                        <a:pt x="12690" y="1631"/>
                        <a:pt x="12719" y="1631"/>
                      </a:cubicBezTo>
                      <a:cubicBezTo>
                        <a:pt x="12797" y="1631"/>
                        <a:pt x="12864" y="1647"/>
                        <a:pt x="12932" y="1676"/>
                      </a:cubicBezTo>
                      <a:cubicBezTo>
                        <a:pt x="12925" y="1679"/>
                        <a:pt x="12919" y="1682"/>
                        <a:pt x="12909" y="1685"/>
                      </a:cubicBezTo>
                      <a:cubicBezTo>
                        <a:pt x="12922" y="1692"/>
                        <a:pt x="12929" y="1704"/>
                        <a:pt x="12935" y="1714"/>
                      </a:cubicBezTo>
                      <a:cubicBezTo>
                        <a:pt x="13032" y="1669"/>
                        <a:pt x="13135" y="1637"/>
                        <a:pt x="13241" y="1627"/>
                      </a:cubicBezTo>
                      <a:cubicBezTo>
                        <a:pt x="13473" y="1615"/>
                        <a:pt x="13737" y="1740"/>
                        <a:pt x="13921" y="1908"/>
                      </a:cubicBezTo>
                      <a:cubicBezTo>
                        <a:pt x="13933" y="1914"/>
                        <a:pt x="13946" y="1920"/>
                        <a:pt x="13956" y="1927"/>
                      </a:cubicBezTo>
                      <a:cubicBezTo>
                        <a:pt x="13962" y="1924"/>
                        <a:pt x="13962" y="1917"/>
                        <a:pt x="13959" y="1911"/>
                      </a:cubicBezTo>
                      <a:cubicBezTo>
                        <a:pt x="13937" y="1888"/>
                        <a:pt x="13895" y="1849"/>
                        <a:pt x="13856" y="1817"/>
                      </a:cubicBezTo>
                      <a:cubicBezTo>
                        <a:pt x="13985" y="1759"/>
                        <a:pt x="14106" y="1682"/>
                        <a:pt x="14232" y="1618"/>
                      </a:cubicBezTo>
                      <a:cubicBezTo>
                        <a:pt x="14248" y="1611"/>
                        <a:pt x="14261" y="1602"/>
                        <a:pt x="14277" y="1595"/>
                      </a:cubicBezTo>
                      <a:lnTo>
                        <a:pt x="14280" y="1595"/>
                      </a:lnTo>
                      <a:cubicBezTo>
                        <a:pt x="14435" y="1524"/>
                        <a:pt x="14605" y="1492"/>
                        <a:pt x="14770" y="1527"/>
                      </a:cubicBezTo>
                      <a:cubicBezTo>
                        <a:pt x="14812" y="1534"/>
                        <a:pt x="14847" y="1547"/>
                        <a:pt x="14882" y="1566"/>
                      </a:cubicBezTo>
                      <a:cubicBezTo>
                        <a:pt x="14902" y="1576"/>
                        <a:pt x="14918" y="1589"/>
                        <a:pt x="14937" y="1598"/>
                      </a:cubicBezTo>
                      <a:cubicBezTo>
                        <a:pt x="14944" y="1605"/>
                        <a:pt x="14979" y="1631"/>
                        <a:pt x="14989" y="1631"/>
                      </a:cubicBezTo>
                      <a:cubicBezTo>
                        <a:pt x="14953" y="1640"/>
                        <a:pt x="14921" y="1653"/>
                        <a:pt x="14886" y="1669"/>
                      </a:cubicBezTo>
                      <a:cubicBezTo>
                        <a:pt x="14828" y="1627"/>
                        <a:pt x="14757" y="1611"/>
                        <a:pt x="14689" y="1605"/>
                      </a:cubicBezTo>
                      <a:cubicBezTo>
                        <a:pt x="14641" y="1602"/>
                        <a:pt x="14593" y="1598"/>
                        <a:pt x="14544" y="1602"/>
                      </a:cubicBezTo>
                      <a:cubicBezTo>
                        <a:pt x="14554" y="1611"/>
                        <a:pt x="14560" y="1624"/>
                        <a:pt x="14560" y="1637"/>
                      </a:cubicBezTo>
                      <a:cubicBezTo>
                        <a:pt x="14593" y="1634"/>
                        <a:pt x="14622" y="1634"/>
                        <a:pt x="14651" y="1634"/>
                      </a:cubicBezTo>
                      <a:cubicBezTo>
                        <a:pt x="14725" y="1634"/>
                        <a:pt x="14796" y="1647"/>
                        <a:pt x="14863" y="1679"/>
                      </a:cubicBezTo>
                      <a:cubicBezTo>
                        <a:pt x="14857" y="1682"/>
                        <a:pt x="14847" y="1685"/>
                        <a:pt x="14841" y="1688"/>
                      </a:cubicBezTo>
                      <a:cubicBezTo>
                        <a:pt x="14853" y="1695"/>
                        <a:pt x="14860" y="1708"/>
                        <a:pt x="14866" y="1717"/>
                      </a:cubicBezTo>
                      <a:cubicBezTo>
                        <a:pt x="14963" y="1672"/>
                        <a:pt x="15063" y="1637"/>
                        <a:pt x="15172" y="1631"/>
                      </a:cubicBezTo>
                      <a:cubicBezTo>
                        <a:pt x="15356" y="1621"/>
                        <a:pt x="15559" y="1695"/>
                        <a:pt x="15726" y="1814"/>
                      </a:cubicBezTo>
                      <a:cubicBezTo>
                        <a:pt x="15730" y="1814"/>
                        <a:pt x="15730" y="1814"/>
                        <a:pt x="15733" y="1817"/>
                      </a:cubicBezTo>
                      <a:cubicBezTo>
                        <a:pt x="15733" y="1820"/>
                        <a:pt x="15739" y="1820"/>
                        <a:pt x="15742" y="1824"/>
                      </a:cubicBezTo>
                      <a:cubicBezTo>
                        <a:pt x="15781" y="1849"/>
                        <a:pt x="15816" y="1878"/>
                        <a:pt x="15849" y="1911"/>
                      </a:cubicBezTo>
                      <a:cubicBezTo>
                        <a:pt x="15862" y="1917"/>
                        <a:pt x="15874" y="1924"/>
                        <a:pt x="15887" y="1930"/>
                      </a:cubicBezTo>
                      <a:cubicBezTo>
                        <a:pt x="15891" y="1927"/>
                        <a:pt x="15894" y="1920"/>
                        <a:pt x="15887" y="1914"/>
                      </a:cubicBezTo>
                      <a:cubicBezTo>
                        <a:pt x="15868" y="1888"/>
                        <a:pt x="15823" y="1849"/>
                        <a:pt x="15781" y="1814"/>
                      </a:cubicBezTo>
                      <a:cubicBezTo>
                        <a:pt x="15910" y="1759"/>
                        <a:pt x="16029" y="1682"/>
                        <a:pt x="16155" y="1618"/>
                      </a:cubicBezTo>
                      <a:cubicBezTo>
                        <a:pt x="16171" y="1611"/>
                        <a:pt x="16183" y="1602"/>
                        <a:pt x="16200" y="1595"/>
                      </a:cubicBezTo>
                      <a:lnTo>
                        <a:pt x="16203" y="1595"/>
                      </a:lnTo>
                      <a:cubicBezTo>
                        <a:pt x="16358" y="1524"/>
                        <a:pt x="16528" y="1492"/>
                        <a:pt x="16692" y="1527"/>
                      </a:cubicBezTo>
                      <a:cubicBezTo>
                        <a:pt x="16734" y="1534"/>
                        <a:pt x="16770" y="1547"/>
                        <a:pt x="16805" y="1566"/>
                      </a:cubicBezTo>
                      <a:cubicBezTo>
                        <a:pt x="16824" y="1576"/>
                        <a:pt x="16840" y="1589"/>
                        <a:pt x="16860" y="1598"/>
                      </a:cubicBezTo>
                      <a:cubicBezTo>
                        <a:pt x="16866" y="1605"/>
                        <a:pt x="16902" y="1631"/>
                        <a:pt x="16912" y="1631"/>
                      </a:cubicBezTo>
                      <a:cubicBezTo>
                        <a:pt x="16876" y="1640"/>
                        <a:pt x="16844" y="1653"/>
                        <a:pt x="16808" y="1669"/>
                      </a:cubicBezTo>
                      <a:cubicBezTo>
                        <a:pt x="16751" y="1627"/>
                        <a:pt x="16680" y="1611"/>
                        <a:pt x="16612" y="1605"/>
                      </a:cubicBezTo>
                      <a:cubicBezTo>
                        <a:pt x="16564" y="1602"/>
                        <a:pt x="16515" y="1598"/>
                        <a:pt x="16467" y="1602"/>
                      </a:cubicBezTo>
                      <a:cubicBezTo>
                        <a:pt x="16477" y="1611"/>
                        <a:pt x="16483" y="1624"/>
                        <a:pt x="16483" y="1637"/>
                      </a:cubicBezTo>
                      <a:cubicBezTo>
                        <a:pt x="16515" y="1634"/>
                        <a:pt x="16544" y="1634"/>
                        <a:pt x="16573" y="1634"/>
                      </a:cubicBezTo>
                      <a:cubicBezTo>
                        <a:pt x="16647" y="1634"/>
                        <a:pt x="16718" y="1647"/>
                        <a:pt x="16786" y="1679"/>
                      </a:cubicBezTo>
                      <a:cubicBezTo>
                        <a:pt x="16780" y="1682"/>
                        <a:pt x="16770" y="1685"/>
                        <a:pt x="16763" y="1688"/>
                      </a:cubicBezTo>
                      <a:cubicBezTo>
                        <a:pt x="16776" y="1695"/>
                        <a:pt x="16783" y="1708"/>
                        <a:pt x="16789" y="1717"/>
                      </a:cubicBezTo>
                      <a:cubicBezTo>
                        <a:pt x="16886" y="1672"/>
                        <a:pt x="16989" y="1637"/>
                        <a:pt x="17095" y="1631"/>
                      </a:cubicBezTo>
                      <a:cubicBezTo>
                        <a:pt x="17279" y="1621"/>
                        <a:pt x="17481" y="1695"/>
                        <a:pt x="17649" y="1814"/>
                      </a:cubicBezTo>
                      <a:cubicBezTo>
                        <a:pt x="17652" y="1814"/>
                        <a:pt x="17652" y="1814"/>
                        <a:pt x="17655" y="1817"/>
                      </a:cubicBezTo>
                      <a:cubicBezTo>
                        <a:pt x="17659" y="1820"/>
                        <a:pt x="17662" y="1820"/>
                        <a:pt x="17665" y="1824"/>
                      </a:cubicBezTo>
                      <a:cubicBezTo>
                        <a:pt x="17704" y="1849"/>
                        <a:pt x="17739" y="1878"/>
                        <a:pt x="17771" y="1911"/>
                      </a:cubicBezTo>
                      <a:cubicBezTo>
                        <a:pt x="17784" y="1917"/>
                        <a:pt x="17797" y="1924"/>
                        <a:pt x="17810" y="1930"/>
                      </a:cubicBezTo>
                      <a:cubicBezTo>
                        <a:pt x="17813" y="1927"/>
                        <a:pt x="17817" y="1920"/>
                        <a:pt x="17810" y="1914"/>
                      </a:cubicBezTo>
                      <a:cubicBezTo>
                        <a:pt x="17791" y="1888"/>
                        <a:pt x="17746" y="1849"/>
                        <a:pt x="17704" y="1814"/>
                      </a:cubicBezTo>
                      <a:cubicBezTo>
                        <a:pt x="17833" y="1759"/>
                        <a:pt x="17952" y="1682"/>
                        <a:pt x="18077" y="1618"/>
                      </a:cubicBezTo>
                      <a:cubicBezTo>
                        <a:pt x="18094" y="1611"/>
                        <a:pt x="18106" y="1602"/>
                        <a:pt x="18122" y="1595"/>
                      </a:cubicBezTo>
                      <a:lnTo>
                        <a:pt x="18126" y="1595"/>
                      </a:lnTo>
                      <a:cubicBezTo>
                        <a:pt x="18280" y="1524"/>
                        <a:pt x="18451" y="1492"/>
                        <a:pt x="18615" y="1527"/>
                      </a:cubicBezTo>
                      <a:cubicBezTo>
                        <a:pt x="18657" y="1534"/>
                        <a:pt x="18692" y="1547"/>
                        <a:pt x="18728" y="1566"/>
                      </a:cubicBezTo>
                      <a:cubicBezTo>
                        <a:pt x="18747" y="1576"/>
                        <a:pt x="18763" y="1589"/>
                        <a:pt x="18783" y="1598"/>
                      </a:cubicBezTo>
                      <a:cubicBezTo>
                        <a:pt x="18789" y="1605"/>
                        <a:pt x="18824" y="1631"/>
                        <a:pt x="18834" y="1631"/>
                      </a:cubicBezTo>
                      <a:cubicBezTo>
                        <a:pt x="18799" y="1640"/>
                        <a:pt x="18767" y="1653"/>
                        <a:pt x="18731" y="1669"/>
                      </a:cubicBezTo>
                      <a:cubicBezTo>
                        <a:pt x="18673" y="1627"/>
                        <a:pt x="18602" y="1611"/>
                        <a:pt x="18535" y="1605"/>
                      </a:cubicBezTo>
                      <a:cubicBezTo>
                        <a:pt x="18486" y="1602"/>
                        <a:pt x="18438" y="1598"/>
                        <a:pt x="18390" y="1602"/>
                      </a:cubicBezTo>
                      <a:cubicBezTo>
                        <a:pt x="18399" y="1611"/>
                        <a:pt x="18406" y="1624"/>
                        <a:pt x="18406" y="1637"/>
                      </a:cubicBezTo>
                      <a:cubicBezTo>
                        <a:pt x="18438" y="1634"/>
                        <a:pt x="18467" y="1634"/>
                        <a:pt x="18496" y="1634"/>
                      </a:cubicBezTo>
                      <a:cubicBezTo>
                        <a:pt x="18570" y="1634"/>
                        <a:pt x="18641" y="1647"/>
                        <a:pt x="18708" y="1679"/>
                      </a:cubicBezTo>
                      <a:cubicBezTo>
                        <a:pt x="18702" y="1682"/>
                        <a:pt x="18692" y="1685"/>
                        <a:pt x="18686" y="1688"/>
                      </a:cubicBezTo>
                      <a:cubicBezTo>
                        <a:pt x="18699" y="1695"/>
                        <a:pt x="18705" y="1708"/>
                        <a:pt x="18712" y="1717"/>
                      </a:cubicBezTo>
                      <a:cubicBezTo>
                        <a:pt x="18808" y="1672"/>
                        <a:pt x="18911" y="1637"/>
                        <a:pt x="19018" y="1631"/>
                      </a:cubicBezTo>
                      <a:cubicBezTo>
                        <a:pt x="19201" y="1621"/>
                        <a:pt x="19404" y="1695"/>
                        <a:pt x="19572" y="1814"/>
                      </a:cubicBezTo>
                      <a:cubicBezTo>
                        <a:pt x="19575" y="1814"/>
                        <a:pt x="19575" y="1814"/>
                        <a:pt x="19578" y="1817"/>
                      </a:cubicBezTo>
                      <a:cubicBezTo>
                        <a:pt x="19581" y="1820"/>
                        <a:pt x="19584" y="1820"/>
                        <a:pt x="19588" y="1824"/>
                      </a:cubicBezTo>
                      <a:cubicBezTo>
                        <a:pt x="19626" y="1849"/>
                        <a:pt x="19662" y="1878"/>
                        <a:pt x="19694" y="1911"/>
                      </a:cubicBezTo>
                      <a:cubicBezTo>
                        <a:pt x="19707" y="1917"/>
                        <a:pt x="19720" y="1924"/>
                        <a:pt x="19733" y="1930"/>
                      </a:cubicBezTo>
                      <a:cubicBezTo>
                        <a:pt x="19736" y="1927"/>
                        <a:pt x="19739" y="1920"/>
                        <a:pt x="19733" y="1914"/>
                      </a:cubicBezTo>
                      <a:cubicBezTo>
                        <a:pt x="19713" y="1888"/>
                        <a:pt x="19668" y="1849"/>
                        <a:pt x="19626" y="1814"/>
                      </a:cubicBezTo>
                      <a:cubicBezTo>
                        <a:pt x="19755" y="1759"/>
                        <a:pt x="19874" y="1682"/>
                        <a:pt x="20000" y="1618"/>
                      </a:cubicBezTo>
                      <a:cubicBezTo>
                        <a:pt x="20016" y="1611"/>
                        <a:pt x="20029" y="1602"/>
                        <a:pt x="20045" y="1595"/>
                      </a:cubicBezTo>
                      <a:lnTo>
                        <a:pt x="20048" y="1595"/>
                      </a:lnTo>
                      <a:cubicBezTo>
                        <a:pt x="20203" y="1524"/>
                        <a:pt x="20374" y="1492"/>
                        <a:pt x="20538" y="1527"/>
                      </a:cubicBezTo>
                      <a:cubicBezTo>
                        <a:pt x="20580" y="1534"/>
                        <a:pt x="20615" y="1547"/>
                        <a:pt x="20650" y="1566"/>
                      </a:cubicBezTo>
                      <a:cubicBezTo>
                        <a:pt x="20670" y="1576"/>
                        <a:pt x="20689" y="1589"/>
                        <a:pt x="20705" y="1598"/>
                      </a:cubicBezTo>
                      <a:cubicBezTo>
                        <a:pt x="20712" y="1605"/>
                        <a:pt x="20747" y="1631"/>
                        <a:pt x="20757" y="1631"/>
                      </a:cubicBezTo>
                      <a:cubicBezTo>
                        <a:pt x="20722" y="1640"/>
                        <a:pt x="20689" y="1653"/>
                        <a:pt x="20654" y="1669"/>
                      </a:cubicBezTo>
                      <a:cubicBezTo>
                        <a:pt x="20599" y="1627"/>
                        <a:pt x="20525" y="1611"/>
                        <a:pt x="20457" y="1605"/>
                      </a:cubicBezTo>
                      <a:cubicBezTo>
                        <a:pt x="20409" y="1602"/>
                        <a:pt x="20361" y="1598"/>
                        <a:pt x="20312" y="1602"/>
                      </a:cubicBezTo>
                      <a:cubicBezTo>
                        <a:pt x="20322" y="1611"/>
                        <a:pt x="20329" y="1624"/>
                        <a:pt x="20332" y="1637"/>
                      </a:cubicBezTo>
                      <a:cubicBezTo>
                        <a:pt x="20361" y="1634"/>
                        <a:pt x="20390" y="1634"/>
                        <a:pt x="20419" y="1634"/>
                      </a:cubicBezTo>
                      <a:cubicBezTo>
                        <a:pt x="20496" y="1634"/>
                        <a:pt x="20564" y="1647"/>
                        <a:pt x="20631" y="1679"/>
                      </a:cubicBezTo>
                      <a:cubicBezTo>
                        <a:pt x="20625" y="1682"/>
                        <a:pt x="20615" y="1685"/>
                        <a:pt x="20609" y="1688"/>
                      </a:cubicBezTo>
                      <a:cubicBezTo>
                        <a:pt x="20622" y="1695"/>
                        <a:pt x="20628" y="1708"/>
                        <a:pt x="20634" y="1717"/>
                      </a:cubicBezTo>
                      <a:cubicBezTo>
                        <a:pt x="20731" y="1672"/>
                        <a:pt x="20834" y="1637"/>
                        <a:pt x="20940" y="1631"/>
                      </a:cubicBezTo>
                      <a:cubicBezTo>
                        <a:pt x="21124" y="1621"/>
                        <a:pt x="21327" y="1695"/>
                        <a:pt x="21498" y="1814"/>
                      </a:cubicBezTo>
                      <a:lnTo>
                        <a:pt x="21501" y="1817"/>
                      </a:lnTo>
                      <a:cubicBezTo>
                        <a:pt x="21504" y="1820"/>
                        <a:pt x="21507" y="1820"/>
                        <a:pt x="21511" y="1824"/>
                      </a:cubicBezTo>
                      <a:cubicBezTo>
                        <a:pt x="21549" y="1849"/>
                        <a:pt x="21584" y="1878"/>
                        <a:pt x="21617" y="1911"/>
                      </a:cubicBezTo>
                      <a:cubicBezTo>
                        <a:pt x="21630" y="1917"/>
                        <a:pt x="21643" y="1924"/>
                        <a:pt x="21655" y="1930"/>
                      </a:cubicBezTo>
                      <a:cubicBezTo>
                        <a:pt x="21659" y="1927"/>
                        <a:pt x="21662" y="1920"/>
                        <a:pt x="21655" y="1914"/>
                      </a:cubicBezTo>
                      <a:cubicBezTo>
                        <a:pt x="21636" y="1888"/>
                        <a:pt x="21591" y="1849"/>
                        <a:pt x="21549" y="1814"/>
                      </a:cubicBezTo>
                      <a:cubicBezTo>
                        <a:pt x="21678" y="1759"/>
                        <a:pt x="21797" y="1682"/>
                        <a:pt x="21923" y="1618"/>
                      </a:cubicBezTo>
                      <a:cubicBezTo>
                        <a:pt x="21939" y="1611"/>
                        <a:pt x="21952" y="1602"/>
                        <a:pt x="21968" y="1595"/>
                      </a:cubicBezTo>
                      <a:lnTo>
                        <a:pt x="21971" y="1595"/>
                      </a:lnTo>
                      <a:cubicBezTo>
                        <a:pt x="22125" y="1524"/>
                        <a:pt x="22296" y="1492"/>
                        <a:pt x="22461" y="1527"/>
                      </a:cubicBezTo>
                      <a:cubicBezTo>
                        <a:pt x="22502" y="1534"/>
                        <a:pt x="22538" y="1547"/>
                        <a:pt x="22577" y="1566"/>
                      </a:cubicBezTo>
                      <a:cubicBezTo>
                        <a:pt x="22593" y="1576"/>
                        <a:pt x="22612" y="1589"/>
                        <a:pt x="22628" y="1598"/>
                      </a:cubicBezTo>
                      <a:cubicBezTo>
                        <a:pt x="22634" y="1605"/>
                        <a:pt x="22670" y="1631"/>
                        <a:pt x="22680" y="1631"/>
                      </a:cubicBezTo>
                      <a:cubicBezTo>
                        <a:pt x="22644" y="1640"/>
                        <a:pt x="22612" y="1653"/>
                        <a:pt x="22577" y="1669"/>
                      </a:cubicBezTo>
                      <a:cubicBezTo>
                        <a:pt x="22522" y="1627"/>
                        <a:pt x="22448" y="1611"/>
                        <a:pt x="22380" y="1605"/>
                      </a:cubicBezTo>
                      <a:cubicBezTo>
                        <a:pt x="22335" y="1602"/>
                        <a:pt x="22283" y="1598"/>
                        <a:pt x="22235" y="1602"/>
                      </a:cubicBezTo>
                      <a:cubicBezTo>
                        <a:pt x="22245" y="1611"/>
                        <a:pt x="22251" y="1624"/>
                        <a:pt x="22254" y="1637"/>
                      </a:cubicBezTo>
                      <a:cubicBezTo>
                        <a:pt x="22283" y="1634"/>
                        <a:pt x="22312" y="1634"/>
                        <a:pt x="22341" y="1634"/>
                      </a:cubicBezTo>
                      <a:cubicBezTo>
                        <a:pt x="22419" y="1634"/>
                        <a:pt x="22486" y="1647"/>
                        <a:pt x="22554" y="1679"/>
                      </a:cubicBezTo>
                      <a:cubicBezTo>
                        <a:pt x="22548" y="1682"/>
                        <a:pt x="22538" y="1685"/>
                        <a:pt x="22531" y="1688"/>
                      </a:cubicBezTo>
                      <a:cubicBezTo>
                        <a:pt x="22544" y="1695"/>
                        <a:pt x="22551" y="1708"/>
                        <a:pt x="22557" y="1717"/>
                      </a:cubicBezTo>
                      <a:cubicBezTo>
                        <a:pt x="22654" y="1672"/>
                        <a:pt x="22757" y="1637"/>
                        <a:pt x="22863" y="1631"/>
                      </a:cubicBezTo>
                      <a:cubicBezTo>
                        <a:pt x="23047" y="1621"/>
                        <a:pt x="23250" y="1695"/>
                        <a:pt x="23420" y="1814"/>
                      </a:cubicBezTo>
                      <a:lnTo>
                        <a:pt x="23423" y="1817"/>
                      </a:lnTo>
                      <a:cubicBezTo>
                        <a:pt x="23427" y="1820"/>
                        <a:pt x="23430" y="1820"/>
                        <a:pt x="23433" y="1824"/>
                      </a:cubicBezTo>
                      <a:cubicBezTo>
                        <a:pt x="23472" y="1849"/>
                        <a:pt x="23507" y="1878"/>
                        <a:pt x="23539" y="1911"/>
                      </a:cubicBezTo>
                      <a:cubicBezTo>
                        <a:pt x="23552" y="1917"/>
                        <a:pt x="23565" y="1924"/>
                        <a:pt x="23578" y="1930"/>
                      </a:cubicBezTo>
                      <a:cubicBezTo>
                        <a:pt x="23581" y="1927"/>
                        <a:pt x="23584" y="1920"/>
                        <a:pt x="23578" y="1914"/>
                      </a:cubicBezTo>
                      <a:cubicBezTo>
                        <a:pt x="23559" y="1888"/>
                        <a:pt x="23514" y="1849"/>
                        <a:pt x="23472" y="1814"/>
                      </a:cubicBezTo>
                      <a:cubicBezTo>
                        <a:pt x="23601" y="1759"/>
                        <a:pt x="23720" y="1682"/>
                        <a:pt x="23845" y="1618"/>
                      </a:cubicBezTo>
                      <a:cubicBezTo>
                        <a:pt x="23861" y="1611"/>
                        <a:pt x="23874" y="1602"/>
                        <a:pt x="23891" y="1595"/>
                      </a:cubicBezTo>
                      <a:lnTo>
                        <a:pt x="23894" y="1595"/>
                      </a:lnTo>
                      <a:cubicBezTo>
                        <a:pt x="24048" y="1524"/>
                        <a:pt x="24219" y="1492"/>
                        <a:pt x="24383" y="1527"/>
                      </a:cubicBezTo>
                      <a:cubicBezTo>
                        <a:pt x="24425" y="1534"/>
                        <a:pt x="24460" y="1547"/>
                        <a:pt x="24499" y="1566"/>
                      </a:cubicBezTo>
                      <a:cubicBezTo>
                        <a:pt x="24515" y="1576"/>
                        <a:pt x="24535" y="1589"/>
                        <a:pt x="24551" y="1598"/>
                      </a:cubicBezTo>
                      <a:cubicBezTo>
                        <a:pt x="24557" y="1605"/>
                        <a:pt x="24592" y="1631"/>
                        <a:pt x="24602" y="1631"/>
                      </a:cubicBezTo>
                      <a:cubicBezTo>
                        <a:pt x="24567" y="1640"/>
                        <a:pt x="24535" y="1653"/>
                        <a:pt x="24499" y="1669"/>
                      </a:cubicBezTo>
                      <a:cubicBezTo>
                        <a:pt x="24444" y="1627"/>
                        <a:pt x="24370" y="1611"/>
                        <a:pt x="24303" y="1605"/>
                      </a:cubicBezTo>
                      <a:cubicBezTo>
                        <a:pt x="24258" y="1602"/>
                        <a:pt x="24206" y="1598"/>
                        <a:pt x="24158" y="1602"/>
                      </a:cubicBezTo>
                      <a:cubicBezTo>
                        <a:pt x="24167" y="1611"/>
                        <a:pt x="24174" y="1624"/>
                        <a:pt x="24177" y="1637"/>
                      </a:cubicBezTo>
                      <a:cubicBezTo>
                        <a:pt x="24206" y="1634"/>
                        <a:pt x="24235" y="1634"/>
                        <a:pt x="24264" y="1634"/>
                      </a:cubicBezTo>
                      <a:cubicBezTo>
                        <a:pt x="24341" y="1634"/>
                        <a:pt x="24409" y="1647"/>
                        <a:pt x="24476" y="1679"/>
                      </a:cubicBezTo>
                      <a:cubicBezTo>
                        <a:pt x="24470" y="1682"/>
                        <a:pt x="24460" y="1685"/>
                        <a:pt x="24454" y="1688"/>
                      </a:cubicBezTo>
                      <a:cubicBezTo>
                        <a:pt x="24467" y="1695"/>
                        <a:pt x="24473" y="1708"/>
                        <a:pt x="24480" y="1717"/>
                      </a:cubicBezTo>
                      <a:cubicBezTo>
                        <a:pt x="24576" y="1672"/>
                        <a:pt x="24680" y="1637"/>
                        <a:pt x="24786" y="1631"/>
                      </a:cubicBezTo>
                      <a:cubicBezTo>
                        <a:pt x="24969" y="1621"/>
                        <a:pt x="25172" y="1695"/>
                        <a:pt x="25343" y="1814"/>
                      </a:cubicBezTo>
                      <a:lnTo>
                        <a:pt x="25346" y="1817"/>
                      </a:lnTo>
                      <a:cubicBezTo>
                        <a:pt x="25349" y="1820"/>
                        <a:pt x="25353" y="1820"/>
                        <a:pt x="25356" y="1824"/>
                      </a:cubicBezTo>
                      <a:cubicBezTo>
                        <a:pt x="25394" y="1849"/>
                        <a:pt x="25430" y="1878"/>
                        <a:pt x="25462" y="1911"/>
                      </a:cubicBezTo>
                      <a:cubicBezTo>
                        <a:pt x="25475" y="1917"/>
                        <a:pt x="25488" y="1924"/>
                        <a:pt x="25501" y="1930"/>
                      </a:cubicBezTo>
                      <a:cubicBezTo>
                        <a:pt x="25504" y="1927"/>
                        <a:pt x="25507" y="1920"/>
                        <a:pt x="25501" y="1914"/>
                      </a:cubicBezTo>
                      <a:cubicBezTo>
                        <a:pt x="25481" y="1888"/>
                        <a:pt x="25436" y="1849"/>
                        <a:pt x="25394" y="1814"/>
                      </a:cubicBezTo>
                      <a:cubicBezTo>
                        <a:pt x="25523" y="1759"/>
                        <a:pt x="25642" y="1682"/>
                        <a:pt x="25768" y="1618"/>
                      </a:cubicBezTo>
                      <a:cubicBezTo>
                        <a:pt x="25784" y="1611"/>
                        <a:pt x="25797" y="1602"/>
                        <a:pt x="25813" y="1595"/>
                      </a:cubicBezTo>
                      <a:lnTo>
                        <a:pt x="25816" y="1595"/>
                      </a:lnTo>
                      <a:cubicBezTo>
                        <a:pt x="25971" y="1524"/>
                        <a:pt x="26142" y="1492"/>
                        <a:pt x="26309" y="1527"/>
                      </a:cubicBezTo>
                      <a:cubicBezTo>
                        <a:pt x="26348" y="1534"/>
                        <a:pt x="26383" y="1547"/>
                        <a:pt x="26422" y="1566"/>
                      </a:cubicBezTo>
                      <a:cubicBezTo>
                        <a:pt x="26438" y="1576"/>
                        <a:pt x="26457" y="1589"/>
                        <a:pt x="26473" y="1598"/>
                      </a:cubicBezTo>
                      <a:cubicBezTo>
                        <a:pt x="26480" y="1605"/>
                        <a:pt x="26515" y="1631"/>
                        <a:pt x="26525" y="1631"/>
                      </a:cubicBezTo>
                      <a:cubicBezTo>
                        <a:pt x="26489" y="1640"/>
                        <a:pt x="26457" y="1653"/>
                        <a:pt x="26422" y="1669"/>
                      </a:cubicBezTo>
                      <a:cubicBezTo>
                        <a:pt x="26367" y="1627"/>
                        <a:pt x="26293" y="1611"/>
                        <a:pt x="26225" y="1605"/>
                      </a:cubicBezTo>
                      <a:cubicBezTo>
                        <a:pt x="26180" y="1602"/>
                        <a:pt x="26129" y="1598"/>
                        <a:pt x="26080" y="1602"/>
                      </a:cubicBezTo>
                      <a:cubicBezTo>
                        <a:pt x="26090" y="1611"/>
                        <a:pt x="26097" y="1624"/>
                        <a:pt x="26100" y="1637"/>
                      </a:cubicBezTo>
                      <a:cubicBezTo>
                        <a:pt x="26129" y="1634"/>
                        <a:pt x="26158" y="1634"/>
                        <a:pt x="26187" y="1634"/>
                      </a:cubicBezTo>
                      <a:cubicBezTo>
                        <a:pt x="26264" y="1634"/>
                        <a:pt x="26331" y="1647"/>
                        <a:pt x="26399" y="1679"/>
                      </a:cubicBezTo>
                      <a:cubicBezTo>
                        <a:pt x="26393" y="1682"/>
                        <a:pt x="26383" y="1685"/>
                        <a:pt x="26377" y="1688"/>
                      </a:cubicBezTo>
                      <a:cubicBezTo>
                        <a:pt x="26390" y="1695"/>
                        <a:pt x="26396" y="1708"/>
                        <a:pt x="26403" y="1717"/>
                      </a:cubicBezTo>
                      <a:cubicBezTo>
                        <a:pt x="26499" y="1672"/>
                        <a:pt x="26602" y="1637"/>
                        <a:pt x="26708" y="1631"/>
                      </a:cubicBezTo>
                      <a:cubicBezTo>
                        <a:pt x="26937" y="1618"/>
                        <a:pt x="27204" y="1743"/>
                        <a:pt x="27385" y="1911"/>
                      </a:cubicBezTo>
                      <a:cubicBezTo>
                        <a:pt x="27398" y="1917"/>
                        <a:pt x="27410" y="1924"/>
                        <a:pt x="27423" y="1930"/>
                      </a:cubicBezTo>
                      <a:cubicBezTo>
                        <a:pt x="27427" y="1927"/>
                        <a:pt x="27430" y="1920"/>
                        <a:pt x="27423" y="1914"/>
                      </a:cubicBezTo>
                      <a:cubicBezTo>
                        <a:pt x="27378" y="1859"/>
                        <a:pt x="27211" y="1730"/>
                        <a:pt x="27220" y="1734"/>
                      </a:cubicBezTo>
                      <a:cubicBezTo>
                        <a:pt x="27214" y="1727"/>
                        <a:pt x="27211" y="1721"/>
                        <a:pt x="27204" y="1714"/>
                      </a:cubicBezTo>
                      <a:cubicBezTo>
                        <a:pt x="27188" y="1698"/>
                        <a:pt x="27169" y="1679"/>
                        <a:pt x="27169" y="1656"/>
                      </a:cubicBezTo>
                      <a:cubicBezTo>
                        <a:pt x="27166" y="1627"/>
                        <a:pt x="27182" y="1602"/>
                        <a:pt x="27201" y="1582"/>
                      </a:cubicBezTo>
                      <a:cubicBezTo>
                        <a:pt x="27220" y="1566"/>
                        <a:pt x="27253" y="1550"/>
                        <a:pt x="27278" y="1560"/>
                      </a:cubicBezTo>
                      <a:cubicBezTo>
                        <a:pt x="27308" y="1569"/>
                        <a:pt x="27304" y="1592"/>
                        <a:pt x="27298" y="1615"/>
                      </a:cubicBezTo>
                      <a:cubicBezTo>
                        <a:pt x="27295" y="1634"/>
                        <a:pt x="27288" y="1653"/>
                        <a:pt x="27295" y="1669"/>
                      </a:cubicBezTo>
                      <a:cubicBezTo>
                        <a:pt x="27304" y="1692"/>
                        <a:pt x="27330" y="1701"/>
                        <a:pt x="27349" y="1704"/>
                      </a:cubicBezTo>
                      <a:cubicBezTo>
                        <a:pt x="27401" y="1711"/>
                        <a:pt x="27459" y="1672"/>
                        <a:pt x="27468" y="1621"/>
                      </a:cubicBezTo>
                      <a:cubicBezTo>
                        <a:pt x="27491" y="1511"/>
                        <a:pt x="27372" y="1421"/>
                        <a:pt x="27272" y="1431"/>
                      </a:cubicBezTo>
                      <a:cubicBezTo>
                        <a:pt x="27208" y="1434"/>
                        <a:pt x="27156" y="1479"/>
                        <a:pt x="27088" y="1483"/>
                      </a:cubicBezTo>
                      <a:cubicBezTo>
                        <a:pt x="27063" y="1486"/>
                        <a:pt x="27034" y="1486"/>
                        <a:pt x="27011" y="1476"/>
                      </a:cubicBezTo>
                      <a:cubicBezTo>
                        <a:pt x="26982" y="1463"/>
                        <a:pt x="26976" y="1424"/>
                        <a:pt x="26988" y="1399"/>
                      </a:cubicBezTo>
                      <a:cubicBezTo>
                        <a:pt x="27008" y="1370"/>
                        <a:pt x="27043" y="1373"/>
                        <a:pt x="27060" y="1402"/>
                      </a:cubicBezTo>
                      <a:cubicBezTo>
                        <a:pt x="27069" y="1424"/>
                        <a:pt x="27082" y="1437"/>
                        <a:pt x="27108" y="1441"/>
                      </a:cubicBezTo>
                      <a:cubicBezTo>
                        <a:pt x="27166" y="1444"/>
                        <a:pt x="27198" y="1389"/>
                        <a:pt x="27179" y="1341"/>
                      </a:cubicBezTo>
                      <a:cubicBezTo>
                        <a:pt x="27163" y="1296"/>
                        <a:pt x="27117" y="1247"/>
                        <a:pt x="27066" y="1257"/>
                      </a:cubicBezTo>
                      <a:cubicBezTo>
                        <a:pt x="27043" y="1260"/>
                        <a:pt x="27024" y="1279"/>
                        <a:pt x="27001" y="1279"/>
                      </a:cubicBezTo>
                      <a:cubicBezTo>
                        <a:pt x="26972" y="1279"/>
                        <a:pt x="26956" y="1241"/>
                        <a:pt x="26953" y="1215"/>
                      </a:cubicBezTo>
                      <a:cubicBezTo>
                        <a:pt x="26947" y="1164"/>
                        <a:pt x="26985" y="1112"/>
                        <a:pt x="27027" y="1083"/>
                      </a:cubicBezTo>
                      <a:cubicBezTo>
                        <a:pt x="27050" y="1070"/>
                        <a:pt x="27072" y="1061"/>
                        <a:pt x="27098" y="1061"/>
                      </a:cubicBezTo>
                      <a:cubicBezTo>
                        <a:pt x="27127" y="1061"/>
                        <a:pt x="27169" y="1074"/>
                        <a:pt x="27182" y="1102"/>
                      </a:cubicBezTo>
                      <a:cubicBezTo>
                        <a:pt x="27192" y="1135"/>
                        <a:pt x="27163" y="1151"/>
                        <a:pt x="27143" y="1170"/>
                      </a:cubicBezTo>
                      <a:cubicBezTo>
                        <a:pt x="27127" y="1183"/>
                        <a:pt x="27130" y="1206"/>
                        <a:pt x="27140" y="1225"/>
                      </a:cubicBezTo>
                      <a:cubicBezTo>
                        <a:pt x="27166" y="1270"/>
                        <a:pt x="27227" y="1289"/>
                        <a:pt x="27275" y="1279"/>
                      </a:cubicBezTo>
                      <a:cubicBezTo>
                        <a:pt x="27372" y="1257"/>
                        <a:pt x="27381" y="1118"/>
                        <a:pt x="27308" y="1064"/>
                      </a:cubicBezTo>
                      <a:cubicBezTo>
                        <a:pt x="27298" y="1054"/>
                        <a:pt x="27285" y="1048"/>
                        <a:pt x="27272" y="1041"/>
                      </a:cubicBezTo>
                      <a:cubicBezTo>
                        <a:pt x="27256" y="1029"/>
                        <a:pt x="27253" y="1019"/>
                        <a:pt x="27249" y="1003"/>
                      </a:cubicBezTo>
                      <a:cubicBezTo>
                        <a:pt x="27246" y="970"/>
                        <a:pt x="27243" y="946"/>
                        <a:pt x="27220" y="920"/>
                      </a:cubicBezTo>
                      <a:cubicBezTo>
                        <a:pt x="27185" y="881"/>
                        <a:pt x="27137" y="872"/>
                        <a:pt x="27085" y="885"/>
                      </a:cubicBezTo>
                      <a:cubicBezTo>
                        <a:pt x="27082" y="869"/>
                        <a:pt x="27082" y="852"/>
                        <a:pt x="27076" y="839"/>
                      </a:cubicBezTo>
                      <a:cubicBezTo>
                        <a:pt x="27069" y="823"/>
                        <a:pt x="27060" y="810"/>
                        <a:pt x="27047" y="801"/>
                      </a:cubicBezTo>
                      <a:cubicBezTo>
                        <a:pt x="27021" y="782"/>
                        <a:pt x="26992" y="778"/>
                        <a:pt x="26963" y="782"/>
                      </a:cubicBezTo>
                      <a:cubicBezTo>
                        <a:pt x="26937" y="788"/>
                        <a:pt x="26911" y="804"/>
                        <a:pt x="26889" y="823"/>
                      </a:cubicBezTo>
                      <a:cubicBezTo>
                        <a:pt x="26847" y="823"/>
                        <a:pt x="26808" y="823"/>
                        <a:pt x="26773" y="827"/>
                      </a:cubicBezTo>
                      <a:cubicBezTo>
                        <a:pt x="26702" y="833"/>
                        <a:pt x="26631" y="849"/>
                        <a:pt x="26573" y="891"/>
                      </a:cubicBezTo>
                      <a:cubicBezTo>
                        <a:pt x="26541" y="875"/>
                        <a:pt x="26506" y="862"/>
                        <a:pt x="26473" y="852"/>
                      </a:cubicBezTo>
                      <a:cubicBezTo>
                        <a:pt x="26480" y="856"/>
                        <a:pt x="26515" y="827"/>
                        <a:pt x="26525" y="820"/>
                      </a:cubicBezTo>
                      <a:cubicBezTo>
                        <a:pt x="26541" y="810"/>
                        <a:pt x="26557" y="801"/>
                        <a:pt x="26576" y="791"/>
                      </a:cubicBezTo>
                      <a:cubicBezTo>
                        <a:pt x="26612" y="769"/>
                        <a:pt x="26647" y="756"/>
                        <a:pt x="26689" y="750"/>
                      </a:cubicBezTo>
                      <a:cubicBezTo>
                        <a:pt x="26856" y="714"/>
                        <a:pt x="27027" y="746"/>
                        <a:pt x="27179" y="817"/>
                      </a:cubicBezTo>
                      <a:cubicBezTo>
                        <a:pt x="27182" y="817"/>
                        <a:pt x="27182" y="817"/>
                        <a:pt x="27185" y="817"/>
                      </a:cubicBezTo>
                      <a:cubicBezTo>
                        <a:pt x="27198" y="827"/>
                        <a:pt x="27214" y="833"/>
                        <a:pt x="27227" y="839"/>
                      </a:cubicBezTo>
                      <a:cubicBezTo>
                        <a:pt x="27356" y="904"/>
                        <a:pt x="27478" y="983"/>
                        <a:pt x="27610" y="1038"/>
                      </a:cubicBezTo>
                      <a:cubicBezTo>
                        <a:pt x="27613" y="1041"/>
                        <a:pt x="27617" y="1041"/>
                        <a:pt x="27617" y="1041"/>
                      </a:cubicBezTo>
                      <a:cubicBezTo>
                        <a:pt x="27623" y="1048"/>
                        <a:pt x="27633" y="1048"/>
                        <a:pt x="27639" y="1045"/>
                      </a:cubicBezTo>
                      <a:cubicBezTo>
                        <a:pt x="27645" y="1045"/>
                        <a:pt x="27649" y="1041"/>
                        <a:pt x="27652" y="1038"/>
                      </a:cubicBezTo>
                      <a:cubicBezTo>
                        <a:pt x="27691" y="1006"/>
                        <a:pt x="27774" y="907"/>
                        <a:pt x="27777" y="891"/>
                      </a:cubicBezTo>
                      <a:cubicBezTo>
                        <a:pt x="27787" y="839"/>
                        <a:pt x="27755" y="791"/>
                        <a:pt x="27713" y="769"/>
                      </a:cubicBezTo>
                      <a:cubicBezTo>
                        <a:pt x="27678" y="746"/>
                        <a:pt x="27610" y="743"/>
                        <a:pt x="27594" y="791"/>
                      </a:cubicBezTo>
                      <a:cubicBezTo>
                        <a:pt x="27581" y="823"/>
                        <a:pt x="27626" y="881"/>
                        <a:pt x="27584" y="898"/>
                      </a:cubicBezTo>
                      <a:cubicBezTo>
                        <a:pt x="27552" y="910"/>
                        <a:pt x="27517" y="894"/>
                        <a:pt x="27497" y="872"/>
                      </a:cubicBezTo>
                      <a:cubicBezTo>
                        <a:pt x="27475" y="849"/>
                        <a:pt x="27475" y="817"/>
                        <a:pt x="27481" y="788"/>
                      </a:cubicBezTo>
                      <a:cubicBezTo>
                        <a:pt x="27497" y="733"/>
                        <a:pt x="27546" y="694"/>
                        <a:pt x="27601" y="682"/>
                      </a:cubicBezTo>
                      <a:cubicBezTo>
                        <a:pt x="27665" y="669"/>
                        <a:pt x="27713" y="704"/>
                        <a:pt x="27771" y="720"/>
                      </a:cubicBezTo>
                      <a:cubicBezTo>
                        <a:pt x="27816" y="737"/>
                        <a:pt x="27884" y="743"/>
                        <a:pt x="27929" y="717"/>
                      </a:cubicBezTo>
                      <a:cubicBezTo>
                        <a:pt x="27971" y="691"/>
                        <a:pt x="27974" y="627"/>
                        <a:pt x="27942" y="592"/>
                      </a:cubicBezTo>
                      <a:cubicBezTo>
                        <a:pt x="27926" y="579"/>
                        <a:pt x="27903" y="572"/>
                        <a:pt x="27881" y="579"/>
                      </a:cubicBezTo>
                      <a:moveTo>
                        <a:pt x="27668" y="521"/>
                      </a:moveTo>
                      <a:lnTo>
                        <a:pt x="27668" y="521"/>
                      </a:lnTo>
                      <a:cubicBezTo>
                        <a:pt x="27710" y="521"/>
                        <a:pt x="27729" y="498"/>
                        <a:pt x="27739" y="485"/>
                      </a:cubicBezTo>
                      <a:cubicBezTo>
                        <a:pt x="27755" y="476"/>
                        <a:pt x="27771" y="463"/>
                        <a:pt x="27781" y="447"/>
                      </a:cubicBezTo>
                      <a:cubicBezTo>
                        <a:pt x="27790" y="427"/>
                        <a:pt x="27794" y="405"/>
                        <a:pt x="27777" y="392"/>
                      </a:cubicBezTo>
                      <a:cubicBezTo>
                        <a:pt x="27758" y="373"/>
                        <a:pt x="27729" y="357"/>
                        <a:pt x="27739" y="325"/>
                      </a:cubicBezTo>
                      <a:cubicBezTo>
                        <a:pt x="27752" y="295"/>
                        <a:pt x="27794" y="283"/>
                        <a:pt x="27823" y="283"/>
                      </a:cubicBezTo>
                      <a:cubicBezTo>
                        <a:pt x="27849" y="283"/>
                        <a:pt x="27871" y="292"/>
                        <a:pt x="27893" y="305"/>
                      </a:cubicBezTo>
                      <a:cubicBezTo>
                        <a:pt x="27935" y="334"/>
                        <a:pt x="27974" y="385"/>
                        <a:pt x="27968" y="440"/>
                      </a:cubicBezTo>
                      <a:cubicBezTo>
                        <a:pt x="27965" y="463"/>
                        <a:pt x="27948" y="505"/>
                        <a:pt x="27919" y="501"/>
                      </a:cubicBezTo>
                      <a:cubicBezTo>
                        <a:pt x="27897" y="501"/>
                        <a:pt x="27877" y="482"/>
                        <a:pt x="27855" y="479"/>
                      </a:cubicBezTo>
                      <a:cubicBezTo>
                        <a:pt x="27803" y="469"/>
                        <a:pt x="27758" y="518"/>
                        <a:pt x="27742" y="563"/>
                      </a:cubicBezTo>
                      <a:cubicBezTo>
                        <a:pt x="27739" y="566"/>
                        <a:pt x="27739" y="566"/>
                        <a:pt x="27739" y="569"/>
                      </a:cubicBezTo>
                      <a:cubicBezTo>
                        <a:pt x="27613" y="595"/>
                        <a:pt x="27481" y="569"/>
                        <a:pt x="27356" y="534"/>
                      </a:cubicBezTo>
                      <a:cubicBezTo>
                        <a:pt x="27327" y="527"/>
                        <a:pt x="27298" y="518"/>
                        <a:pt x="27269" y="508"/>
                      </a:cubicBezTo>
                      <a:cubicBezTo>
                        <a:pt x="27172" y="479"/>
                        <a:pt x="27072" y="447"/>
                        <a:pt x="26972" y="431"/>
                      </a:cubicBezTo>
                      <a:cubicBezTo>
                        <a:pt x="26882" y="418"/>
                        <a:pt x="26792" y="418"/>
                        <a:pt x="26705" y="431"/>
                      </a:cubicBezTo>
                      <a:cubicBezTo>
                        <a:pt x="26657" y="437"/>
                        <a:pt x="26602" y="450"/>
                        <a:pt x="26573" y="489"/>
                      </a:cubicBezTo>
                      <a:cubicBezTo>
                        <a:pt x="26570" y="492"/>
                        <a:pt x="26567" y="495"/>
                        <a:pt x="26563" y="498"/>
                      </a:cubicBezTo>
                      <a:cubicBezTo>
                        <a:pt x="26560" y="498"/>
                        <a:pt x="26557" y="501"/>
                        <a:pt x="26554" y="501"/>
                      </a:cubicBezTo>
                      <a:cubicBezTo>
                        <a:pt x="26525" y="505"/>
                        <a:pt x="26493" y="508"/>
                        <a:pt x="26460" y="511"/>
                      </a:cubicBezTo>
                      <a:cubicBezTo>
                        <a:pt x="26486" y="479"/>
                        <a:pt x="26515" y="450"/>
                        <a:pt x="26547" y="427"/>
                      </a:cubicBezTo>
                      <a:cubicBezTo>
                        <a:pt x="26586" y="402"/>
                        <a:pt x="26625" y="379"/>
                        <a:pt x="26670" y="366"/>
                      </a:cubicBezTo>
                      <a:cubicBezTo>
                        <a:pt x="26763" y="334"/>
                        <a:pt x="26863" y="331"/>
                        <a:pt x="26956" y="357"/>
                      </a:cubicBezTo>
                      <a:cubicBezTo>
                        <a:pt x="27031" y="379"/>
                        <a:pt x="27098" y="408"/>
                        <a:pt x="27169" y="437"/>
                      </a:cubicBezTo>
                      <a:cubicBezTo>
                        <a:pt x="27246" y="466"/>
                        <a:pt x="27327" y="485"/>
                        <a:pt x="27410" y="498"/>
                      </a:cubicBezTo>
                      <a:cubicBezTo>
                        <a:pt x="27494" y="514"/>
                        <a:pt x="27581" y="527"/>
                        <a:pt x="27668" y="521"/>
                      </a:cubicBezTo>
                      <a:moveTo>
                        <a:pt x="27452" y="833"/>
                      </a:moveTo>
                      <a:lnTo>
                        <a:pt x="27452" y="833"/>
                      </a:lnTo>
                      <a:cubicBezTo>
                        <a:pt x="27407" y="804"/>
                        <a:pt x="27375" y="782"/>
                        <a:pt x="27330" y="756"/>
                      </a:cubicBezTo>
                      <a:cubicBezTo>
                        <a:pt x="27249" y="711"/>
                        <a:pt x="27163" y="669"/>
                        <a:pt x="27076" y="643"/>
                      </a:cubicBezTo>
                      <a:cubicBezTo>
                        <a:pt x="26911" y="588"/>
                        <a:pt x="26734" y="569"/>
                        <a:pt x="26570" y="630"/>
                      </a:cubicBezTo>
                      <a:cubicBezTo>
                        <a:pt x="26563" y="634"/>
                        <a:pt x="26560" y="637"/>
                        <a:pt x="26554" y="637"/>
                      </a:cubicBezTo>
                      <a:cubicBezTo>
                        <a:pt x="26463" y="675"/>
                        <a:pt x="26380" y="733"/>
                        <a:pt x="26312" y="804"/>
                      </a:cubicBezTo>
                      <a:cubicBezTo>
                        <a:pt x="26309" y="807"/>
                        <a:pt x="26303" y="810"/>
                        <a:pt x="26299" y="814"/>
                      </a:cubicBezTo>
                      <a:cubicBezTo>
                        <a:pt x="26293" y="817"/>
                        <a:pt x="26290" y="817"/>
                        <a:pt x="26283" y="817"/>
                      </a:cubicBezTo>
                      <a:cubicBezTo>
                        <a:pt x="26248" y="817"/>
                        <a:pt x="26212" y="820"/>
                        <a:pt x="26177" y="820"/>
                      </a:cubicBezTo>
                      <a:cubicBezTo>
                        <a:pt x="26242" y="707"/>
                        <a:pt x="26364" y="640"/>
                        <a:pt x="26489" y="598"/>
                      </a:cubicBezTo>
                      <a:cubicBezTo>
                        <a:pt x="26641" y="550"/>
                        <a:pt x="26808" y="537"/>
                        <a:pt x="26960" y="585"/>
                      </a:cubicBezTo>
                      <a:cubicBezTo>
                        <a:pt x="27024" y="608"/>
                        <a:pt x="27256" y="704"/>
                        <a:pt x="27311" y="720"/>
                      </a:cubicBezTo>
                      <a:cubicBezTo>
                        <a:pt x="27324" y="724"/>
                        <a:pt x="27430" y="750"/>
                        <a:pt x="27465" y="756"/>
                      </a:cubicBezTo>
                      <a:cubicBezTo>
                        <a:pt x="27452" y="778"/>
                        <a:pt x="27449" y="804"/>
                        <a:pt x="27452" y="833"/>
                      </a:cubicBezTo>
                      <a:moveTo>
                        <a:pt x="26396" y="601"/>
                      </a:moveTo>
                      <a:lnTo>
                        <a:pt x="26396" y="601"/>
                      </a:lnTo>
                      <a:cubicBezTo>
                        <a:pt x="26293" y="640"/>
                        <a:pt x="26209" y="720"/>
                        <a:pt x="26151" y="814"/>
                      </a:cubicBezTo>
                      <a:cubicBezTo>
                        <a:pt x="26151" y="817"/>
                        <a:pt x="26148" y="820"/>
                        <a:pt x="26148" y="823"/>
                      </a:cubicBezTo>
                      <a:cubicBezTo>
                        <a:pt x="26145" y="823"/>
                        <a:pt x="26142" y="823"/>
                        <a:pt x="26138" y="827"/>
                      </a:cubicBezTo>
                      <a:cubicBezTo>
                        <a:pt x="26116" y="830"/>
                        <a:pt x="26097" y="833"/>
                        <a:pt x="26074" y="836"/>
                      </a:cubicBezTo>
                      <a:cubicBezTo>
                        <a:pt x="26080" y="820"/>
                        <a:pt x="26090" y="804"/>
                        <a:pt x="26100" y="791"/>
                      </a:cubicBezTo>
                      <a:cubicBezTo>
                        <a:pt x="26100" y="788"/>
                        <a:pt x="26100" y="788"/>
                        <a:pt x="26100" y="785"/>
                      </a:cubicBezTo>
                      <a:cubicBezTo>
                        <a:pt x="26122" y="756"/>
                        <a:pt x="26148" y="727"/>
                        <a:pt x="26177" y="701"/>
                      </a:cubicBezTo>
                      <a:cubicBezTo>
                        <a:pt x="26232" y="646"/>
                        <a:pt x="26296" y="601"/>
                        <a:pt x="26367" y="569"/>
                      </a:cubicBezTo>
                      <a:cubicBezTo>
                        <a:pt x="26447" y="537"/>
                        <a:pt x="26535" y="534"/>
                        <a:pt x="26618" y="534"/>
                      </a:cubicBezTo>
                      <a:lnTo>
                        <a:pt x="26621" y="534"/>
                      </a:lnTo>
                      <a:cubicBezTo>
                        <a:pt x="26544" y="546"/>
                        <a:pt x="26467" y="572"/>
                        <a:pt x="26396" y="601"/>
                      </a:cubicBezTo>
                      <a:moveTo>
                        <a:pt x="26589" y="321"/>
                      </a:moveTo>
                      <a:lnTo>
                        <a:pt x="26589" y="321"/>
                      </a:lnTo>
                      <a:cubicBezTo>
                        <a:pt x="26689" y="260"/>
                        <a:pt x="26795" y="237"/>
                        <a:pt x="26908" y="253"/>
                      </a:cubicBezTo>
                      <a:cubicBezTo>
                        <a:pt x="27082" y="279"/>
                        <a:pt x="27240" y="350"/>
                        <a:pt x="27407" y="392"/>
                      </a:cubicBezTo>
                      <a:cubicBezTo>
                        <a:pt x="27436" y="398"/>
                        <a:pt x="27465" y="405"/>
                        <a:pt x="27494" y="411"/>
                      </a:cubicBezTo>
                      <a:cubicBezTo>
                        <a:pt x="27510" y="414"/>
                        <a:pt x="27526" y="414"/>
                        <a:pt x="27543" y="418"/>
                      </a:cubicBezTo>
                      <a:cubicBezTo>
                        <a:pt x="27546" y="418"/>
                        <a:pt x="27556" y="418"/>
                        <a:pt x="27568" y="421"/>
                      </a:cubicBezTo>
                      <a:cubicBezTo>
                        <a:pt x="27575" y="444"/>
                        <a:pt x="27588" y="466"/>
                        <a:pt x="27607" y="482"/>
                      </a:cubicBezTo>
                      <a:cubicBezTo>
                        <a:pt x="27536" y="479"/>
                        <a:pt x="27468" y="469"/>
                        <a:pt x="27398" y="460"/>
                      </a:cubicBezTo>
                      <a:cubicBezTo>
                        <a:pt x="27314" y="447"/>
                        <a:pt x="27233" y="418"/>
                        <a:pt x="27153" y="389"/>
                      </a:cubicBezTo>
                      <a:cubicBezTo>
                        <a:pt x="27082" y="363"/>
                        <a:pt x="27014" y="331"/>
                        <a:pt x="26944" y="312"/>
                      </a:cubicBezTo>
                      <a:cubicBezTo>
                        <a:pt x="26853" y="292"/>
                        <a:pt x="26754" y="299"/>
                        <a:pt x="26667" y="328"/>
                      </a:cubicBezTo>
                      <a:cubicBezTo>
                        <a:pt x="26576" y="360"/>
                        <a:pt x="26476" y="424"/>
                        <a:pt x="26438" y="514"/>
                      </a:cubicBezTo>
                      <a:cubicBezTo>
                        <a:pt x="26422" y="518"/>
                        <a:pt x="26409" y="521"/>
                        <a:pt x="26393" y="527"/>
                      </a:cubicBezTo>
                      <a:cubicBezTo>
                        <a:pt x="26438" y="444"/>
                        <a:pt x="26509" y="373"/>
                        <a:pt x="26589" y="321"/>
                      </a:cubicBezTo>
                      <a:moveTo>
                        <a:pt x="25681" y="331"/>
                      </a:moveTo>
                      <a:lnTo>
                        <a:pt x="25681" y="331"/>
                      </a:lnTo>
                      <a:cubicBezTo>
                        <a:pt x="25697" y="305"/>
                        <a:pt x="25723" y="295"/>
                        <a:pt x="25746" y="279"/>
                      </a:cubicBezTo>
                      <a:cubicBezTo>
                        <a:pt x="25768" y="260"/>
                        <a:pt x="25771" y="237"/>
                        <a:pt x="25774" y="209"/>
                      </a:cubicBezTo>
                      <a:cubicBezTo>
                        <a:pt x="25778" y="176"/>
                        <a:pt x="25797" y="147"/>
                        <a:pt x="25829" y="134"/>
                      </a:cubicBezTo>
                      <a:cubicBezTo>
                        <a:pt x="25858" y="121"/>
                        <a:pt x="25887" y="125"/>
                        <a:pt x="25916" y="131"/>
                      </a:cubicBezTo>
                      <a:cubicBezTo>
                        <a:pt x="25922" y="134"/>
                        <a:pt x="25929" y="131"/>
                        <a:pt x="25932" y="125"/>
                      </a:cubicBezTo>
                      <a:cubicBezTo>
                        <a:pt x="25945" y="89"/>
                        <a:pt x="25939" y="54"/>
                        <a:pt x="25974" y="35"/>
                      </a:cubicBezTo>
                      <a:cubicBezTo>
                        <a:pt x="26003" y="22"/>
                        <a:pt x="26035" y="28"/>
                        <a:pt x="26061" y="41"/>
                      </a:cubicBezTo>
                      <a:cubicBezTo>
                        <a:pt x="26116" y="73"/>
                        <a:pt x="26151" y="125"/>
                        <a:pt x="26174" y="183"/>
                      </a:cubicBezTo>
                      <a:cubicBezTo>
                        <a:pt x="26196" y="234"/>
                        <a:pt x="26222" y="283"/>
                        <a:pt x="26274" y="312"/>
                      </a:cubicBezTo>
                      <a:cubicBezTo>
                        <a:pt x="26312" y="334"/>
                        <a:pt x="26370" y="350"/>
                        <a:pt x="26403" y="312"/>
                      </a:cubicBezTo>
                      <a:cubicBezTo>
                        <a:pt x="26419" y="295"/>
                        <a:pt x="26422" y="266"/>
                        <a:pt x="26419" y="247"/>
                      </a:cubicBezTo>
                      <a:cubicBezTo>
                        <a:pt x="26415" y="231"/>
                        <a:pt x="26406" y="202"/>
                        <a:pt x="26386" y="199"/>
                      </a:cubicBezTo>
                      <a:cubicBezTo>
                        <a:pt x="26380" y="199"/>
                        <a:pt x="26374" y="202"/>
                        <a:pt x="26370" y="205"/>
                      </a:cubicBezTo>
                      <a:cubicBezTo>
                        <a:pt x="26361" y="212"/>
                        <a:pt x="26354" y="218"/>
                        <a:pt x="26341" y="221"/>
                      </a:cubicBezTo>
                      <a:cubicBezTo>
                        <a:pt x="26322" y="231"/>
                        <a:pt x="26296" y="234"/>
                        <a:pt x="26277" y="221"/>
                      </a:cubicBezTo>
                      <a:cubicBezTo>
                        <a:pt x="26248" y="199"/>
                        <a:pt x="26248" y="131"/>
                        <a:pt x="26283" y="112"/>
                      </a:cubicBezTo>
                      <a:cubicBezTo>
                        <a:pt x="26312" y="96"/>
                        <a:pt x="26351" y="112"/>
                        <a:pt x="26380" y="128"/>
                      </a:cubicBezTo>
                      <a:cubicBezTo>
                        <a:pt x="26396" y="138"/>
                        <a:pt x="26412" y="151"/>
                        <a:pt x="26425" y="164"/>
                      </a:cubicBezTo>
                      <a:cubicBezTo>
                        <a:pt x="26444" y="186"/>
                        <a:pt x="26451" y="212"/>
                        <a:pt x="26463" y="237"/>
                      </a:cubicBezTo>
                      <a:cubicBezTo>
                        <a:pt x="26476" y="263"/>
                        <a:pt x="26493" y="289"/>
                        <a:pt x="26519" y="302"/>
                      </a:cubicBezTo>
                      <a:cubicBezTo>
                        <a:pt x="26531" y="308"/>
                        <a:pt x="26541" y="312"/>
                        <a:pt x="26551" y="312"/>
                      </a:cubicBezTo>
                      <a:cubicBezTo>
                        <a:pt x="26496" y="350"/>
                        <a:pt x="26447" y="402"/>
                        <a:pt x="26412" y="457"/>
                      </a:cubicBezTo>
                      <a:cubicBezTo>
                        <a:pt x="26409" y="457"/>
                        <a:pt x="26406" y="457"/>
                        <a:pt x="26403" y="457"/>
                      </a:cubicBezTo>
                      <a:cubicBezTo>
                        <a:pt x="26351" y="473"/>
                        <a:pt x="26277" y="418"/>
                        <a:pt x="26242" y="382"/>
                      </a:cubicBezTo>
                      <a:cubicBezTo>
                        <a:pt x="26199" y="341"/>
                        <a:pt x="26167" y="286"/>
                        <a:pt x="26142" y="231"/>
                      </a:cubicBezTo>
                      <a:cubicBezTo>
                        <a:pt x="26113" y="170"/>
                        <a:pt x="26038" y="121"/>
                        <a:pt x="25987" y="180"/>
                      </a:cubicBezTo>
                      <a:cubicBezTo>
                        <a:pt x="25939" y="147"/>
                        <a:pt x="25849" y="154"/>
                        <a:pt x="25823" y="212"/>
                      </a:cubicBezTo>
                      <a:cubicBezTo>
                        <a:pt x="25819" y="218"/>
                        <a:pt x="25829" y="225"/>
                        <a:pt x="25832" y="218"/>
                      </a:cubicBezTo>
                      <a:cubicBezTo>
                        <a:pt x="25862" y="170"/>
                        <a:pt x="25942" y="167"/>
                        <a:pt x="25981" y="202"/>
                      </a:cubicBezTo>
                      <a:cubicBezTo>
                        <a:pt x="25987" y="209"/>
                        <a:pt x="25994" y="205"/>
                        <a:pt x="26000" y="202"/>
                      </a:cubicBezTo>
                      <a:cubicBezTo>
                        <a:pt x="26035" y="151"/>
                        <a:pt x="26090" y="183"/>
                        <a:pt x="26116" y="221"/>
                      </a:cubicBezTo>
                      <a:cubicBezTo>
                        <a:pt x="26126" y="241"/>
                        <a:pt x="26135" y="263"/>
                        <a:pt x="26145" y="286"/>
                      </a:cubicBezTo>
                      <a:cubicBezTo>
                        <a:pt x="26167" y="325"/>
                        <a:pt x="26190" y="360"/>
                        <a:pt x="26222" y="392"/>
                      </a:cubicBezTo>
                      <a:cubicBezTo>
                        <a:pt x="26258" y="434"/>
                        <a:pt x="26338" y="492"/>
                        <a:pt x="26399" y="479"/>
                      </a:cubicBezTo>
                      <a:cubicBezTo>
                        <a:pt x="26390" y="498"/>
                        <a:pt x="26380" y="514"/>
                        <a:pt x="26370" y="534"/>
                      </a:cubicBezTo>
                      <a:cubicBezTo>
                        <a:pt x="26370" y="537"/>
                        <a:pt x="26338" y="546"/>
                        <a:pt x="26331" y="550"/>
                      </a:cubicBezTo>
                      <a:cubicBezTo>
                        <a:pt x="26322" y="556"/>
                        <a:pt x="26309" y="559"/>
                        <a:pt x="26299" y="566"/>
                      </a:cubicBezTo>
                      <a:cubicBezTo>
                        <a:pt x="26225" y="537"/>
                        <a:pt x="26187" y="473"/>
                        <a:pt x="26151" y="402"/>
                      </a:cubicBezTo>
                      <a:cubicBezTo>
                        <a:pt x="26129" y="353"/>
                        <a:pt x="26103" y="299"/>
                        <a:pt x="26038" y="305"/>
                      </a:cubicBezTo>
                      <a:cubicBezTo>
                        <a:pt x="26035" y="305"/>
                        <a:pt x="26032" y="308"/>
                        <a:pt x="26035" y="312"/>
                      </a:cubicBezTo>
                      <a:cubicBezTo>
                        <a:pt x="26051" y="318"/>
                        <a:pt x="26064" y="321"/>
                        <a:pt x="26077" y="328"/>
                      </a:cubicBezTo>
                      <a:cubicBezTo>
                        <a:pt x="26103" y="344"/>
                        <a:pt x="26116" y="376"/>
                        <a:pt x="26126" y="398"/>
                      </a:cubicBezTo>
                      <a:cubicBezTo>
                        <a:pt x="26138" y="427"/>
                        <a:pt x="26154" y="460"/>
                        <a:pt x="26171" y="489"/>
                      </a:cubicBezTo>
                      <a:cubicBezTo>
                        <a:pt x="26196" y="527"/>
                        <a:pt x="26232" y="563"/>
                        <a:pt x="26274" y="582"/>
                      </a:cubicBezTo>
                      <a:cubicBezTo>
                        <a:pt x="26258" y="592"/>
                        <a:pt x="26242" y="605"/>
                        <a:pt x="26229" y="614"/>
                      </a:cubicBezTo>
                      <a:cubicBezTo>
                        <a:pt x="26183" y="646"/>
                        <a:pt x="26138" y="688"/>
                        <a:pt x="26109" y="737"/>
                      </a:cubicBezTo>
                      <a:cubicBezTo>
                        <a:pt x="26109" y="740"/>
                        <a:pt x="26100" y="753"/>
                        <a:pt x="26090" y="772"/>
                      </a:cubicBezTo>
                      <a:lnTo>
                        <a:pt x="26087" y="772"/>
                      </a:lnTo>
                      <a:cubicBezTo>
                        <a:pt x="26038" y="785"/>
                        <a:pt x="25990" y="798"/>
                        <a:pt x="25939" y="785"/>
                      </a:cubicBezTo>
                      <a:cubicBezTo>
                        <a:pt x="25897" y="775"/>
                        <a:pt x="25862" y="756"/>
                        <a:pt x="25823" y="740"/>
                      </a:cubicBezTo>
                      <a:cubicBezTo>
                        <a:pt x="25771" y="717"/>
                        <a:pt x="25717" y="701"/>
                        <a:pt x="25668" y="730"/>
                      </a:cubicBezTo>
                      <a:cubicBezTo>
                        <a:pt x="25665" y="733"/>
                        <a:pt x="25668" y="737"/>
                        <a:pt x="25671" y="737"/>
                      </a:cubicBezTo>
                      <a:cubicBezTo>
                        <a:pt x="25746" y="704"/>
                        <a:pt x="25826" y="766"/>
                        <a:pt x="25894" y="794"/>
                      </a:cubicBezTo>
                      <a:cubicBezTo>
                        <a:pt x="25958" y="820"/>
                        <a:pt x="26013" y="814"/>
                        <a:pt x="26074" y="798"/>
                      </a:cubicBezTo>
                      <a:cubicBezTo>
                        <a:pt x="26064" y="820"/>
                        <a:pt x="26051" y="843"/>
                        <a:pt x="26055" y="843"/>
                      </a:cubicBezTo>
                      <a:cubicBezTo>
                        <a:pt x="25994" y="859"/>
                        <a:pt x="25939" y="881"/>
                        <a:pt x="25878" y="910"/>
                      </a:cubicBezTo>
                      <a:cubicBezTo>
                        <a:pt x="25862" y="917"/>
                        <a:pt x="25845" y="926"/>
                        <a:pt x="25829" y="936"/>
                      </a:cubicBezTo>
                      <a:cubicBezTo>
                        <a:pt x="25839" y="923"/>
                        <a:pt x="25845" y="914"/>
                        <a:pt x="25852" y="898"/>
                      </a:cubicBezTo>
                      <a:cubicBezTo>
                        <a:pt x="25852" y="894"/>
                        <a:pt x="25855" y="891"/>
                        <a:pt x="25855" y="891"/>
                      </a:cubicBezTo>
                      <a:cubicBezTo>
                        <a:pt x="25865" y="839"/>
                        <a:pt x="25832" y="791"/>
                        <a:pt x="25790" y="769"/>
                      </a:cubicBezTo>
                      <a:cubicBezTo>
                        <a:pt x="25774" y="759"/>
                        <a:pt x="25752" y="753"/>
                        <a:pt x="25733" y="753"/>
                      </a:cubicBezTo>
                      <a:cubicBezTo>
                        <a:pt x="25704" y="753"/>
                        <a:pt x="25681" y="766"/>
                        <a:pt x="25668" y="791"/>
                      </a:cubicBezTo>
                      <a:cubicBezTo>
                        <a:pt x="25658" y="823"/>
                        <a:pt x="25700" y="881"/>
                        <a:pt x="25658" y="898"/>
                      </a:cubicBezTo>
                      <a:cubicBezTo>
                        <a:pt x="25652" y="901"/>
                        <a:pt x="25646" y="901"/>
                        <a:pt x="25636" y="901"/>
                      </a:cubicBezTo>
                      <a:cubicBezTo>
                        <a:pt x="25613" y="901"/>
                        <a:pt x="25591" y="888"/>
                        <a:pt x="25575" y="872"/>
                      </a:cubicBezTo>
                      <a:cubicBezTo>
                        <a:pt x="25552" y="849"/>
                        <a:pt x="25552" y="817"/>
                        <a:pt x="25559" y="788"/>
                      </a:cubicBezTo>
                      <a:cubicBezTo>
                        <a:pt x="25575" y="733"/>
                        <a:pt x="25623" y="694"/>
                        <a:pt x="25678" y="682"/>
                      </a:cubicBezTo>
                      <a:cubicBezTo>
                        <a:pt x="25687" y="682"/>
                        <a:pt x="25694" y="678"/>
                        <a:pt x="25700" y="678"/>
                      </a:cubicBezTo>
                      <a:cubicBezTo>
                        <a:pt x="25752" y="678"/>
                        <a:pt x="25797" y="707"/>
                        <a:pt x="25849" y="720"/>
                      </a:cubicBezTo>
                      <a:cubicBezTo>
                        <a:pt x="25871" y="727"/>
                        <a:pt x="25900" y="733"/>
                        <a:pt x="25929" y="733"/>
                      </a:cubicBezTo>
                      <a:cubicBezTo>
                        <a:pt x="25955" y="733"/>
                        <a:pt x="25984" y="730"/>
                        <a:pt x="26006" y="717"/>
                      </a:cubicBezTo>
                      <a:cubicBezTo>
                        <a:pt x="26048" y="691"/>
                        <a:pt x="26051" y="627"/>
                        <a:pt x="26019" y="592"/>
                      </a:cubicBezTo>
                      <a:cubicBezTo>
                        <a:pt x="26006" y="582"/>
                        <a:pt x="25990" y="576"/>
                        <a:pt x="25974" y="576"/>
                      </a:cubicBezTo>
                      <a:cubicBezTo>
                        <a:pt x="25968" y="576"/>
                        <a:pt x="25961" y="576"/>
                        <a:pt x="25958" y="579"/>
                      </a:cubicBezTo>
                      <a:cubicBezTo>
                        <a:pt x="25932" y="585"/>
                        <a:pt x="25922" y="601"/>
                        <a:pt x="25913" y="621"/>
                      </a:cubicBezTo>
                      <a:cubicBezTo>
                        <a:pt x="25906" y="634"/>
                        <a:pt x="25894" y="637"/>
                        <a:pt x="25884" y="637"/>
                      </a:cubicBezTo>
                      <a:cubicBezTo>
                        <a:pt x="25862" y="637"/>
                        <a:pt x="25842" y="621"/>
                        <a:pt x="25839" y="601"/>
                      </a:cubicBezTo>
                      <a:cubicBezTo>
                        <a:pt x="25832" y="572"/>
                        <a:pt x="25855" y="543"/>
                        <a:pt x="25874" y="524"/>
                      </a:cubicBezTo>
                      <a:cubicBezTo>
                        <a:pt x="25887" y="511"/>
                        <a:pt x="25903" y="505"/>
                        <a:pt x="25916" y="505"/>
                      </a:cubicBezTo>
                      <a:cubicBezTo>
                        <a:pt x="25926" y="505"/>
                        <a:pt x="25935" y="505"/>
                        <a:pt x="25945" y="511"/>
                      </a:cubicBezTo>
                      <a:cubicBezTo>
                        <a:pt x="25961" y="518"/>
                        <a:pt x="25977" y="527"/>
                        <a:pt x="25997" y="527"/>
                      </a:cubicBezTo>
                      <a:cubicBezTo>
                        <a:pt x="26000" y="527"/>
                        <a:pt x="26003" y="527"/>
                        <a:pt x="26006" y="527"/>
                      </a:cubicBezTo>
                      <a:cubicBezTo>
                        <a:pt x="26055" y="518"/>
                        <a:pt x="26074" y="457"/>
                        <a:pt x="26071" y="414"/>
                      </a:cubicBezTo>
                      <a:cubicBezTo>
                        <a:pt x="26064" y="366"/>
                        <a:pt x="26032" y="321"/>
                        <a:pt x="25997" y="295"/>
                      </a:cubicBezTo>
                      <a:cubicBezTo>
                        <a:pt x="25968" y="273"/>
                        <a:pt x="25935" y="260"/>
                        <a:pt x="25900" y="260"/>
                      </a:cubicBezTo>
                      <a:cubicBezTo>
                        <a:pt x="25884" y="257"/>
                        <a:pt x="25868" y="260"/>
                        <a:pt x="25852" y="266"/>
                      </a:cubicBezTo>
                      <a:cubicBezTo>
                        <a:pt x="25803" y="283"/>
                        <a:pt x="25771" y="331"/>
                        <a:pt x="25803" y="379"/>
                      </a:cubicBezTo>
                      <a:cubicBezTo>
                        <a:pt x="25810" y="385"/>
                        <a:pt x="25816" y="395"/>
                        <a:pt x="25826" y="402"/>
                      </a:cubicBezTo>
                      <a:cubicBezTo>
                        <a:pt x="25836" y="408"/>
                        <a:pt x="25842" y="411"/>
                        <a:pt x="25839" y="427"/>
                      </a:cubicBezTo>
                      <a:cubicBezTo>
                        <a:pt x="25829" y="457"/>
                        <a:pt x="25794" y="473"/>
                        <a:pt x="25765" y="479"/>
                      </a:cubicBezTo>
                      <a:cubicBezTo>
                        <a:pt x="25758" y="479"/>
                        <a:pt x="25752" y="479"/>
                        <a:pt x="25749" y="479"/>
                      </a:cubicBezTo>
                      <a:cubicBezTo>
                        <a:pt x="25739" y="479"/>
                        <a:pt x="25733" y="479"/>
                        <a:pt x="25726" y="476"/>
                      </a:cubicBezTo>
                      <a:cubicBezTo>
                        <a:pt x="25694" y="466"/>
                        <a:pt x="25668" y="440"/>
                        <a:pt x="25665" y="402"/>
                      </a:cubicBezTo>
                      <a:cubicBezTo>
                        <a:pt x="25662" y="376"/>
                        <a:pt x="25668" y="353"/>
                        <a:pt x="25681" y="331"/>
                      </a:cubicBezTo>
                      <a:moveTo>
                        <a:pt x="26602" y="1305"/>
                      </a:moveTo>
                      <a:lnTo>
                        <a:pt x="26602" y="1305"/>
                      </a:lnTo>
                      <a:cubicBezTo>
                        <a:pt x="26589" y="1299"/>
                        <a:pt x="26573" y="1296"/>
                        <a:pt x="26560" y="1292"/>
                      </a:cubicBezTo>
                      <a:cubicBezTo>
                        <a:pt x="26522" y="1202"/>
                        <a:pt x="26419" y="1138"/>
                        <a:pt x="26331" y="1106"/>
                      </a:cubicBezTo>
                      <a:cubicBezTo>
                        <a:pt x="26242" y="1077"/>
                        <a:pt x="26145" y="1067"/>
                        <a:pt x="26055" y="1090"/>
                      </a:cubicBezTo>
                      <a:cubicBezTo>
                        <a:pt x="25981" y="1106"/>
                        <a:pt x="25913" y="1138"/>
                        <a:pt x="25845" y="1167"/>
                      </a:cubicBezTo>
                      <a:cubicBezTo>
                        <a:pt x="25765" y="1196"/>
                        <a:pt x="25684" y="1225"/>
                        <a:pt x="25597" y="1234"/>
                      </a:cubicBezTo>
                      <a:cubicBezTo>
                        <a:pt x="25530" y="1247"/>
                        <a:pt x="25462" y="1257"/>
                        <a:pt x="25391" y="1260"/>
                      </a:cubicBezTo>
                      <a:cubicBezTo>
                        <a:pt x="25410" y="1244"/>
                        <a:pt x="25423" y="1222"/>
                        <a:pt x="25430" y="1196"/>
                      </a:cubicBezTo>
                      <a:cubicBezTo>
                        <a:pt x="25440" y="1196"/>
                        <a:pt x="25453" y="1196"/>
                        <a:pt x="25456" y="1196"/>
                      </a:cubicBezTo>
                      <a:cubicBezTo>
                        <a:pt x="25472" y="1193"/>
                        <a:pt x="25485" y="1193"/>
                        <a:pt x="25501" y="1190"/>
                      </a:cubicBezTo>
                      <a:cubicBezTo>
                        <a:pt x="25530" y="1183"/>
                        <a:pt x="25559" y="1177"/>
                        <a:pt x="25588" y="1170"/>
                      </a:cubicBezTo>
                      <a:cubicBezTo>
                        <a:pt x="25755" y="1125"/>
                        <a:pt x="25916" y="1058"/>
                        <a:pt x="26087" y="1032"/>
                      </a:cubicBezTo>
                      <a:cubicBezTo>
                        <a:pt x="26203" y="1016"/>
                        <a:pt x="26309" y="1038"/>
                        <a:pt x="26406" y="1099"/>
                      </a:cubicBezTo>
                      <a:cubicBezTo>
                        <a:pt x="26486" y="1151"/>
                        <a:pt x="26557" y="1222"/>
                        <a:pt x="26602" y="1305"/>
                      </a:cubicBezTo>
                      <a:moveTo>
                        <a:pt x="25362" y="1431"/>
                      </a:moveTo>
                      <a:lnTo>
                        <a:pt x="25362" y="1431"/>
                      </a:lnTo>
                      <a:cubicBezTo>
                        <a:pt x="25356" y="1431"/>
                        <a:pt x="25353" y="1431"/>
                        <a:pt x="25349" y="1431"/>
                      </a:cubicBezTo>
                      <a:cubicBezTo>
                        <a:pt x="25285" y="1434"/>
                        <a:pt x="25230" y="1479"/>
                        <a:pt x="25166" y="1483"/>
                      </a:cubicBezTo>
                      <a:cubicBezTo>
                        <a:pt x="25156" y="1483"/>
                        <a:pt x="25146" y="1486"/>
                        <a:pt x="25137" y="1483"/>
                      </a:cubicBezTo>
                      <a:cubicBezTo>
                        <a:pt x="25121" y="1483"/>
                        <a:pt x="25101" y="1483"/>
                        <a:pt x="25089" y="1476"/>
                      </a:cubicBezTo>
                      <a:cubicBezTo>
                        <a:pt x="25060" y="1463"/>
                        <a:pt x="25053" y="1424"/>
                        <a:pt x="25066" y="1399"/>
                      </a:cubicBezTo>
                      <a:cubicBezTo>
                        <a:pt x="25076" y="1386"/>
                        <a:pt x="25085" y="1379"/>
                        <a:pt x="25098" y="1379"/>
                      </a:cubicBezTo>
                      <a:cubicBezTo>
                        <a:pt x="25111" y="1376"/>
                        <a:pt x="25127" y="1386"/>
                        <a:pt x="25133" y="1402"/>
                      </a:cubicBezTo>
                      <a:cubicBezTo>
                        <a:pt x="25146" y="1424"/>
                        <a:pt x="25159" y="1437"/>
                        <a:pt x="25185" y="1441"/>
                      </a:cubicBezTo>
                      <a:lnTo>
                        <a:pt x="25185" y="1441"/>
                      </a:lnTo>
                      <a:lnTo>
                        <a:pt x="25185" y="1441"/>
                      </a:lnTo>
                      <a:cubicBezTo>
                        <a:pt x="25224" y="1444"/>
                        <a:pt x="25253" y="1418"/>
                        <a:pt x="25259" y="1386"/>
                      </a:cubicBezTo>
                      <a:cubicBezTo>
                        <a:pt x="25398" y="1411"/>
                        <a:pt x="25539" y="1383"/>
                        <a:pt x="25671" y="1341"/>
                      </a:cubicBezTo>
                      <a:cubicBezTo>
                        <a:pt x="25687" y="1338"/>
                        <a:pt x="25704" y="1331"/>
                        <a:pt x="25717" y="1328"/>
                      </a:cubicBezTo>
                      <a:cubicBezTo>
                        <a:pt x="25720" y="1328"/>
                        <a:pt x="25720" y="1328"/>
                        <a:pt x="25723" y="1325"/>
                      </a:cubicBezTo>
                      <a:cubicBezTo>
                        <a:pt x="25803" y="1299"/>
                        <a:pt x="25887" y="1273"/>
                        <a:pt x="25971" y="1254"/>
                      </a:cubicBezTo>
                      <a:cubicBezTo>
                        <a:pt x="26058" y="1238"/>
                        <a:pt x="26145" y="1228"/>
                        <a:pt x="26232" y="1231"/>
                      </a:cubicBezTo>
                      <a:cubicBezTo>
                        <a:pt x="26283" y="1231"/>
                        <a:pt x="26370" y="1231"/>
                        <a:pt x="26409" y="1276"/>
                      </a:cubicBezTo>
                      <a:cubicBezTo>
                        <a:pt x="26403" y="1276"/>
                        <a:pt x="26396" y="1276"/>
                        <a:pt x="26393" y="1276"/>
                      </a:cubicBezTo>
                      <a:cubicBezTo>
                        <a:pt x="26264" y="1273"/>
                        <a:pt x="26142" y="1283"/>
                        <a:pt x="26022" y="1331"/>
                      </a:cubicBezTo>
                      <a:cubicBezTo>
                        <a:pt x="26013" y="1334"/>
                        <a:pt x="26006" y="1338"/>
                        <a:pt x="25997" y="1341"/>
                      </a:cubicBezTo>
                      <a:cubicBezTo>
                        <a:pt x="25919" y="1376"/>
                        <a:pt x="25839" y="1411"/>
                        <a:pt x="25755" y="1441"/>
                      </a:cubicBezTo>
                      <a:cubicBezTo>
                        <a:pt x="25717" y="1454"/>
                        <a:pt x="25674" y="1466"/>
                        <a:pt x="25633" y="1476"/>
                      </a:cubicBezTo>
                      <a:cubicBezTo>
                        <a:pt x="25610" y="1483"/>
                        <a:pt x="25591" y="1486"/>
                        <a:pt x="25568" y="1492"/>
                      </a:cubicBezTo>
                      <a:cubicBezTo>
                        <a:pt x="25562" y="1492"/>
                        <a:pt x="25530" y="1502"/>
                        <a:pt x="25514" y="1505"/>
                      </a:cubicBezTo>
                      <a:cubicBezTo>
                        <a:pt x="25478" y="1460"/>
                        <a:pt x="25417" y="1428"/>
                        <a:pt x="25362" y="1431"/>
                      </a:cubicBezTo>
                      <a:moveTo>
                        <a:pt x="26293" y="1209"/>
                      </a:moveTo>
                      <a:lnTo>
                        <a:pt x="26293" y="1209"/>
                      </a:lnTo>
                      <a:cubicBezTo>
                        <a:pt x="26203" y="1196"/>
                        <a:pt x="26113" y="1196"/>
                        <a:pt x="26026" y="1209"/>
                      </a:cubicBezTo>
                      <a:cubicBezTo>
                        <a:pt x="25922" y="1225"/>
                        <a:pt x="25826" y="1257"/>
                        <a:pt x="25726" y="1286"/>
                      </a:cubicBezTo>
                      <a:cubicBezTo>
                        <a:pt x="25697" y="1296"/>
                        <a:pt x="25671" y="1305"/>
                        <a:pt x="25642" y="1312"/>
                      </a:cubicBezTo>
                      <a:cubicBezTo>
                        <a:pt x="25517" y="1347"/>
                        <a:pt x="25385" y="1373"/>
                        <a:pt x="25259" y="1347"/>
                      </a:cubicBezTo>
                      <a:cubicBezTo>
                        <a:pt x="25259" y="1344"/>
                        <a:pt x="25259" y="1341"/>
                        <a:pt x="25256" y="1341"/>
                      </a:cubicBezTo>
                      <a:cubicBezTo>
                        <a:pt x="25243" y="1299"/>
                        <a:pt x="25201" y="1254"/>
                        <a:pt x="25153" y="1257"/>
                      </a:cubicBezTo>
                      <a:cubicBezTo>
                        <a:pt x="25150" y="1257"/>
                        <a:pt x="25146" y="1257"/>
                        <a:pt x="25143" y="1257"/>
                      </a:cubicBezTo>
                      <a:cubicBezTo>
                        <a:pt x="25121" y="1260"/>
                        <a:pt x="25101" y="1279"/>
                        <a:pt x="25079" y="1279"/>
                      </a:cubicBezTo>
                      <a:cubicBezTo>
                        <a:pt x="25050" y="1279"/>
                        <a:pt x="25034" y="1241"/>
                        <a:pt x="25030" y="1215"/>
                      </a:cubicBezTo>
                      <a:cubicBezTo>
                        <a:pt x="25024" y="1164"/>
                        <a:pt x="25063" y="1112"/>
                        <a:pt x="25105" y="1083"/>
                      </a:cubicBezTo>
                      <a:cubicBezTo>
                        <a:pt x="25127" y="1070"/>
                        <a:pt x="25150" y="1061"/>
                        <a:pt x="25175" y="1061"/>
                      </a:cubicBezTo>
                      <a:cubicBezTo>
                        <a:pt x="25205" y="1061"/>
                        <a:pt x="25246" y="1074"/>
                        <a:pt x="25256" y="1102"/>
                      </a:cubicBezTo>
                      <a:cubicBezTo>
                        <a:pt x="25269" y="1135"/>
                        <a:pt x="25240" y="1151"/>
                        <a:pt x="25221" y="1170"/>
                      </a:cubicBezTo>
                      <a:cubicBezTo>
                        <a:pt x="25205" y="1183"/>
                        <a:pt x="25208" y="1206"/>
                        <a:pt x="25217" y="1225"/>
                      </a:cubicBezTo>
                      <a:cubicBezTo>
                        <a:pt x="25224" y="1241"/>
                        <a:pt x="25240" y="1254"/>
                        <a:pt x="25256" y="1263"/>
                      </a:cubicBezTo>
                      <a:cubicBezTo>
                        <a:pt x="25269" y="1276"/>
                        <a:pt x="25285" y="1299"/>
                        <a:pt x="25327" y="1299"/>
                      </a:cubicBezTo>
                      <a:cubicBezTo>
                        <a:pt x="25414" y="1302"/>
                        <a:pt x="25501" y="1292"/>
                        <a:pt x="25588" y="1276"/>
                      </a:cubicBezTo>
                      <a:cubicBezTo>
                        <a:pt x="25671" y="1263"/>
                        <a:pt x="25752" y="1244"/>
                        <a:pt x="25829" y="1215"/>
                      </a:cubicBezTo>
                      <a:cubicBezTo>
                        <a:pt x="25900" y="1186"/>
                        <a:pt x="25968" y="1154"/>
                        <a:pt x="26042" y="1135"/>
                      </a:cubicBezTo>
                      <a:cubicBezTo>
                        <a:pt x="26135" y="1109"/>
                        <a:pt x="26235" y="1112"/>
                        <a:pt x="26328" y="1144"/>
                      </a:cubicBezTo>
                      <a:cubicBezTo>
                        <a:pt x="26370" y="1157"/>
                        <a:pt x="26412" y="1177"/>
                        <a:pt x="26451" y="1206"/>
                      </a:cubicBezTo>
                      <a:cubicBezTo>
                        <a:pt x="26483" y="1228"/>
                        <a:pt x="26509" y="1257"/>
                        <a:pt x="26535" y="1289"/>
                      </a:cubicBezTo>
                      <a:cubicBezTo>
                        <a:pt x="26506" y="1286"/>
                        <a:pt x="26473" y="1283"/>
                        <a:pt x="26441" y="1279"/>
                      </a:cubicBezTo>
                      <a:cubicBezTo>
                        <a:pt x="26438" y="1276"/>
                        <a:pt x="26435" y="1276"/>
                        <a:pt x="26431" y="1276"/>
                      </a:cubicBezTo>
                      <a:cubicBezTo>
                        <a:pt x="26428" y="1273"/>
                        <a:pt x="26428" y="1270"/>
                        <a:pt x="26425" y="1267"/>
                      </a:cubicBezTo>
                      <a:cubicBezTo>
                        <a:pt x="26396" y="1225"/>
                        <a:pt x="26341" y="1215"/>
                        <a:pt x="26293" y="1209"/>
                      </a:cubicBezTo>
                      <a:moveTo>
                        <a:pt x="25575" y="1135"/>
                      </a:moveTo>
                      <a:lnTo>
                        <a:pt x="25575" y="1135"/>
                      </a:lnTo>
                      <a:cubicBezTo>
                        <a:pt x="25526" y="1144"/>
                        <a:pt x="25481" y="1154"/>
                        <a:pt x="25433" y="1157"/>
                      </a:cubicBezTo>
                      <a:cubicBezTo>
                        <a:pt x="25433" y="1122"/>
                        <a:pt x="25417" y="1086"/>
                        <a:pt x="25385" y="1064"/>
                      </a:cubicBezTo>
                      <a:cubicBezTo>
                        <a:pt x="25375" y="1054"/>
                        <a:pt x="25362" y="1048"/>
                        <a:pt x="25349" y="1041"/>
                      </a:cubicBezTo>
                      <a:cubicBezTo>
                        <a:pt x="25333" y="1029"/>
                        <a:pt x="25330" y="1019"/>
                        <a:pt x="25327" y="1003"/>
                      </a:cubicBezTo>
                      <a:cubicBezTo>
                        <a:pt x="25324" y="970"/>
                        <a:pt x="25320" y="946"/>
                        <a:pt x="25298" y="920"/>
                      </a:cubicBezTo>
                      <a:cubicBezTo>
                        <a:pt x="25262" y="881"/>
                        <a:pt x="25211" y="872"/>
                        <a:pt x="25162" y="885"/>
                      </a:cubicBezTo>
                      <a:cubicBezTo>
                        <a:pt x="25159" y="869"/>
                        <a:pt x="25159" y="852"/>
                        <a:pt x="25153" y="839"/>
                      </a:cubicBezTo>
                      <a:cubicBezTo>
                        <a:pt x="25146" y="823"/>
                        <a:pt x="25137" y="810"/>
                        <a:pt x="25124" y="801"/>
                      </a:cubicBezTo>
                      <a:cubicBezTo>
                        <a:pt x="25098" y="782"/>
                        <a:pt x="25069" y="778"/>
                        <a:pt x="25040" y="782"/>
                      </a:cubicBezTo>
                      <a:cubicBezTo>
                        <a:pt x="25014" y="788"/>
                        <a:pt x="24989" y="804"/>
                        <a:pt x="24966" y="823"/>
                      </a:cubicBezTo>
                      <a:cubicBezTo>
                        <a:pt x="24924" y="823"/>
                        <a:pt x="24885" y="823"/>
                        <a:pt x="24850" y="827"/>
                      </a:cubicBezTo>
                      <a:cubicBezTo>
                        <a:pt x="24779" y="833"/>
                        <a:pt x="24708" y="849"/>
                        <a:pt x="24651" y="891"/>
                      </a:cubicBezTo>
                      <a:cubicBezTo>
                        <a:pt x="24618" y="875"/>
                        <a:pt x="24583" y="862"/>
                        <a:pt x="24551" y="852"/>
                      </a:cubicBezTo>
                      <a:cubicBezTo>
                        <a:pt x="24557" y="856"/>
                        <a:pt x="24592" y="827"/>
                        <a:pt x="24602" y="820"/>
                      </a:cubicBezTo>
                      <a:cubicBezTo>
                        <a:pt x="24618" y="810"/>
                        <a:pt x="24634" y="801"/>
                        <a:pt x="24654" y="791"/>
                      </a:cubicBezTo>
                      <a:cubicBezTo>
                        <a:pt x="24689" y="769"/>
                        <a:pt x="24724" y="756"/>
                        <a:pt x="24766" y="750"/>
                      </a:cubicBezTo>
                      <a:cubicBezTo>
                        <a:pt x="24934" y="714"/>
                        <a:pt x="25105" y="746"/>
                        <a:pt x="25256" y="817"/>
                      </a:cubicBezTo>
                      <a:cubicBezTo>
                        <a:pt x="25259" y="817"/>
                        <a:pt x="25259" y="817"/>
                        <a:pt x="25262" y="817"/>
                      </a:cubicBezTo>
                      <a:cubicBezTo>
                        <a:pt x="25275" y="827"/>
                        <a:pt x="25291" y="833"/>
                        <a:pt x="25304" y="839"/>
                      </a:cubicBezTo>
                      <a:cubicBezTo>
                        <a:pt x="25430" y="904"/>
                        <a:pt x="25549" y="980"/>
                        <a:pt x="25681" y="1035"/>
                      </a:cubicBezTo>
                      <a:cubicBezTo>
                        <a:pt x="25639" y="1070"/>
                        <a:pt x="25594" y="1109"/>
                        <a:pt x="25575" y="1135"/>
                      </a:cubicBezTo>
                      <a:moveTo>
                        <a:pt x="24840" y="926"/>
                      </a:moveTo>
                      <a:lnTo>
                        <a:pt x="24840" y="926"/>
                      </a:lnTo>
                      <a:cubicBezTo>
                        <a:pt x="24834" y="891"/>
                        <a:pt x="24815" y="872"/>
                        <a:pt x="24789" y="865"/>
                      </a:cubicBezTo>
                      <a:cubicBezTo>
                        <a:pt x="24821" y="859"/>
                        <a:pt x="24853" y="856"/>
                        <a:pt x="24889" y="856"/>
                      </a:cubicBezTo>
                      <a:cubicBezTo>
                        <a:pt x="24902" y="856"/>
                        <a:pt x="24918" y="856"/>
                        <a:pt x="24931" y="856"/>
                      </a:cubicBezTo>
                      <a:cubicBezTo>
                        <a:pt x="24918" y="872"/>
                        <a:pt x="24908" y="888"/>
                        <a:pt x="24898" y="904"/>
                      </a:cubicBezTo>
                      <a:cubicBezTo>
                        <a:pt x="24866" y="959"/>
                        <a:pt x="24857" y="1022"/>
                        <a:pt x="24799" y="1061"/>
                      </a:cubicBezTo>
                      <a:cubicBezTo>
                        <a:pt x="24776" y="1077"/>
                        <a:pt x="24750" y="1090"/>
                        <a:pt x="24721" y="1086"/>
                      </a:cubicBezTo>
                      <a:cubicBezTo>
                        <a:pt x="24689" y="1086"/>
                        <a:pt x="24673" y="1054"/>
                        <a:pt x="24680" y="1025"/>
                      </a:cubicBezTo>
                      <a:cubicBezTo>
                        <a:pt x="24683" y="1019"/>
                        <a:pt x="24683" y="1016"/>
                        <a:pt x="24686" y="1012"/>
                      </a:cubicBezTo>
                      <a:cubicBezTo>
                        <a:pt x="24686" y="1009"/>
                        <a:pt x="24689" y="1006"/>
                        <a:pt x="24692" y="1006"/>
                      </a:cubicBezTo>
                      <a:lnTo>
                        <a:pt x="24696" y="1006"/>
                      </a:lnTo>
                      <a:cubicBezTo>
                        <a:pt x="24702" y="1016"/>
                        <a:pt x="24712" y="1019"/>
                        <a:pt x="24721" y="1022"/>
                      </a:cubicBezTo>
                      <a:cubicBezTo>
                        <a:pt x="24741" y="1029"/>
                        <a:pt x="24763" y="1035"/>
                        <a:pt x="24786" y="1029"/>
                      </a:cubicBezTo>
                      <a:cubicBezTo>
                        <a:pt x="24834" y="1019"/>
                        <a:pt x="24847" y="970"/>
                        <a:pt x="24840" y="926"/>
                      </a:cubicBezTo>
                      <a:moveTo>
                        <a:pt x="24680" y="1305"/>
                      </a:moveTo>
                      <a:lnTo>
                        <a:pt x="24680" y="1305"/>
                      </a:lnTo>
                      <a:cubicBezTo>
                        <a:pt x="24667" y="1299"/>
                        <a:pt x="24651" y="1296"/>
                        <a:pt x="24638" y="1292"/>
                      </a:cubicBezTo>
                      <a:cubicBezTo>
                        <a:pt x="24599" y="1202"/>
                        <a:pt x="24496" y="1138"/>
                        <a:pt x="24409" y="1106"/>
                      </a:cubicBezTo>
                      <a:cubicBezTo>
                        <a:pt x="24319" y="1077"/>
                        <a:pt x="24222" y="1067"/>
                        <a:pt x="24132" y="1090"/>
                      </a:cubicBezTo>
                      <a:cubicBezTo>
                        <a:pt x="24058" y="1106"/>
                        <a:pt x="23990" y="1138"/>
                        <a:pt x="23923" y="1167"/>
                      </a:cubicBezTo>
                      <a:cubicBezTo>
                        <a:pt x="23842" y="1196"/>
                        <a:pt x="23762" y="1225"/>
                        <a:pt x="23675" y="1234"/>
                      </a:cubicBezTo>
                      <a:cubicBezTo>
                        <a:pt x="23607" y="1247"/>
                        <a:pt x="23539" y="1257"/>
                        <a:pt x="23469" y="1260"/>
                      </a:cubicBezTo>
                      <a:cubicBezTo>
                        <a:pt x="23488" y="1244"/>
                        <a:pt x="23501" y="1222"/>
                        <a:pt x="23507" y="1196"/>
                      </a:cubicBezTo>
                      <a:cubicBezTo>
                        <a:pt x="23517" y="1196"/>
                        <a:pt x="23530" y="1196"/>
                        <a:pt x="23533" y="1196"/>
                      </a:cubicBezTo>
                      <a:cubicBezTo>
                        <a:pt x="23549" y="1193"/>
                        <a:pt x="23562" y="1193"/>
                        <a:pt x="23578" y="1190"/>
                      </a:cubicBezTo>
                      <a:cubicBezTo>
                        <a:pt x="23607" y="1183"/>
                        <a:pt x="23636" y="1177"/>
                        <a:pt x="23665" y="1170"/>
                      </a:cubicBezTo>
                      <a:cubicBezTo>
                        <a:pt x="23832" y="1125"/>
                        <a:pt x="23994" y="1058"/>
                        <a:pt x="24164" y="1032"/>
                      </a:cubicBezTo>
                      <a:cubicBezTo>
                        <a:pt x="24280" y="1016"/>
                        <a:pt x="24386" y="1038"/>
                        <a:pt x="24483" y="1099"/>
                      </a:cubicBezTo>
                      <a:cubicBezTo>
                        <a:pt x="24564" y="1151"/>
                        <a:pt x="24634" y="1222"/>
                        <a:pt x="24680" y="1305"/>
                      </a:cubicBezTo>
                      <a:moveTo>
                        <a:pt x="23043" y="823"/>
                      </a:moveTo>
                      <a:lnTo>
                        <a:pt x="23043" y="823"/>
                      </a:lnTo>
                      <a:cubicBezTo>
                        <a:pt x="23002" y="823"/>
                        <a:pt x="22963" y="823"/>
                        <a:pt x="22924" y="827"/>
                      </a:cubicBezTo>
                      <a:cubicBezTo>
                        <a:pt x="22857" y="833"/>
                        <a:pt x="22786" y="849"/>
                        <a:pt x="22728" y="891"/>
                      </a:cubicBezTo>
                      <a:cubicBezTo>
                        <a:pt x="22696" y="875"/>
                        <a:pt x="22660" y="862"/>
                        <a:pt x="22628" y="852"/>
                      </a:cubicBezTo>
                      <a:cubicBezTo>
                        <a:pt x="22634" y="856"/>
                        <a:pt x="22670" y="827"/>
                        <a:pt x="22676" y="820"/>
                      </a:cubicBezTo>
                      <a:cubicBezTo>
                        <a:pt x="22696" y="810"/>
                        <a:pt x="22712" y="801"/>
                        <a:pt x="22731" y="791"/>
                      </a:cubicBezTo>
                      <a:cubicBezTo>
                        <a:pt x="22766" y="769"/>
                        <a:pt x="22802" y="756"/>
                        <a:pt x="22844" y="750"/>
                      </a:cubicBezTo>
                      <a:cubicBezTo>
                        <a:pt x="23011" y="714"/>
                        <a:pt x="23182" y="746"/>
                        <a:pt x="23333" y="817"/>
                      </a:cubicBezTo>
                      <a:cubicBezTo>
                        <a:pt x="23337" y="817"/>
                        <a:pt x="23337" y="817"/>
                        <a:pt x="23340" y="817"/>
                      </a:cubicBezTo>
                      <a:cubicBezTo>
                        <a:pt x="23353" y="827"/>
                        <a:pt x="23369" y="833"/>
                        <a:pt x="23382" y="839"/>
                      </a:cubicBezTo>
                      <a:cubicBezTo>
                        <a:pt x="23507" y="904"/>
                        <a:pt x="23626" y="980"/>
                        <a:pt x="23758" y="1035"/>
                      </a:cubicBezTo>
                      <a:cubicBezTo>
                        <a:pt x="23716" y="1070"/>
                        <a:pt x="23671" y="1109"/>
                        <a:pt x="23652" y="1135"/>
                      </a:cubicBezTo>
                      <a:cubicBezTo>
                        <a:pt x="23604" y="1144"/>
                        <a:pt x="23559" y="1154"/>
                        <a:pt x="23510" y="1157"/>
                      </a:cubicBezTo>
                      <a:cubicBezTo>
                        <a:pt x="23510" y="1122"/>
                        <a:pt x="23494" y="1086"/>
                        <a:pt x="23462" y="1064"/>
                      </a:cubicBezTo>
                      <a:cubicBezTo>
                        <a:pt x="23452" y="1054"/>
                        <a:pt x="23439" y="1048"/>
                        <a:pt x="23427" y="1041"/>
                      </a:cubicBezTo>
                      <a:cubicBezTo>
                        <a:pt x="23410" y="1029"/>
                        <a:pt x="23407" y="1019"/>
                        <a:pt x="23404" y="1003"/>
                      </a:cubicBezTo>
                      <a:cubicBezTo>
                        <a:pt x="23401" y="970"/>
                        <a:pt x="23398" y="946"/>
                        <a:pt x="23375" y="920"/>
                      </a:cubicBezTo>
                      <a:cubicBezTo>
                        <a:pt x="23340" y="881"/>
                        <a:pt x="23288" y="872"/>
                        <a:pt x="23240" y="885"/>
                      </a:cubicBezTo>
                      <a:cubicBezTo>
                        <a:pt x="23237" y="869"/>
                        <a:pt x="23237" y="852"/>
                        <a:pt x="23230" y="839"/>
                      </a:cubicBezTo>
                      <a:cubicBezTo>
                        <a:pt x="23224" y="823"/>
                        <a:pt x="23214" y="810"/>
                        <a:pt x="23201" y="801"/>
                      </a:cubicBezTo>
                      <a:cubicBezTo>
                        <a:pt x="23175" y="782"/>
                        <a:pt x="23146" y="778"/>
                        <a:pt x="23118" y="782"/>
                      </a:cubicBezTo>
                      <a:cubicBezTo>
                        <a:pt x="23092" y="788"/>
                        <a:pt x="23066" y="804"/>
                        <a:pt x="23043" y="823"/>
                      </a:cubicBezTo>
                      <a:moveTo>
                        <a:pt x="22918" y="926"/>
                      </a:moveTo>
                      <a:lnTo>
                        <a:pt x="22918" y="926"/>
                      </a:lnTo>
                      <a:cubicBezTo>
                        <a:pt x="22911" y="891"/>
                        <a:pt x="22892" y="872"/>
                        <a:pt x="22866" y="865"/>
                      </a:cubicBezTo>
                      <a:cubicBezTo>
                        <a:pt x="22898" y="859"/>
                        <a:pt x="22931" y="856"/>
                        <a:pt x="22963" y="856"/>
                      </a:cubicBezTo>
                      <a:cubicBezTo>
                        <a:pt x="22979" y="856"/>
                        <a:pt x="22995" y="856"/>
                        <a:pt x="23008" y="856"/>
                      </a:cubicBezTo>
                      <a:cubicBezTo>
                        <a:pt x="22995" y="872"/>
                        <a:pt x="22985" y="888"/>
                        <a:pt x="22976" y="904"/>
                      </a:cubicBezTo>
                      <a:cubicBezTo>
                        <a:pt x="22944" y="959"/>
                        <a:pt x="22934" y="1022"/>
                        <a:pt x="22876" y="1061"/>
                      </a:cubicBezTo>
                      <a:cubicBezTo>
                        <a:pt x="22853" y="1077"/>
                        <a:pt x="22828" y="1090"/>
                        <a:pt x="22799" y="1086"/>
                      </a:cubicBezTo>
                      <a:cubicBezTo>
                        <a:pt x="22766" y="1086"/>
                        <a:pt x="22750" y="1054"/>
                        <a:pt x="22757" y="1025"/>
                      </a:cubicBezTo>
                      <a:cubicBezTo>
                        <a:pt x="22760" y="1019"/>
                        <a:pt x="22760" y="1016"/>
                        <a:pt x="22763" y="1012"/>
                      </a:cubicBezTo>
                      <a:cubicBezTo>
                        <a:pt x="22763" y="1009"/>
                        <a:pt x="22766" y="1006"/>
                        <a:pt x="22770" y="1006"/>
                      </a:cubicBezTo>
                      <a:lnTo>
                        <a:pt x="22773" y="1006"/>
                      </a:lnTo>
                      <a:cubicBezTo>
                        <a:pt x="22779" y="1016"/>
                        <a:pt x="22789" y="1019"/>
                        <a:pt x="22799" y="1022"/>
                      </a:cubicBezTo>
                      <a:cubicBezTo>
                        <a:pt x="22818" y="1029"/>
                        <a:pt x="22841" y="1035"/>
                        <a:pt x="22863" y="1029"/>
                      </a:cubicBezTo>
                      <a:cubicBezTo>
                        <a:pt x="22911" y="1019"/>
                        <a:pt x="22924" y="970"/>
                        <a:pt x="22918" y="926"/>
                      </a:cubicBezTo>
                      <a:moveTo>
                        <a:pt x="22757" y="1305"/>
                      </a:moveTo>
                      <a:lnTo>
                        <a:pt x="22757" y="1305"/>
                      </a:lnTo>
                      <a:cubicBezTo>
                        <a:pt x="22744" y="1299"/>
                        <a:pt x="22728" y="1296"/>
                        <a:pt x="22715" y="1292"/>
                      </a:cubicBezTo>
                      <a:cubicBezTo>
                        <a:pt x="22676" y="1202"/>
                        <a:pt x="22573" y="1138"/>
                        <a:pt x="22486" y="1106"/>
                      </a:cubicBezTo>
                      <a:cubicBezTo>
                        <a:pt x="22396" y="1077"/>
                        <a:pt x="22300" y="1067"/>
                        <a:pt x="22209" y="1090"/>
                      </a:cubicBezTo>
                      <a:cubicBezTo>
                        <a:pt x="22135" y="1106"/>
                        <a:pt x="22068" y="1138"/>
                        <a:pt x="22000" y="1167"/>
                      </a:cubicBezTo>
                      <a:cubicBezTo>
                        <a:pt x="21920" y="1196"/>
                        <a:pt x="21839" y="1225"/>
                        <a:pt x="21752" y="1234"/>
                      </a:cubicBezTo>
                      <a:cubicBezTo>
                        <a:pt x="21684" y="1247"/>
                        <a:pt x="21617" y="1257"/>
                        <a:pt x="21546" y="1260"/>
                      </a:cubicBezTo>
                      <a:cubicBezTo>
                        <a:pt x="21565" y="1244"/>
                        <a:pt x="21578" y="1222"/>
                        <a:pt x="21584" y="1196"/>
                      </a:cubicBezTo>
                      <a:cubicBezTo>
                        <a:pt x="21594" y="1196"/>
                        <a:pt x="21607" y="1196"/>
                        <a:pt x="21610" y="1196"/>
                      </a:cubicBezTo>
                      <a:cubicBezTo>
                        <a:pt x="21626" y="1193"/>
                        <a:pt x="21639" y="1193"/>
                        <a:pt x="21655" y="1190"/>
                      </a:cubicBezTo>
                      <a:cubicBezTo>
                        <a:pt x="21684" y="1183"/>
                        <a:pt x="21713" y="1177"/>
                        <a:pt x="21742" y="1170"/>
                      </a:cubicBezTo>
                      <a:cubicBezTo>
                        <a:pt x="21910" y="1125"/>
                        <a:pt x="22071" y="1058"/>
                        <a:pt x="22241" y="1032"/>
                      </a:cubicBezTo>
                      <a:cubicBezTo>
                        <a:pt x="22357" y="1016"/>
                        <a:pt x="22464" y="1038"/>
                        <a:pt x="22560" y="1099"/>
                      </a:cubicBezTo>
                      <a:cubicBezTo>
                        <a:pt x="22641" y="1151"/>
                        <a:pt x="22712" y="1222"/>
                        <a:pt x="22757" y="1305"/>
                      </a:cubicBezTo>
                      <a:moveTo>
                        <a:pt x="21121" y="823"/>
                      </a:moveTo>
                      <a:lnTo>
                        <a:pt x="21121" y="823"/>
                      </a:lnTo>
                      <a:cubicBezTo>
                        <a:pt x="21079" y="823"/>
                        <a:pt x="21040" y="823"/>
                        <a:pt x="21002" y="827"/>
                      </a:cubicBezTo>
                      <a:cubicBezTo>
                        <a:pt x="20934" y="833"/>
                        <a:pt x="20863" y="849"/>
                        <a:pt x="20805" y="891"/>
                      </a:cubicBezTo>
                      <a:cubicBezTo>
                        <a:pt x="20773" y="875"/>
                        <a:pt x="20738" y="862"/>
                        <a:pt x="20705" y="852"/>
                      </a:cubicBezTo>
                      <a:cubicBezTo>
                        <a:pt x="20712" y="856"/>
                        <a:pt x="20747" y="827"/>
                        <a:pt x="20754" y="820"/>
                      </a:cubicBezTo>
                      <a:cubicBezTo>
                        <a:pt x="20773" y="810"/>
                        <a:pt x="20789" y="801"/>
                        <a:pt x="20808" y="791"/>
                      </a:cubicBezTo>
                      <a:cubicBezTo>
                        <a:pt x="20844" y="769"/>
                        <a:pt x="20879" y="756"/>
                        <a:pt x="20921" y="750"/>
                      </a:cubicBezTo>
                      <a:cubicBezTo>
                        <a:pt x="21089" y="714"/>
                        <a:pt x="21259" y="746"/>
                        <a:pt x="21411" y="817"/>
                      </a:cubicBezTo>
                      <a:cubicBezTo>
                        <a:pt x="21414" y="817"/>
                        <a:pt x="21414" y="817"/>
                        <a:pt x="21417" y="817"/>
                      </a:cubicBezTo>
                      <a:cubicBezTo>
                        <a:pt x="21430" y="827"/>
                        <a:pt x="21446" y="833"/>
                        <a:pt x="21459" y="839"/>
                      </a:cubicBezTo>
                      <a:cubicBezTo>
                        <a:pt x="21584" y="904"/>
                        <a:pt x="21704" y="980"/>
                        <a:pt x="21836" y="1035"/>
                      </a:cubicBezTo>
                      <a:cubicBezTo>
                        <a:pt x="21794" y="1070"/>
                        <a:pt x="21749" y="1109"/>
                        <a:pt x="21729" y="1135"/>
                      </a:cubicBezTo>
                      <a:cubicBezTo>
                        <a:pt x="21681" y="1144"/>
                        <a:pt x="21636" y="1154"/>
                        <a:pt x="21588" y="1157"/>
                      </a:cubicBezTo>
                      <a:cubicBezTo>
                        <a:pt x="21588" y="1122"/>
                        <a:pt x="21572" y="1086"/>
                        <a:pt x="21539" y="1064"/>
                      </a:cubicBezTo>
                      <a:cubicBezTo>
                        <a:pt x="21530" y="1054"/>
                        <a:pt x="21517" y="1048"/>
                        <a:pt x="21504" y="1041"/>
                      </a:cubicBezTo>
                      <a:cubicBezTo>
                        <a:pt x="21488" y="1029"/>
                        <a:pt x="21485" y="1019"/>
                        <a:pt x="21481" y="1003"/>
                      </a:cubicBezTo>
                      <a:cubicBezTo>
                        <a:pt x="21478" y="970"/>
                        <a:pt x="21475" y="946"/>
                        <a:pt x="21452" y="920"/>
                      </a:cubicBezTo>
                      <a:cubicBezTo>
                        <a:pt x="21417" y="881"/>
                        <a:pt x="21366" y="872"/>
                        <a:pt x="21317" y="885"/>
                      </a:cubicBezTo>
                      <a:cubicBezTo>
                        <a:pt x="21314" y="869"/>
                        <a:pt x="21314" y="852"/>
                        <a:pt x="21307" y="839"/>
                      </a:cubicBezTo>
                      <a:cubicBezTo>
                        <a:pt x="21301" y="823"/>
                        <a:pt x="21291" y="810"/>
                        <a:pt x="21279" y="801"/>
                      </a:cubicBezTo>
                      <a:cubicBezTo>
                        <a:pt x="21253" y="782"/>
                        <a:pt x="21224" y="778"/>
                        <a:pt x="21195" y="782"/>
                      </a:cubicBezTo>
                      <a:cubicBezTo>
                        <a:pt x="21169" y="788"/>
                        <a:pt x="21143" y="804"/>
                        <a:pt x="21121" y="823"/>
                      </a:cubicBezTo>
                      <a:moveTo>
                        <a:pt x="20995" y="926"/>
                      </a:moveTo>
                      <a:lnTo>
                        <a:pt x="20995" y="926"/>
                      </a:lnTo>
                      <a:cubicBezTo>
                        <a:pt x="20989" y="891"/>
                        <a:pt x="20969" y="872"/>
                        <a:pt x="20944" y="865"/>
                      </a:cubicBezTo>
                      <a:cubicBezTo>
                        <a:pt x="20976" y="859"/>
                        <a:pt x="21008" y="856"/>
                        <a:pt x="21040" y="856"/>
                      </a:cubicBezTo>
                      <a:cubicBezTo>
                        <a:pt x="21056" y="856"/>
                        <a:pt x="21072" y="856"/>
                        <a:pt x="21085" y="856"/>
                      </a:cubicBezTo>
                      <a:cubicBezTo>
                        <a:pt x="21072" y="872"/>
                        <a:pt x="21063" y="888"/>
                        <a:pt x="21053" y="904"/>
                      </a:cubicBezTo>
                      <a:cubicBezTo>
                        <a:pt x="21021" y="959"/>
                        <a:pt x="21011" y="1022"/>
                        <a:pt x="20953" y="1061"/>
                      </a:cubicBezTo>
                      <a:cubicBezTo>
                        <a:pt x="20931" y="1077"/>
                        <a:pt x="20905" y="1090"/>
                        <a:pt x="20876" y="1086"/>
                      </a:cubicBezTo>
                      <a:cubicBezTo>
                        <a:pt x="20844" y="1086"/>
                        <a:pt x="20828" y="1054"/>
                        <a:pt x="20834" y="1025"/>
                      </a:cubicBezTo>
                      <a:cubicBezTo>
                        <a:pt x="20837" y="1019"/>
                        <a:pt x="20837" y="1016"/>
                        <a:pt x="20841" y="1012"/>
                      </a:cubicBezTo>
                      <a:cubicBezTo>
                        <a:pt x="20841" y="1009"/>
                        <a:pt x="20844" y="1006"/>
                        <a:pt x="20847" y="1006"/>
                      </a:cubicBezTo>
                      <a:lnTo>
                        <a:pt x="20850" y="1006"/>
                      </a:lnTo>
                      <a:cubicBezTo>
                        <a:pt x="20857" y="1016"/>
                        <a:pt x="20866" y="1019"/>
                        <a:pt x="20876" y="1022"/>
                      </a:cubicBezTo>
                      <a:cubicBezTo>
                        <a:pt x="20895" y="1029"/>
                        <a:pt x="20918" y="1035"/>
                        <a:pt x="20940" y="1029"/>
                      </a:cubicBezTo>
                      <a:cubicBezTo>
                        <a:pt x="20989" y="1019"/>
                        <a:pt x="21002" y="970"/>
                        <a:pt x="20995" y="926"/>
                      </a:cubicBezTo>
                      <a:moveTo>
                        <a:pt x="20834" y="1305"/>
                      </a:moveTo>
                      <a:lnTo>
                        <a:pt x="20834" y="1305"/>
                      </a:lnTo>
                      <a:cubicBezTo>
                        <a:pt x="20821" y="1299"/>
                        <a:pt x="20805" y="1296"/>
                        <a:pt x="20792" y="1292"/>
                      </a:cubicBezTo>
                      <a:cubicBezTo>
                        <a:pt x="20754" y="1202"/>
                        <a:pt x="20650" y="1138"/>
                        <a:pt x="20564" y="1106"/>
                      </a:cubicBezTo>
                      <a:cubicBezTo>
                        <a:pt x="20473" y="1077"/>
                        <a:pt x="20377" y="1067"/>
                        <a:pt x="20287" y="1090"/>
                      </a:cubicBezTo>
                      <a:cubicBezTo>
                        <a:pt x="20213" y="1106"/>
                        <a:pt x="20145" y="1138"/>
                        <a:pt x="20077" y="1167"/>
                      </a:cubicBezTo>
                      <a:cubicBezTo>
                        <a:pt x="19997" y="1196"/>
                        <a:pt x="19916" y="1225"/>
                        <a:pt x="19829" y="1234"/>
                      </a:cubicBezTo>
                      <a:cubicBezTo>
                        <a:pt x="19762" y="1247"/>
                        <a:pt x="19694" y="1257"/>
                        <a:pt x="19623" y="1260"/>
                      </a:cubicBezTo>
                      <a:cubicBezTo>
                        <a:pt x="19643" y="1244"/>
                        <a:pt x="19655" y="1222"/>
                        <a:pt x="19662" y="1196"/>
                      </a:cubicBezTo>
                      <a:cubicBezTo>
                        <a:pt x="19672" y="1196"/>
                        <a:pt x="19684" y="1196"/>
                        <a:pt x="19688" y="1196"/>
                      </a:cubicBezTo>
                      <a:cubicBezTo>
                        <a:pt x="19704" y="1193"/>
                        <a:pt x="19717" y="1193"/>
                        <a:pt x="19733" y="1190"/>
                      </a:cubicBezTo>
                      <a:cubicBezTo>
                        <a:pt x="19762" y="1183"/>
                        <a:pt x="19791" y="1177"/>
                        <a:pt x="19820" y="1170"/>
                      </a:cubicBezTo>
                      <a:cubicBezTo>
                        <a:pt x="19987" y="1125"/>
                        <a:pt x="20148" y="1058"/>
                        <a:pt x="20319" y="1032"/>
                      </a:cubicBezTo>
                      <a:cubicBezTo>
                        <a:pt x="20435" y="1016"/>
                        <a:pt x="20541" y="1038"/>
                        <a:pt x="20638" y="1099"/>
                      </a:cubicBezTo>
                      <a:cubicBezTo>
                        <a:pt x="20718" y="1151"/>
                        <a:pt x="20789" y="1222"/>
                        <a:pt x="20834" y="1305"/>
                      </a:cubicBezTo>
                      <a:moveTo>
                        <a:pt x="19198" y="823"/>
                      </a:moveTo>
                      <a:lnTo>
                        <a:pt x="19198" y="823"/>
                      </a:lnTo>
                      <a:cubicBezTo>
                        <a:pt x="19156" y="823"/>
                        <a:pt x="19118" y="823"/>
                        <a:pt x="19079" y="827"/>
                      </a:cubicBezTo>
                      <a:cubicBezTo>
                        <a:pt x="19011" y="833"/>
                        <a:pt x="18940" y="849"/>
                        <a:pt x="18883" y="891"/>
                      </a:cubicBezTo>
                      <a:cubicBezTo>
                        <a:pt x="18850" y="875"/>
                        <a:pt x="18815" y="862"/>
                        <a:pt x="18783" y="852"/>
                      </a:cubicBezTo>
                      <a:cubicBezTo>
                        <a:pt x="18789" y="856"/>
                        <a:pt x="18824" y="827"/>
                        <a:pt x="18831" y="820"/>
                      </a:cubicBezTo>
                      <a:cubicBezTo>
                        <a:pt x="18850" y="810"/>
                        <a:pt x="18866" y="801"/>
                        <a:pt x="18886" y="791"/>
                      </a:cubicBezTo>
                      <a:cubicBezTo>
                        <a:pt x="18921" y="769"/>
                        <a:pt x="18956" y="756"/>
                        <a:pt x="18999" y="750"/>
                      </a:cubicBezTo>
                      <a:cubicBezTo>
                        <a:pt x="19166" y="714"/>
                        <a:pt x="19336" y="746"/>
                        <a:pt x="19488" y="817"/>
                      </a:cubicBezTo>
                      <a:cubicBezTo>
                        <a:pt x="19491" y="817"/>
                        <a:pt x="19491" y="817"/>
                        <a:pt x="19494" y="817"/>
                      </a:cubicBezTo>
                      <a:cubicBezTo>
                        <a:pt x="19507" y="827"/>
                        <a:pt x="19523" y="833"/>
                        <a:pt x="19536" y="839"/>
                      </a:cubicBezTo>
                      <a:cubicBezTo>
                        <a:pt x="19662" y="904"/>
                        <a:pt x="19781" y="980"/>
                        <a:pt x="19913" y="1035"/>
                      </a:cubicBezTo>
                      <a:cubicBezTo>
                        <a:pt x="19871" y="1070"/>
                        <a:pt x="19826" y="1109"/>
                        <a:pt x="19807" y="1135"/>
                      </a:cubicBezTo>
                      <a:cubicBezTo>
                        <a:pt x="19758" y="1144"/>
                        <a:pt x="19713" y="1154"/>
                        <a:pt x="19665" y="1157"/>
                      </a:cubicBezTo>
                      <a:cubicBezTo>
                        <a:pt x="19665" y="1122"/>
                        <a:pt x="19649" y="1086"/>
                        <a:pt x="19617" y="1064"/>
                      </a:cubicBezTo>
                      <a:cubicBezTo>
                        <a:pt x="19607" y="1054"/>
                        <a:pt x="19594" y="1048"/>
                        <a:pt x="19581" y="1041"/>
                      </a:cubicBezTo>
                      <a:cubicBezTo>
                        <a:pt x="19565" y="1029"/>
                        <a:pt x="19562" y="1019"/>
                        <a:pt x="19559" y="1003"/>
                      </a:cubicBezTo>
                      <a:cubicBezTo>
                        <a:pt x="19556" y="970"/>
                        <a:pt x="19552" y="946"/>
                        <a:pt x="19530" y="920"/>
                      </a:cubicBezTo>
                      <a:cubicBezTo>
                        <a:pt x="19494" y="881"/>
                        <a:pt x="19443" y="872"/>
                        <a:pt x="19395" y="885"/>
                      </a:cubicBezTo>
                      <a:cubicBezTo>
                        <a:pt x="19391" y="869"/>
                        <a:pt x="19391" y="852"/>
                        <a:pt x="19385" y="839"/>
                      </a:cubicBezTo>
                      <a:cubicBezTo>
                        <a:pt x="19378" y="823"/>
                        <a:pt x="19369" y="810"/>
                        <a:pt x="19356" y="801"/>
                      </a:cubicBezTo>
                      <a:cubicBezTo>
                        <a:pt x="19330" y="782"/>
                        <a:pt x="19301" y="778"/>
                        <a:pt x="19272" y="782"/>
                      </a:cubicBezTo>
                      <a:cubicBezTo>
                        <a:pt x="19246" y="788"/>
                        <a:pt x="19220" y="804"/>
                        <a:pt x="19198" y="823"/>
                      </a:cubicBezTo>
                      <a:moveTo>
                        <a:pt x="19072" y="926"/>
                      </a:moveTo>
                      <a:lnTo>
                        <a:pt x="19072" y="926"/>
                      </a:lnTo>
                      <a:cubicBezTo>
                        <a:pt x="19066" y="891"/>
                        <a:pt x="19047" y="872"/>
                        <a:pt x="19021" y="865"/>
                      </a:cubicBezTo>
                      <a:cubicBezTo>
                        <a:pt x="19053" y="859"/>
                        <a:pt x="19085" y="856"/>
                        <a:pt x="19118" y="856"/>
                      </a:cubicBezTo>
                      <a:cubicBezTo>
                        <a:pt x="19134" y="856"/>
                        <a:pt x="19150" y="856"/>
                        <a:pt x="19163" y="856"/>
                      </a:cubicBezTo>
                      <a:cubicBezTo>
                        <a:pt x="19150" y="872"/>
                        <a:pt x="19140" y="888"/>
                        <a:pt x="19131" y="904"/>
                      </a:cubicBezTo>
                      <a:cubicBezTo>
                        <a:pt x="19098" y="959"/>
                        <a:pt x="19088" y="1022"/>
                        <a:pt x="19031" y="1061"/>
                      </a:cubicBezTo>
                      <a:cubicBezTo>
                        <a:pt x="19008" y="1077"/>
                        <a:pt x="18982" y="1090"/>
                        <a:pt x="18953" y="1086"/>
                      </a:cubicBezTo>
                      <a:cubicBezTo>
                        <a:pt x="18921" y="1086"/>
                        <a:pt x="18905" y="1054"/>
                        <a:pt x="18911" y="1025"/>
                      </a:cubicBezTo>
                      <a:cubicBezTo>
                        <a:pt x="18915" y="1019"/>
                        <a:pt x="18915" y="1016"/>
                        <a:pt x="18918" y="1012"/>
                      </a:cubicBezTo>
                      <a:cubicBezTo>
                        <a:pt x="18918" y="1009"/>
                        <a:pt x="18921" y="1006"/>
                        <a:pt x="18924" y="1006"/>
                      </a:cubicBezTo>
                      <a:lnTo>
                        <a:pt x="18927" y="1006"/>
                      </a:lnTo>
                      <a:cubicBezTo>
                        <a:pt x="18934" y="1016"/>
                        <a:pt x="18944" y="1019"/>
                        <a:pt x="18953" y="1022"/>
                      </a:cubicBezTo>
                      <a:cubicBezTo>
                        <a:pt x="18973" y="1029"/>
                        <a:pt x="18995" y="1035"/>
                        <a:pt x="19018" y="1029"/>
                      </a:cubicBezTo>
                      <a:cubicBezTo>
                        <a:pt x="19066" y="1019"/>
                        <a:pt x="19079" y="970"/>
                        <a:pt x="19072" y="926"/>
                      </a:cubicBezTo>
                      <a:moveTo>
                        <a:pt x="18911" y="1305"/>
                      </a:moveTo>
                      <a:lnTo>
                        <a:pt x="18911" y="1305"/>
                      </a:lnTo>
                      <a:cubicBezTo>
                        <a:pt x="18899" y="1299"/>
                        <a:pt x="18883" y="1296"/>
                        <a:pt x="18870" y="1292"/>
                      </a:cubicBezTo>
                      <a:cubicBezTo>
                        <a:pt x="18831" y="1202"/>
                        <a:pt x="18728" y="1138"/>
                        <a:pt x="18641" y="1106"/>
                      </a:cubicBezTo>
                      <a:cubicBezTo>
                        <a:pt x="18551" y="1077"/>
                        <a:pt x="18454" y="1067"/>
                        <a:pt x="18364" y="1090"/>
                      </a:cubicBezTo>
                      <a:cubicBezTo>
                        <a:pt x="18290" y="1106"/>
                        <a:pt x="18222" y="1138"/>
                        <a:pt x="18154" y="1167"/>
                      </a:cubicBezTo>
                      <a:cubicBezTo>
                        <a:pt x="18074" y="1196"/>
                        <a:pt x="17994" y="1225"/>
                        <a:pt x="17907" y="1234"/>
                      </a:cubicBezTo>
                      <a:cubicBezTo>
                        <a:pt x="17839" y="1247"/>
                        <a:pt x="17771" y="1257"/>
                        <a:pt x="17701" y="1260"/>
                      </a:cubicBezTo>
                      <a:cubicBezTo>
                        <a:pt x="17720" y="1244"/>
                        <a:pt x="17733" y="1222"/>
                        <a:pt x="17739" y="1196"/>
                      </a:cubicBezTo>
                      <a:cubicBezTo>
                        <a:pt x="17749" y="1196"/>
                        <a:pt x="17762" y="1196"/>
                        <a:pt x="17765" y="1196"/>
                      </a:cubicBezTo>
                      <a:cubicBezTo>
                        <a:pt x="17778" y="1193"/>
                        <a:pt x="17794" y="1193"/>
                        <a:pt x="17810" y="1190"/>
                      </a:cubicBezTo>
                      <a:cubicBezTo>
                        <a:pt x="17839" y="1183"/>
                        <a:pt x="17868" y="1177"/>
                        <a:pt x="17897" y="1170"/>
                      </a:cubicBezTo>
                      <a:cubicBezTo>
                        <a:pt x="18064" y="1125"/>
                        <a:pt x="18226" y="1058"/>
                        <a:pt x="18396" y="1032"/>
                      </a:cubicBezTo>
                      <a:cubicBezTo>
                        <a:pt x="18512" y="1016"/>
                        <a:pt x="18618" y="1038"/>
                        <a:pt x="18715" y="1099"/>
                      </a:cubicBezTo>
                      <a:cubicBezTo>
                        <a:pt x="18795" y="1151"/>
                        <a:pt x="18866" y="1222"/>
                        <a:pt x="18911" y="1305"/>
                      </a:cubicBezTo>
                      <a:moveTo>
                        <a:pt x="17272" y="823"/>
                      </a:moveTo>
                      <a:lnTo>
                        <a:pt x="17272" y="823"/>
                      </a:lnTo>
                      <a:cubicBezTo>
                        <a:pt x="17233" y="823"/>
                        <a:pt x="17195" y="823"/>
                        <a:pt x="17156" y="827"/>
                      </a:cubicBezTo>
                      <a:cubicBezTo>
                        <a:pt x="17089" y="833"/>
                        <a:pt x="17018" y="849"/>
                        <a:pt x="16960" y="891"/>
                      </a:cubicBezTo>
                      <a:cubicBezTo>
                        <a:pt x="16928" y="875"/>
                        <a:pt x="16892" y="862"/>
                        <a:pt x="16860" y="852"/>
                      </a:cubicBezTo>
                      <a:cubicBezTo>
                        <a:pt x="16866" y="856"/>
                        <a:pt x="16902" y="827"/>
                        <a:pt x="16908" y="820"/>
                      </a:cubicBezTo>
                      <a:cubicBezTo>
                        <a:pt x="16928" y="810"/>
                        <a:pt x="16944" y="801"/>
                        <a:pt x="16963" y="791"/>
                      </a:cubicBezTo>
                      <a:cubicBezTo>
                        <a:pt x="16998" y="769"/>
                        <a:pt x="17034" y="756"/>
                        <a:pt x="17076" y="750"/>
                      </a:cubicBezTo>
                      <a:cubicBezTo>
                        <a:pt x="17243" y="714"/>
                        <a:pt x="17414" y="746"/>
                        <a:pt x="17565" y="817"/>
                      </a:cubicBezTo>
                      <a:cubicBezTo>
                        <a:pt x="17569" y="817"/>
                        <a:pt x="17569" y="817"/>
                        <a:pt x="17572" y="817"/>
                      </a:cubicBezTo>
                      <a:cubicBezTo>
                        <a:pt x="17585" y="827"/>
                        <a:pt x="17601" y="833"/>
                        <a:pt x="17613" y="839"/>
                      </a:cubicBezTo>
                      <a:cubicBezTo>
                        <a:pt x="17739" y="904"/>
                        <a:pt x="17858" y="980"/>
                        <a:pt x="17990" y="1035"/>
                      </a:cubicBezTo>
                      <a:cubicBezTo>
                        <a:pt x="17949" y="1070"/>
                        <a:pt x="17903" y="1109"/>
                        <a:pt x="17881" y="1135"/>
                      </a:cubicBezTo>
                      <a:cubicBezTo>
                        <a:pt x="17836" y="1144"/>
                        <a:pt x="17791" y="1154"/>
                        <a:pt x="17742" y="1157"/>
                      </a:cubicBezTo>
                      <a:cubicBezTo>
                        <a:pt x="17739" y="1122"/>
                        <a:pt x="17726" y="1086"/>
                        <a:pt x="17694" y="1064"/>
                      </a:cubicBezTo>
                      <a:cubicBezTo>
                        <a:pt x="17685" y="1054"/>
                        <a:pt x="17672" y="1048"/>
                        <a:pt x="17659" y="1041"/>
                      </a:cubicBezTo>
                      <a:cubicBezTo>
                        <a:pt x="17642" y="1029"/>
                        <a:pt x="17639" y="1019"/>
                        <a:pt x="17636" y="1003"/>
                      </a:cubicBezTo>
                      <a:cubicBezTo>
                        <a:pt x="17633" y="970"/>
                        <a:pt x="17630" y="946"/>
                        <a:pt x="17607" y="920"/>
                      </a:cubicBezTo>
                      <a:cubicBezTo>
                        <a:pt x="17572" y="881"/>
                        <a:pt x="17520" y="872"/>
                        <a:pt x="17472" y="885"/>
                      </a:cubicBezTo>
                      <a:cubicBezTo>
                        <a:pt x="17469" y="869"/>
                        <a:pt x="17469" y="852"/>
                        <a:pt x="17462" y="839"/>
                      </a:cubicBezTo>
                      <a:cubicBezTo>
                        <a:pt x="17456" y="823"/>
                        <a:pt x="17446" y="810"/>
                        <a:pt x="17433" y="801"/>
                      </a:cubicBezTo>
                      <a:cubicBezTo>
                        <a:pt x="17407" y="782"/>
                        <a:pt x="17378" y="778"/>
                        <a:pt x="17349" y="782"/>
                      </a:cubicBezTo>
                      <a:cubicBezTo>
                        <a:pt x="17324" y="788"/>
                        <a:pt x="17298" y="804"/>
                        <a:pt x="17272" y="823"/>
                      </a:cubicBezTo>
                      <a:moveTo>
                        <a:pt x="17150" y="926"/>
                      </a:moveTo>
                      <a:lnTo>
                        <a:pt x="17150" y="926"/>
                      </a:lnTo>
                      <a:cubicBezTo>
                        <a:pt x="17143" y="891"/>
                        <a:pt x="17124" y="872"/>
                        <a:pt x="17098" y="865"/>
                      </a:cubicBezTo>
                      <a:cubicBezTo>
                        <a:pt x="17130" y="859"/>
                        <a:pt x="17163" y="856"/>
                        <a:pt x="17195" y="856"/>
                      </a:cubicBezTo>
                      <a:cubicBezTo>
                        <a:pt x="17211" y="856"/>
                        <a:pt x="17227" y="856"/>
                        <a:pt x="17240" y="856"/>
                      </a:cubicBezTo>
                      <a:cubicBezTo>
                        <a:pt x="17227" y="872"/>
                        <a:pt x="17217" y="888"/>
                        <a:pt x="17208" y="904"/>
                      </a:cubicBezTo>
                      <a:cubicBezTo>
                        <a:pt x="17176" y="959"/>
                        <a:pt x="17166" y="1022"/>
                        <a:pt x="17108" y="1061"/>
                      </a:cubicBezTo>
                      <a:cubicBezTo>
                        <a:pt x="17085" y="1077"/>
                        <a:pt x="17060" y="1090"/>
                        <a:pt x="17031" y="1086"/>
                      </a:cubicBezTo>
                      <a:cubicBezTo>
                        <a:pt x="16998" y="1086"/>
                        <a:pt x="16982" y="1054"/>
                        <a:pt x="16989" y="1025"/>
                      </a:cubicBezTo>
                      <a:cubicBezTo>
                        <a:pt x="16992" y="1019"/>
                        <a:pt x="16992" y="1016"/>
                        <a:pt x="16995" y="1012"/>
                      </a:cubicBezTo>
                      <a:cubicBezTo>
                        <a:pt x="16995" y="1009"/>
                        <a:pt x="16998" y="1006"/>
                        <a:pt x="16998" y="1006"/>
                      </a:cubicBezTo>
                      <a:cubicBezTo>
                        <a:pt x="17002" y="1006"/>
                        <a:pt x="17002" y="1006"/>
                        <a:pt x="17005" y="1006"/>
                      </a:cubicBezTo>
                      <a:cubicBezTo>
                        <a:pt x="17011" y="1016"/>
                        <a:pt x="17021" y="1019"/>
                        <a:pt x="17031" y="1022"/>
                      </a:cubicBezTo>
                      <a:cubicBezTo>
                        <a:pt x="17050" y="1029"/>
                        <a:pt x="17072" y="1035"/>
                        <a:pt x="17095" y="1029"/>
                      </a:cubicBezTo>
                      <a:cubicBezTo>
                        <a:pt x="17143" y="1019"/>
                        <a:pt x="17156" y="970"/>
                        <a:pt x="17150" y="926"/>
                      </a:cubicBezTo>
                      <a:moveTo>
                        <a:pt x="16989" y="1305"/>
                      </a:moveTo>
                      <a:lnTo>
                        <a:pt x="16989" y="1305"/>
                      </a:lnTo>
                      <a:cubicBezTo>
                        <a:pt x="16976" y="1299"/>
                        <a:pt x="16960" y="1296"/>
                        <a:pt x="16947" y="1292"/>
                      </a:cubicBezTo>
                      <a:cubicBezTo>
                        <a:pt x="16908" y="1202"/>
                        <a:pt x="16805" y="1138"/>
                        <a:pt x="16718" y="1106"/>
                      </a:cubicBezTo>
                      <a:cubicBezTo>
                        <a:pt x="16628" y="1077"/>
                        <a:pt x="16531" y="1067"/>
                        <a:pt x="16441" y="1090"/>
                      </a:cubicBezTo>
                      <a:cubicBezTo>
                        <a:pt x="16367" y="1106"/>
                        <a:pt x="16299" y="1138"/>
                        <a:pt x="16232" y="1167"/>
                      </a:cubicBezTo>
                      <a:cubicBezTo>
                        <a:pt x="16151" y="1196"/>
                        <a:pt x="16071" y="1225"/>
                        <a:pt x="15984" y="1234"/>
                      </a:cubicBezTo>
                      <a:cubicBezTo>
                        <a:pt x="15916" y="1247"/>
                        <a:pt x="15849" y="1257"/>
                        <a:pt x="15778" y="1260"/>
                      </a:cubicBezTo>
                      <a:cubicBezTo>
                        <a:pt x="15797" y="1244"/>
                        <a:pt x="15810" y="1222"/>
                        <a:pt x="15816" y="1196"/>
                      </a:cubicBezTo>
                      <a:cubicBezTo>
                        <a:pt x="15826" y="1196"/>
                        <a:pt x="15839" y="1196"/>
                        <a:pt x="15842" y="1196"/>
                      </a:cubicBezTo>
                      <a:cubicBezTo>
                        <a:pt x="15855" y="1193"/>
                        <a:pt x="15871" y="1193"/>
                        <a:pt x="15887" y="1190"/>
                      </a:cubicBezTo>
                      <a:cubicBezTo>
                        <a:pt x="15916" y="1183"/>
                        <a:pt x="15945" y="1177"/>
                        <a:pt x="15974" y="1170"/>
                      </a:cubicBezTo>
                      <a:cubicBezTo>
                        <a:pt x="16142" y="1125"/>
                        <a:pt x="16303" y="1058"/>
                        <a:pt x="16473" y="1032"/>
                      </a:cubicBezTo>
                      <a:cubicBezTo>
                        <a:pt x="16589" y="1016"/>
                        <a:pt x="16696" y="1038"/>
                        <a:pt x="16792" y="1099"/>
                      </a:cubicBezTo>
                      <a:cubicBezTo>
                        <a:pt x="16873" y="1151"/>
                        <a:pt x="16944" y="1222"/>
                        <a:pt x="16989" y="1305"/>
                      </a:cubicBezTo>
                      <a:moveTo>
                        <a:pt x="15350" y="823"/>
                      </a:moveTo>
                      <a:lnTo>
                        <a:pt x="15350" y="823"/>
                      </a:lnTo>
                      <a:cubicBezTo>
                        <a:pt x="15311" y="823"/>
                        <a:pt x="15272" y="823"/>
                        <a:pt x="15234" y="827"/>
                      </a:cubicBezTo>
                      <a:cubicBezTo>
                        <a:pt x="15166" y="833"/>
                        <a:pt x="15095" y="849"/>
                        <a:pt x="15037" y="891"/>
                      </a:cubicBezTo>
                      <a:cubicBezTo>
                        <a:pt x="15005" y="875"/>
                        <a:pt x="14969" y="862"/>
                        <a:pt x="14937" y="852"/>
                      </a:cubicBezTo>
                      <a:cubicBezTo>
                        <a:pt x="14944" y="856"/>
                        <a:pt x="14979" y="827"/>
                        <a:pt x="14985" y="820"/>
                      </a:cubicBezTo>
                      <a:cubicBezTo>
                        <a:pt x="15005" y="810"/>
                        <a:pt x="15021" y="801"/>
                        <a:pt x="15040" y="791"/>
                      </a:cubicBezTo>
                      <a:cubicBezTo>
                        <a:pt x="15076" y="769"/>
                        <a:pt x="15111" y="756"/>
                        <a:pt x="15153" y="750"/>
                      </a:cubicBezTo>
                      <a:cubicBezTo>
                        <a:pt x="15321" y="714"/>
                        <a:pt x="15491" y="746"/>
                        <a:pt x="15642" y="817"/>
                      </a:cubicBezTo>
                      <a:cubicBezTo>
                        <a:pt x="15646" y="817"/>
                        <a:pt x="15646" y="817"/>
                        <a:pt x="15649" y="817"/>
                      </a:cubicBezTo>
                      <a:cubicBezTo>
                        <a:pt x="15662" y="827"/>
                        <a:pt x="15678" y="833"/>
                        <a:pt x="15691" y="839"/>
                      </a:cubicBezTo>
                      <a:cubicBezTo>
                        <a:pt x="15816" y="904"/>
                        <a:pt x="15936" y="980"/>
                        <a:pt x="16068" y="1035"/>
                      </a:cubicBezTo>
                      <a:cubicBezTo>
                        <a:pt x="16026" y="1070"/>
                        <a:pt x="15981" y="1109"/>
                        <a:pt x="15958" y="1135"/>
                      </a:cubicBezTo>
                      <a:cubicBezTo>
                        <a:pt x="15913" y="1144"/>
                        <a:pt x="15868" y="1154"/>
                        <a:pt x="15820" y="1157"/>
                      </a:cubicBezTo>
                      <a:cubicBezTo>
                        <a:pt x="15816" y="1122"/>
                        <a:pt x="15804" y="1086"/>
                        <a:pt x="15771" y="1064"/>
                      </a:cubicBezTo>
                      <a:cubicBezTo>
                        <a:pt x="15762" y="1054"/>
                        <a:pt x="15749" y="1048"/>
                        <a:pt x="15736" y="1041"/>
                      </a:cubicBezTo>
                      <a:cubicBezTo>
                        <a:pt x="15720" y="1029"/>
                        <a:pt x="15717" y="1019"/>
                        <a:pt x="15714" y="1003"/>
                      </a:cubicBezTo>
                      <a:cubicBezTo>
                        <a:pt x="15710" y="970"/>
                        <a:pt x="15707" y="946"/>
                        <a:pt x="15684" y="920"/>
                      </a:cubicBezTo>
                      <a:cubicBezTo>
                        <a:pt x="15649" y="881"/>
                        <a:pt x="15598" y="872"/>
                        <a:pt x="15549" y="885"/>
                      </a:cubicBezTo>
                      <a:cubicBezTo>
                        <a:pt x="15546" y="869"/>
                        <a:pt x="15546" y="852"/>
                        <a:pt x="15539" y="839"/>
                      </a:cubicBezTo>
                      <a:cubicBezTo>
                        <a:pt x="15533" y="823"/>
                        <a:pt x="15523" y="810"/>
                        <a:pt x="15507" y="801"/>
                      </a:cubicBezTo>
                      <a:cubicBezTo>
                        <a:pt x="15485" y="782"/>
                        <a:pt x="15456" y="778"/>
                        <a:pt x="15427" y="782"/>
                      </a:cubicBezTo>
                      <a:cubicBezTo>
                        <a:pt x="15401" y="788"/>
                        <a:pt x="15375" y="804"/>
                        <a:pt x="15350" y="823"/>
                      </a:cubicBezTo>
                      <a:moveTo>
                        <a:pt x="15227" y="926"/>
                      </a:moveTo>
                      <a:lnTo>
                        <a:pt x="15227" y="926"/>
                      </a:lnTo>
                      <a:cubicBezTo>
                        <a:pt x="15221" y="891"/>
                        <a:pt x="15201" y="872"/>
                        <a:pt x="15176" y="865"/>
                      </a:cubicBezTo>
                      <a:cubicBezTo>
                        <a:pt x="15208" y="859"/>
                        <a:pt x="15240" y="856"/>
                        <a:pt x="15272" y="856"/>
                      </a:cubicBezTo>
                      <a:cubicBezTo>
                        <a:pt x="15288" y="856"/>
                        <a:pt x="15304" y="856"/>
                        <a:pt x="15317" y="856"/>
                      </a:cubicBezTo>
                      <a:cubicBezTo>
                        <a:pt x="15304" y="872"/>
                        <a:pt x="15295" y="888"/>
                        <a:pt x="15285" y="904"/>
                      </a:cubicBezTo>
                      <a:cubicBezTo>
                        <a:pt x="15253" y="959"/>
                        <a:pt x="15243" y="1022"/>
                        <a:pt x="15185" y="1061"/>
                      </a:cubicBezTo>
                      <a:cubicBezTo>
                        <a:pt x="15163" y="1077"/>
                        <a:pt x="15137" y="1090"/>
                        <a:pt x="15108" y="1086"/>
                      </a:cubicBezTo>
                      <a:cubicBezTo>
                        <a:pt x="15076" y="1086"/>
                        <a:pt x="15060" y="1054"/>
                        <a:pt x="15066" y="1025"/>
                      </a:cubicBezTo>
                      <a:cubicBezTo>
                        <a:pt x="15069" y="1019"/>
                        <a:pt x="15069" y="1016"/>
                        <a:pt x="15073" y="1012"/>
                      </a:cubicBezTo>
                      <a:cubicBezTo>
                        <a:pt x="15073" y="1009"/>
                        <a:pt x="15076" y="1006"/>
                        <a:pt x="15076" y="1006"/>
                      </a:cubicBezTo>
                      <a:cubicBezTo>
                        <a:pt x="15079" y="1006"/>
                        <a:pt x="15079" y="1006"/>
                        <a:pt x="15082" y="1006"/>
                      </a:cubicBezTo>
                      <a:cubicBezTo>
                        <a:pt x="15089" y="1016"/>
                        <a:pt x="15098" y="1019"/>
                        <a:pt x="15108" y="1022"/>
                      </a:cubicBezTo>
                      <a:cubicBezTo>
                        <a:pt x="15127" y="1029"/>
                        <a:pt x="15150" y="1035"/>
                        <a:pt x="15172" y="1029"/>
                      </a:cubicBezTo>
                      <a:cubicBezTo>
                        <a:pt x="15221" y="1019"/>
                        <a:pt x="15234" y="970"/>
                        <a:pt x="15227" y="926"/>
                      </a:cubicBezTo>
                      <a:moveTo>
                        <a:pt x="15066" y="1305"/>
                      </a:moveTo>
                      <a:lnTo>
                        <a:pt x="15066" y="1305"/>
                      </a:lnTo>
                      <a:cubicBezTo>
                        <a:pt x="15053" y="1299"/>
                        <a:pt x="15037" y="1296"/>
                        <a:pt x="15024" y="1292"/>
                      </a:cubicBezTo>
                      <a:cubicBezTo>
                        <a:pt x="14985" y="1202"/>
                        <a:pt x="14882" y="1138"/>
                        <a:pt x="14796" y="1106"/>
                      </a:cubicBezTo>
                      <a:cubicBezTo>
                        <a:pt x="14705" y="1077"/>
                        <a:pt x="14609" y="1067"/>
                        <a:pt x="14519" y="1090"/>
                      </a:cubicBezTo>
                      <a:cubicBezTo>
                        <a:pt x="14444" y="1106"/>
                        <a:pt x="14377" y="1138"/>
                        <a:pt x="14309" y="1167"/>
                      </a:cubicBezTo>
                      <a:cubicBezTo>
                        <a:pt x="14229" y="1196"/>
                        <a:pt x="14148" y="1225"/>
                        <a:pt x="14061" y="1234"/>
                      </a:cubicBezTo>
                      <a:cubicBezTo>
                        <a:pt x="13995" y="1247"/>
                        <a:pt x="13924" y="1257"/>
                        <a:pt x="13856" y="1260"/>
                      </a:cubicBezTo>
                      <a:cubicBezTo>
                        <a:pt x="13876" y="1244"/>
                        <a:pt x="13888" y="1222"/>
                        <a:pt x="13895" y="1196"/>
                      </a:cubicBezTo>
                      <a:cubicBezTo>
                        <a:pt x="13904" y="1196"/>
                        <a:pt x="13917" y="1196"/>
                        <a:pt x="13921" y="1196"/>
                      </a:cubicBezTo>
                      <a:cubicBezTo>
                        <a:pt x="13933" y="1193"/>
                        <a:pt x="13949" y="1193"/>
                        <a:pt x="13966" y="1190"/>
                      </a:cubicBezTo>
                      <a:cubicBezTo>
                        <a:pt x="13995" y="1183"/>
                        <a:pt x="14023" y="1177"/>
                        <a:pt x="14052" y="1170"/>
                      </a:cubicBezTo>
                      <a:cubicBezTo>
                        <a:pt x="14219" y="1125"/>
                        <a:pt x="14380" y="1058"/>
                        <a:pt x="14551" y="1032"/>
                      </a:cubicBezTo>
                      <a:cubicBezTo>
                        <a:pt x="14667" y="1016"/>
                        <a:pt x="14773" y="1038"/>
                        <a:pt x="14869" y="1099"/>
                      </a:cubicBezTo>
                      <a:cubicBezTo>
                        <a:pt x="14950" y="1151"/>
                        <a:pt x="15021" y="1222"/>
                        <a:pt x="15066" y="1305"/>
                      </a:cubicBezTo>
                      <a:moveTo>
                        <a:pt x="13892" y="1441"/>
                      </a:moveTo>
                      <a:lnTo>
                        <a:pt x="13892" y="1441"/>
                      </a:lnTo>
                      <a:cubicBezTo>
                        <a:pt x="13863" y="1431"/>
                        <a:pt x="13834" y="1424"/>
                        <a:pt x="13805" y="1428"/>
                      </a:cubicBezTo>
                      <a:cubicBezTo>
                        <a:pt x="13740" y="1434"/>
                        <a:pt x="13689" y="1476"/>
                        <a:pt x="13624" y="1479"/>
                      </a:cubicBezTo>
                      <a:cubicBezTo>
                        <a:pt x="13599" y="1483"/>
                        <a:pt x="13573" y="1483"/>
                        <a:pt x="13550" y="1473"/>
                      </a:cubicBezTo>
                      <a:cubicBezTo>
                        <a:pt x="13521" y="1460"/>
                        <a:pt x="13515" y="1424"/>
                        <a:pt x="13531" y="1399"/>
                      </a:cubicBezTo>
                      <a:cubicBezTo>
                        <a:pt x="13540" y="1379"/>
                        <a:pt x="13557" y="1376"/>
                        <a:pt x="13573" y="1379"/>
                      </a:cubicBezTo>
                      <a:cubicBezTo>
                        <a:pt x="13582" y="1383"/>
                        <a:pt x="13589" y="1389"/>
                        <a:pt x="13592" y="1399"/>
                      </a:cubicBezTo>
                      <a:cubicBezTo>
                        <a:pt x="13602" y="1418"/>
                        <a:pt x="13612" y="1431"/>
                        <a:pt x="13628" y="1434"/>
                      </a:cubicBezTo>
                      <a:cubicBezTo>
                        <a:pt x="13634" y="1437"/>
                        <a:pt x="13640" y="1441"/>
                        <a:pt x="13650" y="1441"/>
                      </a:cubicBezTo>
                      <a:cubicBezTo>
                        <a:pt x="13685" y="1444"/>
                        <a:pt x="13714" y="1418"/>
                        <a:pt x="13721" y="1386"/>
                      </a:cubicBezTo>
                      <a:cubicBezTo>
                        <a:pt x="13859" y="1411"/>
                        <a:pt x="14000" y="1383"/>
                        <a:pt x="14135" y="1341"/>
                      </a:cubicBezTo>
                      <a:cubicBezTo>
                        <a:pt x="14152" y="1338"/>
                        <a:pt x="14164" y="1331"/>
                        <a:pt x="14180" y="1328"/>
                      </a:cubicBezTo>
                      <a:cubicBezTo>
                        <a:pt x="14184" y="1328"/>
                        <a:pt x="14184" y="1328"/>
                        <a:pt x="14187" y="1325"/>
                      </a:cubicBezTo>
                      <a:cubicBezTo>
                        <a:pt x="14268" y="1299"/>
                        <a:pt x="14348" y="1273"/>
                        <a:pt x="14435" y="1254"/>
                      </a:cubicBezTo>
                      <a:cubicBezTo>
                        <a:pt x="14519" y="1238"/>
                        <a:pt x="14609" y="1228"/>
                        <a:pt x="14696" y="1231"/>
                      </a:cubicBezTo>
                      <a:cubicBezTo>
                        <a:pt x="14747" y="1231"/>
                        <a:pt x="14834" y="1231"/>
                        <a:pt x="14873" y="1276"/>
                      </a:cubicBezTo>
                      <a:cubicBezTo>
                        <a:pt x="14866" y="1276"/>
                        <a:pt x="14860" y="1276"/>
                        <a:pt x="14853" y="1276"/>
                      </a:cubicBezTo>
                      <a:cubicBezTo>
                        <a:pt x="14728" y="1273"/>
                        <a:pt x="14602" y="1283"/>
                        <a:pt x="14483" y="1331"/>
                      </a:cubicBezTo>
                      <a:cubicBezTo>
                        <a:pt x="14477" y="1334"/>
                        <a:pt x="14470" y="1338"/>
                        <a:pt x="14461" y="1341"/>
                      </a:cubicBezTo>
                      <a:cubicBezTo>
                        <a:pt x="14380" y="1376"/>
                        <a:pt x="14303" y="1411"/>
                        <a:pt x="14219" y="1441"/>
                      </a:cubicBezTo>
                      <a:cubicBezTo>
                        <a:pt x="14180" y="1454"/>
                        <a:pt x="14139" y="1466"/>
                        <a:pt x="14097" y="1476"/>
                      </a:cubicBezTo>
                      <a:cubicBezTo>
                        <a:pt x="14074" y="1483"/>
                        <a:pt x="14052" y="1486"/>
                        <a:pt x="14032" y="1492"/>
                      </a:cubicBezTo>
                      <a:cubicBezTo>
                        <a:pt x="14026" y="1492"/>
                        <a:pt x="13992" y="1502"/>
                        <a:pt x="13979" y="1505"/>
                      </a:cubicBezTo>
                      <a:cubicBezTo>
                        <a:pt x="13956" y="1476"/>
                        <a:pt x="13924" y="1454"/>
                        <a:pt x="13892" y="1441"/>
                      </a:cubicBezTo>
                      <a:moveTo>
                        <a:pt x="14757" y="1209"/>
                      </a:moveTo>
                      <a:lnTo>
                        <a:pt x="14757" y="1209"/>
                      </a:lnTo>
                      <a:cubicBezTo>
                        <a:pt x="14667" y="1196"/>
                        <a:pt x="14577" y="1196"/>
                        <a:pt x="14486" y="1209"/>
                      </a:cubicBezTo>
                      <a:cubicBezTo>
                        <a:pt x="14387" y="1225"/>
                        <a:pt x="14290" y="1257"/>
                        <a:pt x="14190" y="1286"/>
                      </a:cubicBezTo>
                      <a:cubicBezTo>
                        <a:pt x="14161" y="1296"/>
                        <a:pt x="14132" y="1305"/>
                        <a:pt x="14106" y="1312"/>
                      </a:cubicBezTo>
                      <a:cubicBezTo>
                        <a:pt x="13982" y="1347"/>
                        <a:pt x="13850" y="1373"/>
                        <a:pt x="13721" y="1347"/>
                      </a:cubicBezTo>
                      <a:cubicBezTo>
                        <a:pt x="13721" y="1344"/>
                        <a:pt x="13721" y="1341"/>
                        <a:pt x="13721" y="1341"/>
                      </a:cubicBezTo>
                      <a:cubicBezTo>
                        <a:pt x="13708" y="1309"/>
                        <a:pt x="13679" y="1273"/>
                        <a:pt x="13647" y="1260"/>
                      </a:cubicBezTo>
                      <a:cubicBezTo>
                        <a:pt x="13631" y="1254"/>
                        <a:pt x="13615" y="1251"/>
                        <a:pt x="13599" y="1254"/>
                      </a:cubicBezTo>
                      <a:cubicBezTo>
                        <a:pt x="13579" y="1257"/>
                        <a:pt x="13557" y="1276"/>
                        <a:pt x="13534" y="1276"/>
                      </a:cubicBezTo>
                      <a:cubicBezTo>
                        <a:pt x="13531" y="1276"/>
                        <a:pt x="13531" y="1276"/>
                        <a:pt x="13528" y="1276"/>
                      </a:cubicBezTo>
                      <a:cubicBezTo>
                        <a:pt x="13508" y="1267"/>
                        <a:pt x="13496" y="1234"/>
                        <a:pt x="13492" y="1215"/>
                      </a:cubicBezTo>
                      <a:cubicBezTo>
                        <a:pt x="13486" y="1164"/>
                        <a:pt x="13524" y="1112"/>
                        <a:pt x="13569" y="1083"/>
                      </a:cubicBezTo>
                      <a:cubicBezTo>
                        <a:pt x="13589" y="1070"/>
                        <a:pt x="13615" y="1061"/>
                        <a:pt x="13640" y="1061"/>
                      </a:cubicBezTo>
                      <a:cubicBezTo>
                        <a:pt x="13653" y="1061"/>
                        <a:pt x="13666" y="1064"/>
                        <a:pt x="13682" y="1067"/>
                      </a:cubicBezTo>
                      <a:cubicBezTo>
                        <a:pt x="13695" y="1074"/>
                        <a:pt x="13708" y="1083"/>
                        <a:pt x="13714" y="1099"/>
                      </a:cubicBezTo>
                      <a:cubicBezTo>
                        <a:pt x="13727" y="1131"/>
                        <a:pt x="13695" y="1148"/>
                        <a:pt x="13676" y="1167"/>
                      </a:cubicBezTo>
                      <a:cubicBezTo>
                        <a:pt x="13660" y="1180"/>
                        <a:pt x="13663" y="1202"/>
                        <a:pt x="13672" y="1222"/>
                      </a:cubicBezTo>
                      <a:cubicBezTo>
                        <a:pt x="13685" y="1241"/>
                        <a:pt x="13702" y="1257"/>
                        <a:pt x="13724" y="1267"/>
                      </a:cubicBezTo>
                      <a:cubicBezTo>
                        <a:pt x="13734" y="1279"/>
                        <a:pt x="13753" y="1299"/>
                        <a:pt x="13792" y="1299"/>
                      </a:cubicBezTo>
                      <a:cubicBezTo>
                        <a:pt x="13879" y="1302"/>
                        <a:pt x="13966" y="1292"/>
                        <a:pt x="14052" y="1276"/>
                      </a:cubicBezTo>
                      <a:cubicBezTo>
                        <a:pt x="14132" y="1263"/>
                        <a:pt x="14216" y="1244"/>
                        <a:pt x="14293" y="1215"/>
                      </a:cubicBezTo>
                      <a:cubicBezTo>
                        <a:pt x="14364" y="1186"/>
                        <a:pt x="14432" y="1154"/>
                        <a:pt x="14502" y="1135"/>
                      </a:cubicBezTo>
                      <a:cubicBezTo>
                        <a:pt x="14599" y="1109"/>
                        <a:pt x="14699" y="1112"/>
                        <a:pt x="14792" y="1144"/>
                      </a:cubicBezTo>
                      <a:cubicBezTo>
                        <a:pt x="14834" y="1157"/>
                        <a:pt x="14876" y="1177"/>
                        <a:pt x="14915" y="1206"/>
                      </a:cubicBezTo>
                      <a:cubicBezTo>
                        <a:pt x="14947" y="1228"/>
                        <a:pt x="14973" y="1257"/>
                        <a:pt x="14998" y="1289"/>
                      </a:cubicBezTo>
                      <a:cubicBezTo>
                        <a:pt x="14966" y="1286"/>
                        <a:pt x="14937" y="1283"/>
                        <a:pt x="14905" y="1279"/>
                      </a:cubicBezTo>
                      <a:cubicBezTo>
                        <a:pt x="14902" y="1276"/>
                        <a:pt x="14899" y="1276"/>
                        <a:pt x="14895" y="1276"/>
                      </a:cubicBezTo>
                      <a:cubicBezTo>
                        <a:pt x="14892" y="1273"/>
                        <a:pt x="14892" y="1270"/>
                        <a:pt x="14889" y="1267"/>
                      </a:cubicBezTo>
                      <a:cubicBezTo>
                        <a:pt x="14860" y="1225"/>
                        <a:pt x="14805" y="1215"/>
                        <a:pt x="14757" y="1209"/>
                      </a:cubicBezTo>
                      <a:moveTo>
                        <a:pt x="13421" y="820"/>
                      </a:moveTo>
                      <a:lnTo>
                        <a:pt x="13421" y="820"/>
                      </a:lnTo>
                      <a:cubicBezTo>
                        <a:pt x="13383" y="820"/>
                        <a:pt x="13341" y="820"/>
                        <a:pt x="13305" y="823"/>
                      </a:cubicBezTo>
                      <a:cubicBezTo>
                        <a:pt x="13235" y="830"/>
                        <a:pt x="13164" y="846"/>
                        <a:pt x="13106" y="888"/>
                      </a:cubicBezTo>
                      <a:cubicBezTo>
                        <a:pt x="13074" y="872"/>
                        <a:pt x="13041" y="859"/>
                        <a:pt x="13006" y="849"/>
                      </a:cubicBezTo>
                      <a:cubicBezTo>
                        <a:pt x="13012" y="852"/>
                        <a:pt x="13048" y="823"/>
                        <a:pt x="13057" y="817"/>
                      </a:cubicBezTo>
                      <a:cubicBezTo>
                        <a:pt x="13074" y="807"/>
                        <a:pt x="13093" y="798"/>
                        <a:pt x="13109" y="788"/>
                      </a:cubicBezTo>
                      <a:cubicBezTo>
                        <a:pt x="13148" y="766"/>
                        <a:pt x="13183" y="756"/>
                        <a:pt x="13222" y="746"/>
                      </a:cubicBezTo>
                      <a:cubicBezTo>
                        <a:pt x="13389" y="711"/>
                        <a:pt x="13560" y="743"/>
                        <a:pt x="13711" y="814"/>
                      </a:cubicBezTo>
                      <a:cubicBezTo>
                        <a:pt x="13714" y="814"/>
                        <a:pt x="13714" y="814"/>
                        <a:pt x="13718" y="817"/>
                      </a:cubicBezTo>
                      <a:cubicBezTo>
                        <a:pt x="13734" y="823"/>
                        <a:pt x="13747" y="830"/>
                        <a:pt x="13760" y="836"/>
                      </a:cubicBezTo>
                      <a:cubicBezTo>
                        <a:pt x="13888" y="901"/>
                        <a:pt x="14010" y="980"/>
                        <a:pt x="14142" y="1038"/>
                      </a:cubicBezTo>
                      <a:cubicBezTo>
                        <a:pt x="14103" y="1070"/>
                        <a:pt x="14058" y="1109"/>
                        <a:pt x="14036" y="1135"/>
                      </a:cubicBezTo>
                      <a:cubicBezTo>
                        <a:pt x="13988" y="1144"/>
                        <a:pt x="13940" y="1154"/>
                        <a:pt x="13892" y="1161"/>
                      </a:cubicBezTo>
                      <a:cubicBezTo>
                        <a:pt x="13888" y="1122"/>
                        <a:pt x="13872" y="1083"/>
                        <a:pt x="13843" y="1061"/>
                      </a:cubicBezTo>
                      <a:cubicBezTo>
                        <a:pt x="13830" y="1054"/>
                        <a:pt x="13817" y="1045"/>
                        <a:pt x="13805" y="1038"/>
                      </a:cubicBezTo>
                      <a:cubicBezTo>
                        <a:pt x="13792" y="1029"/>
                        <a:pt x="13785" y="1019"/>
                        <a:pt x="13782" y="999"/>
                      </a:cubicBezTo>
                      <a:cubicBezTo>
                        <a:pt x="13779" y="967"/>
                        <a:pt x="13776" y="943"/>
                        <a:pt x="13753" y="917"/>
                      </a:cubicBezTo>
                      <a:cubicBezTo>
                        <a:pt x="13718" y="878"/>
                        <a:pt x="13669" y="872"/>
                        <a:pt x="13618" y="881"/>
                      </a:cubicBezTo>
                      <a:cubicBezTo>
                        <a:pt x="13615" y="865"/>
                        <a:pt x="13615" y="849"/>
                        <a:pt x="13608" y="836"/>
                      </a:cubicBezTo>
                      <a:cubicBezTo>
                        <a:pt x="13602" y="820"/>
                        <a:pt x="13592" y="807"/>
                        <a:pt x="13579" y="798"/>
                      </a:cubicBezTo>
                      <a:cubicBezTo>
                        <a:pt x="13557" y="782"/>
                        <a:pt x="13524" y="775"/>
                        <a:pt x="13499" y="782"/>
                      </a:cubicBezTo>
                      <a:cubicBezTo>
                        <a:pt x="13470" y="785"/>
                        <a:pt x="13444" y="801"/>
                        <a:pt x="13421" y="820"/>
                      </a:cubicBezTo>
                      <a:moveTo>
                        <a:pt x="13296" y="923"/>
                      </a:moveTo>
                      <a:lnTo>
                        <a:pt x="13296" y="923"/>
                      </a:lnTo>
                      <a:cubicBezTo>
                        <a:pt x="13292" y="888"/>
                        <a:pt x="13270" y="869"/>
                        <a:pt x="13247" y="862"/>
                      </a:cubicBezTo>
                      <a:cubicBezTo>
                        <a:pt x="13276" y="856"/>
                        <a:pt x="13309" y="852"/>
                        <a:pt x="13344" y="852"/>
                      </a:cubicBezTo>
                      <a:cubicBezTo>
                        <a:pt x="13357" y="852"/>
                        <a:pt x="13373" y="852"/>
                        <a:pt x="13389" y="852"/>
                      </a:cubicBezTo>
                      <a:cubicBezTo>
                        <a:pt x="13376" y="869"/>
                        <a:pt x="13363" y="885"/>
                        <a:pt x="13354" y="901"/>
                      </a:cubicBezTo>
                      <a:cubicBezTo>
                        <a:pt x="13325" y="955"/>
                        <a:pt x="13312" y="1019"/>
                        <a:pt x="13254" y="1058"/>
                      </a:cubicBezTo>
                      <a:cubicBezTo>
                        <a:pt x="13235" y="1074"/>
                        <a:pt x="13206" y="1086"/>
                        <a:pt x="13177" y="1083"/>
                      </a:cubicBezTo>
                      <a:cubicBezTo>
                        <a:pt x="13144" y="1083"/>
                        <a:pt x="13128" y="1051"/>
                        <a:pt x="13138" y="1022"/>
                      </a:cubicBezTo>
                      <a:cubicBezTo>
                        <a:pt x="13138" y="1016"/>
                        <a:pt x="13141" y="1012"/>
                        <a:pt x="13141" y="1009"/>
                      </a:cubicBezTo>
                      <a:cubicBezTo>
                        <a:pt x="13141" y="1006"/>
                        <a:pt x="13144" y="1003"/>
                        <a:pt x="13148" y="1003"/>
                      </a:cubicBezTo>
                      <a:cubicBezTo>
                        <a:pt x="13148" y="1003"/>
                        <a:pt x="13151" y="1003"/>
                        <a:pt x="13151" y="1006"/>
                      </a:cubicBezTo>
                      <a:cubicBezTo>
                        <a:pt x="13157" y="1012"/>
                        <a:pt x="13167" y="1016"/>
                        <a:pt x="13177" y="1019"/>
                      </a:cubicBezTo>
                      <a:cubicBezTo>
                        <a:pt x="13196" y="1029"/>
                        <a:pt x="13219" y="1032"/>
                        <a:pt x="13241" y="1025"/>
                      </a:cubicBezTo>
                      <a:cubicBezTo>
                        <a:pt x="13289" y="1016"/>
                        <a:pt x="13302" y="967"/>
                        <a:pt x="13296" y="923"/>
                      </a:cubicBezTo>
                      <a:moveTo>
                        <a:pt x="13135" y="1302"/>
                      </a:moveTo>
                      <a:lnTo>
                        <a:pt x="13135" y="1302"/>
                      </a:lnTo>
                      <a:cubicBezTo>
                        <a:pt x="13122" y="1296"/>
                        <a:pt x="13106" y="1292"/>
                        <a:pt x="13093" y="1289"/>
                      </a:cubicBezTo>
                      <a:cubicBezTo>
                        <a:pt x="13054" y="1199"/>
                        <a:pt x="12951" y="1135"/>
                        <a:pt x="12864" y="1102"/>
                      </a:cubicBezTo>
                      <a:cubicBezTo>
                        <a:pt x="12777" y="1074"/>
                        <a:pt x="12678" y="1067"/>
                        <a:pt x="12587" y="1086"/>
                      </a:cubicBezTo>
                      <a:cubicBezTo>
                        <a:pt x="12513" y="1106"/>
                        <a:pt x="12446" y="1138"/>
                        <a:pt x="12378" y="1164"/>
                      </a:cubicBezTo>
                      <a:cubicBezTo>
                        <a:pt x="12298" y="1193"/>
                        <a:pt x="12217" y="1222"/>
                        <a:pt x="12133" y="1234"/>
                      </a:cubicBezTo>
                      <a:cubicBezTo>
                        <a:pt x="12062" y="1244"/>
                        <a:pt x="11995" y="1254"/>
                        <a:pt x="11924" y="1257"/>
                      </a:cubicBezTo>
                      <a:cubicBezTo>
                        <a:pt x="11946" y="1241"/>
                        <a:pt x="11959" y="1218"/>
                        <a:pt x="11962" y="1196"/>
                      </a:cubicBezTo>
                      <a:cubicBezTo>
                        <a:pt x="11975" y="1193"/>
                        <a:pt x="11985" y="1193"/>
                        <a:pt x="11988" y="1193"/>
                      </a:cubicBezTo>
                      <a:cubicBezTo>
                        <a:pt x="12004" y="1190"/>
                        <a:pt x="12021" y="1190"/>
                        <a:pt x="12033" y="1186"/>
                      </a:cubicBezTo>
                      <a:cubicBezTo>
                        <a:pt x="12062" y="1180"/>
                        <a:pt x="12094" y="1173"/>
                        <a:pt x="12123" y="1167"/>
                      </a:cubicBezTo>
                      <a:cubicBezTo>
                        <a:pt x="12288" y="1125"/>
                        <a:pt x="12449" y="1054"/>
                        <a:pt x="12619" y="1029"/>
                      </a:cubicBezTo>
                      <a:cubicBezTo>
                        <a:pt x="12735" y="1012"/>
                        <a:pt x="12842" y="1035"/>
                        <a:pt x="12942" y="1096"/>
                      </a:cubicBezTo>
                      <a:cubicBezTo>
                        <a:pt x="13019" y="1148"/>
                        <a:pt x="13093" y="1218"/>
                        <a:pt x="13135" y="1302"/>
                      </a:cubicBezTo>
                      <a:moveTo>
                        <a:pt x="11499" y="820"/>
                      </a:moveTo>
                      <a:lnTo>
                        <a:pt x="11499" y="820"/>
                      </a:lnTo>
                      <a:cubicBezTo>
                        <a:pt x="11460" y="820"/>
                        <a:pt x="11418" y="820"/>
                        <a:pt x="11383" y="823"/>
                      </a:cubicBezTo>
                      <a:cubicBezTo>
                        <a:pt x="11312" y="830"/>
                        <a:pt x="11241" y="846"/>
                        <a:pt x="11183" y="888"/>
                      </a:cubicBezTo>
                      <a:cubicBezTo>
                        <a:pt x="11151" y="872"/>
                        <a:pt x="11119" y="859"/>
                        <a:pt x="11083" y="849"/>
                      </a:cubicBezTo>
                      <a:cubicBezTo>
                        <a:pt x="11090" y="852"/>
                        <a:pt x="11125" y="823"/>
                        <a:pt x="11135" y="817"/>
                      </a:cubicBezTo>
                      <a:cubicBezTo>
                        <a:pt x="11151" y="807"/>
                        <a:pt x="11170" y="798"/>
                        <a:pt x="11186" y="788"/>
                      </a:cubicBezTo>
                      <a:cubicBezTo>
                        <a:pt x="11222" y="766"/>
                        <a:pt x="11260" y="756"/>
                        <a:pt x="11299" y="746"/>
                      </a:cubicBezTo>
                      <a:cubicBezTo>
                        <a:pt x="11466" y="711"/>
                        <a:pt x="11637" y="743"/>
                        <a:pt x="11789" y="814"/>
                      </a:cubicBezTo>
                      <a:cubicBezTo>
                        <a:pt x="11792" y="814"/>
                        <a:pt x="11792" y="814"/>
                        <a:pt x="11795" y="817"/>
                      </a:cubicBezTo>
                      <a:cubicBezTo>
                        <a:pt x="11811" y="823"/>
                        <a:pt x="11824" y="830"/>
                        <a:pt x="11837" y="836"/>
                      </a:cubicBezTo>
                      <a:cubicBezTo>
                        <a:pt x="11966" y="901"/>
                        <a:pt x="12085" y="977"/>
                        <a:pt x="12214" y="1035"/>
                      </a:cubicBezTo>
                      <a:cubicBezTo>
                        <a:pt x="12172" y="1067"/>
                        <a:pt x="12130" y="1106"/>
                        <a:pt x="12107" y="1131"/>
                      </a:cubicBezTo>
                      <a:cubicBezTo>
                        <a:pt x="12062" y="1141"/>
                        <a:pt x="12014" y="1151"/>
                        <a:pt x="11966" y="1157"/>
                      </a:cubicBezTo>
                      <a:cubicBezTo>
                        <a:pt x="11966" y="1118"/>
                        <a:pt x="11950" y="1083"/>
                        <a:pt x="11921" y="1061"/>
                      </a:cubicBezTo>
                      <a:cubicBezTo>
                        <a:pt x="11908" y="1054"/>
                        <a:pt x="11895" y="1045"/>
                        <a:pt x="11882" y="1038"/>
                      </a:cubicBezTo>
                      <a:cubicBezTo>
                        <a:pt x="11869" y="1029"/>
                        <a:pt x="11863" y="1019"/>
                        <a:pt x="11859" y="999"/>
                      </a:cubicBezTo>
                      <a:cubicBezTo>
                        <a:pt x="11856" y="967"/>
                        <a:pt x="11853" y="943"/>
                        <a:pt x="11830" y="917"/>
                      </a:cubicBezTo>
                      <a:cubicBezTo>
                        <a:pt x="11795" y="878"/>
                        <a:pt x="11747" y="872"/>
                        <a:pt x="11695" y="881"/>
                      </a:cubicBezTo>
                      <a:cubicBezTo>
                        <a:pt x="11692" y="865"/>
                        <a:pt x="11692" y="849"/>
                        <a:pt x="11685" y="836"/>
                      </a:cubicBezTo>
                      <a:cubicBezTo>
                        <a:pt x="11679" y="820"/>
                        <a:pt x="11669" y="807"/>
                        <a:pt x="11657" y="798"/>
                      </a:cubicBezTo>
                      <a:cubicBezTo>
                        <a:pt x="11634" y="782"/>
                        <a:pt x="11602" y="775"/>
                        <a:pt x="11576" y="782"/>
                      </a:cubicBezTo>
                      <a:cubicBezTo>
                        <a:pt x="11547" y="785"/>
                        <a:pt x="11521" y="801"/>
                        <a:pt x="11499" y="820"/>
                      </a:cubicBezTo>
                      <a:moveTo>
                        <a:pt x="11373" y="923"/>
                      </a:moveTo>
                      <a:lnTo>
                        <a:pt x="11373" y="923"/>
                      </a:lnTo>
                      <a:cubicBezTo>
                        <a:pt x="11370" y="888"/>
                        <a:pt x="11347" y="869"/>
                        <a:pt x="11325" y="862"/>
                      </a:cubicBezTo>
                      <a:cubicBezTo>
                        <a:pt x="11354" y="856"/>
                        <a:pt x="11386" y="852"/>
                        <a:pt x="11421" y="852"/>
                      </a:cubicBezTo>
                      <a:cubicBezTo>
                        <a:pt x="11434" y="852"/>
                        <a:pt x="11450" y="852"/>
                        <a:pt x="11466" y="852"/>
                      </a:cubicBezTo>
                      <a:cubicBezTo>
                        <a:pt x="11454" y="869"/>
                        <a:pt x="11441" y="885"/>
                        <a:pt x="11431" y="901"/>
                      </a:cubicBezTo>
                      <a:cubicBezTo>
                        <a:pt x="11402" y="955"/>
                        <a:pt x="11389" y="1019"/>
                        <a:pt x="11331" y="1058"/>
                      </a:cubicBezTo>
                      <a:cubicBezTo>
                        <a:pt x="11312" y="1074"/>
                        <a:pt x="11283" y="1086"/>
                        <a:pt x="11254" y="1083"/>
                      </a:cubicBezTo>
                      <a:cubicBezTo>
                        <a:pt x="11222" y="1083"/>
                        <a:pt x="11206" y="1051"/>
                        <a:pt x="11215" y="1022"/>
                      </a:cubicBezTo>
                      <a:cubicBezTo>
                        <a:pt x="11215" y="1016"/>
                        <a:pt x="11215" y="1012"/>
                        <a:pt x="11219" y="1009"/>
                      </a:cubicBezTo>
                      <a:cubicBezTo>
                        <a:pt x="11219" y="1006"/>
                        <a:pt x="11222" y="1003"/>
                        <a:pt x="11225" y="1003"/>
                      </a:cubicBezTo>
                      <a:lnTo>
                        <a:pt x="11228" y="1006"/>
                      </a:lnTo>
                      <a:cubicBezTo>
                        <a:pt x="11235" y="1012"/>
                        <a:pt x="11244" y="1016"/>
                        <a:pt x="11254" y="1019"/>
                      </a:cubicBezTo>
                      <a:cubicBezTo>
                        <a:pt x="11273" y="1029"/>
                        <a:pt x="11296" y="1032"/>
                        <a:pt x="11318" y="1025"/>
                      </a:cubicBezTo>
                      <a:cubicBezTo>
                        <a:pt x="11367" y="1016"/>
                        <a:pt x="11380" y="967"/>
                        <a:pt x="11373" y="923"/>
                      </a:cubicBezTo>
                      <a:moveTo>
                        <a:pt x="11212" y="1302"/>
                      </a:moveTo>
                      <a:lnTo>
                        <a:pt x="11212" y="1302"/>
                      </a:lnTo>
                      <a:cubicBezTo>
                        <a:pt x="11199" y="1296"/>
                        <a:pt x="11183" y="1292"/>
                        <a:pt x="11170" y="1289"/>
                      </a:cubicBezTo>
                      <a:cubicBezTo>
                        <a:pt x="11132" y="1199"/>
                        <a:pt x="11028" y="1135"/>
                        <a:pt x="10942" y="1102"/>
                      </a:cubicBezTo>
                      <a:cubicBezTo>
                        <a:pt x="10855" y="1074"/>
                        <a:pt x="10755" y="1067"/>
                        <a:pt x="10664" y="1086"/>
                      </a:cubicBezTo>
                      <a:cubicBezTo>
                        <a:pt x="10591" y="1106"/>
                        <a:pt x="10523" y="1138"/>
                        <a:pt x="10455" y="1164"/>
                      </a:cubicBezTo>
                      <a:cubicBezTo>
                        <a:pt x="10375" y="1193"/>
                        <a:pt x="10294" y="1222"/>
                        <a:pt x="10211" y="1234"/>
                      </a:cubicBezTo>
                      <a:cubicBezTo>
                        <a:pt x="10140" y="1244"/>
                        <a:pt x="10072" y="1254"/>
                        <a:pt x="10001" y="1257"/>
                      </a:cubicBezTo>
                      <a:cubicBezTo>
                        <a:pt x="10024" y="1241"/>
                        <a:pt x="10037" y="1218"/>
                        <a:pt x="10040" y="1196"/>
                      </a:cubicBezTo>
                      <a:cubicBezTo>
                        <a:pt x="10053" y="1193"/>
                        <a:pt x="10062" y="1193"/>
                        <a:pt x="10066" y="1193"/>
                      </a:cubicBezTo>
                      <a:cubicBezTo>
                        <a:pt x="10082" y="1190"/>
                        <a:pt x="10098" y="1190"/>
                        <a:pt x="10111" y="1186"/>
                      </a:cubicBezTo>
                      <a:cubicBezTo>
                        <a:pt x="10140" y="1180"/>
                        <a:pt x="10172" y="1173"/>
                        <a:pt x="10201" y="1167"/>
                      </a:cubicBezTo>
                      <a:cubicBezTo>
                        <a:pt x="10365" y="1125"/>
                        <a:pt x="10526" y="1054"/>
                        <a:pt x="10697" y="1029"/>
                      </a:cubicBezTo>
                      <a:cubicBezTo>
                        <a:pt x="10813" y="1012"/>
                        <a:pt x="10919" y="1035"/>
                        <a:pt x="11019" y="1096"/>
                      </a:cubicBezTo>
                      <a:cubicBezTo>
                        <a:pt x="11096" y="1148"/>
                        <a:pt x="11170" y="1218"/>
                        <a:pt x="11212" y="1302"/>
                      </a:cubicBezTo>
                      <a:moveTo>
                        <a:pt x="9576" y="820"/>
                      </a:moveTo>
                      <a:lnTo>
                        <a:pt x="9576" y="820"/>
                      </a:lnTo>
                      <a:cubicBezTo>
                        <a:pt x="9537" y="820"/>
                        <a:pt x="9496" y="820"/>
                        <a:pt x="9460" y="823"/>
                      </a:cubicBezTo>
                      <a:cubicBezTo>
                        <a:pt x="9389" y="830"/>
                        <a:pt x="9318" y="846"/>
                        <a:pt x="9261" y="888"/>
                      </a:cubicBezTo>
                      <a:cubicBezTo>
                        <a:pt x="9228" y="872"/>
                        <a:pt x="9196" y="859"/>
                        <a:pt x="9161" y="849"/>
                      </a:cubicBezTo>
                      <a:cubicBezTo>
                        <a:pt x="9167" y="852"/>
                        <a:pt x="9202" y="823"/>
                        <a:pt x="9212" y="817"/>
                      </a:cubicBezTo>
                      <a:cubicBezTo>
                        <a:pt x="9228" y="807"/>
                        <a:pt x="9248" y="798"/>
                        <a:pt x="9264" y="788"/>
                      </a:cubicBezTo>
                      <a:cubicBezTo>
                        <a:pt x="9299" y="766"/>
                        <a:pt x="9338" y="756"/>
                        <a:pt x="9376" y="746"/>
                      </a:cubicBezTo>
                      <a:cubicBezTo>
                        <a:pt x="9544" y="711"/>
                        <a:pt x="9714" y="743"/>
                        <a:pt x="9866" y="814"/>
                      </a:cubicBezTo>
                      <a:cubicBezTo>
                        <a:pt x="9869" y="814"/>
                        <a:pt x="9869" y="814"/>
                        <a:pt x="9872" y="817"/>
                      </a:cubicBezTo>
                      <a:cubicBezTo>
                        <a:pt x="9885" y="823"/>
                        <a:pt x="9901" y="830"/>
                        <a:pt x="9914" y="836"/>
                      </a:cubicBezTo>
                      <a:cubicBezTo>
                        <a:pt x="10043" y="901"/>
                        <a:pt x="10159" y="977"/>
                        <a:pt x="10291" y="1035"/>
                      </a:cubicBezTo>
                      <a:cubicBezTo>
                        <a:pt x="10249" y="1067"/>
                        <a:pt x="10207" y="1106"/>
                        <a:pt x="10185" y="1131"/>
                      </a:cubicBezTo>
                      <a:cubicBezTo>
                        <a:pt x="10140" y="1141"/>
                        <a:pt x="10091" y="1151"/>
                        <a:pt x="10043" y="1157"/>
                      </a:cubicBezTo>
                      <a:cubicBezTo>
                        <a:pt x="10043" y="1118"/>
                        <a:pt x="10027" y="1083"/>
                        <a:pt x="9998" y="1061"/>
                      </a:cubicBezTo>
                      <a:cubicBezTo>
                        <a:pt x="9985" y="1054"/>
                        <a:pt x="9972" y="1045"/>
                        <a:pt x="9959" y="1038"/>
                      </a:cubicBezTo>
                      <a:cubicBezTo>
                        <a:pt x="9946" y="1029"/>
                        <a:pt x="9940" y="1019"/>
                        <a:pt x="9937" y="999"/>
                      </a:cubicBezTo>
                      <a:cubicBezTo>
                        <a:pt x="9934" y="967"/>
                        <a:pt x="9930" y="943"/>
                        <a:pt x="9908" y="917"/>
                      </a:cubicBezTo>
                      <a:cubicBezTo>
                        <a:pt x="9872" y="878"/>
                        <a:pt x="9824" y="872"/>
                        <a:pt x="9773" y="881"/>
                      </a:cubicBezTo>
                      <a:cubicBezTo>
                        <a:pt x="9769" y="865"/>
                        <a:pt x="9769" y="849"/>
                        <a:pt x="9763" y="836"/>
                      </a:cubicBezTo>
                      <a:cubicBezTo>
                        <a:pt x="9756" y="820"/>
                        <a:pt x="9747" y="807"/>
                        <a:pt x="9734" y="798"/>
                      </a:cubicBezTo>
                      <a:cubicBezTo>
                        <a:pt x="9711" y="782"/>
                        <a:pt x="9679" y="775"/>
                        <a:pt x="9650" y="782"/>
                      </a:cubicBezTo>
                      <a:cubicBezTo>
                        <a:pt x="9624" y="785"/>
                        <a:pt x="9598" y="801"/>
                        <a:pt x="9576" y="820"/>
                      </a:cubicBezTo>
                      <a:moveTo>
                        <a:pt x="9450" y="923"/>
                      </a:moveTo>
                      <a:lnTo>
                        <a:pt x="9450" y="923"/>
                      </a:lnTo>
                      <a:cubicBezTo>
                        <a:pt x="9447" y="888"/>
                        <a:pt x="9425" y="869"/>
                        <a:pt x="9402" y="862"/>
                      </a:cubicBezTo>
                      <a:cubicBezTo>
                        <a:pt x="9431" y="856"/>
                        <a:pt x="9463" y="852"/>
                        <a:pt x="9499" y="852"/>
                      </a:cubicBezTo>
                      <a:cubicBezTo>
                        <a:pt x="9512" y="852"/>
                        <a:pt x="9528" y="852"/>
                        <a:pt x="9544" y="852"/>
                      </a:cubicBezTo>
                      <a:cubicBezTo>
                        <a:pt x="9531" y="869"/>
                        <a:pt x="9518" y="885"/>
                        <a:pt x="9508" y="901"/>
                      </a:cubicBezTo>
                      <a:cubicBezTo>
                        <a:pt x="9479" y="955"/>
                        <a:pt x="9466" y="1019"/>
                        <a:pt x="9409" y="1058"/>
                      </a:cubicBezTo>
                      <a:cubicBezTo>
                        <a:pt x="9389" y="1074"/>
                        <a:pt x="9360" y="1086"/>
                        <a:pt x="9331" y="1083"/>
                      </a:cubicBezTo>
                      <a:cubicBezTo>
                        <a:pt x="9299" y="1083"/>
                        <a:pt x="9283" y="1051"/>
                        <a:pt x="9293" y="1022"/>
                      </a:cubicBezTo>
                      <a:cubicBezTo>
                        <a:pt x="9293" y="1016"/>
                        <a:pt x="9293" y="1012"/>
                        <a:pt x="9296" y="1009"/>
                      </a:cubicBezTo>
                      <a:cubicBezTo>
                        <a:pt x="9296" y="1006"/>
                        <a:pt x="9299" y="1003"/>
                        <a:pt x="9302" y="1003"/>
                      </a:cubicBezTo>
                      <a:lnTo>
                        <a:pt x="9305" y="1006"/>
                      </a:lnTo>
                      <a:cubicBezTo>
                        <a:pt x="9312" y="1012"/>
                        <a:pt x="9322" y="1016"/>
                        <a:pt x="9331" y="1019"/>
                      </a:cubicBezTo>
                      <a:cubicBezTo>
                        <a:pt x="9351" y="1029"/>
                        <a:pt x="9373" y="1032"/>
                        <a:pt x="9396" y="1025"/>
                      </a:cubicBezTo>
                      <a:cubicBezTo>
                        <a:pt x="9444" y="1016"/>
                        <a:pt x="9457" y="967"/>
                        <a:pt x="9450" y="923"/>
                      </a:cubicBezTo>
                      <a:moveTo>
                        <a:pt x="9289" y="1302"/>
                      </a:moveTo>
                      <a:lnTo>
                        <a:pt x="9289" y="1302"/>
                      </a:lnTo>
                      <a:cubicBezTo>
                        <a:pt x="9277" y="1296"/>
                        <a:pt x="9261" y="1292"/>
                        <a:pt x="9248" y="1289"/>
                      </a:cubicBezTo>
                      <a:cubicBezTo>
                        <a:pt x="9209" y="1199"/>
                        <a:pt x="9106" y="1135"/>
                        <a:pt x="9019" y="1102"/>
                      </a:cubicBezTo>
                      <a:cubicBezTo>
                        <a:pt x="8932" y="1074"/>
                        <a:pt x="8832" y="1067"/>
                        <a:pt x="8742" y="1086"/>
                      </a:cubicBezTo>
                      <a:cubicBezTo>
                        <a:pt x="8668" y="1106"/>
                        <a:pt x="8600" y="1138"/>
                        <a:pt x="8532" y="1164"/>
                      </a:cubicBezTo>
                      <a:cubicBezTo>
                        <a:pt x="8452" y="1193"/>
                        <a:pt x="8372" y="1222"/>
                        <a:pt x="8288" y="1234"/>
                      </a:cubicBezTo>
                      <a:cubicBezTo>
                        <a:pt x="8217" y="1244"/>
                        <a:pt x="8149" y="1254"/>
                        <a:pt x="8079" y="1257"/>
                      </a:cubicBezTo>
                      <a:cubicBezTo>
                        <a:pt x="8101" y="1241"/>
                        <a:pt x="8114" y="1218"/>
                        <a:pt x="8117" y="1196"/>
                      </a:cubicBezTo>
                      <a:cubicBezTo>
                        <a:pt x="8130" y="1193"/>
                        <a:pt x="8140" y="1193"/>
                        <a:pt x="8143" y="1193"/>
                      </a:cubicBezTo>
                      <a:cubicBezTo>
                        <a:pt x="8159" y="1190"/>
                        <a:pt x="8175" y="1190"/>
                        <a:pt x="8188" y="1186"/>
                      </a:cubicBezTo>
                      <a:cubicBezTo>
                        <a:pt x="8217" y="1180"/>
                        <a:pt x="8249" y="1173"/>
                        <a:pt x="8278" y="1167"/>
                      </a:cubicBezTo>
                      <a:cubicBezTo>
                        <a:pt x="8442" y="1125"/>
                        <a:pt x="8604" y="1054"/>
                        <a:pt x="8774" y="1029"/>
                      </a:cubicBezTo>
                      <a:cubicBezTo>
                        <a:pt x="8890" y="1012"/>
                        <a:pt x="8996" y="1035"/>
                        <a:pt x="9096" y="1096"/>
                      </a:cubicBezTo>
                      <a:cubicBezTo>
                        <a:pt x="9173" y="1148"/>
                        <a:pt x="9248" y="1218"/>
                        <a:pt x="9289" y="1302"/>
                      </a:cubicBezTo>
                      <a:moveTo>
                        <a:pt x="7653" y="820"/>
                      </a:moveTo>
                      <a:lnTo>
                        <a:pt x="7653" y="820"/>
                      </a:lnTo>
                      <a:cubicBezTo>
                        <a:pt x="7615" y="820"/>
                        <a:pt x="7573" y="820"/>
                        <a:pt x="7538" y="823"/>
                      </a:cubicBezTo>
                      <a:cubicBezTo>
                        <a:pt x="7467" y="830"/>
                        <a:pt x="7396" y="846"/>
                        <a:pt x="7338" y="888"/>
                      </a:cubicBezTo>
                      <a:cubicBezTo>
                        <a:pt x="7306" y="872"/>
                        <a:pt x="7273" y="859"/>
                        <a:pt x="7238" y="849"/>
                      </a:cubicBezTo>
                      <a:cubicBezTo>
                        <a:pt x="7244" y="852"/>
                        <a:pt x="7280" y="823"/>
                        <a:pt x="7290" y="817"/>
                      </a:cubicBezTo>
                      <a:cubicBezTo>
                        <a:pt x="7306" y="807"/>
                        <a:pt x="7325" y="798"/>
                        <a:pt x="7341" y="788"/>
                      </a:cubicBezTo>
                      <a:cubicBezTo>
                        <a:pt x="7376" y="766"/>
                        <a:pt x="7415" y="756"/>
                        <a:pt x="7454" y="746"/>
                      </a:cubicBezTo>
                      <a:cubicBezTo>
                        <a:pt x="7621" y="711"/>
                        <a:pt x="7792" y="743"/>
                        <a:pt x="7943" y="814"/>
                      </a:cubicBezTo>
                      <a:cubicBezTo>
                        <a:pt x="7947" y="814"/>
                        <a:pt x="7947" y="814"/>
                        <a:pt x="7950" y="817"/>
                      </a:cubicBezTo>
                      <a:cubicBezTo>
                        <a:pt x="7963" y="823"/>
                        <a:pt x="7979" y="830"/>
                        <a:pt x="7991" y="836"/>
                      </a:cubicBezTo>
                      <a:cubicBezTo>
                        <a:pt x="8120" y="901"/>
                        <a:pt x="8236" y="977"/>
                        <a:pt x="8368" y="1035"/>
                      </a:cubicBezTo>
                      <a:cubicBezTo>
                        <a:pt x="8327" y="1067"/>
                        <a:pt x="8281" y="1106"/>
                        <a:pt x="8262" y="1131"/>
                      </a:cubicBezTo>
                      <a:cubicBezTo>
                        <a:pt x="8217" y="1141"/>
                        <a:pt x="8169" y="1151"/>
                        <a:pt x="8120" y="1157"/>
                      </a:cubicBezTo>
                      <a:cubicBezTo>
                        <a:pt x="8120" y="1118"/>
                        <a:pt x="8104" y="1083"/>
                        <a:pt x="8075" y="1061"/>
                      </a:cubicBezTo>
                      <a:cubicBezTo>
                        <a:pt x="8062" y="1054"/>
                        <a:pt x="8049" y="1045"/>
                        <a:pt x="8037" y="1038"/>
                      </a:cubicBezTo>
                      <a:cubicBezTo>
                        <a:pt x="8024" y="1029"/>
                        <a:pt x="8017" y="1019"/>
                        <a:pt x="8014" y="999"/>
                      </a:cubicBezTo>
                      <a:cubicBezTo>
                        <a:pt x="8011" y="967"/>
                        <a:pt x="8008" y="943"/>
                        <a:pt x="7985" y="917"/>
                      </a:cubicBezTo>
                      <a:cubicBezTo>
                        <a:pt x="7950" y="878"/>
                        <a:pt x="7901" y="872"/>
                        <a:pt x="7850" y="881"/>
                      </a:cubicBezTo>
                      <a:cubicBezTo>
                        <a:pt x="7847" y="865"/>
                        <a:pt x="7847" y="849"/>
                        <a:pt x="7840" y="836"/>
                      </a:cubicBezTo>
                      <a:cubicBezTo>
                        <a:pt x="7834" y="820"/>
                        <a:pt x="7824" y="807"/>
                        <a:pt x="7811" y="798"/>
                      </a:cubicBezTo>
                      <a:cubicBezTo>
                        <a:pt x="7789" y="782"/>
                        <a:pt x="7756" y="775"/>
                        <a:pt x="7727" y="782"/>
                      </a:cubicBezTo>
                      <a:cubicBezTo>
                        <a:pt x="7702" y="785"/>
                        <a:pt x="7676" y="801"/>
                        <a:pt x="7653" y="820"/>
                      </a:cubicBezTo>
                      <a:moveTo>
                        <a:pt x="7528" y="923"/>
                      </a:moveTo>
                      <a:lnTo>
                        <a:pt x="7528" y="923"/>
                      </a:lnTo>
                      <a:cubicBezTo>
                        <a:pt x="7525" y="888"/>
                        <a:pt x="7502" y="869"/>
                        <a:pt x="7479" y="862"/>
                      </a:cubicBezTo>
                      <a:cubicBezTo>
                        <a:pt x="7508" y="856"/>
                        <a:pt x="7541" y="852"/>
                        <a:pt x="7576" y="852"/>
                      </a:cubicBezTo>
                      <a:cubicBezTo>
                        <a:pt x="7589" y="852"/>
                        <a:pt x="7605" y="852"/>
                        <a:pt x="7621" y="852"/>
                      </a:cubicBezTo>
                      <a:cubicBezTo>
                        <a:pt x="7608" y="869"/>
                        <a:pt x="7595" y="885"/>
                        <a:pt x="7586" y="901"/>
                      </a:cubicBezTo>
                      <a:cubicBezTo>
                        <a:pt x="7557" y="955"/>
                        <a:pt x="7544" y="1019"/>
                        <a:pt x="7486" y="1058"/>
                      </a:cubicBezTo>
                      <a:cubicBezTo>
                        <a:pt x="7467" y="1074"/>
                        <a:pt x="7438" y="1086"/>
                        <a:pt x="7409" y="1083"/>
                      </a:cubicBezTo>
                      <a:cubicBezTo>
                        <a:pt x="7376" y="1083"/>
                        <a:pt x="7360" y="1051"/>
                        <a:pt x="7367" y="1022"/>
                      </a:cubicBezTo>
                      <a:cubicBezTo>
                        <a:pt x="7370" y="1016"/>
                        <a:pt x="7370" y="1012"/>
                        <a:pt x="7373" y="1009"/>
                      </a:cubicBezTo>
                      <a:cubicBezTo>
                        <a:pt x="7373" y="1006"/>
                        <a:pt x="7376" y="1003"/>
                        <a:pt x="7380" y="1003"/>
                      </a:cubicBezTo>
                      <a:lnTo>
                        <a:pt x="7383" y="1006"/>
                      </a:lnTo>
                      <a:cubicBezTo>
                        <a:pt x="7389" y="1012"/>
                        <a:pt x="7399" y="1016"/>
                        <a:pt x="7409" y="1019"/>
                      </a:cubicBezTo>
                      <a:cubicBezTo>
                        <a:pt x="7428" y="1029"/>
                        <a:pt x="7450" y="1032"/>
                        <a:pt x="7473" y="1025"/>
                      </a:cubicBezTo>
                      <a:cubicBezTo>
                        <a:pt x="7521" y="1016"/>
                        <a:pt x="7534" y="967"/>
                        <a:pt x="7528" y="923"/>
                      </a:cubicBezTo>
                      <a:moveTo>
                        <a:pt x="7367" y="1302"/>
                      </a:moveTo>
                      <a:lnTo>
                        <a:pt x="7367" y="1302"/>
                      </a:lnTo>
                      <a:cubicBezTo>
                        <a:pt x="7354" y="1296"/>
                        <a:pt x="7338" y="1292"/>
                        <a:pt x="7325" y="1289"/>
                      </a:cubicBezTo>
                      <a:cubicBezTo>
                        <a:pt x="7286" y="1199"/>
                        <a:pt x="7183" y="1135"/>
                        <a:pt x="7096" y="1102"/>
                      </a:cubicBezTo>
                      <a:cubicBezTo>
                        <a:pt x="7009" y="1074"/>
                        <a:pt x="6909" y="1067"/>
                        <a:pt x="6819" y="1086"/>
                      </a:cubicBezTo>
                      <a:cubicBezTo>
                        <a:pt x="6745" y="1106"/>
                        <a:pt x="6677" y="1138"/>
                        <a:pt x="6610" y="1164"/>
                      </a:cubicBezTo>
                      <a:cubicBezTo>
                        <a:pt x="6529" y="1193"/>
                        <a:pt x="6449" y="1222"/>
                        <a:pt x="6365" y="1234"/>
                      </a:cubicBezTo>
                      <a:cubicBezTo>
                        <a:pt x="6294" y="1244"/>
                        <a:pt x="6227" y="1254"/>
                        <a:pt x="6156" y="1257"/>
                      </a:cubicBezTo>
                      <a:cubicBezTo>
                        <a:pt x="6178" y="1241"/>
                        <a:pt x="6191" y="1218"/>
                        <a:pt x="6194" y="1196"/>
                      </a:cubicBezTo>
                      <a:cubicBezTo>
                        <a:pt x="6207" y="1193"/>
                        <a:pt x="6217" y="1193"/>
                        <a:pt x="6220" y="1193"/>
                      </a:cubicBezTo>
                      <a:cubicBezTo>
                        <a:pt x="6236" y="1190"/>
                        <a:pt x="6249" y="1190"/>
                        <a:pt x="6265" y="1186"/>
                      </a:cubicBezTo>
                      <a:cubicBezTo>
                        <a:pt x="6294" y="1180"/>
                        <a:pt x="6323" y="1173"/>
                        <a:pt x="6356" y="1167"/>
                      </a:cubicBezTo>
                      <a:cubicBezTo>
                        <a:pt x="6520" y="1125"/>
                        <a:pt x="6681" y="1054"/>
                        <a:pt x="6851" y="1029"/>
                      </a:cubicBezTo>
                      <a:cubicBezTo>
                        <a:pt x="6967" y="1012"/>
                        <a:pt x="7074" y="1035"/>
                        <a:pt x="7174" y="1096"/>
                      </a:cubicBezTo>
                      <a:cubicBezTo>
                        <a:pt x="7251" y="1148"/>
                        <a:pt x="7322" y="1218"/>
                        <a:pt x="7367" y="1302"/>
                      </a:cubicBezTo>
                      <a:moveTo>
                        <a:pt x="5731" y="820"/>
                      </a:moveTo>
                      <a:lnTo>
                        <a:pt x="5731" y="820"/>
                      </a:lnTo>
                      <a:cubicBezTo>
                        <a:pt x="5692" y="820"/>
                        <a:pt x="5650" y="820"/>
                        <a:pt x="5615" y="823"/>
                      </a:cubicBezTo>
                      <a:cubicBezTo>
                        <a:pt x="5544" y="830"/>
                        <a:pt x="5473" y="846"/>
                        <a:pt x="5415" y="888"/>
                      </a:cubicBezTo>
                      <a:cubicBezTo>
                        <a:pt x="5383" y="872"/>
                        <a:pt x="5351" y="859"/>
                        <a:pt x="5315" y="849"/>
                      </a:cubicBezTo>
                      <a:cubicBezTo>
                        <a:pt x="5322" y="852"/>
                        <a:pt x="5357" y="823"/>
                        <a:pt x="5367" y="817"/>
                      </a:cubicBezTo>
                      <a:cubicBezTo>
                        <a:pt x="5383" y="807"/>
                        <a:pt x="5402" y="798"/>
                        <a:pt x="5418" y="788"/>
                      </a:cubicBezTo>
                      <a:cubicBezTo>
                        <a:pt x="5454" y="766"/>
                        <a:pt x="5492" y="756"/>
                        <a:pt x="5531" y="746"/>
                      </a:cubicBezTo>
                      <a:cubicBezTo>
                        <a:pt x="5699" y="711"/>
                        <a:pt x="5869" y="743"/>
                        <a:pt x="6020" y="814"/>
                      </a:cubicBezTo>
                      <a:cubicBezTo>
                        <a:pt x="6024" y="814"/>
                        <a:pt x="6024" y="814"/>
                        <a:pt x="6027" y="817"/>
                      </a:cubicBezTo>
                      <a:cubicBezTo>
                        <a:pt x="6040" y="823"/>
                        <a:pt x="6056" y="830"/>
                        <a:pt x="6069" y="836"/>
                      </a:cubicBezTo>
                      <a:cubicBezTo>
                        <a:pt x="6198" y="901"/>
                        <a:pt x="6313" y="977"/>
                        <a:pt x="6446" y="1035"/>
                      </a:cubicBezTo>
                      <a:cubicBezTo>
                        <a:pt x="6404" y="1067"/>
                        <a:pt x="6359" y="1106"/>
                        <a:pt x="6339" y="1131"/>
                      </a:cubicBezTo>
                      <a:cubicBezTo>
                        <a:pt x="6291" y="1141"/>
                        <a:pt x="6246" y="1151"/>
                        <a:pt x="6198" y="1157"/>
                      </a:cubicBezTo>
                      <a:cubicBezTo>
                        <a:pt x="6198" y="1118"/>
                        <a:pt x="6181" y="1083"/>
                        <a:pt x="6153" y="1061"/>
                      </a:cubicBezTo>
                      <a:cubicBezTo>
                        <a:pt x="6140" y="1054"/>
                        <a:pt x="6127" y="1045"/>
                        <a:pt x="6114" y="1038"/>
                      </a:cubicBezTo>
                      <a:cubicBezTo>
                        <a:pt x="6101" y="1029"/>
                        <a:pt x="6095" y="1019"/>
                        <a:pt x="6092" y="999"/>
                      </a:cubicBezTo>
                      <a:cubicBezTo>
                        <a:pt x="6088" y="967"/>
                        <a:pt x="6085" y="943"/>
                        <a:pt x="6062" y="917"/>
                      </a:cubicBezTo>
                      <a:cubicBezTo>
                        <a:pt x="6027" y="878"/>
                        <a:pt x="5979" y="872"/>
                        <a:pt x="5927" y="881"/>
                      </a:cubicBezTo>
                      <a:cubicBezTo>
                        <a:pt x="5924" y="865"/>
                        <a:pt x="5924" y="849"/>
                        <a:pt x="5917" y="836"/>
                      </a:cubicBezTo>
                      <a:cubicBezTo>
                        <a:pt x="5911" y="820"/>
                        <a:pt x="5901" y="807"/>
                        <a:pt x="5888" y="798"/>
                      </a:cubicBezTo>
                      <a:cubicBezTo>
                        <a:pt x="5866" y="782"/>
                        <a:pt x="5834" y="775"/>
                        <a:pt x="5805" y="782"/>
                      </a:cubicBezTo>
                      <a:cubicBezTo>
                        <a:pt x="5779" y="785"/>
                        <a:pt x="5753" y="801"/>
                        <a:pt x="5731" y="820"/>
                      </a:cubicBezTo>
                      <a:moveTo>
                        <a:pt x="5605" y="923"/>
                      </a:moveTo>
                      <a:lnTo>
                        <a:pt x="5605" y="923"/>
                      </a:lnTo>
                      <a:cubicBezTo>
                        <a:pt x="5602" y="888"/>
                        <a:pt x="5579" y="869"/>
                        <a:pt x="5554" y="862"/>
                      </a:cubicBezTo>
                      <a:cubicBezTo>
                        <a:pt x="5586" y="856"/>
                        <a:pt x="5618" y="852"/>
                        <a:pt x="5653" y="852"/>
                      </a:cubicBezTo>
                      <a:cubicBezTo>
                        <a:pt x="5666" y="852"/>
                        <a:pt x="5682" y="852"/>
                        <a:pt x="5699" y="852"/>
                      </a:cubicBezTo>
                      <a:cubicBezTo>
                        <a:pt x="5686" y="869"/>
                        <a:pt x="5673" y="885"/>
                        <a:pt x="5663" y="901"/>
                      </a:cubicBezTo>
                      <a:cubicBezTo>
                        <a:pt x="5631" y="955"/>
                        <a:pt x="5621" y="1019"/>
                        <a:pt x="5563" y="1058"/>
                      </a:cubicBezTo>
                      <a:cubicBezTo>
                        <a:pt x="5544" y="1074"/>
                        <a:pt x="5515" y="1086"/>
                        <a:pt x="5486" y="1083"/>
                      </a:cubicBezTo>
                      <a:cubicBezTo>
                        <a:pt x="5454" y="1083"/>
                        <a:pt x="5438" y="1051"/>
                        <a:pt x="5444" y="1022"/>
                      </a:cubicBezTo>
                      <a:cubicBezTo>
                        <a:pt x="5447" y="1016"/>
                        <a:pt x="5447" y="1012"/>
                        <a:pt x="5451" y="1009"/>
                      </a:cubicBezTo>
                      <a:cubicBezTo>
                        <a:pt x="5451" y="1006"/>
                        <a:pt x="5454" y="1003"/>
                        <a:pt x="5457" y="1003"/>
                      </a:cubicBezTo>
                      <a:lnTo>
                        <a:pt x="5460" y="1006"/>
                      </a:lnTo>
                      <a:cubicBezTo>
                        <a:pt x="5467" y="1012"/>
                        <a:pt x="5476" y="1016"/>
                        <a:pt x="5486" y="1019"/>
                      </a:cubicBezTo>
                      <a:cubicBezTo>
                        <a:pt x="5505" y="1029"/>
                        <a:pt x="5528" y="1032"/>
                        <a:pt x="5550" y="1025"/>
                      </a:cubicBezTo>
                      <a:cubicBezTo>
                        <a:pt x="5599" y="1016"/>
                        <a:pt x="5612" y="967"/>
                        <a:pt x="5605" y="923"/>
                      </a:cubicBezTo>
                      <a:moveTo>
                        <a:pt x="5444" y="1302"/>
                      </a:moveTo>
                      <a:lnTo>
                        <a:pt x="5444" y="1302"/>
                      </a:lnTo>
                      <a:cubicBezTo>
                        <a:pt x="5431" y="1296"/>
                        <a:pt x="5415" y="1292"/>
                        <a:pt x="5402" y="1289"/>
                      </a:cubicBezTo>
                      <a:cubicBezTo>
                        <a:pt x="5363" y="1199"/>
                        <a:pt x="5260" y="1135"/>
                        <a:pt x="5174" y="1102"/>
                      </a:cubicBezTo>
                      <a:cubicBezTo>
                        <a:pt x="5087" y="1074"/>
                        <a:pt x="4987" y="1067"/>
                        <a:pt x="4897" y="1086"/>
                      </a:cubicBezTo>
                      <a:cubicBezTo>
                        <a:pt x="4822" y="1106"/>
                        <a:pt x="4755" y="1138"/>
                        <a:pt x="4687" y="1164"/>
                      </a:cubicBezTo>
                      <a:cubicBezTo>
                        <a:pt x="4607" y="1193"/>
                        <a:pt x="4526" y="1222"/>
                        <a:pt x="4442" y="1234"/>
                      </a:cubicBezTo>
                      <a:cubicBezTo>
                        <a:pt x="4372" y="1244"/>
                        <a:pt x="4304" y="1254"/>
                        <a:pt x="4233" y="1257"/>
                      </a:cubicBezTo>
                      <a:cubicBezTo>
                        <a:pt x="4256" y="1241"/>
                        <a:pt x="4269" y="1218"/>
                        <a:pt x="4272" y="1196"/>
                      </a:cubicBezTo>
                      <a:cubicBezTo>
                        <a:pt x="4285" y="1193"/>
                        <a:pt x="4294" y="1193"/>
                        <a:pt x="4298" y="1193"/>
                      </a:cubicBezTo>
                      <a:cubicBezTo>
                        <a:pt x="4314" y="1190"/>
                        <a:pt x="4326" y="1190"/>
                        <a:pt x="4343" y="1186"/>
                      </a:cubicBezTo>
                      <a:cubicBezTo>
                        <a:pt x="4372" y="1180"/>
                        <a:pt x="4401" y="1173"/>
                        <a:pt x="4433" y="1167"/>
                      </a:cubicBezTo>
                      <a:cubicBezTo>
                        <a:pt x="4597" y="1125"/>
                        <a:pt x="4758" y="1054"/>
                        <a:pt x="4929" y="1029"/>
                      </a:cubicBezTo>
                      <a:cubicBezTo>
                        <a:pt x="5045" y="1012"/>
                        <a:pt x="5151" y="1035"/>
                        <a:pt x="5251" y="1096"/>
                      </a:cubicBezTo>
                      <a:cubicBezTo>
                        <a:pt x="5328" y="1148"/>
                        <a:pt x="5399" y="1218"/>
                        <a:pt x="5444" y="1302"/>
                      </a:cubicBezTo>
                      <a:moveTo>
                        <a:pt x="3808" y="820"/>
                      </a:moveTo>
                      <a:lnTo>
                        <a:pt x="3808" y="820"/>
                      </a:lnTo>
                      <a:cubicBezTo>
                        <a:pt x="3766" y="820"/>
                        <a:pt x="3728" y="820"/>
                        <a:pt x="3692" y="823"/>
                      </a:cubicBezTo>
                      <a:cubicBezTo>
                        <a:pt x="3621" y="830"/>
                        <a:pt x="3550" y="846"/>
                        <a:pt x="3492" y="888"/>
                      </a:cubicBezTo>
                      <a:cubicBezTo>
                        <a:pt x="3460" y="872"/>
                        <a:pt x="3425" y="859"/>
                        <a:pt x="3392" y="849"/>
                      </a:cubicBezTo>
                      <a:cubicBezTo>
                        <a:pt x="3399" y="852"/>
                        <a:pt x="3434" y="823"/>
                        <a:pt x="3444" y="817"/>
                      </a:cubicBezTo>
                      <a:cubicBezTo>
                        <a:pt x="3460" y="807"/>
                        <a:pt x="3480" y="798"/>
                        <a:pt x="3496" y="788"/>
                      </a:cubicBezTo>
                      <a:cubicBezTo>
                        <a:pt x="3531" y="766"/>
                        <a:pt x="3570" y="756"/>
                        <a:pt x="3608" y="746"/>
                      </a:cubicBezTo>
                      <a:cubicBezTo>
                        <a:pt x="3776" y="711"/>
                        <a:pt x="3946" y="743"/>
                        <a:pt x="4098" y="814"/>
                      </a:cubicBezTo>
                      <a:cubicBezTo>
                        <a:pt x="4101" y="814"/>
                        <a:pt x="4101" y="814"/>
                        <a:pt x="4104" y="817"/>
                      </a:cubicBezTo>
                      <a:cubicBezTo>
                        <a:pt x="4117" y="823"/>
                        <a:pt x="4133" y="830"/>
                        <a:pt x="4146" y="836"/>
                      </a:cubicBezTo>
                      <a:cubicBezTo>
                        <a:pt x="4275" y="901"/>
                        <a:pt x="4391" y="977"/>
                        <a:pt x="4523" y="1035"/>
                      </a:cubicBezTo>
                      <a:cubicBezTo>
                        <a:pt x="4481" y="1067"/>
                        <a:pt x="4436" y="1106"/>
                        <a:pt x="4417" y="1131"/>
                      </a:cubicBezTo>
                      <a:cubicBezTo>
                        <a:pt x="4368" y="1141"/>
                        <a:pt x="4323" y="1151"/>
                        <a:pt x="4275" y="1157"/>
                      </a:cubicBezTo>
                      <a:cubicBezTo>
                        <a:pt x="4275" y="1118"/>
                        <a:pt x="4259" y="1083"/>
                        <a:pt x="4230" y="1061"/>
                      </a:cubicBezTo>
                      <a:cubicBezTo>
                        <a:pt x="4217" y="1054"/>
                        <a:pt x="4204" y="1045"/>
                        <a:pt x="4191" y="1038"/>
                      </a:cubicBezTo>
                      <a:cubicBezTo>
                        <a:pt x="4178" y="1029"/>
                        <a:pt x="4172" y="1019"/>
                        <a:pt x="4169" y="999"/>
                      </a:cubicBezTo>
                      <a:cubicBezTo>
                        <a:pt x="4165" y="967"/>
                        <a:pt x="4162" y="943"/>
                        <a:pt x="4140" y="917"/>
                      </a:cubicBezTo>
                      <a:cubicBezTo>
                        <a:pt x="4104" y="878"/>
                        <a:pt x="4056" y="872"/>
                        <a:pt x="4005" y="881"/>
                      </a:cubicBezTo>
                      <a:cubicBezTo>
                        <a:pt x="4001" y="865"/>
                        <a:pt x="4001" y="849"/>
                        <a:pt x="3995" y="836"/>
                      </a:cubicBezTo>
                      <a:cubicBezTo>
                        <a:pt x="3989" y="820"/>
                        <a:pt x="3979" y="807"/>
                        <a:pt x="3966" y="798"/>
                      </a:cubicBezTo>
                      <a:cubicBezTo>
                        <a:pt x="3940" y="782"/>
                        <a:pt x="3911" y="775"/>
                        <a:pt x="3882" y="782"/>
                      </a:cubicBezTo>
                      <a:cubicBezTo>
                        <a:pt x="3856" y="785"/>
                        <a:pt x="3831" y="801"/>
                        <a:pt x="3808" y="820"/>
                      </a:cubicBezTo>
                      <a:moveTo>
                        <a:pt x="3682" y="923"/>
                      </a:moveTo>
                      <a:lnTo>
                        <a:pt x="3682" y="923"/>
                      </a:lnTo>
                      <a:cubicBezTo>
                        <a:pt x="3679" y="888"/>
                        <a:pt x="3657" y="869"/>
                        <a:pt x="3631" y="862"/>
                      </a:cubicBezTo>
                      <a:cubicBezTo>
                        <a:pt x="3663" y="856"/>
                        <a:pt x="3695" y="852"/>
                        <a:pt x="3731" y="852"/>
                      </a:cubicBezTo>
                      <a:cubicBezTo>
                        <a:pt x="3744" y="852"/>
                        <a:pt x="3760" y="852"/>
                        <a:pt x="3776" y="852"/>
                      </a:cubicBezTo>
                      <a:cubicBezTo>
                        <a:pt x="3763" y="869"/>
                        <a:pt x="3750" y="885"/>
                        <a:pt x="3740" y="901"/>
                      </a:cubicBezTo>
                      <a:cubicBezTo>
                        <a:pt x="3708" y="955"/>
                        <a:pt x="3698" y="1019"/>
                        <a:pt x="3641" y="1058"/>
                      </a:cubicBezTo>
                      <a:cubicBezTo>
                        <a:pt x="3621" y="1074"/>
                        <a:pt x="3592" y="1086"/>
                        <a:pt x="3563" y="1083"/>
                      </a:cubicBezTo>
                      <a:cubicBezTo>
                        <a:pt x="3531" y="1083"/>
                        <a:pt x="3515" y="1051"/>
                        <a:pt x="3521" y="1022"/>
                      </a:cubicBezTo>
                      <a:cubicBezTo>
                        <a:pt x="3525" y="1016"/>
                        <a:pt x="3525" y="1012"/>
                        <a:pt x="3528" y="1009"/>
                      </a:cubicBezTo>
                      <a:cubicBezTo>
                        <a:pt x="3528" y="1006"/>
                        <a:pt x="3531" y="1003"/>
                        <a:pt x="3534" y="1003"/>
                      </a:cubicBezTo>
                      <a:lnTo>
                        <a:pt x="3537" y="1006"/>
                      </a:lnTo>
                      <a:cubicBezTo>
                        <a:pt x="3544" y="1012"/>
                        <a:pt x="3553" y="1016"/>
                        <a:pt x="3563" y="1019"/>
                      </a:cubicBezTo>
                      <a:cubicBezTo>
                        <a:pt x="3583" y="1029"/>
                        <a:pt x="3605" y="1032"/>
                        <a:pt x="3628" y="1025"/>
                      </a:cubicBezTo>
                      <a:cubicBezTo>
                        <a:pt x="3676" y="1016"/>
                        <a:pt x="3689" y="967"/>
                        <a:pt x="3682" y="923"/>
                      </a:cubicBezTo>
                      <a:moveTo>
                        <a:pt x="3521" y="1302"/>
                      </a:moveTo>
                      <a:lnTo>
                        <a:pt x="3521" y="1302"/>
                      </a:lnTo>
                      <a:cubicBezTo>
                        <a:pt x="3508" y="1296"/>
                        <a:pt x="3492" y="1292"/>
                        <a:pt x="3480" y="1289"/>
                      </a:cubicBezTo>
                      <a:cubicBezTo>
                        <a:pt x="3441" y="1199"/>
                        <a:pt x="3338" y="1135"/>
                        <a:pt x="3251" y="1102"/>
                      </a:cubicBezTo>
                      <a:cubicBezTo>
                        <a:pt x="3164" y="1074"/>
                        <a:pt x="3064" y="1067"/>
                        <a:pt x="2974" y="1086"/>
                      </a:cubicBezTo>
                      <a:cubicBezTo>
                        <a:pt x="2900" y="1106"/>
                        <a:pt x="2832" y="1138"/>
                        <a:pt x="2764" y="1164"/>
                      </a:cubicBezTo>
                      <a:cubicBezTo>
                        <a:pt x="2684" y="1193"/>
                        <a:pt x="2603" y="1222"/>
                        <a:pt x="2520" y="1234"/>
                      </a:cubicBezTo>
                      <a:cubicBezTo>
                        <a:pt x="2449" y="1244"/>
                        <a:pt x="2381" y="1254"/>
                        <a:pt x="2310" y="1257"/>
                      </a:cubicBezTo>
                      <a:cubicBezTo>
                        <a:pt x="2333" y="1241"/>
                        <a:pt x="2346" y="1218"/>
                        <a:pt x="2349" y="1196"/>
                      </a:cubicBezTo>
                      <a:cubicBezTo>
                        <a:pt x="2362" y="1193"/>
                        <a:pt x="2372" y="1193"/>
                        <a:pt x="2375" y="1193"/>
                      </a:cubicBezTo>
                      <a:cubicBezTo>
                        <a:pt x="2391" y="1190"/>
                        <a:pt x="2404" y="1190"/>
                        <a:pt x="2420" y="1186"/>
                      </a:cubicBezTo>
                      <a:cubicBezTo>
                        <a:pt x="2449" y="1180"/>
                        <a:pt x="2478" y="1173"/>
                        <a:pt x="2507" y="1167"/>
                      </a:cubicBezTo>
                      <a:cubicBezTo>
                        <a:pt x="2675" y="1125"/>
                        <a:pt x="2835" y="1054"/>
                        <a:pt x="3006" y="1029"/>
                      </a:cubicBezTo>
                      <a:cubicBezTo>
                        <a:pt x="3122" y="1012"/>
                        <a:pt x="3228" y="1035"/>
                        <a:pt x="3328" y="1096"/>
                      </a:cubicBezTo>
                      <a:cubicBezTo>
                        <a:pt x="3405" y="1148"/>
                        <a:pt x="3476" y="1218"/>
                        <a:pt x="3521" y="1302"/>
                      </a:cubicBezTo>
                      <a:moveTo>
                        <a:pt x="1885" y="820"/>
                      </a:moveTo>
                      <a:lnTo>
                        <a:pt x="1885" y="820"/>
                      </a:lnTo>
                      <a:cubicBezTo>
                        <a:pt x="1843" y="820"/>
                        <a:pt x="1805" y="820"/>
                        <a:pt x="1769" y="823"/>
                      </a:cubicBezTo>
                      <a:cubicBezTo>
                        <a:pt x="1698" y="830"/>
                        <a:pt x="1628" y="846"/>
                        <a:pt x="1570" y="888"/>
                      </a:cubicBezTo>
                      <a:cubicBezTo>
                        <a:pt x="1537" y="872"/>
                        <a:pt x="1502" y="859"/>
                        <a:pt x="1470" y="849"/>
                      </a:cubicBezTo>
                      <a:cubicBezTo>
                        <a:pt x="1476" y="852"/>
                        <a:pt x="1512" y="823"/>
                        <a:pt x="1521" y="817"/>
                      </a:cubicBezTo>
                      <a:cubicBezTo>
                        <a:pt x="1537" y="807"/>
                        <a:pt x="1554" y="798"/>
                        <a:pt x="1573" y="788"/>
                      </a:cubicBezTo>
                      <a:cubicBezTo>
                        <a:pt x="1608" y="766"/>
                        <a:pt x="1647" y="756"/>
                        <a:pt x="1686" y="746"/>
                      </a:cubicBezTo>
                      <a:cubicBezTo>
                        <a:pt x="1853" y="711"/>
                        <a:pt x="2024" y="743"/>
                        <a:pt x="2175" y="814"/>
                      </a:cubicBezTo>
                      <a:cubicBezTo>
                        <a:pt x="2178" y="814"/>
                        <a:pt x="2178" y="814"/>
                        <a:pt x="2182" y="817"/>
                      </a:cubicBezTo>
                      <a:cubicBezTo>
                        <a:pt x="2194" y="823"/>
                        <a:pt x="2211" y="830"/>
                        <a:pt x="2223" y="836"/>
                      </a:cubicBezTo>
                      <a:cubicBezTo>
                        <a:pt x="2352" y="901"/>
                        <a:pt x="2468" y="977"/>
                        <a:pt x="2600" y="1035"/>
                      </a:cubicBezTo>
                      <a:cubicBezTo>
                        <a:pt x="2559" y="1067"/>
                        <a:pt x="2513" y="1106"/>
                        <a:pt x="2494" y="1131"/>
                      </a:cubicBezTo>
                      <a:cubicBezTo>
                        <a:pt x="2446" y="1141"/>
                        <a:pt x="2401" y="1151"/>
                        <a:pt x="2352" y="1157"/>
                      </a:cubicBezTo>
                      <a:cubicBezTo>
                        <a:pt x="2352" y="1118"/>
                        <a:pt x="2336" y="1083"/>
                        <a:pt x="2307" y="1061"/>
                      </a:cubicBezTo>
                      <a:cubicBezTo>
                        <a:pt x="2294" y="1054"/>
                        <a:pt x="2282" y="1045"/>
                        <a:pt x="2269" y="1038"/>
                      </a:cubicBezTo>
                      <a:cubicBezTo>
                        <a:pt x="2252" y="1029"/>
                        <a:pt x="2249" y="1019"/>
                        <a:pt x="2246" y="999"/>
                      </a:cubicBezTo>
                      <a:cubicBezTo>
                        <a:pt x="2243" y="967"/>
                        <a:pt x="2240" y="943"/>
                        <a:pt x="2217" y="917"/>
                      </a:cubicBezTo>
                      <a:cubicBezTo>
                        <a:pt x="2182" y="878"/>
                        <a:pt x="2133" y="872"/>
                        <a:pt x="2082" y="881"/>
                      </a:cubicBezTo>
                      <a:cubicBezTo>
                        <a:pt x="2078" y="865"/>
                        <a:pt x="2078" y="849"/>
                        <a:pt x="2072" y="836"/>
                      </a:cubicBezTo>
                      <a:cubicBezTo>
                        <a:pt x="2066" y="820"/>
                        <a:pt x="2056" y="807"/>
                        <a:pt x="2043" y="798"/>
                      </a:cubicBezTo>
                      <a:cubicBezTo>
                        <a:pt x="2018" y="782"/>
                        <a:pt x="1988" y="775"/>
                        <a:pt x="1959" y="782"/>
                      </a:cubicBezTo>
                      <a:cubicBezTo>
                        <a:pt x="1934" y="785"/>
                        <a:pt x="1908" y="801"/>
                        <a:pt x="1885" y="820"/>
                      </a:cubicBezTo>
                      <a:moveTo>
                        <a:pt x="1760" y="923"/>
                      </a:moveTo>
                      <a:lnTo>
                        <a:pt x="1760" y="923"/>
                      </a:lnTo>
                      <a:cubicBezTo>
                        <a:pt x="1757" y="888"/>
                        <a:pt x="1734" y="869"/>
                        <a:pt x="1708" y="862"/>
                      </a:cubicBezTo>
                      <a:cubicBezTo>
                        <a:pt x="1741" y="856"/>
                        <a:pt x="1773" y="852"/>
                        <a:pt x="1808" y="852"/>
                      </a:cubicBezTo>
                      <a:cubicBezTo>
                        <a:pt x="1821" y="852"/>
                        <a:pt x="1837" y="852"/>
                        <a:pt x="1853" y="852"/>
                      </a:cubicBezTo>
                      <a:cubicBezTo>
                        <a:pt x="1840" y="869"/>
                        <a:pt x="1827" y="885"/>
                        <a:pt x="1818" y="901"/>
                      </a:cubicBezTo>
                      <a:cubicBezTo>
                        <a:pt x="1786" y="955"/>
                        <a:pt x="1776" y="1019"/>
                        <a:pt x="1718" y="1058"/>
                      </a:cubicBezTo>
                      <a:cubicBezTo>
                        <a:pt x="1698" y="1074"/>
                        <a:pt x="1670" y="1086"/>
                        <a:pt x="1641" y="1083"/>
                      </a:cubicBezTo>
                      <a:cubicBezTo>
                        <a:pt x="1608" y="1083"/>
                        <a:pt x="1592" y="1051"/>
                        <a:pt x="1599" y="1022"/>
                      </a:cubicBezTo>
                      <a:cubicBezTo>
                        <a:pt x="1602" y="1016"/>
                        <a:pt x="1602" y="1012"/>
                        <a:pt x="1605" y="1009"/>
                      </a:cubicBezTo>
                      <a:cubicBezTo>
                        <a:pt x="1605" y="1006"/>
                        <a:pt x="1608" y="1003"/>
                        <a:pt x="1612" y="1003"/>
                      </a:cubicBezTo>
                      <a:lnTo>
                        <a:pt x="1615" y="1006"/>
                      </a:lnTo>
                      <a:cubicBezTo>
                        <a:pt x="1621" y="1012"/>
                        <a:pt x="1631" y="1016"/>
                        <a:pt x="1641" y="1019"/>
                      </a:cubicBezTo>
                      <a:cubicBezTo>
                        <a:pt x="1660" y="1029"/>
                        <a:pt x="1682" y="1032"/>
                        <a:pt x="1705" y="1025"/>
                      </a:cubicBezTo>
                      <a:cubicBezTo>
                        <a:pt x="1753" y="1016"/>
                        <a:pt x="1766" y="967"/>
                        <a:pt x="1760" y="923"/>
                      </a:cubicBezTo>
                      <a:moveTo>
                        <a:pt x="1096" y="788"/>
                      </a:moveTo>
                      <a:lnTo>
                        <a:pt x="1096" y="788"/>
                      </a:lnTo>
                      <a:cubicBezTo>
                        <a:pt x="1096" y="785"/>
                        <a:pt x="1096" y="785"/>
                        <a:pt x="1096" y="785"/>
                      </a:cubicBezTo>
                      <a:cubicBezTo>
                        <a:pt x="1119" y="753"/>
                        <a:pt x="1145" y="724"/>
                        <a:pt x="1173" y="698"/>
                      </a:cubicBezTo>
                      <a:cubicBezTo>
                        <a:pt x="1228" y="643"/>
                        <a:pt x="1293" y="598"/>
                        <a:pt x="1367" y="569"/>
                      </a:cubicBezTo>
                      <a:cubicBezTo>
                        <a:pt x="1444" y="537"/>
                        <a:pt x="1531" y="530"/>
                        <a:pt x="1615" y="530"/>
                      </a:cubicBezTo>
                      <a:lnTo>
                        <a:pt x="1618" y="530"/>
                      </a:lnTo>
                      <a:cubicBezTo>
                        <a:pt x="1541" y="543"/>
                        <a:pt x="1463" y="569"/>
                        <a:pt x="1393" y="598"/>
                      </a:cubicBezTo>
                      <a:cubicBezTo>
                        <a:pt x="1293" y="637"/>
                        <a:pt x="1206" y="717"/>
                        <a:pt x="1148" y="810"/>
                      </a:cubicBezTo>
                      <a:cubicBezTo>
                        <a:pt x="1148" y="814"/>
                        <a:pt x="1145" y="817"/>
                        <a:pt x="1145" y="820"/>
                      </a:cubicBezTo>
                      <a:cubicBezTo>
                        <a:pt x="1141" y="820"/>
                        <a:pt x="1138" y="823"/>
                        <a:pt x="1135" y="823"/>
                      </a:cubicBezTo>
                      <a:cubicBezTo>
                        <a:pt x="1112" y="827"/>
                        <a:pt x="1093" y="830"/>
                        <a:pt x="1071" y="833"/>
                      </a:cubicBezTo>
                      <a:cubicBezTo>
                        <a:pt x="1077" y="817"/>
                        <a:pt x="1087" y="801"/>
                        <a:pt x="1096" y="788"/>
                      </a:cubicBezTo>
                      <a:moveTo>
                        <a:pt x="2810" y="659"/>
                      </a:moveTo>
                      <a:lnTo>
                        <a:pt x="2810" y="659"/>
                      </a:lnTo>
                      <a:cubicBezTo>
                        <a:pt x="2835" y="659"/>
                        <a:pt x="2848" y="643"/>
                        <a:pt x="2858" y="621"/>
                      </a:cubicBezTo>
                      <a:cubicBezTo>
                        <a:pt x="2868" y="605"/>
                        <a:pt x="2880" y="598"/>
                        <a:pt x="2897" y="598"/>
                      </a:cubicBezTo>
                      <a:cubicBezTo>
                        <a:pt x="2909" y="598"/>
                        <a:pt x="2919" y="605"/>
                        <a:pt x="2926" y="617"/>
                      </a:cubicBezTo>
                      <a:cubicBezTo>
                        <a:pt x="2942" y="643"/>
                        <a:pt x="2935" y="682"/>
                        <a:pt x="2906" y="694"/>
                      </a:cubicBezTo>
                      <a:cubicBezTo>
                        <a:pt x="2890" y="701"/>
                        <a:pt x="2874" y="704"/>
                        <a:pt x="2858" y="704"/>
                      </a:cubicBezTo>
                      <a:cubicBezTo>
                        <a:pt x="2848" y="704"/>
                        <a:pt x="2839" y="704"/>
                        <a:pt x="2829" y="701"/>
                      </a:cubicBezTo>
                      <a:cubicBezTo>
                        <a:pt x="2761" y="698"/>
                        <a:pt x="2710" y="656"/>
                        <a:pt x="2645" y="650"/>
                      </a:cubicBezTo>
                      <a:cubicBezTo>
                        <a:pt x="2642" y="650"/>
                        <a:pt x="2636" y="650"/>
                        <a:pt x="2632" y="650"/>
                      </a:cubicBezTo>
                      <a:cubicBezTo>
                        <a:pt x="2575" y="650"/>
                        <a:pt x="2517" y="678"/>
                        <a:pt x="2478" y="724"/>
                      </a:cubicBezTo>
                      <a:cubicBezTo>
                        <a:pt x="2465" y="720"/>
                        <a:pt x="2430" y="714"/>
                        <a:pt x="2426" y="711"/>
                      </a:cubicBezTo>
                      <a:cubicBezTo>
                        <a:pt x="2404" y="707"/>
                        <a:pt x="2381" y="701"/>
                        <a:pt x="2362" y="694"/>
                      </a:cubicBezTo>
                      <a:cubicBezTo>
                        <a:pt x="2320" y="685"/>
                        <a:pt x="2278" y="672"/>
                        <a:pt x="2236" y="659"/>
                      </a:cubicBezTo>
                      <a:cubicBezTo>
                        <a:pt x="2156" y="630"/>
                        <a:pt x="2075" y="595"/>
                        <a:pt x="1995" y="563"/>
                      </a:cubicBezTo>
                      <a:cubicBezTo>
                        <a:pt x="1988" y="559"/>
                        <a:pt x="1979" y="556"/>
                        <a:pt x="1972" y="553"/>
                      </a:cubicBezTo>
                      <a:cubicBezTo>
                        <a:pt x="1853" y="501"/>
                        <a:pt x="1731" y="492"/>
                        <a:pt x="1602" y="495"/>
                      </a:cubicBezTo>
                      <a:cubicBezTo>
                        <a:pt x="1596" y="495"/>
                        <a:pt x="1589" y="495"/>
                        <a:pt x="1583" y="495"/>
                      </a:cubicBezTo>
                      <a:cubicBezTo>
                        <a:pt x="1625" y="453"/>
                        <a:pt x="1711" y="450"/>
                        <a:pt x="1763" y="450"/>
                      </a:cubicBezTo>
                      <a:cubicBezTo>
                        <a:pt x="1850" y="447"/>
                        <a:pt x="1937" y="457"/>
                        <a:pt x="2024" y="476"/>
                      </a:cubicBezTo>
                      <a:cubicBezTo>
                        <a:pt x="2107" y="492"/>
                        <a:pt x="2188" y="521"/>
                        <a:pt x="2272" y="546"/>
                      </a:cubicBezTo>
                      <a:lnTo>
                        <a:pt x="2275" y="546"/>
                      </a:lnTo>
                      <a:cubicBezTo>
                        <a:pt x="2291" y="553"/>
                        <a:pt x="2307" y="556"/>
                        <a:pt x="2320" y="559"/>
                      </a:cubicBezTo>
                      <a:cubicBezTo>
                        <a:pt x="2455" y="601"/>
                        <a:pt x="2597" y="630"/>
                        <a:pt x="2735" y="608"/>
                      </a:cubicBezTo>
                      <a:cubicBezTo>
                        <a:pt x="2742" y="637"/>
                        <a:pt x="2771" y="662"/>
                        <a:pt x="2807" y="659"/>
                      </a:cubicBezTo>
                      <a:lnTo>
                        <a:pt x="2807" y="659"/>
                      </a:lnTo>
                      <a:cubicBezTo>
                        <a:pt x="2810" y="659"/>
                        <a:pt x="2810" y="659"/>
                        <a:pt x="2810" y="659"/>
                      </a:cubicBezTo>
                      <a:moveTo>
                        <a:pt x="2665" y="521"/>
                      </a:moveTo>
                      <a:lnTo>
                        <a:pt x="2665" y="521"/>
                      </a:lnTo>
                      <a:cubicBezTo>
                        <a:pt x="2707" y="518"/>
                        <a:pt x="2726" y="495"/>
                        <a:pt x="2735" y="485"/>
                      </a:cubicBezTo>
                      <a:cubicBezTo>
                        <a:pt x="2755" y="476"/>
                        <a:pt x="2768" y="460"/>
                        <a:pt x="2777" y="444"/>
                      </a:cubicBezTo>
                      <a:cubicBezTo>
                        <a:pt x="2787" y="424"/>
                        <a:pt x="2790" y="405"/>
                        <a:pt x="2774" y="389"/>
                      </a:cubicBezTo>
                      <a:cubicBezTo>
                        <a:pt x="2755" y="369"/>
                        <a:pt x="2726" y="353"/>
                        <a:pt x="2735" y="321"/>
                      </a:cubicBezTo>
                      <a:cubicBezTo>
                        <a:pt x="2748" y="292"/>
                        <a:pt x="2790" y="279"/>
                        <a:pt x="2819" y="279"/>
                      </a:cubicBezTo>
                      <a:cubicBezTo>
                        <a:pt x="2842" y="279"/>
                        <a:pt x="2868" y="289"/>
                        <a:pt x="2887" y="302"/>
                      </a:cubicBezTo>
                      <a:cubicBezTo>
                        <a:pt x="2932" y="331"/>
                        <a:pt x="2971" y="382"/>
                        <a:pt x="2964" y="437"/>
                      </a:cubicBezTo>
                      <a:cubicBezTo>
                        <a:pt x="2961" y="460"/>
                        <a:pt x="2942" y="498"/>
                        <a:pt x="2916" y="498"/>
                      </a:cubicBezTo>
                      <a:cubicBezTo>
                        <a:pt x="2893" y="498"/>
                        <a:pt x="2874" y="482"/>
                        <a:pt x="2851" y="476"/>
                      </a:cubicBezTo>
                      <a:cubicBezTo>
                        <a:pt x="2848" y="476"/>
                        <a:pt x="2845" y="476"/>
                        <a:pt x="2842" y="476"/>
                      </a:cubicBezTo>
                      <a:cubicBezTo>
                        <a:pt x="2794" y="473"/>
                        <a:pt x="2752" y="518"/>
                        <a:pt x="2735" y="559"/>
                      </a:cubicBezTo>
                      <a:cubicBezTo>
                        <a:pt x="2735" y="563"/>
                        <a:pt x="2735" y="566"/>
                        <a:pt x="2735" y="566"/>
                      </a:cubicBezTo>
                      <a:cubicBezTo>
                        <a:pt x="2607" y="592"/>
                        <a:pt x="2478" y="566"/>
                        <a:pt x="2352" y="530"/>
                      </a:cubicBezTo>
                      <a:cubicBezTo>
                        <a:pt x="2323" y="524"/>
                        <a:pt x="2294" y="514"/>
                        <a:pt x="2265" y="505"/>
                      </a:cubicBezTo>
                      <a:cubicBezTo>
                        <a:pt x="2169" y="476"/>
                        <a:pt x="2072" y="444"/>
                        <a:pt x="1969" y="427"/>
                      </a:cubicBezTo>
                      <a:cubicBezTo>
                        <a:pt x="1879" y="414"/>
                        <a:pt x="1789" y="414"/>
                        <a:pt x="1702" y="427"/>
                      </a:cubicBezTo>
                      <a:cubicBezTo>
                        <a:pt x="1653" y="434"/>
                        <a:pt x="1599" y="447"/>
                        <a:pt x="1570" y="485"/>
                      </a:cubicBezTo>
                      <a:cubicBezTo>
                        <a:pt x="1566" y="489"/>
                        <a:pt x="1563" y="492"/>
                        <a:pt x="1560" y="495"/>
                      </a:cubicBezTo>
                      <a:cubicBezTo>
                        <a:pt x="1557" y="498"/>
                        <a:pt x="1554" y="498"/>
                        <a:pt x="1550" y="498"/>
                      </a:cubicBezTo>
                      <a:cubicBezTo>
                        <a:pt x="1521" y="501"/>
                        <a:pt x="1489" y="505"/>
                        <a:pt x="1457" y="508"/>
                      </a:cubicBezTo>
                      <a:cubicBezTo>
                        <a:pt x="1483" y="476"/>
                        <a:pt x="1512" y="447"/>
                        <a:pt x="1544" y="424"/>
                      </a:cubicBezTo>
                      <a:cubicBezTo>
                        <a:pt x="1583" y="398"/>
                        <a:pt x="1621" y="379"/>
                        <a:pt x="1666" y="363"/>
                      </a:cubicBezTo>
                      <a:cubicBezTo>
                        <a:pt x="1760" y="331"/>
                        <a:pt x="1860" y="328"/>
                        <a:pt x="1953" y="353"/>
                      </a:cubicBezTo>
                      <a:cubicBezTo>
                        <a:pt x="2027" y="376"/>
                        <a:pt x="2095" y="408"/>
                        <a:pt x="2166" y="434"/>
                      </a:cubicBezTo>
                      <a:cubicBezTo>
                        <a:pt x="2243" y="466"/>
                        <a:pt x="2323" y="482"/>
                        <a:pt x="2407" y="498"/>
                      </a:cubicBezTo>
                      <a:cubicBezTo>
                        <a:pt x="2491" y="511"/>
                        <a:pt x="2578" y="524"/>
                        <a:pt x="2665" y="521"/>
                      </a:cubicBezTo>
                      <a:moveTo>
                        <a:pt x="1486" y="595"/>
                      </a:moveTo>
                      <a:lnTo>
                        <a:pt x="1486" y="595"/>
                      </a:lnTo>
                      <a:cubicBezTo>
                        <a:pt x="1637" y="546"/>
                        <a:pt x="1805" y="534"/>
                        <a:pt x="1956" y="585"/>
                      </a:cubicBezTo>
                      <a:cubicBezTo>
                        <a:pt x="2021" y="605"/>
                        <a:pt x="2252" y="701"/>
                        <a:pt x="2310" y="717"/>
                      </a:cubicBezTo>
                      <a:cubicBezTo>
                        <a:pt x="2320" y="720"/>
                        <a:pt x="2423" y="743"/>
                        <a:pt x="2462" y="753"/>
                      </a:cubicBezTo>
                      <a:cubicBezTo>
                        <a:pt x="2449" y="775"/>
                        <a:pt x="2443" y="801"/>
                        <a:pt x="2446" y="830"/>
                      </a:cubicBezTo>
                      <a:cubicBezTo>
                        <a:pt x="2404" y="801"/>
                        <a:pt x="2372" y="778"/>
                        <a:pt x="2327" y="753"/>
                      </a:cubicBezTo>
                      <a:cubicBezTo>
                        <a:pt x="2246" y="707"/>
                        <a:pt x="2159" y="666"/>
                        <a:pt x="2072" y="640"/>
                      </a:cubicBezTo>
                      <a:cubicBezTo>
                        <a:pt x="1908" y="588"/>
                        <a:pt x="1731" y="566"/>
                        <a:pt x="1566" y="627"/>
                      </a:cubicBezTo>
                      <a:cubicBezTo>
                        <a:pt x="1560" y="630"/>
                        <a:pt x="1557" y="634"/>
                        <a:pt x="1550" y="637"/>
                      </a:cubicBezTo>
                      <a:cubicBezTo>
                        <a:pt x="1460" y="672"/>
                        <a:pt x="1380" y="730"/>
                        <a:pt x="1309" y="801"/>
                      </a:cubicBezTo>
                      <a:cubicBezTo>
                        <a:pt x="1305" y="804"/>
                        <a:pt x="1302" y="807"/>
                        <a:pt x="1296" y="810"/>
                      </a:cubicBezTo>
                      <a:cubicBezTo>
                        <a:pt x="1289" y="814"/>
                        <a:pt x="1286" y="814"/>
                        <a:pt x="1280" y="814"/>
                      </a:cubicBezTo>
                      <a:cubicBezTo>
                        <a:pt x="1245" y="814"/>
                        <a:pt x="1209" y="817"/>
                        <a:pt x="1173" y="817"/>
                      </a:cubicBezTo>
                      <a:cubicBezTo>
                        <a:pt x="1238" y="704"/>
                        <a:pt x="1361" y="637"/>
                        <a:pt x="1486" y="595"/>
                      </a:cubicBezTo>
                      <a:moveTo>
                        <a:pt x="1596" y="650"/>
                      </a:moveTo>
                      <a:lnTo>
                        <a:pt x="1596" y="650"/>
                      </a:lnTo>
                      <a:cubicBezTo>
                        <a:pt x="1708" y="611"/>
                        <a:pt x="1834" y="621"/>
                        <a:pt x="1946" y="643"/>
                      </a:cubicBezTo>
                      <a:cubicBezTo>
                        <a:pt x="2062" y="666"/>
                        <a:pt x="2169" y="711"/>
                        <a:pt x="2272" y="766"/>
                      </a:cubicBezTo>
                      <a:cubicBezTo>
                        <a:pt x="2346" y="807"/>
                        <a:pt x="2410" y="862"/>
                        <a:pt x="2484" y="901"/>
                      </a:cubicBezTo>
                      <a:cubicBezTo>
                        <a:pt x="2507" y="917"/>
                        <a:pt x="2533" y="926"/>
                        <a:pt x="2555" y="926"/>
                      </a:cubicBezTo>
                      <a:cubicBezTo>
                        <a:pt x="2562" y="926"/>
                        <a:pt x="2565" y="926"/>
                        <a:pt x="2568" y="923"/>
                      </a:cubicBezTo>
                      <a:cubicBezTo>
                        <a:pt x="2587" y="923"/>
                        <a:pt x="2613" y="910"/>
                        <a:pt x="2623" y="891"/>
                      </a:cubicBezTo>
                      <a:cubicBezTo>
                        <a:pt x="2629" y="872"/>
                        <a:pt x="2623" y="852"/>
                        <a:pt x="2619" y="833"/>
                      </a:cubicBezTo>
                      <a:cubicBezTo>
                        <a:pt x="2613" y="810"/>
                        <a:pt x="2610" y="791"/>
                        <a:pt x="2639" y="778"/>
                      </a:cubicBezTo>
                      <a:cubicBezTo>
                        <a:pt x="2645" y="778"/>
                        <a:pt x="2652" y="775"/>
                        <a:pt x="2658" y="775"/>
                      </a:cubicBezTo>
                      <a:cubicBezTo>
                        <a:pt x="2678" y="778"/>
                        <a:pt x="2700" y="788"/>
                        <a:pt x="2716" y="804"/>
                      </a:cubicBezTo>
                      <a:cubicBezTo>
                        <a:pt x="2735" y="820"/>
                        <a:pt x="2752" y="846"/>
                        <a:pt x="2748" y="875"/>
                      </a:cubicBezTo>
                      <a:cubicBezTo>
                        <a:pt x="2748" y="901"/>
                        <a:pt x="2729" y="917"/>
                        <a:pt x="2713" y="933"/>
                      </a:cubicBezTo>
                      <a:cubicBezTo>
                        <a:pt x="2710" y="936"/>
                        <a:pt x="2707" y="939"/>
                        <a:pt x="2703" y="943"/>
                      </a:cubicBezTo>
                      <a:cubicBezTo>
                        <a:pt x="2694" y="952"/>
                        <a:pt x="2681" y="967"/>
                        <a:pt x="2662" y="983"/>
                      </a:cubicBezTo>
                      <a:cubicBezTo>
                        <a:pt x="2652" y="990"/>
                        <a:pt x="2645" y="996"/>
                        <a:pt x="2632" y="1006"/>
                      </a:cubicBezTo>
                      <a:cubicBezTo>
                        <a:pt x="2632" y="1003"/>
                        <a:pt x="2629" y="1003"/>
                        <a:pt x="2626" y="1003"/>
                      </a:cubicBezTo>
                      <a:cubicBezTo>
                        <a:pt x="2478" y="939"/>
                        <a:pt x="2343" y="843"/>
                        <a:pt x="2194" y="778"/>
                      </a:cubicBezTo>
                      <a:cubicBezTo>
                        <a:pt x="2053" y="714"/>
                        <a:pt x="1898" y="682"/>
                        <a:pt x="1744" y="707"/>
                      </a:cubicBezTo>
                      <a:cubicBezTo>
                        <a:pt x="1702" y="714"/>
                        <a:pt x="1660" y="724"/>
                        <a:pt x="1621" y="737"/>
                      </a:cubicBezTo>
                      <a:cubicBezTo>
                        <a:pt x="1583" y="750"/>
                        <a:pt x="1550" y="772"/>
                        <a:pt x="1515" y="798"/>
                      </a:cubicBezTo>
                      <a:cubicBezTo>
                        <a:pt x="1505" y="804"/>
                        <a:pt x="1496" y="810"/>
                        <a:pt x="1489" y="817"/>
                      </a:cubicBezTo>
                      <a:cubicBezTo>
                        <a:pt x="1476" y="827"/>
                        <a:pt x="1463" y="833"/>
                        <a:pt x="1447" y="843"/>
                      </a:cubicBezTo>
                      <a:cubicBezTo>
                        <a:pt x="1434" y="839"/>
                        <a:pt x="1418" y="833"/>
                        <a:pt x="1402" y="830"/>
                      </a:cubicBezTo>
                      <a:cubicBezTo>
                        <a:pt x="1373" y="823"/>
                        <a:pt x="1344" y="820"/>
                        <a:pt x="1318" y="817"/>
                      </a:cubicBezTo>
                      <a:cubicBezTo>
                        <a:pt x="1402" y="753"/>
                        <a:pt x="1489" y="685"/>
                        <a:pt x="1596" y="650"/>
                      </a:cubicBezTo>
                      <a:moveTo>
                        <a:pt x="2282" y="1428"/>
                      </a:moveTo>
                      <a:lnTo>
                        <a:pt x="2282" y="1428"/>
                      </a:lnTo>
                      <a:cubicBezTo>
                        <a:pt x="2278" y="1428"/>
                        <a:pt x="2272" y="1428"/>
                        <a:pt x="2269" y="1428"/>
                      </a:cubicBezTo>
                      <a:cubicBezTo>
                        <a:pt x="2204" y="1434"/>
                        <a:pt x="2150" y="1476"/>
                        <a:pt x="2085" y="1479"/>
                      </a:cubicBezTo>
                      <a:cubicBezTo>
                        <a:pt x="2075" y="1479"/>
                        <a:pt x="2066" y="1483"/>
                        <a:pt x="2056" y="1483"/>
                      </a:cubicBezTo>
                      <a:cubicBezTo>
                        <a:pt x="2040" y="1479"/>
                        <a:pt x="2021" y="1479"/>
                        <a:pt x="2008" y="1473"/>
                      </a:cubicBezTo>
                      <a:cubicBezTo>
                        <a:pt x="1979" y="1460"/>
                        <a:pt x="1972" y="1421"/>
                        <a:pt x="1985" y="1395"/>
                      </a:cubicBezTo>
                      <a:cubicBezTo>
                        <a:pt x="1995" y="1383"/>
                        <a:pt x="2005" y="1376"/>
                        <a:pt x="2018" y="1376"/>
                      </a:cubicBezTo>
                      <a:cubicBezTo>
                        <a:pt x="2030" y="1376"/>
                        <a:pt x="2046" y="1383"/>
                        <a:pt x="2053" y="1399"/>
                      </a:cubicBezTo>
                      <a:cubicBezTo>
                        <a:pt x="2066" y="1421"/>
                        <a:pt x="2078" y="1434"/>
                        <a:pt x="2104" y="1437"/>
                      </a:cubicBezTo>
                      <a:lnTo>
                        <a:pt x="2104" y="1437"/>
                      </a:lnTo>
                      <a:lnTo>
                        <a:pt x="2104" y="1437"/>
                      </a:lnTo>
                      <a:cubicBezTo>
                        <a:pt x="2143" y="1441"/>
                        <a:pt x="2172" y="1415"/>
                        <a:pt x="2178" y="1386"/>
                      </a:cubicBezTo>
                      <a:cubicBezTo>
                        <a:pt x="2317" y="1408"/>
                        <a:pt x="2459" y="1379"/>
                        <a:pt x="2591" y="1338"/>
                      </a:cubicBezTo>
                      <a:cubicBezTo>
                        <a:pt x="2607" y="1334"/>
                        <a:pt x="2623" y="1328"/>
                        <a:pt x="2636" y="1325"/>
                      </a:cubicBezTo>
                      <a:cubicBezTo>
                        <a:pt x="2639" y="1325"/>
                        <a:pt x="2639" y="1325"/>
                        <a:pt x="2642" y="1322"/>
                      </a:cubicBezTo>
                      <a:cubicBezTo>
                        <a:pt x="2723" y="1299"/>
                        <a:pt x="2807" y="1270"/>
                        <a:pt x="2890" y="1254"/>
                      </a:cubicBezTo>
                      <a:cubicBezTo>
                        <a:pt x="2977" y="1234"/>
                        <a:pt x="3064" y="1225"/>
                        <a:pt x="3151" y="1228"/>
                      </a:cubicBezTo>
                      <a:cubicBezTo>
                        <a:pt x="3203" y="1228"/>
                        <a:pt x="3289" y="1231"/>
                        <a:pt x="3328" y="1273"/>
                      </a:cubicBezTo>
                      <a:cubicBezTo>
                        <a:pt x="3322" y="1273"/>
                        <a:pt x="3319" y="1273"/>
                        <a:pt x="3312" y="1273"/>
                      </a:cubicBezTo>
                      <a:cubicBezTo>
                        <a:pt x="3183" y="1270"/>
                        <a:pt x="3061" y="1279"/>
                        <a:pt x="2942" y="1331"/>
                      </a:cubicBezTo>
                      <a:cubicBezTo>
                        <a:pt x="2932" y="1334"/>
                        <a:pt x="2926" y="1338"/>
                        <a:pt x="2919" y="1341"/>
                      </a:cubicBezTo>
                      <a:cubicBezTo>
                        <a:pt x="2839" y="1373"/>
                        <a:pt x="2758" y="1408"/>
                        <a:pt x="2675" y="1437"/>
                      </a:cubicBezTo>
                      <a:cubicBezTo>
                        <a:pt x="2636" y="1450"/>
                        <a:pt x="2594" y="1463"/>
                        <a:pt x="2552" y="1473"/>
                      </a:cubicBezTo>
                      <a:cubicBezTo>
                        <a:pt x="2530" y="1479"/>
                        <a:pt x="2510" y="1486"/>
                        <a:pt x="2487" y="1489"/>
                      </a:cubicBezTo>
                      <a:cubicBezTo>
                        <a:pt x="2484" y="1489"/>
                        <a:pt x="2449" y="1499"/>
                        <a:pt x="2433" y="1502"/>
                      </a:cubicBezTo>
                      <a:cubicBezTo>
                        <a:pt x="2397" y="1457"/>
                        <a:pt x="2336" y="1424"/>
                        <a:pt x="2282" y="1428"/>
                      </a:cubicBezTo>
                      <a:moveTo>
                        <a:pt x="3212" y="1206"/>
                      </a:moveTo>
                      <a:lnTo>
                        <a:pt x="3212" y="1206"/>
                      </a:lnTo>
                      <a:cubicBezTo>
                        <a:pt x="3122" y="1193"/>
                        <a:pt x="3032" y="1193"/>
                        <a:pt x="2945" y="1206"/>
                      </a:cubicBezTo>
                      <a:cubicBezTo>
                        <a:pt x="2842" y="1222"/>
                        <a:pt x="2745" y="1254"/>
                        <a:pt x="2645" y="1283"/>
                      </a:cubicBezTo>
                      <a:cubicBezTo>
                        <a:pt x="2619" y="1292"/>
                        <a:pt x="2591" y="1302"/>
                        <a:pt x="2562" y="1309"/>
                      </a:cubicBezTo>
                      <a:cubicBezTo>
                        <a:pt x="2436" y="1344"/>
                        <a:pt x="2304" y="1370"/>
                        <a:pt x="2178" y="1344"/>
                      </a:cubicBezTo>
                      <a:cubicBezTo>
                        <a:pt x="2178" y="1341"/>
                        <a:pt x="2178" y="1341"/>
                        <a:pt x="2175" y="1338"/>
                      </a:cubicBezTo>
                      <a:cubicBezTo>
                        <a:pt x="2162" y="1296"/>
                        <a:pt x="2120" y="1251"/>
                        <a:pt x="2072" y="1254"/>
                      </a:cubicBezTo>
                      <a:cubicBezTo>
                        <a:pt x="2069" y="1254"/>
                        <a:pt x="2066" y="1254"/>
                        <a:pt x="2062" y="1254"/>
                      </a:cubicBezTo>
                      <a:cubicBezTo>
                        <a:pt x="2040" y="1257"/>
                        <a:pt x="2021" y="1276"/>
                        <a:pt x="1998" y="1276"/>
                      </a:cubicBezTo>
                      <a:cubicBezTo>
                        <a:pt x="1969" y="1276"/>
                        <a:pt x="1953" y="1238"/>
                        <a:pt x="1950" y="1215"/>
                      </a:cubicBezTo>
                      <a:cubicBezTo>
                        <a:pt x="1943" y="1161"/>
                        <a:pt x="1982" y="1109"/>
                        <a:pt x="2024" y="1080"/>
                      </a:cubicBezTo>
                      <a:cubicBezTo>
                        <a:pt x="2046" y="1067"/>
                        <a:pt x="2069" y="1058"/>
                        <a:pt x="2095" y="1058"/>
                      </a:cubicBezTo>
                      <a:cubicBezTo>
                        <a:pt x="2124" y="1058"/>
                        <a:pt x="2166" y="1070"/>
                        <a:pt x="2175" y="1099"/>
                      </a:cubicBezTo>
                      <a:cubicBezTo>
                        <a:pt x="2188" y="1131"/>
                        <a:pt x="2159" y="1148"/>
                        <a:pt x="2140" y="1167"/>
                      </a:cubicBezTo>
                      <a:cubicBezTo>
                        <a:pt x="2124" y="1180"/>
                        <a:pt x="2127" y="1202"/>
                        <a:pt x="2137" y="1222"/>
                      </a:cubicBezTo>
                      <a:cubicBezTo>
                        <a:pt x="2146" y="1238"/>
                        <a:pt x="2159" y="1251"/>
                        <a:pt x="2178" y="1260"/>
                      </a:cubicBezTo>
                      <a:cubicBezTo>
                        <a:pt x="2188" y="1273"/>
                        <a:pt x="2204" y="1296"/>
                        <a:pt x="2249" y="1296"/>
                      </a:cubicBezTo>
                      <a:cubicBezTo>
                        <a:pt x="2336" y="1302"/>
                        <a:pt x="2423" y="1289"/>
                        <a:pt x="2507" y="1273"/>
                      </a:cubicBezTo>
                      <a:cubicBezTo>
                        <a:pt x="2591" y="1260"/>
                        <a:pt x="2671" y="1241"/>
                        <a:pt x="2748" y="1212"/>
                      </a:cubicBezTo>
                      <a:cubicBezTo>
                        <a:pt x="2819" y="1183"/>
                        <a:pt x="2887" y="1154"/>
                        <a:pt x="2961" y="1131"/>
                      </a:cubicBezTo>
                      <a:cubicBezTo>
                        <a:pt x="3054" y="1106"/>
                        <a:pt x="3154" y="1109"/>
                        <a:pt x="3248" y="1141"/>
                      </a:cubicBezTo>
                      <a:cubicBezTo>
                        <a:pt x="3289" y="1154"/>
                        <a:pt x="3332" y="1177"/>
                        <a:pt x="3370" y="1202"/>
                      </a:cubicBezTo>
                      <a:cubicBezTo>
                        <a:pt x="3402" y="1225"/>
                        <a:pt x="3431" y="1254"/>
                        <a:pt x="3454" y="1286"/>
                      </a:cubicBezTo>
                      <a:cubicBezTo>
                        <a:pt x="3425" y="1283"/>
                        <a:pt x="3392" y="1279"/>
                        <a:pt x="3364" y="1276"/>
                      </a:cubicBezTo>
                      <a:cubicBezTo>
                        <a:pt x="3360" y="1276"/>
                        <a:pt x="3354" y="1273"/>
                        <a:pt x="3354" y="1273"/>
                      </a:cubicBezTo>
                      <a:cubicBezTo>
                        <a:pt x="3351" y="1270"/>
                        <a:pt x="3348" y="1267"/>
                        <a:pt x="3344" y="1263"/>
                      </a:cubicBezTo>
                      <a:cubicBezTo>
                        <a:pt x="3315" y="1225"/>
                        <a:pt x="3260" y="1212"/>
                        <a:pt x="3212" y="1206"/>
                      </a:cubicBezTo>
                      <a:moveTo>
                        <a:pt x="3309" y="1054"/>
                      </a:moveTo>
                      <a:lnTo>
                        <a:pt x="3309" y="1054"/>
                      </a:lnTo>
                      <a:cubicBezTo>
                        <a:pt x="3238" y="1012"/>
                        <a:pt x="3157" y="990"/>
                        <a:pt x="3074" y="990"/>
                      </a:cubicBezTo>
                      <a:cubicBezTo>
                        <a:pt x="2987" y="993"/>
                        <a:pt x="2900" y="1012"/>
                        <a:pt x="2813" y="1038"/>
                      </a:cubicBezTo>
                      <a:cubicBezTo>
                        <a:pt x="2723" y="1064"/>
                        <a:pt x="2632" y="1093"/>
                        <a:pt x="2542" y="1118"/>
                      </a:cubicBezTo>
                      <a:cubicBezTo>
                        <a:pt x="2571" y="1090"/>
                        <a:pt x="2603" y="1067"/>
                        <a:pt x="2636" y="1041"/>
                      </a:cubicBezTo>
                      <a:cubicBezTo>
                        <a:pt x="2642" y="1041"/>
                        <a:pt x="2645" y="1038"/>
                        <a:pt x="2649" y="1035"/>
                      </a:cubicBezTo>
                      <a:lnTo>
                        <a:pt x="2652" y="1032"/>
                      </a:lnTo>
                      <a:cubicBezTo>
                        <a:pt x="2819" y="917"/>
                        <a:pt x="3025" y="839"/>
                        <a:pt x="3209" y="852"/>
                      </a:cubicBezTo>
                      <a:cubicBezTo>
                        <a:pt x="3302" y="856"/>
                        <a:pt x="3392" y="885"/>
                        <a:pt x="3476" y="920"/>
                      </a:cubicBezTo>
                      <a:cubicBezTo>
                        <a:pt x="3464" y="936"/>
                        <a:pt x="3454" y="955"/>
                        <a:pt x="3444" y="974"/>
                      </a:cubicBezTo>
                      <a:cubicBezTo>
                        <a:pt x="3434" y="1003"/>
                        <a:pt x="3421" y="1038"/>
                        <a:pt x="3392" y="1058"/>
                      </a:cubicBezTo>
                      <a:cubicBezTo>
                        <a:pt x="3380" y="1067"/>
                        <a:pt x="3360" y="1070"/>
                        <a:pt x="3341" y="1070"/>
                      </a:cubicBezTo>
                      <a:cubicBezTo>
                        <a:pt x="3332" y="1064"/>
                        <a:pt x="3322" y="1058"/>
                        <a:pt x="3309" y="1054"/>
                      </a:cubicBezTo>
                      <a:moveTo>
                        <a:pt x="3019" y="788"/>
                      </a:moveTo>
                      <a:lnTo>
                        <a:pt x="3019" y="788"/>
                      </a:lnTo>
                      <a:cubicBezTo>
                        <a:pt x="3019" y="785"/>
                        <a:pt x="3019" y="785"/>
                        <a:pt x="3019" y="785"/>
                      </a:cubicBezTo>
                      <a:cubicBezTo>
                        <a:pt x="3042" y="753"/>
                        <a:pt x="3067" y="724"/>
                        <a:pt x="3096" y="698"/>
                      </a:cubicBezTo>
                      <a:cubicBezTo>
                        <a:pt x="3151" y="643"/>
                        <a:pt x="3216" y="598"/>
                        <a:pt x="3289" y="569"/>
                      </a:cubicBezTo>
                      <a:cubicBezTo>
                        <a:pt x="3367" y="537"/>
                        <a:pt x="3454" y="530"/>
                        <a:pt x="3537" y="530"/>
                      </a:cubicBezTo>
                      <a:lnTo>
                        <a:pt x="3541" y="530"/>
                      </a:lnTo>
                      <a:cubicBezTo>
                        <a:pt x="3464" y="543"/>
                        <a:pt x="3386" y="569"/>
                        <a:pt x="3315" y="598"/>
                      </a:cubicBezTo>
                      <a:cubicBezTo>
                        <a:pt x="3216" y="637"/>
                        <a:pt x="3128" y="717"/>
                        <a:pt x="3071" y="810"/>
                      </a:cubicBezTo>
                      <a:cubicBezTo>
                        <a:pt x="3071" y="814"/>
                        <a:pt x="3067" y="817"/>
                        <a:pt x="3067" y="820"/>
                      </a:cubicBezTo>
                      <a:cubicBezTo>
                        <a:pt x="3064" y="820"/>
                        <a:pt x="3061" y="823"/>
                        <a:pt x="3058" y="823"/>
                      </a:cubicBezTo>
                      <a:cubicBezTo>
                        <a:pt x="3035" y="827"/>
                        <a:pt x="3016" y="830"/>
                        <a:pt x="2993" y="833"/>
                      </a:cubicBezTo>
                      <a:cubicBezTo>
                        <a:pt x="3000" y="817"/>
                        <a:pt x="3009" y="801"/>
                        <a:pt x="3019" y="788"/>
                      </a:cubicBezTo>
                      <a:moveTo>
                        <a:pt x="4491" y="923"/>
                      </a:moveTo>
                      <a:lnTo>
                        <a:pt x="4491" y="923"/>
                      </a:lnTo>
                      <a:cubicBezTo>
                        <a:pt x="4510" y="923"/>
                        <a:pt x="4536" y="910"/>
                        <a:pt x="4546" y="891"/>
                      </a:cubicBezTo>
                      <a:cubicBezTo>
                        <a:pt x="4552" y="872"/>
                        <a:pt x="4546" y="852"/>
                        <a:pt x="4542" y="833"/>
                      </a:cubicBezTo>
                      <a:cubicBezTo>
                        <a:pt x="4536" y="810"/>
                        <a:pt x="4533" y="791"/>
                        <a:pt x="4562" y="778"/>
                      </a:cubicBezTo>
                      <a:cubicBezTo>
                        <a:pt x="4568" y="778"/>
                        <a:pt x="4574" y="775"/>
                        <a:pt x="4581" y="775"/>
                      </a:cubicBezTo>
                      <a:cubicBezTo>
                        <a:pt x="4600" y="778"/>
                        <a:pt x="4623" y="788"/>
                        <a:pt x="4639" y="804"/>
                      </a:cubicBezTo>
                      <a:cubicBezTo>
                        <a:pt x="4658" y="820"/>
                        <a:pt x="4674" y="846"/>
                        <a:pt x="4671" y="875"/>
                      </a:cubicBezTo>
                      <a:cubicBezTo>
                        <a:pt x="4671" y="901"/>
                        <a:pt x="4652" y="917"/>
                        <a:pt x="4636" y="933"/>
                      </a:cubicBezTo>
                      <a:cubicBezTo>
                        <a:pt x="4633" y="936"/>
                        <a:pt x="4629" y="939"/>
                        <a:pt x="4626" y="943"/>
                      </a:cubicBezTo>
                      <a:cubicBezTo>
                        <a:pt x="4616" y="952"/>
                        <a:pt x="4603" y="967"/>
                        <a:pt x="4584" y="983"/>
                      </a:cubicBezTo>
                      <a:cubicBezTo>
                        <a:pt x="4574" y="990"/>
                        <a:pt x="4568" y="996"/>
                        <a:pt x="4555" y="1006"/>
                      </a:cubicBezTo>
                      <a:cubicBezTo>
                        <a:pt x="4555" y="1003"/>
                        <a:pt x="4552" y="1003"/>
                        <a:pt x="4549" y="1003"/>
                      </a:cubicBezTo>
                      <a:cubicBezTo>
                        <a:pt x="4401" y="939"/>
                        <a:pt x="4265" y="843"/>
                        <a:pt x="4117" y="778"/>
                      </a:cubicBezTo>
                      <a:cubicBezTo>
                        <a:pt x="3976" y="714"/>
                        <a:pt x="3821" y="682"/>
                        <a:pt x="3666" y="707"/>
                      </a:cubicBezTo>
                      <a:cubicBezTo>
                        <a:pt x="3624" y="714"/>
                        <a:pt x="3583" y="724"/>
                        <a:pt x="3544" y="737"/>
                      </a:cubicBezTo>
                      <a:cubicBezTo>
                        <a:pt x="3505" y="750"/>
                        <a:pt x="3473" y="772"/>
                        <a:pt x="3438" y="798"/>
                      </a:cubicBezTo>
                      <a:cubicBezTo>
                        <a:pt x="3428" y="804"/>
                        <a:pt x="3421" y="810"/>
                        <a:pt x="3412" y="817"/>
                      </a:cubicBezTo>
                      <a:cubicBezTo>
                        <a:pt x="3399" y="827"/>
                        <a:pt x="3386" y="833"/>
                        <a:pt x="3370" y="843"/>
                      </a:cubicBezTo>
                      <a:cubicBezTo>
                        <a:pt x="3357" y="839"/>
                        <a:pt x="3341" y="833"/>
                        <a:pt x="3325" y="830"/>
                      </a:cubicBezTo>
                      <a:cubicBezTo>
                        <a:pt x="3296" y="823"/>
                        <a:pt x="3267" y="820"/>
                        <a:pt x="3241" y="817"/>
                      </a:cubicBezTo>
                      <a:cubicBezTo>
                        <a:pt x="3325" y="753"/>
                        <a:pt x="3412" y="685"/>
                        <a:pt x="3518" y="650"/>
                      </a:cubicBezTo>
                      <a:cubicBezTo>
                        <a:pt x="3631" y="611"/>
                        <a:pt x="3757" y="621"/>
                        <a:pt x="3869" y="643"/>
                      </a:cubicBezTo>
                      <a:cubicBezTo>
                        <a:pt x="3985" y="666"/>
                        <a:pt x="4091" y="711"/>
                        <a:pt x="4194" y="766"/>
                      </a:cubicBezTo>
                      <a:cubicBezTo>
                        <a:pt x="4269" y="807"/>
                        <a:pt x="4333" y="862"/>
                        <a:pt x="4407" y="901"/>
                      </a:cubicBezTo>
                      <a:cubicBezTo>
                        <a:pt x="4430" y="917"/>
                        <a:pt x="4455" y="926"/>
                        <a:pt x="4478" y="926"/>
                      </a:cubicBezTo>
                      <a:cubicBezTo>
                        <a:pt x="4484" y="926"/>
                        <a:pt x="4488" y="926"/>
                        <a:pt x="4491" y="923"/>
                      </a:cubicBezTo>
                      <a:moveTo>
                        <a:pt x="4368" y="830"/>
                      </a:moveTo>
                      <a:lnTo>
                        <a:pt x="4368" y="830"/>
                      </a:lnTo>
                      <a:cubicBezTo>
                        <a:pt x="4326" y="801"/>
                        <a:pt x="4294" y="778"/>
                        <a:pt x="4249" y="753"/>
                      </a:cubicBezTo>
                      <a:cubicBezTo>
                        <a:pt x="4169" y="707"/>
                        <a:pt x="4082" y="666"/>
                        <a:pt x="3995" y="640"/>
                      </a:cubicBezTo>
                      <a:cubicBezTo>
                        <a:pt x="3831" y="588"/>
                        <a:pt x="3653" y="566"/>
                        <a:pt x="3489" y="627"/>
                      </a:cubicBezTo>
                      <a:cubicBezTo>
                        <a:pt x="3483" y="630"/>
                        <a:pt x="3480" y="634"/>
                        <a:pt x="3473" y="637"/>
                      </a:cubicBezTo>
                      <a:cubicBezTo>
                        <a:pt x="3383" y="672"/>
                        <a:pt x="3302" y="730"/>
                        <a:pt x="3232" y="801"/>
                      </a:cubicBezTo>
                      <a:cubicBezTo>
                        <a:pt x="3228" y="804"/>
                        <a:pt x="3225" y="807"/>
                        <a:pt x="3219" y="810"/>
                      </a:cubicBezTo>
                      <a:cubicBezTo>
                        <a:pt x="3212" y="814"/>
                        <a:pt x="3209" y="814"/>
                        <a:pt x="3203" y="814"/>
                      </a:cubicBezTo>
                      <a:cubicBezTo>
                        <a:pt x="3167" y="814"/>
                        <a:pt x="3132" y="817"/>
                        <a:pt x="3096" y="817"/>
                      </a:cubicBezTo>
                      <a:cubicBezTo>
                        <a:pt x="3161" y="704"/>
                        <a:pt x="3283" y="637"/>
                        <a:pt x="3409" y="595"/>
                      </a:cubicBezTo>
                      <a:cubicBezTo>
                        <a:pt x="3560" y="546"/>
                        <a:pt x="3728" y="534"/>
                        <a:pt x="3879" y="585"/>
                      </a:cubicBezTo>
                      <a:cubicBezTo>
                        <a:pt x="3943" y="605"/>
                        <a:pt x="4175" y="701"/>
                        <a:pt x="4233" y="717"/>
                      </a:cubicBezTo>
                      <a:cubicBezTo>
                        <a:pt x="4243" y="720"/>
                        <a:pt x="4346" y="743"/>
                        <a:pt x="4385" y="753"/>
                      </a:cubicBezTo>
                      <a:cubicBezTo>
                        <a:pt x="4372" y="775"/>
                        <a:pt x="4365" y="801"/>
                        <a:pt x="4368" y="830"/>
                      </a:cubicBezTo>
                      <a:moveTo>
                        <a:pt x="4732" y="659"/>
                      </a:moveTo>
                      <a:lnTo>
                        <a:pt x="4732" y="659"/>
                      </a:lnTo>
                      <a:cubicBezTo>
                        <a:pt x="4758" y="659"/>
                        <a:pt x="4771" y="643"/>
                        <a:pt x="4781" y="621"/>
                      </a:cubicBezTo>
                      <a:cubicBezTo>
                        <a:pt x="4790" y="605"/>
                        <a:pt x="4803" y="598"/>
                        <a:pt x="4819" y="598"/>
                      </a:cubicBezTo>
                      <a:cubicBezTo>
                        <a:pt x="4832" y="598"/>
                        <a:pt x="4842" y="605"/>
                        <a:pt x="4848" y="617"/>
                      </a:cubicBezTo>
                      <a:cubicBezTo>
                        <a:pt x="4864" y="643"/>
                        <a:pt x="4858" y="682"/>
                        <a:pt x="4829" y="694"/>
                      </a:cubicBezTo>
                      <a:cubicBezTo>
                        <a:pt x="4813" y="701"/>
                        <a:pt x="4797" y="704"/>
                        <a:pt x="4781" y="704"/>
                      </a:cubicBezTo>
                      <a:cubicBezTo>
                        <a:pt x="4771" y="704"/>
                        <a:pt x="4761" y="704"/>
                        <a:pt x="4752" y="701"/>
                      </a:cubicBezTo>
                      <a:cubicBezTo>
                        <a:pt x="4684" y="698"/>
                        <a:pt x="4633" y="656"/>
                        <a:pt x="4568" y="650"/>
                      </a:cubicBezTo>
                      <a:cubicBezTo>
                        <a:pt x="4565" y="650"/>
                        <a:pt x="4558" y="650"/>
                        <a:pt x="4555" y="650"/>
                      </a:cubicBezTo>
                      <a:cubicBezTo>
                        <a:pt x="4497" y="650"/>
                        <a:pt x="4439" y="678"/>
                        <a:pt x="4401" y="724"/>
                      </a:cubicBezTo>
                      <a:cubicBezTo>
                        <a:pt x="4388" y="720"/>
                        <a:pt x="4352" y="714"/>
                        <a:pt x="4349" y="711"/>
                      </a:cubicBezTo>
                      <a:cubicBezTo>
                        <a:pt x="4326" y="707"/>
                        <a:pt x="4304" y="701"/>
                        <a:pt x="4285" y="694"/>
                      </a:cubicBezTo>
                      <a:cubicBezTo>
                        <a:pt x="4243" y="685"/>
                        <a:pt x="4201" y="672"/>
                        <a:pt x="4159" y="659"/>
                      </a:cubicBezTo>
                      <a:cubicBezTo>
                        <a:pt x="4078" y="630"/>
                        <a:pt x="3998" y="595"/>
                        <a:pt x="3917" y="563"/>
                      </a:cubicBezTo>
                      <a:cubicBezTo>
                        <a:pt x="3911" y="559"/>
                        <a:pt x="3901" y="556"/>
                        <a:pt x="3895" y="553"/>
                      </a:cubicBezTo>
                      <a:cubicBezTo>
                        <a:pt x="3776" y="501"/>
                        <a:pt x="3653" y="492"/>
                        <a:pt x="3525" y="495"/>
                      </a:cubicBezTo>
                      <a:cubicBezTo>
                        <a:pt x="3518" y="495"/>
                        <a:pt x="3512" y="495"/>
                        <a:pt x="3505" y="495"/>
                      </a:cubicBezTo>
                      <a:cubicBezTo>
                        <a:pt x="3547" y="453"/>
                        <a:pt x="3634" y="450"/>
                        <a:pt x="3686" y="450"/>
                      </a:cubicBezTo>
                      <a:cubicBezTo>
                        <a:pt x="3773" y="447"/>
                        <a:pt x="3860" y="457"/>
                        <a:pt x="3946" y="476"/>
                      </a:cubicBezTo>
                      <a:cubicBezTo>
                        <a:pt x="4030" y="492"/>
                        <a:pt x="4111" y="521"/>
                        <a:pt x="4194" y="546"/>
                      </a:cubicBezTo>
                      <a:lnTo>
                        <a:pt x="4198" y="546"/>
                      </a:lnTo>
                      <a:cubicBezTo>
                        <a:pt x="4214" y="553"/>
                        <a:pt x="4230" y="556"/>
                        <a:pt x="4246" y="559"/>
                      </a:cubicBezTo>
                      <a:cubicBezTo>
                        <a:pt x="4378" y="601"/>
                        <a:pt x="4520" y="630"/>
                        <a:pt x="4658" y="608"/>
                      </a:cubicBezTo>
                      <a:cubicBezTo>
                        <a:pt x="4665" y="637"/>
                        <a:pt x="4694" y="662"/>
                        <a:pt x="4729" y="659"/>
                      </a:cubicBezTo>
                      <a:lnTo>
                        <a:pt x="4729" y="659"/>
                      </a:lnTo>
                      <a:cubicBezTo>
                        <a:pt x="4732" y="659"/>
                        <a:pt x="4732" y="659"/>
                        <a:pt x="4732" y="659"/>
                      </a:cubicBezTo>
                      <a:moveTo>
                        <a:pt x="4587" y="521"/>
                      </a:moveTo>
                      <a:lnTo>
                        <a:pt x="4587" y="521"/>
                      </a:lnTo>
                      <a:cubicBezTo>
                        <a:pt x="4629" y="518"/>
                        <a:pt x="4649" y="495"/>
                        <a:pt x="4658" y="485"/>
                      </a:cubicBezTo>
                      <a:cubicBezTo>
                        <a:pt x="4678" y="476"/>
                        <a:pt x="4690" y="460"/>
                        <a:pt x="4700" y="444"/>
                      </a:cubicBezTo>
                      <a:cubicBezTo>
                        <a:pt x="4710" y="424"/>
                        <a:pt x="4713" y="405"/>
                        <a:pt x="4697" y="389"/>
                      </a:cubicBezTo>
                      <a:cubicBezTo>
                        <a:pt x="4678" y="369"/>
                        <a:pt x="4649" y="353"/>
                        <a:pt x="4662" y="321"/>
                      </a:cubicBezTo>
                      <a:cubicBezTo>
                        <a:pt x="4671" y="292"/>
                        <a:pt x="4713" y="279"/>
                        <a:pt x="4742" y="279"/>
                      </a:cubicBezTo>
                      <a:cubicBezTo>
                        <a:pt x="4765" y="279"/>
                        <a:pt x="4790" y="289"/>
                        <a:pt x="4813" y="302"/>
                      </a:cubicBezTo>
                      <a:cubicBezTo>
                        <a:pt x="4855" y="331"/>
                        <a:pt x="4893" y="382"/>
                        <a:pt x="4887" y="437"/>
                      </a:cubicBezTo>
                      <a:cubicBezTo>
                        <a:pt x="4884" y="460"/>
                        <a:pt x="4864" y="498"/>
                        <a:pt x="4839" y="498"/>
                      </a:cubicBezTo>
                      <a:cubicBezTo>
                        <a:pt x="4816" y="498"/>
                        <a:pt x="4797" y="482"/>
                        <a:pt x="4774" y="476"/>
                      </a:cubicBezTo>
                      <a:cubicBezTo>
                        <a:pt x="4771" y="476"/>
                        <a:pt x="4768" y="476"/>
                        <a:pt x="4765" y="476"/>
                      </a:cubicBezTo>
                      <a:cubicBezTo>
                        <a:pt x="4716" y="473"/>
                        <a:pt x="4674" y="518"/>
                        <a:pt x="4658" y="559"/>
                      </a:cubicBezTo>
                      <a:cubicBezTo>
                        <a:pt x="4658" y="563"/>
                        <a:pt x="4658" y="566"/>
                        <a:pt x="4658" y="566"/>
                      </a:cubicBezTo>
                      <a:cubicBezTo>
                        <a:pt x="4530" y="592"/>
                        <a:pt x="4401" y="566"/>
                        <a:pt x="4275" y="530"/>
                      </a:cubicBezTo>
                      <a:cubicBezTo>
                        <a:pt x="4246" y="524"/>
                        <a:pt x="4217" y="514"/>
                        <a:pt x="4188" y="505"/>
                      </a:cubicBezTo>
                      <a:cubicBezTo>
                        <a:pt x="4091" y="476"/>
                        <a:pt x="3995" y="444"/>
                        <a:pt x="3892" y="427"/>
                      </a:cubicBezTo>
                      <a:cubicBezTo>
                        <a:pt x="3805" y="414"/>
                        <a:pt x="3711" y="414"/>
                        <a:pt x="3624" y="427"/>
                      </a:cubicBezTo>
                      <a:cubicBezTo>
                        <a:pt x="3576" y="434"/>
                        <a:pt x="3521" y="447"/>
                        <a:pt x="3492" y="485"/>
                      </a:cubicBezTo>
                      <a:cubicBezTo>
                        <a:pt x="3489" y="489"/>
                        <a:pt x="3486" y="492"/>
                        <a:pt x="3483" y="495"/>
                      </a:cubicBezTo>
                      <a:cubicBezTo>
                        <a:pt x="3480" y="498"/>
                        <a:pt x="3476" y="498"/>
                        <a:pt x="3473" y="498"/>
                      </a:cubicBezTo>
                      <a:cubicBezTo>
                        <a:pt x="3444" y="501"/>
                        <a:pt x="3412" y="505"/>
                        <a:pt x="3380" y="508"/>
                      </a:cubicBezTo>
                      <a:cubicBezTo>
                        <a:pt x="3405" y="476"/>
                        <a:pt x="3434" y="447"/>
                        <a:pt x="3467" y="424"/>
                      </a:cubicBezTo>
                      <a:cubicBezTo>
                        <a:pt x="3505" y="398"/>
                        <a:pt x="3544" y="379"/>
                        <a:pt x="3589" y="363"/>
                      </a:cubicBezTo>
                      <a:cubicBezTo>
                        <a:pt x="3682" y="331"/>
                        <a:pt x="3782" y="328"/>
                        <a:pt x="3876" y="353"/>
                      </a:cubicBezTo>
                      <a:cubicBezTo>
                        <a:pt x="3950" y="376"/>
                        <a:pt x="4017" y="408"/>
                        <a:pt x="4088" y="434"/>
                      </a:cubicBezTo>
                      <a:cubicBezTo>
                        <a:pt x="4165" y="466"/>
                        <a:pt x="4246" y="482"/>
                        <a:pt x="4330" y="498"/>
                      </a:cubicBezTo>
                      <a:cubicBezTo>
                        <a:pt x="4414" y="511"/>
                        <a:pt x="4500" y="524"/>
                        <a:pt x="4587" y="521"/>
                      </a:cubicBezTo>
                      <a:moveTo>
                        <a:pt x="4204" y="1428"/>
                      </a:moveTo>
                      <a:lnTo>
                        <a:pt x="4204" y="1428"/>
                      </a:lnTo>
                      <a:cubicBezTo>
                        <a:pt x="4201" y="1428"/>
                        <a:pt x="4194" y="1428"/>
                        <a:pt x="4191" y="1428"/>
                      </a:cubicBezTo>
                      <a:cubicBezTo>
                        <a:pt x="4127" y="1434"/>
                        <a:pt x="4072" y="1476"/>
                        <a:pt x="4008" y="1479"/>
                      </a:cubicBezTo>
                      <a:cubicBezTo>
                        <a:pt x="3998" y="1479"/>
                        <a:pt x="3989" y="1483"/>
                        <a:pt x="3979" y="1483"/>
                      </a:cubicBezTo>
                      <a:cubicBezTo>
                        <a:pt x="3963" y="1479"/>
                        <a:pt x="3943" y="1479"/>
                        <a:pt x="3930" y="1473"/>
                      </a:cubicBezTo>
                      <a:cubicBezTo>
                        <a:pt x="3901" y="1460"/>
                        <a:pt x="3895" y="1421"/>
                        <a:pt x="3908" y="1395"/>
                      </a:cubicBezTo>
                      <a:cubicBezTo>
                        <a:pt x="3917" y="1383"/>
                        <a:pt x="3927" y="1376"/>
                        <a:pt x="3940" y="1376"/>
                      </a:cubicBezTo>
                      <a:cubicBezTo>
                        <a:pt x="3953" y="1376"/>
                        <a:pt x="3969" y="1383"/>
                        <a:pt x="3976" y="1399"/>
                      </a:cubicBezTo>
                      <a:cubicBezTo>
                        <a:pt x="3989" y="1421"/>
                        <a:pt x="4001" y="1434"/>
                        <a:pt x="4027" y="1437"/>
                      </a:cubicBezTo>
                      <a:lnTo>
                        <a:pt x="4027" y="1437"/>
                      </a:lnTo>
                      <a:lnTo>
                        <a:pt x="4027" y="1437"/>
                      </a:lnTo>
                      <a:cubicBezTo>
                        <a:pt x="4066" y="1441"/>
                        <a:pt x="4095" y="1415"/>
                        <a:pt x="4101" y="1386"/>
                      </a:cubicBezTo>
                      <a:cubicBezTo>
                        <a:pt x="4240" y="1408"/>
                        <a:pt x="4381" y="1379"/>
                        <a:pt x="4513" y="1338"/>
                      </a:cubicBezTo>
                      <a:cubicBezTo>
                        <a:pt x="4530" y="1334"/>
                        <a:pt x="4546" y="1328"/>
                        <a:pt x="4558" y="1325"/>
                      </a:cubicBezTo>
                      <a:cubicBezTo>
                        <a:pt x="4562" y="1325"/>
                        <a:pt x="4562" y="1325"/>
                        <a:pt x="4565" y="1322"/>
                      </a:cubicBezTo>
                      <a:cubicBezTo>
                        <a:pt x="4649" y="1299"/>
                        <a:pt x="4729" y="1270"/>
                        <a:pt x="4813" y="1254"/>
                      </a:cubicBezTo>
                      <a:cubicBezTo>
                        <a:pt x="4900" y="1234"/>
                        <a:pt x="4987" y="1225"/>
                        <a:pt x="5074" y="1228"/>
                      </a:cubicBezTo>
                      <a:cubicBezTo>
                        <a:pt x="5125" y="1228"/>
                        <a:pt x="5212" y="1231"/>
                        <a:pt x="5251" y="1273"/>
                      </a:cubicBezTo>
                      <a:cubicBezTo>
                        <a:pt x="5244" y="1273"/>
                        <a:pt x="5241" y="1273"/>
                        <a:pt x="5235" y="1273"/>
                      </a:cubicBezTo>
                      <a:cubicBezTo>
                        <a:pt x="5106" y="1270"/>
                        <a:pt x="4983" y="1279"/>
                        <a:pt x="4864" y="1331"/>
                      </a:cubicBezTo>
                      <a:cubicBezTo>
                        <a:pt x="4855" y="1334"/>
                        <a:pt x="4848" y="1338"/>
                        <a:pt x="4842" y="1341"/>
                      </a:cubicBezTo>
                      <a:cubicBezTo>
                        <a:pt x="4761" y="1373"/>
                        <a:pt x="4681" y="1408"/>
                        <a:pt x="4600" y="1437"/>
                      </a:cubicBezTo>
                      <a:cubicBezTo>
                        <a:pt x="4558" y="1450"/>
                        <a:pt x="4517" y="1463"/>
                        <a:pt x="4475" y="1473"/>
                      </a:cubicBezTo>
                      <a:cubicBezTo>
                        <a:pt x="4452" y="1479"/>
                        <a:pt x="4433" y="1486"/>
                        <a:pt x="4410" y="1489"/>
                      </a:cubicBezTo>
                      <a:cubicBezTo>
                        <a:pt x="4407" y="1489"/>
                        <a:pt x="4372" y="1499"/>
                        <a:pt x="4355" y="1502"/>
                      </a:cubicBezTo>
                      <a:cubicBezTo>
                        <a:pt x="4320" y="1457"/>
                        <a:pt x="4262" y="1424"/>
                        <a:pt x="4204" y="1428"/>
                      </a:cubicBezTo>
                      <a:moveTo>
                        <a:pt x="5135" y="1206"/>
                      </a:moveTo>
                      <a:lnTo>
                        <a:pt x="5135" y="1206"/>
                      </a:lnTo>
                      <a:cubicBezTo>
                        <a:pt x="5045" y="1193"/>
                        <a:pt x="4955" y="1193"/>
                        <a:pt x="4867" y="1206"/>
                      </a:cubicBezTo>
                      <a:cubicBezTo>
                        <a:pt x="4765" y="1222"/>
                        <a:pt x="4668" y="1254"/>
                        <a:pt x="4568" y="1283"/>
                      </a:cubicBezTo>
                      <a:cubicBezTo>
                        <a:pt x="4542" y="1292"/>
                        <a:pt x="4513" y="1302"/>
                        <a:pt x="4484" y="1309"/>
                      </a:cubicBezTo>
                      <a:cubicBezTo>
                        <a:pt x="4359" y="1344"/>
                        <a:pt x="4227" y="1370"/>
                        <a:pt x="4101" y="1344"/>
                      </a:cubicBezTo>
                      <a:cubicBezTo>
                        <a:pt x="4101" y="1341"/>
                        <a:pt x="4101" y="1341"/>
                        <a:pt x="4098" y="1338"/>
                      </a:cubicBezTo>
                      <a:cubicBezTo>
                        <a:pt x="4085" y="1296"/>
                        <a:pt x="4043" y="1251"/>
                        <a:pt x="3995" y="1254"/>
                      </a:cubicBezTo>
                      <a:cubicBezTo>
                        <a:pt x="3992" y="1254"/>
                        <a:pt x="3989" y="1254"/>
                        <a:pt x="3985" y="1254"/>
                      </a:cubicBezTo>
                      <a:cubicBezTo>
                        <a:pt x="3963" y="1257"/>
                        <a:pt x="3943" y="1276"/>
                        <a:pt x="3921" y="1276"/>
                      </a:cubicBezTo>
                      <a:cubicBezTo>
                        <a:pt x="3892" y="1276"/>
                        <a:pt x="3876" y="1238"/>
                        <a:pt x="3873" y="1215"/>
                      </a:cubicBezTo>
                      <a:cubicBezTo>
                        <a:pt x="3866" y="1161"/>
                        <a:pt x="3905" y="1109"/>
                        <a:pt x="3946" y="1080"/>
                      </a:cubicBezTo>
                      <a:cubicBezTo>
                        <a:pt x="3969" y="1067"/>
                        <a:pt x="3992" y="1058"/>
                        <a:pt x="4017" y="1058"/>
                      </a:cubicBezTo>
                      <a:cubicBezTo>
                        <a:pt x="4046" y="1058"/>
                        <a:pt x="4088" y="1070"/>
                        <a:pt x="4098" y="1099"/>
                      </a:cubicBezTo>
                      <a:cubicBezTo>
                        <a:pt x="4111" y="1131"/>
                        <a:pt x="4082" y="1148"/>
                        <a:pt x="4062" y="1167"/>
                      </a:cubicBezTo>
                      <a:cubicBezTo>
                        <a:pt x="4046" y="1180"/>
                        <a:pt x="4049" y="1202"/>
                        <a:pt x="4059" y="1222"/>
                      </a:cubicBezTo>
                      <a:cubicBezTo>
                        <a:pt x="4069" y="1238"/>
                        <a:pt x="4082" y="1251"/>
                        <a:pt x="4101" y="1260"/>
                      </a:cubicBezTo>
                      <a:cubicBezTo>
                        <a:pt x="4111" y="1273"/>
                        <a:pt x="4127" y="1296"/>
                        <a:pt x="4172" y="1296"/>
                      </a:cubicBezTo>
                      <a:cubicBezTo>
                        <a:pt x="4259" y="1302"/>
                        <a:pt x="4346" y="1289"/>
                        <a:pt x="4430" y="1273"/>
                      </a:cubicBezTo>
                      <a:cubicBezTo>
                        <a:pt x="4513" y="1260"/>
                        <a:pt x="4594" y="1241"/>
                        <a:pt x="4671" y="1212"/>
                      </a:cubicBezTo>
                      <a:cubicBezTo>
                        <a:pt x="4742" y="1183"/>
                        <a:pt x="4810" y="1154"/>
                        <a:pt x="4884" y="1131"/>
                      </a:cubicBezTo>
                      <a:cubicBezTo>
                        <a:pt x="4977" y="1106"/>
                        <a:pt x="5077" y="1109"/>
                        <a:pt x="5170" y="1141"/>
                      </a:cubicBezTo>
                      <a:cubicBezTo>
                        <a:pt x="5212" y="1154"/>
                        <a:pt x="5254" y="1177"/>
                        <a:pt x="5293" y="1202"/>
                      </a:cubicBezTo>
                      <a:cubicBezTo>
                        <a:pt x="5325" y="1225"/>
                        <a:pt x="5354" y="1254"/>
                        <a:pt x="5376" y="1286"/>
                      </a:cubicBezTo>
                      <a:cubicBezTo>
                        <a:pt x="5347" y="1283"/>
                        <a:pt x="5315" y="1279"/>
                        <a:pt x="5286" y="1276"/>
                      </a:cubicBezTo>
                      <a:cubicBezTo>
                        <a:pt x="5283" y="1276"/>
                        <a:pt x="5277" y="1273"/>
                        <a:pt x="5277" y="1273"/>
                      </a:cubicBezTo>
                      <a:cubicBezTo>
                        <a:pt x="5273" y="1270"/>
                        <a:pt x="5270" y="1267"/>
                        <a:pt x="5267" y="1263"/>
                      </a:cubicBezTo>
                      <a:cubicBezTo>
                        <a:pt x="5238" y="1225"/>
                        <a:pt x="5183" y="1212"/>
                        <a:pt x="5135" y="1206"/>
                      </a:cubicBezTo>
                      <a:moveTo>
                        <a:pt x="5235" y="1054"/>
                      </a:moveTo>
                      <a:lnTo>
                        <a:pt x="5235" y="1054"/>
                      </a:lnTo>
                      <a:cubicBezTo>
                        <a:pt x="5161" y="1012"/>
                        <a:pt x="5080" y="990"/>
                        <a:pt x="4996" y="990"/>
                      </a:cubicBezTo>
                      <a:cubicBezTo>
                        <a:pt x="4910" y="993"/>
                        <a:pt x="4822" y="1012"/>
                        <a:pt x="4735" y="1038"/>
                      </a:cubicBezTo>
                      <a:cubicBezTo>
                        <a:pt x="4645" y="1064"/>
                        <a:pt x="4555" y="1093"/>
                        <a:pt x="4465" y="1118"/>
                      </a:cubicBezTo>
                      <a:cubicBezTo>
                        <a:pt x="4494" y="1090"/>
                        <a:pt x="4526" y="1067"/>
                        <a:pt x="4558" y="1041"/>
                      </a:cubicBezTo>
                      <a:cubicBezTo>
                        <a:pt x="4565" y="1041"/>
                        <a:pt x="4568" y="1038"/>
                        <a:pt x="4571" y="1035"/>
                      </a:cubicBezTo>
                      <a:lnTo>
                        <a:pt x="4574" y="1032"/>
                      </a:lnTo>
                      <a:cubicBezTo>
                        <a:pt x="4742" y="917"/>
                        <a:pt x="4948" y="839"/>
                        <a:pt x="5132" y="852"/>
                      </a:cubicBezTo>
                      <a:cubicBezTo>
                        <a:pt x="5225" y="856"/>
                        <a:pt x="5315" y="885"/>
                        <a:pt x="5399" y="920"/>
                      </a:cubicBezTo>
                      <a:cubicBezTo>
                        <a:pt x="5386" y="936"/>
                        <a:pt x="5376" y="955"/>
                        <a:pt x="5367" y="974"/>
                      </a:cubicBezTo>
                      <a:cubicBezTo>
                        <a:pt x="5357" y="1003"/>
                        <a:pt x="5344" y="1038"/>
                        <a:pt x="5315" y="1058"/>
                      </a:cubicBezTo>
                      <a:cubicBezTo>
                        <a:pt x="5302" y="1067"/>
                        <a:pt x="5283" y="1070"/>
                        <a:pt x="5264" y="1070"/>
                      </a:cubicBezTo>
                      <a:cubicBezTo>
                        <a:pt x="5254" y="1064"/>
                        <a:pt x="5244" y="1058"/>
                        <a:pt x="5235" y="1054"/>
                      </a:cubicBezTo>
                      <a:moveTo>
                        <a:pt x="4942" y="788"/>
                      </a:moveTo>
                      <a:lnTo>
                        <a:pt x="4942" y="788"/>
                      </a:lnTo>
                      <a:cubicBezTo>
                        <a:pt x="4942" y="785"/>
                        <a:pt x="4942" y="785"/>
                        <a:pt x="4942" y="785"/>
                      </a:cubicBezTo>
                      <a:cubicBezTo>
                        <a:pt x="4964" y="753"/>
                        <a:pt x="4990" y="724"/>
                        <a:pt x="5019" y="698"/>
                      </a:cubicBezTo>
                      <a:cubicBezTo>
                        <a:pt x="5074" y="643"/>
                        <a:pt x="5138" y="598"/>
                        <a:pt x="5212" y="569"/>
                      </a:cubicBezTo>
                      <a:cubicBezTo>
                        <a:pt x="5290" y="537"/>
                        <a:pt x="5376" y="530"/>
                        <a:pt x="5460" y="530"/>
                      </a:cubicBezTo>
                      <a:lnTo>
                        <a:pt x="5463" y="530"/>
                      </a:lnTo>
                      <a:cubicBezTo>
                        <a:pt x="5386" y="543"/>
                        <a:pt x="5309" y="569"/>
                        <a:pt x="5238" y="598"/>
                      </a:cubicBezTo>
                      <a:cubicBezTo>
                        <a:pt x="5138" y="637"/>
                        <a:pt x="5051" y="717"/>
                        <a:pt x="4996" y="810"/>
                      </a:cubicBezTo>
                      <a:cubicBezTo>
                        <a:pt x="4993" y="814"/>
                        <a:pt x="4993" y="817"/>
                        <a:pt x="4990" y="820"/>
                      </a:cubicBezTo>
                      <a:cubicBezTo>
                        <a:pt x="4987" y="820"/>
                        <a:pt x="4983" y="823"/>
                        <a:pt x="4980" y="823"/>
                      </a:cubicBezTo>
                      <a:cubicBezTo>
                        <a:pt x="4958" y="827"/>
                        <a:pt x="4938" y="830"/>
                        <a:pt x="4916" y="833"/>
                      </a:cubicBezTo>
                      <a:cubicBezTo>
                        <a:pt x="4922" y="817"/>
                        <a:pt x="4932" y="801"/>
                        <a:pt x="4942" y="788"/>
                      </a:cubicBezTo>
                      <a:moveTo>
                        <a:pt x="6413" y="923"/>
                      </a:moveTo>
                      <a:lnTo>
                        <a:pt x="6413" y="923"/>
                      </a:lnTo>
                      <a:cubicBezTo>
                        <a:pt x="6433" y="923"/>
                        <a:pt x="6458" y="910"/>
                        <a:pt x="6468" y="891"/>
                      </a:cubicBezTo>
                      <a:cubicBezTo>
                        <a:pt x="6475" y="872"/>
                        <a:pt x="6468" y="852"/>
                        <a:pt x="6465" y="833"/>
                      </a:cubicBezTo>
                      <a:cubicBezTo>
                        <a:pt x="6458" y="810"/>
                        <a:pt x="6455" y="791"/>
                        <a:pt x="6484" y="778"/>
                      </a:cubicBezTo>
                      <a:cubicBezTo>
                        <a:pt x="6491" y="778"/>
                        <a:pt x="6497" y="775"/>
                        <a:pt x="6504" y="775"/>
                      </a:cubicBezTo>
                      <a:cubicBezTo>
                        <a:pt x="6523" y="778"/>
                        <a:pt x="6545" y="788"/>
                        <a:pt x="6561" y="804"/>
                      </a:cubicBezTo>
                      <a:cubicBezTo>
                        <a:pt x="6581" y="820"/>
                        <a:pt x="6597" y="846"/>
                        <a:pt x="6594" y="875"/>
                      </a:cubicBezTo>
                      <a:cubicBezTo>
                        <a:pt x="6594" y="901"/>
                        <a:pt x="6574" y="917"/>
                        <a:pt x="6558" y="933"/>
                      </a:cubicBezTo>
                      <a:cubicBezTo>
                        <a:pt x="6555" y="936"/>
                        <a:pt x="6552" y="939"/>
                        <a:pt x="6549" y="943"/>
                      </a:cubicBezTo>
                      <a:cubicBezTo>
                        <a:pt x="6539" y="952"/>
                        <a:pt x="6526" y="967"/>
                        <a:pt x="6507" y="983"/>
                      </a:cubicBezTo>
                      <a:cubicBezTo>
                        <a:pt x="6497" y="990"/>
                        <a:pt x="6491" y="996"/>
                        <a:pt x="6478" y="1006"/>
                      </a:cubicBezTo>
                      <a:cubicBezTo>
                        <a:pt x="6478" y="1003"/>
                        <a:pt x="6475" y="1003"/>
                        <a:pt x="6471" y="1003"/>
                      </a:cubicBezTo>
                      <a:cubicBezTo>
                        <a:pt x="6323" y="939"/>
                        <a:pt x="6188" y="843"/>
                        <a:pt x="6040" y="778"/>
                      </a:cubicBezTo>
                      <a:cubicBezTo>
                        <a:pt x="5898" y="714"/>
                        <a:pt x="5744" y="682"/>
                        <a:pt x="5589" y="707"/>
                      </a:cubicBezTo>
                      <a:cubicBezTo>
                        <a:pt x="5547" y="714"/>
                        <a:pt x="5505" y="724"/>
                        <a:pt x="5467" y="737"/>
                      </a:cubicBezTo>
                      <a:cubicBezTo>
                        <a:pt x="5428" y="750"/>
                        <a:pt x="5396" y="772"/>
                        <a:pt x="5360" y="798"/>
                      </a:cubicBezTo>
                      <a:cubicBezTo>
                        <a:pt x="5351" y="804"/>
                        <a:pt x="5344" y="810"/>
                        <a:pt x="5335" y="817"/>
                      </a:cubicBezTo>
                      <a:cubicBezTo>
                        <a:pt x="5322" y="827"/>
                        <a:pt x="5309" y="833"/>
                        <a:pt x="5293" y="843"/>
                      </a:cubicBezTo>
                      <a:cubicBezTo>
                        <a:pt x="5280" y="839"/>
                        <a:pt x="5264" y="833"/>
                        <a:pt x="5247" y="830"/>
                      </a:cubicBezTo>
                      <a:cubicBezTo>
                        <a:pt x="5219" y="823"/>
                        <a:pt x="5190" y="820"/>
                        <a:pt x="5164" y="817"/>
                      </a:cubicBezTo>
                      <a:cubicBezTo>
                        <a:pt x="5247" y="753"/>
                        <a:pt x="5335" y="685"/>
                        <a:pt x="5441" y="650"/>
                      </a:cubicBezTo>
                      <a:cubicBezTo>
                        <a:pt x="5554" y="611"/>
                        <a:pt x="5679" y="621"/>
                        <a:pt x="5792" y="643"/>
                      </a:cubicBezTo>
                      <a:cubicBezTo>
                        <a:pt x="5908" y="666"/>
                        <a:pt x="6014" y="711"/>
                        <a:pt x="6117" y="766"/>
                      </a:cubicBezTo>
                      <a:cubicBezTo>
                        <a:pt x="6191" y="807"/>
                        <a:pt x="6256" y="862"/>
                        <a:pt x="6330" y="901"/>
                      </a:cubicBezTo>
                      <a:cubicBezTo>
                        <a:pt x="6352" y="917"/>
                        <a:pt x="6378" y="926"/>
                        <a:pt x="6401" y="926"/>
                      </a:cubicBezTo>
                      <a:cubicBezTo>
                        <a:pt x="6407" y="926"/>
                        <a:pt x="6410" y="926"/>
                        <a:pt x="6413" y="923"/>
                      </a:cubicBezTo>
                      <a:moveTo>
                        <a:pt x="6291" y="830"/>
                      </a:moveTo>
                      <a:lnTo>
                        <a:pt x="6291" y="830"/>
                      </a:lnTo>
                      <a:cubicBezTo>
                        <a:pt x="6249" y="801"/>
                        <a:pt x="6217" y="778"/>
                        <a:pt x="6172" y="753"/>
                      </a:cubicBezTo>
                      <a:cubicBezTo>
                        <a:pt x="6092" y="707"/>
                        <a:pt x="6004" y="666"/>
                        <a:pt x="5917" y="640"/>
                      </a:cubicBezTo>
                      <a:cubicBezTo>
                        <a:pt x="5753" y="588"/>
                        <a:pt x="5576" y="566"/>
                        <a:pt x="5412" y="627"/>
                      </a:cubicBezTo>
                      <a:cubicBezTo>
                        <a:pt x="5405" y="630"/>
                        <a:pt x="5402" y="634"/>
                        <a:pt x="5396" y="637"/>
                      </a:cubicBezTo>
                      <a:cubicBezTo>
                        <a:pt x="5306" y="672"/>
                        <a:pt x="5225" y="730"/>
                        <a:pt x="5154" y="801"/>
                      </a:cubicBezTo>
                      <a:cubicBezTo>
                        <a:pt x="5151" y="804"/>
                        <a:pt x="5148" y="807"/>
                        <a:pt x="5141" y="810"/>
                      </a:cubicBezTo>
                      <a:cubicBezTo>
                        <a:pt x="5135" y="814"/>
                        <a:pt x="5132" y="814"/>
                        <a:pt x="5125" y="814"/>
                      </a:cubicBezTo>
                      <a:cubicBezTo>
                        <a:pt x="5090" y="814"/>
                        <a:pt x="5054" y="817"/>
                        <a:pt x="5019" y="817"/>
                      </a:cubicBezTo>
                      <a:cubicBezTo>
                        <a:pt x="5083" y="704"/>
                        <a:pt x="5206" y="637"/>
                        <a:pt x="5331" y="595"/>
                      </a:cubicBezTo>
                      <a:cubicBezTo>
                        <a:pt x="5483" y="546"/>
                        <a:pt x="5650" y="534"/>
                        <a:pt x="5801" y="585"/>
                      </a:cubicBezTo>
                      <a:cubicBezTo>
                        <a:pt x="5866" y="605"/>
                        <a:pt x="6098" y="701"/>
                        <a:pt x="6156" y="717"/>
                      </a:cubicBezTo>
                      <a:cubicBezTo>
                        <a:pt x="6165" y="720"/>
                        <a:pt x="6269" y="743"/>
                        <a:pt x="6307" y="753"/>
                      </a:cubicBezTo>
                      <a:cubicBezTo>
                        <a:pt x="6294" y="775"/>
                        <a:pt x="6288" y="801"/>
                        <a:pt x="6291" y="830"/>
                      </a:cubicBezTo>
                      <a:moveTo>
                        <a:pt x="6655" y="659"/>
                      </a:moveTo>
                      <a:lnTo>
                        <a:pt x="6655" y="659"/>
                      </a:lnTo>
                      <a:cubicBezTo>
                        <a:pt x="6681" y="659"/>
                        <a:pt x="6694" y="643"/>
                        <a:pt x="6703" y="621"/>
                      </a:cubicBezTo>
                      <a:cubicBezTo>
                        <a:pt x="6713" y="605"/>
                        <a:pt x="6726" y="598"/>
                        <a:pt x="6742" y="598"/>
                      </a:cubicBezTo>
                      <a:cubicBezTo>
                        <a:pt x="6755" y="598"/>
                        <a:pt x="6765" y="605"/>
                        <a:pt x="6771" y="617"/>
                      </a:cubicBezTo>
                      <a:cubicBezTo>
                        <a:pt x="6787" y="643"/>
                        <a:pt x="6781" y="682"/>
                        <a:pt x="6752" y="694"/>
                      </a:cubicBezTo>
                      <a:cubicBezTo>
                        <a:pt x="6736" y="701"/>
                        <a:pt x="6719" y="704"/>
                        <a:pt x="6703" y="704"/>
                      </a:cubicBezTo>
                      <a:cubicBezTo>
                        <a:pt x="6694" y="704"/>
                        <a:pt x="6684" y="704"/>
                        <a:pt x="6674" y="701"/>
                      </a:cubicBezTo>
                      <a:cubicBezTo>
                        <a:pt x="6607" y="698"/>
                        <a:pt x="6555" y="656"/>
                        <a:pt x="6491" y="650"/>
                      </a:cubicBezTo>
                      <a:cubicBezTo>
                        <a:pt x="6488" y="650"/>
                        <a:pt x="6481" y="650"/>
                        <a:pt x="6478" y="650"/>
                      </a:cubicBezTo>
                      <a:cubicBezTo>
                        <a:pt x="6420" y="650"/>
                        <a:pt x="6362" y="678"/>
                        <a:pt x="6323" y="724"/>
                      </a:cubicBezTo>
                      <a:cubicBezTo>
                        <a:pt x="6310" y="720"/>
                        <a:pt x="6275" y="714"/>
                        <a:pt x="6272" y="711"/>
                      </a:cubicBezTo>
                      <a:cubicBezTo>
                        <a:pt x="6249" y="707"/>
                        <a:pt x="6230" y="701"/>
                        <a:pt x="6207" y="694"/>
                      </a:cubicBezTo>
                      <a:cubicBezTo>
                        <a:pt x="6165" y="685"/>
                        <a:pt x="6124" y="672"/>
                        <a:pt x="6082" y="659"/>
                      </a:cubicBezTo>
                      <a:cubicBezTo>
                        <a:pt x="6001" y="630"/>
                        <a:pt x="5921" y="595"/>
                        <a:pt x="5840" y="563"/>
                      </a:cubicBezTo>
                      <a:cubicBezTo>
                        <a:pt x="5834" y="559"/>
                        <a:pt x="5824" y="556"/>
                        <a:pt x="5818" y="553"/>
                      </a:cubicBezTo>
                      <a:cubicBezTo>
                        <a:pt x="5699" y="501"/>
                        <a:pt x="5576" y="492"/>
                        <a:pt x="5447" y="495"/>
                      </a:cubicBezTo>
                      <a:cubicBezTo>
                        <a:pt x="5441" y="495"/>
                        <a:pt x="5435" y="495"/>
                        <a:pt x="5428" y="495"/>
                      </a:cubicBezTo>
                      <a:cubicBezTo>
                        <a:pt x="5470" y="453"/>
                        <a:pt x="5557" y="450"/>
                        <a:pt x="5608" y="450"/>
                      </a:cubicBezTo>
                      <a:cubicBezTo>
                        <a:pt x="5695" y="447"/>
                        <a:pt x="5782" y="457"/>
                        <a:pt x="5869" y="476"/>
                      </a:cubicBezTo>
                      <a:cubicBezTo>
                        <a:pt x="5953" y="492"/>
                        <a:pt x="6033" y="521"/>
                        <a:pt x="6117" y="546"/>
                      </a:cubicBezTo>
                      <a:lnTo>
                        <a:pt x="6120" y="546"/>
                      </a:lnTo>
                      <a:cubicBezTo>
                        <a:pt x="6136" y="553"/>
                        <a:pt x="6153" y="556"/>
                        <a:pt x="6169" y="559"/>
                      </a:cubicBezTo>
                      <a:cubicBezTo>
                        <a:pt x="6301" y="601"/>
                        <a:pt x="6442" y="630"/>
                        <a:pt x="6581" y="608"/>
                      </a:cubicBezTo>
                      <a:cubicBezTo>
                        <a:pt x="6587" y="637"/>
                        <a:pt x="6616" y="662"/>
                        <a:pt x="6652" y="659"/>
                      </a:cubicBezTo>
                      <a:lnTo>
                        <a:pt x="6652" y="659"/>
                      </a:lnTo>
                      <a:cubicBezTo>
                        <a:pt x="6655" y="659"/>
                        <a:pt x="6655" y="659"/>
                        <a:pt x="6655" y="659"/>
                      </a:cubicBezTo>
                      <a:moveTo>
                        <a:pt x="6510" y="521"/>
                      </a:moveTo>
                      <a:lnTo>
                        <a:pt x="6510" y="521"/>
                      </a:lnTo>
                      <a:cubicBezTo>
                        <a:pt x="6552" y="518"/>
                        <a:pt x="6571" y="495"/>
                        <a:pt x="6581" y="485"/>
                      </a:cubicBezTo>
                      <a:cubicBezTo>
                        <a:pt x="6600" y="476"/>
                        <a:pt x="6613" y="460"/>
                        <a:pt x="6623" y="444"/>
                      </a:cubicBezTo>
                      <a:cubicBezTo>
                        <a:pt x="6633" y="424"/>
                        <a:pt x="6636" y="405"/>
                        <a:pt x="6620" y="389"/>
                      </a:cubicBezTo>
                      <a:cubicBezTo>
                        <a:pt x="6600" y="369"/>
                        <a:pt x="6571" y="353"/>
                        <a:pt x="6584" y="321"/>
                      </a:cubicBezTo>
                      <a:cubicBezTo>
                        <a:pt x="6594" y="292"/>
                        <a:pt x="6636" y="279"/>
                        <a:pt x="6665" y="279"/>
                      </a:cubicBezTo>
                      <a:cubicBezTo>
                        <a:pt x="6687" y="279"/>
                        <a:pt x="6713" y="289"/>
                        <a:pt x="6736" y="302"/>
                      </a:cubicBezTo>
                      <a:cubicBezTo>
                        <a:pt x="6777" y="331"/>
                        <a:pt x="6816" y="382"/>
                        <a:pt x="6810" y="437"/>
                      </a:cubicBezTo>
                      <a:cubicBezTo>
                        <a:pt x="6806" y="460"/>
                        <a:pt x="6787" y="498"/>
                        <a:pt x="6761" y="498"/>
                      </a:cubicBezTo>
                      <a:cubicBezTo>
                        <a:pt x="6739" y="498"/>
                        <a:pt x="6719" y="482"/>
                        <a:pt x="6697" y="476"/>
                      </a:cubicBezTo>
                      <a:cubicBezTo>
                        <a:pt x="6694" y="476"/>
                        <a:pt x="6690" y="476"/>
                        <a:pt x="6687" y="476"/>
                      </a:cubicBezTo>
                      <a:cubicBezTo>
                        <a:pt x="6639" y="473"/>
                        <a:pt x="6597" y="518"/>
                        <a:pt x="6581" y="559"/>
                      </a:cubicBezTo>
                      <a:cubicBezTo>
                        <a:pt x="6581" y="563"/>
                        <a:pt x="6581" y="566"/>
                        <a:pt x="6581" y="566"/>
                      </a:cubicBezTo>
                      <a:cubicBezTo>
                        <a:pt x="6452" y="592"/>
                        <a:pt x="6323" y="566"/>
                        <a:pt x="6198" y="530"/>
                      </a:cubicBezTo>
                      <a:cubicBezTo>
                        <a:pt x="6169" y="524"/>
                        <a:pt x="6140" y="514"/>
                        <a:pt x="6111" y="505"/>
                      </a:cubicBezTo>
                      <a:cubicBezTo>
                        <a:pt x="6014" y="476"/>
                        <a:pt x="5917" y="444"/>
                        <a:pt x="5814" y="427"/>
                      </a:cubicBezTo>
                      <a:cubicBezTo>
                        <a:pt x="5728" y="414"/>
                        <a:pt x="5634" y="414"/>
                        <a:pt x="5547" y="427"/>
                      </a:cubicBezTo>
                      <a:cubicBezTo>
                        <a:pt x="5499" y="434"/>
                        <a:pt x="5444" y="447"/>
                        <a:pt x="5415" y="485"/>
                      </a:cubicBezTo>
                      <a:cubicBezTo>
                        <a:pt x="5412" y="489"/>
                        <a:pt x="5409" y="492"/>
                        <a:pt x="5405" y="495"/>
                      </a:cubicBezTo>
                      <a:cubicBezTo>
                        <a:pt x="5402" y="498"/>
                        <a:pt x="5399" y="498"/>
                        <a:pt x="5396" y="498"/>
                      </a:cubicBezTo>
                      <a:cubicBezTo>
                        <a:pt x="5367" y="501"/>
                        <a:pt x="5335" y="505"/>
                        <a:pt x="5302" y="508"/>
                      </a:cubicBezTo>
                      <a:cubicBezTo>
                        <a:pt x="5328" y="476"/>
                        <a:pt x="5357" y="447"/>
                        <a:pt x="5389" y="424"/>
                      </a:cubicBezTo>
                      <a:cubicBezTo>
                        <a:pt x="5428" y="398"/>
                        <a:pt x="5467" y="379"/>
                        <a:pt x="5512" y="363"/>
                      </a:cubicBezTo>
                      <a:cubicBezTo>
                        <a:pt x="5605" y="331"/>
                        <a:pt x="5705" y="328"/>
                        <a:pt x="5798" y="353"/>
                      </a:cubicBezTo>
                      <a:cubicBezTo>
                        <a:pt x="5872" y="376"/>
                        <a:pt x="5940" y="408"/>
                        <a:pt x="6011" y="434"/>
                      </a:cubicBezTo>
                      <a:cubicBezTo>
                        <a:pt x="6088" y="466"/>
                        <a:pt x="6169" y="482"/>
                        <a:pt x="6252" y="498"/>
                      </a:cubicBezTo>
                      <a:cubicBezTo>
                        <a:pt x="6336" y="511"/>
                        <a:pt x="6423" y="524"/>
                        <a:pt x="6510" y="521"/>
                      </a:cubicBezTo>
                      <a:moveTo>
                        <a:pt x="6127" y="1428"/>
                      </a:moveTo>
                      <a:lnTo>
                        <a:pt x="6127" y="1428"/>
                      </a:lnTo>
                      <a:cubicBezTo>
                        <a:pt x="6124" y="1428"/>
                        <a:pt x="6117" y="1428"/>
                        <a:pt x="6114" y="1428"/>
                      </a:cubicBezTo>
                      <a:cubicBezTo>
                        <a:pt x="6049" y="1434"/>
                        <a:pt x="5995" y="1476"/>
                        <a:pt x="5930" y="1479"/>
                      </a:cubicBezTo>
                      <a:cubicBezTo>
                        <a:pt x="5921" y="1479"/>
                        <a:pt x="5911" y="1483"/>
                        <a:pt x="5901" y="1483"/>
                      </a:cubicBezTo>
                      <a:cubicBezTo>
                        <a:pt x="5885" y="1479"/>
                        <a:pt x="5866" y="1479"/>
                        <a:pt x="5853" y="1473"/>
                      </a:cubicBezTo>
                      <a:cubicBezTo>
                        <a:pt x="5824" y="1460"/>
                        <a:pt x="5818" y="1421"/>
                        <a:pt x="5831" y="1395"/>
                      </a:cubicBezTo>
                      <a:cubicBezTo>
                        <a:pt x="5840" y="1383"/>
                        <a:pt x="5850" y="1376"/>
                        <a:pt x="5863" y="1376"/>
                      </a:cubicBezTo>
                      <a:cubicBezTo>
                        <a:pt x="5876" y="1376"/>
                        <a:pt x="5892" y="1383"/>
                        <a:pt x="5898" y="1399"/>
                      </a:cubicBezTo>
                      <a:cubicBezTo>
                        <a:pt x="5911" y="1421"/>
                        <a:pt x="5924" y="1434"/>
                        <a:pt x="5950" y="1437"/>
                      </a:cubicBezTo>
                      <a:lnTo>
                        <a:pt x="5950" y="1437"/>
                      </a:lnTo>
                      <a:lnTo>
                        <a:pt x="5950" y="1437"/>
                      </a:lnTo>
                      <a:cubicBezTo>
                        <a:pt x="5988" y="1441"/>
                        <a:pt x="6017" y="1415"/>
                        <a:pt x="6024" y="1386"/>
                      </a:cubicBezTo>
                      <a:cubicBezTo>
                        <a:pt x="6162" y="1408"/>
                        <a:pt x="6304" y="1379"/>
                        <a:pt x="6436" y="1338"/>
                      </a:cubicBezTo>
                      <a:cubicBezTo>
                        <a:pt x="6452" y="1334"/>
                        <a:pt x="6468" y="1328"/>
                        <a:pt x="6481" y="1325"/>
                      </a:cubicBezTo>
                      <a:cubicBezTo>
                        <a:pt x="6484" y="1325"/>
                        <a:pt x="6484" y="1325"/>
                        <a:pt x="6488" y="1322"/>
                      </a:cubicBezTo>
                      <a:cubicBezTo>
                        <a:pt x="6571" y="1299"/>
                        <a:pt x="6652" y="1270"/>
                        <a:pt x="6736" y="1254"/>
                      </a:cubicBezTo>
                      <a:cubicBezTo>
                        <a:pt x="6822" y="1234"/>
                        <a:pt x="6909" y="1225"/>
                        <a:pt x="6996" y="1228"/>
                      </a:cubicBezTo>
                      <a:cubicBezTo>
                        <a:pt x="7048" y="1228"/>
                        <a:pt x="7135" y="1231"/>
                        <a:pt x="7174" y="1273"/>
                      </a:cubicBezTo>
                      <a:cubicBezTo>
                        <a:pt x="7167" y="1273"/>
                        <a:pt x="7164" y="1273"/>
                        <a:pt x="7158" y="1273"/>
                      </a:cubicBezTo>
                      <a:cubicBezTo>
                        <a:pt x="7029" y="1270"/>
                        <a:pt x="6906" y="1279"/>
                        <a:pt x="6787" y="1331"/>
                      </a:cubicBezTo>
                      <a:cubicBezTo>
                        <a:pt x="6777" y="1334"/>
                        <a:pt x="6771" y="1338"/>
                        <a:pt x="6765" y="1341"/>
                      </a:cubicBezTo>
                      <a:cubicBezTo>
                        <a:pt x="6684" y="1373"/>
                        <a:pt x="6603" y="1408"/>
                        <a:pt x="6523" y="1437"/>
                      </a:cubicBezTo>
                      <a:cubicBezTo>
                        <a:pt x="6481" y="1450"/>
                        <a:pt x="6439" y="1463"/>
                        <a:pt x="6397" y="1473"/>
                      </a:cubicBezTo>
                      <a:cubicBezTo>
                        <a:pt x="6375" y="1479"/>
                        <a:pt x="6356" y="1486"/>
                        <a:pt x="6333" y="1489"/>
                      </a:cubicBezTo>
                      <a:cubicBezTo>
                        <a:pt x="6330" y="1489"/>
                        <a:pt x="6294" y="1499"/>
                        <a:pt x="6278" y="1502"/>
                      </a:cubicBezTo>
                      <a:cubicBezTo>
                        <a:pt x="6243" y="1457"/>
                        <a:pt x="6185" y="1424"/>
                        <a:pt x="6127" y="1428"/>
                      </a:cubicBezTo>
                      <a:moveTo>
                        <a:pt x="7058" y="1206"/>
                      </a:moveTo>
                      <a:lnTo>
                        <a:pt x="7058" y="1206"/>
                      </a:lnTo>
                      <a:cubicBezTo>
                        <a:pt x="6967" y="1193"/>
                        <a:pt x="6877" y="1193"/>
                        <a:pt x="6790" y="1206"/>
                      </a:cubicBezTo>
                      <a:cubicBezTo>
                        <a:pt x="6687" y="1222"/>
                        <a:pt x="6591" y="1254"/>
                        <a:pt x="6491" y="1283"/>
                      </a:cubicBezTo>
                      <a:cubicBezTo>
                        <a:pt x="6465" y="1292"/>
                        <a:pt x="6436" y="1302"/>
                        <a:pt x="6407" y="1309"/>
                      </a:cubicBezTo>
                      <a:cubicBezTo>
                        <a:pt x="6281" y="1344"/>
                        <a:pt x="6153" y="1370"/>
                        <a:pt x="6024" y="1344"/>
                      </a:cubicBezTo>
                      <a:cubicBezTo>
                        <a:pt x="6024" y="1341"/>
                        <a:pt x="6024" y="1341"/>
                        <a:pt x="6020" y="1338"/>
                      </a:cubicBezTo>
                      <a:cubicBezTo>
                        <a:pt x="6008" y="1296"/>
                        <a:pt x="5966" y="1251"/>
                        <a:pt x="5917" y="1254"/>
                      </a:cubicBezTo>
                      <a:cubicBezTo>
                        <a:pt x="5914" y="1254"/>
                        <a:pt x="5911" y="1254"/>
                        <a:pt x="5908" y="1254"/>
                      </a:cubicBezTo>
                      <a:cubicBezTo>
                        <a:pt x="5885" y="1257"/>
                        <a:pt x="5866" y="1276"/>
                        <a:pt x="5844" y="1276"/>
                      </a:cubicBezTo>
                      <a:cubicBezTo>
                        <a:pt x="5814" y="1276"/>
                        <a:pt x="5798" y="1238"/>
                        <a:pt x="5795" y="1215"/>
                      </a:cubicBezTo>
                      <a:cubicBezTo>
                        <a:pt x="5789" y="1161"/>
                        <a:pt x="5827" y="1109"/>
                        <a:pt x="5869" y="1080"/>
                      </a:cubicBezTo>
                      <a:cubicBezTo>
                        <a:pt x="5892" y="1067"/>
                        <a:pt x="5914" y="1058"/>
                        <a:pt x="5940" y="1058"/>
                      </a:cubicBezTo>
                      <a:cubicBezTo>
                        <a:pt x="5969" y="1058"/>
                        <a:pt x="6011" y="1070"/>
                        <a:pt x="6020" y="1099"/>
                      </a:cubicBezTo>
                      <a:cubicBezTo>
                        <a:pt x="6033" y="1131"/>
                        <a:pt x="6004" y="1148"/>
                        <a:pt x="5985" y="1167"/>
                      </a:cubicBezTo>
                      <a:cubicBezTo>
                        <a:pt x="5969" y="1180"/>
                        <a:pt x="5972" y="1202"/>
                        <a:pt x="5982" y="1222"/>
                      </a:cubicBezTo>
                      <a:cubicBezTo>
                        <a:pt x="5992" y="1238"/>
                        <a:pt x="6004" y="1251"/>
                        <a:pt x="6024" y="1260"/>
                      </a:cubicBezTo>
                      <a:cubicBezTo>
                        <a:pt x="6033" y="1273"/>
                        <a:pt x="6049" y="1296"/>
                        <a:pt x="6095" y="1296"/>
                      </a:cubicBezTo>
                      <a:cubicBezTo>
                        <a:pt x="6181" y="1302"/>
                        <a:pt x="6269" y="1289"/>
                        <a:pt x="6352" y="1273"/>
                      </a:cubicBezTo>
                      <a:cubicBezTo>
                        <a:pt x="6436" y="1260"/>
                        <a:pt x="6517" y="1241"/>
                        <a:pt x="6594" y="1212"/>
                      </a:cubicBezTo>
                      <a:cubicBezTo>
                        <a:pt x="6665" y="1183"/>
                        <a:pt x="6732" y="1154"/>
                        <a:pt x="6806" y="1131"/>
                      </a:cubicBezTo>
                      <a:cubicBezTo>
                        <a:pt x="6900" y="1106"/>
                        <a:pt x="7000" y="1109"/>
                        <a:pt x="7093" y="1141"/>
                      </a:cubicBezTo>
                      <a:cubicBezTo>
                        <a:pt x="7135" y="1154"/>
                        <a:pt x="7177" y="1177"/>
                        <a:pt x="7215" y="1202"/>
                      </a:cubicBezTo>
                      <a:cubicBezTo>
                        <a:pt x="7248" y="1225"/>
                        <a:pt x="7277" y="1254"/>
                        <a:pt x="7299" y="1286"/>
                      </a:cubicBezTo>
                      <a:cubicBezTo>
                        <a:pt x="7270" y="1283"/>
                        <a:pt x="7238" y="1279"/>
                        <a:pt x="7209" y="1276"/>
                      </a:cubicBezTo>
                      <a:cubicBezTo>
                        <a:pt x="7206" y="1276"/>
                        <a:pt x="7202" y="1273"/>
                        <a:pt x="7199" y="1273"/>
                      </a:cubicBezTo>
                      <a:cubicBezTo>
                        <a:pt x="7196" y="1270"/>
                        <a:pt x="7193" y="1267"/>
                        <a:pt x="7190" y="1263"/>
                      </a:cubicBezTo>
                      <a:cubicBezTo>
                        <a:pt x="7161" y="1225"/>
                        <a:pt x="7106" y="1212"/>
                        <a:pt x="7058" y="1206"/>
                      </a:cubicBezTo>
                      <a:moveTo>
                        <a:pt x="7158" y="1054"/>
                      </a:moveTo>
                      <a:lnTo>
                        <a:pt x="7158" y="1054"/>
                      </a:lnTo>
                      <a:cubicBezTo>
                        <a:pt x="7083" y="1012"/>
                        <a:pt x="7003" y="990"/>
                        <a:pt x="6919" y="990"/>
                      </a:cubicBezTo>
                      <a:cubicBezTo>
                        <a:pt x="6832" y="993"/>
                        <a:pt x="6745" y="1012"/>
                        <a:pt x="6658" y="1038"/>
                      </a:cubicBezTo>
                      <a:cubicBezTo>
                        <a:pt x="6568" y="1064"/>
                        <a:pt x="6478" y="1093"/>
                        <a:pt x="6388" y="1118"/>
                      </a:cubicBezTo>
                      <a:cubicBezTo>
                        <a:pt x="6417" y="1090"/>
                        <a:pt x="6449" y="1067"/>
                        <a:pt x="6481" y="1041"/>
                      </a:cubicBezTo>
                      <a:cubicBezTo>
                        <a:pt x="6488" y="1041"/>
                        <a:pt x="6491" y="1038"/>
                        <a:pt x="6494" y="1035"/>
                      </a:cubicBezTo>
                      <a:lnTo>
                        <a:pt x="6497" y="1032"/>
                      </a:lnTo>
                      <a:cubicBezTo>
                        <a:pt x="6665" y="917"/>
                        <a:pt x="6871" y="839"/>
                        <a:pt x="7054" y="852"/>
                      </a:cubicBezTo>
                      <a:cubicBezTo>
                        <a:pt x="7148" y="856"/>
                        <a:pt x="7238" y="885"/>
                        <a:pt x="7322" y="920"/>
                      </a:cubicBezTo>
                      <a:cubicBezTo>
                        <a:pt x="7309" y="936"/>
                        <a:pt x="7299" y="955"/>
                        <a:pt x="7290" y="974"/>
                      </a:cubicBezTo>
                      <a:cubicBezTo>
                        <a:pt x="7280" y="1003"/>
                        <a:pt x="7267" y="1038"/>
                        <a:pt x="7238" y="1058"/>
                      </a:cubicBezTo>
                      <a:cubicBezTo>
                        <a:pt x="7225" y="1067"/>
                        <a:pt x="7206" y="1070"/>
                        <a:pt x="7186" y="1070"/>
                      </a:cubicBezTo>
                      <a:cubicBezTo>
                        <a:pt x="7177" y="1064"/>
                        <a:pt x="7167" y="1058"/>
                        <a:pt x="7158" y="1054"/>
                      </a:cubicBezTo>
                      <a:moveTo>
                        <a:pt x="6864" y="788"/>
                      </a:moveTo>
                      <a:lnTo>
                        <a:pt x="6864" y="788"/>
                      </a:lnTo>
                      <a:cubicBezTo>
                        <a:pt x="6864" y="785"/>
                        <a:pt x="6864" y="785"/>
                        <a:pt x="6864" y="785"/>
                      </a:cubicBezTo>
                      <a:cubicBezTo>
                        <a:pt x="6887" y="753"/>
                        <a:pt x="6913" y="724"/>
                        <a:pt x="6942" y="698"/>
                      </a:cubicBezTo>
                      <a:cubicBezTo>
                        <a:pt x="6996" y="643"/>
                        <a:pt x="7061" y="598"/>
                        <a:pt x="7135" y="569"/>
                      </a:cubicBezTo>
                      <a:cubicBezTo>
                        <a:pt x="7212" y="537"/>
                        <a:pt x="7299" y="530"/>
                        <a:pt x="7383" y="530"/>
                      </a:cubicBezTo>
                      <a:lnTo>
                        <a:pt x="7386" y="530"/>
                      </a:lnTo>
                      <a:cubicBezTo>
                        <a:pt x="7309" y="543"/>
                        <a:pt x="7235" y="569"/>
                        <a:pt x="7161" y="598"/>
                      </a:cubicBezTo>
                      <a:cubicBezTo>
                        <a:pt x="7061" y="637"/>
                        <a:pt x="6974" y="717"/>
                        <a:pt x="6919" y="810"/>
                      </a:cubicBezTo>
                      <a:cubicBezTo>
                        <a:pt x="6916" y="814"/>
                        <a:pt x="6916" y="817"/>
                        <a:pt x="6913" y="820"/>
                      </a:cubicBezTo>
                      <a:cubicBezTo>
                        <a:pt x="6909" y="820"/>
                        <a:pt x="6906" y="823"/>
                        <a:pt x="6903" y="823"/>
                      </a:cubicBezTo>
                      <a:cubicBezTo>
                        <a:pt x="6881" y="827"/>
                        <a:pt x="6861" y="830"/>
                        <a:pt x="6838" y="833"/>
                      </a:cubicBezTo>
                      <a:cubicBezTo>
                        <a:pt x="6845" y="817"/>
                        <a:pt x="6855" y="801"/>
                        <a:pt x="6864" y="788"/>
                      </a:cubicBezTo>
                      <a:moveTo>
                        <a:pt x="8336" y="923"/>
                      </a:moveTo>
                      <a:lnTo>
                        <a:pt x="8336" y="923"/>
                      </a:lnTo>
                      <a:cubicBezTo>
                        <a:pt x="8356" y="923"/>
                        <a:pt x="8381" y="910"/>
                        <a:pt x="8391" y="891"/>
                      </a:cubicBezTo>
                      <a:cubicBezTo>
                        <a:pt x="8397" y="872"/>
                        <a:pt x="8391" y="852"/>
                        <a:pt x="8388" y="833"/>
                      </a:cubicBezTo>
                      <a:cubicBezTo>
                        <a:pt x="8381" y="810"/>
                        <a:pt x="8378" y="791"/>
                        <a:pt x="8407" y="778"/>
                      </a:cubicBezTo>
                      <a:cubicBezTo>
                        <a:pt x="8413" y="778"/>
                        <a:pt x="8420" y="775"/>
                        <a:pt x="8426" y="775"/>
                      </a:cubicBezTo>
                      <a:cubicBezTo>
                        <a:pt x="8446" y="778"/>
                        <a:pt x="8468" y="788"/>
                        <a:pt x="8484" y="804"/>
                      </a:cubicBezTo>
                      <a:cubicBezTo>
                        <a:pt x="8504" y="820"/>
                        <a:pt x="8520" y="846"/>
                        <a:pt x="8516" y="875"/>
                      </a:cubicBezTo>
                      <a:cubicBezTo>
                        <a:pt x="8516" y="901"/>
                        <a:pt x="8497" y="917"/>
                        <a:pt x="8481" y="933"/>
                      </a:cubicBezTo>
                      <a:cubicBezTo>
                        <a:pt x="8478" y="936"/>
                        <a:pt x="8475" y="939"/>
                        <a:pt x="8472" y="943"/>
                      </a:cubicBezTo>
                      <a:cubicBezTo>
                        <a:pt x="8462" y="952"/>
                        <a:pt x="8449" y="967"/>
                        <a:pt x="8429" y="983"/>
                      </a:cubicBezTo>
                      <a:cubicBezTo>
                        <a:pt x="8420" y="990"/>
                        <a:pt x="8413" y="996"/>
                        <a:pt x="8404" y="1006"/>
                      </a:cubicBezTo>
                      <a:cubicBezTo>
                        <a:pt x="8400" y="1003"/>
                        <a:pt x="8397" y="1003"/>
                        <a:pt x="8394" y="1003"/>
                      </a:cubicBezTo>
                      <a:cubicBezTo>
                        <a:pt x="8246" y="939"/>
                        <a:pt x="8111" y="843"/>
                        <a:pt x="7963" y="778"/>
                      </a:cubicBezTo>
                      <a:cubicBezTo>
                        <a:pt x="7821" y="714"/>
                        <a:pt x="7666" y="682"/>
                        <a:pt x="7512" y="707"/>
                      </a:cubicBezTo>
                      <a:cubicBezTo>
                        <a:pt x="7470" y="714"/>
                        <a:pt x="7428" y="724"/>
                        <a:pt x="7389" y="737"/>
                      </a:cubicBezTo>
                      <a:cubicBezTo>
                        <a:pt x="7351" y="750"/>
                        <a:pt x="7318" y="772"/>
                        <a:pt x="7283" y="798"/>
                      </a:cubicBezTo>
                      <a:cubicBezTo>
                        <a:pt x="7273" y="804"/>
                        <a:pt x="7267" y="810"/>
                        <a:pt x="7257" y="817"/>
                      </a:cubicBezTo>
                      <a:cubicBezTo>
                        <a:pt x="7244" y="827"/>
                        <a:pt x="7231" y="833"/>
                        <a:pt x="7215" y="843"/>
                      </a:cubicBezTo>
                      <a:cubicBezTo>
                        <a:pt x="7202" y="839"/>
                        <a:pt x="7186" y="833"/>
                        <a:pt x="7170" y="830"/>
                      </a:cubicBezTo>
                      <a:cubicBezTo>
                        <a:pt x="7141" y="823"/>
                        <a:pt x="7112" y="820"/>
                        <a:pt x="7086" y="817"/>
                      </a:cubicBezTo>
                      <a:cubicBezTo>
                        <a:pt x="7170" y="753"/>
                        <a:pt x="7257" y="685"/>
                        <a:pt x="7363" y="650"/>
                      </a:cubicBezTo>
                      <a:cubicBezTo>
                        <a:pt x="7476" y="611"/>
                        <a:pt x="7602" y="621"/>
                        <a:pt x="7715" y="643"/>
                      </a:cubicBezTo>
                      <a:cubicBezTo>
                        <a:pt x="7831" y="666"/>
                        <a:pt x="7937" y="711"/>
                        <a:pt x="8040" y="766"/>
                      </a:cubicBezTo>
                      <a:cubicBezTo>
                        <a:pt x="8114" y="807"/>
                        <a:pt x="8178" y="862"/>
                        <a:pt x="8252" y="901"/>
                      </a:cubicBezTo>
                      <a:cubicBezTo>
                        <a:pt x="8275" y="917"/>
                        <a:pt x="8301" y="926"/>
                        <a:pt x="8323" y="926"/>
                      </a:cubicBezTo>
                      <a:cubicBezTo>
                        <a:pt x="8330" y="926"/>
                        <a:pt x="8333" y="926"/>
                        <a:pt x="8336" y="923"/>
                      </a:cubicBezTo>
                      <a:moveTo>
                        <a:pt x="8214" y="830"/>
                      </a:moveTo>
                      <a:lnTo>
                        <a:pt x="8214" y="830"/>
                      </a:lnTo>
                      <a:cubicBezTo>
                        <a:pt x="8172" y="801"/>
                        <a:pt x="8140" y="778"/>
                        <a:pt x="8095" y="753"/>
                      </a:cubicBezTo>
                      <a:cubicBezTo>
                        <a:pt x="8014" y="707"/>
                        <a:pt x="7927" y="666"/>
                        <a:pt x="7840" y="640"/>
                      </a:cubicBezTo>
                      <a:cubicBezTo>
                        <a:pt x="7676" y="588"/>
                        <a:pt x="7499" y="566"/>
                        <a:pt x="7334" y="627"/>
                      </a:cubicBezTo>
                      <a:cubicBezTo>
                        <a:pt x="7328" y="630"/>
                        <a:pt x="7325" y="634"/>
                        <a:pt x="7318" y="637"/>
                      </a:cubicBezTo>
                      <a:cubicBezTo>
                        <a:pt x="7228" y="672"/>
                        <a:pt x="7148" y="730"/>
                        <a:pt x="7077" y="801"/>
                      </a:cubicBezTo>
                      <a:cubicBezTo>
                        <a:pt x="7074" y="804"/>
                        <a:pt x="7070" y="807"/>
                        <a:pt x="7064" y="810"/>
                      </a:cubicBezTo>
                      <a:cubicBezTo>
                        <a:pt x="7058" y="814"/>
                        <a:pt x="7054" y="814"/>
                        <a:pt x="7048" y="814"/>
                      </a:cubicBezTo>
                      <a:cubicBezTo>
                        <a:pt x="7013" y="814"/>
                        <a:pt x="6977" y="817"/>
                        <a:pt x="6942" y="817"/>
                      </a:cubicBezTo>
                      <a:cubicBezTo>
                        <a:pt x="7006" y="704"/>
                        <a:pt x="7128" y="637"/>
                        <a:pt x="7254" y="595"/>
                      </a:cubicBezTo>
                      <a:cubicBezTo>
                        <a:pt x="7405" y="546"/>
                        <a:pt x="7573" y="534"/>
                        <a:pt x="7724" y="585"/>
                      </a:cubicBezTo>
                      <a:cubicBezTo>
                        <a:pt x="7789" y="605"/>
                        <a:pt x="8020" y="701"/>
                        <a:pt x="8079" y="717"/>
                      </a:cubicBezTo>
                      <a:cubicBezTo>
                        <a:pt x="8088" y="720"/>
                        <a:pt x="8191" y="743"/>
                        <a:pt x="8230" y="753"/>
                      </a:cubicBezTo>
                      <a:cubicBezTo>
                        <a:pt x="8217" y="775"/>
                        <a:pt x="8211" y="801"/>
                        <a:pt x="8214" y="830"/>
                      </a:cubicBezTo>
                      <a:moveTo>
                        <a:pt x="8578" y="659"/>
                      </a:moveTo>
                      <a:lnTo>
                        <a:pt x="8578" y="659"/>
                      </a:lnTo>
                      <a:cubicBezTo>
                        <a:pt x="8604" y="659"/>
                        <a:pt x="8616" y="643"/>
                        <a:pt x="8626" y="621"/>
                      </a:cubicBezTo>
                      <a:cubicBezTo>
                        <a:pt x="8636" y="605"/>
                        <a:pt x="8648" y="598"/>
                        <a:pt x="8665" y="598"/>
                      </a:cubicBezTo>
                      <a:cubicBezTo>
                        <a:pt x="8677" y="598"/>
                        <a:pt x="8687" y="605"/>
                        <a:pt x="8694" y="617"/>
                      </a:cubicBezTo>
                      <a:cubicBezTo>
                        <a:pt x="8710" y="643"/>
                        <a:pt x="8703" y="682"/>
                        <a:pt x="8674" y="694"/>
                      </a:cubicBezTo>
                      <a:cubicBezTo>
                        <a:pt x="8658" y="701"/>
                        <a:pt x="8642" y="704"/>
                        <a:pt x="8626" y="704"/>
                      </a:cubicBezTo>
                      <a:cubicBezTo>
                        <a:pt x="8616" y="704"/>
                        <a:pt x="8607" y="704"/>
                        <a:pt x="8597" y="701"/>
                      </a:cubicBezTo>
                      <a:cubicBezTo>
                        <a:pt x="8529" y="698"/>
                        <a:pt x="8478" y="656"/>
                        <a:pt x="8413" y="650"/>
                      </a:cubicBezTo>
                      <a:cubicBezTo>
                        <a:pt x="8410" y="650"/>
                        <a:pt x="8404" y="650"/>
                        <a:pt x="8400" y="650"/>
                      </a:cubicBezTo>
                      <a:cubicBezTo>
                        <a:pt x="8343" y="650"/>
                        <a:pt x="8284" y="678"/>
                        <a:pt x="8246" y="724"/>
                      </a:cubicBezTo>
                      <a:cubicBezTo>
                        <a:pt x="8233" y="720"/>
                        <a:pt x="8198" y="714"/>
                        <a:pt x="8195" y="711"/>
                      </a:cubicBezTo>
                      <a:cubicBezTo>
                        <a:pt x="8172" y="707"/>
                        <a:pt x="8152" y="701"/>
                        <a:pt x="8130" y="694"/>
                      </a:cubicBezTo>
                      <a:cubicBezTo>
                        <a:pt x="8088" y="685"/>
                        <a:pt x="8046" y="672"/>
                        <a:pt x="8004" y="659"/>
                      </a:cubicBezTo>
                      <a:cubicBezTo>
                        <a:pt x="7924" y="630"/>
                        <a:pt x="7843" y="595"/>
                        <a:pt x="7763" y="563"/>
                      </a:cubicBezTo>
                      <a:cubicBezTo>
                        <a:pt x="7756" y="559"/>
                        <a:pt x="7747" y="556"/>
                        <a:pt x="7740" y="553"/>
                      </a:cubicBezTo>
                      <a:cubicBezTo>
                        <a:pt x="7621" y="501"/>
                        <a:pt x="7499" y="492"/>
                        <a:pt x="7370" y="495"/>
                      </a:cubicBezTo>
                      <a:cubicBezTo>
                        <a:pt x="7363" y="495"/>
                        <a:pt x="7357" y="495"/>
                        <a:pt x="7351" y="495"/>
                      </a:cubicBezTo>
                      <a:cubicBezTo>
                        <a:pt x="7393" y="453"/>
                        <a:pt x="7479" y="450"/>
                        <a:pt x="7531" y="450"/>
                      </a:cubicBezTo>
                      <a:cubicBezTo>
                        <a:pt x="7618" y="447"/>
                        <a:pt x="7705" y="457"/>
                        <a:pt x="7792" y="476"/>
                      </a:cubicBezTo>
                      <a:cubicBezTo>
                        <a:pt x="7875" y="492"/>
                        <a:pt x="7956" y="521"/>
                        <a:pt x="8040" y="546"/>
                      </a:cubicBezTo>
                      <a:lnTo>
                        <a:pt x="8043" y="546"/>
                      </a:lnTo>
                      <a:cubicBezTo>
                        <a:pt x="8059" y="553"/>
                        <a:pt x="8075" y="556"/>
                        <a:pt x="8091" y="559"/>
                      </a:cubicBezTo>
                      <a:cubicBezTo>
                        <a:pt x="8223" y="601"/>
                        <a:pt x="8365" y="630"/>
                        <a:pt x="8504" y="608"/>
                      </a:cubicBezTo>
                      <a:cubicBezTo>
                        <a:pt x="8510" y="637"/>
                        <a:pt x="8539" y="662"/>
                        <a:pt x="8574" y="659"/>
                      </a:cubicBezTo>
                      <a:lnTo>
                        <a:pt x="8574" y="659"/>
                      </a:lnTo>
                      <a:cubicBezTo>
                        <a:pt x="8578" y="659"/>
                        <a:pt x="8578" y="659"/>
                        <a:pt x="8578" y="659"/>
                      </a:cubicBezTo>
                      <a:moveTo>
                        <a:pt x="8433" y="521"/>
                      </a:moveTo>
                      <a:lnTo>
                        <a:pt x="8433" y="521"/>
                      </a:lnTo>
                      <a:cubicBezTo>
                        <a:pt x="8475" y="518"/>
                        <a:pt x="8494" y="495"/>
                        <a:pt x="8504" y="485"/>
                      </a:cubicBezTo>
                      <a:cubicBezTo>
                        <a:pt x="8523" y="476"/>
                        <a:pt x="8536" y="460"/>
                        <a:pt x="8545" y="444"/>
                      </a:cubicBezTo>
                      <a:cubicBezTo>
                        <a:pt x="8555" y="424"/>
                        <a:pt x="8558" y="405"/>
                        <a:pt x="8542" y="389"/>
                      </a:cubicBezTo>
                      <a:cubicBezTo>
                        <a:pt x="8523" y="369"/>
                        <a:pt x="8494" y="353"/>
                        <a:pt x="8507" y="321"/>
                      </a:cubicBezTo>
                      <a:cubicBezTo>
                        <a:pt x="8516" y="292"/>
                        <a:pt x="8558" y="279"/>
                        <a:pt x="8587" y="279"/>
                      </a:cubicBezTo>
                      <a:cubicBezTo>
                        <a:pt x="8613" y="279"/>
                        <a:pt x="8636" y="289"/>
                        <a:pt x="8658" y="302"/>
                      </a:cubicBezTo>
                      <a:cubicBezTo>
                        <a:pt x="8700" y="331"/>
                        <a:pt x="8739" y="382"/>
                        <a:pt x="8732" y="437"/>
                      </a:cubicBezTo>
                      <a:cubicBezTo>
                        <a:pt x="8729" y="460"/>
                        <a:pt x="8710" y="498"/>
                        <a:pt x="8684" y="498"/>
                      </a:cubicBezTo>
                      <a:cubicBezTo>
                        <a:pt x="8661" y="498"/>
                        <a:pt x="8642" y="482"/>
                        <a:pt x="8620" y="476"/>
                      </a:cubicBezTo>
                      <a:cubicBezTo>
                        <a:pt x="8616" y="476"/>
                        <a:pt x="8613" y="476"/>
                        <a:pt x="8610" y="476"/>
                      </a:cubicBezTo>
                      <a:cubicBezTo>
                        <a:pt x="8561" y="473"/>
                        <a:pt x="8520" y="518"/>
                        <a:pt x="8504" y="559"/>
                      </a:cubicBezTo>
                      <a:cubicBezTo>
                        <a:pt x="8504" y="563"/>
                        <a:pt x="8504" y="566"/>
                        <a:pt x="8504" y="566"/>
                      </a:cubicBezTo>
                      <a:cubicBezTo>
                        <a:pt x="8375" y="592"/>
                        <a:pt x="8246" y="566"/>
                        <a:pt x="8120" y="530"/>
                      </a:cubicBezTo>
                      <a:cubicBezTo>
                        <a:pt x="8091" y="524"/>
                        <a:pt x="8062" y="514"/>
                        <a:pt x="8033" y="505"/>
                      </a:cubicBezTo>
                      <a:cubicBezTo>
                        <a:pt x="7937" y="476"/>
                        <a:pt x="7840" y="444"/>
                        <a:pt x="7737" y="427"/>
                      </a:cubicBezTo>
                      <a:cubicBezTo>
                        <a:pt x="7650" y="414"/>
                        <a:pt x="7557" y="414"/>
                        <a:pt x="7470" y="427"/>
                      </a:cubicBezTo>
                      <a:cubicBezTo>
                        <a:pt x="7422" y="434"/>
                        <a:pt x="7367" y="447"/>
                        <a:pt x="7338" y="485"/>
                      </a:cubicBezTo>
                      <a:cubicBezTo>
                        <a:pt x="7334" y="489"/>
                        <a:pt x="7331" y="492"/>
                        <a:pt x="7328" y="495"/>
                      </a:cubicBezTo>
                      <a:cubicBezTo>
                        <a:pt x="7325" y="498"/>
                        <a:pt x="7322" y="498"/>
                        <a:pt x="7318" y="498"/>
                      </a:cubicBezTo>
                      <a:cubicBezTo>
                        <a:pt x="7290" y="501"/>
                        <a:pt x="7257" y="505"/>
                        <a:pt x="7225" y="508"/>
                      </a:cubicBezTo>
                      <a:cubicBezTo>
                        <a:pt x="7251" y="476"/>
                        <a:pt x="7280" y="447"/>
                        <a:pt x="7312" y="424"/>
                      </a:cubicBezTo>
                      <a:cubicBezTo>
                        <a:pt x="7351" y="398"/>
                        <a:pt x="7389" y="379"/>
                        <a:pt x="7434" y="363"/>
                      </a:cubicBezTo>
                      <a:cubicBezTo>
                        <a:pt x="7528" y="331"/>
                        <a:pt x="7627" y="328"/>
                        <a:pt x="7721" y="353"/>
                      </a:cubicBezTo>
                      <a:cubicBezTo>
                        <a:pt x="7795" y="376"/>
                        <a:pt x="7863" y="408"/>
                        <a:pt x="7934" y="434"/>
                      </a:cubicBezTo>
                      <a:cubicBezTo>
                        <a:pt x="8011" y="466"/>
                        <a:pt x="8091" y="482"/>
                        <a:pt x="8175" y="498"/>
                      </a:cubicBezTo>
                      <a:cubicBezTo>
                        <a:pt x="8259" y="511"/>
                        <a:pt x="8346" y="524"/>
                        <a:pt x="8433" y="521"/>
                      </a:cubicBezTo>
                      <a:moveTo>
                        <a:pt x="8049" y="1428"/>
                      </a:moveTo>
                      <a:lnTo>
                        <a:pt x="8049" y="1428"/>
                      </a:lnTo>
                      <a:cubicBezTo>
                        <a:pt x="8046" y="1428"/>
                        <a:pt x="8040" y="1428"/>
                        <a:pt x="8037" y="1428"/>
                      </a:cubicBezTo>
                      <a:cubicBezTo>
                        <a:pt x="7972" y="1434"/>
                        <a:pt x="7917" y="1476"/>
                        <a:pt x="7853" y="1479"/>
                      </a:cubicBezTo>
                      <a:cubicBezTo>
                        <a:pt x="7843" y="1479"/>
                        <a:pt x="7834" y="1483"/>
                        <a:pt x="7824" y="1483"/>
                      </a:cubicBezTo>
                      <a:cubicBezTo>
                        <a:pt x="7808" y="1479"/>
                        <a:pt x="7789" y="1479"/>
                        <a:pt x="7776" y="1473"/>
                      </a:cubicBezTo>
                      <a:cubicBezTo>
                        <a:pt x="7747" y="1460"/>
                        <a:pt x="7740" y="1421"/>
                        <a:pt x="7753" y="1395"/>
                      </a:cubicBezTo>
                      <a:cubicBezTo>
                        <a:pt x="7763" y="1383"/>
                        <a:pt x="7772" y="1376"/>
                        <a:pt x="7785" y="1376"/>
                      </a:cubicBezTo>
                      <a:cubicBezTo>
                        <a:pt x="7798" y="1376"/>
                        <a:pt x="7815" y="1383"/>
                        <a:pt x="7821" y="1399"/>
                      </a:cubicBezTo>
                      <a:cubicBezTo>
                        <a:pt x="7834" y="1421"/>
                        <a:pt x="7847" y="1434"/>
                        <a:pt x="7872" y="1437"/>
                      </a:cubicBezTo>
                      <a:lnTo>
                        <a:pt x="7872" y="1437"/>
                      </a:lnTo>
                      <a:lnTo>
                        <a:pt x="7872" y="1437"/>
                      </a:lnTo>
                      <a:cubicBezTo>
                        <a:pt x="7911" y="1441"/>
                        <a:pt x="7940" y="1415"/>
                        <a:pt x="7947" y="1386"/>
                      </a:cubicBezTo>
                      <a:cubicBezTo>
                        <a:pt x="8085" y="1408"/>
                        <a:pt x="8227" y="1379"/>
                        <a:pt x="8359" y="1338"/>
                      </a:cubicBezTo>
                      <a:cubicBezTo>
                        <a:pt x="8375" y="1334"/>
                        <a:pt x="8391" y="1328"/>
                        <a:pt x="8404" y="1325"/>
                      </a:cubicBezTo>
                      <a:cubicBezTo>
                        <a:pt x="8407" y="1325"/>
                        <a:pt x="8407" y="1325"/>
                        <a:pt x="8410" y="1322"/>
                      </a:cubicBezTo>
                      <a:cubicBezTo>
                        <a:pt x="8494" y="1299"/>
                        <a:pt x="8574" y="1270"/>
                        <a:pt x="8658" y="1254"/>
                      </a:cubicBezTo>
                      <a:cubicBezTo>
                        <a:pt x="8745" y="1234"/>
                        <a:pt x="8832" y="1225"/>
                        <a:pt x="8919" y="1228"/>
                      </a:cubicBezTo>
                      <a:cubicBezTo>
                        <a:pt x="8971" y="1228"/>
                        <a:pt x="9057" y="1231"/>
                        <a:pt x="9096" y="1273"/>
                      </a:cubicBezTo>
                      <a:cubicBezTo>
                        <a:pt x="9090" y="1273"/>
                        <a:pt x="9086" y="1273"/>
                        <a:pt x="9080" y="1273"/>
                      </a:cubicBezTo>
                      <a:cubicBezTo>
                        <a:pt x="8951" y="1270"/>
                        <a:pt x="8829" y="1279"/>
                        <a:pt x="8710" y="1331"/>
                      </a:cubicBezTo>
                      <a:cubicBezTo>
                        <a:pt x="8700" y="1334"/>
                        <a:pt x="8694" y="1338"/>
                        <a:pt x="8687" y="1341"/>
                      </a:cubicBezTo>
                      <a:cubicBezTo>
                        <a:pt x="8607" y="1373"/>
                        <a:pt x="8526" y="1408"/>
                        <a:pt x="8446" y="1437"/>
                      </a:cubicBezTo>
                      <a:cubicBezTo>
                        <a:pt x="8404" y="1450"/>
                        <a:pt x="8362" y="1463"/>
                        <a:pt x="8320" y="1473"/>
                      </a:cubicBezTo>
                      <a:cubicBezTo>
                        <a:pt x="8297" y="1479"/>
                        <a:pt x="8278" y="1486"/>
                        <a:pt x="8256" y="1489"/>
                      </a:cubicBezTo>
                      <a:cubicBezTo>
                        <a:pt x="8252" y="1489"/>
                        <a:pt x="8217" y="1499"/>
                        <a:pt x="8204" y="1502"/>
                      </a:cubicBezTo>
                      <a:cubicBezTo>
                        <a:pt x="8165" y="1457"/>
                        <a:pt x="8107" y="1424"/>
                        <a:pt x="8049" y="1428"/>
                      </a:cubicBezTo>
                      <a:moveTo>
                        <a:pt x="8980" y="1206"/>
                      </a:moveTo>
                      <a:lnTo>
                        <a:pt x="8980" y="1206"/>
                      </a:lnTo>
                      <a:cubicBezTo>
                        <a:pt x="8890" y="1193"/>
                        <a:pt x="8800" y="1193"/>
                        <a:pt x="8713" y="1206"/>
                      </a:cubicBezTo>
                      <a:cubicBezTo>
                        <a:pt x="8610" y="1222"/>
                        <a:pt x="8513" y="1254"/>
                        <a:pt x="8413" y="1283"/>
                      </a:cubicBezTo>
                      <a:cubicBezTo>
                        <a:pt x="8388" y="1292"/>
                        <a:pt x="8359" y="1302"/>
                        <a:pt x="8330" y="1309"/>
                      </a:cubicBezTo>
                      <a:cubicBezTo>
                        <a:pt x="8204" y="1344"/>
                        <a:pt x="8075" y="1370"/>
                        <a:pt x="7947" y="1344"/>
                      </a:cubicBezTo>
                      <a:cubicBezTo>
                        <a:pt x="7947" y="1341"/>
                        <a:pt x="7947" y="1341"/>
                        <a:pt x="7943" y="1338"/>
                      </a:cubicBezTo>
                      <a:cubicBezTo>
                        <a:pt x="7930" y="1296"/>
                        <a:pt x="7888" y="1251"/>
                        <a:pt x="7840" y="1254"/>
                      </a:cubicBezTo>
                      <a:cubicBezTo>
                        <a:pt x="7837" y="1254"/>
                        <a:pt x="7834" y="1254"/>
                        <a:pt x="7831" y="1254"/>
                      </a:cubicBezTo>
                      <a:cubicBezTo>
                        <a:pt x="7808" y="1257"/>
                        <a:pt x="7789" y="1276"/>
                        <a:pt x="7766" y="1276"/>
                      </a:cubicBezTo>
                      <a:cubicBezTo>
                        <a:pt x="7737" y="1276"/>
                        <a:pt x="7721" y="1238"/>
                        <a:pt x="7718" y="1215"/>
                      </a:cubicBezTo>
                      <a:cubicBezTo>
                        <a:pt x="7711" y="1161"/>
                        <a:pt x="7750" y="1109"/>
                        <a:pt x="7792" y="1080"/>
                      </a:cubicBezTo>
                      <a:cubicBezTo>
                        <a:pt x="7815" y="1067"/>
                        <a:pt x="7837" y="1058"/>
                        <a:pt x="7863" y="1058"/>
                      </a:cubicBezTo>
                      <a:cubicBezTo>
                        <a:pt x="7892" y="1058"/>
                        <a:pt x="7934" y="1070"/>
                        <a:pt x="7943" y="1099"/>
                      </a:cubicBezTo>
                      <a:cubicBezTo>
                        <a:pt x="7956" y="1131"/>
                        <a:pt x="7927" y="1148"/>
                        <a:pt x="7908" y="1167"/>
                      </a:cubicBezTo>
                      <a:cubicBezTo>
                        <a:pt x="7892" y="1180"/>
                        <a:pt x="7895" y="1202"/>
                        <a:pt x="7904" y="1222"/>
                      </a:cubicBezTo>
                      <a:cubicBezTo>
                        <a:pt x="7914" y="1238"/>
                        <a:pt x="7927" y="1251"/>
                        <a:pt x="7947" y="1260"/>
                      </a:cubicBezTo>
                      <a:cubicBezTo>
                        <a:pt x="7956" y="1273"/>
                        <a:pt x="7972" y="1296"/>
                        <a:pt x="8017" y="1296"/>
                      </a:cubicBezTo>
                      <a:cubicBezTo>
                        <a:pt x="8104" y="1302"/>
                        <a:pt x="8191" y="1289"/>
                        <a:pt x="8275" y="1273"/>
                      </a:cubicBezTo>
                      <a:cubicBezTo>
                        <a:pt x="8359" y="1260"/>
                        <a:pt x="8439" y="1241"/>
                        <a:pt x="8516" y="1212"/>
                      </a:cubicBezTo>
                      <a:cubicBezTo>
                        <a:pt x="8587" y="1183"/>
                        <a:pt x="8655" y="1154"/>
                        <a:pt x="8729" y="1131"/>
                      </a:cubicBezTo>
                      <a:cubicBezTo>
                        <a:pt x="8822" y="1106"/>
                        <a:pt x="8922" y="1109"/>
                        <a:pt x="9016" y="1141"/>
                      </a:cubicBezTo>
                      <a:cubicBezTo>
                        <a:pt x="9057" y="1154"/>
                        <a:pt x="9099" y="1177"/>
                        <a:pt x="9138" y="1202"/>
                      </a:cubicBezTo>
                      <a:cubicBezTo>
                        <a:pt x="9170" y="1225"/>
                        <a:pt x="9199" y="1254"/>
                        <a:pt x="9222" y="1286"/>
                      </a:cubicBezTo>
                      <a:cubicBezTo>
                        <a:pt x="9193" y="1283"/>
                        <a:pt x="9161" y="1279"/>
                        <a:pt x="9132" y="1276"/>
                      </a:cubicBezTo>
                      <a:cubicBezTo>
                        <a:pt x="9129" y="1276"/>
                        <a:pt x="9125" y="1273"/>
                        <a:pt x="9122" y="1273"/>
                      </a:cubicBezTo>
                      <a:cubicBezTo>
                        <a:pt x="9119" y="1270"/>
                        <a:pt x="9116" y="1267"/>
                        <a:pt x="9112" y="1263"/>
                      </a:cubicBezTo>
                      <a:cubicBezTo>
                        <a:pt x="9083" y="1225"/>
                        <a:pt x="9029" y="1212"/>
                        <a:pt x="8980" y="1206"/>
                      </a:cubicBezTo>
                      <a:moveTo>
                        <a:pt x="9080" y="1054"/>
                      </a:moveTo>
                      <a:lnTo>
                        <a:pt x="9080" y="1054"/>
                      </a:lnTo>
                      <a:cubicBezTo>
                        <a:pt x="9006" y="1012"/>
                        <a:pt x="8925" y="990"/>
                        <a:pt x="8845" y="990"/>
                      </a:cubicBezTo>
                      <a:cubicBezTo>
                        <a:pt x="8755" y="993"/>
                        <a:pt x="8668" y="1012"/>
                        <a:pt x="8581" y="1038"/>
                      </a:cubicBezTo>
                      <a:cubicBezTo>
                        <a:pt x="8491" y="1064"/>
                        <a:pt x="8400" y="1093"/>
                        <a:pt x="8310" y="1118"/>
                      </a:cubicBezTo>
                      <a:cubicBezTo>
                        <a:pt x="8339" y="1090"/>
                        <a:pt x="8372" y="1067"/>
                        <a:pt x="8404" y="1041"/>
                      </a:cubicBezTo>
                      <a:cubicBezTo>
                        <a:pt x="8410" y="1041"/>
                        <a:pt x="8413" y="1038"/>
                        <a:pt x="8416" y="1035"/>
                      </a:cubicBezTo>
                      <a:lnTo>
                        <a:pt x="8420" y="1032"/>
                      </a:lnTo>
                      <a:cubicBezTo>
                        <a:pt x="8587" y="917"/>
                        <a:pt x="8793" y="839"/>
                        <a:pt x="8977" y="852"/>
                      </a:cubicBezTo>
                      <a:cubicBezTo>
                        <a:pt x="9070" y="856"/>
                        <a:pt x="9161" y="885"/>
                        <a:pt x="9244" y="920"/>
                      </a:cubicBezTo>
                      <a:cubicBezTo>
                        <a:pt x="9231" y="936"/>
                        <a:pt x="9222" y="955"/>
                        <a:pt x="9212" y="974"/>
                      </a:cubicBezTo>
                      <a:cubicBezTo>
                        <a:pt x="9202" y="1003"/>
                        <a:pt x="9189" y="1038"/>
                        <a:pt x="9164" y="1058"/>
                      </a:cubicBezTo>
                      <a:cubicBezTo>
                        <a:pt x="9148" y="1067"/>
                        <a:pt x="9129" y="1070"/>
                        <a:pt x="9109" y="1070"/>
                      </a:cubicBezTo>
                      <a:cubicBezTo>
                        <a:pt x="9099" y="1064"/>
                        <a:pt x="9090" y="1058"/>
                        <a:pt x="9080" y="1054"/>
                      </a:cubicBezTo>
                      <a:moveTo>
                        <a:pt x="8787" y="788"/>
                      </a:moveTo>
                      <a:lnTo>
                        <a:pt x="8787" y="788"/>
                      </a:lnTo>
                      <a:cubicBezTo>
                        <a:pt x="8787" y="785"/>
                        <a:pt x="8787" y="785"/>
                        <a:pt x="8787" y="785"/>
                      </a:cubicBezTo>
                      <a:cubicBezTo>
                        <a:pt x="8809" y="753"/>
                        <a:pt x="8835" y="724"/>
                        <a:pt x="8864" y="698"/>
                      </a:cubicBezTo>
                      <a:cubicBezTo>
                        <a:pt x="8919" y="643"/>
                        <a:pt x="8984" y="598"/>
                        <a:pt x="9057" y="569"/>
                      </a:cubicBezTo>
                      <a:cubicBezTo>
                        <a:pt x="9135" y="537"/>
                        <a:pt x="9222" y="530"/>
                        <a:pt x="9305" y="530"/>
                      </a:cubicBezTo>
                      <a:lnTo>
                        <a:pt x="9309" y="530"/>
                      </a:lnTo>
                      <a:cubicBezTo>
                        <a:pt x="9231" y="543"/>
                        <a:pt x="9157" y="569"/>
                        <a:pt x="9083" y="598"/>
                      </a:cubicBezTo>
                      <a:cubicBezTo>
                        <a:pt x="8984" y="637"/>
                        <a:pt x="8897" y="717"/>
                        <a:pt x="8842" y="810"/>
                      </a:cubicBezTo>
                      <a:cubicBezTo>
                        <a:pt x="8839" y="814"/>
                        <a:pt x="8839" y="817"/>
                        <a:pt x="8835" y="820"/>
                      </a:cubicBezTo>
                      <a:cubicBezTo>
                        <a:pt x="8832" y="820"/>
                        <a:pt x="8829" y="823"/>
                        <a:pt x="8826" y="823"/>
                      </a:cubicBezTo>
                      <a:cubicBezTo>
                        <a:pt x="8803" y="827"/>
                        <a:pt x="8784" y="830"/>
                        <a:pt x="8761" y="833"/>
                      </a:cubicBezTo>
                      <a:cubicBezTo>
                        <a:pt x="8768" y="817"/>
                        <a:pt x="8777" y="801"/>
                        <a:pt x="8787" y="788"/>
                      </a:cubicBezTo>
                      <a:moveTo>
                        <a:pt x="10259" y="923"/>
                      </a:moveTo>
                      <a:lnTo>
                        <a:pt x="10259" y="923"/>
                      </a:lnTo>
                      <a:cubicBezTo>
                        <a:pt x="10278" y="923"/>
                        <a:pt x="10304" y="910"/>
                        <a:pt x="10314" y="891"/>
                      </a:cubicBezTo>
                      <a:cubicBezTo>
                        <a:pt x="10320" y="872"/>
                        <a:pt x="10314" y="852"/>
                        <a:pt x="10310" y="833"/>
                      </a:cubicBezTo>
                      <a:cubicBezTo>
                        <a:pt x="10304" y="810"/>
                        <a:pt x="10301" y="791"/>
                        <a:pt x="10330" y="778"/>
                      </a:cubicBezTo>
                      <a:cubicBezTo>
                        <a:pt x="10336" y="778"/>
                        <a:pt x="10343" y="775"/>
                        <a:pt x="10349" y="775"/>
                      </a:cubicBezTo>
                      <a:cubicBezTo>
                        <a:pt x="10368" y="778"/>
                        <a:pt x="10391" y="788"/>
                        <a:pt x="10407" y="804"/>
                      </a:cubicBezTo>
                      <a:cubicBezTo>
                        <a:pt x="10426" y="820"/>
                        <a:pt x="10443" y="846"/>
                        <a:pt x="10439" y="875"/>
                      </a:cubicBezTo>
                      <a:cubicBezTo>
                        <a:pt x="10439" y="901"/>
                        <a:pt x="10420" y="917"/>
                        <a:pt x="10404" y="933"/>
                      </a:cubicBezTo>
                      <a:cubicBezTo>
                        <a:pt x="10400" y="936"/>
                        <a:pt x="10397" y="939"/>
                        <a:pt x="10394" y="943"/>
                      </a:cubicBezTo>
                      <a:cubicBezTo>
                        <a:pt x="10384" y="952"/>
                        <a:pt x="10371" y="967"/>
                        <a:pt x="10352" y="983"/>
                      </a:cubicBezTo>
                      <a:cubicBezTo>
                        <a:pt x="10343" y="990"/>
                        <a:pt x="10336" y="996"/>
                        <a:pt x="10327" y="1006"/>
                      </a:cubicBezTo>
                      <a:cubicBezTo>
                        <a:pt x="10323" y="1003"/>
                        <a:pt x="10320" y="1003"/>
                        <a:pt x="10317" y="1003"/>
                      </a:cubicBezTo>
                      <a:cubicBezTo>
                        <a:pt x="10169" y="939"/>
                        <a:pt x="10033" y="843"/>
                        <a:pt x="9885" y="778"/>
                      </a:cubicBezTo>
                      <a:cubicBezTo>
                        <a:pt x="9743" y="714"/>
                        <a:pt x="9589" y="682"/>
                        <a:pt x="9434" y="707"/>
                      </a:cubicBezTo>
                      <a:cubicBezTo>
                        <a:pt x="9393" y="714"/>
                        <a:pt x="9351" y="724"/>
                        <a:pt x="9312" y="737"/>
                      </a:cubicBezTo>
                      <a:cubicBezTo>
                        <a:pt x="9273" y="750"/>
                        <a:pt x="9241" y="772"/>
                        <a:pt x="9206" y="798"/>
                      </a:cubicBezTo>
                      <a:cubicBezTo>
                        <a:pt x="9196" y="804"/>
                        <a:pt x="9189" y="810"/>
                        <a:pt x="9180" y="817"/>
                      </a:cubicBezTo>
                      <a:cubicBezTo>
                        <a:pt x="9167" y="827"/>
                        <a:pt x="9154" y="833"/>
                        <a:pt x="9138" y="843"/>
                      </a:cubicBezTo>
                      <a:cubicBezTo>
                        <a:pt x="9125" y="839"/>
                        <a:pt x="9109" y="833"/>
                        <a:pt x="9093" y="830"/>
                      </a:cubicBezTo>
                      <a:cubicBezTo>
                        <a:pt x="9064" y="823"/>
                        <a:pt x="9038" y="820"/>
                        <a:pt x="9009" y="817"/>
                      </a:cubicBezTo>
                      <a:cubicBezTo>
                        <a:pt x="9093" y="753"/>
                        <a:pt x="9180" y="685"/>
                        <a:pt x="9286" y="650"/>
                      </a:cubicBezTo>
                      <a:cubicBezTo>
                        <a:pt x="9399" y="611"/>
                        <a:pt x="9525" y="621"/>
                        <a:pt x="9637" y="643"/>
                      </a:cubicBezTo>
                      <a:cubicBezTo>
                        <a:pt x="9753" y="666"/>
                        <a:pt x="9859" y="711"/>
                        <a:pt x="9962" y="766"/>
                      </a:cubicBezTo>
                      <a:cubicBezTo>
                        <a:pt x="10037" y="807"/>
                        <a:pt x="10101" y="862"/>
                        <a:pt x="10175" y="901"/>
                      </a:cubicBezTo>
                      <a:cubicBezTo>
                        <a:pt x="10198" y="917"/>
                        <a:pt x="10223" y="926"/>
                        <a:pt x="10246" y="926"/>
                      </a:cubicBezTo>
                      <a:cubicBezTo>
                        <a:pt x="10252" y="926"/>
                        <a:pt x="10255" y="926"/>
                        <a:pt x="10259" y="923"/>
                      </a:cubicBezTo>
                      <a:moveTo>
                        <a:pt x="10136" y="830"/>
                      </a:moveTo>
                      <a:lnTo>
                        <a:pt x="10136" y="830"/>
                      </a:lnTo>
                      <a:cubicBezTo>
                        <a:pt x="10095" y="801"/>
                        <a:pt x="10062" y="778"/>
                        <a:pt x="10017" y="753"/>
                      </a:cubicBezTo>
                      <a:cubicBezTo>
                        <a:pt x="9937" y="707"/>
                        <a:pt x="9850" y="666"/>
                        <a:pt x="9763" y="640"/>
                      </a:cubicBezTo>
                      <a:cubicBezTo>
                        <a:pt x="9598" y="588"/>
                        <a:pt x="9421" y="566"/>
                        <a:pt x="9257" y="627"/>
                      </a:cubicBezTo>
                      <a:cubicBezTo>
                        <a:pt x="9251" y="630"/>
                        <a:pt x="9248" y="634"/>
                        <a:pt x="9241" y="637"/>
                      </a:cubicBezTo>
                      <a:cubicBezTo>
                        <a:pt x="9151" y="672"/>
                        <a:pt x="9070" y="730"/>
                        <a:pt x="9000" y="801"/>
                      </a:cubicBezTo>
                      <a:cubicBezTo>
                        <a:pt x="8996" y="804"/>
                        <a:pt x="8993" y="807"/>
                        <a:pt x="8987" y="810"/>
                      </a:cubicBezTo>
                      <a:cubicBezTo>
                        <a:pt x="8984" y="814"/>
                        <a:pt x="8977" y="814"/>
                        <a:pt x="8971" y="814"/>
                      </a:cubicBezTo>
                      <a:cubicBezTo>
                        <a:pt x="8935" y="814"/>
                        <a:pt x="8900" y="817"/>
                        <a:pt x="8864" y="817"/>
                      </a:cubicBezTo>
                      <a:cubicBezTo>
                        <a:pt x="8929" y="704"/>
                        <a:pt x="9051" y="637"/>
                        <a:pt x="9177" y="595"/>
                      </a:cubicBezTo>
                      <a:cubicBezTo>
                        <a:pt x="9328" y="546"/>
                        <a:pt x="9496" y="534"/>
                        <a:pt x="9647" y="585"/>
                      </a:cubicBezTo>
                      <a:cubicBezTo>
                        <a:pt x="9711" y="605"/>
                        <a:pt x="9943" y="701"/>
                        <a:pt x="10001" y="717"/>
                      </a:cubicBezTo>
                      <a:cubicBezTo>
                        <a:pt x="10011" y="720"/>
                        <a:pt x="10114" y="743"/>
                        <a:pt x="10152" y="753"/>
                      </a:cubicBezTo>
                      <a:cubicBezTo>
                        <a:pt x="10140" y="775"/>
                        <a:pt x="10133" y="801"/>
                        <a:pt x="10136" y="830"/>
                      </a:cubicBezTo>
                      <a:moveTo>
                        <a:pt x="10500" y="659"/>
                      </a:moveTo>
                      <a:lnTo>
                        <a:pt x="10500" y="659"/>
                      </a:lnTo>
                      <a:cubicBezTo>
                        <a:pt x="10526" y="659"/>
                        <a:pt x="10539" y="643"/>
                        <a:pt x="10549" y="621"/>
                      </a:cubicBezTo>
                      <a:cubicBezTo>
                        <a:pt x="10558" y="605"/>
                        <a:pt x="10571" y="598"/>
                        <a:pt x="10587" y="598"/>
                      </a:cubicBezTo>
                      <a:cubicBezTo>
                        <a:pt x="10600" y="598"/>
                        <a:pt x="10610" y="605"/>
                        <a:pt x="10616" y="617"/>
                      </a:cubicBezTo>
                      <a:cubicBezTo>
                        <a:pt x="10632" y="643"/>
                        <a:pt x="10626" y="682"/>
                        <a:pt x="10597" y="694"/>
                      </a:cubicBezTo>
                      <a:cubicBezTo>
                        <a:pt x="10584" y="701"/>
                        <a:pt x="10565" y="704"/>
                        <a:pt x="10549" y="704"/>
                      </a:cubicBezTo>
                      <a:cubicBezTo>
                        <a:pt x="10539" y="704"/>
                        <a:pt x="10529" y="704"/>
                        <a:pt x="10520" y="701"/>
                      </a:cubicBezTo>
                      <a:cubicBezTo>
                        <a:pt x="10455" y="698"/>
                        <a:pt x="10400" y="656"/>
                        <a:pt x="10336" y="650"/>
                      </a:cubicBezTo>
                      <a:cubicBezTo>
                        <a:pt x="10333" y="650"/>
                        <a:pt x="10327" y="650"/>
                        <a:pt x="10323" y="650"/>
                      </a:cubicBezTo>
                      <a:cubicBezTo>
                        <a:pt x="10265" y="650"/>
                        <a:pt x="10207" y="678"/>
                        <a:pt x="10169" y="724"/>
                      </a:cubicBezTo>
                      <a:cubicBezTo>
                        <a:pt x="10156" y="720"/>
                        <a:pt x="10120" y="714"/>
                        <a:pt x="10117" y="711"/>
                      </a:cubicBezTo>
                      <a:cubicBezTo>
                        <a:pt x="10095" y="707"/>
                        <a:pt x="10075" y="701"/>
                        <a:pt x="10053" y="694"/>
                      </a:cubicBezTo>
                      <a:cubicBezTo>
                        <a:pt x="10011" y="685"/>
                        <a:pt x="9969" y="672"/>
                        <a:pt x="9927" y="659"/>
                      </a:cubicBezTo>
                      <a:cubicBezTo>
                        <a:pt x="9846" y="630"/>
                        <a:pt x="9766" y="595"/>
                        <a:pt x="9686" y="563"/>
                      </a:cubicBezTo>
                      <a:cubicBezTo>
                        <a:pt x="9679" y="559"/>
                        <a:pt x="9670" y="556"/>
                        <a:pt x="9663" y="553"/>
                      </a:cubicBezTo>
                      <a:cubicBezTo>
                        <a:pt x="9544" y="501"/>
                        <a:pt x="9421" y="492"/>
                        <a:pt x="9293" y="495"/>
                      </a:cubicBezTo>
                      <a:cubicBezTo>
                        <a:pt x="9286" y="495"/>
                        <a:pt x="9280" y="495"/>
                        <a:pt x="9273" y="495"/>
                      </a:cubicBezTo>
                      <a:cubicBezTo>
                        <a:pt x="9315" y="453"/>
                        <a:pt x="9402" y="450"/>
                        <a:pt x="9454" y="450"/>
                      </a:cubicBezTo>
                      <a:cubicBezTo>
                        <a:pt x="9541" y="447"/>
                        <a:pt x="9628" y="457"/>
                        <a:pt x="9714" y="476"/>
                      </a:cubicBezTo>
                      <a:cubicBezTo>
                        <a:pt x="9798" y="492"/>
                        <a:pt x="9879" y="521"/>
                        <a:pt x="9962" y="546"/>
                      </a:cubicBezTo>
                      <a:cubicBezTo>
                        <a:pt x="9962" y="546"/>
                        <a:pt x="9966" y="546"/>
                        <a:pt x="9969" y="546"/>
                      </a:cubicBezTo>
                      <a:cubicBezTo>
                        <a:pt x="9982" y="553"/>
                        <a:pt x="9998" y="556"/>
                        <a:pt x="10014" y="559"/>
                      </a:cubicBezTo>
                      <a:cubicBezTo>
                        <a:pt x="10146" y="601"/>
                        <a:pt x="10288" y="630"/>
                        <a:pt x="10426" y="608"/>
                      </a:cubicBezTo>
                      <a:cubicBezTo>
                        <a:pt x="10433" y="637"/>
                        <a:pt x="10462" y="662"/>
                        <a:pt x="10497" y="659"/>
                      </a:cubicBezTo>
                      <a:lnTo>
                        <a:pt x="10497" y="659"/>
                      </a:lnTo>
                      <a:cubicBezTo>
                        <a:pt x="10500" y="659"/>
                        <a:pt x="10500" y="659"/>
                        <a:pt x="10500" y="659"/>
                      </a:cubicBezTo>
                      <a:moveTo>
                        <a:pt x="10355" y="521"/>
                      </a:moveTo>
                      <a:lnTo>
                        <a:pt x="10355" y="521"/>
                      </a:lnTo>
                      <a:cubicBezTo>
                        <a:pt x="10397" y="518"/>
                        <a:pt x="10417" y="495"/>
                        <a:pt x="10426" y="485"/>
                      </a:cubicBezTo>
                      <a:cubicBezTo>
                        <a:pt x="10446" y="476"/>
                        <a:pt x="10459" y="460"/>
                        <a:pt x="10468" y="444"/>
                      </a:cubicBezTo>
                      <a:cubicBezTo>
                        <a:pt x="10478" y="424"/>
                        <a:pt x="10481" y="405"/>
                        <a:pt x="10465" y="389"/>
                      </a:cubicBezTo>
                      <a:cubicBezTo>
                        <a:pt x="10446" y="369"/>
                        <a:pt x="10417" y="353"/>
                        <a:pt x="10430" y="321"/>
                      </a:cubicBezTo>
                      <a:cubicBezTo>
                        <a:pt x="10439" y="292"/>
                        <a:pt x="10481" y="279"/>
                        <a:pt x="10510" y="279"/>
                      </a:cubicBezTo>
                      <a:cubicBezTo>
                        <a:pt x="10536" y="279"/>
                        <a:pt x="10558" y="289"/>
                        <a:pt x="10581" y="302"/>
                      </a:cubicBezTo>
                      <a:cubicBezTo>
                        <a:pt x="10623" y="331"/>
                        <a:pt x="10661" y="382"/>
                        <a:pt x="10655" y="437"/>
                      </a:cubicBezTo>
                      <a:cubicBezTo>
                        <a:pt x="10652" y="460"/>
                        <a:pt x="10632" y="498"/>
                        <a:pt x="10607" y="498"/>
                      </a:cubicBezTo>
                      <a:cubicBezTo>
                        <a:pt x="10584" y="498"/>
                        <a:pt x="10565" y="482"/>
                        <a:pt x="10542" y="476"/>
                      </a:cubicBezTo>
                      <a:cubicBezTo>
                        <a:pt x="10539" y="476"/>
                        <a:pt x="10536" y="476"/>
                        <a:pt x="10532" y="476"/>
                      </a:cubicBezTo>
                      <a:cubicBezTo>
                        <a:pt x="10484" y="473"/>
                        <a:pt x="10443" y="518"/>
                        <a:pt x="10426" y="559"/>
                      </a:cubicBezTo>
                      <a:cubicBezTo>
                        <a:pt x="10426" y="563"/>
                        <a:pt x="10426" y="566"/>
                        <a:pt x="10426" y="566"/>
                      </a:cubicBezTo>
                      <a:cubicBezTo>
                        <a:pt x="10298" y="592"/>
                        <a:pt x="10169" y="566"/>
                        <a:pt x="10043" y="530"/>
                      </a:cubicBezTo>
                      <a:cubicBezTo>
                        <a:pt x="10014" y="524"/>
                        <a:pt x="9985" y="514"/>
                        <a:pt x="9956" y="505"/>
                      </a:cubicBezTo>
                      <a:cubicBezTo>
                        <a:pt x="9859" y="476"/>
                        <a:pt x="9763" y="444"/>
                        <a:pt x="9660" y="427"/>
                      </a:cubicBezTo>
                      <a:cubicBezTo>
                        <a:pt x="9573" y="414"/>
                        <a:pt x="9479" y="414"/>
                        <a:pt x="9393" y="427"/>
                      </a:cubicBezTo>
                      <a:cubicBezTo>
                        <a:pt x="9344" y="434"/>
                        <a:pt x="9289" y="447"/>
                        <a:pt x="9261" y="485"/>
                      </a:cubicBezTo>
                      <a:cubicBezTo>
                        <a:pt x="9257" y="489"/>
                        <a:pt x="9254" y="492"/>
                        <a:pt x="9251" y="495"/>
                      </a:cubicBezTo>
                      <a:cubicBezTo>
                        <a:pt x="9248" y="498"/>
                        <a:pt x="9244" y="498"/>
                        <a:pt x="9241" y="498"/>
                      </a:cubicBezTo>
                      <a:cubicBezTo>
                        <a:pt x="9212" y="501"/>
                        <a:pt x="9180" y="505"/>
                        <a:pt x="9151" y="508"/>
                      </a:cubicBezTo>
                      <a:cubicBezTo>
                        <a:pt x="9173" y="476"/>
                        <a:pt x="9202" y="447"/>
                        <a:pt x="9235" y="424"/>
                      </a:cubicBezTo>
                      <a:cubicBezTo>
                        <a:pt x="9273" y="398"/>
                        <a:pt x="9315" y="379"/>
                        <a:pt x="9357" y="363"/>
                      </a:cubicBezTo>
                      <a:cubicBezTo>
                        <a:pt x="9450" y="331"/>
                        <a:pt x="9550" y="328"/>
                        <a:pt x="9644" y="353"/>
                      </a:cubicBezTo>
                      <a:cubicBezTo>
                        <a:pt x="9718" y="376"/>
                        <a:pt x="9786" y="408"/>
                        <a:pt x="9856" y="434"/>
                      </a:cubicBezTo>
                      <a:cubicBezTo>
                        <a:pt x="9934" y="466"/>
                        <a:pt x="10014" y="482"/>
                        <a:pt x="10098" y="498"/>
                      </a:cubicBezTo>
                      <a:cubicBezTo>
                        <a:pt x="10182" y="511"/>
                        <a:pt x="10268" y="524"/>
                        <a:pt x="10355" y="521"/>
                      </a:cubicBezTo>
                      <a:moveTo>
                        <a:pt x="9972" y="1428"/>
                      </a:moveTo>
                      <a:lnTo>
                        <a:pt x="9972" y="1428"/>
                      </a:lnTo>
                      <a:cubicBezTo>
                        <a:pt x="9969" y="1428"/>
                        <a:pt x="9962" y="1428"/>
                        <a:pt x="9959" y="1428"/>
                      </a:cubicBezTo>
                      <a:cubicBezTo>
                        <a:pt x="9895" y="1434"/>
                        <a:pt x="9840" y="1476"/>
                        <a:pt x="9776" y="1479"/>
                      </a:cubicBezTo>
                      <a:cubicBezTo>
                        <a:pt x="9766" y="1479"/>
                        <a:pt x="9756" y="1483"/>
                        <a:pt x="9747" y="1483"/>
                      </a:cubicBezTo>
                      <a:cubicBezTo>
                        <a:pt x="9730" y="1479"/>
                        <a:pt x="9711" y="1479"/>
                        <a:pt x="9698" y="1473"/>
                      </a:cubicBezTo>
                      <a:cubicBezTo>
                        <a:pt x="9670" y="1460"/>
                        <a:pt x="9663" y="1421"/>
                        <a:pt x="9676" y="1395"/>
                      </a:cubicBezTo>
                      <a:cubicBezTo>
                        <a:pt x="9686" y="1383"/>
                        <a:pt x="9695" y="1376"/>
                        <a:pt x="9708" y="1376"/>
                      </a:cubicBezTo>
                      <a:cubicBezTo>
                        <a:pt x="9721" y="1376"/>
                        <a:pt x="9737" y="1383"/>
                        <a:pt x="9743" y="1399"/>
                      </a:cubicBezTo>
                      <a:cubicBezTo>
                        <a:pt x="9756" y="1421"/>
                        <a:pt x="9769" y="1434"/>
                        <a:pt x="9795" y="1437"/>
                      </a:cubicBezTo>
                      <a:lnTo>
                        <a:pt x="9795" y="1437"/>
                      </a:lnTo>
                      <a:lnTo>
                        <a:pt x="9795" y="1437"/>
                      </a:lnTo>
                      <a:cubicBezTo>
                        <a:pt x="9834" y="1441"/>
                        <a:pt x="9863" y="1415"/>
                        <a:pt x="9869" y="1386"/>
                      </a:cubicBezTo>
                      <a:cubicBezTo>
                        <a:pt x="10007" y="1408"/>
                        <a:pt x="10149" y="1379"/>
                        <a:pt x="10281" y="1338"/>
                      </a:cubicBezTo>
                      <a:cubicBezTo>
                        <a:pt x="10298" y="1334"/>
                        <a:pt x="10314" y="1328"/>
                        <a:pt x="10327" y="1325"/>
                      </a:cubicBezTo>
                      <a:cubicBezTo>
                        <a:pt x="10330" y="1325"/>
                        <a:pt x="10330" y="1325"/>
                        <a:pt x="10333" y="1322"/>
                      </a:cubicBezTo>
                      <a:cubicBezTo>
                        <a:pt x="10417" y="1299"/>
                        <a:pt x="10497" y="1270"/>
                        <a:pt x="10581" y="1254"/>
                      </a:cubicBezTo>
                      <a:cubicBezTo>
                        <a:pt x="10668" y="1234"/>
                        <a:pt x="10755" y="1225"/>
                        <a:pt x="10842" y="1228"/>
                      </a:cubicBezTo>
                      <a:cubicBezTo>
                        <a:pt x="10893" y="1228"/>
                        <a:pt x="10980" y="1231"/>
                        <a:pt x="11019" y="1273"/>
                      </a:cubicBezTo>
                      <a:cubicBezTo>
                        <a:pt x="11012" y="1273"/>
                        <a:pt x="11009" y="1273"/>
                        <a:pt x="11003" y="1273"/>
                      </a:cubicBezTo>
                      <a:cubicBezTo>
                        <a:pt x="10874" y="1270"/>
                        <a:pt x="10752" y="1279"/>
                        <a:pt x="10632" y="1331"/>
                      </a:cubicBezTo>
                      <a:cubicBezTo>
                        <a:pt x="10623" y="1334"/>
                        <a:pt x="10616" y="1338"/>
                        <a:pt x="10610" y="1341"/>
                      </a:cubicBezTo>
                      <a:cubicBezTo>
                        <a:pt x="10529" y="1373"/>
                        <a:pt x="10449" y="1408"/>
                        <a:pt x="10368" y="1437"/>
                      </a:cubicBezTo>
                      <a:cubicBezTo>
                        <a:pt x="10327" y="1450"/>
                        <a:pt x="10285" y="1463"/>
                        <a:pt x="10243" y="1473"/>
                      </a:cubicBezTo>
                      <a:cubicBezTo>
                        <a:pt x="10220" y="1479"/>
                        <a:pt x="10201" y="1486"/>
                        <a:pt x="10178" y="1489"/>
                      </a:cubicBezTo>
                      <a:cubicBezTo>
                        <a:pt x="10175" y="1489"/>
                        <a:pt x="10140" y="1499"/>
                        <a:pt x="10127" y="1502"/>
                      </a:cubicBezTo>
                      <a:cubicBezTo>
                        <a:pt x="10088" y="1457"/>
                        <a:pt x="10030" y="1424"/>
                        <a:pt x="9972" y="1428"/>
                      </a:cubicBezTo>
                      <a:moveTo>
                        <a:pt x="10903" y="1206"/>
                      </a:moveTo>
                      <a:lnTo>
                        <a:pt x="10903" y="1206"/>
                      </a:lnTo>
                      <a:cubicBezTo>
                        <a:pt x="10816" y="1193"/>
                        <a:pt x="10723" y="1193"/>
                        <a:pt x="10636" y="1206"/>
                      </a:cubicBezTo>
                      <a:cubicBezTo>
                        <a:pt x="10532" y="1222"/>
                        <a:pt x="10436" y="1254"/>
                        <a:pt x="10336" y="1283"/>
                      </a:cubicBezTo>
                      <a:cubicBezTo>
                        <a:pt x="10310" y="1292"/>
                        <a:pt x="10281" y="1302"/>
                        <a:pt x="10252" y="1309"/>
                      </a:cubicBezTo>
                      <a:cubicBezTo>
                        <a:pt x="10127" y="1344"/>
                        <a:pt x="9998" y="1370"/>
                        <a:pt x="9869" y="1344"/>
                      </a:cubicBezTo>
                      <a:cubicBezTo>
                        <a:pt x="9869" y="1341"/>
                        <a:pt x="9869" y="1341"/>
                        <a:pt x="9866" y="1338"/>
                      </a:cubicBezTo>
                      <a:cubicBezTo>
                        <a:pt x="9853" y="1296"/>
                        <a:pt x="9811" y="1251"/>
                        <a:pt x="9763" y="1254"/>
                      </a:cubicBezTo>
                      <a:cubicBezTo>
                        <a:pt x="9760" y="1254"/>
                        <a:pt x="9756" y="1254"/>
                        <a:pt x="9753" y="1254"/>
                      </a:cubicBezTo>
                      <a:cubicBezTo>
                        <a:pt x="9730" y="1257"/>
                        <a:pt x="9711" y="1276"/>
                        <a:pt x="9689" y="1276"/>
                      </a:cubicBezTo>
                      <a:cubicBezTo>
                        <a:pt x="9660" y="1276"/>
                        <a:pt x="9644" y="1238"/>
                        <a:pt x="9641" y="1215"/>
                      </a:cubicBezTo>
                      <a:cubicBezTo>
                        <a:pt x="9634" y="1161"/>
                        <a:pt x="9673" y="1109"/>
                        <a:pt x="9714" y="1080"/>
                      </a:cubicBezTo>
                      <a:cubicBezTo>
                        <a:pt x="9737" y="1067"/>
                        <a:pt x="9760" y="1058"/>
                        <a:pt x="9786" y="1058"/>
                      </a:cubicBezTo>
                      <a:cubicBezTo>
                        <a:pt x="9814" y="1058"/>
                        <a:pt x="9856" y="1070"/>
                        <a:pt x="9866" y="1099"/>
                      </a:cubicBezTo>
                      <a:cubicBezTo>
                        <a:pt x="9879" y="1131"/>
                        <a:pt x="9850" y="1148"/>
                        <a:pt x="9830" y="1167"/>
                      </a:cubicBezTo>
                      <a:cubicBezTo>
                        <a:pt x="9814" y="1180"/>
                        <a:pt x="9818" y="1202"/>
                        <a:pt x="9827" y="1222"/>
                      </a:cubicBezTo>
                      <a:cubicBezTo>
                        <a:pt x="9837" y="1238"/>
                        <a:pt x="9850" y="1251"/>
                        <a:pt x="9869" y="1260"/>
                      </a:cubicBezTo>
                      <a:cubicBezTo>
                        <a:pt x="9879" y="1273"/>
                        <a:pt x="9895" y="1296"/>
                        <a:pt x="9940" y="1296"/>
                      </a:cubicBezTo>
                      <a:cubicBezTo>
                        <a:pt x="10027" y="1302"/>
                        <a:pt x="10114" y="1289"/>
                        <a:pt x="10198" y="1273"/>
                      </a:cubicBezTo>
                      <a:cubicBezTo>
                        <a:pt x="10281" y="1260"/>
                        <a:pt x="10362" y="1241"/>
                        <a:pt x="10439" y="1212"/>
                      </a:cubicBezTo>
                      <a:cubicBezTo>
                        <a:pt x="10510" y="1183"/>
                        <a:pt x="10578" y="1154"/>
                        <a:pt x="10652" y="1131"/>
                      </a:cubicBezTo>
                      <a:cubicBezTo>
                        <a:pt x="10745" y="1106"/>
                        <a:pt x="10845" y="1109"/>
                        <a:pt x="10938" y="1141"/>
                      </a:cubicBezTo>
                      <a:cubicBezTo>
                        <a:pt x="10980" y="1154"/>
                        <a:pt x="11022" y="1177"/>
                        <a:pt x="11061" y="1202"/>
                      </a:cubicBezTo>
                      <a:cubicBezTo>
                        <a:pt x="11093" y="1225"/>
                        <a:pt x="11122" y="1254"/>
                        <a:pt x="11144" y="1286"/>
                      </a:cubicBezTo>
                      <a:cubicBezTo>
                        <a:pt x="11116" y="1283"/>
                        <a:pt x="11083" y="1279"/>
                        <a:pt x="11054" y="1276"/>
                      </a:cubicBezTo>
                      <a:cubicBezTo>
                        <a:pt x="11051" y="1276"/>
                        <a:pt x="11048" y="1273"/>
                        <a:pt x="11044" y="1273"/>
                      </a:cubicBezTo>
                      <a:cubicBezTo>
                        <a:pt x="11041" y="1270"/>
                        <a:pt x="11038" y="1267"/>
                        <a:pt x="11035" y="1263"/>
                      </a:cubicBezTo>
                      <a:cubicBezTo>
                        <a:pt x="11006" y="1225"/>
                        <a:pt x="10951" y="1212"/>
                        <a:pt x="10903" y="1206"/>
                      </a:cubicBezTo>
                      <a:moveTo>
                        <a:pt x="11003" y="1054"/>
                      </a:moveTo>
                      <a:lnTo>
                        <a:pt x="11003" y="1054"/>
                      </a:lnTo>
                      <a:cubicBezTo>
                        <a:pt x="10929" y="1012"/>
                        <a:pt x="10848" y="990"/>
                        <a:pt x="10768" y="990"/>
                      </a:cubicBezTo>
                      <a:cubicBezTo>
                        <a:pt x="10677" y="993"/>
                        <a:pt x="10591" y="1012"/>
                        <a:pt x="10503" y="1038"/>
                      </a:cubicBezTo>
                      <a:cubicBezTo>
                        <a:pt x="10413" y="1064"/>
                        <a:pt x="10323" y="1093"/>
                        <a:pt x="10233" y="1118"/>
                      </a:cubicBezTo>
                      <a:cubicBezTo>
                        <a:pt x="10262" y="1090"/>
                        <a:pt x="10294" y="1067"/>
                        <a:pt x="10330" y="1041"/>
                      </a:cubicBezTo>
                      <a:cubicBezTo>
                        <a:pt x="10333" y="1041"/>
                        <a:pt x="10336" y="1038"/>
                        <a:pt x="10339" y="1035"/>
                      </a:cubicBezTo>
                      <a:lnTo>
                        <a:pt x="10343" y="1032"/>
                      </a:lnTo>
                      <a:cubicBezTo>
                        <a:pt x="10510" y="917"/>
                        <a:pt x="10716" y="839"/>
                        <a:pt x="10900" y="852"/>
                      </a:cubicBezTo>
                      <a:cubicBezTo>
                        <a:pt x="10993" y="856"/>
                        <a:pt x="11083" y="885"/>
                        <a:pt x="11167" y="920"/>
                      </a:cubicBezTo>
                      <a:cubicBezTo>
                        <a:pt x="11154" y="936"/>
                        <a:pt x="11144" y="955"/>
                        <a:pt x="11135" y="974"/>
                      </a:cubicBezTo>
                      <a:cubicBezTo>
                        <a:pt x="11125" y="1003"/>
                        <a:pt x="11112" y="1038"/>
                        <a:pt x="11087" y="1058"/>
                      </a:cubicBezTo>
                      <a:cubicBezTo>
                        <a:pt x="11070" y="1067"/>
                        <a:pt x="11051" y="1070"/>
                        <a:pt x="11032" y="1070"/>
                      </a:cubicBezTo>
                      <a:cubicBezTo>
                        <a:pt x="11022" y="1064"/>
                        <a:pt x="11012" y="1058"/>
                        <a:pt x="11003" y="1054"/>
                      </a:cubicBezTo>
                      <a:moveTo>
                        <a:pt x="10710" y="788"/>
                      </a:moveTo>
                      <a:lnTo>
                        <a:pt x="10710" y="788"/>
                      </a:lnTo>
                      <a:cubicBezTo>
                        <a:pt x="10710" y="785"/>
                        <a:pt x="10710" y="785"/>
                        <a:pt x="10713" y="785"/>
                      </a:cubicBezTo>
                      <a:cubicBezTo>
                        <a:pt x="10732" y="753"/>
                        <a:pt x="10761" y="724"/>
                        <a:pt x="10787" y="698"/>
                      </a:cubicBezTo>
                      <a:cubicBezTo>
                        <a:pt x="10842" y="643"/>
                        <a:pt x="10906" y="598"/>
                        <a:pt x="10980" y="569"/>
                      </a:cubicBezTo>
                      <a:cubicBezTo>
                        <a:pt x="11057" y="537"/>
                        <a:pt x="11144" y="530"/>
                        <a:pt x="11228" y="530"/>
                      </a:cubicBezTo>
                      <a:lnTo>
                        <a:pt x="11232" y="530"/>
                      </a:lnTo>
                      <a:cubicBezTo>
                        <a:pt x="11154" y="543"/>
                        <a:pt x="11080" y="569"/>
                        <a:pt x="11006" y="598"/>
                      </a:cubicBezTo>
                      <a:cubicBezTo>
                        <a:pt x="10906" y="637"/>
                        <a:pt x="10819" y="717"/>
                        <a:pt x="10764" y="810"/>
                      </a:cubicBezTo>
                      <a:cubicBezTo>
                        <a:pt x="10761" y="814"/>
                        <a:pt x="10761" y="817"/>
                        <a:pt x="10758" y="820"/>
                      </a:cubicBezTo>
                      <a:cubicBezTo>
                        <a:pt x="10755" y="820"/>
                        <a:pt x="10752" y="823"/>
                        <a:pt x="10748" y="823"/>
                      </a:cubicBezTo>
                      <a:cubicBezTo>
                        <a:pt x="10726" y="827"/>
                        <a:pt x="10707" y="830"/>
                        <a:pt x="10684" y="833"/>
                      </a:cubicBezTo>
                      <a:cubicBezTo>
                        <a:pt x="10690" y="817"/>
                        <a:pt x="10700" y="801"/>
                        <a:pt x="10710" y="788"/>
                      </a:cubicBezTo>
                      <a:moveTo>
                        <a:pt x="12182" y="923"/>
                      </a:moveTo>
                      <a:lnTo>
                        <a:pt x="12182" y="923"/>
                      </a:lnTo>
                      <a:cubicBezTo>
                        <a:pt x="12204" y="923"/>
                        <a:pt x="12226" y="910"/>
                        <a:pt x="12236" y="891"/>
                      </a:cubicBezTo>
                      <a:cubicBezTo>
                        <a:pt x="12243" y="872"/>
                        <a:pt x="12236" y="852"/>
                        <a:pt x="12233" y="833"/>
                      </a:cubicBezTo>
                      <a:cubicBezTo>
                        <a:pt x="12226" y="810"/>
                        <a:pt x="12223" y="791"/>
                        <a:pt x="12252" y="778"/>
                      </a:cubicBezTo>
                      <a:cubicBezTo>
                        <a:pt x="12259" y="778"/>
                        <a:pt x="12265" y="775"/>
                        <a:pt x="12272" y="775"/>
                      </a:cubicBezTo>
                      <a:cubicBezTo>
                        <a:pt x="12291" y="778"/>
                        <a:pt x="12314" y="788"/>
                        <a:pt x="12330" y="804"/>
                      </a:cubicBezTo>
                      <a:cubicBezTo>
                        <a:pt x="12349" y="820"/>
                        <a:pt x="12365" y="846"/>
                        <a:pt x="12362" y="875"/>
                      </a:cubicBezTo>
                      <a:cubicBezTo>
                        <a:pt x="12362" y="901"/>
                        <a:pt x="12342" y="917"/>
                        <a:pt x="12326" y="933"/>
                      </a:cubicBezTo>
                      <a:cubicBezTo>
                        <a:pt x="12323" y="939"/>
                        <a:pt x="12320" y="943"/>
                        <a:pt x="12317" y="946"/>
                      </a:cubicBezTo>
                      <a:cubicBezTo>
                        <a:pt x="12307" y="955"/>
                        <a:pt x="12291" y="967"/>
                        <a:pt x="12275" y="983"/>
                      </a:cubicBezTo>
                      <a:cubicBezTo>
                        <a:pt x="12268" y="990"/>
                        <a:pt x="12259" y="996"/>
                        <a:pt x="12249" y="1006"/>
                      </a:cubicBezTo>
                      <a:cubicBezTo>
                        <a:pt x="12246" y="1003"/>
                        <a:pt x="12243" y="1003"/>
                        <a:pt x="12239" y="1003"/>
                      </a:cubicBezTo>
                      <a:cubicBezTo>
                        <a:pt x="12091" y="939"/>
                        <a:pt x="11956" y="843"/>
                        <a:pt x="11808" y="778"/>
                      </a:cubicBezTo>
                      <a:cubicBezTo>
                        <a:pt x="11666" y="714"/>
                        <a:pt x="11512" y="682"/>
                        <a:pt x="11357" y="707"/>
                      </a:cubicBezTo>
                      <a:cubicBezTo>
                        <a:pt x="11315" y="714"/>
                        <a:pt x="11273" y="724"/>
                        <a:pt x="11235" y="737"/>
                      </a:cubicBezTo>
                      <a:cubicBezTo>
                        <a:pt x="11196" y="750"/>
                        <a:pt x="11164" y="772"/>
                        <a:pt x="11128" y="798"/>
                      </a:cubicBezTo>
                      <a:cubicBezTo>
                        <a:pt x="11119" y="804"/>
                        <a:pt x="11112" y="810"/>
                        <a:pt x="11103" y="817"/>
                      </a:cubicBezTo>
                      <a:cubicBezTo>
                        <a:pt x="11090" y="827"/>
                        <a:pt x="11077" y="833"/>
                        <a:pt x="11061" y="843"/>
                      </a:cubicBezTo>
                      <a:cubicBezTo>
                        <a:pt x="11048" y="839"/>
                        <a:pt x="11032" y="833"/>
                        <a:pt x="11016" y="830"/>
                      </a:cubicBezTo>
                      <a:cubicBezTo>
                        <a:pt x="10987" y="823"/>
                        <a:pt x="10961" y="820"/>
                        <a:pt x="10932" y="817"/>
                      </a:cubicBezTo>
                      <a:cubicBezTo>
                        <a:pt x="11016" y="753"/>
                        <a:pt x="11103" y="685"/>
                        <a:pt x="11209" y="650"/>
                      </a:cubicBezTo>
                      <a:cubicBezTo>
                        <a:pt x="11321" y="611"/>
                        <a:pt x="11447" y="621"/>
                        <a:pt x="11560" y="643"/>
                      </a:cubicBezTo>
                      <a:cubicBezTo>
                        <a:pt x="11676" y="666"/>
                        <a:pt x="11782" y="711"/>
                        <a:pt x="11885" y="766"/>
                      </a:cubicBezTo>
                      <a:cubicBezTo>
                        <a:pt x="11959" y="807"/>
                        <a:pt x="12024" y="862"/>
                        <a:pt x="12098" y="901"/>
                      </a:cubicBezTo>
                      <a:cubicBezTo>
                        <a:pt x="12120" y="917"/>
                        <a:pt x="12146" y="926"/>
                        <a:pt x="12172" y="926"/>
                      </a:cubicBezTo>
                      <a:cubicBezTo>
                        <a:pt x="12175" y="926"/>
                        <a:pt x="12178" y="926"/>
                        <a:pt x="12182" y="923"/>
                      </a:cubicBezTo>
                      <a:moveTo>
                        <a:pt x="12059" y="830"/>
                      </a:moveTo>
                      <a:lnTo>
                        <a:pt x="12059" y="830"/>
                      </a:lnTo>
                      <a:cubicBezTo>
                        <a:pt x="12017" y="801"/>
                        <a:pt x="11985" y="778"/>
                        <a:pt x="11940" y="753"/>
                      </a:cubicBezTo>
                      <a:cubicBezTo>
                        <a:pt x="11859" y="707"/>
                        <a:pt x="11773" y="666"/>
                        <a:pt x="11685" y="640"/>
                      </a:cubicBezTo>
                      <a:cubicBezTo>
                        <a:pt x="11521" y="588"/>
                        <a:pt x="11344" y="566"/>
                        <a:pt x="11180" y="627"/>
                      </a:cubicBezTo>
                      <a:cubicBezTo>
                        <a:pt x="11173" y="630"/>
                        <a:pt x="11170" y="634"/>
                        <a:pt x="11164" y="637"/>
                      </a:cubicBezTo>
                      <a:cubicBezTo>
                        <a:pt x="11074" y="672"/>
                        <a:pt x="10993" y="730"/>
                        <a:pt x="10922" y="801"/>
                      </a:cubicBezTo>
                      <a:cubicBezTo>
                        <a:pt x="10919" y="804"/>
                        <a:pt x="10916" y="807"/>
                        <a:pt x="10909" y="810"/>
                      </a:cubicBezTo>
                      <a:cubicBezTo>
                        <a:pt x="10906" y="814"/>
                        <a:pt x="10900" y="814"/>
                        <a:pt x="10893" y="814"/>
                      </a:cubicBezTo>
                      <a:cubicBezTo>
                        <a:pt x="10858" y="814"/>
                        <a:pt x="10822" y="817"/>
                        <a:pt x="10787" y="817"/>
                      </a:cubicBezTo>
                      <a:cubicBezTo>
                        <a:pt x="10851" y="704"/>
                        <a:pt x="10974" y="637"/>
                        <a:pt x="11099" y="595"/>
                      </a:cubicBezTo>
                      <a:cubicBezTo>
                        <a:pt x="11251" y="546"/>
                        <a:pt x="11418" y="534"/>
                        <a:pt x="11569" y="585"/>
                      </a:cubicBezTo>
                      <a:cubicBezTo>
                        <a:pt x="11634" y="605"/>
                        <a:pt x="11866" y="701"/>
                        <a:pt x="11924" y="717"/>
                      </a:cubicBezTo>
                      <a:cubicBezTo>
                        <a:pt x="11933" y="720"/>
                        <a:pt x="12037" y="743"/>
                        <a:pt x="12075" y="753"/>
                      </a:cubicBezTo>
                      <a:cubicBezTo>
                        <a:pt x="12062" y="775"/>
                        <a:pt x="12056" y="801"/>
                        <a:pt x="12059" y="830"/>
                      </a:cubicBezTo>
                      <a:moveTo>
                        <a:pt x="12423" y="659"/>
                      </a:moveTo>
                      <a:lnTo>
                        <a:pt x="12423" y="659"/>
                      </a:lnTo>
                      <a:cubicBezTo>
                        <a:pt x="12449" y="659"/>
                        <a:pt x="12462" y="643"/>
                        <a:pt x="12471" y="621"/>
                      </a:cubicBezTo>
                      <a:cubicBezTo>
                        <a:pt x="12481" y="605"/>
                        <a:pt x="12494" y="598"/>
                        <a:pt x="12510" y="598"/>
                      </a:cubicBezTo>
                      <a:cubicBezTo>
                        <a:pt x="12523" y="598"/>
                        <a:pt x="12533" y="605"/>
                        <a:pt x="12539" y="617"/>
                      </a:cubicBezTo>
                      <a:cubicBezTo>
                        <a:pt x="12555" y="643"/>
                        <a:pt x="12549" y="682"/>
                        <a:pt x="12520" y="694"/>
                      </a:cubicBezTo>
                      <a:cubicBezTo>
                        <a:pt x="12507" y="701"/>
                        <a:pt x="12487" y="704"/>
                        <a:pt x="12471" y="704"/>
                      </a:cubicBezTo>
                      <a:cubicBezTo>
                        <a:pt x="12462" y="704"/>
                        <a:pt x="12452" y="704"/>
                        <a:pt x="12442" y="701"/>
                      </a:cubicBezTo>
                      <a:cubicBezTo>
                        <a:pt x="12378" y="698"/>
                        <a:pt x="12323" y="656"/>
                        <a:pt x="12259" y="650"/>
                      </a:cubicBezTo>
                      <a:cubicBezTo>
                        <a:pt x="12255" y="650"/>
                        <a:pt x="12249" y="650"/>
                        <a:pt x="12246" y="650"/>
                      </a:cubicBezTo>
                      <a:cubicBezTo>
                        <a:pt x="12188" y="650"/>
                        <a:pt x="12130" y="678"/>
                        <a:pt x="12091" y="724"/>
                      </a:cubicBezTo>
                      <a:cubicBezTo>
                        <a:pt x="12078" y="720"/>
                        <a:pt x="12043" y="714"/>
                        <a:pt x="12040" y="711"/>
                      </a:cubicBezTo>
                      <a:cubicBezTo>
                        <a:pt x="12017" y="707"/>
                        <a:pt x="11998" y="701"/>
                        <a:pt x="11975" y="694"/>
                      </a:cubicBezTo>
                      <a:cubicBezTo>
                        <a:pt x="11933" y="685"/>
                        <a:pt x="11892" y="672"/>
                        <a:pt x="11850" y="659"/>
                      </a:cubicBezTo>
                      <a:cubicBezTo>
                        <a:pt x="11769" y="630"/>
                        <a:pt x="11689" y="595"/>
                        <a:pt x="11608" y="563"/>
                      </a:cubicBezTo>
                      <a:cubicBezTo>
                        <a:pt x="11602" y="559"/>
                        <a:pt x="11595" y="556"/>
                        <a:pt x="11586" y="553"/>
                      </a:cubicBezTo>
                      <a:cubicBezTo>
                        <a:pt x="11466" y="501"/>
                        <a:pt x="11344" y="492"/>
                        <a:pt x="11215" y="495"/>
                      </a:cubicBezTo>
                      <a:cubicBezTo>
                        <a:pt x="11209" y="495"/>
                        <a:pt x="11202" y="495"/>
                        <a:pt x="11199" y="495"/>
                      </a:cubicBezTo>
                      <a:cubicBezTo>
                        <a:pt x="11238" y="453"/>
                        <a:pt x="11325" y="450"/>
                        <a:pt x="11376" y="450"/>
                      </a:cubicBezTo>
                      <a:cubicBezTo>
                        <a:pt x="11463" y="447"/>
                        <a:pt x="11550" y="457"/>
                        <a:pt x="11637" y="476"/>
                      </a:cubicBezTo>
                      <a:cubicBezTo>
                        <a:pt x="11721" y="492"/>
                        <a:pt x="11801" y="521"/>
                        <a:pt x="11885" y="546"/>
                      </a:cubicBezTo>
                      <a:cubicBezTo>
                        <a:pt x="11885" y="546"/>
                        <a:pt x="11889" y="546"/>
                        <a:pt x="11892" y="546"/>
                      </a:cubicBezTo>
                      <a:cubicBezTo>
                        <a:pt x="11905" y="553"/>
                        <a:pt x="11921" y="556"/>
                        <a:pt x="11937" y="559"/>
                      </a:cubicBezTo>
                      <a:cubicBezTo>
                        <a:pt x="12069" y="601"/>
                        <a:pt x="12210" y="630"/>
                        <a:pt x="12349" y="608"/>
                      </a:cubicBezTo>
                      <a:cubicBezTo>
                        <a:pt x="12355" y="637"/>
                        <a:pt x="12384" y="662"/>
                        <a:pt x="12420" y="659"/>
                      </a:cubicBezTo>
                      <a:lnTo>
                        <a:pt x="12423" y="659"/>
                      </a:lnTo>
                      <a:moveTo>
                        <a:pt x="12278" y="521"/>
                      </a:moveTo>
                      <a:lnTo>
                        <a:pt x="12278" y="521"/>
                      </a:lnTo>
                      <a:cubicBezTo>
                        <a:pt x="12320" y="518"/>
                        <a:pt x="12339" y="495"/>
                        <a:pt x="12349" y="485"/>
                      </a:cubicBezTo>
                      <a:cubicBezTo>
                        <a:pt x="12368" y="476"/>
                        <a:pt x="12381" y="460"/>
                        <a:pt x="12391" y="444"/>
                      </a:cubicBezTo>
                      <a:cubicBezTo>
                        <a:pt x="12400" y="424"/>
                        <a:pt x="12404" y="405"/>
                        <a:pt x="12388" y="389"/>
                      </a:cubicBezTo>
                      <a:cubicBezTo>
                        <a:pt x="12368" y="369"/>
                        <a:pt x="12339" y="353"/>
                        <a:pt x="12352" y="321"/>
                      </a:cubicBezTo>
                      <a:cubicBezTo>
                        <a:pt x="12362" y="292"/>
                        <a:pt x="12404" y="279"/>
                        <a:pt x="12433" y="279"/>
                      </a:cubicBezTo>
                      <a:cubicBezTo>
                        <a:pt x="12458" y="279"/>
                        <a:pt x="12481" y="289"/>
                        <a:pt x="12503" y="302"/>
                      </a:cubicBezTo>
                      <a:cubicBezTo>
                        <a:pt x="12546" y="331"/>
                        <a:pt x="12584" y="382"/>
                        <a:pt x="12578" y="437"/>
                      </a:cubicBezTo>
                      <a:cubicBezTo>
                        <a:pt x="12574" y="460"/>
                        <a:pt x="12555" y="498"/>
                        <a:pt x="12529" y="498"/>
                      </a:cubicBezTo>
                      <a:cubicBezTo>
                        <a:pt x="12507" y="498"/>
                        <a:pt x="12487" y="482"/>
                        <a:pt x="12465" y="476"/>
                      </a:cubicBezTo>
                      <a:cubicBezTo>
                        <a:pt x="12462" y="476"/>
                        <a:pt x="12458" y="476"/>
                        <a:pt x="12455" y="476"/>
                      </a:cubicBezTo>
                      <a:cubicBezTo>
                        <a:pt x="12407" y="473"/>
                        <a:pt x="12365" y="518"/>
                        <a:pt x="12349" y="559"/>
                      </a:cubicBezTo>
                      <a:cubicBezTo>
                        <a:pt x="12349" y="563"/>
                        <a:pt x="12349" y="566"/>
                        <a:pt x="12349" y="566"/>
                      </a:cubicBezTo>
                      <a:cubicBezTo>
                        <a:pt x="12220" y="592"/>
                        <a:pt x="12091" y="566"/>
                        <a:pt x="11966" y="530"/>
                      </a:cubicBezTo>
                      <a:cubicBezTo>
                        <a:pt x="11937" y="524"/>
                        <a:pt x="11908" y="514"/>
                        <a:pt x="11879" y="505"/>
                      </a:cubicBezTo>
                      <a:cubicBezTo>
                        <a:pt x="11782" y="476"/>
                        <a:pt x="11685" y="444"/>
                        <a:pt x="11582" y="427"/>
                      </a:cubicBezTo>
                      <a:cubicBezTo>
                        <a:pt x="11496" y="414"/>
                        <a:pt x="11402" y="414"/>
                        <a:pt x="11315" y="427"/>
                      </a:cubicBezTo>
                      <a:cubicBezTo>
                        <a:pt x="11267" y="434"/>
                        <a:pt x="11212" y="447"/>
                        <a:pt x="11183" y="485"/>
                      </a:cubicBezTo>
                      <a:cubicBezTo>
                        <a:pt x="11180" y="489"/>
                        <a:pt x="11177" y="492"/>
                        <a:pt x="11173" y="495"/>
                      </a:cubicBezTo>
                      <a:cubicBezTo>
                        <a:pt x="11170" y="498"/>
                        <a:pt x="11167" y="498"/>
                        <a:pt x="11164" y="498"/>
                      </a:cubicBezTo>
                      <a:cubicBezTo>
                        <a:pt x="11135" y="501"/>
                        <a:pt x="11103" y="505"/>
                        <a:pt x="11074" y="508"/>
                      </a:cubicBezTo>
                      <a:cubicBezTo>
                        <a:pt x="11096" y="476"/>
                        <a:pt x="11125" y="447"/>
                        <a:pt x="11157" y="424"/>
                      </a:cubicBezTo>
                      <a:cubicBezTo>
                        <a:pt x="11196" y="398"/>
                        <a:pt x="11238" y="379"/>
                        <a:pt x="11280" y="363"/>
                      </a:cubicBezTo>
                      <a:cubicBezTo>
                        <a:pt x="11373" y="331"/>
                        <a:pt x="11473" y="328"/>
                        <a:pt x="11566" y="353"/>
                      </a:cubicBezTo>
                      <a:cubicBezTo>
                        <a:pt x="11641" y="376"/>
                        <a:pt x="11708" y="408"/>
                        <a:pt x="11779" y="434"/>
                      </a:cubicBezTo>
                      <a:cubicBezTo>
                        <a:pt x="11856" y="466"/>
                        <a:pt x="11937" y="482"/>
                        <a:pt x="12021" y="498"/>
                      </a:cubicBezTo>
                      <a:cubicBezTo>
                        <a:pt x="12104" y="511"/>
                        <a:pt x="12191" y="524"/>
                        <a:pt x="12278" y="521"/>
                      </a:cubicBezTo>
                      <a:moveTo>
                        <a:pt x="11895" y="1428"/>
                      </a:moveTo>
                      <a:lnTo>
                        <a:pt x="11895" y="1428"/>
                      </a:lnTo>
                      <a:cubicBezTo>
                        <a:pt x="11892" y="1428"/>
                        <a:pt x="11885" y="1428"/>
                        <a:pt x="11882" y="1428"/>
                      </a:cubicBezTo>
                      <a:cubicBezTo>
                        <a:pt x="11817" y="1434"/>
                        <a:pt x="11763" y="1476"/>
                        <a:pt x="11698" y="1479"/>
                      </a:cubicBezTo>
                      <a:cubicBezTo>
                        <a:pt x="11689" y="1479"/>
                        <a:pt x="11679" y="1483"/>
                        <a:pt x="11669" y="1483"/>
                      </a:cubicBezTo>
                      <a:cubicBezTo>
                        <a:pt x="11653" y="1479"/>
                        <a:pt x="11634" y="1479"/>
                        <a:pt x="11621" y="1473"/>
                      </a:cubicBezTo>
                      <a:cubicBezTo>
                        <a:pt x="11592" y="1460"/>
                        <a:pt x="11586" y="1421"/>
                        <a:pt x="11599" y="1395"/>
                      </a:cubicBezTo>
                      <a:cubicBezTo>
                        <a:pt x="11608" y="1383"/>
                        <a:pt x="11618" y="1376"/>
                        <a:pt x="11631" y="1376"/>
                      </a:cubicBezTo>
                      <a:cubicBezTo>
                        <a:pt x="11644" y="1376"/>
                        <a:pt x="11660" y="1383"/>
                        <a:pt x="11669" y="1399"/>
                      </a:cubicBezTo>
                      <a:cubicBezTo>
                        <a:pt x="11679" y="1421"/>
                        <a:pt x="11692" y="1434"/>
                        <a:pt x="11718" y="1437"/>
                      </a:cubicBezTo>
                      <a:lnTo>
                        <a:pt x="11718" y="1437"/>
                      </a:lnTo>
                      <a:lnTo>
                        <a:pt x="11718" y="1437"/>
                      </a:lnTo>
                      <a:cubicBezTo>
                        <a:pt x="11756" y="1441"/>
                        <a:pt x="11785" y="1415"/>
                        <a:pt x="11792" y="1386"/>
                      </a:cubicBezTo>
                      <a:cubicBezTo>
                        <a:pt x="11930" y="1408"/>
                        <a:pt x="12072" y="1379"/>
                        <a:pt x="12204" y="1338"/>
                      </a:cubicBezTo>
                      <a:cubicBezTo>
                        <a:pt x="12220" y="1334"/>
                        <a:pt x="12236" y="1328"/>
                        <a:pt x="12249" y="1325"/>
                      </a:cubicBezTo>
                      <a:cubicBezTo>
                        <a:pt x="12252" y="1325"/>
                        <a:pt x="12252" y="1325"/>
                        <a:pt x="12255" y="1322"/>
                      </a:cubicBezTo>
                      <a:cubicBezTo>
                        <a:pt x="12339" y="1299"/>
                        <a:pt x="12420" y="1270"/>
                        <a:pt x="12503" y="1254"/>
                      </a:cubicBezTo>
                      <a:cubicBezTo>
                        <a:pt x="12590" y="1234"/>
                        <a:pt x="12678" y="1225"/>
                        <a:pt x="12764" y="1228"/>
                      </a:cubicBezTo>
                      <a:cubicBezTo>
                        <a:pt x="12816" y="1228"/>
                        <a:pt x="12903" y="1231"/>
                        <a:pt x="12942" y="1273"/>
                      </a:cubicBezTo>
                      <a:cubicBezTo>
                        <a:pt x="12938" y="1273"/>
                        <a:pt x="12932" y="1273"/>
                        <a:pt x="12925" y="1273"/>
                      </a:cubicBezTo>
                      <a:cubicBezTo>
                        <a:pt x="12797" y="1270"/>
                        <a:pt x="12674" y="1279"/>
                        <a:pt x="12555" y="1331"/>
                      </a:cubicBezTo>
                      <a:cubicBezTo>
                        <a:pt x="12546" y="1334"/>
                        <a:pt x="12539" y="1338"/>
                        <a:pt x="12533" y="1341"/>
                      </a:cubicBezTo>
                      <a:cubicBezTo>
                        <a:pt x="12452" y="1373"/>
                        <a:pt x="12371" y="1408"/>
                        <a:pt x="12291" y="1437"/>
                      </a:cubicBezTo>
                      <a:cubicBezTo>
                        <a:pt x="12249" y="1450"/>
                        <a:pt x="12207" y="1463"/>
                        <a:pt x="12165" y="1473"/>
                      </a:cubicBezTo>
                      <a:cubicBezTo>
                        <a:pt x="12143" y="1479"/>
                        <a:pt x="12123" y="1486"/>
                        <a:pt x="12101" y="1489"/>
                      </a:cubicBezTo>
                      <a:cubicBezTo>
                        <a:pt x="12098" y="1489"/>
                        <a:pt x="12062" y="1499"/>
                        <a:pt x="12049" y="1502"/>
                      </a:cubicBezTo>
                      <a:cubicBezTo>
                        <a:pt x="12011" y="1457"/>
                        <a:pt x="11953" y="1424"/>
                        <a:pt x="11895" y="1428"/>
                      </a:cubicBezTo>
                      <a:moveTo>
                        <a:pt x="12826" y="1206"/>
                      </a:moveTo>
                      <a:lnTo>
                        <a:pt x="12826" y="1206"/>
                      </a:lnTo>
                      <a:cubicBezTo>
                        <a:pt x="12739" y="1193"/>
                        <a:pt x="12645" y="1193"/>
                        <a:pt x="12558" y="1206"/>
                      </a:cubicBezTo>
                      <a:cubicBezTo>
                        <a:pt x="12455" y="1222"/>
                        <a:pt x="12358" y="1254"/>
                        <a:pt x="12259" y="1283"/>
                      </a:cubicBezTo>
                      <a:cubicBezTo>
                        <a:pt x="12233" y="1292"/>
                        <a:pt x="12204" y="1302"/>
                        <a:pt x="12175" y="1309"/>
                      </a:cubicBezTo>
                      <a:cubicBezTo>
                        <a:pt x="12049" y="1344"/>
                        <a:pt x="11921" y="1370"/>
                        <a:pt x="11792" y="1344"/>
                      </a:cubicBezTo>
                      <a:cubicBezTo>
                        <a:pt x="11792" y="1341"/>
                        <a:pt x="11792" y="1341"/>
                        <a:pt x="11789" y="1338"/>
                      </a:cubicBezTo>
                      <a:cubicBezTo>
                        <a:pt x="11776" y="1296"/>
                        <a:pt x="11734" y="1251"/>
                        <a:pt x="11685" y="1254"/>
                      </a:cubicBezTo>
                      <a:cubicBezTo>
                        <a:pt x="11682" y="1254"/>
                        <a:pt x="11679" y="1254"/>
                        <a:pt x="11676" y="1254"/>
                      </a:cubicBezTo>
                      <a:cubicBezTo>
                        <a:pt x="11653" y="1257"/>
                        <a:pt x="11634" y="1276"/>
                        <a:pt x="11611" y="1276"/>
                      </a:cubicBezTo>
                      <a:cubicBezTo>
                        <a:pt x="11582" y="1276"/>
                        <a:pt x="11566" y="1238"/>
                        <a:pt x="11563" y="1215"/>
                      </a:cubicBezTo>
                      <a:cubicBezTo>
                        <a:pt x="11557" y="1161"/>
                        <a:pt x="11595" y="1109"/>
                        <a:pt x="11637" y="1080"/>
                      </a:cubicBezTo>
                      <a:cubicBezTo>
                        <a:pt x="11660" y="1067"/>
                        <a:pt x="11682" y="1058"/>
                        <a:pt x="11708" y="1058"/>
                      </a:cubicBezTo>
                      <a:cubicBezTo>
                        <a:pt x="11737" y="1058"/>
                        <a:pt x="11779" y="1070"/>
                        <a:pt x="11789" y="1099"/>
                      </a:cubicBezTo>
                      <a:cubicBezTo>
                        <a:pt x="11801" y="1131"/>
                        <a:pt x="11773" y="1148"/>
                        <a:pt x="11753" y="1167"/>
                      </a:cubicBezTo>
                      <a:cubicBezTo>
                        <a:pt x="11737" y="1180"/>
                        <a:pt x="11740" y="1202"/>
                        <a:pt x="11750" y="1222"/>
                      </a:cubicBezTo>
                      <a:cubicBezTo>
                        <a:pt x="11760" y="1238"/>
                        <a:pt x="11773" y="1251"/>
                        <a:pt x="11792" y="1260"/>
                      </a:cubicBezTo>
                      <a:cubicBezTo>
                        <a:pt x="11801" y="1273"/>
                        <a:pt x="11821" y="1296"/>
                        <a:pt x="11863" y="1296"/>
                      </a:cubicBezTo>
                      <a:cubicBezTo>
                        <a:pt x="11950" y="1302"/>
                        <a:pt x="12037" y="1289"/>
                        <a:pt x="12120" y="1273"/>
                      </a:cubicBezTo>
                      <a:cubicBezTo>
                        <a:pt x="12204" y="1260"/>
                        <a:pt x="12285" y="1241"/>
                        <a:pt x="12362" y="1212"/>
                      </a:cubicBezTo>
                      <a:cubicBezTo>
                        <a:pt x="12433" y="1183"/>
                        <a:pt x="12500" y="1154"/>
                        <a:pt x="12574" y="1131"/>
                      </a:cubicBezTo>
                      <a:cubicBezTo>
                        <a:pt x="12668" y="1106"/>
                        <a:pt x="12767" y="1109"/>
                        <a:pt x="12861" y="1141"/>
                      </a:cubicBezTo>
                      <a:cubicBezTo>
                        <a:pt x="12903" y="1154"/>
                        <a:pt x="12945" y="1177"/>
                        <a:pt x="12983" y="1202"/>
                      </a:cubicBezTo>
                      <a:cubicBezTo>
                        <a:pt x="13015" y="1225"/>
                        <a:pt x="13045" y="1254"/>
                        <a:pt x="13067" y="1286"/>
                      </a:cubicBezTo>
                      <a:cubicBezTo>
                        <a:pt x="13038" y="1283"/>
                        <a:pt x="13006" y="1279"/>
                        <a:pt x="12977" y="1276"/>
                      </a:cubicBezTo>
                      <a:cubicBezTo>
                        <a:pt x="12974" y="1276"/>
                        <a:pt x="12971" y="1273"/>
                        <a:pt x="12967" y="1273"/>
                      </a:cubicBezTo>
                      <a:cubicBezTo>
                        <a:pt x="12964" y="1270"/>
                        <a:pt x="12961" y="1267"/>
                        <a:pt x="12958" y="1263"/>
                      </a:cubicBezTo>
                      <a:cubicBezTo>
                        <a:pt x="12929" y="1225"/>
                        <a:pt x="12874" y="1212"/>
                        <a:pt x="12826" y="1206"/>
                      </a:cubicBezTo>
                      <a:moveTo>
                        <a:pt x="12925" y="1054"/>
                      </a:moveTo>
                      <a:lnTo>
                        <a:pt x="12925" y="1054"/>
                      </a:lnTo>
                      <a:cubicBezTo>
                        <a:pt x="12851" y="1012"/>
                        <a:pt x="12771" y="990"/>
                        <a:pt x="12690" y="990"/>
                      </a:cubicBezTo>
                      <a:cubicBezTo>
                        <a:pt x="12600" y="993"/>
                        <a:pt x="12513" y="1012"/>
                        <a:pt x="12426" y="1038"/>
                      </a:cubicBezTo>
                      <a:cubicBezTo>
                        <a:pt x="12336" y="1064"/>
                        <a:pt x="12246" y="1093"/>
                        <a:pt x="12156" y="1118"/>
                      </a:cubicBezTo>
                      <a:cubicBezTo>
                        <a:pt x="12185" y="1090"/>
                        <a:pt x="12217" y="1067"/>
                        <a:pt x="12252" y="1041"/>
                      </a:cubicBezTo>
                      <a:cubicBezTo>
                        <a:pt x="12255" y="1041"/>
                        <a:pt x="12259" y="1038"/>
                        <a:pt x="12262" y="1035"/>
                      </a:cubicBezTo>
                      <a:lnTo>
                        <a:pt x="12265" y="1032"/>
                      </a:lnTo>
                      <a:cubicBezTo>
                        <a:pt x="12433" y="917"/>
                        <a:pt x="12639" y="839"/>
                        <a:pt x="12822" y="852"/>
                      </a:cubicBezTo>
                      <a:cubicBezTo>
                        <a:pt x="12916" y="856"/>
                        <a:pt x="13006" y="885"/>
                        <a:pt x="13090" y="920"/>
                      </a:cubicBezTo>
                      <a:cubicBezTo>
                        <a:pt x="13077" y="936"/>
                        <a:pt x="13067" y="955"/>
                        <a:pt x="13057" y="974"/>
                      </a:cubicBezTo>
                      <a:cubicBezTo>
                        <a:pt x="13048" y="1003"/>
                        <a:pt x="13035" y="1038"/>
                        <a:pt x="13009" y="1058"/>
                      </a:cubicBezTo>
                      <a:cubicBezTo>
                        <a:pt x="12993" y="1067"/>
                        <a:pt x="12974" y="1070"/>
                        <a:pt x="12955" y="1070"/>
                      </a:cubicBezTo>
                      <a:cubicBezTo>
                        <a:pt x="12945" y="1064"/>
                        <a:pt x="12935" y="1058"/>
                        <a:pt x="12925" y="1054"/>
                      </a:cubicBezTo>
                      <a:moveTo>
                        <a:pt x="12632" y="788"/>
                      </a:moveTo>
                      <a:lnTo>
                        <a:pt x="12632" y="788"/>
                      </a:lnTo>
                      <a:cubicBezTo>
                        <a:pt x="12632" y="785"/>
                        <a:pt x="12632" y="785"/>
                        <a:pt x="12635" y="785"/>
                      </a:cubicBezTo>
                      <a:cubicBezTo>
                        <a:pt x="12655" y="753"/>
                        <a:pt x="12684" y="724"/>
                        <a:pt x="12710" y="698"/>
                      </a:cubicBezTo>
                      <a:cubicBezTo>
                        <a:pt x="12764" y="643"/>
                        <a:pt x="12829" y="598"/>
                        <a:pt x="12903" y="569"/>
                      </a:cubicBezTo>
                      <a:cubicBezTo>
                        <a:pt x="12980" y="537"/>
                        <a:pt x="13067" y="530"/>
                        <a:pt x="13151" y="530"/>
                      </a:cubicBezTo>
                      <a:cubicBezTo>
                        <a:pt x="13151" y="530"/>
                        <a:pt x="13154" y="530"/>
                        <a:pt x="13157" y="530"/>
                      </a:cubicBezTo>
                      <a:cubicBezTo>
                        <a:pt x="13077" y="543"/>
                        <a:pt x="13003" y="569"/>
                        <a:pt x="12929" y="598"/>
                      </a:cubicBezTo>
                      <a:cubicBezTo>
                        <a:pt x="12829" y="637"/>
                        <a:pt x="12742" y="717"/>
                        <a:pt x="12687" y="810"/>
                      </a:cubicBezTo>
                      <a:cubicBezTo>
                        <a:pt x="12684" y="814"/>
                        <a:pt x="12684" y="817"/>
                        <a:pt x="12681" y="820"/>
                      </a:cubicBezTo>
                      <a:cubicBezTo>
                        <a:pt x="12678" y="820"/>
                        <a:pt x="12674" y="823"/>
                        <a:pt x="12671" y="823"/>
                      </a:cubicBezTo>
                      <a:cubicBezTo>
                        <a:pt x="12648" y="827"/>
                        <a:pt x="12629" y="830"/>
                        <a:pt x="12607" y="833"/>
                      </a:cubicBezTo>
                      <a:cubicBezTo>
                        <a:pt x="12613" y="817"/>
                        <a:pt x="12623" y="801"/>
                        <a:pt x="12632" y="788"/>
                      </a:cubicBezTo>
                      <a:moveTo>
                        <a:pt x="14200" y="521"/>
                      </a:moveTo>
                      <a:lnTo>
                        <a:pt x="14200" y="521"/>
                      </a:lnTo>
                      <a:cubicBezTo>
                        <a:pt x="14232" y="518"/>
                        <a:pt x="14251" y="505"/>
                        <a:pt x="14261" y="495"/>
                      </a:cubicBezTo>
                      <a:cubicBezTo>
                        <a:pt x="14287" y="485"/>
                        <a:pt x="14309" y="469"/>
                        <a:pt x="14319" y="447"/>
                      </a:cubicBezTo>
                      <a:cubicBezTo>
                        <a:pt x="14328" y="427"/>
                        <a:pt x="14332" y="405"/>
                        <a:pt x="14316" y="392"/>
                      </a:cubicBezTo>
                      <a:cubicBezTo>
                        <a:pt x="14296" y="373"/>
                        <a:pt x="14268" y="357"/>
                        <a:pt x="14280" y="325"/>
                      </a:cubicBezTo>
                      <a:cubicBezTo>
                        <a:pt x="14290" y="295"/>
                        <a:pt x="14332" y="283"/>
                        <a:pt x="14361" y="283"/>
                      </a:cubicBezTo>
                      <a:cubicBezTo>
                        <a:pt x="14374" y="283"/>
                        <a:pt x="14390" y="286"/>
                        <a:pt x="14403" y="289"/>
                      </a:cubicBezTo>
                      <a:cubicBezTo>
                        <a:pt x="14409" y="292"/>
                        <a:pt x="14419" y="299"/>
                        <a:pt x="14425" y="302"/>
                      </a:cubicBezTo>
                      <a:cubicBezTo>
                        <a:pt x="14467" y="331"/>
                        <a:pt x="14509" y="382"/>
                        <a:pt x="14499" y="437"/>
                      </a:cubicBezTo>
                      <a:cubicBezTo>
                        <a:pt x="14499" y="460"/>
                        <a:pt x="14480" y="501"/>
                        <a:pt x="14451" y="501"/>
                      </a:cubicBezTo>
                      <a:cubicBezTo>
                        <a:pt x="14444" y="498"/>
                        <a:pt x="14441" y="498"/>
                        <a:pt x="14435" y="498"/>
                      </a:cubicBezTo>
                      <a:cubicBezTo>
                        <a:pt x="14425" y="492"/>
                        <a:pt x="14416" y="485"/>
                        <a:pt x="14403" y="482"/>
                      </a:cubicBezTo>
                      <a:cubicBezTo>
                        <a:pt x="14400" y="479"/>
                        <a:pt x="14393" y="479"/>
                        <a:pt x="14387" y="476"/>
                      </a:cubicBezTo>
                      <a:cubicBezTo>
                        <a:pt x="14335" y="466"/>
                        <a:pt x="14290" y="514"/>
                        <a:pt x="14274" y="559"/>
                      </a:cubicBezTo>
                      <a:cubicBezTo>
                        <a:pt x="14274" y="563"/>
                        <a:pt x="14271" y="563"/>
                        <a:pt x="14271" y="566"/>
                      </a:cubicBezTo>
                      <a:cubicBezTo>
                        <a:pt x="14145" y="592"/>
                        <a:pt x="14013" y="566"/>
                        <a:pt x="13888" y="530"/>
                      </a:cubicBezTo>
                      <a:cubicBezTo>
                        <a:pt x="13859" y="524"/>
                        <a:pt x="13830" y="514"/>
                        <a:pt x="13805" y="505"/>
                      </a:cubicBezTo>
                      <a:cubicBezTo>
                        <a:pt x="13705" y="476"/>
                        <a:pt x="13608" y="444"/>
                        <a:pt x="13505" y="427"/>
                      </a:cubicBezTo>
                      <a:cubicBezTo>
                        <a:pt x="13418" y="414"/>
                        <a:pt x="13325" y="414"/>
                        <a:pt x="13238" y="427"/>
                      </a:cubicBezTo>
                      <a:cubicBezTo>
                        <a:pt x="13190" y="434"/>
                        <a:pt x="13135" y="447"/>
                        <a:pt x="13106" y="485"/>
                      </a:cubicBezTo>
                      <a:cubicBezTo>
                        <a:pt x="13103" y="489"/>
                        <a:pt x="13099" y="492"/>
                        <a:pt x="13096" y="495"/>
                      </a:cubicBezTo>
                      <a:cubicBezTo>
                        <a:pt x="13093" y="498"/>
                        <a:pt x="13090" y="498"/>
                        <a:pt x="13087" y="498"/>
                      </a:cubicBezTo>
                      <a:cubicBezTo>
                        <a:pt x="13057" y="501"/>
                        <a:pt x="13025" y="505"/>
                        <a:pt x="12996" y="508"/>
                      </a:cubicBezTo>
                      <a:cubicBezTo>
                        <a:pt x="13019" y="476"/>
                        <a:pt x="13048" y="447"/>
                        <a:pt x="13080" y="424"/>
                      </a:cubicBezTo>
                      <a:cubicBezTo>
                        <a:pt x="13119" y="398"/>
                        <a:pt x="13160" y="379"/>
                        <a:pt x="13202" y="363"/>
                      </a:cubicBezTo>
                      <a:cubicBezTo>
                        <a:pt x="13296" y="331"/>
                        <a:pt x="13396" y="328"/>
                        <a:pt x="13489" y="353"/>
                      </a:cubicBezTo>
                      <a:cubicBezTo>
                        <a:pt x="13563" y="376"/>
                        <a:pt x="13631" y="408"/>
                        <a:pt x="13702" y="434"/>
                      </a:cubicBezTo>
                      <a:cubicBezTo>
                        <a:pt x="13779" y="466"/>
                        <a:pt x="13859" y="482"/>
                        <a:pt x="13943" y="498"/>
                      </a:cubicBezTo>
                      <a:cubicBezTo>
                        <a:pt x="14026" y="511"/>
                        <a:pt x="14113" y="524"/>
                        <a:pt x="14200" y="521"/>
                      </a:cubicBezTo>
                      <a:moveTo>
                        <a:pt x="14351" y="662"/>
                      </a:moveTo>
                      <a:lnTo>
                        <a:pt x="14351" y="662"/>
                      </a:lnTo>
                      <a:cubicBezTo>
                        <a:pt x="14377" y="659"/>
                        <a:pt x="14390" y="646"/>
                        <a:pt x="14403" y="624"/>
                      </a:cubicBezTo>
                      <a:cubicBezTo>
                        <a:pt x="14412" y="605"/>
                        <a:pt x="14432" y="598"/>
                        <a:pt x="14448" y="601"/>
                      </a:cubicBezTo>
                      <a:cubicBezTo>
                        <a:pt x="14454" y="605"/>
                        <a:pt x="14461" y="611"/>
                        <a:pt x="14464" y="617"/>
                      </a:cubicBezTo>
                      <a:cubicBezTo>
                        <a:pt x="14480" y="643"/>
                        <a:pt x="14470" y="682"/>
                        <a:pt x="14444" y="694"/>
                      </a:cubicBezTo>
                      <a:cubicBezTo>
                        <a:pt x="14419" y="704"/>
                        <a:pt x="14390" y="704"/>
                        <a:pt x="14364" y="701"/>
                      </a:cubicBezTo>
                      <a:cubicBezTo>
                        <a:pt x="14335" y="701"/>
                        <a:pt x="14312" y="691"/>
                        <a:pt x="14287" y="682"/>
                      </a:cubicBezTo>
                      <a:cubicBezTo>
                        <a:pt x="14277" y="678"/>
                        <a:pt x="14268" y="675"/>
                        <a:pt x="14255" y="669"/>
                      </a:cubicBezTo>
                      <a:cubicBezTo>
                        <a:pt x="14232" y="659"/>
                        <a:pt x="14206" y="653"/>
                        <a:pt x="14180" y="650"/>
                      </a:cubicBezTo>
                      <a:cubicBezTo>
                        <a:pt x="14119" y="643"/>
                        <a:pt x="14055" y="675"/>
                        <a:pt x="14016" y="724"/>
                      </a:cubicBezTo>
                      <a:cubicBezTo>
                        <a:pt x="14000" y="724"/>
                        <a:pt x="13966" y="714"/>
                        <a:pt x="13962" y="711"/>
                      </a:cubicBezTo>
                      <a:cubicBezTo>
                        <a:pt x="13940" y="707"/>
                        <a:pt x="13921" y="701"/>
                        <a:pt x="13898" y="694"/>
                      </a:cubicBezTo>
                      <a:cubicBezTo>
                        <a:pt x="13856" y="685"/>
                        <a:pt x="13814" y="672"/>
                        <a:pt x="13772" y="659"/>
                      </a:cubicBezTo>
                      <a:cubicBezTo>
                        <a:pt x="13692" y="630"/>
                        <a:pt x="13612" y="595"/>
                        <a:pt x="13531" y="563"/>
                      </a:cubicBezTo>
                      <a:cubicBezTo>
                        <a:pt x="13524" y="559"/>
                        <a:pt x="13518" y="556"/>
                        <a:pt x="13508" y="553"/>
                      </a:cubicBezTo>
                      <a:cubicBezTo>
                        <a:pt x="13389" y="501"/>
                        <a:pt x="13267" y="492"/>
                        <a:pt x="13138" y="495"/>
                      </a:cubicBezTo>
                      <a:cubicBezTo>
                        <a:pt x="13131" y="495"/>
                        <a:pt x="13125" y="495"/>
                        <a:pt x="13122" y="495"/>
                      </a:cubicBezTo>
                      <a:cubicBezTo>
                        <a:pt x="13160" y="453"/>
                        <a:pt x="13247" y="450"/>
                        <a:pt x="13299" y="450"/>
                      </a:cubicBezTo>
                      <a:cubicBezTo>
                        <a:pt x="13386" y="447"/>
                        <a:pt x="13473" y="457"/>
                        <a:pt x="13560" y="476"/>
                      </a:cubicBezTo>
                      <a:cubicBezTo>
                        <a:pt x="13644" y="492"/>
                        <a:pt x="13724" y="521"/>
                        <a:pt x="13808" y="546"/>
                      </a:cubicBezTo>
                      <a:cubicBezTo>
                        <a:pt x="13808" y="546"/>
                        <a:pt x="13811" y="546"/>
                        <a:pt x="13814" y="546"/>
                      </a:cubicBezTo>
                      <a:cubicBezTo>
                        <a:pt x="13827" y="553"/>
                        <a:pt x="13843" y="556"/>
                        <a:pt x="13859" y="559"/>
                      </a:cubicBezTo>
                      <a:cubicBezTo>
                        <a:pt x="13992" y="601"/>
                        <a:pt x="14132" y="630"/>
                        <a:pt x="14271" y="608"/>
                      </a:cubicBezTo>
                      <a:cubicBezTo>
                        <a:pt x="14277" y="630"/>
                        <a:pt x="14293" y="646"/>
                        <a:pt x="14312" y="656"/>
                      </a:cubicBezTo>
                      <a:cubicBezTo>
                        <a:pt x="14325" y="662"/>
                        <a:pt x="14338" y="662"/>
                        <a:pt x="14351" y="662"/>
                      </a:cubicBezTo>
                      <a:moveTo>
                        <a:pt x="14110" y="926"/>
                      </a:moveTo>
                      <a:lnTo>
                        <a:pt x="14110" y="926"/>
                      </a:lnTo>
                      <a:cubicBezTo>
                        <a:pt x="14132" y="923"/>
                        <a:pt x="14155" y="914"/>
                        <a:pt x="14164" y="894"/>
                      </a:cubicBezTo>
                      <a:cubicBezTo>
                        <a:pt x="14171" y="875"/>
                        <a:pt x="14168" y="856"/>
                        <a:pt x="14161" y="836"/>
                      </a:cubicBezTo>
                      <a:cubicBezTo>
                        <a:pt x="14155" y="814"/>
                        <a:pt x="14152" y="794"/>
                        <a:pt x="14180" y="782"/>
                      </a:cubicBezTo>
                      <a:cubicBezTo>
                        <a:pt x="14193" y="778"/>
                        <a:pt x="14206" y="778"/>
                        <a:pt x="14219" y="782"/>
                      </a:cubicBezTo>
                      <a:cubicBezTo>
                        <a:pt x="14232" y="788"/>
                        <a:pt x="14242" y="794"/>
                        <a:pt x="14251" y="804"/>
                      </a:cubicBezTo>
                      <a:cubicBezTo>
                        <a:pt x="14271" y="820"/>
                        <a:pt x="14287" y="846"/>
                        <a:pt x="14287" y="875"/>
                      </a:cubicBezTo>
                      <a:cubicBezTo>
                        <a:pt x="14284" y="901"/>
                        <a:pt x="14264" y="917"/>
                        <a:pt x="14248" y="933"/>
                      </a:cubicBezTo>
                      <a:cubicBezTo>
                        <a:pt x="14245" y="939"/>
                        <a:pt x="14212" y="970"/>
                        <a:pt x="14171" y="1006"/>
                      </a:cubicBezTo>
                      <a:cubicBezTo>
                        <a:pt x="14168" y="1003"/>
                        <a:pt x="14164" y="1003"/>
                        <a:pt x="14161" y="1003"/>
                      </a:cubicBezTo>
                      <a:cubicBezTo>
                        <a:pt x="14013" y="939"/>
                        <a:pt x="13879" y="843"/>
                        <a:pt x="13731" y="778"/>
                      </a:cubicBezTo>
                      <a:cubicBezTo>
                        <a:pt x="13589" y="714"/>
                        <a:pt x="13434" y="682"/>
                        <a:pt x="13280" y="707"/>
                      </a:cubicBezTo>
                      <a:cubicBezTo>
                        <a:pt x="13238" y="714"/>
                        <a:pt x="13196" y="724"/>
                        <a:pt x="13157" y="737"/>
                      </a:cubicBezTo>
                      <a:cubicBezTo>
                        <a:pt x="13119" y="750"/>
                        <a:pt x="13087" y="772"/>
                        <a:pt x="13051" y="798"/>
                      </a:cubicBezTo>
                      <a:cubicBezTo>
                        <a:pt x="13041" y="804"/>
                        <a:pt x="13035" y="810"/>
                        <a:pt x="13025" y="817"/>
                      </a:cubicBezTo>
                      <a:cubicBezTo>
                        <a:pt x="13012" y="827"/>
                        <a:pt x="12999" y="833"/>
                        <a:pt x="12983" y="843"/>
                      </a:cubicBezTo>
                      <a:cubicBezTo>
                        <a:pt x="12971" y="839"/>
                        <a:pt x="12955" y="833"/>
                        <a:pt x="12938" y="830"/>
                      </a:cubicBezTo>
                      <a:cubicBezTo>
                        <a:pt x="12909" y="823"/>
                        <a:pt x="12883" y="820"/>
                        <a:pt x="12855" y="817"/>
                      </a:cubicBezTo>
                      <a:cubicBezTo>
                        <a:pt x="12938" y="753"/>
                        <a:pt x="13028" y="685"/>
                        <a:pt x="13131" y="650"/>
                      </a:cubicBezTo>
                      <a:cubicBezTo>
                        <a:pt x="13244" y="611"/>
                        <a:pt x="13370" y="621"/>
                        <a:pt x="13483" y="643"/>
                      </a:cubicBezTo>
                      <a:cubicBezTo>
                        <a:pt x="13599" y="666"/>
                        <a:pt x="13705" y="711"/>
                        <a:pt x="13808" y="766"/>
                      </a:cubicBezTo>
                      <a:cubicBezTo>
                        <a:pt x="13882" y="807"/>
                        <a:pt x="13949" y="862"/>
                        <a:pt x="14026" y="901"/>
                      </a:cubicBezTo>
                      <a:cubicBezTo>
                        <a:pt x="14036" y="910"/>
                        <a:pt x="14045" y="914"/>
                        <a:pt x="14055" y="920"/>
                      </a:cubicBezTo>
                      <a:cubicBezTo>
                        <a:pt x="14074" y="926"/>
                        <a:pt x="14090" y="930"/>
                        <a:pt x="14110" y="926"/>
                      </a:cubicBezTo>
                      <a:moveTo>
                        <a:pt x="13985" y="830"/>
                      </a:moveTo>
                      <a:lnTo>
                        <a:pt x="13985" y="830"/>
                      </a:lnTo>
                      <a:cubicBezTo>
                        <a:pt x="13940" y="804"/>
                        <a:pt x="13908" y="782"/>
                        <a:pt x="13863" y="753"/>
                      </a:cubicBezTo>
                      <a:cubicBezTo>
                        <a:pt x="13782" y="707"/>
                        <a:pt x="13695" y="666"/>
                        <a:pt x="13608" y="640"/>
                      </a:cubicBezTo>
                      <a:cubicBezTo>
                        <a:pt x="13444" y="588"/>
                        <a:pt x="13267" y="566"/>
                        <a:pt x="13103" y="627"/>
                      </a:cubicBezTo>
                      <a:cubicBezTo>
                        <a:pt x="13099" y="630"/>
                        <a:pt x="13093" y="634"/>
                        <a:pt x="13087" y="637"/>
                      </a:cubicBezTo>
                      <a:cubicBezTo>
                        <a:pt x="12996" y="672"/>
                        <a:pt x="12916" y="730"/>
                        <a:pt x="12845" y="801"/>
                      </a:cubicBezTo>
                      <a:cubicBezTo>
                        <a:pt x="12842" y="804"/>
                        <a:pt x="12839" y="807"/>
                        <a:pt x="12832" y="810"/>
                      </a:cubicBezTo>
                      <a:cubicBezTo>
                        <a:pt x="12829" y="814"/>
                        <a:pt x="12822" y="814"/>
                        <a:pt x="12816" y="814"/>
                      </a:cubicBezTo>
                      <a:cubicBezTo>
                        <a:pt x="12780" y="814"/>
                        <a:pt x="12745" y="817"/>
                        <a:pt x="12710" y="817"/>
                      </a:cubicBezTo>
                      <a:cubicBezTo>
                        <a:pt x="12774" y="704"/>
                        <a:pt x="12896" y="637"/>
                        <a:pt x="13022" y="595"/>
                      </a:cubicBezTo>
                      <a:cubicBezTo>
                        <a:pt x="13173" y="546"/>
                        <a:pt x="13341" y="534"/>
                        <a:pt x="13496" y="585"/>
                      </a:cubicBezTo>
                      <a:cubicBezTo>
                        <a:pt x="13557" y="605"/>
                        <a:pt x="13788" y="701"/>
                        <a:pt x="13847" y="717"/>
                      </a:cubicBezTo>
                      <a:cubicBezTo>
                        <a:pt x="13856" y="720"/>
                        <a:pt x="13962" y="746"/>
                        <a:pt x="13998" y="753"/>
                      </a:cubicBezTo>
                      <a:cubicBezTo>
                        <a:pt x="13985" y="775"/>
                        <a:pt x="13982" y="801"/>
                        <a:pt x="13985" y="830"/>
                      </a:cubicBezTo>
                      <a:moveTo>
                        <a:pt x="14853" y="1054"/>
                      </a:moveTo>
                      <a:lnTo>
                        <a:pt x="14853" y="1054"/>
                      </a:lnTo>
                      <a:cubicBezTo>
                        <a:pt x="14783" y="1016"/>
                        <a:pt x="14702" y="993"/>
                        <a:pt x="14618" y="993"/>
                      </a:cubicBezTo>
                      <a:cubicBezTo>
                        <a:pt x="14532" y="993"/>
                        <a:pt x="14441" y="1016"/>
                        <a:pt x="14357" y="1041"/>
                      </a:cubicBezTo>
                      <a:cubicBezTo>
                        <a:pt x="14268" y="1067"/>
                        <a:pt x="14177" y="1096"/>
                        <a:pt x="14087" y="1122"/>
                      </a:cubicBezTo>
                      <a:cubicBezTo>
                        <a:pt x="14268" y="959"/>
                        <a:pt x="14528" y="839"/>
                        <a:pt x="14754" y="852"/>
                      </a:cubicBezTo>
                      <a:cubicBezTo>
                        <a:pt x="14847" y="859"/>
                        <a:pt x="14937" y="888"/>
                        <a:pt x="15021" y="923"/>
                      </a:cubicBezTo>
                      <a:cubicBezTo>
                        <a:pt x="15008" y="939"/>
                        <a:pt x="14998" y="959"/>
                        <a:pt x="14989" y="977"/>
                      </a:cubicBezTo>
                      <a:cubicBezTo>
                        <a:pt x="14976" y="1006"/>
                        <a:pt x="14966" y="1041"/>
                        <a:pt x="14937" y="1061"/>
                      </a:cubicBezTo>
                      <a:cubicBezTo>
                        <a:pt x="14921" y="1070"/>
                        <a:pt x="14902" y="1074"/>
                        <a:pt x="14882" y="1074"/>
                      </a:cubicBezTo>
                      <a:cubicBezTo>
                        <a:pt x="14873" y="1067"/>
                        <a:pt x="14863" y="1061"/>
                        <a:pt x="14853" y="1054"/>
                      </a:cubicBezTo>
                      <a:moveTo>
                        <a:pt x="14560" y="791"/>
                      </a:moveTo>
                      <a:lnTo>
                        <a:pt x="14560" y="791"/>
                      </a:lnTo>
                      <a:cubicBezTo>
                        <a:pt x="14564" y="788"/>
                        <a:pt x="14564" y="788"/>
                        <a:pt x="14564" y="785"/>
                      </a:cubicBezTo>
                      <a:cubicBezTo>
                        <a:pt x="14586" y="756"/>
                        <a:pt x="14612" y="727"/>
                        <a:pt x="14641" y="701"/>
                      </a:cubicBezTo>
                      <a:cubicBezTo>
                        <a:pt x="14696" y="646"/>
                        <a:pt x="14760" y="601"/>
                        <a:pt x="14831" y="569"/>
                      </a:cubicBezTo>
                      <a:cubicBezTo>
                        <a:pt x="14912" y="537"/>
                        <a:pt x="14998" y="534"/>
                        <a:pt x="15082" y="534"/>
                      </a:cubicBezTo>
                      <a:lnTo>
                        <a:pt x="15085" y="534"/>
                      </a:lnTo>
                      <a:cubicBezTo>
                        <a:pt x="15008" y="546"/>
                        <a:pt x="14931" y="572"/>
                        <a:pt x="14860" y="601"/>
                      </a:cubicBezTo>
                      <a:cubicBezTo>
                        <a:pt x="14757" y="640"/>
                        <a:pt x="14670" y="720"/>
                        <a:pt x="14615" y="814"/>
                      </a:cubicBezTo>
                      <a:cubicBezTo>
                        <a:pt x="14615" y="817"/>
                        <a:pt x="14612" y="820"/>
                        <a:pt x="14609" y="823"/>
                      </a:cubicBezTo>
                      <a:cubicBezTo>
                        <a:pt x="14609" y="823"/>
                        <a:pt x="14605" y="823"/>
                        <a:pt x="14599" y="827"/>
                      </a:cubicBezTo>
                      <a:cubicBezTo>
                        <a:pt x="14580" y="830"/>
                        <a:pt x="14560" y="833"/>
                        <a:pt x="14538" y="836"/>
                      </a:cubicBezTo>
                      <a:cubicBezTo>
                        <a:pt x="14544" y="820"/>
                        <a:pt x="14551" y="804"/>
                        <a:pt x="14560" y="791"/>
                      </a:cubicBezTo>
                      <a:moveTo>
                        <a:pt x="16035" y="926"/>
                      </a:moveTo>
                      <a:lnTo>
                        <a:pt x="16035" y="926"/>
                      </a:lnTo>
                      <a:cubicBezTo>
                        <a:pt x="16055" y="923"/>
                        <a:pt x="16081" y="914"/>
                        <a:pt x="16090" y="894"/>
                      </a:cubicBezTo>
                      <a:cubicBezTo>
                        <a:pt x="16097" y="875"/>
                        <a:pt x="16090" y="856"/>
                        <a:pt x="16087" y="836"/>
                      </a:cubicBezTo>
                      <a:cubicBezTo>
                        <a:pt x="16081" y="814"/>
                        <a:pt x="16077" y="794"/>
                        <a:pt x="16103" y="782"/>
                      </a:cubicBezTo>
                      <a:cubicBezTo>
                        <a:pt x="16110" y="778"/>
                        <a:pt x="16119" y="778"/>
                        <a:pt x="16126" y="778"/>
                      </a:cubicBezTo>
                      <a:cubicBezTo>
                        <a:pt x="16145" y="778"/>
                        <a:pt x="16167" y="791"/>
                        <a:pt x="16180" y="807"/>
                      </a:cubicBezTo>
                      <a:cubicBezTo>
                        <a:pt x="16203" y="823"/>
                        <a:pt x="16216" y="849"/>
                        <a:pt x="16216" y="878"/>
                      </a:cubicBezTo>
                      <a:cubicBezTo>
                        <a:pt x="16213" y="904"/>
                        <a:pt x="16196" y="920"/>
                        <a:pt x="16180" y="936"/>
                      </a:cubicBezTo>
                      <a:cubicBezTo>
                        <a:pt x="16177" y="939"/>
                        <a:pt x="16174" y="943"/>
                        <a:pt x="16171" y="946"/>
                      </a:cubicBezTo>
                      <a:cubicBezTo>
                        <a:pt x="16161" y="955"/>
                        <a:pt x="16145" y="967"/>
                        <a:pt x="16129" y="986"/>
                      </a:cubicBezTo>
                      <a:cubicBezTo>
                        <a:pt x="16119" y="993"/>
                        <a:pt x="16110" y="999"/>
                        <a:pt x="16100" y="1009"/>
                      </a:cubicBezTo>
                      <a:cubicBezTo>
                        <a:pt x="16097" y="1006"/>
                        <a:pt x="16097" y="1006"/>
                        <a:pt x="16094" y="1003"/>
                      </a:cubicBezTo>
                      <a:cubicBezTo>
                        <a:pt x="15942" y="939"/>
                        <a:pt x="15810" y="846"/>
                        <a:pt x="15659" y="782"/>
                      </a:cubicBezTo>
                      <a:cubicBezTo>
                        <a:pt x="15520" y="717"/>
                        <a:pt x="15362" y="685"/>
                        <a:pt x="15211" y="707"/>
                      </a:cubicBezTo>
                      <a:cubicBezTo>
                        <a:pt x="15169" y="714"/>
                        <a:pt x="15127" y="727"/>
                        <a:pt x="15085" y="740"/>
                      </a:cubicBezTo>
                      <a:cubicBezTo>
                        <a:pt x="15047" y="753"/>
                        <a:pt x="15014" y="775"/>
                        <a:pt x="14982" y="798"/>
                      </a:cubicBezTo>
                      <a:cubicBezTo>
                        <a:pt x="14973" y="804"/>
                        <a:pt x="14963" y="814"/>
                        <a:pt x="14953" y="820"/>
                      </a:cubicBezTo>
                      <a:cubicBezTo>
                        <a:pt x="14941" y="827"/>
                        <a:pt x="14928" y="836"/>
                        <a:pt x="14915" y="846"/>
                      </a:cubicBezTo>
                      <a:cubicBezTo>
                        <a:pt x="14899" y="843"/>
                        <a:pt x="14886" y="836"/>
                        <a:pt x="14869" y="833"/>
                      </a:cubicBezTo>
                      <a:cubicBezTo>
                        <a:pt x="14841" y="827"/>
                        <a:pt x="14812" y="823"/>
                        <a:pt x="14783" y="820"/>
                      </a:cubicBezTo>
                      <a:cubicBezTo>
                        <a:pt x="14869" y="753"/>
                        <a:pt x="14957" y="688"/>
                        <a:pt x="15060" y="653"/>
                      </a:cubicBezTo>
                      <a:cubicBezTo>
                        <a:pt x="15172" y="614"/>
                        <a:pt x="15298" y="624"/>
                        <a:pt x="15414" y="646"/>
                      </a:cubicBezTo>
                      <a:cubicBezTo>
                        <a:pt x="15530" y="669"/>
                        <a:pt x="15636" y="714"/>
                        <a:pt x="15739" y="769"/>
                      </a:cubicBezTo>
                      <a:cubicBezTo>
                        <a:pt x="15810" y="807"/>
                        <a:pt x="15878" y="862"/>
                        <a:pt x="15952" y="901"/>
                      </a:cubicBezTo>
                      <a:cubicBezTo>
                        <a:pt x="15971" y="920"/>
                        <a:pt x="15997" y="930"/>
                        <a:pt x="16023" y="930"/>
                      </a:cubicBezTo>
                      <a:cubicBezTo>
                        <a:pt x="16026" y="930"/>
                        <a:pt x="16029" y="926"/>
                        <a:pt x="16035" y="926"/>
                      </a:cubicBezTo>
                      <a:moveTo>
                        <a:pt x="15913" y="833"/>
                      </a:moveTo>
                      <a:lnTo>
                        <a:pt x="15913" y="833"/>
                      </a:lnTo>
                      <a:cubicBezTo>
                        <a:pt x="15868" y="804"/>
                        <a:pt x="15839" y="782"/>
                        <a:pt x="15791" y="756"/>
                      </a:cubicBezTo>
                      <a:cubicBezTo>
                        <a:pt x="15714" y="711"/>
                        <a:pt x="15626" y="669"/>
                        <a:pt x="15539" y="643"/>
                      </a:cubicBezTo>
                      <a:cubicBezTo>
                        <a:pt x="15375" y="588"/>
                        <a:pt x="15198" y="569"/>
                        <a:pt x="15034" y="630"/>
                      </a:cubicBezTo>
                      <a:cubicBezTo>
                        <a:pt x="15027" y="634"/>
                        <a:pt x="15021" y="637"/>
                        <a:pt x="15018" y="637"/>
                      </a:cubicBezTo>
                      <a:cubicBezTo>
                        <a:pt x="14928" y="675"/>
                        <a:pt x="14844" y="733"/>
                        <a:pt x="14776" y="804"/>
                      </a:cubicBezTo>
                      <a:cubicBezTo>
                        <a:pt x="14773" y="807"/>
                        <a:pt x="14767" y="810"/>
                        <a:pt x="14763" y="814"/>
                      </a:cubicBezTo>
                      <a:cubicBezTo>
                        <a:pt x="14757" y="817"/>
                        <a:pt x="14750" y="817"/>
                        <a:pt x="14747" y="817"/>
                      </a:cubicBezTo>
                      <a:cubicBezTo>
                        <a:pt x="14712" y="817"/>
                        <a:pt x="14676" y="820"/>
                        <a:pt x="14641" y="820"/>
                      </a:cubicBezTo>
                      <a:cubicBezTo>
                        <a:pt x="14705" y="707"/>
                        <a:pt x="14828" y="640"/>
                        <a:pt x="14953" y="598"/>
                      </a:cubicBezTo>
                      <a:cubicBezTo>
                        <a:pt x="15105" y="550"/>
                        <a:pt x="15272" y="537"/>
                        <a:pt x="15424" y="585"/>
                      </a:cubicBezTo>
                      <a:cubicBezTo>
                        <a:pt x="15488" y="608"/>
                        <a:pt x="15720" y="704"/>
                        <a:pt x="15775" y="720"/>
                      </a:cubicBezTo>
                      <a:cubicBezTo>
                        <a:pt x="15787" y="724"/>
                        <a:pt x="15891" y="746"/>
                        <a:pt x="15926" y="756"/>
                      </a:cubicBezTo>
                      <a:cubicBezTo>
                        <a:pt x="15916" y="778"/>
                        <a:pt x="15910" y="804"/>
                        <a:pt x="15913" y="833"/>
                      </a:cubicBezTo>
                      <a:moveTo>
                        <a:pt x="16277" y="662"/>
                      </a:moveTo>
                      <a:lnTo>
                        <a:pt x="16277" y="662"/>
                      </a:lnTo>
                      <a:cubicBezTo>
                        <a:pt x="16303" y="659"/>
                        <a:pt x="16316" y="646"/>
                        <a:pt x="16325" y="624"/>
                      </a:cubicBezTo>
                      <a:cubicBezTo>
                        <a:pt x="16335" y="608"/>
                        <a:pt x="16348" y="601"/>
                        <a:pt x="16364" y="601"/>
                      </a:cubicBezTo>
                      <a:cubicBezTo>
                        <a:pt x="16374" y="601"/>
                        <a:pt x="16387" y="608"/>
                        <a:pt x="16393" y="621"/>
                      </a:cubicBezTo>
                      <a:cubicBezTo>
                        <a:pt x="16409" y="646"/>
                        <a:pt x="16403" y="685"/>
                        <a:pt x="16374" y="698"/>
                      </a:cubicBezTo>
                      <a:cubicBezTo>
                        <a:pt x="16358" y="704"/>
                        <a:pt x="16341" y="704"/>
                        <a:pt x="16322" y="707"/>
                      </a:cubicBezTo>
                      <a:cubicBezTo>
                        <a:pt x="16312" y="707"/>
                        <a:pt x="16303" y="704"/>
                        <a:pt x="16293" y="704"/>
                      </a:cubicBezTo>
                      <a:cubicBezTo>
                        <a:pt x="16229" y="701"/>
                        <a:pt x="16177" y="659"/>
                        <a:pt x="16113" y="653"/>
                      </a:cubicBezTo>
                      <a:cubicBezTo>
                        <a:pt x="16106" y="653"/>
                        <a:pt x="16103" y="653"/>
                        <a:pt x="16100" y="653"/>
                      </a:cubicBezTo>
                      <a:cubicBezTo>
                        <a:pt x="16042" y="650"/>
                        <a:pt x="15981" y="682"/>
                        <a:pt x="15945" y="727"/>
                      </a:cubicBezTo>
                      <a:cubicBezTo>
                        <a:pt x="15929" y="724"/>
                        <a:pt x="15897" y="714"/>
                        <a:pt x="15891" y="714"/>
                      </a:cubicBezTo>
                      <a:cubicBezTo>
                        <a:pt x="15871" y="711"/>
                        <a:pt x="15849" y="704"/>
                        <a:pt x="15829" y="698"/>
                      </a:cubicBezTo>
                      <a:cubicBezTo>
                        <a:pt x="15787" y="688"/>
                        <a:pt x="15746" y="675"/>
                        <a:pt x="15704" y="662"/>
                      </a:cubicBezTo>
                      <a:cubicBezTo>
                        <a:pt x="15620" y="634"/>
                        <a:pt x="15543" y="598"/>
                        <a:pt x="15462" y="566"/>
                      </a:cubicBezTo>
                      <a:cubicBezTo>
                        <a:pt x="15456" y="563"/>
                        <a:pt x="15446" y="559"/>
                        <a:pt x="15440" y="556"/>
                      </a:cubicBezTo>
                      <a:cubicBezTo>
                        <a:pt x="15321" y="505"/>
                        <a:pt x="15198" y="495"/>
                        <a:pt x="15069" y="498"/>
                      </a:cubicBezTo>
                      <a:cubicBezTo>
                        <a:pt x="15063" y="498"/>
                        <a:pt x="15057" y="498"/>
                        <a:pt x="15050" y="498"/>
                      </a:cubicBezTo>
                      <a:cubicBezTo>
                        <a:pt x="15089" y="457"/>
                        <a:pt x="15176" y="453"/>
                        <a:pt x="15230" y="453"/>
                      </a:cubicBezTo>
                      <a:cubicBezTo>
                        <a:pt x="15317" y="450"/>
                        <a:pt x="15404" y="460"/>
                        <a:pt x="15488" y="479"/>
                      </a:cubicBezTo>
                      <a:cubicBezTo>
                        <a:pt x="15575" y="495"/>
                        <a:pt x="15655" y="524"/>
                        <a:pt x="15739" y="546"/>
                      </a:cubicBezTo>
                      <a:cubicBezTo>
                        <a:pt x="15739" y="550"/>
                        <a:pt x="15742" y="550"/>
                        <a:pt x="15742" y="550"/>
                      </a:cubicBezTo>
                      <a:cubicBezTo>
                        <a:pt x="15758" y="553"/>
                        <a:pt x="15775" y="559"/>
                        <a:pt x="15787" y="563"/>
                      </a:cubicBezTo>
                      <a:cubicBezTo>
                        <a:pt x="15923" y="605"/>
                        <a:pt x="16064" y="634"/>
                        <a:pt x="16200" y="611"/>
                      </a:cubicBezTo>
                      <a:cubicBezTo>
                        <a:pt x="16209" y="640"/>
                        <a:pt x="16235" y="666"/>
                        <a:pt x="16274" y="662"/>
                      </a:cubicBezTo>
                      <a:lnTo>
                        <a:pt x="16274" y="662"/>
                      </a:lnTo>
                      <a:lnTo>
                        <a:pt x="16277" y="662"/>
                      </a:lnTo>
                      <a:moveTo>
                        <a:pt x="16132" y="521"/>
                      </a:moveTo>
                      <a:lnTo>
                        <a:pt x="16132" y="521"/>
                      </a:lnTo>
                      <a:cubicBezTo>
                        <a:pt x="16174" y="521"/>
                        <a:pt x="16193" y="498"/>
                        <a:pt x="16203" y="485"/>
                      </a:cubicBezTo>
                      <a:cubicBezTo>
                        <a:pt x="16219" y="476"/>
                        <a:pt x="16235" y="463"/>
                        <a:pt x="16245" y="447"/>
                      </a:cubicBezTo>
                      <a:cubicBezTo>
                        <a:pt x="16255" y="427"/>
                        <a:pt x="16258" y="405"/>
                        <a:pt x="16242" y="392"/>
                      </a:cubicBezTo>
                      <a:cubicBezTo>
                        <a:pt x="16222" y="373"/>
                        <a:pt x="16193" y="357"/>
                        <a:pt x="16203" y="325"/>
                      </a:cubicBezTo>
                      <a:cubicBezTo>
                        <a:pt x="16216" y="295"/>
                        <a:pt x="16255" y="283"/>
                        <a:pt x="16283" y="283"/>
                      </a:cubicBezTo>
                      <a:cubicBezTo>
                        <a:pt x="16309" y="283"/>
                        <a:pt x="16335" y="292"/>
                        <a:pt x="16354" y="305"/>
                      </a:cubicBezTo>
                      <a:cubicBezTo>
                        <a:pt x="16399" y="334"/>
                        <a:pt x="16438" y="385"/>
                        <a:pt x="16432" y="440"/>
                      </a:cubicBezTo>
                      <a:cubicBezTo>
                        <a:pt x="16428" y="463"/>
                        <a:pt x="16409" y="501"/>
                        <a:pt x="16383" y="501"/>
                      </a:cubicBezTo>
                      <a:cubicBezTo>
                        <a:pt x="16361" y="501"/>
                        <a:pt x="16341" y="482"/>
                        <a:pt x="16319" y="479"/>
                      </a:cubicBezTo>
                      <a:cubicBezTo>
                        <a:pt x="16316" y="479"/>
                        <a:pt x="16309" y="479"/>
                        <a:pt x="16306" y="479"/>
                      </a:cubicBezTo>
                      <a:cubicBezTo>
                        <a:pt x="16261" y="476"/>
                        <a:pt x="16219" y="521"/>
                        <a:pt x="16203" y="563"/>
                      </a:cubicBezTo>
                      <a:cubicBezTo>
                        <a:pt x="16203" y="566"/>
                        <a:pt x="16203" y="566"/>
                        <a:pt x="16200" y="569"/>
                      </a:cubicBezTo>
                      <a:cubicBezTo>
                        <a:pt x="16074" y="595"/>
                        <a:pt x="15942" y="569"/>
                        <a:pt x="15820" y="534"/>
                      </a:cubicBezTo>
                      <a:cubicBezTo>
                        <a:pt x="15791" y="527"/>
                        <a:pt x="15762" y="518"/>
                        <a:pt x="15733" y="508"/>
                      </a:cubicBezTo>
                      <a:cubicBezTo>
                        <a:pt x="15636" y="479"/>
                        <a:pt x="15536" y="447"/>
                        <a:pt x="15437" y="431"/>
                      </a:cubicBezTo>
                      <a:cubicBezTo>
                        <a:pt x="15346" y="418"/>
                        <a:pt x="15256" y="418"/>
                        <a:pt x="15166" y="431"/>
                      </a:cubicBezTo>
                      <a:cubicBezTo>
                        <a:pt x="15121" y="437"/>
                        <a:pt x="15066" y="450"/>
                        <a:pt x="15034" y="489"/>
                      </a:cubicBezTo>
                      <a:cubicBezTo>
                        <a:pt x="15034" y="492"/>
                        <a:pt x="15031" y="495"/>
                        <a:pt x="15027" y="498"/>
                      </a:cubicBezTo>
                      <a:cubicBezTo>
                        <a:pt x="15024" y="498"/>
                        <a:pt x="15021" y="501"/>
                        <a:pt x="15018" y="501"/>
                      </a:cubicBezTo>
                      <a:cubicBezTo>
                        <a:pt x="14985" y="505"/>
                        <a:pt x="14957" y="508"/>
                        <a:pt x="14925" y="511"/>
                      </a:cubicBezTo>
                      <a:cubicBezTo>
                        <a:pt x="14950" y="479"/>
                        <a:pt x="14979" y="450"/>
                        <a:pt x="15011" y="427"/>
                      </a:cubicBezTo>
                      <a:cubicBezTo>
                        <a:pt x="15047" y="402"/>
                        <a:pt x="15089" y="379"/>
                        <a:pt x="15134" y="366"/>
                      </a:cubicBezTo>
                      <a:cubicBezTo>
                        <a:pt x="15224" y="334"/>
                        <a:pt x="15327" y="331"/>
                        <a:pt x="15420" y="357"/>
                      </a:cubicBezTo>
                      <a:cubicBezTo>
                        <a:pt x="15491" y="379"/>
                        <a:pt x="15562" y="408"/>
                        <a:pt x="15630" y="437"/>
                      </a:cubicBezTo>
                      <a:cubicBezTo>
                        <a:pt x="15710" y="466"/>
                        <a:pt x="15791" y="485"/>
                        <a:pt x="15871" y="498"/>
                      </a:cubicBezTo>
                      <a:cubicBezTo>
                        <a:pt x="15958" y="514"/>
                        <a:pt x="16045" y="527"/>
                        <a:pt x="16132" y="521"/>
                      </a:cubicBezTo>
                      <a:moveTo>
                        <a:pt x="15749" y="1431"/>
                      </a:moveTo>
                      <a:lnTo>
                        <a:pt x="15749" y="1431"/>
                      </a:lnTo>
                      <a:cubicBezTo>
                        <a:pt x="15742" y="1431"/>
                        <a:pt x="15739" y="1431"/>
                        <a:pt x="15736" y="1431"/>
                      </a:cubicBezTo>
                      <a:cubicBezTo>
                        <a:pt x="15671" y="1434"/>
                        <a:pt x="15617" y="1479"/>
                        <a:pt x="15552" y="1483"/>
                      </a:cubicBezTo>
                      <a:cubicBezTo>
                        <a:pt x="15543" y="1483"/>
                        <a:pt x="15533" y="1486"/>
                        <a:pt x="15523" y="1483"/>
                      </a:cubicBezTo>
                      <a:cubicBezTo>
                        <a:pt x="15507" y="1483"/>
                        <a:pt x="15488" y="1483"/>
                        <a:pt x="15472" y="1476"/>
                      </a:cubicBezTo>
                      <a:cubicBezTo>
                        <a:pt x="15446" y="1463"/>
                        <a:pt x="15440" y="1424"/>
                        <a:pt x="15453" y="1399"/>
                      </a:cubicBezTo>
                      <a:cubicBezTo>
                        <a:pt x="15459" y="1386"/>
                        <a:pt x="15472" y="1379"/>
                        <a:pt x="15485" y="1379"/>
                      </a:cubicBezTo>
                      <a:cubicBezTo>
                        <a:pt x="15498" y="1376"/>
                        <a:pt x="15514" y="1386"/>
                        <a:pt x="15520" y="1402"/>
                      </a:cubicBezTo>
                      <a:cubicBezTo>
                        <a:pt x="15530" y="1424"/>
                        <a:pt x="15546" y="1437"/>
                        <a:pt x="15572" y="1441"/>
                      </a:cubicBezTo>
                      <a:lnTo>
                        <a:pt x="15572" y="1441"/>
                      </a:lnTo>
                      <a:lnTo>
                        <a:pt x="15572" y="1441"/>
                      </a:lnTo>
                      <a:cubicBezTo>
                        <a:pt x="15610" y="1444"/>
                        <a:pt x="15636" y="1418"/>
                        <a:pt x="15646" y="1386"/>
                      </a:cubicBezTo>
                      <a:cubicBezTo>
                        <a:pt x="15784" y="1411"/>
                        <a:pt x="15923" y="1383"/>
                        <a:pt x="16058" y="1341"/>
                      </a:cubicBezTo>
                      <a:cubicBezTo>
                        <a:pt x="16074" y="1338"/>
                        <a:pt x="16087" y="1331"/>
                        <a:pt x="16103" y="1328"/>
                      </a:cubicBezTo>
                      <a:cubicBezTo>
                        <a:pt x="16106" y="1328"/>
                        <a:pt x="16106" y="1328"/>
                        <a:pt x="16110" y="1325"/>
                      </a:cubicBezTo>
                      <a:cubicBezTo>
                        <a:pt x="16190" y="1299"/>
                        <a:pt x="16274" y="1273"/>
                        <a:pt x="16358" y="1254"/>
                      </a:cubicBezTo>
                      <a:cubicBezTo>
                        <a:pt x="16441" y="1238"/>
                        <a:pt x="16531" y="1228"/>
                        <a:pt x="16618" y="1231"/>
                      </a:cubicBezTo>
                      <a:cubicBezTo>
                        <a:pt x="16670" y="1231"/>
                        <a:pt x="16757" y="1231"/>
                        <a:pt x="16796" y="1276"/>
                      </a:cubicBezTo>
                      <a:cubicBezTo>
                        <a:pt x="16789" y="1276"/>
                        <a:pt x="16783" y="1276"/>
                        <a:pt x="16776" y="1276"/>
                      </a:cubicBezTo>
                      <a:cubicBezTo>
                        <a:pt x="16651" y="1273"/>
                        <a:pt x="16525" y="1283"/>
                        <a:pt x="16406" y="1331"/>
                      </a:cubicBezTo>
                      <a:cubicBezTo>
                        <a:pt x="16399" y="1334"/>
                        <a:pt x="16393" y="1338"/>
                        <a:pt x="16383" y="1341"/>
                      </a:cubicBezTo>
                      <a:cubicBezTo>
                        <a:pt x="16303" y="1376"/>
                        <a:pt x="16226" y="1411"/>
                        <a:pt x="16142" y="1441"/>
                      </a:cubicBezTo>
                      <a:cubicBezTo>
                        <a:pt x="16103" y="1454"/>
                        <a:pt x="16061" y="1466"/>
                        <a:pt x="16019" y="1476"/>
                      </a:cubicBezTo>
                      <a:cubicBezTo>
                        <a:pt x="15997" y="1483"/>
                        <a:pt x="15974" y="1486"/>
                        <a:pt x="15955" y="1492"/>
                      </a:cubicBezTo>
                      <a:cubicBezTo>
                        <a:pt x="15949" y="1492"/>
                        <a:pt x="15916" y="1502"/>
                        <a:pt x="15900" y="1505"/>
                      </a:cubicBezTo>
                      <a:cubicBezTo>
                        <a:pt x="15865" y="1460"/>
                        <a:pt x="15804" y="1428"/>
                        <a:pt x="15749" y="1431"/>
                      </a:cubicBezTo>
                      <a:moveTo>
                        <a:pt x="16680" y="1209"/>
                      </a:moveTo>
                      <a:lnTo>
                        <a:pt x="16680" y="1209"/>
                      </a:lnTo>
                      <a:cubicBezTo>
                        <a:pt x="16589" y="1196"/>
                        <a:pt x="16499" y="1196"/>
                        <a:pt x="16409" y="1209"/>
                      </a:cubicBezTo>
                      <a:cubicBezTo>
                        <a:pt x="16309" y="1225"/>
                        <a:pt x="16213" y="1257"/>
                        <a:pt x="16113" y="1286"/>
                      </a:cubicBezTo>
                      <a:cubicBezTo>
                        <a:pt x="16084" y="1296"/>
                        <a:pt x="16055" y="1305"/>
                        <a:pt x="16029" y="1312"/>
                      </a:cubicBezTo>
                      <a:cubicBezTo>
                        <a:pt x="15903" y="1347"/>
                        <a:pt x="15771" y="1373"/>
                        <a:pt x="15646" y="1347"/>
                      </a:cubicBezTo>
                      <a:cubicBezTo>
                        <a:pt x="15646" y="1344"/>
                        <a:pt x="15642" y="1341"/>
                        <a:pt x="15642" y="1341"/>
                      </a:cubicBezTo>
                      <a:cubicBezTo>
                        <a:pt x="15626" y="1299"/>
                        <a:pt x="15585" y="1254"/>
                        <a:pt x="15539" y="1257"/>
                      </a:cubicBezTo>
                      <a:cubicBezTo>
                        <a:pt x="15536" y="1257"/>
                        <a:pt x="15533" y="1257"/>
                        <a:pt x="15530" y="1257"/>
                      </a:cubicBezTo>
                      <a:cubicBezTo>
                        <a:pt x="15507" y="1260"/>
                        <a:pt x="15488" y="1279"/>
                        <a:pt x="15466" y="1279"/>
                      </a:cubicBezTo>
                      <a:cubicBezTo>
                        <a:pt x="15437" y="1279"/>
                        <a:pt x="15420" y="1241"/>
                        <a:pt x="15417" y="1215"/>
                      </a:cubicBezTo>
                      <a:cubicBezTo>
                        <a:pt x="15411" y="1164"/>
                        <a:pt x="15449" y="1112"/>
                        <a:pt x="15491" y="1083"/>
                      </a:cubicBezTo>
                      <a:cubicBezTo>
                        <a:pt x="15510" y="1070"/>
                        <a:pt x="15536" y="1061"/>
                        <a:pt x="15562" y="1061"/>
                      </a:cubicBezTo>
                      <a:cubicBezTo>
                        <a:pt x="15591" y="1061"/>
                        <a:pt x="15630" y="1074"/>
                        <a:pt x="15642" y="1102"/>
                      </a:cubicBezTo>
                      <a:cubicBezTo>
                        <a:pt x="15655" y="1135"/>
                        <a:pt x="15623" y="1151"/>
                        <a:pt x="15607" y="1170"/>
                      </a:cubicBezTo>
                      <a:cubicBezTo>
                        <a:pt x="15591" y="1183"/>
                        <a:pt x="15594" y="1206"/>
                        <a:pt x="15604" y="1225"/>
                      </a:cubicBezTo>
                      <a:cubicBezTo>
                        <a:pt x="15610" y="1241"/>
                        <a:pt x="15626" y="1254"/>
                        <a:pt x="15642" y="1263"/>
                      </a:cubicBezTo>
                      <a:cubicBezTo>
                        <a:pt x="15655" y="1276"/>
                        <a:pt x="15671" y="1299"/>
                        <a:pt x="15714" y="1299"/>
                      </a:cubicBezTo>
                      <a:cubicBezTo>
                        <a:pt x="15800" y="1302"/>
                        <a:pt x="15887" y="1292"/>
                        <a:pt x="15974" y="1276"/>
                      </a:cubicBezTo>
                      <a:cubicBezTo>
                        <a:pt x="16055" y="1263"/>
                        <a:pt x="16139" y="1244"/>
                        <a:pt x="16216" y="1215"/>
                      </a:cubicBezTo>
                      <a:cubicBezTo>
                        <a:pt x="16287" y="1186"/>
                        <a:pt x="16354" y="1154"/>
                        <a:pt x="16425" y="1135"/>
                      </a:cubicBezTo>
                      <a:cubicBezTo>
                        <a:pt x="16522" y="1109"/>
                        <a:pt x="16622" y="1112"/>
                        <a:pt x="16715" y="1144"/>
                      </a:cubicBezTo>
                      <a:cubicBezTo>
                        <a:pt x="16757" y="1157"/>
                        <a:pt x="16799" y="1177"/>
                        <a:pt x="16837" y="1206"/>
                      </a:cubicBezTo>
                      <a:cubicBezTo>
                        <a:pt x="16870" y="1228"/>
                        <a:pt x="16896" y="1257"/>
                        <a:pt x="16921" y="1289"/>
                      </a:cubicBezTo>
                      <a:cubicBezTo>
                        <a:pt x="16889" y="1286"/>
                        <a:pt x="16860" y="1283"/>
                        <a:pt x="16828" y="1279"/>
                      </a:cubicBezTo>
                      <a:cubicBezTo>
                        <a:pt x="16824" y="1276"/>
                        <a:pt x="16821" y="1276"/>
                        <a:pt x="16818" y="1276"/>
                      </a:cubicBezTo>
                      <a:cubicBezTo>
                        <a:pt x="16815" y="1273"/>
                        <a:pt x="16815" y="1270"/>
                        <a:pt x="16812" y="1267"/>
                      </a:cubicBezTo>
                      <a:cubicBezTo>
                        <a:pt x="16783" y="1225"/>
                        <a:pt x="16728" y="1215"/>
                        <a:pt x="16680" y="1209"/>
                      </a:cubicBezTo>
                      <a:moveTo>
                        <a:pt x="16776" y="1054"/>
                      </a:moveTo>
                      <a:lnTo>
                        <a:pt x="16776" y="1054"/>
                      </a:lnTo>
                      <a:cubicBezTo>
                        <a:pt x="16705" y="1016"/>
                        <a:pt x="16625" y="993"/>
                        <a:pt x="16541" y="993"/>
                      </a:cubicBezTo>
                      <a:cubicBezTo>
                        <a:pt x="16454" y="993"/>
                        <a:pt x="16364" y="1016"/>
                        <a:pt x="16280" y="1041"/>
                      </a:cubicBezTo>
                      <a:cubicBezTo>
                        <a:pt x="16190" y="1067"/>
                        <a:pt x="16100" y="1096"/>
                        <a:pt x="16010" y="1122"/>
                      </a:cubicBezTo>
                      <a:cubicBezTo>
                        <a:pt x="16039" y="1093"/>
                        <a:pt x="16071" y="1067"/>
                        <a:pt x="16103" y="1045"/>
                      </a:cubicBezTo>
                      <a:cubicBezTo>
                        <a:pt x="16110" y="1045"/>
                        <a:pt x="16113" y="1041"/>
                        <a:pt x="16116" y="1038"/>
                      </a:cubicBezTo>
                      <a:cubicBezTo>
                        <a:pt x="16116" y="1035"/>
                        <a:pt x="16116" y="1035"/>
                        <a:pt x="16119" y="1035"/>
                      </a:cubicBezTo>
                      <a:cubicBezTo>
                        <a:pt x="16287" y="920"/>
                        <a:pt x="16493" y="843"/>
                        <a:pt x="16676" y="852"/>
                      </a:cubicBezTo>
                      <a:cubicBezTo>
                        <a:pt x="16770" y="859"/>
                        <a:pt x="16860" y="888"/>
                        <a:pt x="16944" y="923"/>
                      </a:cubicBezTo>
                      <a:cubicBezTo>
                        <a:pt x="16931" y="939"/>
                        <a:pt x="16921" y="959"/>
                        <a:pt x="16912" y="977"/>
                      </a:cubicBezTo>
                      <a:cubicBezTo>
                        <a:pt x="16899" y="1006"/>
                        <a:pt x="16889" y="1041"/>
                        <a:pt x="16860" y="1061"/>
                      </a:cubicBezTo>
                      <a:cubicBezTo>
                        <a:pt x="16844" y="1070"/>
                        <a:pt x="16824" y="1074"/>
                        <a:pt x="16808" y="1074"/>
                      </a:cubicBezTo>
                      <a:cubicBezTo>
                        <a:pt x="16796" y="1067"/>
                        <a:pt x="16786" y="1061"/>
                        <a:pt x="16776" y="1054"/>
                      </a:cubicBezTo>
                      <a:moveTo>
                        <a:pt x="16483" y="791"/>
                      </a:moveTo>
                      <a:lnTo>
                        <a:pt x="16483" y="791"/>
                      </a:lnTo>
                      <a:cubicBezTo>
                        <a:pt x="16486" y="788"/>
                        <a:pt x="16486" y="788"/>
                        <a:pt x="16486" y="785"/>
                      </a:cubicBezTo>
                      <a:cubicBezTo>
                        <a:pt x="16509" y="756"/>
                        <a:pt x="16535" y="727"/>
                        <a:pt x="16564" y="701"/>
                      </a:cubicBezTo>
                      <a:cubicBezTo>
                        <a:pt x="16618" y="646"/>
                        <a:pt x="16683" y="601"/>
                        <a:pt x="16754" y="569"/>
                      </a:cubicBezTo>
                      <a:cubicBezTo>
                        <a:pt x="16834" y="537"/>
                        <a:pt x="16921" y="534"/>
                        <a:pt x="17005" y="534"/>
                      </a:cubicBezTo>
                      <a:lnTo>
                        <a:pt x="17008" y="534"/>
                      </a:lnTo>
                      <a:cubicBezTo>
                        <a:pt x="16931" y="546"/>
                        <a:pt x="16853" y="572"/>
                        <a:pt x="16783" y="601"/>
                      </a:cubicBezTo>
                      <a:cubicBezTo>
                        <a:pt x="16680" y="640"/>
                        <a:pt x="16593" y="720"/>
                        <a:pt x="16538" y="814"/>
                      </a:cubicBezTo>
                      <a:cubicBezTo>
                        <a:pt x="16538" y="817"/>
                        <a:pt x="16535" y="820"/>
                        <a:pt x="16535" y="823"/>
                      </a:cubicBezTo>
                      <a:cubicBezTo>
                        <a:pt x="16531" y="823"/>
                        <a:pt x="16528" y="823"/>
                        <a:pt x="16522" y="827"/>
                      </a:cubicBezTo>
                      <a:cubicBezTo>
                        <a:pt x="16503" y="830"/>
                        <a:pt x="16483" y="833"/>
                        <a:pt x="16460" y="836"/>
                      </a:cubicBezTo>
                      <a:cubicBezTo>
                        <a:pt x="16467" y="820"/>
                        <a:pt x="16477" y="804"/>
                        <a:pt x="16483" y="791"/>
                      </a:cubicBezTo>
                      <a:moveTo>
                        <a:pt x="17958" y="926"/>
                      </a:moveTo>
                      <a:lnTo>
                        <a:pt x="17958" y="926"/>
                      </a:lnTo>
                      <a:cubicBezTo>
                        <a:pt x="17978" y="923"/>
                        <a:pt x="18003" y="914"/>
                        <a:pt x="18013" y="894"/>
                      </a:cubicBezTo>
                      <a:cubicBezTo>
                        <a:pt x="18019" y="875"/>
                        <a:pt x="18013" y="856"/>
                        <a:pt x="18010" y="836"/>
                      </a:cubicBezTo>
                      <a:cubicBezTo>
                        <a:pt x="18003" y="814"/>
                        <a:pt x="18000" y="794"/>
                        <a:pt x="18026" y="782"/>
                      </a:cubicBezTo>
                      <a:cubicBezTo>
                        <a:pt x="18032" y="778"/>
                        <a:pt x="18042" y="778"/>
                        <a:pt x="18048" y="778"/>
                      </a:cubicBezTo>
                      <a:cubicBezTo>
                        <a:pt x="18068" y="778"/>
                        <a:pt x="18090" y="791"/>
                        <a:pt x="18103" y="807"/>
                      </a:cubicBezTo>
                      <a:cubicBezTo>
                        <a:pt x="18126" y="823"/>
                        <a:pt x="18138" y="849"/>
                        <a:pt x="18138" y="878"/>
                      </a:cubicBezTo>
                      <a:cubicBezTo>
                        <a:pt x="18135" y="904"/>
                        <a:pt x="18119" y="920"/>
                        <a:pt x="18103" y="936"/>
                      </a:cubicBezTo>
                      <a:cubicBezTo>
                        <a:pt x="18100" y="939"/>
                        <a:pt x="18097" y="943"/>
                        <a:pt x="18094" y="946"/>
                      </a:cubicBezTo>
                      <a:cubicBezTo>
                        <a:pt x="18084" y="955"/>
                        <a:pt x="18068" y="967"/>
                        <a:pt x="18052" y="986"/>
                      </a:cubicBezTo>
                      <a:cubicBezTo>
                        <a:pt x="18042" y="993"/>
                        <a:pt x="18032" y="999"/>
                        <a:pt x="18022" y="1009"/>
                      </a:cubicBezTo>
                      <a:cubicBezTo>
                        <a:pt x="18019" y="1006"/>
                        <a:pt x="18019" y="1006"/>
                        <a:pt x="18016" y="1003"/>
                      </a:cubicBezTo>
                      <a:cubicBezTo>
                        <a:pt x="17865" y="939"/>
                        <a:pt x="17733" y="846"/>
                        <a:pt x="17581" y="782"/>
                      </a:cubicBezTo>
                      <a:cubicBezTo>
                        <a:pt x="17443" y="717"/>
                        <a:pt x="17285" y="685"/>
                        <a:pt x="17134" y="707"/>
                      </a:cubicBezTo>
                      <a:cubicBezTo>
                        <a:pt x="17092" y="714"/>
                        <a:pt x="17050" y="727"/>
                        <a:pt x="17011" y="740"/>
                      </a:cubicBezTo>
                      <a:cubicBezTo>
                        <a:pt x="16969" y="753"/>
                        <a:pt x="16937" y="775"/>
                        <a:pt x="16905" y="798"/>
                      </a:cubicBezTo>
                      <a:cubicBezTo>
                        <a:pt x="16896" y="804"/>
                        <a:pt x="16886" y="814"/>
                        <a:pt x="16876" y="820"/>
                      </a:cubicBezTo>
                      <a:cubicBezTo>
                        <a:pt x="16863" y="827"/>
                        <a:pt x="16850" y="836"/>
                        <a:pt x="16837" y="846"/>
                      </a:cubicBezTo>
                      <a:cubicBezTo>
                        <a:pt x="16824" y="843"/>
                        <a:pt x="16808" y="836"/>
                        <a:pt x="16792" y="833"/>
                      </a:cubicBezTo>
                      <a:cubicBezTo>
                        <a:pt x="16763" y="827"/>
                        <a:pt x="16734" y="823"/>
                        <a:pt x="16705" y="820"/>
                      </a:cubicBezTo>
                      <a:cubicBezTo>
                        <a:pt x="16792" y="753"/>
                        <a:pt x="16879" y="688"/>
                        <a:pt x="16982" y="653"/>
                      </a:cubicBezTo>
                      <a:cubicBezTo>
                        <a:pt x="17095" y="614"/>
                        <a:pt x="17221" y="624"/>
                        <a:pt x="17337" y="646"/>
                      </a:cubicBezTo>
                      <a:cubicBezTo>
                        <a:pt x="17453" y="669"/>
                        <a:pt x="17559" y="714"/>
                        <a:pt x="17662" y="769"/>
                      </a:cubicBezTo>
                      <a:cubicBezTo>
                        <a:pt x="17733" y="807"/>
                        <a:pt x="17800" y="862"/>
                        <a:pt x="17874" y="901"/>
                      </a:cubicBezTo>
                      <a:cubicBezTo>
                        <a:pt x="17894" y="920"/>
                        <a:pt x="17919" y="930"/>
                        <a:pt x="17945" y="930"/>
                      </a:cubicBezTo>
                      <a:cubicBezTo>
                        <a:pt x="17949" y="930"/>
                        <a:pt x="17952" y="926"/>
                        <a:pt x="17958" y="926"/>
                      </a:cubicBezTo>
                      <a:moveTo>
                        <a:pt x="17836" y="833"/>
                      </a:moveTo>
                      <a:lnTo>
                        <a:pt x="17836" y="833"/>
                      </a:lnTo>
                      <a:cubicBezTo>
                        <a:pt x="17791" y="804"/>
                        <a:pt x="17762" y="782"/>
                        <a:pt x="17713" y="756"/>
                      </a:cubicBezTo>
                      <a:cubicBezTo>
                        <a:pt x="17636" y="711"/>
                        <a:pt x="17549" y="669"/>
                        <a:pt x="17462" y="643"/>
                      </a:cubicBezTo>
                      <a:cubicBezTo>
                        <a:pt x="17298" y="588"/>
                        <a:pt x="17121" y="569"/>
                        <a:pt x="16956" y="630"/>
                      </a:cubicBezTo>
                      <a:cubicBezTo>
                        <a:pt x="16950" y="634"/>
                        <a:pt x="16944" y="637"/>
                        <a:pt x="16940" y="637"/>
                      </a:cubicBezTo>
                      <a:cubicBezTo>
                        <a:pt x="16850" y="675"/>
                        <a:pt x="16767" y="733"/>
                        <a:pt x="16699" y="804"/>
                      </a:cubicBezTo>
                      <a:cubicBezTo>
                        <a:pt x="16696" y="807"/>
                        <a:pt x="16689" y="810"/>
                        <a:pt x="16686" y="814"/>
                      </a:cubicBezTo>
                      <a:cubicBezTo>
                        <a:pt x="16680" y="817"/>
                        <a:pt x="16673" y="817"/>
                        <a:pt x="16670" y="817"/>
                      </a:cubicBezTo>
                      <a:cubicBezTo>
                        <a:pt x="16635" y="817"/>
                        <a:pt x="16599" y="820"/>
                        <a:pt x="16564" y="820"/>
                      </a:cubicBezTo>
                      <a:cubicBezTo>
                        <a:pt x="16628" y="707"/>
                        <a:pt x="16751" y="640"/>
                        <a:pt x="16876" y="598"/>
                      </a:cubicBezTo>
                      <a:cubicBezTo>
                        <a:pt x="17028" y="550"/>
                        <a:pt x="17195" y="537"/>
                        <a:pt x="17346" y="585"/>
                      </a:cubicBezTo>
                      <a:cubicBezTo>
                        <a:pt x="17411" y="608"/>
                        <a:pt x="17642" y="704"/>
                        <a:pt x="17697" y="720"/>
                      </a:cubicBezTo>
                      <a:cubicBezTo>
                        <a:pt x="17710" y="724"/>
                        <a:pt x="17813" y="746"/>
                        <a:pt x="17849" y="756"/>
                      </a:cubicBezTo>
                      <a:cubicBezTo>
                        <a:pt x="17839" y="778"/>
                        <a:pt x="17833" y="804"/>
                        <a:pt x="17836" y="833"/>
                      </a:cubicBezTo>
                      <a:moveTo>
                        <a:pt x="18200" y="662"/>
                      </a:moveTo>
                      <a:lnTo>
                        <a:pt x="18200" y="662"/>
                      </a:lnTo>
                      <a:cubicBezTo>
                        <a:pt x="18226" y="659"/>
                        <a:pt x="18238" y="646"/>
                        <a:pt x="18248" y="624"/>
                      </a:cubicBezTo>
                      <a:cubicBezTo>
                        <a:pt x="18258" y="608"/>
                        <a:pt x="18270" y="601"/>
                        <a:pt x="18287" y="601"/>
                      </a:cubicBezTo>
                      <a:cubicBezTo>
                        <a:pt x="18296" y="601"/>
                        <a:pt x="18309" y="608"/>
                        <a:pt x="18316" y="621"/>
                      </a:cubicBezTo>
                      <a:cubicBezTo>
                        <a:pt x="18332" y="646"/>
                        <a:pt x="18325" y="685"/>
                        <a:pt x="18296" y="698"/>
                      </a:cubicBezTo>
                      <a:cubicBezTo>
                        <a:pt x="18280" y="704"/>
                        <a:pt x="18264" y="704"/>
                        <a:pt x="18245" y="707"/>
                      </a:cubicBezTo>
                      <a:cubicBezTo>
                        <a:pt x="18235" y="707"/>
                        <a:pt x="18226" y="704"/>
                        <a:pt x="18216" y="704"/>
                      </a:cubicBezTo>
                      <a:cubicBezTo>
                        <a:pt x="18151" y="701"/>
                        <a:pt x="18100" y="659"/>
                        <a:pt x="18035" y="653"/>
                      </a:cubicBezTo>
                      <a:cubicBezTo>
                        <a:pt x="18029" y="653"/>
                        <a:pt x="18026" y="653"/>
                        <a:pt x="18022" y="653"/>
                      </a:cubicBezTo>
                      <a:cubicBezTo>
                        <a:pt x="17965" y="650"/>
                        <a:pt x="17903" y="682"/>
                        <a:pt x="17868" y="727"/>
                      </a:cubicBezTo>
                      <a:cubicBezTo>
                        <a:pt x="17852" y="724"/>
                        <a:pt x="17820" y="714"/>
                        <a:pt x="17813" y="714"/>
                      </a:cubicBezTo>
                      <a:cubicBezTo>
                        <a:pt x="17794" y="711"/>
                        <a:pt x="17771" y="704"/>
                        <a:pt x="17752" y="698"/>
                      </a:cubicBezTo>
                      <a:cubicBezTo>
                        <a:pt x="17710" y="688"/>
                        <a:pt x="17668" y="675"/>
                        <a:pt x="17626" y="662"/>
                      </a:cubicBezTo>
                      <a:cubicBezTo>
                        <a:pt x="17546" y="634"/>
                        <a:pt x="17465" y="598"/>
                        <a:pt x="17385" y="566"/>
                      </a:cubicBezTo>
                      <a:cubicBezTo>
                        <a:pt x="17378" y="563"/>
                        <a:pt x="17369" y="559"/>
                        <a:pt x="17362" y="556"/>
                      </a:cubicBezTo>
                      <a:cubicBezTo>
                        <a:pt x="17243" y="505"/>
                        <a:pt x="17121" y="495"/>
                        <a:pt x="16992" y="498"/>
                      </a:cubicBezTo>
                      <a:cubicBezTo>
                        <a:pt x="16985" y="498"/>
                        <a:pt x="16979" y="498"/>
                        <a:pt x="16973" y="498"/>
                      </a:cubicBezTo>
                      <a:cubicBezTo>
                        <a:pt x="17011" y="457"/>
                        <a:pt x="17098" y="453"/>
                        <a:pt x="17153" y="453"/>
                      </a:cubicBezTo>
                      <a:cubicBezTo>
                        <a:pt x="17240" y="450"/>
                        <a:pt x="17327" y="460"/>
                        <a:pt x="17411" y="479"/>
                      </a:cubicBezTo>
                      <a:cubicBezTo>
                        <a:pt x="17497" y="495"/>
                        <a:pt x="17578" y="524"/>
                        <a:pt x="17662" y="546"/>
                      </a:cubicBezTo>
                      <a:cubicBezTo>
                        <a:pt x="17662" y="550"/>
                        <a:pt x="17665" y="550"/>
                        <a:pt x="17665" y="550"/>
                      </a:cubicBezTo>
                      <a:cubicBezTo>
                        <a:pt x="17681" y="553"/>
                        <a:pt x="17697" y="559"/>
                        <a:pt x="17710" y="563"/>
                      </a:cubicBezTo>
                      <a:cubicBezTo>
                        <a:pt x="17845" y="605"/>
                        <a:pt x="17987" y="634"/>
                        <a:pt x="18122" y="611"/>
                      </a:cubicBezTo>
                      <a:cubicBezTo>
                        <a:pt x="18132" y="640"/>
                        <a:pt x="18158" y="666"/>
                        <a:pt x="18197" y="662"/>
                      </a:cubicBezTo>
                      <a:lnTo>
                        <a:pt x="18197" y="662"/>
                      </a:lnTo>
                      <a:lnTo>
                        <a:pt x="18200" y="662"/>
                      </a:lnTo>
                      <a:moveTo>
                        <a:pt x="18055" y="521"/>
                      </a:moveTo>
                      <a:lnTo>
                        <a:pt x="18055" y="521"/>
                      </a:lnTo>
                      <a:cubicBezTo>
                        <a:pt x="18097" y="521"/>
                        <a:pt x="18116" y="498"/>
                        <a:pt x="18126" y="485"/>
                      </a:cubicBezTo>
                      <a:cubicBezTo>
                        <a:pt x="18142" y="476"/>
                        <a:pt x="18158" y="463"/>
                        <a:pt x="18167" y="447"/>
                      </a:cubicBezTo>
                      <a:cubicBezTo>
                        <a:pt x="18177" y="427"/>
                        <a:pt x="18180" y="405"/>
                        <a:pt x="18164" y="392"/>
                      </a:cubicBezTo>
                      <a:cubicBezTo>
                        <a:pt x="18145" y="373"/>
                        <a:pt x="18116" y="357"/>
                        <a:pt x="18126" y="325"/>
                      </a:cubicBezTo>
                      <a:cubicBezTo>
                        <a:pt x="18138" y="295"/>
                        <a:pt x="18177" y="283"/>
                        <a:pt x="18206" y="283"/>
                      </a:cubicBezTo>
                      <a:cubicBezTo>
                        <a:pt x="18232" y="283"/>
                        <a:pt x="18258" y="292"/>
                        <a:pt x="18277" y="305"/>
                      </a:cubicBezTo>
                      <a:cubicBezTo>
                        <a:pt x="18322" y="334"/>
                        <a:pt x="18361" y="385"/>
                        <a:pt x="18354" y="440"/>
                      </a:cubicBezTo>
                      <a:cubicBezTo>
                        <a:pt x="18351" y="463"/>
                        <a:pt x="18332" y="501"/>
                        <a:pt x="18306" y="501"/>
                      </a:cubicBezTo>
                      <a:cubicBezTo>
                        <a:pt x="18283" y="501"/>
                        <a:pt x="18264" y="482"/>
                        <a:pt x="18242" y="479"/>
                      </a:cubicBezTo>
                      <a:cubicBezTo>
                        <a:pt x="18238" y="479"/>
                        <a:pt x="18232" y="479"/>
                        <a:pt x="18229" y="479"/>
                      </a:cubicBezTo>
                      <a:cubicBezTo>
                        <a:pt x="18184" y="476"/>
                        <a:pt x="18142" y="521"/>
                        <a:pt x="18126" y="563"/>
                      </a:cubicBezTo>
                      <a:cubicBezTo>
                        <a:pt x="18126" y="566"/>
                        <a:pt x="18126" y="566"/>
                        <a:pt x="18122" y="569"/>
                      </a:cubicBezTo>
                      <a:cubicBezTo>
                        <a:pt x="17997" y="595"/>
                        <a:pt x="17865" y="569"/>
                        <a:pt x="17742" y="534"/>
                      </a:cubicBezTo>
                      <a:cubicBezTo>
                        <a:pt x="17713" y="527"/>
                        <a:pt x="17685" y="518"/>
                        <a:pt x="17655" y="508"/>
                      </a:cubicBezTo>
                      <a:cubicBezTo>
                        <a:pt x="17559" y="479"/>
                        <a:pt x="17459" y="447"/>
                        <a:pt x="17359" y="431"/>
                      </a:cubicBezTo>
                      <a:cubicBezTo>
                        <a:pt x="17269" y="418"/>
                        <a:pt x="17179" y="418"/>
                        <a:pt x="17089" y="431"/>
                      </a:cubicBezTo>
                      <a:cubicBezTo>
                        <a:pt x="17044" y="437"/>
                        <a:pt x="16989" y="450"/>
                        <a:pt x="16956" y="489"/>
                      </a:cubicBezTo>
                      <a:cubicBezTo>
                        <a:pt x="16956" y="492"/>
                        <a:pt x="16953" y="495"/>
                        <a:pt x="16950" y="498"/>
                      </a:cubicBezTo>
                      <a:cubicBezTo>
                        <a:pt x="16947" y="498"/>
                        <a:pt x="16944" y="501"/>
                        <a:pt x="16940" y="501"/>
                      </a:cubicBezTo>
                      <a:cubicBezTo>
                        <a:pt x="16908" y="505"/>
                        <a:pt x="16879" y="508"/>
                        <a:pt x="16847" y="511"/>
                      </a:cubicBezTo>
                      <a:cubicBezTo>
                        <a:pt x="16873" y="479"/>
                        <a:pt x="16902" y="450"/>
                        <a:pt x="16934" y="427"/>
                      </a:cubicBezTo>
                      <a:cubicBezTo>
                        <a:pt x="16969" y="402"/>
                        <a:pt x="17011" y="379"/>
                        <a:pt x="17056" y="366"/>
                      </a:cubicBezTo>
                      <a:cubicBezTo>
                        <a:pt x="17147" y="334"/>
                        <a:pt x="17250" y="331"/>
                        <a:pt x="17343" y="357"/>
                      </a:cubicBezTo>
                      <a:cubicBezTo>
                        <a:pt x="17414" y="379"/>
                        <a:pt x="17485" y="408"/>
                        <a:pt x="17552" y="437"/>
                      </a:cubicBezTo>
                      <a:cubicBezTo>
                        <a:pt x="17633" y="466"/>
                        <a:pt x="17713" y="485"/>
                        <a:pt x="17794" y="498"/>
                      </a:cubicBezTo>
                      <a:cubicBezTo>
                        <a:pt x="17881" y="514"/>
                        <a:pt x="17968" y="527"/>
                        <a:pt x="18055" y="521"/>
                      </a:cubicBezTo>
                      <a:moveTo>
                        <a:pt x="17672" y="1431"/>
                      </a:moveTo>
                      <a:lnTo>
                        <a:pt x="17672" y="1431"/>
                      </a:lnTo>
                      <a:cubicBezTo>
                        <a:pt x="17665" y="1431"/>
                        <a:pt x="17662" y="1431"/>
                        <a:pt x="17659" y="1431"/>
                      </a:cubicBezTo>
                      <a:cubicBezTo>
                        <a:pt x="17594" y="1434"/>
                        <a:pt x="17540" y="1479"/>
                        <a:pt x="17475" y="1483"/>
                      </a:cubicBezTo>
                      <a:cubicBezTo>
                        <a:pt x="17465" y="1483"/>
                        <a:pt x="17456" y="1486"/>
                        <a:pt x="17446" y="1483"/>
                      </a:cubicBezTo>
                      <a:cubicBezTo>
                        <a:pt x="17430" y="1483"/>
                        <a:pt x="17411" y="1483"/>
                        <a:pt x="17395" y="1476"/>
                      </a:cubicBezTo>
                      <a:cubicBezTo>
                        <a:pt x="17369" y="1463"/>
                        <a:pt x="17362" y="1424"/>
                        <a:pt x="17375" y="1399"/>
                      </a:cubicBezTo>
                      <a:cubicBezTo>
                        <a:pt x="17382" y="1386"/>
                        <a:pt x="17395" y="1379"/>
                        <a:pt x="17407" y="1379"/>
                      </a:cubicBezTo>
                      <a:cubicBezTo>
                        <a:pt x="17420" y="1376"/>
                        <a:pt x="17437" y="1386"/>
                        <a:pt x="17443" y="1402"/>
                      </a:cubicBezTo>
                      <a:cubicBezTo>
                        <a:pt x="17456" y="1424"/>
                        <a:pt x="17469" y="1437"/>
                        <a:pt x="17494" y="1441"/>
                      </a:cubicBezTo>
                      <a:lnTo>
                        <a:pt x="17494" y="1441"/>
                      </a:lnTo>
                      <a:lnTo>
                        <a:pt x="17494" y="1441"/>
                      </a:lnTo>
                      <a:cubicBezTo>
                        <a:pt x="17533" y="1444"/>
                        <a:pt x="17559" y="1418"/>
                        <a:pt x="17569" y="1386"/>
                      </a:cubicBezTo>
                      <a:cubicBezTo>
                        <a:pt x="17707" y="1411"/>
                        <a:pt x="17845" y="1383"/>
                        <a:pt x="17981" y="1341"/>
                      </a:cubicBezTo>
                      <a:cubicBezTo>
                        <a:pt x="17997" y="1338"/>
                        <a:pt x="18010" y="1331"/>
                        <a:pt x="18026" y="1328"/>
                      </a:cubicBezTo>
                      <a:cubicBezTo>
                        <a:pt x="18029" y="1328"/>
                        <a:pt x="18029" y="1328"/>
                        <a:pt x="18032" y="1325"/>
                      </a:cubicBezTo>
                      <a:cubicBezTo>
                        <a:pt x="18113" y="1299"/>
                        <a:pt x="18197" y="1273"/>
                        <a:pt x="18280" y="1254"/>
                      </a:cubicBezTo>
                      <a:cubicBezTo>
                        <a:pt x="18364" y="1238"/>
                        <a:pt x="18454" y="1228"/>
                        <a:pt x="18541" y="1231"/>
                      </a:cubicBezTo>
                      <a:cubicBezTo>
                        <a:pt x="18593" y="1231"/>
                        <a:pt x="18679" y="1231"/>
                        <a:pt x="18718" y="1276"/>
                      </a:cubicBezTo>
                      <a:cubicBezTo>
                        <a:pt x="18712" y="1276"/>
                        <a:pt x="18705" y="1276"/>
                        <a:pt x="18699" y="1276"/>
                      </a:cubicBezTo>
                      <a:cubicBezTo>
                        <a:pt x="18573" y="1273"/>
                        <a:pt x="18448" y="1283"/>
                        <a:pt x="18332" y="1331"/>
                      </a:cubicBezTo>
                      <a:cubicBezTo>
                        <a:pt x="18322" y="1334"/>
                        <a:pt x="18316" y="1338"/>
                        <a:pt x="18306" y="1341"/>
                      </a:cubicBezTo>
                      <a:cubicBezTo>
                        <a:pt x="18226" y="1376"/>
                        <a:pt x="18148" y="1411"/>
                        <a:pt x="18064" y="1441"/>
                      </a:cubicBezTo>
                      <a:cubicBezTo>
                        <a:pt x="18026" y="1454"/>
                        <a:pt x="17984" y="1466"/>
                        <a:pt x="17942" y="1476"/>
                      </a:cubicBezTo>
                      <a:cubicBezTo>
                        <a:pt x="17919" y="1483"/>
                        <a:pt x="17900" y="1486"/>
                        <a:pt x="17878" y="1492"/>
                      </a:cubicBezTo>
                      <a:cubicBezTo>
                        <a:pt x="17871" y="1492"/>
                        <a:pt x="17839" y="1502"/>
                        <a:pt x="17823" y="1505"/>
                      </a:cubicBezTo>
                      <a:cubicBezTo>
                        <a:pt x="17787" y="1460"/>
                        <a:pt x="17726" y="1428"/>
                        <a:pt x="17672" y="1431"/>
                      </a:cubicBezTo>
                      <a:moveTo>
                        <a:pt x="18602" y="1209"/>
                      </a:moveTo>
                      <a:lnTo>
                        <a:pt x="18602" y="1209"/>
                      </a:lnTo>
                      <a:cubicBezTo>
                        <a:pt x="18512" y="1196"/>
                        <a:pt x="18422" y="1196"/>
                        <a:pt x="18332" y="1209"/>
                      </a:cubicBezTo>
                      <a:cubicBezTo>
                        <a:pt x="18232" y="1225"/>
                        <a:pt x="18135" y="1257"/>
                        <a:pt x="18035" y="1286"/>
                      </a:cubicBezTo>
                      <a:cubicBezTo>
                        <a:pt x="18006" y="1296"/>
                        <a:pt x="17978" y="1305"/>
                        <a:pt x="17952" y="1312"/>
                      </a:cubicBezTo>
                      <a:cubicBezTo>
                        <a:pt x="17826" y="1347"/>
                        <a:pt x="17694" y="1373"/>
                        <a:pt x="17569" y="1347"/>
                      </a:cubicBezTo>
                      <a:cubicBezTo>
                        <a:pt x="17569" y="1344"/>
                        <a:pt x="17569" y="1341"/>
                        <a:pt x="17565" y="1341"/>
                      </a:cubicBezTo>
                      <a:cubicBezTo>
                        <a:pt x="17549" y="1299"/>
                        <a:pt x="17507" y="1254"/>
                        <a:pt x="17462" y="1257"/>
                      </a:cubicBezTo>
                      <a:cubicBezTo>
                        <a:pt x="17459" y="1257"/>
                        <a:pt x="17456" y="1257"/>
                        <a:pt x="17453" y="1257"/>
                      </a:cubicBezTo>
                      <a:cubicBezTo>
                        <a:pt x="17430" y="1260"/>
                        <a:pt x="17411" y="1279"/>
                        <a:pt x="17388" y="1279"/>
                      </a:cubicBezTo>
                      <a:cubicBezTo>
                        <a:pt x="17359" y="1279"/>
                        <a:pt x="17343" y="1241"/>
                        <a:pt x="17340" y="1215"/>
                      </a:cubicBezTo>
                      <a:cubicBezTo>
                        <a:pt x="17333" y="1164"/>
                        <a:pt x="17372" y="1112"/>
                        <a:pt x="17414" y="1083"/>
                      </a:cubicBezTo>
                      <a:cubicBezTo>
                        <a:pt x="17433" y="1070"/>
                        <a:pt x="17459" y="1061"/>
                        <a:pt x="17485" y="1061"/>
                      </a:cubicBezTo>
                      <a:cubicBezTo>
                        <a:pt x="17514" y="1061"/>
                        <a:pt x="17556" y="1074"/>
                        <a:pt x="17565" y="1102"/>
                      </a:cubicBezTo>
                      <a:cubicBezTo>
                        <a:pt x="17578" y="1135"/>
                        <a:pt x="17546" y="1151"/>
                        <a:pt x="17530" y="1170"/>
                      </a:cubicBezTo>
                      <a:cubicBezTo>
                        <a:pt x="17514" y="1183"/>
                        <a:pt x="17517" y="1206"/>
                        <a:pt x="17527" y="1225"/>
                      </a:cubicBezTo>
                      <a:cubicBezTo>
                        <a:pt x="17533" y="1241"/>
                        <a:pt x="17549" y="1254"/>
                        <a:pt x="17565" y="1263"/>
                      </a:cubicBezTo>
                      <a:cubicBezTo>
                        <a:pt x="17578" y="1276"/>
                        <a:pt x="17594" y="1299"/>
                        <a:pt x="17636" y="1299"/>
                      </a:cubicBezTo>
                      <a:cubicBezTo>
                        <a:pt x="17723" y="1302"/>
                        <a:pt x="17810" y="1292"/>
                        <a:pt x="17897" y="1276"/>
                      </a:cubicBezTo>
                      <a:cubicBezTo>
                        <a:pt x="17978" y="1263"/>
                        <a:pt x="18061" y="1244"/>
                        <a:pt x="18138" y="1215"/>
                      </a:cubicBezTo>
                      <a:cubicBezTo>
                        <a:pt x="18209" y="1186"/>
                        <a:pt x="18277" y="1154"/>
                        <a:pt x="18348" y="1135"/>
                      </a:cubicBezTo>
                      <a:cubicBezTo>
                        <a:pt x="18444" y="1109"/>
                        <a:pt x="18544" y="1112"/>
                        <a:pt x="18638" y="1144"/>
                      </a:cubicBezTo>
                      <a:cubicBezTo>
                        <a:pt x="18679" y="1157"/>
                        <a:pt x="18721" y="1177"/>
                        <a:pt x="18760" y="1206"/>
                      </a:cubicBezTo>
                      <a:cubicBezTo>
                        <a:pt x="18792" y="1228"/>
                        <a:pt x="18818" y="1257"/>
                        <a:pt x="18844" y="1289"/>
                      </a:cubicBezTo>
                      <a:cubicBezTo>
                        <a:pt x="18815" y="1286"/>
                        <a:pt x="18783" y="1283"/>
                        <a:pt x="18751" y="1279"/>
                      </a:cubicBezTo>
                      <a:cubicBezTo>
                        <a:pt x="18747" y="1276"/>
                        <a:pt x="18744" y="1276"/>
                        <a:pt x="18741" y="1276"/>
                      </a:cubicBezTo>
                      <a:cubicBezTo>
                        <a:pt x="18738" y="1273"/>
                        <a:pt x="18738" y="1270"/>
                        <a:pt x="18734" y="1267"/>
                      </a:cubicBezTo>
                      <a:cubicBezTo>
                        <a:pt x="18705" y="1225"/>
                        <a:pt x="18651" y="1215"/>
                        <a:pt x="18602" y="1209"/>
                      </a:cubicBezTo>
                      <a:moveTo>
                        <a:pt x="18699" y="1054"/>
                      </a:moveTo>
                      <a:lnTo>
                        <a:pt x="18699" y="1054"/>
                      </a:lnTo>
                      <a:cubicBezTo>
                        <a:pt x="18628" y="1016"/>
                        <a:pt x="18547" y="993"/>
                        <a:pt x="18464" y="993"/>
                      </a:cubicBezTo>
                      <a:cubicBezTo>
                        <a:pt x="18377" y="993"/>
                        <a:pt x="18287" y="1016"/>
                        <a:pt x="18203" y="1041"/>
                      </a:cubicBezTo>
                      <a:cubicBezTo>
                        <a:pt x="18113" y="1067"/>
                        <a:pt x="18022" y="1096"/>
                        <a:pt x="17932" y="1122"/>
                      </a:cubicBezTo>
                      <a:cubicBezTo>
                        <a:pt x="17961" y="1093"/>
                        <a:pt x="17994" y="1067"/>
                        <a:pt x="18026" y="1045"/>
                      </a:cubicBezTo>
                      <a:cubicBezTo>
                        <a:pt x="18032" y="1045"/>
                        <a:pt x="18035" y="1041"/>
                        <a:pt x="18039" y="1038"/>
                      </a:cubicBezTo>
                      <a:cubicBezTo>
                        <a:pt x="18039" y="1035"/>
                        <a:pt x="18039" y="1035"/>
                        <a:pt x="18042" y="1035"/>
                      </a:cubicBezTo>
                      <a:cubicBezTo>
                        <a:pt x="18209" y="920"/>
                        <a:pt x="18415" y="843"/>
                        <a:pt x="18599" y="852"/>
                      </a:cubicBezTo>
                      <a:cubicBezTo>
                        <a:pt x="18692" y="859"/>
                        <a:pt x="18783" y="888"/>
                        <a:pt x="18866" y="923"/>
                      </a:cubicBezTo>
                      <a:cubicBezTo>
                        <a:pt x="18853" y="939"/>
                        <a:pt x="18844" y="959"/>
                        <a:pt x="18834" y="977"/>
                      </a:cubicBezTo>
                      <a:cubicBezTo>
                        <a:pt x="18821" y="1006"/>
                        <a:pt x="18811" y="1041"/>
                        <a:pt x="18783" y="1061"/>
                      </a:cubicBezTo>
                      <a:cubicBezTo>
                        <a:pt x="18767" y="1070"/>
                        <a:pt x="18747" y="1074"/>
                        <a:pt x="18731" y="1074"/>
                      </a:cubicBezTo>
                      <a:cubicBezTo>
                        <a:pt x="18721" y="1067"/>
                        <a:pt x="18708" y="1061"/>
                        <a:pt x="18699" y="1054"/>
                      </a:cubicBezTo>
                      <a:moveTo>
                        <a:pt x="18406" y="791"/>
                      </a:moveTo>
                      <a:lnTo>
                        <a:pt x="18406" y="791"/>
                      </a:lnTo>
                      <a:cubicBezTo>
                        <a:pt x="18409" y="788"/>
                        <a:pt x="18409" y="788"/>
                        <a:pt x="18409" y="785"/>
                      </a:cubicBezTo>
                      <a:cubicBezTo>
                        <a:pt x="18431" y="756"/>
                        <a:pt x="18457" y="727"/>
                        <a:pt x="18486" y="701"/>
                      </a:cubicBezTo>
                      <a:cubicBezTo>
                        <a:pt x="18541" y="646"/>
                        <a:pt x="18606" y="601"/>
                        <a:pt x="18676" y="569"/>
                      </a:cubicBezTo>
                      <a:cubicBezTo>
                        <a:pt x="18757" y="537"/>
                        <a:pt x="18844" y="534"/>
                        <a:pt x="18927" y="534"/>
                      </a:cubicBezTo>
                      <a:lnTo>
                        <a:pt x="18931" y="534"/>
                      </a:lnTo>
                      <a:cubicBezTo>
                        <a:pt x="18853" y="546"/>
                        <a:pt x="18776" y="572"/>
                        <a:pt x="18705" y="601"/>
                      </a:cubicBezTo>
                      <a:cubicBezTo>
                        <a:pt x="18602" y="640"/>
                        <a:pt x="18515" y="720"/>
                        <a:pt x="18461" y="814"/>
                      </a:cubicBezTo>
                      <a:cubicBezTo>
                        <a:pt x="18461" y="817"/>
                        <a:pt x="18457" y="820"/>
                        <a:pt x="18457" y="823"/>
                      </a:cubicBezTo>
                      <a:cubicBezTo>
                        <a:pt x="18454" y="823"/>
                        <a:pt x="18451" y="823"/>
                        <a:pt x="18448" y="827"/>
                      </a:cubicBezTo>
                      <a:cubicBezTo>
                        <a:pt x="18425" y="830"/>
                        <a:pt x="18406" y="833"/>
                        <a:pt x="18383" y="836"/>
                      </a:cubicBezTo>
                      <a:cubicBezTo>
                        <a:pt x="18390" y="820"/>
                        <a:pt x="18399" y="804"/>
                        <a:pt x="18406" y="791"/>
                      </a:cubicBezTo>
                      <a:moveTo>
                        <a:pt x="19881" y="926"/>
                      </a:moveTo>
                      <a:lnTo>
                        <a:pt x="19881" y="926"/>
                      </a:lnTo>
                      <a:cubicBezTo>
                        <a:pt x="19900" y="923"/>
                        <a:pt x="19926" y="914"/>
                        <a:pt x="19936" y="894"/>
                      </a:cubicBezTo>
                      <a:cubicBezTo>
                        <a:pt x="19942" y="875"/>
                        <a:pt x="19936" y="856"/>
                        <a:pt x="19932" y="836"/>
                      </a:cubicBezTo>
                      <a:cubicBezTo>
                        <a:pt x="19926" y="814"/>
                        <a:pt x="19923" y="794"/>
                        <a:pt x="19949" y="782"/>
                      </a:cubicBezTo>
                      <a:cubicBezTo>
                        <a:pt x="19955" y="778"/>
                        <a:pt x="19965" y="778"/>
                        <a:pt x="19971" y="778"/>
                      </a:cubicBezTo>
                      <a:cubicBezTo>
                        <a:pt x="19990" y="778"/>
                        <a:pt x="20013" y="791"/>
                        <a:pt x="20026" y="807"/>
                      </a:cubicBezTo>
                      <a:cubicBezTo>
                        <a:pt x="20048" y="823"/>
                        <a:pt x="20061" y="849"/>
                        <a:pt x="20061" y="878"/>
                      </a:cubicBezTo>
                      <a:cubicBezTo>
                        <a:pt x="20058" y="904"/>
                        <a:pt x="20042" y="920"/>
                        <a:pt x="20026" y="936"/>
                      </a:cubicBezTo>
                      <a:cubicBezTo>
                        <a:pt x="20022" y="939"/>
                        <a:pt x="20019" y="943"/>
                        <a:pt x="20016" y="946"/>
                      </a:cubicBezTo>
                      <a:cubicBezTo>
                        <a:pt x="20006" y="955"/>
                        <a:pt x="19990" y="967"/>
                        <a:pt x="19974" y="986"/>
                      </a:cubicBezTo>
                      <a:cubicBezTo>
                        <a:pt x="19965" y="993"/>
                        <a:pt x="19955" y="999"/>
                        <a:pt x="19945" y="1009"/>
                      </a:cubicBezTo>
                      <a:cubicBezTo>
                        <a:pt x="19942" y="1006"/>
                        <a:pt x="19942" y="1006"/>
                        <a:pt x="19939" y="1003"/>
                      </a:cubicBezTo>
                      <a:cubicBezTo>
                        <a:pt x="19788" y="939"/>
                        <a:pt x="19655" y="846"/>
                        <a:pt x="19504" y="782"/>
                      </a:cubicBezTo>
                      <a:cubicBezTo>
                        <a:pt x="19365" y="717"/>
                        <a:pt x="19208" y="685"/>
                        <a:pt x="19056" y="707"/>
                      </a:cubicBezTo>
                      <a:cubicBezTo>
                        <a:pt x="19015" y="714"/>
                        <a:pt x="18973" y="727"/>
                        <a:pt x="18934" y="740"/>
                      </a:cubicBezTo>
                      <a:cubicBezTo>
                        <a:pt x="18892" y="753"/>
                        <a:pt x="18860" y="775"/>
                        <a:pt x="18828" y="798"/>
                      </a:cubicBezTo>
                      <a:cubicBezTo>
                        <a:pt x="18818" y="804"/>
                        <a:pt x="18808" y="814"/>
                        <a:pt x="18799" y="820"/>
                      </a:cubicBezTo>
                      <a:cubicBezTo>
                        <a:pt x="18786" y="827"/>
                        <a:pt x="18773" y="836"/>
                        <a:pt x="18760" y="846"/>
                      </a:cubicBezTo>
                      <a:cubicBezTo>
                        <a:pt x="18747" y="843"/>
                        <a:pt x="18731" y="836"/>
                        <a:pt x="18715" y="833"/>
                      </a:cubicBezTo>
                      <a:cubicBezTo>
                        <a:pt x="18686" y="827"/>
                        <a:pt x="18657" y="823"/>
                        <a:pt x="18628" y="820"/>
                      </a:cubicBezTo>
                      <a:cubicBezTo>
                        <a:pt x="18715" y="753"/>
                        <a:pt x="18802" y="688"/>
                        <a:pt x="18905" y="653"/>
                      </a:cubicBezTo>
                      <a:cubicBezTo>
                        <a:pt x="19018" y="614"/>
                        <a:pt x="19143" y="624"/>
                        <a:pt x="19259" y="646"/>
                      </a:cubicBezTo>
                      <a:cubicBezTo>
                        <a:pt x="19375" y="669"/>
                        <a:pt x="19481" y="714"/>
                        <a:pt x="19584" y="769"/>
                      </a:cubicBezTo>
                      <a:cubicBezTo>
                        <a:pt x="19655" y="807"/>
                        <a:pt x="19723" y="862"/>
                        <a:pt x="19797" y="901"/>
                      </a:cubicBezTo>
                      <a:cubicBezTo>
                        <a:pt x="19816" y="920"/>
                        <a:pt x="19842" y="930"/>
                        <a:pt x="19868" y="930"/>
                      </a:cubicBezTo>
                      <a:cubicBezTo>
                        <a:pt x="19871" y="930"/>
                        <a:pt x="19874" y="926"/>
                        <a:pt x="19881" y="926"/>
                      </a:cubicBezTo>
                      <a:moveTo>
                        <a:pt x="19758" y="833"/>
                      </a:moveTo>
                      <a:lnTo>
                        <a:pt x="19758" y="833"/>
                      </a:lnTo>
                      <a:cubicBezTo>
                        <a:pt x="19713" y="804"/>
                        <a:pt x="19684" y="782"/>
                        <a:pt x="19639" y="756"/>
                      </a:cubicBezTo>
                      <a:cubicBezTo>
                        <a:pt x="19559" y="711"/>
                        <a:pt x="19472" y="669"/>
                        <a:pt x="19385" y="643"/>
                      </a:cubicBezTo>
                      <a:cubicBezTo>
                        <a:pt x="19220" y="588"/>
                        <a:pt x="19043" y="569"/>
                        <a:pt x="18879" y="630"/>
                      </a:cubicBezTo>
                      <a:cubicBezTo>
                        <a:pt x="18873" y="634"/>
                        <a:pt x="18870" y="637"/>
                        <a:pt x="18863" y="637"/>
                      </a:cubicBezTo>
                      <a:cubicBezTo>
                        <a:pt x="18773" y="675"/>
                        <a:pt x="18689" y="733"/>
                        <a:pt x="18622" y="804"/>
                      </a:cubicBezTo>
                      <a:cubicBezTo>
                        <a:pt x="18618" y="807"/>
                        <a:pt x="18612" y="810"/>
                        <a:pt x="18609" y="814"/>
                      </a:cubicBezTo>
                      <a:cubicBezTo>
                        <a:pt x="18602" y="817"/>
                        <a:pt x="18599" y="817"/>
                        <a:pt x="18593" y="817"/>
                      </a:cubicBezTo>
                      <a:cubicBezTo>
                        <a:pt x="18557" y="817"/>
                        <a:pt x="18522" y="820"/>
                        <a:pt x="18486" y="820"/>
                      </a:cubicBezTo>
                      <a:cubicBezTo>
                        <a:pt x="18551" y="707"/>
                        <a:pt x="18673" y="640"/>
                        <a:pt x="18799" y="598"/>
                      </a:cubicBezTo>
                      <a:cubicBezTo>
                        <a:pt x="18950" y="550"/>
                        <a:pt x="19118" y="537"/>
                        <a:pt x="19269" y="585"/>
                      </a:cubicBezTo>
                      <a:cubicBezTo>
                        <a:pt x="19333" y="608"/>
                        <a:pt x="19565" y="704"/>
                        <a:pt x="19620" y="720"/>
                      </a:cubicBezTo>
                      <a:cubicBezTo>
                        <a:pt x="19633" y="724"/>
                        <a:pt x="19736" y="746"/>
                        <a:pt x="19771" y="756"/>
                      </a:cubicBezTo>
                      <a:cubicBezTo>
                        <a:pt x="19762" y="778"/>
                        <a:pt x="19755" y="804"/>
                        <a:pt x="19758" y="833"/>
                      </a:cubicBezTo>
                      <a:moveTo>
                        <a:pt x="20122" y="662"/>
                      </a:moveTo>
                      <a:lnTo>
                        <a:pt x="20122" y="662"/>
                      </a:lnTo>
                      <a:cubicBezTo>
                        <a:pt x="20148" y="659"/>
                        <a:pt x="20161" y="646"/>
                        <a:pt x="20171" y="624"/>
                      </a:cubicBezTo>
                      <a:cubicBezTo>
                        <a:pt x="20180" y="608"/>
                        <a:pt x="20193" y="601"/>
                        <a:pt x="20209" y="601"/>
                      </a:cubicBezTo>
                      <a:cubicBezTo>
                        <a:pt x="20219" y="601"/>
                        <a:pt x="20232" y="608"/>
                        <a:pt x="20238" y="621"/>
                      </a:cubicBezTo>
                      <a:cubicBezTo>
                        <a:pt x="20254" y="646"/>
                        <a:pt x="20248" y="685"/>
                        <a:pt x="20219" y="698"/>
                      </a:cubicBezTo>
                      <a:cubicBezTo>
                        <a:pt x="20203" y="704"/>
                        <a:pt x="20187" y="704"/>
                        <a:pt x="20167" y="707"/>
                      </a:cubicBezTo>
                      <a:cubicBezTo>
                        <a:pt x="20158" y="707"/>
                        <a:pt x="20148" y="704"/>
                        <a:pt x="20138" y="704"/>
                      </a:cubicBezTo>
                      <a:cubicBezTo>
                        <a:pt x="20074" y="701"/>
                        <a:pt x="20022" y="659"/>
                        <a:pt x="19958" y="653"/>
                      </a:cubicBezTo>
                      <a:cubicBezTo>
                        <a:pt x="19952" y="653"/>
                        <a:pt x="19949" y="653"/>
                        <a:pt x="19945" y="653"/>
                      </a:cubicBezTo>
                      <a:cubicBezTo>
                        <a:pt x="19887" y="650"/>
                        <a:pt x="19826" y="682"/>
                        <a:pt x="19791" y="727"/>
                      </a:cubicBezTo>
                      <a:cubicBezTo>
                        <a:pt x="19775" y="724"/>
                        <a:pt x="19742" y="714"/>
                        <a:pt x="19736" y="714"/>
                      </a:cubicBezTo>
                      <a:cubicBezTo>
                        <a:pt x="19717" y="711"/>
                        <a:pt x="19694" y="704"/>
                        <a:pt x="19675" y="698"/>
                      </a:cubicBezTo>
                      <a:cubicBezTo>
                        <a:pt x="19633" y="688"/>
                        <a:pt x="19591" y="675"/>
                        <a:pt x="19549" y="662"/>
                      </a:cubicBezTo>
                      <a:cubicBezTo>
                        <a:pt x="19468" y="634"/>
                        <a:pt x="19388" y="598"/>
                        <a:pt x="19308" y="566"/>
                      </a:cubicBezTo>
                      <a:cubicBezTo>
                        <a:pt x="19301" y="563"/>
                        <a:pt x="19292" y="559"/>
                        <a:pt x="19285" y="556"/>
                      </a:cubicBezTo>
                      <a:cubicBezTo>
                        <a:pt x="19166" y="505"/>
                        <a:pt x="19043" y="495"/>
                        <a:pt x="18915" y="498"/>
                      </a:cubicBezTo>
                      <a:cubicBezTo>
                        <a:pt x="18908" y="498"/>
                        <a:pt x="18902" y="498"/>
                        <a:pt x="18895" y="498"/>
                      </a:cubicBezTo>
                      <a:cubicBezTo>
                        <a:pt x="18937" y="457"/>
                        <a:pt x="19021" y="453"/>
                        <a:pt x="19076" y="453"/>
                      </a:cubicBezTo>
                      <a:cubicBezTo>
                        <a:pt x="19163" y="450"/>
                        <a:pt x="19250" y="460"/>
                        <a:pt x="19336" y="479"/>
                      </a:cubicBezTo>
                      <a:cubicBezTo>
                        <a:pt x="19420" y="495"/>
                        <a:pt x="19501" y="524"/>
                        <a:pt x="19584" y="546"/>
                      </a:cubicBezTo>
                      <a:cubicBezTo>
                        <a:pt x="19584" y="550"/>
                        <a:pt x="19588" y="550"/>
                        <a:pt x="19588" y="550"/>
                      </a:cubicBezTo>
                      <a:cubicBezTo>
                        <a:pt x="19604" y="553"/>
                        <a:pt x="19620" y="559"/>
                        <a:pt x="19633" y="563"/>
                      </a:cubicBezTo>
                      <a:cubicBezTo>
                        <a:pt x="19768" y="605"/>
                        <a:pt x="19910" y="634"/>
                        <a:pt x="20045" y="611"/>
                      </a:cubicBezTo>
                      <a:cubicBezTo>
                        <a:pt x="20055" y="640"/>
                        <a:pt x="20081" y="666"/>
                        <a:pt x="20119" y="662"/>
                      </a:cubicBezTo>
                      <a:lnTo>
                        <a:pt x="20119" y="662"/>
                      </a:lnTo>
                      <a:lnTo>
                        <a:pt x="20122" y="662"/>
                      </a:lnTo>
                      <a:moveTo>
                        <a:pt x="19977" y="521"/>
                      </a:moveTo>
                      <a:lnTo>
                        <a:pt x="19977" y="521"/>
                      </a:lnTo>
                      <a:cubicBezTo>
                        <a:pt x="20019" y="521"/>
                        <a:pt x="20039" y="498"/>
                        <a:pt x="20048" y="485"/>
                      </a:cubicBezTo>
                      <a:cubicBezTo>
                        <a:pt x="20065" y="476"/>
                        <a:pt x="20081" y="463"/>
                        <a:pt x="20090" y="447"/>
                      </a:cubicBezTo>
                      <a:cubicBezTo>
                        <a:pt x="20100" y="427"/>
                        <a:pt x="20103" y="405"/>
                        <a:pt x="20087" y="392"/>
                      </a:cubicBezTo>
                      <a:cubicBezTo>
                        <a:pt x="20068" y="373"/>
                        <a:pt x="20039" y="357"/>
                        <a:pt x="20048" y="325"/>
                      </a:cubicBezTo>
                      <a:cubicBezTo>
                        <a:pt x="20061" y="295"/>
                        <a:pt x="20100" y="283"/>
                        <a:pt x="20132" y="283"/>
                      </a:cubicBezTo>
                      <a:cubicBezTo>
                        <a:pt x="20155" y="283"/>
                        <a:pt x="20180" y="292"/>
                        <a:pt x="20200" y="305"/>
                      </a:cubicBezTo>
                      <a:cubicBezTo>
                        <a:pt x="20245" y="334"/>
                        <a:pt x="20283" y="385"/>
                        <a:pt x="20277" y="440"/>
                      </a:cubicBezTo>
                      <a:cubicBezTo>
                        <a:pt x="20274" y="463"/>
                        <a:pt x="20254" y="501"/>
                        <a:pt x="20229" y="501"/>
                      </a:cubicBezTo>
                      <a:cubicBezTo>
                        <a:pt x="20206" y="501"/>
                        <a:pt x="20187" y="482"/>
                        <a:pt x="20164" y="479"/>
                      </a:cubicBezTo>
                      <a:cubicBezTo>
                        <a:pt x="20161" y="479"/>
                        <a:pt x="20158" y="479"/>
                        <a:pt x="20151" y="479"/>
                      </a:cubicBezTo>
                      <a:cubicBezTo>
                        <a:pt x="20106" y="476"/>
                        <a:pt x="20065" y="521"/>
                        <a:pt x="20048" y="563"/>
                      </a:cubicBezTo>
                      <a:cubicBezTo>
                        <a:pt x="20048" y="566"/>
                        <a:pt x="20048" y="566"/>
                        <a:pt x="20045" y="569"/>
                      </a:cubicBezTo>
                      <a:cubicBezTo>
                        <a:pt x="19920" y="595"/>
                        <a:pt x="19788" y="569"/>
                        <a:pt x="19665" y="534"/>
                      </a:cubicBezTo>
                      <a:cubicBezTo>
                        <a:pt x="19636" y="527"/>
                        <a:pt x="19607" y="518"/>
                        <a:pt x="19578" y="508"/>
                      </a:cubicBezTo>
                      <a:cubicBezTo>
                        <a:pt x="19481" y="479"/>
                        <a:pt x="19382" y="447"/>
                        <a:pt x="19282" y="431"/>
                      </a:cubicBezTo>
                      <a:cubicBezTo>
                        <a:pt x="19192" y="418"/>
                        <a:pt x="19101" y="418"/>
                        <a:pt x="19015" y="431"/>
                      </a:cubicBezTo>
                      <a:cubicBezTo>
                        <a:pt x="18966" y="437"/>
                        <a:pt x="18911" y="450"/>
                        <a:pt x="18879" y="489"/>
                      </a:cubicBezTo>
                      <a:cubicBezTo>
                        <a:pt x="18879" y="492"/>
                        <a:pt x="18876" y="495"/>
                        <a:pt x="18873" y="498"/>
                      </a:cubicBezTo>
                      <a:cubicBezTo>
                        <a:pt x="18870" y="498"/>
                        <a:pt x="18866" y="501"/>
                        <a:pt x="18863" y="501"/>
                      </a:cubicBezTo>
                      <a:cubicBezTo>
                        <a:pt x="18831" y="505"/>
                        <a:pt x="18802" y="508"/>
                        <a:pt x="18770" y="511"/>
                      </a:cubicBezTo>
                      <a:cubicBezTo>
                        <a:pt x="18795" y="479"/>
                        <a:pt x="18824" y="450"/>
                        <a:pt x="18857" y="427"/>
                      </a:cubicBezTo>
                      <a:cubicBezTo>
                        <a:pt x="18892" y="402"/>
                        <a:pt x="18934" y="379"/>
                        <a:pt x="18979" y="366"/>
                      </a:cubicBezTo>
                      <a:cubicBezTo>
                        <a:pt x="19069" y="334"/>
                        <a:pt x="19172" y="331"/>
                        <a:pt x="19266" y="357"/>
                      </a:cubicBezTo>
                      <a:cubicBezTo>
                        <a:pt x="19336" y="379"/>
                        <a:pt x="19408" y="408"/>
                        <a:pt x="19478" y="437"/>
                      </a:cubicBezTo>
                      <a:cubicBezTo>
                        <a:pt x="19556" y="466"/>
                        <a:pt x="19636" y="485"/>
                        <a:pt x="19717" y="498"/>
                      </a:cubicBezTo>
                      <a:cubicBezTo>
                        <a:pt x="19804" y="514"/>
                        <a:pt x="19890" y="527"/>
                        <a:pt x="19977" y="521"/>
                      </a:cubicBezTo>
                      <a:moveTo>
                        <a:pt x="19594" y="1431"/>
                      </a:moveTo>
                      <a:lnTo>
                        <a:pt x="19594" y="1431"/>
                      </a:lnTo>
                      <a:cubicBezTo>
                        <a:pt x="19588" y="1431"/>
                        <a:pt x="19584" y="1431"/>
                        <a:pt x="19581" y="1431"/>
                      </a:cubicBezTo>
                      <a:cubicBezTo>
                        <a:pt x="19517" y="1434"/>
                        <a:pt x="19462" y="1479"/>
                        <a:pt x="19398" y="1483"/>
                      </a:cubicBezTo>
                      <a:cubicBezTo>
                        <a:pt x="19388" y="1483"/>
                        <a:pt x="19378" y="1486"/>
                        <a:pt x="19369" y="1483"/>
                      </a:cubicBezTo>
                      <a:cubicBezTo>
                        <a:pt x="19353" y="1483"/>
                        <a:pt x="19333" y="1483"/>
                        <a:pt x="19317" y="1476"/>
                      </a:cubicBezTo>
                      <a:cubicBezTo>
                        <a:pt x="19292" y="1463"/>
                        <a:pt x="19285" y="1424"/>
                        <a:pt x="19298" y="1399"/>
                      </a:cubicBezTo>
                      <a:cubicBezTo>
                        <a:pt x="19304" y="1386"/>
                        <a:pt x="19317" y="1379"/>
                        <a:pt x="19330" y="1379"/>
                      </a:cubicBezTo>
                      <a:cubicBezTo>
                        <a:pt x="19343" y="1376"/>
                        <a:pt x="19359" y="1386"/>
                        <a:pt x="19365" y="1402"/>
                      </a:cubicBezTo>
                      <a:cubicBezTo>
                        <a:pt x="19378" y="1424"/>
                        <a:pt x="19391" y="1437"/>
                        <a:pt x="19417" y="1441"/>
                      </a:cubicBezTo>
                      <a:lnTo>
                        <a:pt x="19417" y="1441"/>
                      </a:lnTo>
                      <a:lnTo>
                        <a:pt x="19417" y="1441"/>
                      </a:lnTo>
                      <a:cubicBezTo>
                        <a:pt x="19456" y="1444"/>
                        <a:pt x="19481" y="1418"/>
                        <a:pt x="19491" y="1386"/>
                      </a:cubicBezTo>
                      <a:cubicBezTo>
                        <a:pt x="19630" y="1411"/>
                        <a:pt x="19771" y="1383"/>
                        <a:pt x="19903" y="1341"/>
                      </a:cubicBezTo>
                      <a:cubicBezTo>
                        <a:pt x="19920" y="1338"/>
                        <a:pt x="19932" y="1331"/>
                        <a:pt x="19949" y="1328"/>
                      </a:cubicBezTo>
                      <a:cubicBezTo>
                        <a:pt x="19952" y="1328"/>
                        <a:pt x="19952" y="1328"/>
                        <a:pt x="19955" y="1325"/>
                      </a:cubicBezTo>
                      <a:cubicBezTo>
                        <a:pt x="20035" y="1299"/>
                        <a:pt x="20119" y="1273"/>
                        <a:pt x="20203" y="1254"/>
                      </a:cubicBezTo>
                      <a:cubicBezTo>
                        <a:pt x="20287" y="1238"/>
                        <a:pt x="20377" y="1228"/>
                        <a:pt x="20464" y="1231"/>
                      </a:cubicBezTo>
                      <a:cubicBezTo>
                        <a:pt x="20515" y="1231"/>
                        <a:pt x="20602" y="1231"/>
                        <a:pt x="20641" y="1276"/>
                      </a:cubicBezTo>
                      <a:cubicBezTo>
                        <a:pt x="20634" y="1276"/>
                        <a:pt x="20628" y="1276"/>
                        <a:pt x="20622" y="1276"/>
                      </a:cubicBezTo>
                      <a:cubicBezTo>
                        <a:pt x="20496" y="1273"/>
                        <a:pt x="20374" y="1283"/>
                        <a:pt x="20254" y="1331"/>
                      </a:cubicBezTo>
                      <a:cubicBezTo>
                        <a:pt x="20245" y="1334"/>
                        <a:pt x="20238" y="1338"/>
                        <a:pt x="20229" y="1341"/>
                      </a:cubicBezTo>
                      <a:cubicBezTo>
                        <a:pt x="20151" y="1376"/>
                        <a:pt x="20071" y="1411"/>
                        <a:pt x="19987" y="1441"/>
                      </a:cubicBezTo>
                      <a:cubicBezTo>
                        <a:pt x="19949" y="1454"/>
                        <a:pt x="19907" y="1466"/>
                        <a:pt x="19865" y="1476"/>
                      </a:cubicBezTo>
                      <a:cubicBezTo>
                        <a:pt x="19842" y="1483"/>
                        <a:pt x="19823" y="1486"/>
                        <a:pt x="19800" y="1492"/>
                      </a:cubicBezTo>
                      <a:cubicBezTo>
                        <a:pt x="19794" y="1492"/>
                        <a:pt x="19762" y="1502"/>
                        <a:pt x="19745" y="1505"/>
                      </a:cubicBezTo>
                      <a:cubicBezTo>
                        <a:pt x="19710" y="1460"/>
                        <a:pt x="19649" y="1428"/>
                        <a:pt x="19594" y="1431"/>
                      </a:cubicBezTo>
                      <a:moveTo>
                        <a:pt x="20525" y="1209"/>
                      </a:moveTo>
                      <a:lnTo>
                        <a:pt x="20525" y="1209"/>
                      </a:lnTo>
                      <a:cubicBezTo>
                        <a:pt x="20435" y="1196"/>
                        <a:pt x="20345" y="1196"/>
                        <a:pt x="20254" y="1209"/>
                      </a:cubicBezTo>
                      <a:cubicBezTo>
                        <a:pt x="20155" y="1225"/>
                        <a:pt x="20058" y="1257"/>
                        <a:pt x="19958" y="1286"/>
                      </a:cubicBezTo>
                      <a:cubicBezTo>
                        <a:pt x="19929" y="1296"/>
                        <a:pt x="19900" y="1305"/>
                        <a:pt x="19874" y="1312"/>
                      </a:cubicBezTo>
                      <a:cubicBezTo>
                        <a:pt x="19749" y="1347"/>
                        <a:pt x="19617" y="1373"/>
                        <a:pt x="19491" y="1347"/>
                      </a:cubicBezTo>
                      <a:cubicBezTo>
                        <a:pt x="19491" y="1344"/>
                        <a:pt x="19491" y="1341"/>
                        <a:pt x="19488" y="1341"/>
                      </a:cubicBezTo>
                      <a:cubicBezTo>
                        <a:pt x="19472" y="1299"/>
                        <a:pt x="19430" y="1254"/>
                        <a:pt x="19385" y="1257"/>
                      </a:cubicBezTo>
                      <a:cubicBezTo>
                        <a:pt x="19382" y="1257"/>
                        <a:pt x="19378" y="1257"/>
                        <a:pt x="19375" y="1257"/>
                      </a:cubicBezTo>
                      <a:cubicBezTo>
                        <a:pt x="19353" y="1260"/>
                        <a:pt x="19333" y="1279"/>
                        <a:pt x="19311" y="1279"/>
                      </a:cubicBezTo>
                      <a:cubicBezTo>
                        <a:pt x="19282" y="1279"/>
                        <a:pt x="19266" y="1241"/>
                        <a:pt x="19263" y="1215"/>
                      </a:cubicBezTo>
                      <a:cubicBezTo>
                        <a:pt x="19256" y="1164"/>
                        <a:pt x="19295" y="1112"/>
                        <a:pt x="19336" y="1083"/>
                      </a:cubicBezTo>
                      <a:cubicBezTo>
                        <a:pt x="19359" y="1070"/>
                        <a:pt x="19382" y="1061"/>
                        <a:pt x="19408" y="1061"/>
                      </a:cubicBezTo>
                      <a:cubicBezTo>
                        <a:pt x="19436" y="1061"/>
                        <a:pt x="19478" y="1074"/>
                        <a:pt x="19488" y="1102"/>
                      </a:cubicBezTo>
                      <a:cubicBezTo>
                        <a:pt x="19501" y="1135"/>
                        <a:pt x="19468" y="1151"/>
                        <a:pt x="19452" y="1170"/>
                      </a:cubicBezTo>
                      <a:cubicBezTo>
                        <a:pt x="19436" y="1183"/>
                        <a:pt x="19440" y="1206"/>
                        <a:pt x="19449" y="1225"/>
                      </a:cubicBezTo>
                      <a:cubicBezTo>
                        <a:pt x="19456" y="1241"/>
                        <a:pt x="19472" y="1254"/>
                        <a:pt x="19488" y="1263"/>
                      </a:cubicBezTo>
                      <a:cubicBezTo>
                        <a:pt x="19501" y="1276"/>
                        <a:pt x="19517" y="1299"/>
                        <a:pt x="19559" y="1299"/>
                      </a:cubicBezTo>
                      <a:cubicBezTo>
                        <a:pt x="19646" y="1302"/>
                        <a:pt x="19733" y="1292"/>
                        <a:pt x="19820" y="1276"/>
                      </a:cubicBezTo>
                      <a:cubicBezTo>
                        <a:pt x="19903" y="1263"/>
                        <a:pt x="19984" y="1244"/>
                        <a:pt x="20061" y="1215"/>
                      </a:cubicBezTo>
                      <a:cubicBezTo>
                        <a:pt x="20132" y="1186"/>
                        <a:pt x="20200" y="1154"/>
                        <a:pt x="20270" y="1135"/>
                      </a:cubicBezTo>
                      <a:cubicBezTo>
                        <a:pt x="20367" y="1109"/>
                        <a:pt x="20467" y="1112"/>
                        <a:pt x="20560" y="1144"/>
                      </a:cubicBezTo>
                      <a:cubicBezTo>
                        <a:pt x="20602" y="1157"/>
                        <a:pt x="20644" y="1177"/>
                        <a:pt x="20683" y="1206"/>
                      </a:cubicBezTo>
                      <a:cubicBezTo>
                        <a:pt x="20715" y="1228"/>
                        <a:pt x="20741" y="1257"/>
                        <a:pt x="20766" y="1289"/>
                      </a:cubicBezTo>
                      <a:cubicBezTo>
                        <a:pt x="20738" y="1286"/>
                        <a:pt x="20705" y="1283"/>
                        <a:pt x="20673" y="1279"/>
                      </a:cubicBezTo>
                      <a:cubicBezTo>
                        <a:pt x="20670" y="1276"/>
                        <a:pt x="20666" y="1276"/>
                        <a:pt x="20663" y="1276"/>
                      </a:cubicBezTo>
                      <a:cubicBezTo>
                        <a:pt x="20660" y="1273"/>
                        <a:pt x="20660" y="1270"/>
                        <a:pt x="20657" y="1267"/>
                      </a:cubicBezTo>
                      <a:cubicBezTo>
                        <a:pt x="20628" y="1225"/>
                        <a:pt x="20573" y="1215"/>
                        <a:pt x="20525" y="1209"/>
                      </a:cubicBezTo>
                      <a:moveTo>
                        <a:pt x="20622" y="1054"/>
                      </a:moveTo>
                      <a:lnTo>
                        <a:pt x="20622" y="1054"/>
                      </a:lnTo>
                      <a:cubicBezTo>
                        <a:pt x="20551" y="1016"/>
                        <a:pt x="20470" y="993"/>
                        <a:pt x="20386" y="993"/>
                      </a:cubicBezTo>
                      <a:cubicBezTo>
                        <a:pt x="20300" y="993"/>
                        <a:pt x="20213" y="1016"/>
                        <a:pt x="20125" y="1041"/>
                      </a:cubicBezTo>
                      <a:cubicBezTo>
                        <a:pt x="20035" y="1067"/>
                        <a:pt x="19945" y="1096"/>
                        <a:pt x="19855" y="1122"/>
                      </a:cubicBezTo>
                      <a:cubicBezTo>
                        <a:pt x="19884" y="1093"/>
                        <a:pt x="19916" y="1067"/>
                        <a:pt x="19949" y="1045"/>
                      </a:cubicBezTo>
                      <a:cubicBezTo>
                        <a:pt x="19955" y="1045"/>
                        <a:pt x="19958" y="1041"/>
                        <a:pt x="19961" y="1038"/>
                      </a:cubicBezTo>
                      <a:cubicBezTo>
                        <a:pt x="19961" y="1035"/>
                        <a:pt x="19961" y="1035"/>
                        <a:pt x="19965" y="1035"/>
                      </a:cubicBezTo>
                      <a:cubicBezTo>
                        <a:pt x="20132" y="920"/>
                        <a:pt x="20338" y="843"/>
                        <a:pt x="20522" y="852"/>
                      </a:cubicBezTo>
                      <a:cubicBezTo>
                        <a:pt x="20615" y="859"/>
                        <a:pt x="20705" y="888"/>
                        <a:pt x="20789" y="923"/>
                      </a:cubicBezTo>
                      <a:cubicBezTo>
                        <a:pt x="20776" y="939"/>
                        <a:pt x="20766" y="959"/>
                        <a:pt x="20757" y="977"/>
                      </a:cubicBezTo>
                      <a:cubicBezTo>
                        <a:pt x="20744" y="1006"/>
                        <a:pt x="20734" y="1041"/>
                        <a:pt x="20705" y="1061"/>
                      </a:cubicBezTo>
                      <a:cubicBezTo>
                        <a:pt x="20689" y="1070"/>
                        <a:pt x="20670" y="1074"/>
                        <a:pt x="20654" y="1074"/>
                      </a:cubicBezTo>
                      <a:cubicBezTo>
                        <a:pt x="20644" y="1067"/>
                        <a:pt x="20631" y="1061"/>
                        <a:pt x="20622" y="1054"/>
                      </a:cubicBezTo>
                      <a:moveTo>
                        <a:pt x="20332" y="791"/>
                      </a:moveTo>
                      <a:lnTo>
                        <a:pt x="20332" y="791"/>
                      </a:lnTo>
                      <a:cubicBezTo>
                        <a:pt x="20332" y="788"/>
                        <a:pt x="20332" y="788"/>
                        <a:pt x="20332" y="785"/>
                      </a:cubicBezTo>
                      <a:cubicBezTo>
                        <a:pt x="20354" y="756"/>
                        <a:pt x="20380" y="727"/>
                        <a:pt x="20409" y="701"/>
                      </a:cubicBezTo>
                      <a:cubicBezTo>
                        <a:pt x="20464" y="646"/>
                        <a:pt x="20528" y="601"/>
                        <a:pt x="20599" y="569"/>
                      </a:cubicBezTo>
                      <a:cubicBezTo>
                        <a:pt x="20679" y="537"/>
                        <a:pt x="20766" y="534"/>
                        <a:pt x="20850" y="534"/>
                      </a:cubicBezTo>
                      <a:lnTo>
                        <a:pt x="20854" y="534"/>
                      </a:lnTo>
                      <a:cubicBezTo>
                        <a:pt x="20776" y="546"/>
                        <a:pt x="20699" y="572"/>
                        <a:pt x="20628" y="601"/>
                      </a:cubicBezTo>
                      <a:cubicBezTo>
                        <a:pt x="20525" y="640"/>
                        <a:pt x="20438" y="720"/>
                        <a:pt x="20383" y="814"/>
                      </a:cubicBezTo>
                      <a:cubicBezTo>
                        <a:pt x="20383" y="817"/>
                        <a:pt x="20380" y="820"/>
                        <a:pt x="20380" y="823"/>
                      </a:cubicBezTo>
                      <a:cubicBezTo>
                        <a:pt x="20377" y="823"/>
                        <a:pt x="20374" y="823"/>
                        <a:pt x="20370" y="827"/>
                      </a:cubicBezTo>
                      <a:cubicBezTo>
                        <a:pt x="20348" y="830"/>
                        <a:pt x="20329" y="833"/>
                        <a:pt x="20306" y="836"/>
                      </a:cubicBezTo>
                      <a:cubicBezTo>
                        <a:pt x="20312" y="820"/>
                        <a:pt x="20322" y="804"/>
                        <a:pt x="20332" y="791"/>
                      </a:cubicBezTo>
                      <a:moveTo>
                        <a:pt x="21804" y="926"/>
                      </a:moveTo>
                      <a:lnTo>
                        <a:pt x="21804" y="926"/>
                      </a:lnTo>
                      <a:cubicBezTo>
                        <a:pt x="21823" y="923"/>
                        <a:pt x="21848" y="914"/>
                        <a:pt x="21858" y="894"/>
                      </a:cubicBezTo>
                      <a:cubicBezTo>
                        <a:pt x="21865" y="875"/>
                        <a:pt x="21858" y="856"/>
                        <a:pt x="21855" y="836"/>
                      </a:cubicBezTo>
                      <a:cubicBezTo>
                        <a:pt x="21848" y="814"/>
                        <a:pt x="21845" y="794"/>
                        <a:pt x="21871" y="782"/>
                      </a:cubicBezTo>
                      <a:cubicBezTo>
                        <a:pt x="21881" y="778"/>
                        <a:pt x="21887" y="778"/>
                        <a:pt x="21894" y="778"/>
                      </a:cubicBezTo>
                      <a:cubicBezTo>
                        <a:pt x="21913" y="778"/>
                        <a:pt x="21936" y="791"/>
                        <a:pt x="21948" y="807"/>
                      </a:cubicBezTo>
                      <a:cubicBezTo>
                        <a:pt x="21971" y="823"/>
                        <a:pt x="21984" y="849"/>
                        <a:pt x="21984" y="878"/>
                      </a:cubicBezTo>
                      <a:cubicBezTo>
                        <a:pt x="21980" y="904"/>
                        <a:pt x="21964" y="920"/>
                        <a:pt x="21948" y="936"/>
                      </a:cubicBezTo>
                      <a:cubicBezTo>
                        <a:pt x="21945" y="939"/>
                        <a:pt x="21942" y="943"/>
                        <a:pt x="21939" y="946"/>
                      </a:cubicBezTo>
                      <a:cubicBezTo>
                        <a:pt x="21929" y="955"/>
                        <a:pt x="21916" y="967"/>
                        <a:pt x="21897" y="986"/>
                      </a:cubicBezTo>
                      <a:cubicBezTo>
                        <a:pt x="21887" y="993"/>
                        <a:pt x="21878" y="999"/>
                        <a:pt x="21868" y="1009"/>
                      </a:cubicBezTo>
                      <a:cubicBezTo>
                        <a:pt x="21868" y="1006"/>
                        <a:pt x="21865" y="1006"/>
                        <a:pt x="21861" y="1003"/>
                      </a:cubicBezTo>
                      <a:cubicBezTo>
                        <a:pt x="21710" y="939"/>
                        <a:pt x="21578" y="846"/>
                        <a:pt x="21427" y="782"/>
                      </a:cubicBezTo>
                      <a:cubicBezTo>
                        <a:pt x="21288" y="717"/>
                        <a:pt x="21130" y="685"/>
                        <a:pt x="20979" y="707"/>
                      </a:cubicBezTo>
                      <a:cubicBezTo>
                        <a:pt x="20937" y="714"/>
                        <a:pt x="20895" y="727"/>
                        <a:pt x="20857" y="740"/>
                      </a:cubicBezTo>
                      <a:cubicBezTo>
                        <a:pt x="20818" y="753"/>
                        <a:pt x="20782" y="775"/>
                        <a:pt x="20750" y="798"/>
                      </a:cubicBezTo>
                      <a:cubicBezTo>
                        <a:pt x="20741" y="804"/>
                        <a:pt x="20731" y="814"/>
                        <a:pt x="20722" y="820"/>
                      </a:cubicBezTo>
                      <a:cubicBezTo>
                        <a:pt x="20709" y="827"/>
                        <a:pt x="20696" y="836"/>
                        <a:pt x="20683" y="846"/>
                      </a:cubicBezTo>
                      <a:cubicBezTo>
                        <a:pt x="20670" y="843"/>
                        <a:pt x="20654" y="836"/>
                        <a:pt x="20638" y="833"/>
                      </a:cubicBezTo>
                      <a:cubicBezTo>
                        <a:pt x="20609" y="827"/>
                        <a:pt x="20580" y="823"/>
                        <a:pt x="20551" y="820"/>
                      </a:cubicBezTo>
                      <a:cubicBezTo>
                        <a:pt x="20638" y="753"/>
                        <a:pt x="20725" y="688"/>
                        <a:pt x="20828" y="653"/>
                      </a:cubicBezTo>
                      <a:cubicBezTo>
                        <a:pt x="20940" y="614"/>
                        <a:pt x="21066" y="624"/>
                        <a:pt x="21182" y="646"/>
                      </a:cubicBezTo>
                      <a:cubicBezTo>
                        <a:pt x="21298" y="669"/>
                        <a:pt x="21404" y="714"/>
                        <a:pt x="21507" y="769"/>
                      </a:cubicBezTo>
                      <a:cubicBezTo>
                        <a:pt x="21578" y="807"/>
                        <a:pt x="21646" y="862"/>
                        <a:pt x="21720" y="901"/>
                      </a:cubicBezTo>
                      <a:cubicBezTo>
                        <a:pt x="21739" y="920"/>
                        <a:pt x="21765" y="930"/>
                        <a:pt x="21791" y="930"/>
                      </a:cubicBezTo>
                      <a:cubicBezTo>
                        <a:pt x="21794" y="930"/>
                        <a:pt x="21800" y="926"/>
                        <a:pt x="21804" y="926"/>
                      </a:cubicBezTo>
                      <a:moveTo>
                        <a:pt x="21681" y="833"/>
                      </a:moveTo>
                      <a:lnTo>
                        <a:pt x="21681" y="833"/>
                      </a:lnTo>
                      <a:cubicBezTo>
                        <a:pt x="21636" y="804"/>
                        <a:pt x="21607" y="782"/>
                        <a:pt x="21562" y="756"/>
                      </a:cubicBezTo>
                      <a:cubicBezTo>
                        <a:pt x="21481" y="711"/>
                        <a:pt x="21395" y="669"/>
                        <a:pt x="21307" y="643"/>
                      </a:cubicBezTo>
                      <a:cubicBezTo>
                        <a:pt x="21143" y="588"/>
                        <a:pt x="20966" y="569"/>
                        <a:pt x="20802" y="630"/>
                      </a:cubicBezTo>
                      <a:cubicBezTo>
                        <a:pt x="20795" y="634"/>
                        <a:pt x="20792" y="637"/>
                        <a:pt x="20786" y="637"/>
                      </a:cubicBezTo>
                      <a:cubicBezTo>
                        <a:pt x="20696" y="675"/>
                        <a:pt x="20612" y="733"/>
                        <a:pt x="20544" y="804"/>
                      </a:cubicBezTo>
                      <a:cubicBezTo>
                        <a:pt x="20541" y="807"/>
                        <a:pt x="20534" y="810"/>
                        <a:pt x="20531" y="814"/>
                      </a:cubicBezTo>
                      <a:cubicBezTo>
                        <a:pt x="20525" y="817"/>
                        <a:pt x="20522" y="817"/>
                        <a:pt x="20515" y="817"/>
                      </a:cubicBezTo>
                      <a:cubicBezTo>
                        <a:pt x="20480" y="817"/>
                        <a:pt x="20445" y="820"/>
                        <a:pt x="20409" y="820"/>
                      </a:cubicBezTo>
                      <a:cubicBezTo>
                        <a:pt x="20473" y="707"/>
                        <a:pt x="20596" y="640"/>
                        <a:pt x="20722" y="598"/>
                      </a:cubicBezTo>
                      <a:cubicBezTo>
                        <a:pt x="20873" y="550"/>
                        <a:pt x="21040" y="537"/>
                        <a:pt x="21191" y="585"/>
                      </a:cubicBezTo>
                      <a:cubicBezTo>
                        <a:pt x="21256" y="608"/>
                        <a:pt x="21488" y="704"/>
                        <a:pt x="21543" y="720"/>
                      </a:cubicBezTo>
                      <a:cubicBezTo>
                        <a:pt x="21555" y="724"/>
                        <a:pt x="21659" y="746"/>
                        <a:pt x="21697" y="756"/>
                      </a:cubicBezTo>
                      <a:cubicBezTo>
                        <a:pt x="21684" y="778"/>
                        <a:pt x="21678" y="804"/>
                        <a:pt x="21681" y="833"/>
                      </a:cubicBezTo>
                      <a:moveTo>
                        <a:pt x="22045" y="662"/>
                      </a:moveTo>
                      <a:lnTo>
                        <a:pt x="22045" y="662"/>
                      </a:lnTo>
                      <a:cubicBezTo>
                        <a:pt x="22071" y="659"/>
                        <a:pt x="22084" y="646"/>
                        <a:pt x="22093" y="624"/>
                      </a:cubicBezTo>
                      <a:cubicBezTo>
                        <a:pt x="22103" y="608"/>
                        <a:pt x="22116" y="601"/>
                        <a:pt x="22132" y="601"/>
                      </a:cubicBezTo>
                      <a:cubicBezTo>
                        <a:pt x="22142" y="601"/>
                        <a:pt x="22155" y="608"/>
                        <a:pt x="22161" y="621"/>
                      </a:cubicBezTo>
                      <a:cubicBezTo>
                        <a:pt x="22177" y="646"/>
                        <a:pt x="22171" y="685"/>
                        <a:pt x="22142" y="698"/>
                      </a:cubicBezTo>
                      <a:cubicBezTo>
                        <a:pt x="22125" y="704"/>
                        <a:pt x="22109" y="704"/>
                        <a:pt x="22090" y="707"/>
                      </a:cubicBezTo>
                      <a:cubicBezTo>
                        <a:pt x="22080" y="707"/>
                        <a:pt x="22071" y="704"/>
                        <a:pt x="22064" y="704"/>
                      </a:cubicBezTo>
                      <a:cubicBezTo>
                        <a:pt x="21997" y="701"/>
                        <a:pt x="21945" y="659"/>
                        <a:pt x="21881" y="653"/>
                      </a:cubicBezTo>
                      <a:cubicBezTo>
                        <a:pt x="21874" y="653"/>
                        <a:pt x="21871" y="653"/>
                        <a:pt x="21868" y="653"/>
                      </a:cubicBezTo>
                      <a:cubicBezTo>
                        <a:pt x="21810" y="650"/>
                        <a:pt x="21749" y="682"/>
                        <a:pt x="21713" y="727"/>
                      </a:cubicBezTo>
                      <a:cubicBezTo>
                        <a:pt x="21697" y="724"/>
                        <a:pt x="21665" y="714"/>
                        <a:pt x="21659" y="714"/>
                      </a:cubicBezTo>
                      <a:cubicBezTo>
                        <a:pt x="21639" y="711"/>
                        <a:pt x="21617" y="704"/>
                        <a:pt x="21597" y="698"/>
                      </a:cubicBezTo>
                      <a:cubicBezTo>
                        <a:pt x="21555" y="688"/>
                        <a:pt x="21514" y="675"/>
                        <a:pt x="21472" y="662"/>
                      </a:cubicBezTo>
                      <a:cubicBezTo>
                        <a:pt x="21391" y="634"/>
                        <a:pt x="21311" y="598"/>
                        <a:pt x="21230" y="566"/>
                      </a:cubicBezTo>
                      <a:cubicBezTo>
                        <a:pt x="21224" y="563"/>
                        <a:pt x="21214" y="559"/>
                        <a:pt x="21208" y="556"/>
                      </a:cubicBezTo>
                      <a:cubicBezTo>
                        <a:pt x="21089" y="505"/>
                        <a:pt x="20966" y="495"/>
                        <a:pt x="20837" y="498"/>
                      </a:cubicBezTo>
                      <a:cubicBezTo>
                        <a:pt x="20831" y="498"/>
                        <a:pt x="20824" y="498"/>
                        <a:pt x="20818" y="498"/>
                      </a:cubicBezTo>
                      <a:cubicBezTo>
                        <a:pt x="20860" y="457"/>
                        <a:pt x="20944" y="453"/>
                        <a:pt x="20998" y="453"/>
                      </a:cubicBezTo>
                      <a:cubicBezTo>
                        <a:pt x="21085" y="450"/>
                        <a:pt x="21172" y="460"/>
                        <a:pt x="21259" y="479"/>
                      </a:cubicBezTo>
                      <a:cubicBezTo>
                        <a:pt x="21343" y="495"/>
                        <a:pt x="21423" y="524"/>
                        <a:pt x="21507" y="546"/>
                      </a:cubicBezTo>
                      <a:cubicBezTo>
                        <a:pt x="21507" y="550"/>
                        <a:pt x="21511" y="550"/>
                        <a:pt x="21511" y="550"/>
                      </a:cubicBezTo>
                      <a:cubicBezTo>
                        <a:pt x="21527" y="553"/>
                        <a:pt x="21543" y="559"/>
                        <a:pt x="21555" y="563"/>
                      </a:cubicBezTo>
                      <a:cubicBezTo>
                        <a:pt x="21691" y="605"/>
                        <a:pt x="21832" y="634"/>
                        <a:pt x="21968" y="611"/>
                      </a:cubicBezTo>
                      <a:cubicBezTo>
                        <a:pt x="21977" y="640"/>
                        <a:pt x="22003" y="666"/>
                        <a:pt x="22042" y="662"/>
                      </a:cubicBezTo>
                      <a:lnTo>
                        <a:pt x="22042" y="662"/>
                      </a:lnTo>
                      <a:lnTo>
                        <a:pt x="22045" y="662"/>
                      </a:lnTo>
                      <a:moveTo>
                        <a:pt x="21900" y="521"/>
                      </a:moveTo>
                      <a:lnTo>
                        <a:pt x="21900" y="521"/>
                      </a:lnTo>
                      <a:cubicBezTo>
                        <a:pt x="21942" y="521"/>
                        <a:pt x="21961" y="498"/>
                        <a:pt x="21971" y="485"/>
                      </a:cubicBezTo>
                      <a:cubicBezTo>
                        <a:pt x="21987" y="476"/>
                        <a:pt x="22003" y="463"/>
                        <a:pt x="22013" y="447"/>
                      </a:cubicBezTo>
                      <a:cubicBezTo>
                        <a:pt x="22023" y="427"/>
                        <a:pt x="22026" y="405"/>
                        <a:pt x="22010" y="392"/>
                      </a:cubicBezTo>
                      <a:cubicBezTo>
                        <a:pt x="21990" y="373"/>
                        <a:pt x="21961" y="357"/>
                        <a:pt x="21971" y="325"/>
                      </a:cubicBezTo>
                      <a:cubicBezTo>
                        <a:pt x="21984" y="295"/>
                        <a:pt x="22023" y="283"/>
                        <a:pt x="22055" y="283"/>
                      </a:cubicBezTo>
                      <a:cubicBezTo>
                        <a:pt x="22077" y="283"/>
                        <a:pt x="22103" y="292"/>
                        <a:pt x="22122" y="305"/>
                      </a:cubicBezTo>
                      <a:cubicBezTo>
                        <a:pt x="22168" y="334"/>
                        <a:pt x="22206" y="385"/>
                        <a:pt x="22200" y="440"/>
                      </a:cubicBezTo>
                      <a:cubicBezTo>
                        <a:pt x="22196" y="463"/>
                        <a:pt x="22177" y="501"/>
                        <a:pt x="22151" y="501"/>
                      </a:cubicBezTo>
                      <a:cubicBezTo>
                        <a:pt x="22129" y="501"/>
                        <a:pt x="22109" y="482"/>
                        <a:pt x="22087" y="479"/>
                      </a:cubicBezTo>
                      <a:cubicBezTo>
                        <a:pt x="22084" y="479"/>
                        <a:pt x="22080" y="479"/>
                        <a:pt x="22074" y="479"/>
                      </a:cubicBezTo>
                      <a:cubicBezTo>
                        <a:pt x="22029" y="476"/>
                        <a:pt x="21987" y="521"/>
                        <a:pt x="21971" y="563"/>
                      </a:cubicBezTo>
                      <a:cubicBezTo>
                        <a:pt x="21971" y="566"/>
                        <a:pt x="21971" y="566"/>
                        <a:pt x="21968" y="569"/>
                      </a:cubicBezTo>
                      <a:cubicBezTo>
                        <a:pt x="21842" y="595"/>
                        <a:pt x="21710" y="569"/>
                        <a:pt x="21588" y="534"/>
                      </a:cubicBezTo>
                      <a:cubicBezTo>
                        <a:pt x="21559" y="527"/>
                        <a:pt x="21530" y="518"/>
                        <a:pt x="21501" y="508"/>
                      </a:cubicBezTo>
                      <a:cubicBezTo>
                        <a:pt x="21404" y="479"/>
                        <a:pt x="21304" y="447"/>
                        <a:pt x="21204" y="431"/>
                      </a:cubicBezTo>
                      <a:cubicBezTo>
                        <a:pt x="21114" y="418"/>
                        <a:pt x="21024" y="418"/>
                        <a:pt x="20937" y="431"/>
                      </a:cubicBezTo>
                      <a:cubicBezTo>
                        <a:pt x="20889" y="437"/>
                        <a:pt x="20834" y="450"/>
                        <a:pt x="20802" y="489"/>
                      </a:cubicBezTo>
                      <a:cubicBezTo>
                        <a:pt x="20802" y="492"/>
                        <a:pt x="20799" y="495"/>
                        <a:pt x="20795" y="498"/>
                      </a:cubicBezTo>
                      <a:cubicBezTo>
                        <a:pt x="20792" y="498"/>
                        <a:pt x="20789" y="501"/>
                        <a:pt x="20786" y="501"/>
                      </a:cubicBezTo>
                      <a:cubicBezTo>
                        <a:pt x="20754" y="505"/>
                        <a:pt x="20725" y="508"/>
                        <a:pt x="20692" y="511"/>
                      </a:cubicBezTo>
                      <a:cubicBezTo>
                        <a:pt x="20718" y="479"/>
                        <a:pt x="20747" y="450"/>
                        <a:pt x="20779" y="427"/>
                      </a:cubicBezTo>
                      <a:cubicBezTo>
                        <a:pt x="20815" y="402"/>
                        <a:pt x="20857" y="379"/>
                        <a:pt x="20902" y="366"/>
                      </a:cubicBezTo>
                      <a:cubicBezTo>
                        <a:pt x="20992" y="334"/>
                        <a:pt x="21095" y="331"/>
                        <a:pt x="21188" y="357"/>
                      </a:cubicBezTo>
                      <a:cubicBezTo>
                        <a:pt x="21259" y="379"/>
                        <a:pt x="21330" y="408"/>
                        <a:pt x="21401" y="437"/>
                      </a:cubicBezTo>
                      <a:cubicBezTo>
                        <a:pt x="21478" y="466"/>
                        <a:pt x="21559" y="485"/>
                        <a:pt x="21639" y="498"/>
                      </a:cubicBezTo>
                      <a:cubicBezTo>
                        <a:pt x="21726" y="514"/>
                        <a:pt x="21813" y="527"/>
                        <a:pt x="21900" y="521"/>
                      </a:cubicBezTo>
                      <a:moveTo>
                        <a:pt x="21517" y="1431"/>
                      </a:moveTo>
                      <a:lnTo>
                        <a:pt x="21517" y="1431"/>
                      </a:lnTo>
                      <a:cubicBezTo>
                        <a:pt x="21511" y="1431"/>
                        <a:pt x="21507" y="1431"/>
                        <a:pt x="21504" y="1431"/>
                      </a:cubicBezTo>
                      <a:cubicBezTo>
                        <a:pt x="21439" y="1434"/>
                        <a:pt x="21385" y="1479"/>
                        <a:pt x="21320" y="1483"/>
                      </a:cubicBezTo>
                      <a:cubicBezTo>
                        <a:pt x="21311" y="1483"/>
                        <a:pt x="21301" y="1486"/>
                        <a:pt x="21291" y="1483"/>
                      </a:cubicBezTo>
                      <a:cubicBezTo>
                        <a:pt x="21275" y="1483"/>
                        <a:pt x="21256" y="1483"/>
                        <a:pt x="21243" y="1476"/>
                      </a:cubicBezTo>
                      <a:cubicBezTo>
                        <a:pt x="21214" y="1463"/>
                        <a:pt x="21208" y="1424"/>
                        <a:pt x="21221" y="1399"/>
                      </a:cubicBezTo>
                      <a:cubicBezTo>
                        <a:pt x="21230" y="1386"/>
                        <a:pt x="21240" y="1379"/>
                        <a:pt x="21253" y="1379"/>
                      </a:cubicBezTo>
                      <a:cubicBezTo>
                        <a:pt x="21266" y="1376"/>
                        <a:pt x="21282" y="1386"/>
                        <a:pt x="21288" y="1402"/>
                      </a:cubicBezTo>
                      <a:cubicBezTo>
                        <a:pt x="21301" y="1424"/>
                        <a:pt x="21314" y="1437"/>
                        <a:pt x="21340" y="1441"/>
                      </a:cubicBezTo>
                      <a:lnTo>
                        <a:pt x="21340" y="1441"/>
                      </a:lnTo>
                      <a:lnTo>
                        <a:pt x="21340" y="1441"/>
                      </a:lnTo>
                      <a:cubicBezTo>
                        <a:pt x="21378" y="1444"/>
                        <a:pt x="21404" y="1418"/>
                        <a:pt x="21414" y="1386"/>
                      </a:cubicBezTo>
                      <a:cubicBezTo>
                        <a:pt x="21552" y="1411"/>
                        <a:pt x="21694" y="1383"/>
                        <a:pt x="21826" y="1341"/>
                      </a:cubicBezTo>
                      <a:cubicBezTo>
                        <a:pt x="21842" y="1338"/>
                        <a:pt x="21855" y="1331"/>
                        <a:pt x="21871" y="1328"/>
                      </a:cubicBezTo>
                      <a:cubicBezTo>
                        <a:pt x="21874" y="1328"/>
                        <a:pt x="21874" y="1328"/>
                        <a:pt x="21878" y="1325"/>
                      </a:cubicBezTo>
                      <a:cubicBezTo>
                        <a:pt x="21958" y="1299"/>
                        <a:pt x="22042" y="1273"/>
                        <a:pt x="22125" y="1254"/>
                      </a:cubicBezTo>
                      <a:cubicBezTo>
                        <a:pt x="22209" y="1238"/>
                        <a:pt x="22300" y="1228"/>
                        <a:pt x="22386" y="1231"/>
                      </a:cubicBezTo>
                      <a:cubicBezTo>
                        <a:pt x="22438" y="1231"/>
                        <a:pt x="22525" y="1231"/>
                        <a:pt x="22564" y="1276"/>
                      </a:cubicBezTo>
                      <a:cubicBezTo>
                        <a:pt x="22557" y="1276"/>
                        <a:pt x="22551" y="1276"/>
                        <a:pt x="22544" y="1276"/>
                      </a:cubicBezTo>
                      <a:cubicBezTo>
                        <a:pt x="22419" y="1273"/>
                        <a:pt x="22296" y="1283"/>
                        <a:pt x="22177" y="1331"/>
                      </a:cubicBezTo>
                      <a:cubicBezTo>
                        <a:pt x="22168" y="1334"/>
                        <a:pt x="22161" y="1338"/>
                        <a:pt x="22151" y="1341"/>
                      </a:cubicBezTo>
                      <a:cubicBezTo>
                        <a:pt x="22074" y="1376"/>
                        <a:pt x="21993" y="1411"/>
                        <a:pt x="21910" y="1441"/>
                      </a:cubicBezTo>
                      <a:cubicBezTo>
                        <a:pt x="21871" y="1454"/>
                        <a:pt x="21829" y="1466"/>
                        <a:pt x="21787" y="1476"/>
                      </a:cubicBezTo>
                      <a:cubicBezTo>
                        <a:pt x="21765" y="1483"/>
                        <a:pt x="21746" y="1486"/>
                        <a:pt x="21723" y="1492"/>
                      </a:cubicBezTo>
                      <a:cubicBezTo>
                        <a:pt x="21716" y="1492"/>
                        <a:pt x="21684" y="1502"/>
                        <a:pt x="21668" y="1505"/>
                      </a:cubicBezTo>
                      <a:cubicBezTo>
                        <a:pt x="21633" y="1460"/>
                        <a:pt x="21572" y="1428"/>
                        <a:pt x="21517" y="1431"/>
                      </a:cubicBezTo>
                      <a:moveTo>
                        <a:pt x="22448" y="1209"/>
                      </a:moveTo>
                      <a:lnTo>
                        <a:pt x="22448" y="1209"/>
                      </a:lnTo>
                      <a:cubicBezTo>
                        <a:pt x="22357" y="1196"/>
                        <a:pt x="22267" y="1196"/>
                        <a:pt x="22180" y="1209"/>
                      </a:cubicBezTo>
                      <a:cubicBezTo>
                        <a:pt x="22077" y="1225"/>
                        <a:pt x="21980" y="1257"/>
                        <a:pt x="21881" y="1286"/>
                      </a:cubicBezTo>
                      <a:cubicBezTo>
                        <a:pt x="21852" y="1296"/>
                        <a:pt x="21826" y="1305"/>
                        <a:pt x="21797" y="1312"/>
                      </a:cubicBezTo>
                      <a:cubicBezTo>
                        <a:pt x="21671" y="1347"/>
                        <a:pt x="21539" y="1373"/>
                        <a:pt x="21414" y="1347"/>
                      </a:cubicBezTo>
                      <a:cubicBezTo>
                        <a:pt x="21414" y="1344"/>
                        <a:pt x="21414" y="1341"/>
                        <a:pt x="21411" y="1341"/>
                      </a:cubicBezTo>
                      <a:cubicBezTo>
                        <a:pt x="21398" y="1299"/>
                        <a:pt x="21356" y="1254"/>
                        <a:pt x="21307" y="1257"/>
                      </a:cubicBezTo>
                      <a:cubicBezTo>
                        <a:pt x="21304" y="1257"/>
                        <a:pt x="21301" y="1257"/>
                        <a:pt x="21298" y="1257"/>
                      </a:cubicBezTo>
                      <a:cubicBezTo>
                        <a:pt x="21275" y="1260"/>
                        <a:pt x="21256" y="1279"/>
                        <a:pt x="21234" y="1279"/>
                      </a:cubicBezTo>
                      <a:cubicBezTo>
                        <a:pt x="21204" y="1279"/>
                        <a:pt x="21188" y="1241"/>
                        <a:pt x="21185" y="1215"/>
                      </a:cubicBezTo>
                      <a:cubicBezTo>
                        <a:pt x="21179" y="1164"/>
                        <a:pt x="21217" y="1112"/>
                        <a:pt x="21259" y="1083"/>
                      </a:cubicBezTo>
                      <a:cubicBezTo>
                        <a:pt x="21282" y="1070"/>
                        <a:pt x="21304" y="1061"/>
                        <a:pt x="21330" y="1061"/>
                      </a:cubicBezTo>
                      <a:cubicBezTo>
                        <a:pt x="21359" y="1061"/>
                        <a:pt x="21401" y="1074"/>
                        <a:pt x="21411" y="1102"/>
                      </a:cubicBezTo>
                      <a:cubicBezTo>
                        <a:pt x="21423" y="1135"/>
                        <a:pt x="21391" y="1151"/>
                        <a:pt x="21375" y="1170"/>
                      </a:cubicBezTo>
                      <a:cubicBezTo>
                        <a:pt x="21359" y="1183"/>
                        <a:pt x="21362" y="1206"/>
                        <a:pt x="21372" y="1225"/>
                      </a:cubicBezTo>
                      <a:cubicBezTo>
                        <a:pt x="21378" y="1241"/>
                        <a:pt x="21395" y="1254"/>
                        <a:pt x="21411" y="1263"/>
                      </a:cubicBezTo>
                      <a:cubicBezTo>
                        <a:pt x="21423" y="1276"/>
                        <a:pt x="21439" y="1299"/>
                        <a:pt x="21481" y="1299"/>
                      </a:cubicBezTo>
                      <a:cubicBezTo>
                        <a:pt x="21568" y="1302"/>
                        <a:pt x="21655" y="1292"/>
                        <a:pt x="21742" y="1276"/>
                      </a:cubicBezTo>
                      <a:cubicBezTo>
                        <a:pt x="21826" y="1263"/>
                        <a:pt x="21907" y="1244"/>
                        <a:pt x="21984" y="1215"/>
                      </a:cubicBezTo>
                      <a:cubicBezTo>
                        <a:pt x="22055" y="1186"/>
                        <a:pt x="22122" y="1154"/>
                        <a:pt x="22193" y="1135"/>
                      </a:cubicBezTo>
                      <a:cubicBezTo>
                        <a:pt x="22290" y="1109"/>
                        <a:pt x="22390" y="1112"/>
                        <a:pt x="22483" y="1144"/>
                      </a:cubicBezTo>
                      <a:cubicBezTo>
                        <a:pt x="22525" y="1157"/>
                        <a:pt x="22567" y="1177"/>
                        <a:pt x="22605" y="1206"/>
                      </a:cubicBezTo>
                      <a:cubicBezTo>
                        <a:pt x="22637" y="1228"/>
                        <a:pt x="22663" y="1257"/>
                        <a:pt x="22689" y="1289"/>
                      </a:cubicBezTo>
                      <a:cubicBezTo>
                        <a:pt x="22660" y="1286"/>
                        <a:pt x="22628" y="1283"/>
                        <a:pt x="22596" y="1279"/>
                      </a:cubicBezTo>
                      <a:cubicBezTo>
                        <a:pt x="22593" y="1276"/>
                        <a:pt x="22589" y="1276"/>
                        <a:pt x="22586" y="1276"/>
                      </a:cubicBezTo>
                      <a:cubicBezTo>
                        <a:pt x="22583" y="1273"/>
                        <a:pt x="22583" y="1270"/>
                        <a:pt x="22580" y="1267"/>
                      </a:cubicBezTo>
                      <a:cubicBezTo>
                        <a:pt x="22551" y="1225"/>
                        <a:pt x="22496" y="1215"/>
                        <a:pt x="22448" y="1209"/>
                      </a:cubicBezTo>
                      <a:moveTo>
                        <a:pt x="22544" y="1054"/>
                      </a:moveTo>
                      <a:lnTo>
                        <a:pt x="22544" y="1054"/>
                      </a:lnTo>
                      <a:cubicBezTo>
                        <a:pt x="22473" y="1016"/>
                        <a:pt x="22393" y="993"/>
                        <a:pt x="22309" y="993"/>
                      </a:cubicBezTo>
                      <a:cubicBezTo>
                        <a:pt x="22222" y="993"/>
                        <a:pt x="22135" y="1016"/>
                        <a:pt x="22048" y="1041"/>
                      </a:cubicBezTo>
                      <a:cubicBezTo>
                        <a:pt x="21958" y="1067"/>
                        <a:pt x="21868" y="1096"/>
                        <a:pt x="21778" y="1122"/>
                      </a:cubicBezTo>
                      <a:cubicBezTo>
                        <a:pt x="21807" y="1093"/>
                        <a:pt x="21839" y="1067"/>
                        <a:pt x="21871" y="1045"/>
                      </a:cubicBezTo>
                      <a:cubicBezTo>
                        <a:pt x="21878" y="1045"/>
                        <a:pt x="21881" y="1041"/>
                        <a:pt x="21884" y="1038"/>
                      </a:cubicBezTo>
                      <a:cubicBezTo>
                        <a:pt x="21884" y="1035"/>
                        <a:pt x="21887" y="1035"/>
                        <a:pt x="21887" y="1035"/>
                      </a:cubicBezTo>
                      <a:cubicBezTo>
                        <a:pt x="22055" y="920"/>
                        <a:pt x="22261" y="843"/>
                        <a:pt x="22444" y="852"/>
                      </a:cubicBezTo>
                      <a:cubicBezTo>
                        <a:pt x="22538" y="859"/>
                        <a:pt x="22628" y="888"/>
                        <a:pt x="22712" y="923"/>
                      </a:cubicBezTo>
                      <a:cubicBezTo>
                        <a:pt x="22699" y="939"/>
                        <a:pt x="22689" y="959"/>
                        <a:pt x="22680" y="977"/>
                      </a:cubicBezTo>
                      <a:cubicBezTo>
                        <a:pt x="22667" y="1006"/>
                        <a:pt x="22657" y="1041"/>
                        <a:pt x="22628" y="1061"/>
                      </a:cubicBezTo>
                      <a:cubicBezTo>
                        <a:pt x="22612" y="1070"/>
                        <a:pt x="22596" y="1074"/>
                        <a:pt x="22577" y="1074"/>
                      </a:cubicBezTo>
                      <a:cubicBezTo>
                        <a:pt x="22567" y="1067"/>
                        <a:pt x="22554" y="1061"/>
                        <a:pt x="22544" y="1054"/>
                      </a:cubicBezTo>
                      <a:moveTo>
                        <a:pt x="22254" y="791"/>
                      </a:moveTo>
                      <a:lnTo>
                        <a:pt x="22254" y="791"/>
                      </a:lnTo>
                      <a:cubicBezTo>
                        <a:pt x="22254" y="788"/>
                        <a:pt x="22254" y="788"/>
                        <a:pt x="22254" y="785"/>
                      </a:cubicBezTo>
                      <a:cubicBezTo>
                        <a:pt x="22277" y="756"/>
                        <a:pt x="22303" y="727"/>
                        <a:pt x="22332" y="701"/>
                      </a:cubicBezTo>
                      <a:cubicBezTo>
                        <a:pt x="22386" y="646"/>
                        <a:pt x="22451" y="601"/>
                        <a:pt x="22522" y="569"/>
                      </a:cubicBezTo>
                      <a:cubicBezTo>
                        <a:pt x="22602" y="537"/>
                        <a:pt x="22689" y="534"/>
                        <a:pt x="22773" y="534"/>
                      </a:cubicBezTo>
                      <a:lnTo>
                        <a:pt x="22776" y="534"/>
                      </a:lnTo>
                      <a:cubicBezTo>
                        <a:pt x="22699" y="546"/>
                        <a:pt x="22621" y="572"/>
                        <a:pt x="22551" y="601"/>
                      </a:cubicBezTo>
                      <a:cubicBezTo>
                        <a:pt x="22448" y="640"/>
                        <a:pt x="22364" y="720"/>
                        <a:pt x="22306" y="814"/>
                      </a:cubicBezTo>
                      <a:cubicBezTo>
                        <a:pt x="22306" y="817"/>
                        <a:pt x="22303" y="820"/>
                        <a:pt x="22303" y="823"/>
                      </a:cubicBezTo>
                      <a:cubicBezTo>
                        <a:pt x="22300" y="823"/>
                        <a:pt x="22296" y="823"/>
                        <a:pt x="22293" y="827"/>
                      </a:cubicBezTo>
                      <a:cubicBezTo>
                        <a:pt x="22270" y="830"/>
                        <a:pt x="22251" y="833"/>
                        <a:pt x="22229" y="836"/>
                      </a:cubicBezTo>
                      <a:cubicBezTo>
                        <a:pt x="22235" y="820"/>
                        <a:pt x="22245" y="804"/>
                        <a:pt x="22254" y="791"/>
                      </a:cubicBezTo>
                      <a:moveTo>
                        <a:pt x="23726" y="926"/>
                      </a:moveTo>
                      <a:lnTo>
                        <a:pt x="23726" y="926"/>
                      </a:lnTo>
                      <a:cubicBezTo>
                        <a:pt x="23746" y="923"/>
                        <a:pt x="23771" y="914"/>
                        <a:pt x="23781" y="894"/>
                      </a:cubicBezTo>
                      <a:cubicBezTo>
                        <a:pt x="23787" y="875"/>
                        <a:pt x="23781" y="856"/>
                        <a:pt x="23778" y="836"/>
                      </a:cubicBezTo>
                      <a:cubicBezTo>
                        <a:pt x="23771" y="814"/>
                        <a:pt x="23768" y="794"/>
                        <a:pt x="23797" y="782"/>
                      </a:cubicBezTo>
                      <a:cubicBezTo>
                        <a:pt x="23803" y="778"/>
                        <a:pt x="23810" y="778"/>
                        <a:pt x="23816" y="778"/>
                      </a:cubicBezTo>
                      <a:cubicBezTo>
                        <a:pt x="23836" y="778"/>
                        <a:pt x="23858" y="791"/>
                        <a:pt x="23871" y="807"/>
                      </a:cubicBezTo>
                      <a:cubicBezTo>
                        <a:pt x="23894" y="823"/>
                        <a:pt x="23907" y="849"/>
                        <a:pt x="23907" y="878"/>
                      </a:cubicBezTo>
                      <a:cubicBezTo>
                        <a:pt x="23903" y="904"/>
                        <a:pt x="23887" y="920"/>
                        <a:pt x="23871" y="936"/>
                      </a:cubicBezTo>
                      <a:cubicBezTo>
                        <a:pt x="23868" y="939"/>
                        <a:pt x="23865" y="943"/>
                        <a:pt x="23861" y="946"/>
                      </a:cubicBezTo>
                      <a:cubicBezTo>
                        <a:pt x="23852" y="955"/>
                        <a:pt x="23839" y="967"/>
                        <a:pt x="23819" y="986"/>
                      </a:cubicBezTo>
                      <a:cubicBezTo>
                        <a:pt x="23810" y="993"/>
                        <a:pt x="23800" y="999"/>
                        <a:pt x="23791" y="1009"/>
                      </a:cubicBezTo>
                      <a:cubicBezTo>
                        <a:pt x="23791" y="1006"/>
                        <a:pt x="23787" y="1006"/>
                        <a:pt x="23784" y="1003"/>
                      </a:cubicBezTo>
                      <a:cubicBezTo>
                        <a:pt x="23633" y="939"/>
                        <a:pt x="23501" y="846"/>
                        <a:pt x="23349" y="782"/>
                      </a:cubicBezTo>
                      <a:cubicBezTo>
                        <a:pt x="23211" y="717"/>
                        <a:pt x="23053" y="685"/>
                        <a:pt x="22902" y="707"/>
                      </a:cubicBezTo>
                      <a:cubicBezTo>
                        <a:pt x="22860" y="714"/>
                        <a:pt x="22818" y="727"/>
                        <a:pt x="22779" y="740"/>
                      </a:cubicBezTo>
                      <a:cubicBezTo>
                        <a:pt x="22741" y="753"/>
                        <a:pt x="22705" y="775"/>
                        <a:pt x="22673" y="798"/>
                      </a:cubicBezTo>
                      <a:cubicBezTo>
                        <a:pt x="22663" y="804"/>
                        <a:pt x="22654" y="814"/>
                        <a:pt x="22647" y="820"/>
                      </a:cubicBezTo>
                      <a:cubicBezTo>
                        <a:pt x="22631" y="827"/>
                        <a:pt x="22618" y="836"/>
                        <a:pt x="22605" y="846"/>
                      </a:cubicBezTo>
                      <a:cubicBezTo>
                        <a:pt x="22593" y="843"/>
                        <a:pt x="22577" y="836"/>
                        <a:pt x="22560" y="833"/>
                      </a:cubicBezTo>
                      <a:cubicBezTo>
                        <a:pt x="22531" y="827"/>
                        <a:pt x="22502" y="823"/>
                        <a:pt x="22473" y="820"/>
                      </a:cubicBezTo>
                      <a:cubicBezTo>
                        <a:pt x="22560" y="753"/>
                        <a:pt x="22647" y="688"/>
                        <a:pt x="22750" y="653"/>
                      </a:cubicBezTo>
                      <a:cubicBezTo>
                        <a:pt x="22863" y="614"/>
                        <a:pt x="22989" y="624"/>
                        <a:pt x="23105" y="646"/>
                      </a:cubicBezTo>
                      <a:cubicBezTo>
                        <a:pt x="23221" y="669"/>
                        <a:pt x="23327" y="714"/>
                        <a:pt x="23430" y="769"/>
                      </a:cubicBezTo>
                      <a:cubicBezTo>
                        <a:pt x="23501" y="807"/>
                        <a:pt x="23568" y="862"/>
                        <a:pt x="23642" y="901"/>
                      </a:cubicBezTo>
                      <a:cubicBezTo>
                        <a:pt x="23662" y="920"/>
                        <a:pt x="23687" y="930"/>
                        <a:pt x="23713" y="930"/>
                      </a:cubicBezTo>
                      <a:cubicBezTo>
                        <a:pt x="23716" y="930"/>
                        <a:pt x="23723" y="926"/>
                        <a:pt x="23726" y="926"/>
                      </a:cubicBezTo>
                      <a:moveTo>
                        <a:pt x="23604" y="833"/>
                      </a:moveTo>
                      <a:lnTo>
                        <a:pt x="23604" y="833"/>
                      </a:lnTo>
                      <a:cubicBezTo>
                        <a:pt x="23559" y="804"/>
                        <a:pt x="23530" y="782"/>
                        <a:pt x="23485" y="756"/>
                      </a:cubicBezTo>
                      <a:cubicBezTo>
                        <a:pt x="23404" y="711"/>
                        <a:pt x="23317" y="669"/>
                        <a:pt x="23230" y="643"/>
                      </a:cubicBezTo>
                      <a:cubicBezTo>
                        <a:pt x="23066" y="588"/>
                        <a:pt x="22889" y="569"/>
                        <a:pt x="22725" y="630"/>
                      </a:cubicBezTo>
                      <a:cubicBezTo>
                        <a:pt x="22718" y="634"/>
                        <a:pt x="22715" y="637"/>
                        <a:pt x="22709" y="637"/>
                      </a:cubicBezTo>
                      <a:cubicBezTo>
                        <a:pt x="22618" y="675"/>
                        <a:pt x="22535" y="733"/>
                        <a:pt x="22467" y="804"/>
                      </a:cubicBezTo>
                      <a:cubicBezTo>
                        <a:pt x="22464" y="807"/>
                        <a:pt x="22457" y="810"/>
                        <a:pt x="22454" y="814"/>
                      </a:cubicBezTo>
                      <a:cubicBezTo>
                        <a:pt x="22448" y="817"/>
                        <a:pt x="22444" y="817"/>
                        <a:pt x="22438" y="817"/>
                      </a:cubicBezTo>
                      <a:cubicBezTo>
                        <a:pt x="22403" y="817"/>
                        <a:pt x="22367" y="820"/>
                        <a:pt x="22332" y="820"/>
                      </a:cubicBezTo>
                      <a:cubicBezTo>
                        <a:pt x="22396" y="707"/>
                        <a:pt x="22518" y="640"/>
                        <a:pt x="22644" y="598"/>
                      </a:cubicBezTo>
                      <a:cubicBezTo>
                        <a:pt x="22795" y="550"/>
                        <a:pt x="22963" y="537"/>
                        <a:pt x="23114" y="585"/>
                      </a:cubicBezTo>
                      <a:cubicBezTo>
                        <a:pt x="23179" y="608"/>
                        <a:pt x="23410" y="704"/>
                        <a:pt x="23465" y="720"/>
                      </a:cubicBezTo>
                      <a:cubicBezTo>
                        <a:pt x="23478" y="724"/>
                        <a:pt x="23581" y="746"/>
                        <a:pt x="23620" y="756"/>
                      </a:cubicBezTo>
                      <a:cubicBezTo>
                        <a:pt x="23607" y="778"/>
                        <a:pt x="23601" y="804"/>
                        <a:pt x="23604" y="833"/>
                      </a:cubicBezTo>
                      <a:moveTo>
                        <a:pt x="23968" y="662"/>
                      </a:moveTo>
                      <a:lnTo>
                        <a:pt x="23968" y="662"/>
                      </a:lnTo>
                      <a:cubicBezTo>
                        <a:pt x="23994" y="659"/>
                        <a:pt x="24006" y="646"/>
                        <a:pt x="24016" y="624"/>
                      </a:cubicBezTo>
                      <a:cubicBezTo>
                        <a:pt x="24026" y="608"/>
                        <a:pt x="24039" y="601"/>
                        <a:pt x="24055" y="601"/>
                      </a:cubicBezTo>
                      <a:cubicBezTo>
                        <a:pt x="24064" y="601"/>
                        <a:pt x="24077" y="608"/>
                        <a:pt x="24084" y="621"/>
                      </a:cubicBezTo>
                      <a:cubicBezTo>
                        <a:pt x="24100" y="646"/>
                        <a:pt x="24093" y="685"/>
                        <a:pt x="24064" y="698"/>
                      </a:cubicBezTo>
                      <a:cubicBezTo>
                        <a:pt x="24048" y="704"/>
                        <a:pt x="24032" y="704"/>
                        <a:pt x="24013" y="707"/>
                      </a:cubicBezTo>
                      <a:cubicBezTo>
                        <a:pt x="24003" y="707"/>
                        <a:pt x="23994" y="704"/>
                        <a:pt x="23987" y="704"/>
                      </a:cubicBezTo>
                      <a:cubicBezTo>
                        <a:pt x="23919" y="701"/>
                        <a:pt x="23868" y="659"/>
                        <a:pt x="23803" y="653"/>
                      </a:cubicBezTo>
                      <a:cubicBezTo>
                        <a:pt x="23797" y="653"/>
                        <a:pt x="23794" y="653"/>
                        <a:pt x="23791" y="653"/>
                      </a:cubicBezTo>
                      <a:cubicBezTo>
                        <a:pt x="23733" y="650"/>
                        <a:pt x="23671" y="682"/>
                        <a:pt x="23636" y="727"/>
                      </a:cubicBezTo>
                      <a:cubicBezTo>
                        <a:pt x="23620" y="724"/>
                        <a:pt x="23588" y="714"/>
                        <a:pt x="23581" y="714"/>
                      </a:cubicBezTo>
                      <a:cubicBezTo>
                        <a:pt x="23562" y="711"/>
                        <a:pt x="23539" y="704"/>
                        <a:pt x="23520" y="698"/>
                      </a:cubicBezTo>
                      <a:cubicBezTo>
                        <a:pt x="23478" y="688"/>
                        <a:pt x="23436" y="675"/>
                        <a:pt x="23394" y="662"/>
                      </a:cubicBezTo>
                      <a:cubicBezTo>
                        <a:pt x="23314" y="634"/>
                        <a:pt x="23234" y="598"/>
                        <a:pt x="23153" y="566"/>
                      </a:cubicBezTo>
                      <a:cubicBezTo>
                        <a:pt x="23146" y="563"/>
                        <a:pt x="23137" y="559"/>
                        <a:pt x="23130" y="556"/>
                      </a:cubicBezTo>
                      <a:cubicBezTo>
                        <a:pt x="23011" y="505"/>
                        <a:pt x="22889" y="495"/>
                        <a:pt x="22760" y="498"/>
                      </a:cubicBezTo>
                      <a:cubicBezTo>
                        <a:pt x="22753" y="498"/>
                        <a:pt x="22747" y="498"/>
                        <a:pt x="22741" y="498"/>
                      </a:cubicBezTo>
                      <a:cubicBezTo>
                        <a:pt x="22782" y="457"/>
                        <a:pt x="22869" y="453"/>
                        <a:pt x="22921" y="453"/>
                      </a:cubicBezTo>
                      <a:cubicBezTo>
                        <a:pt x="23008" y="450"/>
                        <a:pt x="23095" y="460"/>
                        <a:pt x="23182" y="479"/>
                      </a:cubicBezTo>
                      <a:cubicBezTo>
                        <a:pt x="23266" y="495"/>
                        <a:pt x="23346" y="524"/>
                        <a:pt x="23430" y="546"/>
                      </a:cubicBezTo>
                      <a:cubicBezTo>
                        <a:pt x="23430" y="550"/>
                        <a:pt x="23433" y="550"/>
                        <a:pt x="23433" y="550"/>
                      </a:cubicBezTo>
                      <a:cubicBezTo>
                        <a:pt x="23449" y="553"/>
                        <a:pt x="23465" y="559"/>
                        <a:pt x="23478" y="563"/>
                      </a:cubicBezTo>
                      <a:cubicBezTo>
                        <a:pt x="23614" y="605"/>
                        <a:pt x="23755" y="634"/>
                        <a:pt x="23891" y="611"/>
                      </a:cubicBezTo>
                      <a:cubicBezTo>
                        <a:pt x="23900" y="640"/>
                        <a:pt x="23926" y="666"/>
                        <a:pt x="23964" y="662"/>
                      </a:cubicBezTo>
                      <a:lnTo>
                        <a:pt x="23964" y="662"/>
                      </a:lnTo>
                      <a:lnTo>
                        <a:pt x="23968" y="662"/>
                      </a:lnTo>
                      <a:moveTo>
                        <a:pt x="23823" y="521"/>
                      </a:moveTo>
                      <a:lnTo>
                        <a:pt x="23823" y="521"/>
                      </a:lnTo>
                      <a:cubicBezTo>
                        <a:pt x="23865" y="521"/>
                        <a:pt x="23884" y="498"/>
                        <a:pt x="23894" y="485"/>
                      </a:cubicBezTo>
                      <a:cubicBezTo>
                        <a:pt x="23910" y="476"/>
                        <a:pt x="23926" y="463"/>
                        <a:pt x="23935" y="447"/>
                      </a:cubicBezTo>
                      <a:cubicBezTo>
                        <a:pt x="23945" y="427"/>
                        <a:pt x="23948" y="405"/>
                        <a:pt x="23932" y="392"/>
                      </a:cubicBezTo>
                      <a:cubicBezTo>
                        <a:pt x="23913" y="373"/>
                        <a:pt x="23884" y="357"/>
                        <a:pt x="23894" y="325"/>
                      </a:cubicBezTo>
                      <a:cubicBezTo>
                        <a:pt x="23907" y="295"/>
                        <a:pt x="23945" y="283"/>
                        <a:pt x="23977" y="283"/>
                      </a:cubicBezTo>
                      <a:cubicBezTo>
                        <a:pt x="24000" y="283"/>
                        <a:pt x="24026" y="292"/>
                        <a:pt x="24045" y="305"/>
                      </a:cubicBezTo>
                      <a:cubicBezTo>
                        <a:pt x="24090" y="334"/>
                        <a:pt x="24129" y="385"/>
                        <a:pt x="24122" y="440"/>
                      </a:cubicBezTo>
                      <a:cubicBezTo>
                        <a:pt x="24119" y="463"/>
                        <a:pt x="24100" y="501"/>
                        <a:pt x="24074" y="501"/>
                      </a:cubicBezTo>
                      <a:cubicBezTo>
                        <a:pt x="24051" y="501"/>
                        <a:pt x="24032" y="482"/>
                        <a:pt x="24010" y="479"/>
                      </a:cubicBezTo>
                      <a:cubicBezTo>
                        <a:pt x="24006" y="479"/>
                        <a:pt x="24003" y="479"/>
                        <a:pt x="23997" y="479"/>
                      </a:cubicBezTo>
                      <a:cubicBezTo>
                        <a:pt x="23951" y="476"/>
                        <a:pt x="23910" y="521"/>
                        <a:pt x="23894" y="563"/>
                      </a:cubicBezTo>
                      <a:cubicBezTo>
                        <a:pt x="23894" y="566"/>
                        <a:pt x="23894" y="566"/>
                        <a:pt x="23891" y="569"/>
                      </a:cubicBezTo>
                      <a:cubicBezTo>
                        <a:pt x="23765" y="595"/>
                        <a:pt x="23633" y="569"/>
                        <a:pt x="23510" y="534"/>
                      </a:cubicBezTo>
                      <a:cubicBezTo>
                        <a:pt x="23482" y="527"/>
                        <a:pt x="23452" y="518"/>
                        <a:pt x="23423" y="508"/>
                      </a:cubicBezTo>
                      <a:cubicBezTo>
                        <a:pt x="23327" y="479"/>
                        <a:pt x="23227" y="447"/>
                        <a:pt x="23127" y="431"/>
                      </a:cubicBezTo>
                      <a:cubicBezTo>
                        <a:pt x="23037" y="418"/>
                        <a:pt x="22947" y="418"/>
                        <a:pt x="22860" y="431"/>
                      </a:cubicBezTo>
                      <a:cubicBezTo>
                        <a:pt x="22812" y="437"/>
                        <a:pt x="22757" y="450"/>
                        <a:pt x="22725" y="489"/>
                      </a:cubicBezTo>
                      <a:cubicBezTo>
                        <a:pt x="22725" y="492"/>
                        <a:pt x="22721" y="495"/>
                        <a:pt x="22718" y="498"/>
                      </a:cubicBezTo>
                      <a:cubicBezTo>
                        <a:pt x="22715" y="498"/>
                        <a:pt x="22712" y="501"/>
                        <a:pt x="22709" y="501"/>
                      </a:cubicBezTo>
                      <a:cubicBezTo>
                        <a:pt x="22676" y="505"/>
                        <a:pt x="22647" y="508"/>
                        <a:pt x="22615" y="511"/>
                      </a:cubicBezTo>
                      <a:cubicBezTo>
                        <a:pt x="22641" y="479"/>
                        <a:pt x="22670" y="450"/>
                        <a:pt x="22702" y="427"/>
                      </a:cubicBezTo>
                      <a:cubicBezTo>
                        <a:pt x="22737" y="402"/>
                        <a:pt x="22779" y="379"/>
                        <a:pt x="22825" y="366"/>
                      </a:cubicBezTo>
                      <a:cubicBezTo>
                        <a:pt x="22918" y="334"/>
                        <a:pt x="23018" y="331"/>
                        <a:pt x="23111" y="357"/>
                      </a:cubicBezTo>
                      <a:cubicBezTo>
                        <a:pt x="23185" y="379"/>
                        <a:pt x="23253" y="408"/>
                        <a:pt x="23324" y="437"/>
                      </a:cubicBezTo>
                      <a:cubicBezTo>
                        <a:pt x="23401" y="466"/>
                        <a:pt x="23482" y="485"/>
                        <a:pt x="23562" y="498"/>
                      </a:cubicBezTo>
                      <a:cubicBezTo>
                        <a:pt x="23649" y="514"/>
                        <a:pt x="23736" y="527"/>
                        <a:pt x="23823" y="521"/>
                      </a:cubicBezTo>
                      <a:moveTo>
                        <a:pt x="23439" y="1431"/>
                      </a:moveTo>
                      <a:lnTo>
                        <a:pt x="23439" y="1431"/>
                      </a:lnTo>
                      <a:cubicBezTo>
                        <a:pt x="23433" y="1431"/>
                        <a:pt x="23430" y="1431"/>
                        <a:pt x="23427" y="1431"/>
                      </a:cubicBezTo>
                      <a:cubicBezTo>
                        <a:pt x="23362" y="1434"/>
                        <a:pt x="23307" y="1479"/>
                        <a:pt x="23243" y="1483"/>
                      </a:cubicBezTo>
                      <a:cubicBezTo>
                        <a:pt x="23234" y="1483"/>
                        <a:pt x="23224" y="1486"/>
                        <a:pt x="23214" y="1483"/>
                      </a:cubicBezTo>
                      <a:cubicBezTo>
                        <a:pt x="23198" y="1483"/>
                        <a:pt x="23179" y="1483"/>
                        <a:pt x="23166" y="1476"/>
                      </a:cubicBezTo>
                      <a:cubicBezTo>
                        <a:pt x="23137" y="1463"/>
                        <a:pt x="23130" y="1424"/>
                        <a:pt x="23143" y="1399"/>
                      </a:cubicBezTo>
                      <a:cubicBezTo>
                        <a:pt x="23153" y="1386"/>
                        <a:pt x="23162" y="1379"/>
                        <a:pt x="23175" y="1379"/>
                      </a:cubicBezTo>
                      <a:cubicBezTo>
                        <a:pt x="23188" y="1376"/>
                        <a:pt x="23204" y="1386"/>
                        <a:pt x="23211" y="1402"/>
                      </a:cubicBezTo>
                      <a:cubicBezTo>
                        <a:pt x="23224" y="1424"/>
                        <a:pt x="23237" y="1437"/>
                        <a:pt x="23262" y="1441"/>
                      </a:cubicBezTo>
                      <a:lnTo>
                        <a:pt x="23262" y="1441"/>
                      </a:lnTo>
                      <a:lnTo>
                        <a:pt x="23262" y="1441"/>
                      </a:lnTo>
                      <a:cubicBezTo>
                        <a:pt x="23301" y="1444"/>
                        <a:pt x="23330" y="1418"/>
                        <a:pt x="23337" y="1386"/>
                      </a:cubicBezTo>
                      <a:cubicBezTo>
                        <a:pt x="23475" y="1411"/>
                        <a:pt x="23617" y="1383"/>
                        <a:pt x="23749" y="1341"/>
                      </a:cubicBezTo>
                      <a:cubicBezTo>
                        <a:pt x="23765" y="1338"/>
                        <a:pt x="23778" y="1331"/>
                        <a:pt x="23794" y="1328"/>
                      </a:cubicBezTo>
                      <a:cubicBezTo>
                        <a:pt x="23797" y="1328"/>
                        <a:pt x="23797" y="1328"/>
                        <a:pt x="23800" y="1325"/>
                      </a:cubicBezTo>
                      <a:cubicBezTo>
                        <a:pt x="23881" y="1299"/>
                        <a:pt x="23964" y="1273"/>
                        <a:pt x="24048" y="1254"/>
                      </a:cubicBezTo>
                      <a:cubicBezTo>
                        <a:pt x="24132" y="1238"/>
                        <a:pt x="24222" y="1228"/>
                        <a:pt x="24309" y="1231"/>
                      </a:cubicBezTo>
                      <a:cubicBezTo>
                        <a:pt x="24360" y="1231"/>
                        <a:pt x="24448" y="1231"/>
                        <a:pt x="24486" y="1276"/>
                      </a:cubicBezTo>
                      <a:cubicBezTo>
                        <a:pt x="24480" y="1276"/>
                        <a:pt x="24473" y="1276"/>
                        <a:pt x="24467" y="1276"/>
                      </a:cubicBezTo>
                      <a:cubicBezTo>
                        <a:pt x="24341" y="1273"/>
                        <a:pt x="24219" y="1283"/>
                        <a:pt x="24100" y="1331"/>
                      </a:cubicBezTo>
                      <a:cubicBezTo>
                        <a:pt x="24090" y="1334"/>
                        <a:pt x="24084" y="1338"/>
                        <a:pt x="24074" y="1341"/>
                      </a:cubicBezTo>
                      <a:cubicBezTo>
                        <a:pt x="23997" y="1376"/>
                        <a:pt x="23916" y="1411"/>
                        <a:pt x="23832" y="1441"/>
                      </a:cubicBezTo>
                      <a:cubicBezTo>
                        <a:pt x="23794" y="1454"/>
                        <a:pt x="23752" y="1466"/>
                        <a:pt x="23710" y="1476"/>
                      </a:cubicBezTo>
                      <a:cubicBezTo>
                        <a:pt x="23687" y="1483"/>
                        <a:pt x="23668" y="1486"/>
                        <a:pt x="23646" y="1492"/>
                      </a:cubicBezTo>
                      <a:cubicBezTo>
                        <a:pt x="23639" y="1492"/>
                        <a:pt x="23607" y="1502"/>
                        <a:pt x="23591" y="1505"/>
                      </a:cubicBezTo>
                      <a:cubicBezTo>
                        <a:pt x="23555" y="1460"/>
                        <a:pt x="23494" y="1428"/>
                        <a:pt x="23439" y="1431"/>
                      </a:cubicBezTo>
                      <a:moveTo>
                        <a:pt x="24370" y="1209"/>
                      </a:moveTo>
                      <a:lnTo>
                        <a:pt x="24370" y="1209"/>
                      </a:lnTo>
                      <a:cubicBezTo>
                        <a:pt x="24280" y="1196"/>
                        <a:pt x="24190" y="1196"/>
                        <a:pt x="24103" y="1209"/>
                      </a:cubicBezTo>
                      <a:cubicBezTo>
                        <a:pt x="24000" y="1225"/>
                        <a:pt x="23903" y="1257"/>
                        <a:pt x="23803" y="1286"/>
                      </a:cubicBezTo>
                      <a:cubicBezTo>
                        <a:pt x="23775" y="1296"/>
                        <a:pt x="23749" y="1305"/>
                        <a:pt x="23720" y="1312"/>
                      </a:cubicBezTo>
                      <a:cubicBezTo>
                        <a:pt x="23594" y="1347"/>
                        <a:pt x="23462" y="1373"/>
                        <a:pt x="23337" y="1347"/>
                      </a:cubicBezTo>
                      <a:cubicBezTo>
                        <a:pt x="23337" y="1344"/>
                        <a:pt x="23337" y="1341"/>
                        <a:pt x="23333" y="1341"/>
                      </a:cubicBezTo>
                      <a:cubicBezTo>
                        <a:pt x="23320" y="1299"/>
                        <a:pt x="23278" y="1254"/>
                        <a:pt x="23230" y="1257"/>
                      </a:cubicBezTo>
                      <a:cubicBezTo>
                        <a:pt x="23227" y="1257"/>
                        <a:pt x="23224" y="1257"/>
                        <a:pt x="23221" y="1257"/>
                      </a:cubicBezTo>
                      <a:cubicBezTo>
                        <a:pt x="23198" y="1260"/>
                        <a:pt x="23179" y="1279"/>
                        <a:pt x="23156" y="1279"/>
                      </a:cubicBezTo>
                      <a:cubicBezTo>
                        <a:pt x="23127" y="1279"/>
                        <a:pt x="23111" y="1241"/>
                        <a:pt x="23108" y="1215"/>
                      </a:cubicBezTo>
                      <a:cubicBezTo>
                        <a:pt x="23101" y="1164"/>
                        <a:pt x="23140" y="1112"/>
                        <a:pt x="23182" y="1083"/>
                      </a:cubicBezTo>
                      <a:cubicBezTo>
                        <a:pt x="23204" y="1070"/>
                        <a:pt x="23227" y="1061"/>
                        <a:pt x="23253" y="1061"/>
                      </a:cubicBezTo>
                      <a:cubicBezTo>
                        <a:pt x="23282" y="1061"/>
                        <a:pt x="23324" y="1074"/>
                        <a:pt x="23333" y="1102"/>
                      </a:cubicBezTo>
                      <a:cubicBezTo>
                        <a:pt x="23346" y="1135"/>
                        <a:pt x="23317" y="1151"/>
                        <a:pt x="23298" y="1170"/>
                      </a:cubicBezTo>
                      <a:cubicBezTo>
                        <a:pt x="23282" y="1183"/>
                        <a:pt x="23285" y="1206"/>
                        <a:pt x="23294" y="1225"/>
                      </a:cubicBezTo>
                      <a:cubicBezTo>
                        <a:pt x="23301" y="1241"/>
                        <a:pt x="23317" y="1254"/>
                        <a:pt x="23333" y="1263"/>
                      </a:cubicBezTo>
                      <a:cubicBezTo>
                        <a:pt x="23346" y="1276"/>
                        <a:pt x="23362" y="1299"/>
                        <a:pt x="23404" y="1299"/>
                      </a:cubicBezTo>
                      <a:cubicBezTo>
                        <a:pt x="23491" y="1302"/>
                        <a:pt x="23578" y="1292"/>
                        <a:pt x="23665" y="1276"/>
                      </a:cubicBezTo>
                      <a:cubicBezTo>
                        <a:pt x="23749" y="1263"/>
                        <a:pt x="23829" y="1244"/>
                        <a:pt x="23907" y="1215"/>
                      </a:cubicBezTo>
                      <a:cubicBezTo>
                        <a:pt x="23977" y="1186"/>
                        <a:pt x="24045" y="1154"/>
                        <a:pt x="24116" y="1135"/>
                      </a:cubicBezTo>
                      <a:cubicBezTo>
                        <a:pt x="24212" y="1109"/>
                        <a:pt x="24312" y="1112"/>
                        <a:pt x="24406" y="1144"/>
                      </a:cubicBezTo>
                      <a:cubicBezTo>
                        <a:pt x="24448" y="1157"/>
                        <a:pt x="24489" y="1177"/>
                        <a:pt x="24528" y="1206"/>
                      </a:cubicBezTo>
                      <a:cubicBezTo>
                        <a:pt x="24560" y="1228"/>
                        <a:pt x="24586" y="1257"/>
                        <a:pt x="24612" y="1289"/>
                      </a:cubicBezTo>
                      <a:cubicBezTo>
                        <a:pt x="24583" y="1286"/>
                        <a:pt x="24551" y="1283"/>
                        <a:pt x="24518" y="1279"/>
                      </a:cubicBezTo>
                      <a:cubicBezTo>
                        <a:pt x="24515" y="1276"/>
                        <a:pt x="24512" y="1276"/>
                        <a:pt x="24509" y="1276"/>
                      </a:cubicBezTo>
                      <a:cubicBezTo>
                        <a:pt x="24506" y="1273"/>
                        <a:pt x="24506" y="1270"/>
                        <a:pt x="24502" y="1267"/>
                      </a:cubicBezTo>
                      <a:cubicBezTo>
                        <a:pt x="24473" y="1225"/>
                        <a:pt x="24419" y="1215"/>
                        <a:pt x="24370" y="1209"/>
                      </a:cubicBezTo>
                      <a:moveTo>
                        <a:pt x="24467" y="1054"/>
                      </a:moveTo>
                      <a:lnTo>
                        <a:pt x="24467" y="1054"/>
                      </a:lnTo>
                      <a:cubicBezTo>
                        <a:pt x="24396" y="1016"/>
                        <a:pt x="24316" y="993"/>
                        <a:pt x="24232" y="993"/>
                      </a:cubicBezTo>
                      <a:cubicBezTo>
                        <a:pt x="24145" y="993"/>
                        <a:pt x="24058" y="1016"/>
                        <a:pt x="23971" y="1041"/>
                      </a:cubicBezTo>
                      <a:cubicBezTo>
                        <a:pt x="23881" y="1067"/>
                        <a:pt x="23791" y="1096"/>
                        <a:pt x="23700" y="1122"/>
                      </a:cubicBezTo>
                      <a:cubicBezTo>
                        <a:pt x="23729" y="1093"/>
                        <a:pt x="23762" y="1067"/>
                        <a:pt x="23794" y="1045"/>
                      </a:cubicBezTo>
                      <a:cubicBezTo>
                        <a:pt x="23800" y="1045"/>
                        <a:pt x="23803" y="1041"/>
                        <a:pt x="23807" y="1038"/>
                      </a:cubicBezTo>
                      <a:cubicBezTo>
                        <a:pt x="23807" y="1035"/>
                        <a:pt x="23810" y="1035"/>
                        <a:pt x="23810" y="1035"/>
                      </a:cubicBezTo>
                      <a:cubicBezTo>
                        <a:pt x="23977" y="920"/>
                        <a:pt x="24183" y="843"/>
                        <a:pt x="24367" y="852"/>
                      </a:cubicBezTo>
                      <a:cubicBezTo>
                        <a:pt x="24460" y="859"/>
                        <a:pt x="24551" y="888"/>
                        <a:pt x="24634" y="923"/>
                      </a:cubicBezTo>
                      <a:cubicBezTo>
                        <a:pt x="24621" y="939"/>
                        <a:pt x="24612" y="959"/>
                        <a:pt x="24602" y="977"/>
                      </a:cubicBezTo>
                      <a:cubicBezTo>
                        <a:pt x="24592" y="1006"/>
                        <a:pt x="24580" y="1041"/>
                        <a:pt x="24551" y="1061"/>
                      </a:cubicBezTo>
                      <a:cubicBezTo>
                        <a:pt x="24535" y="1070"/>
                        <a:pt x="24518" y="1074"/>
                        <a:pt x="24499" y="1074"/>
                      </a:cubicBezTo>
                      <a:cubicBezTo>
                        <a:pt x="24489" y="1067"/>
                        <a:pt x="24476" y="1061"/>
                        <a:pt x="24467" y="1054"/>
                      </a:cubicBezTo>
                      <a:moveTo>
                        <a:pt x="24177" y="791"/>
                      </a:moveTo>
                      <a:lnTo>
                        <a:pt x="24177" y="791"/>
                      </a:lnTo>
                      <a:cubicBezTo>
                        <a:pt x="24177" y="788"/>
                        <a:pt x="24177" y="788"/>
                        <a:pt x="24177" y="785"/>
                      </a:cubicBezTo>
                      <a:cubicBezTo>
                        <a:pt x="24200" y="756"/>
                        <a:pt x="24225" y="727"/>
                        <a:pt x="24254" y="701"/>
                      </a:cubicBezTo>
                      <a:cubicBezTo>
                        <a:pt x="24309" y="646"/>
                        <a:pt x="24373" y="601"/>
                        <a:pt x="24444" y="569"/>
                      </a:cubicBezTo>
                      <a:cubicBezTo>
                        <a:pt x="24525" y="537"/>
                        <a:pt x="24612" y="534"/>
                        <a:pt x="24696" y="534"/>
                      </a:cubicBezTo>
                      <a:lnTo>
                        <a:pt x="24699" y="534"/>
                      </a:lnTo>
                      <a:cubicBezTo>
                        <a:pt x="24621" y="546"/>
                        <a:pt x="24544" y="572"/>
                        <a:pt x="24473" y="601"/>
                      </a:cubicBezTo>
                      <a:cubicBezTo>
                        <a:pt x="24370" y="640"/>
                        <a:pt x="24287" y="720"/>
                        <a:pt x="24228" y="814"/>
                      </a:cubicBezTo>
                      <a:cubicBezTo>
                        <a:pt x="24228" y="817"/>
                        <a:pt x="24225" y="820"/>
                        <a:pt x="24225" y="823"/>
                      </a:cubicBezTo>
                      <a:cubicBezTo>
                        <a:pt x="24222" y="823"/>
                        <a:pt x="24219" y="823"/>
                        <a:pt x="24216" y="827"/>
                      </a:cubicBezTo>
                      <a:cubicBezTo>
                        <a:pt x="24193" y="830"/>
                        <a:pt x="24174" y="833"/>
                        <a:pt x="24151" y="836"/>
                      </a:cubicBezTo>
                      <a:cubicBezTo>
                        <a:pt x="24158" y="820"/>
                        <a:pt x="24167" y="804"/>
                        <a:pt x="24177" y="791"/>
                      </a:cubicBezTo>
                      <a:moveTo>
                        <a:pt x="25526" y="833"/>
                      </a:moveTo>
                      <a:lnTo>
                        <a:pt x="25526" y="833"/>
                      </a:lnTo>
                      <a:cubicBezTo>
                        <a:pt x="25481" y="804"/>
                        <a:pt x="25453" y="782"/>
                        <a:pt x="25407" y="756"/>
                      </a:cubicBezTo>
                      <a:cubicBezTo>
                        <a:pt x="25327" y="711"/>
                        <a:pt x="25240" y="669"/>
                        <a:pt x="25153" y="643"/>
                      </a:cubicBezTo>
                      <a:cubicBezTo>
                        <a:pt x="24989" y="588"/>
                        <a:pt x="24812" y="569"/>
                        <a:pt x="24647" y="630"/>
                      </a:cubicBezTo>
                      <a:cubicBezTo>
                        <a:pt x="24641" y="634"/>
                        <a:pt x="24638" y="637"/>
                        <a:pt x="24631" y="637"/>
                      </a:cubicBezTo>
                      <a:cubicBezTo>
                        <a:pt x="24541" y="675"/>
                        <a:pt x="24457" y="733"/>
                        <a:pt x="24390" y="804"/>
                      </a:cubicBezTo>
                      <a:cubicBezTo>
                        <a:pt x="24386" y="807"/>
                        <a:pt x="24380" y="810"/>
                        <a:pt x="24377" y="814"/>
                      </a:cubicBezTo>
                      <a:cubicBezTo>
                        <a:pt x="24370" y="817"/>
                        <a:pt x="24367" y="817"/>
                        <a:pt x="24360" y="817"/>
                      </a:cubicBezTo>
                      <a:cubicBezTo>
                        <a:pt x="24325" y="817"/>
                        <a:pt x="24290" y="820"/>
                        <a:pt x="24254" y="820"/>
                      </a:cubicBezTo>
                      <a:cubicBezTo>
                        <a:pt x="24319" y="707"/>
                        <a:pt x="24441" y="640"/>
                        <a:pt x="24567" y="598"/>
                      </a:cubicBezTo>
                      <a:cubicBezTo>
                        <a:pt x="24718" y="550"/>
                        <a:pt x="24885" y="537"/>
                        <a:pt x="25037" y="585"/>
                      </a:cubicBezTo>
                      <a:cubicBezTo>
                        <a:pt x="25101" y="608"/>
                        <a:pt x="25333" y="704"/>
                        <a:pt x="25388" y="720"/>
                      </a:cubicBezTo>
                      <a:cubicBezTo>
                        <a:pt x="25401" y="724"/>
                        <a:pt x="25504" y="746"/>
                        <a:pt x="25542" y="756"/>
                      </a:cubicBezTo>
                      <a:cubicBezTo>
                        <a:pt x="25530" y="778"/>
                        <a:pt x="25523" y="804"/>
                        <a:pt x="25526" y="833"/>
                      </a:cubicBezTo>
                      <a:moveTo>
                        <a:pt x="25890" y="662"/>
                      </a:moveTo>
                      <a:lnTo>
                        <a:pt x="25890" y="662"/>
                      </a:lnTo>
                      <a:cubicBezTo>
                        <a:pt x="25916" y="659"/>
                        <a:pt x="25929" y="646"/>
                        <a:pt x="25939" y="624"/>
                      </a:cubicBezTo>
                      <a:cubicBezTo>
                        <a:pt x="25948" y="608"/>
                        <a:pt x="25961" y="601"/>
                        <a:pt x="25977" y="601"/>
                      </a:cubicBezTo>
                      <a:cubicBezTo>
                        <a:pt x="25987" y="601"/>
                        <a:pt x="26000" y="608"/>
                        <a:pt x="26006" y="621"/>
                      </a:cubicBezTo>
                      <a:cubicBezTo>
                        <a:pt x="26022" y="646"/>
                        <a:pt x="26016" y="685"/>
                        <a:pt x="25987" y="698"/>
                      </a:cubicBezTo>
                      <a:cubicBezTo>
                        <a:pt x="25971" y="704"/>
                        <a:pt x="25955" y="704"/>
                        <a:pt x="25939" y="707"/>
                      </a:cubicBezTo>
                      <a:cubicBezTo>
                        <a:pt x="25926" y="707"/>
                        <a:pt x="25916" y="704"/>
                        <a:pt x="25910" y="704"/>
                      </a:cubicBezTo>
                      <a:cubicBezTo>
                        <a:pt x="25842" y="701"/>
                        <a:pt x="25790" y="659"/>
                        <a:pt x="25726" y="653"/>
                      </a:cubicBezTo>
                      <a:cubicBezTo>
                        <a:pt x="25720" y="653"/>
                        <a:pt x="25717" y="653"/>
                        <a:pt x="25713" y="653"/>
                      </a:cubicBezTo>
                      <a:cubicBezTo>
                        <a:pt x="25655" y="650"/>
                        <a:pt x="25594" y="682"/>
                        <a:pt x="25559" y="727"/>
                      </a:cubicBezTo>
                      <a:cubicBezTo>
                        <a:pt x="25542" y="724"/>
                        <a:pt x="25510" y="714"/>
                        <a:pt x="25504" y="714"/>
                      </a:cubicBezTo>
                      <a:cubicBezTo>
                        <a:pt x="25485" y="711"/>
                        <a:pt x="25462" y="704"/>
                        <a:pt x="25443" y="698"/>
                      </a:cubicBezTo>
                      <a:cubicBezTo>
                        <a:pt x="25401" y="688"/>
                        <a:pt x="25359" y="675"/>
                        <a:pt x="25317" y="662"/>
                      </a:cubicBezTo>
                      <a:cubicBezTo>
                        <a:pt x="25237" y="634"/>
                        <a:pt x="25156" y="598"/>
                        <a:pt x="25076" y="566"/>
                      </a:cubicBezTo>
                      <a:cubicBezTo>
                        <a:pt x="25069" y="563"/>
                        <a:pt x="25060" y="559"/>
                        <a:pt x="25053" y="556"/>
                      </a:cubicBezTo>
                      <a:cubicBezTo>
                        <a:pt x="24934" y="505"/>
                        <a:pt x="24812" y="495"/>
                        <a:pt x="24683" y="498"/>
                      </a:cubicBezTo>
                      <a:cubicBezTo>
                        <a:pt x="24676" y="498"/>
                        <a:pt x="24670" y="498"/>
                        <a:pt x="24663" y="498"/>
                      </a:cubicBezTo>
                      <a:cubicBezTo>
                        <a:pt x="24705" y="457"/>
                        <a:pt x="24792" y="453"/>
                        <a:pt x="24844" y="453"/>
                      </a:cubicBezTo>
                      <a:cubicBezTo>
                        <a:pt x="24931" y="450"/>
                        <a:pt x="25017" y="460"/>
                        <a:pt x="25105" y="479"/>
                      </a:cubicBezTo>
                      <a:cubicBezTo>
                        <a:pt x="25188" y="495"/>
                        <a:pt x="25269" y="524"/>
                        <a:pt x="25353" y="546"/>
                      </a:cubicBezTo>
                      <a:cubicBezTo>
                        <a:pt x="25353" y="550"/>
                        <a:pt x="25356" y="550"/>
                        <a:pt x="25356" y="550"/>
                      </a:cubicBezTo>
                      <a:cubicBezTo>
                        <a:pt x="25372" y="553"/>
                        <a:pt x="25388" y="559"/>
                        <a:pt x="25401" y="563"/>
                      </a:cubicBezTo>
                      <a:cubicBezTo>
                        <a:pt x="25536" y="605"/>
                        <a:pt x="25678" y="634"/>
                        <a:pt x="25813" y="611"/>
                      </a:cubicBezTo>
                      <a:cubicBezTo>
                        <a:pt x="25823" y="640"/>
                        <a:pt x="25849" y="666"/>
                        <a:pt x="25887" y="662"/>
                      </a:cubicBezTo>
                      <a:lnTo>
                        <a:pt x="25887" y="662"/>
                      </a:lnTo>
                      <a:lnTo>
                        <a:pt x="25890" y="662"/>
                      </a:lnTo>
                      <a:moveTo>
                        <a:pt x="25746" y="521"/>
                      </a:moveTo>
                      <a:lnTo>
                        <a:pt x="25746" y="521"/>
                      </a:lnTo>
                      <a:cubicBezTo>
                        <a:pt x="25787" y="521"/>
                        <a:pt x="25807" y="498"/>
                        <a:pt x="25816" y="485"/>
                      </a:cubicBezTo>
                      <a:cubicBezTo>
                        <a:pt x="25832" y="476"/>
                        <a:pt x="25849" y="463"/>
                        <a:pt x="25858" y="447"/>
                      </a:cubicBezTo>
                      <a:cubicBezTo>
                        <a:pt x="25868" y="427"/>
                        <a:pt x="25871" y="405"/>
                        <a:pt x="25855" y="392"/>
                      </a:cubicBezTo>
                      <a:cubicBezTo>
                        <a:pt x="25836" y="373"/>
                        <a:pt x="25807" y="357"/>
                        <a:pt x="25816" y="325"/>
                      </a:cubicBezTo>
                      <a:cubicBezTo>
                        <a:pt x="25829" y="295"/>
                        <a:pt x="25868" y="283"/>
                        <a:pt x="25900" y="283"/>
                      </a:cubicBezTo>
                      <a:cubicBezTo>
                        <a:pt x="25922" y="283"/>
                        <a:pt x="25948" y="292"/>
                        <a:pt x="25968" y="305"/>
                      </a:cubicBezTo>
                      <a:cubicBezTo>
                        <a:pt x="26013" y="334"/>
                        <a:pt x="26051" y="385"/>
                        <a:pt x="26045" y="440"/>
                      </a:cubicBezTo>
                      <a:cubicBezTo>
                        <a:pt x="26042" y="463"/>
                        <a:pt x="26022" y="501"/>
                        <a:pt x="25997" y="501"/>
                      </a:cubicBezTo>
                      <a:cubicBezTo>
                        <a:pt x="25974" y="501"/>
                        <a:pt x="25955" y="482"/>
                        <a:pt x="25932" y="479"/>
                      </a:cubicBezTo>
                      <a:cubicBezTo>
                        <a:pt x="25929" y="479"/>
                        <a:pt x="25926" y="479"/>
                        <a:pt x="25919" y="479"/>
                      </a:cubicBezTo>
                      <a:cubicBezTo>
                        <a:pt x="25874" y="476"/>
                        <a:pt x="25832" y="521"/>
                        <a:pt x="25816" y="563"/>
                      </a:cubicBezTo>
                      <a:cubicBezTo>
                        <a:pt x="25816" y="566"/>
                        <a:pt x="25816" y="566"/>
                        <a:pt x="25813" y="569"/>
                      </a:cubicBezTo>
                      <a:cubicBezTo>
                        <a:pt x="25687" y="595"/>
                        <a:pt x="25555" y="569"/>
                        <a:pt x="25433" y="534"/>
                      </a:cubicBezTo>
                      <a:cubicBezTo>
                        <a:pt x="25404" y="527"/>
                        <a:pt x="25375" y="518"/>
                        <a:pt x="25346" y="508"/>
                      </a:cubicBezTo>
                      <a:cubicBezTo>
                        <a:pt x="25249" y="479"/>
                        <a:pt x="25150" y="447"/>
                        <a:pt x="25050" y="431"/>
                      </a:cubicBezTo>
                      <a:cubicBezTo>
                        <a:pt x="24960" y="418"/>
                        <a:pt x="24869" y="418"/>
                        <a:pt x="24783" y="431"/>
                      </a:cubicBezTo>
                      <a:cubicBezTo>
                        <a:pt x="24734" y="437"/>
                        <a:pt x="24680" y="450"/>
                        <a:pt x="24651" y="489"/>
                      </a:cubicBezTo>
                      <a:cubicBezTo>
                        <a:pt x="24647" y="492"/>
                        <a:pt x="24644" y="495"/>
                        <a:pt x="24641" y="498"/>
                      </a:cubicBezTo>
                      <a:cubicBezTo>
                        <a:pt x="24638" y="498"/>
                        <a:pt x="24634" y="501"/>
                        <a:pt x="24631" y="501"/>
                      </a:cubicBezTo>
                      <a:cubicBezTo>
                        <a:pt x="24602" y="505"/>
                        <a:pt x="24570" y="508"/>
                        <a:pt x="24538" y="511"/>
                      </a:cubicBezTo>
                      <a:cubicBezTo>
                        <a:pt x="24564" y="479"/>
                        <a:pt x="24592" y="450"/>
                        <a:pt x="24625" y="427"/>
                      </a:cubicBezTo>
                      <a:cubicBezTo>
                        <a:pt x="24660" y="402"/>
                        <a:pt x="24702" y="379"/>
                        <a:pt x="24747" y="366"/>
                      </a:cubicBezTo>
                      <a:cubicBezTo>
                        <a:pt x="24840" y="334"/>
                        <a:pt x="24940" y="331"/>
                        <a:pt x="25034" y="357"/>
                      </a:cubicBezTo>
                      <a:cubicBezTo>
                        <a:pt x="25108" y="379"/>
                        <a:pt x="25175" y="408"/>
                        <a:pt x="25246" y="437"/>
                      </a:cubicBezTo>
                      <a:cubicBezTo>
                        <a:pt x="25324" y="466"/>
                        <a:pt x="25404" y="485"/>
                        <a:pt x="25488" y="498"/>
                      </a:cubicBezTo>
                      <a:cubicBezTo>
                        <a:pt x="25572" y="514"/>
                        <a:pt x="25658" y="527"/>
                        <a:pt x="25746" y="521"/>
                      </a:cubicBezTo>
                      <a:moveTo>
                        <a:pt x="25713" y="1009"/>
                      </a:moveTo>
                      <a:lnTo>
                        <a:pt x="25713" y="1009"/>
                      </a:lnTo>
                      <a:cubicBezTo>
                        <a:pt x="25713" y="1006"/>
                        <a:pt x="25710" y="1006"/>
                        <a:pt x="25707" y="1003"/>
                      </a:cubicBezTo>
                      <a:cubicBezTo>
                        <a:pt x="25555" y="939"/>
                        <a:pt x="25423" y="846"/>
                        <a:pt x="25272" y="782"/>
                      </a:cubicBezTo>
                      <a:cubicBezTo>
                        <a:pt x="25133" y="717"/>
                        <a:pt x="24976" y="685"/>
                        <a:pt x="24824" y="707"/>
                      </a:cubicBezTo>
                      <a:cubicBezTo>
                        <a:pt x="24783" y="714"/>
                        <a:pt x="24741" y="727"/>
                        <a:pt x="24702" y="740"/>
                      </a:cubicBezTo>
                      <a:cubicBezTo>
                        <a:pt x="24663" y="753"/>
                        <a:pt x="24628" y="775"/>
                        <a:pt x="24596" y="798"/>
                      </a:cubicBezTo>
                      <a:cubicBezTo>
                        <a:pt x="24586" y="804"/>
                        <a:pt x="24576" y="814"/>
                        <a:pt x="24570" y="820"/>
                      </a:cubicBezTo>
                      <a:cubicBezTo>
                        <a:pt x="24554" y="827"/>
                        <a:pt x="24541" y="836"/>
                        <a:pt x="24528" y="846"/>
                      </a:cubicBezTo>
                      <a:cubicBezTo>
                        <a:pt x="24515" y="843"/>
                        <a:pt x="24499" y="836"/>
                        <a:pt x="24483" y="833"/>
                      </a:cubicBezTo>
                      <a:cubicBezTo>
                        <a:pt x="24454" y="827"/>
                        <a:pt x="24425" y="823"/>
                        <a:pt x="24396" y="820"/>
                      </a:cubicBezTo>
                      <a:cubicBezTo>
                        <a:pt x="24483" y="753"/>
                        <a:pt x="24570" y="688"/>
                        <a:pt x="24673" y="653"/>
                      </a:cubicBezTo>
                      <a:cubicBezTo>
                        <a:pt x="24786" y="614"/>
                        <a:pt x="24911" y="624"/>
                        <a:pt x="25027" y="646"/>
                      </a:cubicBezTo>
                      <a:cubicBezTo>
                        <a:pt x="25143" y="669"/>
                        <a:pt x="25249" y="714"/>
                        <a:pt x="25353" y="769"/>
                      </a:cubicBezTo>
                      <a:cubicBezTo>
                        <a:pt x="25427" y="807"/>
                        <a:pt x="25491" y="862"/>
                        <a:pt x="25565" y="901"/>
                      </a:cubicBezTo>
                      <a:cubicBezTo>
                        <a:pt x="25585" y="920"/>
                        <a:pt x="25610" y="930"/>
                        <a:pt x="25636" y="930"/>
                      </a:cubicBezTo>
                      <a:cubicBezTo>
                        <a:pt x="25639" y="930"/>
                        <a:pt x="25646" y="926"/>
                        <a:pt x="25649" y="926"/>
                      </a:cubicBezTo>
                      <a:cubicBezTo>
                        <a:pt x="25668" y="923"/>
                        <a:pt x="25694" y="914"/>
                        <a:pt x="25704" y="894"/>
                      </a:cubicBezTo>
                      <a:cubicBezTo>
                        <a:pt x="25710" y="875"/>
                        <a:pt x="25704" y="856"/>
                        <a:pt x="25700" y="836"/>
                      </a:cubicBezTo>
                      <a:cubicBezTo>
                        <a:pt x="25694" y="814"/>
                        <a:pt x="25691" y="794"/>
                        <a:pt x="25720" y="782"/>
                      </a:cubicBezTo>
                      <a:cubicBezTo>
                        <a:pt x="25726" y="778"/>
                        <a:pt x="25733" y="778"/>
                        <a:pt x="25739" y="778"/>
                      </a:cubicBezTo>
                      <a:cubicBezTo>
                        <a:pt x="25758" y="778"/>
                        <a:pt x="25781" y="791"/>
                        <a:pt x="25794" y="807"/>
                      </a:cubicBezTo>
                      <a:cubicBezTo>
                        <a:pt x="25816" y="823"/>
                        <a:pt x="25829" y="849"/>
                        <a:pt x="25829" y="878"/>
                      </a:cubicBezTo>
                      <a:cubicBezTo>
                        <a:pt x="25826" y="904"/>
                        <a:pt x="25810" y="920"/>
                        <a:pt x="25794" y="936"/>
                      </a:cubicBezTo>
                      <a:cubicBezTo>
                        <a:pt x="25790" y="939"/>
                        <a:pt x="25787" y="946"/>
                        <a:pt x="25784" y="949"/>
                      </a:cubicBezTo>
                      <a:cubicBezTo>
                        <a:pt x="25774" y="959"/>
                        <a:pt x="25758" y="970"/>
                        <a:pt x="25742" y="986"/>
                      </a:cubicBezTo>
                      <a:cubicBezTo>
                        <a:pt x="25733" y="993"/>
                        <a:pt x="25723" y="999"/>
                        <a:pt x="25713" y="1009"/>
                      </a:cubicBezTo>
                      <a:moveTo>
                        <a:pt x="24667" y="321"/>
                      </a:moveTo>
                      <a:lnTo>
                        <a:pt x="24667" y="321"/>
                      </a:lnTo>
                      <a:cubicBezTo>
                        <a:pt x="24766" y="260"/>
                        <a:pt x="24873" y="237"/>
                        <a:pt x="24985" y="253"/>
                      </a:cubicBezTo>
                      <a:cubicBezTo>
                        <a:pt x="25159" y="279"/>
                        <a:pt x="25317" y="350"/>
                        <a:pt x="25485" y="392"/>
                      </a:cubicBezTo>
                      <a:cubicBezTo>
                        <a:pt x="25514" y="398"/>
                        <a:pt x="25542" y="405"/>
                        <a:pt x="25572" y="411"/>
                      </a:cubicBezTo>
                      <a:cubicBezTo>
                        <a:pt x="25588" y="414"/>
                        <a:pt x="25604" y="414"/>
                        <a:pt x="25620" y="418"/>
                      </a:cubicBezTo>
                      <a:cubicBezTo>
                        <a:pt x="25623" y="418"/>
                        <a:pt x="25633" y="418"/>
                        <a:pt x="25642" y="421"/>
                      </a:cubicBezTo>
                      <a:cubicBezTo>
                        <a:pt x="25649" y="444"/>
                        <a:pt x="25662" y="466"/>
                        <a:pt x="25681" y="482"/>
                      </a:cubicBezTo>
                      <a:cubicBezTo>
                        <a:pt x="25613" y="479"/>
                        <a:pt x="25546" y="469"/>
                        <a:pt x="25475" y="460"/>
                      </a:cubicBezTo>
                      <a:cubicBezTo>
                        <a:pt x="25391" y="447"/>
                        <a:pt x="25311" y="418"/>
                        <a:pt x="25230" y="389"/>
                      </a:cubicBezTo>
                      <a:cubicBezTo>
                        <a:pt x="25159" y="363"/>
                        <a:pt x="25092" y="331"/>
                        <a:pt x="25021" y="312"/>
                      </a:cubicBezTo>
                      <a:cubicBezTo>
                        <a:pt x="24931" y="292"/>
                        <a:pt x="24831" y="299"/>
                        <a:pt x="24744" y="328"/>
                      </a:cubicBezTo>
                      <a:cubicBezTo>
                        <a:pt x="24654" y="360"/>
                        <a:pt x="24554" y="424"/>
                        <a:pt x="24515" y="514"/>
                      </a:cubicBezTo>
                      <a:cubicBezTo>
                        <a:pt x="24499" y="518"/>
                        <a:pt x="24486" y="521"/>
                        <a:pt x="24470" y="527"/>
                      </a:cubicBezTo>
                      <a:cubicBezTo>
                        <a:pt x="24515" y="444"/>
                        <a:pt x="24586" y="373"/>
                        <a:pt x="24667" y="321"/>
                      </a:cubicBezTo>
                      <a:moveTo>
                        <a:pt x="23758" y="331"/>
                      </a:moveTo>
                      <a:lnTo>
                        <a:pt x="23758" y="331"/>
                      </a:lnTo>
                      <a:cubicBezTo>
                        <a:pt x="23775" y="305"/>
                        <a:pt x="23800" y="295"/>
                        <a:pt x="23823" y="279"/>
                      </a:cubicBezTo>
                      <a:cubicBezTo>
                        <a:pt x="23845" y="260"/>
                        <a:pt x="23849" y="237"/>
                        <a:pt x="23852" y="209"/>
                      </a:cubicBezTo>
                      <a:cubicBezTo>
                        <a:pt x="23855" y="176"/>
                        <a:pt x="23874" y="147"/>
                        <a:pt x="23907" y="134"/>
                      </a:cubicBezTo>
                      <a:cubicBezTo>
                        <a:pt x="23935" y="121"/>
                        <a:pt x="23964" y="125"/>
                        <a:pt x="23994" y="131"/>
                      </a:cubicBezTo>
                      <a:cubicBezTo>
                        <a:pt x="24000" y="134"/>
                        <a:pt x="24006" y="131"/>
                        <a:pt x="24010" y="125"/>
                      </a:cubicBezTo>
                      <a:cubicBezTo>
                        <a:pt x="24023" y="89"/>
                        <a:pt x="24016" y="54"/>
                        <a:pt x="24051" y="35"/>
                      </a:cubicBezTo>
                      <a:cubicBezTo>
                        <a:pt x="24080" y="22"/>
                        <a:pt x="24113" y="28"/>
                        <a:pt x="24139" y="41"/>
                      </a:cubicBezTo>
                      <a:cubicBezTo>
                        <a:pt x="24193" y="73"/>
                        <a:pt x="24228" y="125"/>
                        <a:pt x="24251" y="183"/>
                      </a:cubicBezTo>
                      <a:cubicBezTo>
                        <a:pt x="24274" y="234"/>
                        <a:pt x="24299" y="283"/>
                        <a:pt x="24351" y="312"/>
                      </a:cubicBezTo>
                      <a:cubicBezTo>
                        <a:pt x="24390" y="334"/>
                        <a:pt x="24448" y="350"/>
                        <a:pt x="24480" y="312"/>
                      </a:cubicBezTo>
                      <a:cubicBezTo>
                        <a:pt x="24496" y="295"/>
                        <a:pt x="24499" y="266"/>
                        <a:pt x="24496" y="247"/>
                      </a:cubicBezTo>
                      <a:cubicBezTo>
                        <a:pt x="24493" y="231"/>
                        <a:pt x="24483" y="202"/>
                        <a:pt x="24464" y="199"/>
                      </a:cubicBezTo>
                      <a:cubicBezTo>
                        <a:pt x="24457" y="199"/>
                        <a:pt x="24451" y="202"/>
                        <a:pt x="24448" y="205"/>
                      </a:cubicBezTo>
                      <a:cubicBezTo>
                        <a:pt x="24438" y="212"/>
                        <a:pt x="24432" y="218"/>
                        <a:pt x="24419" y="221"/>
                      </a:cubicBezTo>
                      <a:cubicBezTo>
                        <a:pt x="24399" y="231"/>
                        <a:pt x="24373" y="234"/>
                        <a:pt x="24354" y="221"/>
                      </a:cubicBezTo>
                      <a:cubicBezTo>
                        <a:pt x="24325" y="199"/>
                        <a:pt x="24325" y="131"/>
                        <a:pt x="24360" y="112"/>
                      </a:cubicBezTo>
                      <a:cubicBezTo>
                        <a:pt x="24390" y="96"/>
                        <a:pt x="24428" y="112"/>
                        <a:pt x="24457" y="128"/>
                      </a:cubicBezTo>
                      <a:cubicBezTo>
                        <a:pt x="24473" y="138"/>
                        <a:pt x="24489" y="151"/>
                        <a:pt x="24502" y="164"/>
                      </a:cubicBezTo>
                      <a:cubicBezTo>
                        <a:pt x="24522" y="186"/>
                        <a:pt x="24528" y="212"/>
                        <a:pt x="24541" y="237"/>
                      </a:cubicBezTo>
                      <a:cubicBezTo>
                        <a:pt x="24551" y="263"/>
                        <a:pt x="24570" y="289"/>
                        <a:pt x="24596" y="302"/>
                      </a:cubicBezTo>
                      <a:cubicBezTo>
                        <a:pt x="24608" y="308"/>
                        <a:pt x="24618" y="312"/>
                        <a:pt x="24628" y="312"/>
                      </a:cubicBezTo>
                      <a:cubicBezTo>
                        <a:pt x="24573" y="350"/>
                        <a:pt x="24525" y="402"/>
                        <a:pt x="24489" y="457"/>
                      </a:cubicBezTo>
                      <a:cubicBezTo>
                        <a:pt x="24486" y="457"/>
                        <a:pt x="24483" y="457"/>
                        <a:pt x="24480" y="457"/>
                      </a:cubicBezTo>
                      <a:cubicBezTo>
                        <a:pt x="24428" y="473"/>
                        <a:pt x="24354" y="418"/>
                        <a:pt x="24319" y="382"/>
                      </a:cubicBezTo>
                      <a:cubicBezTo>
                        <a:pt x="24277" y="341"/>
                        <a:pt x="24245" y="286"/>
                        <a:pt x="24219" y="231"/>
                      </a:cubicBezTo>
                      <a:cubicBezTo>
                        <a:pt x="24190" y="170"/>
                        <a:pt x="24116" y="121"/>
                        <a:pt x="24064" y="180"/>
                      </a:cubicBezTo>
                      <a:cubicBezTo>
                        <a:pt x="24016" y="147"/>
                        <a:pt x="23926" y="154"/>
                        <a:pt x="23900" y="212"/>
                      </a:cubicBezTo>
                      <a:cubicBezTo>
                        <a:pt x="23897" y="218"/>
                        <a:pt x="23907" y="225"/>
                        <a:pt x="23910" y="218"/>
                      </a:cubicBezTo>
                      <a:cubicBezTo>
                        <a:pt x="23939" y="170"/>
                        <a:pt x="24019" y="167"/>
                        <a:pt x="24058" y="202"/>
                      </a:cubicBezTo>
                      <a:cubicBezTo>
                        <a:pt x="24064" y="209"/>
                        <a:pt x="24071" y="205"/>
                        <a:pt x="24074" y="202"/>
                      </a:cubicBezTo>
                      <a:cubicBezTo>
                        <a:pt x="24113" y="151"/>
                        <a:pt x="24167" y="183"/>
                        <a:pt x="24193" y="221"/>
                      </a:cubicBezTo>
                      <a:cubicBezTo>
                        <a:pt x="24203" y="241"/>
                        <a:pt x="24212" y="263"/>
                        <a:pt x="24222" y="286"/>
                      </a:cubicBezTo>
                      <a:cubicBezTo>
                        <a:pt x="24245" y="325"/>
                        <a:pt x="24267" y="360"/>
                        <a:pt x="24299" y="392"/>
                      </a:cubicBezTo>
                      <a:cubicBezTo>
                        <a:pt x="24335" y="434"/>
                        <a:pt x="24415" y="492"/>
                        <a:pt x="24476" y="479"/>
                      </a:cubicBezTo>
                      <a:cubicBezTo>
                        <a:pt x="24467" y="498"/>
                        <a:pt x="24457" y="514"/>
                        <a:pt x="24448" y="534"/>
                      </a:cubicBezTo>
                      <a:cubicBezTo>
                        <a:pt x="24448" y="537"/>
                        <a:pt x="24415" y="546"/>
                        <a:pt x="24409" y="550"/>
                      </a:cubicBezTo>
                      <a:cubicBezTo>
                        <a:pt x="24399" y="556"/>
                        <a:pt x="24386" y="559"/>
                        <a:pt x="24377" y="566"/>
                      </a:cubicBezTo>
                      <a:cubicBezTo>
                        <a:pt x="24303" y="537"/>
                        <a:pt x="24264" y="473"/>
                        <a:pt x="24228" y="402"/>
                      </a:cubicBezTo>
                      <a:cubicBezTo>
                        <a:pt x="24206" y="353"/>
                        <a:pt x="24180" y="299"/>
                        <a:pt x="24116" y="305"/>
                      </a:cubicBezTo>
                      <a:cubicBezTo>
                        <a:pt x="24113" y="305"/>
                        <a:pt x="24109" y="308"/>
                        <a:pt x="24113" y="312"/>
                      </a:cubicBezTo>
                      <a:cubicBezTo>
                        <a:pt x="24129" y="318"/>
                        <a:pt x="24142" y="321"/>
                        <a:pt x="24155" y="328"/>
                      </a:cubicBezTo>
                      <a:cubicBezTo>
                        <a:pt x="24180" y="344"/>
                        <a:pt x="24193" y="376"/>
                        <a:pt x="24203" y="398"/>
                      </a:cubicBezTo>
                      <a:cubicBezTo>
                        <a:pt x="24216" y="427"/>
                        <a:pt x="24228" y="460"/>
                        <a:pt x="24248" y="489"/>
                      </a:cubicBezTo>
                      <a:cubicBezTo>
                        <a:pt x="24274" y="527"/>
                        <a:pt x="24306" y="563"/>
                        <a:pt x="24351" y="582"/>
                      </a:cubicBezTo>
                      <a:cubicBezTo>
                        <a:pt x="24335" y="592"/>
                        <a:pt x="24319" y="605"/>
                        <a:pt x="24306" y="614"/>
                      </a:cubicBezTo>
                      <a:cubicBezTo>
                        <a:pt x="24261" y="646"/>
                        <a:pt x="24216" y="688"/>
                        <a:pt x="24187" y="737"/>
                      </a:cubicBezTo>
                      <a:cubicBezTo>
                        <a:pt x="24187" y="740"/>
                        <a:pt x="24177" y="753"/>
                        <a:pt x="24167" y="772"/>
                      </a:cubicBezTo>
                      <a:lnTo>
                        <a:pt x="24164" y="772"/>
                      </a:lnTo>
                      <a:cubicBezTo>
                        <a:pt x="24116" y="785"/>
                        <a:pt x="24067" y="798"/>
                        <a:pt x="24016" y="785"/>
                      </a:cubicBezTo>
                      <a:cubicBezTo>
                        <a:pt x="23974" y="775"/>
                        <a:pt x="23939" y="756"/>
                        <a:pt x="23900" y="740"/>
                      </a:cubicBezTo>
                      <a:cubicBezTo>
                        <a:pt x="23849" y="717"/>
                        <a:pt x="23794" y="701"/>
                        <a:pt x="23746" y="730"/>
                      </a:cubicBezTo>
                      <a:cubicBezTo>
                        <a:pt x="23742" y="733"/>
                        <a:pt x="23746" y="737"/>
                        <a:pt x="23749" y="737"/>
                      </a:cubicBezTo>
                      <a:cubicBezTo>
                        <a:pt x="23823" y="704"/>
                        <a:pt x="23903" y="766"/>
                        <a:pt x="23971" y="794"/>
                      </a:cubicBezTo>
                      <a:cubicBezTo>
                        <a:pt x="24035" y="820"/>
                        <a:pt x="24090" y="814"/>
                        <a:pt x="24151" y="798"/>
                      </a:cubicBezTo>
                      <a:cubicBezTo>
                        <a:pt x="24142" y="820"/>
                        <a:pt x="24129" y="843"/>
                        <a:pt x="24132" y="843"/>
                      </a:cubicBezTo>
                      <a:cubicBezTo>
                        <a:pt x="24071" y="859"/>
                        <a:pt x="24016" y="881"/>
                        <a:pt x="23955" y="910"/>
                      </a:cubicBezTo>
                      <a:cubicBezTo>
                        <a:pt x="23939" y="917"/>
                        <a:pt x="23923" y="926"/>
                        <a:pt x="23907" y="936"/>
                      </a:cubicBezTo>
                      <a:cubicBezTo>
                        <a:pt x="23916" y="923"/>
                        <a:pt x="23923" y="914"/>
                        <a:pt x="23929" y="898"/>
                      </a:cubicBezTo>
                      <a:cubicBezTo>
                        <a:pt x="23929" y="894"/>
                        <a:pt x="23932" y="891"/>
                        <a:pt x="23932" y="891"/>
                      </a:cubicBezTo>
                      <a:cubicBezTo>
                        <a:pt x="23942" y="839"/>
                        <a:pt x="23910" y="791"/>
                        <a:pt x="23868" y="769"/>
                      </a:cubicBezTo>
                      <a:cubicBezTo>
                        <a:pt x="23852" y="759"/>
                        <a:pt x="23829" y="753"/>
                        <a:pt x="23810" y="753"/>
                      </a:cubicBezTo>
                      <a:cubicBezTo>
                        <a:pt x="23781" y="753"/>
                        <a:pt x="23758" y="766"/>
                        <a:pt x="23746" y="791"/>
                      </a:cubicBezTo>
                      <a:cubicBezTo>
                        <a:pt x="23736" y="823"/>
                        <a:pt x="23778" y="881"/>
                        <a:pt x="23736" y="898"/>
                      </a:cubicBezTo>
                      <a:cubicBezTo>
                        <a:pt x="23729" y="901"/>
                        <a:pt x="23723" y="901"/>
                        <a:pt x="23713" y="901"/>
                      </a:cubicBezTo>
                      <a:cubicBezTo>
                        <a:pt x="23691" y="901"/>
                        <a:pt x="23668" y="888"/>
                        <a:pt x="23652" y="872"/>
                      </a:cubicBezTo>
                      <a:cubicBezTo>
                        <a:pt x="23630" y="849"/>
                        <a:pt x="23630" y="817"/>
                        <a:pt x="23636" y="788"/>
                      </a:cubicBezTo>
                      <a:cubicBezTo>
                        <a:pt x="23652" y="733"/>
                        <a:pt x="23700" y="694"/>
                        <a:pt x="23755" y="682"/>
                      </a:cubicBezTo>
                      <a:cubicBezTo>
                        <a:pt x="23765" y="682"/>
                        <a:pt x="23771" y="678"/>
                        <a:pt x="23778" y="678"/>
                      </a:cubicBezTo>
                      <a:cubicBezTo>
                        <a:pt x="23829" y="678"/>
                        <a:pt x="23874" y="707"/>
                        <a:pt x="23926" y="720"/>
                      </a:cubicBezTo>
                      <a:cubicBezTo>
                        <a:pt x="23948" y="727"/>
                        <a:pt x="23977" y="733"/>
                        <a:pt x="24006" y="733"/>
                      </a:cubicBezTo>
                      <a:cubicBezTo>
                        <a:pt x="24032" y="733"/>
                        <a:pt x="24061" y="730"/>
                        <a:pt x="24084" y="717"/>
                      </a:cubicBezTo>
                      <a:cubicBezTo>
                        <a:pt x="24126" y="691"/>
                        <a:pt x="24129" y="627"/>
                        <a:pt x="24096" y="592"/>
                      </a:cubicBezTo>
                      <a:cubicBezTo>
                        <a:pt x="24084" y="582"/>
                        <a:pt x="24067" y="576"/>
                        <a:pt x="24051" y="576"/>
                      </a:cubicBezTo>
                      <a:cubicBezTo>
                        <a:pt x="24045" y="576"/>
                        <a:pt x="24039" y="576"/>
                        <a:pt x="24032" y="579"/>
                      </a:cubicBezTo>
                      <a:cubicBezTo>
                        <a:pt x="24010" y="585"/>
                        <a:pt x="24000" y="601"/>
                        <a:pt x="23990" y="621"/>
                      </a:cubicBezTo>
                      <a:cubicBezTo>
                        <a:pt x="23984" y="634"/>
                        <a:pt x="23971" y="637"/>
                        <a:pt x="23961" y="637"/>
                      </a:cubicBezTo>
                      <a:cubicBezTo>
                        <a:pt x="23939" y="637"/>
                        <a:pt x="23919" y="621"/>
                        <a:pt x="23916" y="601"/>
                      </a:cubicBezTo>
                      <a:cubicBezTo>
                        <a:pt x="23910" y="572"/>
                        <a:pt x="23932" y="543"/>
                        <a:pt x="23951" y="524"/>
                      </a:cubicBezTo>
                      <a:cubicBezTo>
                        <a:pt x="23964" y="511"/>
                        <a:pt x="23981" y="505"/>
                        <a:pt x="23994" y="505"/>
                      </a:cubicBezTo>
                      <a:cubicBezTo>
                        <a:pt x="24003" y="505"/>
                        <a:pt x="24013" y="505"/>
                        <a:pt x="24023" y="511"/>
                      </a:cubicBezTo>
                      <a:cubicBezTo>
                        <a:pt x="24039" y="518"/>
                        <a:pt x="24055" y="527"/>
                        <a:pt x="24074" y="527"/>
                      </a:cubicBezTo>
                      <a:cubicBezTo>
                        <a:pt x="24077" y="527"/>
                        <a:pt x="24080" y="527"/>
                        <a:pt x="24084" y="527"/>
                      </a:cubicBezTo>
                      <a:cubicBezTo>
                        <a:pt x="24132" y="518"/>
                        <a:pt x="24151" y="457"/>
                        <a:pt x="24148" y="414"/>
                      </a:cubicBezTo>
                      <a:cubicBezTo>
                        <a:pt x="24142" y="366"/>
                        <a:pt x="24109" y="321"/>
                        <a:pt x="24074" y="295"/>
                      </a:cubicBezTo>
                      <a:cubicBezTo>
                        <a:pt x="24045" y="273"/>
                        <a:pt x="24013" y="260"/>
                        <a:pt x="23977" y="260"/>
                      </a:cubicBezTo>
                      <a:cubicBezTo>
                        <a:pt x="23961" y="257"/>
                        <a:pt x="23945" y="260"/>
                        <a:pt x="23929" y="266"/>
                      </a:cubicBezTo>
                      <a:cubicBezTo>
                        <a:pt x="23881" y="283"/>
                        <a:pt x="23849" y="331"/>
                        <a:pt x="23881" y="379"/>
                      </a:cubicBezTo>
                      <a:cubicBezTo>
                        <a:pt x="23887" y="385"/>
                        <a:pt x="23894" y="395"/>
                        <a:pt x="23903" y="402"/>
                      </a:cubicBezTo>
                      <a:cubicBezTo>
                        <a:pt x="23913" y="408"/>
                        <a:pt x="23919" y="411"/>
                        <a:pt x="23916" y="427"/>
                      </a:cubicBezTo>
                      <a:cubicBezTo>
                        <a:pt x="23907" y="457"/>
                        <a:pt x="23871" y="473"/>
                        <a:pt x="23842" y="479"/>
                      </a:cubicBezTo>
                      <a:cubicBezTo>
                        <a:pt x="23836" y="479"/>
                        <a:pt x="23829" y="479"/>
                        <a:pt x="23826" y="479"/>
                      </a:cubicBezTo>
                      <a:cubicBezTo>
                        <a:pt x="23819" y="479"/>
                        <a:pt x="23813" y="479"/>
                        <a:pt x="23807" y="476"/>
                      </a:cubicBezTo>
                      <a:cubicBezTo>
                        <a:pt x="23771" y="469"/>
                        <a:pt x="23746" y="440"/>
                        <a:pt x="23742" y="402"/>
                      </a:cubicBezTo>
                      <a:cubicBezTo>
                        <a:pt x="23739" y="376"/>
                        <a:pt x="23746" y="353"/>
                        <a:pt x="23758" y="331"/>
                      </a:cubicBezTo>
                      <a:moveTo>
                        <a:pt x="22744" y="321"/>
                      </a:moveTo>
                      <a:lnTo>
                        <a:pt x="22744" y="321"/>
                      </a:lnTo>
                      <a:cubicBezTo>
                        <a:pt x="22844" y="260"/>
                        <a:pt x="22950" y="237"/>
                        <a:pt x="23063" y="253"/>
                      </a:cubicBezTo>
                      <a:cubicBezTo>
                        <a:pt x="23237" y="279"/>
                        <a:pt x="23394" y="350"/>
                        <a:pt x="23562" y="392"/>
                      </a:cubicBezTo>
                      <a:cubicBezTo>
                        <a:pt x="23591" y="398"/>
                        <a:pt x="23620" y="405"/>
                        <a:pt x="23649" y="411"/>
                      </a:cubicBezTo>
                      <a:cubicBezTo>
                        <a:pt x="23665" y="414"/>
                        <a:pt x="23681" y="414"/>
                        <a:pt x="23697" y="418"/>
                      </a:cubicBezTo>
                      <a:cubicBezTo>
                        <a:pt x="23700" y="418"/>
                        <a:pt x="23710" y="418"/>
                        <a:pt x="23720" y="421"/>
                      </a:cubicBezTo>
                      <a:cubicBezTo>
                        <a:pt x="23726" y="444"/>
                        <a:pt x="23739" y="466"/>
                        <a:pt x="23758" y="482"/>
                      </a:cubicBezTo>
                      <a:cubicBezTo>
                        <a:pt x="23691" y="479"/>
                        <a:pt x="23623" y="469"/>
                        <a:pt x="23552" y="460"/>
                      </a:cubicBezTo>
                      <a:cubicBezTo>
                        <a:pt x="23469" y="447"/>
                        <a:pt x="23388" y="418"/>
                        <a:pt x="23307" y="389"/>
                      </a:cubicBezTo>
                      <a:cubicBezTo>
                        <a:pt x="23237" y="363"/>
                        <a:pt x="23169" y="331"/>
                        <a:pt x="23098" y="312"/>
                      </a:cubicBezTo>
                      <a:cubicBezTo>
                        <a:pt x="23008" y="292"/>
                        <a:pt x="22908" y="299"/>
                        <a:pt x="22821" y="328"/>
                      </a:cubicBezTo>
                      <a:cubicBezTo>
                        <a:pt x="22731" y="360"/>
                        <a:pt x="22631" y="424"/>
                        <a:pt x="22593" y="514"/>
                      </a:cubicBezTo>
                      <a:cubicBezTo>
                        <a:pt x="22577" y="518"/>
                        <a:pt x="22564" y="521"/>
                        <a:pt x="22548" y="527"/>
                      </a:cubicBezTo>
                      <a:cubicBezTo>
                        <a:pt x="22593" y="444"/>
                        <a:pt x="22663" y="373"/>
                        <a:pt x="22744" y="321"/>
                      </a:cubicBezTo>
                      <a:moveTo>
                        <a:pt x="21836" y="331"/>
                      </a:moveTo>
                      <a:lnTo>
                        <a:pt x="21836" y="331"/>
                      </a:lnTo>
                      <a:cubicBezTo>
                        <a:pt x="21852" y="305"/>
                        <a:pt x="21878" y="295"/>
                        <a:pt x="21900" y="279"/>
                      </a:cubicBezTo>
                      <a:cubicBezTo>
                        <a:pt x="21923" y="260"/>
                        <a:pt x="21926" y="237"/>
                        <a:pt x="21929" y="209"/>
                      </a:cubicBezTo>
                      <a:cubicBezTo>
                        <a:pt x="21932" y="176"/>
                        <a:pt x="21952" y="147"/>
                        <a:pt x="21984" y="134"/>
                      </a:cubicBezTo>
                      <a:cubicBezTo>
                        <a:pt x="22013" y="121"/>
                        <a:pt x="22042" y="125"/>
                        <a:pt x="22071" y="131"/>
                      </a:cubicBezTo>
                      <a:cubicBezTo>
                        <a:pt x="22077" y="134"/>
                        <a:pt x="22084" y="131"/>
                        <a:pt x="22087" y="125"/>
                      </a:cubicBezTo>
                      <a:cubicBezTo>
                        <a:pt x="22100" y="89"/>
                        <a:pt x="22093" y="54"/>
                        <a:pt x="22129" y="35"/>
                      </a:cubicBezTo>
                      <a:cubicBezTo>
                        <a:pt x="22158" y="22"/>
                        <a:pt x="22190" y="28"/>
                        <a:pt x="22216" y="41"/>
                      </a:cubicBezTo>
                      <a:cubicBezTo>
                        <a:pt x="22270" y="73"/>
                        <a:pt x="22306" y="125"/>
                        <a:pt x="22328" y="183"/>
                      </a:cubicBezTo>
                      <a:cubicBezTo>
                        <a:pt x="22351" y="234"/>
                        <a:pt x="22377" y="283"/>
                        <a:pt x="22428" y="312"/>
                      </a:cubicBezTo>
                      <a:cubicBezTo>
                        <a:pt x="22464" y="334"/>
                        <a:pt x="22525" y="350"/>
                        <a:pt x="22557" y="312"/>
                      </a:cubicBezTo>
                      <a:cubicBezTo>
                        <a:pt x="22573" y="295"/>
                        <a:pt x="22577" y="266"/>
                        <a:pt x="22573" y="247"/>
                      </a:cubicBezTo>
                      <a:cubicBezTo>
                        <a:pt x="22570" y="231"/>
                        <a:pt x="22560" y="202"/>
                        <a:pt x="22541" y="199"/>
                      </a:cubicBezTo>
                      <a:cubicBezTo>
                        <a:pt x="22535" y="199"/>
                        <a:pt x="22528" y="202"/>
                        <a:pt x="22525" y="205"/>
                      </a:cubicBezTo>
                      <a:cubicBezTo>
                        <a:pt x="22515" y="212"/>
                        <a:pt x="22509" y="218"/>
                        <a:pt x="22496" y="221"/>
                      </a:cubicBezTo>
                      <a:cubicBezTo>
                        <a:pt x="22477" y="231"/>
                        <a:pt x="22451" y="234"/>
                        <a:pt x="22432" y="221"/>
                      </a:cubicBezTo>
                      <a:cubicBezTo>
                        <a:pt x="22403" y="199"/>
                        <a:pt x="22403" y="131"/>
                        <a:pt x="22438" y="112"/>
                      </a:cubicBezTo>
                      <a:cubicBezTo>
                        <a:pt x="22467" y="96"/>
                        <a:pt x="22505" y="112"/>
                        <a:pt x="22531" y="128"/>
                      </a:cubicBezTo>
                      <a:cubicBezTo>
                        <a:pt x="22551" y="138"/>
                        <a:pt x="22567" y="151"/>
                        <a:pt x="22580" y="164"/>
                      </a:cubicBezTo>
                      <a:cubicBezTo>
                        <a:pt x="22599" y="186"/>
                        <a:pt x="22605" y="212"/>
                        <a:pt x="22618" y="237"/>
                      </a:cubicBezTo>
                      <a:cubicBezTo>
                        <a:pt x="22628" y="263"/>
                        <a:pt x="22647" y="289"/>
                        <a:pt x="22673" y="302"/>
                      </a:cubicBezTo>
                      <a:cubicBezTo>
                        <a:pt x="22686" y="308"/>
                        <a:pt x="22696" y="312"/>
                        <a:pt x="22705" y="312"/>
                      </a:cubicBezTo>
                      <a:cubicBezTo>
                        <a:pt x="22650" y="350"/>
                        <a:pt x="22602" y="402"/>
                        <a:pt x="22567" y="457"/>
                      </a:cubicBezTo>
                      <a:cubicBezTo>
                        <a:pt x="22564" y="457"/>
                        <a:pt x="22560" y="457"/>
                        <a:pt x="22557" y="457"/>
                      </a:cubicBezTo>
                      <a:cubicBezTo>
                        <a:pt x="22505" y="473"/>
                        <a:pt x="22432" y="418"/>
                        <a:pt x="22396" y="382"/>
                      </a:cubicBezTo>
                      <a:cubicBezTo>
                        <a:pt x="22354" y="341"/>
                        <a:pt x="22322" y="286"/>
                        <a:pt x="22296" y="231"/>
                      </a:cubicBezTo>
                      <a:cubicBezTo>
                        <a:pt x="22267" y="170"/>
                        <a:pt x="22193" y="121"/>
                        <a:pt x="22142" y="180"/>
                      </a:cubicBezTo>
                      <a:cubicBezTo>
                        <a:pt x="22093" y="147"/>
                        <a:pt x="22003" y="154"/>
                        <a:pt x="21977" y="212"/>
                      </a:cubicBezTo>
                      <a:cubicBezTo>
                        <a:pt x="21974" y="218"/>
                        <a:pt x="21984" y="225"/>
                        <a:pt x="21987" y="218"/>
                      </a:cubicBezTo>
                      <a:cubicBezTo>
                        <a:pt x="22016" y="170"/>
                        <a:pt x="22096" y="167"/>
                        <a:pt x="22135" y="202"/>
                      </a:cubicBezTo>
                      <a:cubicBezTo>
                        <a:pt x="22142" y="209"/>
                        <a:pt x="22148" y="205"/>
                        <a:pt x="22151" y="202"/>
                      </a:cubicBezTo>
                      <a:cubicBezTo>
                        <a:pt x="22190" y="151"/>
                        <a:pt x="22245" y="183"/>
                        <a:pt x="22270" y="221"/>
                      </a:cubicBezTo>
                      <a:cubicBezTo>
                        <a:pt x="22280" y="241"/>
                        <a:pt x="22290" y="263"/>
                        <a:pt x="22300" y="286"/>
                      </a:cubicBezTo>
                      <a:cubicBezTo>
                        <a:pt x="22322" y="325"/>
                        <a:pt x="22345" y="360"/>
                        <a:pt x="22377" y="392"/>
                      </a:cubicBezTo>
                      <a:cubicBezTo>
                        <a:pt x="22412" y="434"/>
                        <a:pt x="22493" y="492"/>
                        <a:pt x="22554" y="479"/>
                      </a:cubicBezTo>
                      <a:cubicBezTo>
                        <a:pt x="22544" y="498"/>
                        <a:pt x="22535" y="514"/>
                        <a:pt x="22525" y="534"/>
                      </a:cubicBezTo>
                      <a:cubicBezTo>
                        <a:pt x="22525" y="537"/>
                        <a:pt x="22493" y="546"/>
                        <a:pt x="22486" y="550"/>
                      </a:cubicBezTo>
                      <a:cubicBezTo>
                        <a:pt x="22477" y="556"/>
                        <a:pt x="22464" y="559"/>
                        <a:pt x="22454" y="566"/>
                      </a:cubicBezTo>
                      <a:cubicBezTo>
                        <a:pt x="22380" y="537"/>
                        <a:pt x="22341" y="473"/>
                        <a:pt x="22306" y="402"/>
                      </a:cubicBezTo>
                      <a:cubicBezTo>
                        <a:pt x="22283" y="353"/>
                        <a:pt x="22258" y="299"/>
                        <a:pt x="22193" y="305"/>
                      </a:cubicBezTo>
                      <a:cubicBezTo>
                        <a:pt x="22190" y="305"/>
                        <a:pt x="22187" y="308"/>
                        <a:pt x="22190" y="312"/>
                      </a:cubicBezTo>
                      <a:cubicBezTo>
                        <a:pt x="22203" y="318"/>
                        <a:pt x="22219" y="321"/>
                        <a:pt x="22232" y="328"/>
                      </a:cubicBezTo>
                      <a:cubicBezTo>
                        <a:pt x="22258" y="344"/>
                        <a:pt x="22270" y="376"/>
                        <a:pt x="22280" y="398"/>
                      </a:cubicBezTo>
                      <a:cubicBezTo>
                        <a:pt x="22293" y="427"/>
                        <a:pt x="22306" y="460"/>
                        <a:pt x="22325" y="489"/>
                      </a:cubicBezTo>
                      <a:cubicBezTo>
                        <a:pt x="22351" y="527"/>
                        <a:pt x="22383" y="563"/>
                        <a:pt x="22428" y="582"/>
                      </a:cubicBezTo>
                      <a:cubicBezTo>
                        <a:pt x="22412" y="592"/>
                        <a:pt x="22396" y="605"/>
                        <a:pt x="22380" y="614"/>
                      </a:cubicBezTo>
                      <a:cubicBezTo>
                        <a:pt x="22338" y="646"/>
                        <a:pt x="22293" y="688"/>
                        <a:pt x="22264" y="737"/>
                      </a:cubicBezTo>
                      <a:cubicBezTo>
                        <a:pt x="22264" y="740"/>
                        <a:pt x="22254" y="753"/>
                        <a:pt x="22245" y="772"/>
                      </a:cubicBezTo>
                      <a:lnTo>
                        <a:pt x="22241" y="772"/>
                      </a:lnTo>
                      <a:cubicBezTo>
                        <a:pt x="22193" y="785"/>
                        <a:pt x="22145" y="798"/>
                        <a:pt x="22093" y="785"/>
                      </a:cubicBezTo>
                      <a:cubicBezTo>
                        <a:pt x="22052" y="775"/>
                        <a:pt x="22013" y="756"/>
                        <a:pt x="21977" y="740"/>
                      </a:cubicBezTo>
                      <a:cubicBezTo>
                        <a:pt x="21926" y="717"/>
                        <a:pt x="21871" y="701"/>
                        <a:pt x="21823" y="730"/>
                      </a:cubicBezTo>
                      <a:cubicBezTo>
                        <a:pt x="21820" y="733"/>
                        <a:pt x="21823" y="737"/>
                        <a:pt x="21826" y="737"/>
                      </a:cubicBezTo>
                      <a:cubicBezTo>
                        <a:pt x="21900" y="704"/>
                        <a:pt x="21980" y="766"/>
                        <a:pt x="22048" y="794"/>
                      </a:cubicBezTo>
                      <a:cubicBezTo>
                        <a:pt x="22113" y="820"/>
                        <a:pt x="22168" y="814"/>
                        <a:pt x="22229" y="798"/>
                      </a:cubicBezTo>
                      <a:cubicBezTo>
                        <a:pt x="22219" y="820"/>
                        <a:pt x="22206" y="843"/>
                        <a:pt x="22209" y="843"/>
                      </a:cubicBezTo>
                      <a:cubicBezTo>
                        <a:pt x="22148" y="859"/>
                        <a:pt x="22093" y="881"/>
                        <a:pt x="22032" y="910"/>
                      </a:cubicBezTo>
                      <a:cubicBezTo>
                        <a:pt x="22016" y="917"/>
                        <a:pt x="22000" y="926"/>
                        <a:pt x="21984" y="936"/>
                      </a:cubicBezTo>
                      <a:cubicBezTo>
                        <a:pt x="21993" y="923"/>
                        <a:pt x="22000" y="914"/>
                        <a:pt x="22006" y="898"/>
                      </a:cubicBezTo>
                      <a:cubicBezTo>
                        <a:pt x="22006" y="894"/>
                        <a:pt x="22010" y="891"/>
                        <a:pt x="22010" y="891"/>
                      </a:cubicBezTo>
                      <a:cubicBezTo>
                        <a:pt x="22019" y="839"/>
                        <a:pt x="21987" y="791"/>
                        <a:pt x="21945" y="769"/>
                      </a:cubicBezTo>
                      <a:cubicBezTo>
                        <a:pt x="21929" y="759"/>
                        <a:pt x="21907" y="753"/>
                        <a:pt x="21887" y="753"/>
                      </a:cubicBezTo>
                      <a:cubicBezTo>
                        <a:pt x="21858" y="753"/>
                        <a:pt x="21836" y="766"/>
                        <a:pt x="21823" y="791"/>
                      </a:cubicBezTo>
                      <a:cubicBezTo>
                        <a:pt x="21813" y="823"/>
                        <a:pt x="21855" y="881"/>
                        <a:pt x="21813" y="898"/>
                      </a:cubicBezTo>
                      <a:cubicBezTo>
                        <a:pt x="21807" y="901"/>
                        <a:pt x="21797" y="901"/>
                        <a:pt x="21791" y="901"/>
                      </a:cubicBezTo>
                      <a:cubicBezTo>
                        <a:pt x="21768" y="901"/>
                        <a:pt x="21746" y="888"/>
                        <a:pt x="21729" y="872"/>
                      </a:cubicBezTo>
                      <a:cubicBezTo>
                        <a:pt x="21707" y="849"/>
                        <a:pt x="21707" y="817"/>
                        <a:pt x="21713" y="788"/>
                      </a:cubicBezTo>
                      <a:cubicBezTo>
                        <a:pt x="21729" y="733"/>
                        <a:pt x="21778" y="694"/>
                        <a:pt x="21832" y="682"/>
                      </a:cubicBezTo>
                      <a:cubicBezTo>
                        <a:pt x="21842" y="682"/>
                        <a:pt x="21848" y="678"/>
                        <a:pt x="21855" y="678"/>
                      </a:cubicBezTo>
                      <a:cubicBezTo>
                        <a:pt x="21907" y="678"/>
                        <a:pt x="21952" y="707"/>
                        <a:pt x="22003" y="720"/>
                      </a:cubicBezTo>
                      <a:cubicBezTo>
                        <a:pt x="22026" y="727"/>
                        <a:pt x="22055" y="733"/>
                        <a:pt x="22084" y="733"/>
                      </a:cubicBezTo>
                      <a:cubicBezTo>
                        <a:pt x="22109" y="733"/>
                        <a:pt x="22138" y="730"/>
                        <a:pt x="22161" y="717"/>
                      </a:cubicBezTo>
                      <a:cubicBezTo>
                        <a:pt x="22203" y="691"/>
                        <a:pt x="22206" y="627"/>
                        <a:pt x="22174" y="592"/>
                      </a:cubicBezTo>
                      <a:cubicBezTo>
                        <a:pt x="22161" y="582"/>
                        <a:pt x="22145" y="576"/>
                        <a:pt x="22129" y="576"/>
                      </a:cubicBezTo>
                      <a:cubicBezTo>
                        <a:pt x="22122" y="576"/>
                        <a:pt x="22116" y="576"/>
                        <a:pt x="22109" y="579"/>
                      </a:cubicBezTo>
                      <a:cubicBezTo>
                        <a:pt x="22087" y="585"/>
                        <a:pt x="22077" y="601"/>
                        <a:pt x="22068" y="621"/>
                      </a:cubicBezTo>
                      <a:cubicBezTo>
                        <a:pt x="22058" y="634"/>
                        <a:pt x="22048" y="637"/>
                        <a:pt x="22039" y="637"/>
                      </a:cubicBezTo>
                      <a:cubicBezTo>
                        <a:pt x="22016" y="637"/>
                        <a:pt x="21997" y="621"/>
                        <a:pt x="21993" y="601"/>
                      </a:cubicBezTo>
                      <a:cubicBezTo>
                        <a:pt x="21987" y="572"/>
                        <a:pt x="22010" y="543"/>
                        <a:pt x="22029" y="524"/>
                      </a:cubicBezTo>
                      <a:cubicBezTo>
                        <a:pt x="22042" y="511"/>
                        <a:pt x="22058" y="505"/>
                        <a:pt x="22071" y="505"/>
                      </a:cubicBezTo>
                      <a:cubicBezTo>
                        <a:pt x="22080" y="505"/>
                        <a:pt x="22090" y="505"/>
                        <a:pt x="22100" y="511"/>
                      </a:cubicBezTo>
                      <a:cubicBezTo>
                        <a:pt x="22116" y="518"/>
                        <a:pt x="22132" y="527"/>
                        <a:pt x="22151" y="527"/>
                      </a:cubicBezTo>
                      <a:cubicBezTo>
                        <a:pt x="22155" y="527"/>
                        <a:pt x="22158" y="527"/>
                        <a:pt x="22161" y="527"/>
                      </a:cubicBezTo>
                      <a:cubicBezTo>
                        <a:pt x="22209" y="518"/>
                        <a:pt x="22229" y="457"/>
                        <a:pt x="22225" y="414"/>
                      </a:cubicBezTo>
                      <a:cubicBezTo>
                        <a:pt x="22219" y="366"/>
                        <a:pt x="22187" y="321"/>
                        <a:pt x="22151" y="295"/>
                      </a:cubicBezTo>
                      <a:cubicBezTo>
                        <a:pt x="22122" y="273"/>
                        <a:pt x="22090" y="260"/>
                        <a:pt x="22055" y="260"/>
                      </a:cubicBezTo>
                      <a:cubicBezTo>
                        <a:pt x="22039" y="257"/>
                        <a:pt x="22023" y="260"/>
                        <a:pt x="22006" y="266"/>
                      </a:cubicBezTo>
                      <a:cubicBezTo>
                        <a:pt x="21958" y="283"/>
                        <a:pt x="21926" y="331"/>
                        <a:pt x="21958" y="379"/>
                      </a:cubicBezTo>
                      <a:cubicBezTo>
                        <a:pt x="21964" y="385"/>
                        <a:pt x="21971" y="395"/>
                        <a:pt x="21980" y="402"/>
                      </a:cubicBezTo>
                      <a:cubicBezTo>
                        <a:pt x="21990" y="408"/>
                        <a:pt x="21997" y="411"/>
                        <a:pt x="21993" y="427"/>
                      </a:cubicBezTo>
                      <a:cubicBezTo>
                        <a:pt x="21984" y="457"/>
                        <a:pt x="21948" y="473"/>
                        <a:pt x="21920" y="479"/>
                      </a:cubicBezTo>
                      <a:cubicBezTo>
                        <a:pt x="21913" y="479"/>
                        <a:pt x="21907" y="479"/>
                        <a:pt x="21903" y="479"/>
                      </a:cubicBezTo>
                      <a:cubicBezTo>
                        <a:pt x="21887" y="479"/>
                        <a:pt x="21871" y="473"/>
                        <a:pt x="21858" y="466"/>
                      </a:cubicBezTo>
                      <a:cubicBezTo>
                        <a:pt x="21836" y="453"/>
                        <a:pt x="21823" y="431"/>
                        <a:pt x="21820" y="402"/>
                      </a:cubicBezTo>
                      <a:cubicBezTo>
                        <a:pt x="21816" y="376"/>
                        <a:pt x="21823" y="353"/>
                        <a:pt x="21836" y="331"/>
                      </a:cubicBezTo>
                      <a:moveTo>
                        <a:pt x="20821" y="321"/>
                      </a:moveTo>
                      <a:lnTo>
                        <a:pt x="20821" y="321"/>
                      </a:lnTo>
                      <a:cubicBezTo>
                        <a:pt x="20921" y="260"/>
                        <a:pt x="21027" y="237"/>
                        <a:pt x="21140" y="253"/>
                      </a:cubicBezTo>
                      <a:cubicBezTo>
                        <a:pt x="21314" y="279"/>
                        <a:pt x="21472" y="350"/>
                        <a:pt x="21639" y="392"/>
                      </a:cubicBezTo>
                      <a:cubicBezTo>
                        <a:pt x="21668" y="398"/>
                        <a:pt x="21697" y="405"/>
                        <a:pt x="21726" y="411"/>
                      </a:cubicBezTo>
                      <a:cubicBezTo>
                        <a:pt x="21742" y="414"/>
                        <a:pt x="21758" y="414"/>
                        <a:pt x="21775" y="418"/>
                      </a:cubicBezTo>
                      <a:cubicBezTo>
                        <a:pt x="21778" y="418"/>
                        <a:pt x="21787" y="418"/>
                        <a:pt x="21797" y="421"/>
                      </a:cubicBezTo>
                      <a:cubicBezTo>
                        <a:pt x="21804" y="444"/>
                        <a:pt x="21816" y="466"/>
                        <a:pt x="21836" y="482"/>
                      </a:cubicBezTo>
                      <a:cubicBezTo>
                        <a:pt x="21768" y="479"/>
                        <a:pt x="21700" y="469"/>
                        <a:pt x="21630" y="460"/>
                      </a:cubicBezTo>
                      <a:cubicBezTo>
                        <a:pt x="21546" y="447"/>
                        <a:pt x="21465" y="418"/>
                        <a:pt x="21385" y="389"/>
                      </a:cubicBezTo>
                      <a:cubicBezTo>
                        <a:pt x="21314" y="363"/>
                        <a:pt x="21246" y="331"/>
                        <a:pt x="21175" y="312"/>
                      </a:cubicBezTo>
                      <a:cubicBezTo>
                        <a:pt x="21085" y="292"/>
                        <a:pt x="20986" y="299"/>
                        <a:pt x="20898" y="328"/>
                      </a:cubicBezTo>
                      <a:cubicBezTo>
                        <a:pt x="20808" y="360"/>
                        <a:pt x="20709" y="424"/>
                        <a:pt x="20670" y="514"/>
                      </a:cubicBezTo>
                      <a:cubicBezTo>
                        <a:pt x="20654" y="518"/>
                        <a:pt x="20641" y="521"/>
                        <a:pt x="20625" y="527"/>
                      </a:cubicBezTo>
                      <a:cubicBezTo>
                        <a:pt x="20670" y="444"/>
                        <a:pt x="20741" y="373"/>
                        <a:pt x="20821" y="321"/>
                      </a:cubicBezTo>
                      <a:moveTo>
                        <a:pt x="19913" y="331"/>
                      </a:moveTo>
                      <a:lnTo>
                        <a:pt x="19913" y="331"/>
                      </a:lnTo>
                      <a:cubicBezTo>
                        <a:pt x="19929" y="305"/>
                        <a:pt x="19955" y="295"/>
                        <a:pt x="19977" y="279"/>
                      </a:cubicBezTo>
                      <a:cubicBezTo>
                        <a:pt x="20000" y="260"/>
                        <a:pt x="20003" y="237"/>
                        <a:pt x="20006" y="209"/>
                      </a:cubicBezTo>
                      <a:cubicBezTo>
                        <a:pt x="20009" y="176"/>
                        <a:pt x="20029" y="147"/>
                        <a:pt x="20061" y="134"/>
                      </a:cubicBezTo>
                      <a:cubicBezTo>
                        <a:pt x="20090" y="121"/>
                        <a:pt x="20119" y="125"/>
                        <a:pt x="20148" y="131"/>
                      </a:cubicBezTo>
                      <a:cubicBezTo>
                        <a:pt x="20155" y="134"/>
                        <a:pt x="20161" y="131"/>
                        <a:pt x="20164" y="125"/>
                      </a:cubicBezTo>
                      <a:cubicBezTo>
                        <a:pt x="20177" y="89"/>
                        <a:pt x="20171" y="54"/>
                        <a:pt x="20206" y="35"/>
                      </a:cubicBezTo>
                      <a:cubicBezTo>
                        <a:pt x="20235" y="22"/>
                        <a:pt x="20267" y="28"/>
                        <a:pt x="20293" y="41"/>
                      </a:cubicBezTo>
                      <a:cubicBezTo>
                        <a:pt x="20348" y="73"/>
                        <a:pt x="20383" y="125"/>
                        <a:pt x="20406" y="183"/>
                      </a:cubicBezTo>
                      <a:cubicBezTo>
                        <a:pt x="20428" y="234"/>
                        <a:pt x="20454" y="283"/>
                        <a:pt x="20506" y="312"/>
                      </a:cubicBezTo>
                      <a:cubicBezTo>
                        <a:pt x="20541" y="334"/>
                        <a:pt x="20602" y="350"/>
                        <a:pt x="20634" y="312"/>
                      </a:cubicBezTo>
                      <a:cubicBezTo>
                        <a:pt x="20650" y="295"/>
                        <a:pt x="20654" y="266"/>
                        <a:pt x="20650" y="247"/>
                      </a:cubicBezTo>
                      <a:cubicBezTo>
                        <a:pt x="20647" y="231"/>
                        <a:pt x="20638" y="202"/>
                        <a:pt x="20618" y="199"/>
                      </a:cubicBezTo>
                      <a:cubicBezTo>
                        <a:pt x="20612" y="199"/>
                        <a:pt x="20606" y="202"/>
                        <a:pt x="20602" y="205"/>
                      </a:cubicBezTo>
                      <a:cubicBezTo>
                        <a:pt x="20593" y="212"/>
                        <a:pt x="20586" y="218"/>
                        <a:pt x="20573" y="221"/>
                      </a:cubicBezTo>
                      <a:cubicBezTo>
                        <a:pt x="20554" y="231"/>
                        <a:pt x="20528" y="234"/>
                        <a:pt x="20509" y="221"/>
                      </a:cubicBezTo>
                      <a:cubicBezTo>
                        <a:pt x="20480" y="199"/>
                        <a:pt x="20480" y="131"/>
                        <a:pt x="20515" y="112"/>
                      </a:cubicBezTo>
                      <a:cubicBezTo>
                        <a:pt x="20544" y="96"/>
                        <a:pt x="20583" y="112"/>
                        <a:pt x="20609" y="128"/>
                      </a:cubicBezTo>
                      <a:cubicBezTo>
                        <a:pt x="20628" y="138"/>
                        <a:pt x="20644" y="151"/>
                        <a:pt x="20657" y="164"/>
                      </a:cubicBezTo>
                      <a:cubicBezTo>
                        <a:pt x="20676" y="186"/>
                        <a:pt x="20683" y="212"/>
                        <a:pt x="20696" y="237"/>
                      </a:cubicBezTo>
                      <a:cubicBezTo>
                        <a:pt x="20705" y="263"/>
                        <a:pt x="20725" y="289"/>
                        <a:pt x="20750" y="302"/>
                      </a:cubicBezTo>
                      <a:cubicBezTo>
                        <a:pt x="20763" y="308"/>
                        <a:pt x="20773" y="312"/>
                        <a:pt x="20782" y="312"/>
                      </a:cubicBezTo>
                      <a:cubicBezTo>
                        <a:pt x="20728" y="350"/>
                        <a:pt x="20679" y="402"/>
                        <a:pt x="20644" y="457"/>
                      </a:cubicBezTo>
                      <a:cubicBezTo>
                        <a:pt x="20641" y="457"/>
                        <a:pt x="20638" y="457"/>
                        <a:pt x="20634" y="457"/>
                      </a:cubicBezTo>
                      <a:cubicBezTo>
                        <a:pt x="20583" y="473"/>
                        <a:pt x="20509" y="418"/>
                        <a:pt x="20473" y="382"/>
                      </a:cubicBezTo>
                      <a:cubicBezTo>
                        <a:pt x="20432" y="341"/>
                        <a:pt x="20399" y="286"/>
                        <a:pt x="20374" y="231"/>
                      </a:cubicBezTo>
                      <a:cubicBezTo>
                        <a:pt x="20345" y="170"/>
                        <a:pt x="20270" y="121"/>
                        <a:pt x="20219" y="180"/>
                      </a:cubicBezTo>
                      <a:cubicBezTo>
                        <a:pt x="20171" y="147"/>
                        <a:pt x="20081" y="154"/>
                        <a:pt x="20055" y="212"/>
                      </a:cubicBezTo>
                      <a:cubicBezTo>
                        <a:pt x="20052" y="218"/>
                        <a:pt x="20061" y="225"/>
                        <a:pt x="20065" y="218"/>
                      </a:cubicBezTo>
                      <a:cubicBezTo>
                        <a:pt x="20093" y="170"/>
                        <a:pt x="20174" y="167"/>
                        <a:pt x="20213" y="202"/>
                      </a:cubicBezTo>
                      <a:cubicBezTo>
                        <a:pt x="20219" y="209"/>
                        <a:pt x="20225" y="205"/>
                        <a:pt x="20229" y="202"/>
                      </a:cubicBezTo>
                      <a:cubicBezTo>
                        <a:pt x="20267" y="151"/>
                        <a:pt x="20322" y="183"/>
                        <a:pt x="20348" y="221"/>
                      </a:cubicBezTo>
                      <a:cubicBezTo>
                        <a:pt x="20357" y="241"/>
                        <a:pt x="20367" y="263"/>
                        <a:pt x="20377" y="286"/>
                      </a:cubicBezTo>
                      <a:cubicBezTo>
                        <a:pt x="20399" y="325"/>
                        <a:pt x="20422" y="360"/>
                        <a:pt x="20454" y="392"/>
                      </a:cubicBezTo>
                      <a:cubicBezTo>
                        <a:pt x="20490" y="434"/>
                        <a:pt x="20570" y="492"/>
                        <a:pt x="20631" y="479"/>
                      </a:cubicBezTo>
                      <a:cubicBezTo>
                        <a:pt x="20622" y="498"/>
                        <a:pt x="20612" y="514"/>
                        <a:pt x="20602" y="534"/>
                      </a:cubicBezTo>
                      <a:cubicBezTo>
                        <a:pt x="20602" y="537"/>
                        <a:pt x="20570" y="546"/>
                        <a:pt x="20564" y="550"/>
                      </a:cubicBezTo>
                      <a:cubicBezTo>
                        <a:pt x="20554" y="556"/>
                        <a:pt x="20541" y="559"/>
                        <a:pt x="20531" y="566"/>
                      </a:cubicBezTo>
                      <a:cubicBezTo>
                        <a:pt x="20457" y="537"/>
                        <a:pt x="20419" y="473"/>
                        <a:pt x="20383" y="402"/>
                      </a:cubicBezTo>
                      <a:cubicBezTo>
                        <a:pt x="20361" y="353"/>
                        <a:pt x="20335" y="299"/>
                        <a:pt x="20270" y="305"/>
                      </a:cubicBezTo>
                      <a:cubicBezTo>
                        <a:pt x="20267" y="305"/>
                        <a:pt x="20264" y="308"/>
                        <a:pt x="20267" y="312"/>
                      </a:cubicBezTo>
                      <a:cubicBezTo>
                        <a:pt x="20280" y="318"/>
                        <a:pt x="20296" y="321"/>
                        <a:pt x="20309" y="328"/>
                      </a:cubicBezTo>
                      <a:cubicBezTo>
                        <a:pt x="20335" y="344"/>
                        <a:pt x="20348" y="376"/>
                        <a:pt x="20357" y="398"/>
                      </a:cubicBezTo>
                      <a:cubicBezTo>
                        <a:pt x="20370" y="427"/>
                        <a:pt x="20383" y="460"/>
                        <a:pt x="20402" y="489"/>
                      </a:cubicBezTo>
                      <a:cubicBezTo>
                        <a:pt x="20428" y="527"/>
                        <a:pt x="20461" y="563"/>
                        <a:pt x="20506" y="582"/>
                      </a:cubicBezTo>
                      <a:cubicBezTo>
                        <a:pt x="20490" y="592"/>
                        <a:pt x="20473" y="605"/>
                        <a:pt x="20457" y="614"/>
                      </a:cubicBezTo>
                      <a:cubicBezTo>
                        <a:pt x="20415" y="646"/>
                        <a:pt x="20370" y="688"/>
                        <a:pt x="20341" y="737"/>
                      </a:cubicBezTo>
                      <a:cubicBezTo>
                        <a:pt x="20341" y="740"/>
                        <a:pt x="20332" y="753"/>
                        <a:pt x="20322" y="772"/>
                      </a:cubicBezTo>
                      <a:lnTo>
                        <a:pt x="20319" y="772"/>
                      </a:lnTo>
                      <a:cubicBezTo>
                        <a:pt x="20270" y="785"/>
                        <a:pt x="20222" y="798"/>
                        <a:pt x="20171" y="785"/>
                      </a:cubicBezTo>
                      <a:cubicBezTo>
                        <a:pt x="20129" y="775"/>
                        <a:pt x="20090" y="756"/>
                        <a:pt x="20052" y="740"/>
                      </a:cubicBezTo>
                      <a:cubicBezTo>
                        <a:pt x="20003" y="717"/>
                        <a:pt x="19949" y="701"/>
                        <a:pt x="19900" y="730"/>
                      </a:cubicBezTo>
                      <a:cubicBezTo>
                        <a:pt x="19897" y="733"/>
                        <a:pt x="19900" y="737"/>
                        <a:pt x="19903" y="737"/>
                      </a:cubicBezTo>
                      <a:cubicBezTo>
                        <a:pt x="19977" y="704"/>
                        <a:pt x="20058" y="766"/>
                        <a:pt x="20125" y="794"/>
                      </a:cubicBezTo>
                      <a:cubicBezTo>
                        <a:pt x="20190" y="820"/>
                        <a:pt x="20245" y="814"/>
                        <a:pt x="20306" y="798"/>
                      </a:cubicBezTo>
                      <a:cubicBezTo>
                        <a:pt x="20296" y="820"/>
                        <a:pt x="20283" y="843"/>
                        <a:pt x="20287" y="843"/>
                      </a:cubicBezTo>
                      <a:cubicBezTo>
                        <a:pt x="20225" y="859"/>
                        <a:pt x="20171" y="881"/>
                        <a:pt x="20109" y="910"/>
                      </a:cubicBezTo>
                      <a:cubicBezTo>
                        <a:pt x="20093" y="917"/>
                        <a:pt x="20077" y="926"/>
                        <a:pt x="20061" y="936"/>
                      </a:cubicBezTo>
                      <a:cubicBezTo>
                        <a:pt x="20071" y="923"/>
                        <a:pt x="20077" y="914"/>
                        <a:pt x="20084" y="898"/>
                      </a:cubicBezTo>
                      <a:cubicBezTo>
                        <a:pt x="20084" y="894"/>
                        <a:pt x="20087" y="891"/>
                        <a:pt x="20087" y="891"/>
                      </a:cubicBezTo>
                      <a:cubicBezTo>
                        <a:pt x="20097" y="839"/>
                        <a:pt x="20065" y="791"/>
                        <a:pt x="20022" y="769"/>
                      </a:cubicBezTo>
                      <a:cubicBezTo>
                        <a:pt x="20006" y="759"/>
                        <a:pt x="19984" y="753"/>
                        <a:pt x="19965" y="753"/>
                      </a:cubicBezTo>
                      <a:cubicBezTo>
                        <a:pt x="19936" y="753"/>
                        <a:pt x="19910" y="766"/>
                        <a:pt x="19900" y="791"/>
                      </a:cubicBezTo>
                      <a:cubicBezTo>
                        <a:pt x="19890" y="823"/>
                        <a:pt x="19932" y="881"/>
                        <a:pt x="19890" y="898"/>
                      </a:cubicBezTo>
                      <a:cubicBezTo>
                        <a:pt x="19884" y="901"/>
                        <a:pt x="19874" y="901"/>
                        <a:pt x="19868" y="901"/>
                      </a:cubicBezTo>
                      <a:cubicBezTo>
                        <a:pt x="19845" y="901"/>
                        <a:pt x="19823" y="888"/>
                        <a:pt x="19807" y="872"/>
                      </a:cubicBezTo>
                      <a:cubicBezTo>
                        <a:pt x="19784" y="849"/>
                        <a:pt x="19784" y="817"/>
                        <a:pt x="19791" y="788"/>
                      </a:cubicBezTo>
                      <a:cubicBezTo>
                        <a:pt x="19807" y="733"/>
                        <a:pt x="19855" y="694"/>
                        <a:pt x="19910" y="682"/>
                      </a:cubicBezTo>
                      <a:cubicBezTo>
                        <a:pt x="19920" y="682"/>
                        <a:pt x="19926" y="678"/>
                        <a:pt x="19932" y="678"/>
                      </a:cubicBezTo>
                      <a:cubicBezTo>
                        <a:pt x="19984" y="678"/>
                        <a:pt x="20029" y="707"/>
                        <a:pt x="20081" y="720"/>
                      </a:cubicBezTo>
                      <a:cubicBezTo>
                        <a:pt x="20103" y="727"/>
                        <a:pt x="20132" y="733"/>
                        <a:pt x="20161" y="733"/>
                      </a:cubicBezTo>
                      <a:cubicBezTo>
                        <a:pt x="20187" y="733"/>
                        <a:pt x="20216" y="730"/>
                        <a:pt x="20238" y="717"/>
                      </a:cubicBezTo>
                      <a:cubicBezTo>
                        <a:pt x="20280" y="691"/>
                        <a:pt x="20283" y="627"/>
                        <a:pt x="20251" y="592"/>
                      </a:cubicBezTo>
                      <a:cubicBezTo>
                        <a:pt x="20238" y="582"/>
                        <a:pt x="20222" y="576"/>
                        <a:pt x="20206" y="576"/>
                      </a:cubicBezTo>
                      <a:cubicBezTo>
                        <a:pt x="20200" y="576"/>
                        <a:pt x="20193" y="576"/>
                        <a:pt x="20187" y="579"/>
                      </a:cubicBezTo>
                      <a:cubicBezTo>
                        <a:pt x="20164" y="585"/>
                        <a:pt x="20155" y="601"/>
                        <a:pt x="20145" y="621"/>
                      </a:cubicBezTo>
                      <a:cubicBezTo>
                        <a:pt x="20135" y="634"/>
                        <a:pt x="20125" y="637"/>
                        <a:pt x="20116" y="637"/>
                      </a:cubicBezTo>
                      <a:cubicBezTo>
                        <a:pt x="20093" y="637"/>
                        <a:pt x="20074" y="621"/>
                        <a:pt x="20071" y="601"/>
                      </a:cubicBezTo>
                      <a:cubicBezTo>
                        <a:pt x="20065" y="572"/>
                        <a:pt x="20087" y="543"/>
                        <a:pt x="20106" y="524"/>
                      </a:cubicBezTo>
                      <a:cubicBezTo>
                        <a:pt x="20119" y="511"/>
                        <a:pt x="20135" y="505"/>
                        <a:pt x="20148" y="505"/>
                      </a:cubicBezTo>
                      <a:cubicBezTo>
                        <a:pt x="20158" y="505"/>
                        <a:pt x="20167" y="505"/>
                        <a:pt x="20177" y="511"/>
                      </a:cubicBezTo>
                      <a:cubicBezTo>
                        <a:pt x="20193" y="518"/>
                        <a:pt x="20209" y="527"/>
                        <a:pt x="20229" y="527"/>
                      </a:cubicBezTo>
                      <a:cubicBezTo>
                        <a:pt x="20232" y="527"/>
                        <a:pt x="20235" y="527"/>
                        <a:pt x="20238" y="527"/>
                      </a:cubicBezTo>
                      <a:cubicBezTo>
                        <a:pt x="20287" y="518"/>
                        <a:pt x="20306" y="457"/>
                        <a:pt x="20303" y="414"/>
                      </a:cubicBezTo>
                      <a:cubicBezTo>
                        <a:pt x="20296" y="366"/>
                        <a:pt x="20264" y="321"/>
                        <a:pt x="20229" y="295"/>
                      </a:cubicBezTo>
                      <a:cubicBezTo>
                        <a:pt x="20200" y="273"/>
                        <a:pt x="20167" y="260"/>
                        <a:pt x="20132" y="260"/>
                      </a:cubicBezTo>
                      <a:cubicBezTo>
                        <a:pt x="20116" y="257"/>
                        <a:pt x="20100" y="260"/>
                        <a:pt x="20084" y="266"/>
                      </a:cubicBezTo>
                      <a:cubicBezTo>
                        <a:pt x="20035" y="283"/>
                        <a:pt x="20003" y="331"/>
                        <a:pt x="20035" y="379"/>
                      </a:cubicBezTo>
                      <a:cubicBezTo>
                        <a:pt x="20042" y="385"/>
                        <a:pt x="20048" y="395"/>
                        <a:pt x="20058" y="402"/>
                      </a:cubicBezTo>
                      <a:cubicBezTo>
                        <a:pt x="20068" y="408"/>
                        <a:pt x="20074" y="411"/>
                        <a:pt x="20071" y="427"/>
                      </a:cubicBezTo>
                      <a:cubicBezTo>
                        <a:pt x="20061" y="457"/>
                        <a:pt x="20026" y="473"/>
                        <a:pt x="19997" y="479"/>
                      </a:cubicBezTo>
                      <a:cubicBezTo>
                        <a:pt x="19990" y="479"/>
                        <a:pt x="19984" y="479"/>
                        <a:pt x="19981" y="479"/>
                      </a:cubicBezTo>
                      <a:cubicBezTo>
                        <a:pt x="19968" y="479"/>
                        <a:pt x="19955" y="476"/>
                        <a:pt x="19942" y="469"/>
                      </a:cubicBezTo>
                      <a:cubicBezTo>
                        <a:pt x="19916" y="457"/>
                        <a:pt x="19900" y="434"/>
                        <a:pt x="19897" y="402"/>
                      </a:cubicBezTo>
                      <a:cubicBezTo>
                        <a:pt x="19894" y="376"/>
                        <a:pt x="19900" y="353"/>
                        <a:pt x="19913" y="331"/>
                      </a:cubicBezTo>
                      <a:moveTo>
                        <a:pt x="18899" y="321"/>
                      </a:moveTo>
                      <a:lnTo>
                        <a:pt x="18899" y="321"/>
                      </a:lnTo>
                      <a:cubicBezTo>
                        <a:pt x="18999" y="260"/>
                        <a:pt x="19105" y="237"/>
                        <a:pt x="19217" y="253"/>
                      </a:cubicBezTo>
                      <a:cubicBezTo>
                        <a:pt x="19391" y="279"/>
                        <a:pt x="19549" y="350"/>
                        <a:pt x="19717" y="392"/>
                      </a:cubicBezTo>
                      <a:cubicBezTo>
                        <a:pt x="19745" y="398"/>
                        <a:pt x="19775" y="405"/>
                        <a:pt x="19804" y="411"/>
                      </a:cubicBezTo>
                      <a:cubicBezTo>
                        <a:pt x="19820" y="414"/>
                        <a:pt x="19836" y="414"/>
                        <a:pt x="19852" y="418"/>
                      </a:cubicBezTo>
                      <a:cubicBezTo>
                        <a:pt x="19855" y="418"/>
                        <a:pt x="19865" y="418"/>
                        <a:pt x="19874" y="421"/>
                      </a:cubicBezTo>
                      <a:cubicBezTo>
                        <a:pt x="19881" y="444"/>
                        <a:pt x="19894" y="466"/>
                        <a:pt x="19913" y="482"/>
                      </a:cubicBezTo>
                      <a:cubicBezTo>
                        <a:pt x="19845" y="479"/>
                        <a:pt x="19775" y="469"/>
                        <a:pt x="19707" y="460"/>
                      </a:cubicBezTo>
                      <a:cubicBezTo>
                        <a:pt x="19623" y="447"/>
                        <a:pt x="19540" y="418"/>
                        <a:pt x="19462" y="389"/>
                      </a:cubicBezTo>
                      <a:cubicBezTo>
                        <a:pt x="19391" y="363"/>
                        <a:pt x="19324" y="331"/>
                        <a:pt x="19253" y="312"/>
                      </a:cubicBezTo>
                      <a:cubicBezTo>
                        <a:pt x="19163" y="292"/>
                        <a:pt x="19063" y="299"/>
                        <a:pt x="18976" y="328"/>
                      </a:cubicBezTo>
                      <a:cubicBezTo>
                        <a:pt x="18886" y="360"/>
                        <a:pt x="18786" y="424"/>
                        <a:pt x="18747" y="514"/>
                      </a:cubicBezTo>
                      <a:cubicBezTo>
                        <a:pt x="18731" y="518"/>
                        <a:pt x="18718" y="521"/>
                        <a:pt x="18702" y="527"/>
                      </a:cubicBezTo>
                      <a:cubicBezTo>
                        <a:pt x="18747" y="444"/>
                        <a:pt x="18818" y="373"/>
                        <a:pt x="18899" y="321"/>
                      </a:cubicBezTo>
                      <a:moveTo>
                        <a:pt x="17990" y="331"/>
                      </a:moveTo>
                      <a:lnTo>
                        <a:pt x="17990" y="331"/>
                      </a:lnTo>
                      <a:cubicBezTo>
                        <a:pt x="18006" y="305"/>
                        <a:pt x="18032" y="295"/>
                        <a:pt x="18055" y="279"/>
                      </a:cubicBezTo>
                      <a:cubicBezTo>
                        <a:pt x="18077" y="260"/>
                        <a:pt x="18081" y="237"/>
                        <a:pt x="18084" y="209"/>
                      </a:cubicBezTo>
                      <a:cubicBezTo>
                        <a:pt x="18087" y="176"/>
                        <a:pt x="18106" y="147"/>
                        <a:pt x="18138" y="134"/>
                      </a:cubicBezTo>
                      <a:cubicBezTo>
                        <a:pt x="18164" y="121"/>
                        <a:pt x="18197" y="125"/>
                        <a:pt x="18226" y="131"/>
                      </a:cubicBezTo>
                      <a:cubicBezTo>
                        <a:pt x="18232" y="134"/>
                        <a:pt x="18238" y="131"/>
                        <a:pt x="18242" y="125"/>
                      </a:cubicBezTo>
                      <a:cubicBezTo>
                        <a:pt x="18254" y="89"/>
                        <a:pt x="18248" y="54"/>
                        <a:pt x="18283" y="35"/>
                      </a:cubicBezTo>
                      <a:cubicBezTo>
                        <a:pt x="18312" y="22"/>
                        <a:pt x="18345" y="28"/>
                        <a:pt x="18370" y="41"/>
                      </a:cubicBezTo>
                      <a:cubicBezTo>
                        <a:pt x="18425" y="73"/>
                        <a:pt x="18461" y="125"/>
                        <a:pt x="18483" y="183"/>
                      </a:cubicBezTo>
                      <a:cubicBezTo>
                        <a:pt x="18506" y="234"/>
                        <a:pt x="18531" y="283"/>
                        <a:pt x="18583" y="312"/>
                      </a:cubicBezTo>
                      <a:cubicBezTo>
                        <a:pt x="18618" y="334"/>
                        <a:pt x="18679" y="350"/>
                        <a:pt x="18712" y="312"/>
                      </a:cubicBezTo>
                      <a:cubicBezTo>
                        <a:pt x="18728" y="295"/>
                        <a:pt x="18731" y="266"/>
                        <a:pt x="18728" y="247"/>
                      </a:cubicBezTo>
                      <a:cubicBezTo>
                        <a:pt x="18725" y="231"/>
                        <a:pt x="18715" y="202"/>
                        <a:pt x="18696" y="199"/>
                      </a:cubicBezTo>
                      <a:cubicBezTo>
                        <a:pt x="18689" y="199"/>
                        <a:pt x="18683" y="202"/>
                        <a:pt x="18679" y="205"/>
                      </a:cubicBezTo>
                      <a:cubicBezTo>
                        <a:pt x="18670" y="212"/>
                        <a:pt x="18663" y="218"/>
                        <a:pt x="18651" y="221"/>
                      </a:cubicBezTo>
                      <a:cubicBezTo>
                        <a:pt x="18631" y="231"/>
                        <a:pt x="18606" y="234"/>
                        <a:pt x="18586" y="221"/>
                      </a:cubicBezTo>
                      <a:cubicBezTo>
                        <a:pt x="18557" y="199"/>
                        <a:pt x="18557" y="131"/>
                        <a:pt x="18593" y="112"/>
                      </a:cubicBezTo>
                      <a:cubicBezTo>
                        <a:pt x="18622" y="96"/>
                        <a:pt x="18660" y="112"/>
                        <a:pt x="18686" y="128"/>
                      </a:cubicBezTo>
                      <a:cubicBezTo>
                        <a:pt x="18705" y="138"/>
                        <a:pt x="18721" y="151"/>
                        <a:pt x="18734" y="164"/>
                      </a:cubicBezTo>
                      <a:cubicBezTo>
                        <a:pt x="18754" y="186"/>
                        <a:pt x="18760" y="212"/>
                        <a:pt x="18773" y="237"/>
                      </a:cubicBezTo>
                      <a:cubicBezTo>
                        <a:pt x="18783" y="263"/>
                        <a:pt x="18802" y="289"/>
                        <a:pt x="18828" y="302"/>
                      </a:cubicBezTo>
                      <a:cubicBezTo>
                        <a:pt x="18837" y="308"/>
                        <a:pt x="18850" y="312"/>
                        <a:pt x="18860" y="312"/>
                      </a:cubicBezTo>
                      <a:cubicBezTo>
                        <a:pt x="18805" y="350"/>
                        <a:pt x="18757" y="402"/>
                        <a:pt x="18721" y="457"/>
                      </a:cubicBezTo>
                      <a:cubicBezTo>
                        <a:pt x="18718" y="457"/>
                        <a:pt x="18715" y="457"/>
                        <a:pt x="18712" y="457"/>
                      </a:cubicBezTo>
                      <a:cubicBezTo>
                        <a:pt x="18660" y="473"/>
                        <a:pt x="18586" y="418"/>
                        <a:pt x="18551" y="382"/>
                      </a:cubicBezTo>
                      <a:cubicBezTo>
                        <a:pt x="18509" y="341"/>
                        <a:pt x="18477" y="286"/>
                        <a:pt x="18451" y="231"/>
                      </a:cubicBezTo>
                      <a:cubicBezTo>
                        <a:pt x="18422" y="170"/>
                        <a:pt x="18348" y="121"/>
                        <a:pt x="18296" y="180"/>
                      </a:cubicBezTo>
                      <a:cubicBezTo>
                        <a:pt x="18248" y="147"/>
                        <a:pt x="18158" y="154"/>
                        <a:pt x="18132" y="212"/>
                      </a:cubicBezTo>
                      <a:cubicBezTo>
                        <a:pt x="18129" y="218"/>
                        <a:pt x="18138" y="225"/>
                        <a:pt x="18142" y="218"/>
                      </a:cubicBezTo>
                      <a:cubicBezTo>
                        <a:pt x="18171" y="170"/>
                        <a:pt x="18251" y="167"/>
                        <a:pt x="18290" y="202"/>
                      </a:cubicBezTo>
                      <a:cubicBezTo>
                        <a:pt x="18296" y="209"/>
                        <a:pt x="18303" y="205"/>
                        <a:pt x="18306" y="202"/>
                      </a:cubicBezTo>
                      <a:cubicBezTo>
                        <a:pt x="18345" y="151"/>
                        <a:pt x="18399" y="183"/>
                        <a:pt x="18425" y="221"/>
                      </a:cubicBezTo>
                      <a:cubicBezTo>
                        <a:pt x="18435" y="241"/>
                        <a:pt x="18444" y="263"/>
                        <a:pt x="18454" y="286"/>
                      </a:cubicBezTo>
                      <a:cubicBezTo>
                        <a:pt x="18477" y="325"/>
                        <a:pt x="18499" y="360"/>
                        <a:pt x="18531" y="392"/>
                      </a:cubicBezTo>
                      <a:cubicBezTo>
                        <a:pt x="18567" y="434"/>
                        <a:pt x="18644" y="492"/>
                        <a:pt x="18708" y="479"/>
                      </a:cubicBezTo>
                      <a:cubicBezTo>
                        <a:pt x="18699" y="498"/>
                        <a:pt x="18689" y="514"/>
                        <a:pt x="18679" y="534"/>
                      </a:cubicBezTo>
                      <a:cubicBezTo>
                        <a:pt x="18679" y="537"/>
                        <a:pt x="18647" y="546"/>
                        <a:pt x="18641" y="550"/>
                      </a:cubicBezTo>
                      <a:cubicBezTo>
                        <a:pt x="18631" y="556"/>
                        <a:pt x="18618" y="559"/>
                        <a:pt x="18609" y="566"/>
                      </a:cubicBezTo>
                      <a:cubicBezTo>
                        <a:pt x="18535" y="537"/>
                        <a:pt x="18496" y="473"/>
                        <a:pt x="18461" y="402"/>
                      </a:cubicBezTo>
                      <a:cubicBezTo>
                        <a:pt x="18438" y="353"/>
                        <a:pt x="18412" y="299"/>
                        <a:pt x="18348" y="305"/>
                      </a:cubicBezTo>
                      <a:cubicBezTo>
                        <a:pt x="18345" y="305"/>
                        <a:pt x="18342" y="308"/>
                        <a:pt x="18345" y="312"/>
                      </a:cubicBezTo>
                      <a:cubicBezTo>
                        <a:pt x="18358" y="318"/>
                        <a:pt x="18374" y="321"/>
                        <a:pt x="18386" y="328"/>
                      </a:cubicBezTo>
                      <a:cubicBezTo>
                        <a:pt x="18412" y="344"/>
                        <a:pt x="18425" y="376"/>
                        <a:pt x="18435" y="398"/>
                      </a:cubicBezTo>
                      <a:cubicBezTo>
                        <a:pt x="18448" y="427"/>
                        <a:pt x="18461" y="460"/>
                        <a:pt x="18480" y="489"/>
                      </a:cubicBezTo>
                      <a:cubicBezTo>
                        <a:pt x="18506" y="527"/>
                        <a:pt x="18538" y="563"/>
                        <a:pt x="18583" y="582"/>
                      </a:cubicBezTo>
                      <a:cubicBezTo>
                        <a:pt x="18567" y="592"/>
                        <a:pt x="18551" y="605"/>
                        <a:pt x="18535" y="614"/>
                      </a:cubicBezTo>
                      <a:cubicBezTo>
                        <a:pt x="18493" y="646"/>
                        <a:pt x="18448" y="688"/>
                        <a:pt x="18419" y="737"/>
                      </a:cubicBezTo>
                      <a:cubicBezTo>
                        <a:pt x="18419" y="740"/>
                        <a:pt x="18409" y="753"/>
                        <a:pt x="18399" y="772"/>
                      </a:cubicBezTo>
                      <a:lnTo>
                        <a:pt x="18396" y="772"/>
                      </a:lnTo>
                      <a:cubicBezTo>
                        <a:pt x="18348" y="785"/>
                        <a:pt x="18299" y="798"/>
                        <a:pt x="18248" y="785"/>
                      </a:cubicBezTo>
                      <a:cubicBezTo>
                        <a:pt x="18206" y="775"/>
                        <a:pt x="18167" y="756"/>
                        <a:pt x="18129" y="740"/>
                      </a:cubicBezTo>
                      <a:cubicBezTo>
                        <a:pt x="18081" y="717"/>
                        <a:pt x="18026" y="701"/>
                        <a:pt x="17978" y="730"/>
                      </a:cubicBezTo>
                      <a:cubicBezTo>
                        <a:pt x="17974" y="733"/>
                        <a:pt x="17978" y="737"/>
                        <a:pt x="17981" y="737"/>
                      </a:cubicBezTo>
                      <a:cubicBezTo>
                        <a:pt x="18055" y="704"/>
                        <a:pt x="18135" y="766"/>
                        <a:pt x="18203" y="794"/>
                      </a:cubicBezTo>
                      <a:cubicBezTo>
                        <a:pt x="18267" y="820"/>
                        <a:pt x="18322" y="814"/>
                        <a:pt x="18383" y="798"/>
                      </a:cubicBezTo>
                      <a:cubicBezTo>
                        <a:pt x="18374" y="820"/>
                        <a:pt x="18361" y="843"/>
                        <a:pt x="18364" y="843"/>
                      </a:cubicBezTo>
                      <a:cubicBezTo>
                        <a:pt x="18303" y="859"/>
                        <a:pt x="18248" y="881"/>
                        <a:pt x="18187" y="910"/>
                      </a:cubicBezTo>
                      <a:cubicBezTo>
                        <a:pt x="18171" y="917"/>
                        <a:pt x="18154" y="926"/>
                        <a:pt x="18138" y="936"/>
                      </a:cubicBezTo>
                      <a:cubicBezTo>
                        <a:pt x="18148" y="923"/>
                        <a:pt x="18154" y="914"/>
                        <a:pt x="18161" y="898"/>
                      </a:cubicBezTo>
                      <a:cubicBezTo>
                        <a:pt x="18161" y="894"/>
                        <a:pt x="18164" y="891"/>
                        <a:pt x="18164" y="891"/>
                      </a:cubicBezTo>
                      <a:cubicBezTo>
                        <a:pt x="18174" y="839"/>
                        <a:pt x="18142" y="791"/>
                        <a:pt x="18100" y="769"/>
                      </a:cubicBezTo>
                      <a:cubicBezTo>
                        <a:pt x="18084" y="759"/>
                        <a:pt x="18061" y="753"/>
                        <a:pt x="18042" y="753"/>
                      </a:cubicBezTo>
                      <a:cubicBezTo>
                        <a:pt x="18013" y="753"/>
                        <a:pt x="17987" y="766"/>
                        <a:pt x="17978" y="791"/>
                      </a:cubicBezTo>
                      <a:cubicBezTo>
                        <a:pt x="17968" y="823"/>
                        <a:pt x="18010" y="881"/>
                        <a:pt x="17968" y="898"/>
                      </a:cubicBezTo>
                      <a:cubicBezTo>
                        <a:pt x="17961" y="901"/>
                        <a:pt x="17952" y="901"/>
                        <a:pt x="17945" y="901"/>
                      </a:cubicBezTo>
                      <a:cubicBezTo>
                        <a:pt x="17923" y="901"/>
                        <a:pt x="17900" y="888"/>
                        <a:pt x="17884" y="872"/>
                      </a:cubicBezTo>
                      <a:cubicBezTo>
                        <a:pt x="17862" y="849"/>
                        <a:pt x="17862" y="817"/>
                        <a:pt x="17868" y="788"/>
                      </a:cubicBezTo>
                      <a:cubicBezTo>
                        <a:pt x="17884" y="733"/>
                        <a:pt x="17932" y="694"/>
                        <a:pt x="17987" y="682"/>
                      </a:cubicBezTo>
                      <a:cubicBezTo>
                        <a:pt x="17997" y="682"/>
                        <a:pt x="18003" y="678"/>
                        <a:pt x="18010" y="678"/>
                      </a:cubicBezTo>
                      <a:cubicBezTo>
                        <a:pt x="18061" y="678"/>
                        <a:pt x="18106" y="707"/>
                        <a:pt x="18158" y="720"/>
                      </a:cubicBezTo>
                      <a:cubicBezTo>
                        <a:pt x="18180" y="727"/>
                        <a:pt x="18209" y="733"/>
                        <a:pt x="18238" y="733"/>
                      </a:cubicBezTo>
                      <a:cubicBezTo>
                        <a:pt x="18264" y="733"/>
                        <a:pt x="18293" y="730"/>
                        <a:pt x="18316" y="717"/>
                      </a:cubicBezTo>
                      <a:cubicBezTo>
                        <a:pt x="18358" y="691"/>
                        <a:pt x="18361" y="627"/>
                        <a:pt x="18329" y="592"/>
                      </a:cubicBezTo>
                      <a:cubicBezTo>
                        <a:pt x="18316" y="582"/>
                        <a:pt x="18299" y="576"/>
                        <a:pt x="18283" y="576"/>
                      </a:cubicBezTo>
                      <a:cubicBezTo>
                        <a:pt x="18277" y="576"/>
                        <a:pt x="18270" y="576"/>
                        <a:pt x="18264" y="579"/>
                      </a:cubicBezTo>
                      <a:cubicBezTo>
                        <a:pt x="18242" y="585"/>
                        <a:pt x="18232" y="601"/>
                        <a:pt x="18222" y="621"/>
                      </a:cubicBezTo>
                      <a:cubicBezTo>
                        <a:pt x="18213" y="634"/>
                        <a:pt x="18203" y="637"/>
                        <a:pt x="18190" y="637"/>
                      </a:cubicBezTo>
                      <a:cubicBezTo>
                        <a:pt x="18171" y="637"/>
                        <a:pt x="18151" y="621"/>
                        <a:pt x="18148" y="601"/>
                      </a:cubicBezTo>
                      <a:cubicBezTo>
                        <a:pt x="18142" y="572"/>
                        <a:pt x="18164" y="543"/>
                        <a:pt x="18184" y="524"/>
                      </a:cubicBezTo>
                      <a:cubicBezTo>
                        <a:pt x="18197" y="511"/>
                        <a:pt x="18213" y="505"/>
                        <a:pt x="18226" y="505"/>
                      </a:cubicBezTo>
                      <a:cubicBezTo>
                        <a:pt x="18235" y="505"/>
                        <a:pt x="18245" y="505"/>
                        <a:pt x="18254" y="511"/>
                      </a:cubicBezTo>
                      <a:cubicBezTo>
                        <a:pt x="18270" y="518"/>
                        <a:pt x="18287" y="527"/>
                        <a:pt x="18306" y="527"/>
                      </a:cubicBezTo>
                      <a:cubicBezTo>
                        <a:pt x="18309" y="527"/>
                        <a:pt x="18312" y="527"/>
                        <a:pt x="18316" y="527"/>
                      </a:cubicBezTo>
                      <a:cubicBezTo>
                        <a:pt x="18364" y="518"/>
                        <a:pt x="18383" y="457"/>
                        <a:pt x="18380" y="414"/>
                      </a:cubicBezTo>
                      <a:cubicBezTo>
                        <a:pt x="18374" y="366"/>
                        <a:pt x="18342" y="321"/>
                        <a:pt x="18306" y="295"/>
                      </a:cubicBezTo>
                      <a:cubicBezTo>
                        <a:pt x="18277" y="273"/>
                        <a:pt x="18245" y="260"/>
                        <a:pt x="18209" y="260"/>
                      </a:cubicBezTo>
                      <a:cubicBezTo>
                        <a:pt x="18193" y="257"/>
                        <a:pt x="18177" y="260"/>
                        <a:pt x="18161" y="266"/>
                      </a:cubicBezTo>
                      <a:cubicBezTo>
                        <a:pt x="18113" y="283"/>
                        <a:pt x="18081" y="331"/>
                        <a:pt x="18113" y="379"/>
                      </a:cubicBezTo>
                      <a:cubicBezTo>
                        <a:pt x="18119" y="385"/>
                        <a:pt x="18126" y="395"/>
                        <a:pt x="18135" y="402"/>
                      </a:cubicBezTo>
                      <a:cubicBezTo>
                        <a:pt x="18145" y="408"/>
                        <a:pt x="18151" y="411"/>
                        <a:pt x="18148" y="427"/>
                      </a:cubicBezTo>
                      <a:cubicBezTo>
                        <a:pt x="18138" y="457"/>
                        <a:pt x="18103" y="473"/>
                        <a:pt x="18074" y="479"/>
                      </a:cubicBezTo>
                      <a:cubicBezTo>
                        <a:pt x="18068" y="479"/>
                        <a:pt x="18061" y="479"/>
                        <a:pt x="18058" y="479"/>
                      </a:cubicBezTo>
                      <a:cubicBezTo>
                        <a:pt x="18045" y="479"/>
                        <a:pt x="18035" y="476"/>
                        <a:pt x="18026" y="473"/>
                      </a:cubicBezTo>
                      <a:cubicBezTo>
                        <a:pt x="17997" y="460"/>
                        <a:pt x="17978" y="434"/>
                        <a:pt x="17974" y="402"/>
                      </a:cubicBezTo>
                      <a:cubicBezTo>
                        <a:pt x="17971" y="376"/>
                        <a:pt x="17978" y="353"/>
                        <a:pt x="17990" y="331"/>
                      </a:cubicBezTo>
                      <a:moveTo>
                        <a:pt x="16976" y="321"/>
                      </a:moveTo>
                      <a:lnTo>
                        <a:pt x="16976" y="321"/>
                      </a:lnTo>
                      <a:cubicBezTo>
                        <a:pt x="17076" y="260"/>
                        <a:pt x="17182" y="237"/>
                        <a:pt x="17295" y="253"/>
                      </a:cubicBezTo>
                      <a:cubicBezTo>
                        <a:pt x="17469" y="279"/>
                        <a:pt x="17626" y="350"/>
                        <a:pt x="17794" y="392"/>
                      </a:cubicBezTo>
                      <a:cubicBezTo>
                        <a:pt x="17823" y="398"/>
                        <a:pt x="17852" y="405"/>
                        <a:pt x="17881" y="411"/>
                      </a:cubicBezTo>
                      <a:cubicBezTo>
                        <a:pt x="17897" y="414"/>
                        <a:pt x="17913" y="414"/>
                        <a:pt x="17929" y="418"/>
                      </a:cubicBezTo>
                      <a:cubicBezTo>
                        <a:pt x="17932" y="418"/>
                        <a:pt x="17942" y="418"/>
                        <a:pt x="17952" y="421"/>
                      </a:cubicBezTo>
                      <a:cubicBezTo>
                        <a:pt x="17958" y="444"/>
                        <a:pt x="17971" y="466"/>
                        <a:pt x="17990" y="482"/>
                      </a:cubicBezTo>
                      <a:cubicBezTo>
                        <a:pt x="17923" y="479"/>
                        <a:pt x="17852" y="469"/>
                        <a:pt x="17784" y="460"/>
                      </a:cubicBezTo>
                      <a:cubicBezTo>
                        <a:pt x="17701" y="447"/>
                        <a:pt x="17617" y="418"/>
                        <a:pt x="17540" y="389"/>
                      </a:cubicBezTo>
                      <a:cubicBezTo>
                        <a:pt x="17469" y="363"/>
                        <a:pt x="17401" y="331"/>
                        <a:pt x="17330" y="312"/>
                      </a:cubicBezTo>
                      <a:cubicBezTo>
                        <a:pt x="17237" y="292"/>
                        <a:pt x="17140" y="299"/>
                        <a:pt x="17053" y="328"/>
                      </a:cubicBezTo>
                      <a:cubicBezTo>
                        <a:pt x="16963" y="360"/>
                        <a:pt x="16860" y="424"/>
                        <a:pt x="16824" y="514"/>
                      </a:cubicBezTo>
                      <a:cubicBezTo>
                        <a:pt x="16808" y="518"/>
                        <a:pt x="16796" y="521"/>
                        <a:pt x="16780" y="527"/>
                      </a:cubicBezTo>
                      <a:cubicBezTo>
                        <a:pt x="16824" y="444"/>
                        <a:pt x="16896" y="373"/>
                        <a:pt x="16976" y="321"/>
                      </a:cubicBezTo>
                      <a:moveTo>
                        <a:pt x="16068" y="331"/>
                      </a:moveTo>
                      <a:lnTo>
                        <a:pt x="16068" y="331"/>
                      </a:lnTo>
                      <a:cubicBezTo>
                        <a:pt x="16084" y="305"/>
                        <a:pt x="16110" y="295"/>
                        <a:pt x="16132" y="279"/>
                      </a:cubicBezTo>
                      <a:cubicBezTo>
                        <a:pt x="16155" y="260"/>
                        <a:pt x="16158" y="237"/>
                        <a:pt x="16161" y="209"/>
                      </a:cubicBezTo>
                      <a:cubicBezTo>
                        <a:pt x="16164" y="176"/>
                        <a:pt x="16183" y="147"/>
                        <a:pt x="16216" y="134"/>
                      </a:cubicBezTo>
                      <a:cubicBezTo>
                        <a:pt x="16242" y="121"/>
                        <a:pt x="16274" y="125"/>
                        <a:pt x="16303" y="131"/>
                      </a:cubicBezTo>
                      <a:cubicBezTo>
                        <a:pt x="16309" y="134"/>
                        <a:pt x="16316" y="131"/>
                        <a:pt x="16319" y="125"/>
                      </a:cubicBezTo>
                      <a:cubicBezTo>
                        <a:pt x="16332" y="89"/>
                        <a:pt x="16325" y="54"/>
                        <a:pt x="16361" y="35"/>
                      </a:cubicBezTo>
                      <a:cubicBezTo>
                        <a:pt x="16390" y="22"/>
                        <a:pt x="16422" y="28"/>
                        <a:pt x="16448" y="41"/>
                      </a:cubicBezTo>
                      <a:cubicBezTo>
                        <a:pt x="16503" y="73"/>
                        <a:pt x="16538" y="125"/>
                        <a:pt x="16560" y="183"/>
                      </a:cubicBezTo>
                      <a:cubicBezTo>
                        <a:pt x="16583" y="234"/>
                        <a:pt x="16609" y="283"/>
                        <a:pt x="16660" y="312"/>
                      </a:cubicBezTo>
                      <a:cubicBezTo>
                        <a:pt x="16696" y="334"/>
                        <a:pt x="16757" y="350"/>
                        <a:pt x="16789" y="312"/>
                      </a:cubicBezTo>
                      <a:cubicBezTo>
                        <a:pt x="16805" y="295"/>
                        <a:pt x="16808" y="266"/>
                        <a:pt x="16805" y="247"/>
                      </a:cubicBezTo>
                      <a:cubicBezTo>
                        <a:pt x="16802" y="231"/>
                        <a:pt x="16792" y="202"/>
                        <a:pt x="16773" y="199"/>
                      </a:cubicBezTo>
                      <a:cubicBezTo>
                        <a:pt x="16767" y="199"/>
                        <a:pt x="16760" y="202"/>
                        <a:pt x="16757" y="205"/>
                      </a:cubicBezTo>
                      <a:cubicBezTo>
                        <a:pt x="16747" y="212"/>
                        <a:pt x="16741" y="218"/>
                        <a:pt x="16728" y="221"/>
                      </a:cubicBezTo>
                      <a:cubicBezTo>
                        <a:pt x="16708" y="231"/>
                        <a:pt x="16683" y="234"/>
                        <a:pt x="16664" y="221"/>
                      </a:cubicBezTo>
                      <a:cubicBezTo>
                        <a:pt x="16635" y="199"/>
                        <a:pt x="16635" y="131"/>
                        <a:pt x="16670" y="112"/>
                      </a:cubicBezTo>
                      <a:cubicBezTo>
                        <a:pt x="16699" y="96"/>
                        <a:pt x="16738" y="112"/>
                        <a:pt x="16763" y="128"/>
                      </a:cubicBezTo>
                      <a:cubicBezTo>
                        <a:pt x="16783" y="138"/>
                        <a:pt x="16799" y="151"/>
                        <a:pt x="16812" y="164"/>
                      </a:cubicBezTo>
                      <a:cubicBezTo>
                        <a:pt x="16831" y="186"/>
                        <a:pt x="16837" y="212"/>
                        <a:pt x="16850" y="237"/>
                      </a:cubicBezTo>
                      <a:cubicBezTo>
                        <a:pt x="16860" y="263"/>
                        <a:pt x="16879" y="289"/>
                        <a:pt x="16905" y="302"/>
                      </a:cubicBezTo>
                      <a:cubicBezTo>
                        <a:pt x="16915" y="308"/>
                        <a:pt x="16928" y="312"/>
                        <a:pt x="16937" y="312"/>
                      </a:cubicBezTo>
                      <a:cubicBezTo>
                        <a:pt x="16883" y="350"/>
                        <a:pt x="16834" y="402"/>
                        <a:pt x="16799" y="457"/>
                      </a:cubicBezTo>
                      <a:cubicBezTo>
                        <a:pt x="16796" y="457"/>
                        <a:pt x="16792" y="457"/>
                        <a:pt x="16789" y="457"/>
                      </a:cubicBezTo>
                      <a:cubicBezTo>
                        <a:pt x="16738" y="473"/>
                        <a:pt x="16664" y="418"/>
                        <a:pt x="16628" y="382"/>
                      </a:cubicBezTo>
                      <a:cubicBezTo>
                        <a:pt x="16586" y="341"/>
                        <a:pt x="16554" y="286"/>
                        <a:pt x="16528" y="231"/>
                      </a:cubicBezTo>
                      <a:cubicBezTo>
                        <a:pt x="16499" y="170"/>
                        <a:pt x="16425" y="121"/>
                        <a:pt x="16374" y="180"/>
                      </a:cubicBezTo>
                      <a:cubicBezTo>
                        <a:pt x="16325" y="147"/>
                        <a:pt x="16235" y="154"/>
                        <a:pt x="16209" y="212"/>
                      </a:cubicBezTo>
                      <a:cubicBezTo>
                        <a:pt x="16206" y="218"/>
                        <a:pt x="16216" y="225"/>
                        <a:pt x="16219" y="218"/>
                      </a:cubicBezTo>
                      <a:cubicBezTo>
                        <a:pt x="16248" y="170"/>
                        <a:pt x="16328" y="167"/>
                        <a:pt x="16367" y="202"/>
                      </a:cubicBezTo>
                      <a:cubicBezTo>
                        <a:pt x="16374" y="209"/>
                        <a:pt x="16380" y="205"/>
                        <a:pt x="16383" y="202"/>
                      </a:cubicBezTo>
                      <a:cubicBezTo>
                        <a:pt x="16422" y="151"/>
                        <a:pt x="16477" y="183"/>
                        <a:pt x="16503" y="221"/>
                      </a:cubicBezTo>
                      <a:cubicBezTo>
                        <a:pt x="16512" y="241"/>
                        <a:pt x="16522" y="263"/>
                        <a:pt x="16531" y="286"/>
                      </a:cubicBezTo>
                      <a:cubicBezTo>
                        <a:pt x="16554" y="325"/>
                        <a:pt x="16576" y="360"/>
                        <a:pt x="16609" y="392"/>
                      </a:cubicBezTo>
                      <a:cubicBezTo>
                        <a:pt x="16644" y="434"/>
                        <a:pt x="16721" y="492"/>
                        <a:pt x="16786" y="479"/>
                      </a:cubicBezTo>
                      <a:cubicBezTo>
                        <a:pt x="16776" y="498"/>
                        <a:pt x="16767" y="514"/>
                        <a:pt x="16757" y="534"/>
                      </a:cubicBezTo>
                      <a:cubicBezTo>
                        <a:pt x="16757" y="537"/>
                        <a:pt x="16725" y="546"/>
                        <a:pt x="16718" y="550"/>
                      </a:cubicBezTo>
                      <a:cubicBezTo>
                        <a:pt x="16708" y="556"/>
                        <a:pt x="16696" y="559"/>
                        <a:pt x="16686" y="566"/>
                      </a:cubicBezTo>
                      <a:cubicBezTo>
                        <a:pt x="16612" y="537"/>
                        <a:pt x="16573" y="473"/>
                        <a:pt x="16538" y="402"/>
                      </a:cubicBezTo>
                      <a:cubicBezTo>
                        <a:pt x="16515" y="353"/>
                        <a:pt x="16490" y="299"/>
                        <a:pt x="16425" y="305"/>
                      </a:cubicBezTo>
                      <a:cubicBezTo>
                        <a:pt x="16422" y="305"/>
                        <a:pt x="16419" y="308"/>
                        <a:pt x="16422" y="312"/>
                      </a:cubicBezTo>
                      <a:cubicBezTo>
                        <a:pt x="16435" y="318"/>
                        <a:pt x="16451" y="321"/>
                        <a:pt x="16464" y="328"/>
                      </a:cubicBezTo>
                      <a:cubicBezTo>
                        <a:pt x="16490" y="344"/>
                        <a:pt x="16503" y="376"/>
                        <a:pt x="16512" y="398"/>
                      </a:cubicBezTo>
                      <a:cubicBezTo>
                        <a:pt x="16525" y="427"/>
                        <a:pt x="16538" y="460"/>
                        <a:pt x="16557" y="489"/>
                      </a:cubicBezTo>
                      <a:cubicBezTo>
                        <a:pt x="16583" y="527"/>
                        <a:pt x="16615" y="563"/>
                        <a:pt x="16660" y="582"/>
                      </a:cubicBezTo>
                      <a:cubicBezTo>
                        <a:pt x="16644" y="592"/>
                        <a:pt x="16628" y="605"/>
                        <a:pt x="16612" y="614"/>
                      </a:cubicBezTo>
                      <a:cubicBezTo>
                        <a:pt x="16570" y="646"/>
                        <a:pt x="16525" y="688"/>
                        <a:pt x="16496" y="737"/>
                      </a:cubicBezTo>
                      <a:cubicBezTo>
                        <a:pt x="16493" y="740"/>
                        <a:pt x="16486" y="753"/>
                        <a:pt x="16477" y="772"/>
                      </a:cubicBezTo>
                      <a:cubicBezTo>
                        <a:pt x="16473" y="772"/>
                        <a:pt x="16473" y="772"/>
                        <a:pt x="16473" y="772"/>
                      </a:cubicBezTo>
                      <a:cubicBezTo>
                        <a:pt x="16425" y="785"/>
                        <a:pt x="16377" y="798"/>
                        <a:pt x="16325" y="785"/>
                      </a:cubicBezTo>
                      <a:cubicBezTo>
                        <a:pt x="16283" y="775"/>
                        <a:pt x="16245" y="756"/>
                        <a:pt x="16206" y="740"/>
                      </a:cubicBezTo>
                      <a:cubicBezTo>
                        <a:pt x="16158" y="717"/>
                        <a:pt x="16103" y="701"/>
                        <a:pt x="16055" y="730"/>
                      </a:cubicBezTo>
                      <a:cubicBezTo>
                        <a:pt x="16051" y="733"/>
                        <a:pt x="16051" y="737"/>
                        <a:pt x="16058" y="737"/>
                      </a:cubicBezTo>
                      <a:cubicBezTo>
                        <a:pt x="16132" y="704"/>
                        <a:pt x="16213" y="766"/>
                        <a:pt x="16280" y="794"/>
                      </a:cubicBezTo>
                      <a:cubicBezTo>
                        <a:pt x="16345" y="820"/>
                        <a:pt x="16399" y="814"/>
                        <a:pt x="16460" y="798"/>
                      </a:cubicBezTo>
                      <a:cubicBezTo>
                        <a:pt x="16448" y="820"/>
                        <a:pt x="16438" y="843"/>
                        <a:pt x="16441" y="843"/>
                      </a:cubicBezTo>
                      <a:cubicBezTo>
                        <a:pt x="16377" y="859"/>
                        <a:pt x="16325" y="881"/>
                        <a:pt x="16264" y="910"/>
                      </a:cubicBezTo>
                      <a:cubicBezTo>
                        <a:pt x="16248" y="917"/>
                        <a:pt x="16232" y="926"/>
                        <a:pt x="16216" y="936"/>
                      </a:cubicBezTo>
                      <a:cubicBezTo>
                        <a:pt x="16226" y="923"/>
                        <a:pt x="16232" y="914"/>
                        <a:pt x="16239" y="898"/>
                      </a:cubicBezTo>
                      <a:cubicBezTo>
                        <a:pt x="16239" y="894"/>
                        <a:pt x="16242" y="891"/>
                        <a:pt x="16242" y="891"/>
                      </a:cubicBezTo>
                      <a:cubicBezTo>
                        <a:pt x="16251" y="839"/>
                        <a:pt x="16219" y="791"/>
                        <a:pt x="16177" y="769"/>
                      </a:cubicBezTo>
                      <a:cubicBezTo>
                        <a:pt x="16161" y="759"/>
                        <a:pt x="16139" y="753"/>
                        <a:pt x="16119" y="753"/>
                      </a:cubicBezTo>
                      <a:cubicBezTo>
                        <a:pt x="16090" y="753"/>
                        <a:pt x="16064" y="766"/>
                        <a:pt x="16055" y="791"/>
                      </a:cubicBezTo>
                      <a:cubicBezTo>
                        <a:pt x="16045" y="823"/>
                        <a:pt x="16087" y="881"/>
                        <a:pt x="16045" y="898"/>
                      </a:cubicBezTo>
                      <a:cubicBezTo>
                        <a:pt x="16039" y="901"/>
                        <a:pt x="16029" y="901"/>
                        <a:pt x="16023" y="901"/>
                      </a:cubicBezTo>
                      <a:cubicBezTo>
                        <a:pt x="16000" y="901"/>
                        <a:pt x="15974" y="888"/>
                        <a:pt x="15961" y="872"/>
                      </a:cubicBezTo>
                      <a:cubicBezTo>
                        <a:pt x="15939" y="849"/>
                        <a:pt x="15939" y="817"/>
                        <a:pt x="15945" y="788"/>
                      </a:cubicBezTo>
                      <a:cubicBezTo>
                        <a:pt x="15961" y="733"/>
                        <a:pt x="16010" y="694"/>
                        <a:pt x="16064" y="682"/>
                      </a:cubicBezTo>
                      <a:cubicBezTo>
                        <a:pt x="16074" y="682"/>
                        <a:pt x="16081" y="678"/>
                        <a:pt x="16087" y="678"/>
                      </a:cubicBezTo>
                      <a:cubicBezTo>
                        <a:pt x="16139" y="678"/>
                        <a:pt x="16183" y="707"/>
                        <a:pt x="16235" y="720"/>
                      </a:cubicBezTo>
                      <a:cubicBezTo>
                        <a:pt x="16258" y="727"/>
                        <a:pt x="16287" y="733"/>
                        <a:pt x="16312" y="733"/>
                      </a:cubicBezTo>
                      <a:cubicBezTo>
                        <a:pt x="16341" y="733"/>
                        <a:pt x="16371" y="730"/>
                        <a:pt x="16393" y="717"/>
                      </a:cubicBezTo>
                      <a:cubicBezTo>
                        <a:pt x="16435" y="691"/>
                        <a:pt x="16438" y="627"/>
                        <a:pt x="16406" y="592"/>
                      </a:cubicBezTo>
                      <a:cubicBezTo>
                        <a:pt x="16393" y="582"/>
                        <a:pt x="16377" y="576"/>
                        <a:pt x="16361" y="576"/>
                      </a:cubicBezTo>
                      <a:cubicBezTo>
                        <a:pt x="16354" y="576"/>
                        <a:pt x="16348" y="576"/>
                        <a:pt x="16341" y="579"/>
                      </a:cubicBezTo>
                      <a:cubicBezTo>
                        <a:pt x="16319" y="585"/>
                        <a:pt x="16309" y="601"/>
                        <a:pt x="16299" y="621"/>
                      </a:cubicBezTo>
                      <a:cubicBezTo>
                        <a:pt x="16290" y="634"/>
                        <a:pt x="16280" y="637"/>
                        <a:pt x="16267" y="637"/>
                      </a:cubicBezTo>
                      <a:cubicBezTo>
                        <a:pt x="16248" y="637"/>
                        <a:pt x="16229" y="621"/>
                        <a:pt x="16226" y="601"/>
                      </a:cubicBezTo>
                      <a:cubicBezTo>
                        <a:pt x="16219" y="572"/>
                        <a:pt x="16242" y="543"/>
                        <a:pt x="16261" y="524"/>
                      </a:cubicBezTo>
                      <a:cubicBezTo>
                        <a:pt x="16274" y="511"/>
                        <a:pt x="16290" y="505"/>
                        <a:pt x="16303" y="505"/>
                      </a:cubicBezTo>
                      <a:cubicBezTo>
                        <a:pt x="16312" y="505"/>
                        <a:pt x="16322" y="505"/>
                        <a:pt x="16332" y="511"/>
                      </a:cubicBezTo>
                      <a:cubicBezTo>
                        <a:pt x="16348" y="518"/>
                        <a:pt x="16364" y="527"/>
                        <a:pt x="16383" y="527"/>
                      </a:cubicBezTo>
                      <a:cubicBezTo>
                        <a:pt x="16387" y="527"/>
                        <a:pt x="16390" y="527"/>
                        <a:pt x="16393" y="527"/>
                      </a:cubicBezTo>
                      <a:cubicBezTo>
                        <a:pt x="16441" y="518"/>
                        <a:pt x="16460" y="457"/>
                        <a:pt x="16457" y="414"/>
                      </a:cubicBezTo>
                      <a:cubicBezTo>
                        <a:pt x="16451" y="366"/>
                        <a:pt x="16419" y="321"/>
                        <a:pt x="16383" y="295"/>
                      </a:cubicBezTo>
                      <a:cubicBezTo>
                        <a:pt x="16354" y="273"/>
                        <a:pt x="16319" y="260"/>
                        <a:pt x="16287" y="260"/>
                      </a:cubicBezTo>
                      <a:cubicBezTo>
                        <a:pt x="16271" y="257"/>
                        <a:pt x="16255" y="260"/>
                        <a:pt x="16239" y="266"/>
                      </a:cubicBezTo>
                      <a:cubicBezTo>
                        <a:pt x="16190" y="283"/>
                        <a:pt x="16158" y="331"/>
                        <a:pt x="16190" y="379"/>
                      </a:cubicBezTo>
                      <a:cubicBezTo>
                        <a:pt x="16196" y="385"/>
                        <a:pt x="16203" y="395"/>
                        <a:pt x="16213" y="402"/>
                      </a:cubicBezTo>
                      <a:cubicBezTo>
                        <a:pt x="16222" y="408"/>
                        <a:pt x="16229" y="411"/>
                        <a:pt x="16226" y="427"/>
                      </a:cubicBezTo>
                      <a:cubicBezTo>
                        <a:pt x="16216" y="457"/>
                        <a:pt x="16180" y="473"/>
                        <a:pt x="16151" y="479"/>
                      </a:cubicBezTo>
                      <a:cubicBezTo>
                        <a:pt x="16145" y="479"/>
                        <a:pt x="16139" y="479"/>
                        <a:pt x="16135" y="479"/>
                      </a:cubicBezTo>
                      <a:cubicBezTo>
                        <a:pt x="16126" y="479"/>
                        <a:pt x="16116" y="476"/>
                        <a:pt x="16106" y="473"/>
                      </a:cubicBezTo>
                      <a:cubicBezTo>
                        <a:pt x="16077" y="463"/>
                        <a:pt x="16055" y="437"/>
                        <a:pt x="16051" y="402"/>
                      </a:cubicBezTo>
                      <a:cubicBezTo>
                        <a:pt x="16048" y="376"/>
                        <a:pt x="16055" y="353"/>
                        <a:pt x="16068" y="331"/>
                      </a:cubicBezTo>
                      <a:moveTo>
                        <a:pt x="15053" y="321"/>
                      </a:moveTo>
                      <a:lnTo>
                        <a:pt x="15053" y="321"/>
                      </a:lnTo>
                      <a:cubicBezTo>
                        <a:pt x="15153" y="260"/>
                        <a:pt x="15259" y="237"/>
                        <a:pt x="15372" y="253"/>
                      </a:cubicBezTo>
                      <a:cubicBezTo>
                        <a:pt x="15546" y="279"/>
                        <a:pt x="15704" y="350"/>
                        <a:pt x="15871" y="392"/>
                      </a:cubicBezTo>
                      <a:cubicBezTo>
                        <a:pt x="15900" y="398"/>
                        <a:pt x="15929" y="405"/>
                        <a:pt x="15958" y="411"/>
                      </a:cubicBezTo>
                      <a:cubicBezTo>
                        <a:pt x="15974" y="414"/>
                        <a:pt x="15990" y="414"/>
                        <a:pt x="16007" y="418"/>
                      </a:cubicBezTo>
                      <a:cubicBezTo>
                        <a:pt x="16010" y="418"/>
                        <a:pt x="16019" y="418"/>
                        <a:pt x="16029" y="421"/>
                      </a:cubicBezTo>
                      <a:cubicBezTo>
                        <a:pt x="16035" y="444"/>
                        <a:pt x="16048" y="466"/>
                        <a:pt x="16068" y="482"/>
                      </a:cubicBezTo>
                      <a:cubicBezTo>
                        <a:pt x="16000" y="479"/>
                        <a:pt x="15929" y="469"/>
                        <a:pt x="15862" y="460"/>
                      </a:cubicBezTo>
                      <a:cubicBezTo>
                        <a:pt x="15778" y="447"/>
                        <a:pt x="15694" y="418"/>
                        <a:pt x="15617" y="389"/>
                      </a:cubicBezTo>
                      <a:cubicBezTo>
                        <a:pt x="15546" y="363"/>
                        <a:pt x="15478" y="331"/>
                        <a:pt x="15407" y="312"/>
                      </a:cubicBezTo>
                      <a:cubicBezTo>
                        <a:pt x="15314" y="292"/>
                        <a:pt x="15217" y="299"/>
                        <a:pt x="15130" y="328"/>
                      </a:cubicBezTo>
                      <a:cubicBezTo>
                        <a:pt x="15040" y="360"/>
                        <a:pt x="14937" y="424"/>
                        <a:pt x="14902" y="514"/>
                      </a:cubicBezTo>
                      <a:cubicBezTo>
                        <a:pt x="14886" y="518"/>
                        <a:pt x="14873" y="521"/>
                        <a:pt x="14857" y="527"/>
                      </a:cubicBezTo>
                      <a:cubicBezTo>
                        <a:pt x="14902" y="444"/>
                        <a:pt x="14973" y="373"/>
                        <a:pt x="15053" y="321"/>
                      </a:cubicBezTo>
                      <a:moveTo>
                        <a:pt x="14145" y="331"/>
                      </a:moveTo>
                      <a:lnTo>
                        <a:pt x="14145" y="331"/>
                      </a:lnTo>
                      <a:cubicBezTo>
                        <a:pt x="14161" y="305"/>
                        <a:pt x="14187" y="295"/>
                        <a:pt x="14209" y="279"/>
                      </a:cubicBezTo>
                      <a:cubicBezTo>
                        <a:pt x="14232" y="260"/>
                        <a:pt x="14235" y="237"/>
                        <a:pt x="14238" y="209"/>
                      </a:cubicBezTo>
                      <a:cubicBezTo>
                        <a:pt x="14242" y="176"/>
                        <a:pt x="14261" y="147"/>
                        <a:pt x="14293" y="134"/>
                      </a:cubicBezTo>
                      <a:cubicBezTo>
                        <a:pt x="14319" y="121"/>
                        <a:pt x="14351" y="125"/>
                        <a:pt x="14380" y="131"/>
                      </a:cubicBezTo>
                      <a:cubicBezTo>
                        <a:pt x="14387" y="134"/>
                        <a:pt x="14393" y="131"/>
                        <a:pt x="14396" y="125"/>
                      </a:cubicBezTo>
                      <a:cubicBezTo>
                        <a:pt x="14406" y="89"/>
                        <a:pt x="14403" y="54"/>
                        <a:pt x="14438" y="35"/>
                      </a:cubicBezTo>
                      <a:cubicBezTo>
                        <a:pt x="14467" y="22"/>
                        <a:pt x="14499" y="28"/>
                        <a:pt x="14525" y="41"/>
                      </a:cubicBezTo>
                      <a:cubicBezTo>
                        <a:pt x="14580" y="73"/>
                        <a:pt x="14615" y="125"/>
                        <a:pt x="14638" y="183"/>
                      </a:cubicBezTo>
                      <a:cubicBezTo>
                        <a:pt x="14660" y="234"/>
                        <a:pt x="14686" y="283"/>
                        <a:pt x="14737" y="312"/>
                      </a:cubicBezTo>
                      <a:cubicBezTo>
                        <a:pt x="14773" y="334"/>
                        <a:pt x="14834" y="350"/>
                        <a:pt x="14866" y="312"/>
                      </a:cubicBezTo>
                      <a:cubicBezTo>
                        <a:pt x="14882" y="295"/>
                        <a:pt x="14886" y="266"/>
                        <a:pt x="14882" y="247"/>
                      </a:cubicBezTo>
                      <a:cubicBezTo>
                        <a:pt x="14879" y="231"/>
                        <a:pt x="14866" y="202"/>
                        <a:pt x="14850" y="199"/>
                      </a:cubicBezTo>
                      <a:cubicBezTo>
                        <a:pt x="14844" y="199"/>
                        <a:pt x="14837" y="202"/>
                        <a:pt x="14834" y="205"/>
                      </a:cubicBezTo>
                      <a:cubicBezTo>
                        <a:pt x="14825" y="212"/>
                        <a:pt x="14818" y="218"/>
                        <a:pt x="14805" y="221"/>
                      </a:cubicBezTo>
                      <a:cubicBezTo>
                        <a:pt x="14786" y="231"/>
                        <a:pt x="14760" y="234"/>
                        <a:pt x="14741" y="221"/>
                      </a:cubicBezTo>
                      <a:cubicBezTo>
                        <a:pt x="14712" y="199"/>
                        <a:pt x="14712" y="131"/>
                        <a:pt x="14747" y="112"/>
                      </a:cubicBezTo>
                      <a:cubicBezTo>
                        <a:pt x="14776" y="96"/>
                        <a:pt x="14815" y="112"/>
                        <a:pt x="14841" y="128"/>
                      </a:cubicBezTo>
                      <a:cubicBezTo>
                        <a:pt x="14860" y="138"/>
                        <a:pt x="14876" y="151"/>
                        <a:pt x="14889" y="164"/>
                      </a:cubicBezTo>
                      <a:cubicBezTo>
                        <a:pt x="14908" y="186"/>
                        <a:pt x="14915" y="212"/>
                        <a:pt x="14925" y="237"/>
                      </a:cubicBezTo>
                      <a:cubicBezTo>
                        <a:pt x="14937" y="263"/>
                        <a:pt x="14957" y="289"/>
                        <a:pt x="14982" y="302"/>
                      </a:cubicBezTo>
                      <a:cubicBezTo>
                        <a:pt x="14992" y="308"/>
                        <a:pt x="15005" y="312"/>
                        <a:pt x="15014" y="312"/>
                      </a:cubicBezTo>
                      <a:cubicBezTo>
                        <a:pt x="14960" y="350"/>
                        <a:pt x="14912" y="402"/>
                        <a:pt x="14876" y="457"/>
                      </a:cubicBezTo>
                      <a:cubicBezTo>
                        <a:pt x="14873" y="457"/>
                        <a:pt x="14869" y="457"/>
                        <a:pt x="14866" y="457"/>
                      </a:cubicBezTo>
                      <a:cubicBezTo>
                        <a:pt x="14815" y="473"/>
                        <a:pt x="14737" y="418"/>
                        <a:pt x="14705" y="382"/>
                      </a:cubicBezTo>
                      <a:cubicBezTo>
                        <a:pt x="14664" y="341"/>
                        <a:pt x="14631" y="286"/>
                        <a:pt x="14605" y="231"/>
                      </a:cubicBezTo>
                      <a:cubicBezTo>
                        <a:pt x="14577" y="170"/>
                        <a:pt x="14502" y="121"/>
                        <a:pt x="14451" y="180"/>
                      </a:cubicBezTo>
                      <a:cubicBezTo>
                        <a:pt x="14403" y="147"/>
                        <a:pt x="14312" y="154"/>
                        <a:pt x="14287" y="212"/>
                      </a:cubicBezTo>
                      <a:cubicBezTo>
                        <a:pt x="14284" y="218"/>
                        <a:pt x="14290" y="225"/>
                        <a:pt x="14296" y="218"/>
                      </a:cubicBezTo>
                      <a:cubicBezTo>
                        <a:pt x="14325" y="170"/>
                        <a:pt x="14406" y="167"/>
                        <a:pt x="14444" y="202"/>
                      </a:cubicBezTo>
                      <a:cubicBezTo>
                        <a:pt x="14451" y="209"/>
                        <a:pt x="14457" y="205"/>
                        <a:pt x="14461" y="202"/>
                      </a:cubicBezTo>
                      <a:cubicBezTo>
                        <a:pt x="14499" y="151"/>
                        <a:pt x="14554" y="183"/>
                        <a:pt x="14580" y="221"/>
                      </a:cubicBezTo>
                      <a:cubicBezTo>
                        <a:pt x="14589" y="241"/>
                        <a:pt x="14599" y="263"/>
                        <a:pt x="14609" y="286"/>
                      </a:cubicBezTo>
                      <a:cubicBezTo>
                        <a:pt x="14631" y="325"/>
                        <a:pt x="14654" y="360"/>
                        <a:pt x="14683" y="392"/>
                      </a:cubicBezTo>
                      <a:cubicBezTo>
                        <a:pt x="14721" y="434"/>
                        <a:pt x="14799" y="492"/>
                        <a:pt x="14863" y="479"/>
                      </a:cubicBezTo>
                      <a:cubicBezTo>
                        <a:pt x="14853" y="498"/>
                        <a:pt x="14844" y="514"/>
                        <a:pt x="14834" y="534"/>
                      </a:cubicBezTo>
                      <a:cubicBezTo>
                        <a:pt x="14834" y="537"/>
                        <a:pt x="14802" y="546"/>
                        <a:pt x="14796" y="550"/>
                      </a:cubicBezTo>
                      <a:cubicBezTo>
                        <a:pt x="14786" y="556"/>
                        <a:pt x="14773" y="559"/>
                        <a:pt x="14763" y="566"/>
                      </a:cubicBezTo>
                      <a:cubicBezTo>
                        <a:pt x="14689" y="537"/>
                        <a:pt x="14651" y="473"/>
                        <a:pt x="14615" y="402"/>
                      </a:cubicBezTo>
                      <a:cubicBezTo>
                        <a:pt x="14593" y="353"/>
                        <a:pt x="14564" y="299"/>
                        <a:pt x="14502" y="305"/>
                      </a:cubicBezTo>
                      <a:cubicBezTo>
                        <a:pt x="14499" y="305"/>
                        <a:pt x="14496" y="308"/>
                        <a:pt x="14499" y="312"/>
                      </a:cubicBezTo>
                      <a:cubicBezTo>
                        <a:pt x="14512" y="318"/>
                        <a:pt x="14528" y="321"/>
                        <a:pt x="14541" y="328"/>
                      </a:cubicBezTo>
                      <a:cubicBezTo>
                        <a:pt x="14567" y="344"/>
                        <a:pt x="14580" y="376"/>
                        <a:pt x="14589" y="398"/>
                      </a:cubicBezTo>
                      <a:cubicBezTo>
                        <a:pt x="14602" y="427"/>
                        <a:pt x="14615" y="460"/>
                        <a:pt x="14635" y="489"/>
                      </a:cubicBezTo>
                      <a:cubicBezTo>
                        <a:pt x="14660" y="527"/>
                        <a:pt x="14693" y="563"/>
                        <a:pt x="14737" y="582"/>
                      </a:cubicBezTo>
                      <a:cubicBezTo>
                        <a:pt x="14721" y="592"/>
                        <a:pt x="14705" y="605"/>
                        <a:pt x="14689" y="614"/>
                      </a:cubicBezTo>
                      <a:cubicBezTo>
                        <a:pt x="14648" y="646"/>
                        <a:pt x="14602" y="688"/>
                        <a:pt x="14573" y="737"/>
                      </a:cubicBezTo>
                      <a:cubicBezTo>
                        <a:pt x="14570" y="740"/>
                        <a:pt x="14564" y="753"/>
                        <a:pt x="14554" y="772"/>
                      </a:cubicBezTo>
                      <a:cubicBezTo>
                        <a:pt x="14551" y="772"/>
                        <a:pt x="14551" y="772"/>
                        <a:pt x="14551" y="772"/>
                      </a:cubicBezTo>
                      <a:cubicBezTo>
                        <a:pt x="14502" y="785"/>
                        <a:pt x="14454" y="798"/>
                        <a:pt x="14403" y="785"/>
                      </a:cubicBezTo>
                      <a:cubicBezTo>
                        <a:pt x="14361" y="775"/>
                        <a:pt x="14322" y="756"/>
                        <a:pt x="14284" y="740"/>
                      </a:cubicBezTo>
                      <a:cubicBezTo>
                        <a:pt x="14235" y="717"/>
                        <a:pt x="14180" y="701"/>
                        <a:pt x="14132" y="730"/>
                      </a:cubicBezTo>
                      <a:cubicBezTo>
                        <a:pt x="14129" y="733"/>
                        <a:pt x="14129" y="737"/>
                        <a:pt x="14132" y="737"/>
                      </a:cubicBezTo>
                      <a:cubicBezTo>
                        <a:pt x="14209" y="704"/>
                        <a:pt x="14290" y="766"/>
                        <a:pt x="14357" y="794"/>
                      </a:cubicBezTo>
                      <a:cubicBezTo>
                        <a:pt x="14422" y="820"/>
                        <a:pt x="14477" y="814"/>
                        <a:pt x="14538" y="798"/>
                      </a:cubicBezTo>
                      <a:cubicBezTo>
                        <a:pt x="14525" y="820"/>
                        <a:pt x="14515" y="843"/>
                        <a:pt x="14519" y="843"/>
                      </a:cubicBezTo>
                      <a:cubicBezTo>
                        <a:pt x="14454" y="859"/>
                        <a:pt x="14403" y="881"/>
                        <a:pt x="14341" y="910"/>
                      </a:cubicBezTo>
                      <a:cubicBezTo>
                        <a:pt x="14325" y="917"/>
                        <a:pt x="14309" y="926"/>
                        <a:pt x="14293" y="936"/>
                      </a:cubicBezTo>
                      <a:cubicBezTo>
                        <a:pt x="14303" y="923"/>
                        <a:pt x="14312" y="907"/>
                        <a:pt x="14316" y="891"/>
                      </a:cubicBezTo>
                      <a:cubicBezTo>
                        <a:pt x="14325" y="839"/>
                        <a:pt x="14293" y="791"/>
                        <a:pt x="14251" y="769"/>
                      </a:cubicBezTo>
                      <a:cubicBezTo>
                        <a:pt x="14248" y="766"/>
                        <a:pt x="14242" y="762"/>
                        <a:pt x="14235" y="759"/>
                      </a:cubicBezTo>
                      <a:cubicBezTo>
                        <a:pt x="14196" y="743"/>
                        <a:pt x="14142" y="746"/>
                        <a:pt x="14126" y="788"/>
                      </a:cubicBezTo>
                      <a:cubicBezTo>
                        <a:pt x="14113" y="823"/>
                        <a:pt x="14158" y="878"/>
                        <a:pt x="14116" y="894"/>
                      </a:cubicBezTo>
                      <a:cubicBezTo>
                        <a:pt x="14100" y="901"/>
                        <a:pt x="14084" y="901"/>
                        <a:pt x="14068" y="894"/>
                      </a:cubicBezTo>
                      <a:cubicBezTo>
                        <a:pt x="14058" y="891"/>
                        <a:pt x="14045" y="881"/>
                        <a:pt x="14036" y="872"/>
                      </a:cubicBezTo>
                      <a:cubicBezTo>
                        <a:pt x="14016" y="849"/>
                        <a:pt x="14013" y="817"/>
                        <a:pt x="14023" y="788"/>
                      </a:cubicBezTo>
                      <a:cubicBezTo>
                        <a:pt x="14036" y="733"/>
                        <a:pt x="14087" y="694"/>
                        <a:pt x="14142" y="682"/>
                      </a:cubicBezTo>
                      <a:cubicBezTo>
                        <a:pt x="14180" y="672"/>
                        <a:pt x="14212" y="685"/>
                        <a:pt x="14248" y="698"/>
                      </a:cubicBezTo>
                      <a:cubicBezTo>
                        <a:pt x="14258" y="701"/>
                        <a:pt x="14264" y="704"/>
                        <a:pt x="14274" y="707"/>
                      </a:cubicBezTo>
                      <a:cubicBezTo>
                        <a:pt x="14287" y="714"/>
                        <a:pt x="14300" y="717"/>
                        <a:pt x="14312" y="720"/>
                      </a:cubicBezTo>
                      <a:cubicBezTo>
                        <a:pt x="14357" y="737"/>
                        <a:pt x="14425" y="743"/>
                        <a:pt x="14467" y="717"/>
                      </a:cubicBezTo>
                      <a:cubicBezTo>
                        <a:pt x="14509" y="691"/>
                        <a:pt x="14515" y="627"/>
                        <a:pt x="14480" y="592"/>
                      </a:cubicBezTo>
                      <a:cubicBezTo>
                        <a:pt x="14473" y="585"/>
                        <a:pt x="14464" y="582"/>
                        <a:pt x="14457" y="579"/>
                      </a:cubicBezTo>
                      <a:cubicBezTo>
                        <a:pt x="14441" y="572"/>
                        <a:pt x="14428" y="569"/>
                        <a:pt x="14412" y="576"/>
                      </a:cubicBezTo>
                      <a:cubicBezTo>
                        <a:pt x="14387" y="582"/>
                        <a:pt x="14380" y="598"/>
                        <a:pt x="14367" y="617"/>
                      </a:cubicBezTo>
                      <a:cubicBezTo>
                        <a:pt x="14357" y="634"/>
                        <a:pt x="14341" y="637"/>
                        <a:pt x="14325" y="634"/>
                      </a:cubicBezTo>
                      <a:cubicBezTo>
                        <a:pt x="14312" y="627"/>
                        <a:pt x="14303" y="614"/>
                        <a:pt x="14300" y="601"/>
                      </a:cubicBezTo>
                      <a:cubicBezTo>
                        <a:pt x="14296" y="572"/>
                        <a:pt x="14316" y="543"/>
                        <a:pt x="14338" y="524"/>
                      </a:cubicBezTo>
                      <a:cubicBezTo>
                        <a:pt x="14357" y="505"/>
                        <a:pt x="14380" y="498"/>
                        <a:pt x="14406" y="508"/>
                      </a:cubicBezTo>
                      <a:cubicBezTo>
                        <a:pt x="14412" y="514"/>
                        <a:pt x="14422" y="518"/>
                        <a:pt x="14432" y="521"/>
                      </a:cubicBezTo>
                      <a:cubicBezTo>
                        <a:pt x="14441" y="527"/>
                        <a:pt x="14454" y="530"/>
                        <a:pt x="14467" y="527"/>
                      </a:cubicBezTo>
                      <a:cubicBezTo>
                        <a:pt x="14515" y="518"/>
                        <a:pt x="14538" y="457"/>
                        <a:pt x="14532" y="414"/>
                      </a:cubicBezTo>
                      <a:cubicBezTo>
                        <a:pt x="14528" y="366"/>
                        <a:pt x="14496" y="321"/>
                        <a:pt x="14457" y="295"/>
                      </a:cubicBezTo>
                      <a:cubicBezTo>
                        <a:pt x="14444" y="283"/>
                        <a:pt x="14428" y="276"/>
                        <a:pt x="14412" y="270"/>
                      </a:cubicBezTo>
                      <a:cubicBezTo>
                        <a:pt x="14380" y="253"/>
                        <a:pt x="14345" y="250"/>
                        <a:pt x="14309" y="263"/>
                      </a:cubicBezTo>
                      <a:cubicBezTo>
                        <a:pt x="14261" y="279"/>
                        <a:pt x="14225" y="328"/>
                        <a:pt x="14261" y="376"/>
                      </a:cubicBezTo>
                      <a:cubicBezTo>
                        <a:pt x="14264" y="385"/>
                        <a:pt x="14274" y="392"/>
                        <a:pt x="14280" y="398"/>
                      </a:cubicBezTo>
                      <a:cubicBezTo>
                        <a:pt x="14293" y="405"/>
                        <a:pt x="14300" y="408"/>
                        <a:pt x="14293" y="424"/>
                      </a:cubicBezTo>
                      <a:cubicBezTo>
                        <a:pt x="14284" y="453"/>
                        <a:pt x="14251" y="469"/>
                        <a:pt x="14222" y="476"/>
                      </a:cubicBezTo>
                      <a:cubicBezTo>
                        <a:pt x="14209" y="476"/>
                        <a:pt x="14193" y="476"/>
                        <a:pt x="14180" y="473"/>
                      </a:cubicBezTo>
                      <a:cubicBezTo>
                        <a:pt x="14152" y="463"/>
                        <a:pt x="14132" y="437"/>
                        <a:pt x="14129" y="402"/>
                      </a:cubicBezTo>
                      <a:cubicBezTo>
                        <a:pt x="14126" y="376"/>
                        <a:pt x="14132" y="353"/>
                        <a:pt x="14145" y="331"/>
                      </a:cubicBezTo>
                      <a:moveTo>
                        <a:pt x="13122" y="318"/>
                      </a:moveTo>
                      <a:lnTo>
                        <a:pt x="13122" y="318"/>
                      </a:lnTo>
                      <a:cubicBezTo>
                        <a:pt x="13222" y="257"/>
                        <a:pt x="13328" y="234"/>
                        <a:pt x="13444" y="250"/>
                      </a:cubicBezTo>
                      <a:cubicBezTo>
                        <a:pt x="13615" y="276"/>
                        <a:pt x="13776" y="347"/>
                        <a:pt x="13940" y="389"/>
                      </a:cubicBezTo>
                      <a:cubicBezTo>
                        <a:pt x="13969" y="395"/>
                        <a:pt x="13998" y="402"/>
                        <a:pt x="14029" y="408"/>
                      </a:cubicBezTo>
                      <a:cubicBezTo>
                        <a:pt x="14042" y="411"/>
                        <a:pt x="14058" y="414"/>
                        <a:pt x="14074" y="414"/>
                      </a:cubicBezTo>
                      <a:cubicBezTo>
                        <a:pt x="14077" y="414"/>
                        <a:pt x="14090" y="418"/>
                        <a:pt x="14100" y="418"/>
                      </a:cubicBezTo>
                      <a:cubicBezTo>
                        <a:pt x="14106" y="440"/>
                        <a:pt x="14119" y="463"/>
                        <a:pt x="14139" y="479"/>
                      </a:cubicBezTo>
                      <a:cubicBezTo>
                        <a:pt x="14068" y="479"/>
                        <a:pt x="14000" y="466"/>
                        <a:pt x="13930" y="457"/>
                      </a:cubicBezTo>
                      <a:cubicBezTo>
                        <a:pt x="13847" y="444"/>
                        <a:pt x="13766" y="414"/>
                        <a:pt x="13685" y="385"/>
                      </a:cubicBezTo>
                      <a:cubicBezTo>
                        <a:pt x="13618" y="360"/>
                        <a:pt x="13547" y="328"/>
                        <a:pt x="13476" y="308"/>
                      </a:cubicBezTo>
                      <a:cubicBezTo>
                        <a:pt x="13386" y="289"/>
                        <a:pt x="13286" y="295"/>
                        <a:pt x="13199" y="328"/>
                      </a:cubicBezTo>
                      <a:cubicBezTo>
                        <a:pt x="13112" y="357"/>
                        <a:pt x="13009" y="424"/>
                        <a:pt x="12971" y="514"/>
                      </a:cubicBezTo>
                      <a:cubicBezTo>
                        <a:pt x="12958" y="514"/>
                        <a:pt x="12942" y="521"/>
                        <a:pt x="12929" y="524"/>
                      </a:cubicBezTo>
                      <a:cubicBezTo>
                        <a:pt x="12971" y="440"/>
                        <a:pt x="13045" y="369"/>
                        <a:pt x="13122" y="318"/>
                      </a:cubicBezTo>
                      <a:moveTo>
                        <a:pt x="12214" y="328"/>
                      </a:moveTo>
                      <a:lnTo>
                        <a:pt x="12214" y="328"/>
                      </a:lnTo>
                      <a:cubicBezTo>
                        <a:pt x="12230" y="302"/>
                        <a:pt x="12255" y="292"/>
                        <a:pt x="12278" y="276"/>
                      </a:cubicBezTo>
                      <a:cubicBezTo>
                        <a:pt x="12304" y="257"/>
                        <a:pt x="12304" y="234"/>
                        <a:pt x="12307" y="205"/>
                      </a:cubicBezTo>
                      <a:cubicBezTo>
                        <a:pt x="12310" y="173"/>
                        <a:pt x="12333" y="144"/>
                        <a:pt x="12362" y="131"/>
                      </a:cubicBezTo>
                      <a:cubicBezTo>
                        <a:pt x="12391" y="118"/>
                        <a:pt x="12420" y="121"/>
                        <a:pt x="12449" y="128"/>
                      </a:cubicBezTo>
                      <a:cubicBezTo>
                        <a:pt x="12455" y="131"/>
                        <a:pt x="12462" y="128"/>
                        <a:pt x="12465" y="121"/>
                      </a:cubicBezTo>
                      <a:cubicBezTo>
                        <a:pt x="12478" y="86"/>
                        <a:pt x="12471" y="54"/>
                        <a:pt x="12510" y="35"/>
                      </a:cubicBezTo>
                      <a:cubicBezTo>
                        <a:pt x="12536" y="19"/>
                        <a:pt x="12568" y="25"/>
                        <a:pt x="12594" y="41"/>
                      </a:cubicBezTo>
                      <a:cubicBezTo>
                        <a:pt x="12648" y="70"/>
                        <a:pt x="12684" y="125"/>
                        <a:pt x="12706" y="180"/>
                      </a:cubicBezTo>
                      <a:cubicBezTo>
                        <a:pt x="12729" y="231"/>
                        <a:pt x="12755" y="279"/>
                        <a:pt x="12806" y="308"/>
                      </a:cubicBezTo>
                      <a:cubicBezTo>
                        <a:pt x="12845" y="331"/>
                        <a:pt x="12903" y="347"/>
                        <a:pt x="12935" y="308"/>
                      </a:cubicBezTo>
                      <a:cubicBezTo>
                        <a:pt x="12951" y="292"/>
                        <a:pt x="12955" y="266"/>
                        <a:pt x="12951" y="244"/>
                      </a:cubicBezTo>
                      <a:cubicBezTo>
                        <a:pt x="12948" y="228"/>
                        <a:pt x="12938" y="199"/>
                        <a:pt x="12919" y="196"/>
                      </a:cubicBezTo>
                      <a:cubicBezTo>
                        <a:pt x="12912" y="196"/>
                        <a:pt x="12909" y="199"/>
                        <a:pt x="12903" y="202"/>
                      </a:cubicBezTo>
                      <a:cubicBezTo>
                        <a:pt x="12893" y="209"/>
                        <a:pt x="12887" y="215"/>
                        <a:pt x="12874" y="221"/>
                      </a:cubicBezTo>
                      <a:cubicBezTo>
                        <a:pt x="12855" y="228"/>
                        <a:pt x="12829" y="231"/>
                        <a:pt x="12810" y="218"/>
                      </a:cubicBezTo>
                      <a:cubicBezTo>
                        <a:pt x="12780" y="196"/>
                        <a:pt x="12780" y="128"/>
                        <a:pt x="12816" y="109"/>
                      </a:cubicBezTo>
                      <a:cubicBezTo>
                        <a:pt x="12845" y="96"/>
                        <a:pt x="12887" y="109"/>
                        <a:pt x="12912" y="125"/>
                      </a:cubicBezTo>
                      <a:cubicBezTo>
                        <a:pt x="12929" y="134"/>
                        <a:pt x="12945" y="147"/>
                        <a:pt x="12958" y="164"/>
                      </a:cubicBezTo>
                      <a:cubicBezTo>
                        <a:pt x="12977" y="183"/>
                        <a:pt x="12983" y="212"/>
                        <a:pt x="12996" y="234"/>
                      </a:cubicBezTo>
                      <a:cubicBezTo>
                        <a:pt x="13009" y="260"/>
                        <a:pt x="13025" y="286"/>
                        <a:pt x="13051" y="302"/>
                      </a:cubicBezTo>
                      <a:cubicBezTo>
                        <a:pt x="13064" y="305"/>
                        <a:pt x="13074" y="308"/>
                        <a:pt x="13087" y="308"/>
                      </a:cubicBezTo>
                      <a:cubicBezTo>
                        <a:pt x="13028" y="350"/>
                        <a:pt x="12983" y="398"/>
                        <a:pt x="12945" y="453"/>
                      </a:cubicBezTo>
                      <a:cubicBezTo>
                        <a:pt x="12942" y="453"/>
                        <a:pt x="12942" y="453"/>
                        <a:pt x="12938" y="453"/>
                      </a:cubicBezTo>
                      <a:cubicBezTo>
                        <a:pt x="12883" y="469"/>
                        <a:pt x="12810" y="414"/>
                        <a:pt x="12774" y="379"/>
                      </a:cubicBezTo>
                      <a:cubicBezTo>
                        <a:pt x="12732" y="337"/>
                        <a:pt x="12703" y="283"/>
                        <a:pt x="12674" y="228"/>
                      </a:cubicBezTo>
                      <a:cubicBezTo>
                        <a:pt x="12645" y="167"/>
                        <a:pt x="12571" y="118"/>
                        <a:pt x="12520" y="180"/>
                      </a:cubicBezTo>
                      <a:cubicBezTo>
                        <a:pt x="12471" y="144"/>
                        <a:pt x="12381" y="151"/>
                        <a:pt x="12355" y="209"/>
                      </a:cubicBezTo>
                      <a:cubicBezTo>
                        <a:pt x="12352" y="215"/>
                        <a:pt x="12362" y="221"/>
                        <a:pt x="12365" y="215"/>
                      </a:cubicBezTo>
                      <a:cubicBezTo>
                        <a:pt x="12394" y="167"/>
                        <a:pt x="12474" y="164"/>
                        <a:pt x="12516" y="199"/>
                      </a:cubicBezTo>
                      <a:cubicBezTo>
                        <a:pt x="12520" y="205"/>
                        <a:pt x="12526" y="202"/>
                        <a:pt x="12533" y="199"/>
                      </a:cubicBezTo>
                      <a:cubicBezTo>
                        <a:pt x="12568" y="147"/>
                        <a:pt x="12623" y="180"/>
                        <a:pt x="12648" y="218"/>
                      </a:cubicBezTo>
                      <a:cubicBezTo>
                        <a:pt x="12661" y="241"/>
                        <a:pt x="12668" y="263"/>
                        <a:pt x="12678" y="283"/>
                      </a:cubicBezTo>
                      <a:cubicBezTo>
                        <a:pt x="12700" y="321"/>
                        <a:pt x="12726" y="357"/>
                        <a:pt x="12755" y="392"/>
                      </a:cubicBezTo>
                      <a:cubicBezTo>
                        <a:pt x="12790" y="431"/>
                        <a:pt x="12871" y="489"/>
                        <a:pt x="12932" y="476"/>
                      </a:cubicBezTo>
                      <a:cubicBezTo>
                        <a:pt x="12922" y="495"/>
                        <a:pt x="12912" y="511"/>
                        <a:pt x="12906" y="530"/>
                      </a:cubicBezTo>
                      <a:cubicBezTo>
                        <a:pt x="12903" y="537"/>
                        <a:pt x="12871" y="543"/>
                        <a:pt x="12864" y="546"/>
                      </a:cubicBezTo>
                      <a:cubicBezTo>
                        <a:pt x="12855" y="553"/>
                        <a:pt x="12845" y="559"/>
                        <a:pt x="12832" y="563"/>
                      </a:cubicBezTo>
                      <a:cubicBezTo>
                        <a:pt x="12758" y="534"/>
                        <a:pt x="12719" y="469"/>
                        <a:pt x="12687" y="398"/>
                      </a:cubicBezTo>
                      <a:cubicBezTo>
                        <a:pt x="12661" y="350"/>
                        <a:pt x="12635" y="295"/>
                        <a:pt x="12571" y="302"/>
                      </a:cubicBezTo>
                      <a:cubicBezTo>
                        <a:pt x="12568" y="302"/>
                        <a:pt x="12568" y="305"/>
                        <a:pt x="12571" y="308"/>
                      </a:cubicBezTo>
                      <a:cubicBezTo>
                        <a:pt x="12584" y="315"/>
                        <a:pt x="12600" y="318"/>
                        <a:pt x="12613" y="325"/>
                      </a:cubicBezTo>
                      <a:cubicBezTo>
                        <a:pt x="12635" y="341"/>
                        <a:pt x="12648" y="373"/>
                        <a:pt x="12658" y="395"/>
                      </a:cubicBezTo>
                      <a:cubicBezTo>
                        <a:pt x="12674" y="427"/>
                        <a:pt x="12687" y="457"/>
                        <a:pt x="12703" y="485"/>
                      </a:cubicBezTo>
                      <a:cubicBezTo>
                        <a:pt x="12729" y="524"/>
                        <a:pt x="12764" y="559"/>
                        <a:pt x="12806" y="579"/>
                      </a:cubicBezTo>
                      <a:cubicBezTo>
                        <a:pt x="12790" y="588"/>
                        <a:pt x="12774" y="601"/>
                        <a:pt x="12761" y="611"/>
                      </a:cubicBezTo>
                      <a:cubicBezTo>
                        <a:pt x="12716" y="646"/>
                        <a:pt x="12671" y="685"/>
                        <a:pt x="12642" y="733"/>
                      </a:cubicBezTo>
                      <a:cubicBezTo>
                        <a:pt x="12642" y="737"/>
                        <a:pt x="12632" y="750"/>
                        <a:pt x="12623" y="769"/>
                      </a:cubicBezTo>
                      <a:lnTo>
                        <a:pt x="12623" y="769"/>
                      </a:lnTo>
                      <a:cubicBezTo>
                        <a:pt x="12571" y="782"/>
                        <a:pt x="12523" y="794"/>
                        <a:pt x="12471" y="782"/>
                      </a:cubicBezTo>
                      <a:cubicBezTo>
                        <a:pt x="12430" y="772"/>
                        <a:pt x="12394" y="753"/>
                        <a:pt x="12355" y="737"/>
                      </a:cubicBezTo>
                      <a:cubicBezTo>
                        <a:pt x="12304" y="717"/>
                        <a:pt x="12252" y="698"/>
                        <a:pt x="12201" y="727"/>
                      </a:cubicBezTo>
                      <a:cubicBezTo>
                        <a:pt x="12198" y="730"/>
                        <a:pt x="12201" y="733"/>
                        <a:pt x="12204" y="733"/>
                      </a:cubicBezTo>
                      <a:cubicBezTo>
                        <a:pt x="12278" y="701"/>
                        <a:pt x="12358" y="762"/>
                        <a:pt x="12430" y="791"/>
                      </a:cubicBezTo>
                      <a:cubicBezTo>
                        <a:pt x="12491" y="817"/>
                        <a:pt x="12546" y="810"/>
                        <a:pt x="12610" y="794"/>
                      </a:cubicBezTo>
                      <a:cubicBezTo>
                        <a:pt x="12597" y="817"/>
                        <a:pt x="12587" y="839"/>
                        <a:pt x="12587" y="839"/>
                      </a:cubicBezTo>
                      <a:cubicBezTo>
                        <a:pt x="12526" y="856"/>
                        <a:pt x="12471" y="878"/>
                        <a:pt x="12413" y="907"/>
                      </a:cubicBezTo>
                      <a:cubicBezTo>
                        <a:pt x="12394" y="914"/>
                        <a:pt x="12378" y="923"/>
                        <a:pt x="12362" y="933"/>
                      </a:cubicBezTo>
                      <a:cubicBezTo>
                        <a:pt x="12371" y="923"/>
                        <a:pt x="12381" y="910"/>
                        <a:pt x="12384" y="894"/>
                      </a:cubicBezTo>
                      <a:cubicBezTo>
                        <a:pt x="12388" y="891"/>
                        <a:pt x="12388" y="888"/>
                        <a:pt x="12388" y="888"/>
                      </a:cubicBezTo>
                      <a:cubicBezTo>
                        <a:pt x="12397" y="839"/>
                        <a:pt x="12365" y="791"/>
                        <a:pt x="12323" y="766"/>
                      </a:cubicBezTo>
                      <a:cubicBezTo>
                        <a:pt x="12307" y="756"/>
                        <a:pt x="12285" y="750"/>
                        <a:pt x="12265" y="750"/>
                      </a:cubicBezTo>
                      <a:cubicBezTo>
                        <a:pt x="12239" y="750"/>
                        <a:pt x="12214" y="762"/>
                        <a:pt x="12204" y="788"/>
                      </a:cubicBezTo>
                      <a:cubicBezTo>
                        <a:pt x="12191" y="823"/>
                        <a:pt x="12233" y="878"/>
                        <a:pt x="12194" y="894"/>
                      </a:cubicBezTo>
                      <a:cubicBezTo>
                        <a:pt x="12185" y="898"/>
                        <a:pt x="12178" y="898"/>
                        <a:pt x="12169" y="898"/>
                      </a:cubicBezTo>
                      <a:cubicBezTo>
                        <a:pt x="12146" y="898"/>
                        <a:pt x="12123" y="888"/>
                        <a:pt x="12107" y="869"/>
                      </a:cubicBezTo>
                      <a:cubicBezTo>
                        <a:pt x="12085" y="846"/>
                        <a:pt x="12085" y="814"/>
                        <a:pt x="12094" y="785"/>
                      </a:cubicBezTo>
                      <a:cubicBezTo>
                        <a:pt x="12107" y="730"/>
                        <a:pt x="12159" y="691"/>
                        <a:pt x="12210" y="678"/>
                      </a:cubicBezTo>
                      <a:cubicBezTo>
                        <a:pt x="12220" y="678"/>
                        <a:pt x="12226" y="675"/>
                        <a:pt x="12236" y="675"/>
                      </a:cubicBezTo>
                      <a:cubicBezTo>
                        <a:pt x="12288" y="675"/>
                        <a:pt x="12330" y="704"/>
                        <a:pt x="12381" y="717"/>
                      </a:cubicBezTo>
                      <a:cubicBezTo>
                        <a:pt x="12404" y="727"/>
                        <a:pt x="12433" y="730"/>
                        <a:pt x="12462" y="730"/>
                      </a:cubicBezTo>
                      <a:cubicBezTo>
                        <a:pt x="12491" y="730"/>
                        <a:pt x="12516" y="727"/>
                        <a:pt x="12539" y="714"/>
                      </a:cubicBezTo>
                      <a:cubicBezTo>
                        <a:pt x="12581" y="688"/>
                        <a:pt x="12584" y="624"/>
                        <a:pt x="12552" y="592"/>
                      </a:cubicBezTo>
                      <a:cubicBezTo>
                        <a:pt x="12539" y="579"/>
                        <a:pt x="12523" y="572"/>
                        <a:pt x="12507" y="572"/>
                      </a:cubicBezTo>
                      <a:cubicBezTo>
                        <a:pt x="12500" y="572"/>
                        <a:pt x="12494" y="572"/>
                        <a:pt x="12491" y="576"/>
                      </a:cubicBezTo>
                      <a:cubicBezTo>
                        <a:pt x="12465" y="582"/>
                        <a:pt x="12458" y="598"/>
                        <a:pt x="12446" y="617"/>
                      </a:cubicBezTo>
                      <a:cubicBezTo>
                        <a:pt x="12439" y="630"/>
                        <a:pt x="12426" y="637"/>
                        <a:pt x="12417" y="637"/>
                      </a:cubicBezTo>
                      <a:cubicBezTo>
                        <a:pt x="12397" y="634"/>
                        <a:pt x="12375" y="617"/>
                        <a:pt x="12371" y="598"/>
                      </a:cubicBezTo>
                      <a:cubicBezTo>
                        <a:pt x="12365" y="569"/>
                        <a:pt x="12388" y="540"/>
                        <a:pt x="12407" y="521"/>
                      </a:cubicBezTo>
                      <a:cubicBezTo>
                        <a:pt x="12423" y="508"/>
                        <a:pt x="12436" y="501"/>
                        <a:pt x="12452" y="501"/>
                      </a:cubicBezTo>
                      <a:cubicBezTo>
                        <a:pt x="12458" y="501"/>
                        <a:pt x="12468" y="505"/>
                        <a:pt x="12478" y="508"/>
                      </a:cubicBezTo>
                      <a:cubicBezTo>
                        <a:pt x="12494" y="514"/>
                        <a:pt x="12513" y="524"/>
                        <a:pt x="12529" y="524"/>
                      </a:cubicBezTo>
                      <a:cubicBezTo>
                        <a:pt x="12533" y="524"/>
                        <a:pt x="12536" y="524"/>
                        <a:pt x="12539" y="524"/>
                      </a:cubicBezTo>
                      <a:cubicBezTo>
                        <a:pt x="12587" y="514"/>
                        <a:pt x="12607" y="453"/>
                        <a:pt x="12603" y="411"/>
                      </a:cubicBezTo>
                      <a:cubicBezTo>
                        <a:pt x="12597" y="363"/>
                        <a:pt x="12568" y="321"/>
                        <a:pt x="12529" y="292"/>
                      </a:cubicBezTo>
                      <a:cubicBezTo>
                        <a:pt x="12500" y="270"/>
                        <a:pt x="12468" y="257"/>
                        <a:pt x="12433" y="257"/>
                      </a:cubicBezTo>
                      <a:cubicBezTo>
                        <a:pt x="12417" y="257"/>
                        <a:pt x="12400" y="257"/>
                        <a:pt x="12388" y="263"/>
                      </a:cubicBezTo>
                      <a:cubicBezTo>
                        <a:pt x="12336" y="279"/>
                        <a:pt x="12304" y="328"/>
                        <a:pt x="12336" y="376"/>
                      </a:cubicBezTo>
                      <a:cubicBezTo>
                        <a:pt x="12342" y="385"/>
                        <a:pt x="12349" y="392"/>
                        <a:pt x="12358" y="398"/>
                      </a:cubicBezTo>
                      <a:cubicBezTo>
                        <a:pt x="12368" y="405"/>
                        <a:pt x="12375" y="408"/>
                        <a:pt x="12371" y="424"/>
                      </a:cubicBezTo>
                      <a:cubicBezTo>
                        <a:pt x="12362" y="453"/>
                        <a:pt x="12326" y="469"/>
                        <a:pt x="12298" y="476"/>
                      </a:cubicBezTo>
                      <a:cubicBezTo>
                        <a:pt x="12294" y="476"/>
                        <a:pt x="12288" y="476"/>
                        <a:pt x="12281" y="476"/>
                      </a:cubicBezTo>
                      <a:cubicBezTo>
                        <a:pt x="12275" y="476"/>
                        <a:pt x="12268" y="476"/>
                        <a:pt x="12259" y="473"/>
                      </a:cubicBezTo>
                      <a:cubicBezTo>
                        <a:pt x="12226" y="466"/>
                        <a:pt x="12201" y="437"/>
                        <a:pt x="12198" y="398"/>
                      </a:cubicBezTo>
                      <a:cubicBezTo>
                        <a:pt x="12194" y="373"/>
                        <a:pt x="12201" y="350"/>
                        <a:pt x="12214" y="328"/>
                      </a:cubicBezTo>
                      <a:moveTo>
                        <a:pt x="11199" y="318"/>
                      </a:moveTo>
                      <a:lnTo>
                        <a:pt x="11199" y="318"/>
                      </a:lnTo>
                      <a:cubicBezTo>
                        <a:pt x="11299" y="257"/>
                        <a:pt x="11405" y="234"/>
                        <a:pt x="11521" y="250"/>
                      </a:cubicBezTo>
                      <a:cubicBezTo>
                        <a:pt x="11692" y="276"/>
                        <a:pt x="11853" y="347"/>
                        <a:pt x="12017" y="389"/>
                      </a:cubicBezTo>
                      <a:cubicBezTo>
                        <a:pt x="12046" y="395"/>
                        <a:pt x="12075" y="402"/>
                        <a:pt x="12107" y="408"/>
                      </a:cubicBezTo>
                      <a:cubicBezTo>
                        <a:pt x="12120" y="411"/>
                        <a:pt x="12136" y="414"/>
                        <a:pt x="12153" y="414"/>
                      </a:cubicBezTo>
                      <a:cubicBezTo>
                        <a:pt x="12156" y="414"/>
                        <a:pt x="12165" y="418"/>
                        <a:pt x="12175" y="418"/>
                      </a:cubicBezTo>
                      <a:cubicBezTo>
                        <a:pt x="12182" y="440"/>
                        <a:pt x="12194" y="463"/>
                        <a:pt x="12217" y="479"/>
                      </a:cubicBezTo>
                      <a:cubicBezTo>
                        <a:pt x="12146" y="476"/>
                        <a:pt x="12078" y="466"/>
                        <a:pt x="12008" y="457"/>
                      </a:cubicBezTo>
                      <a:cubicBezTo>
                        <a:pt x="11924" y="444"/>
                        <a:pt x="11843" y="414"/>
                        <a:pt x="11763" y="385"/>
                      </a:cubicBezTo>
                      <a:cubicBezTo>
                        <a:pt x="11692" y="360"/>
                        <a:pt x="11624" y="328"/>
                        <a:pt x="11553" y="308"/>
                      </a:cubicBezTo>
                      <a:cubicBezTo>
                        <a:pt x="11463" y="289"/>
                        <a:pt x="11364" y="295"/>
                        <a:pt x="11276" y="328"/>
                      </a:cubicBezTo>
                      <a:cubicBezTo>
                        <a:pt x="11189" y="357"/>
                        <a:pt x="11087" y="424"/>
                        <a:pt x="11048" y="514"/>
                      </a:cubicBezTo>
                      <a:cubicBezTo>
                        <a:pt x="11035" y="514"/>
                        <a:pt x="11019" y="521"/>
                        <a:pt x="11006" y="524"/>
                      </a:cubicBezTo>
                      <a:cubicBezTo>
                        <a:pt x="11048" y="440"/>
                        <a:pt x="11122" y="369"/>
                        <a:pt x="11199" y="318"/>
                      </a:cubicBezTo>
                      <a:moveTo>
                        <a:pt x="10291" y="328"/>
                      </a:moveTo>
                      <a:lnTo>
                        <a:pt x="10291" y="328"/>
                      </a:lnTo>
                      <a:cubicBezTo>
                        <a:pt x="10307" y="302"/>
                        <a:pt x="10333" y="292"/>
                        <a:pt x="10355" y="276"/>
                      </a:cubicBezTo>
                      <a:cubicBezTo>
                        <a:pt x="10381" y="257"/>
                        <a:pt x="10381" y="234"/>
                        <a:pt x="10384" y="205"/>
                      </a:cubicBezTo>
                      <a:cubicBezTo>
                        <a:pt x="10387" y="173"/>
                        <a:pt x="10410" y="144"/>
                        <a:pt x="10439" y="131"/>
                      </a:cubicBezTo>
                      <a:cubicBezTo>
                        <a:pt x="10468" y="118"/>
                        <a:pt x="10497" y="121"/>
                        <a:pt x="10526" y="128"/>
                      </a:cubicBezTo>
                      <a:cubicBezTo>
                        <a:pt x="10532" y="131"/>
                        <a:pt x="10539" y="128"/>
                        <a:pt x="10542" y="121"/>
                      </a:cubicBezTo>
                      <a:cubicBezTo>
                        <a:pt x="10555" y="86"/>
                        <a:pt x="10549" y="54"/>
                        <a:pt x="10587" y="35"/>
                      </a:cubicBezTo>
                      <a:cubicBezTo>
                        <a:pt x="10613" y="19"/>
                        <a:pt x="10645" y="25"/>
                        <a:pt x="10671" y="41"/>
                      </a:cubicBezTo>
                      <a:cubicBezTo>
                        <a:pt x="10726" y="70"/>
                        <a:pt x="10761" y="125"/>
                        <a:pt x="10784" y="180"/>
                      </a:cubicBezTo>
                      <a:cubicBezTo>
                        <a:pt x="10806" y="231"/>
                        <a:pt x="10832" y="279"/>
                        <a:pt x="10884" y="308"/>
                      </a:cubicBezTo>
                      <a:cubicBezTo>
                        <a:pt x="10922" y="331"/>
                        <a:pt x="10980" y="347"/>
                        <a:pt x="11012" y="308"/>
                      </a:cubicBezTo>
                      <a:cubicBezTo>
                        <a:pt x="11028" y="292"/>
                        <a:pt x="11032" y="266"/>
                        <a:pt x="11028" y="244"/>
                      </a:cubicBezTo>
                      <a:cubicBezTo>
                        <a:pt x="11025" y="228"/>
                        <a:pt x="11016" y="199"/>
                        <a:pt x="10996" y="196"/>
                      </a:cubicBezTo>
                      <a:cubicBezTo>
                        <a:pt x="10990" y="196"/>
                        <a:pt x="10987" y="199"/>
                        <a:pt x="10980" y="202"/>
                      </a:cubicBezTo>
                      <a:cubicBezTo>
                        <a:pt x="10971" y="209"/>
                        <a:pt x="10964" y="215"/>
                        <a:pt x="10951" y="221"/>
                      </a:cubicBezTo>
                      <a:cubicBezTo>
                        <a:pt x="10932" y="228"/>
                        <a:pt x="10906" y="231"/>
                        <a:pt x="10887" y="218"/>
                      </a:cubicBezTo>
                      <a:cubicBezTo>
                        <a:pt x="10858" y="196"/>
                        <a:pt x="10858" y="128"/>
                        <a:pt x="10893" y="109"/>
                      </a:cubicBezTo>
                      <a:cubicBezTo>
                        <a:pt x="10922" y="96"/>
                        <a:pt x="10964" y="109"/>
                        <a:pt x="10990" y="125"/>
                      </a:cubicBezTo>
                      <a:cubicBezTo>
                        <a:pt x="11006" y="134"/>
                        <a:pt x="11022" y="147"/>
                        <a:pt x="11035" y="164"/>
                      </a:cubicBezTo>
                      <a:cubicBezTo>
                        <a:pt x="11054" y="183"/>
                        <a:pt x="11061" y="212"/>
                        <a:pt x="11074" y="234"/>
                      </a:cubicBezTo>
                      <a:cubicBezTo>
                        <a:pt x="11087" y="260"/>
                        <a:pt x="11103" y="286"/>
                        <a:pt x="11128" y="302"/>
                      </a:cubicBezTo>
                      <a:cubicBezTo>
                        <a:pt x="11141" y="305"/>
                        <a:pt x="11151" y="308"/>
                        <a:pt x="11164" y="308"/>
                      </a:cubicBezTo>
                      <a:cubicBezTo>
                        <a:pt x="11106" y="350"/>
                        <a:pt x="11057" y="398"/>
                        <a:pt x="11022" y="453"/>
                      </a:cubicBezTo>
                      <a:cubicBezTo>
                        <a:pt x="11019" y="453"/>
                        <a:pt x="11019" y="453"/>
                        <a:pt x="11016" y="453"/>
                      </a:cubicBezTo>
                      <a:cubicBezTo>
                        <a:pt x="10961" y="469"/>
                        <a:pt x="10887" y="414"/>
                        <a:pt x="10851" y="379"/>
                      </a:cubicBezTo>
                      <a:cubicBezTo>
                        <a:pt x="10809" y="337"/>
                        <a:pt x="10780" y="283"/>
                        <a:pt x="10752" y="228"/>
                      </a:cubicBezTo>
                      <a:cubicBezTo>
                        <a:pt x="10723" y="167"/>
                        <a:pt x="10648" y="118"/>
                        <a:pt x="10597" y="180"/>
                      </a:cubicBezTo>
                      <a:cubicBezTo>
                        <a:pt x="10549" y="144"/>
                        <a:pt x="10459" y="151"/>
                        <a:pt x="10433" y="209"/>
                      </a:cubicBezTo>
                      <a:cubicBezTo>
                        <a:pt x="10430" y="215"/>
                        <a:pt x="10439" y="221"/>
                        <a:pt x="10443" y="215"/>
                      </a:cubicBezTo>
                      <a:cubicBezTo>
                        <a:pt x="10471" y="167"/>
                        <a:pt x="10552" y="164"/>
                        <a:pt x="10594" y="199"/>
                      </a:cubicBezTo>
                      <a:cubicBezTo>
                        <a:pt x="10597" y="205"/>
                        <a:pt x="10603" y="202"/>
                        <a:pt x="10610" y="199"/>
                      </a:cubicBezTo>
                      <a:cubicBezTo>
                        <a:pt x="10645" y="147"/>
                        <a:pt x="10700" y="180"/>
                        <a:pt x="10726" y="218"/>
                      </a:cubicBezTo>
                      <a:cubicBezTo>
                        <a:pt x="10739" y="241"/>
                        <a:pt x="10745" y="263"/>
                        <a:pt x="10755" y="283"/>
                      </a:cubicBezTo>
                      <a:cubicBezTo>
                        <a:pt x="10777" y="321"/>
                        <a:pt x="10803" y="357"/>
                        <a:pt x="10832" y="392"/>
                      </a:cubicBezTo>
                      <a:cubicBezTo>
                        <a:pt x="10868" y="431"/>
                        <a:pt x="10948" y="489"/>
                        <a:pt x="11009" y="476"/>
                      </a:cubicBezTo>
                      <a:cubicBezTo>
                        <a:pt x="11000" y="495"/>
                        <a:pt x="10990" y="511"/>
                        <a:pt x="10984" y="530"/>
                      </a:cubicBezTo>
                      <a:cubicBezTo>
                        <a:pt x="10980" y="537"/>
                        <a:pt x="10948" y="543"/>
                        <a:pt x="10942" y="546"/>
                      </a:cubicBezTo>
                      <a:cubicBezTo>
                        <a:pt x="10932" y="553"/>
                        <a:pt x="10919" y="559"/>
                        <a:pt x="10909" y="563"/>
                      </a:cubicBezTo>
                      <a:cubicBezTo>
                        <a:pt x="10835" y="534"/>
                        <a:pt x="10797" y="469"/>
                        <a:pt x="10764" y="398"/>
                      </a:cubicBezTo>
                      <a:cubicBezTo>
                        <a:pt x="10739" y="350"/>
                        <a:pt x="10713" y="295"/>
                        <a:pt x="10648" y="302"/>
                      </a:cubicBezTo>
                      <a:cubicBezTo>
                        <a:pt x="10645" y="302"/>
                        <a:pt x="10645" y="305"/>
                        <a:pt x="10648" y="308"/>
                      </a:cubicBezTo>
                      <a:cubicBezTo>
                        <a:pt x="10661" y="315"/>
                        <a:pt x="10677" y="318"/>
                        <a:pt x="10690" y="325"/>
                      </a:cubicBezTo>
                      <a:cubicBezTo>
                        <a:pt x="10713" y="341"/>
                        <a:pt x="10726" y="373"/>
                        <a:pt x="10735" y="395"/>
                      </a:cubicBezTo>
                      <a:cubicBezTo>
                        <a:pt x="10752" y="427"/>
                        <a:pt x="10764" y="457"/>
                        <a:pt x="10780" y="485"/>
                      </a:cubicBezTo>
                      <a:cubicBezTo>
                        <a:pt x="10806" y="524"/>
                        <a:pt x="10842" y="559"/>
                        <a:pt x="10884" y="579"/>
                      </a:cubicBezTo>
                      <a:cubicBezTo>
                        <a:pt x="10868" y="588"/>
                        <a:pt x="10851" y="601"/>
                        <a:pt x="10839" y="611"/>
                      </a:cubicBezTo>
                      <a:cubicBezTo>
                        <a:pt x="10793" y="646"/>
                        <a:pt x="10748" y="685"/>
                        <a:pt x="10719" y="733"/>
                      </a:cubicBezTo>
                      <a:cubicBezTo>
                        <a:pt x="10719" y="737"/>
                        <a:pt x="10710" y="750"/>
                        <a:pt x="10700" y="769"/>
                      </a:cubicBezTo>
                      <a:lnTo>
                        <a:pt x="10700" y="769"/>
                      </a:lnTo>
                      <a:cubicBezTo>
                        <a:pt x="10648" y="782"/>
                        <a:pt x="10600" y="794"/>
                        <a:pt x="10549" y="782"/>
                      </a:cubicBezTo>
                      <a:cubicBezTo>
                        <a:pt x="10507" y="772"/>
                        <a:pt x="10471" y="753"/>
                        <a:pt x="10433" y="737"/>
                      </a:cubicBezTo>
                      <a:cubicBezTo>
                        <a:pt x="10381" y="717"/>
                        <a:pt x="10330" y="698"/>
                        <a:pt x="10278" y="727"/>
                      </a:cubicBezTo>
                      <a:cubicBezTo>
                        <a:pt x="10275" y="730"/>
                        <a:pt x="10278" y="733"/>
                        <a:pt x="10281" y="733"/>
                      </a:cubicBezTo>
                      <a:cubicBezTo>
                        <a:pt x="10355" y="701"/>
                        <a:pt x="10436" y="762"/>
                        <a:pt x="10507" y="791"/>
                      </a:cubicBezTo>
                      <a:cubicBezTo>
                        <a:pt x="10568" y="817"/>
                        <a:pt x="10623" y="810"/>
                        <a:pt x="10687" y="794"/>
                      </a:cubicBezTo>
                      <a:cubicBezTo>
                        <a:pt x="10674" y="817"/>
                        <a:pt x="10664" y="839"/>
                        <a:pt x="10664" y="839"/>
                      </a:cubicBezTo>
                      <a:cubicBezTo>
                        <a:pt x="10603" y="856"/>
                        <a:pt x="10549" y="878"/>
                        <a:pt x="10491" y="907"/>
                      </a:cubicBezTo>
                      <a:cubicBezTo>
                        <a:pt x="10471" y="914"/>
                        <a:pt x="10455" y="923"/>
                        <a:pt x="10439" y="933"/>
                      </a:cubicBezTo>
                      <a:cubicBezTo>
                        <a:pt x="10449" y="923"/>
                        <a:pt x="10459" y="910"/>
                        <a:pt x="10462" y="894"/>
                      </a:cubicBezTo>
                      <a:cubicBezTo>
                        <a:pt x="10465" y="891"/>
                        <a:pt x="10465" y="888"/>
                        <a:pt x="10465" y="888"/>
                      </a:cubicBezTo>
                      <a:cubicBezTo>
                        <a:pt x="10475" y="839"/>
                        <a:pt x="10443" y="791"/>
                        <a:pt x="10400" y="766"/>
                      </a:cubicBezTo>
                      <a:cubicBezTo>
                        <a:pt x="10384" y="756"/>
                        <a:pt x="10362" y="750"/>
                        <a:pt x="10343" y="750"/>
                      </a:cubicBezTo>
                      <a:cubicBezTo>
                        <a:pt x="10317" y="750"/>
                        <a:pt x="10291" y="762"/>
                        <a:pt x="10281" y="788"/>
                      </a:cubicBezTo>
                      <a:cubicBezTo>
                        <a:pt x="10268" y="823"/>
                        <a:pt x="10310" y="878"/>
                        <a:pt x="10272" y="894"/>
                      </a:cubicBezTo>
                      <a:cubicBezTo>
                        <a:pt x="10262" y="898"/>
                        <a:pt x="10255" y="898"/>
                        <a:pt x="10246" y="898"/>
                      </a:cubicBezTo>
                      <a:cubicBezTo>
                        <a:pt x="10223" y="898"/>
                        <a:pt x="10201" y="888"/>
                        <a:pt x="10185" y="869"/>
                      </a:cubicBezTo>
                      <a:cubicBezTo>
                        <a:pt x="10162" y="846"/>
                        <a:pt x="10162" y="814"/>
                        <a:pt x="10169" y="785"/>
                      </a:cubicBezTo>
                      <a:cubicBezTo>
                        <a:pt x="10185" y="730"/>
                        <a:pt x="10236" y="691"/>
                        <a:pt x="10288" y="678"/>
                      </a:cubicBezTo>
                      <a:cubicBezTo>
                        <a:pt x="10298" y="678"/>
                        <a:pt x="10304" y="675"/>
                        <a:pt x="10314" y="675"/>
                      </a:cubicBezTo>
                      <a:cubicBezTo>
                        <a:pt x="10365" y="675"/>
                        <a:pt x="10407" y="704"/>
                        <a:pt x="10459" y="717"/>
                      </a:cubicBezTo>
                      <a:cubicBezTo>
                        <a:pt x="10481" y="727"/>
                        <a:pt x="10510" y="730"/>
                        <a:pt x="10539" y="730"/>
                      </a:cubicBezTo>
                      <a:cubicBezTo>
                        <a:pt x="10568" y="730"/>
                        <a:pt x="10594" y="727"/>
                        <a:pt x="10616" y="714"/>
                      </a:cubicBezTo>
                      <a:cubicBezTo>
                        <a:pt x="10658" y="688"/>
                        <a:pt x="10661" y="624"/>
                        <a:pt x="10629" y="592"/>
                      </a:cubicBezTo>
                      <a:cubicBezTo>
                        <a:pt x="10616" y="579"/>
                        <a:pt x="10600" y="572"/>
                        <a:pt x="10584" y="572"/>
                      </a:cubicBezTo>
                      <a:cubicBezTo>
                        <a:pt x="10578" y="572"/>
                        <a:pt x="10571" y="572"/>
                        <a:pt x="10568" y="576"/>
                      </a:cubicBezTo>
                      <a:cubicBezTo>
                        <a:pt x="10542" y="582"/>
                        <a:pt x="10536" y="598"/>
                        <a:pt x="10523" y="617"/>
                      </a:cubicBezTo>
                      <a:cubicBezTo>
                        <a:pt x="10516" y="630"/>
                        <a:pt x="10503" y="637"/>
                        <a:pt x="10494" y="637"/>
                      </a:cubicBezTo>
                      <a:cubicBezTo>
                        <a:pt x="10475" y="634"/>
                        <a:pt x="10452" y="617"/>
                        <a:pt x="10449" y="598"/>
                      </a:cubicBezTo>
                      <a:cubicBezTo>
                        <a:pt x="10443" y="569"/>
                        <a:pt x="10465" y="540"/>
                        <a:pt x="10484" y="521"/>
                      </a:cubicBezTo>
                      <a:cubicBezTo>
                        <a:pt x="10500" y="508"/>
                        <a:pt x="10513" y="501"/>
                        <a:pt x="10529" y="501"/>
                      </a:cubicBezTo>
                      <a:cubicBezTo>
                        <a:pt x="10536" y="501"/>
                        <a:pt x="10545" y="505"/>
                        <a:pt x="10555" y="508"/>
                      </a:cubicBezTo>
                      <a:cubicBezTo>
                        <a:pt x="10571" y="514"/>
                        <a:pt x="10591" y="524"/>
                        <a:pt x="10607" y="524"/>
                      </a:cubicBezTo>
                      <a:cubicBezTo>
                        <a:pt x="10610" y="524"/>
                        <a:pt x="10613" y="524"/>
                        <a:pt x="10616" y="524"/>
                      </a:cubicBezTo>
                      <a:cubicBezTo>
                        <a:pt x="10664" y="514"/>
                        <a:pt x="10684" y="453"/>
                        <a:pt x="10681" y="411"/>
                      </a:cubicBezTo>
                      <a:cubicBezTo>
                        <a:pt x="10674" y="363"/>
                        <a:pt x="10645" y="321"/>
                        <a:pt x="10607" y="292"/>
                      </a:cubicBezTo>
                      <a:cubicBezTo>
                        <a:pt x="10578" y="270"/>
                        <a:pt x="10545" y="257"/>
                        <a:pt x="10510" y="257"/>
                      </a:cubicBezTo>
                      <a:cubicBezTo>
                        <a:pt x="10494" y="257"/>
                        <a:pt x="10478" y="257"/>
                        <a:pt x="10465" y="263"/>
                      </a:cubicBezTo>
                      <a:cubicBezTo>
                        <a:pt x="10413" y="279"/>
                        <a:pt x="10381" y="328"/>
                        <a:pt x="10413" y="376"/>
                      </a:cubicBezTo>
                      <a:cubicBezTo>
                        <a:pt x="10420" y="385"/>
                        <a:pt x="10426" y="392"/>
                        <a:pt x="10436" y="398"/>
                      </a:cubicBezTo>
                      <a:cubicBezTo>
                        <a:pt x="10446" y="405"/>
                        <a:pt x="10452" y="408"/>
                        <a:pt x="10449" y="424"/>
                      </a:cubicBezTo>
                      <a:cubicBezTo>
                        <a:pt x="10439" y="453"/>
                        <a:pt x="10404" y="469"/>
                        <a:pt x="10375" y="476"/>
                      </a:cubicBezTo>
                      <a:cubicBezTo>
                        <a:pt x="10371" y="476"/>
                        <a:pt x="10365" y="476"/>
                        <a:pt x="10359" y="476"/>
                      </a:cubicBezTo>
                      <a:cubicBezTo>
                        <a:pt x="10352" y="476"/>
                        <a:pt x="10346" y="476"/>
                        <a:pt x="10339" y="473"/>
                      </a:cubicBezTo>
                      <a:cubicBezTo>
                        <a:pt x="10304" y="466"/>
                        <a:pt x="10278" y="437"/>
                        <a:pt x="10275" y="398"/>
                      </a:cubicBezTo>
                      <a:cubicBezTo>
                        <a:pt x="10272" y="373"/>
                        <a:pt x="10278" y="350"/>
                        <a:pt x="10291" y="328"/>
                      </a:cubicBezTo>
                      <a:moveTo>
                        <a:pt x="9277" y="318"/>
                      </a:moveTo>
                      <a:lnTo>
                        <a:pt x="9277" y="318"/>
                      </a:lnTo>
                      <a:cubicBezTo>
                        <a:pt x="9376" y="257"/>
                        <a:pt x="9483" y="234"/>
                        <a:pt x="9598" y="250"/>
                      </a:cubicBezTo>
                      <a:cubicBezTo>
                        <a:pt x="9769" y="276"/>
                        <a:pt x="9927" y="347"/>
                        <a:pt x="10095" y="389"/>
                      </a:cubicBezTo>
                      <a:cubicBezTo>
                        <a:pt x="10123" y="395"/>
                        <a:pt x="10152" y="402"/>
                        <a:pt x="10185" y="408"/>
                      </a:cubicBezTo>
                      <a:cubicBezTo>
                        <a:pt x="10198" y="411"/>
                        <a:pt x="10214" y="414"/>
                        <a:pt x="10230" y="414"/>
                      </a:cubicBezTo>
                      <a:cubicBezTo>
                        <a:pt x="10233" y="414"/>
                        <a:pt x="10243" y="418"/>
                        <a:pt x="10252" y="418"/>
                      </a:cubicBezTo>
                      <a:cubicBezTo>
                        <a:pt x="10259" y="440"/>
                        <a:pt x="10272" y="463"/>
                        <a:pt x="10294" y="479"/>
                      </a:cubicBezTo>
                      <a:cubicBezTo>
                        <a:pt x="10223" y="476"/>
                        <a:pt x="10156" y="466"/>
                        <a:pt x="10085" y="457"/>
                      </a:cubicBezTo>
                      <a:cubicBezTo>
                        <a:pt x="10001" y="444"/>
                        <a:pt x="9921" y="414"/>
                        <a:pt x="9840" y="385"/>
                      </a:cubicBezTo>
                      <a:cubicBezTo>
                        <a:pt x="9769" y="360"/>
                        <a:pt x="9702" y="328"/>
                        <a:pt x="9631" y="308"/>
                      </a:cubicBezTo>
                      <a:cubicBezTo>
                        <a:pt x="9541" y="289"/>
                        <a:pt x="9441" y="295"/>
                        <a:pt x="9354" y="328"/>
                      </a:cubicBezTo>
                      <a:cubicBezTo>
                        <a:pt x="9264" y="357"/>
                        <a:pt x="9164" y="424"/>
                        <a:pt x="9125" y="514"/>
                      </a:cubicBezTo>
                      <a:cubicBezTo>
                        <a:pt x="9109" y="514"/>
                        <a:pt x="9096" y="521"/>
                        <a:pt x="9083" y="524"/>
                      </a:cubicBezTo>
                      <a:cubicBezTo>
                        <a:pt x="9125" y="440"/>
                        <a:pt x="9199" y="369"/>
                        <a:pt x="9277" y="318"/>
                      </a:cubicBezTo>
                      <a:moveTo>
                        <a:pt x="8368" y="328"/>
                      </a:moveTo>
                      <a:lnTo>
                        <a:pt x="8368" y="328"/>
                      </a:lnTo>
                      <a:cubicBezTo>
                        <a:pt x="8384" y="302"/>
                        <a:pt x="8410" y="292"/>
                        <a:pt x="8433" y="276"/>
                      </a:cubicBezTo>
                      <a:cubicBezTo>
                        <a:pt x="8455" y="257"/>
                        <a:pt x="8459" y="234"/>
                        <a:pt x="8462" y="205"/>
                      </a:cubicBezTo>
                      <a:cubicBezTo>
                        <a:pt x="8465" y="173"/>
                        <a:pt x="8488" y="144"/>
                        <a:pt x="8516" y="131"/>
                      </a:cubicBezTo>
                      <a:cubicBezTo>
                        <a:pt x="8545" y="118"/>
                        <a:pt x="8574" y="121"/>
                        <a:pt x="8604" y="128"/>
                      </a:cubicBezTo>
                      <a:cubicBezTo>
                        <a:pt x="8610" y="131"/>
                        <a:pt x="8616" y="128"/>
                        <a:pt x="8620" y="121"/>
                      </a:cubicBezTo>
                      <a:cubicBezTo>
                        <a:pt x="8632" y="86"/>
                        <a:pt x="8626" y="54"/>
                        <a:pt x="8665" y="35"/>
                      </a:cubicBezTo>
                      <a:cubicBezTo>
                        <a:pt x="8690" y="19"/>
                        <a:pt x="8723" y="25"/>
                        <a:pt x="8748" y="41"/>
                      </a:cubicBezTo>
                      <a:cubicBezTo>
                        <a:pt x="8803" y="70"/>
                        <a:pt x="8839" y="125"/>
                        <a:pt x="8861" y="180"/>
                      </a:cubicBezTo>
                      <a:cubicBezTo>
                        <a:pt x="8884" y="231"/>
                        <a:pt x="8909" y="279"/>
                        <a:pt x="8961" y="308"/>
                      </a:cubicBezTo>
                      <a:cubicBezTo>
                        <a:pt x="9000" y="331"/>
                        <a:pt x="9057" y="347"/>
                        <a:pt x="9090" y="308"/>
                      </a:cubicBezTo>
                      <a:cubicBezTo>
                        <a:pt x="9106" y="292"/>
                        <a:pt x="9109" y="266"/>
                        <a:pt x="9106" y="244"/>
                      </a:cubicBezTo>
                      <a:cubicBezTo>
                        <a:pt x="9103" y="228"/>
                        <a:pt x="9093" y="199"/>
                        <a:pt x="9073" y="196"/>
                      </a:cubicBezTo>
                      <a:cubicBezTo>
                        <a:pt x="9067" y="196"/>
                        <a:pt x="9064" y="199"/>
                        <a:pt x="9057" y="202"/>
                      </a:cubicBezTo>
                      <a:cubicBezTo>
                        <a:pt x="9048" y="209"/>
                        <a:pt x="9041" y="215"/>
                        <a:pt x="9029" y="221"/>
                      </a:cubicBezTo>
                      <a:cubicBezTo>
                        <a:pt x="9009" y="228"/>
                        <a:pt x="8984" y="231"/>
                        <a:pt x="8964" y="218"/>
                      </a:cubicBezTo>
                      <a:cubicBezTo>
                        <a:pt x="8935" y="196"/>
                        <a:pt x="8935" y="128"/>
                        <a:pt x="8971" y="109"/>
                      </a:cubicBezTo>
                      <a:cubicBezTo>
                        <a:pt x="9000" y="96"/>
                        <a:pt x="9038" y="109"/>
                        <a:pt x="9067" y="125"/>
                      </a:cubicBezTo>
                      <a:cubicBezTo>
                        <a:pt x="9083" y="134"/>
                        <a:pt x="9099" y="147"/>
                        <a:pt x="9112" y="164"/>
                      </a:cubicBezTo>
                      <a:cubicBezTo>
                        <a:pt x="9132" y="183"/>
                        <a:pt x="9138" y="212"/>
                        <a:pt x="9151" y="234"/>
                      </a:cubicBezTo>
                      <a:cubicBezTo>
                        <a:pt x="9164" y="260"/>
                        <a:pt x="9180" y="286"/>
                        <a:pt x="9206" y="302"/>
                      </a:cubicBezTo>
                      <a:cubicBezTo>
                        <a:pt x="9218" y="305"/>
                        <a:pt x="9228" y="308"/>
                        <a:pt x="9241" y="308"/>
                      </a:cubicBezTo>
                      <a:cubicBezTo>
                        <a:pt x="9183" y="350"/>
                        <a:pt x="9135" y="398"/>
                        <a:pt x="9099" y="453"/>
                      </a:cubicBezTo>
                      <a:cubicBezTo>
                        <a:pt x="9096" y="453"/>
                        <a:pt x="9096" y="453"/>
                        <a:pt x="9090" y="453"/>
                      </a:cubicBezTo>
                      <a:cubicBezTo>
                        <a:pt x="9038" y="469"/>
                        <a:pt x="8964" y="414"/>
                        <a:pt x="8929" y="379"/>
                      </a:cubicBezTo>
                      <a:cubicBezTo>
                        <a:pt x="8887" y="337"/>
                        <a:pt x="8858" y="283"/>
                        <a:pt x="8829" y="228"/>
                      </a:cubicBezTo>
                      <a:cubicBezTo>
                        <a:pt x="8800" y="167"/>
                        <a:pt x="8726" y="118"/>
                        <a:pt x="8674" y="180"/>
                      </a:cubicBezTo>
                      <a:cubicBezTo>
                        <a:pt x="8626" y="144"/>
                        <a:pt x="8536" y="151"/>
                        <a:pt x="8510" y="209"/>
                      </a:cubicBezTo>
                      <a:cubicBezTo>
                        <a:pt x="8507" y="215"/>
                        <a:pt x="8516" y="221"/>
                        <a:pt x="8520" y="215"/>
                      </a:cubicBezTo>
                      <a:cubicBezTo>
                        <a:pt x="8549" y="167"/>
                        <a:pt x="8629" y="164"/>
                        <a:pt x="8671" y="199"/>
                      </a:cubicBezTo>
                      <a:cubicBezTo>
                        <a:pt x="8674" y="205"/>
                        <a:pt x="8681" y="202"/>
                        <a:pt x="8687" y="199"/>
                      </a:cubicBezTo>
                      <a:cubicBezTo>
                        <a:pt x="8723" y="147"/>
                        <a:pt x="8777" y="180"/>
                        <a:pt x="8803" y="218"/>
                      </a:cubicBezTo>
                      <a:cubicBezTo>
                        <a:pt x="8816" y="241"/>
                        <a:pt x="8822" y="263"/>
                        <a:pt x="8832" y="283"/>
                      </a:cubicBezTo>
                      <a:cubicBezTo>
                        <a:pt x="8855" y="321"/>
                        <a:pt x="8880" y="357"/>
                        <a:pt x="8909" y="392"/>
                      </a:cubicBezTo>
                      <a:cubicBezTo>
                        <a:pt x="8945" y="431"/>
                        <a:pt x="9025" y="489"/>
                        <a:pt x="9086" y="476"/>
                      </a:cubicBezTo>
                      <a:cubicBezTo>
                        <a:pt x="9077" y="495"/>
                        <a:pt x="9067" y="511"/>
                        <a:pt x="9061" y="530"/>
                      </a:cubicBezTo>
                      <a:cubicBezTo>
                        <a:pt x="9057" y="537"/>
                        <a:pt x="9025" y="543"/>
                        <a:pt x="9019" y="546"/>
                      </a:cubicBezTo>
                      <a:cubicBezTo>
                        <a:pt x="9009" y="553"/>
                        <a:pt x="8996" y="559"/>
                        <a:pt x="8987" y="563"/>
                      </a:cubicBezTo>
                      <a:cubicBezTo>
                        <a:pt x="8913" y="534"/>
                        <a:pt x="8874" y="469"/>
                        <a:pt x="8839" y="398"/>
                      </a:cubicBezTo>
                      <a:cubicBezTo>
                        <a:pt x="8816" y="350"/>
                        <a:pt x="8790" y="295"/>
                        <a:pt x="8726" y="302"/>
                      </a:cubicBezTo>
                      <a:cubicBezTo>
                        <a:pt x="8723" y="302"/>
                        <a:pt x="8723" y="305"/>
                        <a:pt x="8723" y="308"/>
                      </a:cubicBezTo>
                      <a:cubicBezTo>
                        <a:pt x="8739" y="315"/>
                        <a:pt x="8752" y="318"/>
                        <a:pt x="8768" y="325"/>
                      </a:cubicBezTo>
                      <a:cubicBezTo>
                        <a:pt x="8790" y="341"/>
                        <a:pt x="8803" y="373"/>
                        <a:pt x="8813" y="395"/>
                      </a:cubicBezTo>
                      <a:cubicBezTo>
                        <a:pt x="8829" y="427"/>
                        <a:pt x="8842" y="457"/>
                        <a:pt x="8858" y="485"/>
                      </a:cubicBezTo>
                      <a:cubicBezTo>
                        <a:pt x="8884" y="524"/>
                        <a:pt x="8919" y="559"/>
                        <a:pt x="8961" y="579"/>
                      </a:cubicBezTo>
                      <a:cubicBezTo>
                        <a:pt x="8945" y="588"/>
                        <a:pt x="8929" y="601"/>
                        <a:pt x="8916" y="611"/>
                      </a:cubicBezTo>
                      <a:cubicBezTo>
                        <a:pt x="8871" y="646"/>
                        <a:pt x="8826" y="685"/>
                        <a:pt x="8797" y="733"/>
                      </a:cubicBezTo>
                      <a:cubicBezTo>
                        <a:pt x="8797" y="737"/>
                        <a:pt x="8787" y="750"/>
                        <a:pt x="8777" y="769"/>
                      </a:cubicBezTo>
                      <a:lnTo>
                        <a:pt x="8777" y="769"/>
                      </a:lnTo>
                      <a:cubicBezTo>
                        <a:pt x="8726" y="782"/>
                        <a:pt x="8677" y="794"/>
                        <a:pt x="8626" y="782"/>
                      </a:cubicBezTo>
                      <a:cubicBezTo>
                        <a:pt x="8584" y="772"/>
                        <a:pt x="8549" y="753"/>
                        <a:pt x="8510" y="737"/>
                      </a:cubicBezTo>
                      <a:cubicBezTo>
                        <a:pt x="8459" y="717"/>
                        <a:pt x="8407" y="698"/>
                        <a:pt x="8356" y="727"/>
                      </a:cubicBezTo>
                      <a:cubicBezTo>
                        <a:pt x="8352" y="730"/>
                        <a:pt x="8356" y="733"/>
                        <a:pt x="8359" y="733"/>
                      </a:cubicBezTo>
                      <a:cubicBezTo>
                        <a:pt x="8433" y="701"/>
                        <a:pt x="8513" y="762"/>
                        <a:pt x="8584" y="791"/>
                      </a:cubicBezTo>
                      <a:cubicBezTo>
                        <a:pt x="8645" y="817"/>
                        <a:pt x="8700" y="810"/>
                        <a:pt x="8764" y="794"/>
                      </a:cubicBezTo>
                      <a:cubicBezTo>
                        <a:pt x="8752" y="817"/>
                        <a:pt x="8742" y="839"/>
                        <a:pt x="8742" y="839"/>
                      </a:cubicBezTo>
                      <a:cubicBezTo>
                        <a:pt x="8681" y="856"/>
                        <a:pt x="8626" y="878"/>
                        <a:pt x="8568" y="907"/>
                      </a:cubicBezTo>
                      <a:cubicBezTo>
                        <a:pt x="8549" y="914"/>
                        <a:pt x="8532" y="923"/>
                        <a:pt x="8516" y="933"/>
                      </a:cubicBezTo>
                      <a:cubicBezTo>
                        <a:pt x="8526" y="923"/>
                        <a:pt x="8536" y="910"/>
                        <a:pt x="8539" y="894"/>
                      </a:cubicBezTo>
                      <a:cubicBezTo>
                        <a:pt x="8542" y="891"/>
                        <a:pt x="8542" y="888"/>
                        <a:pt x="8542" y="888"/>
                      </a:cubicBezTo>
                      <a:cubicBezTo>
                        <a:pt x="8552" y="839"/>
                        <a:pt x="8520" y="791"/>
                        <a:pt x="8478" y="766"/>
                      </a:cubicBezTo>
                      <a:cubicBezTo>
                        <a:pt x="8462" y="756"/>
                        <a:pt x="8439" y="750"/>
                        <a:pt x="8420" y="750"/>
                      </a:cubicBezTo>
                      <a:cubicBezTo>
                        <a:pt x="8394" y="750"/>
                        <a:pt x="8368" y="762"/>
                        <a:pt x="8359" y="788"/>
                      </a:cubicBezTo>
                      <a:cubicBezTo>
                        <a:pt x="8346" y="823"/>
                        <a:pt x="8388" y="878"/>
                        <a:pt x="8346" y="894"/>
                      </a:cubicBezTo>
                      <a:cubicBezTo>
                        <a:pt x="8339" y="898"/>
                        <a:pt x="8333" y="898"/>
                        <a:pt x="8323" y="898"/>
                      </a:cubicBezTo>
                      <a:cubicBezTo>
                        <a:pt x="8301" y="898"/>
                        <a:pt x="8278" y="888"/>
                        <a:pt x="8262" y="869"/>
                      </a:cubicBezTo>
                      <a:cubicBezTo>
                        <a:pt x="8240" y="846"/>
                        <a:pt x="8240" y="814"/>
                        <a:pt x="8246" y="785"/>
                      </a:cubicBezTo>
                      <a:cubicBezTo>
                        <a:pt x="8262" y="730"/>
                        <a:pt x="8314" y="691"/>
                        <a:pt x="8365" y="678"/>
                      </a:cubicBezTo>
                      <a:cubicBezTo>
                        <a:pt x="8375" y="678"/>
                        <a:pt x="8381" y="675"/>
                        <a:pt x="8391" y="675"/>
                      </a:cubicBezTo>
                      <a:cubicBezTo>
                        <a:pt x="8442" y="675"/>
                        <a:pt x="8484" y="704"/>
                        <a:pt x="8536" y="717"/>
                      </a:cubicBezTo>
                      <a:cubicBezTo>
                        <a:pt x="8558" y="727"/>
                        <a:pt x="8587" y="730"/>
                        <a:pt x="8616" y="730"/>
                      </a:cubicBezTo>
                      <a:cubicBezTo>
                        <a:pt x="8645" y="730"/>
                        <a:pt x="8671" y="727"/>
                        <a:pt x="8694" y="714"/>
                      </a:cubicBezTo>
                      <a:cubicBezTo>
                        <a:pt x="8736" y="688"/>
                        <a:pt x="8739" y="624"/>
                        <a:pt x="8706" y="592"/>
                      </a:cubicBezTo>
                      <a:cubicBezTo>
                        <a:pt x="8694" y="579"/>
                        <a:pt x="8677" y="572"/>
                        <a:pt x="8661" y="572"/>
                      </a:cubicBezTo>
                      <a:cubicBezTo>
                        <a:pt x="8655" y="572"/>
                        <a:pt x="8648" y="572"/>
                        <a:pt x="8645" y="576"/>
                      </a:cubicBezTo>
                      <a:cubicBezTo>
                        <a:pt x="8620" y="582"/>
                        <a:pt x="8610" y="598"/>
                        <a:pt x="8600" y="617"/>
                      </a:cubicBezTo>
                      <a:cubicBezTo>
                        <a:pt x="8594" y="630"/>
                        <a:pt x="8581" y="637"/>
                        <a:pt x="8571" y="637"/>
                      </a:cubicBezTo>
                      <a:cubicBezTo>
                        <a:pt x="8552" y="634"/>
                        <a:pt x="8529" y="617"/>
                        <a:pt x="8526" y="598"/>
                      </a:cubicBezTo>
                      <a:cubicBezTo>
                        <a:pt x="8520" y="569"/>
                        <a:pt x="8542" y="540"/>
                        <a:pt x="8561" y="521"/>
                      </a:cubicBezTo>
                      <a:cubicBezTo>
                        <a:pt x="8578" y="508"/>
                        <a:pt x="8591" y="501"/>
                        <a:pt x="8607" y="501"/>
                      </a:cubicBezTo>
                      <a:cubicBezTo>
                        <a:pt x="8613" y="501"/>
                        <a:pt x="8623" y="505"/>
                        <a:pt x="8632" y="508"/>
                      </a:cubicBezTo>
                      <a:cubicBezTo>
                        <a:pt x="8648" y="514"/>
                        <a:pt x="8668" y="524"/>
                        <a:pt x="8684" y="524"/>
                      </a:cubicBezTo>
                      <a:cubicBezTo>
                        <a:pt x="8687" y="524"/>
                        <a:pt x="8690" y="524"/>
                        <a:pt x="8694" y="524"/>
                      </a:cubicBezTo>
                      <a:cubicBezTo>
                        <a:pt x="8742" y="514"/>
                        <a:pt x="8761" y="453"/>
                        <a:pt x="8758" y="411"/>
                      </a:cubicBezTo>
                      <a:cubicBezTo>
                        <a:pt x="8752" y="363"/>
                        <a:pt x="8723" y="321"/>
                        <a:pt x="8684" y="292"/>
                      </a:cubicBezTo>
                      <a:cubicBezTo>
                        <a:pt x="8655" y="270"/>
                        <a:pt x="8623" y="257"/>
                        <a:pt x="8587" y="257"/>
                      </a:cubicBezTo>
                      <a:cubicBezTo>
                        <a:pt x="8571" y="257"/>
                        <a:pt x="8555" y="257"/>
                        <a:pt x="8542" y="263"/>
                      </a:cubicBezTo>
                      <a:cubicBezTo>
                        <a:pt x="8491" y="279"/>
                        <a:pt x="8459" y="328"/>
                        <a:pt x="8491" y="376"/>
                      </a:cubicBezTo>
                      <a:cubicBezTo>
                        <a:pt x="8497" y="385"/>
                        <a:pt x="8504" y="392"/>
                        <a:pt x="8513" y="398"/>
                      </a:cubicBezTo>
                      <a:cubicBezTo>
                        <a:pt x="8523" y="405"/>
                        <a:pt x="8529" y="408"/>
                        <a:pt x="8526" y="424"/>
                      </a:cubicBezTo>
                      <a:cubicBezTo>
                        <a:pt x="8516" y="453"/>
                        <a:pt x="8481" y="469"/>
                        <a:pt x="8452" y="476"/>
                      </a:cubicBezTo>
                      <a:cubicBezTo>
                        <a:pt x="8449" y="476"/>
                        <a:pt x="8442" y="476"/>
                        <a:pt x="8436" y="476"/>
                      </a:cubicBezTo>
                      <a:cubicBezTo>
                        <a:pt x="8420" y="476"/>
                        <a:pt x="8404" y="473"/>
                        <a:pt x="8391" y="463"/>
                      </a:cubicBezTo>
                      <a:cubicBezTo>
                        <a:pt x="8372" y="450"/>
                        <a:pt x="8356" y="427"/>
                        <a:pt x="8352" y="398"/>
                      </a:cubicBezTo>
                      <a:cubicBezTo>
                        <a:pt x="8349" y="373"/>
                        <a:pt x="8356" y="350"/>
                        <a:pt x="8368" y="328"/>
                      </a:cubicBezTo>
                      <a:moveTo>
                        <a:pt x="7354" y="318"/>
                      </a:moveTo>
                      <a:lnTo>
                        <a:pt x="7354" y="318"/>
                      </a:lnTo>
                      <a:cubicBezTo>
                        <a:pt x="7454" y="257"/>
                        <a:pt x="7560" y="234"/>
                        <a:pt x="7676" y="250"/>
                      </a:cubicBezTo>
                      <a:cubicBezTo>
                        <a:pt x="7847" y="276"/>
                        <a:pt x="8004" y="347"/>
                        <a:pt x="8172" y="389"/>
                      </a:cubicBezTo>
                      <a:cubicBezTo>
                        <a:pt x="8201" y="395"/>
                        <a:pt x="8230" y="402"/>
                        <a:pt x="8262" y="408"/>
                      </a:cubicBezTo>
                      <a:cubicBezTo>
                        <a:pt x="8275" y="411"/>
                        <a:pt x="8291" y="414"/>
                        <a:pt x="8307" y="414"/>
                      </a:cubicBezTo>
                      <a:cubicBezTo>
                        <a:pt x="8310" y="414"/>
                        <a:pt x="8320" y="418"/>
                        <a:pt x="8330" y="418"/>
                      </a:cubicBezTo>
                      <a:cubicBezTo>
                        <a:pt x="8336" y="440"/>
                        <a:pt x="8349" y="463"/>
                        <a:pt x="8372" y="479"/>
                      </a:cubicBezTo>
                      <a:cubicBezTo>
                        <a:pt x="8301" y="476"/>
                        <a:pt x="8233" y="466"/>
                        <a:pt x="8162" y="457"/>
                      </a:cubicBezTo>
                      <a:cubicBezTo>
                        <a:pt x="8079" y="444"/>
                        <a:pt x="7998" y="414"/>
                        <a:pt x="7917" y="385"/>
                      </a:cubicBezTo>
                      <a:cubicBezTo>
                        <a:pt x="7847" y="360"/>
                        <a:pt x="7779" y="328"/>
                        <a:pt x="7708" y="308"/>
                      </a:cubicBezTo>
                      <a:cubicBezTo>
                        <a:pt x="7618" y="289"/>
                        <a:pt x="7518" y="295"/>
                        <a:pt x="7431" y="328"/>
                      </a:cubicBezTo>
                      <a:cubicBezTo>
                        <a:pt x="7341" y="357"/>
                        <a:pt x="7241" y="424"/>
                        <a:pt x="7202" y="514"/>
                      </a:cubicBezTo>
                      <a:cubicBezTo>
                        <a:pt x="7186" y="514"/>
                        <a:pt x="7174" y="521"/>
                        <a:pt x="7161" y="524"/>
                      </a:cubicBezTo>
                      <a:cubicBezTo>
                        <a:pt x="7202" y="440"/>
                        <a:pt x="7273" y="369"/>
                        <a:pt x="7354" y="318"/>
                      </a:cubicBezTo>
                      <a:moveTo>
                        <a:pt x="6446" y="328"/>
                      </a:moveTo>
                      <a:lnTo>
                        <a:pt x="6446" y="328"/>
                      </a:lnTo>
                      <a:cubicBezTo>
                        <a:pt x="6462" y="302"/>
                        <a:pt x="6488" y="292"/>
                        <a:pt x="6510" y="276"/>
                      </a:cubicBezTo>
                      <a:cubicBezTo>
                        <a:pt x="6533" y="257"/>
                        <a:pt x="6536" y="234"/>
                        <a:pt x="6539" y="205"/>
                      </a:cubicBezTo>
                      <a:cubicBezTo>
                        <a:pt x="6542" y="173"/>
                        <a:pt x="6565" y="144"/>
                        <a:pt x="6594" y="131"/>
                      </a:cubicBezTo>
                      <a:cubicBezTo>
                        <a:pt x="6623" y="118"/>
                        <a:pt x="6652" y="121"/>
                        <a:pt x="6681" y="128"/>
                      </a:cubicBezTo>
                      <a:cubicBezTo>
                        <a:pt x="6687" y="131"/>
                        <a:pt x="6694" y="128"/>
                        <a:pt x="6697" y="121"/>
                      </a:cubicBezTo>
                      <a:cubicBezTo>
                        <a:pt x="6710" y="86"/>
                        <a:pt x="6703" y="54"/>
                        <a:pt x="6742" y="35"/>
                      </a:cubicBezTo>
                      <a:cubicBezTo>
                        <a:pt x="6768" y="19"/>
                        <a:pt x="6800" y="25"/>
                        <a:pt x="6826" y="41"/>
                      </a:cubicBezTo>
                      <a:cubicBezTo>
                        <a:pt x="6881" y="70"/>
                        <a:pt x="6916" y="125"/>
                        <a:pt x="6938" y="180"/>
                      </a:cubicBezTo>
                      <a:cubicBezTo>
                        <a:pt x="6961" y="231"/>
                        <a:pt x="6987" y="279"/>
                        <a:pt x="7038" y="308"/>
                      </a:cubicBezTo>
                      <a:cubicBezTo>
                        <a:pt x="7077" y="331"/>
                        <a:pt x="7135" y="347"/>
                        <a:pt x="7167" y="308"/>
                      </a:cubicBezTo>
                      <a:cubicBezTo>
                        <a:pt x="7183" y="292"/>
                        <a:pt x="7186" y="266"/>
                        <a:pt x="7183" y="244"/>
                      </a:cubicBezTo>
                      <a:cubicBezTo>
                        <a:pt x="7180" y="228"/>
                        <a:pt x="7170" y="199"/>
                        <a:pt x="7151" y="196"/>
                      </a:cubicBezTo>
                      <a:cubicBezTo>
                        <a:pt x="7145" y="196"/>
                        <a:pt x="7141" y="199"/>
                        <a:pt x="7135" y="202"/>
                      </a:cubicBezTo>
                      <a:cubicBezTo>
                        <a:pt x="7125" y="209"/>
                        <a:pt x="7119" y="215"/>
                        <a:pt x="7106" y="221"/>
                      </a:cubicBezTo>
                      <a:cubicBezTo>
                        <a:pt x="7086" y="228"/>
                        <a:pt x="7061" y="231"/>
                        <a:pt x="7042" y="218"/>
                      </a:cubicBezTo>
                      <a:cubicBezTo>
                        <a:pt x="7013" y="196"/>
                        <a:pt x="7013" y="128"/>
                        <a:pt x="7048" y="109"/>
                      </a:cubicBezTo>
                      <a:cubicBezTo>
                        <a:pt x="7077" y="96"/>
                        <a:pt x="7115" y="109"/>
                        <a:pt x="7145" y="125"/>
                      </a:cubicBezTo>
                      <a:cubicBezTo>
                        <a:pt x="7161" y="134"/>
                        <a:pt x="7177" y="147"/>
                        <a:pt x="7190" y="164"/>
                      </a:cubicBezTo>
                      <a:cubicBezTo>
                        <a:pt x="7209" y="183"/>
                        <a:pt x="7215" y="212"/>
                        <a:pt x="7228" y="234"/>
                      </a:cubicBezTo>
                      <a:cubicBezTo>
                        <a:pt x="7241" y="260"/>
                        <a:pt x="7257" y="286"/>
                        <a:pt x="7283" y="302"/>
                      </a:cubicBezTo>
                      <a:cubicBezTo>
                        <a:pt x="7296" y="305"/>
                        <a:pt x="7306" y="308"/>
                        <a:pt x="7318" y="308"/>
                      </a:cubicBezTo>
                      <a:cubicBezTo>
                        <a:pt x="7260" y="350"/>
                        <a:pt x="7212" y="398"/>
                        <a:pt x="7177" y="453"/>
                      </a:cubicBezTo>
                      <a:cubicBezTo>
                        <a:pt x="7174" y="453"/>
                        <a:pt x="7174" y="453"/>
                        <a:pt x="7167" y="453"/>
                      </a:cubicBezTo>
                      <a:cubicBezTo>
                        <a:pt x="7115" y="469"/>
                        <a:pt x="7042" y="414"/>
                        <a:pt x="7006" y="379"/>
                      </a:cubicBezTo>
                      <a:cubicBezTo>
                        <a:pt x="6964" y="337"/>
                        <a:pt x="6935" y="283"/>
                        <a:pt x="6906" y="228"/>
                      </a:cubicBezTo>
                      <a:cubicBezTo>
                        <a:pt x="6877" y="167"/>
                        <a:pt x="6803" y="118"/>
                        <a:pt x="6752" y="180"/>
                      </a:cubicBezTo>
                      <a:cubicBezTo>
                        <a:pt x="6703" y="144"/>
                        <a:pt x="6613" y="151"/>
                        <a:pt x="6587" y="209"/>
                      </a:cubicBezTo>
                      <a:cubicBezTo>
                        <a:pt x="6584" y="215"/>
                        <a:pt x="6594" y="221"/>
                        <a:pt x="6597" y="215"/>
                      </a:cubicBezTo>
                      <a:cubicBezTo>
                        <a:pt x="6626" y="167"/>
                        <a:pt x="6706" y="164"/>
                        <a:pt x="6748" y="199"/>
                      </a:cubicBezTo>
                      <a:cubicBezTo>
                        <a:pt x="6752" y="205"/>
                        <a:pt x="6758" y="202"/>
                        <a:pt x="6765" y="199"/>
                      </a:cubicBezTo>
                      <a:cubicBezTo>
                        <a:pt x="6800" y="147"/>
                        <a:pt x="6855" y="180"/>
                        <a:pt x="6881" y="218"/>
                      </a:cubicBezTo>
                      <a:cubicBezTo>
                        <a:pt x="6893" y="241"/>
                        <a:pt x="6900" y="263"/>
                        <a:pt x="6909" y="283"/>
                      </a:cubicBezTo>
                      <a:cubicBezTo>
                        <a:pt x="6932" y="321"/>
                        <a:pt x="6958" y="357"/>
                        <a:pt x="6987" y="392"/>
                      </a:cubicBezTo>
                      <a:cubicBezTo>
                        <a:pt x="7022" y="431"/>
                        <a:pt x="7103" y="489"/>
                        <a:pt x="7164" y="476"/>
                      </a:cubicBezTo>
                      <a:cubicBezTo>
                        <a:pt x="7154" y="495"/>
                        <a:pt x="7145" y="511"/>
                        <a:pt x="7138" y="530"/>
                      </a:cubicBezTo>
                      <a:cubicBezTo>
                        <a:pt x="7135" y="537"/>
                        <a:pt x="7103" y="543"/>
                        <a:pt x="7096" y="546"/>
                      </a:cubicBezTo>
                      <a:cubicBezTo>
                        <a:pt x="7086" y="553"/>
                        <a:pt x="7074" y="559"/>
                        <a:pt x="7064" y="563"/>
                      </a:cubicBezTo>
                      <a:cubicBezTo>
                        <a:pt x="6990" y="534"/>
                        <a:pt x="6951" y="469"/>
                        <a:pt x="6916" y="398"/>
                      </a:cubicBezTo>
                      <a:cubicBezTo>
                        <a:pt x="6893" y="350"/>
                        <a:pt x="6868" y="295"/>
                        <a:pt x="6803" y="302"/>
                      </a:cubicBezTo>
                      <a:cubicBezTo>
                        <a:pt x="6800" y="302"/>
                        <a:pt x="6797" y="305"/>
                        <a:pt x="6800" y="308"/>
                      </a:cubicBezTo>
                      <a:cubicBezTo>
                        <a:pt x="6816" y="315"/>
                        <a:pt x="6829" y="318"/>
                        <a:pt x="6845" y="325"/>
                      </a:cubicBezTo>
                      <a:cubicBezTo>
                        <a:pt x="6868" y="341"/>
                        <a:pt x="6881" y="373"/>
                        <a:pt x="6890" y="395"/>
                      </a:cubicBezTo>
                      <a:cubicBezTo>
                        <a:pt x="6906" y="427"/>
                        <a:pt x="6919" y="457"/>
                        <a:pt x="6935" y="485"/>
                      </a:cubicBezTo>
                      <a:cubicBezTo>
                        <a:pt x="6961" y="524"/>
                        <a:pt x="6996" y="559"/>
                        <a:pt x="7038" y="579"/>
                      </a:cubicBezTo>
                      <a:cubicBezTo>
                        <a:pt x="7022" y="588"/>
                        <a:pt x="7006" y="601"/>
                        <a:pt x="6993" y="611"/>
                      </a:cubicBezTo>
                      <a:cubicBezTo>
                        <a:pt x="6948" y="646"/>
                        <a:pt x="6903" y="685"/>
                        <a:pt x="6874" y="733"/>
                      </a:cubicBezTo>
                      <a:cubicBezTo>
                        <a:pt x="6874" y="737"/>
                        <a:pt x="6864" y="750"/>
                        <a:pt x="6855" y="769"/>
                      </a:cubicBezTo>
                      <a:lnTo>
                        <a:pt x="6851" y="769"/>
                      </a:lnTo>
                      <a:cubicBezTo>
                        <a:pt x="6803" y="782"/>
                        <a:pt x="6755" y="794"/>
                        <a:pt x="6703" y="782"/>
                      </a:cubicBezTo>
                      <a:cubicBezTo>
                        <a:pt x="6661" y="772"/>
                        <a:pt x="6626" y="753"/>
                        <a:pt x="6587" y="737"/>
                      </a:cubicBezTo>
                      <a:cubicBezTo>
                        <a:pt x="6536" y="717"/>
                        <a:pt x="6484" y="698"/>
                        <a:pt x="6433" y="727"/>
                      </a:cubicBezTo>
                      <a:cubicBezTo>
                        <a:pt x="6429" y="730"/>
                        <a:pt x="6433" y="733"/>
                        <a:pt x="6436" y="733"/>
                      </a:cubicBezTo>
                      <a:cubicBezTo>
                        <a:pt x="6510" y="701"/>
                        <a:pt x="6591" y="762"/>
                        <a:pt x="6661" y="791"/>
                      </a:cubicBezTo>
                      <a:cubicBezTo>
                        <a:pt x="6723" y="817"/>
                        <a:pt x="6777" y="810"/>
                        <a:pt x="6842" y="794"/>
                      </a:cubicBezTo>
                      <a:cubicBezTo>
                        <a:pt x="6829" y="817"/>
                        <a:pt x="6819" y="839"/>
                        <a:pt x="6819" y="839"/>
                      </a:cubicBezTo>
                      <a:cubicBezTo>
                        <a:pt x="6758" y="856"/>
                        <a:pt x="6703" y="878"/>
                        <a:pt x="6645" y="907"/>
                      </a:cubicBezTo>
                      <a:cubicBezTo>
                        <a:pt x="6626" y="914"/>
                        <a:pt x="6610" y="923"/>
                        <a:pt x="6594" y="933"/>
                      </a:cubicBezTo>
                      <a:cubicBezTo>
                        <a:pt x="6603" y="923"/>
                        <a:pt x="6613" y="910"/>
                        <a:pt x="6616" y="894"/>
                      </a:cubicBezTo>
                      <a:cubicBezTo>
                        <a:pt x="6620" y="891"/>
                        <a:pt x="6620" y="888"/>
                        <a:pt x="6620" y="888"/>
                      </a:cubicBezTo>
                      <a:cubicBezTo>
                        <a:pt x="6629" y="839"/>
                        <a:pt x="6597" y="791"/>
                        <a:pt x="6555" y="766"/>
                      </a:cubicBezTo>
                      <a:cubicBezTo>
                        <a:pt x="6539" y="756"/>
                        <a:pt x="6517" y="750"/>
                        <a:pt x="6497" y="750"/>
                      </a:cubicBezTo>
                      <a:cubicBezTo>
                        <a:pt x="6471" y="750"/>
                        <a:pt x="6446" y="762"/>
                        <a:pt x="6436" y="788"/>
                      </a:cubicBezTo>
                      <a:cubicBezTo>
                        <a:pt x="6423" y="823"/>
                        <a:pt x="6465" y="878"/>
                        <a:pt x="6423" y="894"/>
                      </a:cubicBezTo>
                      <a:cubicBezTo>
                        <a:pt x="6417" y="898"/>
                        <a:pt x="6410" y="898"/>
                        <a:pt x="6401" y="898"/>
                      </a:cubicBezTo>
                      <a:cubicBezTo>
                        <a:pt x="6378" y="898"/>
                        <a:pt x="6356" y="888"/>
                        <a:pt x="6339" y="869"/>
                      </a:cubicBezTo>
                      <a:cubicBezTo>
                        <a:pt x="6317" y="846"/>
                        <a:pt x="6317" y="814"/>
                        <a:pt x="6323" y="785"/>
                      </a:cubicBezTo>
                      <a:cubicBezTo>
                        <a:pt x="6339" y="730"/>
                        <a:pt x="6391" y="691"/>
                        <a:pt x="6442" y="678"/>
                      </a:cubicBezTo>
                      <a:cubicBezTo>
                        <a:pt x="6452" y="678"/>
                        <a:pt x="6458" y="675"/>
                        <a:pt x="6465" y="675"/>
                      </a:cubicBezTo>
                      <a:cubicBezTo>
                        <a:pt x="6520" y="675"/>
                        <a:pt x="6561" y="704"/>
                        <a:pt x="6613" y="717"/>
                      </a:cubicBezTo>
                      <a:cubicBezTo>
                        <a:pt x="6636" y="727"/>
                        <a:pt x="6665" y="730"/>
                        <a:pt x="6694" y="730"/>
                      </a:cubicBezTo>
                      <a:cubicBezTo>
                        <a:pt x="6723" y="730"/>
                        <a:pt x="6748" y="727"/>
                        <a:pt x="6771" y="714"/>
                      </a:cubicBezTo>
                      <a:cubicBezTo>
                        <a:pt x="6813" y="688"/>
                        <a:pt x="6816" y="624"/>
                        <a:pt x="6784" y="592"/>
                      </a:cubicBezTo>
                      <a:cubicBezTo>
                        <a:pt x="6771" y="579"/>
                        <a:pt x="6755" y="572"/>
                        <a:pt x="6739" y="572"/>
                      </a:cubicBezTo>
                      <a:cubicBezTo>
                        <a:pt x="6732" y="572"/>
                        <a:pt x="6726" y="572"/>
                        <a:pt x="6723" y="576"/>
                      </a:cubicBezTo>
                      <a:cubicBezTo>
                        <a:pt x="6697" y="582"/>
                        <a:pt x="6687" y="598"/>
                        <a:pt x="6677" y="617"/>
                      </a:cubicBezTo>
                      <a:cubicBezTo>
                        <a:pt x="6671" y="630"/>
                        <a:pt x="6658" y="637"/>
                        <a:pt x="6649" y="637"/>
                      </a:cubicBezTo>
                      <a:cubicBezTo>
                        <a:pt x="6629" y="634"/>
                        <a:pt x="6607" y="617"/>
                        <a:pt x="6603" y="598"/>
                      </a:cubicBezTo>
                      <a:cubicBezTo>
                        <a:pt x="6597" y="569"/>
                        <a:pt x="6620" y="540"/>
                        <a:pt x="6639" y="521"/>
                      </a:cubicBezTo>
                      <a:cubicBezTo>
                        <a:pt x="6655" y="508"/>
                        <a:pt x="6668" y="501"/>
                        <a:pt x="6684" y="501"/>
                      </a:cubicBezTo>
                      <a:cubicBezTo>
                        <a:pt x="6690" y="501"/>
                        <a:pt x="6700" y="505"/>
                        <a:pt x="6710" y="508"/>
                      </a:cubicBezTo>
                      <a:cubicBezTo>
                        <a:pt x="6726" y="514"/>
                        <a:pt x="6745" y="524"/>
                        <a:pt x="6761" y="524"/>
                      </a:cubicBezTo>
                      <a:cubicBezTo>
                        <a:pt x="6765" y="524"/>
                        <a:pt x="6768" y="524"/>
                        <a:pt x="6771" y="524"/>
                      </a:cubicBezTo>
                      <a:cubicBezTo>
                        <a:pt x="6819" y="514"/>
                        <a:pt x="6838" y="453"/>
                        <a:pt x="6835" y="411"/>
                      </a:cubicBezTo>
                      <a:cubicBezTo>
                        <a:pt x="6829" y="363"/>
                        <a:pt x="6800" y="321"/>
                        <a:pt x="6761" y="292"/>
                      </a:cubicBezTo>
                      <a:cubicBezTo>
                        <a:pt x="6732" y="270"/>
                        <a:pt x="6700" y="257"/>
                        <a:pt x="6665" y="257"/>
                      </a:cubicBezTo>
                      <a:cubicBezTo>
                        <a:pt x="6649" y="257"/>
                        <a:pt x="6633" y="257"/>
                        <a:pt x="6616" y="263"/>
                      </a:cubicBezTo>
                      <a:cubicBezTo>
                        <a:pt x="6568" y="279"/>
                        <a:pt x="6536" y="328"/>
                        <a:pt x="6568" y="376"/>
                      </a:cubicBezTo>
                      <a:cubicBezTo>
                        <a:pt x="6574" y="385"/>
                        <a:pt x="6581" y="392"/>
                        <a:pt x="6591" y="398"/>
                      </a:cubicBezTo>
                      <a:cubicBezTo>
                        <a:pt x="6600" y="405"/>
                        <a:pt x="6607" y="408"/>
                        <a:pt x="6603" y="424"/>
                      </a:cubicBezTo>
                      <a:cubicBezTo>
                        <a:pt x="6594" y="453"/>
                        <a:pt x="6558" y="469"/>
                        <a:pt x="6529" y="476"/>
                      </a:cubicBezTo>
                      <a:cubicBezTo>
                        <a:pt x="6523" y="476"/>
                        <a:pt x="6520" y="476"/>
                        <a:pt x="6513" y="476"/>
                      </a:cubicBezTo>
                      <a:cubicBezTo>
                        <a:pt x="6501" y="476"/>
                        <a:pt x="6488" y="473"/>
                        <a:pt x="6475" y="466"/>
                      </a:cubicBezTo>
                      <a:cubicBezTo>
                        <a:pt x="6452" y="457"/>
                        <a:pt x="6433" y="431"/>
                        <a:pt x="6429" y="398"/>
                      </a:cubicBezTo>
                      <a:cubicBezTo>
                        <a:pt x="6426" y="373"/>
                        <a:pt x="6433" y="350"/>
                        <a:pt x="6446" y="328"/>
                      </a:cubicBezTo>
                      <a:moveTo>
                        <a:pt x="5431" y="318"/>
                      </a:moveTo>
                      <a:lnTo>
                        <a:pt x="5431" y="318"/>
                      </a:lnTo>
                      <a:cubicBezTo>
                        <a:pt x="5531" y="257"/>
                        <a:pt x="5637" y="234"/>
                        <a:pt x="5753" y="250"/>
                      </a:cubicBezTo>
                      <a:cubicBezTo>
                        <a:pt x="5924" y="276"/>
                        <a:pt x="6082" y="347"/>
                        <a:pt x="6249" y="389"/>
                      </a:cubicBezTo>
                      <a:cubicBezTo>
                        <a:pt x="6278" y="395"/>
                        <a:pt x="6307" y="402"/>
                        <a:pt x="6339" y="408"/>
                      </a:cubicBezTo>
                      <a:cubicBezTo>
                        <a:pt x="6352" y="411"/>
                        <a:pt x="6368" y="414"/>
                        <a:pt x="6385" y="414"/>
                      </a:cubicBezTo>
                      <a:cubicBezTo>
                        <a:pt x="6388" y="414"/>
                        <a:pt x="6397" y="418"/>
                        <a:pt x="6407" y="418"/>
                      </a:cubicBezTo>
                      <a:cubicBezTo>
                        <a:pt x="6413" y="440"/>
                        <a:pt x="6426" y="463"/>
                        <a:pt x="6449" y="479"/>
                      </a:cubicBezTo>
                      <a:cubicBezTo>
                        <a:pt x="6378" y="476"/>
                        <a:pt x="6310" y="466"/>
                        <a:pt x="6240" y="457"/>
                      </a:cubicBezTo>
                      <a:cubicBezTo>
                        <a:pt x="6156" y="444"/>
                        <a:pt x="6075" y="414"/>
                        <a:pt x="5995" y="385"/>
                      </a:cubicBezTo>
                      <a:cubicBezTo>
                        <a:pt x="5924" y="360"/>
                        <a:pt x="5856" y="328"/>
                        <a:pt x="5785" y="308"/>
                      </a:cubicBezTo>
                      <a:cubicBezTo>
                        <a:pt x="5695" y="289"/>
                        <a:pt x="5595" y="295"/>
                        <a:pt x="5508" y="328"/>
                      </a:cubicBezTo>
                      <a:cubicBezTo>
                        <a:pt x="5418" y="357"/>
                        <a:pt x="5319" y="424"/>
                        <a:pt x="5280" y="514"/>
                      </a:cubicBezTo>
                      <a:cubicBezTo>
                        <a:pt x="5264" y="514"/>
                        <a:pt x="5251" y="521"/>
                        <a:pt x="5235" y="524"/>
                      </a:cubicBezTo>
                      <a:cubicBezTo>
                        <a:pt x="5280" y="440"/>
                        <a:pt x="5351" y="369"/>
                        <a:pt x="5431" y="318"/>
                      </a:cubicBezTo>
                      <a:moveTo>
                        <a:pt x="4523" y="328"/>
                      </a:moveTo>
                      <a:lnTo>
                        <a:pt x="4523" y="328"/>
                      </a:lnTo>
                      <a:cubicBezTo>
                        <a:pt x="4539" y="302"/>
                        <a:pt x="4565" y="292"/>
                        <a:pt x="4587" y="276"/>
                      </a:cubicBezTo>
                      <a:cubicBezTo>
                        <a:pt x="4610" y="257"/>
                        <a:pt x="4613" y="234"/>
                        <a:pt x="4616" y="205"/>
                      </a:cubicBezTo>
                      <a:cubicBezTo>
                        <a:pt x="4620" y="173"/>
                        <a:pt x="4642" y="144"/>
                        <a:pt x="4671" y="131"/>
                      </a:cubicBezTo>
                      <a:cubicBezTo>
                        <a:pt x="4700" y="118"/>
                        <a:pt x="4729" y="121"/>
                        <a:pt x="4758" y="128"/>
                      </a:cubicBezTo>
                      <a:cubicBezTo>
                        <a:pt x="4765" y="131"/>
                        <a:pt x="4771" y="128"/>
                        <a:pt x="4774" y="121"/>
                      </a:cubicBezTo>
                      <a:cubicBezTo>
                        <a:pt x="4787" y="86"/>
                        <a:pt x="4781" y="54"/>
                        <a:pt x="4819" y="35"/>
                      </a:cubicBezTo>
                      <a:cubicBezTo>
                        <a:pt x="4845" y="19"/>
                        <a:pt x="4877" y="25"/>
                        <a:pt x="4903" y="41"/>
                      </a:cubicBezTo>
                      <a:cubicBezTo>
                        <a:pt x="4958" y="70"/>
                        <a:pt x="4993" y="125"/>
                        <a:pt x="5016" y="180"/>
                      </a:cubicBezTo>
                      <a:cubicBezTo>
                        <a:pt x="5038" y="231"/>
                        <a:pt x="5064" y="279"/>
                        <a:pt x="5115" y="308"/>
                      </a:cubicBezTo>
                      <a:cubicBezTo>
                        <a:pt x="5154" y="331"/>
                        <a:pt x="5212" y="347"/>
                        <a:pt x="5244" y="308"/>
                      </a:cubicBezTo>
                      <a:cubicBezTo>
                        <a:pt x="5260" y="292"/>
                        <a:pt x="5264" y="266"/>
                        <a:pt x="5260" y="244"/>
                      </a:cubicBezTo>
                      <a:cubicBezTo>
                        <a:pt x="5257" y="228"/>
                        <a:pt x="5247" y="199"/>
                        <a:pt x="5228" y="196"/>
                      </a:cubicBezTo>
                      <a:cubicBezTo>
                        <a:pt x="5222" y="196"/>
                        <a:pt x="5215" y="199"/>
                        <a:pt x="5212" y="202"/>
                      </a:cubicBezTo>
                      <a:cubicBezTo>
                        <a:pt x="5203" y="209"/>
                        <a:pt x="5196" y="215"/>
                        <a:pt x="5183" y="221"/>
                      </a:cubicBezTo>
                      <a:cubicBezTo>
                        <a:pt x="5164" y="228"/>
                        <a:pt x="5138" y="231"/>
                        <a:pt x="5119" y="218"/>
                      </a:cubicBezTo>
                      <a:cubicBezTo>
                        <a:pt x="5090" y="196"/>
                        <a:pt x="5090" y="128"/>
                        <a:pt x="5125" y="109"/>
                      </a:cubicBezTo>
                      <a:cubicBezTo>
                        <a:pt x="5154" y="96"/>
                        <a:pt x="5193" y="109"/>
                        <a:pt x="5222" y="125"/>
                      </a:cubicBezTo>
                      <a:cubicBezTo>
                        <a:pt x="5238" y="134"/>
                        <a:pt x="5254" y="147"/>
                        <a:pt x="5267" y="164"/>
                      </a:cubicBezTo>
                      <a:cubicBezTo>
                        <a:pt x="5286" y="183"/>
                        <a:pt x="5293" y="212"/>
                        <a:pt x="5306" y="234"/>
                      </a:cubicBezTo>
                      <a:cubicBezTo>
                        <a:pt x="5319" y="260"/>
                        <a:pt x="5335" y="286"/>
                        <a:pt x="5360" y="302"/>
                      </a:cubicBezTo>
                      <a:cubicBezTo>
                        <a:pt x="5373" y="305"/>
                        <a:pt x="5383" y="308"/>
                        <a:pt x="5392" y="308"/>
                      </a:cubicBezTo>
                      <a:cubicBezTo>
                        <a:pt x="5338" y="350"/>
                        <a:pt x="5290" y="398"/>
                        <a:pt x="5254" y="453"/>
                      </a:cubicBezTo>
                      <a:cubicBezTo>
                        <a:pt x="5251" y="453"/>
                        <a:pt x="5251" y="453"/>
                        <a:pt x="5244" y="453"/>
                      </a:cubicBezTo>
                      <a:cubicBezTo>
                        <a:pt x="5193" y="469"/>
                        <a:pt x="5119" y="414"/>
                        <a:pt x="5083" y="379"/>
                      </a:cubicBezTo>
                      <a:cubicBezTo>
                        <a:pt x="5042" y="337"/>
                        <a:pt x="5012" y="283"/>
                        <a:pt x="4983" y="228"/>
                      </a:cubicBezTo>
                      <a:cubicBezTo>
                        <a:pt x="4955" y="167"/>
                        <a:pt x="4880" y="118"/>
                        <a:pt x="4829" y="180"/>
                      </a:cubicBezTo>
                      <a:cubicBezTo>
                        <a:pt x="4781" y="144"/>
                        <a:pt x="4690" y="151"/>
                        <a:pt x="4665" y="209"/>
                      </a:cubicBezTo>
                      <a:cubicBezTo>
                        <a:pt x="4662" y="215"/>
                        <a:pt x="4671" y="221"/>
                        <a:pt x="4674" y="215"/>
                      </a:cubicBezTo>
                      <a:cubicBezTo>
                        <a:pt x="4703" y="167"/>
                        <a:pt x="4784" y="164"/>
                        <a:pt x="4826" y="199"/>
                      </a:cubicBezTo>
                      <a:cubicBezTo>
                        <a:pt x="4829" y="205"/>
                        <a:pt x="4835" y="202"/>
                        <a:pt x="4842" y="199"/>
                      </a:cubicBezTo>
                      <a:cubicBezTo>
                        <a:pt x="4877" y="147"/>
                        <a:pt x="4932" y="180"/>
                        <a:pt x="4958" y="218"/>
                      </a:cubicBezTo>
                      <a:cubicBezTo>
                        <a:pt x="4971" y="241"/>
                        <a:pt x="4977" y="263"/>
                        <a:pt x="4987" y="283"/>
                      </a:cubicBezTo>
                      <a:cubicBezTo>
                        <a:pt x="5009" y="321"/>
                        <a:pt x="5035" y="357"/>
                        <a:pt x="5064" y="392"/>
                      </a:cubicBezTo>
                      <a:cubicBezTo>
                        <a:pt x="5099" y="431"/>
                        <a:pt x="5180" y="489"/>
                        <a:pt x="5241" y="476"/>
                      </a:cubicBezTo>
                      <a:cubicBezTo>
                        <a:pt x="5231" y="495"/>
                        <a:pt x="5222" y="511"/>
                        <a:pt x="5215" y="530"/>
                      </a:cubicBezTo>
                      <a:cubicBezTo>
                        <a:pt x="5212" y="537"/>
                        <a:pt x="5180" y="543"/>
                        <a:pt x="5174" y="546"/>
                      </a:cubicBezTo>
                      <a:cubicBezTo>
                        <a:pt x="5164" y="553"/>
                        <a:pt x="5151" y="559"/>
                        <a:pt x="5141" y="563"/>
                      </a:cubicBezTo>
                      <a:cubicBezTo>
                        <a:pt x="5067" y="534"/>
                        <a:pt x="5029" y="469"/>
                        <a:pt x="4993" y="398"/>
                      </a:cubicBezTo>
                      <a:cubicBezTo>
                        <a:pt x="4971" y="350"/>
                        <a:pt x="4945" y="295"/>
                        <a:pt x="4880" y="302"/>
                      </a:cubicBezTo>
                      <a:cubicBezTo>
                        <a:pt x="4877" y="302"/>
                        <a:pt x="4874" y="305"/>
                        <a:pt x="4877" y="308"/>
                      </a:cubicBezTo>
                      <a:cubicBezTo>
                        <a:pt x="4893" y="315"/>
                        <a:pt x="4906" y="318"/>
                        <a:pt x="4922" y="325"/>
                      </a:cubicBezTo>
                      <a:cubicBezTo>
                        <a:pt x="4945" y="341"/>
                        <a:pt x="4958" y="373"/>
                        <a:pt x="4967" y="395"/>
                      </a:cubicBezTo>
                      <a:cubicBezTo>
                        <a:pt x="4983" y="427"/>
                        <a:pt x="4996" y="457"/>
                        <a:pt x="5012" y="485"/>
                      </a:cubicBezTo>
                      <a:cubicBezTo>
                        <a:pt x="5038" y="524"/>
                        <a:pt x="5074" y="559"/>
                        <a:pt x="5115" y="579"/>
                      </a:cubicBezTo>
                      <a:cubicBezTo>
                        <a:pt x="5099" y="588"/>
                        <a:pt x="5083" y="601"/>
                        <a:pt x="5071" y="611"/>
                      </a:cubicBezTo>
                      <a:cubicBezTo>
                        <a:pt x="5025" y="646"/>
                        <a:pt x="4980" y="685"/>
                        <a:pt x="4951" y="733"/>
                      </a:cubicBezTo>
                      <a:cubicBezTo>
                        <a:pt x="4951" y="737"/>
                        <a:pt x="4942" y="750"/>
                        <a:pt x="4932" y="769"/>
                      </a:cubicBezTo>
                      <a:lnTo>
                        <a:pt x="4929" y="769"/>
                      </a:lnTo>
                      <a:cubicBezTo>
                        <a:pt x="4880" y="782"/>
                        <a:pt x="4832" y="794"/>
                        <a:pt x="4781" y="782"/>
                      </a:cubicBezTo>
                      <a:cubicBezTo>
                        <a:pt x="4739" y="772"/>
                        <a:pt x="4703" y="753"/>
                        <a:pt x="4665" y="737"/>
                      </a:cubicBezTo>
                      <a:cubicBezTo>
                        <a:pt x="4613" y="717"/>
                        <a:pt x="4562" y="698"/>
                        <a:pt x="4510" y="727"/>
                      </a:cubicBezTo>
                      <a:cubicBezTo>
                        <a:pt x="4507" y="730"/>
                        <a:pt x="4510" y="733"/>
                        <a:pt x="4513" y="733"/>
                      </a:cubicBezTo>
                      <a:cubicBezTo>
                        <a:pt x="4587" y="701"/>
                        <a:pt x="4668" y="762"/>
                        <a:pt x="4739" y="791"/>
                      </a:cubicBezTo>
                      <a:cubicBezTo>
                        <a:pt x="4800" y="817"/>
                        <a:pt x="4855" y="810"/>
                        <a:pt x="4919" y="794"/>
                      </a:cubicBezTo>
                      <a:cubicBezTo>
                        <a:pt x="4906" y="817"/>
                        <a:pt x="4897" y="839"/>
                        <a:pt x="4897" y="839"/>
                      </a:cubicBezTo>
                      <a:cubicBezTo>
                        <a:pt x="4835" y="856"/>
                        <a:pt x="4781" y="878"/>
                        <a:pt x="4719" y="907"/>
                      </a:cubicBezTo>
                      <a:cubicBezTo>
                        <a:pt x="4703" y="914"/>
                        <a:pt x="4687" y="923"/>
                        <a:pt x="4671" y="933"/>
                      </a:cubicBezTo>
                      <a:cubicBezTo>
                        <a:pt x="4681" y="923"/>
                        <a:pt x="4690" y="910"/>
                        <a:pt x="4694" y="894"/>
                      </a:cubicBezTo>
                      <a:cubicBezTo>
                        <a:pt x="4697" y="891"/>
                        <a:pt x="4697" y="888"/>
                        <a:pt x="4697" y="888"/>
                      </a:cubicBezTo>
                      <a:cubicBezTo>
                        <a:pt x="4706" y="839"/>
                        <a:pt x="4674" y="791"/>
                        <a:pt x="4633" y="766"/>
                      </a:cubicBezTo>
                      <a:cubicBezTo>
                        <a:pt x="4616" y="756"/>
                        <a:pt x="4594" y="750"/>
                        <a:pt x="4574" y="750"/>
                      </a:cubicBezTo>
                      <a:cubicBezTo>
                        <a:pt x="4549" y="750"/>
                        <a:pt x="4523" y="762"/>
                        <a:pt x="4510" y="788"/>
                      </a:cubicBezTo>
                      <a:cubicBezTo>
                        <a:pt x="4500" y="823"/>
                        <a:pt x="4542" y="878"/>
                        <a:pt x="4500" y="894"/>
                      </a:cubicBezTo>
                      <a:cubicBezTo>
                        <a:pt x="4494" y="898"/>
                        <a:pt x="4488" y="898"/>
                        <a:pt x="4478" y="898"/>
                      </a:cubicBezTo>
                      <a:cubicBezTo>
                        <a:pt x="4455" y="898"/>
                        <a:pt x="4433" y="888"/>
                        <a:pt x="4417" y="869"/>
                      </a:cubicBezTo>
                      <a:cubicBezTo>
                        <a:pt x="4394" y="846"/>
                        <a:pt x="4394" y="814"/>
                        <a:pt x="4401" y="785"/>
                      </a:cubicBezTo>
                      <a:cubicBezTo>
                        <a:pt x="4417" y="730"/>
                        <a:pt x="4468" y="691"/>
                        <a:pt x="4520" y="678"/>
                      </a:cubicBezTo>
                      <a:cubicBezTo>
                        <a:pt x="4530" y="678"/>
                        <a:pt x="4536" y="675"/>
                        <a:pt x="4542" y="675"/>
                      </a:cubicBezTo>
                      <a:cubicBezTo>
                        <a:pt x="4597" y="675"/>
                        <a:pt x="4639" y="704"/>
                        <a:pt x="4690" y="717"/>
                      </a:cubicBezTo>
                      <a:cubicBezTo>
                        <a:pt x="4713" y="727"/>
                        <a:pt x="4742" y="730"/>
                        <a:pt x="4771" y="730"/>
                      </a:cubicBezTo>
                      <a:cubicBezTo>
                        <a:pt x="4800" y="730"/>
                        <a:pt x="4826" y="727"/>
                        <a:pt x="4848" y="714"/>
                      </a:cubicBezTo>
                      <a:cubicBezTo>
                        <a:pt x="4890" y="688"/>
                        <a:pt x="4893" y="624"/>
                        <a:pt x="4861" y="592"/>
                      </a:cubicBezTo>
                      <a:cubicBezTo>
                        <a:pt x="4848" y="579"/>
                        <a:pt x="4832" y="572"/>
                        <a:pt x="4816" y="572"/>
                      </a:cubicBezTo>
                      <a:cubicBezTo>
                        <a:pt x="4810" y="572"/>
                        <a:pt x="4803" y="572"/>
                        <a:pt x="4800" y="576"/>
                      </a:cubicBezTo>
                      <a:cubicBezTo>
                        <a:pt x="4774" y="582"/>
                        <a:pt x="4765" y="598"/>
                        <a:pt x="4755" y="617"/>
                      </a:cubicBezTo>
                      <a:cubicBezTo>
                        <a:pt x="4748" y="630"/>
                        <a:pt x="4735" y="637"/>
                        <a:pt x="4726" y="637"/>
                      </a:cubicBezTo>
                      <a:cubicBezTo>
                        <a:pt x="4706" y="634"/>
                        <a:pt x="4684" y="617"/>
                        <a:pt x="4681" y="598"/>
                      </a:cubicBezTo>
                      <a:cubicBezTo>
                        <a:pt x="4674" y="569"/>
                        <a:pt x="4697" y="540"/>
                        <a:pt x="4716" y="521"/>
                      </a:cubicBezTo>
                      <a:cubicBezTo>
                        <a:pt x="4732" y="508"/>
                        <a:pt x="4745" y="501"/>
                        <a:pt x="4758" y="501"/>
                      </a:cubicBezTo>
                      <a:cubicBezTo>
                        <a:pt x="4768" y="501"/>
                        <a:pt x="4778" y="505"/>
                        <a:pt x="4787" y="508"/>
                      </a:cubicBezTo>
                      <a:cubicBezTo>
                        <a:pt x="4803" y="514"/>
                        <a:pt x="4822" y="524"/>
                        <a:pt x="4839" y="524"/>
                      </a:cubicBezTo>
                      <a:cubicBezTo>
                        <a:pt x="4842" y="524"/>
                        <a:pt x="4845" y="524"/>
                        <a:pt x="4848" y="524"/>
                      </a:cubicBezTo>
                      <a:cubicBezTo>
                        <a:pt x="4897" y="514"/>
                        <a:pt x="4916" y="453"/>
                        <a:pt x="4913" y="411"/>
                      </a:cubicBezTo>
                      <a:cubicBezTo>
                        <a:pt x="4906" y="363"/>
                        <a:pt x="4877" y="321"/>
                        <a:pt x="4839" y="292"/>
                      </a:cubicBezTo>
                      <a:cubicBezTo>
                        <a:pt x="4810" y="270"/>
                        <a:pt x="4778" y="257"/>
                        <a:pt x="4742" y="257"/>
                      </a:cubicBezTo>
                      <a:cubicBezTo>
                        <a:pt x="4726" y="257"/>
                        <a:pt x="4710" y="257"/>
                        <a:pt x="4694" y="263"/>
                      </a:cubicBezTo>
                      <a:cubicBezTo>
                        <a:pt x="4645" y="279"/>
                        <a:pt x="4613" y="328"/>
                        <a:pt x="4645" y="376"/>
                      </a:cubicBezTo>
                      <a:cubicBezTo>
                        <a:pt x="4652" y="385"/>
                        <a:pt x="4658" y="392"/>
                        <a:pt x="4668" y="398"/>
                      </a:cubicBezTo>
                      <a:cubicBezTo>
                        <a:pt x="4678" y="405"/>
                        <a:pt x="4684" y="408"/>
                        <a:pt x="4681" y="424"/>
                      </a:cubicBezTo>
                      <a:cubicBezTo>
                        <a:pt x="4671" y="453"/>
                        <a:pt x="4636" y="469"/>
                        <a:pt x="4607" y="476"/>
                      </a:cubicBezTo>
                      <a:cubicBezTo>
                        <a:pt x="4600" y="476"/>
                        <a:pt x="4597" y="476"/>
                        <a:pt x="4590" y="476"/>
                      </a:cubicBezTo>
                      <a:cubicBezTo>
                        <a:pt x="4578" y="476"/>
                        <a:pt x="4568" y="473"/>
                        <a:pt x="4558" y="469"/>
                      </a:cubicBezTo>
                      <a:cubicBezTo>
                        <a:pt x="4530" y="460"/>
                        <a:pt x="4510" y="434"/>
                        <a:pt x="4507" y="398"/>
                      </a:cubicBezTo>
                      <a:cubicBezTo>
                        <a:pt x="4504" y="373"/>
                        <a:pt x="4510" y="350"/>
                        <a:pt x="4523" y="328"/>
                      </a:cubicBezTo>
                      <a:moveTo>
                        <a:pt x="3508" y="318"/>
                      </a:moveTo>
                      <a:lnTo>
                        <a:pt x="3508" y="318"/>
                      </a:lnTo>
                      <a:cubicBezTo>
                        <a:pt x="3608" y="257"/>
                        <a:pt x="3715" y="234"/>
                        <a:pt x="3831" y="250"/>
                      </a:cubicBezTo>
                      <a:cubicBezTo>
                        <a:pt x="4001" y="276"/>
                        <a:pt x="4159" y="347"/>
                        <a:pt x="4326" y="389"/>
                      </a:cubicBezTo>
                      <a:cubicBezTo>
                        <a:pt x="4355" y="395"/>
                        <a:pt x="4385" y="402"/>
                        <a:pt x="4417" y="408"/>
                      </a:cubicBezTo>
                      <a:cubicBezTo>
                        <a:pt x="4430" y="411"/>
                        <a:pt x="4446" y="414"/>
                        <a:pt x="4462" y="414"/>
                      </a:cubicBezTo>
                      <a:cubicBezTo>
                        <a:pt x="4465" y="414"/>
                        <a:pt x="4475" y="418"/>
                        <a:pt x="4484" y="418"/>
                      </a:cubicBezTo>
                      <a:cubicBezTo>
                        <a:pt x="4491" y="440"/>
                        <a:pt x="4504" y="463"/>
                        <a:pt x="4526" y="479"/>
                      </a:cubicBezTo>
                      <a:cubicBezTo>
                        <a:pt x="4455" y="476"/>
                        <a:pt x="4388" y="466"/>
                        <a:pt x="4317" y="457"/>
                      </a:cubicBezTo>
                      <a:cubicBezTo>
                        <a:pt x="4233" y="444"/>
                        <a:pt x="4153" y="414"/>
                        <a:pt x="4072" y="385"/>
                      </a:cubicBezTo>
                      <a:cubicBezTo>
                        <a:pt x="4001" y="360"/>
                        <a:pt x="3933" y="328"/>
                        <a:pt x="3863" y="308"/>
                      </a:cubicBezTo>
                      <a:cubicBezTo>
                        <a:pt x="3773" y="289"/>
                        <a:pt x="3673" y="295"/>
                        <a:pt x="3586" y="328"/>
                      </a:cubicBezTo>
                      <a:cubicBezTo>
                        <a:pt x="3496" y="357"/>
                        <a:pt x="3396" y="424"/>
                        <a:pt x="3357" y="514"/>
                      </a:cubicBezTo>
                      <a:cubicBezTo>
                        <a:pt x="3341" y="514"/>
                        <a:pt x="3328" y="521"/>
                        <a:pt x="3312" y="524"/>
                      </a:cubicBezTo>
                      <a:cubicBezTo>
                        <a:pt x="3357" y="440"/>
                        <a:pt x="3428" y="369"/>
                        <a:pt x="3508" y="318"/>
                      </a:cubicBezTo>
                      <a:moveTo>
                        <a:pt x="2600" y="328"/>
                      </a:moveTo>
                      <a:lnTo>
                        <a:pt x="2600" y="328"/>
                      </a:lnTo>
                      <a:cubicBezTo>
                        <a:pt x="2616" y="302"/>
                        <a:pt x="2642" y="292"/>
                        <a:pt x="2665" y="276"/>
                      </a:cubicBezTo>
                      <a:cubicBezTo>
                        <a:pt x="2687" y="257"/>
                        <a:pt x="2691" y="234"/>
                        <a:pt x="2694" y="205"/>
                      </a:cubicBezTo>
                      <a:cubicBezTo>
                        <a:pt x="2697" y="173"/>
                        <a:pt x="2719" y="144"/>
                        <a:pt x="2748" y="131"/>
                      </a:cubicBezTo>
                      <a:cubicBezTo>
                        <a:pt x="2777" y="118"/>
                        <a:pt x="2807" y="121"/>
                        <a:pt x="2835" y="128"/>
                      </a:cubicBezTo>
                      <a:cubicBezTo>
                        <a:pt x="2842" y="131"/>
                        <a:pt x="2848" y="128"/>
                        <a:pt x="2851" y="121"/>
                      </a:cubicBezTo>
                      <a:cubicBezTo>
                        <a:pt x="2864" y="86"/>
                        <a:pt x="2858" y="54"/>
                        <a:pt x="2893" y="35"/>
                      </a:cubicBezTo>
                      <a:cubicBezTo>
                        <a:pt x="2922" y="19"/>
                        <a:pt x="2955" y="25"/>
                        <a:pt x="2980" y="41"/>
                      </a:cubicBezTo>
                      <a:cubicBezTo>
                        <a:pt x="3035" y="70"/>
                        <a:pt x="3071" y="125"/>
                        <a:pt x="3093" y="180"/>
                      </a:cubicBezTo>
                      <a:cubicBezTo>
                        <a:pt x="3116" y="231"/>
                        <a:pt x="3141" y="279"/>
                        <a:pt x="3193" y="308"/>
                      </a:cubicBezTo>
                      <a:cubicBezTo>
                        <a:pt x="3232" y="331"/>
                        <a:pt x="3289" y="347"/>
                        <a:pt x="3322" y="308"/>
                      </a:cubicBezTo>
                      <a:cubicBezTo>
                        <a:pt x="3338" y="292"/>
                        <a:pt x="3341" y="266"/>
                        <a:pt x="3338" y="244"/>
                      </a:cubicBezTo>
                      <a:cubicBezTo>
                        <a:pt x="3335" y="228"/>
                        <a:pt x="3325" y="199"/>
                        <a:pt x="3306" y="196"/>
                      </a:cubicBezTo>
                      <a:cubicBezTo>
                        <a:pt x="3299" y="196"/>
                        <a:pt x="3293" y="199"/>
                        <a:pt x="3289" y="202"/>
                      </a:cubicBezTo>
                      <a:cubicBezTo>
                        <a:pt x="3280" y="209"/>
                        <a:pt x="3273" y="215"/>
                        <a:pt x="3260" y="221"/>
                      </a:cubicBezTo>
                      <a:cubicBezTo>
                        <a:pt x="3241" y="228"/>
                        <a:pt x="3216" y="231"/>
                        <a:pt x="3196" y="218"/>
                      </a:cubicBezTo>
                      <a:cubicBezTo>
                        <a:pt x="3167" y="196"/>
                        <a:pt x="3167" y="128"/>
                        <a:pt x="3203" y="109"/>
                      </a:cubicBezTo>
                      <a:cubicBezTo>
                        <a:pt x="3232" y="96"/>
                        <a:pt x="3270" y="109"/>
                        <a:pt x="3299" y="125"/>
                      </a:cubicBezTo>
                      <a:cubicBezTo>
                        <a:pt x="3315" y="134"/>
                        <a:pt x="3332" y="147"/>
                        <a:pt x="3344" y="164"/>
                      </a:cubicBezTo>
                      <a:cubicBezTo>
                        <a:pt x="3364" y="183"/>
                        <a:pt x="3370" y="212"/>
                        <a:pt x="3383" y="234"/>
                      </a:cubicBezTo>
                      <a:cubicBezTo>
                        <a:pt x="3396" y="260"/>
                        <a:pt x="3412" y="286"/>
                        <a:pt x="3438" y="302"/>
                      </a:cubicBezTo>
                      <a:cubicBezTo>
                        <a:pt x="3451" y="305"/>
                        <a:pt x="3460" y="308"/>
                        <a:pt x="3470" y="308"/>
                      </a:cubicBezTo>
                      <a:cubicBezTo>
                        <a:pt x="3415" y="350"/>
                        <a:pt x="3367" y="398"/>
                        <a:pt x="3332" y="453"/>
                      </a:cubicBezTo>
                      <a:cubicBezTo>
                        <a:pt x="3328" y="453"/>
                        <a:pt x="3325" y="453"/>
                        <a:pt x="3322" y="453"/>
                      </a:cubicBezTo>
                      <a:cubicBezTo>
                        <a:pt x="3270" y="469"/>
                        <a:pt x="3196" y="414"/>
                        <a:pt x="3161" y="379"/>
                      </a:cubicBezTo>
                      <a:cubicBezTo>
                        <a:pt x="3119" y="337"/>
                        <a:pt x="3090" y="283"/>
                        <a:pt x="3061" y="228"/>
                      </a:cubicBezTo>
                      <a:cubicBezTo>
                        <a:pt x="3032" y="167"/>
                        <a:pt x="2958" y="118"/>
                        <a:pt x="2906" y="180"/>
                      </a:cubicBezTo>
                      <a:cubicBezTo>
                        <a:pt x="2858" y="144"/>
                        <a:pt x="2768" y="151"/>
                        <a:pt x="2742" y="209"/>
                      </a:cubicBezTo>
                      <a:cubicBezTo>
                        <a:pt x="2739" y="215"/>
                        <a:pt x="2748" y="221"/>
                        <a:pt x="2752" y="215"/>
                      </a:cubicBezTo>
                      <a:cubicBezTo>
                        <a:pt x="2781" y="167"/>
                        <a:pt x="2861" y="164"/>
                        <a:pt x="2900" y="199"/>
                      </a:cubicBezTo>
                      <a:cubicBezTo>
                        <a:pt x="2906" y="205"/>
                        <a:pt x="2913" y="202"/>
                        <a:pt x="2919" y="199"/>
                      </a:cubicBezTo>
                      <a:cubicBezTo>
                        <a:pt x="2955" y="147"/>
                        <a:pt x="3009" y="180"/>
                        <a:pt x="3035" y="218"/>
                      </a:cubicBezTo>
                      <a:cubicBezTo>
                        <a:pt x="3048" y="241"/>
                        <a:pt x="3054" y="263"/>
                        <a:pt x="3064" y="283"/>
                      </a:cubicBezTo>
                      <a:cubicBezTo>
                        <a:pt x="3087" y="321"/>
                        <a:pt x="3112" y="357"/>
                        <a:pt x="3141" y="392"/>
                      </a:cubicBezTo>
                      <a:cubicBezTo>
                        <a:pt x="3177" y="431"/>
                        <a:pt x="3257" y="489"/>
                        <a:pt x="3319" y="476"/>
                      </a:cubicBezTo>
                      <a:cubicBezTo>
                        <a:pt x="3309" y="495"/>
                        <a:pt x="3299" y="511"/>
                        <a:pt x="3293" y="530"/>
                      </a:cubicBezTo>
                      <a:cubicBezTo>
                        <a:pt x="3289" y="537"/>
                        <a:pt x="3257" y="543"/>
                        <a:pt x="3251" y="546"/>
                      </a:cubicBezTo>
                      <a:cubicBezTo>
                        <a:pt x="3241" y="553"/>
                        <a:pt x="3228" y="559"/>
                        <a:pt x="3219" y="563"/>
                      </a:cubicBezTo>
                      <a:cubicBezTo>
                        <a:pt x="3144" y="534"/>
                        <a:pt x="3106" y="469"/>
                        <a:pt x="3071" y="398"/>
                      </a:cubicBezTo>
                      <a:cubicBezTo>
                        <a:pt x="3048" y="350"/>
                        <a:pt x="3022" y="295"/>
                        <a:pt x="2958" y="302"/>
                      </a:cubicBezTo>
                      <a:cubicBezTo>
                        <a:pt x="2955" y="302"/>
                        <a:pt x="2951" y="305"/>
                        <a:pt x="2955" y="308"/>
                      </a:cubicBezTo>
                      <a:cubicBezTo>
                        <a:pt x="2971" y="315"/>
                        <a:pt x="2984" y="318"/>
                        <a:pt x="3000" y="325"/>
                      </a:cubicBezTo>
                      <a:cubicBezTo>
                        <a:pt x="3022" y="341"/>
                        <a:pt x="3035" y="373"/>
                        <a:pt x="3045" y="395"/>
                      </a:cubicBezTo>
                      <a:cubicBezTo>
                        <a:pt x="3061" y="427"/>
                        <a:pt x="3074" y="457"/>
                        <a:pt x="3090" y="485"/>
                      </a:cubicBezTo>
                      <a:cubicBezTo>
                        <a:pt x="3116" y="524"/>
                        <a:pt x="3151" y="559"/>
                        <a:pt x="3193" y="579"/>
                      </a:cubicBezTo>
                      <a:cubicBezTo>
                        <a:pt x="3177" y="588"/>
                        <a:pt x="3161" y="601"/>
                        <a:pt x="3148" y="611"/>
                      </a:cubicBezTo>
                      <a:cubicBezTo>
                        <a:pt x="3103" y="646"/>
                        <a:pt x="3058" y="685"/>
                        <a:pt x="3029" y="733"/>
                      </a:cubicBezTo>
                      <a:cubicBezTo>
                        <a:pt x="3029" y="737"/>
                        <a:pt x="3019" y="750"/>
                        <a:pt x="3009" y="769"/>
                      </a:cubicBezTo>
                      <a:lnTo>
                        <a:pt x="3006" y="769"/>
                      </a:lnTo>
                      <a:cubicBezTo>
                        <a:pt x="2958" y="782"/>
                        <a:pt x="2909" y="794"/>
                        <a:pt x="2858" y="782"/>
                      </a:cubicBezTo>
                      <a:cubicBezTo>
                        <a:pt x="2816" y="772"/>
                        <a:pt x="2781" y="753"/>
                        <a:pt x="2742" y="737"/>
                      </a:cubicBezTo>
                      <a:cubicBezTo>
                        <a:pt x="2691" y="717"/>
                        <a:pt x="2639" y="698"/>
                        <a:pt x="2587" y="727"/>
                      </a:cubicBezTo>
                      <a:cubicBezTo>
                        <a:pt x="2584" y="730"/>
                        <a:pt x="2587" y="733"/>
                        <a:pt x="2591" y="733"/>
                      </a:cubicBezTo>
                      <a:cubicBezTo>
                        <a:pt x="2665" y="701"/>
                        <a:pt x="2745" y="762"/>
                        <a:pt x="2816" y="791"/>
                      </a:cubicBezTo>
                      <a:cubicBezTo>
                        <a:pt x="2877" y="817"/>
                        <a:pt x="2932" y="810"/>
                        <a:pt x="2996" y="794"/>
                      </a:cubicBezTo>
                      <a:cubicBezTo>
                        <a:pt x="2984" y="817"/>
                        <a:pt x="2974" y="839"/>
                        <a:pt x="2974" y="839"/>
                      </a:cubicBezTo>
                      <a:cubicBezTo>
                        <a:pt x="2913" y="856"/>
                        <a:pt x="2858" y="878"/>
                        <a:pt x="2797" y="907"/>
                      </a:cubicBezTo>
                      <a:cubicBezTo>
                        <a:pt x="2781" y="914"/>
                        <a:pt x="2764" y="923"/>
                        <a:pt x="2748" y="933"/>
                      </a:cubicBezTo>
                      <a:cubicBezTo>
                        <a:pt x="2758" y="923"/>
                        <a:pt x="2768" y="910"/>
                        <a:pt x="2771" y="894"/>
                      </a:cubicBezTo>
                      <a:cubicBezTo>
                        <a:pt x="2774" y="891"/>
                        <a:pt x="2774" y="888"/>
                        <a:pt x="2774" y="888"/>
                      </a:cubicBezTo>
                      <a:cubicBezTo>
                        <a:pt x="2784" y="839"/>
                        <a:pt x="2752" y="791"/>
                        <a:pt x="2710" y="766"/>
                      </a:cubicBezTo>
                      <a:cubicBezTo>
                        <a:pt x="2694" y="756"/>
                        <a:pt x="2671" y="750"/>
                        <a:pt x="2652" y="750"/>
                      </a:cubicBezTo>
                      <a:cubicBezTo>
                        <a:pt x="2626" y="750"/>
                        <a:pt x="2600" y="762"/>
                        <a:pt x="2587" y="788"/>
                      </a:cubicBezTo>
                      <a:cubicBezTo>
                        <a:pt x="2578" y="823"/>
                        <a:pt x="2619" y="878"/>
                        <a:pt x="2578" y="894"/>
                      </a:cubicBezTo>
                      <a:cubicBezTo>
                        <a:pt x="2571" y="898"/>
                        <a:pt x="2565" y="898"/>
                        <a:pt x="2555" y="898"/>
                      </a:cubicBezTo>
                      <a:cubicBezTo>
                        <a:pt x="2533" y="898"/>
                        <a:pt x="2510" y="888"/>
                        <a:pt x="2494" y="869"/>
                      </a:cubicBezTo>
                      <a:cubicBezTo>
                        <a:pt x="2471" y="846"/>
                        <a:pt x="2471" y="814"/>
                        <a:pt x="2478" y="785"/>
                      </a:cubicBezTo>
                      <a:cubicBezTo>
                        <a:pt x="2494" y="730"/>
                        <a:pt x="2542" y="691"/>
                        <a:pt x="2597" y="678"/>
                      </a:cubicBezTo>
                      <a:cubicBezTo>
                        <a:pt x="2607" y="678"/>
                        <a:pt x="2613" y="675"/>
                        <a:pt x="2619" y="675"/>
                      </a:cubicBezTo>
                      <a:cubicBezTo>
                        <a:pt x="2671" y="675"/>
                        <a:pt x="2716" y="704"/>
                        <a:pt x="2768" y="717"/>
                      </a:cubicBezTo>
                      <a:cubicBezTo>
                        <a:pt x="2790" y="727"/>
                        <a:pt x="2819" y="730"/>
                        <a:pt x="2848" y="730"/>
                      </a:cubicBezTo>
                      <a:cubicBezTo>
                        <a:pt x="2874" y="730"/>
                        <a:pt x="2903" y="727"/>
                        <a:pt x="2926" y="714"/>
                      </a:cubicBezTo>
                      <a:cubicBezTo>
                        <a:pt x="2967" y="688"/>
                        <a:pt x="2971" y="624"/>
                        <a:pt x="2939" y="592"/>
                      </a:cubicBezTo>
                      <a:cubicBezTo>
                        <a:pt x="2926" y="579"/>
                        <a:pt x="2909" y="572"/>
                        <a:pt x="2893" y="572"/>
                      </a:cubicBezTo>
                      <a:cubicBezTo>
                        <a:pt x="2887" y="572"/>
                        <a:pt x="2880" y="572"/>
                        <a:pt x="2877" y="576"/>
                      </a:cubicBezTo>
                      <a:cubicBezTo>
                        <a:pt x="2851" y="582"/>
                        <a:pt x="2842" y="598"/>
                        <a:pt x="2832" y="617"/>
                      </a:cubicBezTo>
                      <a:cubicBezTo>
                        <a:pt x="2826" y="630"/>
                        <a:pt x="2813" y="637"/>
                        <a:pt x="2803" y="637"/>
                      </a:cubicBezTo>
                      <a:cubicBezTo>
                        <a:pt x="2784" y="634"/>
                        <a:pt x="2761" y="617"/>
                        <a:pt x="2758" y="598"/>
                      </a:cubicBezTo>
                      <a:cubicBezTo>
                        <a:pt x="2752" y="569"/>
                        <a:pt x="2774" y="540"/>
                        <a:pt x="2794" y="521"/>
                      </a:cubicBezTo>
                      <a:cubicBezTo>
                        <a:pt x="2810" y="508"/>
                        <a:pt x="2823" y="501"/>
                        <a:pt x="2835" y="501"/>
                      </a:cubicBezTo>
                      <a:cubicBezTo>
                        <a:pt x="2845" y="501"/>
                        <a:pt x="2855" y="505"/>
                        <a:pt x="2864" y="508"/>
                      </a:cubicBezTo>
                      <a:cubicBezTo>
                        <a:pt x="2880" y="514"/>
                        <a:pt x="2900" y="524"/>
                        <a:pt x="2916" y="524"/>
                      </a:cubicBezTo>
                      <a:cubicBezTo>
                        <a:pt x="2919" y="524"/>
                        <a:pt x="2922" y="524"/>
                        <a:pt x="2926" y="524"/>
                      </a:cubicBezTo>
                      <a:cubicBezTo>
                        <a:pt x="2974" y="514"/>
                        <a:pt x="2993" y="453"/>
                        <a:pt x="2990" y="411"/>
                      </a:cubicBezTo>
                      <a:cubicBezTo>
                        <a:pt x="2984" y="363"/>
                        <a:pt x="2955" y="321"/>
                        <a:pt x="2916" y="292"/>
                      </a:cubicBezTo>
                      <a:cubicBezTo>
                        <a:pt x="2887" y="270"/>
                        <a:pt x="2855" y="257"/>
                        <a:pt x="2819" y="257"/>
                      </a:cubicBezTo>
                      <a:cubicBezTo>
                        <a:pt x="2803" y="257"/>
                        <a:pt x="2787" y="257"/>
                        <a:pt x="2771" y="263"/>
                      </a:cubicBezTo>
                      <a:cubicBezTo>
                        <a:pt x="2723" y="279"/>
                        <a:pt x="2691" y="328"/>
                        <a:pt x="2723" y="376"/>
                      </a:cubicBezTo>
                      <a:cubicBezTo>
                        <a:pt x="2729" y="385"/>
                        <a:pt x="2735" y="392"/>
                        <a:pt x="2745" y="398"/>
                      </a:cubicBezTo>
                      <a:cubicBezTo>
                        <a:pt x="2755" y="405"/>
                        <a:pt x="2761" y="408"/>
                        <a:pt x="2758" y="424"/>
                      </a:cubicBezTo>
                      <a:cubicBezTo>
                        <a:pt x="2748" y="453"/>
                        <a:pt x="2713" y="469"/>
                        <a:pt x="2684" y="476"/>
                      </a:cubicBezTo>
                      <a:cubicBezTo>
                        <a:pt x="2678" y="476"/>
                        <a:pt x="2675" y="476"/>
                        <a:pt x="2668" y="476"/>
                      </a:cubicBezTo>
                      <a:cubicBezTo>
                        <a:pt x="2658" y="476"/>
                        <a:pt x="2649" y="476"/>
                        <a:pt x="2639" y="473"/>
                      </a:cubicBezTo>
                      <a:cubicBezTo>
                        <a:pt x="2610" y="460"/>
                        <a:pt x="2587" y="434"/>
                        <a:pt x="2584" y="398"/>
                      </a:cubicBezTo>
                      <a:cubicBezTo>
                        <a:pt x="2581" y="373"/>
                        <a:pt x="2587" y="350"/>
                        <a:pt x="2600" y="328"/>
                      </a:cubicBezTo>
                      <a:moveTo>
                        <a:pt x="1586" y="318"/>
                      </a:moveTo>
                      <a:lnTo>
                        <a:pt x="1586" y="318"/>
                      </a:lnTo>
                      <a:cubicBezTo>
                        <a:pt x="1686" y="257"/>
                        <a:pt x="1792" y="234"/>
                        <a:pt x="1908" y="250"/>
                      </a:cubicBezTo>
                      <a:cubicBezTo>
                        <a:pt x="2078" y="276"/>
                        <a:pt x="2236" y="347"/>
                        <a:pt x="2404" y="389"/>
                      </a:cubicBezTo>
                      <a:cubicBezTo>
                        <a:pt x="2433" y="395"/>
                        <a:pt x="2462" y="402"/>
                        <a:pt x="2494" y="408"/>
                      </a:cubicBezTo>
                      <a:cubicBezTo>
                        <a:pt x="2507" y="411"/>
                        <a:pt x="2523" y="414"/>
                        <a:pt x="2539" y="414"/>
                      </a:cubicBezTo>
                      <a:cubicBezTo>
                        <a:pt x="2542" y="414"/>
                        <a:pt x="2552" y="418"/>
                        <a:pt x="2562" y="418"/>
                      </a:cubicBezTo>
                      <a:cubicBezTo>
                        <a:pt x="2568" y="440"/>
                        <a:pt x="2581" y="463"/>
                        <a:pt x="2603" y="479"/>
                      </a:cubicBezTo>
                      <a:cubicBezTo>
                        <a:pt x="2533" y="476"/>
                        <a:pt x="2465" y="466"/>
                        <a:pt x="2394" y="457"/>
                      </a:cubicBezTo>
                      <a:cubicBezTo>
                        <a:pt x="2310" y="444"/>
                        <a:pt x="2230" y="414"/>
                        <a:pt x="2150" y="385"/>
                      </a:cubicBezTo>
                      <a:cubicBezTo>
                        <a:pt x="2078" y="360"/>
                        <a:pt x="2011" y="328"/>
                        <a:pt x="1940" y="308"/>
                      </a:cubicBezTo>
                      <a:cubicBezTo>
                        <a:pt x="1850" y="289"/>
                        <a:pt x="1750" y="295"/>
                        <a:pt x="1663" y="328"/>
                      </a:cubicBezTo>
                      <a:cubicBezTo>
                        <a:pt x="1573" y="357"/>
                        <a:pt x="1473" y="424"/>
                        <a:pt x="1434" y="514"/>
                      </a:cubicBezTo>
                      <a:cubicBezTo>
                        <a:pt x="1418" y="514"/>
                        <a:pt x="1405" y="521"/>
                        <a:pt x="1389" y="524"/>
                      </a:cubicBezTo>
                      <a:cubicBezTo>
                        <a:pt x="1434" y="440"/>
                        <a:pt x="1505" y="369"/>
                        <a:pt x="1586" y="318"/>
                      </a:cubicBezTo>
                      <a:moveTo>
                        <a:pt x="787" y="766"/>
                      </a:moveTo>
                      <a:lnTo>
                        <a:pt x="787" y="766"/>
                      </a:lnTo>
                      <a:cubicBezTo>
                        <a:pt x="748" y="743"/>
                        <a:pt x="684" y="740"/>
                        <a:pt x="665" y="788"/>
                      </a:cubicBezTo>
                      <a:cubicBezTo>
                        <a:pt x="655" y="823"/>
                        <a:pt x="697" y="878"/>
                        <a:pt x="655" y="894"/>
                      </a:cubicBezTo>
                      <a:cubicBezTo>
                        <a:pt x="626" y="907"/>
                        <a:pt x="591" y="894"/>
                        <a:pt x="568" y="869"/>
                      </a:cubicBezTo>
                      <a:cubicBezTo>
                        <a:pt x="549" y="846"/>
                        <a:pt x="546" y="814"/>
                        <a:pt x="555" y="785"/>
                      </a:cubicBezTo>
                      <a:cubicBezTo>
                        <a:pt x="571" y="730"/>
                        <a:pt x="620" y="691"/>
                        <a:pt x="674" y="678"/>
                      </a:cubicBezTo>
                      <a:cubicBezTo>
                        <a:pt x="736" y="666"/>
                        <a:pt x="787" y="701"/>
                        <a:pt x="845" y="717"/>
                      </a:cubicBezTo>
                      <a:cubicBezTo>
                        <a:pt x="890" y="733"/>
                        <a:pt x="958" y="740"/>
                        <a:pt x="1000" y="714"/>
                      </a:cubicBezTo>
                      <a:cubicBezTo>
                        <a:pt x="1045" y="688"/>
                        <a:pt x="1048" y="624"/>
                        <a:pt x="1013" y="592"/>
                      </a:cubicBezTo>
                      <a:cubicBezTo>
                        <a:pt x="996" y="576"/>
                        <a:pt x="974" y="569"/>
                        <a:pt x="955" y="576"/>
                      </a:cubicBezTo>
                      <a:cubicBezTo>
                        <a:pt x="929" y="582"/>
                        <a:pt x="919" y="598"/>
                        <a:pt x="909" y="617"/>
                      </a:cubicBezTo>
                      <a:cubicBezTo>
                        <a:pt x="890" y="653"/>
                        <a:pt x="839" y="630"/>
                        <a:pt x="832" y="598"/>
                      </a:cubicBezTo>
                      <a:cubicBezTo>
                        <a:pt x="829" y="569"/>
                        <a:pt x="852" y="540"/>
                        <a:pt x="871" y="521"/>
                      </a:cubicBezTo>
                      <a:cubicBezTo>
                        <a:pt x="893" y="501"/>
                        <a:pt x="916" y="495"/>
                        <a:pt x="942" y="508"/>
                      </a:cubicBezTo>
                      <a:cubicBezTo>
                        <a:pt x="961" y="518"/>
                        <a:pt x="980" y="527"/>
                        <a:pt x="1003" y="524"/>
                      </a:cubicBezTo>
                      <a:cubicBezTo>
                        <a:pt x="1048" y="514"/>
                        <a:pt x="1071" y="453"/>
                        <a:pt x="1064" y="411"/>
                      </a:cubicBezTo>
                      <a:cubicBezTo>
                        <a:pt x="1061" y="363"/>
                        <a:pt x="1029" y="321"/>
                        <a:pt x="990" y="292"/>
                      </a:cubicBezTo>
                      <a:cubicBezTo>
                        <a:pt x="951" y="260"/>
                        <a:pt x="900" y="247"/>
                        <a:pt x="848" y="263"/>
                      </a:cubicBezTo>
                      <a:cubicBezTo>
                        <a:pt x="800" y="279"/>
                        <a:pt x="768" y="328"/>
                        <a:pt x="800" y="376"/>
                      </a:cubicBezTo>
                      <a:cubicBezTo>
                        <a:pt x="806" y="385"/>
                        <a:pt x="813" y="392"/>
                        <a:pt x="823" y="398"/>
                      </a:cubicBezTo>
                      <a:cubicBezTo>
                        <a:pt x="832" y="405"/>
                        <a:pt x="839" y="408"/>
                        <a:pt x="836" y="424"/>
                      </a:cubicBezTo>
                      <a:cubicBezTo>
                        <a:pt x="826" y="453"/>
                        <a:pt x="790" y="469"/>
                        <a:pt x="761" y="476"/>
                      </a:cubicBezTo>
                      <a:cubicBezTo>
                        <a:pt x="710" y="482"/>
                        <a:pt x="668" y="450"/>
                        <a:pt x="661" y="398"/>
                      </a:cubicBezTo>
                      <a:cubicBezTo>
                        <a:pt x="658" y="373"/>
                        <a:pt x="665" y="350"/>
                        <a:pt x="678" y="328"/>
                      </a:cubicBezTo>
                      <a:cubicBezTo>
                        <a:pt x="694" y="302"/>
                        <a:pt x="720" y="292"/>
                        <a:pt x="742" y="276"/>
                      </a:cubicBezTo>
                      <a:cubicBezTo>
                        <a:pt x="764" y="257"/>
                        <a:pt x="768" y="234"/>
                        <a:pt x="771" y="205"/>
                      </a:cubicBezTo>
                      <a:cubicBezTo>
                        <a:pt x="774" y="173"/>
                        <a:pt x="797" y="144"/>
                        <a:pt x="826" y="131"/>
                      </a:cubicBezTo>
                      <a:cubicBezTo>
                        <a:pt x="855" y="118"/>
                        <a:pt x="884" y="121"/>
                        <a:pt x="913" y="128"/>
                      </a:cubicBezTo>
                      <a:cubicBezTo>
                        <a:pt x="919" y="131"/>
                        <a:pt x="926" y="128"/>
                        <a:pt x="929" y="121"/>
                      </a:cubicBezTo>
                      <a:cubicBezTo>
                        <a:pt x="942" y="86"/>
                        <a:pt x="935" y="54"/>
                        <a:pt x="971" y="35"/>
                      </a:cubicBezTo>
                      <a:cubicBezTo>
                        <a:pt x="1000" y="19"/>
                        <a:pt x="1032" y="25"/>
                        <a:pt x="1058" y="41"/>
                      </a:cubicBezTo>
                      <a:cubicBezTo>
                        <a:pt x="1112" y="70"/>
                        <a:pt x="1148" y="125"/>
                        <a:pt x="1170" y="180"/>
                      </a:cubicBezTo>
                      <a:cubicBezTo>
                        <a:pt x="1193" y="231"/>
                        <a:pt x="1219" y="279"/>
                        <a:pt x="1270" y="308"/>
                      </a:cubicBezTo>
                      <a:cubicBezTo>
                        <a:pt x="1309" y="331"/>
                        <a:pt x="1367" y="347"/>
                        <a:pt x="1399" y="308"/>
                      </a:cubicBezTo>
                      <a:cubicBezTo>
                        <a:pt x="1415" y="292"/>
                        <a:pt x="1418" y="266"/>
                        <a:pt x="1415" y="244"/>
                      </a:cubicBezTo>
                      <a:cubicBezTo>
                        <a:pt x="1412" y="228"/>
                        <a:pt x="1402" y="199"/>
                        <a:pt x="1383" y="196"/>
                      </a:cubicBezTo>
                      <a:cubicBezTo>
                        <a:pt x="1377" y="196"/>
                        <a:pt x="1370" y="199"/>
                        <a:pt x="1367" y="202"/>
                      </a:cubicBezTo>
                      <a:cubicBezTo>
                        <a:pt x="1357" y="209"/>
                        <a:pt x="1351" y="215"/>
                        <a:pt x="1338" y="221"/>
                      </a:cubicBezTo>
                      <a:cubicBezTo>
                        <a:pt x="1318" y="228"/>
                        <a:pt x="1293" y="231"/>
                        <a:pt x="1273" y="218"/>
                      </a:cubicBezTo>
                      <a:cubicBezTo>
                        <a:pt x="1245" y="196"/>
                        <a:pt x="1245" y="128"/>
                        <a:pt x="1280" y="109"/>
                      </a:cubicBezTo>
                      <a:cubicBezTo>
                        <a:pt x="1309" y="96"/>
                        <a:pt x="1348" y="109"/>
                        <a:pt x="1377" y="125"/>
                      </a:cubicBezTo>
                      <a:cubicBezTo>
                        <a:pt x="1393" y="134"/>
                        <a:pt x="1409" y="147"/>
                        <a:pt x="1421" y="164"/>
                      </a:cubicBezTo>
                      <a:cubicBezTo>
                        <a:pt x="1441" y="183"/>
                        <a:pt x="1447" y="212"/>
                        <a:pt x="1460" y="234"/>
                      </a:cubicBezTo>
                      <a:cubicBezTo>
                        <a:pt x="1473" y="260"/>
                        <a:pt x="1489" y="286"/>
                        <a:pt x="1515" y="302"/>
                      </a:cubicBezTo>
                      <a:cubicBezTo>
                        <a:pt x="1528" y="305"/>
                        <a:pt x="1537" y="308"/>
                        <a:pt x="1547" y="308"/>
                      </a:cubicBezTo>
                      <a:cubicBezTo>
                        <a:pt x="1493" y="350"/>
                        <a:pt x="1444" y="398"/>
                        <a:pt x="1409" y="453"/>
                      </a:cubicBezTo>
                      <a:cubicBezTo>
                        <a:pt x="1405" y="453"/>
                        <a:pt x="1402" y="453"/>
                        <a:pt x="1399" y="453"/>
                      </a:cubicBezTo>
                      <a:cubicBezTo>
                        <a:pt x="1348" y="469"/>
                        <a:pt x="1273" y="414"/>
                        <a:pt x="1238" y="379"/>
                      </a:cubicBezTo>
                      <a:cubicBezTo>
                        <a:pt x="1196" y="337"/>
                        <a:pt x="1167" y="283"/>
                        <a:pt x="1138" y="228"/>
                      </a:cubicBezTo>
                      <a:cubicBezTo>
                        <a:pt x="1109" y="167"/>
                        <a:pt x="1035" y="118"/>
                        <a:pt x="984" y="180"/>
                      </a:cubicBezTo>
                      <a:cubicBezTo>
                        <a:pt x="935" y="144"/>
                        <a:pt x="845" y="151"/>
                        <a:pt x="819" y="209"/>
                      </a:cubicBezTo>
                      <a:cubicBezTo>
                        <a:pt x="816" y="215"/>
                        <a:pt x="826" y="221"/>
                        <a:pt x="829" y="215"/>
                      </a:cubicBezTo>
                      <a:cubicBezTo>
                        <a:pt x="858" y="167"/>
                        <a:pt x="939" y="164"/>
                        <a:pt x="977" y="199"/>
                      </a:cubicBezTo>
                      <a:cubicBezTo>
                        <a:pt x="984" y="205"/>
                        <a:pt x="990" y="202"/>
                        <a:pt x="996" y="199"/>
                      </a:cubicBezTo>
                      <a:cubicBezTo>
                        <a:pt x="1032" y="147"/>
                        <a:pt x="1087" y="180"/>
                        <a:pt x="1112" y="218"/>
                      </a:cubicBezTo>
                      <a:cubicBezTo>
                        <a:pt x="1125" y="241"/>
                        <a:pt x="1132" y="263"/>
                        <a:pt x="1141" y="283"/>
                      </a:cubicBezTo>
                      <a:cubicBezTo>
                        <a:pt x="1164" y="321"/>
                        <a:pt x="1190" y="357"/>
                        <a:pt x="1219" y="392"/>
                      </a:cubicBezTo>
                      <a:cubicBezTo>
                        <a:pt x="1254" y="431"/>
                        <a:pt x="1335" y="489"/>
                        <a:pt x="1396" y="476"/>
                      </a:cubicBezTo>
                      <a:cubicBezTo>
                        <a:pt x="1386" y="495"/>
                        <a:pt x="1377" y="511"/>
                        <a:pt x="1370" y="530"/>
                      </a:cubicBezTo>
                      <a:cubicBezTo>
                        <a:pt x="1367" y="537"/>
                        <a:pt x="1335" y="543"/>
                        <a:pt x="1328" y="546"/>
                      </a:cubicBezTo>
                      <a:cubicBezTo>
                        <a:pt x="1318" y="553"/>
                        <a:pt x="1305" y="559"/>
                        <a:pt x="1296" y="563"/>
                      </a:cubicBezTo>
                      <a:cubicBezTo>
                        <a:pt x="1222" y="534"/>
                        <a:pt x="1183" y="469"/>
                        <a:pt x="1148" y="398"/>
                      </a:cubicBezTo>
                      <a:cubicBezTo>
                        <a:pt x="1125" y="350"/>
                        <a:pt x="1100" y="295"/>
                        <a:pt x="1035" y="302"/>
                      </a:cubicBezTo>
                      <a:cubicBezTo>
                        <a:pt x="1032" y="302"/>
                        <a:pt x="1029" y="305"/>
                        <a:pt x="1032" y="308"/>
                      </a:cubicBezTo>
                      <a:cubicBezTo>
                        <a:pt x="1048" y="315"/>
                        <a:pt x="1061" y="318"/>
                        <a:pt x="1077" y="325"/>
                      </a:cubicBezTo>
                      <a:cubicBezTo>
                        <a:pt x="1100" y="341"/>
                        <a:pt x="1112" y="373"/>
                        <a:pt x="1122" y="395"/>
                      </a:cubicBezTo>
                      <a:cubicBezTo>
                        <a:pt x="1138" y="427"/>
                        <a:pt x="1151" y="457"/>
                        <a:pt x="1167" y="485"/>
                      </a:cubicBezTo>
                      <a:cubicBezTo>
                        <a:pt x="1193" y="524"/>
                        <a:pt x="1228" y="559"/>
                        <a:pt x="1270" y="579"/>
                      </a:cubicBezTo>
                      <a:cubicBezTo>
                        <a:pt x="1254" y="588"/>
                        <a:pt x="1238" y="601"/>
                        <a:pt x="1225" y="611"/>
                      </a:cubicBezTo>
                      <a:cubicBezTo>
                        <a:pt x="1180" y="646"/>
                        <a:pt x="1135" y="685"/>
                        <a:pt x="1106" y="733"/>
                      </a:cubicBezTo>
                      <a:cubicBezTo>
                        <a:pt x="1106" y="737"/>
                        <a:pt x="1096" y="750"/>
                        <a:pt x="1087" y="769"/>
                      </a:cubicBezTo>
                      <a:lnTo>
                        <a:pt x="1084" y="769"/>
                      </a:lnTo>
                      <a:cubicBezTo>
                        <a:pt x="1035" y="782"/>
                        <a:pt x="987" y="794"/>
                        <a:pt x="935" y="782"/>
                      </a:cubicBezTo>
                      <a:cubicBezTo>
                        <a:pt x="893" y="772"/>
                        <a:pt x="858" y="753"/>
                        <a:pt x="819" y="737"/>
                      </a:cubicBezTo>
                      <a:cubicBezTo>
                        <a:pt x="768" y="717"/>
                        <a:pt x="713" y="698"/>
                        <a:pt x="665" y="727"/>
                      </a:cubicBezTo>
                      <a:cubicBezTo>
                        <a:pt x="661" y="730"/>
                        <a:pt x="665" y="733"/>
                        <a:pt x="668" y="733"/>
                      </a:cubicBezTo>
                      <a:cubicBezTo>
                        <a:pt x="742" y="701"/>
                        <a:pt x="823" y="762"/>
                        <a:pt x="893" y="791"/>
                      </a:cubicBezTo>
                      <a:cubicBezTo>
                        <a:pt x="955" y="817"/>
                        <a:pt x="1009" y="810"/>
                        <a:pt x="1071" y="794"/>
                      </a:cubicBezTo>
                      <a:cubicBezTo>
                        <a:pt x="1061" y="817"/>
                        <a:pt x="1051" y="839"/>
                        <a:pt x="1051" y="839"/>
                      </a:cubicBezTo>
                      <a:cubicBezTo>
                        <a:pt x="990" y="856"/>
                        <a:pt x="935" y="878"/>
                        <a:pt x="874" y="907"/>
                      </a:cubicBezTo>
                      <a:cubicBezTo>
                        <a:pt x="858" y="914"/>
                        <a:pt x="842" y="923"/>
                        <a:pt x="826" y="933"/>
                      </a:cubicBezTo>
                      <a:cubicBezTo>
                        <a:pt x="839" y="920"/>
                        <a:pt x="848" y="904"/>
                        <a:pt x="852" y="888"/>
                      </a:cubicBezTo>
                      <a:cubicBezTo>
                        <a:pt x="861" y="839"/>
                        <a:pt x="826" y="791"/>
                        <a:pt x="787" y="766"/>
                      </a:cubicBezTo>
                      <a:moveTo>
                        <a:pt x="1286" y="852"/>
                      </a:moveTo>
                      <a:lnTo>
                        <a:pt x="1286" y="852"/>
                      </a:lnTo>
                      <a:cubicBezTo>
                        <a:pt x="1380" y="856"/>
                        <a:pt x="1470" y="885"/>
                        <a:pt x="1554" y="920"/>
                      </a:cubicBezTo>
                      <a:cubicBezTo>
                        <a:pt x="1541" y="936"/>
                        <a:pt x="1531" y="955"/>
                        <a:pt x="1521" y="974"/>
                      </a:cubicBezTo>
                      <a:cubicBezTo>
                        <a:pt x="1512" y="1003"/>
                        <a:pt x="1499" y="1038"/>
                        <a:pt x="1470" y="1058"/>
                      </a:cubicBezTo>
                      <a:cubicBezTo>
                        <a:pt x="1454" y="1067"/>
                        <a:pt x="1438" y="1070"/>
                        <a:pt x="1418" y="1070"/>
                      </a:cubicBezTo>
                      <a:cubicBezTo>
                        <a:pt x="1409" y="1064"/>
                        <a:pt x="1399" y="1058"/>
                        <a:pt x="1386" y="1054"/>
                      </a:cubicBezTo>
                      <a:cubicBezTo>
                        <a:pt x="1315" y="1012"/>
                        <a:pt x="1235" y="990"/>
                        <a:pt x="1151" y="990"/>
                      </a:cubicBezTo>
                      <a:cubicBezTo>
                        <a:pt x="1064" y="993"/>
                        <a:pt x="977" y="1012"/>
                        <a:pt x="890" y="1038"/>
                      </a:cubicBezTo>
                      <a:cubicBezTo>
                        <a:pt x="800" y="1064"/>
                        <a:pt x="710" y="1093"/>
                        <a:pt x="620" y="1118"/>
                      </a:cubicBezTo>
                      <a:cubicBezTo>
                        <a:pt x="800" y="955"/>
                        <a:pt x="1061" y="836"/>
                        <a:pt x="1286" y="852"/>
                      </a:cubicBezTo>
                      <a:moveTo>
                        <a:pt x="427" y="1196"/>
                      </a:moveTo>
                      <a:lnTo>
                        <a:pt x="427" y="1196"/>
                      </a:lnTo>
                      <a:cubicBezTo>
                        <a:pt x="436" y="1193"/>
                        <a:pt x="449" y="1193"/>
                        <a:pt x="452" y="1193"/>
                      </a:cubicBezTo>
                      <a:cubicBezTo>
                        <a:pt x="468" y="1190"/>
                        <a:pt x="481" y="1190"/>
                        <a:pt x="497" y="1186"/>
                      </a:cubicBezTo>
                      <a:cubicBezTo>
                        <a:pt x="526" y="1180"/>
                        <a:pt x="555" y="1173"/>
                        <a:pt x="584" y="1167"/>
                      </a:cubicBezTo>
                      <a:cubicBezTo>
                        <a:pt x="752" y="1125"/>
                        <a:pt x="913" y="1054"/>
                        <a:pt x="1084" y="1029"/>
                      </a:cubicBezTo>
                      <a:cubicBezTo>
                        <a:pt x="1199" y="1012"/>
                        <a:pt x="1305" y="1035"/>
                        <a:pt x="1405" y="1096"/>
                      </a:cubicBezTo>
                      <a:cubicBezTo>
                        <a:pt x="1483" y="1148"/>
                        <a:pt x="1554" y="1218"/>
                        <a:pt x="1599" y="1302"/>
                      </a:cubicBezTo>
                      <a:cubicBezTo>
                        <a:pt x="1586" y="1296"/>
                        <a:pt x="1570" y="1292"/>
                        <a:pt x="1557" y="1289"/>
                      </a:cubicBezTo>
                      <a:cubicBezTo>
                        <a:pt x="1518" y="1199"/>
                        <a:pt x="1415" y="1135"/>
                        <a:pt x="1328" y="1102"/>
                      </a:cubicBezTo>
                      <a:cubicBezTo>
                        <a:pt x="1241" y="1074"/>
                        <a:pt x="1141" y="1067"/>
                        <a:pt x="1051" y="1086"/>
                      </a:cubicBezTo>
                      <a:cubicBezTo>
                        <a:pt x="977" y="1106"/>
                        <a:pt x="909" y="1138"/>
                        <a:pt x="842" y="1164"/>
                      </a:cubicBezTo>
                      <a:cubicBezTo>
                        <a:pt x="761" y="1193"/>
                        <a:pt x="681" y="1222"/>
                        <a:pt x="597" y="1234"/>
                      </a:cubicBezTo>
                      <a:cubicBezTo>
                        <a:pt x="526" y="1244"/>
                        <a:pt x="459" y="1254"/>
                        <a:pt x="388" y="1257"/>
                      </a:cubicBezTo>
                      <a:cubicBezTo>
                        <a:pt x="407" y="1241"/>
                        <a:pt x="420" y="1218"/>
                        <a:pt x="427" y="1196"/>
                      </a:cubicBezTo>
                      <a:moveTo>
                        <a:pt x="140" y="1254"/>
                      </a:moveTo>
                      <a:lnTo>
                        <a:pt x="140" y="1254"/>
                      </a:lnTo>
                      <a:cubicBezTo>
                        <a:pt x="117" y="1257"/>
                        <a:pt x="98" y="1276"/>
                        <a:pt x="75" y="1276"/>
                      </a:cubicBezTo>
                      <a:cubicBezTo>
                        <a:pt x="47" y="1279"/>
                        <a:pt x="27" y="1238"/>
                        <a:pt x="24" y="1215"/>
                      </a:cubicBezTo>
                      <a:cubicBezTo>
                        <a:pt x="17" y="1161"/>
                        <a:pt x="56" y="1109"/>
                        <a:pt x="101" y="1080"/>
                      </a:cubicBezTo>
                      <a:cubicBezTo>
                        <a:pt x="120" y="1067"/>
                        <a:pt x="146" y="1058"/>
                        <a:pt x="172" y="1058"/>
                      </a:cubicBezTo>
                      <a:cubicBezTo>
                        <a:pt x="201" y="1058"/>
                        <a:pt x="243" y="1070"/>
                        <a:pt x="252" y="1099"/>
                      </a:cubicBezTo>
                      <a:cubicBezTo>
                        <a:pt x="265" y="1131"/>
                        <a:pt x="236" y="1148"/>
                        <a:pt x="217" y="1167"/>
                      </a:cubicBezTo>
                      <a:cubicBezTo>
                        <a:pt x="201" y="1180"/>
                        <a:pt x="204" y="1202"/>
                        <a:pt x="214" y="1222"/>
                      </a:cubicBezTo>
                      <a:cubicBezTo>
                        <a:pt x="223" y="1238"/>
                        <a:pt x="236" y="1251"/>
                        <a:pt x="256" y="1260"/>
                      </a:cubicBezTo>
                      <a:cubicBezTo>
                        <a:pt x="265" y="1273"/>
                        <a:pt x="282" y="1296"/>
                        <a:pt x="327" y="1296"/>
                      </a:cubicBezTo>
                      <a:cubicBezTo>
                        <a:pt x="414" y="1302"/>
                        <a:pt x="500" y="1289"/>
                        <a:pt x="584" y="1273"/>
                      </a:cubicBezTo>
                      <a:cubicBezTo>
                        <a:pt x="668" y="1260"/>
                        <a:pt x="748" y="1241"/>
                        <a:pt x="826" y="1212"/>
                      </a:cubicBezTo>
                      <a:cubicBezTo>
                        <a:pt x="897" y="1183"/>
                        <a:pt x="964" y="1154"/>
                        <a:pt x="1038" y="1131"/>
                      </a:cubicBezTo>
                      <a:cubicBezTo>
                        <a:pt x="1132" y="1106"/>
                        <a:pt x="1232" y="1109"/>
                        <a:pt x="1325" y="1141"/>
                      </a:cubicBezTo>
                      <a:cubicBezTo>
                        <a:pt x="1367" y="1154"/>
                        <a:pt x="1409" y="1177"/>
                        <a:pt x="1447" y="1202"/>
                      </a:cubicBezTo>
                      <a:cubicBezTo>
                        <a:pt x="1480" y="1225"/>
                        <a:pt x="1505" y="1254"/>
                        <a:pt x="1531" y="1286"/>
                      </a:cubicBezTo>
                      <a:cubicBezTo>
                        <a:pt x="1502" y="1283"/>
                        <a:pt x="1470" y="1279"/>
                        <a:pt x="1438" y="1276"/>
                      </a:cubicBezTo>
                      <a:cubicBezTo>
                        <a:pt x="1434" y="1276"/>
                        <a:pt x="1431" y="1273"/>
                        <a:pt x="1431" y="1273"/>
                      </a:cubicBezTo>
                      <a:cubicBezTo>
                        <a:pt x="1428" y="1270"/>
                        <a:pt x="1425" y="1267"/>
                        <a:pt x="1421" y="1263"/>
                      </a:cubicBezTo>
                      <a:cubicBezTo>
                        <a:pt x="1393" y="1225"/>
                        <a:pt x="1338" y="1212"/>
                        <a:pt x="1289" y="1206"/>
                      </a:cubicBezTo>
                      <a:cubicBezTo>
                        <a:pt x="1199" y="1193"/>
                        <a:pt x="1109" y="1193"/>
                        <a:pt x="1022" y="1206"/>
                      </a:cubicBezTo>
                      <a:cubicBezTo>
                        <a:pt x="919" y="1222"/>
                        <a:pt x="823" y="1254"/>
                        <a:pt x="723" y="1283"/>
                      </a:cubicBezTo>
                      <a:cubicBezTo>
                        <a:pt x="694" y="1292"/>
                        <a:pt x="668" y="1302"/>
                        <a:pt x="639" y="1309"/>
                      </a:cubicBezTo>
                      <a:cubicBezTo>
                        <a:pt x="513" y="1344"/>
                        <a:pt x="381" y="1370"/>
                        <a:pt x="256" y="1344"/>
                      </a:cubicBezTo>
                      <a:cubicBezTo>
                        <a:pt x="252" y="1341"/>
                        <a:pt x="252" y="1341"/>
                        <a:pt x="252" y="1338"/>
                      </a:cubicBezTo>
                      <a:cubicBezTo>
                        <a:pt x="236" y="1292"/>
                        <a:pt x="188" y="1244"/>
                        <a:pt x="140" y="1254"/>
                      </a:cubicBezTo>
                      <a:moveTo>
                        <a:pt x="510" y="1502"/>
                      </a:moveTo>
                      <a:lnTo>
                        <a:pt x="510" y="1502"/>
                      </a:lnTo>
                      <a:cubicBezTo>
                        <a:pt x="472" y="1454"/>
                        <a:pt x="404" y="1421"/>
                        <a:pt x="346" y="1428"/>
                      </a:cubicBezTo>
                      <a:cubicBezTo>
                        <a:pt x="282" y="1434"/>
                        <a:pt x="227" y="1476"/>
                        <a:pt x="162" y="1479"/>
                      </a:cubicBezTo>
                      <a:cubicBezTo>
                        <a:pt x="137" y="1483"/>
                        <a:pt x="107" y="1483"/>
                        <a:pt x="82" y="1473"/>
                      </a:cubicBezTo>
                      <a:cubicBezTo>
                        <a:pt x="53" y="1460"/>
                        <a:pt x="47" y="1421"/>
                        <a:pt x="63" y="1395"/>
                      </a:cubicBezTo>
                      <a:cubicBezTo>
                        <a:pt x="79" y="1367"/>
                        <a:pt x="117" y="1370"/>
                        <a:pt x="130" y="1399"/>
                      </a:cubicBezTo>
                      <a:cubicBezTo>
                        <a:pt x="143" y="1421"/>
                        <a:pt x="156" y="1434"/>
                        <a:pt x="182" y="1437"/>
                      </a:cubicBezTo>
                      <a:cubicBezTo>
                        <a:pt x="220" y="1441"/>
                        <a:pt x="246" y="1415"/>
                        <a:pt x="256" y="1386"/>
                      </a:cubicBezTo>
                      <a:cubicBezTo>
                        <a:pt x="391" y="1408"/>
                        <a:pt x="536" y="1379"/>
                        <a:pt x="668" y="1338"/>
                      </a:cubicBezTo>
                      <a:cubicBezTo>
                        <a:pt x="684" y="1334"/>
                        <a:pt x="700" y="1328"/>
                        <a:pt x="713" y="1325"/>
                      </a:cubicBezTo>
                      <a:cubicBezTo>
                        <a:pt x="716" y="1325"/>
                        <a:pt x="716" y="1325"/>
                        <a:pt x="720" y="1322"/>
                      </a:cubicBezTo>
                      <a:cubicBezTo>
                        <a:pt x="800" y="1299"/>
                        <a:pt x="884" y="1270"/>
                        <a:pt x="968" y="1254"/>
                      </a:cubicBezTo>
                      <a:cubicBezTo>
                        <a:pt x="1054" y="1234"/>
                        <a:pt x="1141" y="1225"/>
                        <a:pt x="1228" y="1228"/>
                      </a:cubicBezTo>
                      <a:cubicBezTo>
                        <a:pt x="1280" y="1228"/>
                        <a:pt x="1367" y="1231"/>
                        <a:pt x="1405" y="1273"/>
                      </a:cubicBezTo>
                      <a:cubicBezTo>
                        <a:pt x="1399" y="1273"/>
                        <a:pt x="1393" y="1273"/>
                        <a:pt x="1389" y="1273"/>
                      </a:cubicBezTo>
                      <a:cubicBezTo>
                        <a:pt x="1261" y="1270"/>
                        <a:pt x="1138" y="1279"/>
                        <a:pt x="1019" y="1331"/>
                      </a:cubicBezTo>
                      <a:cubicBezTo>
                        <a:pt x="1009" y="1334"/>
                        <a:pt x="1003" y="1338"/>
                        <a:pt x="996" y="1341"/>
                      </a:cubicBezTo>
                      <a:cubicBezTo>
                        <a:pt x="916" y="1373"/>
                        <a:pt x="836" y="1408"/>
                        <a:pt x="752" y="1437"/>
                      </a:cubicBezTo>
                      <a:cubicBezTo>
                        <a:pt x="713" y="1450"/>
                        <a:pt x="671" y="1463"/>
                        <a:pt x="629" y="1473"/>
                      </a:cubicBezTo>
                      <a:cubicBezTo>
                        <a:pt x="607" y="1479"/>
                        <a:pt x="588" y="1486"/>
                        <a:pt x="565" y="1489"/>
                      </a:cubicBezTo>
                      <a:cubicBezTo>
                        <a:pt x="559" y="1489"/>
                        <a:pt x="526" y="1499"/>
                        <a:pt x="510" y="1502"/>
                      </a:cubicBezTo>
                      <a:moveTo>
                        <a:pt x="1586" y="1608"/>
                      </a:moveTo>
                      <a:lnTo>
                        <a:pt x="1586" y="1608"/>
                      </a:lnTo>
                      <a:cubicBezTo>
                        <a:pt x="1573" y="1611"/>
                        <a:pt x="1557" y="1618"/>
                        <a:pt x="1541" y="1621"/>
                      </a:cubicBezTo>
                      <a:cubicBezTo>
                        <a:pt x="1528" y="1611"/>
                        <a:pt x="1515" y="1602"/>
                        <a:pt x="1502" y="1595"/>
                      </a:cubicBezTo>
                      <a:cubicBezTo>
                        <a:pt x="1493" y="1589"/>
                        <a:pt x="1483" y="1579"/>
                        <a:pt x="1476" y="1572"/>
                      </a:cubicBezTo>
                      <a:cubicBezTo>
                        <a:pt x="1441" y="1550"/>
                        <a:pt x="1409" y="1527"/>
                        <a:pt x="1370" y="1515"/>
                      </a:cubicBezTo>
                      <a:cubicBezTo>
                        <a:pt x="1331" y="1502"/>
                        <a:pt x="1289" y="1489"/>
                        <a:pt x="1248" y="1483"/>
                      </a:cubicBezTo>
                      <a:cubicBezTo>
                        <a:pt x="1093" y="1460"/>
                        <a:pt x="939" y="1492"/>
                        <a:pt x="797" y="1556"/>
                      </a:cubicBezTo>
                      <a:cubicBezTo>
                        <a:pt x="649" y="1621"/>
                        <a:pt x="513" y="1714"/>
                        <a:pt x="365" y="1779"/>
                      </a:cubicBezTo>
                      <a:cubicBezTo>
                        <a:pt x="362" y="1782"/>
                        <a:pt x="359" y="1782"/>
                        <a:pt x="356" y="1785"/>
                      </a:cubicBezTo>
                      <a:cubicBezTo>
                        <a:pt x="314" y="1750"/>
                        <a:pt x="282" y="1717"/>
                        <a:pt x="275" y="1711"/>
                      </a:cubicBezTo>
                      <a:cubicBezTo>
                        <a:pt x="259" y="1695"/>
                        <a:pt x="243" y="1679"/>
                        <a:pt x="240" y="1653"/>
                      </a:cubicBezTo>
                      <a:cubicBezTo>
                        <a:pt x="240" y="1624"/>
                        <a:pt x="252" y="1598"/>
                        <a:pt x="275" y="1582"/>
                      </a:cubicBezTo>
                      <a:cubicBezTo>
                        <a:pt x="294" y="1563"/>
                        <a:pt x="327" y="1547"/>
                        <a:pt x="352" y="1556"/>
                      </a:cubicBezTo>
                      <a:cubicBezTo>
                        <a:pt x="381" y="1569"/>
                        <a:pt x="378" y="1589"/>
                        <a:pt x="372" y="1611"/>
                      </a:cubicBezTo>
                      <a:cubicBezTo>
                        <a:pt x="365" y="1631"/>
                        <a:pt x="362" y="1650"/>
                        <a:pt x="368" y="1669"/>
                      </a:cubicBezTo>
                      <a:cubicBezTo>
                        <a:pt x="378" y="1688"/>
                        <a:pt x="401" y="1698"/>
                        <a:pt x="423" y="1701"/>
                      </a:cubicBezTo>
                      <a:cubicBezTo>
                        <a:pt x="449" y="1704"/>
                        <a:pt x="478" y="1698"/>
                        <a:pt x="500" y="1679"/>
                      </a:cubicBezTo>
                      <a:cubicBezTo>
                        <a:pt x="575" y="1640"/>
                        <a:pt x="645" y="1585"/>
                        <a:pt x="720" y="1543"/>
                      </a:cubicBezTo>
                      <a:cubicBezTo>
                        <a:pt x="819" y="1489"/>
                        <a:pt x="929" y="1444"/>
                        <a:pt x="1041" y="1421"/>
                      </a:cubicBezTo>
                      <a:cubicBezTo>
                        <a:pt x="1157" y="1399"/>
                        <a:pt x="1283" y="1389"/>
                        <a:pt x="1396" y="1428"/>
                      </a:cubicBezTo>
                      <a:cubicBezTo>
                        <a:pt x="1499" y="1463"/>
                        <a:pt x="1586" y="1527"/>
                        <a:pt x="1673" y="1595"/>
                      </a:cubicBezTo>
                      <a:cubicBezTo>
                        <a:pt x="1644" y="1598"/>
                        <a:pt x="1615" y="1602"/>
                        <a:pt x="1586" y="1608"/>
                      </a:cubicBezTo>
                      <a:moveTo>
                        <a:pt x="1711" y="1592"/>
                      </a:moveTo>
                      <a:lnTo>
                        <a:pt x="1711" y="1592"/>
                      </a:lnTo>
                      <a:cubicBezTo>
                        <a:pt x="1705" y="1592"/>
                        <a:pt x="1698" y="1592"/>
                        <a:pt x="1695" y="1589"/>
                      </a:cubicBezTo>
                      <a:cubicBezTo>
                        <a:pt x="1689" y="1585"/>
                        <a:pt x="1686" y="1582"/>
                        <a:pt x="1682" y="1579"/>
                      </a:cubicBezTo>
                      <a:cubicBezTo>
                        <a:pt x="1612" y="1508"/>
                        <a:pt x="1531" y="1450"/>
                        <a:pt x="1441" y="1411"/>
                      </a:cubicBezTo>
                      <a:cubicBezTo>
                        <a:pt x="1434" y="1411"/>
                        <a:pt x="1428" y="1408"/>
                        <a:pt x="1425" y="1405"/>
                      </a:cubicBezTo>
                      <a:cubicBezTo>
                        <a:pt x="1261" y="1344"/>
                        <a:pt x="1080" y="1363"/>
                        <a:pt x="919" y="1418"/>
                      </a:cubicBezTo>
                      <a:cubicBezTo>
                        <a:pt x="829" y="1444"/>
                        <a:pt x="745" y="1486"/>
                        <a:pt x="665" y="1531"/>
                      </a:cubicBezTo>
                      <a:cubicBezTo>
                        <a:pt x="620" y="1556"/>
                        <a:pt x="588" y="1579"/>
                        <a:pt x="542" y="1608"/>
                      </a:cubicBezTo>
                      <a:cubicBezTo>
                        <a:pt x="546" y="1579"/>
                        <a:pt x="539" y="1553"/>
                        <a:pt x="529" y="1531"/>
                      </a:cubicBezTo>
                      <a:cubicBezTo>
                        <a:pt x="565" y="1524"/>
                        <a:pt x="671" y="1499"/>
                        <a:pt x="681" y="1495"/>
                      </a:cubicBezTo>
                      <a:cubicBezTo>
                        <a:pt x="739" y="1479"/>
                        <a:pt x="968" y="1383"/>
                        <a:pt x="1032" y="1360"/>
                      </a:cubicBezTo>
                      <a:cubicBezTo>
                        <a:pt x="1186" y="1312"/>
                        <a:pt x="1354" y="1325"/>
                        <a:pt x="1505" y="1373"/>
                      </a:cubicBezTo>
                      <a:cubicBezTo>
                        <a:pt x="1631" y="1415"/>
                        <a:pt x="1753" y="1483"/>
                        <a:pt x="1818" y="1595"/>
                      </a:cubicBezTo>
                      <a:cubicBezTo>
                        <a:pt x="1782" y="1595"/>
                        <a:pt x="1747" y="1592"/>
                        <a:pt x="1711" y="1592"/>
                      </a:cubicBezTo>
                      <a:moveTo>
                        <a:pt x="1856" y="1602"/>
                      </a:moveTo>
                      <a:lnTo>
                        <a:pt x="1856" y="1602"/>
                      </a:lnTo>
                      <a:cubicBezTo>
                        <a:pt x="1853" y="1598"/>
                        <a:pt x="1850" y="1598"/>
                        <a:pt x="1847" y="1598"/>
                      </a:cubicBezTo>
                      <a:cubicBezTo>
                        <a:pt x="1843" y="1595"/>
                        <a:pt x="1843" y="1592"/>
                        <a:pt x="1840" y="1589"/>
                      </a:cubicBezTo>
                      <a:cubicBezTo>
                        <a:pt x="1786" y="1495"/>
                        <a:pt x="1698" y="1415"/>
                        <a:pt x="1599" y="1376"/>
                      </a:cubicBezTo>
                      <a:cubicBezTo>
                        <a:pt x="1525" y="1347"/>
                        <a:pt x="1450" y="1322"/>
                        <a:pt x="1370" y="1309"/>
                      </a:cubicBezTo>
                      <a:cubicBezTo>
                        <a:pt x="1373" y="1309"/>
                        <a:pt x="1373" y="1309"/>
                        <a:pt x="1377" y="1309"/>
                      </a:cubicBezTo>
                      <a:cubicBezTo>
                        <a:pt x="1460" y="1309"/>
                        <a:pt x="1547" y="1315"/>
                        <a:pt x="1625" y="1344"/>
                      </a:cubicBezTo>
                      <a:cubicBezTo>
                        <a:pt x="1695" y="1376"/>
                        <a:pt x="1763" y="1421"/>
                        <a:pt x="1818" y="1476"/>
                      </a:cubicBezTo>
                      <a:cubicBezTo>
                        <a:pt x="1843" y="1502"/>
                        <a:pt x="1873" y="1531"/>
                        <a:pt x="1892" y="1560"/>
                      </a:cubicBezTo>
                      <a:cubicBezTo>
                        <a:pt x="1892" y="1563"/>
                        <a:pt x="1895" y="1563"/>
                        <a:pt x="1895" y="1566"/>
                      </a:cubicBezTo>
                      <a:cubicBezTo>
                        <a:pt x="1905" y="1579"/>
                        <a:pt x="1914" y="1595"/>
                        <a:pt x="1918" y="1611"/>
                      </a:cubicBezTo>
                      <a:cubicBezTo>
                        <a:pt x="1898" y="1608"/>
                        <a:pt x="1876" y="1605"/>
                        <a:pt x="1856" y="1602"/>
                      </a:cubicBezTo>
                      <a:moveTo>
                        <a:pt x="2114" y="1685"/>
                      </a:moveTo>
                      <a:lnTo>
                        <a:pt x="2114" y="1685"/>
                      </a:lnTo>
                      <a:cubicBezTo>
                        <a:pt x="2056" y="1656"/>
                        <a:pt x="2001" y="1634"/>
                        <a:pt x="1937" y="1618"/>
                      </a:cubicBezTo>
                      <a:cubicBezTo>
                        <a:pt x="1940" y="1618"/>
                        <a:pt x="1930" y="1595"/>
                        <a:pt x="1918" y="1572"/>
                      </a:cubicBezTo>
                      <a:cubicBezTo>
                        <a:pt x="1982" y="1589"/>
                        <a:pt x="2034" y="1595"/>
                        <a:pt x="2098" y="1569"/>
                      </a:cubicBezTo>
                      <a:cubicBezTo>
                        <a:pt x="2166" y="1540"/>
                        <a:pt x="2246" y="1479"/>
                        <a:pt x="2323" y="1511"/>
                      </a:cubicBezTo>
                      <a:cubicBezTo>
                        <a:pt x="2327" y="1511"/>
                        <a:pt x="2330" y="1508"/>
                        <a:pt x="2327" y="1505"/>
                      </a:cubicBezTo>
                      <a:cubicBezTo>
                        <a:pt x="2275" y="1476"/>
                        <a:pt x="2223" y="1492"/>
                        <a:pt x="2172" y="1515"/>
                      </a:cubicBezTo>
                      <a:cubicBezTo>
                        <a:pt x="2133" y="1531"/>
                        <a:pt x="2095" y="1550"/>
                        <a:pt x="2056" y="1560"/>
                      </a:cubicBezTo>
                      <a:cubicBezTo>
                        <a:pt x="2005" y="1572"/>
                        <a:pt x="1956" y="1560"/>
                        <a:pt x="1905" y="1547"/>
                      </a:cubicBezTo>
                      <a:lnTo>
                        <a:pt x="1905" y="1547"/>
                      </a:lnTo>
                      <a:cubicBezTo>
                        <a:pt x="1895" y="1527"/>
                        <a:pt x="1885" y="1515"/>
                        <a:pt x="1885" y="1511"/>
                      </a:cubicBezTo>
                      <a:cubicBezTo>
                        <a:pt x="1856" y="1463"/>
                        <a:pt x="1808" y="1421"/>
                        <a:pt x="1766" y="1389"/>
                      </a:cubicBezTo>
                      <a:cubicBezTo>
                        <a:pt x="1750" y="1379"/>
                        <a:pt x="1737" y="1367"/>
                        <a:pt x="1721" y="1357"/>
                      </a:cubicBezTo>
                      <a:cubicBezTo>
                        <a:pt x="1763" y="1338"/>
                        <a:pt x="1795" y="1302"/>
                        <a:pt x="1824" y="1263"/>
                      </a:cubicBezTo>
                      <a:cubicBezTo>
                        <a:pt x="1840" y="1234"/>
                        <a:pt x="1853" y="1202"/>
                        <a:pt x="1866" y="1173"/>
                      </a:cubicBezTo>
                      <a:cubicBezTo>
                        <a:pt x="1879" y="1151"/>
                        <a:pt x="1892" y="1118"/>
                        <a:pt x="1914" y="1102"/>
                      </a:cubicBezTo>
                      <a:cubicBezTo>
                        <a:pt x="1927" y="1096"/>
                        <a:pt x="1943" y="1093"/>
                        <a:pt x="1956" y="1086"/>
                      </a:cubicBezTo>
                      <a:cubicBezTo>
                        <a:pt x="1959" y="1083"/>
                        <a:pt x="1959" y="1080"/>
                        <a:pt x="1956" y="1080"/>
                      </a:cubicBezTo>
                      <a:cubicBezTo>
                        <a:pt x="1892" y="1074"/>
                        <a:pt x="1866" y="1128"/>
                        <a:pt x="1840" y="1177"/>
                      </a:cubicBezTo>
                      <a:cubicBezTo>
                        <a:pt x="1808" y="1247"/>
                        <a:pt x="1769" y="1312"/>
                        <a:pt x="1695" y="1341"/>
                      </a:cubicBezTo>
                      <a:cubicBezTo>
                        <a:pt x="1682" y="1334"/>
                        <a:pt x="1673" y="1331"/>
                        <a:pt x="1660" y="1325"/>
                      </a:cubicBezTo>
                      <a:cubicBezTo>
                        <a:pt x="1657" y="1322"/>
                        <a:pt x="1625" y="1312"/>
                        <a:pt x="1621" y="1309"/>
                      </a:cubicBezTo>
                      <a:cubicBezTo>
                        <a:pt x="1615" y="1289"/>
                        <a:pt x="1605" y="1273"/>
                        <a:pt x="1596" y="1254"/>
                      </a:cubicBezTo>
                      <a:cubicBezTo>
                        <a:pt x="1657" y="1267"/>
                        <a:pt x="1734" y="1209"/>
                        <a:pt x="1773" y="1167"/>
                      </a:cubicBezTo>
                      <a:cubicBezTo>
                        <a:pt x="1802" y="1135"/>
                        <a:pt x="1827" y="1099"/>
                        <a:pt x="1847" y="1061"/>
                      </a:cubicBezTo>
                      <a:cubicBezTo>
                        <a:pt x="1860" y="1038"/>
                        <a:pt x="1866" y="1016"/>
                        <a:pt x="1879" y="996"/>
                      </a:cubicBezTo>
                      <a:cubicBezTo>
                        <a:pt x="1905" y="959"/>
                        <a:pt x="1959" y="926"/>
                        <a:pt x="1995" y="977"/>
                      </a:cubicBezTo>
                      <a:cubicBezTo>
                        <a:pt x="1998" y="980"/>
                        <a:pt x="2008" y="983"/>
                        <a:pt x="2011" y="977"/>
                      </a:cubicBezTo>
                      <a:cubicBezTo>
                        <a:pt x="2050" y="943"/>
                        <a:pt x="2133" y="946"/>
                        <a:pt x="2162" y="993"/>
                      </a:cubicBezTo>
                      <a:cubicBezTo>
                        <a:pt x="2166" y="999"/>
                        <a:pt x="2172" y="993"/>
                        <a:pt x="2172" y="986"/>
                      </a:cubicBezTo>
                      <a:cubicBezTo>
                        <a:pt x="2146" y="930"/>
                        <a:pt x="2056" y="923"/>
                        <a:pt x="2005" y="955"/>
                      </a:cubicBezTo>
                      <a:cubicBezTo>
                        <a:pt x="1956" y="898"/>
                        <a:pt x="1879" y="946"/>
                        <a:pt x="1850" y="1006"/>
                      </a:cubicBezTo>
                      <a:cubicBezTo>
                        <a:pt x="1824" y="1061"/>
                        <a:pt x="1795" y="1115"/>
                        <a:pt x="1750" y="1157"/>
                      </a:cubicBezTo>
                      <a:cubicBezTo>
                        <a:pt x="1718" y="1193"/>
                        <a:pt x="1644" y="1247"/>
                        <a:pt x="1589" y="1231"/>
                      </a:cubicBezTo>
                      <a:cubicBezTo>
                        <a:pt x="1586" y="1231"/>
                        <a:pt x="1583" y="1231"/>
                        <a:pt x="1583" y="1231"/>
                      </a:cubicBezTo>
                      <a:cubicBezTo>
                        <a:pt x="1544" y="1177"/>
                        <a:pt x="1496" y="1125"/>
                        <a:pt x="1441" y="1086"/>
                      </a:cubicBezTo>
                      <a:cubicBezTo>
                        <a:pt x="1454" y="1086"/>
                        <a:pt x="1463" y="1083"/>
                        <a:pt x="1473" y="1077"/>
                      </a:cubicBezTo>
                      <a:cubicBezTo>
                        <a:pt x="1502" y="1064"/>
                        <a:pt x="1518" y="1038"/>
                        <a:pt x="1531" y="1012"/>
                      </a:cubicBezTo>
                      <a:cubicBezTo>
                        <a:pt x="1544" y="986"/>
                        <a:pt x="1550" y="962"/>
                        <a:pt x="1566" y="939"/>
                      </a:cubicBezTo>
                      <a:cubicBezTo>
                        <a:pt x="1570" y="936"/>
                        <a:pt x="1573" y="933"/>
                        <a:pt x="1576" y="930"/>
                      </a:cubicBezTo>
                      <a:cubicBezTo>
                        <a:pt x="1583" y="933"/>
                        <a:pt x="1586" y="936"/>
                        <a:pt x="1592" y="936"/>
                      </a:cubicBezTo>
                      <a:cubicBezTo>
                        <a:pt x="1596" y="926"/>
                        <a:pt x="1605" y="917"/>
                        <a:pt x="1618" y="907"/>
                      </a:cubicBezTo>
                      <a:cubicBezTo>
                        <a:pt x="1615" y="907"/>
                        <a:pt x="1612" y="907"/>
                        <a:pt x="1612" y="907"/>
                      </a:cubicBezTo>
                      <a:cubicBezTo>
                        <a:pt x="1612" y="904"/>
                        <a:pt x="1615" y="904"/>
                        <a:pt x="1615" y="904"/>
                      </a:cubicBezTo>
                      <a:cubicBezTo>
                        <a:pt x="1641" y="888"/>
                        <a:pt x="1682" y="872"/>
                        <a:pt x="1711" y="888"/>
                      </a:cubicBezTo>
                      <a:cubicBezTo>
                        <a:pt x="1744" y="907"/>
                        <a:pt x="1747" y="974"/>
                        <a:pt x="1715" y="996"/>
                      </a:cubicBezTo>
                      <a:cubicBezTo>
                        <a:pt x="1698" y="1009"/>
                        <a:pt x="1673" y="1006"/>
                        <a:pt x="1653" y="996"/>
                      </a:cubicBezTo>
                      <a:cubicBezTo>
                        <a:pt x="1641" y="993"/>
                        <a:pt x="1634" y="986"/>
                        <a:pt x="1625" y="980"/>
                      </a:cubicBezTo>
                      <a:cubicBezTo>
                        <a:pt x="1618" y="977"/>
                        <a:pt x="1615" y="974"/>
                        <a:pt x="1608" y="974"/>
                      </a:cubicBezTo>
                      <a:cubicBezTo>
                        <a:pt x="1589" y="977"/>
                        <a:pt x="1576" y="1006"/>
                        <a:pt x="1576" y="1022"/>
                      </a:cubicBezTo>
                      <a:cubicBezTo>
                        <a:pt x="1573" y="1041"/>
                        <a:pt x="1576" y="1070"/>
                        <a:pt x="1589" y="1086"/>
                      </a:cubicBezTo>
                      <a:cubicBezTo>
                        <a:pt x="1625" y="1125"/>
                        <a:pt x="1682" y="1109"/>
                        <a:pt x="1721" y="1086"/>
                      </a:cubicBezTo>
                      <a:cubicBezTo>
                        <a:pt x="1773" y="1058"/>
                        <a:pt x="1798" y="1009"/>
                        <a:pt x="1818" y="959"/>
                      </a:cubicBezTo>
                      <a:cubicBezTo>
                        <a:pt x="1834" y="920"/>
                        <a:pt x="1856" y="885"/>
                        <a:pt x="1885" y="856"/>
                      </a:cubicBezTo>
                      <a:cubicBezTo>
                        <a:pt x="1889" y="856"/>
                        <a:pt x="1892" y="856"/>
                        <a:pt x="1895" y="856"/>
                      </a:cubicBezTo>
                      <a:cubicBezTo>
                        <a:pt x="1895" y="852"/>
                        <a:pt x="1898" y="846"/>
                        <a:pt x="1902" y="843"/>
                      </a:cubicBezTo>
                      <a:cubicBezTo>
                        <a:pt x="1911" y="833"/>
                        <a:pt x="1921" y="827"/>
                        <a:pt x="1934" y="817"/>
                      </a:cubicBezTo>
                      <a:cubicBezTo>
                        <a:pt x="1959" y="804"/>
                        <a:pt x="1992" y="798"/>
                        <a:pt x="2018" y="810"/>
                      </a:cubicBezTo>
                      <a:cubicBezTo>
                        <a:pt x="2056" y="830"/>
                        <a:pt x="2050" y="865"/>
                        <a:pt x="2062" y="901"/>
                      </a:cubicBezTo>
                      <a:cubicBezTo>
                        <a:pt x="2066" y="907"/>
                        <a:pt x="2072" y="910"/>
                        <a:pt x="2078" y="907"/>
                      </a:cubicBezTo>
                      <a:cubicBezTo>
                        <a:pt x="2107" y="901"/>
                        <a:pt x="2137" y="898"/>
                        <a:pt x="2166" y="910"/>
                      </a:cubicBezTo>
                      <a:cubicBezTo>
                        <a:pt x="2194" y="923"/>
                        <a:pt x="2217" y="952"/>
                        <a:pt x="2220" y="983"/>
                      </a:cubicBezTo>
                      <a:cubicBezTo>
                        <a:pt x="2223" y="1012"/>
                        <a:pt x="2223" y="1035"/>
                        <a:pt x="2249" y="1054"/>
                      </a:cubicBezTo>
                      <a:cubicBezTo>
                        <a:pt x="2272" y="1070"/>
                        <a:pt x="2298" y="1080"/>
                        <a:pt x="2314" y="1106"/>
                      </a:cubicBezTo>
                      <a:cubicBezTo>
                        <a:pt x="2327" y="1128"/>
                        <a:pt x="2333" y="1151"/>
                        <a:pt x="2330" y="1177"/>
                      </a:cubicBezTo>
                      <a:cubicBezTo>
                        <a:pt x="2327" y="1190"/>
                        <a:pt x="2323" y="1202"/>
                        <a:pt x="2317" y="1215"/>
                      </a:cubicBezTo>
                      <a:cubicBezTo>
                        <a:pt x="2301" y="1238"/>
                        <a:pt x="2275" y="1254"/>
                        <a:pt x="2246" y="1254"/>
                      </a:cubicBezTo>
                      <a:cubicBezTo>
                        <a:pt x="2240" y="1254"/>
                        <a:pt x="2233" y="1254"/>
                        <a:pt x="2227" y="1254"/>
                      </a:cubicBezTo>
                      <a:cubicBezTo>
                        <a:pt x="2201" y="1247"/>
                        <a:pt x="2166" y="1231"/>
                        <a:pt x="2156" y="1202"/>
                      </a:cubicBezTo>
                      <a:cubicBezTo>
                        <a:pt x="2150" y="1186"/>
                        <a:pt x="2156" y="1183"/>
                        <a:pt x="2169" y="1177"/>
                      </a:cubicBezTo>
                      <a:cubicBezTo>
                        <a:pt x="2178" y="1170"/>
                        <a:pt x="2185" y="1161"/>
                        <a:pt x="2191" y="1154"/>
                      </a:cubicBezTo>
                      <a:cubicBezTo>
                        <a:pt x="2223" y="1106"/>
                        <a:pt x="2188" y="1058"/>
                        <a:pt x="2140" y="1041"/>
                      </a:cubicBezTo>
                      <a:cubicBezTo>
                        <a:pt x="2124" y="1035"/>
                        <a:pt x="2111" y="1032"/>
                        <a:pt x="2095" y="1035"/>
                      </a:cubicBezTo>
                      <a:cubicBezTo>
                        <a:pt x="2059" y="1035"/>
                        <a:pt x="2027" y="1048"/>
                        <a:pt x="1998" y="1070"/>
                      </a:cubicBezTo>
                      <a:cubicBezTo>
                        <a:pt x="1959" y="1096"/>
                        <a:pt x="1927" y="1141"/>
                        <a:pt x="1924" y="1190"/>
                      </a:cubicBezTo>
                      <a:cubicBezTo>
                        <a:pt x="1918" y="1231"/>
                        <a:pt x="1940" y="1292"/>
                        <a:pt x="1988" y="1302"/>
                      </a:cubicBezTo>
                      <a:cubicBezTo>
                        <a:pt x="1992" y="1302"/>
                        <a:pt x="1992" y="1302"/>
                        <a:pt x="1995" y="1302"/>
                      </a:cubicBezTo>
                      <a:cubicBezTo>
                        <a:pt x="2014" y="1302"/>
                        <a:pt x="2030" y="1292"/>
                        <a:pt x="2050" y="1286"/>
                      </a:cubicBezTo>
                      <a:cubicBezTo>
                        <a:pt x="2059" y="1279"/>
                        <a:pt x="2069" y="1279"/>
                        <a:pt x="2075" y="1279"/>
                      </a:cubicBezTo>
                      <a:cubicBezTo>
                        <a:pt x="2091" y="1279"/>
                        <a:pt x="2104" y="1286"/>
                        <a:pt x="2117" y="1299"/>
                      </a:cubicBezTo>
                      <a:cubicBezTo>
                        <a:pt x="2140" y="1318"/>
                        <a:pt x="2159" y="1347"/>
                        <a:pt x="2156" y="1376"/>
                      </a:cubicBezTo>
                      <a:cubicBezTo>
                        <a:pt x="2153" y="1395"/>
                        <a:pt x="2130" y="1411"/>
                        <a:pt x="2111" y="1411"/>
                      </a:cubicBezTo>
                      <a:cubicBezTo>
                        <a:pt x="2098" y="1411"/>
                        <a:pt x="2088" y="1408"/>
                        <a:pt x="2082" y="1395"/>
                      </a:cubicBezTo>
                      <a:cubicBezTo>
                        <a:pt x="2069" y="1376"/>
                        <a:pt x="2062" y="1360"/>
                        <a:pt x="2037" y="1354"/>
                      </a:cubicBezTo>
                      <a:cubicBezTo>
                        <a:pt x="2030" y="1350"/>
                        <a:pt x="2027" y="1350"/>
                        <a:pt x="2021" y="1350"/>
                      </a:cubicBezTo>
                      <a:cubicBezTo>
                        <a:pt x="2005" y="1350"/>
                        <a:pt x="1988" y="1357"/>
                        <a:pt x="1975" y="1367"/>
                      </a:cubicBezTo>
                      <a:cubicBezTo>
                        <a:pt x="1940" y="1402"/>
                        <a:pt x="1946" y="1466"/>
                        <a:pt x="1988" y="1492"/>
                      </a:cubicBezTo>
                      <a:cubicBezTo>
                        <a:pt x="2011" y="1505"/>
                        <a:pt x="2037" y="1508"/>
                        <a:pt x="2066" y="1508"/>
                      </a:cubicBezTo>
                      <a:cubicBezTo>
                        <a:pt x="2095" y="1508"/>
                        <a:pt x="2124" y="1505"/>
                        <a:pt x="2146" y="1495"/>
                      </a:cubicBezTo>
                      <a:cubicBezTo>
                        <a:pt x="2194" y="1483"/>
                        <a:pt x="2240" y="1454"/>
                        <a:pt x="2291" y="1454"/>
                      </a:cubicBezTo>
                      <a:cubicBezTo>
                        <a:pt x="2301" y="1454"/>
                        <a:pt x="2307" y="1457"/>
                        <a:pt x="2314" y="1457"/>
                      </a:cubicBezTo>
                      <a:cubicBezTo>
                        <a:pt x="2368" y="1470"/>
                        <a:pt x="2420" y="1508"/>
                        <a:pt x="2433" y="1563"/>
                      </a:cubicBezTo>
                      <a:cubicBezTo>
                        <a:pt x="2443" y="1592"/>
                        <a:pt x="2439" y="1624"/>
                        <a:pt x="2420" y="1647"/>
                      </a:cubicBezTo>
                      <a:cubicBezTo>
                        <a:pt x="2404" y="1663"/>
                        <a:pt x="2381" y="1676"/>
                        <a:pt x="2355" y="1676"/>
                      </a:cubicBezTo>
                      <a:cubicBezTo>
                        <a:pt x="2349" y="1676"/>
                        <a:pt x="2343" y="1676"/>
                        <a:pt x="2333" y="1672"/>
                      </a:cubicBezTo>
                      <a:cubicBezTo>
                        <a:pt x="2294" y="1656"/>
                        <a:pt x="2336" y="1598"/>
                        <a:pt x="2323" y="1566"/>
                      </a:cubicBezTo>
                      <a:cubicBezTo>
                        <a:pt x="2314" y="1540"/>
                        <a:pt x="2288" y="1527"/>
                        <a:pt x="2262" y="1527"/>
                      </a:cubicBezTo>
                      <a:cubicBezTo>
                        <a:pt x="2240" y="1527"/>
                        <a:pt x="2220" y="1534"/>
                        <a:pt x="2204" y="1543"/>
                      </a:cubicBezTo>
                      <a:cubicBezTo>
                        <a:pt x="2162" y="1566"/>
                        <a:pt x="2130" y="1615"/>
                        <a:pt x="2140" y="1666"/>
                      </a:cubicBezTo>
                      <a:cubicBezTo>
                        <a:pt x="2140" y="1666"/>
                        <a:pt x="2140" y="1669"/>
                        <a:pt x="2143" y="1672"/>
                      </a:cubicBezTo>
                      <a:cubicBezTo>
                        <a:pt x="2146" y="1688"/>
                        <a:pt x="2156" y="1698"/>
                        <a:pt x="2166" y="1711"/>
                      </a:cubicBezTo>
                      <a:cubicBezTo>
                        <a:pt x="2150" y="1701"/>
                        <a:pt x="2130" y="1692"/>
                        <a:pt x="2114" y="1685"/>
                      </a:cubicBezTo>
                      <a:moveTo>
                        <a:pt x="3508" y="1608"/>
                      </a:moveTo>
                      <a:lnTo>
                        <a:pt x="3508" y="1608"/>
                      </a:lnTo>
                      <a:cubicBezTo>
                        <a:pt x="3496" y="1611"/>
                        <a:pt x="3480" y="1618"/>
                        <a:pt x="3464" y="1621"/>
                      </a:cubicBezTo>
                      <a:cubicBezTo>
                        <a:pt x="3451" y="1611"/>
                        <a:pt x="3438" y="1602"/>
                        <a:pt x="3425" y="1595"/>
                      </a:cubicBezTo>
                      <a:cubicBezTo>
                        <a:pt x="3415" y="1589"/>
                        <a:pt x="3405" y="1579"/>
                        <a:pt x="3399" y="1572"/>
                      </a:cubicBezTo>
                      <a:cubicBezTo>
                        <a:pt x="3364" y="1550"/>
                        <a:pt x="3332" y="1527"/>
                        <a:pt x="3293" y="1515"/>
                      </a:cubicBezTo>
                      <a:cubicBezTo>
                        <a:pt x="3254" y="1502"/>
                        <a:pt x="3212" y="1489"/>
                        <a:pt x="3170" y="1483"/>
                      </a:cubicBezTo>
                      <a:cubicBezTo>
                        <a:pt x="3016" y="1460"/>
                        <a:pt x="2861" y="1492"/>
                        <a:pt x="2719" y="1556"/>
                      </a:cubicBezTo>
                      <a:cubicBezTo>
                        <a:pt x="2571" y="1621"/>
                        <a:pt x="2436" y="1714"/>
                        <a:pt x="2288" y="1779"/>
                      </a:cubicBezTo>
                      <a:cubicBezTo>
                        <a:pt x="2285" y="1782"/>
                        <a:pt x="2282" y="1782"/>
                        <a:pt x="2278" y="1785"/>
                      </a:cubicBezTo>
                      <a:cubicBezTo>
                        <a:pt x="2269" y="1775"/>
                        <a:pt x="2259" y="1769"/>
                        <a:pt x="2252" y="1763"/>
                      </a:cubicBezTo>
                      <a:cubicBezTo>
                        <a:pt x="2233" y="1743"/>
                        <a:pt x="2217" y="1730"/>
                        <a:pt x="2207" y="1721"/>
                      </a:cubicBezTo>
                      <a:cubicBezTo>
                        <a:pt x="2207" y="1717"/>
                        <a:pt x="2204" y="1714"/>
                        <a:pt x="2201" y="1711"/>
                      </a:cubicBezTo>
                      <a:cubicBezTo>
                        <a:pt x="2185" y="1695"/>
                        <a:pt x="2166" y="1679"/>
                        <a:pt x="2166" y="1653"/>
                      </a:cubicBezTo>
                      <a:cubicBezTo>
                        <a:pt x="2162" y="1624"/>
                        <a:pt x="2178" y="1598"/>
                        <a:pt x="2198" y="1582"/>
                      </a:cubicBezTo>
                      <a:cubicBezTo>
                        <a:pt x="2214" y="1566"/>
                        <a:pt x="2233" y="1553"/>
                        <a:pt x="2256" y="1553"/>
                      </a:cubicBezTo>
                      <a:cubicBezTo>
                        <a:pt x="2262" y="1553"/>
                        <a:pt x="2269" y="1553"/>
                        <a:pt x="2275" y="1556"/>
                      </a:cubicBezTo>
                      <a:cubicBezTo>
                        <a:pt x="2304" y="1569"/>
                        <a:pt x="2301" y="1589"/>
                        <a:pt x="2294" y="1611"/>
                      </a:cubicBezTo>
                      <a:cubicBezTo>
                        <a:pt x="2288" y="1631"/>
                        <a:pt x="2285" y="1650"/>
                        <a:pt x="2291" y="1669"/>
                      </a:cubicBezTo>
                      <a:cubicBezTo>
                        <a:pt x="2301" y="1688"/>
                        <a:pt x="2323" y="1698"/>
                        <a:pt x="2346" y="1701"/>
                      </a:cubicBezTo>
                      <a:cubicBezTo>
                        <a:pt x="2349" y="1701"/>
                        <a:pt x="2352" y="1704"/>
                        <a:pt x="2355" y="1704"/>
                      </a:cubicBezTo>
                      <a:cubicBezTo>
                        <a:pt x="2381" y="1704"/>
                        <a:pt x="2407" y="1695"/>
                        <a:pt x="2426" y="1676"/>
                      </a:cubicBezTo>
                      <a:cubicBezTo>
                        <a:pt x="2500" y="1637"/>
                        <a:pt x="2568" y="1582"/>
                        <a:pt x="2642" y="1543"/>
                      </a:cubicBezTo>
                      <a:cubicBezTo>
                        <a:pt x="2742" y="1489"/>
                        <a:pt x="2851" y="1444"/>
                        <a:pt x="2964" y="1421"/>
                      </a:cubicBezTo>
                      <a:cubicBezTo>
                        <a:pt x="3080" y="1399"/>
                        <a:pt x="3206" y="1389"/>
                        <a:pt x="3319" y="1428"/>
                      </a:cubicBezTo>
                      <a:cubicBezTo>
                        <a:pt x="3421" y="1463"/>
                        <a:pt x="3508" y="1527"/>
                        <a:pt x="3596" y="1595"/>
                      </a:cubicBezTo>
                      <a:cubicBezTo>
                        <a:pt x="3566" y="1598"/>
                        <a:pt x="3537" y="1602"/>
                        <a:pt x="3508" y="1608"/>
                      </a:cubicBezTo>
                      <a:moveTo>
                        <a:pt x="3634" y="1592"/>
                      </a:moveTo>
                      <a:lnTo>
                        <a:pt x="3634" y="1592"/>
                      </a:lnTo>
                      <a:cubicBezTo>
                        <a:pt x="3628" y="1592"/>
                        <a:pt x="3621" y="1592"/>
                        <a:pt x="3618" y="1589"/>
                      </a:cubicBezTo>
                      <a:cubicBezTo>
                        <a:pt x="3612" y="1585"/>
                        <a:pt x="3608" y="1582"/>
                        <a:pt x="3605" y="1579"/>
                      </a:cubicBezTo>
                      <a:cubicBezTo>
                        <a:pt x="3534" y="1508"/>
                        <a:pt x="3454" y="1450"/>
                        <a:pt x="3364" y="1411"/>
                      </a:cubicBezTo>
                      <a:cubicBezTo>
                        <a:pt x="3357" y="1411"/>
                        <a:pt x="3351" y="1408"/>
                        <a:pt x="3348" y="1405"/>
                      </a:cubicBezTo>
                      <a:cubicBezTo>
                        <a:pt x="3183" y="1344"/>
                        <a:pt x="3003" y="1363"/>
                        <a:pt x="2842" y="1418"/>
                      </a:cubicBezTo>
                      <a:cubicBezTo>
                        <a:pt x="2752" y="1444"/>
                        <a:pt x="2668" y="1486"/>
                        <a:pt x="2587" y="1531"/>
                      </a:cubicBezTo>
                      <a:cubicBezTo>
                        <a:pt x="2542" y="1556"/>
                        <a:pt x="2510" y="1579"/>
                        <a:pt x="2468" y="1608"/>
                      </a:cubicBezTo>
                      <a:cubicBezTo>
                        <a:pt x="2471" y="1579"/>
                        <a:pt x="2465" y="1553"/>
                        <a:pt x="2452" y="1531"/>
                      </a:cubicBezTo>
                      <a:cubicBezTo>
                        <a:pt x="2487" y="1521"/>
                        <a:pt x="2594" y="1499"/>
                        <a:pt x="2603" y="1495"/>
                      </a:cubicBezTo>
                      <a:cubicBezTo>
                        <a:pt x="2662" y="1479"/>
                        <a:pt x="2890" y="1383"/>
                        <a:pt x="2955" y="1360"/>
                      </a:cubicBezTo>
                      <a:cubicBezTo>
                        <a:pt x="3109" y="1312"/>
                        <a:pt x="3276" y="1325"/>
                        <a:pt x="3428" y="1373"/>
                      </a:cubicBezTo>
                      <a:cubicBezTo>
                        <a:pt x="3553" y="1415"/>
                        <a:pt x="3676" y="1483"/>
                        <a:pt x="3740" y="1595"/>
                      </a:cubicBezTo>
                      <a:cubicBezTo>
                        <a:pt x="3705" y="1595"/>
                        <a:pt x="3669" y="1592"/>
                        <a:pt x="3634" y="1592"/>
                      </a:cubicBezTo>
                      <a:moveTo>
                        <a:pt x="3779" y="1602"/>
                      </a:moveTo>
                      <a:lnTo>
                        <a:pt x="3779" y="1602"/>
                      </a:lnTo>
                      <a:cubicBezTo>
                        <a:pt x="3776" y="1598"/>
                        <a:pt x="3773" y="1598"/>
                        <a:pt x="3769" y="1598"/>
                      </a:cubicBezTo>
                      <a:cubicBezTo>
                        <a:pt x="3766" y="1595"/>
                        <a:pt x="3766" y="1592"/>
                        <a:pt x="3763" y="1589"/>
                      </a:cubicBezTo>
                      <a:cubicBezTo>
                        <a:pt x="3708" y="1495"/>
                        <a:pt x="3621" y="1415"/>
                        <a:pt x="3521" y="1376"/>
                      </a:cubicBezTo>
                      <a:cubicBezTo>
                        <a:pt x="3447" y="1347"/>
                        <a:pt x="3373" y="1322"/>
                        <a:pt x="3293" y="1309"/>
                      </a:cubicBezTo>
                      <a:cubicBezTo>
                        <a:pt x="3296" y="1309"/>
                        <a:pt x="3296" y="1309"/>
                        <a:pt x="3299" y="1309"/>
                      </a:cubicBezTo>
                      <a:cubicBezTo>
                        <a:pt x="3383" y="1309"/>
                        <a:pt x="3470" y="1315"/>
                        <a:pt x="3547" y="1344"/>
                      </a:cubicBezTo>
                      <a:cubicBezTo>
                        <a:pt x="3618" y="1376"/>
                        <a:pt x="3686" y="1421"/>
                        <a:pt x="3740" y="1476"/>
                      </a:cubicBezTo>
                      <a:cubicBezTo>
                        <a:pt x="3766" y="1502"/>
                        <a:pt x="3795" y="1531"/>
                        <a:pt x="3814" y="1560"/>
                      </a:cubicBezTo>
                      <a:cubicBezTo>
                        <a:pt x="3814" y="1563"/>
                        <a:pt x="3818" y="1563"/>
                        <a:pt x="3818" y="1566"/>
                      </a:cubicBezTo>
                      <a:cubicBezTo>
                        <a:pt x="3827" y="1579"/>
                        <a:pt x="3837" y="1595"/>
                        <a:pt x="3840" y="1611"/>
                      </a:cubicBezTo>
                      <a:cubicBezTo>
                        <a:pt x="3821" y="1608"/>
                        <a:pt x="3801" y="1605"/>
                        <a:pt x="3779" y="1602"/>
                      </a:cubicBezTo>
                      <a:moveTo>
                        <a:pt x="4037" y="1685"/>
                      </a:moveTo>
                      <a:lnTo>
                        <a:pt x="4037" y="1685"/>
                      </a:lnTo>
                      <a:cubicBezTo>
                        <a:pt x="3979" y="1656"/>
                        <a:pt x="3924" y="1634"/>
                        <a:pt x="3860" y="1618"/>
                      </a:cubicBezTo>
                      <a:cubicBezTo>
                        <a:pt x="3863" y="1618"/>
                        <a:pt x="3853" y="1595"/>
                        <a:pt x="3840" y="1572"/>
                      </a:cubicBezTo>
                      <a:cubicBezTo>
                        <a:pt x="3905" y="1589"/>
                        <a:pt x="3956" y="1595"/>
                        <a:pt x="4021" y="1569"/>
                      </a:cubicBezTo>
                      <a:cubicBezTo>
                        <a:pt x="4088" y="1540"/>
                        <a:pt x="4169" y="1479"/>
                        <a:pt x="4246" y="1511"/>
                      </a:cubicBezTo>
                      <a:cubicBezTo>
                        <a:pt x="4249" y="1511"/>
                        <a:pt x="4253" y="1508"/>
                        <a:pt x="4249" y="1505"/>
                      </a:cubicBezTo>
                      <a:cubicBezTo>
                        <a:pt x="4198" y="1476"/>
                        <a:pt x="4146" y="1492"/>
                        <a:pt x="4095" y="1515"/>
                      </a:cubicBezTo>
                      <a:cubicBezTo>
                        <a:pt x="4056" y="1531"/>
                        <a:pt x="4017" y="1550"/>
                        <a:pt x="3979" y="1560"/>
                      </a:cubicBezTo>
                      <a:cubicBezTo>
                        <a:pt x="3927" y="1572"/>
                        <a:pt x="3879" y="1560"/>
                        <a:pt x="3827" y="1547"/>
                      </a:cubicBezTo>
                      <a:lnTo>
                        <a:pt x="3827" y="1547"/>
                      </a:lnTo>
                      <a:cubicBezTo>
                        <a:pt x="3818" y="1527"/>
                        <a:pt x="3808" y="1515"/>
                        <a:pt x="3808" y="1511"/>
                      </a:cubicBezTo>
                      <a:cubicBezTo>
                        <a:pt x="3779" y="1463"/>
                        <a:pt x="3731" y="1421"/>
                        <a:pt x="3689" y="1389"/>
                      </a:cubicBezTo>
                      <a:cubicBezTo>
                        <a:pt x="3673" y="1379"/>
                        <a:pt x="3660" y="1367"/>
                        <a:pt x="3644" y="1357"/>
                      </a:cubicBezTo>
                      <a:cubicBezTo>
                        <a:pt x="3686" y="1338"/>
                        <a:pt x="3721" y="1302"/>
                        <a:pt x="3747" y="1263"/>
                      </a:cubicBezTo>
                      <a:cubicBezTo>
                        <a:pt x="3763" y="1234"/>
                        <a:pt x="3776" y="1202"/>
                        <a:pt x="3789" y="1173"/>
                      </a:cubicBezTo>
                      <a:cubicBezTo>
                        <a:pt x="3801" y="1151"/>
                        <a:pt x="3814" y="1118"/>
                        <a:pt x="3837" y="1102"/>
                      </a:cubicBezTo>
                      <a:cubicBezTo>
                        <a:pt x="3850" y="1096"/>
                        <a:pt x="3866" y="1093"/>
                        <a:pt x="3879" y="1086"/>
                      </a:cubicBezTo>
                      <a:cubicBezTo>
                        <a:pt x="3882" y="1083"/>
                        <a:pt x="3882" y="1080"/>
                        <a:pt x="3879" y="1080"/>
                      </a:cubicBezTo>
                      <a:cubicBezTo>
                        <a:pt x="3814" y="1074"/>
                        <a:pt x="3789" y="1128"/>
                        <a:pt x="3763" y="1177"/>
                      </a:cubicBezTo>
                      <a:cubicBezTo>
                        <a:pt x="3731" y="1247"/>
                        <a:pt x="3692" y="1312"/>
                        <a:pt x="3618" y="1341"/>
                      </a:cubicBezTo>
                      <a:cubicBezTo>
                        <a:pt x="3605" y="1334"/>
                        <a:pt x="3596" y="1331"/>
                        <a:pt x="3586" y="1325"/>
                      </a:cubicBezTo>
                      <a:cubicBezTo>
                        <a:pt x="3579" y="1322"/>
                        <a:pt x="3547" y="1312"/>
                        <a:pt x="3544" y="1309"/>
                      </a:cubicBezTo>
                      <a:cubicBezTo>
                        <a:pt x="3537" y="1289"/>
                        <a:pt x="3528" y="1273"/>
                        <a:pt x="3518" y="1254"/>
                      </a:cubicBezTo>
                      <a:cubicBezTo>
                        <a:pt x="3579" y="1267"/>
                        <a:pt x="3657" y="1209"/>
                        <a:pt x="3695" y="1167"/>
                      </a:cubicBezTo>
                      <a:cubicBezTo>
                        <a:pt x="3724" y="1135"/>
                        <a:pt x="3750" y="1099"/>
                        <a:pt x="3769" y="1061"/>
                      </a:cubicBezTo>
                      <a:cubicBezTo>
                        <a:pt x="3782" y="1038"/>
                        <a:pt x="3789" y="1016"/>
                        <a:pt x="3801" y="996"/>
                      </a:cubicBezTo>
                      <a:cubicBezTo>
                        <a:pt x="3827" y="959"/>
                        <a:pt x="3882" y="926"/>
                        <a:pt x="3917" y="977"/>
                      </a:cubicBezTo>
                      <a:cubicBezTo>
                        <a:pt x="3921" y="980"/>
                        <a:pt x="3930" y="983"/>
                        <a:pt x="3933" y="977"/>
                      </a:cubicBezTo>
                      <a:cubicBezTo>
                        <a:pt x="3972" y="943"/>
                        <a:pt x="4056" y="946"/>
                        <a:pt x="4085" y="993"/>
                      </a:cubicBezTo>
                      <a:cubicBezTo>
                        <a:pt x="4088" y="999"/>
                        <a:pt x="4095" y="993"/>
                        <a:pt x="4095" y="986"/>
                      </a:cubicBezTo>
                      <a:cubicBezTo>
                        <a:pt x="4069" y="930"/>
                        <a:pt x="3979" y="923"/>
                        <a:pt x="3927" y="955"/>
                      </a:cubicBezTo>
                      <a:cubicBezTo>
                        <a:pt x="3879" y="898"/>
                        <a:pt x="3801" y="946"/>
                        <a:pt x="3773" y="1006"/>
                      </a:cubicBezTo>
                      <a:cubicBezTo>
                        <a:pt x="3747" y="1061"/>
                        <a:pt x="3718" y="1115"/>
                        <a:pt x="3673" y="1157"/>
                      </a:cubicBezTo>
                      <a:cubicBezTo>
                        <a:pt x="3641" y="1193"/>
                        <a:pt x="3566" y="1247"/>
                        <a:pt x="3512" y="1231"/>
                      </a:cubicBezTo>
                      <a:cubicBezTo>
                        <a:pt x="3508" y="1231"/>
                        <a:pt x="3505" y="1231"/>
                        <a:pt x="3505" y="1231"/>
                      </a:cubicBezTo>
                      <a:cubicBezTo>
                        <a:pt x="3467" y="1177"/>
                        <a:pt x="3418" y="1125"/>
                        <a:pt x="3364" y="1086"/>
                      </a:cubicBezTo>
                      <a:cubicBezTo>
                        <a:pt x="3376" y="1086"/>
                        <a:pt x="3386" y="1083"/>
                        <a:pt x="3396" y="1077"/>
                      </a:cubicBezTo>
                      <a:cubicBezTo>
                        <a:pt x="3425" y="1064"/>
                        <a:pt x="3441" y="1038"/>
                        <a:pt x="3454" y="1012"/>
                      </a:cubicBezTo>
                      <a:cubicBezTo>
                        <a:pt x="3467" y="986"/>
                        <a:pt x="3473" y="962"/>
                        <a:pt x="3489" y="939"/>
                      </a:cubicBezTo>
                      <a:cubicBezTo>
                        <a:pt x="3492" y="936"/>
                        <a:pt x="3496" y="933"/>
                        <a:pt x="3499" y="930"/>
                      </a:cubicBezTo>
                      <a:cubicBezTo>
                        <a:pt x="3505" y="933"/>
                        <a:pt x="3508" y="936"/>
                        <a:pt x="3515" y="936"/>
                      </a:cubicBezTo>
                      <a:cubicBezTo>
                        <a:pt x="3518" y="926"/>
                        <a:pt x="3528" y="917"/>
                        <a:pt x="3541" y="907"/>
                      </a:cubicBezTo>
                      <a:cubicBezTo>
                        <a:pt x="3537" y="907"/>
                        <a:pt x="3534" y="907"/>
                        <a:pt x="3534" y="907"/>
                      </a:cubicBezTo>
                      <a:cubicBezTo>
                        <a:pt x="3534" y="904"/>
                        <a:pt x="3537" y="904"/>
                        <a:pt x="3537" y="904"/>
                      </a:cubicBezTo>
                      <a:cubicBezTo>
                        <a:pt x="3563" y="888"/>
                        <a:pt x="3605" y="872"/>
                        <a:pt x="3634" y="888"/>
                      </a:cubicBezTo>
                      <a:cubicBezTo>
                        <a:pt x="3669" y="907"/>
                        <a:pt x="3669" y="974"/>
                        <a:pt x="3637" y="996"/>
                      </a:cubicBezTo>
                      <a:cubicBezTo>
                        <a:pt x="3621" y="1009"/>
                        <a:pt x="3596" y="1006"/>
                        <a:pt x="3576" y="996"/>
                      </a:cubicBezTo>
                      <a:cubicBezTo>
                        <a:pt x="3563" y="993"/>
                        <a:pt x="3557" y="986"/>
                        <a:pt x="3547" y="980"/>
                      </a:cubicBezTo>
                      <a:cubicBezTo>
                        <a:pt x="3541" y="977"/>
                        <a:pt x="3537" y="974"/>
                        <a:pt x="3531" y="974"/>
                      </a:cubicBezTo>
                      <a:cubicBezTo>
                        <a:pt x="3512" y="977"/>
                        <a:pt x="3499" y="1006"/>
                        <a:pt x="3499" y="1022"/>
                      </a:cubicBezTo>
                      <a:cubicBezTo>
                        <a:pt x="3496" y="1041"/>
                        <a:pt x="3499" y="1070"/>
                        <a:pt x="3515" y="1086"/>
                      </a:cubicBezTo>
                      <a:cubicBezTo>
                        <a:pt x="3547" y="1125"/>
                        <a:pt x="3605" y="1109"/>
                        <a:pt x="3644" y="1086"/>
                      </a:cubicBezTo>
                      <a:cubicBezTo>
                        <a:pt x="3695" y="1058"/>
                        <a:pt x="3721" y="1009"/>
                        <a:pt x="3740" y="959"/>
                      </a:cubicBezTo>
                      <a:cubicBezTo>
                        <a:pt x="3757" y="920"/>
                        <a:pt x="3779" y="885"/>
                        <a:pt x="3808" y="856"/>
                      </a:cubicBezTo>
                      <a:cubicBezTo>
                        <a:pt x="3811" y="856"/>
                        <a:pt x="3814" y="856"/>
                        <a:pt x="3818" y="856"/>
                      </a:cubicBezTo>
                      <a:cubicBezTo>
                        <a:pt x="3818" y="852"/>
                        <a:pt x="3821" y="846"/>
                        <a:pt x="3824" y="843"/>
                      </a:cubicBezTo>
                      <a:cubicBezTo>
                        <a:pt x="3834" y="833"/>
                        <a:pt x="3844" y="827"/>
                        <a:pt x="3856" y="817"/>
                      </a:cubicBezTo>
                      <a:cubicBezTo>
                        <a:pt x="3882" y="804"/>
                        <a:pt x="3914" y="798"/>
                        <a:pt x="3940" y="810"/>
                      </a:cubicBezTo>
                      <a:cubicBezTo>
                        <a:pt x="3979" y="830"/>
                        <a:pt x="3972" y="865"/>
                        <a:pt x="3985" y="901"/>
                      </a:cubicBezTo>
                      <a:cubicBezTo>
                        <a:pt x="3989" y="907"/>
                        <a:pt x="3995" y="910"/>
                        <a:pt x="4001" y="907"/>
                      </a:cubicBezTo>
                      <a:cubicBezTo>
                        <a:pt x="4030" y="901"/>
                        <a:pt x="4059" y="898"/>
                        <a:pt x="4088" y="910"/>
                      </a:cubicBezTo>
                      <a:cubicBezTo>
                        <a:pt x="4117" y="923"/>
                        <a:pt x="4140" y="952"/>
                        <a:pt x="4143" y="983"/>
                      </a:cubicBezTo>
                      <a:cubicBezTo>
                        <a:pt x="4146" y="1012"/>
                        <a:pt x="4146" y="1035"/>
                        <a:pt x="4172" y="1054"/>
                      </a:cubicBezTo>
                      <a:cubicBezTo>
                        <a:pt x="4194" y="1070"/>
                        <a:pt x="4220" y="1080"/>
                        <a:pt x="4236" y="1106"/>
                      </a:cubicBezTo>
                      <a:cubicBezTo>
                        <a:pt x="4246" y="1122"/>
                        <a:pt x="4249" y="1138"/>
                        <a:pt x="4253" y="1157"/>
                      </a:cubicBezTo>
                      <a:lnTo>
                        <a:pt x="4253" y="1157"/>
                      </a:lnTo>
                      <a:lnTo>
                        <a:pt x="4253" y="1157"/>
                      </a:lnTo>
                      <a:cubicBezTo>
                        <a:pt x="4253" y="1161"/>
                        <a:pt x="4246" y="1164"/>
                        <a:pt x="4246" y="1177"/>
                      </a:cubicBezTo>
                      <a:cubicBezTo>
                        <a:pt x="4243" y="1222"/>
                        <a:pt x="4207" y="1251"/>
                        <a:pt x="4165" y="1254"/>
                      </a:cubicBezTo>
                      <a:cubicBezTo>
                        <a:pt x="4162" y="1254"/>
                        <a:pt x="4156" y="1254"/>
                        <a:pt x="4149" y="1254"/>
                      </a:cubicBezTo>
                      <a:cubicBezTo>
                        <a:pt x="4124" y="1247"/>
                        <a:pt x="4088" y="1231"/>
                        <a:pt x="4078" y="1202"/>
                      </a:cubicBezTo>
                      <a:cubicBezTo>
                        <a:pt x="4072" y="1186"/>
                        <a:pt x="4082" y="1183"/>
                        <a:pt x="4091" y="1177"/>
                      </a:cubicBezTo>
                      <a:cubicBezTo>
                        <a:pt x="4101" y="1170"/>
                        <a:pt x="4108" y="1161"/>
                        <a:pt x="4114" y="1154"/>
                      </a:cubicBezTo>
                      <a:cubicBezTo>
                        <a:pt x="4146" y="1106"/>
                        <a:pt x="4111" y="1058"/>
                        <a:pt x="4062" y="1041"/>
                      </a:cubicBezTo>
                      <a:cubicBezTo>
                        <a:pt x="4046" y="1035"/>
                        <a:pt x="4033" y="1032"/>
                        <a:pt x="4017" y="1035"/>
                      </a:cubicBezTo>
                      <a:cubicBezTo>
                        <a:pt x="3982" y="1035"/>
                        <a:pt x="3950" y="1048"/>
                        <a:pt x="3921" y="1070"/>
                      </a:cubicBezTo>
                      <a:cubicBezTo>
                        <a:pt x="3882" y="1096"/>
                        <a:pt x="3850" y="1141"/>
                        <a:pt x="3847" y="1190"/>
                      </a:cubicBezTo>
                      <a:cubicBezTo>
                        <a:pt x="3840" y="1231"/>
                        <a:pt x="3863" y="1292"/>
                        <a:pt x="3911" y="1302"/>
                      </a:cubicBezTo>
                      <a:cubicBezTo>
                        <a:pt x="3914" y="1302"/>
                        <a:pt x="3914" y="1302"/>
                        <a:pt x="3917" y="1302"/>
                      </a:cubicBezTo>
                      <a:cubicBezTo>
                        <a:pt x="3937" y="1302"/>
                        <a:pt x="3953" y="1292"/>
                        <a:pt x="3972" y="1286"/>
                      </a:cubicBezTo>
                      <a:cubicBezTo>
                        <a:pt x="3982" y="1279"/>
                        <a:pt x="3992" y="1279"/>
                        <a:pt x="3998" y="1279"/>
                      </a:cubicBezTo>
                      <a:cubicBezTo>
                        <a:pt x="4014" y="1279"/>
                        <a:pt x="4027" y="1286"/>
                        <a:pt x="4040" y="1299"/>
                      </a:cubicBezTo>
                      <a:cubicBezTo>
                        <a:pt x="4062" y="1318"/>
                        <a:pt x="4085" y="1347"/>
                        <a:pt x="4078" y="1376"/>
                      </a:cubicBezTo>
                      <a:cubicBezTo>
                        <a:pt x="4075" y="1395"/>
                        <a:pt x="4053" y="1411"/>
                        <a:pt x="4033" y="1411"/>
                      </a:cubicBezTo>
                      <a:cubicBezTo>
                        <a:pt x="4024" y="1411"/>
                        <a:pt x="4011" y="1408"/>
                        <a:pt x="4005" y="1395"/>
                      </a:cubicBezTo>
                      <a:cubicBezTo>
                        <a:pt x="3992" y="1376"/>
                        <a:pt x="3985" y="1360"/>
                        <a:pt x="3959" y="1354"/>
                      </a:cubicBezTo>
                      <a:cubicBezTo>
                        <a:pt x="3953" y="1350"/>
                        <a:pt x="3950" y="1350"/>
                        <a:pt x="3943" y="1350"/>
                      </a:cubicBezTo>
                      <a:cubicBezTo>
                        <a:pt x="3927" y="1350"/>
                        <a:pt x="3911" y="1357"/>
                        <a:pt x="3898" y="1367"/>
                      </a:cubicBezTo>
                      <a:cubicBezTo>
                        <a:pt x="3863" y="1402"/>
                        <a:pt x="3869" y="1466"/>
                        <a:pt x="3911" y="1492"/>
                      </a:cubicBezTo>
                      <a:cubicBezTo>
                        <a:pt x="3933" y="1505"/>
                        <a:pt x="3959" y="1508"/>
                        <a:pt x="3989" y="1508"/>
                      </a:cubicBezTo>
                      <a:cubicBezTo>
                        <a:pt x="4017" y="1508"/>
                        <a:pt x="4046" y="1505"/>
                        <a:pt x="4069" y="1495"/>
                      </a:cubicBezTo>
                      <a:cubicBezTo>
                        <a:pt x="4117" y="1483"/>
                        <a:pt x="4162" y="1454"/>
                        <a:pt x="4214" y="1454"/>
                      </a:cubicBezTo>
                      <a:cubicBezTo>
                        <a:pt x="4223" y="1454"/>
                        <a:pt x="4230" y="1457"/>
                        <a:pt x="4236" y="1457"/>
                      </a:cubicBezTo>
                      <a:cubicBezTo>
                        <a:pt x="4291" y="1470"/>
                        <a:pt x="4343" y="1508"/>
                        <a:pt x="4355" y="1563"/>
                      </a:cubicBezTo>
                      <a:cubicBezTo>
                        <a:pt x="4365" y="1592"/>
                        <a:pt x="4362" y="1624"/>
                        <a:pt x="4343" y="1647"/>
                      </a:cubicBezTo>
                      <a:cubicBezTo>
                        <a:pt x="4326" y="1663"/>
                        <a:pt x="4304" y="1676"/>
                        <a:pt x="4281" y="1676"/>
                      </a:cubicBezTo>
                      <a:cubicBezTo>
                        <a:pt x="4272" y="1676"/>
                        <a:pt x="4265" y="1676"/>
                        <a:pt x="4256" y="1672"/>
                      </a:cubicBezTo>
                      <a:cubicBezTo>
                        <a:pt x="4217" y="1656"/>
                        <a:pt x="4259" y="1598"/>
                        <a:pt x="4246" y="1566"/>
                      </a:cubicBezTo>
                      <a:cubicBezTo>
                        <a:pt x="4236" y="1540"/>
                        <a:pt x="4210" y="1527"/>
                        <a:pt x="4185" y="1527"/>
                      </a:cubicBezTo>
                      <a:cubicBezTo>
                        <a:pt x="4162" y="1527"/>
                        <a:pt x="4143" y="1534"/>
                        <a:pt x="4127" y="1543"/>
                      </a:cubicBezTo>
                      <a:cubicBezTo>
                        <a:pt x="4085" y="1566"/>
                        <a:pt x="4053" y="1615"/>
                        <a:pt x="4062" y="1666"/>
                      </a:cubicBezTo>
                      <a:cubicBezTo>
                        <a:pt x="4062" y="1666"/>
                        <a:pt x="4062" y="1669"/>
                        <a:pt x="4066" y="1672"/>
                      </a:cubicBezTo>
                      <a:cubicBezTo>
                        <a:pt x="4069" y="1688"/>
                        <a:pt x="4078" y="1698"/>
                        <a:pt x="4088" y="1711"/>
                      </a:cubicBezTo>
                      <a:cubicBezTo>
                        <a:pt x="4072" y="1701"/>
                        <a:pt x="4053" y="1692"/>
                        <a:pt x="4037" y="1685"/>
                      </a:cubicBezTo>
                      <a:moveTo>
                        <a:pt x="5435" y="1608"/>
                      </a:moveTo>
                      <a:lnTo>
                        <a:pt x="5435" y="1608"/>
                      </a:lnTo>
                      <a:cubicBezTo>
                        <a:pt x="5418" y="1611"/>
                        <a:pt x="5402" y="1618"/>
                        <a:pt x="5386" y="1621"/>
                      </a:cubicBezTo>
                      <a:cubicBezTo>
                        <a:pt x="5373" y="1611"/>
                        <a:pt x="5360" y="1602"/>
                        <a:pt x="5347" y="1595"/>
                      </a:cubicBezTo>
                      <a:cubicBezTo>
                        <a:pt x="5338" y="1589"/>
                        <a:pt x="5328" y="1579"/>
                        <a:pt x="5322" y="1572"/>
                      </a:cubicBezTo>
                      <a:cubicBezTo>
                        <a:pt x="5286" y="1550"/>
                        <a:pt x="5254" y="1527"/>
                        <a:pt x="5215" y="1515"/>
                      </a:cubicBezTo>
                      <a:cubicBezTo>
                        <a:pt x="5177" y="1502"/>
                        <a:pt x="5135" y="1489"/>
                        <a:pt x="5093" y="1483"/>
                      </a:cubicBezTo>
                      <a:cubicBezTo>
                        <a:pt x="4938" y="1460"/>
                        <a:pt x="4784" y="1492"/>
                        <a:pt x="4642" y="1556"/>
                      </a:cubicBezTo>
                      <a:cubicBezTo>
                        <a:pt x="4494" y="1621"/>
                        <a:pt x="4359" y="1714"/>
                        <a:pt x="4210" y="1779"/>
                      </a:cubicBezTo>
                      <a:cubicBezTo>
                        <a:pt x="4207" y="1782"/>
                        <a:pt x="4204" y="1782"/>
                        <a:pt x="4201" y="1785"/>
                      </a:cubicBezTo>
                      <a:cubicBezTo>
                        <a:pt x="4191" y="1775"/>
                        <a:pt x="4182" y="1769"/>
                        <a:pt x="4175" y="1763"/>
                      </a:cubicBezTo>
                      <a:cubicBezTo>
                        <a:pt x="4156" y="1743"/>
                        <a:pt x="4140" y="1730"/>
                        <a:pt x="4133" y="1721"/>
                      </a:cubicBezTo>
                      <a:cubicBezTo>
                        <a:pt x="4130" y="1717"/>
                        <a:pt x="4127" y="1714"/>
                        <a:pt x="4124" y="1711"/>
                      </a:cubicBezTo>
                      <a:cubicBezTo>
                        <a:pt x="4108" y="1695"/>
                        <a:pt x="4088" y="1679"/>
                        <a:pt x="4088" y="1653"/>
                      </a:cubicBezTo>
                      <a:cubicBezTo>
                        <a:pt x="4085" y="1624"/>
                        <a:pt x="4101" y="1598"/>
                        <a:pt x="4121" y="1582"/>
                      </a:cubicBezTo>
                      <a:cubicBezTo>
                        <a:pt x="4137" y="1566"/>
                        <a:pt x="4156" y="1553"/>
                        <a:pt x="4178" y="1553"/>
                      </a:cubicBezTo>
                      <a:cubicBezTo>
                        <a:pt x="4185" y="1553"/>
                        <a:pt x="4191" y="1553"/>
                        <a:pt x="4198" y="1556"/>
                      </a:cubicBezTo>
                      <a:cubicBezTo>
                        <a:pt x="4227" y="1569"/>
                        <a:pt x="4223" y="1589"/>
                        <a:pt x="4217" y="1611"/>
                      </a:cubicBezTo>
                      <a:cubicBezTo>
                        <a:pt x="4210" y="1631"/>
                        <a:pt x="4207" y="1650"/>
                        <a:pt x="4214" y="1669"/>
                      </a:cubicBezTo>
                      <a:cubicBezTo>
                        <a:pt x="4223" y="1688"/>
                        <a:pt x="4246" y="1698"/>
                        <a:pt x="4269" y="1701"/>
                      </a:cubicBezTo>
                      <a:cubicBezTo>
                        <a:pt x="4272" y="1701"/>
                        <a:pt x="4275" y="1704"/>
                        <a:pt x="4278" y="1704"/>
                      </a:cubicBezTo>
                      <a:cubicBezTo>
                        <a:pt x="4304" y="1704"/>
                        <a:pt x="4330" y="1695"/>
                        <a:pt x="4349" y="1676"/>
                      </a:cubicBezTo>
                      <a:cubicBezTo>
                        <a:pt x="4423" y="1637"/>
                        <a:pt x="4491" y="1582"/>
                        <a:pt x="4565" y="1543"/>
                      </a:cubicBezTo>
                      <a:cubicBezTo>
                        <a:pt x="4665" y="1489"/>
                        <a:pt x="4774" y="1444"/>
                        <a:pt x="4887" y="1421"/>
                      </a:cubicBezTo>
                      <a:cubicBezTo>
                        <a:pt x="5003" y="1399"/>
                        <a:pt x="5128" y="1389"/>
                        <a:pt x="5241" y="1428"/>
                      </a:cubicBezTo>
                      <a:cubicBezTo>
                        <a:pt x="5344" y="1463"/>
                        <a:pt x="5435" y="1527"/>
                        <a:pt x="5518" y="1595"/>
                      </a:cubicBezTo>
                      <a:cubicBezTo>
                        <a:pt x="5489" y="1598"/>
                        <a:pt x="5460" y="1602"/>
                        <a:pt x="5435" y="1608"/>
                      </a:cubicBezTo>
                      <a:moveTo>
                        <a:pt x="5557" y="1592"/>
                      </a:moveTo>
                      <a:lnTo>
                        <a:pt x="5557" y="1592"/>
                      </a:lnTo>
                      <a:cubicBezTo>
                        <a:pt x="5550" y="1592"/>
                        <a:pt x="5544" y="1592"/>
                        <a:pt x="5541" y="1589"/>
                      </a:cubicBezTo>
                      <a:cubicBezTo>
                        <a:pt x="5534" y="1585"/>
                        <a:pt x="5531" y="1582"/>
                        <a:pt x="5528" y="1579"/>
                      </a:cubicBezTo>
                      <a:cubicBezTo>
                        <a:pt x="5457" y="1508"/>
                        <a:pt x="5376" y="1450"/>
                        <a:pt x="5286" y="1411"/>
                      </a:cubicBezTo>
                      <a:cubicBezTo>
                        <a:pt x="5280" y="1411"/>
                        <a:pt x="5273" y="1408"/>
                        <a:pt x="5270" y="1405"/>
                      </a:cubicBezTo>
                      <a:cubicBezTo>
                        <a:pt x="5106" y="1344"/>
                        <a:pt x="4926" y="1363"/>
                        <a:pt x="4765" y="1418"/>
                      </a:cubicBezTo>
                      <a:cubicBezTo>
                        <a:pt x="4674" y="1444"/>
                        <a:pt x="4590" y="1486"/>
                        <a:pt x="4510" y="1531"/>
                      </a:cubicBezTo>
                      <a:cubicBezTo>
                        <a:pt x="4465" y="1556"/>
                        <a:pt x="4433" y="1579"/>
                        <a:pt x="4391" y="1608"/>
                      </a:cubicBezTo>
                      <a:cubicBezTo>
                        <a:pt x="4394" y="1579"/>
                        <a:pt x="4388" y="1553"/>
                        <a:pt x="4375" y="1531"/>
                      </a:cubicBezTo>
                      <a:cubicBezTo>
                        <a:pt x="4414" y="1521"/>
                        <a:pt x="4517" y="1499"/>
                        <a:pt x="4526" y="1495"/>
                      </a:cubicBezTo>
                      <a:cubicBezTo>
                        <a:pt x="4584" y="1479"/>
                        <a:pt x="4813" y="1383"/>
                        <a:pt x="4877" y="1360"/>
                      </a:cubicBezTo>
                      <a:cubicBezTo>
                        <a:pt x="5032" y="1312"/>
                        <a:pt x="5199" y="1325"/>
                        <a:pt x="5351" y="1373"/>
                      </a:cubicBezTo>
                      <a:cubicBezTo>
                        <a:pt x="5476" y="1415"/>
                        <a:pt x="5599" y="1483"/>
                        <a:pt x="5663" y="1595"/>
                      </a:cubicBezTo>
                      <a:cubicBezTo>
                        <a:pt x="5628" y="1595"/>
                        <a:pt x="5592" y="1592"/>
                        <a:pt x="5557" y="1592"/>
                      </a:cubicBezTo>
                      <a:moveTo>
                        <a:pt x="5702" y="1602"/>
                      </a:moveTo>
                      <a:lnTo>
                        <a:pt x="5702" y="1602"/>
                      </a:lnTo>
                      <a:cubicBezTo>
                        <a:pt x="5699" y="1598"/>
                        <a:pt x="5695" y="1598"/>
                        <a:pt x="5692" y="1598"/>
                      </a:cubicBezTo>
                      <a:cubicBezTo>
                        <a:pt x="5689" y="1595"/>
                        <a:pt x="5689" y="1592"/>
                        <a:pt x="5686" y="1589"/>
                      </a:cubicBezTo>
                      <a:cubicBezTo>
                        <a:pt x="5631" y="1495"/>
                        <a:pt x="5544" y="1415"/>
                        <a:pt x="5444" y="1376"/>
                      </a:cubicBezTo>
                      <a:cubicBezTo>
                        <a:pt x="5370" y="1347"/>
                        <a:pt x="5296" y="1322"/>
                        <a:pt x="5215" y="1309"/>
                      </a:cubicBezTo>
                      <a:cubicBezTo>
                        <a:pt x="5219" y="1309"/>
                        <a:pt x="5219" y="1309"/>
                        <a:pt x="5222" y="1309"/>
                      </a:cubicBezTo>
                      <a:cubicBezTo>
                        <a:pt x="5306" y="1309"/>
                        <a:pt x="5392" y="1315"/>
                        <a:pt x="5470" y="1344"/>
                      </a:cubicBezTo>
                      <a:cubicBezTo>
                        <a:pt x="5541" y="1376"/>
                        <a:pt x="5608" y="1421"/>
                        <a:pt x="5663" y="1476"/>
                      </a:cubicBezTo>
                      <a:cubicBezTo>
                        <a:pt x="5689" y="1502"/>
                        <a:pt x="5718" y="1531"/>
                        <a:pt x="5737" y="1560"/>
                      </a:cubicBezTo>
                      <a:cubicBezTo>
                        <a:pt x="5737" y="1563"/>
                        <a:pt x="5740" y="1563"/>
                        <a:pt x="5740" y="1566"/>
                      </a:cubicBezTo>
                      <a:cubicBezTo>
                        <a:pt x="5750" y="1579"/>
                        <a:pt x="5760" y="1595"/>
                        <a:pt x="5763" y="1611"/>
                      </a:cubicBezTo>
                      <a:cubicBezTo>
                        <a:pt x="5744" y="1608"/>
                        <a:pt x="5724" y="1605"/>
                        <a:pt x="5702" y="1602"/>
                      </a:cubicBezTo>
                      <a:moveTo>
                        <a:pt x="5959" y="1685"/>
                      </a:moveTo>
                      <a:lnTo>
                        <a:pt x="5959" y="1685"/>
                      </a:lnTo>
                      <a:cubicBezTo>
                        <a:pt x="5901" y="1656"/>
                        <a:pt x="5847" y="1634"/>
                        <a:pt x="5782" y="1618"/>
                      </a:cubicBezTo>
                      <a:cubicBezTo>
                        <a:pt x="5785" y="1618"/>
                        <a:pt x="5776" y="1595"/>
                        <a:pt x="5763" y="1572"/>
                      </a:cubicBezTo>
                      <a:cubicBezTo>
                        <a:pt x="5827" y="1589"/>
                        <a:pt x="5879" y="1595"/>
                        <a:pt x="5943" y="1569"/>
                      </a:cubicBezTo>
                      <a:cubicBezTo>
                        <a:pt x="6011" y="1540"/>
                        <a:pt x="6092" y="1479"/>
                        <a:pt x="6169" y="1511"/>
                      </a:cubicBezTo>
                      <a:cubicBezTo>
                        <a:pt x="6172" y="1511"/>
                        <a:pt x="6175" y="1508"/>
                        <a:pt x="6172" y="1505"/>
                      </a:cubicBezTo>
                      <a:cubicBezTo>
                        <a:pt x="6120" y="1476"/>
                        <a:pt x="6069" y="1492"/>
                        <a:pt x="6017" y="1515"/>
                      </a:cubicBezTo>
                      <a:cubicBezTo>
                        <a:pt x="5979" y="1531"/>
                        <a:pt x="5943" y="1550"/>
                        <a:pt x="5901" y="1560"/>
                      </a:cubicBezTo>
                      <a:cubicBezTo>
                        <a:pt x="5850" y="1572"/>
                        <a:pt x="5801" y="1560"/>
                        <a:pt x="5750" y="1547"/>
                      </a:cubicBezTo>
                      <a:lnTo>
                        <a:pt x="5750" y="1547"/>
                      </a:lnTo>
                      <a:cubicBezTo>
                        <a:pt x="5740" y="1527"/>
                        <a:pt x="5731" y="1515"/>
                        <a:pt x="5731" y="1511"/>
                      </a:cubicBezTo>
                      <a:cubicBezTo>
                        <a:pt x="5702" y="1463"/>
                        <a:pt x="5653" y="1421"/>
                        <a:pt x="5612" y="1389"/>
                      </a:cubicBezTo>
                      <a:cubicBezTo>
                        <a:pt x="5599" y="1379"/>
                        <a:pt x="5583" y="1367"/>
                        <a:pt x="5567" y="1357"/>
                      </a:cubicBezTo>
                      <a:cubicBezTo>
                        <a:pt x="5608" y="1338"/>
                        <a:pt x="5644" y="1302"/>
                        <a:pt x="5669" y="1263"/>
                      </a:cubicBezTo>
                      <a:cubicBezTo>
                        <a:pt x="5686" y="1234"/>
                        <a:pt x="5699" y="1202"/>
                        <a:pt x="5711" y="1173"/>
                      </a:cubicBezTo>
                      <a:cubicBezTo>
                        <a:pt x="5724" y="1151"/>
                        <a:pt x="5737" y="1118"/>
                        <a:pt x="5760" y="1102"/>
                      </a:cubicBezTo>
                      <a:cubicBezTo>
                        <a:pt x="5772" y="1096"/>
                        <a:pt x="5789" y="1093"/>
                        <a:pt x="5801" y="1086"/>
                      </a:cubicBezTo>
                      <a:cubicBezTo>
                        <a:pt x="5805" y="1083"/>
                        <a:pt x="5805" y="1080"/>
                        <a:pt x="5801" y="1080"/>
                      </a:cubicBezTo>
                      <a:cubicBezTo>
                        <a:pt x="5737" y="1074"/>
                        <a:pt x="5711" y="1128"/>
                        <a:pt x="5686" y="1177"/>
                      </a:cubicBezTo>
                      <a:cubicBezTo>
                        <a:pt x="5653" y="1247"/>
                        <a:pt x="5615" y="1312"/>
                        <a:pt x="5541" y="1341"/>
                      </a:cubicBezTo>
                      <a:cubicBezTo>
                        <a:pt x="5528" y="1334"/>
                        <a:pt x="5518" y="1331"/>
                        <a:pt x="5508" y="1325"/>
                      </a:cubicBezTo>
                      <a:cubicBezTo>
                        <a:pt x="5502" y="1322"/>
                        <a:pt x="5470" y="1312"/>
                        <a:pt x="5467" y="1309"/>
                      </a:cubicBezTo>
                      <a:cubicBezTo>
                        <a:pt x="5460" y="1289"/>
                        <a:pt x="5451" y="1273"/>
                        <a:pt x="5441" y="1254"/>
                      </a:cubicBezTo>
                      <a:cubicBezTo>
                        <a:pt x="5502" y="1267"/>
                        <a:pt x="5579" y="1209"/>
                        <a:pt x="5618" y="1167"/>
                      </a:cubicBezTo>
                      <a:cubicBezTo>
                        <a:pt x="5647" y="1135"/>
                        <a:pt x="5673" y="1099"/>
                        <a:pt x="5692" y="1061"/>
                      </a:cubicBezTo>
                      <a:cubicBezTo>
                        <a:pt x="5705" y="1038"/>
                        <a:pt x="5711" y="1016"/>
                        <a:pt x="5724" y="996"/>
                      </a:cubicBezTo>
                      <a:cubicBezTo>
                        <a:pt x="5750" y="959"/>
                        <a:pt x="5805" y="926"/>
                        <a:pt x="5840" y="977"/>
                      </a:cubicBezTo>
                      <a:cubicBezTo>
                        <a:pt x="5844" y="980"/>
                        <a:pt x="5853" y="983"/>
                        <a:pt x="5856" y="977"/>
                      </a:cubicBezTo>
                      <a:cubicBezTo>
                        <a:pt x="5898" y="943"/>
                        <a:pt x="5979" y="946"/>
                        <a:pt x="6008" y="993"/>
                      </a:cubicBezTo>
                      <a:cubicBezTo>
                        <a:pt x="6011" y="999"/>
                        <a:pt x="6017" y="993"/>
                        <a:pt x="6017" y="986"/>
                      </a:cubicBezTo>
                      <a:cubicBezTo>
                        <a:pt x="5992" y="930"/>
                        <a:pt x="5901" y="923"/>
                        <a:pt x="5850" y="955"/>
                      </a:cubicBezTo>
                      <a:cubicBezTo>
                        <a:pt x="5801" y="898"/>
                        <a:pt x="5724" y="946"/>
                        <a:pt x="5695" y="1006"/>
                      </a:cubicBezTo>
                      <a:cubicBezTo>
                        <a:pt x="5669" y="1061"/>
                        <a:pt x="5640" y="1115"/>
                        <a:pt x="5595" y="1157"/>
                      </a:cubicBezTo>
                      <a:cubicBezTo>
                        <a:pt x="5563" y="1193"/>
                        <a:pt x="5489" y="1247"/>
                        <a:pt x="5435" y="1231"/>
                      </a:cubicBezTo>
                      <a:cubicBezTo>
                        <a:pt x="5431" y="1231"/>
                        <a:pt x="5428" y="1231"/>
                        <a:pt x="5428" y="1231"/>
                      </a:cubicBezTo>
                      <a:cubicBezTo>
                        <a:pt x="5389" y="1177"/>
                        <a:pt x="5341" y="1125"/>
                        <a:pt x="5286" y="1086"/>
                      </a:cubicBezTo>
                      <a:cubicBezTo>
                        <a:pt x="5299" y="1086"/>
                        <a:pt x="5309" y="1083"/>
                        <a:pt x="5319" y="1077"/>
                      </a:cubicBezTo>
                      <a:cubicBezTo>
                        <a:pt x="5347" y="1064"/>
                        <a:pt x="5363" y="1038"/>
                        <a:pt x="5376" y="1012"/>
                      </a:cubicBezTo>
                      <a:cubicBezTo>
                        <a:pt x="5389" y="986"/>
                        <a:pt x="5396" y="962"/>
                        <a:pt x="5415" y="939"/>
                      </a:cubicBezTo>
                      <a:cubicBezTo>
                        <a:pt x="5415" y="936"/>
                        <a:pt x="5418" y="933"/>
                        <a:pt x="5422" y="930"/>
                      </a:cubicBezTo>
                      <a:cubicBezTo>
                        <a:pt x="5428" y="933"/>
                        <a:pt x="5431" y="936"/>
                        <a:pt x="5438" y="936"/>
                      </a:cubicBezTo>
                      <a:cubicBezTo>
                        <a:pt x="5441" y="926"/>
                        <a:pt x="5451" y="917"/>
                        <a:pt x="5463" y="907"/>
                      </a:cubicBezTo>
                      <a:cubicBezTo>
                        <a:pt x="5460" y="907"/>
                        <a:pt x="5457" y="907"/>
                        <a:pt x="5457" y="907"/>
                      </a:cubicBezTo>
                      <a:cubicBezTo>
                        <a:pt x="5457" y="904"/>
                        <a:pt x="5460" y="904"/>
                        <a:pt x="5460" y="904"/>
                      </a:cubicBezTo>
                      <a:cubicBezTo>
                        <a:pt x="5486" y="888"/>
                        <a:pt x="5528" y="872"/>
                        <a:pt x="5557" y="888"/>
                      </a:cubicBezTo>
                      <a:cubicBezTo>
                        <a:pt x="5592" y="907"/>
                        <a:pt x="5592" y="974"/>
                        <a:pt x="5560" y="996"/>
                      </a:cubicBezTo>
                      <a:cubicBezTo>
                        <a:pt x="5544" y="1009"/>
                        <a:pt x="5518" y="1006"/>
                        <a:pt x="5499" y="996"/>
                      </a:cubicBezTo>
                      <a:cubicBezTo>
                        <a:pt x="5486" y="993"/>
                        <a:pt x="5479" y="986"/>
                        <a:pt x="5470" y="980"/>
                      </a:cubicBezTo>
                      <a:cubicBezTo>
                        <a:pt x="5463" y="977"/>
                        <a:pt x="5460" y="974"/>
                        <a:pt x="5454" y="974"/>
                      </a:cubicBezTo>
                      <a:cubicBezTo>
                        <a:pt x="5435" y="977"/>
                        <a:pt x="5422" y="1006"/>
                        <a:pt x="5422" y="1022"/>
                      </a:cubicBezTo>
                      <a:cubicBezTo>
                        <a:pt x="5418" y="1041"/>
                        <a:pt x="5422" y="1070"/>
                        <a:pt x="5438" y="1086"/>
                      </a:cubicBezTo>
                      <a:cubicBezTo>
                        <a:pt x="5470" y="1125"/>
                        <a:pt x="5528" y="1109"/>
                        <a:pt x="5567" y="1086"/>
                      </a:cubicBezTo>
                      <a:cubicBezTo>
                        <a:pt x="5618" y="1058"/>
                        <a:pt x="5644" y="1009"/>
                        <a:pt x="5666" y="959"/>
                      </a:cubicBezTo>
                      <a:cubicBezTo>
                        <a:pt x="5682" y="920"/>
                        <a:pt x="5702" y="885"/>
                        <a:pt x="5731" y="856"/>
                      </a:cubicBezTo>
                      <a:cubicBezTo>
                        <a:pt x="5734" y="856"/>
                        <a:pt x="5737" y="856"/>
                        <a:pt x="5740" y="856"/>
                      </a:cubicBezTo>
                      <a:cubicBezTo>
                        <a:pt x="5740" y="852"/>
                        <a:pt x="5744" y="846"/>
                        <a:pt x="5747" y="843"/>
                      </a:cubicBezTo>
                      <a:cubicBezTo>
                        <a:pt x="5756" y="833"/>
                        <a:pt x="5766" y="827"/>
                        <a:pt x="5779" y="817"/>
                      </a:cubicBezTo>
                      <a:cubicBezTo>
                        <a:pt x="5805" y="804"/>
                        <a:pt x="5837" y="798"/>
                        <a:pt x="5863" y="810"/>
                      </a:cubicBezTo>
                      <a:cubicBezTo>
                        <a:pt x="5901" y="830"/>
                        <a:pt x="5895" y="865"/>
                        <a:pt x="5908" y="901"/>
                      </a:cubicBezTo>
                      <a:cubicBezTo>
                        <a:pt x="5911" y="907"/>
                        <a:pt x="5917" y="910"/>
                        <a:pt x="5924" y="907"/>
                      </a:cubicBezTo>
                      <a:cubicBezTo>
                        <a:pt x="5953" y="901"/>
                        <a:pt x="5982" y="898"/>
                        <a:pt x="6011" y="910"/>
                      </a:cubicBezTo>
                      <a:cubicBezTo>
                        <a:pt x="6040" y="923"/>
                        <a:pt x="6062" y="952"/>
                        <a:pt x="6066" y="983"/>
                      </a:cubicBezTo>
                      <a:cubicBezTo>
                        <a:pt x="6069" y="1012"/>
                        <a:pt x="6069" y="1035"/>
                        <a:pt x="6095" y="1054"/>
                      </a:cubicBezTo>
                      <a:cubicBezTo>
                        <a:pt x="6117" y="1070"/>
                        <a:pt x="6143" y="1080"/>
                        <a:pt x="6159" y="1106"/>
                      </a:cubicBezTo>
                      <a:cubicBezTo>
                        <a:pt x="6169" y="1122"/>
                        <a:pt x="6175" y="1141"/>
                        <a:pt x="6175" y="1161"/>
                      </a:cubicBezTo>
                      <a:cubicBezTo>
                        <a:pt x="6172" y="1164"/>
                        <a:pt x="6172" y="1167"/>
                        <a:pt x="6169" y="1177"/>
                      </a:cubicBezTo>
                      <a:cubicBezTo>
                        <a:pt x="6165" y="1222"/>
                        <a:pt x="6130" y="1251"/>
                        <a:pt x="6088" y="1254"/>
                      </a:cubicBezTo>
                      <a:cubicBezTo>
                        <a:pt x="6085" y="1254"/>
                        <a:pt x="6079" y="1254"/>
                        <a:pt x="6072" y="1254"/>
                      </a:cubicBezTo>
                      <a:cubicBezTo>
                        <a:pt x="6046" y="1247"/>
                        <a:pt x="6011" y="1231"/>
                        <a:pt x="6001" y="1202"/>
                      </a:cubicBezTo>
                      <a:cubicBezTo>
                        <a:pt x="5995" y="1186"/>
                        <a:pt x="6004" y="1183"/>
                        <a:pt x="6014" y="1177"/>
                      </a:cubicBezTo>
                      <a:cubicBezTo>
                        <a:pt x="6024" y="1170"/>
                        <a:pt x="6030" y="1161"/>
                        <a:pt x="6037" y="1154"/>
                      </a:cubicBezTo>
                      <a:cubicBezTo>
                        <a:pt x="6069" y="1106"/>
                        <a:pt x="6033" y="1058"/>
                        <a:pt x="5985" y="1041"/>
                      </a:cubicBezTo>
                      <a:cubicBezTo>
                        <a:pt x="5972" y="1035"/>
                        <a:pt x="5956" y="1032"/>
                        <a:pt x="5940" y="1035"/>
                      </a:cubicBezTo>
                      <a:cubicBezTo>
                        <a:pt x="5904" y="1035"/>
                        <a:pt x="5872" y="1048"/>
                        <a:pt x="5844" y="1070"/>
                      </a:cubicBezTo>
                      <a:cubicBezTo>
                        <a:pt x="5805" y="1096"/>
                        <a:pt x="5776" y="1141"/>
                        <a:pt x="5769" y="1190"/>
                      </a:cubicBezTo>
                      <a:cubicBezTo>
                        <a:pt x="5763" y="1231"/>
                        <a:pt x="5785" y="1292"/>
                        <a:pt x="5834" y="1302"/>
                      </a:cubicBezTo>
                      <a:cubicBezTo>
                        <a:pt x="5837" y="1302"/>
                        <a:pt x="5837" y="1302"/>
                        <a:pt x="5840" y="1302"/>
                      </a:cubicBezTo>
                      <a:cubicBezTo>
                        <a:pt x="5860" y="1302"/>
                        <a:pt x="5876" y="1292"/>
                        <a:pt x="5895" y="1286"/>
                      </a:cubicBezTo>
                      <a:cubicBezTo>
                        <a:pt x="5904" y="1279"/>
                        <a:pt x="5914" y="1279"/>
                        <a:pt x="5921" y="1279"/>
                      </a:cubicBezTo>
                      <a:cubicBezTo>
                        <a:pt x="5937" y="1279"/>
                        <a:pt x="5950" y="1286"/>
                        <a:pt x="5963" y="1299"/>
                      </a:cubicBezTo>
                      <a:cubicBezTo>
                        <a:pt x="5985" y="1318"/>
                        <a:pt x="6008" y="1347"/>
                        <a:pt x="6001" y="1376"/>
                      </a:cubicBezTo>
                      <a:cubicBezTo>
                        <a:pt x="5998" y="1395"/>
                        <a:pt x="5976" y="1411"/>
                        <a:pt x="5956" y="1411"/>
                      </a:cubicBezTo>
                      <a:cubicBezTo>
                        <a:pt x="5947" y="1411"/>
                        <a:pt x="5934" y="1408"/>
                        <a:pt x="5927" y="1395"/>
                      </a:cubicBezTo>
                      <a:cubicBezTo>
                        <a:pt x="5914" y="1376"/>
                        <a:pt x="5908" y="1360"/>
                        <a:pt x="5882" y="1354"/>
                      </a:cubicBezTo>
                      <a:cubicBezTo>
                        <a:pt x="5876" y="1350"/>
                        <a:pt x="5872" y="1350"/>
                        <a:pt x="5866" y="1350"/>
                      </a:cubicBezTo>
                      <a:cubicBezTo>
                        <a:pt x="5850" y="1350"/>
                        <a:pt x="5834" y="1357"/>
                        <a:pt x="5821" y="1367"/>
                      </a:cubicBezTo>
                      <a:cubicBezTo>
                        <a:pt x="5785" y="1402"/>
                        <a:pt x="5792" y="1466"/>
                        <a:pt x="5834" y="1492"/>
                      </a:cubicBezTo>
                      <a:cubicBezTo>
                        <a:pt x="5856" y="1505"/>
                        <a:pt x="5882" y="1508"/>
                        <a:pt x="5911" y="1508"/>
                      </a:cubicBezTo>
                      <a:cubicBezTo>
                        <a:pt x="5940" y="1508"/>
                        <a:pt x="5969" y="1505"/>
                        <a:pt x="5992" y="1495"/>
                      </a:cubicBezTo>
                      <a:cubicBezTo>
                        <a:pt x="6040" y="1483"/>
                        <a:pt x="6085" y="1454"/>
                        <a:pt x="6136" y="1454"/>
                      </a:cubicBezTo>
                      <a:cubicBezTo>
                        <a:pt x="6146" y="1454"/>
                        <a:pt x="6153" y="1457"/>
                        <a:pt x="6159" y="1457"/>
                      </a:cubicBezTo>
                      <a:cubicBezTo>
                        <a:pt x="6214" y="1470"/>
                        <a:pt x="6265" y="1508"/>
                        <a:pt x="6278" y="1563"/>
                      </a:cubicBezTo>
                      <a:cubicBezTo>
                        <a:pt x="6288" y="1592"/>
                        <a:pt x="6285" y="1624"/>
                        <a:pt x="6265" y="1647"/>
                      </a:cubicBezTo>
                      <a:cubicBezTo>
                        <a:pt x="6249" y="1663"/>
                        <a:pt x="6227" y="1676"/>
                        <a:pt x="6204" y="1676"/>
                      </a:cubicBezTo>
                      <a:cubicBezTo>
                        <a:pt x="6194" y="1676"/>
                        <a:pt x="6188" y="1676"/>
                        <a:pt x="6178" y="1672"/>
                      </a:cubicBezTo>
                      <a:cubicBezTo>
                        <a:pt x="6140" y="1656"/>
                        <a:pt x="6181" y="1598"/>
                        <a:pt x="6169" y="1566"/>
                      </a:cubicBezTo>
                      <a:cubicBezTo>
                        <a:pt x="6159" y="1540"/>
                        <a:pt x="6133" y="1527"/>
                        <a:pt x="6108" y="1527"/>
                      </a:cubicBezTo>
                      <a:cubicBezTo>
                        <a:pt x="6085" y="1527"/>
                        <a:pt x="6066" y="1534"/>
                        <a:pt x="6049" y="1543"/>
                      </a:cubicBezTo>
                      <a:cubicBezTo>
                        <a:pt x="6008" y="1566"/>
                        <a:pt x="5976" y="1615"/>
                        <a:pt x="5985" y="1666"/>
                      </a:cubicBezTo>
                      <a:cubicBezTo>
                        <a:pt x="5985" y="1666"/>
                        <a:pt x="5985" y="1669"/>
                        <a:pt x="5988" y="1672"/>
                      </a:cubicBezTo>
                      <a:cubicBezTo>
                        <a:pt x="5992" y="1688"/>
                        <a:pt x="6001" y="1698"/>
                        <a:pt x="6011" y="1711"/>
                      </a:cubicBezTo>
                      <a:cubicBezTo>
                        <a:pt x="5995" y="1701"/>
                        <a:pt x="5976" y="1692"/>
                        <a:pt x="5959" y="1685"/>
                      </a:cubicBezTo>
                      <a:moveTo>
                        <a:pt x="7357" y="1608"/>
                      </a:moveTo>
                      <a:lnTo>
                        <a:pt x="7357" y="1608"/>
                      </a:lnTo>
                      <a:cubicBezTo>
                        <a:pt x="7341" y="1611"/>
                        <a:pt x="7325" y="1618"/>
                        <a:pt x="7309" y="1621"/>
                      </a:cubicBezTo>
                      <a:cubicBezTo>
                        <a:pt x="7296" y="1611"/>
                        <a:pt x="7283" y="1602"/>
                        <a:pt x="7270" y="1595"/>
                      </a:cubicBezTo>
                      <a:cubicBezTo>
                        <a:pt x="7260" y="1589"/>
                        <a:pt x="7251" y="1579"/>
                        <a:pt x="7244" y="1572"/>
                      </a:cubicBezTo>
                      <a:cubicBezTo>
                        <a:pt x="7209" y="1550"/>
                        <a:pt x="7177" y="1527"/>
                        <a:pt x="7138" y="1515"/>
                      </a:cubicBezTo>
                      <a:cubicBezTo>
                        <a:pt x="7099" y="1502"/>
                        <a:pt x="7058" y="1489"/>
                        <a:pt x="7016" y="1483"/>
                      </a:cubicBezTo>
                      <a:cubicBezTo>
                        <a:pt x="6861" y="1460"/>
                        <a:pt x="6706" y="1492"/>
                        <a:pt x="6565" y="1556"/>
                      </a:cubicBezTo>
                      <a:cubicBezTo>
                        <a:pt x="6417" y="1621"/>
                        <a:pt x="6281" y="1714"/>
                        <a:pt x="6133" y="1779"/>
                      </a:cubicBezTo>
                      <a:cubicBezTo>
                        <a:pt x="6130" y="1782"/>
                        <a:pt x="6127" y="1782"/>
                        <a:pt x="6124" y="1785"/>
                      </a:cubicBezTo>
                      <a:cubicBezTo>
                        <a:pt x="6114" y="1775"/>
                        <a:pt x="6104" y="1769"/>
                        <a:pt x="6098" y="1763"/>
                      </a:cubicBezTo>
                      <a:cubicBezTo>
                        <a:pt x="6079" y="1743"/>
                        <a:pt x="6062" y="1730"/>
                        <a:pt x="6056" y="1721"/>
                      </a:cubicBezTo>
                      <a:cubicBezTo>
                        <a:pt x="6053" y="1717"/>
                        <a:pt x="6049" y="1714"/>
                        <a:pt x="6046" y="1711"/>
                      </a:cubicBezTo>
                      <a:cubicBezTo>
                        <a:pt x="6030" y="1695"/>
                        <a:pt x="6011" y="1679"/>
                        <a:pt x="6011" y="1653"/>
                      </a:cubicBezTo>
                      <a:cubicBezTo>
                        <a:pt x="6008" y="1624"/>
                        <a:pt x="6024" y="1598"/>
                        <a:pt x="6043" y="1582"/>
                      </a:cubicBezTo>
                      <a:cubicBezTo>
                        <a:pt x="6059" y="1566"/>
                        <a:pt x="6079" y="1553"/>
                        <a:pt x="6101" y="1553"/>
                      </a:cubicBezTo>
                      <a:cubicBezTo>
                        <a:pt x="6108" y="1553"/>
                        <a:pt x="6114" y="1553"/>
                        <a:pt x="6120" y="1556"/>
                      </a:cubicBezTo>
                      <a:cubicBezTo>
                        <a:pt x="6149" y="1569"/>
                        <a:pt x="6146" y="1589"/>
                        <a:pt x="6140" y="1611"/>
                      </a:cubicBezTo>
                      <a:cubicBezTo>
                        <a:pt x="6133" y="1631"/>
                        <a:pt x="6130" y="1650"/>
                        <a:pt x="6136" y="1669"/>
                      </a:cubicBezTo>
                      <a:cubicBezTo>
                        <a:pt x="6146" y="1688"/>
                        <a:pt x="6169" y="1698"/>
                        <a:pt x="6191" y="1701"/>
                      </a:cubicBezTo>
                      <a:cubicBezTo>
                        <a:pt x="6194" y="1701"/>
                        <a:pt x="6198" y="1704"/>
                        <a:pt x="6201" y="1704"/>
                      </a:cubicBezTo>
                      <a:cubicBezTo>
                        <a:pt x="6227" y="1704"/>
                        <a:pt x="6252" y="1695"/>
                        <a:pt x="6272" y="1676"/>
                      </a:cubicBezTo>
                      <a:cubicBezTo>
                        <a:pt x="6346" y="1637"/>
                        <a:pt x="6413" y="1582"/>
                        <a:pt x="6488" y="1543"/>
                      </a:cubicBezTo>
                      <a:cubicBezTo>
                        <a:pt x="6591" y="1489"/>
                        <a:pt x="6697" y="1444"/>
                        <a:pt x="6810" y="1421"/>
                      </a:cubicBezTo>
                      <a:cubicBezTo>
                        <a:pt x="6926" y="1399"/>
                        <a:pt x="7051" y="1389"/>
                        <a:pt x="7164" y="1428"/>
                      </a:cubicBezTo>
                      <a:cubicBezTo>
                        <a:pt x="7267" y="1463"/>
                        <a:pt x="7357" y="1527"/>
                        <a:pt x="7441" y="1595"/>
                      </a:cubicBezTo>
                      <a:cubicBezTo>
                        <a:pt x="7412" y="1598"/>
                        <a:pt x="7383" y="1602"/>
                        <a:pt x="7357" y="1608"/>
                      </a:cubicBezTo>
                      <a:moveTo>
                        <a:pt x="7479" y="1592"/>
                      </a:moveTo>
                      <a:lnTo>
                        <a:pt x="7479" y="1592"/>
                      </a:lnTo>
                      <a:cubicBezTo>
                        <a:pt x="7473" y="1592"/>
                        <a:pt x="7467" y="1592"/>
                        <a:pt x="7463" y="1589"/>
                      </a:cubicBezTo>
                      <a:cubicBezTo>
                        <a:pt x="7457" y="1585"/>
                        <a:pt x="7454" y="1582"/>
                        <a:pt x="7450" y="1579"/>
                      </a:cubicBezTo>
                      <a:cubicBezTo>
                        <a:pt x="7380" y="1508"/>
                        <a:pt x="7299" y="1450"/>
                        <a:pt x="7209" y="1411"/>
                      </a:cubicBezTo>
                      <a:cubicBezTo>
                        <a:pt x="7202" y="1411"/>
                        <a:pt x="7196" y="1408"/>
                        <a:pt x="7193" y="1405"/>
                      </a:cubicBezTo>
                      <a:cubicBezTo>
                        <a:pt x="7029" y="1344"/>
                        <a:pt x="6851" y="1363"/>
                        <a:pt x="6687" y="1418"/>
                      </a:cubicBezTo>
                      <a:cubicBezTo>
                        <a:pt x="6597" y="1444"/>
                        <a:pt x="6513" y="1486"/>
                        <a:pt x="6433" y="1531"/>
                      </a:cubicBezTo>
                      <a:cubicBezTo>
                        <a:pt x="6388" y="1556"/>
                        <a:pt x="6356" y="1579"/>
                        <a:pt x="6313" y="1608"/>
                      </a:cubicBezTo>
                      <a:cubicBezTo>
                        <a:pt x="6317" y="1579"/>
                        <a:pt x="6310" y="1553"/>
                        <a:pt x="6297" y="1531"/>
                      </a:cubicBezTo>
                      <a:cubicBezTo>
                        <a:pt x="6336" y="1521"/>
                        <a:pt x="6439" y="1499"/>
                        <a:pt x="6449" y="1495"/>
                      </a:cubicBezTo>
                      <a:cubicBezTo>
                        <a:pt x="6507" y="1479"/>
                        <a:pt x="6736" y="1383"/>
                        <a:pt x="6800" y="1360"/>
                      </a:cubicBezTo>
                      <a:cubicBezTo>
                        <a:pt x="6954" y="1312"/>
                        <a:pt x="7122" y="1325"/>
                        <a:pt x="7273" y="1373"/>
                      </a:cubicBezTo>
                      <a:cubicBezTo>
                        <a:pt x="7399" y="1415"/>
                        <a:pt x="7521" y="1483"/>
                        <a:pt x="7586" y="1595"/>
                      </a:cubicBezTo>
                      <a:cubicBezTo>
                        <a:pt x="7550" y="1595"/>
                        <a:pt x="7515" y="1592"/>
                        <a:pt x="7479" y="1592"/>
                      </a:cubicBezTo>
                      <a:moveTo>
                        <a:pt x="7624" y="1602"/>
                      </a:moveTo>
                      <a:lnTo>
                        <a:pt x="7624" y="1602"/>
                      </a:lnTo>
                      <a:cubicBezTo>
                        <a:pt x="7621" y="1598"/>
                        <a:pt x="7618" y="1598"/>
                        <a:pt x="7615" y="1598"/>
                      </a:cubicBezTo>
                      <a:cubicBezTo>
                        <a:pt x="7611" y="1595"/>
                        <a:pt x="7611" y="1592"/>
                        <a:pt x="7608" y="1589"/>
                      </a:cubicBezTo>
                      <a:cubicBezTo>
                        <a:pt x="7554" y="1495"/>
                        <a:pt x="7467" y="1415"/>
                        <a:pt x="7367" y="1376"/>
                      </a:cubicBezTo>
                      <a:cubicBezTo>
                        <a:pt x="7293" y="1347"/>
                        <a:pt x="7218" y="1322"/>
                        <a:pt x="7138" y="1309"/>
                      </a:cubicBezTo>
                      <a:cubicBezTo>
                        <a:pt x="7141" y="1309"/>
                        <a:pt x="7141" y="1309"/>
                        <a:pt x="7145" y="1309"/>
                      </a:cubicBezTo>
                      <a:cubicBezTo>
                        <a:pt x="7228" y="1309"/>
                        <a:pt x="7315" y="1315"/>
                        <a:pt x="7393" y="1344"/>
                      </a:cubicBezTo>
                      <a:cubicBezTo>
                        <a:pt x="7463" y="1376"/>
                        <a:pt x="7531" y="1421"/>
                        <a:pt x="7586" y="1476"/>
                      </a:cubicBezTo>
                      <a:cubicBezTo>
                        <a:pt x="7611" y="1502"/>
                        <a:pt x="7640" y="1531"/>
                        <a:pt x="7660" y="1560"/>
                      </a:cubicBezTo>
                      <a:cubicBezTo>
                        <a:pt x="7663" y="1563"/>
                        <a:pt x="7663" y="1563"/>
                        <a:pt x="7663" y="1566"/>
                      </a:cubicBezTo>
                      <a:cubicBezTo>
                        <a:pt x="7673" y="1579"/>
                        <a:pt x="7682" y="1595"/>
                        <a:pt x="7686" y="1611"/>
                      </a:cubicBezTo>
                      <a:cubicBezTo>
                        <a:pt x="7666" y="1608"/>
                        <a:pt x="7647" y="1605"/>
                        <a:pt x="7624" y="1602"/>
                      </a:cubicBezTo>
                      <a:moveTo>
                        <a:pt x="7882" y="1685"/>
                      </a:moveTo>
                      <a:lnTo>
                        <a:pt x="7882" y="1685"/>
                      </a:lnTo>
                      <a:cubicBezTo>
                        <a:pt x="7824" y="1656"/>
                        <a:pt x="7769" y="1634"/>
                        <a:pt x="7705" y="1618"/>
                      </a:cubicBezTo>
                      <a:cubicBezTo>
                        <a:pt x="7708" y="1618"/>
                        <a:pt x="7699" y="1595"/>
                        <a:pt x="7686" y="1572"/>
                      </a:cubicBezTo>
                      <a:cubicBezTo>
                        <a:pt x="7750" y="1589"/>
                        <a:pt x="7802" y="1595"/>
                        <a:pt x="7866" y="1569"/>
                      </a:cubicBezTo>
                      <a:cubicBezTo>
                        <a:pt x="7934" y="1540"/>
                        <a:pt x="8014" y="1479"/>
                        <a:pt x="8091" y="1511"/>
                      </a:cubicBezTo>
                      <a:cubicBezTo>
                        <a:pt x="8095" y="1511"/>
                        <a:pt x="8098" y="1508"/>
                        <a:pt x="8095" y="1505"/>
                      </a:cubicBezTo>
                      <a:cubicBezTo>
                        <a:pt x="8043" y="1476"/>
                        <a:pt x="7991" y="1492"/>
                        <a:pt x="7940" y="1515"/>
                      </a:cubicBezTo>
                      <a:cubicBezTo>
                        <a:pt x="7901" y="1531"/>
                        <a:pt x="7866" y="1550"/>
                        <a:pt x="7824" y="1560"/>
                      </a:cubicBezTo>
                      <a:cubicBezTo>
                        <a:pt x="7772" y="1572"/>
                        <a:pt x="7724" y="1560"/>
                        <a:pt x="7673" y="1547"/>
                      </a:cubicBezTo>
                      <a:lnTo>
                        <a:pt x="7673" y="1547"/>
                      </a:lnTo>
                      <a:cubicBezTo>
                        <a:pt x="7663" y="1527"/>
                        <a:pt x="7653" y="1515"/>
                        <a:pt x="7653" y="1511"/>
                      </a:cubicBezTo>
                      <a:cubicBezTo>
                        <a:pt x="7624" y="1463"/>
                        <a:pt x="7579" y="1421"/>
                        <a:pt x="7534" y="1389"/>
                      </a:cubicBezTo>
                      <a:cubicBezTo>
                        <a:pt x="7521" y="1379"/>
                        <a:pt x="7505" y="1367"/>
                        <a:pt x="7489" y="1357"/>
                      </a:cubicBezTo>
                      <a:cubicBezTo>
                        <a:pt x="7531" y="1338"/>
                        <a:pt x="7566" y="1302"/>
                        <a:pt x="7592" y="1263"/>
                      </a:cubicBezTo>
                      <a:cubicBezTo>
                        <a:pt x="7608" y="1234"/>
                        <a:pt x="7621" y="1202"/>
                        <a:pt x="7637" y="1173"/>
                      </a:cubicBezTo>
                      <a:cubicBezTo>
                        <a:pt x="7647" y="1151"/>
                        <a:pt x="7660" y="1118"/>
                        <a:pt x="7682" y="1102"/>
                      </a:cubicBezTo>
                      <a:cubicBezTo>
                        <a:pt x="7695" y="1096"/>
                        <a:pt x="7711" y="1093"/>
                        <a:pt x="7724" y="1086"/>
                      </a:cubicBezTo>
                      <a:cubicBezTo>
                        <a:pt x="7727" y="1083"/>
                        <a:pt x="7727" y="1080"/>
                        <a:pt x="7724" y="1080"/>
                      </a:cubicBezTo>
                      <a:cubicBezTo>
                        <a:pt x="7660" y="1074"/>
                        <a:pt x="7634" y="1128"/>
                        <a:pt x="7608" y="1177"/>
                      </a:cubicBezTo>
                      <a:cubicBezTo>
                        <a:pt x="7576" y="1247"/>
                        <a:pt x="7538" y="1312"/>
                        <a:pt x="7463" y="1341"/>
                      </a:cubicBezTo>
                      <a:cubicBezTo>
                        <a:pt x="7450" y="1334"/>
                        <a:pt x="7441" y="1331"/>
                        <a:pt x="7431" y="1325"/>
                      </a:cubicBezTo>
                      <a:cubicBezTo>
                        <a:pt x="7425" y="1322"/>
                        <a:pt x="7393" y="1312"/>
                        <a:pt x="7389" y="1309"/>
                      </a:cubicBezTo>
                      <a:cubicBezTo>
                        <a:pt x="7383" y="1289"/>
                        <a:pt x="7373" y="1273"/>
                        <a:pt x="7363" y="1254"/>
                      </a:cubicBezTo>
                      <a:cubicBezTo>
                        <a:pt x="7425" y="1267"/>
                        <a:pt x="7502" y="1209"/>
                        <a:pt x="7541" y="1167"/>
                      </a:cubicBezTo>
                      <a:cubicBezTo>
                        <a:pt x="7570" y="1135"/>
                        <a:pt x="7595" y="1099"/>
                        <a:pt x="7615" y="1061"/>
                      </a:cubicBezTo>
                      <a:cubicBezTo>
                        <a:pt x="7627" y="1038"/>
                        <a:pt x="7634" y="1016"/>
                        <a:pt x="7647" y="996"/>
                      </a:cubicBezTo>
                      <a:cubicBezTo>
                        <a:pt x="7673" y="959"/>
                        <a:pt x="7727" y="926"/>
                        <a:pt x="7763" y="977"/>
                      </a:cubicBezTo>
                      <a:cubicBezTo>
                        <a:pt x="7766" y="980"/>
                        <a:pt x="7776" y="983"/>
                        <a:pt x="7779" y="977"/>
                      </a:cubicBezTo>
                      <a:cubicBezTo>
                        <a:pt x="7821" y="943"/>
                        <a:pt x="7901" y="946"/>
                        <a:pt x="7930" y="993"/>
                      </a:cubicBezTo>
                      <a:cubicBezTo>
                        <a:pt x="7934" y="999"/>
                        <a:pt x="7940" y="993"/>
                        <a:pt x="7940" y="986"/>
                      </a:cubicBezTo>
                      <a:cubicBezTo>
                        <a:pt x="7914" y="930"/>
                        <a:pt x="7824" y="923"/>
                        <a:pt x="7776" y="955"/>
                      </a:cubicBezTo>
                      <a:cubicBezTo>
                        <a:pt x="7724" y="898"/>
                        <a:pt x="7647" y="946"/>
                        <a:pt x="7618" y="1006"/>
                      </a:cubicBezTo>
                      <a:cubicBezTo>
                        <a:pt x="7592" y="1061"/>
                        <a:pt x="7563" y="1115"/>
                        <a:pt x="7518" y="1157"/>
                      </a:cubicBezTo>
                      <a:cubicBezTo>
                        <a:pt x="7486" y="1193"/>
                        <a:pt x="7412" y="1247"/>
                        <a:pt x="7357" y="1231"/>
                      </a:cubicBezTo>
                      <a:cubicBezTo>
                        <a:pt x="7354" y="1231"/>
                        <a:pt x="7351" y="1231"/>
                        <a:pt x="7351" y="1231"/>
                      </a:cubicBezTo>
                      <a:cubicBezTo>
                        <a:pt x="7312" y="1177"/>
                        <a:pt x="7264" y="1125"/>
                        <a:pt x="7209" y="1086"/>
                      </a:cubicBezTo>
                      <a:cubicBezTo>
                        <a:pt x="7222" y="1086"/>
                        <a:pt x="7231" y="1083"/>
                        <a:pt x="7241" y="1077"/>
                      </a:cubicBezTo>
                      <a:cubicBezTo>
                        <a:pt x="7270" y="1064"/>
                        <a:pt x="7286" y="1038"/>
                        <a:pt x="7299" y="1012"/>
                      </a:cubicBezTo>
                      <a:cubicBezTo>
                        <a:pt x="7312" y="986"/>
                        <a:pt x="7318" y="962"/>
                        <a:pt x="7338" y="939"/>
                      </a:cubicBezTo>
                      <a:cubicBezTo>
                        <a:pt x="7338" y="936"/>
                        <a:pt x="7341" y="933"/>
                        <a:pt x="7344" y="930"/>
                      </a:cubicBezTo>
                      <a:cubicBezTo>
                        <a:pt x="7351" y="933"/>
                        <a:pt x="7354" y="936"/>
                        <a:pt x="7360" y="936"/>
                      </a:cubicBezTo>
                      <a:cubicBezTo>
                        <a:pt x="7363" y="926"/>
                        <a:pt x="7373" y="917"/>
                        <a:pt x="7386" y="907"/>
                      </a:cubicBezTo>
                      <a:cubicBezTo>
                        <a:pt x="7383" y="907"/>
                        <a:pt x="7380" y="907"/>
                        <a:pt x="7380" y="907"/>
                      </a:cubicBezTo>
                      <a:cubicBezTo>
                        <a:pt x="7380" y="904"/>
                        <a:pt x="7383" y="904"/>
                        <a:pt x="7383" y="904"/>
                      </a:cubicBezTo>
                      <a:cubicBezTo>
                        <a:pt x="7409" y="888"/>
                        <a:pt x="7450" y="872"/>
                        <a:pt x="7479" y="888"/>
                      </a:cubicBezTo>
                      <a:cubicBezTo>
                        <a:pt x="7515" y="907"/>
                        <a:pt x="7515" y="974"/>
                        <a:pt x="7486" y="996"/>
                      </a:cubicBezTo>
                      <a:cubicBezTo>
                        <a:pt x="7467" y="1009"/>
                        <a:pt x="7441" y="1006"/>
                        <a:pt x="7422" y="996"/>
                      </a:cubicBezTo>
                      <a:cubicBezTo>
                        <a:pt x="7409" y="993"/>
                        <a:pt x="7402" y="986"/>
                        <a:pt x="7393" y="980"/>
                      </a:cubicBezTo>
                      <a:cubicBezTo>
                        <a:pt x="7386" y="977"/>
                        <a:pt x="7383" y="974"/>
                        <a:pt x="7376" y="974"/>
                      </a:cubicBezTo>
                      <a:cubicBezTo>
                        <a:pt x="7357" y="977"/>
                        <a:pt x="7344" y="1006"/>
                        <a:pt x="7344" y="1022"/>
                      </a:cubicBezTo>
                      <a:cubicBezTo>
                        <a:pt x="7341" y="1041"/>
                        <a:pt x="7344" y="1070"/>
                        <a:pt x="7360" y="1086"/>
                      </a:cubicBezTo>
                      <a:cubicBezTo>
                        <a:pt x="7393" y="1125"/>
                        <a:pt x="7450" y="1109"/>
                        <a:pt x="7489" y="1086"/>
                      </a:cubicBezTo>
                      <a:cubicBezTo>
                        <a:pt x="7541" y="1058"/>
                        <a:pt x="7566" y="1009"/>
                        <a:pt x="7589" y="959"/>
                      </a:cubicBezTo>
                      <a:cubicBezTo>
                        <a:pt x="7605" y="920"/>
                        <a:pt x="7624" y="885"/>
                        <a:pt x="7653" y="856"/>
                      </a:cubicBezTo>
                      <a:cubicBezTo>
                        <a:pt x="7657" y="856"/>
                        <a:pt x="7660" y="856"/>
                        <a:pt x="7663" y="856"/>
                      </a:cubicBezTo>
                      <a:cubicBezTo>
                        <a:pt x="7663" y="852"/>
                        <a:pt x="7666" y="846"/>
                        <a:pt x="7670" y="843"/>
                      </a:cubicBezTo>
                      <a:cubicBezTo>
                        <a:pt x="7679" y="833"/>
                        <a:pt x="7689" y="827"/>
                        <a:pt x="7702" y="817"/>
                      </a:cubicBezTo>
                      <a:cubicBezTo>
                        <a:pt x="7727" y="804"/>
                        <a:pt x="7759" y="798"/>
                        <a:pt x="7785" y="810"/>
                      </a:cubicBezTo>
                      <a:cubicBezTo>
                        <a:pt x="7824" y="830"/>
                        <a:pt x="7818" y="865"/>
                        <a:pt x="7831" y="901"/>
                      </a:cubicBezTo>
                      <a:cubicBezTo>
                        <a:pt x="7834" y="907"/>
                        <a:pt x="7840" y="910"/>
                        <a:pt x="7847" y="907"/>
                      </a:cubicBezTo>
                      <a:cubicBezTo>
                        <a:pt x="7875" y="901"/>
                        <a:pt x="7904" y="898"/>
                        <a:pt x="7934" y="910"/>
                      </a:cubicBezTo>
                      <a:cubicBezTo>
                        <a:pt x="7963" y="923"/>
                        <a:pt x="7985" y="952"/>
                        <a:pt x="7988" y="983"/>
                      </a:cubicBezTo>
                      <a:cubicBezTo>
                        <a:pt x="7991" y="1012"/>
                        <a:pt x="7991" y="1035"/>
                        <a:pt x="8017" y="1054"/>
                      </a:cubicBezTo>
                      <a:cubicBezTo>
                        <a:pt x="8040" y="1070"/>
                        <a:pt x="8066" y="1080"/>
                        <a:pt x="8082" y="1106"/>
                      </a:cubicBezTo>
                      <a:cubicBezTo>
                        <a:pt x="8091" y="1122"/>
                        <a:pt x="8098" y="1141"/>
                        <a:pt x="8098" y="1157"/>
                      </a:cubicBezTo>
                      <a:cubicBezTo>
                        <a:pt x="8088" y="1161"/>
                        <a:pt x="8095" y="1167"/>
                        <a:pt x="8095" y="1177"/>
                      </a:cubicBezTo>
                      <a:cubicBezTo>
                        <a:pt x="8088" y="1222"/>
                        <a:pt x="8056" y="1251"/>
                        <a:pt x="8011" y="1254"/>
                      </a:cubicBezTo>
                      <a:cubicBezTo>
                        <a:pt x="8008" y="1254"/>
                        <a:pt x="8001" y="1254"/>
                        <a:pt x="7995" y="1254"/>
                      </a:cubicBezTo>
                      <a:cubicBezTo>
                        <a:pt x="7969" y="1247"/>
                        <a:pt x="7934" y="1231"/>
                        <a:pt x="7924" y="1202"/>
                      </a:cubicBezTo>
                      <a:cubicBezTo>
                        <a:pt x="7917" y="1186"/>
                        <a:pt x="7927" y="1183"/>
                        <a:pt x="7937" y="1177"/>
                      </a:cubicBezTo>
                      <a:cubicBezTo>
                        <a:pt x="7947" y="1170"/>
                        <a:pt x="7953" y="1161"/>
                        <a:pt x="7959" y="1154"/>
                      </a:cubicBezTo>
                      <a:cubicBezTo>
                        <a:pt x="7991" y="1106"/>
                        <a:pt x="7956" y="1058"/>
                        <a:pt x="7908" y="1041"/>
                      </a:cubicBezTo>
                      <a:cubicBezTo>
                        <a:pt x="7895" y="1035"/>
                        <a:pt x="7879" y="1032"/>
                        <a:pt x="7863" y="1035"/>
                      </a:cubicBezTo>
                      <a:cubicBezTo>
                        <a:pt x="7827" y="1035"/>
                        <a:pt x="7795" y="1048"/>
                        <a:pt x="7766" y="1070"/>
                      </a:cubicBezTo>
                      <a:cubicBezTo>
                        <a:pt x="7727" y="1096"/>
                        <a:pt x="7699" y="1141"/>
                        <a:pt x="7692" y="1190"/>
                      </a:cubicBezTo>
                      <a:cubicBezTo>
                        <a:pt x="7686" y="1231"/>
                        <a:pt x="7708" y="1292"/>
                        <a:pt x="7756" y="1302"/>
                      </a:cubicBezTo>
                      <a:cubicBezTo>
                        <a:pt x="7759" y="1302"/>
                        <a:pt x="7759" y="1302"/>
                        <a:pt x="7763" y="1302"/>
                      </a:cubicBezTo>
                      <a:cubicBezTo>
                        <a:pt x="7782" y="1302"/>
                        <a:pt x="7798" y="1292"/>
                        <a:pt x="7818" y="1286"/>
                      </a:cubicBezTo>
                      <a:cubicBezTo>
                        <a:pt x="7827" y="1279"/>
                        <a:pt x="7837" y="1279"/>
                        <a:pt x="7843" y="1279"/>
                      </a:cubicBezTo>
                      <a:cubicBezTo>
                        <a:pt x="7859" y="1279"/>
                        <a:pt x="7872" y="1286"/>
                        <a:pt x="7888" y="1299"/>
                      </a:cubicBezTo>
                      <a:cubicBezTo>
                        <a:pt x="7908" y="1318"/>
                        <a:pt x="7930" y="1347"/>
                        <a:pt x="7924" y="1376"/>
                      </a:cubicBezTo>
                      <a:cubicBezTo>
                        <a:pt x="7921" y="1395"/>
                        <a:pt x="7898" y="1411"/>
                        <a:pt x="7879" y="1411"/>
                      </a:cubicBezTo>
                      <a:cubicBezTo>
                        <a:pt x="7869" y="1411"/>
                        <a:pt x="7856" y="1408"/>
                        <a:pt x="7850" y="1395"/>
                      </a:cubicBezTo>
                      <a:cubicBezTo>
                        <a:pt x="7837" y="1376"/>
                        <a:pt x="7831" y="1360"/>
                        <a:pt x="7805" y="1354"/>
                      </a:cubicBezTo>
                      <a:cubicBezTo>
                        <a:pt x="7798" y="1350"/>
                        <a:pt x="7795" y="1350"/>
                        <a:pt x="7789" y="1350"/>
                      </a:cubicBezTo>
                      <a:cubicBezTo>
                        <a:pt x="7772" y="1350"/>
                        <a:pt x="7756" y="1357"/>
                        <a:pt x="7743" y="1367"/>
                      </a:cubicBezTo>
                      <a:cubicBezTo>
                        <a:pt x="7708" y="1402"/>
                        <a:pt x="7715" y="1466"/>
                        <a:pt x="7756" y="1492"/>
                      </a:cubicBezTo>
                      <a:cubicBezTo>
                        <a:pt x="7779" y="1505"/>
                        <a:pt x="7805" y="1508"/>
                        <a:pt x="7834" y="1508"/>
                      </a:cubicBezTo>
                      <a:cubicBezTo>
                        <a:pt x="7863" y="1508"/>
                        <a:pt x="7892" y="1505"/>
                        <a:pt x="7914" y="1495"/>
                      </a:cubicBezTo>
                      <a:cubicBezTo>
                        <a:pt x="7963" y="1483"/>
                        <a:pt x="8008" y="1454"/>
                        <a:pt x="8059" y="1454"/>
                      </a:cubicBezTo>
                      <a:cubicBezTo>
                        <a:pt x="8069" y="1454"/>
                        <a:pt x="8075" y="1457"/>
                        <a:pt x="8082" y="1457"/>
                      </a:cubicBezTo>
                      <a:cubicBezTo>
                        <a:pt x="8136" y="1470"/>
                        <a:pt x="8188" y="1508"/>
                        <a:pt x="8201" y="1563"/>
                      </a:cubicBezTo>
                      <a:cubicBezTo>
                        <a:pt x="8211" y="1592"/>
                        <a:pt x="8207" y="1624"/>
                        <a:pt x="8188" y="1647"/>
                      </a:cubicBezTo>
                      <a:cubicBezTo>
                        <a:pt x="8172" y="1663"/>
                        <a:pt x="8149" y="1676"/>
                        <a:pt x="8127" y="1676"/>
                      </a:cubicBezTo>
                      <a:cubicBezTo>
                        <a:pt x="8117" y="1676"/>
                        <a:pt x="8111" y="1676"/>
                        <a:pt x="8101" y="1672"/>
                      </a:cubicBezTo>
                      <a:cubicBezTo>
                        <a:pt x="8062" y="1656"/>
                        <a:pt x="8104" y="1598"/>
                        <a:pt x="8091" y="1566"/>
                      </a:cubicBezTo>
                      <a:cubicBezTo>
                        <a:pt x="8082" y="1540"/>
                        <a:pt x="8056" y="1527"/>
                        <a:pt x="8030" y="1527"/>
                      </a:cubicBezTo>
                      <a:cubicBezTo>
                        <a:pt x="8011" y="1527"/>
                        <a:pt x="7988" y="1534"/>
                        <a:pt x="7972" y="1543"/>
                      </a:cubicBezTo>
                      <a:cubicBezTo>
                        <a:pt x="7930" y="1566"/>
                        <a:pt x="7898" y="1615"/>
                        <a:pt x="7908" y="1666"/>
                      </a:cubicBezTo>
                      <a:cubicBezTo>
                        <a:pt x="7908" y="1666"/>
                        <a:pt x="7908" y="1669"/>
                        <a:pt x="7911" y="1672"/>
                      </a:cubicBezTo>
                      <a:cubicBezTo>
                        <a:pt x="7914" y="1688"/>
                        <a:pt x="7924" y="1698"/>
                        <a:pt x="7934" y="1711"/>
                      </a:cubicBezTo>
                      <a:cubicBezTo>
                        <a:pt x="7917" y="1701"/>
                        <a:pt x="7898" y="1692"/>
                        <a:pt x="7882" y="1685"/>
                      </a:cubicBezTo>
                      <a:moveTo>
                        <a:pt x="9280" y="1608"/>
                      </a:moveTo>
                      <a:lnTo>
                        <a:pt x="9280" y="1608"/>
                      </a:lnTo>
                      <a:cubicBezTo>
                        <a:pt x="9264" y="1611"/>
                        <a:pt x="9248" y="1618"/>
                        <a:pt x="9231" y="1621"/>
                      </a:cubicBezTo>
                      <a:cubicBezTo>
                        <a:pt x="9218" y="1611"/>
                        <a:pt x="9206" y="1602"/>
                        <a:pt x="9193" y="1595"/>
                      </a:cubicBezTo>
                      <a:cubicBezTo>
                        <a:pt x="9183" y="1589"/>
                        <a:pt x="9173" y="1579"/>
                        <a:pt x="9167" y="1572"/>
                      </a:cubicBezTo>
                      <a:cubicBezTo>
                        <a:pt x="9132" y="1550"/>
                        <a:pt x="9099" y="1527"/>
                        <a:pt x="9061" y="1515"/>
                      </a:cubicBezTo>
                      <a:cubicBezTo>
                        <a:pt x="9022" y="1502"/>
                        <a:pt x="8980" y="1489"/>
                        <a:pt x="8938" y="1483"/>
                      </a:cubicBezTo>
                      <a:cubicBezTo>
                        <a:pt x="8784" y="1460"/>
                        <a:pt x="8629" y="1492"/>
                        <a:pt x="8488" y="1556"/>
                      </a:cubicBezTo>
                      <a:cubicBezTo>
                        <a:pt x="8339" y="1621"/>
                        <a:pt x="8204" y="1714"/>
                        <a:pt x="8056" y="1779"/>
                      </a:cubicBezTo>
                      <a:cubicBezTo>
                        <a:pt x="8053" y="1782"/>
                        <a:pt x="8049" y="1782"/>
                        <a:pt x="8046" y="1785"/>
                      </a:cubicBezTo>
                      <a:cubicBezTo>
                        <a:pt x="8037" y="1775"/>
                        <a:pt x="8027" y="1769"/>
                        <a:pt x="8020" y="1763"/>
                      </a:cubicBezTo>
                      <a:cubicBezTo>
                        <a:pt x="8001" y="1743"/>
                        <a:pt x="7985" y="1730"/>
                        <a:pt x="7979" y="1721"/>
                      </a:cubicBezTo>
                      <a:cubicBezTo>
                        <a:pt x="7975" y="1717"/>
                        <a:pt x="7972" y="1714"/>
                        <a:pt x="7969" y="1711"/>
                      </a:cubicBezTo>
                      <a:cubicBezTo>
                        <a:pt x="7953" y="1695"/>
                        <a:pt x="7934" y="1679"/>
                        <a:pt x="7934" y="1653"/>
                      </a:cubicBezTo>
                      <a:cubicBezTo>
                        <a:pt x="7930" y="1624"/>
                        <a:pt x="7947" y="1598"/>
                        <a:pt x="7966" y="1582"/>
                      </a:cubicBezTo>
                      <a:cubicBezTo>
                        <a:pt x="7982" y="1566"/>
                        <a:pt x="8001" y="1553"/>
                        <a:pt x="8024" y="1553"/>
                      </a:cubicBezTo>
                      <a:cubicBezTo>
                        <a:pt x="8030" y="1553"/>
                        <a:pt x="8037" y="1553"/>
                        <a:pt x="8043" y="1556"/>
                      </a:cubicBezTo>
                      <a:cubicBezTo>
                        <a:pt x="8072" y="1569"/>
                        <a:pt x="8069" y="1589"/>
                        <a:pt x="8062" y="1611"/>
                      </a:cubicBezTo>
                      <a:cubicBezTo>
                        <a:pt x="8059" y="1631"/>
                        <a:pt x="8053" y="1650"/>
                        <a:pt x="8059" y="1669"/>
                      </a:cubicBezTo>
                      <a:cubicBezTo>
                        <a:pt x="8069" y="1688"/>
                        <a:pt x="8091" y="1698"/>
                        <a:pt x="8114" y="1701"/>
                      </a:cubicBezTo>
                      <a:cubicBezTo>
                        <a:pt x="8117" y="1701"/>
                        <a:pt x="8120" y="1704"/>
                        <a:pt x="8124" y="1704"/>
                      </a:cubicBezTo>
                      <a:cubicBezTo>
                        <a:pt x="8149" y="1704"/>
                        <a:pt x="8175" y="1695"/>
                        <a:pt x="8195" y="1676"/>
                      </a:cubicBezTo>
                      <a:cubicBezTo>
                        <a:pt x="8268" y="1637"/>
                        <a:pt x="8336" y="1582"/>
                        <a:pt x="8410" y="1543"/>
                      </a:cubicBezTo>
                      <a:cubicBezTo>
                        <a:pt x="8513" y="1489"/>
                        <a:pt x="8620" y="1444"/>
                        <a:pt x="8732" y="1421"/>
                      </a:cubicBezTo>
                      <a:cubicBezTo>
                        <a:pt x="8848" y="1399"/>
                        <a:pt x="8974" y="1389"/>
                        <a:pt x="9086" y="1428"/>
                      </a:cubicBezTo>
                      <a:cubicBezTo>
                        <a:pt x="9189" y="1463"/>
                        <a:pt x="9280" y="1527"/>
                        <a:pt x="9363" y="1595"/>
                      </a:cubicBezTo>
                      <a:cubicBezTo>
                        <a:pt x="9334" y="1598"/>
                        <a:pt x="9305" y="1602"/>
                        <a:pt x="9280" y="1608"/>
                      </a:cubicBezTo>
                      <a:moveTo>
                        <a:pt x="9402" y="1592"/>
                      </a:moveTo>
                      <a:lnTo>
                        <a:pt x="9402" y="1592"/>
                      </a:lnTo>
                      <a:cubicBezTo>
                        <a:pt x="9396" y="1592"/>
                        <a:pt x="9389" y="1592"/>
                        <a:pt x="9386" y="1589"/>
                      </a:cubicBezTo>
                      <a:cubicBezTo>
                        <a:pt x="9380" y="1585"/>
                        <a:pt x="9376" y="1582"/>
                        <a:pt x="9373" y="1579"/>
                      </a:cubicBezTo>
                      <a:cubicBezTo>
                        <a:pt x="9302" y="1508"/>
                        <a:pt x="9222" y="1450"/>
                        <a:pt x="9132" y="1411"/>
                      </a:cubicBezTo>
                      <a:cubicBezTo>
                        <a:pt x="9125" y="1411"/>
                        <a:pt x="9119" y="1408"/>
                        <a:pt x="9116" y="1405"/>
                      </a:cubicBezTo>
                      <a:cubicBezTo>
                        <a:pt x="8951" y="1344"/>
                        <a:pt x="8774" y="1363"/>
                        <a:pt x="8610" y="1418"/>
                      </a:cubicBezTo>
                      <a:cubicBezTo>
                        <a:pt x="8520" y="1444"/>
                        <a:pt x="8436" y="1486"/>
                        <a:pt x="8356" y="1531"/>
                      </a:cubicBezTo>
                      <a:cubicBezTo>
                        <a:pt x="8310" y="1556"/>
                        <a:pt x="8278" y="1579"/>
                        <a:pt x="8236" y="1608"/>
                      </a:cubicBezTo>
                      <a:cubicBezTo>
                        <a:pt x="8240" y="1579"/>
                        <a:pt x="8233" y="1553"/>
                        <a:pt x="8220" y="1531"/>
                      </a:cubicBezTo>
                      <a:cubicBezTo>
                        <a:pt x="8259" y="1521"/>
                        <a:pt x="8362" y="1499"/>
                        <a:pt x="8372" y="1495"/>
                      </a:cubicBezTo>
                      <a:cubicBezTo>
                        <a:pt x="8429" y="1479"/>
                        <a:pt x="8658" y="1383"/>
                        <a:pt x="8723" y="1360"/>
                      </a:cubicBezTo>
                      <a:cubicBezTo>
                        <a:pt x="8877" y="1312"/>
                        <a:pt x="9045" y="1325"/>
                        <a:pt x="9196" y="1373"/>
                      </a:cubicBezTo>
                      <a:cubicBezTo>
                        <a:pt x="9322" y="1415"/>
                        <a:pt x="9444" y="1483"/>
                        <a:pt x="9508" y="1595"/>
                      </a:cubicBezTo>
                      <a:cubicBezTo>
                        <a:pt x="9473" y="1595"/>
                        <a:pt x="9438" y="1592"/>
                        <a:pt x="9402" y="1592"/>
                      </a:cubicBezTo>
                      <a:moveTo>
                        <a:pt x="9547" y="1602"/>
                      </a:moveTo>
                      <a:lnTo>
                        <a:pt x="9547" y="1602"/>
                      </a:lnTo>
                      <a:cubicBezTo>
                        <a:pt x="9544" y="1598"/>
                        <a:pt x="9541" y="1598"/>
                        <a:pt x="9537" y="1598"/>
                      </a:cubicBezTo>
                      <a:cubicBezTo>
                        <a:pt x="9534" y="1595"/>
                        <a:pt x="9534" y="1592"/>
                        <a:pt x="9531" y="1589"/>
                      </a:cubicBezTo>
                      <a:cubicBezTo>
                        <a:pt x="9476" y="1495"/>
                        <a:pt x="9389" y="1415"/>
                        <a:pt x="9289" y="1376"/>
                      </a:cubicBezTo>
                      <a:cubicBezTo>
                        <a:pt x="9215" y="1347"/>
                        <a:pt x="9141" y="1322"/>
                        <a:pt x="9061" y="1309"/>
                      </a:cubicBezTo>
                      <a:cubicBezTo>
                        <a:pt x="9064" y="1309"/>
                        <a:pt x="9064" y="1309"/>
                        <a:pt x="9067" y="1309"/>
                      </a:cubicBezTo>
                      <a:cubicBezTo>
                        <a:pt x="9151" y="1309"/>
                        <a:pt x="9238" y="1315"/>
                        <a:pt x="9315" y="1344"/>
                      </a:cubicBezTo>
                      <a:cubicBezTo>
                        <a:pt x="9386" y="1376"/>
                        <a:pt x="9454" y="1421"/>
                        <a:pt x="9508" y="1476"/>
                      </a:cubicBezTo>
                      <a:cubicBezTo>
                        <a:pt x="9534" y="1502"/>
                        <a:pt x="9563" y="1531"/>
                        <a:pt x="9582" y="1560"/>
                      </a:cubicBezTo>
                      <a:cubicBezTo>
                        <a:pt x="9586" y="1563"/>
                        <a:pt x="9586" y="1563"/>
                        <a:pt x="9586" y="1566"/>
                      </a:cubicBezTo>
                      <a:cubicBezTo>
                        <a:pt x="9595" y="1579"/>
                        <a:pt x="9605" y="1595"/>
                        <a:pt x="9611" y="1611"/>
                      </a:cubicBezTo>
                      <a:cubicBezTo>
                        <a:pt x="9589" y="1608"/>
                        <a:pt x="9570" y="1605"/>
                        <a:pt x="9547" y="1602"/>
                      </a:cubicBezTo>
                      <a:moveTo>
                        <a:pt x="9805" y="1685"/>
                      </a:moveTo>
                      <a:lnTo>
                        <a:pt x="9805" y="1685"/>
                      </a:lnTo>
                      <a:cubicBezTo>
                        <a:pt x="9747" y="1656"/>
                        <a:pt x="9692" y="1634"/>
                        <a:pt x="9631" y="1618"/>
                      </a:cubicBezTo>
                      <a:cubicBezTo>
                        <a:pt x="9631" y="1618"/>
                        <a:pt x="9621" y="1595"/>
                        <a:pt x="9608" y="1572"/>
                      </a:cubicBezTo>
                      <a:cubicBezTo>
                        <a:pt x="9673" y="1589"/>
                        <a:pt x="9724" y="1595"/>
                        <a:pt x="9789" y="1569"/>
                      </a:cubicBezTo>
                      <a:cubicBezTo>
                        <a:pt x="9859" y="1540"/>
                        <a:pt x="9937" y="1479"/>
                        <a:pt x="10014" y="1511"/>
                      </a:cubicBezTo>
                      <a:cubicBezTo>
                        <a:pt x="10017" y="1511"/>
                        <a:pt x="10020" y="1508"/>
                        <a:pt x="10017" y="1505"/>
                      </a:cubicBezTo>
                      <a:cubicBezTo>
                        <a:pt x="9966" y="1476"/>
                        <a:pt x="9914" y="1492"/>
                        <a:pt x="9863" y="1515"/>
                      </a:cubicBezTo>
                      <a:cubicBezTo>
                        <a:pt x="9824" y="1531"/>
                        <a:pt x="9789" y="1550"/>
                        <a:pt x="9747" y="1560"/>
                      </a:cubicBezTo>
                      <a:cubicBezTo>
                        <a:pt x="9695" y="1572"/>
                        <a:pt x="9647" y="1560"/>
                        <a:pt x="9595" y="1547"/>
                      </a:cubicBezTo>
                      <a:lnTo>
                        <a:pt x="9595" y="1547"/>
                      </a:lnTo>
                      <a:cubicBezTo>
                        <a:pt x="9586" y="1527"/>
                        <a:pt x="9576" y="1515"/>
                        <a:pt x="9576" y="1511"/>
                      </a:cubicBezTo>
                      <a:cubicBezTo>
                        <a:pt x="9547" y="1463"/>
                        <a:pt x="9502" y="1421"/>
                        <a:pt x="9457" y="1389"/>
                      </a:cubicBezTo>
                      <a:cubicBezTo>
                        <a:pt x="9444" y="1379"/>
                        <a:pt x="9428" y="1367"/>
                        <a:pt x="9412" y="1357"/>
                      </a:cubicBezTo>
                      <a:cubicBezTo>
                        <a:pt x="9454" y="1338"/>
                        <a:pt x="9489" y="1302"/>
                        <a:pt x="9515" y="1263"/>
                      </a:cubicBezTo>
                      <a:cubicBezTo>
                        <a:pt x="9531" y="1234"/>
                        <a:pt x="9544" y="1202"/>
                        <a:pt x="9560" y="1173"/>
                      </a:cubicBezTo>
                      <a:cubicBezTo>
                        <a:pt x="9570" y="1151"/>
                        <a:pt x="9582" y="1118"/>
                        <a:pt x="9605" y="1102"/>
                      </a:cubicBezTo>
                      <a:cubicBezTo>
                        <a:pt x="9618" y="1096"/>
                        <a:pt x="9634" y="1093"/>
                        <a:pt x="9647" y="1086"/>
                      </a:cubicBezTo>
                      <a:cubicBezTo>
                        <a:pt x="9650" y="1083"/>
                        <a:pt x="9650" y="1080"/>
                        <a:pt x="9647" y="1080"/>
                      </a:cubicBezTo>
                      <a:cubicBezTo>
                        <a:pt x="9582" y="1074"/>
                        <a:pt x="9557" y="1128"/>
                        <a:pt x="9531" y="1177"/>
                      </a:cubicBezTo>
                      <a:cubicBezTo>
                        <a:pt x="9499" y="1247"/>
                        <a:pt x="9460" y="1312"/>
                        <a:pt x="9386" y="1341"/>
                      </a:cubicBezTo>
                      <a:cubicBezTo>
                        <a:pt x="9373" y="1334"/>
                        <a:pt x="9363" y="1331"/>
                        <a:pt x="9354" y="1325"/>
                      </a:cubicBezTo>
                      <a:cubicBezTo>
                        <a:pt x="9347" y="1322"/>
                        <a:pt x="9315" y="1312"/>
                        <a:pt x="9312" y="1309"/>
                      </a:cubicBezTo>
                      <a:cubicBezTo>
                        <a:pt x="9305" y="1289"/>
                        <a:pt x="9296" y="1273"/>
                        <a:pt x="9286" y="1254"/>
                      </a:cubicBezTo>
                      <a:cubicBezTo>
                        <a:pt x="9347" y="1267"/>
                        <a:pt x="9425" y="1209"/>
                        <a:pt x="9463" y="1167"/>
                      </a:cubicBezTo>
                      <a:cubicBezTo>
                        <a:pt x="9492" y="1135"/>
                        <a:pt x="9518" y="1099"/>
                        <a:pt x="9537" y="1061"/>
                      </a:cubicBezTo>
                      <a:cubicBezTo>
                        <a:pt x="9550" y="1038"/>
                        <a:pt x="9557" y="1016"/>
                        <a:pt x="9570" y="996"/>
                      </a:cubicBezTo>
                      <a:cubicBezTo>
                        <a:pt x="9595" y="959"/>
                        <a:pt x="9650" y="926"/>
                        <a:pt x="9686" y="977"/>
                      </a:cubicBezTo>
                      <a:cubicBezTo>
                        <a:pt x="9689" y="980"/>
                        <a:pt x="9698" y="983"/>
                        <a:pt x="9702" y="977"/>
                      </a:cubicBezTo>
                      <a:cubicBezTo>
                        <a:pt x="9743" y="943"/>
                        <a:pt x="9824" y="946"/>
                        <a:pt x="9853" y="993"/>
                      </a:cubicBezTo>
                      <a:cubicBezTo>
                        <a:pt x="9856" y="999"/>
                        <a:pt x="9866" y="993"/>
                        <a:pt x="9863" y="986"/>
                      </a:cubicBezTo>
                      <a:cubicBezTo>
                        <a:pt x="9837" y="930"/>
                        <a:pt x="9747" y="923"/>
                        <a:pt x="9698" y="955"/>
                      </a:cubicBezTo>
                      <a:cubicBezTo>
                        <a:pt x="9647" y="898"/>
                        <a:pt x="9570" y="946"/>
                        <a:pt x="9541" y="1006"/>
                      </a:cubicBezTo>
                      <a:cubicBezTo>
                        <a:pt x="9515" y="1061"/>
                        <a:pt x="9486" y="1115"/>
                        <a:pt x="9441" y="1157"/>
                      </a:cubicBezTo>
                      <a:cubicBezTo>
                        <a:pt x="9409" y="1193"/>
                        <a:pt x="9334" y="1247"/>
                        <a:pt x="9280" y="1231"/>
                      </a:cubicBezTo>
                      <a:cubicBezTo>
                        <a:pt x="9277" y="1231"/>
                        <a:pt x="9273" y="1231"/>
                        <a:pt x="9273" y="1231"/>
                      </a:cubicBezTo>
                      <a:cubicBezTo>
                        <a:pt x="9235" y="1177"/>
                        <a:pt x="9189" y="1125"/>
                        <a:pt x="9132" y="1086"/>
                      </a:cubicBezTo>
                      <a:cubicBezTo>
                        <a:pt x="9145" y="1086"/>
                        <a:pt x="9154" y="1083"/>
                        <a:pt x="9164" y="1077"/>
                      </a:cubicBezTo>
                      <a:cubicBezTo>
                        <a:pt x="9193" y="1064"/>
                        <a:pt x="9209" y="1038"/>
                        <a:pt x="9222" y="1012"/>
                      </a:cubicBezTo>
                      <a:cubicBezTo>
                        <a:pt x="9235" y="986"/>
                        <a:pt x="9241" y="962"/>
                        <a:pt x="9261" y="939"/>
                      </a:cubicBezTo>
                      <a:cubicBezTo>
                        <a:pt x="9261" y="936"/>
                        <a:pt x="9264" y="933"/>
                        <a:pt x="9267" y="930"/>
                      </a:cubicBezTo>
                      <a:cubicBezTo>
                        <a:pt x="9273" y="933"/>
                        <a:pt x="9277" y="936"/>
                        <a:pt x="9283" y="936"/>
                      </a:cubicBezTo>
                      <a:cubicBezTo>
                        <a:pt x="9286" y="926"/>
                        <a:pt x="9296" y="917"/>
                        <a:pt x="9309" y="907"/>
                      </a:cubicBezTo>
                      <a:cubicBezTo>
                        <a:pt x="9305" y="907"/>
                        <a:pt x="9302" y="907"/>
                        <a:pt x="9302" y="907"/>
                      </a:cubicBezTo>
                      <a:cubicBezTo>
                        <a:pt x="9302" y="904"/>
                        <a:pt x="9305" y="904"/>
                        <a:pt x="9305" y="904"/>
                      </a:cubicBezTo>
                      <a:cubicBezTo>
                        <a:pt x="9331" y="888"/>
                        <a:pt x="9373" y="872"/>
                        <a:pt x="9402" y="888"/>
                      </a:cubicBezTo>
                      <a:cubicBezTo>
                        <a:pt x="9438" y="907"/>
                        <a:pt x="9438" y="974"/>
                        <a:pt x="9409" y="996"/>
                      </a:cubicBezTo>
                      <a:cubicBezTo>
                        <a:pt x="9389" y="1009"/>
                        <a:pt x="9363" y="1006"/>
                        <a:pt x="9344" y="996"/>
                      </a:cubicBezTo>
                      <a:cubicBezTo>
                        <a:pt x="9331" y="993"/>
                        <a:pt x="9325" y="986"/>
                        <a:pt x="9315" y="980"/>
                      </a:cubicBezTo>
                      <a:cubicBezTo>
                        <a:pt x="9309" y="977"/>
                        <a:pt x="9305" y="974"/>
                        <a:pt x="9299" y="974"/>
                      </a:cubicBezTo>
                      <a:cubicBezTo>
                        <a:pt x="9280" y="977"/>
                        <a:pt x="9267" y="1006"/>
                        <a:pt x="9267" y="1022"/>
                      </a:cubicBezTo>
                      <a:cubicBezTo>
                        <a:pt x="9264" y="1041"/>
                        <a:pt x="9267" y="1070"/>
                        <a:pt x="9283" y="1086"/>
                      </a:cubicBezTo>
                      <a:cubicBezTo>
                        <a:pt x="9315" y="1125"/>
                        <a:pt x="9373" y="1109"/>
                        <a:pt x="9412" y="1086"/>
                      </a:cubicBezTo>
                      <a:cubicBezTo>
                        <a:pt x="9463" y="1058"/>
                        <a:pt x="9489" y="1009"/>
                        <a:pt x="9512" y="959"/>
                      </a:cubicBezTo>
                      <a:cubicBezTo>
                        <a:pt x="9528" y="920"/>
                        <a:pt x="9547" y="885"/>
                        <a:pt x="9576" y="856"/>
                      </a:cubicBezTo>
                      <a:cubicBezTo>
                        <a:pt x="9579" y="856"/>
                        <a:pt x="9582" y="856"/>
                        <a:pt x="9586" y="856"/>
                      </a:cubicBezTo>
                      <a:cubicBezTo>
                        <a:pt x="9586" y="852"/>
                        <a:pt x="9589" y="846"/>
                        <a:pt x="9592" y="843"/>
                      </a:cubicBezTo>
                      <a:cubicBezTo>
                        <a:pt x="9602" y="833"/>
                        <a:pt x="9611" y="827"/>
                        <a:pt x="9624" y="817"/>
                      </a:cubicBezTo>
                      <a:cubicBezTo>
                        <a:pt x="9650" y="804"/>
                        <a:pt x="9682" y="798"/>
                        <a:pt x="9708" y="810"/>
                      </a:cubicBezTo>
                      <a:cubicBezTo>
                        <a:pt x="9747" y="830"/>
                        <a:pt x="9740" y="865"/>
                        <a:pt x="9753" y="901"/>
                      </a:cubicBezTo>
                      <a:cubicBezTo>
                        <a:pt x="9756" y="907"/>
                        <a:pt x="9763" y="910"/>
                        <a:pt x="9769" y="907"/>
                      </a:cubicBezTo>
                      <a:cubicBezTo>
                        <a:pt x="9798" y="901"/>
                        <a:pt x="9827" y="898"/>
                        <a:pt x="9856" y="910"/>
                      </a:cubicBezTo>
                      <a:cubicBezTo>
                        <a:pt x="9885" y="923"/>
                        <a:pt x="9908" y="952"/>
                        <a:pt x="9911" y="983"/>
                      </a:cubicBezTo>
                      <a:cubicBezTo>
                        <a:pt x="9914" y="1012"/>
                        <a:pt x="9914" y="1035"/>
                        <a:pt x="9940" y="1054"/>
                      </a:cubicBezTo>
                      <a:cubicBezTo>
                        <a:pt x="9962" y="1070"/>
                        <a:pt x="9988" y="1080"/>
                        <a:pt x="10004" y="1106"/>
                      </a:cubicBezTo>
                      <a:cubicBezTo>
                        <a:pt x="10014" y="1122"/>
                        <a:pt x="10020" y="1141"/>
                        <a:pt x="10020" y="1161"/>
                      </a:cubicBezTo>
                      <a:cubicBezTo>
                        <a:pt x="10014" y="1161"/>
                        <a:pt x="10017" y="1167"/>
                        <a:pt x="10017" y="1177"/>
                      </a:cubicBezTo>
                      <a:cubicBezTo>
                        <a:pt x="10011" y="1222"/>
                        <a:pt x="9979" y="1254"/>
                        <a:pt x="9934" y="1254"/>
                      </a:cubicBezTo>
                      <a:cubicBezTo>
                        <a:pt x="9930" y="1254"/>
                        <a:pt x="9924" y="1254"/>
                        <a:pt x="9918" y="1254"/>
                      </a:cubicBezTo>
                      <a:cubicBezTo>
                        <a:pt x="9892" y="1247"/>
                        <a:pt x="9856" y="1231"/>
                        <a:pt x="9846" y="1202"/>
                      </a:cubicBezTo>
                      <a:cubicBezTo>
                        <a:pt x="9840" y="1186"/>
                        <a:pt x="9850" y="1183"/>
                        <a:pt x="9859" y="1177"/>
                      </a:cubicBezTo>
                      <a:cubicBezTo>
                        <a:pt x="9869" y="1170"/>
                        <a:pt x="9875" y="1161"/>
                        <a:pt x="9882" y="1154"/>
                      </a:cubicBezTo>
                      <a:cubicBezTo>
                        <a:pt x="9914" y="1106"/>
                        <a:pt x="9879" y="1058"/>
                        <a:pt x="9830" y="1041"/>
                      </a:cubicBezTo>
                      <a:cubicBezTo>
                        <a:pt x="9818" y="1035"/>
                        <a:pt x="9802" y="1032"/>
                        <a:pt x="9786" y="1035"/>
                      </a:cubicBezTo>
                      <a:cubicBezTo>
                        <a:pt x="9750" y="1035"/>
                        <a:pt x="9718" y="1048"/>
                        <a:pt x="9689" y="1070"/>
                      </a:cubicBezTo>
                      <a:cubicBezTo>
                        <a:pt x="9650" y="1096"/>
                        <a:pt x="9621" y="1141"/>
                        <a:pt x="9615" y="1190"/>
                      </a:cubicBezTo>
                      <a:cubicBezTo>
                        <a:pt x="9608" y="1231"/>
                        <a:pt x="9631" y="1292"/>
                        <a:pt x="9679" y="1302"/>
                      </a:cubicBezTo>
                      <a:cubicBezTo>
                        <a:pt x="9682" y="1302"/>
                        <a:pt x="9686" y="1302"/>
                        <a:pt x="9686" y="1302"/>
                      </a:cubicBezTo>
                      <a:cubicBezTo>
                        <a:pt x="9705" y="1302"/>
                        <a:pt x="9721" y="1292"/>
                        <a:pt x="9740" y="1286"/>
                      </a:cubicBezTo>
                      <a:cubicBezTo>
                        <a:pt x="9750" y="1279"/>
                        <a:pt x="9760" y="1279"/>
                        <a:pt x="9766" y="1279"/>
                      </a:cubicBezTo>
                      <a:cubicBezTo>
                        <a:pt x="9782" y="1279"/>
                        <a:pt x="9795" y="1286"/>
                        <a:pt x="9811" y="1299"/>
                      </a:cubicBezTo>
                      <a:cubicBezTo>
                        <a:pt x="9830" y="1318"/>
                        <a:pt x="9853" y="1347"/>
                        <a:pt x="9846" y="1376"/>
                      </a:cubicBezTo>
                      <a:cubicBezTo>
                        <a:pt x="9843" y="1395"/>
                        <a:pt x="9821" y="1411"/>
                        <a:pt x="9802" y="1411"/>
                      </a:cubicBezTo>
                      <a:cubicBezTo>
                        <a:pt x="9792" y="1411"/>
                        <a:pt x="9779" y="1408"/>
                        <a:pt x="9773" y="1395"/>
                      </a:cubicBezTo>
                      <a:cubicBezTo>
                        <a:pt x="9760" y="1376"/>
                        <a:pt x="9753" y="1360"/>
                        <a:pt x="9727" y="1354"/>
                      </a:cubicBezTo>
                      <a:cubicBezTo>
                        <a:pt x="9721" y="1350"/>
                        <a:pt x="9718" y="1350"/>
                        <a:pt x="9711" y="1350"/>
                      </a:cubicBezTo>
                      <a:cubicBezTo>
                        <a:pt x="9695" y="1350"/>
                        <a:pt x="9679" y="1357"/>
                        <a:pt x="9666" y="1367"/>
                      </a:cubicBezTo>
                      <a:cubicBezTo>
                        <a:pt x="9631" y="1402"/>
                        <a:pt x="9637" y="1466"/>
                        <a:pt x="9679" y="1492"/>
                      </a:cubicBezTo>
                      <a:cubicBezTo>
                        <a:pt x="9702" y="1505"/>
                        <a:pt x="9727" y="1508"/>
                        <a:pt x="9756" y="1508"/>
                      </a:cubicBezTo>
                      <a:cubicBezTo>
                        <a:pt x="9786" y="1508"/>
                        <a:pt x="9814" y="1505"/>
                        <a:pt x="9837" y="1495"/>
                      </a:cubicBezTo>
                      <a:cubicBezTo>
                        <a:pt x="9888" y="1483"/>
                        <a:pt x="9930" y="1454"/>
                        <a:pt x="9982" y="1454"/>
                      </a:cubicBezTo>
                      <a:cubicBezTo>
                        <a:pt x="9991" y="1454"/>
                        <a:pt x="9998" y="1457"/>
                        <a:pt x="10004" y="1457"/>
                      </a:cubicBezTo>
                      <a:cubicBezTo>
                        <a:pt x="10059" y="1470"/>
                        <a:pt x="10111" y="1508"/>
                        <a:pt x="10123" y="1563"/>
                      </a:cubicBezTo>
                      <a:cubicBezTo>
                        <a:pt x="10133" y="1592"/>
                        <a:pt x="10130" y="1624"/>
                        <a:pt x="10111" y="1647"/>
                      </a:cubicBezTo>
                      <a:cubicBezTo>
                        <a:pt x="10095" y="1663"/>
                        <a:pt x="10072" y="1676"/>
                        <a:pt x="10050" y="1676"/>
                      </a:cubicBezTo>
                      <a:cubicBezTo>
                        <a:pt x="10040" y="1676"/>
                        <a:pt x="10033" y="1676"/>
                        <a:pt x="10024" y="1672"/>
                      </a:cubicBezTo>
                      <a:cubicBezTo>
                        <a:pt x="9985" y="1656"/>
                        <a:pt x="10027" y="1598"/>
                        <a:pt x="10014" y="1566"/>
                      </a:cubicBezTo>
                      <a:cubicBezTo>
                        <a:pt x="10004" y="1540"/>
                        <a:pt x="9979" y="1527"/>
                        <a:pt x="9953" y="1527"/>
                      </a:cubicBezTo>
                      <a:cubicBezTo>
                        <a:pt x="9934" y="1527"/>
                        <a:pt x="9911" y="1534"/>
                        <a:pt x="9895" y="1543"/>
                      </a:cubicBezTo>
                      <a:cubicBezTo>
                        <a:pt x="9853" y="1566"/>
                        <a:pt x="9821" y="1615"/>
                        <a:pt x="9830" y="1666"/>
                      </a:cubicBezTo>
                      <a:cubicBezTo>
                        <a:pt x="9830" y="1666"/>
                        <a:pt x="9830" y="1669"/>
                        <a:pt x="9834" y="1672"/>
                      </a:cubicBezTo>
                      <a:cubicBezTo>
                        <a:pt x="9837" y="1688"/>
                        <a:pt x="9846" y="1698"/>
                        <a:pt x="9856" y="1711"/>
                      </a:cubicBezTo>
                      <a:cubicBezTo>
                        <a:pt x="9840" y="1701"/>
                        <a:pt x="9821" y="1692"/>
                        <a:pt x="9805" y="1685"/>
                      </a:cubicBezTo>
                      <a:moveTo>
                        <a:pt x="11202" y="1608"/>
                      </a:moveTo>
                      <a:lnTo>
                        <a:pt x="11202" y="1608"/>
                      </a:lnTo>
                      <a:cubicBezTo>
                        <a:pt x="11186" y="1611"/>
                        <a:pt x="11170" y="1618"/>
                        <a:pt x="11154" y="1621"/>
                      </a:cubicBezTo>
                      <a:cubicBezTo>
                        <a:pt x="11141" y="1611"/>
                        <a:pt x="11128" y="1602"/>
                        <a:pt x="11116" y="1595"/>
                      </a:cubicBezTo>
                      <a:cubicBezTo>
                        <a:pt x="11106" y="1589"/>
                        <a:pt x="11096" y="1579"/>
                        <a:pt x="11090" y="1572"/>
                      </a:cubicBezTo>
                      <a:cubicBezTo>
                        <a:pt x="11054" y="1550"/>
                        <a:pt x="11022" y="1527"/>
                        <a:pt x="10984" y="1515"/>
                      </a:cubicBezTo>
                      <a:cubicBezTo>
                        <a:pt x="10945" y="1502"/>
                        <a:pt x="10903" y="1489"/>
                        <a:pt x="10861" y="1483"/>
                      </a:cubicBezTo>
                      <a:cubicBezTo>
                        <a:pt x="10707" y="1460"/>
                        <a:pt x="10552" y="1492"/>
                        <a:pt x="10410" y="1556"/>
                      </a:cubicBezTo>
                      <a:cubicBezTo>
                        <a:pt x="10262" y="1621"/>
                        <a:pt x="10127" y="1714"/>
                        <a:pt x="9979" y="1779"/>
                      </a:cubicBezTo>
                      <a:cubicBezTo>
                        <a:pt x="9975" y="1782"/>
                        <a:pt x="9972" y="1782"/>
                        <a:pt x="9969" y="1785"/>
                      </a:cubicBezTo>
                      <a:cubicBezTo>
                        <a:pt x="9959" y="1775"/>
                        <a:pt x="9950" y="1769"/>
                        <a:pt x="9943" y="1763"/>
                      </a:cubicBezTo>
                      <a:cubicBezTo>
                        <a:pt x="9924" y="1743"/>
                        <a:pt x="9908" y="1730"/>
                        <a:pt x="9901" y="1721"/>
                      </a:cubicBezTo>
                      <a:cubicBezTo>
                        <a:pt x="9898" y="1717"/>
                        <a:pt x="9895" y="1714"/>
                        <a:pt x="9892" y="1711"/>
                      </a:cubicBezTo>
                      <a:cubicBezTo>
                        <a:pt x="9875" y="1695"/>
                        <a:pt x="9856" y="1679"/>
                        <a:pt x="9856" y="1653"/>
                      </a:cubicBezTo>
                      <a:cubicBezTo>
                        <a:pt x="9853" y="1624"/>
                        <a:pt x="9869" y="1598"/>
                        <a:pt x="9888" y="1582"/>
                      </a:cubicBezTo>
                      <a:cubicBezTo>
                        <a:pt x="9905" y="1566"/>
                        <a:pt x="9924" y="1553"/>
                        <a:pt x="9946" y="1553"/>
                      </a:cubicBezTo>
                      <a:cubicBezTo>
                        <a:pt x="9953" y="1553"/>
                        <a:pt x="9959" y="1553"/>
                        <a:pt x="9966" y="1556"/>
                      </a:cubicBezTo>
                      <a:cubicBezTo>
                        <a:pt x="9995" y="1569"/>
                        <a:pt x="9991" y="1589"/>
                        <a:pt x="9985" y="1611"/>
                      </a:cubicBezTo>
                      <a:cubicBezTo>
                        <a:pt x="9982" y="1631"/>
                        <a:pt x="9975" y="1650"/>
                        <a:pt x="9982" y="1669"/>
                      </a:cubicBezTo>
                      <a:cubicBezTo>
                        <a:pt x="9991" y="1688"/>
                        <a:pt x="10014" y="1698"/>
                        <a:pt x="10037" y="1701"/>
                      </a:cubicBezTo>
                      <a:cubicBezTo>
                        <a:pt x="10040" y="1701"/>
                        <a:pt x="10043" y="1704"/>
                        <a:pt x="10046" y="1704"/>
                      </a:cubicBezTo>
                      <a:cubicBezTo>
                        <a:pt x="10072" y="1704"/>
                        <a:pt x="10098" y="1695"/>
                        <a:pt x="10117" y="1676"/>
                      </a:cubicBezTo>
                      <a:cubicBezTo>
                        <a:pt x="10191" y="1637"/>
                        <a:pt x="10259" y="1582"/>
                        <a:pt x="10333" y="1543"/>
                      </a:cubicBezTo>
                      <a:cubicBezTo>
                        <a:pt x="10436" y="1489"/>
                        <a:pt x="10542" y="1444"/>
                        <a:pt x="10655" y="1421"/>
                      </a:cubicBezTo>
                      <a:cubicBezTo>
                        <a:pt x="10771" y="1399"/>
                        <a:pt x="10896" y="1389"/>
                        <a:pt x="11009" y="1428"/>
                      </a:cubicBezTo>
                      <a:cubicBezTo>
                        <a:pt x="11112" y="1463"/>
                        <a:pt x="11202" y="1527"/>
                        <a:pt x="11286" y="1595"/>
                      </a:cubicBezTo>
                      <a:cubicBezTo>
                        <a:pt x="11257" y="1598"/>
                        <a:pt x="11228" y="1602"/>
                        <a:pt x="11202" y="1608"/>
                      </a:cubicBezTo>
                      <a:moveTo>
                        <a:pt x="11325" y="1592"/>
                      </a:moveTo>
                      <a:lnTo>
                        <a:pt x="11325" y="1592"/>
                      </a:lnTo>
                      <a:cubicBezTo>
                        <a:pt x="11318" y="1592"/>
                        <a:pt x="11312" y="1592"/>
                        <a:pt x="11309" y="1589"/>
                      </a:cubicBezTo>
                      <a:cubicBezTo>
                        <a:pt x="11302" y="1585"/>
                        <a:pt x="11299" y="1582"/>
                        <a:pt x="11296" y="1579"/>
                      </a:cubicBezTo>
                      <a:cubicBezTo>
                        <a:pt x="11225" y="1508"/>
                        <a:pt x="11144" y="1450"/>
                        <a:pt x="11054" y="1411"/>
                      </a:cubicBezTo>
                      <a:cubicBezTo>
                        <a:pt x="11048" y="1411"/>
                        <a:pt x="11041" y="1408"/>
                        <a:pt x="11038" y="1405"/>
                      </a:cubicBezTo>
                      <a:cubicBezTo>
                        <a:pt x="10874" y="1344"/>
                        <a:pt x="10697" y="1363"/>
                        <a:pt x="10532" y="1418"/>
                      </a:cubicBezTo>
                      <a:cubicBezTo>
                        <a:pt x="10446" y="1444"/>
                        <a:pt x="10359" y="1486"/>
                        <a:pt x="10278" y="1531"/>
                      </a:cubicBezTo>
                      <a:cubicBezTo>
                        <a:pt x="10233" y="1556"/>
                        <a:pt x="10201" y="1579"/>
                        <a:pt x="10159" y="1608"/>
                      </a:cubicBezTo>
                      <a:cubicBezTo>
                        <a:pt x="10162" y="1579"/>
                        <a:pt x="10156" y="1553"/>
                        <a:pt x="10143" y="1531"/>
                      </a:cubicBezTo>
                      <a:cubicBezTo>
                        <a:pt x="10182" y="1521"/>
                        <a:pt x="10285" y="1499"/>
                        <a:pt x="10294" y="1495"/>
                      </a:cubicBezTo>
                      <a:cubicBezTo>
                        <a:pt x="10352" y="1479"/>
                        <a:pt x="10581" y="1383"/>
                        <a:pt x="10645" y="1360"/>
                      </a:cubicBezTo>
                      <a:cubicBezTo>
                        <a:pt x="10800" y="1312"/>
                        <a:pt x="10967" y="1325"/>
                        <a:pt x="11119" y="1373"/>
                      </a:cubicBezTo>
                      <a:cubicBezTo>
                        <a:pt x="11244" y="1415"/>
                        <a:pt x="11367" y="1483"/>
                        <a:pt x="11431" y="1595"/>
                      </a:cubicBezTo>
                      <a:cubicBezTo>
                        <a:pt x="11396" y="1595"/>
                        <a:pt x="11360" y="1592"/>
                        <a:pt x="11325" y="1592"/>
                      </a:cubicBezTo>
                      <a:moveTo>
                        <a:pt x="11470" y="1602"/>
                      </a:moveTo>
                      <a:lnTo>
                        <a:pt x="11470" y="1602"/>
                      </a:lnTo>
                      <a:cubicBezTo>
                        <a:pt x="11466" y="1598"/>
                        <a:pt x="11463" y="1598"/>
                        <a:pt x="11460" y="1598"/>
                      </a:cubicBezTo>
                      <a:cubicBezTo>
                        <a:pt x="11457" y="1595"/>
                        <a:pt x="11457" y="1592"/>
                        <a:pt x="11454" y="1589"/>
                      </a:cubicBezTo>
                      <a:cubicBezTo>
                        <a:pt x="11399" y="1495"/>
                        <a:pt x="11312" y="1415"/>
                        <a:pt x="11212" y="1376"/>
                      </a:cubicBezTo>
                      <a:cubicBezTo>
                        <a:pt x="11138" y="1347"/>
                        <a:pt x="11064" y="1322"/>
                        <a:pt x="10984" y="1309"/>
                      </a:cubicBezTo>
                      <a:cubicBezTo>
                        <a:pt x="10987" y="1309"/>
                        <a:pt x="10990" y="1309"/>
                        <a:pt x="10990" y="1309"/>
                      </a:cubicBezTo>
                      <a:cubicBezTo>
                        <a:pt x="11074" y="1309"/>
                        <a:pt x="11160" y="1315"/>
                        <a:pt x="11238" y="1344"/>
                      </a:cubicBezTo>
                      <a:cubicBezTo>
                        <a:pt x="11309" y="1376"/>
                        <a:pt x="11376" y="1421"/>
                        <a:pt x="11431" y="1476"/>
                      </a:cubicBezTo>
                      <a:cubicBezTo>
                        <a:pt x="11457" y="1502"/>
                        <a:pt x="11486" y="1531"/>
                        <a:pt x="11505" y="1560"/>
                      </a:cubicBezTo>
                      <a:cubicBezTo>
                        <a:pt x="11508" y="1563"/>
                        <a:pt x="11508" y="1563"/>
                        <a:pt x="11508" y="1566"/>
                      </a:cubicBezTo>
                      <a:cubicBezTo>
                        <a:pt x="11518" y="1579"/>
                        <a:pt x="11528" y="1595"/>
                        <a:pt x="11534" y="1611"/>
                      </a:cubicBezTo>
                      <a:cubicBezTo>
                        <a:pt x="11512" y="1608"/>
                        <a:pt x="11492" y="1605"/>
                        <a:pt x="11470" y="1602"/>
                      </a:cubicBezTo>
                      <a:moveTo>
                        <a:pt x="11727" y="1685"/>
                      </a:moveTo>
                      <a:lnTo>
                        <a:pt x="11727" y="1685"/>
                      </a:lnTo>
                      <a:cubicBezTo>
                        <a:pt x="11669" y="1656"/>
                        <a:pt x="11615" y="1634"/>
                        <a:pt x="11553" y="1618"/>
                      </a:cubicBezTo>
                      <a:cubicBezTo>
                        <a:pt x="11553" y="1618"/>
                        <a:pt x="11544" y="1595"/>
                        <a:pt x="11531" y="1572"/>
                      </a:cubicBezTo>
                      <a:cubicBezTo>
                        <a:pt x="11595" y="1589"/>
                        <a:pt x="11647" y="1595"/>
                        <a:pt x="11711" y="1569"/>
                      </a:cubicBezTo>
                      <a:cubicBezTo>
                        <a:pt x="11782" y="1540"/>
                        <a:pt x="11859" y="1479"/>
                        <a:pt x="11937" y="1511"/>
                      </a:cubicBezTo>
                      <a:cubicBezTo>
                        <a:pt x="11940" y="1511"/>
                        <a:pt x="11943" y="1508"/>
                        <a:pt x="11940" y="1505"/>
                      </a:cubicBezTo>
                      <a:cubicBezTo>
                        <a:pt x="11889" y="1476"/>
                        <a:pt x="11837" y="1492"/>
                        <a:pt x="11785" y="1515"/>
                      </a:cubicBezTo>
                      <a:cubicBezTo>
                        <a:pt x="11747" y="1531"/>
                        <a:pt x="11711" y="1550"/>
                        <a:pt x="11669" y="1560"/>
                      </a:cubicBezTo>
                      <a:cubicBezTo>
                        <a:pt x="11618" y="1572"/>
                        <a:pt x="11569" y="1560"/>
                        <a:pt x="11518" y="1547"/>
                      </a:cubicBezTo>
                      <a:lnTo>
                        <a:pt x="11518" y="1547"/>
                      </a:lnTo>
                      <a:cubicBezTo>
                        <a:pt x="11508" y="1527"/>
                        <a:pt x="11499" y="1515"/>
                        <a:pt x="11499" y="1511"/>
                      </a:cubicBezTo>
                      <a:cubicBezTo>
                        <a:pt x="11470" y="1463"/>
                        <a:pt x="11425" y="1421"/>
                        <a:pt x="11380" y="1389"/>
                      </a:cubicBezTo>
                      <a:cubicBezTo>
                        <a:pt x="11367" y="1379"/>
                        <a:pt x="11351" y="1367"/>
                        <a:pt x="11334" y="1357"/>
                      </a:cubicBezTo>
                      <a:cubicBezTo>
                        <a:pt x="11376" y="1338"/>
                        <a:pt x="11412" y="1302"/>
                        <a:pt x="11437" y="1263"/>
                      </a:cubicBezTo>
                      <a:cubicBezTo>
                        <a:pt x="11454" y="1234"/>
                        <a:pt x="11466" y="1202"/>
                        <a:pt x="11483" y="1173"/>
                      </a:cubicBezTo>
                      <a:cubicBezTo>
                        <a:pt x="11492" y="1151"/>
                        <a:pt x="11505" y="1118"/>
                        <a:pt x="11528" y="1102"/>
                      </a:cubicBezTo>
                      <a:cubicBezTo>
                        <a:pt x="11541" y="1096"/>
                        <a:pt x="11557" y="1093"/>
                        <a:pt x="11569" y="1086"/>
                      </a:cubicBezTo>
                      <a:cubicBezTo>
                        <a:pt x="11573" y="1083"/>
                        <a:pt x="11573" y="1080"/>
                        <a:pt x="11569" y="1080"/>
                      </a:cubicBezTo>
                      <a:cubicBezTo>
                        <a:pt x="11505" y="1074"/>
                        <a:pt x="11479" y="1128"/>
                        <a:pt x="11454" y="1177"/>
                      </a:cubicBezTo>
                      <a:cubicBezTo>
                        <a:pt x="11421" y="1247"/>
                        <a:pt x="11383" y="1312"/>
                        <a:pt x="11309" y="1341"/>
                      </a:cubicBezTo>
                      <a:cubicBezTo>
                        <a:pt x="11296" y="1334"/>
                        <a:pt x="11286" y="1331"/>
                        <a:pt x="11276" y="1325"/>
                      </a:cubicBezTo>
                      <a:cubicBezTo>
                        <a:pt x="11270" y="1322"/>
                        <a:pt x="11238" y="1312"/>
                        <a:pt x="11235" y="1309"/>
                      </a:cubicBezTo>
                      <a:cubicBezTo>
                        <a:pt x="11228" y="1289"/>
                        <a:pt x="11219" y="1273"/>
                        <a:pt x="11209" y="1254"/>
                      </a:cubicBezTo>
                      <a:cubicBezTo>
                        <a:pt x="11270" y="1267"/>
                        <a:pt x="11351" y="1209"/>
                        <a:pt x="11386" y="1167"/>
                      </a:cubicBezTo>
                      <a:cubicBezTo>
                        <a:pt x="11415" y="1135"/>
                        <a:pt x="11441" y="1099"/>
                        <a:pt x="11463" y="1061"/>
                      </a:cubicBezTo>
                      <a:cubicBezTo>
                        <a:pt x="11473" y="1038"/>
                        <a:pt x="11479" y="1016"/>
                        <a:pt x="11492" y="996"/>
                      </a:cubicBezTo>
                      <a:cubicBezTo>
                        <a:pt x="11518" y="959"/>
                        <a:pt x="11573" y="926"/>
                        <a:pt x="11608" y="977"/>
                      </a:cubicBezTo>
                      <a:cubicBezTo>
                        <a:pt x="11611" y="980"/>
                        <a:pt x="11621" y="983"/>
                        <a:pt x="11624" y="977"/>
                      </a:cubicBezTo>
                      <a:cubicBezTo>
                        <a:pt x="11666" y="943"/>
                        <a:pt x="11747" y="946"/>
                        <a:pt x="11776" y="993"/>
                      </a:cubicBezTo>
                      <a:cubicBezTo>
                        <a:pt x="11779" y="999"/>
                        <a:pt x="11789" y="993"/>
                        <a:pt x="11785" y="986"/>
                      </a:cubicBezTo>
                      <a:cubicBezTo>
                        <a:pt x="11760" y="930"/>
                        <a:pt x="11669" y="923"/>
                        <a:pt x="11621" y="955"/>
                      </a:cubicBezTo>
                      <a:cubicBezTo>
                        <a:pt x="11569" y="898"/>
                        <a:pt x="11496" y="946"/>
                        <a:pt x="11463" y="1006"/>
                      </a:cubicBezTo>
                      <a:cubicBezTo>
                        <a:pt x="11437" y="1061"/>
                        <a:pt x="11409" y="1115"/>
                        <a:pt x="11367" y="1157"/>
                      </a:cubicBezTo>
                      <a:cubicBezTo>
                        <a:pt x="11331" y="1193"/>
                        <a:pt x="11257" y="1247"/>
                        <a:pt x="11202" y="1231"/>
                      </a:cubicBezTo>
                      <a:cubicBezTo>
                        <a:pt x="11199" y="1231"/>
                        <a:pt x="11196" y="1231"/>
                        <a:pt x="11196" y="1231"/>
                      </a:cubicBezTo>
                      <a:cubicBezTo>
                        <a:pt x="11157" y="1177"/>
                        <a:pt x="11112" y="1125"/>
                        <a:pt x="11054" y="1086"/>
                      </a:cubicBezTo>
                      <a:cubicBezTo>
                        <a:pt x="11067" y="1086"/>
                        <a:pt x="11077" y="1083"/>
                        <a:pt x="11087" y="1077"/>
                      </a:cubicBezTo>
                      <a:cubicBezTo>
                        <a:pt x="11116" y="1064"/>
                        <a:pt x="11132" y="1038"/>
                        <a:pt x="11144" y="1012"/>
                      </a:cubicBezTo>
                      <a:cubicBezTo>
                        <a:pt x="11157" y="986"/>
                        <a:pt x="11164" y="962"/>
                        <a:pt x="11183" y="939"/>
                      </a:cubicBezTo>
                      <a:cubicBezTo>
                        <a:pt x="11183" y="936"/>
                        <a:pt x="11186" y="933"/>
                        <a:pt x="11189" y="930"/>
                      </a:cubicBezTo>
                      <a:cubicBezTo>
                        <a:pt x="11196" y="933"/>
                        <a:pt x="11199" y="936"/>
                        <a:pt x="11206" y="936"/>
                      </a:cubicBezTo>
                      <a:cubicBezTo>
                        <a:pt x="11209" y="926"/>
                        <a:pt x="11219" y="917"/>
                        <a:pt x="11232" y="907"/>
                      </a:cubicBezTo>
                      <a:cubicBezTo>
                        <a:pt x="11228" y="907"/>
                        <a:pt x="11225" y="907"/>
                        <a:pt x="11225" y="907"/>
                      </a:cubicBezTo>
                      <a:cubicBezTo>
                        <a:pt x="11225" y="904"/>
                        <a:pt x="11228" y="904"/>
                        <a:pt x="11228" y="904"/>
                      </a:cubicBezTo>
                      <a:cubicBezTo>
                        <a:pt x="11254" y="888"/>
                        <a:pt x="11296" y="872"/>
                        <a:pt x="11325" y="888"/>
                      </a:cubicBezTo>
                      <a:cubicBezTo>
                        <a:pt x="11360" y="907"/>
                        <a:pt x="11360" y="974"/>
                        <a:pt x="11331" y="996"/>
                      </a:cubicBezTo>
                      <a:cubicBezTo>
                        <a:pt x="11312" y="1009"/>
                        <a:pt x="11286" y="1006"/>
                        <a:pt x="11267" y="996"/>
                      </a:cubicBezTo>
                      <a:cubicBezTo>
                        <a:pt x="11254" y="993"/>
                        <a:pt x="11248" y="986"/>
                        <a:pt x="11238" y="980"/>
                      </a:cubicBezTo>
                      <a:cubicBezTo>
                        <a:pt x="11232" y="977"/>
                        <a:pt x="11228" y="974"/>
                        <a:pt x="11222" y="974"/>
                      </a:cubicBezTo>
                      <a:cubicBezTo>
                        <a:pt x="11202" y="977"/>
                        <a:pt x="11189" y="1006"/>
                        <a:pt x="11189" y="1022"/>
                      </a:cubicBezTo>
                      <a:cubicBezTo>
                        <a:pt x="11186" y="1041"/>
                        <a:pt x="11189" y="1070"/>
                        <a:pt x="11206" y="1086"/>
                      </a:cubicBezTo>
                      <a:cubicBezTo>
                        <a:pt x="11238" y="1125"/>
                        <a:pt x="11296" y="1109"/>
                        <a:pt x="11334" y="1086"/>
                      </a:cubicBezTo>
                      <a:cubicBezTo>
                        <a:pt x="11386" y="1058"/>
                        <a:pt x="11412" y="1009"/>
                        <a:pt x="11434" y="959"/>
                      </a:cubicBezTo>
                      <a:cubicBezTo>
                        <a:pt x="11450" y="920"/>
                        <a:pt x="11470" y="885"/>
                        <a:pt x="11499" y="856"/>
                      </a:cubicBezTo>
                      <a:cubicBezTo>
                        <a:pt x="11502" y="856"/>
                        <a:pt x="11505" y="856"/>
                        <a:pt x="11508" y="856"/>
                      </a:cubicBezTo>
                      <a:cubicBezTo>
                        <a:pt x="11508" y="852"/>
                        <a:pt x="11512" y="846"/>
                        <a:pt x="11515" y="843"/>
                      </a:cubicBezTo>
                      <a:cubicBezTo>
                        <a:pt x="11525" y="833"/>
                        <a:pt x="11534" y="827"/>
                        <a:pt x="11547" y="817"/>
                      </a:cubicBezTo>
                      <a:cubicBezTo>
                        <a:pt x="11573" y="804"/>
                        <a:pt x="11605" y="798"/>
                        <a:pt x="11631" y="810"/>
                      </a:cubicBezTo>
                      <a:cubicBezTo>
                        <a:pt x="11669" y="830"/>
                        <a:pt x="11663" y="865"/>
                        <a:pt x="11676" y="901"/>
                      </a:cubicBezTo>
                      <a:cubicBezTo>
                        <a:pt x="11679" y="907"/>
                        <a:pt x="11685" y="910"/>
                        <a:pt x="11692" y="907"/>
                      </a:cubicBezTo>
                      <a:cubicBezTo>
                        <a:pt x="11721" y="901"/>
                        <a:pt x="11750" y="898"/>
                        <a:pt x="11779" y="910"/>
                      </a:cubicBezTo>
                      <a:cubicBezTo>
                        <a:pt x="11808" y="923"/>
                        <a:pt x="11830" y="952"/>
                        <a:pt x="11834" y="983"/>
                      </a:cubicBezTo>
                      <a:cubicBezTo>
                        <a:pt x="11837" y="1012"/>
                        <a:pt x="11837" y="1035"/>
                        <a:pt x="11863" y="1054"/>
                      </a:cubicBezTo>
                      <a:cubicBezTo>
                        <a:pt x="11885" y="1070"/>
                        <a:pt x="11911" y="1080"/>
                        <a:pt x="11927" y="1106"/>
                      </a:cubicBezTo>
                      <a:cubicBezTo>
                        <a:pt x="11937" y="1122"/>
                        <a:pt x="11943" y="1141"/>
                        <a:pt x="11943" y="1161"/>
                      </a:cubicBezTo>
                      <a:cubicBezTo>
                        <a:pt x="11940" y="1164"/>
                        <a:pt x="11943" y="1167"/>
                        <a:pt x="11940" y="1177"/>
                      </a:cubicBezTo>
                      <a:cubicBezTo>
                        <a:pt x="11937" y="1222"/>
                        <a:pt x="11901" y="1254"/>
                        <a:pt x="11859" y="1254"/>
                      </a:cubicBezTo>
                      <a:cubicBezTo>
                        <a:pt x="11853" y="1254"/>
                        <a:pt x="11846" y="1254"/>
                        <a:pt x="11840" y="1254"/>
                      </a:cubicBezTo>
                      <a:cubicBezTo>
                        <a:pt x="11814" y="1247"/>
                        <a:pt x="11779" y="1231"/>
                        <a:pt x="11769" y="1202"/>
                      </a:cubicBezTo>
                      <a:cubicBezTo>
                        <a:pt x="11763" y="1186"/>
                        <a:pt x="11773" y="1183"/>
                        <a:pt x="11782" y="1177"/>
                      </a:cubicBezTo>
                      <a:cubicBezTo>
                        <a:pt x="11792" y="1170"/>
                        <a:pt x="11798" y="1161"/>
                        <a:pt x="11805" y="1154"/>
                      </a:cubicBezTo>
                      <a:cubicBezTo>
                        <a:pt x="11837" y="1106"/>
                        <a:pt x="11805" y="1058"/>
                        <a:pt x="11753" y="1041"/>
                      </a:cubicBezTo>
                      <a:cubicBezTo>
                        <a:pt x="11740" y="1035"/>
                        <a:pt x="11724" y="1032"/>
                        <a:pt x="11708" y="1035"/>
                      </a:cubicBezTo>
                      <a:cubicBezTo>
                        <a:pt x="11673" y="1035"/>
                        <a:pt x="11641" y="1048"/>
                        <a:pt x="11611" y="1070"/>
                      </a:cubicBezTo>
                      <a:cubicBezTo>
                        <a:pt x="11573" y="1096"/>
                        <a:pt x="11544" y="1141"/>
                        <a:pt x="11537" y="1190"/>
                      </a:cubicBezTo>
                      <a:cubicBezTo>
                        <a:pt x="11531" y="1231"/>
                        <a:pt x="11553" y="1292"/>
                        <a:pt x="11602" y="1302"/>
                      </a:cubicBezTo>
                      <a:cubicBezTo>
                        <a:pt x="11605" y="1302"/>
                        <a:pt x="11608" y="1302"/>
                        <a:pt x="11608" y="1302"/>
                      </a:cubicBezTo>
                      <a:cubicBezTo>
                        <a:pt x="11628" y="1302"/>
                        <a:pt x="11644" y="1292"/>
                        <a:pt x="11663" y="1286"/>
                      </a:cubicBezTo>
                      <a:cubicBezTo>
                        <a:pt x="11673" y="1279"/>
                        <a:pt x="11682" y="1279"/>
                        <a:pt x="11689" y="1279"/>
                      </a:cubicBezTo>
                      <a:cubicBezTo>
                        <a:pt x="11705" y="1279"/>
                        <a:pt x="11718" y="1286"/>
                        <a:pt x="11734" y="1299"/>
                      </a:cubicBezTo>
                      <a:cubicBezTo>
                        <a:pt x="11753" y="1318"/>
                        <a:pt x="11776" y="1347"/>
                        <a:pt x="11769" y="1376"/>
                      </a:cubicBezTo>
                      <a:cubicBezTo>
                        <a:pt x="11766" y="1395"/>
                        <a:pt x="11744" y="1411"/>
                        <a:pt x="11724" y="1411"/>
                      </a:cubicBezTo>
                      <a:cubicBezTo>
                        <a:pt x="11714" y="1411"/>
                        <a:pt x="11701" y="1408"/>
                        <a:pt x="11695" y="1395"/>
                      </a:cubicBezTo>
                      <a:cubicBezTo>
                        <a:pt x="11682" y="1376"/>
                        <a:pt x="11676" y="1360"/>
                        <a:pt x="11650" y="1354"/>
                      </a:cubicBezTo>
                      <a:cubicBezTo>
                        <a:pt x="11644" y="1350"/>
                        <a:pt x="11641" y="1350"/>
                        <a:pt x="11634" y="1350"/>
                      </a:cubicBezTo>
                      <a:cubicBezTo>
                        <a:pt x="11618" y="1350"/>
                        <a:pt x="11602" y="1357"/>
                        <a:pt x="11589" y="1367"/>
                      </a:cubicBezTo>
                      <a:cubicBezTo>
                        <a:pt x="11553" y="1402"/>
                        <a:pt x="11560" y="1466"/>
                        <a:pt x="11602" y="1492"/>
                      </a:cubicBezTo>
                      <a:cubicBezTo>
                        <a:pt x="11624" y="1505"/>
                        <a:pt x="11650" y="1508"/>
                        <a:pt x="11679" y="1508"/>
                      </a:cubicBezTo>
                      <a:cubicBezTo>
                        <a:pt x="11708" y="1508"/>
                        <a:pt x="11737" y="1505"/>
                        <a:pt x="11760" y="1495"/>
                      </a:cubicBezTo>
                      <a:cubicBezTo>
                        <a:pt x="11811" y="1483"/>
                        <a:pt x="11853" y="1454"/>
                        <a:pt x="11905" y="1454"/>
                      </a:cubicBezTo>
                      <a:cubicBezTo>
                        <a:pt x="11914" y="1454"/>
                        <a:pt x="11921" y="1457"/>
                        <a:pt x="11927" y="1457"/>
                      </a:cubicBezTo>
                      <a:cubicBezTo>
                        <a:pt x="11982" y="1470"/>
                        <a:pt x="12033" y="1508"/>
                        <a:pt x="12046" y="1563"/>
                      </a:cubicBezTo>
                      <a:cubicBezTo>
                        <a:pt x="12056" y="1592"/>
                        <a:pt x="12053" y="1624"/>
                        <a:pt x="12033" y="1647"/>
                      </a:cubicBezTo>
                      <a:cubicBezTo>
                        <a:pt x="12017" y="1663"/>
                        <a:pt x="11995" y="1676"/>
                        <a:pt x="11972" y="1676"/>
                      </a:cubicBezTo>
                      <a:cubicBezTo>
                        <a:pt x="11962" y="1676"/>
                        <a:pt x="11956" y="1676"/>
                        <a:pt x="11946" y="1672"/>
                      </a:cubicBezTo>
                      <a:cubicBezTo>
                        <a:pt x="11908" y="1656"/>
                        <a:pt x="11950" y="1598"/>
                        <a:pt x="11937" y="1566"/>
                      </a:cubicBezTo>
                      <a:cubicBezTo>
                        <a:pt x="11927" y="1540"/>
                        <a:pt x="11901" y="1527"/>
                        <a:pt x="11876" y="1527"/>
                      </a:cubicBezTo>
                      <a:cubicBezTo>
                        <a:pt x="11856" y="1527"/>
                        <a:pt x="11834" y="1534"/>
                        <a:pt x="11817" y="1543"/>
                      </a:cubicBezTo>
                      <a:cubicBezTo>
                        <a:pt x="11776" y="1566"/>
                        <a:pt x="11744" y="1615"/>
                        <a:pt x="11753" y="1666"/>
                      </a:cubicBezTo>
                      <a:cubicBezTo>
                        <a:pt x="11753" y="1666"/>
                        <a:pt x="11753" y="1669"/>
                        <a:pt x="11756" y="1672"/>
                      </a:cubicBezTo>
                      <a:cubicBezTo>
                        <a:pt x="11760" y="1688"/>
                        <a:pt x="11769" y="1698"/>
                        <a:pt x="11779" y="1711"/>
                      </a:cubicBezTo>
                      <a:cubicBezTo>
                        <a:pt x="11763" y="1701"/>
                        <a:pt x="11744" y="1692"/>
                        <a:pt x="11727" y="1685"/>
                      </a:cubicBezTo>
                      <a:moveTo>
                        <a:pt x="13125" y="1608"/>
                      </a:moveTo>
                      <a:lnTo>
                        <a:pt x="13125" y="1608"/>
                      </a:lnTo>
                      <a:cubicBezTo>
                        <a:pt x="13109" y="1611"/>
                        <a:pt x="13093" y="1618"/>
                        <a:pt x="13077" y="1621"/>
                      </a:cubicBezTo>
                      <a:cubicBezTo>
                        <a:pt x="13064" y="1611"/>
                        <a:pt x="13051" y="1602"/>
                        <a:pt x="13038" y="1595"/>
                      </a:cubicBezTo>
                      <a:cubicBezTo>
                        <a:pt x="13028" y="1589"/>
                        <a:pt x="13022" y="1579"/>
                        <a:pt x="13012" y="1572"/>
                      </a:cubicBezTo>
                      <a:cubicBezTo>
                        <a:pt x="12977" y="1550"/>
                        <a:pt x="12945" y="1527"/>
                        <a:pt x="12906" y="1515"/>
                      </a:cubicBezTo>
                      <a:cubicBezTo>
                        <a:pt x="12867" y="1502"/>
                        <a:pt x="12826" y="1489"/>
                        <a:pt x="12784" y="1483"/>
                      </a:cubicBezTo>
                      <a:cubicBezTo>
                        <a:pt x="12629" y="1460"/>
                        <a:pt x="12474" y="1492"/>
                        <a:pt x="12333" y="1556"/>
                      </a:cubicBezTo>
                      <a:cubicBezTo>
                        <a:pt x="12185" y="1621"/>
                        <a:pt x="12049" y="1714"/>
                        <a:pt x="11901" y="1779"/>
                      </a:cubicBezTo>
                      <a:cubicBezTo>
                        <a:pt x="11898" y="1782"/>
                        <a:pt x="11895" y="1782"/>
                        <a:pt x="11892" y="1785"/>
                      </a:cubicBezTo>
                      <a:cubicBezTo>
                        <a:pt x="11882" y="1775"/>
                        <a:pt x="11872" y="1769"/>
                        <a:pt x="11866" y="1763"/>
                      </a:cubicBezTo>
                      <a:cubicBezTo>
                        <a:pt x="11846" y="1743"/>
                        <a:pt x="11830" y="1730"/>
                        <a:pt x="11824" y="1721"/>
                      </a:cubicBezTo>
                      <a:cubicBezTo>
                        <a:pt x="11821" y="1717"/>
                        <a:pt x="11817" y="1714"/>
                        <a:pt x="11814" y="1711"/>
                      </a:cubicBezTo>
                      <a:cubicBezTo>
                        <a:pt x="11798" y="1695"/>
                        <a:pt x="11779" y="1679"/>
                        <a:pt x="11779" y="1653"/>
                      </a:cubicBezTo>
                      <a:cubicBezTo>
                        <a:pt x="11776" y="1624"/>
                        <a:pt x="11792" y="1598"/>
                        <a:pt x="11811" y="1582"/>
                      </a:cubicBezTo>
                      <a:cubicBezTo>
                        <a:pt x="11827" y="1566"/>
                        <a:pt x="11846" y="1553"/>
                        <a:pt x="11869" y="1553"/>
                      </a:cubicBezTo>
                      <a:cubicBezTo>
                        <a:pt x="11876" y="1553"/>
                        <a:pt x="11882" y="1553"/>
                        <a:pt x="11889" y="1556"/>
                      </a:cubicBezTo>
                      <a:cubicBezTo>
                        <a:pt x="11917" y="1569"/>
                        <a:pt x="11914" y="1589"/>
                        <a:pt x="11908" y="1611"/>
                      </a:cubicBezTo>
                      <a:cubicBezTo>
                        <a:pt x="11905" y="1631"/>
                        <a:pt x="11898" y="1650"/>
                        <a:pt x="11905" y="1669"/>
                      </a:cubicBezTo>
                      <a:cubicBezTo>
                        <a:pt x="11914" y="1688"/>
                        <a:pt x="11937" y="1698"/>
                        <a:pt x="11959" y="1701"/>
                      </a:cubicBezTo>
                      <a:cubicBezTo>
                        <a:pt x="11962" y="1701"/>
                        <a:pt x="11966" y="1704"/>
                        <a:pt x="11969" y="1704"/>
                      </a:cubicBezTo>
                      <a:cubicBezTo>
                        <a:pt x="11995" y="1704"/>
                        <a:pt x="12021" y="1695"/>
                        <a:pt x="12040" y="1676"/>
                      </a:cubicBezTo>
                      <a:cubicBezTo>
                        <a:pt x="12114" y="1637"/>
                        <a:pt x="12182" y="1582"/>
                        <a:pt x="12255" y="1543"/>
                      </a:cubicBezTo>
                      <a:cubicBezTo>
                        <a:pt x="12358" y="1489"/>
                        <a:pt x="12465" y="1444"/>
                        <a:pt x="12578" y="1421"/>
                      </a:cubicBezTo>
                      <a:cubicBezTo>
                        <a:pt x="12694" y="1399"/>
                        <a:pt x="12819" y="1389"/>
                        <a:pt x="12932" y="1428"/>
                      </a:cubicBezTo>
                      <a:cubicBezTo>
                        <a:pt x="13035" y="1463"/>
                        <a:pt x="13125" y="1527"/>
                        <a:pt x="13209" y="1595"/>
                      </a:cubicBezTo>
                      <a:cubicBezTo>
                        <a:pt x="13180" y="1598"/>
                        <a:pt x="13151" y="1602"/>
                        <a:pt x="13125" y="1608"/>
                      </a:cubicBezTo>
                      <a:moveTo>
                        <a:pt x="13247" y="1592"/>
                      </a:moveTo>
                      <a:lnTo>
                        <a:pt x="13247" y="1592"/>
                      </a:lnTo>
                      <a:cubicBezTo>
                        <a:pt x="13241" y="1592"/>
                        <a:pt x="13235" y="1592"/>
                        <a:pt x="13231" y="1589"/>
                      </a:cubicBezTo>
                      <a:cubicBezTo>
                        <a:pt x="13225" y="1585"/>
                        <a:pt x="13222" y="1582"/>
                        <a:pt x="13219" y="1579"/>
                      </a:cubicBezTo>
                      <a:cubicBezTo>
                        <a:pt x="13148" y="1508"/>
                        <a:pt x="13067" y="1450"/>
                        <a:pt x="12977" y="1411"/>
                      </a:cubicBezTo>
                      <a:cubicBezTo>
                        <a:pt x="12971" y="1411"/>
                        <a:pt x="12964" y="1408"/>
                        <a:pt x="12961" y="1405"/>
                      </a:cubicBezTo>
                      <a:cubicBezTo>
                        <a:pt x="12797" y="1344"/>
                        <a:pt x="12619" y="1363"/>
                        <a:pt x="12455" y="1418"/>
                      </a:cubicBezTo>
                      <a:cubicBezTo>
                        <a:pt x="12368" y="1444"/>
                        <a:pt x="12281" y="1486"/>
                        <a:pt x="12201" y="1531"/>
                      </a:cubicBezTo>
                      <a:cubicBezTo>
                        <a:pt x="12156" y="1556"/>
                        <a:pt x="12123" y="1579"/>
                        <a:pt x="12082" y="1608"/>
                      </a:cubicBezTo>
                      <a:cubicBezTo>
                        <a:pt x="12085" y="1579"/>
                        <a:pt x="12078" y="1553"/>
                        <a:pt x="12065" y="1531"/>
                      </a:cubicBezTo>
                      <a:cubicBezTo>
                        <a:pt x="12104" y="1521"/>
                        <a:pt x="12207" y="1499"/>
                        <a:pt x="12217" y="1495"/>
                      </a:cubicBezTo>
                      <a:cubicBezTo>
                        <a:pt x="12275" y="1479"/>
                        <a:pt x="12507" y="1383"/>
                        <a:pt x="12568" y="1360"/>
                      </a:cubicBezTo>
                      <a:cubicBezTo>
                        <a:pt x="12722" y="1312"/>
                        <a:pt x="12890" y="1325"/>
                        <a:pt x="13041" y="1373"/>
                      </a:cubicBezTo>
                      <a:cubicBezTo>
                        <a:pt x="13167" y="1415"/>
                        <a:pt x="13289" y="1483"/>
                        <a:pt x="13354" y="1595"/>
                      </a:cubicBezTo>
                      <a:cubicBezTo>
                        <a:pt x="13318" y="1595"/>
                        <a:pt x="13283" y="1592"/>
                        <a:pt x="13247" y="1592"/>
                      </a:cubicBezTo>
                      <a:moveTo>
                        <a:pt x="13392" y="1602"/>
                      </a:moveTo>
                      <a:lnTo>
                        <a:pt x="13392" y="1602"/>
                      </a:lnTo>
                      <a:cubicBezTo>
                        <a:pt x="13389" y="1598"/>
                        <a:pt x="13386" y="1598"/>
                        <a:pt x="13383" y="1598"/>
                      </a:cubicBezTo>
                      <a:cubicBezTo>
                        <a:pt x="13380" y="1595"/>
                        <a:pt x="13380" y="1592"/>
                        <a:pt x="13376" y="1589"/>
                      </a:cubicBezTo>
                      <a:cubicBezTo>
                        <a:pt x="13322" y="1495"/>
                        <a:pt x="13235" y="1415"/>
                        <a:pt x="13135" y="1376"/>
                      </a:cubicBezTo>
                      <a:cubicBezTo>
                        <a:pt x="13061" y="1347"/>
                        <a:pt x="12987" y="1322"/>
                        <a:pt x="12906" y="1309"/>
                      </a:cubicBezTo>
                      <a:cubicBezTo>
                        <a:pt x="12909" y="1309"/>
                        <a:pt x="12912" y="1309"/>
                        <a:pt x="12912" y="1309"/>
                      </a:cubicBezTo>
                      <a:cubicBezTo>
                        <a:pt x="12996" y="1309"/>
                        <a:pt x="13083" y="1315"/>
                        <a:pt x="13160" y="1344"/>
                      </a:cubicBezTo>
                      <a:cubicBezTo>
                        <a:pt x="13231" y="1376"/>
                        <a:pt x="13299" y="1421"/>
                        <a:pt x="13354" y="1476"/>
                      </a:cubicBezTo>
                      <a:cubicBezTo>
                        <a:pt x="13380" y="1502"/>
                        <a:pt x="13408" y="1531"/>
                        <a:pt x="13428" y="1560"/>
                      </a:cubicBezTo>
                      <a:cubicBezTo>
                        <a:pt x="13431" y="1563"/>
                        <a:pt x="13431" y="1563"/>
                        <a:pt x="13431" y="1566"/>
                      </a:cubicBezTo>
                      <a:cubicBezTo>
                        <a:pt x="13441" y="1579"/>
                        <a:pt x="13450" y="1595"/>
                        <a:pt x="13457" y="1611"/>
                      </a:cubicBezTo>
                      <a:cubicBezTo>
                        <a:pt x="13434" y="1608"/>
                        <a:pt x="13415" y="1605"/>
                        <a:pt x="13392" y="1602"/>
                      </a:cubicBezTo>
                      <a:moveTo>
                        <a:pt x="13650" y="1685"/>
                      </a:moveTo>
                      <a:lnTo>
                        <a:pt x="13650" y="1685"/>
                      </a:lnTo>
                      <a:cubicBezTo>
                        <a:pt x="13592" y="1656"/>
                        <a:pt x="13537" y="1634"/>
                        <a:pt x="13476" y="1618"/>
                      </a:cubicBezTo>
                      <a:cubicBezTo>
                        <a:pt x="13476" y="1618"/>
                        <a:pt x="13467" y="1595"/>
                        <a:pt x="13454" y="1572"/>
                      </a:cubicBezTo>
                      <a:cubicBezTo>
                        <a:pt x="13518" y="1589"/>
                        <a:pt x="13569" y="1595"/>
                        <a:pt x="13634" y="1569"/>
                      </a:cubicBezTo>
                      <a:cubicBezTo>
                        <a:pt x="13705" y="1540"/>
                        <a:pt x="13785" y="1479"/>
                        <a:pt x="13859" y="1511"/>
                      </a:cubicBezTo>
                      <a:cubicBezTo>
                        <a:pt x="13863" y="1511"/>
                        <a:pt x="13866" y="1508"/>
                        <a:pt x="13863" y="1505"/>
                      </a:cubicBezTo>
                      <a:cubicBezTo>
                        <a:pt x="13811" y="1476"/>
                        <a:pt x="13760" y="1492"/>
                        <a:pt x="13708" y="1515"/>
                      </a:cubicBezTo>
                      <a:cubicBezTo>
                        <a:pt x="13669" y="1531"/>
                        <a:pt x="13634" y="1550"/>
                        <a:pt x="13592" y="1560"/>
                      </a:cubicBezTo>
                      <a:cubicBezTo>
                        <a:pt x="13540" y="1572"/>
                        <a:pt x="13492" y="1560"/>
                        <a:pt x="13441" y="1547"/>
                      </a:cubicBezTo>
                      <a:lnTo>
                        <a:pt x="13441" y="1547"/>
                      </a:lnTo>
                      <a:cubicBezTo>
                        <a:pt x="13431" y="1527"/>
                        <a:pt x="13421" y="1515"/>
                        <a:pt x="13421" y="1511"/>
                      </a:cubicBezTo>
                      <a:cubicBezTo>
                        <a:pt x="13392" y="1463"/>
                        <a:pt x="13347" y="1421"/>
                        <a:pt x="13302" y="1389"/>
                      </a:cubicBezTo>
                      <a:cubicBezTo>
                        <a:pt x="13289" y="1379"/>
                        <a:pt x="13273" y="1367"/>
                        <a:pt x="13257" y="1357"/>
                      </a:cubicBezTo>
                      <a:cubicBezTo>
                        <a:pt x="13299" y="1338"/>
                        <a:pt x="13335" y="1302"/>
                        <a:pt x="13360" y="1263"/>
                      </a:cubicBezTo>
                      <a:cubicBezTo>
                        <a:pt x="13376" y="1234"/>
                        <a:pt x="13389" y="1202"/>
                        <a:pt x="13405" y="1173"/>
                      </a:cubicBezTo>
                      <a:cubicBezTo>
                        <a:pt x="13415" y="1151"/>
                        <a:pt x="13428" y="1118"/>
                        <a:pt x="13450" y="1102"/>
                      </a:cubicBezTo>
                      <a:cubicBezTo>
                        <a:pt x="13463" y="1096"/>
                        <a:pt x="13479" y="1093"/>
                        <a:pt x="13492" y="1086"/>
                      </a:cubicBezTo>
                      <a:cubicBezTo>
                        <a:pt x="13496" y="1083"/>
                        <a:pt x="13496" y="1080"/>
                        <a:pt x="13492" y="1080"/>
                      </a:cubicBezTo>
                      <a:cubicBezTo>
                        <a:pt x="13428" y="1074"/>
                        <a:pt x="13402" y="1128"/>
                        <a:pt x="13376" y="1177"/>
                      </a:cubicBezTo>
                      <a:cubicBezTo>
                        <a:pt x="13344" y="1247"/>
                        <a:pt x="13305" y="1312"/>
                        <a:pt x="13231" y="1341"/>
                      </a:cubicBezTo>
                      <a:cubicBezTo>
                        <a:pt x="13219" y="1334"/>
                        <a:pt x="13209" y="1331"/>
                        <a:pt x="13199" y="1325"/>
                      </a:cubicBezTo>
                      <a:cubicBezTo>
                        <a:pt x="13193" y="1322"/>
                        <a:pt x="13160" y="1312"/>
                        <a:pt x="13157" y="1309"/>
                      </a:cubicBezTo>
                      <a:cubicBezTo>
                        <a:pt x="13151" y="1289"/>
                        <a:pt x="13141" y="1273"/>
                        <a:pt x="13131" y="1254"/>
                      </a:cubicBezTo>
                      <a:cubicBezTo>
                        <a:pt x="13193" y="1267"/>
                        <a:pt x="13273" y="1209"/>
                        <a:pt x="13309" y="1167"/>
                      </a:cubicBezTo>
                      <a:cubicBezTo>
                        <a:pt x="13338" y="1135"/>
                        <a:pt x="13363" y="1099"/>
                        <a:pt x="13386" y="1061"/>
                      </a:cubicBezTo>
                      <a:cubicBezTo>
                        <a:pt x="13396" y="1038"/>
                        <a:pt x="13402" y="1016"/>
                        <a:pt x="13415" y="996"/>
                      </a:cubicBezTo>
                      <a:cubicBezTo>
                        <a:pt x="13441" y="959"/>
                        <a:pt x="13496" y="926"/>
                        <a:pt x="13531" y="977"/>
                      </a:cubicBezTo>
                      <a:cubicBezTo>
                        <a:pt x="13534" y="980"/>
                        <a:pt x="13544" y="983"/>
                        <a:pt x="13547" y="977"/>
                      </a:cubicBezTo>
                      <a:cubicBezTo>
                        <a:pt x="13589" y="943"/>
                        <a:pt x="13669" y="946"/>
                        <a:pt x="13698" y="993"/>
                      </a:cubicBezTo>
                      <a:cubicBezTo>
                        <a:pt x="13702" y="999"/>
                        <a:pt x="13711" y="993"/>
                        <a:pt x="13708" y="986"/>
                      </a:cubicBezTo>
                      <a:cubicBezTo>
                        <a:pt x="13682" y="930"/>
                        <a:pt x="13592" y="923"/>
                        <a:pt x="13544" y="955"/>
                      </a:cubicBezTo>
                      <a:cubicBezTo>
                        <a:pt x="13492" y="898"/>
                        <a:pt x="13418" y="946"/>
                        <a:pt x="13386" y="1006"/>
                      </a:cubicBezTo>
                      <a:cubicBezTo>
                        <a:pt x="13360" y="1061"/>
                        <a:pt x="13331" y="1115"/>
                        <a:pt x="13289" y="1157"/>
                      </a:cubicBezTo>
                      <a:cubicBezTo>
                        <a:pt x="13254" y="1193"/>
                        <a:pt x="13180" y="1247"/>
                        <a:pt x="13125" y="1231"/>
                      </a:cubicBezTo>
                      <a:cubicBezTo>
                        <a:pt x="13122" y="1231"/>
                        <a:pt x="13119" y="1231"/>
                        <a:pt x="13119" y="1231"/>
                      </a:cubicBezTo>
                      <a:cubicBezTo>
                        <a:pt x="13080" y="1177"/>
                        <a:pt x="13035" y="1125"/>
                        <a:pt x="12977" y="1086"/>
                      </a:cubicBezTo>
                      <a:cubicBezTo>
                        <a:pt x="12990" y="1086"/>
                        <a:pt x="12999" y="1083"/>
                        <a:pt x="13009" y="1077"/>
                      </a:cubicBezTo>
                      <a:cubicBezTo>
                        <a:pt x="13038" y="1064"/>
                        <a:pt x="13054" y="1038"/>
                        <a:pt x="13067" y="1012"/>
                      </a:cubicBezTo>
                      <a:cubicBezTo>
                        <a:pt x="13080" y="986"/>
                        <a:pt x="13087" y="962"/>
                        <a:pt x="13106" y="939"/>
                      </a:cubicBezTo>
                      <a:cubicBezTo>
                        <a:pt x="13106" y="936"/>
                        <a:pt x="13109" y="933"/>
                        <a:pt x="13112" y="930"/>
                      </a:cubicBezTo>
                      <a:cubicBezTo>
                        <a:pt x="13119" y="933"/>
                        <a:pt x="13122" y="936"/>
                        <a:pt x="13128" y="936"/>
                      </a:cubicBezTo>
                      <a:cubicBezTo>
                        <a:pt x="13131" y="926"/>
                        <a:pt x="13141" y="917"/>
                        <a:pt x="13154" y="907"/>
                      </a:cubicBezTo>
                      <a:cubicBezTo>
                        <a:pt x="13151" y="907"/>
                        <a:pt x="13148" y="907"/>
                        <a:pt x="13148" y="907"/>
                      </a:cubicBezTo>
                      <a:cubicBezTo>
                        <a:pt x="13148" y="904"/>
                        <a:pt x="13151" y="904"/>
                        <a:pt x="13151" y="904"/>
                      </a:cubicBezTo>
                      <a:cubicBezTo>
                        <a:pt x="13177" y="888"/>
                        <a:pt x="13219" y="872"/>
                        <a:pt x="13247" y="888"/>
                      </a:cubicBezTo>
                      <a:cubicBezTo>
                        <a:pt x="13283" y="907"/>
                        <a:pt x="13283" y="974"/>
                        <a:pt x="13254" y="996"/>
                      </a:cubicBezTo>
                      <a:cubicBezTo>
                        <a:pt x="13235" y="1009"/>
                        <a:pt x="13209" y="1006"/>
                        <a:pt x="13190" y="996"/>
                      </a:cubicBezTo>
                      <a:cubicBezTo>
                        <a:pt x="13177" y="993"/>
                        <a:pt x="13170" y="986"/>
                        <a:pt x="13160" y="980"/>
                      </a:cubicBezTo>
                      <a:cubicBezTo>
                        <a:pt x="13154" y="977"/>
                        <a:pt x="13151" y="974"/>
                        <a:pt x="13144" y="974"/>
                      </a:cubicBezTo>
                      <a:cubicBezTo>
                        <a:pt x="13125" y="977"/>
                        <a:pt x="13115" y="1006"/>
                        <a:pt x="13112" y="1022"/>
                      </a:cubicBezTo>
                      <a:cubicBezTo>
                        <a:pt x="13109" y="1041"/>
                        <a:pt x="13112" y="1070"/>
                        <a:pt x="13128" y="1086"/>
                      </a:cubicBezTo>
                      <a:cubicBezTo>
                        <a:pt x="13160" y="1125"/>
                        <a:pt x="13219" y="1109"/>
                        <a:pt x="13257" y="1086"/>
                      </a:cubicBezTo>
                      <a:cubicBezTo>
                        <a:pt x="13309" y="1058"/>
                        <a:pt x="13335" y="1009"/>
                        <a:pt x="13357" y="959"/>
                      </a:cubicBezTo>
                      <a:cubicBezTo>
                        <a:pt x="13373" y="920"/>
                        <a:pt x="13392" y="885"/>
                        <a:pt x="13421" y="856"/>
                      </a:cubicBezTo>
                      <a:cubicBezTo>
                        <a:pt x="13424" y="856"/>
                        <a:pt x="13428" y="856"/>
                        <a:pt x="13431" y="856"/>
                      </a:cubicBezTo>
                      <a:cubicBezTo>
                        <a:pt x="13434" y="852"/>
                        <a:pt x="13434" y="846"/>
                        <a:pt x="13437" y="843"/>
                      </a:cubicBezTo>
                      <a:cubicBezTo>
                        <a:pt x="13447" y="833"/>
                        <a:pt x="13457" y="827"/>
                        <a:pt x="13470" y="817"/>
                      </a:cubicBezTo>
                      <a:cubicBezTo>
                        <a:pt x="13496" y="804"/>
                        <a:pt x="13528" y="798"/>
                        <a:pt x="13553" y="810"/>
                      </a:cubicBezTo>
                      <a:cubicBezTo>
                        <a:pt x="13592" y="830"/>
                        <a:pt x="13586" y="865"/>
                        <a:pt x="13599" y="901"/>
                      </a:cubicBezTo>
                      <a:cubicBezTo>
                        <a:pt x="13602" y="907"/>
                        <a:pt x="13608" y="910"/>
                        <a:pt x="13615" y="907"/>
                      </a:cubicBezTo>
                      <a:cubicBezTo>
                        <a:pt x="13644" y="901"/>
                        <a:pt x="13672" y="898"/>
                        <a:pt x="13702" y="910"/>
                      </a:cubicBezTo>
                      <a:cubicBezTo>
                        <a:pt x="13731" y="923"/>
                        <a:pt x="13753" y="952"/>
                        <a:pt x="13756" y="983"/>
                      </a:cubicBezTo>
                      <a:cubicBezTo>
                        <a:pt x="13760" y="1012"/>
                        <a:pt x="13760" y="1035"/>
                        <a:pt x="13785" y="1054"/>
                      </a:cubicBezTo>
                      <a:cubicBezTo>
                        <a:pt x="13808" y="1070"/>
                        <a:pt x="13834" y="1080"/>
                        <a:pt x="13850" y="1106"/>
                      </a:cubicBezTo>
                      <a:cubicBezTo>
                        <a:pt x="13863" y="1128"/>
                        <a:pt x="13869" y="1151"/>
                        <a:pt x="13866" y="1177"/>
                      </a:cubicBezTo>
                      <a:cubicBezTo>
                        <a:pt x="13859" y="1228"/>
                        <a:pt x="13817" y="1260"/>
                        <a:pt x="13766" y="1254"/>
                      </a:cubicBezTo>
                      <a:cubicBezTo>
                        <a:pt x="13756" y="1251"/>
                        <a:pt x="13750" y="1251"/>
                        <a:pt x="13744" y="1247"/>
                      </a:cubicBezTo>
                      <a:cubicBezTo>
                        <a:pt x="13724" y="1238"/>
                        <a:pt x="13705" y="1225"/>
                        <a:pt x="13698" y="1206"/>
                      </a:cubicBezTo>
                      <a:cubicBezTo>
                        <a:pt x="13695" y="1190"/>
                        <a:pt x="13702" y="1186"/>
                        <a:pt x="13711" y="1177"/>
                      </a:cubicBezTo>
                      <a:cubicBezTo>
                        <a:pt x="13721" y="1170"/>
                        <a:pt x="13727" y="1164"/>
                        <a:pt x="13734" y="1157"/>
                      </a:cubicBezTo>
                      <a:cubicBezTo>
                        <a:pt x="13766" y="1109"/>
                        <a:pt x="13734" y="1061"/>
                        <a:pt x="13685" y="1045"/>
                      </a:cubicBezTo>
                      <a:cubicBezTo>
                        <a:pt x="13682" y="1041"/>
                        <a:pt x="13679" y="1041"/>
                        <a:pt x="13676" y="1041"/>
                      </a:cubicBezTo>
                      <a:cubicBezTo>
                        <a:pt x="13628" y="1022"/>
                        <a:pt x="13576" y="1038"/>
                        <a:pt x="13534" y="1070"/>
                      </a:cubicBezTo>
                      <a:cubicBezTo>
                        <a:pt x="13499" y="1096"/>
                        <a:pt x="13467" y="1141"/>
                        <a:pt x="13460" y="1190"/>
                      </a:cubicBezTo>
                      <a:cubicBezTo>
                        <a:pt x="13457" y="1228"/>
                        <a:pt x="13476" y="1286"/>
                        <a:pt x="13518" y="1299"/>
                      </a:cubicBezTo>
                      <a:cubicBezTo>
                        <a:pt x="13521" y="1302"/>
                        <a:pt x="13528" y="1302"/>
                        <a:pt x="13531" y="1305"/>
                      </a:cubicBezTo>
                      <a:cubicBezTo>
                        <a:pt x="13553" y="1309"/>
                        <a:pt x="13573" y="1296"/>
                        <a:pt x="13592" y="1289"/>
                      </a:cubicBezTo>
                      <a:cubicBezTo>
                        <a:pt x="13608" y="1283"/>
                        <a:pt x="13621" y="1279"/>
                        <a:pt x="13637" y="1286"/>
                      </a:cubicBezTo>
                      <a:cubicBezTo>
                        <a:pt x="13644" y="1289"/>
                        <a:pt x="13650" y="1292"/>
                        <a:pt x="13656" y="1299"/>
                      </a:cubicBezTo>
                      <a:cubicBezTo>
                        <a:pt x="13676" y="1318"/>
                        <a:pt x="13698" y="1347"/>
                        <a:pt x="13692" y="1376"/>
                      </a:cubicBezTo>
                      <a:cubicBezTo>
                        <a:pt x="13689" y="1399"/>
                        <a:pt x="13660" y="1418"/>
                        <a:pt x="13637" y="1411"/>
                      </a:cubicBezTo>
                      <a:cubicBezTo>
                        <a:pt x="13634" y="1408"/>
                        <a:pt x="13628" y="1405"/>
                        <a:pt x="13624" y="1399"/>
                      </a:cubicBezTo>
                      <a:cubicBezTo>
                        <a:pt x="13615" y="1379"/>
                        <a:pt x="13605" y="1363"/>
                        <a:pt x="13582" y="1357"/>
                      </a:cubicBezTo>
                      <a:cubicBezTo>
                        <a:pt x="13579" y="1354"/>
                        <a:pt x="13576" y="1354"/>
                        <a:pt x="13573" y="1354"/>
                      </a:cubicBezTo>
                      <a:cubicBezTo>
                        <a:pt x="13550" y="1347"/>
                        <a:pt x="13528" y="1354"/>
                        <a:pt x="13512" y="1367"/>
                      </a:cubicBezTo>
                      <a:cubicBezTo>
                        <a:pt x="13479" y="1402"/>
                        <a:pt x="13483" y="1466"/>
                        <a:pt x="13524" y="1492"/>
                      </a:cubicBezTo>
                      <a:cubicBezTo>
                        <a:pt x="13531" y="1495"/>
                        <a:pt x="13537" y="1499"/>
                        <a:pt x="13544" y="1499"/>
                      </a:cubicBezTo>
                      <a:cubicBezTo>
                        <a:pt x="13586" y="1518"/>
                        <a:pt x="13647" y="1511"/>
                        <a:pt x="13689" y="1499"/>
                      </a:cubicBezTo>
                      <a:cubicBezTo>
                        <a:pt x="13747" y="1483"/>
                        <a:pt x="13798" y="1447"/>
                        <a:pt x="13859" y="1460"/>
                      </a:cubicBezTo>
                      <a:cubicBezTo>
                        <a:pt x="13869" y="1463"/>
                        <a:pt x="13876" y="1463"/>
                        <a:pt x="13882" y="1466"/>
                      </a:cubicBezTo>
                      <a:cubicBezTo>
                        <a:pt x="13924" y="1486"/>
                        <a:pt x="13959" y="1521"/>
                        <a:pt x="13972" y="1563"/>
                      </a:cubicBezTo>
                      <a:cubicBezTo>
                        <a:pt x="13979" y="1592"/>
                        <a:pt x="13979" y="1624"/>
                        <a:pt x="13959" y="1647"/>
                      </a:cubicBezTo>
                      <a:cubicBezTo>
                        <a:pt x="13937" y="1669"/>
                        <a:pt x="13904" y="1682"/>
                        <a:pt x="13876" y="1672"/>
                      </a:cubicBezTo>
                      <a:cubicBezTo>
                        <a:pt x="13840" y="1653"/>
                        <a:pt x="13879" y="1602"/>
                        <a:pt x="13869" y="1569"/>
                      </a:cubicBezTo>
                      <a:cubicBezTo>
                        <a:pt x="13859" y="1550"/>
                        <a:pt x="13847" y="1540"/>
                        <a:pt x="13830" y="1534"/>
                      </a:cubicBezTo>
                      <a:cubicBezTo>
                        <a:pt x="13805" y="1521"/>
                        <a:pt x="13766" y="1527"/>
                        <a:pt x="13740" y="1543"/>
                      </a:cubicBezTo>
                      <a:cubicBezTo>
                        <a:pt x="13702" y="1566"/>
                        <a:pt x="13666" y="1615"/>
                        <a:pt x="13676" y="1666"/>
                      </a:cubicBezTo>
                      <a:cubicBezTo>
                        <a:pt x="13679" y="1682"/>
                        <a:pt x="13689" y="1698"/>
                        <a:pt x="13702" y="1711"/>
                      </a:cubicBezTo>
                      <a:cubicBezTo>
                        <a:pt x="13685" y="1701"/>
                        <a:pt x="13666" y="1692"/>
                        <a:pt x="13650" y="1685"/>
                      </a:cubicBezTo>
                      <a:moveTo>
                        <a:pt x="15053" y="1611"/>
                      </a:moveTo>
                      <a:lnTo>
                        <a:pt x="15053" y="1611"/>
                      </a:lnTo>
                      <a:cubicBezTo>
                        <a:pt x="15040" y="1615"/>
                        <a:pt x="15024" y="1618"/>
                        <a:pt x="15008" y="1624"/>
                      </a:cubicBezTo>
                      <a:cubicBezTo>
                        <a:pt x="14995" y="1615"/>
                        <a:pt x="14982" y="1605"/>
                        <a:pt x="14969" y="1595"/>
                      </a:cubicBezTo>
                      <a:cubicBezTo>
                        <a:pt x="14960" y="1589"/>
                        <a:pt x="14950" y="1582"/>
                        <a:pt x="14941" y="1576"/>
                      </a:cubicBezTo>
                      <a:cubicBezTo>
                        <a:pt x="14908" y="1553"/>
                        <a:pt x="14876" y="1531"/>
                        <a:pt x="14837" y="1518"/>
                      </a:cubicBezTo>
                      <a:cubicBezTo>
                        <a:pt x="14796" y="1502"/>
                        <a:pt x="14757" y="1492"/>
                        <a:pt x="14715" y="1486"/>
                      </a:cubicBezTo>
                      <a:cubicBezTo>
                        <a:pt x="14560" y="1463"/>
                        <a:pt x="14406" y="1495"/>
                        <a:pt x="14264" y="1560"/>
                      </a:cubicBezTo>
                      <a:cubicBezTo>
                        <a:pt x="14116" y="1624"/>
                        <a:pt x="13982" y="1717"/>
                        <a:pt x="13830" y="1782"/>
                      </a:cubicBezTo>
                      <a:cubicBezTo>
                        <a:pt x="13830" y="1785"/>
                        <a:pt x="13827" y="1785"/>
                        <a:pt x="13824" y="1788"/>
                      </a:cubicBezTo>
                      <a:cubicBezTo>
                        <a:pt x="13782" y="1753"/>
                        <a:pt x="13750" y="1721"/>
                        <a:pt x="13744" y="1714"/>
                      </a:cubicBezTo>
                      <a:cubicBezTo>
                        <a:pt x="13727" y="1698"/>
                        <a:pt x="13708" y="1679"/>
                        <a:pt x="13708" y="1656"/>
                      </a:cubicBezTo>
                      <a:cubicBezTo>
                        <a:pt x="13705" y="1627"/>
                        <a:pt x="13721" y="1602"/>
                        <a:pt x="13744" y="1582"/>
                      </a:cubicBezTo>
                      <a:cubicBezTo>
                        <a:pt x="13763" y="1566"/>
                        <a:pt x="13792" y="1550"/>
                        <a:pt x="13817" y="1560"/>
                      </a:cubicBezTo>
                      <a:cubicBezTo>
                        <a:pt x="13840" y="1569"/>
                        <a:pt x="13837" y="1589"/>
                        <a:pt x="13834" y="1611"/>
                      </a:cubicBezTo>
                      <a:cubicBezTo>
                        <a:pt x="13827" y="1631"/>
                        <a:pt x="13821" y="1650"/>
                        <a:pt x="13827" y="1669"/>
                      </a:cubicBezTo>
                      <a:cubicBezTo>
                        <a:pt x="13834" y="1682"/>
                        <a:pt x="13850" y="1692"/>
                        <a:pt x="13866" y="1698"/>
                      </a:cubicBezTo>
                      <a:cubicBezTo>
                        <a:pt x="13872" y="1701"/>
                        <a:pt x="13882" y="1704"/>
                        <a:pt x="13892" y="1704"/>
                      </a:cubicBezTo>
                      <a:cubicBezTo>
                        <a:pt x="13917" y="1708"/>
                        <a:pt x="13946" y="1698"/>
                        <a:pt x="13969" y="1682"/>
                      </a:cubicBezTo>
                      <a:cubicBezTo>
                        <a:pt x="14042" y="1643"/>
                        <a:pt x="14110" y="1589"/>
                        <a:pt x="14187" y="1547"/>
                      </a:cubicBezTo>
                      <a:cubicBezTo>
                        <a:pt x="14287" y="1492"/>
                        <a:pt x="14396" y="1447"/>
                        <a:pt x="14509" y="1424"/>
                      </a:cubicBezTo>
                      <a:cubicBezTo>
                        <a:pt x="14625" y="1399"/>
                        <a:pt x="14750" y="1389"/>
                        <a:pt x="14863" y="1428"/>
                      </a:cubicBezTo>
                      <a:cubicBezTo>
                        <a:pt x="14966" y="1463"/>
                        <a:pt x="15053" y="1531"/>
                        <a:pt x="15140" y="1598"/>
                      </a:cubicBezTo>
                      <a:cubicBezTo>
                        <a:pt x="15111" y="1602"/>
                        <a:pt x="15082" y="1605"/>
                        <a:pt x="15053" y="1611"/>
                      </a:cubicBezTo>
                      <a:moveTo>
                        <a:pt x="15179" y="1595"/>
                      </a:moveTo>
                      <a:lnTo>
                        <a:pt x="15179" y="1595"/>
                      </a:lnTo>
                      <a:cubicBezTo>
                        <a:pt x="15172" y="1592"/>
                        <a:pt x="15166" y="1592"/>
                        <a:pt x="15163" y="1592"/>
                      </a:cubicBezTo>
                      <a:cubicBezTo>
                        <a:pt x="15156" y="1589"/>
                        <a:pt x="15153" y="1585"/>
                        <a:pt x="15147" y="1579"/>
                      </a:cubicBezTo>
                      <a:cubicBezTo>
                        <a:pt x="15079" y="1511"/>
                        <a:pt x="14998" y="1454"/>
                        <a:pt x="14908" y="1415"/>
                      </a:cubicBezTo>
                      <a:cubicBezTo>
                        <a:pt x="14902" y="1415"/>
                        <a:pt x="14895" y="1411"/>
                        <a:pt x="14889" y="1408"/>
                      </a:cubicBezTo>
                      <a:cubicBezTo>
                        <a:pt x="14728" y="1347"/>
                        <a:pt x="14548" y="1367"/>
                        <a:pt x="14387" y="1418"/>
                      </a:cubicBezTo>
                      <a:cubicBezTo>
                        <a:pt x="14296" y="1447"/>
                        <a:pt x="14212" y="1486"/>
                        <a:pt x="14132" y="1534"/>
                      </a:cubicBezTo>
                      <a:cubicBezTo>
                        <a:pt x="14084" y="1560"/>
                        <a:pt x="14055" y="1582"/>
                        <a:pt x="14010" y="1611"/>
                      </a:cubicBezTo>
                      <a:cubicBezTo>
                        <a:pt x="14013" y="1582"/>
                        <a:pt x="14007" y="1556"/>
                        <a:pt x="13995" y="1534"/>
                      </a:cubicBezTo>
                      <a:cubicBezTo>
                        <a:pt x="14029" y="1524"/>
                        <a:pt x="14135" y="1499"/>
                        <a:pt x="14148" y="1495"/>
                      </a:cubicBezTo>
                      <a:cubicBezTo>
                        <a:pt x="14203" y="1483"/>
                        <a:pt x="14435" y="1386"/>
                        <a:pt x="14499" y="1363"/>
                      </a:cubicBezTo>
                      <a:cubicBezTo>
                        <a:pt x="14654" y="1315"/>
                        <a:pt x="14821" y="1328"/>
                        <a:pt x="14973" y="1376"/>
                      </a:cubicBezTo>
                      <a:cubicBezTo>
                        <a:pt x="15095" y="1415"/>
                        <a:pt x="15221" y="1486"/>
                        <a:pt x="15285" y="1598"/>
                      </a:cubicBezTo>
                      <a:cubicBezTo>
                        <a:pt x="15250" y="1598"/>
                        <a:pt x="15214" y="1595"/>
                        <a:pt x="15179" y="1595"/>
                      </a:cubicBezTo>
                      <a:moveTo>
                        <a:pt x="15324" y="1602"/>
                      </a:moveTo>
                      <a:lnTo>
                        <a:pt x="15324" y="1602"/>
                      </a:lnTo>
                      <a:cubicBezTo>
                        <a:pt x="15321" y="1602"/>
                        <a:pt x="15317" y="1602"/>
                        <a:pt x="15314" y="1598"/>
                      </a:cubicBezTo>
                      <a:cubicBezTo>
                        <a:pt x="15311" y="1598"/>
                        <a:pt x="15311" y="1595"/>
                        <a:pt x="15308" y="1592"/>
                      </a:cubicBezTo>
                      <a:cubicBezTo>
                        <a:pt x="15253" y="1499"/>
                        <a:pt x="15166" y="1418"/>
                        <a:pt x="15063" y="1376"/>
                      </a:cubicBezTo>
                      <a:cubicBezTo>
                        <a:pt x="14992" y="1347"/>
                        <a:pt x="14915" y="1325"/>
                        <a:pt x="14837" y="1309"/>
                      </a:cubicBezTo>
                      <a:cubicBezTo>
                        <a:pt x="14841" y="1309"/>
                        <a:pt x="14841" y="1309"/>
                        <a:pt x="14844" y="1309"/>
                      </a:cubicBezTo>
                      <a:cubicBezTo>
                        <a:pt x="14928" y="1312"/>
                        <a:pt x="15014" y="1315"/>
                        <a:pt x="15092" y="1347"/>
                      </a:cubicBezTo>
                      <a:cubicBezTo>
                        <a:pt x="15163" y="1379"/>
                        <a:pt x="15227" y="1424"/>
                        <a:pt x="15285" y="1479"/>
                      </a:cubicBezTo>
                      <a:cubicBezTo>
                        <a:pt x="15311" y="1505"/>
                        <a:pt x="15340" y="1534"/>
                        <a:pt x="15359" y="1563"/>
                      </a:cubicBezTo>
                      <a:cubicBezTo>
                        <a:pt x="15359" y="1566"/>
                        <a:pt x="15359" y="1566"/>
                        <a:pt x="15362" y="1569"/>
                      </a:cubicBezTo>
                      <a:cubicBezTo>
                        <a:pt x="15372" y="1582"/>
                        <a:pt x="15378" y="1598"/>
                        <a:pt x="15385" y="1615"/>
                      </a:cubicBezTo>
                      <a:cubicBezTo>
                        <a:pt x="15366" y="1611"/>
                        <a:pt x="15343" y="1608"/>
                        <a:pt x="15324" y="1602"/>
                      </a:cubicBezTo>
                      <a:moveTo>
                        <a:pt x="15582" y="1688"/>
                      </a:moveTo>
                      <a:lnTo>
                        <a:pt x="15582" y="1688"/>
                      </a:lnTo>
                      <a:cubicBezTo>
                        <a:pt x="15523" y="1656"/>
                        <a:pt x="15469" y="1637"/>
                        <a:pt x="15404" y="1621"/>
                      </a:cubicBezTo>
                      <a:cubicBezTo>
                        <a:pt x="15407" y="1618"/>
                        <a:pt x="15398" y="1598"/>
                        <a:pt x="15385" y="1576"/>
                      </a:cubicBezTo>
                      <a:cubicBezTo>
                        <a:pt x="15449" y="1592"/>
                        <a:pt x="15501" y="1598"/>
                        <a:pt x="15565" y="1572"/>
                      </a:cubicBezTo>
                      <a:cubicBezTo>
                        <a:pt x="15633" y="1543"/>
                        <a:pt x="15714" y="1483"/>
                        <a:pt x="15791" y="1515"/>
                      </a:cubicBezTo>
                      <a:cubicBezTo>
                        <a:pt x="15794" y="1515"/>
                        <a:pt x="15794" y="1508"/>
                        <a:pt x="15794" y="1508"/>
                      </a:cubicBezTo>
                      <a:cubicBezTo>
                        <a:pt x="15742" y="1479"/>
                        <a:pt x="15688" y="1495"/>
                        <a:pt x="15639" y="1518"/>
                      </a:cubicBezTo>
                      <a:cubicBezTo>
                        <a:pt x="15601" y="1534"/>
                        <a:pt x="15562" y="1553"/>
                        <a:pt x="15523" y="1563"/>
                      </a:cubicBezTo>
                      <a:cubicBezTo>
                        <a:pt x="15472" y="1576"/>
                        <a:pt x="15424" y="1563"/>
                        <a:pt x="15372" y="1550"/>
                      </a:cubicBezTo>
                      <a:lnTo>
                        <a:pt x="15372" y="1550"/>
                      </a:lnTo>
                      <a:cubicBezTo>
                        <a:pt x="15362" y="1531"/>
                        <a:pt x="15353" y="1515"/>
                        <a:pt x="15350" y="1515"/>
                      </a:cubicBezTo>
                      <a:cubicBezTo>
                        <a:pt x="15321" y="1466"/>
                        <a:pt x="15275" y="1424"/>
                        <a:pt x="15234" y="1392"/>
                      </a:cubicBezTo>
                      <a:cubicBezTo>
                        <a:pt x="15217" y="1379"/>
                        <a:pt x="15201" y="1370"/>
                        <a:pt x="15185" y="1360"/>
                      </a:cubicBezTo>
                      <a:cubicBezTo>
                        <a:pt x="15230" y="1341"/>
                        <a:pt x="15262" y="1305"/>
                        <a:pt x="15288" y="1263"/>
                      </a:cubicBezTo>
                      <a:cubicBezTo>
                        <a:pt x="15308" y="1238"/>
                        <a:pt x="15321" y="1206"/>
                        <a:pt x="15333" y="1177"/>
                      </a:cubicBezTo>
                      <a:cubicBezTo>
                        <a:pt x="15346" y="1151"/>
                        <a:pt x="15359" y="1122"/>
                        <a:pt x="15382" y="1106"/>
                      </a:cubicBezTo>
                      <a:cubicBezTo>
                        <a:pt x="15394" y="1099"/>
                        <a:pt x="15411" y="1096"/>
                        <a:pt x="15424" y="1086"/>
                      </a:cubicBezTo>
                      <a:cubicBezTo>
                        <a:pt x="15427" y="1086"/>
                        <a:pt x="15424" y="1083"/>
                        <a:pt x="15420" y="1080"/>
                      </a:cubicBezTo>
                      <a:cubicBezTo>
                        <a:pt x="15359" y="1077"/>
                        <a:pt x="15333" y="1131"/>
                        <a:pt x="15308" y="1180"/>
                      </a:cubicBezTo>
                      <a:cubicBezTo>
                        <a:pt x="15275" y="1251"/>
                        <a:pt x="15234" y="1315"/>
                        <a:pt x="15159" y="1344"/>
                      </a:cubicBezTo>
                      <a:cubicBezTo>
                        <a:pt x="15150" y="1338"/>
                        <a:pt x="15140" y="1331"/>
                        <a:pt x="15127" y="1328"/>
                      </a:cubicBezTo>
                      <a:cubicBezTo>
                        <a:pt x="15121" y="1325"/>
                        <a:pt x="15092" y="1315"/>
                        <a:pt x="15089" y="1312"/>
                      </a:cubicBezTo>
                      <a:cubicBezTo>
                        <a:pt x="15082" y="1292"/>
                        <a:pt x="15073" y="1273"/>
                        <a:pt x="15063" y="1257"/>
                      </a:cubicBezTo>
                      <a:cubicBezTo>
                        <a:pt x="15124" y="1267"/>
                        <a:pt x="15201" y="1212"/>
                        <a:pt x="15240" y="1170"/>
                      </a:cubicBezTo>
                      <a:cubicBezTo>
                        <a:pt x="15269" y="1138"/>
                        <a:pt x="15295" y="1099"/>
                        <a:pt x="15314" y="1064"/>
                      </a:cubicBezTo>
                      <a:cubicBezTo>
                        <a:pt x="15327" y="1041"/>
                        <a:pt x="15333" y="1019"/>
                        <a:pt x="15346" y="999"/>
                      </a:cubicBezTo>
                      <a:cubicBezTo>
                        <a:pt x="15369" y="962"/>
                        <a:pt x="15427" y="930"/>
                        <a:pt x="15462" y="977"/>
                      </a:cubicBezTo>
                      <a:cubicBezTo>
                        <a:pt x="15466" y="983"/>
                        <a:pt x="15472" y="986"/>
                        <a:pt x="15478" y="980"/>
                      </a:cubicBezTo>
                      <a:cubicBezTo>
                        <a:pt x="15517" y="943"/>
                        <a:pt x="15598" y="949"/>
                        <a:pt x="15630" y="996"/>
                      </a:cubicBezTo>
                      <a:cubicBezTo>
                        <a:pt x="15633" y="1003"/>
                        <a:pt x="15639" y="996"/>
                        <a:pt x="15636" y="990"/>
                      </a:cubicBezTo>
                      <a:cubicBezTo>
                        <a:pt x="15610" y="930"/>
                        <a:pt x="15523" y="923"/>
                        <a:pt x="15472" y="959"/>
                      </a:cubicBezTo>
                      <a:cubicBezTo>
                        <a:pt x="15420" y="901"/>
                        <a:pt x="15346" y="949"/>
                        <a:pt x="15317" y="1009"/>
                      </a:cubicBezTo>
                      <a:cubicBezTo>
                        <a:pt x="15292" y="1061"/>
                        <a:pt x="15259" y="1115"/>
                        <a:pt x="15217" y="1161"/>
                      </a:cubicBezTo>
                      <a:cubicBezTo>
                        <a:pt x="15185" y="1196"/>
                        <a:pt x="15108" y="1251"/>
                        <a:pt x="15057" y="1234"/>
                      </a:cubicBezTo>
                      <a:cubicBezTo>
                        <a:pt x="15053" y="1231"/>
                        <a:pt x="15050" y="1234"/>
                        <a:pt x="15047" y="1234"/>
                      </a:cubicBezTo>
                      <a:cubicBezTo>
                        <a:pt x="15011" y="1180"/>
                        <a:pt x="14963" y="1128"/>
                        <a:pt x="14908" y="1090"/>
                      </a:cubicBezTo>
                      <a:cubicBezTo>
                        <a:pt x="14918" y="1090"/>
                        <a:pt x="14931" y="1086"/>
                        <a:pt x="14941" y="1080"/>
                      </a:cubicBezTo>
                      <a:cubicBezTo>
                        <a:pt x="14969" y="1067"/>
                        <a:pt x="14985" y="1041"/>
                        <a:pt x="14998" y="1016"/>
                      </a:cubicBezTo>
                      <a:cubicBezTo>
                        <a:pt x="15008" y="990"/>
                        <a:pt x="15018" y="964"/>
                        <a:pt x="15034" y="943"/>
                      </a:cubicBezTo>
                      <a:cubicBezTo>
                        <a:pt x="15037" y="939"/>
                        <a:pt x="15040" y="936"/>
                        <a:pt x="15044" y="933"/>
                      </a:cubicBezTo>
                      <a:cubicBezTo>
                        <a:pt x="15050" y="936"/>
                        <a:pt x="15053" y="939"/>
                        <a:pt x="15060" y="939"/>
                      </a:cubicBezTo>
                      <a:cubicBezTo>
                        <a:pt x="15063" y="930"/>
                        <a:pt x="15073" y="917"/>
                        <a:pt x="15082" y="910"/>
                      </a:cubicBezTo>
                      <a:cubicBezTo>
                        <a:pt x="15082" y="910"/>
                        <a:pt x="15079" y="910"/>
                        <a:pt x="15076" y="907"/>
                      </a:cubicBezTo>
                      <a:cubicBezTo>
                        <a:pt x="15079" y="907"/>
                        <a:pt x="15079" y="907"/>
                        <a:pt x="15082" y="907"/>
                      </a:cubicBezTo>
                      <a:cubicBezTo>
                        <a:pt x="15108" y="891"/>
                        <a:pt x="15150" y="875"/>
                        <a:pt x="15179" y="891"/>
                      </a:cubicBezTo>
                      <a:cubicBezTo>
                        <a:pt x="15211" y="910"/>
                        <a:pt x="15214" y="977"/>
                        <a:pt x="15182" y="999"/>
                      </a:cubicBezTo>
                      <a:cubicBezTo>
                        <a:pt x="15166" y="1009"/>
                        <a:pt x="15140" y="1006"/>
                        <a:pt x="15118" y="999"/>
                      </a:cubicBezTo>
                      <a:cubicBezTo>
                        <a:pt x="15108" y="996"/>
                        <a:pt x="15101" y="990"/>
                        <a:pt x="15092" y="983"/>
                      </a:cubicBezTo>
                      <a:cubicBezTo>
                        <a:pt x="15085" y="977"/>
                        <a:pt x="15079" y="977"/>
                        <a:pt x="15073" y="977"/>
                      </a:cubicBezTo>
                      <a:cubicBezTo>
                        <a:pt x="15057" y="980"/>
                        <a:pt x="15044" y="1009"/>
                        <a:pt x="15040" y="1022"/>
                      </a:cubicBezTo>
                      <a:cubicBezTo>
                        <a:pt x="15037" y="1045"/>
                        <a:pt x="15044" y="1074"/>
                        <a:pt x="15057" y="1090"/>
                      </a:cubicBezTo>
                      <a:cubicBezTo>
                        <a:pt x="15089" y="1128"/>
                        <a:pt x="15150" y="1109"/>
                        <a:pt x="15185" y="1090"/>
                      </a:cubicBezTo>
                      <a:cubicBezTo>
                        <a:pt x="15237" y="1061"/>
                        <a:pt x="15262" y="1012"/>
                        <a:pt x="15285" y="962"/>
                      </a:cubicBezTo>
                      <a:cubicBezTo>
                        <a:pt x="15301" y="923"/>
                        <a:pt x="15324" y="888"/>
                        <a:pt x="15353" y="859"/>
                      </a:cubicBezTo>
                      <a:cubicBezTo>
                        <a:pt x="15356" y="859"/>
                        <a:pt x="15359" y="859"/>
                        <a:pt x="15362" y="859"/>
                      </a:cubicBezTo>
                      <a:cubicBezTo>
                        <a:pt x="15362" y="852"/>
                        <a:pt x="15366" y="849"/>
                        <a:pt x="15366" y="846"/>
                      </a:cubicBezTo>
                      <a:cubicBezTo>
                        <a:pt x="15375" y="836"/>
                        <a:pt x="15388" y="827"/>
                        <a:pt x="15398" y="820"/>
                      </a:cubicBezTo>
                      <a:cubicBezTo>
                        <a:pt x="15424" y="807"/>
                        <a:pt x="15456" y="801"/>
                        <a:pt x="15485" y="814"/>
                      </a:cubicBezTo>
                      <a:cubicBezTo>
                        <a:pt x="15520" y="833"/>
                        <a:pt x="15517" y="869"/>
                        <a:pt x="15530" y="901"/>
                      </a:cubicBezTo>
                      <a:cubicBezTo>
                        <a:pt x="15530" y="910"/>
                        <a:pt x="15536" y="914"/>
                        <a:pt x="15546" y="910"/>
                      </a:cubicBezTo>
                      <a:cubicBezTo>
                        <a:pt x="15572" y="904"/>
                        <a:pt x="15604" y="901"/>
                        <a:pt x="15630" y="914"/>
                      </a:cubicBezTo>
                      <a:cubicBezTo>
                        <a:pt x="15662" y="926"/>
                        <a:pt x="15684" y="955"/>
                        <a:pt x="15688" y="986"/>
                      </a:cubicBezTo>
                      <a:cubicBezTo>
                        <a:pt x="15691" y="1016"/>
                        <a:pt x="15691" y="1038"/>
                        <a:pt x="15714" y="1058"/>
                      </a:cubicBezTo>
                      <a:cubicBezTo>
                        <a:pt x="15736" y="1074"/>
                        <a:pt x="15765" y="1083"/>
                        <a:pt x="15778" y="1109"/>
                      </a:cubicBezTo>
                      <a:cubicBezTo>
                        <a:pt x="15791" y="1128"/>
                        <a:pt x="15797" y="1154"/>
                        <a:pt x="15797" y="1180"/>
                      </a:cubicBezTo>
                      <a:cubicBezTo>
                        <a:pt x="15794" y="1193"/>
                        <a:pt x="15791" y="1206"/>
                        <a:pt x="15784" y="1215"/>
                      </a:cubicBezTo>
                      <a:cubicBezTo>
                        <a:pt x="15768" y="1241"/>
                        <a:pt x="15742" y="1257"/>
                        <a:pt x="15714" y="1257"/>
                      </a:cubicBezTo>
                      <a:cubicBezTo>
                        <a:pt x="15707" y="1257"/>
                        <a:pt x="15701" y="1257"/>
                        <a:pt x="15694" y="1257"/>
                      </a:cubicBezTo>
                      <a:cubicBezTo>
                        <a:pt x="15668" y="1251"/>
                        <a:pt x="15633" y="1234"/>
                        <a:pt x="15623" y="1206"/>
                      </a:cubicBezTo>
                      <a:cubicBezTo>
                        <a:pt x="15617" y="1190"/>
                        <a:pt x="15623" y="1186"/>
                        <a:pt x="15636" y="1177"/>
                      </a:cubicBezTo>
                      <a:cubicBezTo>
                        <a:pt x="15642" y="1170"/>
                        <a:pt x="15652" y="1164"/>
                        <a:pt x="15659" y="1157"/>
                      </a:cubicBezTo>
                      <a:cubicBezTo>
                        <a:pt x="15691" y="1109"/>
                        <a:pt x="15655" y="1061"/>
                        <a:pt x="15607" y="1045"/>
                      </a:cubicBezTo>
                      <a:cubicBezTo>
                        <a:pt x="15591" y="1038"/>
                        <a:pt x="15575" y="1035"/>
                        <a:pt x="15562" y="1035"/>
                      </a:cubicBezTo>
                      <a:cubicBezTo>
                        <a:pt x="15526" y="1038"/>
                        <a:pt x="15491" y="1051"/>
                        <a:pt x="15466" y="1070"/>
                      </a:cubicBezTo>
                      <a:cubicBezTo>
                        <a:pt x="15427" y="1099"/>
                        <a:pt x="15394" y="1144"/>
                        <a:pt x="15391" y="1190"/>
                      </a:cubicBezTo>
                      <a:cubicBezTo>
                        <a:pt x="15385" y="1231"/>
                        <a:pt x="15407" y="1296"/>
                        <a:pt x="15453" y="1305"/>
                      </a:cubicBezTo>
                      <a:cubicBezTo>
                        <a:pt x="15456" y="1305"/>
                        <a:pt x="15459" y="1305"/>
                        <a:pt x="15462" y="1305"/>
                      </a:cubicBezTo>
                      <a:cubicBezTo>
                        <a:pt x="15482" y="1305"/>
                        <a:pt x="15498" y="1296"/>
                        <a:pt x="15514" y="1289"/>
                      </a:cubicBezTo>
                      <a:cubicBezTo>
                        <a:pt x="15523" y="1283"/>
                        <a:pt x="15533" y="1283"/>
                        <a:pt x="15543" y="1283"/>
                      </a:cubicBezTo>
                      <a:cubicBezTo>
                        <a:pt x="15559" y="1283"/>
                        <a:pt x="15572" y="1289"/>
                        <a:pt x="15585" y="1302"/>
                      </a:cubicBezTo>
                      <a:cubicBezTo>
                        <a:pt x="15604" y="1318"/>
                        <a:pt x="15626" y="1350"/>
                        <a:pt x="15623" y="1379"/>
                      </a:cubicBezTo>
                      <a:cubicBezTo>
                        <a:pt x="15617" y="1399"/>
                        <a:pt x="15598" y="1415"/>
                        <a:pt x="15578" y="1415"/>
                      </a:cubicBezTo>
                      <a:cubicBezTo>
                        <a:pt x="15565" y="1415"/>
                        <a:pt x="15556" y="1411"/>
                        <a:pt x="15549" y="1399"/>
                      </a:cubicBezTo>
                      <a:cubicBezTo>
                        <a:pt x="15536" y="1379"/>
                        <a:pt x="15530" y="1363"/>
                        <a:pt x="15504" y="1354"/>
                      </a:cubicBezTo>
                      <a:cubicBezTo>
                        <a:pt x="15498" y="1354"/>
                        <a:pt x="15491" y="1354"/>
                        <a:pt x="15488" y="1354"/>
                      </a:cubicBezTo>
                      <a:cubicBezTo>
                        <a:pt x="15469" y="1354"/>
                        <a:pt x="15453" y="1360"/>
                        <a:pt x="15443" y="1370"/>
                      </a:cubicBezTo>
                      <a:cubicBezTo>
                        <a:pt x="15407" y="1405"/>
                        <a:pt x="15411" y="1470"/>
                        <a:pt x="15456" y="1495"/>
                      </a:cubicBezTo>
                      <a:cubicBezTo>
                        <a:pt x="15475" y="1508"/>
                        <a:pt x="15504" y="1511"/>
                        <a:pt x="15533" y="1511"/>
                      </a:cubicBezTo>
                      <a:cubicBezTo>
                        <a:pt x="15562" y="1511"/>
                        <a:pt x="15591" y="1505"/>
                        <a:pt x="15614" y="1499"/>
                      </a:cubicBezTo>
                      <a:cubicBezTo>
                        <a:pt x="15662" y="1483"/>
                        <a:pt x="15707" y="1457"/>
                        <a:pt x="15758" y="1457"/>
                      </a:cubicBezTo>
                      <a:cubicBezTo>
                        <a:pt x="15765" y="1457"/>
                        <a:pt x="15775" y="1457"/>
                        <a:pt x="15781" y="1460"/>
                      </a:cubicBezTo>
                      <a:cubicBezTo>
                        <a:pt x="15836" y="1473"/>
                        <a:pt x="15884" y="1511"/>
                        <a:pt x="15900" y="1566"/>
                      </a:cubicBezTo>
                      <a:cubicBezTo>
                        <a:pt x="15910" y="1595"/>
                        <a:pt x="15907" y="1624"/>
                        <a:pt x="15887" y="1650"/>
                      </a:cubicBezTo>
                      <a:cubicBezTo>
                        <a:pt x="15871" y="1666"/>
                        <a:pt x="15849" y="1679"/>
                        <a:pt x="15823" y="1679"/>
                      </a:cubicBezTo>
                      <a:cubicBezTo>
                        <a:pt x="15816" y="1679"/>
                        <a:pt x="15807" y="1679"/>
                        <a:pt x="15800" y="1676"/>
                      </a:cubicBezTo>
                      <a:cubicBezTo>
                        <a:pt x="15758" y="1656"/>
                        <a:pt x="15804" y="1602"/>
                        <a:pt x="15791" y="1569"/>
                      </a:cubicBezTo>
                      <a:cubicBezTo>
                        <a:pt x="15781" y="1543"/>
                        <a:pt x="15755" y="1531"/>
                        <a:pt x="15730" y="1531"/>
                      </a:cubicBezTo>
                      <a:cubicBezTo>
                        <a:pt x="15707" y="1531"/>
                        <a:pt x="15688" y="1537"/>
                        <a:pt x="15671" y="1547"/>
                      </a:cubicBezTo>
                      <a:cubicBezTo>
                        <a:pt x="15630" y="1569"/>
                        <a:pt x="15594" y="1618"/>
                        <a:pt x="15604" y="1669"/>
                      </a:cubicBezTo>
                      <a:cubicBezTo>
                        <a:pt x="15604" y="1669"/>
                        <a:pt x="15607" y="1672"/>
                        <a:pt x="15610" y="1676"/>
                      </a:cubicBezTo>
                      <a:cubicBezTo>
                        <a:pt x="15614" y="1692"/>
                        <a:pt x="15620" y="1701"/>
                        <a:pt x="15630" y="1714"/>
                      </a:cubicBezTo>
                      <a:cubicBezTo>
                        <a:pt x="15614" y="1704"/>
                        <a:pt x="15598" y="1695"/>
                        <a:pt x="15582" y="1688"/>
                      </a:cubicBezTo>
                      <a:moveTo>
                        <a:pt x="16976" y="1611"/>
                      </a:moveTo>
                      <a:lnTo>
                        <a:pt x="16976" y="1611"/>
                      </a:lnTo>
                      <a:cubicBezTo>
                        <a:pt x="16963" y="1615"/>
                        <a:pt x="16947" y="1618"/>
                        <a:pt x="16931" y="1624"/>
                      </a:cubicBezTo>
                      <a:cubicBezTo>
                        <a:pt x="16918" y="1615"/>
                        <a:pt x="16905" y="1605"/>
                        <a:pt x="16892" y="1595"/>
                      </a:cubicBezTo>
                      <a:cubicBezTo>
                        <a:pt x="16883" y="1589"/>
                        <a:pt x="16873" y="1582"/>
                        <a:pt x="16863" y="1576"/>
                      </a:cubicBezTo>
                      <a:cubicBezTo>
                        <a:pt x="16831" y="1553"/>
                        <a:pt x="16799" y="1531"/>
                        <a:pt x="16760" y="1518"/>
                      </a:cubicBezTo>
                      <a:cubicBezTo>
                        <a:pt x="16718" y="1502"/>
                        <a:pt x="16680" y="1492"/>
                        <a:pt x="16638" y="1486"/>
                      </a:cubicBezTo>
                      <a:cubicBezTo>
                        <a:pt x="16483" y="1463"/>
                        <a:pt x="16328" y="1495"/>
                        <a:pt x="16187" y="1560"/>
                      </a:cubicBezTo>
                      <a:cubicBezTo>
                        <a:pt x="16039" y="1624"/>
                        <a:pt x="15903" y="1717"/>
                        <a:pt x="15752" y="1782"/>
                      </a:cubicBezTo>
                      <a:cubicBezTo>
                        <a:pt x="15752" y="1785"/>
                        <a:pt x="15749" y="1785"/>
                        <a:pt x="15746" y="1785"/>
                      </a:cubicBezTo>
                      <a:cubicBezTo>
                        <a:pt x="15736" y="1779"/>
                        <a:pt x="15726" y="1772"/>
                        <a:pt x="15720" y="1763"/>
                      </a:cubicBezTo>
                      <a:cubicBezTo>
                        <a:pt x="15701" y="1747"/>
                        <a:pt x="15684" y="1734"/>
                        <a:pt x="15675" y="1724"/>
                      </a:cubicBezTo>
                      <a:cubicBezTo>
                        <a:pt x="15671" y="1721"/>
                        <a:pt x="15671" y="1717"/>
                        <a:pt x="15668" y="1714"/>
                      </a:cubicBezTo>
                      <a:cubicBezTo>
                        <a:pt x="15652" y="1698"/>
                        <a:pt x="15633" y="1679"/>
                        <a:pt x="15633" y="1656"/>
                      </a:cubicBezTo>
                      <a:cubicBezTo>
                        <a:pt x="15630" y="1627"/>
                        <a:pt x="15646" y="1602"/>
                        <a:pt x="15665" y="1582"/>
                      </a:cubicBezTo>
                      <a:cubicBezTo>
                        <a:pt x="15681" y="1569"/>
                        <a:pt x="15701" y="1556"/>
                        <a:pt x="15723" y="1556"/>
                      </a:cubicBezTo>
                      <a:cubicBezTo>
                        <a:pt x="15730" y="1556"/>
                        <a:pt x="15736" y="1556"/>
                        <a:pt x="15742" y="1560"/>
                      </a:cubicBezTo>
                      <a:cubicBezTo>
                        <a:pt x="15768" y="1569"/>
                        <a:pt x="15768" y="1592"/>
                        <a:pt x="15762" y="1615"/>
                      </a:cubicBezTo>
                      <a:cubicBezTo>
                        <a:pt x="15755" y="1634"/>
                        <a:pt x="15749" y="1653"/>
                        <a:pt x="15758" y="1669"/>
                      </a:cubicBezTo>
                      <a:cubicBezTo>
                        <a:pt x="15765" y="1692"/>
                        <a:pt x="15791" y="1701"/>
                        <a:pt x="15813" y="1704"/>
                      </a:cubicBezTo>
                      <a:cubicBezTo>
                        <a:pt x="15816" y="1704"/>
                        <a:pt x="15820" y="1704"/>
                        <a:pt x="15823" y="1704"/>
                      </a:cubicBezTo>
                      <a:cubicBezTo>
                        <a:pt x="15849" y="1708"/>
                        <a:pt x="15874" y="1695"/>
                        <a:pt x="15894" y="1679"/>
                      </a:cubicBezTo>
                      <a:cubicBezTo>
                        <a:pt x="15968" y="1640"/>
                        <a:pt x="16035" y="1585"/>
                        <a:pt x="16110" y="1547"/>
                      </a:cubicBezTo>
                      <a:cubicBezTo>
                        <a:pt x="16209" y="1492"/>
                        <a:pt x="16319" y="1447"/>
                        <a:pt x="16432" y="1424"/>
                      </a:cubicBezTo>
                      <a:cubicBezTo>
                        <a:pt x="16548" y="1399"/>
                        <a:pt x="16673" y="1389"/>
                        <a:pt x="16786" y="1428"/>
                      </a:cubicBezTo>
                      <a:cubicBezTo>
                        <a:pt x="16889" y="1463"/>
                        <a:pt x="16976" y="1531"/>
                        <a:pt x="17063" y="1598"/>
                      </a:cubicBezTo>
                      <a:cubicBezTo>
                        <a:pt x="17034" y="1602"/>
                        <a:pt x="17005" y="1605"/>
                        <a:pt x="16976" y="1611"/>
                      </a:cubicBezTo>
                      <a:moveTo>
                        <a:pt x="17101" y="1595"/>
                      </a:moveTo>
                      <a:lnTo>
                        <a:pt x="17101" y="1595"/>
                      </a:lnTo>
                      <a:cubicBezTo>
                        <a:pt x="17095" y="1592"/>
                        <a:pt x="17089" y="1592"/>
                        <a:pt x="17085" y="1592"/>
                      </a:cubicBezTo>
                      <a:cubicBezTo>
                        <a:pt x="17079" y="1589"/>
                        <a:pt x="17076" y="1585"/>
                        <a:pt x="17069" y="1579"/>
                      </a:cubicBezTo>
                      <a:cubicBezTo>
                        <a:pt x="17002" y="1511"/>
                        <a:pt x="16921" y="1454"/>
                        <a:pt x="16831" y="1415"/>
                      </a:cubicBezTo>
                      <a:cubicBezTo>
                        <a:pt x="16824" y="1415"/>
                        <a:pt x="16818" y="1411"/>
                        <a:pt x="16812" y="1408"/>
                      </a:cubicBezTo>
                      <a:cubicBezTo>
                        <a:pt x="16651" y="1347"/>
                        <a:pt x="16470" y="1367"/>
                        <a:pt x="16309" y="1418"/>
                      </a:cubicBezTo>
                      <a:cubicBezTo>
                        <a:pt x="16219" y="1447"/>
                        <a:pt x="16135" y="1486"/>
                        <a:pt x="16055" y="1534"/>
                      </a:cubicBezTo>
                      <a:cubicBezTo>
                        <a:pt x="16007" y="1560"/>
                        <a:pt x="15978" y="1582"/>
                        <a:pt x="15932" y="1611"/>
                      </a:cubicBezTo>
                      <a:cubicBezTo>
                        <a:pt x="15936" y="1582"/>
                        <a:pt x="15932" y="1556"/>
                        <a:pt x="15919" y="1534"/>
                      </a:cubicBezTo>
                      <a:cubicBezTo>
                        <a:pt x="15955" y="1524"/>
                        <a:pt x="16058" y="1499"/>
                        <a:pt x="16071" y="1495"/>
                      </a:cubicBezTo>
                      <a:cubicBezTo>
                        <a:pt x="16126" y="1483"/>
                        <a:pt x="16358" y="1386"/>
                        <a:pt x="16422" y="1363"/>
                      </a:cubicBezTo>
                      <a:cubicBezTo>
                        <a:pt x="16576" y="1315"/>
                        <a:pt x="16744" y="1328"/>
                        <a:pt x="16896" y="1376"/>
                      </a:cubicBezTo>
                      <a:cubicBezTo>
                        <a:pt x="17018" y="1415"/>
                        <a:pt x="17143" y="1486"/>
                        <a:pt x="17208" y="1598"/>
                      </a:cubicBezTo>
                      <a:cubicBezTo>
                        <a:pt x="17172" y="1598"/>
                        <a:pt x="17137" y="1595"/>
                        <a:pt x="17101" y="1595"/>
                      </a:cubicBezTo>
                      <a:moveTo>
                        <a:pt x="17246" y="1602"/>
                      </a:moveTo>
                      <a:lnTo>
                        <a:pt x="17246" y="1602"/>
                      </a:lnTo>
                      <a:cubicBezTo>
                        <a:pt x="17243" y="1602"/>
                        <a:pt x="17240" y="1602"/>
                        <a:pt x="17237" y="1598"/>
                      </a:cubicBezTo>
                      <a:cubicBezTo>
                        <a:pt x="17233" y="1598"/>
                        <a:pt x="17233" y="1595"/>
                        <a:pt x="17230" y="1592"/>
                      </a:cubicBezTo>
                      <a:cubicBezTo>
                        <a:pt x="17176" y="1499"/>
                        <a:pt x="17089" y="1418"/>
                        <a:pt x="16985" y="1376"/>
                      </a:cubicBezTo>
                      <a:cubicBezTo>
                        <a:pt x="16915" y="1347"/>
                        <a:pt x="16837" y="1325"/>
                        <a:pt x="16760" y="1309"/>
                      </a:cubicBezTo>
                      <a:cubicBezTo>
                        <a:pt x="16763" y="1309"/>
                        <a:pt x="16763" y="1309"/>
                        <a:pt x="16767" y="1309"/>
                      </a:cubicBezTo>
                      <a:cubicBezTo>
                        <a:pt x="16850" y="1312"/>
                        <a:pt x="16937" y="1315"/>
                        <a:pt x="17015" y="1347"/>
                      </a:cubicBezTo>
                      <a:cubicBezTo>
                        <a:pt x="17085" y="1379"/>
                        <a:pt x="17150" y="1424"/>
                        <a:pt x="17208" y="1479"/>
                      </a:cubicBezTo>
                      <a:cubicBezTo>
                        <a:pt x="17233" y="1505"/>
                        <a:pt x="17262" y="1534"/>
                        <a:pt x="17282" y="1563"/>
                      </a:cubicBezTo>
                      <a:cubicBezTo>
                        <a:pt x="17282" y="1566"/>
                        <a:pt x="17285" y="1566"/>
                        <a:pt x="17285" y="1566"/>
                      </a:cubicBezTo>
                      <a:cubicBezTo>
                        <a:pt x="17295" y="1582"/>
                        <a:pt x="17301" y="1598"/>
                        <a:pt x="17308" y="1615"/>
                      </a:cubicBezTo>
                      <a:cubicBezTo>
                        <a:pt x="17288" y="1611"/>
                        <a:pt x="17266" y="1608"/>
                        <a:pt x="17246" y="1602"/>
                      </a:cubicBezTo>
                      <a:moveTo>
                        <a:pt x="17504" y="1688"/>
                      </a:moveTo>
                      <a:lnTo>
                        <a:pt x="17504" y="1688"/>
                      </a:lnTo>
                      <a:cubicBezTo>
                        <a:pt x="17446" y="1656"/>
                        <a:pt x="17391" y="1637"/>
                        <a:pt x="17327" y="1621"/>
                      </a:cubicBezTo>
                      <a:cubicBezTo>
                        <a:pt x="17330" y="1618"/>
                        <a:pt x="17321" y="1598"/>
                        <a:pt x="17308" y="1576"/>
                      </a:cubicBezTo>
                      <a:cubicBezTo>
                        <a:pt x="17372" y="1592"/>
                        <a:pt x="17424" y="1598"/>
                        <a:pt x="17488" y="1572"/>
                      </a:cubicBezTo>
                      <a:cubicBezTo>
                        <a:pt x="17556" y="1543"/>
                        <a:pt x="17636" y="1483"/>
                        <a:pt x="17713" y="1515"/>
                      </a:cubicBezTo>
                      <a:cubicBezTo>
                        <a:pt x="17717" y="1515"/>
                        <a:pt x="17717" y="1508"/>
                        <a:pt x="17717" y="1508"/>
                      </a:cubicBezTo>
                      <a:cubicBezTo>
                        <a:pt x="17665" y="1479"/>
                        <a:pt x="17610" y="1495"/>
                        <a:pt x="17562" y="1518"/>
                      </a:cubicBezTo>
                      <a:cubicBezTo>
                        <a:pt x="17523" y="1534"/>
                        <a:pt x="17485" y="1553"/>
                        <a:pt x="17446" y="1563"/>
                      </a:cubicBezTo>
                      <a:cubicBezTo>
                        <a:pt x="17395" y="1576"/>
                        <a:pt x="17346" y="1563"/>
                        <a:pt x="17295" y="1550"/>
                      </a:cubicBezTo>
                      <a:lnTo>
                        <a:pt x="17295" y="1550"/>
                      </a:lnTo>
                      <a:cubicBezTo>
                        <a:pt x="17285" y="1531"/>
                        <a:pt x="17275" y="1515"/>
                        <a:pt x="17272" y="1515"/>
                      </a:cubicBezTo>
                      <a:cubicBezTo>
                        <a:pt x="17243" y="1466"/>
                        <a:pt x="17198" y="1424"/>
                        <a:pt x="17156" y="1392"/>
                      </a:cubicBezTo>
                      <a:cubicBezTo>
                        <a:pt x="17140" y="1379"/>
                        <a:pt x="17124" y="1370"/>
                        <a:pt x="17111" y="1360"/>
                      </a:cubicBezTo>
                      <a:cubicBezTo>
                        <a:pt x="17153" y="1341"/>
                        <a:pt x="17185" y="1305"/>
                        <a:pt x="17211" y="1263"/>
                      </a:cubicBezTo>
                      <a:cubicBezTo>
                        <a:pt x="17230" y="1238"/>
                        <a:pt x="17243" y="1206"/>
                        <a:pt x="17256" y="1177"/>
                      </a:cubicBezTo>
                      <a:cubicBezTo>
                        <a:pt x="17269" y="1151"/>
                        <a:pt x="17282" y="1122"/>
                        <a:pt x="17304" y="1106"/>
                      </a:cubicBezTo>
                      <a:cubicBezTo>
                        <a:pt x="17317" y="1099"/>
                        <a:pt x="17333" y="1096"/>
                        <a:pt x="17346" y="1086"/>
                      </a:cubicBezTo>
                      <a:cubicBezTo>
                        <a:pt x="17349" y="1086"/>
                        <a:pt x="17346" y="1083"/>
                        <a:pt x="17346" y="1080"/>
                      </a:cubicBezTo>
                      <a:cubicBezTo>
                        <a:pt x="17282" y="1077"/>
                        <a:pt x="17256" y="1131"/>
                        <a:pt x="17230" y="1180"/>
                      </a:cubicBezTo>
                      <a:cubicBezTo>
                        <a:pt x="17198" y="1251"/>
                        <a:pt x="17156" y="1315"/>
                        <a:pt x="17082" y="1344"/>
                      </a:cubicBezTo>
                      <a:cubicBezTo>
                        <a:pt x="17072" y="1338"/>
                        <a:pt x="17063" y="1331"/>
                        <a:pt x="17050" y="1328"/>
                      </a:cubicBezTo>
                      <a:cubicBezTo>
                        <a:pt x="17044" y="1325"/>
                        <a:pt x="17015" y="1315"/>
                        <a:pt x="17011" y="1312"/>
                      </a:cubicBezTo>
                      <a:cubicBezTo>
                        <a:pt x="17005" y="1292"/>
                        <a:pt x="16995" y="1273"/>
                        <a:pt x="16985" y="1257"/>
                      </a:cubicBezTo>
                      <a:cubicBezTo>
                        <a:pt x="17047" y="1267"/>
                        <a:pt x="17124" y="1212"/>
                        <a:pt x="17163" y="1170"/>
                      </a:cubicBezTo>
                      <a:cubicBezTo>
                        <a:pt x="17192" y="1138"/>
                        <a:pt x="17217" y="1099"/>
                        <a:pt x="17237" y="1064"/>
                      </a:cubicBezTo>
                      <a:cubicBezTo>
                        <a:pt x="17250" y="1041"/>
                        <a:pt x="17256" y="1019"/>
                        <a:pt x="17269" y="999"/>
                      </a:cubicBezTo>
                      <a:cubicBezTo>
                        <a:pt x="17292" y="962"/>
                        <a:pt x="17349" y="930"/>
                        <a:pt x="17385" y="977"/>
                      </a:cubicBezTo>
                      <a:cubicBezTo>
                        <a:pt x="17388" y="983"/>
                        <a:pt x="17395" y="986"/>
                        <a:pt x="17401" y="980"/>
                      </a:cubicBezTo>
                      <a:cubicBezTo>
                        <a:pt x="17440" y="943"/>
                        <a:pt x="17523" y="949"/>
                        <a:pt x="17552" y="996"/>
                      </a:cubicBezTo>
                      <a:cubicBezTo>
                        <a:pt x="17556" y="1003"/>
                        <a:pt x="17562" y="996"/>
                        <a:pt x="17559" y="990"/>
                      </a:cubicBezTo>
                      <a:cubicBezTo>
                        <a:pt x="17533" y="930"/>
                        <a:pt x="17446" y="923"/>
                        <a:pt x="17395" y="959"/>
                      </a:cubicBezTo>
                      <a:cubicBezTo>
                        <a:pt x="17343" y="901"/>
                        <a:pt x="17269" y="949"/>
                        <a:pt x="17240" y="1009"/>
                      </a:cubicBezTo>
                      <a:cubicBezTo>
                        <a:pt x="17214" y="1061"/>
                        <a:pt x="17182" y="1115"/>
                        <a:pt x="17140" y="1161"/>
                      </a:cubicBezTo>
                      <a:cubicBezTo>
                        <a:pt x="17108" y="1196"/>
                        <a:pt x="17031" y="1251"/>
                        <a:pt x="16979" y="1234"/>
                      </a:cubicBezTo>
                      <a:cubicBezTo>
                        <a:pt x="16976" y="1231"/>
                        <a:pt x="16973" y="1234"/>
                        <a:pt x="16969" y="1234"/>
                      </a:cubicBezTo>
                      <a:cubicBezTo>
                        <a:pt x="16934" y="1180"/>
                        <a:pt x="16886" y="1128"/>
                        <a:pt x="16831" y="1090"/>
                      </a:cubicBezTo>
                      <a:cubicBezTo>
                        <a:pt x="16840" y="1090"/>
                        <a:pt x="16853" y="1086"/>
                        <a:pt x="16863" y="1080"/>
                      </a:cubicBezTo>
                      <a:cubicBezTo>
                        <a:pt x="16892" y="1067"/>
                        <a:pt x="16908" y="1041"/>
                        <a:pt x="16921" y="1016"/>
                      </a:cubicBezTo>
                      <a:cubicBezTo>
                        <a:pt x="16931" y="990"/>
                        <a:pt x="16940" y="964"/>
                        <a:pt x="16956" y="943"/>
                      </a:cubicBezTo>
                      <a:cubicBezTo>
                        <a:pt x="16960" y="939"/>
                        <a:pt x="16963" y="936"/>
                        <a:pt x="16966" y="933"/>
                      </a:cubicBezTo>
                      <a:cubicBezTo>
                        <a:pt x="16973" y="936"/>
                        <a:pt x="16976" y="939"/>
                        <a:pt x="16982" y="939"/>
                      </a:cubicBezTo>
                      <a:cubicBezTo>
                        <a:pt x="16985" y="930"/>
                        <a:pt x="16995" y="917"/>
                        <a:pt x="17005" y="910"/>
                      </a:cubicBezTo>
                      <a:cubicBezTo>
                        <a:pt x="17005" y="910"/>
                        <a:pt x="17002" y="910"/>
                        <a:pt x="17002" y="907"/>
                      </a:cubicBezTo>
                      <a:lnTo>
                        <a:pt x="17005" y="907"/>
                      </a:lnTo>
                      <a:cubicBezTo>
                        <a:pt x="17031" y="891"/>
                        <a:pt x="17072" y="875"/>
                        <a:pt x="17101" y="891"/>
                      </a:cubicBezTo>
                      <a:cubicBezTo>
                        <a:pt x="17134" y="910"/>
                        <a:pt x="17137" y="977"/>
                        <a:pt x="17105" y="999"/>
                      </a:cubicBezTo>
                      <a:cubicBezTo>
                        <a:pt x="17089" y="1009"/>
                        <a:pt x="17063" y="1006"/>
                        <a:pt x="17040" y="999"/>
                      </a:cubicBezTo>
                      <a:cubicBezTo>
                        <a:pt x="17031" y="996"/>
                        <a:pt x="17024" y="990"/>
                        <a:pt x="17015" y="983"/>
                      </a:cubicBezTo>
                      <a:cubicBezTo>
                        <a:pt x="17008" y="977"/>
                        <a:pt x="17005" y="977"/>
                        <a:pt x="16998" y="977"/>
                      </a:cubicBezTo>
                      <a:cubicBezTo>
                        <a:pt x="16979" y="980"/>
                        <a:pt x="16966" y="1009"/>
                        <a:pt x="16963" y="1022"/>
                      </a:cubicBezTo>
                      <a:cubicBezTo>
                        <a:pt x="16960" y="1045"/>
                        <a:pt x="16966" y="1074"/>
                        <a:pt x="16979" y="1090"/>
                      </a:cubicBezTo>
                      <a:cubicBezTo>
                        <a:pt x="17011" y="1128"/>
                        <a:pt x="17072" y="1109"/>
                        <a:pt x="17108" y="1090"/>
                      </a:cubicBezTo>
                      <a:cubicBezTo>
                        <a:pt x="17160" y="1061"/>
                        <a:pt x="17185" y="1012"/>
                        <a:pt x="17208" y="962"/>
                      </a:cubicBezTo>
                      <a:cubicBezTo>
                        <a:pt x="17224" y="923"/>
                        <a:pt x="17246" y="888"/>
                        <a:pt x="17275" y="859"/>
                      </a:cubicBezTo>
                      <a:cubicBezTo>
                        <a:pt x="17279" y="859"/>
                        <a:pt x="17282" y="859"/>
                        <a:pt x="17285" y="859"/>
                      </a:cubicBezTo>
                      <a:cubicBezTo>
                        <a:pt x="17285" y="852"/>
                        <a:pt x="17288" y="849"/>
                        <a:pt x="17288" y="846"/>
                      </a:cubicBezTo>
                      <a:cubicBezTo>
                        <a:pt x="17298" y="836"/>
                        <a:pt x="17311" y="827"/>
                        <a:pt x="17321" y="820"/>
                      </a:cubicBezTo>
                      <a:cubicBezTo>
                        <a:pt x="17349" y="807"/>
                        <a:pt x="17378" y="801"/>
                        <a:pt x="17407" y="814"/>
                      </a:cubicBezTo>
                      <a:cubicBezTo>
                        <a:pt x="17443" y="833"/>
                        <a:pt x="17440" y="869"/>
                        <a:pt x="17453" y="901"/>
                      </a:cubicBezTo>
                      <a:cubicBezTo>
                        <a:pt x="17453" y="910"/>
                        <a:pt x="17462" y="914"/>
                        <a:pt x="17469" y="910"/>
                      </a:cubicBezTo>
                      <a:cubicBezTo>
                        <a:pt x="17494" y="904"/>
                        <a:pt x="17527" y="901"/>
                        <a:pt x="17552" y="914"/>
                      </a:cubicBezTo>
                      <a:cubicBezTo>
                        <a:pt x="17585" y="926"/>
                        <a:pt x="17607" y="955"/>
                        <a:pt x="17610" y="986"/>
                      </a:cubicBezTo>
                      <a:cubicBezTo>
                        <a:pt x="17613" y="1016"/>
                        <a:pt x="17613" y="1038"/>
                        <a:pt x="17636" y="1058"/>
                      </a:cubicBezTo>
                      <a:cubicBezTo>
                        <a:pt x="17659" y="1074"/>
                        <a:pt x="17688" y="1083"/>
                        <a:pt x="17701" y="1109"/>
                      </a:cubicBezTo>
                      <a:cubicBezTo>
                        <a:pt x="17710" y="1125"/>
                        <a:pt x="17717" y="1141"/>
                        <a:pt x="17720" y="1161"/>
                      </a:cubicBezTo>
                      <a:lnTo>
                        <a:pt x="17720" y="1161"/>
                      </a:lnTo>
                      <a:lnTo>
                        <a:pt x="17720" y="1161"/>
                      </a:lnTo>
                      <a:cubicBezTo>
                        <a:pt x="17720" y="1164"/>
                        <a:pt x="17713" y="1167"/>
                        <a:pt x="17713" y="1180"/>
                      </a:cubicBezTo>
                      <a:cubicBezTo>
                        <a:pt x="17707" y="1225"/>
                        <a:pt x="17675" y="1254"/>
                        <a:pt x="17633" y="1257"/>
                      </a:cubicBezTo>
                      <a:cubicBezTo>
                        <a:pt x="17626" y="1257"/>
                        <a:pt x="17623" y="1257"/>
                        <a:pt x="17617" y="1257"/>
                      </a:cubicBezTo>
                      <a:cubicBezTo>
                        <a:pt x="17591" y="1251"/>
                        <a:pt x="17556" y="1234"/>
                        <a:pt x="17546" y="1206"/>
                      </a:cubicBezTo>
                      <a:cubicBezTo>
                        <a:pt x="17540" y="1190"/>
                        <a:pt x="17546" y="1186"/>
                        <a:pt x="17559" y="1177"/>
                      </a:cubicBezTo>
                      <a:cubicBezTo>
                        <a:pt x="17565" y="1170"/>
                        <a:pt x="17575" y="1164"/>
                        <a:pt x="17581" y="1157"/>
                      </a:cubicBezTo>
                      <a:cubicBezTo>
                        <a:pt x="17613" y="1109"/>
                        <a:pt x="17578" y="1061"/>
                        <a:pt x="17530" y="1045"/>
                      </a:cubicBezTo>
                      <a:cubicBezTo>
                        <a:pt x="17514" y="1038"/>
                        <a:pt x="17497" y="1035"/>
                        <a:pt x="17485" y="1035"/>
                      </a:cubicBezTo>
                      <a:cubicBezTo>
                        <a:pt x="17449" y="1038"/>
                        <a:pt x="17414" y="1051"/>
                        <a:pt x="17388" y="1070"/>
                      </a:cubicBezTo>
                      <a:cubicBezTo>
                        <a:pt x="17349" y="1099"/>
                        <a:pt x="17317" y="1144"/>
                        <a:pt x="17314" y="1190"/>
                      </a:cubicBezTo>
                      <a:cubicBezTo>
                        <a:pt x="17308" y="1231"/>
                        <a:pt x="17330" y="1296"/>
                        <a:pt x="17375" y="1305"/>
                      </a:cubicBezTo>
                      <a:cubicBezTo>
                        <a:pt x="17378" y="1305"/>
                        <a:pt x="17382" y="1305"/>
                        <a:pt x="17385" y="1305"/>
                      </a:cubicBezTo>
                      <a:cubicBezTo>
                        <a:pt x="17404" y="1305"/>
                        <a:pt x="17420" y="1296"/>
                        <a:pt x="17437" y="1289"/>
                      </a:cubicBezTo>
                      <a:cubicBezTo>
                        <a:pt x="17446" y="1283"/>
                        <a:pt x="17456" y="1283"/>
                        <a:pt x="17465" y="1283"/>
                      </a:cubicBezTo>
                      <a:cubicBezTo>
                        <a:pt x="17481" y="1283"/>
                        <a:pt x="17494" y="1289"/>
                        <a:pt x="17507" y="1302"/>
                      </a:cubicBezTo>
                      <a:cubicBezTo>
                        <a:pt x="17527" y="1318"/>
                        <a:pt x="17549" y="1350"/>
                        <a:pt x="17546" y="1379"/>
                      </a:cubicBezTo>
                      <a:cubicBezTo>
                        <a:pt x="17540" y="1399"/>
                        <a:pt x="17520" y="1415"/>
                        <a:pt x="17501" y="1415"/>
                      </a:cubicBezTo>
                      <a:cubicBezTo>
                        <a:pt x="17488" y="1415"/>
                        <a:pt x="17478" y="1411"/>
                        <a:pt x="17472" y="1399"/>
                      </a:cubicBezTo>
                      <a:cubicBezTo>
                        <a:pt x="17459" y="1379"/>
                        <a:pt x="17453" y="1363"/>
                        <a:pt x="17427" y="1354"/>
                      </a:cubicBezTo>
                      <a:cubicBezTo>
                        <a:pt x="17420" y="1354"/>
                        <a:pt x="17414" y="1354"/>
                        <a:pt x="17411" y="1354"/>
                      </a:cubicBezTo>
                      <a:cubicBezTo>
                        <a:pt x="17391" y="1354"/>
                        <a:pt x="17375" y="1360"/>
                        <a:pt x="17365" y="1370"/>
                      </a:cubicBezTo>
                      <a:cubicBezTo>
                        <a:pt x="17330" y="1405"/>
                        <a:pt x="17333" y="1470"/>
                        <a:pt x="17378" y="1495"/>
                      </a:cubicBezTo>
                      <a:cubicBezTo>
                        <a:pt x="17398" y="1508"/>
                        <a:pt x="17427" y="1511"/>
                        <a:pt x="17456" y="1511"/>
                      </a:cubicBezTo>
                      <a:cubicBezTo>
                        <a:pt x="17485" y="1511"/>
                        <a:pt x="17514" y="1505"/>
                        <a:pt x="17536" y="1499"/>
                      </a:cubicBezTo>
                      <a:cubicBezTo>
                        <a:pt x="17585" y="1483"/>
                        <a:pt x="17630" y="1457"/>
                        <a:pt x="17681" y="1457"/>
                      </a:cubicBezTo>
                      <a:cubicBezTo>
                        <a:pt x="17688" y="1457"/>
                        <a:pt x="17697" y="1457"/>
                        <a:pt x="17704" y="1460"/>
                      </a:cubicBezTo>
                      <a:cubicBezTo>
                        <a:pt x="17758" y="1473"/>
                        <a:pt x="17807" y="1511"/>
                        <a:pt x="17823" y="1566"/>
                      </a:cubicBezTo>
                      <a:cubicBezTo>
                        <a:pt x="17833" y="1595"/>
                        <a:pt x="17829" y="1624"/>
                        <a:pt x="17810" y="1650"/>
                      </a:cubicBezTo>
                      <a:cubicBezTo>
                        <a:pt x="17794" y="1666"/>
                        <a:pt x="17771" y="1679"/>
                        <a:pt x="17746" y="1679"/>
                      </a:cubicBezTo>
                      <a:cubicBezTo>
                        <a:pt x="17739" y="1679"/>
                        <a:pt x="17729" y="1679"/>
                        <a:pt x="17723" y="1676"/>
                      </a:cubicBezTo>
                      <a:cubicBezTo>
                        <a:pt x="17681" y="1656"/>
                        <a:pt x="17726" y="1602"/>
                        <a:pt x="17713" y="1569"/>
                      </a:cubicBezTo>
                      <a:cubicBezTo>
                        <a:pt x="17704" y="1543"/>
                        <a:pt x="17678" y="1531"/>
                        <a:pt x="17652" y="1531"/>
                      </a:cubicBezTo>
                      <a:cubicBezTo>
                        <a:pt x="17630" y="1531"/>
                        <a:pt x="17610" y="1537"/>
                        <a:pt x="17594" y="1547"/>
                      </a:cubicBezTo>
                      <a:cubicBezTo>
                        <a:pt x="17552" y="1569"/>
                        <a:pt x="17517" y="1618"/>
                        <a:pt x="17527" y="1669"/>
                      </a:cubicBezTo>
                      <a:cubicBezTo>
                        <a:pt x="17527" y="1669"/>
                        <a:pt x="17530" y="1672"/>
                        <a:pt x="17533" y="1676"/>
                      </a:cubicBezTo>
                      <a:cubicBezTo>
                        <a:pt x="17536" y="1692"/>
                        <a:pt x="17543" y="1701"/>
                        <a:pt x="17552" y="1714"/>
                      </a:cubicBezTo>
                      <a:cubicBezTo>
                        <a:pt x="17536" y="1704"/>
                        <a:pt x="17520" y="1695"/>
                        <a:pt x="17504" y="1688"/>
                      </a:cubicBezTo>
                      <a:moveTo>
                        <a:pt x="18899" y="1611"/>
                      </a:moveTo>
                      <a:lnTo>
                        <a:pt x="18899" y="1611"/>
                      </a:lnTo>
                      <a:cubicBezTo>
                        <a:pt x="18886" y="1615"/>
                        <a:pt x="18870" y="1618"/>
                        <a:pt x="18853" y="1624"/>
                      </a:cubicBezTo>
                      <a:cubicBezTo>
                        <a:pt x="18841" y="1615"/>
                        <a:pt x="18828" y="1605"/>
                        <a:pt x="18815" y="1595"/>
                      </a:cubicBezTo>
                      <a:cubicBezTo>
                        <a:pt x="18805" y="1589"/>
                        <a:pt x="18795" y="1582"/>
                        <a:pt x="18786" y="1576"/>
                      </a:cubicBezTo>
                      <a:cubicBezTo>
                        <a:pt x="18754" y="1553"/>
                        <a:pt x="18721" y="1531"/>
                        <a:pt x="18683" y="1518"/>
                      </a:cubicBezTo>
                      <a:cubicBezTo>
                        <a:pt x="18641" y="1502"/>
                        <a:pt x="18602" y="1492"/>
                        <a:pt x="18560" y="1486"/>
                      </a:cubicBezTo>
                      <a:cubicBezTo>
                        <a:pt x="18406" y="1463"/>
                        <a:pt x="18251" y="1495"/>
                        <a:pt x="18110" y="1560"/>
                      </a:cubicBezTo>
                      <a:cubicBezTo>
                        <a:pt x="17961" y="1624"/>
                        <a:pt x="17826" y="1717"/>
                        <a:pt x="17675" y="1782"/>
                      </a:cubicBezTo>
                      <a:cubicBezTo>
                        <a:pt x="17675" y="1785"/>
                        <a:pt x="17672" y="1785"/>
                        <a:pt x="17668" y="1785"/>
                      </a:cubicBezTo>
                      <a:cubicBezTo>
                        <a:pt x="17659" y="1779"/>
                        <a:pt x="17649" y="1772"/>
                        <a:pt x="17642" y="1763"/>
                      </a:cubicBezTo>
                      <a:cubicBezTo>
                        <a:pt x="17623" y="1747"/>
                        <a:pt x="17607" y="1734"/>
                        <a:pt x="17597" y="1724"/>
                      </a:cubicBezTo>
                      <a:cubicBezTo>
                        <a:pt x="17594" y="1721"/>
                        <a:pt x="17594" y="1717"/>
                        <a:pt x="17591" y="1714"/>
                      </a:cubicBezTo>
                      <a:cubicBezTo>
                        <a:pt x="17575" y="1698"/>
                        <a:pt x="17556" y="1679"/>
                        <a:pt x="17556" y="1656"/>
                      </a:cubicBezTo>
                      <a:cubicBezTo>
                        <a:pt x="17552" y="1627"/>
                        <a:pt x="17569" y="1602"/>
                        <a:pt x="17588" y="1582"/>
                      </a:cubicBezTo>
                      <a:cubicBezTo>
                        <a:pt x="17604" y="1569"/>
                        <a:pt x="17623" y="1556"/>
                        <a:pt x="17646" y="1556"/>
                      </a:cubicBezTo>
                      <a:cubicBezTo>
                        <a:pt x="17652" y="1556"/>
                        <a:pt x="17659" y="1556"/>
                        <a:pt x="17665" y="1560"/>
                      </a:cubicBezTo>
                      <a:cubicBezTo>
                        <a:pt x="17691" y="1569"/>
                        <a:pt x="17691" y="1592"/>
                        <a:pt x="17685" y="1615"/>
                      </a:cubicBezTo>
                      <a:cubicBezTo>
                        <a:pt x="17678" y="1634"/>
                        <a:pt x="17672" y="1653"/>
                        <a:pt x="17681" y="1669"/>
                      </a:cubicBezTo>
                      <a:cubicBezTo>
                        <a:pt x="17688" y="1692"/>
                        <a:pt x="17713" y="1701"/>
                        <a:pt x="17736" y="1704"/>
                      </a:cubicBezTo>
                      <a:cubicBezTo>
                        <a:pt x="17739" y="1704"/>
                        <a:pt x="17742" y="1704"/>
                        <a:pt x="17746" y="1704"/>
                      </a:cubicBezTo>
                      <a:cubicBezTo>
                        <a:pt x="17771" y="1708"/>
                        <a:pt x="17797" y="1695"/>
                        <a:pt x="17817" y="1679"/>
                      </a:cubicBezTo>
                      <a:cubicBezTo>
                        <a:pt x="17890" y="1640"/>
                        <a:pt x="17958" y="1585"/>
                        <a:pt x="18032" y="1547"/>
                      </a:cubicBezTo>
                      <a:cubicBezTo>
                        <a:pt x="18132" y="1492"/>
                        <a:pt x="18242" y="1447"/>
                        <a:pt x="18354" y="1424"/>
                      </a:cubicBezTo>
                      <a:cubicBezTo>
                        <a:pt x="18470" y="1399"/>
                        <a:pt x="18596" y="1389"/>
                        <a:pt x="18708" y="1428"/>
                      </a:cubicBezTo>
                      <a:cubicBezTo>
                        <a:pt x="18811" y="1463"/>
                        <a:pt x="18899" y="1531"/>
                        <a:pt x="18986" y="1598"/>
                      </a:cubicBezTo>
                      <a:cubicBezTo>
                        <a:pt x="18956" y="1602"/>
                        <a:pt x="18927" y="1605"/>
                        <a:pt x="18899" y="1611"/>
                      </a:cubicBezTo>
                      <a:moveTo>
                        <a:pt x="19024" y="1595"/>
                      </a:moveTo>
                      <a:lnTo>
                        <a:pt x="19024" y="1595"/>
                      </a:lnTo>
                      <a:cubicBezTo>
                        <a:pt x="19018" y="1592"/>
                        <a:pt x="19011" y="1592"/>
                        <a:pt x="19008" y="1592"/>
                      </a:cubicBezTo>
                      <a:cubicBezTo>
                        <a:pt x="19002" y="1589"/>
                        <a:pt x="18999" y="1585"/>
                        <a:pt x="18992" y="1579"/>
                      </a:cubicBezTo>
                      <a:cubicBezTo>
                        <a:pt x="18924" y="1511"/>
                        <a:pt x="18844" y="1454"/>
                        <a:pt x="18754" y="1415"/>
                      </a:cubicBezTo>
                      <a:cubicBezTo>
                        <a:pt x="18747" y="1415"/>
                        <a:pt x="18741" y="1411"/>
                        <a:pt x="18734" y="1408"/>
                      </a:cubicBezTo>
                      <a:cubicBezTo>
                        <a:pt x="18573" y="1347"/>
                        <a:pt x="18393" y="1367"/>
                        <a:pt x="18232" y="1418"/>
                      </a:cubicBezTo>
                      <a:cubicBezTo>
                        <a:pt x="18142" y="1447"/>
                        <a:pt x="18058" y="1486"/>
                        <a:pt x="17978" y="1534"/>
                      </a:cubicBezTo>
                      <a:cubicBezTo>
                        <a:pt x="17932" y="1560"/>
                        <a:pt x="17900" y="1582"/>
                        <a:pt x="17855" y="1611"/>
                      </a:cubicBezTo>
                      <a:cubicBezTo>
                        <a:pt x="17858" y="1582"/>
                        <a:pt x="17855" y="1556"/>
                        <a:pt x="17842" y="1534"/>
                      </a:cubicBezTo>
                      <a:cubicBezTo>
                        <a:pt x="17878" y="1524"/>
                        <a:pt x="17981" y="1499"/>
                        <a:pt x="17994" y="1495"/>
                      </a:cubicBezTo>
                      <a:cubicBezTo>
                        <a:pt x="18048" y="1483"/>
                        <a:pt x="18280" y="1386"/>
                        <a:pt x="18345" y="1363"/>
                      </a:cubicBezTo>
                      <a:cubicBezTo>
                        <a:pt x="18499" y="1315"/>
                        <a:pt x="18667" y="1328"/>
                        <a:pt x="18818" y="1376"/>
                      </a:cubicBezTo>
                      <a:cubicBezTo>
                        <a:pt x="18940" y="1415"/>
                        <a:pt x="19066" y="1486"/>
                        <a:pt x="19131" y="1598"/>
                      </a:cubicBezTo>
                      <a:cubicBezTo>
                        <a:pt x="19095" y="1598"/>
                        <a:pt x="19060" y="1595"/>
                        <a:pt x="19024" y="1595"/>
                      </a:cubicBezTo>
                      <a:moveTo>
                        <a:pt x="19169" y="1602"/>
                      </a:moveTo>
                      <a:lnTo>
                        <a:pt x="19169" y="1602"/>
                      </a:lnTo>
                      <a:cubicBezTo>
                        <a:pt x="19166" y="1602"/>
                        <a:pt x="19163" y="1602"/>
                        <a:pt x="19159" y="1598"/>
                      </a:cubicBezTo>
                      <a:cubicBezTo>
                        <a:pt x="19156" y="1598"/>
                        <a:pt x="19156" y="1595"/>
                        <a:pt x="19153" y="1592"/>
                      </a:cubicBezTo>
                      <a:cubicBezTo>
                        <a:pt x="19098" y="1499"/>
                        <a:pt x="19011" y="1418"/>
                        <a:pt x="18908" y="1376"/>
                      </a:cubicBezTo>
                      <a:cubicBezTo>
                        <a:pt x="18837" y="1347"/>
                        <a:pt x="18760" y="1325"/>
                        <a:pt x="18683" y="1309"/>
                      </a:cubicBezTo>
                      <a:cubicBezTo>
                        <a:pt x="18686" y="1309"/>
                        <a:pt x="18686" y="1309"/>
                        <a:pt x="18689" y="1309"/>
                      </a:cubicBezTo>
                      <a:cubicBezTo>
                        <a:pt x="18773" y="1312"/>
                        <a:pt x="18860" y="1315"/>
                        <a:pt x="18937" y="1347"/>
                      </a:cubicBezTo>
                      <a:cubicBezTo>
                        <a:pt x="19008" y="1379"/>
                        <a:pt x="19072" y="1424"/>
                        <a:pt x="19131" y="1479"/>
                      </a:cubicBezTo>
                      <a:cubicBezTo>
                        <a:pt x="19156" y="1505"/>
                        <a:pt x="19185" y="1534"/>
                        <a:pt x="19204" y="1563"/>
                      </a:cubicBezTo>
                      <a:cubicBezTo>
                        <a:pt x="19204" y="1566"/>
                        <a:pt x="19208" y="1566"/>
                        <a:pt x="19208" y="1569"/>
                      </a:cubicBezTo>
                      <a:cubicBezTo>
                        <a:pt x="19217" y="1582"/>
                        <a:pt x="19224" y="1598"/>
                        <a:pt x="19230" y="1615"/>
                      </a:cubicBezTo>
                      <a:cubicBezTo>
                        <a:pt x="19211" y="1611"/>
                        <a:pt x="19188" y="1608"/>
                        <a:pt x="19169" y="1602"/>
                      </a:cubicBezTo>
                      <a:moveTo>
                        <a:pt x="19427" y="1688"/>
                      </a:moveTo>
                      <a:lnTo>
                        <a:pt x="19427" y="1688"/>
                      </a:lnTo>
                      <a:cubicBezTo>
                        <a:pt x="19369" y="1656"/>
                        <a:pt x="19314" y="1637"/>
                        <a:pt x="19250" y="1621"/>
                      </a:cubicBezTo>
                      <a:cubicBezTo>
                        <a:pt x="19253" y="1618"/>
                        <a:pt x="19243" y="1598"/>
                        <a:pt x="19230" y="1576"/>
                      </a:cubicBezTo>
                      <a:cubicBezTo>
                        <a:pt x="19295" y="1592"/>
                        <a:pt x="19346" y="1598"/>
                        <a:pt x="19411" y="1572"/>
                      </a:cubicBezTo>
                      <a:cubicBezTo>
                        <a:pt x="19478" y="1543"/>
                        <a:pt x="19559" y="1483"/>
                        <a:pt x="19636" y="1515"/>
                      </a:cubicBezTo>
                      <a:cubicBezTo>
                        <a:pt x="19639" y="1515"/>
                        <a:pt x="19639" y="1508"/>
                        <a:pt x="19639" y="1508"/>
                      </a:cubicBezTo>
                      <a:cubicBezTo>
                        <a:pt x="19588" y="1479"/>
                        <a:pt x="19533" y="1495"/>
                        <a:pt x="19485" y="1518"/>
                      </a:cubicBezTo>
                      <a:cubicBezTo>
                        <a:pt x="19446" y="1534"/>
                        <a:pt x="19408" y="1553"/>
                        <a:pt x="19369" y="1563"/>
                      </a:cubicBezTo>
                      <a:cubicBezTo>
                        <a:pt x="19317" y="1576"/>
                        <a:pt x="19269" y="1563"/>
                        <a:pt x="19217" y="1550"/>
                      </a:cubicBezTo>
                      <a:lnTo>
                        <a:pt x="19217" y="1550"/>
                      </a:lnTo>
                      <a:cubicBezTo>
                        <a:pt x="19208" y="1531"/>
                        <a:pt x="19198" y="1515"/>
                        <a:pt x="19195" y="1515"/>
                      </a:cubicBezTo>
                      <a:cubicBezTo>
                        <a:pt x="19166" y="1466"/>
                        <a:pt x="19121" y="1424"/>
                        <a:pt x="19079" y="1392"/>
                      </a:cubicBezTo>
                      <a:cubicBezTo>
                        <a:pt x="19063" y="1379"/>
                        <a:pt x="19047" y="1370"/>
                        <a:pt x="19034" y="1360"/>
                      </a:cubicBezTo>
                      <a:cubicBezTo>
                        <a:pt x="19076" y="1341"/>
                        <a:pt x="19108" y="1305"/>
                        <a:pt x="19134" y="1263"/>
                      </a:cubicBezTo>
                      <a:cubicBezTo>
                        <a:pt x="19153" y="1238"/>
                        <a:pt x="19166" y="1206"/>
                        <a:pt x="19179" y="1177"/>
                      </a:cubicBezTo>
                      <a:cubicBezTo>
                        <a:pt x="19192" y="1151"/>
                        <a:pt x="19204" y="1122"/>
                        <a:pt x="19227" y="1106"/>
                      </a:cubicBezTo>
                      <a:cubicBezTo>
                        <a:pt x="19240" y="1099"/>
                        <a:pt x="19256" y="1096"/>
                        <a:pt x="19269" y="1086"/>
                      </a:cubicBezTo>
                      <a:cubicBezTo>
                        <a:pt x="19272" y="1086"/>
                        <a:pt x="19269" y="1083"/>
                        <a:pt x="19269" y="1080"/>
                      </a:cubicBezTo>
                      <a:cubicBezTo>
                        <a:pt x="19204" y="1077"/>
                        <a:pt x="19179" y="1131"/>
                        <a:pt x="19153" y="1180"/>
                      </a:cubicBezTo>
                      <a:cubicBezTo>
                        <a:pt x="19121" y="1251"/>
                        <a:pt x="19079" y="1315"/>
                        <a:pt x="19005" y="1344"/>
                      </a:cubicBezTo>
                      <a:cubicBezTo>
                        <a:pt x="18995" y="1338"/>
                        <a:pt x="18986" y="1331"/>
                        <a:pt x="18973" y="1328"/>
                      </a:cubicBezTo>
                      <a:cubicBezTo>
                        <a:pt x="18966" y="1325"/>
                        <a:pt x="18937" y="1315"/>
                        <a:pt x="18934" y="1312"/>
                      </a:cubicBezTo>
                      <a:cubicBezTo>
                        <a:pt x="18927" y="1292"/>
                        <a:pt x="18918" y="1273"/>
                        <a:pt x="18908" y="1257"/>
                      </a:cubicBezTo>
                      <a:cubicBezTo>
                        <a:pt x="18969" y="1267"/>
                        <a:pt x="19047" y="1212"/>
                        <a:pt x="19085" y="1170"/>
                      </a:cubicBezTo>
                      <a:cubicBezTo>
                        <a:pt x="19114" y="1138"/>
                        <a:pt x="19140" y="1099"/>
                        <a:pt x="19159" y="1064"/>
                      </a:cubicBezTo>
                      <a:cubicBezTo>
                        <a:pt x="19172" y="1041"/>
                        <a:pt x="19179" y="1019"/>
                        <a:pt x="19192" y="999"/>
                      </a:cubicBezTo>
                      <a:cubicBezTo>
                        <a:pt x="19214" y="962"/>
                        <a:pt x="19272" y="930"/>
                        <a:pt x="19308" y="977"/>
                      </a:cubicBezTo>
                      <a:cubicBezTo>
                        <a:pt x="19311" y="983"/>
                        <a:pt x="19317" y="986"/>
                        <a:pt x="19324" y="980"/>
                      </a:cubicBezTo>
                      <a:cubicBezTo>
                        <a:pt x="19362" y="943"/>
                        <a:pt x="19446" y="949"/>
                        <a:pt x="19475" y="996"/>
                      </a:cubicBezTo>
                      <a:cubicBezTo>
                        <a:pt x="19478" y="1003"/>
                        <a:pt x="19485" y="996"/>
                        <a:pt x="19481" y="990"/>
                      </a:cubicBezTo>
                      <a:cubicBezTo>
                        <a:pt x="19456" y="930"/>
                        <a:pt x="19369" y="923"/>
                        <a:pt x="19317" y="959"/>
                      </a:cubicBezTo>
                      <a:cubicBezTo>
                        <a:pt x="19266" y="901"/>
                        <a:pt x="19192" y="949"/>
                        <a:pt x="19163" y="1009"/>
                      </a:cubicBezTo>
                      <a:cubicBezTo>
                        <a:pt x="19137" y="1061"/>
                        <a:pt x="19105" y="1115"/>
                        <a:pt x="19063" y="1161"/>
                      </a:cubicBezTo>
                      <a:cubicBezTo>
                        <a:pt x="19031" y="1196"/>
                        <a:pt x="18953" y="1251"/>
                        <a:pt x="18902" y="1234"/>
                      </a:cubicBezTo>
                      <a:cubicBezTo>
                        <a:pt x="18899" y="1231"/>
                        <a:pt x="18895" y="1234"/>
                        <a:pt x="18892" y="1234"/>
                      </a:cubicBezTo>
                      <a:cubicBezTo>
                        <a:pt x="18857" y="1180"/>
                        <a:pt x="18808" y="1128"/>
                        <a:pt x="18754" y="1090"/>
                      </a:cubicBezTo>
                      <a:cubicBezTo>
                        <a:pt x="18763" y="1090"/>
                        <a:pt x="18776" y="1086"/>
                        <a:pt x="18786" y="1080"/>
                      </a:cubicBezTo>
                      <a:cubicBezTo>
                        <a:pt x="18815" y="1067"/>
                        <a:pt x="18831" y="1041"/>
                        <a:pt x="18844" y="1016"/>
                      </a:cubicBezTo>
                      <a:cubicBezTo>
                        <a:pt x="18853" y="990"/>
                        <a:pt x="18863" y="964"/>
                        <a:pt x="18879" y="943"/>
                      </a:cubicBezTo>
                      <a:cubicBezTo>
                        <a:pt x="18883" y="939"/>
                        <a:pt x="18886" y="936"/>
                        <a:pt x="18889" y="933"/>
                      </a:cubicBezTo>
                      <a:cubicBezTo>
                        <a:pt x="18895" y="936"/>
                        <a:pt x="18899" y="939"/>
                        <a:pt x="18905" y="939"/>
                      </a:cubicBezTo>
                      <a:cubicBezTo>
                        <a:pt x="18908" y="930"/>
                        <a:pt x="18918" y="917"/>
                        <a:pt x="18927" y="910"/>
                      </a:cubicBezTo>
                      <a:cubicBezTo>
                        <a:pt x="18927" y="910"/>
                        <a:pt x="18924" y="910"/>
                        <a:pt x="18924" y="907"/>
                      </a:cubicBezTo>
                      <a:lnTo>
                        <a:pt x="18927" y="907"/>
                      </a:lnTo>
                      <a:cubicBezTo>
                        <a:pt x="18953" y="891"/>
                        <a:pt x="18995" y="875"/>
                        <a:pt x="19024" y="891"/>
                      </a:cubicBezTo>
                      <a:cubicBezTo>
                        <a:pt x="19056" y="910"/>
                        <a:pt x="19060" y="977"/>
                        <a:pt x="19027" y="999"/>
                      </a:cubicBezTo>
                      <a:cubicBezTo>
                        <a:pt x="19011" y="1009"/>
                        <a:pt x="18986" y="1006"/>
                        <a:pt x="18963" y="999"/>
                      </a:cubicBezTo>
                      <a:cubicBezTo>
                        <a:pt x="18953" y="996"/>
                        <a:pt x="18947" y="990"/>
                        <a:pt x="18937" y="983"/>
                      </a:cubicBezTo>
                      <a:cubicBezTo>
                        <a:pt x="18931" y="977"/>
                        <a:pt x="18927" y="977"/>
                        <a:pt x="18921" y="977"/>
                      </a:cubicBezTo>
                      <a:cubicBezTo>
                        <a:pt x="18902" y="980"/>
                        <a:pt x="18889" y="1009"/>
                        <a:pt x="18886" y="1022"/>
                      </a:cubicBezTo>
                      <a:cubicBezTo>
                        <a:pt x="18883" y="1045"/>
                        <a:pt x="18889" y="1074"/>
                        <a:pt x="18902" y="1090"/>
                      </a:cubicBezTo>
                      <a:cubicBezTo>
                        <a:pt x="18934" y="1128"/>
                        <a:pt x="18995" y="1109"/>
                        <a:pt x="19031" y="1090"/>
                      </a:cubicBezTo>
                      <a:cubicBezTo>
                        <a:pt x="19082" y="1061"/>
                        <a:pt x="19108" y="1012"/>
                        <a:pt x="19131" y="962"/>
                      </a:cubicBezTo>
                      <a:cubicBezTo>
                        <a:pt x="19147" y="923"/>
                        <a:pt x="19169" y="888"/>
                        <a:pt x="19198" y="859"/>
                      </a:cubicBezTo>
                      <a:cubicBezTo>
                        <a:pt x="19201" y="859"/>
                        <a:pt x="19204" y="859"/>
                        <a:pt x="19208" y="859"/>
                      </a:cubicBezTo>
                      <a:cubicBezTo>
                        <a:pt x="19208" y="852"/>
                        <a:pt x="19211" y="849"/>
                        <a:pt x="19211" y="846"/>
                      </a:cubicBezTo>
                      <a:cubicBezTo>
                        <a:pt x="19224" y="836"/>
                        <a:pt x="19233" y="827"/>
                        <a:pt x="19243" y="820"/>
                      </a:cubicBezTo>
                      <a:cubicBezTo>
                        <a:pt x="19272" y="807"/>
                        <a:pt x="19301" y="801"/>
                        <a:pt x="19330" y="814"/>
                      </a:cubicBezTo>
                      <a:cubicBezTo>
                        <a:pt x="19365" y="833"/>
                        <a:pt x="19362" y="869"/>
                        <a:pt x="19375" y="901"/>
                      </a:cubicBezTo>
                      <a:cubicBezTo>
                        <a:pt x="19375" y="910"/>
                        <a:pt x="19385" y="914"/>
                        <a:pt x="19391" y="910"/>
                      </a:cubicBezTo>
                      <a:cubicBezTo>
                        <a:pt x="19417" y="904"/>
                        <a:pt x="19449" y="901"/>
                        <a:pt x="19475" y="914"/>
                      </a:cubicBezTo>
                      <a:cubicBezTo>
                        <a:pt x="19507" y="926"/>
                        <a:pt x="19530" y="955"/>
                        <a:pt x="19533" y="986"/>
                      </a:cubicBezTo>
                      <a:cubicBezTo>
                        <a:pt x="19536" y="1016"/>
                        <a:pt x="19536" y="1038"/>
                        <a:pt x="19559" y="1058"/>
                      </a:cubicBezTo>
                      <a:cubicBezTo>
                        <a:pt x="19584" y="1074"/>
                        <a:pt x="19610" y="1083"/>
                        <a:pt x="19623" y="1109"/>
                      </a:cubicBezTo>
                      <a:cubicBezTo>
                        <a:pt x="19636" y="1125"/>
                        <a:pt x="19639" y="1144"/>
                        <a:pt x="19643" y="1164"/>
                      </a:cubicBezTo>
                      <a:cubicBezTo>
                        <a:pt x="19639" y="1167"/>
                        <a:pt x="19636" y="1170"/>
                        <a:pt x="19636" y="1180"/>
                      </a:cubicBezTo>
                      <a:cubicBezTo>
                        <a:pt x="19633" y="1225"/>
                        <a:pt x="19597" y="1254"/>
                        <a:pt x="19556" y="1257"/>
                      </a:cubicBezTo>
                      <a:cubicBezTo>
                        <a:pt x="19549" y="1257"/>
                        <a:pt x="19546" y="1257"/>
                        <a:pt x="19540" y="1257"/>
                      </a:cubicBezTo>
                      <a:cubicBezTo>
                        <a:pt x="19514" y="1251"/>
                        <a:pt x="19478" y="1234"/>
                        <a:pt x="19468" y="1206"/>
                      </a:cubicBezTo>
                      <a:cubicBezTo>
                        <a:pt x="19462" y="1190"/>
                        <a:pt x="19468" y="1186"/>
                        <a:pt x="19481" y="1177"/>
                      </a:cubicBezTo>
                      <a:cubicBezTo>
                        <a:pt x="19488" y="1170"/>
                        <a:pt x="19498" y="1164"/>
                        <a:pt x="19504" y="1157"/>
                      </a:cubicBezTo>
                      <a:cubicBezTo>
                        <a:pt x="19536" y="1109"/>
                        <a:pt x="19501" y="1061"/>
                        <a:pt x="19452" y="1045"/>
                      </a:cubicBezTo>
                      <a:cubicBezTo>
                        <a:pt x="19436" y="1038"/>
                        <a:pt x="19420" y="1035"/>
                        <a:pt x="19408" y="1035"/>
                      </a:cubicBezTo>
                      <a:cubicBezTo>
                        <a:pt x="19372" y="1038"/>
                        <a:pt x="19336" y="1051"/>
                        <a:pt x="19311" y="1070"/>
                      </a:cubicBezTo>
                      <a:cubicBezTo>
                        <a:pt x="19272" y="1099"/>
                        <a:pt x="19240" y="1144"/>
                        <a:pt x="19237" y="1190"/>
                      </a:cubicBezTo>
                      <a:cubicBezTo>
                        <a:pt x="19230" y="1231"/>
                        <a:pt x="19253" y="1296"/>
                        <a:pt x="19298" y="1305"/>
                      </a:cubicBezTo>
                      <a:cubicBezTo>
                        <a:pt x="19301" y="1305"/>
                        <a:pt x="19304" y="1305"/>
                        <a:pt x="19308" y="1305"/>
                      </a:cubicBezTo>
                      <a:cubicBezTo>
                        <a:pt x="19327" y="1305"/>
                        <a:pt x="19343" y="1296"/>
                        <a:pt x="19359" y="1289"/>
                      </a:cubicBezTo>
                      <a:cubicBezTo>
                        <a:pt x="19369" y="1283"/>
                        <a:pt x="19378" y="1283"/>
                        <a:pt x="19388" y="1283"/>
                      </a:cubicBezTo>
                      <a:cubicBezTo>
                        <a:pt x="19404" y="1283"/>
                        <a:pt x="19417" y="1289"/>
                        <a:pt x="19430" y="1302"/>
                      </a:cubicBezTo>
                      <a:cubicBezTo>
                        <a:pt x="19449" y="1318"/>
                        <a:pt x="19472" y="1350"/>
                        <a:pt x="19468" y="1379"/>
                      </a:cubicBezTo>
                      <a:cubicBezTo>
                        <a:pt x="19462" y="1399"/>
                        <a:pt x="19443" y="1415"/>
                        <a:pt x="19424" y="1415"/>
                      </a:cubicBezTo>
                      <a:cubicBezTo>
                        <a:pt x="19411" y="1415"/>
                        <a:pt x="19401" y="1411"/>
                        <a:pt x="19395" y="1399"/>
                      </a:cubicBezTo>
                      <a:cubicBezTo>
                        <a:pt x="19382" y="1379"/>
                        <a:pt x="19375" y="1363"/>
                        <a:pt x="19349" y="1354"/>
                      </a:cubicBezTo>
                      <a:cubicBezTo>
                        <a:pt x="19343" y="1354"/>
                        <a:pt x="19336" y="1354"/>
                        <a:pt x="19333" y="1354"/>
                      </a:cubicBezTo>
                      <a:cubicBezTo>
                        <a:pt x="19314" y="1354"/>
                        <a:pt x="19298" y="1360"/>
                        <a:pt x="19288" y="1370"/>
                      </a:cubicBezTo>
                      <a:cubicBezTo>
                        <a:pt x="19253" y="1405"/>
                        <a:pt x="19256" y="1470"/>
                        <a:pt x="19301" y="1495"/>
                      </a:cubicBezTo>
                      <a:cubicBezTo>
                        <a:pt x="19320" y="1508"/>
                        <a:pt x="19349" y="1511"/>
                        <a:pt x="19378" y="1511"/>
                      </a:cubicBezTo>
                      <a:cubicBezTo>
                        <a:pt x="19408" y="1511"/>
                        <a:pt x="19436" y="1505"/>
                        <a:pt x="19459" y="1499"/>
                      </a:cubicBezTo>
                      <a:cubicBezTo>
                        <a:pt x="19507" y="1483"/>
                        <a:pt x="19552" y="1457"/>
                        <a:pt x="19604" y="1457"/>
                      </a:cubicBezTo>
                      <a:cubicBezTo>
                        <a:pt x="19610" y="1457"/>
                        <a:pt x="19620" y="1457"/>
                        <a:pt x="19626" y="1460"/>
                      </a:cubicBezTo>
                      <a:cubicBezTo>
                        <a:pt x="19681" y="1473"/>
                        <a:pt x="19729" y="1511"/>
                        <a:pt x="19745" y="1566"/>
                      </a:cubicBezTo>
                      <a:cubicBezTo>
                        <a:pt x="19755" y="1595"/>
                        <a:pt x="19752" y="1624"/>
                        <a:pt x="19733" y="1650"/>
                      </a:cubicBezTo>
                      <a:cubicBezTo>
                        <a:pt x="19717" y="1666"/>
                        <a:pt x="19694" y="1679"/>
                        <a:pt x="19668" y="1679"/>
                      </a:cubicBezTo>
                      <a:cubicBezTo>
                        <a:pt x="19662" y="1679"/>
                        <a:pt x="19652" y="1679"/>
                        <a:pt x="19646" y="1676"/>
                      </a:cubicBezTo>
                      <a:cubicBezTo>
                        <a:pt x="19604" y="1656"/>
                        <a:pt x="19649" y="1602"/>
                        <a:pt x="19636" y="1569"/>
                      </a:cubicBezTo>
                      <a:cubicBezTo>
                        <a:pt x="19626" y="1543"/>
                        <a:pt x="19601" y="1531"/>
                        <a:pt x="19575" y="1531"/>
                      </a:cubicBezTo>
                      <a:cubicBezTo>
                        <a:pt x="19552" y="1531"/>
                        <a:pt x="19533" y="1537"/>
                        <a:pt x="19517" y="1547"/>
                      </a:cubicBezTo>
                      <a:cubicBezTo>
                        <a:pt x="19475" y="1569"/>
                        <a:pt x="19440" y="1618"/>
                        <a:pt x="19449" y="1669"/>
                      </a:cubicBezTo>
                      <a:cubicBezTo>
                        <a:pt x="19452" y="1669"/>
                        <a:pt x="19452" y="1672"/>
                        <a:pt x="19456" y="1676"/>
                      </a:cubicBezTo>
                      <a:cubicBezTo>
                        <a:pt x="19459" y="1692"/>
                        <a:pt x="19468" y="1701"/>
                        <a:pt x="19475" y="1714"/>
                      </a:cubicBezTo>
                      <a:cubicBezTo>
                        <a:pt x="19459" y="1704"/>
                        <a:pt x="19443" y="1695"/>
                        <a:pt x="19427" y="1688"/>
                      </a:cubicBezTo>
                      <a:moveTo>
                        <a:pt x="20821" y="1611"/>
                      </a:moveTo>
                      <a:lnTo>
                        <a:pt x="20821" y="1611"/>
                      </a:lnTo>
                      <a:cubicBezTo>
                        <a:pt x="20808" y="1615"/>
                        <a:pt x="20792" y="1618"/>
                        <a:pt x="20776" y="1624"/>
                      </a:cubicBezTo>
                      <a:cubicBezTo>
                        <a:pt x="20763" y="1615"/>
                        <a:pt x="20750" y="1605"/>
                        <a:pt x="20738" y="1595"/>
                      </a:cubicBezTo>
                      <a:cubicBezTo>
                        <a:pt x="20728" y="1589"/>
                        <a:pt x="20718" y="1582"/>
                        <a:pt x="20709" y="1576"/>
                      </a:cubicBezTo>
                      <a:cubicBezTo>
                        <a:pt x="20676" y="1553"/>
                        <a:pt x="20644" y="1531"/>
                        <a:pt x="20606" y="1518"/>
                      </a:cubicBezTo>
                      <a:cubicBezTo>
                        <a:pt x="20564" y="1502"/>
                        <a:pt x="20525" y="1492"/>
                        <a:pt x="20483" y="1486"/>
                      </a:cubicBezTo>
                      <a:cubicBezTo>
                        <a:pt x="20329" y="1463"/>
                        <a:pt x="20174" y="1495"/>
                        <a:pt x="20032" y="1560"/>
                      </a:cubicBezTo>
                      <a:cubicBezTo>
                        <a:pt x="19884" y="1624"/>
                        <a:pt x="19749" y="1717"/>
                        <a:pt x="19597" y="1782"/>
                      </a:cubicBezTo>
                      <a:cubicBezTo>
                        <a:pt x="19597" y="1785"/>
                        <a:pt x="19594" y="1785"/>
                        <a:pt x="19591" y="1785"/>
                      </a:cubicBezTo>
                      <a:cubicBezTo>
                        <a:pt x="19581" y="1779"/>
                        <a:pt x="19572" y="1772"/>
                        <a:pt x="19565" y="1763"/>
                      </a:cubicBezTo>
                      <a:cubicBezTo>
                        <a:pt x="19546" y="1747"/>
                        <a:pt x="19530" y="1734"/>
                        <a:pt x="19520" y="1724"/>
                      </a:cubicBezTo>
                      <a:cubicBezTo>
                        <a:pt x="19517" y="1721"/>
                        <a:pt x="19517" y="1717"/>
                        <a:pt x="19514" y="1714"/>
                      </a:cubicBezTo>
                      <a:cubicBezTo>
                        <a:pt x="19498" y="1698"/>
                        <a:pt x="19478" y="1679"/>
                        <a:pt x="19478" y="1656"/>
                      </a:cubicBezTo>
                      <a:cubicBezTo>
                        <a:pt x="19475" y="1627"/>
                        <a:pt x="19491" y="1602"/>
                        <a:pt x="19510" y="1582"/>
                      </a:cubicBezTo>
                      <a:cubicBezTo>
                        <a:pt x="19527" y="1569"/>
                        <a:pt x="19546" y="1556"/>
                        <a:pt x="19568" y="1556"/>
                      </a:cubicBezTo>
                      <a:cubicBezTo>
                        <a:pt x="19575" y="1556"/>
                        <a:pt x="19581" y="1556"/>
                        <a:pt x="19588" y="1560"/>
                      </a:cubicBezTo>
                      <a:cubicBezTo>
                        <a:pt x="19617" y="1569"/>
                        <a:pt x="19613" y="1592"/>
                        <a:pt x="19607" y="1615"/>
                      </a:cubicBezTo>
                      <a:cubicBezTo>
                        <a:pt x="19601" y="1634"/>
                        <a:pt x="19594" y="1653"/>
                        <a:pt x="19604" y="1669"/>
                      </a:cubicBezTo>
                      <a:cubicBezTo>
                        <a:pt x="19610" y="1692"/>
                        <a:pt x="19636" y="1701"/>
                        <a:pt x="19659" y="1704"/>
                      </a:cubicBezTo>
                      <a:cubicBezTo>
                        <a:pt x="19662" y="1704"/>
                        <a:pt x="19665" y="1704"/>
                        <a:pt x="19668" y="1704"/>
                      </a:cubicBezTo>
                      <a:cubicBezTo>
                        <a:pt x="19694" y="1708"/>
                        <a:pt x="19720" y="1695"/>
                        <a:pt x="19739" y="1679"/>
                      </a:cubicBezTo>
                      <a:cubicBezTo>
                        <a:pt x="19813" y="1640"/>
                        <a:pt x="19881" y="1585"/>
                        <a:pt x="19955" y="1547"/>
                      </a:cubicBezTo>
                      <a:cubicBezTo>
                        <a:pt x="20055" y="1492"/>
                        <a:pt x="20164" y="1447"/>
                        <a:pt x="20277" y="1424"/>
                      </a:cubicBezTo>
                      <a:cubicBezTo>
                        <a:pt x="20393" y="1399"/>
                        <a:pt x="20518" y="1389"/>
                        <a:pt x="20631" y="1428"/>
                      </a:cubicBezTo>
                      <a:cubicBezTo>
                        <a:pt x="20734" y="1463"/>
                        <a:pt x="20821" y="1531"/>
                        <a:pt x="20908" y="1598"/>
                      </a:cubicBezTo>
                      <a:cubicBezTo>
                        <a:pt x="20879" y="1602"/>
                        <a:pt x="20850" y="1605"/>
                        <a:pt x="20821" y="1611"/>
                      </a:cubicBezTo>
                      <a:moveTo>
                        <a:pt x="20947" y="1595"/>
                      </a:moveTo>
                      <a:lnTo>
                        <a:pt x="20947" y="1595"/>
                      </a:lnTo>
                      <a:cubicBezTo>
                        <a:pt x="20940" y="1592"/>
                        <a:pt x="20934" y="1592"/>
                        <a:pt x="20931" y="1592"/>
                      </a:cubicBezTo>
                      <a:cubicBezTo>
                        <a:pt x="20924" y="1589"/>
                        <a:pt x="20921" y="1585"/>
                        <a:pt x="20915" y="1579"/>
                      </a:cubicBezTo>
                      <a:cubicBezTo>
                        <a:pt x="20847" y="1511"/>
                        <a:pt x="20766" y="1454"/>
                        <a:pt x="20676" y="1415"/>
                      </a:cubicBezTo>
                      <a:cubicBezTo>
                        <a:pt x="20670" y="1415"/>
                        <a:pt x="20663" y="1411"/>
                        <a:pt x="20657" y="1408"/>
                      </a:cubicBezTo>
                      <a:cubicBezTo>
                        <a:pt x="20496" y="1347"/>
                        <a:pt x="20316" y="1367"/>
                        <a:pt x="20155" y="1418"/>
                      </a:cubicBezTo>
                      <a:cubicBezTo>
                        <a:pt x="20065" y="1447"/>
                        <a:pt x="19981" y="1486"/>
                        <a:pt x="19900" y="1534"/>
                      </a:cubicBezTo>
                      <a:cubicBezTo>
                        <a:pt x="19855" y="1560"/>
                        <a:pt x="19823" y="1582"/>
                        <a:pt x="19778" y="1611"/>
                      </a:cubicBezTo>
                      <a:cubicBezTo>
                        <a:pt x="19781" y="1582"/>
                        <a:pt x="19778" y="1556"/>
                        <a:pt x="19765" y="1534"/>
                      </a:cubicBezTo>
                      <a:cubicBezTo>
                        <a:pt x="19800" y="1524"/>
                        <a:pt x="19903" y="1499"/>
                        <a:pt x="19916" y="1495"/>
                      </a:cubicBezTo>
                      <a:cubicBezTo>
                        <a:pt x="19971" y="1483"/>
                        <a:pt x="20203" y="1386"/>
                        <a:pt x="20267" y="1363"/>
                      </a:cubicBezTo>
                      <a:cubicBezTo>
                        <a:pt x="20422" y="1315"/>
                        <a:pt x="20589" y="1328"/>
                        <a:pt x="20741" y="1376"/>
                      </a:cubicBezTo>
                      <a:cubicBezTo>
                        <a:pt x="20863" y="1415"/>
                        <a:pt x="20989" y="1486"/>
                        <a:pt x="21053" y="1598"/>
                      </a:cubicBezTo>
                      <a:cubicBezTo>
                        <a:pt x="21018" y="1598"/>
                        <a:pt x="20982" y="1595"/>
                        <a:pt x="20947" y="1595"/>
                      </a:cubicBezTo>
                      <a:moveTo>
                        <a:pt x="21092" y="1602"/>
                      </a:moveTo>
                      <a:lnTo>
                        <a:pt x="21092" y="1602"/>
                      </a:lnTo>
                      <a:cubicBezTo>
                        <a:pt x="21089" y="1602"/>
                        <a:pt x="21085" y="1602"/>
                        <a:pt x="21082" y="1598"/>
                      </a:cubicBezTo>
                      <a:cubicBezTo>
                        <a:pt x="21079" y="1598"/>
                        <a:pt x="21079" y="1595"/>
                        <a:pt x="21076" y="1592"/>
                      </a:cubicBezTo>
                      <a:cubicBezTo>
                        <a:pt x="21021" y="1499"/>
                        <a:pt x="20934" y="1418"/>
                        <a:pt x="20831" y="1376"/>
                      </a:cubicBezTo>
                      <a:cubicBezTo>
                        <a:pt x="20760" y="1347"/>
                        <a:pt x="20683" y="1325"/>
                        <a:pt x="20606" y="1309"/>
                      </a:cubicBezTo>
                      <a:cubicBezTo>
                        <a:pt x="20609" y="1309"/>
                        <a:pt x="20609" y="1309"/>
                        <a:pt x="20612" y="1309"/>
                      </a:cubicBezTo>
                      <a:cubicBezTo>
                        <a:pt x="20696" y="1312"/>
                        <a:pt x="20782" y="1315"/>
                        <a:pt x="20860" y="1347"/>
                      </a:cubicBezTo>
                      <a:cubicBezTo>
                        <a:pt x="20931" y="1379"/>
                        <a:pt x="20995" y="1424"/>
                        <a:pt x="21053" y="1479"/>
                      </a:cubicBezTo>
                      <a:cubicBezTo>
                        <a:pt x="21079" y="1505"/>
                        <a:pt x="21108" y="1534"/>
                        <a:pt x="21127" y="1563"/>
                      </a:cubicBezTo>
                      <a:cubicBezTo>
                        <a:pt x="21127" y="1566"/>
                        <a:pt x="21130" y="1566"/>
                        <a:pt x="21130" y="1569"/>
                      </a:cubicBezTo>
                      <a:cubicBezTo>
                        <a:pt x="21140" y="1582"/>
                        <a:pt x="21147" y="1598"/>
                        <a:pt x="21153" y="1615"/>
                      </a:cubicBezTo>
                      <a:cubicBezTo>
                        <a:pt x="21134" y="1611"/>
                        <a:pt x="21111" y="1608"/>
                        <a:pt x="21092" y="1602"/>
                      </a:cubicBezTo>
                      <a:moveTo>
                        <a:pt x="21349" y="1688"/>
                      </a:moveTo>
                      <a:lnTo>
                        <a:pt x="21349" y="1688"/>
                      </a:lnTo>
                      <a:cubicBezTo>
                        <a:pt x="21291" y="1656"/>
                        <a:pt x="21237" y="1637"/>
                        <a:pt x="21172" y="1621"/>
                      </a:cubicBezTo>
                      <a:cubicBezTo>
                        <a:pt x="21175" y="1618"/>
                        <a:pt x="21166" y="1598"/>
                        <a:pt x="21153" y="1576"/>
                      </a:cubicBezTo>
                      <a:cubicBezTo>
                        <a:pt x="21217" y="1592"/>
                        <a:pt x="21269" y="1598"/>
                        <a:pt x="21333" y="1572"/>
                      </a:cubicBezTo>
                      <a:cubicBezTo>
                        <a:pt x="21401" y="1543"/>
                        <a:pt x="21481" y="1483"/>
                        <a:pt x="21559" y="1515"/>
                      </a:cubicBezTo>
                      <a:cubicBezTo>
                        <a:pt x="21562" y="1515"/>
                        <a:pt x="21562" y="1508"/>
                        <a:pt x="21562" y="1508"/>
                      </a:cubicBezTo>
                      <a:cubicBezTo>
                        <a:pt x="21511" y="1479"/>
                        <a:pt x="21456" y="1495"/>
                        <a:pt x="21407" y="1518"/>
                      </a:cubicBezTo>
                      <a:cubicBezTo>
                        <a:pt x="21369" y="1534"/>
                        <a:pt x="21330" y="1553"/>
                        <a:pt x="21291" y="1563"/>
                      </a:cubicBezTo>
                      <a:cubicBezTo>
                        <a:pt x="21240" y="1576"/>
                        <a:pt x="21191" y="1563"/>
                        <a:pt x="21140" y="1550"/>
                      </a:cubicBezTo>
                      <a:lnTo>
                        <a:pt x="21140" y="1550"/>
                      </a:lnTo>
                      <a:cubicBezTo>
                        <a:pt x="21130" y="1531"/>
                        <a:pt x="21121" y="1515"/>
                        <a:pt x="21118" y="1515"/>
                      </a:cubicBezTo>
                      <a:cubicBezTo>
                        <a:pt x="21089" y="1466"/>
                        <a:pt x="21043" y="1424"/>
                        <a:pt x="21002" y="1392"/>
                      </a:cubicBezTo>
                      <a:cubicBezTo>
                        <a:pt x="20986" y="1379"/>
                        <a:pt x="20969" y="1370"/>
                        <a:pt x="20956" y="1360"/>
                      </a:cubicBezTo>
                      <a:cubicBezTo>
                        <a:pt x="20998" y="1341"/>
                        <a:pt x="21031" y="1305"/>
                        <a:pt x="21056" y="1263"/>
                      </a:cubicBezTo>
                      <a:cubicBezTo>
                        <a:pt x="21076" y="1238"/>
                        <a:pt x="21089" y="1206"/>
                        <a:pt x="21102" y="1177"/>
                      </a:cubicBezTo>
                      <a:cubicBezTo>
                        <a:pt x="21114" y="1151"/>
                        <a:pt x="21127" y="1122"/>
                        <a:pt x="21150" y="1106"/>
                      </a:cubicBezTo>
                      <a:cubicBezTo>
                        <a:pt x="21163" y="1099"/>
                        <a:pt x="21179" y="1096"/>
                        <a:pt x="21191" y="1086"/>
                      </a:cubicBezTo>
                      <a:cubicBezTo>
                        <a:pt x="21195" y="1086"/>
                        <a:pt x="21195" y="1083"/>
                        <a:pt x="21191" y="1080"/>
                      </a:cubicBezTo>
                      <a:cubicBezTo>
                        <a:pt x="21127" y="1077"/>
                        <a:pt x="21102" y="1131"/>
                        <a:pt x="21076" y="1180"/>
                      </a:cubicBezTo>
                      <a:cubicBezTo>
                        <a:pt x="21043" y="1251"/>
                        <a:pt x="21002" y="1315"/>
                        <a:pt x="20927" y="1344"/>
                      </a:cubicBezTo>
                      <a:cubicBezTo>
                        <a:pt x="20918" y="1338"/>
                        <a:pt x="20908" y="1331"/>
                        <a:pt x="20895" y="1328"/>
                      </a:cubicBezTo>
                      <a:cubicBezTo>
                        <a:pt x="20892" y="1325"/>
                        <a:pt x="20860" y="1315"/>
                        <a:pt x="20857" y="1312"/>
                      </a:cubicBezTo>
                      <a:cubicBezTo>
                        <a:pt x="20850" y="1292"/>
                        <a:pt x="20841" y="1273"/>
                        <a:pt x="20831" y="1257"/>
                      </a:cubicBezTo>
                      <a:cubicBezTo>
                        <a:pt x="20892" y="1267"/>
                        <a:pt x="20969" y="1212"/>
                        <a:pt x="21008" y="1170"/>
                      </a:cubicBezTo>
                      <a:cubicBezTo>
                        <a:pt x="21037" y="1138"/>
                        <a:pt x="21063" y="1099"/>
                        <a:pt x="21082" y="1064"/>
                      </a:cubicBezTo>
                      <a:cubicBezTo>
                        <a:pt x="21095" y="1041"/>
                        <a:pt x="21102" y="1019"/>
                        <a:pt x="21114" y="999"/>
                      </a:cubicBezTo>
                      <a:cubicBezTo>
                        <a:pt x="21137" y="962"/>
                        <a:pt x="21195" y="930"/>
                        <a:pt x="21230" y="977"/>
                      </a:cubicBezTo>
                      <a:cubicBezTo>
                        <a:pt x="21234" y="983"/>
                        <a:pt x="21240" y="986"/>
                        <a:pt x="21246" y="980"/>
                      </a:cubicBezTo>
                      <a:cubicBezTo>
                        <a:pt x="21285" y="943"/>
                        <a:pt x="21369" y="949"/>
                        <a:pt x="21398" y="996"/>
                      </a:cubicBezTo>
                      <a:cubicBezTo>
                        <a:pt x="21401" y="1003"/>
                        <a:pt x="21407" y="996"/>
                        <a:pt x="21404" y="990"/>
                      </a:cubicBezTo>
                      <a:cubicBezTo>
                        <a:pt x="21378" y="930"/>
                        <a:pt x="21291" y="923"/>
                        <a:pt x="21240" y="959"/>
                      </a:cubicBezTo>
                      <a:cubicBezTo>
                        <a:pt x="21188" y="901"/>
                        <a:pt x="21114" y="949"/>
                        <a:pt x="21085" y="1009"/>
                      </a:cubicBezTo>
                      <a:cubicBezTo>
                        <a:pt x="21059" y="1061"/>
                        <a:pt x="21027" y="1115"/>
                        <a:pt x="20986" y="1161"/>
                      </a:cubicBezTo>
                      <a:cubicBezTo>
                        <a:pt x="20953" y="1196"/>
                        <a:pt x="20876" y="1251"/>
                        <a:pt x="20824" y="1234"/>
                      </a:cubicBezTo>
                      <a:cubicBezTo>
                        <a:pt x="20821" y="1231"/>
                        <a:pt x="20818" y="1234"/>
                        <a:pt x="20818" y="1234"/>
                      </a:cubicBezTo>
                      <a:cubicBezTo>
                        <a:pt x="20779" y="1180"/>
                        <a:pt x="20731" y="1128"/>
                        <a:pt x="20676" y="1090"/>
                      </a:cubicBezTo>
                      <a:cubicBezTo>
                        <a:pt x="20689" y="1090"/>
                        <a:pt x="20699" y="1086"/>
                        <a:pt x="20709" y="1080"/>
                      </a:cubicBezTo>
                      <a:cubicBezTo>
                        <a:pt x="20738" y="1067"/>
                        <a:pt x="20754" y="1041"/>
                        <a:pt x="20766" y="1016"/>
                      </a:cubicBezTo>
                      <a:cubicBezTo>
                        <a:pt x="20776" y="990"/>
                        <a:pt x="20786" y="964"/>
                        <a:pt x="20802" y="943"/>
                      </a:cubicBezTo>
                      <a:cubicBezTo>
                        <a:pt x="20805" y="939"/>
                        <a:pt x="20808" y="936"/>
                        <a:pt x="20811" y="933"/>
                      </a:cubicBezTo>
                      <a:cubicBezTo>
                        <a:pt x="20818" y="936"/>
                        <a:pt x="20821" y="939"/>
                        <a:pt x="20828" y="939"/>
                      </a:cubicBezTo>
                      <a:cubicBezTo>
                        <a:pt x="20831" y="930"/>
                        <a:pt x="20841" y="917"/>
                        <a:pt x="20850" y="910"/>
                      </a:cubicBezTo>
                      <a:cubicBezTo>
                        <a:pt x="20850" y="910"/>
                        <a:pt x="20847" y="910"/>
                        <a:pt x="20847" y="907"/>
                      </a:cubicBezTo>
                      <a:lnTo>
                        <a:pt x="20850" y="907"/>
                      </a:lnTo>
                      <a:cubicBezTo>
                        <a:pt x="20876" y="891"/>
                        <a:pt x="20918" y="875"/>
                        <a:pt x="20947" y="891"/>
                      </a:cubicBezTo>
                      <a:cubicBezTo>
                        <a:pt x="20979" y="910"/>
                        <a:pt x="20982" y="977"/>
                        <a:pt x="20950" y="999"/>
                      </a:cubicBezTo>
                      <a:cubicBezTo>
                        <a:pt x="20934" y="1009"/>
                        <a:pt x="20908" y="1006"/>
                        <a:pt x="20886" y="999"/>
                      </a:cubicBezTo>
                      <a:cubicBezTo>
                        <a:pt x="20876" y="996"/>
                        <a:pt x="20870" y="990"/>
                        <a:pt x="20860" y="983"/>
                      </a:cubicBezTo>
                      <a:cubicBezTo>
                        <a:pt x="20854" y="977"/>
                        <a:pt x="20850" y="977"/>
                        <a:pt x="20844" y="977"/>
                      </a:cubicBezTo>
                      <a:cubicBezTo>
                        <a:pt x="20824" y="980"/>
                        <a:pt x="20811" y="1009"/>
                        <a:pt x="20808" y="1022"/>
                      </a:cubicBezTo>
                      <a:cubicBezTo>
                        <a:pt x="20805" y="1045"/>
                        <a:pt x="20811" y="1074"/>
                        <a:pt x="20824" y="1090"/>
                      </a:cubicBezTo>
                      <a:cubicBezTo>
                        <a:pt x="20857" y="1128"/>
                        <a:pt x="20918" y="1109"/>
                        <a:pt x="20953" y="1090"/>
                      </a:cubicBezTo>
                      <a:cubicBezTo>
                        <a:pt x="21005" y="1061"/>
                        <a:pt x="21031" y="1012"/>
                        <a:pt x="21053" y="962"/>
                      </a:cubicBezTo>
                      <a:cubicBezTo>
                        <a:pt x="21069" y="923"/>
                        <a:pt x="21092" y="888"/>
                        <a:pt x="21121" y="859"/>
                      </a:cubicBezTo>
                      <a:cubicBezTo>
                        <a:pt x="21124" y="859"/>
                        <a:pt x="21127" y="859"/>
                        <a:pt x="21130" y="859"/>
                      </a:cubicBezTo>
                      <a:cubicBezTo>
                        <a:pt x="21130" y="852"/>
                        <a:pt x="21134" y="849"/>
                        <a:pt x="21134" y="846"/>
                      </a:cubicBezTo>
                      <a:cubicBezTo>
                        <a:pt x="21147" y="836"/>
                        <a:pt x="21156" y="827"/>
                        <a:pt x="21166" y="820"/>
                      </a:cubicBezTo>
                      <a:cubicBezTo>
                        <a:pt x="21195" y="807"/>
                        <a:pt x="21224" y="801"/>
                        <a:pt x="21253" y="814"/>
                      </a:cubicBezTo>
                      <a:cubicBezTo>
                        <a:pt x="21288" y="833"/>
                        <a:pt x="21285" y="869"/>
                        <a:pt x="21298" y="901"/>
                      </a:cubicBezTo>
                      <a:cubicBezTo>
                        <a:pt x="21298" y="910"/>
                        <a:pt x="21307" y="914"/>
                        <a:pt x="21314" y="910"/>
                      </a:cubicBezTo>
                      <a:cubicBezTo>
                        <a:pt x="21340" y="904"/>
                        <a:pt x="21372" y="901"/>
                        <a:pt x="21398" y="914"/>
                      </a:cubicBezTo>
                      <a:cubicBezTo>
                        <a:pt x="21430" y="926"/>
                        <a:pt x="21452" y="955"/>
                        <a:pt x="21456" y="986"/>
                      </a:cubicBezTo>
                      <a:cubicBezTo>
                        <a:pt x="21459" y="1016"/>
                        <a:pt x="21459" y="1038"/>
                        <a:pt x="21485" y="1058"/>
                      </a:cubicBezTo>
                      <a:cubicBezTo>
                        <a:pt x="21507" y="1074"/>
                        <a:pt x="21533" y="1083"/>
                        <a:pt x="21546" y="1109"/>
                      </a:cubicBezTo>
                      <a:cubicBezTo>
                        <a:pt x="21555" y="1125"/>
                        <a:pt x="21562" y="1144"/>
                        <a:pt x="21565" y="1161"/>
                      </a:cubicBezTo>
                      <a:cubicBezTo>
                        <a:pt x="21555" y="1164"/>
                        <a:pt x="21562" y="1167"/>
                        <a:pt x="21559" y="1180"/>
                      </a:cubicBezTo>
                      <a:cubicBezTo>
                        <a:pt x="21555" y="1225"/>
                        <a:pt x="21520" y="1254"/>
                        <a:pt x="21478" y="1257"/>
                      </a:cubicBezTo>
                      <a:cubicBezTo>
                        <a:pt x="21475" y="1257"/>
                        <a:pt x="21468" y="1257"/>
                        <a:pt x="21462" y="1257"/>
                      </a:cubicBezTo>
                      <a:cubicBezTo>
                        <a:pt x="21436" y="1251"/>
                        <a:pt x="21401" y="1234"/>
                        <a:pt x="21391" y="1206"/>
                      </a:cubicBezTo>
                      <a:cubicBezTo>
                        <a:pt x="21385" y="1190"/>
                        <a:pt x="21391" y="1186"/>
                        <a:pt x="21404" y="1177"/>
                      </a:cubicBezTo>
                      <a:cubicBezTo>
                        <a:pt x="21411" y="1170"/>
                        <a:pt x="21420" y="1164"/>
                        <a:pt x="21427" y="1157"/>
                      </a:cubicBezTo>
                      <a:cubicBezTo>
                        <a:pt x="21459" y="1109"/>
                        <a:pt x="21423" y="1061"/>
                        <a:pt x="21375" y="1045"/>
                      </a:cubicBezTo>
                      <a:cubicBezTo>
                        <a:pt x="21359" y="1038"/>
                        <a:pt x="21343" y="1035"/>
                        <a:pt x="21330" y="1035"/>
                      </a:cubicBezTo>
                      <a:cubicBezTo>
                        <a:pt x="21295" y="1038"/>
                        <a:pt x="21259" y="1051"/>
                        <a:pt x="21234" y="1070"/>
                      </a:cubicBezTo>
                      <a:cubicBezTo>
                        <a:pt x="21195" y="1099"/>
                        <a:pt x="21163" y="1144"/>
                        <a:pt x="21159" y="1190"/>
                      </a:cubicBezTo>
                      <a:cubicBezTo>
                        <a:pt x="21153" y="1231"/>
                        <a:pt x="21175" y="1296"/>
                        <a:pt x="21221" y="1305"/>
                      </a:cubicBezTo>
                      <a:cubicBezTo>
                        <a:pt x="21224" y="1305"/>
                        <a:pt x="21227" y="1305"/>
                        <a:pt x="21230" y="1305"/>
                      </a:cubicBezTo>
                      <a:cubicBezTo>
                        <a:pt x="21250" y="1305"/>
                        <a:pt x="21266" y="1296"/>
                        <a:pt x="21282" y="1289"/>
                      </a:cubicBezTo>
                      <a:cubicBezTo>
                        <a:pt x="21295" y="1283"/>
                        <a:pt x="21301" y="1283"/>
                        <a:pt x="21311" y="1283"/>
                      </a:cubicBezTo>
                      <a:cubicBezTo>
                        <a:pt x="21327" y="1283"/>
                        <a:pt x="21340" y="1289"/>
                        <a:pt x="21353" y="1302"/>
                      </a:cubicBezTo>
                      <a:cubicBezTo>
                        <a:pt x="21375" y="1318"/>
                        <a:pt x="21395" y="1350"/>
                        <a:pt x="21391" y="1379"/>
                      </a:cubicBezTo>
                      <a:cubicBezTo>
                        <a:pt x="21385" y="1399"/>
                        <a:pt x="21366" y="1415"/>
                        <a:pt x="21346" y="1415"/>
                      </a:cubicBezTo>
                      <a:cubicBezTo>
                        <a:pt x="21333" y="1415"/>
                        <a:pt x="21323" y="1411"/>
                        <a:pt x="21317" y="1399"/>
                      </a:cubicBezTo>
                      <a:cubicBezTo>
                        <a:pt x="21304" y="1379"/>
                        <a:pt x="21298" y="1363"/>
                        <a:pt x="21272" y="1354"/>
                      </a:cubicBezTo>
                      <a:cubicBezTo>
                        <a:pt x="21266" y="1354"/>
                        <a:pt x="21259" y="1354"/>
                        <a:pt x="21256" y="1354"/>
                      </a:cubicBezTo>
                      <a:cubicBezTo>
                        <a:pt x="21237" y="1354"/>
                        <a:pt x="21221" y="1360"/>
                        <a:pt x="21211" y="1370"/>
                      </a:cubicBezTo>
                      <a:cubicBezTo>
                        <a:pt x="21175" y="1405"/>
                        <a:pt x="21182" y="1470"/>
                        <a:pt x="21224" y="1495"/>
                      </a:cubicBezTo>
                      <a:cubicBezTo>
                        <a:pt x="21243" y="1508"/>
                        <a:pt x="21272" y="1511"/>
                        <a:pt x="21301" y="1511"/>
                      </a:cubicBezTo>
                      <a:cubicBezTo>
                        <a:pt x="21330" y="1511"/>
                        <a:pt x="21359" y="1505"/>
                        <a:pt x="21382" y="1499"/>
                      </a:cubicBezTo>
                      <a:cubicBezTo>
                        <a:pt x="21430" y="1483"/>
                        <a:pt x="21475" y="1457"/>
                        <a:pt x="21527" y="1457"/>
                      </a:cubicBezTo>
                      <a:cubicBezTo>
                        <a:pt x="21533" y="1457"/>
                        <a:pt x="21543" y="1457"/>
                        <a:pt x="21549" y="1460"/>
                      </a:cubicBezTo>
                      <a:cubicBezTo>
                        <a:pt x="21604" y="1473"/>
                        <a:pt x="21652" y="1511"/>
                        <a:pt x="21668" y="1566"/>
                      </a:cubicBezTo>
                      <a:cubicBezTo>
                        <a:pt x="21678" y="1595"/>
                        <a:pt x="21675" y="1624"/>
                        <a:pt x="21655" y="1650"/>
                      </a:cubicBezTo>
                      <a:cubicBezTo>
                        <a:pt x="21639" y="1666"/>
                        <a:pt x="21617" y="1679"/>
                        <a:pt x="21591" y="1679"/>
                      </a:cubicBezTo>
                      <a:cubicBezTo>
                        <a:pt x="21584" y="1679"/>
                        <a:pt x="21578" y="1679"/>
                        <a:pt x="21568" y="1676"/>
                      </a:cubicBezTo>
                      <a:cubicBezTo>
                        <a:pt x="21527" y="1656"/>
                        <a:pt x="21572" y="1602"/>
                        <a:pt x="21559" y="1569"/>
                      </a:cubicBezTo>
                      <a:cubicBezTo>
                        <a:pt x="21549" y="1543"/>
                        <a:pt x="21523" y="1531"/>
                        <a:pt x="21498" y="1531"/>
                      </a:cubicBezTo>
                      <a:cubicBezTo>
                        <a:pt x="21475" y="1531"/>
                        <a:pt x="21456" y="1537"/>
                        <a:pt x="21439" y="1547"/>
                      </a:cubicBezTo>
                      <a:cubicBezTo>
                        <a:pt x="21398" y="1569"/>
                        <a:pt x="21362" y="1618"/>
                        <a:pt x="21372" y="1669"/>
                      </a:cubicBezTo>
                      <a:cubicBezTo>
                        <a:pt x="21375" y="1669"/>
                        <a:pt x="21375" y="1672"/>
                        <a:pt x="21378" y="1676"/>
                      </a:cubicBezTo>
                      <a:cubicBezTo>
                        <a:pt x="21382" y="1692"/>
                        <a:pt x="21391" y="1701"/>
                        <a:pt x="21398" y="1714"/>
                      </a:cubicBezTo>
                      <a:cubicBezTo>
                        <a:pt x="21382" y="1704"/>
                        <a:pt x="21366" y="1695"/>
                        <a:pt x="21349" y="1688"/>
                      </a:cubicBezTo>
                      <a:moveTo>
                        <a:pt x="22744" y="1611"/>
                      </a:moveTo>
                      <a:lnTo>
                        <a:pt x="22744" y="1611"/>
                      </a:lnTo>
                      <a:cubicBezTo>
                        <a:pt x="22731" y="1615"/>
                        <a:pt x="22715" y="1618"/>
                        <a:pt x="22699" y="1624"/>
                      </a:cubicBezTo>
                      <a:cubicBezTo>
                        <a:pt x="22686" y="1615"/>
                        <a:pt x="22673" y="1605"/>
                        <a:pt x="22660" y="1595"/>
                      </a:cubicBezTo>
                      <a:cubicBezTo>
                        <a:pt x="22650" y="1589"/>
                        <a:pt x="22641" y="1582"/>
                        <a:pt x="22631" y="1576"/>
                      </a:cubicBezTo>
                      <a:cubicBezTo>
                        <a:pt x="22599" y="1553"/>
                        <a:pt x="22567" y="1531"/>
                        <a:pt x="22528" y="1518"/>
                      </a:cubicBezTo>
                      <a:cubicBezTo>
                        <a:pt x="22486" y="1502"/>
                        <a:pt x="22448" y="1492"/>
                        <a:pt x="22406" y="1486"/>
                      </a:cubicBezTo>
                      <a:cubicBezTo>
                        <a:pt x="22251" y="1463"/>
                        <a:pt x="22096" y="1495"/>
                        <a:pt x="21955" y="1560"/>
                      </a:cubicBezTo>
                      <a:cubicBezTo>
                        <a:pt x="21807" y="1624"/>
                        <a:pt x="21671" y="1717"/>
                        <a:pt x="21523" y="1782"/>
                      </a:cubicBezTo>
                      <a:cubicBezTo>
                        <a:pt x="21520" y="1785"/>
                        <a:pt x="21517" y="1785"/>
                        <a:pt x="21514" y="1785"/>
                      </a:cubicBezTo>
                      <a:cubicBezTo>
                        <a:pt x="21504" y="1779"/>
                        <a:pt x="21494" y="1772"/>
                        <a:pt x="21488" y="1763"/>
                      </a:cubicBezTo>
                      <a:cubicBezTo>
                        <a:pt x="21468" y="1747"/>
                        <a:pt x="21452" y="1734"/>
                        <a:pt x="21443" y="1724"/>
                      </a:cubicBezTo>
                      <a:cubicBezTo>
                        <a:pt x="21439" y="1721"/>
                        <a:pt x="21439" y="1717"/>
                        <a:pt x="21436" y="1714"/>
                      </a:cubicBezTo>
                      <a:cubicBezTo>
                        <a:pt x="21420" y="1698"/>
                        <a:pt x="21401" y="1679"/>
                        <a:pt x="21401" y="1656"/>
                      </a:cubicBezTo>
                      <a:cubicBezTo>
                        <a:pt x="21398" y="1627"/>
                        <a:pt x="21414" y="1602"/>
                        <a:pt x="21433" y="1582"/>
                      </a:cubicBezTo>
                      <a:cubicBezTo>
                        <a:pt x="21449" y="1569"/>
                        <a:pt x="21468" y="1556"/>
                        <a:pt x="21491" y="1556"/>
                      </a:cubicBezTo>
                      <a:cubicBezTo>
                        <a:pt x="21498" y="1556"/>
                        <a:pt x="21504" y="1556"/>
                        <a:pt x="21511" y="1560"/>
                      </a:cubicBezTo>
                      <a:cubicBezTo>
                        <a:pt x="21539" y="1569"/>
                        <a:pt x="21536" y="1592"/>
                        <a:pt x="21530" y="1615"/>
                      </a:cubicBezTo>
                      <a:cubicBezTo>
                        <a:pt x="21523" y="1634"/>
                        <a:pt x="21517" y="1653"/>
                        <a:pt x="21527" y="1669"/>
                      </a:cubicBezTo>
                      <a:cubicBezTo>
                        <a:pt x="21533" y="1692"/>
                        <a:pt x="21559" y="1701"/>
                        <a:pt x="21581" y="1704"/>
                      </a:cubicBezTo>
                      <a:cubicBezTo>
                        <a:pt x="21584" y="1704"/>
                        <a:pt x="21588" y="1704"/>
                        <a:pt x="21591" y="1704"/>
                      </a:cubicBezTo>
                      <a:cubicBezTo>
                        <a:pt x="21617" y="1708"/>
                        <a:pt x="21643" y="1695"/>
                        <a:pt x="21662" y="1679"/>
                      </a:cubicBezTo>
                      <a:cubicBezTo>
                        <a:pt x="21736" y="1640"/>
                        <a:pt x="21804" y="1585"/>
                        <a:pt x="21878" y="1547"/>
                      </a:cubicBezTo>
                      <a:cubicBezTo>
                        <a:pt x="21977" y="1492"/>
                        <a:pt x="22087" y="1447"/>
                        <a:pt x="22200" y="1424"/>
                      </a:cubicBezTo>
                      <a:cubicBezTo>
                        <a:pt x="22316" y="1399"/>
                        <a:pt x="22441" y="1389"/>
                        <a:pt x="22554" y="1428"/>
                      </a:cubicBezTo>
                      <a:cubicBezTo>
                        <a:pt x="22657" y="1463"/>
                        <a:pt x="22744" y="1531"/>
                        <a:pt x="22831" y="1598"/>
                      </a:cubicBezTo>
                      <a:cubicBezTo>
                        <a:pt x="22802" y="1602"/>
                        <a:pt x="22773" y="1605"/>
                        <a:pt x="22744" y="1611"/>
                      </a:cubicBezTo>
                      <a:moveTo>
                        <a:pt x="22869" y="1595"/>
                      </a:moveTo>
                      <a:lnTo>
                        <a:pt x="22869" y="1595"/>
                      </a:lnTo>
                      <a:cubicBezTo>
                        <a:pt x="22863" y="1592"/>
                        <a:pt x="22857" y="1592"/>
                        <a:pt x="22853" y="1592"/>
                      </a:cubicBezTo>
                      <a:cubicBezTo>
                        <a:pt x="22847" y="1589"/>
                        <a:pt x="22844" y="1585"/>
                        <a:pt x="22837" y="1579"/>
                      </a:cubicBezTo>
                      <a:cubicBezTo>
                        <a:pt x="22770" y="1511"/>
                        <a:pt x="22689" y="1454"/>
                        <a:pt x="22599" y="1415"/>
                      </a:cubicBezTo>
                      <a:cubicBezTo>
                        <a:pt x="22593" y="1415"/>
                        <a:pt x="22586" y="1411"/>
                        <a:pt x="22580" y="1408"/>
                      </a:cubicBezTo>
                      <a:cubicBezTo>
                        <a:pt x="22419" y="1347"/>
                        <a:pt x="22238" y="1367"/>
                        <a:pt x="22077" y="1418"/>
                      </a:cubicBezTo>
                      <a:cubicBezTo>
                        <a:pt x="21987" y="1447"/>
                        <a:pt x="21903" y="1486"/>
                        <a:pt x="21823" y="1534"/>
                      </a:cubicBezTo>
                      <a:cubicBezTo>
                        <a:pt x="21778" y="1560"/>
                        <a:pt x="21746" y="1582"/>
                        <a:pt x="21700" y="1611"/>
                      </a:cubicBezTo>
                      <a:cubicBezTo>
                        <a:pt x="21704" y="1582"/>
                        <a:pt x="21700" y="1556"/>
                        <a:pt x="21688" y="1534"/>
                      </a:cubicBezTo>
                      <a:cubicBezTo>
                        <a:pt x="21723" y="1524"/>
                        <a:pt x="21829" y="1499"/>
                        <a:pt x="21839" y="1495"/>
                      </a:cubicBezTo>
                      <a:cubicBezTo>
                        <a:pt x="21894" y="1483"/>
                        <a:pt x="22125" y="1386"/>
                        <a:pt x="22190" y="1363"/>
                      </a:cubicBezTo>
                      <a:cubicBezTo>
                        <a:pt x="22345" y="1315"/>
                        <a:pt x="22512" y="1328"/>
                        <a:pt x="22663" y="1376"/>
                      </a:cubicBezTo>
                      <a:cubicBezTo>
                        <a:pt x="22786" y="1415"/>
                        <a:pt x="22911" y="1486"/>
                        <a:pt x="22976" y="1598"/>
                      </a:cubicBezTo>
                      <a:cubicBezTo>
                        <a:pt x="22940" y="1598"/>
                        <a:pt x="22905" y="1595"/>
                        <a:pt x="22869" y="1595"/>
                      </a:cubicBezTo>
                      <a:moveTo>
                        <a:pt x="23014" y="1602"/>
                      </a:moveTo>
                      <a:lnTo>
                        <a:pt x="23014" y="1602"/>
                      </a:lnTo>
                      <a:cubicBezTo>
                        <a:pt x="23011" y="1602"/>
                        <a:pt x="23008" y="1602"/>
                        <a:pt x="23005" y="1598"/>
                      </a:cubicBezTo>
                      <a:cubicBezTo>
                        <a:pt x="23002" y="1598"/>
                        <a:pt x="23002" y="1595"/>
                        <a:pt x="22998" y="1592"/>
                      </a:cubicBezTo>
                      <a:cubicBezTo>
                        <a:pt x="22944" y="1499"/>
                        <a:pt x="22857" y="1418"/>
                        <a:pt x="22753" y="1376"/>
                      </a:cubicBezTo>
                      <a:cubicBezTo>
                        <a:pt x="22683" y="1347"/>
                        <a:pt x="22605" y="1325"/>
                        <a:pt x="22528" y="1309"/>
                      </a:cubicBezTo>
                      <a:cubicBezTo>
                        <a:pt x="22531" y="1309"/>
                        <a:pt x="22531" y="1309"/>
                        <a:pt x="22535" y="1309"/>
                      </a:cubicBezTo>
                      <a:cubicBezTo>
                        <a:pt x="22618" y="1312"/>
                        <a:pt x="22705" y="1315"/>
                        <a:pt x="22782" y="1347"/>
                      </a:cubicBezTo>
                      <a:cubicBezTo>
                        <a:pt x="22853" y="1379"/>
                        <a:pt x="22918" y="1424"/>
                        <a:pt x="22976" y="1479"/>
                      </a:cubicBezTo>
                      <a:cubicBezTo>
                        <a:pt x="23002" y="1505"/>
                        <a:pt x="23030" y="1534"/>
                        <a:pt x="23050" y="1563"/>
                      </a:cubicBezTo>
                      <a:cubicBezTo>
                        <a:pt x="23050" y="1566"/>
                        <a:pt x="23053" y="1566"/>
                        <a:pt x="23053" y="1569"/>
                      </a:cubicBezTo>
                      <a:cubicBezTo>
                        <a:pt x="23063" y="1582"/>
                        <a:pt x="23069" y="1598"/>
                        <a:pt x="23076" y="1615"/>
                      </a:cubicBezTo>
                      <a:cubicBezTo>
                        <a:pt x="23056" y="1611"/>
                        <a:pt x="23034" y="1608"/>
                        <a:pt x="23014" y="1602"/>
                      </a:cubicBezTo>
                      <a:moveTo>
                        <a:pt x="23272" y="1688"/>
                      </a:moveTo>
                      <a:lnTo>
                        <a:pt x="23272" y="1688"/>
                      </a:lnTo>
                      <a:cubicBezTo>
                        <a:pt x="23214" y="1656"/>
                        <a:pt x="23159" y="1637"/>
                        <a:pt x="23095" y="1621"/>
                      </a:cubicBezTo>
                      <a:cubicBezTo>
                        <a:pt x="23098" y="1618"/>
                        <a:pt x="23089" y="1598"/>
                        <a:pt x="23076" y="1576"/>
                      </a:cubicBezTo>
                      <a:cubicBezTo>
                        <a:pt x="23140" y="1592"/>
                        <a:pt x="23192" y="1598"/>
                        <a:pt x="23256" y="1572"/>
                      </a:cubicBezTo>
                      <a:cubicBezTo>
                        <a:pt x="23324" y="1543"/>
                        <a:pt x="23404" y="1483"/>
                        <a:pt x="23482" y="1515"/>
                      </a:cubicBezTo>
                      <a:cubicBezTo>
                        <a:pt x="23485" y="1515"/>
                        <a:pt x="23485" y="1508"/>
                        <a:pt x="23485" y="1508"/>
                      </a:cubicBezTo>
                      <a:cubicBezTo>
                        <a:pt x="23433" y="1479"/>
                        <a:pt x="23378" y="1495"/>
                        <a:pt x="23330" y="1518"/>
                      </a:cubicBezTo>
                      <a:cubicBezTo>
                        <a:pt x="23291" y="1534"/>
                        <a:pt x="23253" y="1553"/>
                        <a:pt x="23214" y="1563"/>
                      </a:cubicBezTo>
                      <a:cubicBezTo>
                        <a:pt x="23162" y="1576"/>
                        <a:pt x="23114" y="1563"/>
                        <a:pt x="23063" y="1550"/>
                      </a:cubicBezTo>
                      <a:lnTo>
                        <a:pt x="23063" y="1550"/>
                      </a:lnTo>
                      <a:cubicBezTo>
                        <a:pt x="23053" y="1531"/>
                        <a:pt x="23043" y="1515"/>
                        <a:pt x="23040" y="1515"/>
                      </a:cubicBezTo>
                      <a:cubicBezTo>
                        <a:pt x="23011" y="1466"/>
                        <a:pt x="22966" y="1424"/>
                        <a:pt x="22924" y="1392"/>
                      </a:cubicBezTo>
                      <a:cubicBezTo>
                        <a:pt x="22908" y="1379"/>
                        <a:pt x="22892" y="1370"/>
                        <a:pt x="22879" y="1360"/>
                      </a:cubicBezTo>
                      <a:cubicBezTo>
                        <a:pt x="22921" y="1341"/>
                        <a:pt x="22953" y="1305"/>
                        <a:pt x="22979" y="1263"/>
                      </a:cubicBezTo>
                      <a:cubicBezTo>
                        <a:pt x="22998" y="1238"/>
                        <a:pt x="23011" y="1206"/>
                        <a:pt x="23024" y="1177"/>
                      </a:cubicBezTo>
                      <a:cubicBezTo>
                        <a:pt x="23037" y="1151"/>
                        <a:pt x="23050" y="1122"/>
                        <a:pt x="23072" y="1106"/>
                      </a:cubicBezTo>
                      <a:cubicBezTo>
                        <a:pt x="23085" y="1099"/>
                        <a:pt x="23101" y="1096"/>
                        <a:pt x="23114" y="1086"/>
                      </a:cubicBezTo>
                      <a:cubicBezTo>
                        <a:pt x="23118" y="1086"/>
                        <a:pt x="23118" y="1083"/>
                        <a:pt x="23114" y="1080"/>
                      </a:cubicBezTo>
                      <a:cubicBezTo>
                        <a:pt x="23050" y="1077"/>
                        <a:pt x="23024" y="1131"/>
                        <a:pt x="22998" y="1180"/>
                      </a:cubicBezTo>
                      <a:cubicBezTo>
                        <a:pt x="22966" y="1251"/>
                        <a:pt x="22924" y="1315"/>
                        <a:pt x="22853" y="1344"/>
                      </a:cubicBezTo>
                      <a:cubicBezTo>
                        <a:pt x="22841" y="1338"/>
                        <a:pt x="22831" y="1331"/>
                        <a:pt x="22818" y="1328"/>
                      </a:cubicBezTo>
                      <a:cubicBezTo>
                        <a:pt x="22815" y="1325"/>
                        <a:pt x="22782" y="1315"/>
                        <a:pt x="22779" y="1312"/>
                      </a:cubicBezTo>
                      <a:cubicBezTo>
                        <a:pt x="22773" y="1292"/>
                        <a:pt x="22763" y="1273"/>
                        <a:pt x="22753" y="1257"/>
                      </a:cubicBezTo>
                      <a:cubicBezTo>
                        <a:pt x="22815" y="1267"/>
                        <a:pt x="22892" y="1212"/>
                        <a:pt x="22931" y="1170"/>
                      </a:cubicBezTo>
                      <a:cubicBezTo>
                        <a:pt x="22960" y="1138"/>
                        <a:pt x="22985" y="1099"/>
                        <a:pt x="23005" y="1064"/>
                      </a:cubicBezTo>
                      <a:cubicBezTo>
                        <a:pt x="23018" y="1041"/>
                        <a:pt x="23024" y="1019"/>
                        <a:pt x="23037" y="999"/>
                      </a:cubicBezTo>
                      <a:cubicBezTo>
                        <a:pt x="23059" y="962"/>
                        <a:pt x="23118" y="930"/>
                        <a:pt x="23153" y="977"/>
                      </a:cubicBezTo>
                      <a:cubicBezTo>
                        <a:pt x="23156" y="983"/>
                        <a:pt x="23162" y="986"/>
                        <a:pt x="23169" y="980"/>
                      </a:cubicBezTo>
                      <a:cubicBezTo>
                        <a:pt x="23208" y="943"/>
                        <a:pt x="23291" y="949"/>
                        <a:pt x="23320" y="996"/>
                      </a:cubicBezTo>
                      <a:cubicBezTo>
                        <a:pt x="23324" y="1003"/>
                        <a:pt x="23330" y="996"/>
                        <a:pt x="23330" y="990"/>
                      </a:cubicBezTo>
                      <a:cubicBezTo>
                        <a:pt x="23301" y="930"/>
                        <a:pt x="23214" y="923"/>
                        <a:pt x="23162" y="959"/>
                      </a:cubicBezTo>
                      <a:cubicBezTo>
                        <a:pt x="23111" y="901"/>
                        <a:pt x="23037" y="949"/>
                        <a:pt x="23008" y="1009"/>
                      </a:cubicBezTo>
                      <a:cubicBezTo>
                        <a:pt x="22982" y="1061"/>
                        <a:pt x="22950" y="1115"/>
                        <a:pt x="22908" y="1161"/>
                      </a:cubicBezTo>
                      <a:cubicBezTo>
                        <a:pt x="22876" y="1196"/>
                        <a:pt x="22799" y="1251"/>
                        <a:pt x="22747" y="1234"/>
                      </a:cubicBezTo>
                      <a:cubicBezTo>
                        <a:pt x="22744" y="1231"/>
                        <a:pt x="22741" y="1234"/>
                        <a:pt x="22741" y="1234"/>
                      </a:cubicBezTo>
                      <a:cubicBezTo>
                        <a:pt x="22702" y="1180"/>
                        <a:pt x="22654" y="1128"/>
                        <a:pt x="22599" y="1090"/>
                      </a:cubicBezTo>
                      <a:cubicBezTo>
                        <a:pt x="22612" y="1090"/>
                        <a:pt x="22621" y="1086"/>
                        <a:pt x="22631" y="1080"/>
                      </a:cubicBezTo>
                      <a:cubicBezTo>
                        <a:pt x="22660" y="1067"/>
                        <a:pt x="22676" y="1041"/>
                        <a:pt x="22689" y="1016"/>
                      </a:cubicBezTo>
                      <a:cubicBezTo>
                        <a:pt x="22699" y="990"/>
                        <a:pt x="22709" y="964"/>
                        <a:pt x="22725" y="943"/>
                      </a:cubicBezTo>
                      <a:cubicBezTo>
                        <a:pt x="22728" y="939"/>
                        <a:pt x="22731" y="936"/>
                        <a:pt x="22734" y="933"/>
                      </a:cubicBezTo>
                      <a:cubicBezTo>
                        <a:pt x="22741" y="936"/>
                        <a:pt x="22744" y="939"/>
                        <a:pt x="22750" y="939"/>
                      </a:cubicBezTo>
                      <a:cubicBezTo>
                        <a:pt x="22753" y="930"/>
                        <a:pt x="22763" y="917"/>
                        <a:pt x="22773" y="910"/>
                      </a:cubicBezTo>
                      <a:cubicBezTo>
                        <a:pt x="22773" y="910"/>
                        <a:pt x="22770" y="910"/>
                        <a:pt x="22770" y="907"/>
                      </a:cubicBezTo>
                      <a:lnTo>
                        <a:pt x="22773" y="907"/>
                      </a:lnTo>
                      <a:cubicBezTo>
                        <a:pt x="22799" y="891"/>
                        <a:pt x="22841" y="875"/>
                        <a:pt x="22869" y="891"/>
                      </a:cubicBezTo>
                      <a:cubicBezTo>
                        <a:pt x="22902" y="910"/>
                        <a:pt x="22905" y="977"/>
                        <a:pt x="22873" y="999"/>
                      </a:cubicBezTo>
                      <a:cubicBezTo>
                        <a:pt x="22857" y="1009"/>
                        <a:pt x="22831" y="1006"/>
                        <a:pt x="22812" y="999"/>
                      </a:cubicBezTo>
                      <a:cubicBezTo>
                        <a:pt x="22799" y="996"/>
                        <a:pt x="22792" y="990"/>
                        <a:pt x="22782" y="983"/>
                      </a:cubicBezTo>
                      <a:cubicBezTo>
                        <a:pt x="22776" y="977"/>
                        <a:pt x="22773" y="977"/>
                        <a:pt x="22766" y="977"/>
                      </a:cubicBezTo>
                      <a:cubicBezTo>
                        <a:pt x="22747" y="980"/>
                        <a:pt x="22734" y="1009"/>
                        <a:pt x="22731" y="1022"/>
                      </a:cubicBezTo>
                      <a:cubicBezTo>
                        <a:pt x="22728" y="1045"/>
                        <a:pt x="22734" y="1074"/>
                        <a:pt x="22747" y="1090"/>
                      </a:cubicBezTo>
                      <a:cubicBezTo>
                        <a:pt x="22779" y="1128"/>
                        <a:pt x="22841" y="1109"/>
                        <a:pt x="22879" y="1090"/>
                      </a:cubicBezTo>
                      <a:cubicBezTo>
                        <a:pt x="22927" y="1061"/>
                        <a:pt x="22953" y="1012"/>
                        <a:pt x="22976" y="962"/>
                      </a:cubicBezTo>
                      <a:cubicBezTo>
                        <a:pt x="22992" y="923"/>
                        <a:pt x="23014" y="888"/>
                        <a:pt x="23043" y="859"/>
                      </a:cubicBezTo>
                      <a:cubicBezTo>
                        <a:pt x="23047" y="859"/>
                        <a:pt x="23050" y="859"/>
                        <a:pt x="23053" y="859"/>
                      </a:cubicBezTo>
                      <a:cubicBezTo>
                        <a:pt x="23053" y="852"/>
                        <a:pt x="23056" y="849"/>
                        <a:pt x="23056" y="846"/>
                      </a:cubicBezTo>
                      <a:cubicBezTo>
                        <a:pt x="23069" y="836"/>
                        <a:pt x="23079" y="827"/>
                        <a:pt x="23089" y="820"/>
                      </a:cubicBezTo>
                      <a:cubicBezTo>
                        <a:pt x="23118" y="807"/>
                        <a:pt x="23146" y="801"/>
                        <a:pt x="23175" y="814"/>
                      </a:cubicBezTo>
                      <a:cubicBezTo>
                        <a:pt x="23211" y="833"/>
                        <a:pt x="23208" y="869"/>
                        <a:pt x="23221" y="901"/>
                      </a:cubicBezTo>
                      <a:cubicBezTo>
                        <a:pt x="23221" y="910"/>
                        <a:pt x="23230" y="914"/>
                        <a:pt x="23237" y="910"/>
                      </a:cubicBezTo>
                      <a:cubicBezTo>
                        <a:pt x="23262" y="904"/>
                        <a:pt x="23294" y="901"/>
                        <a:pt x="23320" y="914"/>
                      </a:cubicBezTo>
                      <a:cubicBezTo>
                        <a:pt x="23353" y="926"/>
                        <a:pt x="23375" y="955"/>
                        <a:pt x="23378" y="986"/>
                      </a:cubicBezTo>
                      <a:cubicBezTo>
                        <a:pt x="23382" y="1016"/>
                        <a:pt x="23382" y="1038"/>
                        <a:pt x="23407" y="1058"/>
                      </a:cubicBezTo>
                      <a:cubicBezTo>
                        <a:pt x="23430" y="1074"/>
                        <a:pt x="23456" y="1083"/>
                        <a:pt x="23469" y="1109"/>
                      </a:cubicBezTo>
                      <a:cubicBezTo>
                        <a:pt x="23482" y="1125"/>
                        <a:pt x="23485" y="1144"/>
                        <a:pt x="23488" y="1161"/>
                      </a:cubicBezTo>
                      <a:cubicBezTo>
                        <a:pt x="23482" y="1164"/>
                        <a:pt x="23485" y="1170"/>
                        <a:pt x="23485" y="1180"/>
                      </a:cubicBezTo>
                      <a:cubicBezTo>
                        <a:pt x="23478" y="1225"/>
                        <a:pt x="23446" y="1254"/>
                        <a:pt x="23401" y="1257"/>
                      </a:cubicBezTo>
                      <a:cubicBezTo>
                        <a:pt x="23398" y="1257"/>
                        <a:pt x="23391" y="1257"/>
                        <a:pt x="23385" y="1257"/>
                      </a:cubicBezTo>
                      <a:cubicBezTo>
                        <a:pt x="23359" y="1251"/>
                        <a:pt x="23324" y="1234"/>
                        <a:pt x="23314" y="1206"/>
                      </a:cubicBezTo>
                      <a:cubicBezTo>
                        <a:pt x="23307" y="1190"/>
                        <a:pt x="23314" y="1186"/>
                        <a:pt x="23327" y="1177"/>
                      </a:cubicBezTo>
                      <a:cubicBezTo>
                        <a:pt x="23333" y="1170"/>
                        <a:pt x="23343" y="1164"/>
                        <a:pt x="23349" y="1157"/>
                      </a:cubicBezTo>
                      <a:cubicBezTo>
                        <a:pt x="23382" y="1109"/>
                        <a:pt x="23346" y="1061"/>
                        <a:pt x="23298" y="1045"/>
                      </a:cubicBezTo>
                      <a:cubicBezTo>
                        <a:pt x="23282" y="1038"/>
                        <a:pt x="23266" y="1035"/>
                        <a:pt x="23253" y="1035"/>
                      </a:cubicBezTo>
                      <a:cubicBezTo>
                        <a:pt x="23217" y="1038"/>
                        <a:pt x="23182" y="1051"/>
                        <a:pt x="23156" y="1070"/>
                      </a:cubicBezTo>
                      <a:cubicBezTo>
                        <a:pt x="23118" y="1099"/>
                        <a:pt x="23085" y="1144"/>
                        <a:pt x="23082" y="1190"/>
                      </a:cubicBezTo>
                      <a:cubicBezTo>
                        <a:pt x="23076" y="1231"/>
                        <a:pt x="23098" y="1296"/>
                        <a:pt x="23143" y="1305"/>
                      </a:cubicBezTo>
                      <a:cubicBezTo>
                        <a:pt x="23146" y="1305"/>
                        <a:pt x="23150" y="1305"/>
                        <a:pt x="23153" y="1305"/>
                      </a:cubicBezTo>
                      <a:cubicBezTo>
                        <a:pt x="23172" y="1305"/>
                        <a:pt x="23188" y="1296"/>
                        <a:pt x="23204" y="1289"/>
                      </a:cubicBezTo>
                      <a:cubicBezTo>
                        <a:pt x="23217" y="1283"/>
                        <a:pt x="23224" y="1283"/>
                        <a:pt x="23234" y="1283"/>
                      </a:cubicBezTo>
                      <a:cubicBezTo>
                        <a:pt x="23250" y="1283"/>
                        <a:pt x="23262" y="1289"/>
                        <a:pt x="23275" y="1302"/>
                      </a:cubicBezTo>
                      <a:cubicBezTo>
                        <a:pt x="23298" y="1318"/>
                        <a:pt x="23317" y="1350"/>
                        <a:pt x="23314" y="1379"/>
                      </a:cubicBezTo>
                      <a:cubicBezTo>
                        <a:pt x="23311" y="1399"/>
                        <a:pt x="23288" y="1415"/>
                        <a:pt x="23269" y="1415"/>
                      </a:cubicBezTo>
                      <a:cubicBezTo>
                        <a:pt x="23256" y="1415"/>
                        <a:pt x="23246" y="1411"/>
                        <a:pt x="23240" y="1399"/>
                      </a:cubicBezTo>
                      <a:cubicBezTo>
                        <a:pt x="23227" y="1379"/>
                        <a:pt x="23221" y="1363"/>
                        <a:pt x="23195" y="1354"/>
                      </a:cubicBezTo>
                      <a:cubicBezTo>
                        <a:pt x="23188" y="1354"/>
                        <a:pt x="23182" y="1354"/>
                        <a:pt x="23179" y="1354"/>
                      </a:cubicBezTo>
                      <a:cubicBezTo>
                        <a:pt x="23159" y="1354"/>
                        <a:pt x="23143" y="1360"/>
                        <a:pt x="23134" y="1370"/>
                      </a:cubicBezTo>
                      <a:cubicBezTo>
                        <a:pt x="23098" y="1405"/>
                        <a:pt x="23105" y="1470"/>
                        <a:pt x="23146" y="1495"/>
                      </a:cubicBezTo>
                      <a:cubicBezTo>
                        <a:pt x="23166" y="1508"/>
                        <a:pt x="23195" y="1511"/>
                        <a:pt x="23224" y="1511"/>
                      </a:cubicBezTo>
                      <a:cubicBezTo>
                        <a:pt x="23253" y="1511"/>
                        <a:pt x="23282" y="1505"/>
                        <a:pt x="23304" y="1499"/>
                      </a:cubicBezTo>
                      <a:cubicBezTo>
                        <a:pt x="23353" y="1483"/>
                        <a:pt x="23398" y="1457"/>
                        <a:pt x="23449" y="1457"/>
                      </a:cubicBezTo>
                      <a:cubicBezTo>
                        <a:pt x="23456" y="1457"/>
                        <a:pt x="23465" y="1457"/>
                        <a:pt x="23472" y="1460"/>
                      </a:cubicBezTo>
                      <a:cubicBezTo>
                        <a:pt x="23526" y="1473"/>
                        <a:pt x="23575" y="1511"/>
                        <a:pt x="23591" y="1566"/>
                      </a:cubicBezTo>
                      <a:cubicBezTo>
                        <a:pt x="23601" y="1595"/>
                        <a:pt x="23597" y="1624"/>
                        <a:pt x="23578" y="1650"/>
                      </a:cubicBezTo>
                      <a:cubicBezTo>
                        <a:pt x="23562" y="1666"/>
                        <a:pt x="23539" y="1679"/>
                        <a:pt x="23514" y="1679"/>
                      </a:cubicBezTo>
                      <a:cubicBezTo>
                        <a:pt x="23507" y="1679"/>
                        <a:pt x="23501" y="1679"/>
                        <a:pt x="23491" y="1676"/>
                      </a:cubicBezTo>
                      <a:cubicBezTo>
                        <a:pt x="23449" y="1656"/>
                        <a:pt x="23494" y="1602"/>
                        <a:pt x="23482" y="1569"/>
                      </a:cubicBezTo>
                      <a:cubicBezTo>
                        <a:pt x="23472" y="1543"/>
                        <a:pt x="23446" y="1531"/>
                        <a:pt x="23420" y="1531"/>
                      </a:cubicBezTo>
                      <a:cubicBezTo>
                        <a:pt x="23398" y="1531"/>
                        <a:pt x="23378" y="1537"/>
                        <a:pt x="23362" y="1547"/>
                      </a:cubicBezTo>
                      <a:cubicBezTo>
                        <a:pt x="23320" y="1569"/>
                        <a:pt x="23285" y="1618"/>
                        <a:pt x="23294" y="1669"/>
                      </a:cubicBezTo>
                      <a:cubicBezTo>
                        <a:pt x="23298" y="1669"/>
                        <a:pt x="23298" y="1672"/>
                        <a:pt x="23301" y="1676"/>
                      </a:cubicBezTo>
                      <a:cubicBezTo>
                        <a:pt x="23304" y="1692"/>
                        <a:pt x="23314" y="1701"/>
                        <a:pt x="23320" y="1714"/>
                      </a:cubicBezTo>
                      <a:cubicBezTo>
                        <a:pt x="23304" y="1704"/>
                        <a:pt x="23288" y="1695"/>
                        <a:pt x="23272" y="1688"/>
                      </a:cubicBezTo>
                      <a:moveTo>
                        <a:pt x="24667" y="1611"/>
                      </a:moveTo>
                      <a:lnTo>
                        <a:pt x="24667" y="1611"/>
                      </a:lnTo>
                      <a:cubicBezTo>
                        <a:pt x="24654" y="1615"/>
                        <a:pt x="24638" y="1618"/>
                        <a:pt x="24621" y="1624"/>
                      </a:cubicBezTo>
                      <a:cubicBezTo>
                        <a:pt x="24608" y="1615"/>
                        <a:pt x="24596" y="1605"/>
                        <a:pt x="24583" y="1595"/>
                      </a:cubicBezTo>
                      <a:cubicBezTo>
                        <a:pt x="24573" y="1589"/>
                        <a:pt x="24564" y="1582"/>
                        <a:pt x="24554" y="1576"/>
                      </a:cubicBezTo>
                      <a:cubicBezTo>
                        <a:pt x="24522" y="1553"/>
                        <a:pt x="24489" y="1531"/>
                        <a:pt x="24451" y="1518"/>
                      </a:cubicBezTo>
                      <a:cubicBezTo>
                        <a:pt x="24412" y="1502"/>
                        <a:pt x="24370" y="1492"/>
                        <a:pt x="24328" y="1486"/>
                      </a:cubicBezTo>
                      <a:cubicBezTo>
                        <a:pt x="24174" y="1463"/>
                        <a:pt x="24019" y="1495"/>
                        <a:pt x="23878" y="1560"/>
                      </a:cubicBezTo>
                      <a:cubicBezTo>
                        <a:pt x="23729" y="1624"/>
                        <a:pt x="23594" y="1717"/>
                        <a:pt x="23446" y="1782"/>
                      </a:cubicBezTo>
                      <a:cubicBezTo>
                        <a:pt x="23443" y="1785"/>
                        <a:pt x="23439" y="1785"/>
                        <a:pt x="23436" y="1785"/>
                      </a:cubicBezTo>
                      <a:cubicBezTo>
                        <a:pt x="23427" y="1779"/>
                        <a:pt x="23417" y="1772"/>
                        <a:pt x="23410" y="1763"/>
                      </a:cubicBezTo>
                      <a:cubicBezTo>
                        <a:pt x="23391" y="1747"/>
                        <a:pt x="23375" y="1734"/>
                        <a:pt x="23366" y="1724"/>
                      </a:cubicBezTo>
                      <a:cubicBezTo>
                        <a:pt x="23366" y="1721"/>
                        <a:pt x="23362" y="1717"/>
                        <a:pt x="23359" y="1714"/>
                      </a:cubicBezTo>
                      <a:cubicBezTo>
                        <a:pt x="23343" y="1698"/>
                        <a:pt x="23324" y="1679"/>
                        <a:pt x="23324" y="1656"/>
                      </a:cubicBezTo>
                      <a:cubicBezTo>
                        <a:pt x="23320" y="1627"/>
                        <a:pt x="23337" y="1602"/>
                        <a:pt x="23356" y="1582"/>
                      </a:cubicBezTo>
                      <a:cubicBezTo>
                        <a:pt x="23372" y="1569"/>
                        <a:pt x="23391" y="1556"/>
                        <a:pt x="23414" y="1556"/>
                      </a:cubicBezTo>
                      <a:cubicBezTo>
                        <a:pt x="23420" y="1556"/>
                        <a:pt x="23427" y="1556"/>
                        <a:pt x="23433" y="1560"/>
                      </a:cubicBezTo>
                      <a:cubicBezTo>
                        <a:pt x="23462" y="1569"/>
                        <a:pt x="23459" y="1592"/>
                        <a:pt x="23452" y="1615"/>
                      </a:cubicBezTo>
                      <a:cubicBezTo>
                        <a:pt x="23446" y="1634"/>
                        <a:pt x="23439" y="1653"/>
                        <a:pt x="23449" y="1669"/>
                      </a:cubicBezTo>
                      <a:cubicBezTo>
                        <a:pt x="23456" y="1692"/>
                        <a:pt x="23482" y="1701"/>
                        <a:pt x="23504" y="1704"/>
                      </a:cubicBezTo>
                      <a:cubicBezTo>
                        <a:pt x="23507" y="1704"/>
                        <a:pt x="23510" y="1704"/>
                        <a:pt x="23514" y="1704"/>
                      </a:cubicBezTo>
                      <a:cubicBezTo>
                        <a:pt x="23539" y="1708"/>
                        <a:pt x="23565" y="1695"/>
                        <a:pt x="23584" y="1679"/>
                      </a:cubicBezTo>
                      <a:cubicBezTo>
                        <a:pt x="23659" y="1640"/>
                        <a:pt x="23726" y="1585"/>
                        <a:pt x="23800" y="1547"/>
                      </a:cubicBezTo>
                      <a:cubicBezTo>
                        <a:pt x="23900" y="1492"/>
                        <a:pt x="24010" y="1447"/>
                        <a:pt x="24122" y="1424"/>
                      </a:cubicBezTo>
                      <a:cubicBezTo>
                        <a:pt x="24238" y="1399"/>
                        <a:pt x="24364" y="1389"/>
                        <a:pt x="24476" y="1428"/>
                      </a:cubicBezTo>
                      <a:cubicBezTo>
                        <a:pt x="24580" y="1463"/>
                        <a:pt x="24667" y="1531"/>
                        <a:pt x="24753" y="1598"/>
                      </a:cubicBezTo>
                      <a:cubicBezTo>
                        <a:pt x="24724" y="1602"/>
                        <a:pt x="24696" y="1605"/>
                        <a:pt x="24667" y="1611"/>
                      </a:cubicBezTo>
                      <a:moveTo>
                        <a:pt x="24792" y="1595"/>
                      </a:moveTo>
                      <a:lnTo>
                        <a:pt x="24792" y="1595"/>
                      </a:lnTo>
                      <a:cubicBezTo>
                        <a:pt x="24786" y="1592"/>
                        <a:pt x="24779" y="1592"/>
                        <a:pt x="24776" y="1592"/>
                      </a:cubicBezTo>
                      <a:cubicBezTo>
                        <a:pt x="24770" y="1589"/>
                        <a:pt x="24766" y="1585"/>
                        <a:pt x="24763" y="1579"/>
                      </a:cubicBezTo>
                      <a:cubicBezTo>
                        <a:pt x="24692" y="1511"/>
                        <a:pt x="24612" y="1454"/>
                        <a:pt x="24522" y="1415"/>
                      </a:cubicBezTo>
                      <a:cubicBezTo>
                        <a:pt x="24515" y="1415"/>
                        <a:pt x="24509" y="1411"/>
                        <a:pt x="24502" y="1408"/>
                      </a:cubicBezTo>
                      <a:cubicBezTo>
                        <a:pt x="24341" y="1347"/>
                        <a:pt x="24161" y="1367"/>
                        <a:pt x="24000" y="1418"/>
                      </a:cubicBezTo>
                      <a:cubicBezTo>
                        <a:pt x="23910" y="1447"/>
                        <a:pt x="23826" y="1486"/>
                        <a:pt x="23746" y="1534"/>
                      </a:cubicBezTo>
                      <a:cubicBezTo>
                        <a:pt x="23700" y="1560"/>
                        <a:pt x="23668" y="1582"/>
                        <a:pt x="23623" y="1611"/>
                      </a:cubicBezTo>
                      <a:cubicBezTo>
                        <a:pt x="23626" y="1582"/>
                        <a:pt x="23623" y="1556"/>
                        <a:pt x="23610" y="1534"/>
                      </a:cubicBezTo>
                      <a:cubicBezTo>
                        <a:pt x="23646" y="1524"/>
                        <a:pt x="23752" y="1499"/>
                        <a:pt x="23762" y="1495"/>
                      </a:cubicBezTo>
                      <a:cubicBezTo>
                        <a:pt x="23816" y="1483"/>
                        <a:pt x="24048" y="1386"/>
                        <a:pt x="24113" y="1363"/>
                      </a:cubicBezTo>
                      <a:cubicBezTo>
                        <a:pt x="24267" y="1315"/>
                        <a:pt x="24435" y="1328"/>
                        <a:pt x="24586" y="1376"/>
                      </a:cubicBezTo>
                      <a:cubicBezTo>
                        <a:pt x="24708" y="1415"/>
                        <a:pt x="24834" y="1486"/>
                        <a:pt x="24898" y="1598"/>
                      </a:cubicBezTo>
                      <a:cubicBezTo>
                        <a:pt x="24863" y="1598"/>
                        <a:pt x="24828" y="1595"/>
                        <a:pt x="24792" y="1595"/>
                      </a:cubicBezTo>
                      <a:moveTo>
                        <a:pt x="24937" y="1602"/>
                      </a:moveTo>
                      <a:lnTo>
                        <a:pt x="24937" y="1602"/>
                      </a:lnTo>
                      <a:cubicBezTo>
                        <a:pt x="24934" y="1602"/>
                        <a:pt x="24931" y="1602"/>
                        <a:pt x="24928" y="1598"/>
                      </a:cubicBezTo>
                      <a:cubicBezTo>
                        <a:pt x="24924" y="1598"/>
                        <a:pt x="24924" y="1595"/>
                        <a:pt x="24921" y="1592"/>
                      </a:cubicBezTo>
                      <a:cubicBezTo>
                        <a:pt x="24866" y="1499"/>
                        <a:pt x="24779" y="1418"/>
                        <a:pt x="24680" y="1376"/>
                      </a:cubicBezTo>
                      <a:cubicBezTo>
                        <a:pt x="24605" y="1347"/>
                        <a:pt x="24528" y="1325"/>
                        <a:pt x="24451" y="1309"/>
                      </a:cubicBezTo>
                      <a:cubicBezTo>
                        <a:pt x="24454" y="1309"/>
                        <a:pt x="24454" y="1309"/>
                        <a:pt x="24457" y="1309"/>
                      </a:cubicBezTo>
                      <a:cubicBezTo>
                        <a:pt x="24541" y="1312"/>
                        <a:pt x="24628" y="1315"/>
                        <a:pt x="24705" y="1347"/>
                      </a:cubicBezTo>
                      <a:cubicBezTo>
                        <a:pt x="24776" y="1379"/>
                        <a:pt x="24840" y="1424"/>
                        <a:pt x="24898" y="1479"/>
                      </a:cubicBezTo>
                      <a:cubicBezTo>
                        <a:pt x="24924" y="1505"/>
                        <a:pt x="24953" y="1534"/>
                        <a:pt x="24973" y="1563"/>
                      </a:cubicBezTo>
                      <a:cubicBezTo>
                        <a:pt x="24973" y="1566"/>
                        <a:pt x="24976" y="1566"/>
                        <a:pt x="24976" y="1569"/>
                      </a:cubicBezTo>
                      <a:cubicBezTo>
                        <a:pt x="24985" y="1582"/>
                        <a:pt x="24992" y="1598"/>
                        <a:pt x="24998" y="1615"/>
                      </a:cubicBezTo>
                      <a:cubicBezTo>
                        <a:pt x="24979" y="1611"/>
                        <a:pt x="24956" y="1608"/>
                        <a:pt x="24937" y="1602"/>
                      </a:cubicBezTo>
                      <a:moveTo>
                        <a:pt x="25195" y="1688"/>
                      </a:moveTo>
                      <a:lnTo>
                        <a:pt x="25195" y="1688"/>
                      </a:lnTo>
                      <a:cubicBezTo>
                        <a:pt x="25137" y="1656"/>
                        <a:pt x="25082" y="1637"/>
                        <a:pt x="25017" y="1621"/>
                      </a:cubicBezTo>
                      <a:cubicBezTo>
                        <a:pt x="25021" y="1618"/>
                        <a:pt x="25011" y="1598"/>
                        <a:pt x="24998" y="1576"/>
                      </a:cubicBezTo>
                      <a:cubicBezTo>
                        <a:pt x="25063" y="1592"/>
                        <a:pt x="25114" y="1598"/>
                        <a:pt x="25179" y="1572"/>
                      </a:cubicBezTo>
                      <a:cubicBezTo>
                        <a:pt x="25246" y="1543"/>
                        <a:pt x="25327" y="1483"/>
                        <a:pt x="25404" y="1515"/>
                      </a:cubicBezTo>
                      <a:cubicBezTo>
                        <a:pt x="25407" y="1515"/>
                        <a:pt x="25410" y="1508"/>
                        <a:pt x="25407" y="1508"/>
                      </a:cubicBezTo>
                      <a:cubicBezTo>
                        <a:pt x="25356" y="1479"/>
                        <a:pt x="25304" y="1495"/>
                        <a:pt x="25253" y="1518"/>
                      </a:cubicBezTo>
                      <a:cubicBezTo>
                        <a:pt x="25214" y="1534"/>
                        <a:pt x="25175" y="1553"/>
                        <a:pt x="25137" y="1563"/>
                      </a:cubicBezTo>
                      <a:cubicBezTo>
                        <a:pt x="25085" y="1576"/>
                        <a:pt x="25037" y="1563"/>
                        <a:pt x="24985" y="1550"/>
                      </a:cubicBezTo>
                      <a:lnTo>
                        <a:pt x="24985" y="1550"/>
                      </a:lnTo>
                      <a:cubicBezTo>
                        <a:pt x="24976" y="1531"/>
                        <a:pt x="24966" y="1515"/>
                        <a:pt x="24963" y="1515"/>
                      </a:cubicBezTo>
                      <a:cubicBezTo>
                        <a:pt x="24934" y="1466"/>
                        <a:pt x="24889" y="1424"/>
                        <a:pt x="24847" y="1392"/>
                      </a:cubicBezTo>
                      <a:cubicBezTo>
                        <a:pt x="24831" y="1379"/>
                        <a:pt x="24818" y="1370"/>
                        <a:pt x="24802" y="1360"/>
                      </a:cubicBezTo>
                      <a:cubicBezTo>
                        <a:pt x="24844" y="1341"/>
                        <a:pt x="24876" y="1305"/>
                        <a:pt x="24902" y="1263"/>
                      </a:cubicBezTo>
                      <a:cubicBezTo>
                        <a:pt x="24921" y="1238"/>
                        <a:pt x="24934" y="1206"/>
                        <a:pt x="24947" y="1177"/>
                      </a:cubicBezTo>
                      <a:cubicBezTo>
                        <a:pt x="24960" y="1151"/>
                        <a:pt x="24973" y="1122"/>
                        <a:pt x="24995" y="1106"/>
                      </a:cubicBezTo>
                      <a:cubicBezTo>
                        <a:pt x="25008" y="1099"/>
                        <a:pt x="25024" y="1096"/>
                        <a:pt x="25037" y="1086"/>
                      </a:cubicBezTo>
                      <a:cubicBezTo>
                        <a:pt x="25040" y="1086"/>
                        <a:pt x="25040" y="1083"/>
                        <a:pt x="25037" y="1080"/>
                      </a:cubicBezTo>
                      <a:cubicBezTo>
                        <a:pt x="24973" y="1077"/>
                        <a:pt x="24947" y="1131"/>
                        <a:pt x="24921" y="1180"/>
                      </a:cubicBezTo>
                      <a:cubicBezTo>
                        <a:pt x="24889" y="1251"/>
                        <a:pt x="24847" y="1315"/>
                        <a:pt x="24776" y="1344"/>
                      </a:cubicBezTo>
                      <a:cubicBezTo>
                        <a:pt x="24763" y="1338"/>
                        <a:pt x="24753" y="1331"/>
                        <a:pt x="24741" y="1328"/>
                      </a:cubicBezTo>
                      <a:cubicBezTo>
                        <a:pt x="24737" y="1325"/>
                        <a:pt x="24705" y="1315"/>
                        <a:pt x="24702" y="1312"/>
                      </a:cubicBezTo>
                      <a:cubicBezTo>
                        <a:pt x="24696" y="1292"/>
                        <a:pt x="24686" y="1273"/>
                        <a:pt x="24676" y="1257"/>
                      </a:cubicBezTo>
                      <a:cubicBezTo>
                        <a:pt x="24737" y="1267"/>
                        <a:pt x="24815" y="1212"/>
                        <a:pt x="24853" y="1170"/>
                      </a:cubicBezTo>
                      <a:cubicBezTo>
                        <a:pt x="24882" y="1138"/>
                        <a:pt x="24908" y="1099"/>
                        <a:pt x="24928" y="1064"/>
                      </a:cubicBezTo>
                      <a:cubicBezTo>
                        <a:pt x="24940" y="1041"/>
                        <a:pt x="24947" y="1019"/>
                        <a:pt x="24960" y="999"/>
                      </a:cubicBezTo>
                      <a:cubicBezTo>
                        <a:pt x="24982" y="962"/>
                        <a:pt x="25040" y="930"/>
                        <a:pt x="25076" y="977"/>
                      </a:cubicBezTo>
                      <a:cubicBezTo>
                        <a:pt x="25079" y="983"/>
                        <a:pt x="25089" y="986"/>
                        <a:pt x="25092" y="980"/>
                      </a:cubicBezTo>
                      <a:cubicBezTo>
                        <a:pt x="25130" y="943"/>
                        <a:pt x="25214" y="949"/>
                        <a:pt x="25243" y="996"/>
                      </a:cubicBezTo>
                      <a:cubicBezTo>
                        <a:pt x="25246" y="1003"/>
                        <a:pt x="25253" y="996"/>
                        <a:pt x="25253" y="990"/>
                      </a:cubicBezTo>
                      <a:cubicBezTo>
                        <a:pt x="25227" y="930"/>
                        <a:pt x="25137" y="923"/>
                        <a:pt x="25085" y="959"/>
                      </a:cubicBezTo>
                      <a:cubicBezTo>
                        <a:pt x="25034" y="901"/>
                        <a:pt x="24960" y="949"/>
                        <a:pt x="24931" y="1009"/>
                      </a:cubicBezTo>
                      <a:cubicBezTo>
                        <a:pt x="24905" y="1061"/>
                        <a:pt x="24873" y="1115"/>
                        <a:pt x="24831" y="1161"/>
                      </a:cubicBezTo>
                      <a:cubicBezTo>
                        <a:pt x="24799" y="1196"/>
                        <a:pt x="24721" y="1251"/>
                        <a:pt x="24670" y="1234"/>
                      </a:cubicBezTo>
                      <a:cubicBezTo>
                        <a:pt x="24667" y="1231"/>
                        <a:pt x="24663" y="1234"/>
                        <a:pt x="24663" y="1234"/>
                      </a:cubicBezTo>
                      <a:cubicBezTo>
                        <a:pt x="24625" y="1180"/>
                        <a:pt x="24576" y="1128"/>
                        <a:pt x="24522" y="1090"/>
                      </a:cubicBezTo>
                      <a:cubicBezTo>
                        <a:pt x="24535" y="1090"/>
                        <a:pt x="24544" y="1086"/>
                        <a:pt x="24554" y="1080"/>
                      </a:cubicBezTo>
                      <a:cubicBezTo>
                        <a:pt x="24583" y="1067"/>
                        <a:pt x="24599" y="1041"/>
                        <a:pt x="24612" y="1016"/>
                      </a:cubicBezTo>
                      <a:cubicBezTo>
                        <a:pt x="24621" y="990"/>
                        <a:pt x="24631" y="964"/>
                        <a:pt x="24647" y="943"/>
                      </a:cubicBezTo>
                      <a:cubicBezTo>
                        <a:pt x="24651" y="939"/>
                        <a:pt x="24654" y="936"/>
                        <a:pt x="24657" y="933"/>
                      </a:cubicBezTo>
                      <a:cubicBezTo>
                        <a:pt x="24663" y="936"/>
                        <a:pt x="24667" y="939"/>
                        <a:pt x="24673" y="939"/>
                      </a:cubicBezTo>
                      <a:cubicBezTo>
                        <a:pt x="24676" y="930"/>
                        <a:pt x="24686" y="917"/>
                        <a:pt x="24696" y="910"/>
                      </a:cubicBezTo>
                      <a:cubicBezTo>
                        <a:pt x="24696" y="910"/>
                        <a:pt x="24692" y="910"/>
                        <a:pt x="24692" y="907"/>
                      </a:cubicBezTo>
                      <a:lnTo>
                        <a:pt x="24696" y="907"/>
                      </a:lnTo>
                      <a:cubicBezTo>
                        <a:pt x="24721" y="891"/>
                        <a:pt x="24763" y="875"/>
                        <a:pt x="24792" y="891"/>
                      </a:cubicBezTo>
                      <a:cubicBezTo>
                        <a:pt x="24824" y="910"/>
                        <a:pt x="24828" y="977"/>
                        <a:pt x="24796" y="999"/>
                      </a:cubicBezTo>
                      <a:cubicBezTo>
                        <a:pt x="24779" y="1009"/>
                        <a:pt x="24753" y="1006"/>
                        <a:pt x="24734" y="999"/>
                      </a:cubicBezTo>
                      <a:cubicBezTo>
                        <a:pt x="24721" y="996"/>
                        <a:pt x="24715" y="990"/>
                        <a:pt x="24705" y="983"/>
                      </a:cubicBezTo>
                      <a:cubicBezTo>
                        <a:pt x="24699" y="977"/>
                        <a:pt x="24696" y="977"/>
                        <a:pt x="24689" y="977"/>
                      </a:cubicBezTo>
                      <a:cubicBezTo>
                        <a:pt x="24670" y="980"/>
                        <a:pt x="24657" y="1009"/>
                        <a:pt x="24657" y="1022"/>
                      </a:cubicBezTo>
                      <a:cubicBezTo>
                        <a:pt x="24651" y="1045"/>
                        <a:pt x="24657" y="1074"/>
                        <a:pt x="24670" y="1090"/>
                      </a:cubicBezTo>
                      <a:cubicBezTo>
                        <a:pt x="24705" y="1128"/>
                        <a:pt x="24763" y="1109"/>
                        <a:pt x="24802" y="1090"/>
                      </a:cubicBezTo>
                      <a:cubicBezTo>
                        <a:pt x="24850" y="1061"/>
                        <a:pt x="24876" y="1012"/>
                        <a:pt x="24898" y="962"/>
                      </a:cubicBezTo>
                      <a:cubicBezTo>
                        <a:pt x="24915" y="923"/>
                        <a:pt x="24937" y="888"/>
                        <a:pt x="24966" y="859"/>
                      </a:cubicBezTo>
                      <a:cubicBezTo>
                        <a:pt x="24969" y="859"/>
                        <a:pt x="24973" y="859"/>
                        <a:pt x="24976" y="859"/>
                      </a:cubicBezTo>
                      <a:cubicBezTo>
                        <a:pt x="24976" y="852"/>
                        <a:pt x="24979" y="849"/>
                        <a:pt x="24979" y="846"/>
                      </a:cubicBezTo>
                      <a:cubicBezTo>
                        <a:pt x="24992" y="836"/>
                        <a:pt x="25001" y="827"/>
                        <a:pt x="25011" y="820"/>
                      </a:cubicBezTo>
                      <a:cubicBezTo>
                        <a:pt x="25040" y="807"/>
                        <a:pt x="25072" y="801"/>
                        <a:pt x="25098" y="814"/>
                      </a:cubicBezTo>
                      <a:cubicBezTo>
                        <a:pt x="25133" y="833"/>
                        <a:pt x="25130" y="869"/>
                        <a:pt x="25143" y="901"/>
                      </a:cubicBezTo>
                      <a:cubicBezTo>
                        <a:pt x="25146" y="910"/>
                        <a:pt x="25153" y="914"/>
                        <a:pt x="25159" y="910"/>
                      </a:cubicBezTo>
                      <a:cubicBezTo>
                        <a:pt x="25185" y="904"/>
                        <a:pt x="25217" y="901"/>
                        <a:pt x="25243" y="914"/>
                      </a:cubicBezTo>
                      <a:cubicBezTo>
                        <a:pt x="25275" y="926"/>
                        <a:pt x="25298" y="955"/>
                        <a:pt x="25301" y="986"/>
                      </a:cubicBezTo>
                      <a:cubicBezTo>
                        <a:pt x="25304" y="1016"/>
                        <a:pt x="25304" y="1038"/>
                        <a:pt x="25330" y="1058"/>
                      </a:cubicBezTo>
                      <a:cubicBezTo>
                        <a:pt x="25353" y="1074"/>
                        <a:pt x="25378" y="1083"/>
                        <a:pt x="25391" y="1109"/>
                      </a:cubicBezTo>
                      <a:cubicBezTo>
                        <a:pt x="25404" y="1125"/>
                        <a:pt x="25407" y="1144"/>
                        <a:pt x="25410" y="1164"/>
                      </a:cubicBezTo>
                      <a:cubicBezTo>
                        <a:pt x="25404" y="1164"/>
                        <a:pt x="25407" y="1170"/>
                        <a:pt x="25407" y="1180"/>
                      </a:cubicBezTo>
                      <a:cubicBezTo>
                        <a:pt x="25404" y="1225"/>
                        <a:pt x="25369" y="1254"/>
                        <a:pt x="25324" y="1257"/>
                      </a:cubicBezTo>
                      <a:cubicBezTo>
                        <a:pt x="25320" y="1257"/>
                        <a:pt x="25314" y="1257"/>
                        <a:pt x="25307" y="1257"/>
                      </a:cubicBezTo>
                      <a:cubicBezTo>
                        <a:pt x="25282" y="1251"/>
                        <a:pt x="25246" y="1234"/>
                        <a:pt x="25237" y="1206"/>
                      </a:cubicBezTo>
                      <a:cubicBezTo>
                        <a:pt x="25230" y="1190"/>
                        <a:pt x="25237" y="1186"/>
                        <a:pt x="25249" y="1177"/>
                      </a:cubicBezTo>
                      <a:cubicBezTo>
                        <a:pt x="25256" y="1170"/>
                        <a:pt x="25265" y="1164"/>
                        <a:pt x="25272" y="1157"/>
                      </a:cubicBezTo>
                      <a:cubicBezTo>
                        <a:pt x="25304" y="1109"/>
                        <a:pt x="25269" y="1061"/>
                        <a:pt x="25221" y="1045"/>
                      </a:cubicBezTo>
                      <a:cubicBezTo>
                        <a:pt x="25205" y="1038"/>
                        <a:pt x="25188" y="1035"/>
                        <a:pt x="25175" y="1035"/>
                      </a:cubicBezTo>
                      <a:cubicBezTo>
                        <a:pt x="25140" y="1038"/>
                        <a:pt x="25105" y="1051"/>
                        <a:pt x="25079" y="1070"/>
                      </a:cubicBezTo>
                      <a:cubicBezTo>
                        <a:pt x="25040" y="1099"/>
                        <a:pt x="25008" y="1144"/>
                        <a:pt x="25005" y="1190"/>
                      </a:cubicBezTo>
                      <a:cubicBezTo>
                        <a:pt x="24998" y="1231"/>
                        <a:pt x="25021" y="1296"/>
                        <a:pt x="25066" y="1305"/>
                      </a:cubicBezTo>
                      <a:cubicBezTo>
                        <a:pt x="25069" y="1305"/>
                        <a:pt x="25072" y="1305"/>
                        <a:pt x="25076" y="1305"/>
                      </a:cubicBezTo>
                      <a:cubicBezTo>
                        <a:pt x="25095" y="1305"/>
                        <a:pt x="25111" y="1296"/>
                        <a:pt x="25127" y="1289"/>
                      </a:cubicBezTo>
                      <a:cubicBezTo>
                        <a:pt x="25140" y="1283"/>
                        <a:pt x="25146" y="1283"/>
                        <a:pt x="25156" y="1283"/>
                      </a:cubicBezTo>
                      <a:cubicBezTo>
                        <a:pt x="25172" y="1283"/>
                        <a:pt x="25185" y="1289"/>
                        <a:pt x="25198" y="1302"/>
                      </a:cubicBezTo>
                      <a:cubicBezTo>
                        <a:pt x="25221" y="1318"/>
                        <a:pt x="25240" y="1350"/>
                        <a:pt x="25237" y="1379"/>
                      </a:cubicBezTo>
                      <a:cubicBezTo>
                        <a:pt x="25233" y="1399"/>
                        <a:pt x="25211" y="1415"/>
                        <a:pt x="25192" y="1415"/>
                      </a:cubicBezTo>
                      <a:cubicBezTo>
                        <a:pt x="25179" y="1415"/>
                        <a:pt x="25169" y="1411"/>
                        <a:pt x="25162" y="1399"/>
                      </a:cubicBezTo>
                      <a:cubicBezTo>
                        <a:pt x="25150" y="1379"/>
                        <a:pt x="25143" y="1363"/>
                        <a:pt x="25117" y="1354"/>
                      </a:cubicBezTo>
                      <a:cubicBezTo>
                        <a:pt x="25111" y="1354"/>
                        <a:pt x="25105" y="1354"/>
                        <a:pt x="25101" y="1354"/>
                      </a:cubicBezTo>
                      <a:cubicBezTo>
                        <a:pt x="25082" y="1354"/>
                        <a:pt x="25066" y="1360"/>
                        <a:pt x="25056" y="1370"/>
                      </a:cubicBezTo>
                      <a:cubicBezTo>
                        <a:pt x="25021" y="1405"/>
                        <a:pt x="25027" y="1470"/>
                        <a:pt x="25069" y="1495"/>
                      </a:cubicBezTo>
                      <a:cubicBezTo>
                        <a:pt x="25089" y="1508"/>
                        <a:pt x="25117" y="1511"/>
                        <a:pt x="25146" y="1511"/>
                      </a:cubicBezTo>
                      <a:cubicBezTo>
                        <a:pt x="25175" y="1511"/>
                        <a:pt x="25205" y="1505"/>
                        <a:pt x="25227" y="1499"/>
                      </a:cubicBezTo>
                      <a:cubicBezTo>
                        <a:pt x="25275" y="1483"/>
                        <a:pt x="25320" y="1457"/>
                        <a:pt x="25372" y="1457"/>
                      </a:cubicBezTo>
                      <a:cubicBezTo>
                        <a:pt x="25378" y="1457"/>
                        <a:pt x="25388" y="1457"/>
                        <a:pt x="25394" y="1460"/>
                      </a:cubicBezTo>
                      <a:cubicBezTo>
                        <a:pt x="25449" y="1473"/>
                        <a:pt x="25497" y="1511"/>
                        <a:pt x="25514" y="1566"/>
                      </a:cubicBezTo>
                      <a:cubicBezTo>
                        <a:pt x="25523" y="1595"/>
                        <a:pt x="25520" y="1624"/>
                        <a:pt x="25501" y="1650"/>
                      </a:cubicBezTo>
                      <a:cubicBezTo>
                        <a:pt x="25485" y="1666"/>
                        <a:pt x="25462" y="1679"/>
                        <a:pt x="25436" y="1679"/>
                      </a:cubicBezTo>
                      <a:cubicBezTo>
                        <a:pt x="25430" y="1679"/>
                        <a:pt x="25423" y="1679"/>
                        <a:pt x="25414" y="1676"/>
                      </a:cubicBezTo>
                      <a:cubicBezTo>
                        <a:pt x="25372" y="1656"/>
                        <a:pt x="25417" y="1602"/>
                        <a:pt x="25404" y="1569"/>
                      </a:cubicBezTo>
                      <a:cubicBezTo>
                        <a:pt x="25394" y="1543"/>
                        <a:pt x="25369" y="1531"/>
                        <a:pt x="25343" y="1531"/>
                      </a:cubicBezTo>
                      <a:cubicBezTo>
                        <a:pt x="25320" y="1531"/>
                        <a:pt x="25301" y="1537"/>
                        <a:pt x="25285" y="1547"/>
                      </a:cubicBezTo>
                      <a:cubicBezTo>
                        <a:pt x="25243" y="1569"/>
                        <a:pt x="25208" y="1618"/>
                        <a:pt x="25217" y="1669"/>
                      </a:cubicBezTo>
                      <a:cubicBezTo>
                        <a:pt x="25221" y="1669"/>
                        <a:pt x="25221" y="1672"/>
                        <a:pt x="25224" y="1676"/>
                      </a:cubicBezTo>
                      <a:cubicBezTo>
                        <a:pt x="25227" y="1692"/>
                        <a:pt x="25237" y="1701"/>
                        <a:pt x="25243" y="1714"/>
                      </a:cubicBezTo>
                      <a:cubicBezTo>
                        <a:pt x="25227" y="1704"/>
                        <a:pt x="25211" y="1695"/>
                        <a:pt x="25195" y="1688"/>
                      </a:cubicBezTo>
                      <a:moveTo>
                        <a:pt x="26589" y="1611"/>
                      </a:moveTo>
                      <a:lnTo>
                        <a:pt x="26589" y="1611"/>
                      </a:lnTo>
                      <a:cubicBezTo>
                        <a:pt x="26576" y="1615"/>
                        <a:pt x="26560" y="1618"/>
                        <a:pt x="26544" y="1624"/>
                      </a:cubicBezTo>
                      <a:cubicBezTo>
                        <a:pt x="26531" y="1615"/>
                        <a:pt x="26519" y="1605"/>
                        <a:pt x="26506" y="1595"/>
                      </a:cubicBezTo>
                      <a:cubicBezTo>
                        <a:pt x="26496" y="1589"/>
                        <a:pt x="26486" y="1582"/>
                        <a:pt x="26476" y="1576"/>
                      </a:cubicBezTo>
                      <a:cubicBezTo>
                        <a:pt x="26444" y="1553"/>
                        <a:pt x="26412" y="1531"/>
                        <a:pt x="26374" y="1518"/>
                      </a:cubicBezTo>
                      <a:cubicBezTo>
                        <a:pt x="26335" y="1502"/>
                        <a:pt x="26293" y="1492"/>
                        <a:pt x="26251" y="1486"/>
                      </a:cubicBezTo>
                      <a:cubicBezTo>
                        <a:pt x="26097" y="1463"/>
                        <a:pt x="25942" y="1495"/>
                        <a:pt x="25800" y="1560"/>
                      </a:cubicBezTo>
                      <a:cubicBezTo>
                        <a:pt x="25652" y="1624"/>
                        <a:pt x="25517" y="1717"/>
                        <a:pt x="25369" y="1782"/>
                      </a:cubicBezTo>
                      <a:cubicBezTo>
                        <a:pt x="25365" y="1785"/>
                        <a:pt x="25362" y="1785"/>
                        <a:pt x="25359" y="1785"/>
                      </a:cubicBezTo>
                      <a:cubicBezTo>
                        <a:pt x="25349" y="1779"/>
                        <a:pt x="25340" y="1772"/>
                        <a:pt x="25333" y="1763"/>
                      </a:cubicBezTo>
                      <a:cubicBezTo>
                        <a:pt x="25314" y="1747"/>
                        <a:pt x="25298" y="1734"/>
                        <a:pt x="25288" y="1724"/>
                      </a:cubicBezTo>
                      <a:cubicBezTo>
                        <a:pt x="25288" y="1721"/>
                        <a:pt x="25285" y="1717"/>
                        <a:pt x="25282" y="1714"/>
                      </a:cubicBezTo>
                      <a:cubicBezTo>
                        <a:pt x="25265" y="1698"/>
                        <a:pt x="25246" y="1679"/>
                        <a:pt x="25246" y="1656"/>
                      </a:cubicBezTo>
                      <a:cubicBezTo>
                        <a:pt x="25243" y="1627"/>
                        <a:pt x="25259" y="1602"/>
                        <a:pt x="25278" y="1582"/>
                      </a:cubicBezTo>
                      <a:cubicBezTo>
                        <a:pt x="25295" y="1569"/>
                        <a:pt x="25314" y="1556"/>
                        <a:pt x="25337" y="1556"/>
                      </a:cubicBezTo>
                      <a:cubicBezTo>
                        <a:pt x="25343" y="1556"/>
                        <a:pt x="25349" y="1556"/>
                        <a:pt x="25356" y="1560"/>
                      </a:cubicBezTo>
                      <a:cubicBezTo>
                        <a:pt x="25385" y="1569"/>
                        <a:pt x="25381" y="1592"/>
                        <a:pt x="25375" y="1615"/>
                      </a:cubicBezTo>
                      <a:cubicBezTo>
                        <a:pt x="25369" y="1634"/>
                        <a:pt x="25362" y="1653"/>
                        <a:pt x="25372" y="1669"/>
                      </a:cubicBezTo>
                      <a:cubicBezTo>
                        <a:pt x="25378" y="1692"/>
                        <a:pt x="25404" y="1701"/>
                        <a:pt x="25427" y="1704"/>
                      </a:cubicBezTo>
                      <a:cubicBezTo>
                        <a:pt x="25430" y="1704"/>
                        <a:pt x="25433" y="1704"/>
                        <a:pt x="25436" y="1704"/>
                      </a:cubicBezTo>
                      <a:cubicBezTo>
                        <a:pt x="25462" y="1708"/>
                        <a:pt x="25488" y="1695"/>
                        <a:pt x="25507" y="1679"/>
                      </a:cubicBezTo>
                      <a:cubicBezTo>
                        <a:pt x="25581" y="1640"/>
                        <a:pt x="25649" y="1585"/>
                        <a:pt x="25723" y="1547"/>
                      </a:cubicBezTo>
                      <a:cubicBezTo>
                        <a:pt x="25823" y="1492"/>
                        <a:pt x="25932" y="1447"/>
                        <a:pt x="26045" y="1424"/>
                      </a:cubicBezTo>
                      <a:cubicBezTo>
                        <a:pt x="26161" y="1399"/>
                        <a:pt x="26287" y="1389"/>
                        <a:pt x="26399" y="1428"/>
                      </a:cubicBezTo>
                      <a:cubicBezTo>
                        <a:pt x="26502" y="1463"/>
                        <a:pt x="26589" y="1531"/>
                        <a:pt x="26676" y="1598"/>
                      </a:cubicBezTo>
                      <a:cubicBezTo>
                        <a:pt x="26647" y="1602"/>
                        <a:pt x="26618" y="1605"/>
                        <a:pt x="26589" y="1611"/>
                      </a:cubicBezTo>
                      <a:moveTo>
                        <a:pt x="26715" y="1595"/>
                      </a:moveTo>
                      <a:lnTo>
                        <a:pt x="26715" y="1595"/>
                      </a:lnTo>
                      <a:cubicBezTo>
                        <a:pt x="26708" y="1592"/>
                        <a:pt x="26702" y="1592"/>
                        <a:pt x="26699" y="1592"/>
                      </a:cubicBezTo>
                      <a:cubicBezTo>
                        <a:pt x="26692" y="1589"/>
                        <a:pt x="26689" y="1585"/>
                        <a:pt x="26686" y="1579"/>
                      </a:cubicBezTo>
                      <a:cubicBezTo>
                        <a:pt x="26615" y="1511"/>
                        <a:pt x="26535" y="1454"/>
                        <a:pt x="26444" y="1415"/>
                      </a:cubicBezTo>
                      <a:cubicBezTo>
                        <a:pt x="26438" y="1415"/>
                        <a:pt x="26431" y="1411"/>
                        <a:pt x="26425" y="1408"/>
                      </a:cubicBezTo>
                      <a:cubicBezTo>
                        <a:pt x="26264" y="1347"/>
                        <a:pt x="26084" y="1367"/>
                        <a:pt x="25922" y="1418"/>
                      </a:cubicBezTo>
                      <a:cubicBezTo>
                        <a:pt x="25832" y="1447"/>
                        <a:pt x="25749" y="1486"/>
                        <a:pt x="25668" y="1534"/>
                      </a:cubicBezTo>
                      <a:cubicBezTo>
                        <a:pt x="25623" y="1560"/>
                        <a:pt x="25591" y="1582"/>
                        <a:pt x="25546" y="1611"/>
                      </a:cubicBezTo>
                      <a:cubicBezTo>
                        <a:pt x="25549" y="1582"/>
                        <a:pt x="25546" y="1556"/>
                        <a:pt x="25533" y="1534"/>
                      </a:cubicBezTo>
                      <a:cubicBezTo>
                        <a:pt x="25568" y="1524"/>
                        <a:pt x="25674" y="1499"/>
                        <a:pt x="25684" y="1495"/>
                      </a:cubicBezTo>
                      <a:cubicBezTo>
                        <a:pt x="25739" y="1483"/>
                        <a:pt x="25971" y="1386"/>
                        <a:pt x="26035" y="1363"/>
                      </a:cubicBezTo>
                      <a:cubicBezTo>
                        <a:pt x="26190" y="1315"/>
                        <a:pt x="26357" y="1328"/>
                        <a:pt x="26509" y="1376"/>
                      </a:cubicBezTo>
                      <a:cubicBezTo>
                        <a:pt x="26631" y="1415"/>
                        <a:pt x="26757" y="1486"/>
                        <a:pt x="26821" y="1598"/>
                      </a:cubicBezTo>
                      <a:cubicBezTo>
                        <a:pt x="26786" y="1598"/>
                        <a:pt x="26750" y="1595"/>
                        <a:pt x="26715" y="1595"/>
                      </a:cubicBezTo>
                      <a:moveTo>
                        <a:pt x="26860" y="1602"/>
                      </a:moveTo>
                      <a:lnTo>
                        <a:pt x="26860" y="1602"/>
                      </a:lnTo>
                      <a:cubicBezTo>
                        <a:pt x="26856" y="1602"/>
                        <a:pt x="26853" y="1602"/>
                        <a:pt x="26850" y="1598"/>
                      </a:cubicBezTo>
                      <a:cubicBezTo>
                        <a:pt x="26847" y="1598"/>
                        <a:pt x="26847" y="1595"/>
                        <a:pt x="26844" y="1592"/>
                      </a:cubicBezTo>
                      <a:cubicBezTo>
                        <a:pt x="26789" y="1499"/>
                        <a:pt x="26702" y="1418"/>
                        <a:pt x="26602" y="1376"/>
                      </a:cubicBezTo>
                      <a:cubicBezTo>
                        <a:pt x="26528" y="1347"/>
                        <a:pt x="26451" y="1325"/>
                        <a:pt x="26374" y="1309"/>
                      </a:cubicBezTo>
                      <a:cubicBezTo>
                        <a:pt x="26377" y="1309"/>
                        <a:pt x="26377" y="1309"/>
                        <a:pt x="26380" y="1309"/>
                      </a:cubicBezTo>
                      <a:cubicBezTo>
                        <a:pt x="26463" y="1312"/>
                        <a:pt x="26551" y="1315"/>
                        <a:pt x="26628" y="1347"/>
                      </a:cubicBezTo>
                      <a:cubicBezTo>
                        <a:pt x="26699" y="1379"/>
                        <a:pt x="26763" y="1424"/>
                        <a:pt x="26821" y="1479"/>
                      </a:cubicBezTo>
                      <a:cubicBezTo>
                        <a:pt x="26847" y="1505"/>
                        <a:pt x="26876" y="1534"/>
                        <a:pt x="26895" y="1563"/>
                      </a:cubicBezTo>
                      <a:cubicBezTo>
                        <a:pt x="26895" y="1566"/>
                        <a:pt x="26899" y="1566"/>
                        <a:pt x="26899" y="1569"/>
                      </a:cubicBezTo>
                      <a:cubicBezTo>
                        <a:pt x="26908" y="1582"/>
                        <a:pt x="26915" y="1598"/>
                        <a:pt x="26921" y="1615"/>
                      </a:cubicBezTo>
                      <a:cubicBezTo>
                        <a:pt x="26902" y="1611"/>
                        <a:pt x="26879" y="1608"/>
                        <a:pt x="26860" y="1602"/>
                      </a:cubicBezTo>
                      <a:moveTo>
                        <a:pt x="27021" y="814"/>
                      </a:moveTo>
                      <a:lnTo>
                        <a:pt x="27021" y="814"/>
                      </a:lnTo>
                      <a:cubicBezTo>
                        <a:pt x="27056" y="833"/>
                        <a:pt x="27053" y="869"/>
                        <a:pt x="27066" y="901"/>
                      </a:cubicBezTo>
                      <a:cubicBezTo>
                        <a:pt x="27069" y="910"/>
                        <a:pt x="27076" y="914"/>
                        <a:pt x="27082" y="910"/>
                      </a:cubicBezTo>
                      <a:cubicBezTo>
                        <a:pt x="27108" y="904"/>
                        <a:pt x="27140" y="901"/>
                        <a:pt x="27166" y="914"/>
                      </a:cubicBezTo>
                      <a:cubicBezTo>
                        <a:pt x="27198" y="926"/>
                        <a:pt x="27220" y="955"/>
                        <a:pt x="27224" y="986"/>
                      </a:cubicBezTo>
                      <a:cubicBezTo>
                        <a:pt x="27227" y="1016"/>
                        <a:pt x="27227" y="1038"/>
                        <a:pt x="27253" y="1058"/>
                      </a:cubicBezTo>
                      <a:cubicBezTo>
                        <a:pt x="27275" y="1074"/>
                        <a:pt x="27301" y="1083"/>
                        <a:pt x="27314" y="1109"/>
                      </a:cubicBezTo>
                      <a:cubicBezTo>
                        <a:pt x="27327" y="1128"/>
                        <a:pt x="27333" y="1154"/>
                        <a:pt x="27333" y="1180"/>
                      </a:cubicBezTo>
                      <a:cubicBezTo>
                        <a:pt x="27327" y="1231"/>
                        <a:pt x="27282" y="1263"/>
                        <a:pt x="27230" y="1257"/>
                      </a:cubicBezTo>
                      <a:cubicBezTo>
                        <a:pt x="27204" y="1251"/>
                        <a:pt x="27169" y="1234"/>
                        <a:pt x="27159" y="1206"/>
                      </a:cubicBezTo>
                      <a:cubicBezTo>
                        <a:pt x="27153" y="1190"/>
                        <a:pt x="27159" y="1186"/>
                        <a:pt x="27172" y="1177"/>
                      </a:cubicBezTo>
                      <a:cubicBezTo>
                        <a:pt x="27179" y="1170"/>
                        <a:pt x="27188" y="1164"/>
                        <a:pt x="27195" y="1157"/>
                      </a:cubicBezTo>
                      <a:cubicBezTo>
                        <a:pt x="27227" y="1109"/>
                        <a:pt x="27192" y="1061"/>
                        <a:pt x="27143" y="1045"/>
                      </a:cubicBezTo>
                      <a:cubicBezTo>
                        <a:pt x="27095" y="1025"/>
                        <a:pt x="27043" y="1041"/>
                        <a:pt x="27001" y="1070"/>
                      </a:cubicBezTo>
                      <a:cubicBezTo>
                        <a:pt x="26966" y="1099"/>
                        <a:pt x="26934" y="1144"/>
                        <a:pt x="26927" y="1190"/>
                      </a:cubicBezTo>
                      <a:cubicBezTo>
                        <a:pt x="26924" y="1231"/>
                        <a:pt x="26944" y="1296"/>
                        <a:pt x="26992" y="1305"/>
                      </a:cubicBezTo>
                      <a:cubicBezTo>
                        <a:pt x="27014" y="1309"/>
                        <a:pt x="27034" y="1296"/>
                        <a:pt x="27050" y="1289"/>
                      </a:cubicBezTo>
                      <a:cubicBezTo>
                        <a:pt x="27079" y="1276"/>
                        <a:pt x="27101" y="1283"/>
                        <a:pt x="27124" y="1302"/>
                      </a:cubicBezTo>
                      <a:cubicBezTo>
                        <a:pt x="27143" y="1318"/>
                        <a:pt x="27166" y="1350"/>
                        <a:pt x="27159" y="1379"/>
                      </a:cubicBezTo>
                      <a:cubicBezTo>
                        <a:pt x="27153" y="1411"/>
                        <a:pt x="27104" y="1431"/>
                        <a:pt x="27085" y="1399"/>
                      </a:cubicBezTo>
                      <a:cubicBezTo>
                        <a:pt x="27072" y="1379"/>
                        <a:pt x="27066" y="1363"/>
                        <a:pt x="27040" y="1354"/>
                      </a:cubicBezTo>
                      <a:cubicBezTo>
                        <a:pt x="27018" y="1347"/>
                        <a:pt x="26995" y="1354"/>
                        <a:pt x="26979" y="1370"/>
                      </a:cubicBezTo>
                      <a:cubicBezTo>
                        <a:pt x="26947" y="1405"/>
                        <a:pt x="26950" y="1470"/>
                        <a:pt x="26992" y="1495"/>
                      </a:cubicBezTo>
                      <a:cubicBezTo>
                        <a:pt x="27037" y="1518"/>
                        <a:pt x="27104" y="1511"/>
                        <a:pt x="27150" y="1499"/>
                      </a:cubicBezTo>
                      <a:cubicBezTo>
                        <a:pt x="27208" y="1483"/>
                        <a:pt x="27256" y="1447"/>
                        <a:pt x="27320" y="1460"/>
                      </a:cubicBezTo>
                      <a:cubicBezTo>
                        <a:pt x="27375" y="1473"/>
                        <a:pt x="27423" y="1511"/>
                        <a:pt x="27440" y="1566"/>
                      </a:cubicBezTo>
                      <a:cubicBezTo>
                        <a:pt x="27446" y="1595"/>
                        <a:pt x="27446" y="1624"/>
                        <a:pt x="27423" y="1650"/>
                      </a:cubicBezTo>
                      <a:cubicBezTo>
                        <a:pt x="27404" y="1672"/>
                        <a:pt x="27369" y="1688"/>
                        <a:pt x="27336" y="1676"/>
                      </a:cubicBezTo>
                      <a:cubicBezTo>
                        <a:pt x="27295" y="1656"/>
                        <a:pt x="27340" y="1602"/>
                        <a:pt x="27327" y="1569"/>
                      </a:cubicBezTo>
                      <a:cubicBezTo>
                        <a:pt x="27311" y="1521"/>
                        <a:pt x="27243" y="1524"/>
                        <a:pt x="27208" y="1547"/>
                      </a:cubicBezTo>
                      <a:cubicBezTo>
                        <a:pt x="27166" y="1569"/>
                        <a:pt x="27133" y="1618"/>
                        <a:pt x="27143" y="1669"/>
                      </a:cubicBezTo>
                      <a:cubicBezTo>
                        <a:pt x="27146" y="1685"/>
                        <a:pt x="27156" y="1701"/>
                        <a:pt x="27169" y="1714"/>
                      </a:cubicBezTo>
                      <a:cubicBezTo>
                        <a:pt x="27150" y="1704"/>
                        <a:pt x="27133" y="1695"/>
                        <a:pt x="27117" y="1688"/>
                      </a:cubicBezTo>
                      <a:cubicBezTo>
                        <a:pt x="27060" y="1656"/>
                        <a:pt x="27005" y="1637"/>
                        <a:pt x="26940" y="1621"/>
                      </a:cubicBezTo>
                      <a:cubicBezTo>
                        <a:pt x="26944" y="1618"/>
                        <a:pt x="26934" y="1598"/>
                        <a:pt x="26921" y="1576"/>
                      </a:cubicBezTo>
                      <a:cubicBezTo>
                        <a:pt x="26985" y="1592"/>
                        <a:pt x="27037" y="1598"/>
                        <a:pt x="27101" y="1572"/>
                      </a:cubicBezTo>
                      <a:cubicBezTo>
                        <a:pt x="27169" y="1543"/>
                        <a:pt x="27249" y="1483"/>
                        <a:pt x="27327" y="1515"/>
                      </a:cubicBezTo>
                      <a:cubicBezTo>
                        <a:pt x="27330" y="1515"/>
                        <a:pt x="27333" y="1508"/>
                        <a:pt x="27330" y="1508"/>
                      </a:cubicBezTo>
                      <a:cubicBezTo>
                        <a:pt x="27278" y="1479"/>
                        <a:pt x="27227" y="1495"/>
                        <a:pt x="27176" y="1518"/>
                      </a:cubicBezTo>
                      <a:cubicBezTo>
                        <a:pt x="27137" y="1534"/>
                        <a:pt x="27098" y="1553"/>
                        <a:pt x="27060" y="1563"/>
                      </a:cubicBezTo>
                      <a:cubicBezTo>
                        <a:pt x="27008" y="1576"/>
                        <a:pt x="26960" y="1563"/>
                        <a:pt x="26908" y="1550"/>
                      </a:cubicBezTo>
                      <a:lnTo>
                        <a:pt x="26908" y="1550"/>
                      </a:lnTo>
                      <a:cubicBezTo>
                        <a:pt x="26899" y="1531"/>
                        <a:pt x="26889" y="1515"/>
                        <a:pt x="26886" y="1515"/>
                      </a:cubicBezTo>
                      <a:cubicBezTo>
                        <a:pt x="26856" y="1466"/>
                        <a:pt x="26811" y="1424"/>
                        <a:pt x="26770" y="1392"/>
                      </a:cubicBezTo>
                      <a:cubicBezTo>
                        <a:pt x="26754" y="1379"/>
                        <a:pt x="26741" y="1370"/>
                        <a:pt x="26724" y="1360"/>
                      </a:cubicBezTo>
                      <a:cubicBezTo>
                        <a:pt x="26766" y="1341"/>
                        <a:pt x="26799" y="1305"/>
                        <a:pt x="26824" y="1263"/>
                      </a:cubicBezTo>
                      <a:cubicBezTo>
                        <a:pt x="26844" y="1238"/>
                        <a:pt x="26856" y="1206"/>
                        <a:pt x="26869" y="1177"/>
                      </a:cubicBezTo>
                      <a:cubicBezTo>
                        <a:pt x="26882" y="1151"/>
                        <a:pt x="26895" y="1122"/>
                        <a:pt x="26918" y="1106"/>
                      </a:cubicBezTo>
                      <a:cubicBezTo>
                        <a:pt x="26931" y="1099"/>
                        <a:pt x="26947" y="1096"/>
                        <a:pt x="26960" y="1086"/>
                      </a:cubicBezTo>
                      <a:cubicBezTo>
                        <a:pt x="26963" y="1086"/>
                        <a:pt x="26963" y="1083"/>
                        <a:pt x="26960" y="1080"/>
                      </a:cubicBezTo>
                      <a:cubicBezTo>
                        <a:pt x="26895" y="1077"/>
                        <a:pt x="26869" y="1131"/>
                        <a:pt x="26844" y="1180"/>
                      </a:cubicBezTo>
                      <a:cubicBezTo>
                        <a:pt x="26811" y="1251"/>
                        <a:pt x="26773" y="1315"/>
                        <a:pt x="26699" y="1344"/>
                      </a:cubicBezTo>
                      <a:cubicBezTo>
                        <a:pt x="26686" y="1338"/>
                        <a:pt x="26676" y="1331"/>
                        <a:pt x="26663" y="1328"/>
                      </a:cubicBezTo>
                      <a:cubicBezTo>
                        <a:pt x="26660" y="1325"/>
                        <a:pt x="26628" y="1315"/>
                        <a:pt x="26625" y="1312"/>
                      </a:cubicBezTo>
                      <a:cubicBezTo>
                        <a:pt x="26618" y="1292"/>
                        <a:pt x="26609" y="1273"/>
                        <a:pt x="26599" y="1257"/>
                      </a:cubicBezTo>
                      <a:cubicBezTo>
                        <a:pt x="26660" y="1267"/>
                        <a:pt x="26737" y="1212"/>
                        <a:pt x="26776" y="1170"/>
                      </a:cubicBezTo>
                      <a:cubicBezTo>
                        <a:pt x="26805" y="1138"/>
                        <a:pt x="26831" y="1099"/>
                        <a:pt x="26850" y="1064"/>
                      </a:cubicBezTo>
                      <a:cubicBezTo>
                        <a:pt x="26863" y="1041"/>
                        <a:pt x="26869" y="1019"/>
                        <a:pt x="26882" y="999"/>
                      </a:cubicBezTo>
                      <a:cubicBezTo>
                        <a:pt x="26905" y="962"/>
                        <a:pt x="26963" y="930"/>
                        <a:pt x="26998" y="977"/>
                      </a:cubicBezTo>
                      <a:cubicBezTo>
                        <a:pt x="27001" y="983"/>
                        <a:pt x="27011" y="986"/>
                        <a:pt x="27014" y="980"/>
                      </a:cubicBezTo>
                      <a:cubicBezTo>
                        <a:pt x="27053" y="943"/>
                        <a:pt x="27137" y="949"/>
                        <a:pt x="27166" y="996"/>
                      </a:cubicBezTo>
                      <a:cubicBezTo>
                        <a:pt x="27169" y="1003"/>
                        <a:pt x="27176" y="996"/>
                        <a:pt x="27176" y="990"/>
                      </a:cubicBezTo>
                      <a:cubicBezTo>
                        <a:pt x="27150" y="930"/>
                        <a:pt x="27060" y="923"/>
                        <a:pt x="27008" y="959"/>
                      </a:cubicBezTo>
                      <a:cubicBezTo>
                        <a:pt x="26956" y="901"/>
                        <a:pt x="26882" y="949"/>
                        <a:pt x="26853" y="1009"/>
                      </a:cubicBezTo>
                      <a:cubicBezTo>
                        <a:pt x="26828" y="1061"/>
                        <a:pt x="26795" y="1115"/>
                        <a:pt x="26754" y="1161"/>
                      </a:cubicBezTo>
                      <a:cubicBezTo>
                        <a:pt x="26721" y="1196"/>
                        <a:pt x="26644" y="1251"/>
                        <a:pt x="26592" y="1234"/>
                      </a:cubicBezTo>
                      <a:cubicBezTo>
                        <a:pt x="26589" y="1231"/>
                        <a:pt x="26586" y="1234"/>
                        <a:pt x="26586" y="1234"/>
                      </a:cubicBezTo>
                      <a:cubicBezTo>
                        <a:pt x="26547" y="1180"/>
                        <a:pt x="26499" y="1128"/>
                        <a:pt x="26444" y="1090"/>
                      </a:cubicBezTo>
                      <a:cubicBezTo>
                        <a:pt x="26457" y="1090"/>
                        <a:pt x="26467" y="1086"/>
                        <a:pt x="26476" y="1080"/>
                      </a:cubicBezTo>
                      <a:cubicBezTo>
                        <a:pt x="26506" y="1067"/>
                        <a:pt x="26522" y="1041"/>
                        <a:pt x="26535" y="1016"/>
                      </a:cubicBezTo>
                      <a:cubicBezTo>
                        <a:pt x="26547" y="990"/>
                        <a:pt x="26554" y="964"/>
                        <a:pt x="26570" y="943"/>
                      </a:cubicBezTo>
                      <a:cubicBezTo>
                        <a:pt x="26573" y="939"/>
                        <a:pt x="26576" y="936"/>
                        <a:pt x="26579" y="933"/>
                      </a:cubicBezTo>
                      <a:cubicBezTo>
                        <a:pt x="26586" y="936"/>
                        <a:pt x="26589" y="939"/>
                        <a:pt x="26596" y="939"/>
                      </a:cubicBezTo>
                      <a:cubicBezTo>
                        <a:pt x="26599" y="930"/>
                        <a:pt x="26609" y="917"/>
                        <a:pt x="26618" y="910"/>
                      </a:cubicBezTo>
                      <a:cubicBezTo>
                        <a:pt x="26618" y="910"/>
                        <a:pt x="26615" y="910"/>
                        <a:pt x="26615" y="907"/>
                      </a:cubicBezTo>
                      <a:lnTo>
                        <a:pt x="26618" y="907"/>
                      </a:lnTo>
                      <a:cubicBezTo>
                        <a:pt x="26644" y="891"/>
                        <a:pt x="26686" y="875"/>
                        <a:pt x="26715" y="891"/>
                      </a:cubicBezTo>
                      <a:cubicBezTo>
                        <a:pt x="26747" y="910"/>
                        <a:pt x="26750" y="977"/>
                        <a:pt x="26718" y="999"/>
                      </a:cubicBezTo>
                      <a:cubicBezTo>
                        <a:pt x="26702" y="1009"/>
                        <a:pt x="26676" y="1006"/>
                        <a:pt x="26657" y="999"/>
                      </a:cubicBezTo>
                      <a:cubicBezTo>
                        <a:pt x="26644" y="996"/>
                        <a:pt x="26638" y="990"/>
                        <a:pt x="26628" y="983"/>
                      </a:cubicBezTo>
                      <a:cubicBezTo>
                        <a:pt x="26621" y="977"/>
                        <a:pt x="26618" y="977"/>
                        <a:pt x="26612" y="977"/>
                      </a:cubicBezTo>
                      <a:cubicBezTo>
                        <a:pt x="26592" y="980"/>
                        <a:pt x="26579" y="1009"/>
                        <a:pt x="26579" y="1022"/>
                      </a:cubicBezTo>
                      <a:cubicBezTo>
                        <a:pt x="26573" y="1045"/>
                        <a:pt x="26579" y="1074"/>
                        <a:pt x="26592" y="1090"/>
                      </a:cubicBezTo>
                      <a:cubicBezTo>
                        <a:pt x="26628" y="1128"/>
                        <a:pt x="26686" y="1109"/>
                        <a:pt x="26724" y="1090"/>
                      </a:cubicBezTo>
                      <a:cubicBezTo>
                        <a:pt x="26773" y="1061"/>
                        <a:pt x="26799" y="1012"/>
                        <a:pt x="26821" y="962"/>
                      </a:cubicBezTo>
                      <a:cubicBezTo>
                        <a:pt x="26837" y="923"/>
                        <a:pt x="26860" y="888"/>
                        <a:pt x="26889" y="859"/>
                      </a:cubicBezTo>
                      <a:cubicBezTo>
                        <a:pt x="26892" y="859"/>
                        <a:pt x="26895" y="859"/>
                        <a:pt x="26899" y="859"/>
                      </a:cubicBezTo>
                      <a:cubicBezTo>
                        <a:pt x="26899" y="852"/>
                        <a:pt x="26902" y="849"/>
                        <a:pt x="26902" y="846"/>
                      </a:cubicBezTo>
                      <a:cubicBezTo>
                        <a:pt x="26915" y="836"/>
                        <a:pt x="26924" y="827"/>
                        <a:pt x="26937" y="820"/>
                      </a:cubicBezTo>
                      <a:cubicBezTo>
                        <a:pt x="26963" y="807"/>
                        <a:pt x="26995" y="801"/>
                        <a:pt x="27021" y="814"/>
                      </a:cubicBezTo>
                      <a:moveTo>
                        <a:pt x="26811" y="856"/>
                      </a:moveTo>
                      <a:lnTo>
                        <a:pt x="26811" y="856"/>
                      </a:lnTo>
                      <a:cubicBezTo>
                        <a:pt x="26824" y="856"/>
                        <a:pt x="26840" y="856"/>
                        <a:pt x="26853" y="856"/>
                      </a:cubicBezTo>
                      <a:cubicBezTo>
                        <a:pt x="26840" y="872"/>
                        <a:pt x="26831" y="888"/>
                        <a:pt x="26821" y="904"/>
                      </a:cubicBezTo>
                      <a:cubicBezTo>
                        <a:pt x="26789" y="959"/>
                        <a:pt x="26779" y="1022"/>
                        <a:pt x="26721" y="1061"/>
                      </a:cubicBezTo>
                      <a:cubicBezTo>
                        <a:pt x="26699" y="1077"/>
                        <a:pt x="26673" y="1090"/>
                        <a:pt x="26644" y="1086"/>
                      </a:cubicBezTo>
                      <a:cubicBezTo>
                        <a:pt x="26612" y="1086"/>
                        <a:pt x="26596" y="1054"/>
                        <a:pt x="26602" y="1025"/>
                      </a:cubicBezTo>
                      <a:cubicBezTo>
                        <a:pt x="26605" y="1019"/>
                        <a:pt x="26605" y="1016"/>
                        <a:pt x="26609" y="1012"/>
                      </a:cubicBezTo>
                      <a:cubicBezTo>
                        <a:pt x="26609" y="1009"/>
                        <a:pt x="26612" y="1006"/>
                        <a:pt x="26615" y="1006"/>
                      </a:cubicBezTo>
                      <a:lnTo>
                        <a:pt x="26618" y="1006"/>
                      </a:lnTo>
                      <a:cubicBezTo>
                        <a:pt x="26625" y="1016"/>
                        <a:pt x="26634" y="1019"/>
                        <a:pt x="26644" y="1022"/>
                      </a:cubicBezTo>
                      <a:cubicBezTo>
                        <a:pt x="26663" y="1029"/>
                        <a:pt x="26686" y="1035"/>
                        <a:pt x="26708" y="1029"/>
                      </a:cubicBezTo>
                      <a:cubicBezTo>
                        <a:pt x="26757" y="1019"/>
                        <a:pt x="26770" y="970"/>
                        <a:pt x="26763" y="926"/>
                      </a:cubicBezTo>
                      <a:cubicBezTo>
                        <a:pt x="26757" y="891"/>
                        <a:pt x="26737" y="872"/>
                        <a:pt x="26712" y="865"/>
                      </a:cubicBezTo>
                      <a:cubicBezTo>
                        <a:pt x="26744" y="859"/>
                        <a:pt x="26776" y="856"/>
                        <a:pt x="26811" y="856"/>
                      </a:cubicBezTo>
                      <a:moveTo>
                        <a:pt x="26557" y="923"/>
                      </a:moveTo>
                      <a:lnTo>
                        <a:pt x="26557" y="923"/>
                      </a:lnTo>
                      <a:cubicBezTo>
                        <a:pt x="26544" y="939"/>
                        <a:pt x="26535" y="959"/>
                        <a:pt x="26525" y="977"/>
                      </a:cubicBezTo>
                      <a:cubicBezTo>
                        <a:pt x="26515" y="1006"/>
                        <a:pt x="26502" y="1041"/>
                        <a:pt x="26473" y="1061"/>
                      </a:cubicBezTo>
                      <a:cubicBezTo>
                        <a:pt x="26457" y="1070"/>
                        <a:pt x="26441" y="1074"/>
                        <a:pt x="26422" y="1074"/>
                      </a:cubicBezTo>
                      <a:cubicBezTo>
                        <a:pt x="26412" y="1067"/>
                        <a:pt x="26403" y="1061"/>
                        <a:pt x="26390" y="1054"/>
                      </a:cubicBezTo>
                      <a:cubicBezTo>
                        <a:pt x="26319" y="1016"/>
                        <a:pt x="26238" y="993"/>
                        <a:pt x="26154" y="993"/>
                      </a:cubicBezTo>
                      <a:cubicBezTo>
                        <a:pt x="26067" y="993"/>
                        <a:pt x="25981" y="1016"/>
                        <a:pt x="25894" y="1041"/>
                      </a:cubicBezTo>
                      <a:cubicBezTo>
                        <a:pt x="25803" y="1067"/>
                        <a:pt x="25713" y="1096"/>
                        <a:pt x="25623" y="1122"/>
                      </a:cubicBezTo>
                      <a:cubicBezTo>
                        <a:pt x="25652" y="1093"/>
                        <a:pt x="25684" y="1067"/>
                        <a:pt x="25717" y="1045"/>
                      </a:cubicBezTo>
                      <a:cubicBezTo>
                        <a:pt x="25723" y="1045"/>
                        <a:pt x="25726" y="1041"/>
                        <a:pt x="25729" y="1038"/>
                      </a:cubicBezTo>
                      <a:cubicBezTo>
                        <a:pt x="25729" y="1035"/>
                        <a:pt x="25733" y="1035"/>
                        <a:pt x="25733" y="1035"/>
                      </a:cubicBezTo>
                      <a:cubicBezTo>
                        <a:pt x="25900" y="920"/>
                        <a:pt x="26106" y="843"/>
                        <a:pt x="26290" y="852"/>
                      </a:cubicBezTo>
                      <a:cubicBezTo>
                        <a:pt x="26383" y="859"/>
                        <a:pt x="26473" y="888"/>
                        <a:pt x="26557" y="923"/>
                      </a:cubicBezTo>
                      <a:moveTo>
                        <a:pt x="27494" y="904"/>
                      </a:moveTo>
                      <a:lnTo>
                        <a:pt x="27494" y="904"/>
                      </a:lnTo>
                      <a:cubicBezTo>
                        <a:pt x="27517" y="923"/>
                        <a:pt x="27543" y="930"/>
                        <a:pt x="27572" y="926"/>
                      </a:cubicBezTo>
                      <a:cubicBezTo>
                        <a:pt x="27591" y="923"/>
                        <a:pt x="27617" y="914"/>
                        <a:pt x="27626" y="894"/>
                      </a:cubicBezTo>
                      <a:cubicBezTo>
                        <a:pt x="27633" y="875"/>
                        <a:pt x="27626" y="856"/>
                        <a:pt x="27623" y="836"/>
                      </a:cubicBezTo>
                      <a:cubicBezTo>
                        <a:pt x="27617" y="814"/>
                        <a:pt x="27613" y="794"/>
                        <a:pt x="27642" y="782"/>
                      </a:cubicBezTo>
                      <a:cubicBezTo>
                        <a:pt x="27668" y="772"/>
                        <a:pt x="27700" y="788"/>
                        <a:pt x="27720" y="807"/>
                      </a:cubicBezTo>
                      <a:cubicBezTo>
                        <a:pt x="27739" y="823"/>
                        <a:pt x="27755" y="849"/>
                        <a:pt x="27752" y="878"/>
                      </a:cubicBezTo>
                      <a:cubicBezTo>
                        <a:pt x="27752" y="904"/>
                        <a:pt x="27733" y="920"/>
                        <a:pt x="27717" y="936"/>
                      </a:cubicBezTo>
                      <a:cubicBezTo>
                        <a:pt x="27713" y="943"/>
                        <a:pt x="27678" y="974"/>
                        <a:pt x="27639" y="1009"/>
                      </a:cubicBezTo>
                      <a:cubicBezTo>
                        <a:pt x="27636" y="1006"/>
                        <a:pt x="27633" y="1006"/>
                        <a:pt x="27629" y="1003"/>
                      </a:cubicBezTo>
                      <a:cubicBezTo>
                        <a:pt x="27478" y="939"/>
                        <a:pt x="27346" y="846"/>
                        <a:pt x="27195" y="782"/>
                      </a:cubicBezTo>
                      <a:cubicBezTo>
                        <a:pt x="27056" y="717"/>
                        <a:pt x="26899" y="685"/>
                        <a:pt x="26747" y="707"/>
                      </a:cubicBezTo>
                      <a:cubicBezTo>
                        <a:pt x="26705" y="714"/>
                        <a:pt x="26663" y="727"/>
                        <a:pt x="26625" y="740"/>
                      </a:cubicBezTo>
                      <a:cubicBezTo>
                        <a:pt x="26586" y="753"/>
                        <a:pt x="26554" y="775"/>
                        <a:pt x="26519" y="798"/>
                      </a:cubicBezTo>
                      <a:cubicBezTo>
                        <a:pt x="26509" y="804"/>
                        <a:pt x="26499" y="814"/>
                        <a:pt x="26493" y="820"/>
                      </a:cubicBezTo>
                      <a:cubicBezTo>
                        <a:pt x="26480" y="827"/>
                        <a:pt x="26463" y="836"/>
                        <a:pt x="26451" y="846"/>
                      </a:cubicBezTo>
                      <a:cubicBezTo>
                        <a:pt x="26438" y="843"/>
                        <a:pt x="26422" y="836"/>
                        <a:pt x="26406" y="833"/>
                      </a:cubicBezTo>
                      <a:cubicBezTo>
                        <a:pt x="26377" y="827"/>
                        <a:pt x="26348" y="823"/>
                        <a:pt x="26319" y="820"/>
                      </a:cubicBezTo>
                      <a:cubicBezTo>
                        <a:pt x="26406" y="753"/>
                        <a:pt x="26493" y="688"/>
                        <a:pt x="26596" y="653"/>
                      </a:cubicBezTo>
                      <a:cubicBezTo>
                        <a:pt x="26708" y="614"/>
                        <a:pt x="26837" y="624"/>
                        <a:pt x="26950" y="646"/>
                      </a:cubicBezTo>
                      <a:cubicBezTo>
                        <a:pt x="27066" y="669"/>
                        <a:pt x="27172" y="714"/>
                        <a:pt x="27275" y="769"/>
                      </a:cubicBezTo>
                      <a:cubicBezTo>
                        <a:pt x="27349" y="810"/>
                        <a:pt x="27417" y="865"/>
                        <a:pt x="27494" y="904"/>
                      </a:cubicBezTo>
                      <a:moveTo>
                        <a:pt x="27910" y="698"/>
                      </a:moveTo>
                      <a:lnTo>
                        <a:pt x="27910" y="698"/>
                      </a:lnTo>
                      <a:cubicBezTo>
                        <a:pt x="27887" y="707"/>
                        <a:pt x="27858" y="707"/>
                        <a:pt x="27833" y="704"/>
                      </a:cubicBezTo>
                      <a:cubicBezTo>
                        <a:pt x="27765" y="701"/>
                        <a:pt x="27713" y="659"/>
                        <a:pt x="27649" y="653"/>
                      </a:cubicBezTo>
                      <a:cubicBezTo>
                        <a:pt x="27588" y="646"/>
                        <a:pt x="27523" y="678"/>
                        <a:pt x="27485" y="727"/>
                      </a:cubicBezTo>
                      <a:cubicBezTo>
                        <a:pt x="27468" y="724"/>
                        <a:pt x="27433" y="714"/>
                        <a:pt x="27430" y="714"/>
                      </a:cubicBezTo>
                      <a:cubicBezTo>
                        <a:pt x="27407" y="711"/>
                        <a:pt x="27385" y="704"/>
                        <a:pt x="27365" y="698"/>
                      </a:cubicBezTo>
                      <a:cubicBezTo>
                        <a:pt x="27324" y="688"/>
                        <a:pt x="27282" y="675"/>
                        <a:pt x="27240" y="662"/>
                      </a:cubicBezTo>
                      <a:cubicBezTo>
                        <a:pt x="27159" y="634"/>
                        <a:pt x="27079" y="598"/>
                        <a:pt x="26998" y="566"/>
                      </a:cubicBezTo>
                      <a:cubicBezTo>
                        <a:pt x="26992" y="563"/>
                        <a:pt x="26982" y="559"/>
                        <a:pt x="26976" y="556"/>
                      </a:cubicBezTo>
                      <a:cubicBezTo>
                        <a:pt x="26856" y="505"/>
                        <a:pt x="26734" y="495"/>
                        <a:pt x="26605" y="498"/>
                      </a:cubicBezTo>
                      <a:cubicBezTo>
                        <a:pt x="26599" y="498"/>
                        <a:pt x="26592" y="498"/>
                        <a:pt x="26586" y="498"/>
                      </a:cubicBezTo>
                      <a:cubicBezTo>
                        <a:pt x="26628" y="457"/>
                        <a:pt x="26715" y="453"/>
                        <a:pt x="26766" y="453"/>
                      </a:cubicBezTo>
                      <a:cubicBezTo>
                        <a:pt x="26853" y="450"/>
                        <a:pt x="26940" y="460"/>
                        <a:pt x="27027" y="479"/>
                      </a:cubicBezTo>
                      <a:cubicBezTo>
                        <a:pt x="27111" y="495"/>
                        <a:pt x="27192" y="524"/>
                        <a:pt x="27275" y="546"/>
                      </a:cubicBezTo>
                      <a:cubicBezTo>
                        <a:pt x="27275" y="550"/>
                        <a:pt x="27278" y="550"/>
                        <a:pt x="27278" y="550"/>
                      </a:cubicBezTo>
                      <a:cubicBezTo>
                        <a:pt x="27295" y="553"/>
                        <a:pt x="27311" y="559"/>
                        <a:pt x="27324" y="563"/>
                      </a:cubicBezTo>
                      <a:cubicBezTo>
                        <a:pt x="27459" y="605"/>
                        <a:pt x="27601" y="634"/>
                        <a:pt x="27739" y="611"/>
                      </a:cubicBezTo>
                      <a:cubicBezTo>
                        <a:pt x="27745" y="640"/>
                        <a:pt x="27774" y="666"/>
                        <a:pt x="27813" y="662"/>
                      </a:cubicBezTo>
                      <a:cubicBezTo>
                        <a:pt x="27839" y="659"/>
                        <a:pt x="27852" y="646"/>
                        <a:pt x="27861" y="624"/>
                      </a:cubicBezTo>
                      <a:cubicBezTo>
                        <a:pt x="27877" y="595"/>
                        <a:pt x="27913" y="592"/>
                        <a:pt x="27932" y="621"/>
                      </a:cubicBezTo>
                      <a:cubicBezTo>
                        <a:pt x="27945" y="646"/>
                        <a:pt x="27939" y="685"/>
                        <a:pt x="27910" y="6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3" name="Google Shape;2853;p27"/>
          <p:cNvPicPr preferRelativeResize="0"/>
          <p:nvPr/>
        </p:nvPicPr>
        <p:blipFill rotWithShape="1">
          <a:blip r:embed="rId2">
            <a:alphaModFix amt="44000"/>
          </a:blip>
          <a:srcRect r="23130"/>
          <a:stretch/>
        </p:blipFill>
        <p:spPr>
          <a:xfrm rot="5400000">
            <a:off x="1906262" y="-1906262"/>
            <a:ext cx="5340075" cy="91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4" name="Google Shape;2854;p27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55" name="Google Shape;2855;p27"/>
          <p:cNvSpPr txBox="1">
            <a:spLocks noGrp="1"/>
          </p:cNvSpPr>
          <p:nvPr>
            <p:ph type="subTitle" idx="1"/>
          </p:nvPr>
        </p:nvSpPr>
        <p:spPr>
          <a:xfrm>
            <a:off x="733525" y="2073001"/>
            <a:ext cx="236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6" name="Google Shape;2856;p27"/>
          <p:cNvSpPr txBox="1">
            <a:spLocks noGrp="1"/>
          </p:cNvSpPr>
          <p:nvPr>
            <p:ph type="subTitle" idx="2"/>
          </p:nvPr>
        </p:nvSpPr>
        <p:spPr>
          <a:xfrm>
            <a:off x="3417987" y="2073001"/>
            <a:ext cx="23523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7" name="Google Shape;2857;p27"/>
          <p:cNvSpPr txBox="1">
            <a:spLocks noGrp="1"/>
          </p:cNvSpPr>
          <p:nvPr>
            <p:ph type="subTitle" idx="3"/>
          </p:nvPr>
        </p:nvSpPr>
        <p:spPr>
          <a:xfrm>
            <a:off x="733525" y="3579425"/>
            <a:ext cx="236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8" name="Google Shape;2858;p27"/>
          <p:cNvSpPr txBox="1">
            <a:spLocks noGrp="1"/>
          </p:cNvSpPr>
          <p:nvPr>
            <p:ph type="subTitle" idx="4"/>
          </p:nvPr>
        </p:nvSpPr>
        <p:spPr>
          <a:xfrm>
            <a:off x="3417987" y="3579425"/>
            <a:ext cx="23523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9" name="Google Shape;2859;p27"/>
          <p:cNvSpPr txBox="1">
            <a:spLocks noGrp="1"/>
          </p:cNvSpPr>
          <p:nvPr>
            <p:ph type="subTitle" idx="5"/>
          </p:nvPr>
        </p:nvSpPr>
        <p:spPr>
          <a:xfrm>
            <a:off x="6093150" y="2073001"/>
            <a:ext cx="2343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0" name="Google Shape;2860;p27"/>
          <p:cNvSpPr txBox="1">
            <a:spLocks noGrp="1"/>
          </p:cNvSpPr>
          <p:nvPr>
            <p:ph type="subTitle" idx="6"/>
          </p:nvPr>
        </p:nvSpPr>
        <p:spPr>
          <a:xfrm>
            <a:off x="6093150" y="3579425"/>
            <a:ext cx="2343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1" name="Google Shape;2861;p27"/>
          <p:cNvSpPr txBox="1">
            <a:spLocks noGrp="1"/>
          </p:cNvSpPr>
          <p:nvPr>
            <p:ph type="subTitle" idx="7"/>
          </p:nvPr>
        </p:nvSpPr>
        <p:spPr>
          <a:xfrm>
            <a:off x="738162" y="1656600"/>
            <a:ext cx="2352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862" name="Google Shape;2862;p27"/>
          <p:cNvSpPr txBox="1">
            <a:spLocks noGrp="1"/>
          </p:cNvSpPr>
          <p:nvPr>
            <p:ph type="subTitle" idx="8"/>
          </p:nvPr>
        </p:nvSpPr>
        <p:spPr>
          <a:xfrm>
            <a:off x="3420269" y="1656600"/>
            <a:ext cx="2343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863" name="Google Shape;2863;p27"/>
          <p:cNvSpPr txBox="1">
            <a:spLocks noGrp="1"/>
          </p:cNvSpPr>
          <p:nvPr>
            <p:ph type="subTitle" idx="9"/>
          </p:nvPr>
        </p:nvSpPr>
        <p:spPr>
          <a:xfrm>
            <a:off x="6097751" y="1656600"/>
            <a:ext cx="2333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864" name="Google Shape;2864;p27"/>
          <p:cNvSpPr txBox="1">
            <a:spLocks noGrp="1"/>
          </p:cNvSpPr>
          <p:nvPr>
            <p:ph type="subTitle" idx="13"/>
          </p:nvPr>
        </p:nvSpPr>
        <p:spPr>
          <a:xfrm>
            <a:off x="738162" y="3163000"/>
            <a:ext cx="2352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865" name="Google Shape;2865;p27"/>
          <p:cNvSpPr txBox="1">
            <a:spLocks noGrp="1"/>
          </p:cNvSpPr>
          <p:nvPr>
            <p:ph type="subTitle" idx="14"/>
          </p:nvPr>
        </p:nvSpPr>
        <p:spPr>
          <a:xfrm>
            <a:off x="3420269" y="3163000"/>
            <a:ext cx="2343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866" name="Google Shape;2866;p27"/>
          <p:cNvSpPr txBox="1">
            <a:spLocks noGrp="1"/>
          </p:cNvSpPr>
          <p:nvPr>
            <p:ph type="subTitle" idx="15"/>
          </p:nvPr>
        </p:nvSpPr>
        <p:spPr>
          <a:xfrm>
            <a:off x="6097751" y="3163000"/>
            <a:ext cx="2333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"/>
              <a:buNone/>
              <a:defRPr sz="20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grpSp>
        <p:nvGrpSpPr>
          <p:cNvPr id="2867" name="Google Shape;2867;p27"/>
          <p:cNvGrpSpPr/>
          <p:nvPr/>
        </p:nvGrpSpPr>
        <p:grpSpPr>
          <a:xfrm>
            <a:off x="-1371800" y="4556148"/>
            <a:ext cx="12106273" cy="1332124"/>
            <a:chOff x="-1371800" y="4556148"/>
            <a:chExt cx="12106273" cy="1332124"/>
          </a:xfrm>
        </p:grpSpPr>
        <p:sp>
          <p:nvSpPr>
            <p:cNvPr id="2868" name="Google Shape;2868;p27"/>
            <p:cNvSpPr/>
            <p:nvPr/>
          </p:nvSpPr>
          <p:spPr>
            <a:xfrm>
              <a:off x="-430513" y="4720672"/>
              <a:ext cx="10118400" cy="11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69" name="Google Shape;2869;p27"/>
            <p:cNvGrpSpPr/>
            <p:nvPr/>
          </p:nvGrpSpPr>
          <p:grpSpPr>
            <a:xfrm>
              <a:off x="-1371800" y="4556148"/>
              <a:ext cx="12106273" cy="834677"/>
              <a:chOff x="-1371800" y="4556148"/>
              <a:chExt cx="12106273" cy="834677"/>
            </a:xfrm>
          </p:grpSpPr>
          <p:sp>
            <p:nvSpPr>
              <p:cNvPr id="2870" name="Google Shape;2870;p27"/>
              <p:cNvSpPr/>
              <p:nvPr/>
            </p:nvSpPr>
            <p:spPr>
              <a:xfrm>
                <a:off x="-771094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2" y="83"/>
                      <a:pt x="689" y="115"/>
                      <a:pt x="761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4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1" name="Google Shape;2871;p27"/>
              <p:cNvSpPr/>
              <p:nvPr/>
            </p:nvSpPr>
            <p:spPr>
              <a:xfrm>
                <a:off x="-741686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6" y="155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1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78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8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2" name="Google Shape;2872;p27"/>
              <p:cNvSpPr/>
              <p:nvPr/>
            </p:nvSpPr>
            <p:spPr>
              <a:xfrm>
                <a:off x="-687194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798" y="252"/>
                      <a:pt x="821" y="258"/>
                      <a:pt x="843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2" y="210"/>
                      <a:pt x="1227" y="210"/>
                    </a:cubicBezTo>
                    <a:cubicBezTo>
                      <a:pt x="1188" y="213"/>
                      <a:pt x="1162" y="188"/>
                      <a:pt x="1152" y="159"/>
                    </a:cubicBezTo>
                    <a:cubicBezTo>
                      <a:pt x="1014" y="181"/>
                      <a:pt x="872" y="152"/>
                      <a:pt x="737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3" name="Google Shape;2873;p27"/>
              <p:cNvSpPr/>
              <p:nvPr/>
            </p:nvSpPr>
            <p:spPr>
              <a:xfrm>
                <a:off x="60553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3"/>
                    </a:moveTo>
                    <a:lnTo>
                      <a:pt x="274" y="83"/>
                    </a:lnTo>
                    <a:cubicBezTo>
                      <a:pt x="361" y="50"/>
                      <a:pt x="461" y="44"/>
                      <a:pt x="551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1" y="169"/>
                      <a:pt x="921" y="199"/>
                      <a:pt x="1005" y="212"/>
                    </a:cubicBezTo>
                    <a:cubicBezTo>
                      <a:pt x="1076" y="221"/>
                      <a:pt x="1143" y="234"/>
                      <a:pt x="1214" y="234"/>
                    </a:cubicBezTo>
                    <a:cubicBezTo>
                      <a:pt x="1195" y="218"/>
                      <a:pt x="1182" y="195"/>
                      <a:pt x="1176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4" y="169"/>
                      <a:pt x="1118" y="166"/>
                      <a:pt x="1105" y="163"/>
                    </a:cubicBezTo>
                    <a:cubicBezTo>
                      <a:pt x="1073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9" y="5"/>
                    </a:cubicBezTo>
                    <a:cubicBezTo>
                      <a:pt x="403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4" y="112"/>
                      <a:pt x="274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4" name="Google Shape;2874;p27"/>
              <p:cNvSpPr/>
              <p:nvPr/>
            </p:nvSpPr>
            <p:spPr>
              <a:xfrm>
                <a:off x="89962" y="4676809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708" y="155"/>
                    </a:moveTo>
                    <a:lnTo>
                      <a:pt x="708" y="155"/>
                    </a:lnTo>
                    <a:cubicBezTo>
                      <a:pt x="637" y="129"/>
                      <a:pt x="570" y="97"/>
                      <a:pt x="496" y="74"/>
                    </a:cubicBezTo>
                    <a:cubicBezTo>
                      <a:pt x="402" y="49"/>
                      <a:pt x="302" y="52"/>
                      <a:pt x="209" y="84"/>
                    </a:cubicBezTo>
                    <a:cubicBezTo>
                      <a:pt x="164" y="100"/>
                      <a:pt x="125" y="119"/>
                      <a:pt x="87" y="145"/>
                    </a:cubicBezTo>
                    <a:cubicBezTo>
                      <a:pt x="54" y="168"/>
                      <a:pt x="25" y="197"/>
                      <a:pt x="0" y="229"/>
                    </a:cubicBezTo>
                    <a:cubicBezTo>
                      <a:pt x="32" y="226"/>
                      <a:pt x="64" y="222"/>
                      <a:pt x="93" y="219"/>
                    </a:cubicBezTo>
                    <a:cubicBezTo>
                      <a:pt x="96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2" y="206"/>
                    </a:cubicBezTo>
                    <a:cubicBezTo>
                      <a:pt x="141" y="168"/>
                      <a:pt x="196" y="155"/>
                      <a:pt x="244" y="148"/>
                    </a:cubicBezTo>
                    <a:cubicBezTo>
                      <a:pt x="331" y="135"/>
                      <a:pt x="425" y="135"/>
                      <a:pt x="512" y="148"/>
                    </a:cubicBezTo>
                    <a:cubicBezTo>
                      <a:pt x="615" y="165"/>
                      <a:pt x="711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8" y="287"/>
                    </a:cubicBezTo>
                    <a:cubicBezTo>
                      <a:pt x="1278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4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7" y="222"/>
                      <a:pt x="1504" y="181"/>
                      <a:pt x="1507" y="158"/>
                    </a:cubicBezTo>
                    <a:cubicBezTo>
                      <a:pt x="1513" y="103"/>
                      <a:pt x="1475" y="52"/>
                      <a:pt x="1433" y="23"/>
                    </a:cubicBezTo>
                    <a:cubicBezTo>
                      <a:pt x="1410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0" y="181"/>
                      <a:pt x="1298" y="197"/>
                      <a:pt x="1278" y="206"/>
                    </a:cubicBezTo>
                    <a:cubicBezTo>
                      <a:pt x="1269" y="216"/>
                      <a:pt x="1249" y="239"/>
                      <a:pt x="1207" y="242"/>
                    </a:cubicBezTo>
                    <a:cubicBezTo>
                      <a:pt x="1120" y="245"/>
                      <a:pt x="1034" y="232"/>
                      <a:pt x="950" y="219"/>
                    </a:cubicBezTo>
                    <a:cubicBezTo>
                      <a:pt x="866" y="203"/>
                      <a:pt x="785" y="187"/>
                      <a:pt x="708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5" name="Google Shape;2875;p27"/>
              <p:cNvSpPr/>
              <p:nvPr/>
            </p:nvSpPr>
            <p:spPr>
              <a:xfrm>
                <a:off x="144021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799" y="252"/>
                      <a:pt x="821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8" y="207"/>
                      <a:pt x="1179" y="249"/>
                      <a:pt x="1247" y="252"/>
                    </a:cubicBezTo>
                    <a:cubicBezTo>
                      <a:pt x="1273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3" y="97"/>
                    </a:cubicBezTo>
                    <a:lnTo>
                      <a:pt x="689" y="97"/>
                    </a:ln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6" name="Google Shape;2876;p27"/>
              <p:cNvSpPr/>
              <p:nvPr/>
            </p:nvSpPr>
            <p:spPr>
              <a:xfrm>
                <a:off x="892201" y="4662105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3"/>
                    </a:moveTo>
                    <a:lnTo>
                      <a:pt x="273" y="83"/>
                    </a:lnTo>
                    <a:cubicBezTo>
                      <a:pt x="360" y="50"/>
                      <a:pt x="460" y="44"/>
                      <a:pt x="550" y="63"/>
                    </a:cubicBezTo>
                    <a:cubicBezTo>
                      <a:pt x="621" y="83"/>
                      <a:pt x="689" y="115"/>
                      <a:pt x="760" y="140"/>
                    </a:cubicBezTo>
                    <a:cubicBezTo>
                      <a:pt x="840" y="169"/>
                      <a:pt x="921" y="199"/>
                      <a:pt x="1005" y="212"/>
                    </a:cubicBezTo>
                    <a:cubicBezTo>
                      <a:pt x="1075" y="221"/>
                      <a:pt x="1143" y="234"/>
                      <a:pt x="1214" y="234"/>
                    </a:cubicBezTo>
                    <a:cubicBezTo>
                      <a:pt x="1194" y="218"/>
                      <a:pt x="1182" y="195"/>
                      <a:pt x="1175" y="173"/>
                    </a:cubicBezTo>
                    <a:cubicBezTo>
                      <a:pt x="1166" y="173"/>
                      <a:pt x="1153" y="169"/>
                      <a:pt x="1150" y="169"/>
                    </a:cubicBezTo>
                    <a:cubicBezTo>
                      <a:pt x="1133" y="169"/>
                      <a:pt x="1117" y="166"/>
                      <a:pt x="1104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8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4"/>
                      <a:pt x="45" y="195"/>
                      <a:pt x="0" y="279"/>
                    </a:cubicBezTo>
                    <a:cubicBezTo>
                      <a:pt x="16" y="276"/>
                      <a:pt x="29" y="269"/>
                      <a:pt x="45" y="269"/>
                    </a:cubicBezTo>
                    <a:cubicBezTo>
                      <a:pt x="84" y="179"/>
                      <a:pt x="183" y="112"/>
                      <a:pt x="273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7" name="Google Shape;2877;p27"/>
              <p:cNvSpPr/>
              <p:nvPr/>
            </p:nvSpPr>
            <p:spPr>
              <a:xfrm>
                <a:off x="921177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3" y="49"/>
                      <a:pt x="303" y="52"/>
                      <a:pt x="210" y="84"/>
                    </a:cubicBezTo>
                    <a:cubicBezTo>
                      <a:pt x="165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3" y="226"/>
                      <a:pt x="65" y="222"/>
                      <a:pt x="94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7" y="213"/>
                      <a:pt x="110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6" y="135"/>
                      <a:pt x="512" y="148"/>
                    </a:cubicBezTo>
                    <a:cubicBezTo>
                      <a:pt x="615" y="165"/>
                      <a:pt x="712" y="197"/>
                      <a:pt x="809" y="226"/>
                    </a:cubicBezTo>
                    <a:cubicBezTo>
                      <a:pt x="838" y="235"/>
                      <a:pt x="867" y="245"/>
                      <a:pt x="896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7" y="219"/>
                      <a:pt x="1459" y="222"/>
                    </a:cubicBezTo>
                    <a:cubicBezTo>
                      <a:pt x="1488" y="222"/>
                      <a:pt x="1504" y="181"/>
                      <a:pt x="1508" y="158"/>
                    </a:cubicBezTo>
                    <a:cubicBezTo>
                      <a:pt x="1514" y="103"/>
                      <a:pt x="1475" y="52"/>
                      <a:pt x="1434" y="23"/>
                    </a:cubicBezTo>
                    <a:cubicBezTo>
                      <a:pt x="1411" y="10"/>
                      <a:pt x="1388" y="0"/>
                      <a:pt x="1363" y="0"/>
                    </a:cubicBezTo>
                    <a:cubicBezTo>
                      <a:pt x="1334" y="0"/>
                      <a:pt x="1292" y="13"/>
                      <a:pt x="1282" y="42"/>
                    </a:cubicBezTo>
                    <a:cubicBezTo>
                      <a:pt x="1269" y="74"/>
                      <a:pt x="1298" y="90"/>
                      <a:pt x="1318" y="110"/>
                    </a:cubicBezTo>
                    <a:cubicBezTo>
                      <a:pt x="1334" y="126"/>
                      <a:pt x="1331" y="145"/>
                      <a:pt x="1321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7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8" name="Google Shape;2878;p27"/>
              <p:cNvSpPr/>
              <p:nvPr/>
            </p:nvSpPr>
            <p:spPr>
              <a:xfrm>
                <a:off x="975668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7" y="236"/>
                      <a:pt x="779" y="245"/>
                    </a:cubicBezTo>
                    <a:cubicBezTo>
                      <a:pt x="802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8" y="213"/>
                      <a:pt x="1163" y="188"/>
                      <a:pt x="1153" y="159"/>
                    </a:cubicBezTo>
                    <a:cubicBezTo>
                      <a:pt x="1014" y="181"/>
                      <a:pt x="873" y="152"/>
                      <a:pt x="741" y="110"/>
                    </a:cubicBezTo>
                    <a:cubicBezTo>
                      <a:pt x="725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6" y="107"/>
                      <a:pt x="406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9" name="Google Shape;2879;p27"/>
              <p:cNvSpPr/>
              <p:nvPr/>
            </p:nvSpPr>
            <p:spPr>
              <a:xfrm>
                <a:off x="1725145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1" y="218"/>
                      <a:pt x="1178" y="195"/>
                      <a:pt x="1172" y="173"/>
                    </a:cubicBezTo>
                    <a:cubicBezTo>
                      <a:pt x="1162" y="173"/>
                      <a:pt x="1149" y="169"/>
                      <a:pt x="1146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3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2" y="124"/>
                      <a:pt x="41" y="195"/>
                      <a:pt x="0" y="279"/>
                    </a:cubicBezTo>
                    <a:cubicBezTo>
                      <a:pt x="13" y="276"/>
                      <a:pt x="25" y="269"/>
                      <a:pt x="41" y="269"/>
                    </a:cubicBezTo>
                    <a:cubicBezTo>
                      <a:pt x="80" y="179"/>
                      <a:pt x="180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0" name="Google Shape;2880;p27"/>
              <p:cNvSpPr/>
              <p:nvPr/>
            </p:nvSpPr>
            <p:spPr>
              <a:xfrm>
                <a:off x="1752824" y="4676809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709" y="155"/>
                    </a:moveTo>
                    <a:lnTo>
                      <a:pt x="709" y="155"/>
                    </a:lnTo>
                    <a:cubicBezTo>
                      <a:pt x="638" y="129"/>
                      <a:pt x="570" y="97"/>
                      <a:pt x="496" y="74"/>
                    </a:cubicBezTo>
                    <a:cubicBezTo>
                      <a:pt x="402" y="49"/>
                      <a:pt x="303" y="52"/>
                      <a:pt x="209" y="84"/>
                    </a:cubicBezTo>
                    <a:cubicBezTo>
                      <a:pt x="164" y="100"/>
                      <a:pt x="126" y="119"/>
                      <a:pt x="87" y="145"/>
                    </a:cubicBezTo>
                    <a:cubicBezTo>
                      <a:pt x="55" y="168"/>
                      <a:pt x="26" y="197"/>
                      <a:pt x="0" y="229"/>
                    </a:cubicBezTo>
                    <a:cubicBezTo>
                      <a:pt x="32" y="226"/>
                      <a:pt x="65" y="222"/>
                      <a:pt x="93" y="219"/>
                    </a:cubicBezTo>
                    <a:cubicBezTo>
                      <a:pt x="97" y="219"/>
                      <a:pt x="100" y="219"/>
                      <a:pt x="103" y="216"/>
                    </a:cubicBezTo>
                    <a:cubicBezTo>
                      <a:pt x="106" y="213"/>
                      <a:pt x="109" y="210"/>
                      <a:pt x="113" y="206"/>
                    </a:cubicBezTo>
                    <a:cubicBezTo>
                      <a:pt x="142" y="168"/>
                      <a:pt x="197" y="155"/>
                      <a:pt x="245" y="148"/>
                    </a:cubicBezTo>
                    <a:cubicBezTo>
                      <a:pt x="332" y="135"/>
                      <a:pt x="425" y="135"/>
                      <a:pt x="512" y="148"/>
                    </a:cubicBezTo>
                    <a:cubicBezTo>
                      <a:pt x="615" y="165"/>
                      <a:pt x="712" y="197"/>
                      <a:pt x="808" y="226"/>
                    </a:cubicBezTo>
                    <a:cubicBezTo>
                      <a:pt x="837" y="235"/>
                      <a:pt x="866" y="245"/>
                      <a:pt x="895" y="251"/>
                    </a:cubicBezTo>
                    <a:cubicBezTo>
                      <a:pt x="1021" y="287"/>
                      <a:pt x="1153" y="313"/>
                      <a:pt x="1279" y="287"/>
                    </a:cubicBezTo>
                    <a:cubicBezTo>
                      <a:pt x="1279" y="284"/>
                      <a:pt x="1282" y="284"/>
                      <a:pt x="1282" y="280"/>
                    </a:cubicBezTo>
                    <a:cubicBezTo>
                      <a:pt x="1298" y="235"/>
                      <a:pt x="1343" y="187"/>
                      <a:pt x="1395" y="197"/>
                    </a:cubicBezTo>
                    <a:cubicBezTo>
                      <a:pt x="1417" y="203"/>
                      <a:pt x="1436" y="219"/>
                      <a:pt x="1459" y="222"/>
                    </a:cubicBezTo>
                    <a:cubicBezTo>
                      <a:pt x="1488" y="222"/>
                      <a:pt x="1504" y="181"/>
                      <a:pt x="1507" y="158"/>
                    </a:cubicBezTo>
                    <a:cubicBezTo>
                      <a:pt x="1514" y="103"/>
                      <a:pt x="1475" y="52"/>
                      <a:pt x="1433" y="23"/>
                    </a:cubicBezTo>
                    <a:cubicBezTo>
                      <a:pt x="1414" y="10"/>
                      <a:pt x="1388" y="0"/>
                      <a:pt x="1362" y="0"/>
                    </a:cubicBezTo>
                    <a:cubicBezTo>
                      <a:pt x="1333" y="0"/>
                      <a:pt x="1291" y="13"/>
                      <a:pt x="1282" y="42"/>
                    </a:cubicBezTo>
                    <a:cubicBezTo>
                      <a:pt x="1269" y="74"/>
                      <a:pt x="1298" y="90"/>
                      <a:pt x="1317" y="110"/>
                    </a:cubicBezTo>
                    <a:cubicBezTo>
                      <a:pt x="1333" y="126"/>
                      <a:pt x="1330" y="145"/>
                      <a:pt x="1320" y="165"/>
                    </a:cubicBezTo>
                    <a:cubicBezTo>
                      <a:pt x="1311" y="181"/>
                      <a:pt x="1298" y="197"/>
                      <a:pt x="1279" y="206"/>
                    </a:cubicBezTo>
                    <a:cubicBezTo>
                      <a:pt x="1269" y="216"/>
                      <a:pt x="1250" y="239"/>
                      <a:pt x="1208" y="242"/>
                    </a:cubicBezTo>
                    <a:cubicBezTo>
                      <a:pt x="1121" y="245"/>
                      <a:pt x="1034" y="232"/>
                      <a:pt x="950" y="219"/>
                    </a:cubicBezTo>
                    <a:cubicBezTo>
                      <a:pt x="866" y="203"/>
                      <a:pt x="786" y="187"/>
                      <a:pt x="709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1" name="Google Shape;2881;p27"/>
              <p:cNvSpPr/>
              <p:nvPr/>
            </p:nvSpPr>
            <p:spPr>
              <a:xfrm>
                <a:off x="1807315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1"/>
                      <a:pt x="653" y="210"/>
                    </a:cubicBezTo>
                    <a:cubicBezTo>
                      <a:pt x="695" y="223"/>
                      <a:pt x="737" y="236"/>
                      <a:pt x="779" y="245"/>
                    </a:cubicBezTo>
                    <a:cubicBezTo>
                      <a:pt x="801" y="252"/>
                      <a:pt x="821" y="258"/>
                      <a:pt x="844" y="262"/>
                    </a:cubicBezTo>
                    <a:cubicBezTo>
                      <a:pt x="847" y="265"/>
                      <a:pt x="882" y="275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6" y="245"/>
                    </a:cubicBezTo>
                    <a:cubicBezTo>
                      <a:pt x="1352" y="233"/>
                      <a:pt x="1359" y="194"/>
                      <a:pt x="1346" y="168"/>
                    </a:cubicBezTo>
                    <a:cubicBezTo>
                      <a:pt x="1330" y="139"/>
                      <a:pt x="1291" y="143"/>
                      <a:pt x="1275" y="172"/>
                    </a:cubicBezTo>
                    <a:cubicBezTo>
                      <a:pt x="1265" y="194"/>
                      <a:pt x="1253" y="210"/>
                      <a:pt x="1227" y="210"/>
                    </a:cubicBezTo>
                    <a:cubicBezTo>
                      <a:pt x="1188" y="213"/>
                      <a:pt x="1162" y="188"/>
                      <a:pt x="1153" y="159"/>
                    </a:cubicBezTo>
                    <a:cubicBezTo>
                      <a:pt x="1014" y="181"/>
                      <a:pt x="872" y="152"/>
                      <a:pt x="740" y="110"/>
                    </a:cubicBezTo>
                    <a:cubicBezTo>
                      <a:pt x="724" y="107"/>
                      <a:pt x="708" y="104"/>
                      <a:pt x="692" y="97"/>
                    </a:cubicBezTo>
                    <a:lnTo>
                      <a:pt x="689" y="97"/>
                    </a:lnTo>
                    <a:cubicBezTo>
                      <a:pt x="605" y="72"/>
                      <a:pt x="524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2" y="4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2"/>
                      <a:pt x="389" y="104"/>
                    </a:cubicBezTo>
                    <a:cubicBezTo>
                      <a:pt x="396" y="107"/>
                      <a:pt x="405" y="110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2" name="Google Shape;2882;p27"/>
              <p:cNvSpPr/>
              <p:nvPr/>
            </p:nvSpPr>
            <p:spPr>
              <a:xfrm>
                <a:off x="2556360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1" y="83"/>
                    </a:moveTo>
                    <a:lnTo>
                      <a:pt x="271" y="83"/>
                    </a:lnTo>
                    <a:cubicBezTo>
                      <a:pt x="358" y="50"/>
                      <a:pt x="458" y="44"/>
                      <a:pt x="548" y="63"/>
                    </a:cubicBezTo>
                    <a:cubicBezTo>
                      <a:pt x="619" y="83"/>
                      <a:pt x="686" y="115"/>
                      <a:pt x="757" y="140"/>
                    </a:cubicBezTo>
                    <a:cubicBezTo>
                      <a:pt x="838" y="169"/>
                      <a:pt x="918" y="199"/>
                      <a:pt x="1002" y="212"/>
                    </a:cubicBezTo>
                    <a:cubicBezTo>
                      <a:pt x="1073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1" y="169"/>
                      <a:pt x="1115" y="166"/>
                      <a:pt x="1102" y="163"/>
                    </a:cubicBezTo>
                    <a:cubicBezTo>
                      <a:pt x="1069" y="157"/>
                      <a:pt x="1040" y="150"/>
                      <a:pt x="1012" y="144"/>
                    </a:cubicBezTo>
                    <a:cubicBezTo>
                      <a:pt x="844" y="102"/>
                      <a:pt x="686" y="31"/>
                      <a:pt x="515" y="5"/>
                    </a:cubicBezTo>
                    <a:cubicBezTo>
                      <a:pt x="400" y="-11"/>
                      <a:pt x="293" y="12"/>
                      <a:pt x="194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6" y="269"/>
                      <a:pt x="42" y="269"/>
                    </a:cubicBezTo>
                    <a:cubicBezTo>
                      <a:pt x="81" y="179"/>
                      <a:pt x="181" y="112"/>
                      <a:pt x="271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3" name="Google Shape;2883;p27"/>
              <p:cNvSpPr/>
              <p:nvPr/>
            </p:nvSpPr>
            <p:spPr>
              <a:xfrm>
                <a:off x="2585768" y="4676809"/>
                <a:ext cx="65044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4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7" y="219"/>
                      <a:pt x="100" y="216"/>
                    </a:cubicBezTo>
                    <a:cubicBezTo>
                      <a:pt x="103" y="213"/>
                      <a:pt x="106" y="210"/>
                      <a:pt x="110" y="206"/>
                    </a:cubicBezTo>
                    <a:cubicBezTo>
                      <a:pt x="138" y="168"/>
                      <a:pt x="193" y="155"/>
                      <a:pt x="242" y="148"/>
                    </a:cubicBezTo>
                    <a:cubicBezTo>
                      <a:pt x="328" y="135"/>
                      <a:pt x="422" y="135"/>
                      <a:pt x="509" y="148"/>
                    </a:cubicBezTo>
                    <a:cubicBezTo>
                      <a:pt x="612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8" y="287"/>
                      <a:pt x="1150" y="313"/>
                      <a:pt x="1275" y="287"/>
                    </a:cubicBezTo>
                    <a:cubicBezTo>
                      <a:pt x="1275" y="284"/>
                      <a:pt x="1279" y="284"/>
                      <a:pt x="1279" y="280"/>
                    </a:cubicBezTo>
                    <a:cubicBezTo>
                      <a:pt x="1295" y="235"/>
                      <a:pt x="1340" y="187"/>
                      <a:pt x="1391" y="197"/>
                    </a:cubicBezTo>
                    <a:cubicBezTo>
                      <a:pt x="1414" y="203"/>
                      <a:pt x="1433" y="219"/>
                      <a:pt x="1456" y="222"/>
                    </a:cubicBezTo>
                    <a:cubicBezTo>
                      <a:pt x="1485" y="222"/>
                      <a:pt x="1504" y="181"/>
                      <a:pt x="1504" y="158"/>
                    </a:cubicBezTo>
                    <a:cubicBezTo>
                      <a:pt x="1510" y="103"/>
                      <a:pt x="1472" y="52"/>
                      <a:pt x="1430" y="23"/>
                    </a:cubicBezTo>
                    <a:cubicBezTo>
                      <a:pt x="1411" y="10"/>
                      <a:pt x="1385" y="0"/>
                      <a:pt x="1359" y="0"/>
                    </a:cubicBezTo>
                    <a:cubicBezTo>
                      <a:pt x="1330" y="0"/>
                      <a:pt x="1288" y="13"/>
                      <a:pt x="1279" y="42"/>
                    </a:cubicBezTo>
                    <a:cubicBezTo>
                      <a:pt x="1266" y="74"/>
                      <a:pt x="1295" y="90"/>
                      <a:pt x="1314" y="110"/>
                    </a:cubicBezTo>
                    <a:cubicBezTo>
                      <a:pt x="1330" y="126"/>
                      <a:pt x="1327" y="145"/>
                      <a:pt x="1317" y="165"/>
                    </a:cubicBezTo>
                    <a:cubicBezTo>
                      <a:pt x="1308" y="181"/>
                      <a:pt x="1295" y="197"/>
                      <a:pt x="1275" y="206"/>
                    </a:cubicBezTo>
                    <a:cubicBezTo>
                      <a:pt x="1266" y="216"/>
                      <a:pt x="1246" y="239"/>
                      <a:pt x="1204" y="242"/>
                    </a:cubicBezTo>
                    <a:cubicBezTo>
                      <a:pt x="1117" y="245"/>
                      <a:pt x="1031" y="232"/>
                      <a:pt x="947" y="219"/>
                    </a:cubicBezTo>
                    <a:cubicBezTo>
                      <a:pt x="863" y="203"/>
                      <a:pt x="783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4" name="Google Shape;2884;p27"/>
              <p:cNvSpPr/>
              <p:nvPr/>
            </p:nvSpPr>
            <p:spPr>
              <a:xfrm>
                <a:off x="2638530" y="4750329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1"/>
                      <a:pt x="654" y="210"/>
                    </a:cubicBezTo>
                    <a:cubicBezTo>
                      <a:pt x="696" y="223"/>
                      <a:pt x="738" y="236"/>
                      <a:pt x="780" y="245"/>
                    </a:cubicBezTo>
                    <a:cubicBezTo>
                      <a:pt x="802" y="252"/>
                      <a:pt x="822" y="258"/>
                      <a:pt x="844" y="262"/>
                    </a:cubicBezTo>
                    <a:cubicBezTo>
                      <a:pt x="847" y="265"/>
                      <a:pt x="883" y="275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82" y="249"/>
                      <a:pt x="1247" y="252"/>
                    </a:cubicBezTo>
                    <a:cubicBezTo>
                      <a:pt x="1272" y="255"/>
                      <a:pt x="1302" y="255"/>
                      <a:pt x="1327" y="245"/>
                    </a:cubicBezTo>
                    <a:cubicBezTo>
                      <a:pt x="1353" y="233"/>
                      <a:pt x="1359" y="194"/>
                      <a:pt x="1346" y="168"/>
                    </a:cubicBezTo>
                    <a:cubicBezTo>
                      <a:pt x="1330" y="139"/>
                      <a:pt x="1292" y="143"/>
                      <a:pt x="1276" y="172"/>
                    </a:cubicBezTo>
                    <a:cubicBezTo>
                      <a:pt x="1266" y="194"/>
                      <a:pt x="1253" y="210"/>
                      <a:pt x="1227" y="210"/>
                    </a:cubicBezTo>
                    <a:cubicBezTo>
                      <a:pt x="1189" y="213"/>
                      <a:pt x="1163" y="188"/>
                      <a:pt x="1153" y="159"/>
                    </a:cubicBezTo>
                    <a:cubicBezTo>
                      <a:pt x="1015" y="181"/>
                      <a:pt x="873" y="152"/>
                      <a:pt x="741" y="110"/>
                    </a:cubicBezTo>
                    <a:cubicBezTo>
                      <a:pt x="725" y="107"/>
                      <a:pt x="709" y="104"/>
                      <a:pt x="696" y="97"/>
                    </a:cubicBezTo>
                    <a:cubicBezTo>
                      <a:pt x="693" y="97"/>
                      <a:pt x="689" y="97"/>
                      <a:pt x="689" y="97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9" y="1"/>
                      <a:pt x="42" y="4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2"/>
                      <a:pt x="390" y="104"/>
                    </a:cubicBezTo>
                    <a:cubicBezTo>
                      <a:pt x="397" y="107"/>
                      <a:pt x="406" y="110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5" name="Google Shape;2885;p27"/>
              <p:cNvSpPr/>
              <p:nvPr/>
            </p:nvSpPr>
            <p:spPr>
              <a:xfrm>
                <a:off x="7631441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6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6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6" name="Google Shape;2886;p27"/>
              <p:cNvSpPr/>
              <p:nvPr/>
            </p:nvSpPr>
            <p:spPr>
              <a:xfrm>
                <a:off x="8379621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59" y="141"/>
                    </a:cubicBezTo>
                    <a:cubicBezTo>
                      <a:pt x="840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4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5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3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7" name="Google Shape;2887;p27"/>
              <p:cNvSpPr/>
              <p:nvPr/>
            </p:nvSpPr>
            <p:spPr>
              <a:xfrm>
                <a:off x="840859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70" y="96"/>
                      <a:pt x="496" y="74"/>
                    </a:cubicBezTo>
                    <a:cubicBezTo>
                      <a:pt x="403" y="48"/>
                      <a:pt x="303" y="51"/>
                      <a:pt x="210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7" y="235"/>
                      <a:pt x="867" y="244"/>
                      <a:pt x="895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8" name="Google Shape;2888;p27"/>
              <p:cNvSpPr/>
              <p:nvPr/>
            </p:nvSpPr>
            <p:spPr>
              <a:xfrm>
                <a:off x="8463088" y="4751627"/>
                <a:ext cx="584706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8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6" y="252"/>
                    </a:cubicBezTo>
                    <a:cubicBezTo>
                      <a:pt x="1272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41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8" y="1"/>
                      <a:pt x="41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9" name="Google Shape;2889;p27"/>
              <p:cNvSpPr/>
              <p:nvPr/>
            </p:nvSpPr>
            <p:spPr>
              <a:xfrm>
                <a:off x="921083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41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5" y="218"/>
                      <a:pt x="1182" y="196"/>
                      <a:pt x="1176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2" y="157"/>
                      <a:pt x="1044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6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0" name="Google Shape;2890;p27"/>
              <p:cNvSpPr/>
              <p:nvPr/>
            </p:nvSpPr>
            <p:spPr>
              <a:xfrm>
                <a:off x="9240244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7" y="125"/>
                      <a:pt x="570" y="96"/>
                      <a:pt x="496" y="74"/>
                    </a:cubicBezTo>
                    <a:cubicBezTo>
                      <a:pt x="402" y="48"/>
                      <a:pt x="302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6" y="196"/>
                      <a:pt x="0" y="228"/>
                    </a:cubicBezTo>
                    <a:cubicBezTo>
                      <a:pt x="32" y="225"/>
                      <a:pt x="64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13" y="206"/>
                    </a:cubicBezTo>
                    <a:cubicBezTo>
                      <a:pt x="142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21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4" y="193"/>
                      <a:pt x="1278" y="202"/>
                    </a:cubicBezTo>
                    <a:cubicBezTo>
                      <a:pt x="1269" y="215"/>
                      <a:pt x="1249" y="238"/>
                      <a:pt x="1208" y="238"/>
                    </a:cubicBezTo>
                    <a:cubicBezTo>
                      <a:pt x="1120" y="244"/>
                      <a:pt x="1034" y="231"/>
                      <a:pt x="950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1" name="Google Shape;2891;p27"/>
              <p:cNvSpPr/>
              <p:nvPr/>
            </p:nvSpPr>
            <p:spPr>
              <a:xfrm>
                <a:off x="9294303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4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7" y="252"/>
                    </a:cubicBezTo>
                    <a:cubicBezTo>
                      <a:pt x="1272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7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90" y="98"/>
                      <a:pt x="690" y="94"/>
                    </a:cubicBezTo>
                    <a:cubicBezTo>
                      <a:pt x="606" y="72"/>
                      <a:pt x="525" y="43"/>
                      <a:pt x="442" y="27"/>
                    </a:cubicBezTo>
                    <a:cubicBezTo>
                      <a:pt x="354" y="8"/>
                      <a:pt x="268" y="-2"/>
                      <a:pt x="181" y="1"/>
                    </a:cubicBezTo>
                    <a:cubicBezTo>
                      <a:pt x="129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9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2" name="Google Shape;2892;p27"/>
              <p:cNvSpPr/>
              <p:nvPr/>
            </p:nvSpPr>
            <p:spPr>
              <a:xfrm>
                <a:off x="8777929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5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3" name="Google Shape;2893;p27"/>
              <p:cNvSpPr/>
              <p:nvPr/>
            </p:nvSpPr>
            <p:spPr>
              <a:xfrm>
                <a:off x="8620076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4" y="96"/>
                      <a:pt x="1302" y="83"/>
                    </a:cubicBezTo>
                    <a:cubicBezTo>
                      <a:pt x="1208" y="51"/>
                      <a:pt x="1108" y="48"/>
                      <a:pt x="1012" y="74"/>
                    </a:cubicBezTo>
                    <a:cubicBezTo>
                      <a:pt x="941" y="93"/>
                      <a:pt x="873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3" y="90"/>
                      <a:pt x="242" y="74"/>
                      <a:pt x="229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4"/>
                      <a:pt x="1398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4" name="Google Shape;2894;p27"/>
              <p:cNvSpPr/>
              <p:nvPr/>
            </p:nvSpPr>
            <p:spPr>
              <a:xfrm>
                <a:off x="8633483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1" y="232"/>
                      <a:pt x="27" y="245"/>
                    </a:cubicBezTo>
                    <a:cubicBezTo>
                      <a:pt x="53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3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5" name="Google Shape;2895;p27"/>
              <p:cNvSpPr/>
              <p:nvPr/>
            </p:nvSpPr>
            <p:spPr>
              <a:xfrm>
                <a:off x="7946282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89" y="79"/>
                      <a:pt x="663" y="63"/>
                    </a:cubicBezTo>
                    <a:cubicBezTo>
                      <a:pt x="754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6" name="Google Shape;2896;p27"/>
              <p:cNvSpPr/>
              <p:nvPr/>
            </p:nvSpPr>
            <p:spPr>
              <a:xfrm>
                <a:off x="7788429" y="5015003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6" y="116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2" y="74"/>
                    </a:cubicBezTo>
                    <a:cubicBezTo>
                      <a:pt x="941" y="93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30" y="202"/>
                    </a:cubicBezTo>
                    <a:cubicBezTo>
                      <a:pt x="214" y="193"/>
                      <a:pt x="197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0" y="90"/>
                      <a:pt x="242" y="74"/>
                      <a:pt x="230" y="41"/>
                    </a:cubicBezTo>
                    <a:cubicBezTo>
                      <a:pt x="220" y="13"/>
                      <a:pt x="178" y="0"/>
                      <a:pt x="149" y="0"/>
                    </a:cubicBezTo>
                    <a:cubicBezTo>
                      <a:pt x="123" y="0"/>
                      <a:pt x="98" y="9"/>
                      <a:pt x="78" y="22"/>
                    </a:cubicBezTo>
                    <a:cubicBezTo>
                      <a:pt x="33" y="51"/>
                      <a:pt x="-6" y="103"/>
                      <a:pt x="1" y="154"/>
                    </a:cubicBezTo>
                    <a:cubicBezTo>
                      <a:pt x="4" y="180"/>
                      <a:pt x="23" y="218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5"/>
                      <a:pt x="700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4"/>
                      <a:pt x="1399" y="206"/>
                    </a:cubicBezTo>
                    <a:cubicBezTo>
                      <a:pt x="1402" y="209"/>
                      <a:pt x="1402" y="212"/>
                      <a:pt x="1405" y="215"/>
                    </a:cubicBezTo>
                    <a:cubicBezTo>
                      <a:pt x="1408" y="215"/>
                      <a:pt x="1412" y="215"/>
                      <a:pt x="1415" y="218"/>
                    </a:cubicBezTo>
                    <a:cubicBezTo>
                      <a:pt x="1447" y="222"/>
                      <a:pt x="1479" y="225"/>
                      <a:pt x="1508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7" name="Google Shape;2897;p27"/>
              <p:cNvSpPr/>
              <p:nvPr/>
            </p:nvSpPr>
            <p:spPr>
              <a:xfrm>
                <a:off x="7801836" y="5088524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9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8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8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4" y="255"/>
                      <a:pt x="553" y="252"/>
                      <a:pt x="575" y="245"/>
                    </a:cubicBezTo>
                    <a:cubicBezTo>
                      <a:pt x="617" y="235"/>
                      <a:pt x="659" y="223"/>
                      <a:pt x="698" y="210"/>
                    </a:cubicBezTo>
                    <a:cubicBezTo>
                      <a:pt x="781" y="180"/>
                      <a:pt x="862" y="145"/>
                      <a:pt x="939" y="110"/>
                    </a:cubicBezTo>
                    <a:cubicBezTo>
                      <a:pt x="949" y="107"/>
                      <a:pt x="956" y="103"/>
                      <a:pt x="965" y="100"/>
                    </a:cubicBezTo>
                    <a:cubicBezTo>
                      <a:pt x="1084" y="52"/>
                      <a:pt x="1207" y="42"/>
                      <a:pt x="1332" y="45"/>
                    </a:cubicBezTo>
                    <a:cubicBezTo>
                      <a:pt x="1339" y="45"/>
                      <a:pt x="1345" y="45"/>
                      <a:pt x="1352" y="45"/>
                    </a:cubicBezTo>
                    <a:cubicBezTo>
                      <a:pt x="1313" y="0"/>
                      <a:pt x="1226" y="0"/>
                      <a:pt x="1174" y="0"/>
                    </a:cubicBezTo>
                    <a:cubicBezTo>
                      <a:pt x="1088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8" name="Google Shape;2898;p27"/>
              <p:cNvSpPr/>
              <p:nvPr/>
            </p:nvSpPr>
            <p:spPr>
              <a:xfrm>
                <a:off x="2122156" y="4999002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5" y="5"/>
                    </a:cubicBezTo>
                    <a:cubicBezTo>
                      <a:pt x="525" y="30"/>
                      <a:pt x="363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6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0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0" y="278"/>
                    </a:cubicBezTo>
                    <a:cubicBezTo>
                      <a:pt x="1169" y="194"/>
                      <a:pt x="1094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9" name="Google Shape;2899;p27"/>
              <p:cNvSpPr/>
              <p:nvPr/>
            </p:nvSpPr>
            <p:spPr>
              <a:xfrm>
                <a:off x="196430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5" y="119"/>
                      <a:pt x="1343" y="96"/>
                      <a:pt x="1302" y="83"/>
                    </a:cubicBezTo>
                    <a:cubicBezTo>
                      <a:pt x="1208" y="51"/>
                      <a:pt x="1108" y="48"/>
                      <a:pt x="1015" y="73"/>
                    </a:cubicBezTo>
                    <a:cubicBezTo>
                      <a:pt x="941" y="96"/>
                      <a:pt x="873" y="125"/>
                      <a:pt x="802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0" y="244"/>
                      <a:pt x="303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0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8" y="186"/>
                      <a:pt x="213" y="234"/>
                      <a:pt x="229" y="280"/>
                    </a:cubicBezTo>
                    <a:cubicBezTo>
                      <a:pt x="229" y="283"/>
                      <a:pt x="233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699" y="225"/>
                    </a:cubicBezTo>
                    <a:cubicBezTo>
                      <a:pt x="799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69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5" y="196"/>
                      <a:pt x="1456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0" name="Google Shape;2900;p27"/>
              <p:cNvSpPr/>
              <p:nvPr/>
            </p:nvSpPr>
            <p:spPr>
              <a:xfrm>
                <a:off x="1977278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41" y="180"/>
                      <a:pt x="203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3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8" y="261"/>
                      <a:pt x="512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60" y="222"/>
                      <a:pt x="702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2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1" name="Google Shape;2901;p27"/>
              <p:cNvSpPr/>
              <p:nvPr/>
            </p:nvSpPr>
            <p:spPr>
              <a:xfrm>
                <a:off x="129050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2" name="Google Shape;2902;p27"/>
              <p:cNvSpPr/>
              <p:nvPr/>
            </p:nvSpPr>
            <p:spPr>
              <a:xfrm>
                <a:off x="1132656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1" y="215"/>
                    </a:cubicBezTo>
                    <a:cubicBezTo>
                      <a:pt x="478" y="231"/>
                      <a:pt x="390" y="244"/>
                      <a:pt x="304" y="238"/>
                    </a:cubicBezTo>
                    <a:cubicBezTo>
                      <a:pt x="258" y="238"/>
                      <a:pt x="242" y="215"/>
                      <a:pt x="233" y="202"/>
                    </a:cubicBezTo>
                    <a:cubicBezTo>
                      <a:pt x="213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3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1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3" name="Google Shape;2903;p27"/>
              <p:cNvSpPr/>
              <p:nvPr/>
            </p:nvSpPr>
            <p:spPr>
              <a:xfrm>
                <a:off x="1146063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9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-1" y="232"/>
                      <a:pt x="28" y="245"/>
                    </a:cubicBezTo>
                    <a:cubicBezTo>
                      <a:pt x="54" y="255"/>
                      <a:pt x="82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4" name="Google Shape;2904;p27"/>
              <p:cNvSpPr/>
              <p:nvPr/>
            </p:nvSpPr>
            <p:spPr>
              <a:xfrm>
                <a:off x="458862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3" y="166"/>
                      <a:pt x="81" y="166"/>
                      <a:pt x="65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5" name="Google Shape;2905;p27"/>
              <p:cNvSpPr/>
              <p:nvPr/>
            </p:nvSpPr>
            <p:spPr>
              <a:xfrm>
                <a:off x="301009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5" y="199"/>
                      <a:pt x="117" y="196"/>
                    </a:cubicBezTo>
                    <a:cubicBezTo>
                      <a:pt x="165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999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9" y="215"/>
                    </a:cubicBezTo>
                    <a:cubicBezTo>
                      <a:pt x="1409" y="215"/>
                      <a:pt x="1415" y="218"/>
                      <a:pt x="1418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6" name="Google Shape;2906;p27"/>
              <p:cNvSpPr/>
              <p:nvPr/>
            </p:nvSpPr>
            <p:spPr>
              <a:xfrm>
                <a:off x="314416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50" y="71"/>
                      <a:pt x="666" y="94"/>
                    </a:cubicBezTo>
                    <a:cubicBezTo>
                      <a:pt x="663" y="97"/>
                      <a:pt x="663" y="97"/>
                      <a:pt x="659" y="97"/>
                    </a:cubicBezTo>
                    <a:cubicBezTo>
                      <a:pt x="647" y="100"/>
                      <a:pt x="631" y="106"/>
                      <a:pt x="614" y="110"/>
                    </a:cubicBezTo>
                    <a:cubicBezTo>
                      <a:pt x="482" y="151"/>
                      <a:pt x="341" y="180"/>
                      <a:pt x="202" y="158"/>
                    </a:cubicBezTo>
                    <a:cubicBezTo>
                      <a:pt x="192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3" y="271"/>
                      <a:pt x="508" y="261"/>
                      <a:pt x="511" y="261"/>
                    </a:cubicBezTo>
                    <a:cubicBezTo>
                      <a:pt x="534" y="258"/>
                      <a:pt x="553" y="251"/>
                      <a:pt x="576" y="245"/>
                    </a:cubicBezTo>
                    <a:cubicBezTo>
                      <a:pt x="618" y="235"/>
                      <a:pt x="659" y="222"/>
                      <a:pt x="701" y="209"/>
                    </a:cubicBezTo>
                    <a:cubicBezTo>
                      <a:pt x="782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6" y="45"/>
                    </a:cubicBezTo>
                    <a:cubicBezTo>
                      <a:pt x="1342" y="45"/>
                      <a:pt x="1345" y="45"/>
                      <a:pt x="1352" y="45"/>
                    </a:cubicBezTo>
                    <a:cubicBezTo>
                      <a:pt x="1313" y="3"/>
                      <a:pt x="1226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7" name="Google Shape;2907;p27"/>
              <p:cNvSpPr/>
              <p:nvPr/>
            </p:nvSpPr>
            <p:spPr>
              <a:xfrm>
                <a:off x="-372785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5" y="101"/>
                      <a:pt x="197" y="143"/>
                    </a:cubicBezTo>
                    <a:cubicBezTo>
                      <a:pt x="168" y="149"/>
                      <a:pt x="139" y="156"/>
                      <a:pt x="110" y="162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2" y="169"/>
                      <a:pt x="49" y="169"/>
                      <a:pt x="39" y="172"/>
                    </a:cubicBezTo>
                    <a:cubicBezTo>
                      <a:pt x="33" y="194"/>
                      <a:pt x="20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4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8" y="111"/>
                      <a:pt x="1131" y="175"/>
                      <a:pt x="1170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8" name="Google Shape;2908;p27"/>
              <p:cNvSpPr/>
              <p:nvPr/>
            </p:nvSpPr>
            <p:spPr>
              <a:xfrm>
                <a:off x="-530638" y="5013706"/>
                <a:ext cx="65260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7" y="119"/>
                      <a:pt x="1344" y="96"/>
                      <a:pt x="1303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6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2" y="164"/>
                    </a:cubicBezTo>
                    <a:cubicBezTo>
                      <a:pt x="182" y="144"/>
                      <a:pt x="179" y="122"/>
                      <a:pt x="195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1" y="12"/>
                      <a:pt x="179" y="0"/>
                      <a:pt x="150" y="0"/>
                    </a:cubicBezTo>
                    <a:cubicBezTo>
                      <a:pt x="124" y="0"/>
                      <a:pt x="98" y="9"/>
                      <a:pt x="79" y="22"/>
                    </a:cubicBezTo>
                    <a:cubicBezTo>
                      <a:pt x="34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6" y="218"/>
                      <a:pt x="95" y="199"/>
                      <a:pt x="117" y="196"/>
                    </a:cubicBezTo>
                    <a:cubicBezTo>
                      <a:pt x="166" y="186"/>
                      <a:pt x="214" y="234"/>
                      <a:pt x="230" y="280"/>
                    </a:cubicBezTo>
                    <a:cubicBezTo>
                      <a:pt x="230" y="283"/>
                      <a:pt x="230" y="283"/>
                      <a:pt x="233" y="286"/>
                    </a:cubicBezTo>
                    <a:cubicBezTo>
                      <a:pt x="359" y="312"/>
                      <a:pt x="491" y="286"/>
                      <a:pt x="617" y="251"/>
                    </a:cubicBezTo>
                    <a:cubicBezTo>
                      <a:pt x="646" y="244"/>
                      <a:pt x="674" y="234"/>
                      <a:pt x="700" y="225"/>
                    </a:cubicBezTo>
                    <a:cubicBezTo>
                      <a:pt x="800" y="196"/>
                      <a:pt x="897" y="164"/>
                      <a:pt x="1000" y="148"/>
                    </a:cubicBezTo>
                    <a:cubicBezTo>
                      <a:pt x="1087" y="135"/>
                      <a:pt x="1177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3" y="209"/>
                      <a:pt x="1406" y="212"/>
                      <a:pt x="1409" y="215"/>
                    </a:cubicBezTo>
                    <a:cubicBezTo>
                      <a:pt x="1409" y="215"/>
                      <a:pt x="1415" y="218"/>
                      <a:pt x="1419" y="218"/>
                    </a:cubicBezTo>
                    <a:cubicBezTo>
                      <a:pt x="1447" y="221"/>
                      <a:pt x="1480" y="225"/>
                      <a:pt x="1509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9" name="Google Shape;2909;p27"/>
              <p:cNvSpPr/>
              <p:nvPr/>
            </p:nvSpPr>
            <p:spPr>
              <a:xfrm>
                <a:off x="-51723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1" y="42"/>
                      <a:pt x="747" y="71"/>
                      <a:pt x="666" y="94"/>
                    </a:cubicBezTo>
                    <a:cubicBezTo>
                      <a:pt x="663" y="97"/>
                      <a:pt x="663" y="97"/>
                      <a:pt x="660" y="97"/>
                    </a:cubicBezTo>
                    <a:cubicBezTo>
                      <a:pt x="647" y="100"/>
                      <a:pt x="631" y="106"/>
                      <a:pt x="615" y="110"/>
                    </a:cubicBezTo>
                    <a:cubicBezTo>
                      <a:pt x="483" y="151"/>
                      <a:pt x="338" y="180"/>
                      <a:pt x="202" y="158"/>
                    </a:cubicBezTo>
                    <a:cubicBezTo>
                      <a:pt x="193" y="187"/>
                      <a:pt x="167" y="213"/>
                      <a:pt x="128" y="209"/>
                    </a:cubicBezTo>
                    <a:cubicBezTo>
                      <a:pt x="102" y="206"/>
                      <a:pt x="90" y="193"/>
                      <a:pt x="77" y="171"/>
                    </a:cubicBezTo>
                    <a:cubicBezTo>
                      <a:pt x="64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9" y="245"/>
                    </a:cubicBezTo>
                    <a:cubicBezTo>
                      <a:pt x="54" y="255"/>
                      <a:pt x="83" y="255"/>
                      <a:pt x="109" y="251"/>
                    </a:cubicBezTo>
                    <a:cubicBezTo>
                      <a:pt x="174" y="248"/>
                      <a:pt x="228" y="206"/>
                      <a:pt x="293" y="200"/>
                    </a:cubicBezTo>
                    <a:cubicBezTo>
                      <a:pt x="351" y="193"/>
                      <a:pt x="418" y="226"/>
                      <a:pt x="457" y="274"/>
                    </a:cubicBezTo>
                    <a:cubicBezTo>
                      <a:pt x="473" y="271"/>
                      <a:pt x="505" y="261"/>
                      <a:pt x="511" y="261"/>
                    </a:cubicBezTo>
                    <a:cubicBezTo>
                      <a:pt x="534" y="258"/>
                      <a:pt x="554" y="251"/>
                      <a:pt x="576" y="245"/>
                    </a:cubicBezTo>
                    <a:cubicBezTo>
                      <a:pt x="618" y="235"/>
                      <a:pt x="660" y="222"/>
                      <a:pt x="699" y="209"/>
                    </a:cubicBezTo>
                    <a:cubicBezTo>
                      <a:pt x="782" y="180"/>
                      <a:pt x="863" y="145"/>
                      <a:pt x="943" y="113"/>
                    </a:cubicBezTo>
                    <a:cubicBezTo>
                      <a:pt x="950" y="110"/>
                      <a:pt x="956" y="106"/>
                      <a:pt x="966" y="103"/>
                    </a:cubicBezTo>
                    <a:cubicBezTo>
                      <a:pt x="1085" y="51"/>
                      <a:pt x="1207" y="42"/>
                      <a:pt x="1336" y="45"/>
                    </a:cubicBezTo>
                    <a:cubicBezTo>
                      <a:pt x="1343" y="45"/>
                      <a:pt x="1346" y="45"/>
                      <a:pt x="1352" y="45"/>
                    </a:cubicBezTo>
                    <a:cubicBezTo>
                      <a:pt x="1313" y="3"/>
                      <a:pt x="1227" y="0"/>
                      <a:pt x="1175" y="0"/>
                    </a:cubicBezTo>
                    <a:cubicBezTo>
                      <a:pt x="1088" y="-3"/>
                      <a:pt x="1001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0" name="Google Shape;2910;p27"/>
              <p:cNvSpPr/>
              <p:nvPr/>
            </p:nvSpPr>
            <p:spPr>
              <a:xfrm>
                <a:off x="-1204000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7" y="72"/>
                    </a:moveTo>
                    <a:lnTo>
                      <a:pt x="1017" y="72"/>
                    </a:lnTo>
                    <a:cubicBezTo>
                      <a:pt x="917" y="11"/>
                      <a:pt x="811" y="-12"/>
                      <a:pt x="696" y="5"/>
                    </a:cubicBezTo>
                    <a:cubicBezTo>
                      <a:pt x="525" y="30"/>
                      <a:pt x="364" y="101"/>
                      <a:pt x="196" y="143"/>
                    </a:cubicBezTo>
                    <a:cubicBezTo>
                      <a:pt x="167" y="149"/>
                      <a:pt x="138" y="156"/>
                      <a:pt x="109" y="162"/>
                    </a:cubicBezTo>
                    <a:cubicBezTo>
                      <a:pt x="93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4"/>
                      <a:pt x="589" y="82"/>
                      <a:pt x="663" y="62"/>
                    </a:cubicBezTo>
                    <a:cubicBezTo>
                      <a:pt x="753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6" y="194"/>
                      <a:pt x="1095" y="124"/>
                      <a:pt x="1017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1" name="Google Shape;2911;p27"/>
              <p:cNvSpPr/>
              <p:nvPr/>
            </p:nvSpPr>
            <p:spPr>
              <a:xfrm>
                <a:off x="-1361853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4" y="144"/>
                    </a:moveTo>
                    <a:lnTo>
                      <a:pt x="1424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5" y="73"/>
                    </a:cubicBezTo>
                    <a:cubicBezTo>
                      <a:pt x="941" y="96"/>
                      <a:pt x="874" y="125"/>
                      <a:pt x="803" y="154"/>
                    </a:cubicBezTo>
                    <a:cubicBezTo>
                      <a:pt x="725" y="183"/>
                      <a:pt x="645" y="202"/>
                      <a:pt x="561" y="215"/>
                    </a:cubicBezTo>
                    <a:cubicBezTo>
                      <a:pt x="477" y="231"/>
                      <a:pt x="391" y="244"/>
                      <a:pt x="304" y="238"/>
                    </a:cubicBezTo>
                    <a:cubicBezTo>
                      <a:pt x="259" y="238"/>
                      <a:pt x="242" y="215"/>
                      <a:pt x="233" y="202"/>
                    </a:cubicBezTo>
                    <a:cubicBezTo>
                      <a:pt x="213" y="193"/>
                      <a:pt x="200" y="180"/>
                      <a:pt x="191" y="164"/>
                    </a:cubicBezTo>
                    <a:cubicBezTo>
                      <a:pt x="181" y="144"/>
                      <a:pt x="178" y="122"/>
                      <a:pt x="194" y="109"/>
                    </a:cubicBezTo>
                    <a:cubicBezTo>
                      <a:pt x="213" y="90"/>
                      <a:pt x="242" y="73"/>
                      <a:pt x="229" y="41"/>
                    </a:cubicBezTo>
                    <a:cubicBezTo>
                      <a:pt x="220" y="12"/>
                      <a:pt x="178" y="0"/>
                      <a:pt x="149" y="0"/>
                    </a:cubicBezTo>
                    <a:cubicBezTo>
                      <a:pt x="123" y="0"/>
                      <a:pt x="97" y="9"/>
                      <a:pt x="78" y="22"/>
                    </a:cubicBezTo>
                    <a:cubicBezTo>
                      <a:pt x="33" y="51"/>
                      <a:pt x="-6" y="103"/>
                      <a:pt x="1" y="157"/>
                    </a:cubicBezTo>
                    <a:cubicBezTo>
                      <a:pt x="4" y="180"/>
                      <a:pt x="24" y="221"/>
                      <a:pt x="52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5" y="186"/>
                      <a:pt x="213" y="234"/>
                      <a:pt x="229" y="280"/>
                    </a:cubicBezTo>
                    <a:cubicBezTo>
                      <a:pt x="229" y="283"/>
                      <a:pt x="229" y="283"/>
                      <a:pt x="233" y="286"/>
                    </a:cubicBezTo>
                    <a:cubicBezTo>
                      <a:pt x="358" y="312"/>
                      <a:pt x="490" y="286"/>
                      <a:pt x="616" y="251"/>
                    </a:cubicBezTo>
                    <a:cubicBezTo>
                      <a:pt x="645" y="244"/>
                      <a:pt x="671" y="234"/>
                      <a:pt x="700" y="225"/>
                    </a:cubicBezTo>
                    <a:cubicBezTo>
                      <a:pt x="800" y="196"/>
                      <a:pt x="896" y="164"/>
                      <a:pt x="999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5" y="154"/>
                      <a:pt x="1370" y="167"/>
                      <a:pt x="1398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08" y="215"/>
                      <a:pt x="1411" y="218"/>
                      <a:pt x="1415" y="218"/>
                    </a:cubicBezTo>
                    <a:cubicBezTo>
                      <a:pt x="1447" y="221"/>
                      <a:pt x="1479" y="225"/>
                      <a:pt x="1508" y="228"/>
                    </a:cubicBezTo>
                    <a:cubicBezTo>
                      <a:pt x="1482" y="196"/>
                      <a:pt x="1457" y="167"/>
                      <a:pt x="1424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2" name="Google Shape;2912;p27"/>
              <p:cNvSpPr/>
              <p:nvPr/>
            </p:nvSpPr>
            <p:spPr>
              <a:xfrm>
                <a:off x="-1348446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4" y="26"/>
                    </a:moveTo>
                    <a:lnTo>
                      <a:pt x="914" y="26"/>
                    </a:lnTo>
                    <a:cubicBezTo>
                      <a:pt x="830" y="42"/>
                      <a:pt x="746" y="71"/>
                      <a:pt x="666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37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3" y="255"/>
                      <a:pt x="83" y="255"/>
                      <a:pt x="108" y="251"/>
                    </a:cubicBezTo>
                    <a:cubicBezTo>
                      <a:pt x="173" y="248"/>
                      <a:pt x="228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5" y="261"/>
                      <a:pt x="511" y="261"/>
                    </a:cubicBezTo>
                    <a:cubicBezTo>
                      <a:pt x="534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698" y="209"/>
                    </a:cubicBezTo>
                    <a:cubicBezTo>
                      <a:pt x="782" y="180"/>
                      <a:pt x="862" y="145"/>
                      <a:pt x="942" y="113"/>
                    </a:cubicBezTo>
                    <a:cubicBezTo>
                      <a:pt x="949" y="110"/>
                      <a:pt x="955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39" y="45"/>
                      <a:pt x="1345" y="45"/>
                      <a:pt x="1351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7" y="-3"/>
                      <a:pt x="1000" y="6"/>
                      <a:pt x="914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3" name="Google Shape;2913;p27"/>
              <p:cNvSpPr/>
              <p:nvPr/>
            </p:nvSpPr>
            <p:spPr>
              <a:xfrm>
                <a:off x="3388008" y="4662105"/>
                <a:ext cx="523727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8" y="50"/>
                      <a:pt x="457" y="44"/>
                      <a:pt x="547" y="63"/>
                    </a:cubicBezTo>
                    <a:cubicBezTo>
                      <a:pt x="618" y="83"/>
                      <a:pt x="686" y="115"/>
                      <a:pt x="757" y="140"/>
                    </a:cubicBezTo>
                    <a:cubicBezTo>
                      <a:pt x="837" y="169"/>
                      <a:pt x="918" y="199"/>
                      <a:pt x="1002" y="212"/>
                    </a:cubicBezTo>
                    <a:cubicBezTo>
                      <a:pt x="1072" y="221"/>
                      <a:pt x="1140" y="234"/>
                      <a:pt x="1211" y="234"/>
                    </a:cubicBezTo>
                    <a:cubicBezTo>
                      <a:pt x="1192" y="218"/>
                      <a:pt x="1179" y="195"/>
                      <a:pt x="1172" y="173"/>
                    </a:cubicBezTo>
                    <a:cubicBezTo>
                      <a:pt x="1163" y="173"/>
                      <a:pt x="1150" y="169"/>
                      <a:pt x="1147" y="169"/>
                    </a:cubicBezTo>
                    <a:cubicBezTo>
                      <a:pt x="1130" y="169"/>
                      <a:pt x="1114" y="166"/>
                      <a:pt x="1101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1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4" name="Google Shape;2914;p27"/>
              <p:cNvSpPr/>
              <p:nvPr/>
            </p:nvSpPr>
            <p:spPr>
              <a:xfrm>
                <a:off x="3417416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5" y="155"/>
                    </a:moveTo>
                    <a:lnTo>
                      <a:pt x="705" y="155"/>
                    </a:lnTo>
                    <a:cubicBezTo>
                      <a:pt x="634" y="129"/>
                      <a:pt x="567" y="97"/>
                      <a:pt x="492" y="74"/>
                    </a:cubicBezTo>
                    <a:cubicBezTo>
                      <a:pt x="399" y="49"/>
                      <a:pt x="299" y="52"/>
                      <a:pt x="206" y="84"/>
                    </a:cubicBezTo>
                    <a:cubicBezTo>
                      <a:pt x="164" y="100"/>
                      <a:pt x="122" y="119"/>
                      <a:pt x="83" y="145"/>
                    </a:cubicBezTo>
                    <a:cubicBezTo>
                      <a:pt x="51" y="168"/>
                      <a:pt x="22" y="197"/>
                      <a:pt x="0" y="229"/>
                    </a:cubicBezTo>
                    <a:cubicBezTo>
                      <a:pt x="29" y="226"/>
                      <a:pt x="61" y="222"/>
                      <a:pt x="90" y="219"/>
                    </a:cubicBezTo>
                    <a:cubicBezTo>
                      <a:pt x="93" y="219"/>
                      <a:pt x="96" y="219"/>
                      <a:pt x="99" y="216"/>
                    </a:cubicBezTo>
                    <a:cubicBezTo>
                      <a:pt x="103" y="213"/>
                      <a:pt x="106" y="210"/>
                      <a:pt x="109" y="206"/>
                    </a:cubicBezTo>
                    <a:cubicBezTo>
                      <a:pt x="138" y="168"/>
                      <a:pt x="193" y="155"/>
                      <a:pt x="241" y="148"/>
                    </a:cubicBezTo>
                    <a:cubicBezTo>
                      <a:pt x="328" y="135"/>
                      <a:pt x="422" y="135"/>
                      <a:pt x="508" y="148"/>
                    </a:cubicBezTo>
                    <a:cubicBezTo>
                      <a:pt x="611" y="165"/>
                      <a:pt x="708" y="197"/>
                      <a:pt x="805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3" y="219"/>
                      <a:pt x="1455" y="222"/>
                    </a:cubicBezTo>
                    <a:cubicBezTo>
                      <a:pt x="1484" y="222"/>
                      <a:pt x="1504" y="181"/>
                      <a:pt x="1504" y="158"/>
                    </a:cubicBezTo>
                    <a:cubicBezTo>
                      <a:pt x="1513" y="103"/>
                      <a:pt x="1472" y="52"/>
                      <a:pt x="1429" y="23"/>
                    </a:cubicBezTo>
                    <a:cubicBezTo>
                      <a:pt x="1410" y="10"/>
                      <a:pt x="1384" y="0"/>
                      <a:pt x="1359" y="0"/>
                    </a:cubicBezTo>
                    <a:cubicBezTo>
                      <a:pt x="1330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4" y="110"/>
                    </a:cubicBezTo>
                    <a:cubicBezTo>
                      <a:pt x="1330" y="126"/>
                      <a:pt x="1326" y="145"/>
                      <a:pt x="1317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2" y="187"/>
                      <a:pt x="705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5" name="Google Shape;2915;p27"/>
              <p:cNvSpPr/>
              <p:nvPr/>
            </p:nvSpPr>
            <p:spPr>
              <a:xfrm>
                <a:off x="3471475" y="4750329"/>
                <a:ext cx="584274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1" y="210"/>
                    </a:cubicBezTo>
                    <a:cubicBezTo>
                      <a:pt x="693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1" y="262"/>
                    </a:cubicBezTo>
                    <a:cubicBezTo>
                      <a:pt x="844" y="265"/>
                      <a:pt x="879" y="275"/>
                      <a:pt x="895" y="275"/>
                    </a:cubicBezTo>
                    <a:cubicBezTo>
                      <a:pt x="934" y="226"/>
                      <a:pt x="999" y="194"/>
                      <a:pt x="1060" y="201"/>
                    </a:cubicBezTo>
                    <a:cubicBezTo>
                      <a:pt x="1124" y="207"/>
                      <a:pt x="1179" y="249"/>
                      <a:pt x="1243" y="252"/>
                    </a:cubicBezTo>
                    <a:cubicBezTo>
                      <a:pt x="1269" y="255"/>
                      <a:pt x="1298" y="255"/>
                      <a:pt x="1324" y="245"/>
                    </a:cubicBezTo>
                    <a:cubicBezTo>
                      <a:pt x="1350" y="233"/>
                      <a:pt x="1359" y="194"/>
                      <a:pt x="1343" y="168"/>
                    </a:cubicBezTo>
                    <a:cubicBezTo>
                      <a:pt x="1327" y="139"/>
                      <a:pt x="1288" y="143"/>
                      <a:pt x="1272" y="172"/>
                    </a:cubicBezTo>
                    <a:cubicBezTo>
                      <a:pt x="1263" y="194"/>
                      <a:pt x="1250" y="210"/>
                      <a:pt x="1224" y="210"/>
                    </a:cubicBezTo>
                    <a:cubicBezTo>
                      <a:pt x="1185" y="213"/>
                      <a:pt x="1159" y="188"/>
                      <a:pt x="1150" y="159"/>
                    </a:cubicBezTo>
                    <a:cubicBezTo>
                      <a:pt x="1011" y="181"/>
                      <a:pt x="870" y="152"/>
                      <a:pt x="738" y="110"/>
                    </a:cubicBezTo>
                    <a:cubicBezTo>
                      <a:pt x="722" y="107"/>
                      <a:pt x="706" y="104"/>
                      <a:pt x="693" y="97"/>
                    </a:cubicBezTo>
                    <a:cubicBezTo>
                      <a:pt x="690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6" y="1"/>
                      <a:pt x="39" y="4"/>
                      <a:pt x="0" y="46"/>
                    </a:cubicBezTo>
                    <a:cubicBezTo>
                      <a:pt x="3" y="46"/>
                      <a:pt x="10" y="46"/>
                      <a:pt x="16" y="46"/>
                    </a:cubicBezTo>
                    <a:cubicBezTo>
                      <a:pt x="145" y="43"/>
                      <a:pt x="267" y="52"/>
                      <a:pt x="387" y="104"/>
                    </a:cubicBezTo>
                    <a:cubicBezTo>
                      <a:pt x="396" y="107"/>
                      <a:pt x="403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6" name="Google Shape;2916;p27"/>
              <p:cNvSpPr/>
              <p:nvPr/>
            </p:nvSpPr>
            <p:spPr>
              <a:xfrm>
                <a:off x="4219655" y="4662105"/>
                <a:ext cx="52329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9" extrusionOk="0">
                    <a:moveTo>
                      <a:pt x="270" y="83"/>
                    </a:moveTo>
                    <a:lnTo>
                      <a:pt x="270" y="83"/>
                    </a:lnTo>
                    <a:cubicBezTo>
                      <a:pt x="357" y="50"/>
                      <a:pt x="457" y="44"/>
                      <a:pt x="547" y="63"/>
                    </a:cubicBezTo>
                    <a:cubicBezTo>
                      <a:pt x="618" y="83"/>
                      <a:pt x="689" y="115"/>
                      <a:pt x="756" y="140"/>
                    </a:cubicBezTo>
                    <a:cubicBezTo>
                      <a:pt x="837" y="169"/>
                      <a:pt x="918" y="199"/>
                      <a:pt x="1001" y="212"/>
                    </a:cubicBezTo>
                    <a:cubicBezTo>
                      <a:pt x="1071" y="221"/>
                      <a:pt x="1139" y="234"/>
                      <a:pt x="1210" y="234"/>
                    </a:cubicBezTo>
                    <a:cubicBezTo>
                      <a:pt x="1190" y="218"/>
                      <a:pt x="1177" y="195"/>
                      <a:pt x="1171" y="173"/>
                    </a:cubicBezTo>
                    <a:cubicBezTo>
                      <a:pt x="1161" y="173"/>
                      <a:pt x="1148" y="169"/>
                      <a:pt x="1145" y="169"/>
                    </a:cubicBezTo>
                    <a:cubicBezTo>
                      <a:pt x="1129" y="169"/>
                      <a:pt x="1113" y="166"/>
                      <a:pt x="1100" y="163"/>
                    </a:cubicBezTo>
                    <a:cubicBezTo>
                      <a:pt x="1069" y="157"/>
                      <a:pt x="1040" y="150"/>
                      <a:pt x="1011" y="144"/>
                    </a:cubicBezTo>
                    <a:cubicBezTo>
                      <a:pt x="847" y="102"/>
                      <a:pt x="686" y="31"/>
                      <a:pt x="515" y="5"/>
                    </a:cubicBezTo>
                    <a:cubicBezTo>
                      <a:pt x="399" y="-11"/>
                      <a:pt x="293" y="12"/>
                      <a:pt x="193" y="73"/>
                    </a:cubicBezTo>
                    <a:cubicBezTo>
                      <a:pt x="116" y="124"/>
                      <a:pt x="42" y="195"/>
                      <a:pt x="0" y="279"/>
                    </a:cubicBezTo>
                    <a:cubicBezTo>
                      <a:pt x="13" y="276"/>
                      <a:pt x="29" y="269"/>
                      <a:pt x="42" y="269"/>
                    </a:cubicBezTo>
                    <a:cubicBezTo>
                      <a:pt x="80" y="179"/>
                      <a:pt x="183" y="112"/>
                      <a:pt x="270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7" name="Google Shape;2917;p27"/>
              <p:cNvSpPr/>
              <p:nvPr/>
            </p:nvSpPr>
            <p:spPr>
              <a:xfrm>
                <a:off x="4248631" y="4676809"/>
                <a:ext cx="650875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7" extrusionOk="0">
                    <a:moveTo>
                      <a:pt x="706" y="155"/>
                    </a:moveTo>
                    <a:lnTo>
                      <a:pt x="706" y="155"/>
                    </a:lnTo>
                    <a:cubicBezTo>
                      <a:pt x="635" y="129"/>
                      <a:pt x="567" y="97"/>
                      <a:pt x="493" y="74"/>
                    </a:cubicBezTo>
                    <a:cubicBezTo>
                      <a:pt x="400" y="49"/>
                      <a:pt x="300" y="52"/>
                      <a:pt x="206" y="84"/>
                    </a:cubicBezTo>
                    <a:cubicBezTo>
                      <a:pt x="164" y="100"/>
                      <a:pt x="123" y="119"/>
                      <a:pt x="84" y="145"/>
                    </a:cubicBezTo>
                    <a:cubicBezTo>
                      <a:pt x="52" y="168"/>
                      <a:pt x="23" y="197"/>
                      <a:pt x="0" y="229"/>
                    </a:cubicBezTo>
                    <a:cubicBezTo>
                      <a:pt x="29" y="226"/>
                      <a:pt x="61" y="222"/>
                      <a:pt x="91" y="219"/>
                    </a:cubicBezTo>
                    <a:cubicBezTo>
                      <a:pt x="94" y="219"/>
                      <a:pt x="97" y="219"/>
                      <a:pt x="100" y="216"/>
                    </a:cubicBezTo>
                    <a:cubicBezTo>
                      <a:pt x="103" y="213"/>
                      <a:pt x="107" y="210"/>
                      <a:pt x="110" y="206"/>
                    </a:cubicBezTo>
                    <a:cubicBezTo>
                      <a:pt x="139" y="168"/>
                      <a:pt x="194" y="155"/>
                      <a:pt x="242" y="148"/>
                    </a:cubicBezTo>
                    <a:cubicBezTo>
                      <a:pt x="329" y="135"/>
                      <a:pt x="422" y="135"/>
                      <a:pt x="509" y="148"/>
                    </a:cubicBezTo>
                    <a:cubicBezTo>
                      <a:pt x="612" y="165"/>
                      <a:pt x="709" y="197"/>
                      <a:pt x="809" y="226"/>
                    </a:cubicBezTo>
                    <a:cubicBezTo>
                      <a:pt x="834" y="235"/>
                      <a:pt x="863" y="245"/>
                      <a:pt x="892" y="251"/>
                    </a:cubicBezTo>
                    <a:cubicBezTo>
                      <a:pt x="1017" y="287"/>
                      <a:pt x="1149" y="313"/>
                      <a:pt x="1275" y="287"/>
                    </a:cubicBezTo>
                    <a:cubicBezTo>
                      <a:pt x="1275" y="284"/>
                      <a:pt x="1278" y="284"/>
                      <a:pt x="1278" y="280"/>
                    </a:cubicBezTo>
                    <a:cubicBezTo>
                      <a:pt x="1294" y="235"/>
                      <a:pt x="1339" y="187"/>
                      <a:pt x="1391" y="197"/>
                    </a:cubicBezTo>
                    <a:cubicBezTo>
                      <a:pt x="1413" y="203"/>
                      <a:pt x="1432" y="219"/>
                      <a:pt x="1455" y="222"/>
                    </a:cubicBezTo>
                    <a:cubicBezTo>
                      <a:pt x="1484" y="222"/>
                      <a:pt x="1503" y="181"/>
                      <a:pt x="1503" y="158"/>
                    </a:cubicBezTo>
                    <a:cubicBezTo>
                      <a:pt x="1513" y="103"/>
                      <a:pt x="1471" y="52"/>
                      <a:pt x="1429" y="23"/>
                    </a:cubicBezTo>
                    <a:cubicBezTo>
                      <a:pt x="1410" y="10"/>
                      <a:pt x="1384" y="0"/>
                      <a:pt x="1358" y="0"/>
                    </a:cubicBezTo>
                    <a:cubicBezTo>
                      <a:pt x="1329" y="0"/>
                      <a:pt x="1288" y="13"/>
                      <a:pt x="1278" y="42"/>
                    </a:cubicBezTo>
                    <a:cubicBezTo>
                      <a:pt x="1265" y="74"/>
                      <a:pt x="1294" y="90"/>
                      <a:pt x="1313" y="110"/>
                    </a:cubicBezTo>
                    <a:cubicBezTo>
                      <a:pt x="1329" y="126"/>
                      <a:pt x="1326" y="145"/>
                      <a:pt x="1316" y="165"/>
                    </a:cubicBezTo>
                    <a:cubicBezTo>
                      <a:pt x="1307" y="181"/>
                      <a:pt x="1294" y="197"/>
                      <a:pt x="1275" y="206"/>
                    </a:cubicBezTo>
                    <a:cubicBezTo>
                      <a:pt x="1265" y="216"/>
                      <a:pt x="1246" y="239"/>
                      <a:pt x="1204" y="242"/>
                    </a:cubicBezTo>
                    <a:cubicBezTo>
                      <a:pt x="1117" y="245"/>
                      <a:pt x="1030" y="232"/>
                      <a:pt x="947" y="219"/>
                    </a:cubicBezTo>
                    <a:cubicBezTo>
                      <a:pt x="863" y="203"/>
                      <a:pt x="783" y="187"/>
                      <a:pt x="70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8" name="Google Shape;2918;p27"/>
              <p:cNvSpPr/>
              <p:nvPr/>
            </p:nvSpPr>
            <p:spPr>
              <a:xfrm>
                <a:off x="4303122" y="4750329"/>
                <a:ext cx="583841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75" extrusionOk="0">
                    <a:moveTo>
                      <a:pt x="409" y="114"/>
                    </a:moveTo>
                    <a:lnTo>
                      <a:pt x="409" y="114"/>
                    </a:lnTo>
                    <a:cubicBezTo>
                      <a:pt x="490" y="146"/>
                      <a:pt x="570" y="181"/>
                      <a:pt x="650" y="210"/>
                    </a:cubicBezTo>
                    <a:cubicBezTo>
                      <a:pt x="692" y="223"/>
                      <a:pt x="734" y="236"/>
                      <a:pt x="776" y="245"/>
                    </a:cubicBezTo>
                    <a:cubicBezTo>
                      <a:pt x="799" y="252"/>
                      <a:pt x="818" y="258"/>
                      <a:pt x="840" y="262"/>
                    </a:cubicBezTo>
                    <a:cubicBezTo>
                      <a:pt x="844" y="265"/>
                      <a:pt x="878" y="275"/>
                      <a:pt x="894" y="275"/>
                    </a:cubicBezTo>
                    <a:cubicBezTo>
                      <a:pt x="933" y="226"/>
                      <a:pt x="997" y="194"/>
                      <a:pt x="1058" y="201"/>
                    </a:cubicBezTo>
                    <a:cubicBezTo>
                      <a:pt x="1123" y="207"/>
                      <a:pt x="1178" y="249"/>
                      <a:pt x="1242" y="252"/>
                    </a:cubicBezTo>
                    <a:cubicBezTo>
                      <a:pt x="1268" y="255"/>
                      <a:pt x="1297" y="255"/>
                      <a:pt x="1322" y="245"/>
                    </a:cubicBezTo>
                    <a:cubicBezTo>
                      <a:pt x="1348" y="233"/>
                      <a:pt x="1358" y="194"/>
                      <a:pt x="1342" y="168"/>
                    </a:cubicBezTo>
                    <a:cubicBezTo>
                      <a:pt x="1326" y="139"/>
                      <a:pt x="1287" y="143"/>
                      <a:pt x="1271" y="172"/>
                    </a:cubicBezTo>
                    <a:cubicBezTo>
                      <a:pt x="1261" y="194"/>
                      <a:pt x="1248" y="210"/>
                      <a:pt x="1223" y="210"/>
                    </a:cubicBezTo>
                    <a:cubicBezTo>
                      <a:pt x="1184" y="213"/>
                      <a:pt x="1158" y="188"/>
                      <a:pt x="1149" y="159"/>
                    </a:cubicBezTo>
                    <a:cubicBezTo>
                      <a:pt x="1010" y="181"/>
                      <a:pt x="870" y="152"/>
                      <a:pt x="737" y="110"/>
                    </a:cubicBezTo>
                    <a:cubicBezTo>
                      <a:pt x="721" y="107"/>
                      <a:pt x="705" y="104"/>
                      <a:pt x="692" y="97"/>
                    </a:cubicBezTo>
                    <a:cubicBezTo>
                      <a:pt x="689" y="97"/>
                      <a:pt x="686" y="97"/>
                      <a:pt x="686" y="97"/>
                    </a:cubicBezTo>
                    <a:cubicBezTo>
                      <a:pt x="602" y="72"/>
                      <a:pt x="522" y="43"/>
                      <a:pt x="438" y="27"/>
                    </a:cubicBezTo>
                    <a:cubicBezTo>
                      <a:pt x="351" y="8"/>
                      <a:pt x="264" y="-2"/>
                      <a:pt x="177" y="1"/>
                    </a:cubicBezTo>
                    <a:cubicBezTo>
                      <a:pt x="125" y="1"/>
                      <a:pt x="38" y="4"/>
                      <a:pt x="0" y="46"/>
                    </a:cubicBezTo>
                    <a:cubicBezTo>
                      <a:pt x="3" y="46"/>
                      <a:pt x="9" y="46"/>
                      <a:pt x="16" y="46"/>
                    </a:cubicBezTo>
                    <a:cubicBezTo>
                      <a:pt x="145" y="43"/>
                      <a:pt x="267" y="52"/>
                      <a:pt x="386" y="104"/>
                    </a:cubicBezTo>
                    <a:cubicBezTo>
                      <a:pt x="396" y="107"/>
                      <a:pt x="402" y="110"/>
                      <a:pt x="409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9" name="Google Shape;2919;p27"/>
              <p:cNvSpPr/>
              <p:nvPr/>
            </p:nvSpPr>
            <p:spPr>
              <a:xfrm>
                <a:off x="505346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0" name="Google Shape;2920;p27"/>
              <p:cNvSpPr/>
              <p:nvPr/>
            </p:nvSpPr>
            <p:spPr>
              <a:xfrm>
                <a:off x="5082873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7" y="125"/>
                      <a:pt x="566" y="96"/>
                      <a:pt x="495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6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0" y="222"/>
                      <a:pt x="93" y="218"/>
                    </a:cubicBezTo>
                    <a:cubicBezTo>
                      <a:pt x="96" y="218"/>
                      <a:pt x="99" y="215"/>
                      <a:pt x="102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1" y="148"/>
                    </a:cubicBezTo>
                    <a:cubicBezTo>
                      <a:pt x="331" y="135"/>
                      <a:pt x="421" y="135"/>
                      <a:pt x="512" y="148"/>
                    </a:cubicBezTo>
                    <a:cubicBezTo>
                      <a:pt x="611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7" y="286"/>
                      <a:pt x="1149" y="312"/>
                      <a:pt x="1278" y="286"/>
                    </a:cubicBezTo>
                    <a:cubicBezTo>
                      <a:pt x="1278" y="283"/>
                      <a:pt x="1278" y="283"/>
                      <a:pt x="1281" y="280"/>
                    </a:cubicBezTo>
                    <a:cubicBezTo>
                      <a:pt x="1297" y="235"/>
                      <a:pt x="1342" y="186"/>
                      <a:pt x="1394" y="196"/>
                    </a:cubicBezTo>
                    <a:cubicBezTo>
                      <a:pt x="1416" y="199"/>
                      <a:pt x="1436" y="218"/>
                      <a:pt x="1458" y="218"/>
                    </a:cubicBezTo>
                    <a:cubicBezTo>
                      <a:pt x="1487" y="222"/>
                      <a:pt x="1503" y="180"/>
                      <a:pt x="1507" y="157"/>
                    </a:cubicBezTo>
                    <a:cubicBezTo>
                      <a:pt x="1513" y="102"/>
                      <a:pt x="1474" y="51"/>
                      <a:pt x="1433" y="22"/>
                    </a:cubicBezTo>
                    <a:cubicBezTo>
                      <a:pt x="1410" y="9"/>
                      <a:pt x="1387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8" y="74"/>
                      <a:pt x="1297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0" y="180"/>
                      <a:pt x="1294" y="193"/>
                      <a:pt x="1278" y="202"/>
                    </a:cubicBezTo>
                    <a:cubicBezTo>
                      <a:pt x="1268" y="215"/>
                      <a:pt x="1249" y="238"/>
                      <a:pt x="1207" y="238"/>
                    </a:cubicBezTo>
                    <a:cubicBezTo>
                      <a:pt x="1120" y="244"/>
                      <a:pt x="1033" y="231"/>
                      <a:pt x="946" y="215"/>
                    </a:cubicBezTo>
                    <a:cubicBezTo>
                      <a:pt x="866" y="202"/>
                      <a:pt x="785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1" name="Google Shape;2921;p27"/>
              <p:cNvSpPr/>
              <p:nvPr/>
            </p:nvSpPr>
            <p:spPr>
              <a:xfrm>
                <a:off x="5136932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3" y="146"/>
                      <a:pt x="570" y="182"/>
                      <a:pt x="654" y="210"/>
                    </a:cubicBezTo>
                    <a:cubicBezTo>
                      <a:pt x="696" y="223"/>
                      <a:pt x="737" y="236"/>
                      <a:pt x="779" y="246"/>
                    </a:cubicBezTo>
                    <a:cubicBezTo>
                      <a:pt x="799" y="252"/>
                      <a:pt x="821" y="259"/>
                      <a:pt x="841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1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1" y="143"/>
                      <a:pt x="1275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59" y="188"/>
                      <a:pt x="1153" y="159"/>
                    </a:cubicBezTo>
                    <a:cubicBezTo>
                      <a:pt x="1014" y="182"/>
                      <a:pt x="873" y="153"/>
                      <a:pt x="737" y="111"/>
                    </a:cubicBezTo>
                    <a:cubicBezTo>
                      <a:pt x="725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5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6" y="1"/>
                      <a:pt x="39" y="5"/>
                      <a:pt x="0" y="46"/>
                    </a:cubicBezTo>
                    <a:cubicBezTo>
                      <a:pt x="7" y="46"/>
                      <a:pt x="13" y="46"/>
                      <a:pt x="19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6" y="107"/>
                      <a:pt x="406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2" name="Google Shape;2922;p27"/>
              <p:cNvSpPr/>
              <p:nvPr/>
            </p:nvSpPr>
            <p:spPr>
              <a:xfrm>
                <a:off x="5885112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0" y="51"/>
                      <a:pt x="457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37" y="170"/>
                      <a:pt x="921" y="199"/>
                      <a:pt x="1004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8" y="196"/>
                      <a:pt x="1175" y="173"/>
                    </a:cubicBezTo>
                    <a:cubicBezTo>
                      <a:pt x="1162" y="170"/>
                      <a:pt x="1152" y="170"/>
                      <a:pt x="1149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6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4" y="196"/>
                      <a:pt x="0" y="279"/>
                    </a:cubicBezTo>
                    <a:cubicBezTo>
                      <a:pt x="16" y="273"/>
                      <a:pt x="28" y="270"/>
                      <a:pt x="44" y="266"/>
                    </a:cubicBezTo>
                    <a:cubicBezTo>
                      <a:pt x="80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3" name="Google Shape;2923;p27"/>
              <p:cNvSpPr/>
              <p:nvPr/>
            </p:nvSpPr>
            <p:spPr>
              <a:xfrm>
                <a:off x="5914087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5" y="154"/>
                    </a:moveTo>
                    <a:lnTo>
                      <a:pt x="705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2" y="167"/>
                      <a:pt x="197" y="154"/>
                      <a:pt x="242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8" y="225"/>
                    </a:cubicBezTo>
                    <a:cubicBezTo>
                      <a:pt x="838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4" y="102"/>
                      <a:pt x="1475" y="51"/>
                      <a:pt x="1433" y="22"/>
                    </a:cubicBezTo>
                    <a:cubicBezTo>
                      <a:pt x="1411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9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5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4" name="Google Shape;2924;p27"/>
              <p:cNvSpPr/>
              <p:nvPr/>
            </p:nvSpPr>
            <p:spPr>
              <a:xfrm>
                <a:off x="5968579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2" y="114"/>
                    </a:moveTo>
                    <a:lnTo>
                      <a:pt x="412" y="114"/>
                    </a:lnTo>
                    <a:cubicBezTo>
                      <a:pt x="492" y="146"/>
                      <a:pt x="573" y="182"/>
                      <a:pt x="653" y="210"/>
                    </a:cubicBezTo>
                    <a:cubicBezTo>
                      <a:pt x="695" y="223"/>
                      <a:pt x="737" y="236"/>
                      <a:pt x="779" y="246"/>
                    </a:cubicBezTo>
                    <a:cubicBezTo>
                      <a:pt x="798" y="252"/>
                      <a:pt x="821" y="259"/>
                      <a:pt x="840" y="262"/>
                    </a:cubicBezTo>
                    <a:cubicBezTo>
                      <a:pt x="847" y="262"/>
                      <a:pt x="882" y="272"/>
                      <a:pt x="895" y="275"/>
                    </a:cubicBezTo>
                    <a:cubicBezTo>
                      <a:pt x="937" y="226"/>
                      <a:pt x="1001" y="194"/>
                      <a:pt x="1062" y="201"/>
                    </a:cubicBezTo>
                    <a:cubicBezTo>
                      <a:pt x="1127" y="207"/>
                      <a:pt x="1178" y="249"/>
                      <a:pt x="1243" y="252"/>
                    </a:cubicBezTo>
                    <a:cubicBezTo>
                      <a:pt x="1269" y="255"/>
                      <a:pt x="1301" y="255"/>
                      <a:pt x="1323" y="246"/>
                    </a:cubicBezTo>
                    <a:cubicBezTo>
                      <a:pt x="1352" y="233"/>
                      <a:pt x="1359" y="194"/>
                      <a:pt x="1346" y="169"/>
                    </a:cubicBezTo>
                    <a:cubicBezTo>
                      <a:pt x="1326" y="140"/>
                      <a:pt x="1291" y="143"/>
                      <a:pt x="1275" y="172"/>
                    </a:cubicBezTo>
                    <a:cubicBezTo>
                      <a:pt x="1265" y="194"/>
                      <a:pt x="1253" y="207"/>
                      <a:pt x="1227" y="210"/>
                    </a:cubicBezTo>
                    <a:cubicBezTo>
                      <a:pt x="1188" y="214"/>
                      <a:pt x="1159" y="188"/>
                      <a:pt x="1153" y="159"/>
                    </a:cubicBezTo>
                    <a:cubicBezTo>
                      <a:pt x="1014" y="182"/>
                      <a:pt x="872" y="153"/>
                      <a:pt x="737" y="111"/>
                    </a:cubicBezTo>
                    <a:cubicBezTo>
                      <a:pt x="724" y="107"/>
                      <a:pt x="708" y="101"/>
                      <a:pt x="692" y="98"/>
                    </a:cubicBezTo>
                    <a:cubicBezTo>
                      <a:pt x="692" y="98"/>
                      <a:pt x="689" y="98"/>
                      <a:pt x="689" y="94"/>
                    </a:cubicBezTo>
                    <a:cubicBezTo>
                      <a:pt x="605" y="72"/>
                      <a:pt x="524" y="43"/>
                      <a:pt x="438" y="27"/>
                    </a:cubicBezTo>
                    <a:cubicBezTo>
                      <a:pt x="354" y="8"/>
                      <a:pt x="267" y="-2"/>
                      <a:pt x="180" y="1"/>
                    </a:cubicBezTo>
                    <a:cubicBezTo>
                      <a:pt x="125" y="1"/>
                      <a:pt x="38" y="5"/>
                      <a:pt x="0" y="46"/>
                    </a:cubicBezTo>
                    <a:cubicBezTo>
                      <a:pt x="6" y="46"/>
                      <a:pt x="12" y="46"/>
                      <a:pt x="19" y="46"/>
                    </a:cubicBezTo>
                    <a:cubicBezTo>
                      <a:pt x="148" y="43"/>
                      <a:pt x="270" y="53"/>
                      <a:pt x="389" y="104"/>
                    </a:cubicBezTo>
                    <a:cubicBezTo>
                      <a:pt x="396" y="107"/>
                      <a:pt x="405" y="111"/>
                      <a:pt x="412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5" name="Google Shape;2925;p27"/>
              <p:cNvSpPr/>
              <p:nvPr/>
            </p:nvSpPr>
            <p:spPr>
              <a:xfrm>
                <a:off x="6716326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4" y="80"/>
                    </a:moveTo>
                    <a:lnTo>
                      <a:pt x="274" y="80"/>
                    </a:lnTo>
                    <a:cubicBezTo>
                      <a:pt x="361" y="51"/>
                      <a:pt x="461" y="44"/>
                      <a:pt x="551" y="64"/>
                    </a:cubicBezTo>
                    <a:cubicBezTo>
                      <a:pt x="622" y="83"/>
                      <a:pt x="689" y="115"/>
                      <a:pt x="760" y="141"/>
                    </a:cubicBezTo>
                    <a:cubicBezTo>
                      <a:pt x="838" y="170"/>
                      <a:pt x="921" y="199"/>
                      <a:pt x="1005" y="212"/>
                    </a:cubicBezTo>
                    <a:cubicBezTo>
                      <a:pt x="1076" y="221"/>
                      <a:pt x="1143" y="231"/>
                      <a:pt x="1214" y="234"/>
                    </a:cubicBezTo>
                    <a:cubicBezTo>
                      <a:pt x="1192" y="218"/>
                      <a:pt x="1179" y="196"/>
                      <a:pt x="1175" y="173"/>
                    </a:cubicBezTo>
                    <a:cubicBezTo>
                      <a:pt x="1163" y="170"/>
                      <a:pt x="1153" y="170"/>
                      <a:pt x="1150" y="170"/>
                    </a:cubicBezTo>
                    <a:cubicBezTo>
                      <a:pt x="1134" y="166"/>
                      <a:pt x="1118" y="166"/>
                      <a:pt x="1102" y="163"/>
                    </a:cubicBezTo>
                    <a:cubicBezTo>
                      <a:pt x="1073" y="157"/>
                      <a:pt x="1043" y="150"/>
                      <a:pt x="1015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3" y="-11"/>
                      <a:pt x="297" y="12"/>
                      <a:pt x="197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4" y="112"/>
                      <a:pt x="274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6" name="Google Shape;2926;p27"/>
              <p:cNvSpPr/>
              <p:nvPr/>
            </p:nvSpPr>
            <p:spPr>
              <a:xfrm>
                <a:off x="6745735" y="4678539"/>
                <a:ext cx="652172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6" extrusionOk="0">
                    <a:moveTo>
                      <a:pt x="708" y="154"/>
                    </a:moveTo>
                    <a:lnTo>
                      <a:pt x="708" y="154"/>
                    </a:lnTo>
                    <a:cubicBezTo>
                      <a:pt x="638" y="125"/>
                      <a:pt x="566" y="96"/>
                      <a:pt x="496" y="74"/>
                    </a:cubicBezTo>
                    <a:cubicBezTo>
                      <a:pt x="402" y="48"/>
                      <a:pt x="299" y="51"/>
                      <a:pt x="209" y="83"/>
                    </a:cubicBezTo>
                    <a:cubicBezTo>
                      <a:pt x="164" y="96"/>
                      <a:pt x="122" y="119"/>
                      <a:pt x="87" y="144"/>
                    </a:cubicBezTo>
                    <a:cubicBezTo>
                      <a:pt x="54" y="167"/>
                      <a:pt x="25" y="196"/>
                      <a:pt x="0" y="228"/>
                    </a:cubicBezTo>
                    <a:cubicBezTo>
                      <a:pt x="32" y="225"/>
                      <a:pt x="61" y="222"/>
                      <a:pt x="93" y="218"/>
                    </a:cubicBezTo>
                    <a:cubicBezTo>
                      <a:pt x="96" y="218"/>
                      <a:pt x="100" y="215"/>
                      <a:pt x="103" y="215"/>
                    </a:cubicBezTo>
                    <a:cubicBezTo>
                      <a:pt x="106" y="212"/>
                      <a:pt x="109" y="209"/>
                      <a:pt x="109" y="206"/>
                    </a:cubicBezTo>
                    <a:cubicBezTo>
                      <a:pt x="141" y="167"/>
                      <a:pt x="196" y="154"/>
                      <a:pt x="245" y="148"/>
                    </a:cubicBezTo>
                    <a:cubicBezTo>
                      <a:pt x="331" y="135"/>
                      <a:pt x="422" y="135"/>
                      <a:pt x="512" y="148"/>
                    </a:cubicBezTo>
                    <a:cubicBezTo>
                      <a:pt x="612" y="164"/>
                      <a:pt x="711" y="196"/>
                      <a:pt x="808" y="225"/>
                    </a:cubicBezTo>
                    <a:cubicBezTo>
                      <a:pt x="837" y="235"/>
                      <a:pt x="866" y="244"/>
                      <a:pt x="895" y="251"/>
                    </a:cubicBezTo>
                    <a:cubicBezTo>
                      <a:pt x="1018" y="286"/>
                      <a:pt x="1150" y="312"/>
                      <a:pt x="1278" y="286"/>
                    </a:cubicBezTo>
                    <a:cubicBezTo>
                      <a:pt x="1278" y="283"/>
                      <a:pt x="1278" y="283"/>
                      <a:pt x="1282" y="280"/>
                    </a:cubicBezTo>
                    <a:cubicBezTo>
                      <a:pt x="1298" y="235"/>
                      <a:pt x="1343" y="186"/>
                      <a:pt x="1394" y="196"/>
                    </a:cubicBezTo>
                    <a:cubicBezTo>
                      <a:pt x="1417" y="199"/>
                      <a:pt x="1436" y="218"/>
                      <a:pt x="1459" y="218"/>
                    </a:cubicBezTo>
                    <a:cubicBezTo>
                      <a:pt x="1488" y="222"/>
                      <a:pt x="1504" y="180"/>
                      <a:pt x="1507" y="157"/>
                    </a:cubicBezTo>
                    <a:cubicBezTo>
                      <a:pt x="1513" y="102"/>
                      <a:pt x="1475" y="51"/>
                      <a:pt x="1433" y="22"/>
                    </a:cubicBezTo>
                    <a:cubicBezTo>
                      <a:pt x="1410" y="9"/>
                      <a:pt x="1388" y="0"/>
                      <a:pt x="1362" y="0"/>
                    </a:cubicBezTo>
                    <a:cubicBezTo>
                      <a:pt x="1333" y="0"/>
                      <a:pt x="1291" y="12"/>
                      <a:pt x="1278" y="42"/>
                    </a:cubicBezTo>
                    <a:cubicBezTo>
                      <a:pt x="1269" y="74"/>
                      <a:pt x="1298" y="90"/>
                      <a:pt x="1317" y="109"/>
                    </a:cubicBezTo>
                    <a:cubicBezTo>
                      <a:pt x="1333" y="122"/>
                      <a:pt x="1330" y="144"/>
                      <a:pt x="1320" y="164"/>
                    </a:cubicBezTo>
                    <a:cubicBezTo>
                      <a:pt x="1311" y="180"/>
                      <a:pt x="1295" y="193"/>
                      <a:pt x="1278" y="202"/>
                    </a:cubicBezTo>
                    <a:cubicBezTo>
                      <a:pt x="1269" y="215"/>
                      <a:pt x="1249" y="238"/>
                      <a:pt x="1207" y="238"/>
                    </a:cubicBezTo>
                    <a:cubicBezTo>
                      <a:pt x="1120" y="244"/>
                      <a:pt x="1034" y="231"/>
                      <a:pt x="947" y="215"/>
                    </a:cubicBezTo>
                    <a:cubicBezTo>
                      <a:pt x="866" y="202"/>
                      <a:pt x="786" y="183"/>
                      <a:pt x="708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7" name="Google Shape;2927;p27"/>
              <p:cNvSpPr/>
              <p:nvPr/>
            </p:nvSpPr>
            <p:spPr>
              <a:xfrm>
                <a:off x="6799794" y="4751627"/>
                <a:ext cx="585139" cy="11893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275" extrusionOk="0">
                    <a:moveTo>
                      <a:pt x="413" y="114"/>
                    </a:moveTo>
                    <a:lnTo>
                      <a:pt x="413" y="114"/>
                    </a:lnTo>
                    <a:cubicBezTo>
                      <a:pt x="493" y="146"/>
                      <a:pt x="573" y="182"/>
                      <a:pt x="654" y="210"/>
                    </a:cubicBezTo>
                    <a:cubicBezTo>
                      <a:pt x="696" y="223"/>
                      <a:pt x="738" y="236"/>
                      <a:pt x="780" y="246"/>
                    </a:cubicBezTo>
                    <a:cubicBezTo>
                      <a:pt x="799" y="252"/>
                      <a:pt x="822" y="259"/>
                      <a:pt x="841" y="262"/>
                    </a:cubicBezTo>
                    <a:cubicBezTo>
                      <a:pt x="847" y="262"/>
                      <a:pt x="883" y="272"/>
                      <a:pt x="899" y="275"/>
                    </a:cubicBezTo>
                    <a:cubicBezTo>
                      <a:pt x="938" y="226"/>
                      <a:pt x="1002" y="194"/>
                      <a:pt x="1063" y="201"/>
                    </a:cubicBezTo>
                    <a:cubicBezTo>
                      <a:pt x="1127" y="207"/>
                      <a:pt x="1179" y="249"/>
                      <a:pt x="1243" y="252"/>
                    </a:cubicBezTo>
                    <a:cubicBezTo>
                      <a:pt x="1269" y="255"/>
                      <a:pt x="1302" y="255"/>
                      <a:pt x="1324" y="246"/>
                    </a:cubicBezTo>
                    <a:cubicBezTo>
                      <a:pt x="1353" y="233"/>
                      <a:pt x="1359" y="194"/>
                      <a:pt x="1346" y="169"/>
                    </a:cubicBezTo>
                    <a:cubicBezTo>
                      <a:pt x="1327" y="140"/>
                      <a:pt x="1292" y="143"/>
                      <a:pt x="1276" y="172"/>
                    </a:cubicBezTo>
                    <a:cubicBezTo>
                      <a:pt x="1266" y="194"/>
                      <a:pt x="1253" y="207"/>
                      <a:pt x="1227" y="210"/>
                    </a:cubicBezTo>
                    <a:cubicBezTo>
                      <a:pt x="1189" y="214"/>
                      <a:pt x="1160" y="188"/>
                      <a:pt x="1153" y="159"/>
                    </a:cubicBezTo>
                    <a:cubicBezTo>
                      <a:pt x="1015" y="182"/>
                      <a:pt x="873" y="153"/>
                      <a:pt x="738" y="111"/>
                    </a:cubicBezTo>
                    <a:cubicBezTo>
                      <a:pt x="725" y="107"/>
                      <a:pt x="709" y="101"/>
                      <a:pt x="693" y="98"/>
                    </a:cubicBezTo>
                    <a:cubicBezTo>
                      <a:pt x="693" y="98"/>
                      <a:pt x="689" y="98"/>
                      <a:pt x="689" y="94"/>
                    </a:cubicBezTo>
                    <a:cubicBezTo>
                      <a:pt x="606" y="72"/>
                      <a:pt x="525" y="43"/>
                      <a:pt x="441" y="27"/>
                    </a:cubicBezTo>
                    <a:cubicBezTo>
                      <a:pt x="355" y="8"/>
                      <a:pt x="268" y="-2"/>
                      <a:pt x="181" y="1"/>
                    </a:cubicBezTo>
                    <a:cubicBezTo>
                      <a:pt x="126" y="1"/>
                      <a:pt x="42" y="5"/>
                      <a:pt x="0" y="46"/>
                    </a:cubicBezTo>
                    <a:cubicBezTo>
                      <a:pt x="7" y="46"/>
                      <a:pt x="13" y="46"/>
                      <a:pt x="20" y="46"/>
                    </a:cubicBezTo>
                    <a:cubicBezTo>
                      <a:pt x="148" y="43"/>
                      <a:pt x="271" y="53"/>
                      <a:pt x="390" y="104"/>
                    </a:cubicBezTo>
                    <a:cubicBezTo>
                      <a:pt x="397" y="107"/>
                      <a:pt x="406" y="111"/>
                      <a:pt x="413" y="1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8" name="Google Shape;2928;p27"/>
              <p:cNvSpPr/>
              <p:nvPr/>
            </p:nvSpPr>
            <p:spPr>
              <a:xfrm>
                <a:off x="7547974" y="4663402"/>
                <a:ext cx="525025" cy="120661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79" extrusionOk="0">
                    <a:moveTo>
                      <a:pt x="273" y="80"/>
                    </a:moveTo>
                    <a:lnTo>
                      <a:pt x="273" y="80"/>
                    </a:lnTo>
                    <a:cubicBezTo>
                      <a:pt x="361" y="51"/>
                      <a:pt x="460" y="44"/>
                      <a:pt x="550" y="64"/>
                    </a:cubicBezTo>
                    <a:cubicBezTo>
                      <a:pt x="621" y="83"/>
                      <a:pt x="689" y="115"/>
                      <a:pt x="760" y="141"/>
                    </a:cubicBezTo>
                    <a:cubicBezTo>
                      <a:pt x="840" y="170"/>
                      <a:pt x="921" y="199"/>
                      <a:pt x="1005" y="212"/>
                    </a:cubicBezTo>
                    <a:cubicBezTo>
                      <a:pt x="1075" y="221"/>
                      <a:pt x="1143" y="231"/>
                      <a:pt x="1214" y="234"/>
                    </a:cubicBezTo>
                    <a:cubicBezTo>
                      <a:pt x="1191" y="218"/>
                      <a:pt x="1179" y="196"/>
                      <a:pt x="1175" y="173"/>
                    </a:cubicBezTo>
                    <a:cubicBezTo>
                      <a:pt x="1162" y="170"/>
                      <a:pt x="1153" y="170"/>
                      <a:pt x="1150" y="170"/>
                    </a:cubicBezTo>
                    <a:cubicBezTo>
                      <a:pt x="1133" y="166"/>
                      <a:pt x="1117" y="166"/>
                      <a:pt x="1101" y="163"/>
                    </a:cubicBezTo>
                    <a:cubicBezTo>
                      <a:pt x="1072" y="157"/>
                      <a:pt x="1043" y="150"/>
                      <a:pt x="1014" y="144"/>
                    </a:cubicBezTo>
                    <a:cubicBezTo>
                      <a:pt x="847" y="102"/>
                      <a:pt x="689" y="31"/>
                      <a:pt x="515" y="5"/>
                    </a:cubicBezTo>
                    <a:cubicBezTo>
                      <a:pt x="402" y="-11"/>
                      <a:pt x="296" y="12"/>
                      <a:pt x="196" y="73"/>
                    </a:cubicBezTo>
                    <a:cubicBezTo>
                      <a:pt x="116" y="125"/>
                      <a:pt x="45" y="196"/>
                      <a:pt x="0" y="279"/>
                    </a:cubicBezTo>
                    <a:cubicBezTo>
                      <a:pt x="16" y="273"/>
                      <a:pt x="29" y="270"/>
                      <a:pt x="45" y="266"/>
                    </a:cubicBezTo>
                    <a:cubicBezTo>
                      <a:pt x="84" y="176"/>
                      <a:pt x="183" y="112"/>
                      <a:pt x="273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9" name="Google Shape;2929;p27"/>
              <p:cNvSpPr/>
              <p:nvPr/>
            </p:nvSpPr>
            <p:spPr>
              <a:xfrm>
                <a:off x="7576949" y="4678539"/>
                <a:ext cx="652605" cy="128013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96" extrusionOk="0">
                    <a:moveTo>
                      <a:pt x="709" y="154"/>
                    </a:moveTo>
                    <a:lnTo>
                      <a:pt x="709" y="154"/>
                    </a:lnTo>
                    <a:cubicBezTo>
                      <a:pt x="638" y="125"/>
                      <a:pt x="567" y="96"/>
                      <a:pt x="496" y="74"/>
                    </a:cubicBezTo>
                    <a:cubicBezTo>
                      <a:pt x="403" y="48"/>
                      <a:pt x="300" y="51"/>
                      <a:pt x="210" y="83"/>
                    </a:cubicBezTo>
                    <a:cubicBezTo>
                      <a:pt x="165" y="96"/>
                      <a:pt x="123" y="119"/>
                      <a:pt x="87" y="144"/>
                    </a:cubicBezTo>
                    <a:cubicBezTo>
                      <a:pt x="55" y="167"/>
                      <a:pt x="26" y="196"/>
                      <a:pt x="0" y="228"/>
                    </a:cubicBezTo>
                    <a:cubicBezTo>
                      <a:pt x="33" y="225"/>
                      <a:pt x="62" y="222"/>
                      <a:pt x="94" y="218"/>
                    </a:cubicBezTo>
                    <a:cubicBezTo>
                      <a:pt x="97" y="218"/>
                      <a:pt x="100" y="215"/>
                      <a:pt x="103" y="215"/>
                    </a:cubicBezTo>
                    <a:cubicBezTo>
                      <a:pt x="107" y="212"/>
                      <a:pt x="110" y="209"/>
                      <a:pt x="110" y="206"/>
                    </a:cubicBezTo>
                    <a:cubicBezTo>
                      <a:pt x="142" y="167"/>
                      <a:pt x="197" y="154"/>
                      <a:pt x="245" y="148"/>
                    </a:cubicBezTo>
                    <a:cubicBezTo>
                      <a:pt x="332" y="135"/>
                      <a:pt x="422" y="135"/>
                      <a:pt x="512" y="148"/>
                    </a:cubicBezTo>
                    <a:cubicBezTo>
                      <a:pt x="612" y="164"/>
                      <a:pt x="712" y="196"/>
                      <a:pt x="809" y="225"/>
                    </a:cubicBezTo>
                    <a:cubicBezTo>
                      <a:pt x="838" y="235"/>
                      <a:pt x="867" y="244"/>
                      <a:pt x="896" y="251"/>
                    </a:cubicBezTo>
                    <a:cubicBezTo>
                      <a:pt x="1021" y="286"/>
                      <a:pt x="1150" y="312"/>
                      <a:pt x="1279" y="286"/>
                    </a:cubicBezTo>
                    <a:cubicBezTo>
                      <a:pt x="1279" y="283"/>
                      <a:pt x="1279" y="283"/>
                      <a:pt x="1282" y="280"/>
                    </a:cubicBezTo>
                    <a:cubicBezTo>
                      <a:pt x="1298" y="235"/>
                      <a:pt x="1343" y="186"/>
                      <a:pt x="1395" y="196"/>
                    </a:cubicBezTo>
                    <a:cubicBezTo>
                      <a:pt x="1417" y="199"/>
                      <a:pt x="1437" y="218"/>
                      <a:pt x="1459" y="218"/>
                    </a:cubicBezTo>
                    <a:cubicBezTo>
                      <a:pt x="1488" y="222"/>
                      <a:pt x="1504" y="180"/>
                      <a:pt x="1508" y="157"/>
                    </a:cubicBezTo>
                    <a:cubicBezTo>
                      <a:pt x="1514" y="102"/>
                      <a:pt x="1476" y="51"/>
                      <a:pt x="1433" y="22"/>
                    </a:cubicBezTo>
                    <a:cubicBezTo>
                      <a:pt x="1411" y="9"/>
                      <a:pt x="1388" y="0"/>
                      <a:pt x="1363" y="0"/>
                    </a:cubicBezTo>
                    <a:cubicBezTo>
                      <a:pt x="1334" y="0"/>
                      <a:pt x="1292" y="12"/>
                      <a:pt x="1279" y="42"/>
                    </a:cubicBezTo>
                    <a:cubicBezTo>
                      <a:pt x="1269" y="74"/>
                      <a:pt x="1298" y="90"/>
                      <a:pt x="1318" y="109"/>
                    </a:cubicBezTo>
                    <a:cubicBezTo>
                      <a:pt x="1334" y="122"/>
                      <a:pt x="1331" y="144"/>
                      <a:pt x="1321" y="164"/>
                    </a:cubicBezTo>
                    <a:cubicBezTo>
                      <a:pt x="1311" y="180"/>
                      <a:pt x="1295" y="193"/>
                      <a:pt x="1279" y="202"/>
                    </a:cubicBezTo>
                    <a:cubicBezTo>
                      <a:pt x="1269" y="215"/>
                      <a:pt x="1250" y="238"/>
                      <a:pt x="1208" y="238"/>
                    </a:cubicBezTo>
                    <a:cubicBezTo>
                      <a:pt x="1121" y="244"/>
                      <a:pt x="1034" y="231"/>
                      <a:pt x="947" y="215"/>
                    </a:cubicBezTo>
                    <a:cubicBezTo>
                      <a:pt x="867" y="202"/>
                      <a:pt x="786" y="183"/>
                      <a:pt x="709" y="1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0" name="Google Shape;2930;p27"/>
              <p:cNvSpPr/>
              <p:nvPr/>
            </p:nvSpPr>
            <p:spPr>
              <a:xfrm>
                <a:off x="7114635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5" y="72"/>
                    </a:moveTo>
                    <a:lnTo>
                      <a:pt x="1015" y="72"/>
                    </a:lnTo>
                    <a:cubicBezTo>
                      <a:pt x="918" y="11"/>
                      <a:pt x="812" y="-11"/>
                      <a:pt x="696" y="5"/>
                    </a:cubicBezTo>
                    <a:cubicBezTo>
                      <a:pt x="525" y="31"/>
                      <a:pt x="364" y="98"/>
                      <a:pt x="197" y="143"/>
                    </a:cubicBezTo>
                    <a:cubicBezTo>
                      <a:pt x="168" y="150"/>
                      <a:pt x="139" y="156"/>
                      <a:pt x="110" y="163"/>
                    </a:cubicBezTo>
                    <a:cubicBezTo>
                      <a:pt x="94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6" y="207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1"/>
                      <a:pt x="590" y="79"/>
                      <a:pt x="664" y="63"/>
                    </a:cubicBezTo>
                    <a:cubicBezTo>
                      <a:pt x="754" y="40"/>
                      <a:pt x="850" y="50"/>
                      <a:pt x="941" y="79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1" name="Google Shape;2931;p27"/>
              <p:cNvSpPr/>
              <p:nvPr/>
            </p:nvSpPr>
            <p:spPr>
              <a:xfrm>
                <a:off x="6957214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4" y="202"/>
                      <a:pt x="561" y="215"/>
                    </a:cubicBezTo>
                    <a:cubicBezTo>
                      <a:pt x="474" y="231"/>
                      <a:pt x="387" y="241"/>
                      <a:pt x="300" y="238"/>
                    </a:cubicBezTo>
                    <a:cubicBezTo>
                      <a:pt x="258" y="238"/>
                      <a:pt x="242" y="215"/>
                      <a:pt x="229" y="202"/>
                    </a:cubicBezTo>
                    <a:cubicBezTo>
                      <a:pt x="213" y="193"/>
                      <a:pt x="197" y="180"/>
                      <a:pt x="190" y="164"/>
                    </a:cubicBezTo>
                    <a:cubicBezTo>
                      <a:pt x="181" y="145"/>
                      <a:pt x="177" y="122"/>
                      <a:pt x="193" y="109"/>
                    </a:cubicBezTo>
                    <a:cubicBezTo>
                      <a:pt x="209" y="90"/>
                      <a:pt x="242" y="74"/>
                      <a:pt x="229" y="41"/>
                    </a:cubicBezTo>
                    <a:cubicBezTo>
                      <a:pt x="216" y="13"/>
                      <a:pt x="177" y="0"/>
                      <a:pt x="149" y="0"/>
                    </a:cubicBezTo>
                    <a:cubicBezTo>
                      <a:pt x="123" y="0"/>
                      <a:pt x="97" y="9"/>
                      <a:pt x="77" y="22"/>
                    </a:cubicBezTo>
                    <a:cubicBezTo>
                      <a:pt x="33" y="51"/>
                      <a:pt x="-6" y="103"/>
                      <a:pt x="0" y="154"/>
                    </a:cubicBezTo>
                    <a:cubicBezTo>
                      <a:pt x="4" y="180"/>
                      <a:pt x="23" y="218"/>
                      <a:pt x="52" y="218"/>
                    </a:cubicBezTo>
                    <a:cubicBezTo>
                      <a:pt x="74" y="218"/>
                      <a:pt x="94" y="199"/>
                      <a:pt x="116" y="196"/>
                    </a:cubicBezTo>
                    <a:cubicBezTo>
                      <a:pt x="165" y="186"/>
                      <a:pt x="213" y="235"/>
                      <a:pt x="229" y="280"/>
                    </a:cubicBezTo>
                    <a:cubicBezTo>
                      <a:pt x="229" y="280"/>
                      <a:pt x="229" y="283"/>
                      <a:pt x="229" y="286"/>
                    </a:cubicBezTo>
                    <a:cubicBezTo>
                      <a:pt x="358" y="312"/>
                      <a:pt x="490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1" y="215"/>
                      <a:pt x="1414" y="218"/>
                    </a:cubicBezTo>
                    <a:cubicBezTo>
                      <a:pt x="1446" y="222"/>
                      <a:pt x="1479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2" name="Google Shape;2932;p27"/>
              <p:cNvSpPr/>
              <p:nvPr/>
            </p:nvSpPr>
            <p:spPr>
              <a:xfrm>
                <a:off x="6970621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6" y="213"/>
                      <a:pt x="127" y="210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2" y="248"/>
                      <a:pt x="227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61" y="145"/>
                      <a:pt x="939" y="110"/>
                    </a:cubicBezTo>
                    <a:cubicBezTo>
                      <a:pt x="948" y="107"/>
                      <a:pt x="955" y="103"/>
                      <a:pt x="964" y="100"/>
                    </a:cubicBezTo>
                    <a:cubicBezTo>
                      <a:pt x="1084" y="52"/>
                      <a:pt x="1206" y="42"/>
                      <a:pt x="1332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3" name="Google Shape;2933;p27"/>
              <p:cNvSpPr/>
              <p:nvPr/>
            </p:nvSpPr>
            <p:spPr>
              <a:xfrm>
                <a:off x="6283420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5" y="31"/>
                      <a:pt x="363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7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3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0" y="278"/>
                    </a:cubicBezTo>
                    <a:cubicBezTo>
                      <a:pt x="1165" y="195"/>
                      <a:pt x="1094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4" name="Google Shape;2934;p27"/>
              <p:cNvSpPr/>
              <p:nvPr/>
            </p:nvSpPr>
            <p:spPr>
              <a:xfrm>
                <a:off x="6126000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4" y="116"/>
                      <a:pt x="1342" y="96"/>
                      <a:pt x="1301" y="83"/>
                    </a:cubicBezTo>
                    <a:cubicBezTo>
                      <a:pt x="1207" y="51"/>
                      <a:pt x="1107" y="48"/>
                      <a:pt x="1011" y="74"/>
                    </a:cubicBezTo>
                    <a:cubicBezTo>
                      <a:pt x="940" y="93"/>
                      <a:pt x="872" y="125"/>
                      <a:pt x="801" y="154"/>
                    </a:cubicBezTo>
                    <a:cubicBezTo>
                      <a:pt x="724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299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5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2" y="218"/>
                      <a:pt x="51" y="218"/>
                    </a:cubicBezTo>
                    <a:cubicBezTo>
                      <a:pt x="74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69" y="235"/>
                      <a:pt x="698" y="225"/>
                    </a:cubicBezTo>
                    <a:cubicBezTo>
                      <a:pt x="798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5" y="148"/>
                    </a:cubicBezTo>
                    <a:cubicBezTo>
                      <a:pt x="1314" y="154"/>
                      <a:pt x="1368" y="164"/>
                      <a:pt x="1397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8" y="225"/>
                      <a:pt x="1507" y="228"/>
                    </a:cubicBezTo>
                    <a:cubicBezTo>
                      <a:pt x="1481" y="196"/>
                      <a:pt x="1455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5" name="Google Shape;2935;p27"/>
              <p:cNvSpPr/>
              <p:nvPr/>
            </p:nvSpPr>
            <p:spPr>
              <a:xfrm>
                <a:off x="6138974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30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3" y="100"/>
                      <a:pt x="630" y="107"/>
                      <a:pt x="614" y="110"/>
                    </a:cubicBezTo>
                    <a:cubicBezTo>
                      <a:pt x="478" y="152"/>
                      <a:pt x="337" y="180"/>
                      <a:pt x="202" y="155"/>
                    </a:cubicBezTo>
                    <a:cubicBezTo>
                      <a:pt x="192" y="187"/>
                      <a:pt x="166" y="213"/>
                      <a:pt x="127" y="210"/>
                    </a:cubicBezTo>
                    <a:cubicBezTo>
                      <a:pt x="102" y="206"/>
                      <a:pt x="89" y="193"/>
                      <a:pt x="76" y="171"/>
                    </a:cubicBezTo>
                    <a:cubicBezTo>
                      <a:pt x="63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8" y="245"/>
                    </a:cubicBezTo>
                    <a:cubicBezTo>
                      <a:pt x="50" y="255"/>
                      <a:pt x="82" y="255"/>
                      <a:pt x="108" y="252"/>
                    </a:cubicBezTo>
                    <a:cubicBezTo>
                      <a:pt x="173" y="248"/>
                      <a:pt x="227" y="203"/>
                      <a:pt x="292" y="200"/>
                    </a:cubicBezTo>
                    <a:cubicBezTo>
                      <a:pt x="350" y="193"/>
                      <a:pt x="417" y="226"/>
                      <a:pt x="456" y="274"/>
                    </a:cubicBezTo>
                    <a:cubicBezTo>
                      <a:pt x="469" y="271"/>
                      <a:pt x="504" y="261"/>
                      <a:pt x="511" y="261"/>
                    </a:cubicBezTo>
                    <a:cubicBezTo>
                      <a:pt x="533" y="255"/>
                      <a:pt x="552" y="252"/>
                      <a:pt x="575" y="245"/>
                    </a:cubicBezTo>
                    <a:cubicBezTo>
                      <a:pt x="617" y="235"/>
                      <a:pt x="659" y="223"/>
                      <a:pt x="697" y="210"/>
                    </a:cubicBezTo>
                    <a:cubicBezTo>
                      <a:pt x="781" y="180"/>
                      <a:pt x="859" y="145"/>
                      <a:pt x="939" y="110"/>
                    </a:cubicBezTo>
                    <a:cubicBezTo>
                      <a:pt x="949" y="107"/>
                      <a:pt x="955" y="103"/>
                      <a:pt x="965" y="100"/>
                    </a:cubicBezTo>
                    <a:cubicBezTo>
                      <a:pt x="1081" y="52"/>
                      <a:pt x="1206" y="42"/>
                      <a:pt x="1332" y="45"/>
                    </a:cubicBezTo>
                    <a:cubicBezTo>
                      <a:pt x="1338" y="45"/>
                      <a:pt x="1345" y="45"/>
                      <a:pt x="1351" y="45"/>
                    </a:cubicBezTo>
                    <a:cubicBezTo>
                      <a:pt x="1312" y="0"/>
                      <a:pt x="1226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6" name="Google Shape;2936;p27"/>
              <p:cNvSpPr/>
              <p:nvPr/>
            </p:nvSpPr>
            <p:spPr>
              <a:xfrm>
                <a:off x="5451773" y="5000299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4" y="72"/>
                    </a:moveTo>
                    <a:lnTo>
                      <a:pt x="1014" y="72"/>
                    </a:lnTo>
                    <a:cubicBezTo>
                      <a:pt x="918" y="11"/>
                      <a:pt x="811" y="-11"/>
                      <a:pt x="695" y="5"/>
                    </a:cubicBezTo>
                    <a:cubicBezTo>
                      <a:pt x="525" y="31"/>
                      <a:pt x="364" y="98"/>
                      <a:pt x="196" y="143"/>
                    </a:cubicBezTo>
                    <a:cubicBezTo>
                      <a:pt x="167" y="150"/>
                      <a:pt x="138" y="156"/>
                      <a:pt x="109" y="163"/>
                    </a:cubicBezTo>
                    <a:cubicBezTo>
                      <a:pt x="93" y="166"/>
                      <a:pt x="77" y="166"/>
                      <a:pt x="64" y="169"/>
                    </a:cubicBezTo>
                    <a:cubicBezTo>
                      <a:pt x="61" y="169"/>
                      <a:pt x="48" y="169"/>
                      <a:pt x="38" y="169"/>
                    </a:cubicBezTo>
                    <a:cubicBezTo>
                      <a:pt x="32" y="195"/>
                      <a:pt x="19" y="217"/>
                      <a:pt x="0" y="233"/>
                    </a:cubicBezTo>
                    <a:cubicBezTo>
                      <a:pt x="68" y="230"/>
                      <a:pt x="138" y="220"/>
                      <a:pt x="206" y="207"/>
                    </a:cubicBezTo>
                    <a:cubicBezTo>
                      <a:pt x="293" y="198"/>
                      <a:pt x="373" y="169"/>
                      <a:pt x="454" y="140"/>
                    </a:cubicBezTo>
                    <a:cubicBezTo>
                      <a:pt x="521" y="111"/>
                      <a:pt x="589" y="79"/>
                      <a:pt x="663" y="63"/>
                    </a:cubicBezTo>
                    <a:cubicBezTo>
                      <a:pt x="753" y="40"/>
                      <a:pt x="850" y="50"/>
                      <a:pt x="940" y="79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9"/>
                      <a:pt x="1198" y="272"/>
                      <a:pt x="1211" y="278"/>
                    </a:cubicBezTo>
                    <a:cubicBezTo>
                      <a:pt x="1166" y="195"/>
                      <a:pt x="1095" y="124"/>
                      <a:pt x="1014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7" name="Google Shape;2937;p27"/>
              <p:cNvSpPr/>
              <p:nvPr/>
            </p:nvSpPr>
            <p:spPr>
              <a:xfrm>
                <a:off x="5294352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3" y="145"/>
                    </a:moveTo>
                    <a:lnTo>
                      <a:pt x="1423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0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0" y="215"/>
                    </a:cubicBezTo>
                    <a:cubicBezTo>
                      <a:pt x="473" y="231"/>
                      <a:pt x="386" y="241"/>
                      <a:pt x="300" y="238"/>
                    </a:cubicBezTo>
                    <a:cubicBezTo>
                      <a:pt x="257" y="238"/>
                      <a:pt x="241" y="215"/>
                      <a:pt x="228" y="202"/>
                    </a:cubicBezTo>
                    <a:cubicBezTo>
                      <a:pt x="212" y="193"/>
                      <a:pt x="196" y="180"/>
                      <a:pt x="190" y="164"/>
                    </a:cubicBezTo>
                    <a:cubicBezTo>
                      <a:pt x="180" y="145"/>
                      <a:pt x="177" y="122"/>
                      <a:pt x="193" y="109"/>
                    </a:cubicBezTo>
                    <a:cubicBezTo>
                      <a:pt x="209" y="90"/>
                      <a:pt x="241" y="74"/>
                      <a:pt x="228" y="41"/>
                    </a:cubicBezTo>
                    <a:cubicBezTo>
                      <a:pt x="216" y="13"/>
                      <a:pt x="177" y="0"/>
                      <a:pt x="148" y="0"/>
                    </a:cubicBezTo>
                    <a:cubicBezTo>
                      <a:pt x="122" y="0"/>
                      <a:pt x="96" y="9"/>
                      <a:pt x="77" y="22"/>
                    </a:cubicBezTo>
                    <a:cubicBezTo>
                      <a:pt x="32" y="51"/>
                      <a:pt x="-7" y="103"/>
                      <a:pt x="0" y="154"/>
                    </a:cubicBezTo>
                    <a:cubicBezTo>
                      <a:pt x="3" y="180"/>
                      <a:pt x="23" y="218"/>
                      <a:pt x="52" y="218"/>
                    </a:cubicBezTo>
                    <a:cubicBezTo>
                      <a:pt x="71" y="218"/>
                      <a:pt x="93" y="199"/>
                      <a:pt x="116" y="196"/>
                    </a:cubicBezTo>
                    <a:cubicBezTo>
                      <a:pt x="164" y="186"/>
                      <a:pt x="212" y="235"/>
                      <a:pt x="228" y="280"/>
                    </a:cubicBezTo>
                    <a:cubicBezTo>
                      <a:pt x="228" y="280"/>
                      <a:pt x="228" y="283"/>
                      <a:pt x="228" y="286"/>
                    </a:cubicBezTo>
                    <a:cubicBezTo>
                      <a:pt x="357" y="312"/>
                      <a:pt x="489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5" y="164"/>
                      <a:pt x="995" y="148"/>
                    </a:cubicBezTo>
                    <a:cubicBezTo>
                      <a:pt x="1085" y="135"/>
                      <a:pt x="1175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7" y="215"/>
                      <a:pt x="1410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3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8" name="Google Shape;2938;p27"/>
              <p:cNvSpPr/>
              <p:nvPr/>
            </p:nvSpPr>
            <p:spPr>
              <a:xfrm>
                <a:off x="5307759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9" y="42"/>
                      <a:pt x="745" y="68"/>
                      <a:pt x="665" y="94"/>
                    </a:cubicBezTo>
                    <a:cubicBezTo>
                      <a:pt x="661" y="97"/>
                      <a:pt x="661" y="97"/>
                      <a:pt x="658" y="97"/>
                    </a:cubicBezTo>
                    <a:cubicBezTo>
                      <a:pt x="642" y="100"/>
                      <a:pt x="629" y="107"/>
                      <a:pt x="613" y="110"/>
                    </a:cubicBezTo>
                    <a:cubicBezTo>
                      <a:pt x="478" y="152"/>
                      <a:pt x="336" y="180"/>
                      <a:pt x="201" y="155"/>
                    </a:cubicBezTo>
                    <a:cubicBezTo>
                      <a:pt x="191" y="187"/>
                      <a:pt x="162" y="213"/>
                      <a:pt x="127" y="210"/>
                    </a:cubicBezTo>
                    <a:cubicBezTo>
                      <a:pt x="101" y="206"/>
                      <a:pt x="85" y="193"/>
                      <a:pt x="75" y="171"/>
                    </a:cubicBezTo>
                    <a:cubicBezTo>
                      <a:pt x="62" y="142"/>
                      <a:pt x="24" y="139"/>
                      <a:pt x="8" y="168"/>
                    </a:cubicBezTo>
                    <a:cubicBezTo>
                      <a:pt x="-8" y="193"/>
                      <a:pt x="-2" y="232"/>
                      <a:pt x="27" y="245"/>
                    </a:cubicBezTo>
                    <a:cubicBezTo>
                      <a:pt x="49" y="255"/>
                      <a:pt x="81" y="255"/>
                      <a:pt x="107" y="252"/>
                    </a:cubicBezTo>
                    <a:cubicBezTo>
                      <a:pt x="172" y="248"/>
                      <a:pt x="226" y="203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68" y="271"/>
                      <a:pt x="504" y="261"/>
                      <a:pt x="510" y="261"/>
                    </a:cubicBezTo>
                    <a:cubicBezTo>
                      <a:pt x="529" y="255"/>
                      <a:pt x="552" y="252"/>
                      <a:pt x="574" y="245"/>
                    </a:cubicBezTo>
                    <a:cubicBezTo>
                      <a:pt x="616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8" y="110"/>
                    </a:cubicBezTo>
                    <a:cubicBezTo>
                      <a:pt x="948" y="107"/>
                      <a:pt x="954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3" y="0"/>
                    </a:cubicBezTo>
                    <a:cubicBezTo>
                      <a:pt x="1086" y="-3"/>
                      <a:pt x="996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9" name="Google Shape;2939;p27"/>
              <p:cNvSpPr/>
              <p:nvPr/>
            </p:nvSpPr>
            <p:spPr>
              <a:xfrm>
                <a:off x="4620558" y="5000299"/>
                <a:ext cx="523295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78" extrusionOk="0">
                    <a:moveTo>
                      <a:pt x="1013" y="72"/>
                    </a:moveTo>
                    <a:lnTo>
                      <a:pt x="1013" y="72"/>
                    </a:lnTo>
                    <a:cubicBezTo>
                      <a:pt x="917" y="11"/>
                      <a:pt x="811" y="-11"/>
                      <a:pt x="695" y="5"/>
                    </a:cubicBezTo>
                    <a:cubicBezTo>
                      <a:pt x="524" y="31"/>
                      <a:pt x="363" y="98"/>
                      <a:pt x="196" y="143"/>
                    </a:cubicBezTo>
                    <a:cubicBezTo>
                      <a:pt x="167" y="150"/>
                      <a:pt x="139" y="156"/>
                      <a:pt x="110" y="163"/>
                    </a:cubicBezTo>
                    <a:cubicBezTo>
                      <a:pt x="93" y="166"/>
                      <a:pt x="77" y="166"/>
                      <a:pt x="65" y="169"/>
                    </a:cubicBezTo>
                    <a:cubicBezTo>
                      <a:pt x="61" y="169"/>
                      <a:pt x="48" y="169"/>
                      <a:pt x="39" y="169"/>
                    </a:cubicBezTo>
                    <a:cubicBezTo>
                      <a:pt x="32" y="195"/>
                      <a:pt x="20" y="217"/>
                      <a:pt x="0" y="233"/>
                    </a:cubicBezTo>
                    <a:cubicBezTo>
                      <a:pt x="68" y="230"/>
                      <a:pt x="139" y="220"/>
                      <a:pt x="205" y="207"/>
                    </a:cubicBezTo>
                    <a:cubicBezTo>
                      <a:pt x="292" y="198"/>
                      <a:pt x="373" y="169"/>
                      <a:pt x="453" y="140"/>
                    </a:cubicBezTo>
                    <a:cubicBezTo>
                      <a:pt x="521" y="111"/>
                      <a:pt x="588" y="79"/>
                      <a:pt x="663" y="63"/>
                    </a:cubicBezTo>
                    <a:cubicBezTo>
                      <a:pt x="753" y="40"/>
                      <a:pt x="849" y="50"/>
                      <a:pt x="940" y="79"/>
                    </a:cubicBezTo>
                    <a:cubicBezTo>
                      <a:pt x="1026" y="111"/>
                      <a:pt x="1129" y="175"/>
                      <a:pt x="1168" y="265"/>
                    </a:cubicBezTo>
                    <a:cubicBezTo>
                      <a:pt x="1181" y="269"/>
                      <a:pt x="1197" y="272"/>
                      <a:pt x="1210" y="278"/>
                    </a:cubicBezTo>
                    <a:cubicBezTo>
                      <a:pt x="1165" y="195"/>
                      <a:pt x="1094" y="124"/>
                      <a:pt x="101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0" name="Google Shape;2940;p27"/>
              <p:cNvSpPr/>
              <p:nvPr/>
            </p:nvSpPr>
            <p:spPr>
              <a:xfrm>
                <a:off x="4462705" y="5015003"/>
                <a:ext cx="651740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97" extrusionOk="0">
                    <a:moveTo>
                      <a:pt x="1424" y="145"/>
                    </a:moveTo>
                    <a:lnTo>
                      <a:pt x="1424" y="145"/>
                    </a:lnTo>
                    <a:cubicBezTo>
                      <a:pt x="1385" y="116"/>
                      <a:pt x="1343" y="96"/>
                      <a:pt x="1301" y="83"/>
                    </a:cubicBezTo>
                    <a:cubicBezTo>
                      <a:pt x="1208" y="51"/>
                      <a:pt x="1108" y="48"/>
                      <a:pt x="1011" y="74"/>
                    </a:cubicBezTo>
                    <a:cubicBezTo>
                      <a:pt x="941" y="93"/>
                      <a:pt x="873" y="125"/>
                      <a:pt x="802" y="154"/>
                    </a:cubicBezTo>
                    <a:cubicBezTo>
                      <a:pt x="725" y="183"/>
                      <a:pt x="641" y="202"/>
                      <a:pt x="561" y="215"/>
                    </a:cubicBezTo>
                    <a:cubicBezTo>
                      <a:pt x="475" y="231"/>
                      <a:pt x="388" y="241"/>
                      <a:pt x="301" y="238"/>
                    </a:cubicBezTo>
                    <a:cubicBezTo>
                      <a:pt x="259" y="238"/>
                      <a:pt x="240" y="215"/>
                      <a:pt x="230" y="202"/>
                    </a:cubicBezTo>
                    <a:cubicBezTo>
                      <a:pt x="214" y="193"/>
                      <a:pt x="198" y="180"/>
                      <a:pt x="191" y="164"/>
                    </a:cubicBezTo>
                    <a:cubicBezTo>
                      <a:pt x="181" y="145"/>
                      <a:pt x="178" y="122"/>
                      <a:pt x="194" y="109"/>
                    </a:cubicBezTo>
                    <a:cubicBezTo>
                      <a:pt x="211" y="90"/>
                      <a:pt x="243" y="74"/>
                      <a:pt x="230" y="41"/>
                    </a:cubicBezTo>
                    <a:cubicBezTo>
                      <a:pt x="217" y="13"/>
                      <a:pt x="178" y="0"/>
                      <a:pt x="149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3" y="51"/>
                      <a:pt x="-5" y="103"/>
                      <a:pt x="1" y="154"/>
                    </a:cubicBezTo>
                    <a:cubicBezTo>
                      <a:pt x="5" y="180"/>
                      <a:pt x="24" y="218"/>
                      <a:pt x="49" y="218"/>
                    </a:cubicBezTo>
                    <a:cubicBezTo>
                      <a:pt x="72" y="218"/>
                      <a:pt x="95" y="199"/>
                      <a:pt x="117" y="196"/>
                    </a:cubicBezTo>
                    <a:cubicBezTo>
                      <a:pt x="165" y="186"/>
                      <a:pt x="214" y="235"/>
                      <a:pt x="230" y="280"/>
                    </a:cubicBezTo>
                    <a:cubicBezTo>
                      <a:pt x="230" y="280"/>
                      <a:pt x="230" y="283"/>
                      <a:pt x="230" y="286"/>
                    </a:cubicBezTo>
                    <a:cubicBezTo>
                      <a:pt x="359" y="312"/>
                      <a:pt x="491" y="286"/>
                      <a:pt x="615" y="251"/>
                    </a:cubicBezTo>
                    <a:cubicBezTo>
                      <a:pt x="641" y="244"/>
                      <a:pt x="670" y="235"/>
                      <a:pt x="699" y="225"/>
                    </a:cubicBezTo>
                    <a:cubicBezTo>
                      <a:pt x="799" y="196"/>
                      <a:pt x="896" y="164"/>
                      <a:pt x="995" y="148"/>
                    </a:cubicBezTo>
                    <a:cubicBezTo>
                      <a:pt x="1086" y="135"/>
                      <a:pt x="1176" y="135"/>
                      <a:pt x="1266" y="148"/>
                    </a:cubicBezTo>
                    <a:cubicBezTo>
                      <a:pt x="1314" y="154"/>
                      <a:pt x="1369" y="164"/>
                      <a:pt x="1398" y="206"/>
                    </a:cubicBezTo>
                    <a:cubicBezTo>
                      <a:pt x="1401" y="209"/>
                      <a:pt x="1401" y="212"/>
                      <a:pt x="1404" y="215"/>
                    </a:cubicBezTo>
                    <a:cubicBezTo>
                      <a:pt x="1408" y="215"/>
                      <a:pt x="1411" y="215"/>
                      <a:pt x="1414" y="218"/>
                    </a:cubicBezTo>
                    <a:cubicBezTo>
                      <a:pt x="1446" y="222"/>
                      <a:pt x="1475" y="225"/>
                      <a:pt x="1507" y="228"/>
                    </a:cubicBezTo>
                    <a:cubicBezTo>
                      <a:pt x="1482" y="196"/>
                      <a:pt x="1456" y="167"/>
                      <a:pt x="1424" y="1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1" name="Google Shape;2941;p27"/>
              <p:cNvSpPr/>
              <p:nvPr/>
            </p:nvSpPr>
            <p:spPr>
              <a:xfrm>
                <a:off x="4476112" y="5088524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3"/>
                    </a:moveTo>
                    <a:lnTo>
                      <a:pt x="913" y="23"/>
                    </a:lnTo>
                    <a:cubicBezTo>
                      <a:pt x="826" y="42"/>
                      <a:pt x="746" y="68"/>
                      <a:pt x="665" y="94"/>
                    </a:cubicBezTo>
                    <a:cubicBezTo>
                      <a:pt x="662" y="97"/>
                      <a:pt x="662" y="97"/>
                      <a:pt x="658" y="97"/>
                    </a:cubicBezTo>
                    <a:cubicBezTo>
                      <a:pt x="642" y="100"/>
                      <a:pt x="630" y="107"/>
                      <a:pt x="613" y="110"/>
                    </a:cubicBezTo>
                    <a:cubicBezTo>
                      <a:pt x="478" y="152"/>
                      <a:pt x="337" y="180"/>
                      <a:pt x="199" y="155"/>
                    </a:cubicBezTo>
                    <a:cubicBezTo>
                      <a:pt x="192" y="187"/>
                      <a:pt x="163" y="213"/>
                      <a:pt x="128" y="210"/>
                    </a:cubicBezTo>
                    <a:cubicBezTo>
                      <a:pt x="102" y="206"/>
                      <a:pt x="86" y="193"/>
                      <a:pt x="77" y="171"/>
                    </a:cubicBezTo>
                    <a:cubicBezTo>
                      <a:pt x="64" y="142"/>
                      <a:pt x="25" y="139"/>
                      <a:pt x="9" y="168"/>
                    </a:cubicBezTo>
                    <a:cubicBezTo>
                      <a:pt x="-7" y="193"/>
                      <a:pt x="-1" y="232"/>
                      <a:pt x="28" y="245"/>
                    </a:cubicBezTo>
                    <a:cubicBezTo>
                      <a:pt x="51" y="255"/>
                      <a:pt x="83" y="255"/>
                      <a:pt x="109" y="252"/>
                    </a:cubicBezTo>
                    <a:cubicBezTo>
                      <a:pt x="173" y="248"/>
                      <a:pt x="228" y="203"/>
                      <a:pt x="292" y="200"/>
                    </a:cubicBezTo>
                    <a:cubicBezTo>
                      <a:pt x="350" y="193"/>
                      <a:pt x="418" y="226"/>
                      <a:pt x="457" y="274"/>
                    </a:cubicBezTo>
                    <a:cubicBezTo>
                      <a:pt x="470" y="271"/>
                      <a:pt x="504" y="261"/>
                      <a:pt x="510" y="261"/>
                    </a:cubicBezTo>
                    <a:cubicBezTo>
                      <a:pt x="530" y="255"/>
                      <a:pt x="552" y="252"/>
                      <a:pt x="575" y="245"/>
                    </a:cubicBezTo>
                    <a:cubicBezTo>
                      <a:pt x="617" y="235"/>
                      <a:pt x="658" y="223"/>
                      <a:pt x="697" y="210"/>
                    </a:cubicBezTo>
                    <a:cubicBezTo>
                      <a:pt x="781" y="180"/>
                      <a:pt x="858" y="145"/>
                      <a:pt x="939" y="110"/>
                    </a:cubicBezTo>
                    <a:cubicBezTo>
                      <a:pt x="948" y="107"/>
                      <a:pt x="955" y="103"/>
                      <a:pt x="961" y="100"/>
                    </a:cubicBezTo>
                    <a:cubicBezTo>
                      <a:pt x="1080" y="52"/>
                      <a:pt x="1206" y="42"/>
                      <a:pt x="1331" y="45"/>
                    </a:cubicBezTo>
                    <a:cubicBezTo>
                      <a:pt x="1338" y="45"/>
                      <a:pt x="1344" y="45"/>
                      <a:pt x="1351" y="45"/>
                    </a:cubicBezTo>
                    <a:cubicBezTo>
                      <a:pt x="1312" y="0"/>
                      <a:pt x="1225" y="0"/>
                      <a:pt x="1174" y="0"/>
                    </a:cubicBezTo>
                    <a:cubicBezTo>
                      <a:pt x="1087" y="-3"/>
                      <a:pt x="997" y="7"/>
                      <a:pt x="913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2" name="Google Shape;2942;p27"/>
              <p:cNvSpPr/>
              <p:nvPr/>
            </p:nvSpPr>
            <p:spPr>
              <a:xfrm>
                <a:off x="3785019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1" y="-12"/>
                      <a:pt x="695" y="5"/>
                    </a:cubicBezTo>
                    <a:cubicBezTo>
                      <a:pt x="525" y="30"/>
                      <a:pt x="364" y="101"/>
                      <a:pt x="199" y="143"/>
                    </a:cubicBezTo>
                    <a:cubicBezTo>
                      <a:pt x="170" y="149"/>
                      <a:pt x="138" y="156"/>
                      <a:pt x="109" y="162"/>
                    </a:cubicBezTo>
                    <a:cubicBezTo>
                      <a:pt x="97" y="166"/>
                      <a:pt x="80" y="166"/>
                      <a:pt x="64" y="169"/>
                    </a:cubicBezTo>
                    <a:cubicBezTo>
                      <a:pt x="61" y="169"/>
                      <a:pt x="48" y="169"/>
                      <a:pt x="38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8" y="220"/>
                      <a:pt x="209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89" y="82"/>
                      <a:pt x="663" y="62"/>
                    </a:cubicBezTo>
                    <a:cubicBezTo>
                      <a:pt x="754" y="43"/>
                      <a:pt x="853" y="50"/>
                      <a:pt x="940" y="78"/>
                    </a:cubicBezTo>
                    <a:cubicBezTo>
                      <a:pt x="1027" y="111"/>
                      <a:pt x="1130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3" name="Google Shape;2943;p27"/>
              <p:cNvSpPr/>
              <p:nvPr/>
            </p:nvSpPr>
            <p:spPr>
              <a:xfrm>
                <a:off x="3628031" y="5013706"/>
                <a:ext cx="651307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297" extrusionOk="0">
                    <a:moveTo>
                      <a:pt x="1422" y="144"/>
                    </a:moveTo>
                    <a:lnTo>
                      <a:pt x="1422" y="144"/>
                    </a:lnTo>
                    <a:cubicBezTo>
                      <a:pt x="1384" y="119"/>
                      <a:pt x="1342" y="96"/>
                      <a:pt x="1300" y="83"/>
                    </a:cubicBezTo>
                    <a:cubicBezTo>
                      <a:pt x="1206" y="51"/>
                      <a:pt x="1107" y="48"/>
                      <a:pt x="1013" y="73"/>
                    </a:cubicBezTo>
                    <a:cubicBezTo>
                      <a:pt x="939" y="96"/>
                      <a:pt x="872" y="125"/>
                      <a:pt x="801" y="154"/>
                    </a:cubicBezTo>
                    <a:cubicBezTo>
                      <a:pt x="724" y="183"/>
                      <a:pt x="643" y="202"/>
                      <a:pt x="559" y="215"/>
                    </a:cubicBezTo>
                    <a:cubicBezTo>
                      <a:pt x="476" y="231"/>
                      <a:pt x="389" y="244"/>
                      <a:pt x="302" y="238"/>
                    </a:cubicBezTo>
                    <a:cubicBezTo>
                      <a:pt x="260" y="238"/>
                      <a:pt x="240" y="215"/>
                      <a:pt x="231" y="202"/>
                    </a:cubicBezTo>
                    <a:cubicBezTo>
                      <a:pt x="212" y="193"/>
                      <a:pt x="199" y="180"/>
                      <a:pt x="189" y="164"/>
                    </a:cubicBezTo>
                    <a:cubicBezTo>
                      <a:pt x="179" y="144"/>
                      <a:pt x="176" y="122"/>
                      <a:pt x="192" y="109"/>
                    </a:cubicBezTo>
                    <a:cubicBezTo>
                      <a:pt x="212" y="90"/>
                      <a:pt x="240" y="73"/>
                      <a:pt x="228" y="41"/>
                    </a:cubicBezTo>
                    <a:cubicBezTo>
                      <a:pt x="218" y="12"/>
                      <a:pt x="176" y="0"/>
                      <a:pt x="147" y="0"/>
                    </a:cubicBezTo>
                    <a:cubicBezTo>
                      <a:pt x="121" y="0"/>
                      <a:pt x="96" y="9"/>
                      <a:pt x="76" y="22"/>
                    </a:cubicBezTo>
                    <a:cubicBezTo>
                      <a:pt x="34" y="51"/>
                      <a:pt x="-8" y="103"/>
                      <a:pt x="2" y="157"/>
                    </a:cubicBezTo>
                    <a:cubicBezTo>
                      <a:pt x="2" y="180"/>
                      <a:pt x="21" y="221"/>
                      <a:pt x="50" y="218"/>
                    </a:cubicBezTo>
                    <a:cubicBezTo>
                      <a:pt x="73" y="218"/>
                      <a:pt x="92" y="199"/>
                      <a:pt x="115" y="196"/>
                    </a:cubicBezTo>
                    <a:cubicBezTo>
                      <a:pt x="166" y="186"/>
                      <a:pt x="212" y="234"/>
                      <a:pt x="228" y="280"/>
                    </a:cubicBezTo>
                    <a:cubicBezTo>
                      <a:pt x="228" y="283"/>
                      <a:pt x="231" y="283"/>
                      <a:pt x="231" y="286"/>
                    </a:cubicBezTo>
                    <a:cubicBezTo>
                      <a:pt x="356" y="312"/>
                      <a:pt x="488" y="286"/>
                      <a:pt x="614" y="251"/>
                    </a:cubicBezTo>
                    <a:cubicBezTo>
                      <a:pt x="643" y="244"/>
                      <a:pt x="672" y="234"/>
                      <a:pt x="698" y="225"/>
                    </a:cubicBezTo>
                    <a:cubicBezTo>
                      <a:pt x="797" y="196"/>
                      <a:pt x="894" y="164"/>
                      <a:pt x="997" y="148"/>
                    </a:cubicBezTo>
                    <a:cubicBezTo>
                      <a:pt x="1084" y="135"/>
                      <a:pt x="1178" y="135"/>
                      <a:pt x="1265" y="148"/>
                    </a:cubicBezTo>
                    <a:cubicBezTo>
                      <a:pt x="1313" y="154"/>
                      <a:pt x="1368" y="167"/>
                      <a:pt x="1397" y="205"/>
                    </a:cubicBezTo>
                    <a:cubicBezTo>
                      <a:pt x="1400" y="209"/>
                      <a:pt x="1403" y="212"/>
                      <a:pt x="1406" y="215"/>
                    </a:cubicBezTo>
                    <a:cubicBezTo>
                      <a:pt x="1410" y="215"/>
                      <a:pt x="1413" y="218"/>
                      <a:pt x="1416" y="218"/>
                    </a:cubicBezTo>
                    <a:cubicBezTo>
                      <a:pt x="1445" y="221"/>
                      <a:pt x="1477" y="225"/>
                      <a:pt x="1506" y="228"/>
                    </a:cubicBezTo>
                    <a:cubicBezTo>
                      <a:pt x="1484" y="196"/>
                      <a:pt x="1454" y="167"/>
                      <a:pt x="142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4" name="Google Shape;2944;p27"/>
              <p:cNvSpPr/>
              <p:nvPr/>
            </p:nvSpPr>
            <p:spPr>
              <a:xfrm>
                <a:off x="3640572" y="5087227"/>
                <a:ext cx="584706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30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4" y="110"/>
                    </a:cubicBezTo>
                    <a:cubicBezTo>
                      <a:pt x="482" y="151"/>
                      <a:pt x="340" y="180"/>
                      <a:pt x="202" y="158"/>
                    </a:cubicBezTo>
                    <a:cubicBezTo>
                      <a:pt x="192" y="187"/>
                      <a:pt x="166" y="213"/>
                      <a:pt x="128" y="209"/>
                    </a:cubicBezTo>
                    <a:cubicBezTo>
                      <a:pt x="102" y="206"/>
                      <a:pt x="89" y="193"/>
                      <a:pt x="79" y="171"/>
                    </a:cubicBezTo>
                    <a:cubicBezTo>
                      <a:pt x="63" y="142"/>
                      <a:pt x="25" y="139"/>
                      <a:pt x="9" y="167"/>
                    </a:cubicBezTo>
                    <a:cubicBezTo>
                      <a:pt x="-8" y="193"/>
                      <a:pt x="2" y="232"/>
                      <a:pt x="28" y="245"/>
                    </a:cubicBezTo>
                    <a:cubicBezTo>
                      <a:pt x="54" y="255"/>
                      <a:pt x="83" y="255"/>
                      <a:pt x="108" y="251"/>
                    </a:cubicBezTo>
                    <a:cubicBezTo>
                      <a:pt x="173" y="248"/>
                      <a:pt x="227" y="206"/>
                      <a:pt x="292" y="200"/>
                    </a:cubicBezTo>
                    <a:cubicBezTo>
                      <a:pt x="350" y="193"/>
                      <a:pt x="418" y="226"/>
                      <a:pt x="456" y="274"/>
                    </a:cubicBezTo>
                    <a:cubicBezTo>
                      <a:pt x="472" y="271"/>
                      <a:pt x="508" y="261"/>
                      <a:pt x="511" y="261"/>
                    </a:cubicBezTo>
                    <a:cubicBezTo>
                      <a:pt x="533" y="258"/>
                      <a:pt x="553" y="251"/>
                      <a:pt x="575" y="245"/>
                    </a:cubicBezTo>
                    <a:cubicBezTo>
                      <a:pt x="617" y="235"/>
                      <a:pt x="659" y="222"/>
                      <a:pt x="701" y="209"/>
                    </a:cubicBezTo>
                    <a:cubicBezTo>
                      <a:pt x="781" y="180"/>
                      <a:pt x="862" y="145"/>
                      <a:pt x="943" y="113"/>
                    </a:cubicBezTo>
                    <a:cubicBezTo>
                      <a:pt x="949" y="110"/>
                      <a:pt x="956" y="106"/>
                      <a:pt x="965" y="103"/>
                    </a:cubicBezTo>
                    <a:cubicBezTo>
                      <a:pt x="1084" y="51"/>
                      <a:pt x="1207" y="42"/>
                      <a:pt x="1335" y="45"/>
                    </a:cubicBezTo>
                    <a:cubicBezTo>
                      <a:pt x="1342" y="45"/>
                      <a:pt x="1348" y="45"/>
                      <a:pt x="1352" y="45"/>
                    </a:cubicBezTo>
                    <a:cubicBezTo>
                      <a:pt x="1313" y="3"/>
                      <a:pt x="1226" y="0"/>
                      <a:pt x="1174" y="0"/>
                    </a:cubicBezTo>
                    <a:cubicBezTo>
                      <a:pt x="1088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5" name="Google Shape;2945;p27"/>
              <p:cNvSpPr/>
              <p:nvPr/>
            </p:nvSpPr>
            <p:spPr>
              <a:xfrm>
                <a:off x="2953371" y="4999002"/>
                <a:ext cx="523727" cy="120228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278" extrusionOk="0">
                    <a:moveTo>
                      <a:pt x="1018" y="72"/>
                    </a:moveTo>
                    <a:lnTo>
                      <a:pt x="1018" y="72"/>
                    </a:lnTo>
                    <a:cubicBezTo>
                      <a:pt x="918" y="11"/>
                      <a:pt x="812" y="-12"/>
                      <a:pt x="696" y="5"/>
                    </a:cubicBezTo>
                    <a:cubicBezTo>
                      <a:pt x="525" y="30"/>
                      <a:pt x="364" y="101"/>
                      <a:pt x="200" y="143"/>
                    </a:cubicBezTo>
                    <a:cubicBezTo>
                      <a:pt x="171" y="149"/>
                      <a:pt x="139" y="156"/>
                      <a:pt x="110" y="162"/>
                    </a:cubicBezTo>
                    <a:cubicBezTo>
                      <a:pt x="97" y="166"/>
                      <a:pt x="81" y="166"/>
                      <a:pt x="65" y="169"/>
                    </a:cubicBezTo>
                    <a:cubicBezTo>
                      <a:pt x="61" y="169"/>
                      <a:pt x="49" y="169"/>
                      <a:pt x="39" y="172"/>
                    </a:cubicBezTo>
                    <a:cubicBezTo>
                      <a:pt x="32" y="194"/>
                      <a:pt x="19" y="217"/>
                      <a:pt x="0" y="233"/>
                    </a:cubicBezTo>
                    <a:cubicBezTo>
                      <a:pt x="71" y="230"/>
                      <a:pt x="139" y="220"/>
                      <a:pt x="210" y="210"/>
                    </a:cubicBezTo>
                    <a:cubicBezTo>
                      <a:pt x="293" y="198"/>
                      <a:pt x="374" y="169"/>
                      <a:pt x="454" y="140"/>
                    </a:cubicBezTo>
                    <a:cubicBezTo>
                      <a:pt x="522" y="114"/>
                      <a:pt x="590" y="82"/>
                      <a:pt x="663" y="62"/>
                    </a:cubicBezTo>
                    <a:cubicBezTo>
                      <a:pt x="754" y="43"/>
                      <a:pt x="854" y="50"/>
                      <a:pt x="941" y="78"/>
                    </a:cubicBezTo>
                    <a:cubicBezTo>
                      <a:pt x="1027" y="111"/>
                      <a:pt x="1131" y="175"/>
                      <a:pt x="1169" y="265"/>
                    </a:cubicBezTo>
                    <a:cubicBezTo>
                      <a:pt x="1182" y="268"/>
                      <a:pt x="1198" y="272"/>
                      <a:pt x="1211" y="278"/>
                    </a:cubicBezTo>
                    <a:cubicBezTo>
                      <a:pt x="1169" y="194"/>
                      <a:pt x="1095" y="124"/>
                      <a:pt x="1018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6" name="Google Shape;2946;p27"/>
              <p:cNvSpPr/>
              <p:nvPr/>
            </p:nvSpPr>
            <p:spPr>
              <a:xfrm>
                <a:off x="2795518" y="5013706"/>
                <a:ext cx="652172" cy="12844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97" extrusionOk="0">
                    <a:moveTo>
                      <a:pt x="1425" y="144"/>
                    </a:moveTo>
                    <a:lnTo>
                      <a:pt x="1425" y="144"/>
                    </a:lnTo>
                    <a:cubicBezTo>
                      <a:pt x="1386" y="119"/>
                      <a:pt x="1344" y="96"/>
                      <a:pt x="1302" y="83"/>
                    </a:cubicBezTo>
                    <a:cubicBezTo>
                      <a:pt x="1209" y="51"/>
                      <a:pt x="1109" y="48"/>
                      <a:pt x="1016" y="73"/>
                    </a:cubicBezTo>
                    <a:cubicBezTo>
                      <a:pt x="942" y="96"/>
                      <a:pt x="874" y="125"/>
                      <a:pt x="803" y="154"/>
                    </a:cubicBezTo>
                    <a:cubicBezTo>
                      <a:pt x="726" y="183"/>
                      <a:pt x="645" y="202"/>
                      <a:pt x="562" y="215"/>
                    </a:cubicBezTo>
                    <a:cubicBezTo>
                      <a:pt x="478" y="231"/>
                      <a:pt x="391" y="244"/>
                      <a:pt x="304" y="238"/>
                    </a:cubicBezTo>
                    <a:cubicBezTo>
                      <a:pt x="259" y="238"/>
                      <a:pt x="243" y="215"/>
                      <a:pt x="233" y="202"/>
                    </a:cubicBezTo>
                    <a:cubicBezTo>
                      <a:pt x="214" y="193"/>
                      <a:pt x="201" y="180"/>
                      <a:pt x="191" y="164"/>
                    </a:cubicBezTo>
                    <a:cubicBezTo>
                      <a:pt x="182" y="144"/>
                      <a:pt x="178" y="122"/>
                      <a:pt x="194" y="109"/>
                    </a:cubicBezTo>
                    <a:cubicBezTo>
                      <a:pt x="214" y="90"/>
                      <a:pt x="243" y="73"/>
                      <a:pt x="230" y="41"/>
                    </a:cubicBezTo>
                    <a:cubicBezTo>
                      <a:pt x="220" y="12"/>
                      <a:pt x="178" y="0"/>
                      <a:pt x="150" y="0"/>
                    </a:cubicBezTo>
                    <a:cubicBezTo>
                      <a:pt x="124" y="0"/>
                      <a:pt x="98" y="9"/>
                      <a:pt x="78" y="22"/>
                    </a:cubicBezTo>
                    <a:cubicBezTo>
                      <a:pt x="37" y="51"/>
                      <a:pt x="-5" y="103"/>
                      <a:pt x="1" y="157"/>
                    </a:cubicBezTo>
                    <a:cubicBezTo>
                      <a:pt x="5" y="180"/>
                      <a:pt x="24" y="221"/>
                      <a:pt x="53" y="218"/>
                    </a:cubicBezTo>
                    <a:cubicBezTo>
                      <a:pt x="75" y="218"/>
                      <a:pt x="94" y="199"/>
                      <a:pt x="117" y="196"/>
                    </a:cubicBezTo>
                    <a:cubicBezTo>
                      <a:pt x="169" y="186"/>
                      <a:pt x="214" y="234"/>
                      <a:pt x="230" y="280"/>
                    </a:cubicBezTo>
                    <a:cubicBezTo>
                      <a:pt x="230" y="283"/>
                      <a:pt x="233" y="283"/>
                      <a:pt x="233" y="286"/>
                    </a:cubicBezTo>
                    <a:cubicBezTo>
                      <a:pt x="359" y="312"/>
                      <a:pt x="491" y="286"/>
                      <a:pt x="616" y="251"/>
                    </a:cubicBezTo>
                    <a:cubicBezTo>
                      <a:pt x="645" y="244"/>
                      <a:pt x="674" y="234"/>
                      <a:pt x="700" y="225"/>
                    </a:cubicBezTo>
                    <a:cubicBezTo>
                      <a:pt x="800" y="196"/>
                      <a:pt x="896" y="164"/>
                      <a:pt x="1000" y="148"/>
                    </a:cubicBezTo>
                    <a:cubicBezTo>
                      <a:pt x="1087" y="135"/>
                      <a:pt x="1180" y="135"/>
                      <a:pt x="1267" y="148"/>
                    </a:cubicBezTo>
                    <a:cubicBezTo>
                      <a:pt x="1315" y="154"/>
                      <a:pt x="1370" y="167"/>
                      <a:pt x="1399" y="205"/>
                    </a:cubicBezTo>
                    <a:cubicBezTo>
                      <a:pt x="1402" y="209"/>
                      <a:pt x="1405" y="212"/>
                      <a:pt x="1408" y="215"/>
                    </a:cubicBezTo>
                    <a:cubicBezTo>
                      <a:pt x="1412" y="215"/>
                      <a:pt x="1415" y="218"/>
                      <a:pt x="1418" y="218"/>
                    </a:cubicBezTo>
                    <a:cubicBezTo>
                      <a:pt x="1447" y="221"/>
                      <a:pt x="1480" y="225"/>
                      <a:pt x="1508" y="228"/>
                    </a:cubicBezTo>
                    <a:cubicBezTo>
                      <a:pt x="1486" y="196"/>
                      <a:pt x="1457" y="167"/>
                      <a:pt x="1425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7" name="Google Shape;2947;p27"/>
              <p:cNvSpPr/>
              <p:nvPr/>
            </p:nvSpPr>
            <p:spPr>
              <a:xfrm>
                <a:off x="2809357" y="5087227"/>
                <a:ext cx="584274" cy="118498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74" extrusionOk="0">
                    <a:moveTo>
                      <a:pt x="913" y="26"/>
                    </a:moveTo>
                    <a:lnTo>
                      <a:pt x="913" y="26"/>
                    </a:lnTo>
                    <a:cubicBezTo>
                      <a:pt x="829" y="42"/>
                      <a:pt x="749" y="71"/>
                      <a:pt x="665" y="94"/>
                    </a:cubicBezTo>
                    <a:cubicBezTo>
                      <a:pt x="662" y="97"/>
                      <a:pt x="662" y="97"/>
                      <a:pt x="659" y="97"/>
                    </a:cubicBezTo>
                    <a:cubicBezTo>
                      <a:pt x="646" y="100"/>
                      <a:pt x="630" y="106"/>
                      <a:pt x="613" y="110"/>
                    </a:cubicBezTo>
                    <a:cubicBezTo>
                      <a:pt x="481" y="151"/>
                      <a:pt x="339" y="180"/>
                      <a:pt x="201" y="158"/>
                    </a:cubicBezTo>
                    <a:cubicBezTo>
                      <a:pt x="191" y="187"/>
                      <a:pt x="166" y="213"/>
                      <a:pt x="127" y="209"/>
                    </a:cubicBezTo>
                    <a:cubicBezTo>
                      <a:pt x="101" y="206"/>
                      <a:pt x="88" y="193"/>
                      <a:pt x="75" y="171"/>
                    </a:cubicBezTo>
                    <a:cubicBezTo>
                      <a:pt x="62" y="142"/>
                      <a:pt x="24" y="139"/>
                      <a:pt x="8" y="167"/>
                    </a:cubicBezTo>
                    <a:cubicBezTo>
                      <a:pt x="-8" y="193"/>
                      <a:pt x="2" y="232"/>
                      <a:pt x="27" y="245"/>
                    </a:cubicBezTo>
                    <a:cubicBezTo>
                      <a:pt x="53" y="255"/>
                      <a:pt x="82" y="255"/>
                      <a:pt x="108" y="251"/>
                    </a:cubicBezTo>
                    <a:cubicBezTo>
                      <a:pt x="172" y="248"/>
                      <a:pt x="227" y="206"/>
                      <a:pt x="291" y="200"/>
                    </a:cubicBezTo>
                    <a:cubicBezTo>
                      <a:pt x="349" y="193"/>
                      <a:pt x="417" y="226"/>
                      <a:pt x="455" y="274"/>
                    </a:cubicBezTo>
                    <a:cubicBezTo>
                      <a:pt x="472" y="271"/>
                      <a:pt x="507" y="261"/>
                      <a:pt x="510" y="261"/>
                    </a:cubicBezTo>
                    <a:cubicBezTo>
                      <a:pt x="533" y="258"/>
                      <a:pt x="552" y="251"/>
                      <a:pt x="575" y="245"/>
                    </a:cubicBezTo>
                    <a:cubicBezTo>
                      <a:pt x="617" y="235"/>
                      <a:pt x="659" y="222"/>
                      <a:pt x="700" y="209"/>
                    </a:cubicBezTo>
                    <a:cubicBezTo>
                      <a:pt x="781" y="180"/>
                      <a:pt x="861" y="145"/>
                      <a:pt x="942" y="113"/>
                    </a:cubicBezTo>
                    <a:cubicBezTo>
                      <a:pt x="948" y="110"/>
                      <a:pt x="955" y="106"/>
                      <a:pt x="964" y="103"/>
                    </a:cubicBezTo>
                    <a:cubicBezTo>
                      <a:pt x="1084" y="51"/>
                      <a:pt x="1206" y="42"/>
                      <a:pt x="1335" y="45"/>
                    </a:cubicBezTo>
                    <a:cubicBezTo>
                      <a:pt x="1341" y="45"/>
                      <a:pt x="1344" y="45"/>
                      <a:pt x="1351" y="45"/>
                    </a:cubicBezTo>
                    <a:cubicBezTo>
                      <a:pt x="1312" y="3"/>
                      <a:pt x="1225" y="0"/>
                      <a:pt x="1174" y="0"/>
                    </a:cubicBezTo>
                    <a:cubicBezTo>
                      <a:pt x="1087" y="-3"/>
                      <a:pt x="1000" y="6"/>
                      <a:pt x="913" y="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948" name="Google Shape;2948;p27"/>
              <p:cNvGrpSpPr/>
              <p:nvPr/>
            </p:nvGrpSpPr>
            <p:grpSpPr>
              <a:xfrm>
                <a:off x="-1371800" y="4556148"/>
                <a:ext cx="12106273" cy="834677"/>
                <a:chOff x="-1371800" y="4556148"/>
                <a:chExt cx="12106273" cy="834677"/>
              </a:xfrm>
            </p:grpSpPr>
            <p:grpSp>
              <p:nvGrpSpPr>
                <p:cNvPr id="2949" name="Google Shape;2949;p27"/>
                <p:cNvGrpSpPr/>
                <p:nvPr/>
              </p:nvGrpSpPr>
              <p:grpSpPr>
                <a:xfrm>
                  <a:off x="-1133939" y="4567393"/>
                  <a:ext cx="11630521" cy="730017"/>
                  <a:chOff x="-1133939" y="6512318"/>
                  <a:chExt cx="11630521" cy="730017"/>
                </a:xfrm>
              </p:grpSpPr>
              <p:sp>
                <p:nvSpPr>
                  <p:cNvPr id="2950" name="Google Shape;2950;p27"/>
                  <p:cNvSpPr/>
                  <p:nvPr/>
                </p:nvSpPr>
                <p:spPr>
                  <a:xfrm>
                    <a:off x="-1133939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7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1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3" y="192"/>
                        </a:cubicBezTo>
                        <a:cubicBezTo>
                          <a:pt x="743" y="205"/>
                          <a:pt x="768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8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1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4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1" y="372"/>
                        </a:cubicBezTo>
                        <a:cubicBezTo>
                          <a:pt x="118" y="424"/>
                          <a:pt x="160" y="456"/>
                          <a:pt x="211" y="450"/>
                        </a:cubicBezTo>
                        <a:cubicBezTo>
                          <a:pt x="240" y="443"/>
                          <a:pt x="276" y="427"/>
                          <a:pt x="286" y="398"/>
                        </a:cubicBezTo>
                        <a:cubicBezTo>
                          <a:pt x="289" y="382"/>
                          <a:pt x="282" y="379"/>
                          <a:pt x="273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298" y="237"/>
                        </a:cubicBezTo>
                        <a:cubicBezTo>
                          <a:pt x="350" y="221"/>
                          <a:pt x="401" y="234"/>
                          <a:pt x="440" y="266"/>
                        </a:cubicBezTo>
                        <a:cubicBezTo>
                          <a:pt x="479" y="295"/>
                          <a:pt x="511" y="337"/>
                          <a:pt x="514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3" y="475"/>
                          <a:pt x="321" y="495"/>
                        </a:cubicBezTo>
                        <a:cubicBezTo>
                          <a:pt x="302" y="514"/>
                          <a:pt x="279" y="543"/>
                          <a:pt x="282" y="572"/>
                        </a:cubicBezTo>
                        <a:cubicBezTo>
                          <a:pt x="289" y="604"/>
                          <a:pt x="340" y="627"/>
                          <a:pt x="359" y="591"/>
                        </a:cubicBezTo>
                        <a:cubicBezTo>
                          <a:pt x="369" y="572"/>
                          <a:pt x="379" y="556"/>
                          <a:pt x="405" y="550"/>
                        </a:cubicBezTo>
                        <a:cubicBezTo>
                          <a:pt x="424" y="543"/>
                          <a:pt x="446" y="550"/>
                          <a:pt x="463" y="566"/>
                        </a:cubicBezTo>
                        <a:cubicBezTo>
                          <a:pt x="498" y="598"/>
                          <a:pt x="495" y="662"/>
                          <a:pt x="450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4" y="714"/>
                          <a:pt x="198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5" y="533"/>
                          <a:pt x="768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5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51" name="Google Shape;2951;p27"/>
                  <p:cNvSpPr/>
                  <p:nvPr/>
                </p:nvSpPr>
                <p:spPr>
                  <a:xfrm>
                    <a:off x="-302725" y="6512318"/>
                    <a:ext cx="431610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7" extrusionOk="0">
                        <a:moveTo>
                          <a:pt x="998" y="282"/>
                        </a:moveTo>
                        <a:lnTo>
                          <a:pt x="998" y="282"/>
                        </a:lnTo>
                        <a:cubicBezTo>
                          <a:pt x="988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60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1" y="173"/>
                          <a:pt x="827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1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5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2" y="514"/>
                          <a:pt x="280" y="543"/>
                          <a:pt x="283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5" y="543"/>
                          <a:pt x="450" y="550"/>
                          <a:pt x="463" y="566"/>
                        </a:cubicBezTo>
                        <a:cubicBezTo>
                          <a:pt x="499" y="598"/>
                          <a:pt x="495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7" y="852"/>
                          <a:pt x="106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5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998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52" name="Google Shape;2952;p27"/>
                  <p:cNvSpPr/>
                  <p:nvPr/>
                </p:nvSpPr>
                <p:spPr>
                  <a:xfrm>
                    <a:off x="528923" y="6512318"/>
                    <a:ext cx="431178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7" extrusionOk="0">
                        <a:moveTo>
                          <a:pt x="997" y="282"/>
                        </a:moveTo>
                        <a:lnTo>
                          <a:pt x="997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0" y="173"/>
                          <a:pt x="827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70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5" y="147"/>
                          <a:pt x="221" y="179"/>
                        </a:cubicBezTo>
                        <a:cubicBezTo>
                          <a:pt x="218" y="208"/>
                          <a:pt x="215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299" y="237"/>
                        </a:cubicBezTo>
                        <a:cubicBezTo>
                          <a:pt x="350" y="221"/>
                          <a:pt x="402" y="234"/>
                          <a:pt x="440" y="266"/>
                        </a:cubicBezTo>
                        <a:cubicBezTo>
                          <a:pt x="479" y="295"/>
                          <a:pt x="511" y="337"/>
                          <a:pt x="515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3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0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3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5" y="868"/>
                        </a:cubicBezTo>
                        <a:cubicBezTo>
                          <a:pt x="147" y="852"/>
                          <a:pt x="105" y="797"/>
                          <a:pt x="115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4" y="881"/>
                        </a:cubicBezTo>
                        <a:cubicBezTo>
                          <a:pt x="386" y="852"/>
                          <a:pt x="440" y="830"/>
                          <a:pt x="502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997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53" name="Google Shape;2953;p27"/>
                  <p:cNvSpPr/>
                  <p:nvPr/>
                </p:nvSpPr>
                <p:spPr>
                  <a:xfrm>
                    <a:off x="1360137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9" y="282"/>
                          <a:pt x="979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3" y="138"/>
                        </a:cubicBezTo>
                        <a:cubicBezTo>
                          <a:pt x="860" y="121"/>
                          <a:pt x="844" y="108"/>
                          <a:pt x="828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6" y="102"/>
                          <a:pt x="696" y="170"/>
                          <a:pt x="725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2" y="189"/>
                          <a:pt x="808" y="183"/>
                          <a:pt x="818" y="176"/>
                        </a:cubicBezTo>
                        <a:cubicBezTo>
                          <a:pt x="824" y="173"/>
                          <a:pt x="828" y="170"/>
                          <a:pt x="834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8" y="321"/>
                          <a:pt x="760" y="305"/>
                          <a:pt x="721" y="282"/>
                        </a:cubicBezTo>
                        <a:cubicBezTo>
                          <a:pt x="670" y="253"/>
                          <a:pt x="644" y="205"/>
                          <a:pt x="621" y="154"/>
                        </a:cubicBezTo>
                        <a:cubicBezTo>
                          <a:pt x="599" y="99"/>
                          <a:pt x="564" y="44"/>
                          <a:pt x="509" y="15"/>
                        </a:cubicBezTo>
                        <a:cubicBezTo>
                          <a:pt x="483" y="-1"/>
                          <a:pt x="451" y="-7"/>
                          <a:pt x="425" y="9"/>
                        </a:cubicBezTo>
                        <a:cubicBezTo>
                          <a:pt x="386" y="28"/>
                          <a:pt x="393" y="60"/>
                          <a:pt x="380" y="95"/>
                        </a:cubicBezTo>
                        <a:cubicBezTo>
                          <a:pt x="377" y="102"/>
                          <a:pt x="370" y="105"/>
                          <a:pt x="364" y="102"/>
                        </a:cubicBezTo>
                        <a:cubicBezTo>
                          <a:pt x="335" y="95"/>
                          <a:pt x="306" y="92"/>
                          <a:pt x="277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6" y="231"/>
                          <a:pt x="193" y="250"/>
                        </a:cubicBezTo>
                        <a:cubicBezTo>
                          <a:pt x="171" y="266"/>
                          <a:pt x="145" y="276"/>
                          <a:pt x="129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1" y="456"/>
                          <a:pt x="212" y="450"/>
                        </a:cubicBezTo>
                        <a:cubicBezTo>
                          <a:pt x="241" y="443"/>
                          <a:pt x="277" y="427"/>
                          <a:pt x="286" y="398"/>
                        </a:cubicBezTo>
                        <a:cubicBezTo>
                          <a:pt x="290" y="382"/>
                          <a:pt x="283" y="379"/>
                          <a:pt x="274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299" y="237"/>
                        </a:cubicBezTo>
                        <a:cubicBezTo>
                          <a:pt x="351" y="221"/>
                          <a:pt x="402" y="234"/>
                          <a:pt x="441" y="266"/>
                        </a:cubicBezTo>
                        <a:cubicBezTo>
                          <a:pt x="480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3" y="482"/>
                        </a:cubicBezTo>
                        <a:cubicBezTo>
                          <a:pt x="367" y="469"/>
                          <a:pt x="344" y="475"/>
                          <a:pt x="322" y="495"/>
                        </a:cubicBezTo>
                        <a:cubicBezTo>
                          <a:pt x="303" y="514"/>
                          <a:pt x="280" y="543"/>
                          <a:pt x="283" y="572"/>
                        </a:cubicBezTo>
                        <a:cubicBezTo>
                          <a:pt x="290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6" y="550"/>
                        </a:cubicBezTo>
                        <a:cubicBezTo>
                          <a:pt x="425" y="543"/>
                          <a:pt x="451" y="550"/>
                          <a:pt x="464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9" y="714"/>
                          <a:pt x="341" y="707"/>
                          <a:pt x="296" y="691"/>
                        </a:cubicBezTo>
                        <a:cubicBezTo>
                          <a:pt x="238" y="675"/>
                          <a:pt x="187" y="640"/>
                          <a:pt x="125" y="652"/>
                        </a:cubicBezTo>
                        <a:cubicBezTo>
                          <a:pt x="71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2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200" y="717"/>
                          <a:pt x="238" y="740"/>
                        </a:cubicBezTo>
                        <a:cubicBezTo>
                          <a:pt x="277" y="765"/>
                          <a:pt x="312" y="813"/>
                          <a:pt x="303" y="862"/>
                        </a:cubicBezTo>
                        <a:cubicBezTo>
                          <a:pt x="299" y="878"/>
                          <a:pt x="290" y="894"/>
                          <a:pt x="277" y="907"/>
                        </a:cubicBezTo>
                        <a:cubicBezTo>
                          <a:pt x="293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4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9" y="569"/>
                          <a:pt x="721" y="553"/>
                          <a:pt x="747" y="540"/>
                        </a:cubicBezTo>
                        <a:cubicBezTo>
                          <a:pt x="757" y="533"/>
                          <a:pt x="769" y="527"/>
                          <a:pt x="779" y="520"/>
                        </a:cubicBezTo>
                        <a:cubicBezTo>
                          <a:pt x="786" y="517"/>
                          <a:pt x="818" y="511"/>
                          <a:pt x="821" y="504"/>
                        </a:cubicBezTo>
                        <a:cubicBezTo>
                          <a:pt x="857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54" name="Google Shape;2954;p27"/>
                  <p:cNvSpPr/>
                  <p:nvPr/>
                </p:nvSpPr>
                <p:spPr>
                  <a:xfrm>
                    <a:off x="2191785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6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2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798" y="83"/>
                          <a:pt x="760" y="70"/>
                          <a:pt x="731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4" y="205"/>
                          <a:pt x="769" y="202"/>
                          <a:pt x="789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3" y="202"/>
                          <a:pt x="866" y="218"/>
                        </a:cubicBezTo>
                        <a:cubicBezTo>
                          <a:pt x="869" y="240"/>
                          <a:pt x="866" y="266"/>
                          <a:pt x="850" y="282"/>
                        </a:cubicBezTo>
                        <a:cubicBezTo>
                          <a:pt x="817" y="321"/>
                          <a:pt x="760" y="305"/>
                          <a:pt x="721" y="282"/>
                        </a:cubicBezTo>
                        <a:cubicBezTo>
                          <a:pt x="669" y="253"/>
                          <a:pt x="644" y="205"/>
                          <a:pt x="621" y="154"/>
                        </a:cubicBezTo>
                        <a:cubicBezTo>
                          <a:pt x="599" y="99"/>
                          <a:pt x="563" y="44"/>
                          <a:pt x="508" y="15"/>
                        </a:cubicBezTo>
                        <a:cubicBezTo>
                          <a:pt x="483" y="-1"/>
                          <a:pt x="450" y="-7"/>
                          <a:pt x="425" y="9"/>
                        </a:cubicBezTo>
                        <a:cubicBezTo>
                          <a:pt x="386" y="28"/>
                          <a:pt x="392" y="60"/>
                          <a:pt x="380" y="95"/>
                        </a:cubicBezTo>
                        <a:cubicBezTo>
                          <a:pt x="376" y="102"/>
                          <a:pt x="370" y="105"/>
                          <a:pt x="364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8" y="118"/>
                          <a:pt x="225" y="147"/>
                          <a:pt x="222" y="179"/>
                        </a:cubicBezTo>
                        <a:cubicBezTo>
                          <a:pt x="219" y="208"/>
                          <a:pt x="215" y="231"/>
                          <a:pt x="193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6" y="324"/>
                          <a:pt x="109" y="347"/>
                          <a:pt x="112" y="372"/>
                        </a:cubicBezTo>
                        <a:cubicBezTo>
                          <a:pt x="119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4" y="366"/>
                          <a:pt x="257" y="359"/>
                          <a:pt x="251" y="350"/>
                        </a:cubicBezTo>
                        <a:cubicBezTo>
                          <a:pt x="219" y="302"/>
                          <a:pt x="251" y="253"/>
                          <a:pt x="302" y="237"/>
                        </a:cubicBezTo>
                        <a:cubicBezTo>
                          <a:pt x="351" y="221"/>
                          <a:pt x="402" y="234"/>
                          <a:pt x="444" y="266"/>
                        </a:cubicBezTo>
                        <a:cubicBezTo>
                          <a:pt x="479" y="295"/>
                          <a:pt x="512" y="337"/>
                          <a:pt x="515" y="385"/>
                        </a:cubicBezTo>
                        <a:cubicBezTo>
                          <a:pt x="521" y="427"/>
                          <a:pt x="499" y="488"/>
                          <a:pt x="454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7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1" y="627"/>
                          <a:pt x="360" y="591"/>
                        </a:cubicBezTo>
                        <a:cubicBezTo>
                          <a:pt x="370" y="572"/>
                          <a:pt x="380" y="556"/>
                          <a:pt x="405" y="550"/>
                        </a:cubicBezTo>
                        <a:cubicBezTo>
                          <a:pt x="425" y="543"/>
                          <a:pt x="450" y="550"/>
                          <a:pt x="466" y="566"/>
                        </a:cubicBezTo>
                        <a:cubicBezTo>
                          <a:pt x="499" y="598"/>
                          <a:pt x="496" y="662"/>
                          <a:pt x="454" y="688"/>
                        </a:cubicBezTo>
                        <a:cubicBezTo>
                          <a:pt x="408" y="714"/>
                          <a:pt x="341" y="707"/>
                          <a:pt x="296" y="691"/>
                        </a:cubicBezTo>
                        <a:cubicBezTo>
                          <a:pt x="238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0" y="820"/>
                          <a:pt x="19" y="843"/>
                        </a:cubicBezTo>
                        <a:cubicBezTo>
                          <a:pt x="41" y="868"/>
                          <a:pt x="77" y="881"/>
                          <a:pt x="106" y="868"/>
                        </a:cubicBezTo>
                        <a:cubicBezTo>
                          <a:pt x="148" y="852"/>
                          <a:pt x="106" y="797"/>
                          <a:pt x="119" y="762"/>
                        </a:cubicBezTo>
                        <a:cubicBezTo>
                          <a:pt x="135" y="714"/>
                          <a:pt x="199" y="717"/>
                          <a:pt x="238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9" y="888"/>
                          <a:pt x="328" y="881"/>
                        </a:cubicBezTo>
                        <a:cubicBezTo>
                          <a:pt x="386" y="852"/>
                          <a:pt x="441" y="830"/>
                          <a:pt x="502" y="813"/>
                        </a:cubicBezTo>
                        <a:cubicBezTo>
                          <a:pt x="499" y="810"/>
                          <a:pt x="553" y="714"/>
                          <a:pt x="557" y="707"/>
                        </a:cubicBezTo>
                        <a:cubicBezTo>
                          <a:pt x="586" y="659"/>
                          <a:pt x="631" y="620"/>
                          <a:pt x="676" y="585"/>
                        </a:cubicBezTo>
                        <a:cubicBezTo>
                          <a:pt x="698" y="569"/>
                          <a:pt x="721" y="553"/>
                          <a:pt x="747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1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55" name="Google Shape;2955;p27"/>
                  <p:cNvSpPr/>
                  <p:nvPr/>
                </p:nvSpPr>
                <p:spPr>
                  <a:xfrm>
                    <a:off x="3023432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40" y="260"/>
                          <a:pt x="924" y="234"/>
                          <a:pt x="911" y="208"/>
                        </a:cubicBezTo>
                        <a:cubicBezTo>
                          <a:pt x="898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7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5" y="102"/>
                          <a:pt x="695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8" y="183"/>
                          <a:pt x="817" y="176"/>
                        </a:cubicBezTo>
                        <a:cubicBezTo>
                          <a:pt x="824" y="173"/>
                          <a:pt x="827" y="170"/>
                          <a:pt x="833" y="170"/>
                        </a:cubicBezTo>
                        <a:cubicBezTo>
                          <a:pt x="853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1" y="282"/>
                        </a:cubicBezTo>
                        <a:cubicBezTo>
                          <a:pt x="669" y="253"/>
                          <a:pt x="643" y="205"/>
                          <a:pt x="621" y="154"/>
                        </a:cubicBezTo>
                        <a:cubicBezTo>
                          <a:pt x="598" y="99"/>
                          <a:pt x="563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6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70" y="266"/>
                          <a:pt x="144" y="276"/>
                          <a:pt x="128" y="302"/>
                        </a:cubicBezTo>
                        <a:cubicBezTo>
                          <a:pt x="115" y="324"/>
                          <a:pt x="109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1" y="443"/>
                          <a:pt x="276" y="427"/>
                          <a:pt x="286" y="398"/>
                        </a:cubicBezTo>
                        <a:cubicBezTo>
                          <a:pt x="289" y="382"/>
                          <a:pt x="283" y="379"/>
                          <a:pt x="273" y="372"/>
                        </a:cubicBezTo>
                        <a:cubicBezTo>
                          <a:pt x="263" y="366"/>
                          <a:pt x="257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2" y="234"/>
                          <a:pt x="444" y="266"/>
                        </a:cubicBezTo>
                        <a:cubicBezTo>
                          <a:pt x="479" y="295"/>
                          <a:pt x="511" y="337"/>
                          <a:pt x="518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1" y="501"/>
                          <a:pt x="412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80" y="543"/>
                          <a:pt x="286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3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6" y="691"/>
                        </a:cubicBezTo>
                        <a:cubicBezTo>
                          <a:pt x="237" y="675"/>
                          <a:pt x="186" y="640"/>
                          <a:pt x="125" y="652"/>
                        </a:cubicBezTo>
                        <a:cubicBezTo>
                          <a:pt x="70" y="665"/>
                          <a:pt x="22" y="704"/>
                          <a:pt x="6" y="759"/>
                        </a:cubicBezTo>
                        <a:cubicBezTo>
                          <a:pt x="-4" y="788"/>
                          <a:pt x="-1" y="820"/>
                          <a:pt x="19" y="843"/>
                        </a:cubicBezTo>
                        <a:cubicBezTo>
                          <a:pt x="41" y="868"/>
                          <a:pt x="76" y="881"/>
                          <a:pt x="109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5" y="714"/>
                          <a:pt x="199" y="717"/>
                          <a:pt x="237" y="740"/>
                        </a:cubicBezTo>
                        <a:cubicBezTo>
                          <a:pt x="276" y="765"/>
                          <a:pt x="312" y="813"/>
                          <a:pt x="302" y="862"/>
                        </a:cubicBezTo>
                        <a:cubicBezTo>
                          <a:pt x="299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8" y="881"/>
                        </a:cubicBezTo>
                        <a:cubicBezTo>
                          <a:pt x="386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6" y="585"/>
                        </a:cubicBezTo>
                        <a:cubicBezTo>
                          <a:pt x="698" y="569"/>
                          <a:pt x="721" y="553"/>
                          <a:pt x="746" y="540"/>
                        </a:cubicBezTo>
                        <a:cubicBezTo>
                          <a:pt x="756" y="533"/>
                          <a:pt x="769" y="527"/>
                          <a:pt x="779" y="520"/>
                        </a:cubicBezTo>
                        <a:cubicBezTo>
                          <a:pt x="785" y="517"/>
                          <a:pt x="817" y="511"/>
                          <a:pt x="821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56" name="Google Shape;2956;p27"/>
                  <p:cNvSpPr/>
                  <p:nvPr/>
                </p:nvSpPr>
                <p:spPr>
                  <a:xfrm>
                    <a:off x="3855079" y="6512318"/>
                    <a:ext cx="432907" cy="392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907" extrusionOk="0">
                        <a:moveTo>
                          <a:pt x="1001" y="282"/>
                        </a:moveTo>
                        <a:lnTo>
                          <a:pt x="1001" y="282"/>
                        </a:lnTo>
                        <a:cubicBezTo>
                          <a:pt x="988" y="282"/>
                          <a:pt x="978" y="279"/>
                          <a:pt x="965" y="276"/>
                        </a:cubicBezTo>
                        <a:cubicBezTo>
                          <a:pt x="939" y="260"/>
                          <a:pt x="923" y="234"/>
                          <a:pt x="910" y="208"/>
                        </a:cubicBezTo>
                        <a:cubicBezTo>
                          <a:pt x="897" y="186"/>
                          <a:pt x="891" y="157"/>
                          <a:pt x="872" y="138"/>
                        </a:cubicBezTo>
                        <a:cubicBezTo>
                          <a:pt x="859" y="121"/>
                          <a:pt x="843" y="108"/>
                          <a:pt x="826" y="99"/>
                        </a:cubicBezTo>
                        <a:cubicBezTo>
                          <a:pt x="801" y="83"/>
                          <a:pt x="759" y="70"/>
                          <a:pt x="730" y="83"/>
                        </a:cubicBezTo>
                        <a:cubicBezTo>
                          <a:pt x="694" y="102"/>
                          <a:pt x="694" y="170"/>
                          <a:pt x="724" y="192"/>
                        </a:cubicBezTo>
                        <a:cubicBezTo>
                          <a:pt x="743" y="205"/>
                          <a:pt x="769" y="202"/>
                          <a:pt x="788" y="195"/>
                        </a:cubicBezTo>
                        <a:cubicBezTo>
                          <a:pt x="801" y="189"/>
                          <a:pt x="807" y="183"/>
                          <a:pt x="817" y="176"/>
                        </a:cubicBezTo>
                        <a:cubicBezTo>
                          <a:pt x="823" y="173"/>
                          <a:pt x="826" y="170"/>
                          <a:pt x="833" y="170"/>
                        </a:cubicBezTo>
                        <a:cubicBezTo>
                          <a:pt x="852" y="173"/>
                          <a:pt x="862" y="202"/>
                          <a:pt x="865" y="218"/>
                        </a:cubicBezTo>
                        <a:cubicBezTo>
                          <a:pt x="869" y="240"/>
                          <a:pt x="865" y="266"/>
                          <a:pt x="849" y="282"/>
                        </a:cubicBezTo>
                        <a:cubicBezTo>
                          <a:pt x="817" y="321"/>
                          <a:pt x="759" y="305"/>
                          <a:pt x="720" y="282"/>
                        </a:cubicBezTo>
                        <a:cubicBezTo>
                          <a:pt x="669" y="253"/>
                          <a:pt x="643" y="205"/>
                          <a:pt x="620" y="154"/>
                        </a:cubicBezTo>
                        <a:cubicBezTo>
                          <a:pt x="598" y="99"/>
                          <a:pt x="562" y="44"/>
                          <a:pt x="508" y="15"/>
                        </a:cubicBezTo>
                        <a:cubicBezTo>
                          <a:pt x="482" y="-1"/>
                          <a:pt x="450" y="-7"/>
                          <a:pt x="424" y="9"/>
                        </a:cubicBezTo>
                        <a:cubicBezTo>
                          <a:pt x="385" y="28"/>
                          <a:pt x="392" y="60"/>
                          <a:pt x="379" y="95"/>
                        </a:cubicBezTo>
                        <a:cubicBezTo>
                          <a:pt x="376" y="102"/>
                          <a:pt x="369" y="105"/>
                          <a:pt x="363" y="102"/>
                        </a:cubicBezTo>
                        <a:cubicBezTo>
                          <a:pt x="334" y="95"/>
                          <a:pt x="305" y="92"/>
                          <a:pt x="276" y="105"/>
                        </a:cubicBezTo>
                        <a:cubicBezTo>
                          <a:pt x="247" y="118"/>
                          <a:pt x="224" y="147"/>
                          <a:pt x="221" y="179"/>
                        </a:cubicBezTo>
                        <a:cubicBezTo>
                          <a:pt x="218" y="208"/>
                          <a:pt x="218" y="231"/>
                          <a:pt x="192" y="250"/>
                        </a:cubicBezTo>
                        <a:cubicBezTo>
                          <a:pt x="169" y="266"/>
                          <a:pt x="144" y="276"/>
                          <a:pt x="128" y="302"/>
                        </a:cubicBezTo>
                        <a:cubicBezTo>
                          <a:pt x="115" y="324"/>
                          <a:pt x="108" y="347"/>
                          <a:pt x="112" y="372"/>
                        </a:cubicBezTo>
                        <a:cubicBezTo>
                          <a:pt x="118" y="424"/>
                          <a:pt x="160" y="456"/>
                          <a:pt x="212" y="450"/>
                        </a:cubicBezTo>
                        <a:cubicBezTo>
                          <a:pt x="240" y="443"/>
                          <a:pt x="276" y="427"/>
                          <a:pt x="285" y="398"/>
                        </a:cubicBezTo>
                        <a:cubicBezTo>
                          <a:pt x="289" y="382"/>
                          <a:pt x="282" y="379"/>
                          <a:pt x="272" y="372"/>
                        </a:cubicBezTo>
                        <a:cubicBezTo>
                          <a:pt x="263" y="366"/>
                          <a:pt x="256" y="359"/>
                          <a:pt x="250" y="350"/>
                        </a:cubicBezTo>
                        <a:cubicBezTo>
                          <a:pt x="218" y="302"/>
                          <a:pt x="250" y="253"/>
                          <a:pt x="302" y="237"/>
                        </a:cubicBezTo>
                        <a:cubicBezTo>
                          <a:pt x="350" y="221"/>
                          <a:pt x="401" y="234"/>
                          <a:pt x="443" y="266"/>
                        </a:cubicBezTo>
                        <a:cubicBezTo>
                          <a:pt x="479" y="295"/>
                          <a:pt x="511" y="337"/>
                          <a:pt x="517" y="385"/>
                        </a:cubicBezTo>
                        <a:cubicBezTo>
                          <a:pt x="521" y="427"/>
                          <a:pt x="498" y="488"/>
                          <a:pt x="453" y="498"/>
                        </a:cubicBezTo>
                        <a:cubicBezTo>
                          <a:pt x="430" y="501"/>
                          <a:pt x="411" y="492"/>
                          <a:pt x="392" y="482"/>
                        </a:cubicBezTo>
                        <a:cubicBezTo>
                          <a:pt x="366" y="469"/>
                          <a:pt x="344" y="475"/>
                          <a:pt x="321" y="495"/>
                        </a:cubicBezTo>
                        <a:cubicBezTo>
                          <a:pt x="302" y="514"/>
                          <a:pt x="279" y="543"/>
                          <a:pt x="285" y="572"/>
                        </a:cubicBezTo>
                        <a:cubicBezTo>
                          <a:pt x="289" y="604"/>
                          <a:pt x="340" y="627"/>
                          <a:pt x="360" y="591"/>
                        </a:cubicBezTo>
                        <a:cubicBezTo>
                          <a:pt x="372" y="572"/>
                          <a:pt x="379" y="556"/>
                          <a:pt x="405" y="550"/>
                        </a:cubicBezTo>
                        <a:cubicBezTo>
                          <a:pt x="424" y="543"/>
                          <a:pt x="450" y="550"/>
                          <a:pt x="466" y="566"/>
                        </a:cubicBezTo>
                        <a:cubicBezTo>
                          <a:pt x="498" y="598"/>
                          <a:pt x="495" y="662"/>
                          <a:pt x="453" y="688"/>
                        </a:cubicBezTo>
                        <a:cubicBezTo>
                          <a:pt x="408" y="714"/>
                          <a:pt x="340" y="707"/>
                          <a:pt x="295" y="691"/>
                        </a:cubicBezTo>
                        <a:cubicBezTo>
                          <a:pt x="237" y="675"/>
                          <a:pt x="186" y="640"/>
                          <a:pt x="124" y="652"/>
                        </a:cubicBezTo>
                        <a:cubicBezTo>
                          <a:pt x="70" y="665"/>
                          <a:pt x="21" y="704"/>
                          <a:pt x="5" y="759"/>
                        </a:cubicBezTo>
                        <a:cubicBezTo>
                          <a:pt x="-4" y="788"/>
                          <a:pt x="-1" y="820"/>
                          <a:pt x="18" y="843"/>
                        </a:cubicBezTo>
                        <a:cubicBezTo>
                          <a:pt x="41" y="868"/>
                          <a:pt x="76" y="881"/>
                          <a:pt x="108" y="868"/>
                        </a:cubicBezTo>
                        <a:cubicBezTo>
                          <a:pt x="147" y="852"/>
                          <a:pt x="105" y="797"/>
                          <a:pt x="118" y="762"/>
                        </a:cubicBezTo>
                        <a:cubicBezTo>
                          <a:pt x="134" y="714"/>
                          <a:pt x="199" y="717"/>
                          <a:pt x="237" y="740"/>
                        </a:cubicBezTo>
                        <a:cubicBezTo>
                          <a:pt x="276" y="765"/>
                          <a:pt x="311" y="813"/>
                          <a:pt x="302" y="862"/>
                        </a:cubicBezTo>
                        <a:cubicBezTo>
                          <a:pt x="298" y="878"/>
                          <a:pt x="289" y="894"/>
                          <a:pt x="276" y="907"/>
                        </a:cubicBezTo>
                        <a:cubicBezTo>
                          <a:pt x="292" y="897"/>
                          <a:pt x="308" y="888"/>
                          <a:pt x="327" y="881"/>
                        </a:cubicBezTo>
                        <a:cubicBezTo>
                          <a:pt x="385" y="852"/>
                          <a:pt x="440" y="830"/>
                          <a:pt x="501" y="813"/>
                        </a:cubicBezTo>
                        <a:cubicBezTo>
                          <a:pt x="498" y="810"/>
                          <a:pt x="553" y="714"/>
                          <a:pt x="556" y="707"/>
                        </a:cubicBezTo>
                        <a:cubicBezTo>
                          <a:pt x="585" y="659"/>
                          <a:pt x="630" y="620"/>
                          <a:pt x="675" y="585"/>
                        </a:cubicBezTo>
                        <a:cubicBezTo>
                          <a:pt x="698" y="569"/>
                          <a:pt x="720" y="553"/>
                          <a:pt x="746" y="540"/>
                        </a:cubicBezTo>
                        <a:cubicBezTo>
                          <a:pt x="756" y="533"/>
                          <a:pt x="769" y="527"/>
                          <a:pt x="778" y="520"/>
                        </a:cubicBezTo>
                        <a:cubicBezTo>
                          <a:pt x="785" y="517"/>
                          <a:pt x="817" y="511"/>
                          <a:pt x="820" y="504"/>
                        </a:cubicBezTo>
                        <a:cubicBezTo>
                          <a:pt x="856" y="414"/>
                          <a:pt x="920" y="340"/>
                          <a:pt x="1001" y="2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57" name="Google Shape;2957;p27"/>
                  <p:cNvSpPr/>
                  <p:nvPr/>
                </p:nvSpPr>
                <p:spPr>
                  <a:xfrm>
                    <a:off x="4690619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9" y="261"/>
                          <a:pt x="919" y="235"/>
                          <a:pt x="907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48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88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50" y="351"/>
                        </a:cubicBezTo>
                        <a:cubicBezTo>
                          <a:pt x="217" y="303"/>
                          <a:pt x="250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18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2" y="882"/>
                          <a:pt x="105" y="870"/>
                        </a:cubicBezTo>
                        <a:cubicBezTo>
                          <a:pt x="146" y="853"/>
                          <a:pt x="105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6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30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58" name="Google Shape;2958;p27"/>
                  <p:cNvSpPr/>
                  <p:nvPr/>
                </p:nvSpPr>
                <p:spPr>
                  <a:xfrm>
                    <a:off x="5522266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4" y="280"/>
                          <a:pt x="964" y="274"/>
                        </a:cubicBezTo>
                        <a:cubicBezTo>
                          <a:pt x="938" y="261"/>
                          <a:pt x="919" y="235"/>
                          <a:pt x="909" y="209"/>
                        </a:cubicBezTo>
                        <a:cubicBezTo>
                          <a:pt x="896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2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7" y="203"/>
                          <a:pt x="787" y="193"/>
                        </a:cubicBezTo>
                        <a:cubicBezTo>
                          <a:pt x="800" y="190"/>
                          <a:pt x="806" y="184"/>
                          <a:pt x="816" y="177"/>
                        </a:cubicBezTo>
                        <a:cubicBezTo>
                          <a:pt x="819" y="174"/>
                          <a:pt x="826" y="171"/>
                          <a:pt x="832" y="171"/>
                        </a:cubicBezTo>
                        <a:cubicBezTo>
                          <a:pt x="851" y="174"/>
                          <a:pt x="861" y="203"/>
                          <a:pt x="864" y="219"/>
                        </a:cubicBezTo>
                        <a:cubicBezTo>
                          <a:pt x="867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19" y="284"/>
                        </a:cubicBezTo>
                        <a:cubicBezTo>
                          <a:pt x="668" y="255"/>
                          <a:pt x="642" y="206"/>
                          <a:pt x="619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4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1" y="93"/>
                          <a:pt x="275" y="106"/>
                        </a:cubicBezTo>
                        <a:cubicBezTo>
                          <a:pt x="242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7" y="348"/>
                          <a:pt x="110" y="374"/>
                        </a:cubicBezTo>
                        <a:cubicBezTo>
                          <a:pt x="114" y="425"/>
                          <a:pt x="159" y="457"/>
                          <a:pt x="210" y="451"/>
                        </a:cubicBezTo>
                        <a:cubicBezTo>
                          <a:pt x="239" y="445"/>
                          <a:pt x="275" y="429"/>
                          <a:pt x="285" y="399"/>
                        </a:cubicBezTo>
                        <a:cubicBezTo>
                          <a:pt x="288" y="383"/>
                          <a:pt x="281" y="380"/>
                          <a:pt x="272" y="374"/>
                        </a:cubicBezTo>
                        <a:cubicBezTo>
                          <a:pt x="262" y="367"/>
                          <a:pt x="255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0" y="235"/>
                          <a:pt x="439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19" y="429"/>
                          <a:pt x="497" y="490"/>
                          <a:pt x="449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2" y="470"/>
                          <a:pt x="339" y="477"/>
                          <a:pt x="320" y="496"/>
                        </a:cubicBezTo>
                        <a:cubicBezTo>
                          <a:pt x="298" y="515"/>
                          <a:pt x="278" y="544"/>
                          <a:pt x="281" y="573"/>
                        </a:cubicBezTo>
                        <a:cubicBezTo>
                          <a:pt x="288" y="606"/>
                          <a:pt x="339" y="625"/>
                          <a:pt x="358" y="593"/>
                        </a:cubicBezTo>
                        <a:cubicBezTo>
                          <a:pt x="368" y="573"/>
                          <a:pt x="378" y="557"/>
                          <a:pt x="400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4" y="692"/>
                        </a:cubicBezTo>
                        <a:cubicBezTo>
                          <a:pt x="236" y="676"/>
                          <a:pt x="185" y="641"/>
                          <a:pt x="123" y="654"/>
                        </a:cubicBezTo>
                        <a:cubicBezTo>
                          <a:pt x="69" y="666"/>
                          <a:pt x="17" y="705"/>
                          <a:pt x="4" y="760"/>
                        </a:cubicBezTo>
                        <a:cubicBezTo>
                          <a:pt x="-5" y="789"/>
                          <a:pt x="-2" y="821"/>
                          <a:pt x="17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07" y="811"/>
                          <a:pt x="298" y="863"/>
                        </a:cubicBezTo>
                        <a:cubicBezTo>
                          <a:pt x="294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4" y="853"/>
                          <a:pt x="436" y="831"/>
                          <a:pt x="500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19" y="554"/>
                          <a:pt x="742" y="538"/>
                        </a:cubicBezTo>
                        <a:cubicBezTo>
                          <a:pt x="755" y="535"/>
                          <a:pt x="764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59" name="Google Shape;2959;p27"/>
                  <p:cNvSpPr/>
                  <p:nvPr/>
                </p:nvSpPr>
                <p:spPr>
                  <a:xfrm>
                    <a:off x="6353481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4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3" y="206"/>
                          <a:pt x="768" y="203"/>
                          <a:pt x="788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7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4" y="97"/>
                          <a:pt x="301" y="93"/>
                          <a:pt x="275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5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49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3" y="470"/>
                          <a:pt x="340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5" y="763"/>
                          <a:pt x="308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4" y="570"/>
                          <a:pt x="720" y="554"/>
                          <a:pt x="743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60" name="Google Shape;2960;p27"/>
                  <p:cNvSpPr/>
                  <p:nvPr/>
                </p:nvSpPr>
                <p:spPr>
                  <a:xfrm>
                    <a:off x="7185128" y="6513183"/>
                    <a:ext cx="43074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908" extrusionOk="0">
                        <a:moveTo>
                          <a:pt x="996" y="284"/>
                        </a:moveTo>
                        <a:lnTo>
                          <a:pt x="996" y="284"/>
                        </a:lnTo>
                        <a:cubicBezTo>
                          <a:pt x="987" y="284"/>
                          <a:pt x="977" y="280"/>
                          <a:pt x="964" y="274"/>
                        </a:cubicBezTo>
                        <a:cubicBezTo>
                          <a:pt x="939" y="261"/>
                          <a:pt x="919" y="235"/>
                          <a:pt x="910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3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4" y="219"/>
                        </a:cubicBezTo>
                        <a:cubicBezTo>
                          <a:pt x="868" y="238"/>
                          <a:pt x="864" y="267"/>
                          <a:pt x="848" y="284"/>
                        </a:cubicBezTo>
                        <a:cubicBezTo>
                          <a:pt x="816" y="322"/>
                          <a:pt x="755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9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3" y="148"/>
                          <a:pt x="220" y="181"/>
                        </a:cubicBezTo>
                        <a:cubicBezTo>
                          <a:pt x="217" y="209"/>
                          <a:pt x="214" y="232"/>
                          <a:pt x="191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4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39" y="267"/>
                        </a:cubicBezTo>
                        <a:cubicBezTo>
                          <a:pt x="478" y="293"/>
                          <a:pt x="510" y="338"/>
                          <a:pt x="514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1" y="490"/>
                          <a:pt x="391" y="483"/>
                        </a:cubicBezTo>
                        <a:cubicBezTo>
                          <a:pt x="362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39" y="625"/>
                          <a:pt x="359" y="593"/>
                        </a:cubicBezTo>
                        <a:cubicBezTo>
                          <a:pt x="369" y="573"/>
                          <a:pt x="378" y="557"/>
                          <a:pt x="401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39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5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4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5" y="908"/>
                        </a:cubicBezTo>
                        <a:cubicBezTo>
                          <a:pt x="291" y="898"/>
                          <a:pt x="307" y="889"/>
                          <a:pt x="323" y="882"/>
                        </a:cubicBezTo>
                        <a:cubicBezTo>
                          <a:pt x="385" y="853"/>
                          <a:pt x="439" y="831"/>
                          <a:pt x="501" y="815"/>
                        </a:cubicBezTo>
                        <a:cubicBezTo>
                          <a:pt x="494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1" y="586"/>
                        </a:cubicBezTo>
                        <a:cubicBezTo>
                          <a:pt x="694" y="570"/>
                          <a:pt x="720" y="554"/>
                          <a:pt x="742" y="538"/>
                        </a:cubicBezTo>
                        <a:cubicBezTo>
                          <a:pt x="755" y="535"/>
                          <a:pt x="765" y="528"/>
                          <a:pt x="778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6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61" name="Google Shape;2961;p27"/>
                  <p:cNvSpPr/>
                  <p:nvPr/>
                </p:nvSpPr>
                <p:spPr>
                  <a:xfrm>
                    <a:off x="8016343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8" y="284"/>
                          <a:pt x="978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2" y="136"/>
                        </a:cubicBezTo>
                        <a:cubicBezTo>
                          <a:pt x="859" y="123"/>
                          <a:pt x="843" y="110"/>
                          <a:pt x="823" y="100"/>
                        </a:cubicBezTo>
                        <a:cubicBezTo>
                          <a:pt x="797" y="84"/>
                          <a:pt x="759" y="68"/>
                          <a:pt x="730" y="84"/>
                        </a:cubicBezTo>
                        <a:cubicBezTo>
                          <a:pt x="695" y="103"/>
                          <a:pt x="695" y="171"/>
                          <a:pt x="724" y="193"/>
                        </a:cubicBezTo>
                        <a:cubicBezTo>
                          <a:pt x="743" y="206"/>
                          <a:pt x="769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7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9" y="238"/>
                          <a:pt x="865" y="267"/>
                          <a:pt x="849" y="284"/>
                        </a:cubicBezTo>
                        <a:cubicBezTo>
                          <a:pt x="817" y="322"/>
                          <a:pt x="756" y="306"/>
                          <a:pt x="720" y="284"/>
                        </a:cubicBezTo>
                        <a:cubicBezTo>
                          <a:pt x="669" y="255"/>
                          <a:pt x="643" y="206"/>
                          <a:pt x="620" y="155"/>
                        </a:cubicBezTo>
                        <a:cubicBezTo>
                          <a:pt x="598" y="97"/>
                          <a:pt x="562" y="45"/>
                          <a:pt x="508" y="13"/>
                        </a:cubicBezTo>
                        <a:cubicBezTo>
                          <a:pt x="482" y="0"/>
                          <a:pt x="450" y="-6"/>
                          <a:pt x="421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6" y="103"/>
                          <a:pt x="369" y="106"/>
                          <a:pt x="363" y="103"/>
                        </a:cubicBezTo>
                        <a:cubicBezTo>
                          <a:pt x="334" y="97"/>
                          <a:pt x="305" y="93"/>
                          <a:pt x="276" y="106"/>
                        </a:cubicBezTo>
                        <a:cubicBezTo>
                          <a:pt x="244" y="119"/>
                          <a:pt x="224" y="148"/>
                          <a:pt x="221" y="181"/>
                        </a:cubicBezTo>
                        <a:cubicBezTo>
                          <a:pt x="218" y="209"/>
                          <a:pt x="215" y="232"/>
                          <a:pt x="192" y="251"/>
                        </a:cubicBezTo>
                        <a:cubicBezTo>
                          <a:pt x="170" y="267"/>
                          <a:pt x="144" y="277"/>
                          <a:pt x="128" y="303"/>
                        </a:cubicBezTo>
                        <a:cubicBezTo>
                          <a:pt x="115" y="325"/>
                          <a:pt x="108" y="348"/>
                          <a:pt x="112" y="374"/>
                        </a:cubicBezTo>
                        <a:cubicBezTo>
                          <a:pt x="115" y="425"/>
                          <a:pt x="160" y="457"/>
                          <a:pt x="212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9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9" y="293"/>
                          <a:pt x="511" y="338"/>
                          <a:pt x="514" y="386"/>
                        </a:cubicBezTo>
                        <a:cubicBezTo>
                          <a:pt x="521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4" y="477"/>
                          <a:pt x="321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9" y="606"/>
                          <a:pt x="340" y="625"/>
                          <a:pt x="360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7" y="551"/>
                          <a:pt x="463" y="564"/>
                        </a:cubicBezTo>
                        <a:cubicBezTo>
                          <a:pt x="498" y="599"/>
                          <a:pt x="492" y="663"/>
                          <a:pt x="450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6" y="641"/>
                          <a:pt x="124" y="654"/>
                        </a:cubicBezTo>
                        <a:cubicBezTo>
                          <a:pt x="70" y="666"/>
                          <a:pt x="21" y="705"/>
                          <a:pt x="5" y="760"/>
                        </a:cubicBezTo>
                        <a:cubicBezTo>
                          <a:pt x="-4" y="789"/>
                          <a:pt x="-1" y="821"/>
                          <a:pt x="18" y="844"/>
                        </a:cubicBezTo>
                        <a:cubicBezTo>
                          <a:pt x="41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9" y="718"/>
                          <a:pt x="234" y="741"/>
                        </a:cubicBezTo>
                        <a:cubicBezTo>
                          <a:pt x="276" y="763"/>
                          <a:pt x="311" y="811"/>
                          <a:pt x="302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3" y="715"/>
                          <a:pt x="556" y="709"/>
                        </a:cubicBezTo>
                        <a:cubicBezTo>
                          <a:pt x="585" y="660"/>
                          <a:pt x="630" y="618"/>
                          <a:pt x="672" y="586"/>
                        </a:cubicBezTo>
                        <a:cubicBezTo>
                          <a:pt x="695" y="570"/>
                          <a:pt x="720" y="554"/>
                          <a:pt x="746" y="538"/>
                        </a:cubicBezTo>
                        <a:cubicBezTo>
                          <a:pt x="756" y="535"/>
                          <a:pt x="765" y="528"/>
                          <a:pt x="778" y="522"/>
                        </a:cubicBezTo>
                        <a:cubicBezTo>
                          <a:pt x="785" y="518"/>
                          <a:pt x="817" y="509"/>
                          <a:pt x="817" y="506"/>
                        </a:cubicBezTo>
                        <a:cubicBezTo>
                          <a:pt x="856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62" name="Google Shape;2962;p27"/>
                  <p:cNvSpPr/>
                  <p:nvPr/>
                </p:nvSpPr>
                <p:spPr>
                  <a:xfrm>
                    <a:off x="8847990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0" y="235"/>
                          <a:pt x="910" y="209"/>
                        </a:cubicBezTo>
                        <a:cubicBezTo>
                          <a:pt x="897" y="184"/>
                          <a:pt x="891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9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8" y="193"/>
                        </a:cubicBezTo>
                        <a:cubicBezTo>
                          <a:pt x="801" y="190"/>
                          <a:pt x="807" y="184"/>
                          <a:pt x="817" y="177"/>
                        </a:cubicBezTo>
                        <a:cubicBezTo>
                          <a:pt x="820" y="174"/>
                          <a:pt x="826" y="171"/>
                          <a:pt x="833" y="171"/>
                        </a:cubicBezTo>
                        <a:cubicBezTo>
                          <a:pt x="852" y="174"/>
                          <a:pt x="862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7" y="322"/>
                          <a:pt x="759" y="306"/>
                          <a:pt x="720" y="284"/>
                        </a:cubicBezTo>
                        <a:cubicBezTo>
                          <a:pt x="668" y="255"/>
                          <a:pt x="643" y="206"/>
                          <a:pt x="620" y="155"/>
                        </a:cubicBezTo>
                        <a:cubicBezTo>
                          <a:pt x="597" y="97"/>
                          <a:pt x="562" y="45"/>
                          <a:pt x="508" y="13"/>
                        </a:cubicBezTo>
                        <a:cubicBezTo>
                          <a:pt x="482" y="0"/>
                          <a:pt x="449" y="-6"/>
                          <a:pt x="420" y="7"/>
                        </a:cubicBezTo>
                        <a:cubicBezTo>
                          <a:pt x="385" y="26"/>
                          <a:pt x="392" y="61"/>
                          <a:pt x="379" y="97"/>
                        </a:cubicBezTo>
                        <a:cubicBezTo>
                          <a:pt x="375" y="103"/>
                          <a:pt x="369" y="106"/>
                          <a:pt x="363" y="103"/>
                        </a:cubicBezTo>
                        <a:cubicBezTo>
                          <a:pt x="333" y="97"/>
                          <a:pt x="304" y="93"/>
                          <a:pt x="276" y="106"/>
                        </a:cubicBezTo>
                        <a:cubicBezTo>
                          <a:pt x="243" y="119"/>
                          <a:pt x="224" y="148"/>
                          <a:pt x="221" y="181"/>
                        </a:cubicBezTo>
                        <a:cubicBezTo>
                          <a:pt x="218" y="209"/>
                          <a:pt x="214" y="232"/>
                          <a:pt x="192" y="251"/>
                        </a:cubicBezTo>
                        <a:cubicBezTo>
                          <a:pt x="169" y="267"/>
                          <a:pt x="144" y="277"/>
                          <a:pt x="127" y="303"/>
                        </a:cubicBezTo>
                        <a:cubicBezTo>
                          <a:pt x="115" y="325"/>
                          <a:pt x="108" y="348"/>
                          <a:pt x="111" y="374"/>
                        </a:cubicBezTo>
                        <a:cubicBezTo>
                          <a:pt x="118" y="425"/>
                          <a:pt x="160" y="457"/>
                          <a:pt x="211" y="451"/>
                        </a:cubicBezTo>
                        <a:cubicBezTo>
                          <a:pt x="240" y="445"/>
                          <a:pt x="276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3" y="367"/>
                          <a:pt x="256" y="357"/>
                          <a:pt x="250" y="351"/>
                        </a:cubicBezTo>
                        <a:cubicBezTo>
                          <a:pt x="218" y="303"/>
                          <a:pt x="250" y="255"/>
                          <a:pt x="298" y="238"/>
                        </a:cubicBezTo>
                        <a:cubicBezTo>
                          <a:pt x="350" y="219"/>
                          <a:pt x="401" y="235"/>
                          <a:pt x="440" y="267"/>
                        </a:cubicBezTo>
                        <a:cubicBezTo>
                          <a:pt x="478" y="293"/>
                          <a:pt x="511" y="338"/>
                          <a:pt x="514" y="386"/>
                        </a:cubicBezTo>
                        <a:cubicBezTo>
                          <a:pt x="520" y="429"/>
                          <a:pt x="498" y="490"/>
                          <a:pt x="453" y="499"/>
                        </a:cubicBezTo>
                        <a:cubicBezTo>
                          <a:pt x="430" y="502"/>
                          <a:pt x="411" y="490"/>
                          <a:pt x="392" y="483"/>
                        </a:cubicBezTo>
                        <a:cubicBezTo>
                          <a:pt x="363" y="470"/>
                          <a:pt x="343" y="477"/>
                          <a:pt x="320" y="496"/>
                        </a:cubicBezTo>
                        <a:cubicBezTo>
                          <a:pt x="298" y="515"/>
                          <a:pt x="279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9" y="573"/>
                          <a:pt x="379" y="557"/>
                          <a:pt x="401" y="551"/>
                        </a:cubicBezTo>
                        <a:cubicBezTo>
                          <a:pt x="424" y="544"/>
                          <a:pt x="446" y="551"/>
                          <a:pt x="462" y="564"/>
                        </a:cubicBezTo>
                        <a:cubicBezTo>
                          <a:pt x="498" y="599"/>
                          <a:pt x="491" y="663"/>
                          <a:pt x="449" y="689"/>
                        </a:cubicBezTo>
                        <a:cubicBezTo>
                          <a:pt x="408" y="715"/>
                          <a:pt x="340" y="709"/>
                          <a:pt x="295" y="692"/>
                        </a:cubicBezTo>
                        <a:cubicBezTo>
                          <a:pt x="237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1" y="821"/>
                          <a:pt x="18" y="844"/>
                        </a:cubicBezTo>
                        <a:cubicBezTo>
                          <a:pt x="40" y="866"/>
                          <a:pt x="76" y="882"/>
                          <a:pt x="105" y="870"/>
                        </a:cubicBezTo>
                        <a:cubicBezTo>
                          <a:pt x="147" y="853"/>
                          <a:pt x="105" y="795"/>
                          <a:pt x="115" y="763"/>
                        </a:cubicBezTo>
                        <a:cubicBezTo>
                          <a:pt x="134" y="715"/>
                          <a:pt x="198" y="718"/>
                          <a:pt x="234" y="741"/>
                        </a:cubicBezTo>
                        <a:cubicBezTo>
                          <a:pt x="276" y="763"/>
                          <a:pt x="311" y="811"/>
                          <a:pt x="301" y="863"/>
                        </a:cubicBezTo>
                        <a:cubicBezTo>
                          <a:pt x="295" y="879"/>
                          <a:pt x="285" y="895"/>
                          <a:pt x="276" y="908"/>
                        </a:cubicBezTo>
                        <a:cubicBezTo>
                          <a:pt x="292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5" y="811"/>
                          <a:pt x="552" y="715"/>
                          <a:pt x="556" y="709"/>
                        </a:cubicBezTo>
                        <a:cubicBezTo>
                          <a:pt x="585" y="660"/>
                          <a:pt x="630" y="618"/>
                          <a:pt x="675" y="586"/>
                        </a:cubicBezTo>
                        <a:cubicBezTo>
                          <a:pt x="694" y="570"/>
                          <a:pt x="720" y="554"/>
                          <a:pt x="746" y="538"/>
                        </a:cubicBezTo>
                        <a:cubicBezTo>
                          <a:pt x="755" y="535"/>
                          <a:pt x="768" y="528"/>
                          <a:pt x="778" y="522"/>
                        </a:cubicBezTo>
                        <a:cubicBezTo>
                          <a:pt x="784" y="518"/>
                          <a:pt x="817" y="509"/>
                          <a:pt x="817" y="506"/>
                        </a:cubicBezTo>
                        <a:cubicBezTo>
                          <a:pt x="855" y="416"/>
                          <a:pt x="920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63" name="Google Shape;2963;p27"/>
                  <p:cNvSpPr/>
                  <p:nvPr/>
                </p:nvSpPr>
                <p:spPr>
                  <a:xfrm>
                    <a:off x="9679637" y="6513183"/>
                    <a:ext cx="431178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7" h="908" extrusionOk="0">
                        <a:moveTo>
                          <a:pt x="997" y="284"/>
                        </a:moveTo>
                        <a:lnTo>
                          <a:pt x="997" y="284"/>
                        </a:lnTo>
                        <a:cubicBezTo>
                          <a:pt x="987" y="284"/>
                          <a:pt x="977" y="280"/>
                          <a:pt x="965" y="274"/>
                        </a:cubicBezTo>
                        <a:cubicBezTo>
                          <a:pt x="939" y="261"/>
                          <a:pt x="922" y="235"/>
                          <a:pt x="909" y="209"/>
                        </a:cubicBezTo>
                        <a:cubicBezTo>
                          <a:pt x="897" y="184"/>
                          <a:pt x="890" y="158"/>
                          <a:pt x="871" y="136"/>
                        </a:cubicBezTo>
                        <a:cubicBezTo>
                          <a:pt x="858" y="123"/>
                          <a:pt x="842" y="110"/>
                          <a:pt x="826" y="100"/>
                        </a:cubicBezTo>
                        <a:cubicBezTo>
                          <a:pt x="797" y="84"/>
                          <a:pt x="758" y="68"/>
                          <a:pt x="729" y="84"/>
                        </a:cubicBezTo>
                        <a:cubicBezTo>
                          <a:pt x="694" y="103"/>
                          <a:pt x="694" y="171"/>
                          <a:pt x="723" y="193"/>
                        </a:cubicBezTo>
                        <a:cubicBezTo>
                          <a:pt x="742" y="206"/>
                          <a:pt x="768" y="203"/>
                          <a:pt x="787" y="193"/>
                        </a:cubicBezTo>
                        <a:cubicBezTo>
                          <a:pt x="800" y="190"/>
                          <a:pt x="807" y="184"/>
                          <a:pt x="816" y="177"/>
                        </a:cubicBezTo>
                        <a:cubicBezTo>
                          <a:pt x="820" y="174"/>
                          <a:pt x="826" y="171"/>
                          <a:pt x="832" y="171"/>
                        </a:cubicBezTo>
                        <a:cubicBezTo>
                          <a:pt x="852" y="174"/>
                          <a:pt x="861" y="203"/>
                          <a:pt x="865" y="219"/>
                        </a:cubicBezTo>
                        <a:cubicBezTo>
                          <a:pt x="868" y="238"/>
                          <a:pt x="865" y="267"/>
                          <a:pt x="849" y="284"/>
                        </a:cubicBezTo>
                        <a:cubicBezTo>
                          <a:pt x="816" y="322"/>
                          <a:pt x="758" y="306"/>
                          <a:pt x="720" y="284"/>
                        </a:cubicBezTo>
                        <a:cubicBezTo>
                          <a:pt x="668" y="255"/>
                          <a:pt x="642" y="206"/>
                          <a:pt x="620" y="155"/>
                        </a:cubicBezTo>
                        <a:cubicBezTo>
                          <a:pt x="597" y="97"/>
                          <a:pt x="562" y="45"/>
                          <a:pt x="507" y="13"/>
                        </a:cubicBezTo>
                        <a:cubicBezTo>
                          <a:pt x="481" y="0"/>
                          <a:pt x="449" y="-6"/>
                          <a:pt x="420" y="7"/>
                        </a:cubicBezTo>
                        <a:cubicBezTo>
                          <a:pt x="385" y="26"/>
                          <a:pt x="391" y="61"/>
                          <a:pt x="378" y="97"/>
                        </a:cubicBezTo>
                        <a:cubicBezTo>
                          <a:pt x="375" y="103"/>
                          <a:pt x="368" y="106"/>
                          <a:pt x="362" y="103"/>
                        </a:cubicBezTo>
                        <a:cubicBezTo>
                          <a:pt x="333" y="97"/>
                          <a:pt x="304" y="93"/>
                          <a:pt x="275" y="106"/>
                        </a:cubicBezTo>
                        <a:cubicBezTo>
                          <a:pt x="243" y="119"/>
                          <a:pt x="224" y="148"/>
                          <a:pt x="220" y="181"/>
                        </a:cubicBezTo>
                        <a:cubicBezTo>
                          <a:pt x="217" y="209"/>
                          <a:pt x="214" y="232"/>
                          <a:pt x="192" y="251"/>
                        </a:cubicBezTo>
                        <a:cubicBezTo>
                          <a:pt x="169" y="267"/>
                          <a:pt x="143" y="277"/>
                          <a:pt x="127" y="303"/>
                        </a:cubicBezTo>
                        <a:cubicBezTo>
                          <a:pt x="114" y="325"/>
                          <a:pt x="108" y="348"/>
                          <a:pt x="111" y="374"/>
                        </a:cubicBezTo>
                        <a:cubicBezTo>
                          <a:pt x="117" y="425"/>
                          <a:pt x="159" y="457"/>
                          <a:pt x="211" y="451"/>
                        </a:cubicBezTo>
                        <a:cubicBezTo>
                          <a:pt x="240" y="445"/>
                          <a:pt x="275" y="429"/>
                          <a:pt x="285" y="399"/>
                        </a:cubicBezTo>
                        <a:cubicBezTo>
                          <a:pt x="288" y="383"/>
                          <a:pt x="282" y="380"/>
                          <a:pt x="272" y="374"/>
                        </a:cubicBezTo>
                        <a:cubicBezTo>
                          <a:pt x="262" y="367"/>
                          <a:pt x="256" y="357"/>
                          <a:pt x="249" y="351"/>
                        </a:cubicBezTo>
                        <a:cubicBezTo>
                          <a:pt x="217" y="303"/>
                          <a:pt x="249" y="255"/>
                          <a:pt x="298" y="238"/>
                        </a:cubicBezTo>
                        <a:cubicBezTo>
                          <a:pt x="349" y="219"/>
                          <a:pt x="401" y="235"/>
                          <a:pt x="440" y="267"/>
                        </a:cubicBezTo>
                        <a:cubicBezTo>
                          <a:pt x="478" y="293"/>
                          <a:pt x="510" y="338"/>
                          <a:pt x="513" y="386"/>
                        </a:cubicBezTo>
                        <a:cubicBezTo>
                          <a:pt x="520" y="429"/>
                          <a:pt x="497" y="490"/>
                          <a:pt x="452" y="499"/>
                        </a:cubicBezTo>
                        <a:cubicBezTo>
                          <a:pt x="430" y="502"/>
                          <a:pt x="410" y="490"/>
                          <a:pt x="391" y="483"/>
                        </a:cubicBezTo>
                        <a:cubicBezTo>
                          <a:pt x="365" y="470"/>
                          <a:pt x="343" y="477"/>
                          <a:pt x="320" y="496"/>
                        </a:cubicBezTo>
                        <a:cubicBezTo>
                          <a:pt x="298" y="515"/>
                          <a:pt x="278" y="544"/>
                          <a:pt x="282" y="573"/>
                        </a:cubicBezTo>
                        <a:cubicBezTo>
                          <a:pt x="288" y="606"/>
                          <a:pt x="340" y="625"/>
                          <a:pt x="359" y="593"/>
                        </a:cubicBezTo>
                        <a:cubicBezTo>
                          <a:pt x="368" y="573"/>
                          <a:pt x="378" y="557"/>
                          <a:pt x="404" y="551"/>
                        </a:cubicBezTo>
                        <a:cubicBezTo>
                          <a:pt x="423" y="544"/>
                          <a:pt x="446" y="551"/>
                          <a:pt x="462" y="564"/>
                        </a:cubicBezTo>
                        <a:cubicBezTo>
                          <a:pt x="497" y="599"/>
                          <a:pt x="491" y="663"/>
                          <a:pt x="449" y="689"/>
                        </a:cubicBezTo>
                        <a:cubicBezTo>
                          <a:pt x="407" y="715"/>
                          <a:pt x="340" y="709"/>
                          <a:pt x="295" y="692"/>
                        </a:cubicBezTo>
                        <a:cubicBezTo>
                          <a:pt x="236" y="676"/>
                          <a:pt x="185" y="641"/>
                          <a:pt x="124" y="654"/>
                        </a:cubicBezTo>
                        <a:cubicBezTo>
                          <a:pt x="69" y="666"/>
                          <a:pt x="21" y="705"/>
                          <a:pt x="5" y="760"/>
                        </a:cubicBezTo>
                        <a:cubicBezTo>
                          <a:pt x="-5" y="789"/>
                          <a:pt x="-2" y="821"/>
                          <a:pt x="18" y="844"/>
                        </a:cubicBezTo>
                        <a:cubicBezTo>
                          <a:pt x="40" y="866"/>
                          <a:pt x="76" y="882"/>
                          <a:pt x="104" y="870"/>
                        </a:cubicBezTo>
                        <a:cubicBezTo>
                          <a:pt x="146" y="853"/>
                          <a:pt x="104" y="795"/>
                          <a:pt x="114" y="763"/>
                        </a:cubicBezTo>
                        <a:cubicBezTo>
                          <a:pt x="133" y="715"/>
                          <a:pt x="198" y="718"/>
                          <a:pt x="233" y="741"/>
                        </a:cubicBezTo>
                        <a:cubicBezTo>
                          <a:pt x="275" y="763"/>
                          <a:pt x="311" y="811"/>
                          <a:pt x="301" y="863"/>
                        </a:cubicBezTo>
                        <a:cubicBezTo>
                          <a:pt x="295" y="879"/>
                          <a:pt x="288" y="895"/>
                          <a:pt x="275" y="908"/>
                        </a:cubicBezTo>
                        <a:cubicBezTo>
                          <a:pt x="291" y="898"/>
                          <a:pt x="308" y="889"/>
                          <a:pt x="324" y="882"/>
                        </a:cubicBezTo>
                        <a:cubicBezTo>
                          <a:pt x="385" y="853"/>
                          <a:pt x="440" y="831"/>
                          <a:pt x="501" y="815"/>
                        </a:cubicBezTo>
                        <a:cubicBezTo>
                          <a:pt x="497" y="811"/>
                          <a:pt x="552" y="715"/>
                          <a:pt x="555" y="709"/>
                        </a:cubicBezTo>
                        <a:cubicBezTo>
                          <a:pt x="584" y="660"/>
                          <a:pt x="629" y="618"/>
                          <a:pt x="675" y="586"/>
                        </a:cubicBezTo>
                        <a:cubicBezTo>
                          <a:pt x="697" y="570"/>
                          <a:pt x="720" y="554"/>
                          <a:pt x="745" y="538"/>
                        </a:cubicBezTo>
                        <a:cubicBezTo>
                          <a:pt x="755" y="535"/>
                          <a:pt x="768" y="528"/>
                          <a:pt x="777" y="522"/>
                        </a:cubicBezTo>
                        <a:cubicBezTo>
                          <a:pt x="784" y="518"/>
                          <a:pt x="816" y="509"/>
                          <a:pt x="816" y="506"/>
                        </a:cubicBezTo>
                        <a:cubicBezTo>
                          <a:pt x="855" y="416"/>
                          <a:pt x="919" y="341"/>
                          <a:pt x="997" y="28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64" name="Google Shape;2964;p27"/>
                  <p:cNvSpPr/>
                  <p:nvPr/>
                </p:nvSpPr>
                <p:spPr>
                  <a:xfrm>
                    <a:off x="10064539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996" y="760"/>
                        </a:moveTo>
                        <a:lnTo>
                          <a:pt x="996" y="760"/>
                        </a:lnTo>
                        <a:cubicBezTo>
                          <a:pt x="979" y="705"/>
                          <a:pt x="931" y="667"/>
                          <a:pt x="876" y="654"/>
                        </a:cubicBezTo>
                        <a:cubicBezTo>
                          <a:pt x="812" y="641"/>
                          <a:pt x="764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500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8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2" y="108"/>
                          <a:pt x="625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80" y="284"/>
                        </a:cubicBezTo>
                        <a:cubicBezTo>
                          <a:pt x="242" y="303"/>
                          <a:pt x="184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4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9" y="124"/>
                          <a:pt x="126" y="137"/>
                        </a:cubicBezTo>
                        <a:cubicBezTo>
                          <a:pt x="110" y="158"/>
                          <a:pt x="103" y="184"/>
                          <a:pt x="91" y="210"/>
                        </a:cubicBezTo>
                        <a:cubicBezTo>
                          <a:pt x="78" y="235"/>
                          <a:pt x="62" y="261"/>
                          <a:pt x="32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5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2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6" y="850"/>
                          <a:pt x="673" y="882"/>
                        </a:cubicBezTo>
                        <a:cubicBezTo>
                          <a:pt x="689" y="889"/>
                          <a:pt x="706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2" y="763"/>
                          <a:pt x="764" y="741"/>
                        </a:cubicBezTo>
                        <a:cubicBezTo>
                          <a:pt x="799" y="718"/>
                          <a:pt x="867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6" y="76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65" name="Google Shape;2965;p27"/>
                  <p:cNvSpPr/>
                  <p:nvPr/>
                </p:nvSpPr>
                <p:spPr>
                  <a:xfrm>
                    <a:off x="9233324" y="6849648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2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0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21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4" y="364"/>
                          <a:pt x="727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4" y="428"/>
                          <a:pt x="760" y="445"/>
                          <a:pt x="785" y="451"/>
                        </a:cubicBezTo>
                        <a:cubicBezTo>
                          <a:pt x="837" y="457"/>
                          <a:pt x="882" y="425"/>
                          <a:pt x="888" y="374"/>
                        </a:cubicBezTo>
                        <a:cubicBezTo>
                          <a:pt x="888" y="348"/>
                          <a:pt x="882" y="322"/>
                          <a:pt x="869" y="303"/>
                        </a:cubicBezTo>
                        <a:cubicBezTo>
                          <a:pt x="856" y="277"/>
                          <a:pt x="831" y="268"/>
                          <a:pt x="808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4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50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6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1" y="303"/>
                          <a:pt x="183" y="322"/>
                          <a:pt x="148" y="284"/>
                        </a:cubicBezTo>
                        <a:cubicBezTo>
                          <a:pt x="135" y="268"/>
                          <a:pt x="129" y="239"/>
                          <a:pt x="135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12" y="193"/>
                        </a:cubicBezTo>
                        <a:cubicBezTo>
                          <a:pt x="231" y="200"/>
                          <a:pt x="257" y="203"/>
                          <a:pt x="274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4" y="101"/>
                        </a:cubicBezTo>
                        <a:cubicBezTo>
                          <a:pt x="158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5" y="519"/>
                          <a:pt x="219" y="522"/>
                        </a:cubicBezTo>
                        <a:cubicBezTo>
                          <a:pt x="231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5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6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66" name="Google Shape;2966;p27"/>
                  <p:cNvSpPr/>
                  <p:nvPr/>
                </p:nvSpPr>
                <p:spPr>
                  <a:xfrm>
                    <a:off x="8401677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93" y="712"/>
                          <a:pt x="547" y="689"/>
                        </a:cubicBezTo>
                        <a:cubicBezTo>
                          <a:pt x="506" y="664"/>
                          <a:pt x="502" y="599"/>
                          <a:pt x="535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5" y="470"/>
                          <a:pt x="605" y="483"/>
                        </a:cubicBezTo>
                        <a:cubicBezTo>
                          <a:pt x="589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22" y="293"/>
                          <a:pt x="557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8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8" y="252"/>
                        </a:cubicBezTo>
                        <a:cubicBezTo>
                          <a:pt x="783" y="232"/>
                          <a:pt x="783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5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8" y="255"/>
                          <a:pt x="280" y="284"/>
                        </a:cubicBezTo>
                        <a:cubicBezTo>
                          <a:pt x="242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3" y="177"/>
                        </a:cubicBezTo>
                        <a:cubicBezTo>
                          <a:pt x="193" y="184"/>
                          <a:pt x="200" y="190"/>
                          <a:pt x="213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38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3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6" y="715"/>
                          <a:pt x="883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67" name="Google Shape;2967;p27"/>
                  <p:cNvSpPr/>
                  <p:nvPr/>
                </p:nvSpPr>
                <p:spPr>
                  <a:xfrm>
                    <a:off x="7570030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0" y="705"/>
                          <a:pt x="593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90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5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31" y="268"/>
                          <a:pt x="809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9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5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1"/>
                          <a:pt x="184" y="177"/>
                        </a:cubicBezTo>
                        <a:cubicBezTo>
                          <a:pt x="194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4"/>
                          <a:pt x="0" y="284"/>
                        </a:cubicBezTo>
                        <a:cubicBezTo>
                          <a:pt x="81" y="338"/>
                          <a:pt x="145" y="416"/>
                          <a:pt x="181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3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1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68" name="Google Shape;2968;p27"/>
                  <p:cNvSpPr/>
                  <p:nvPr/>
                </p:nvSpPr>
                <p:spPr>
                  <a:xfrm>
                    <a:off x="6738815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5" y="664"/>
                          <a:pt x="502" y="599"/>
                          <a:pt x="534" y="564"/>
                        </a:cubicBezTo>
                        <a:cubicBezTo>
                          <a:pt x="550" y="548"/>
                          <a:pt x="573" y="541"/>
                          <a:pt x="595" y="548"/>
                        </a:cubicBezTo>
                        <a:cubicBezTo>
                          <a:pt x="621" y="557"/>
                          <a:pt x="628" y="573"/>
                          <a:pt x="641" y="593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2"/>
                          <a:pt x="679" y="496"/>
                        </a:cubicBezTo>
                        <a:cubicBezTo>
                          <a:pt x="657" y="477"/>
                          <a:pt x="634" y="470"/>
                          <a:pt x="605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79" y="425"/>
                          <a:pt x="483" y="384"/>
                        </a:cubicBezTo>
                        <a:cubicBezTo>
                          <a:pt x="489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8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7" y="371"/>
                        </a:cubicBezTo>
                        <a:cubicBezTo>
                          <a:pt x="714" y="380"/>
                          <a:pt x="708" y="384"/>
                          <a:pt x="714" y="400"/>
                        </a:cubicBezTo>
                        <a:cubicBezTo>
                          <a:pt x="724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69" y="303"/>
                        </a:cubicBezTo>
                        <a:cubicBezTo>
                          <a:pt x="856" y="277"/>
                          <a:pt x="830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3" y="120"/>
                          <a:pt x="721" y="108"/>
                        </a:cubicBezTo>
                        <a:cubicBezTo>
                          <a:pt x="695" y="95"/>
                          <a:pt x="663" y="98"/>
                          <a:pt x="637" y="104"/>
                        </a:cubicBezTo>
                        <a:cubicBezTo>
                          <a:pt x="631" y="108"/>
                          <a:pt x="621" y="104"/>
                          <a:pt x="621" y="95"/>
                        </a:cubicBezTo>
                        <a:cubicBezTo>
                          <a:pt x="608" y="63"/>
                          <a:pt x="611" y="27"/>
                          <a:pt x="576" y="8"/>
                        </a:cubicBezTo>
                        <a:cubicBezTo>
                          <a:pt x="547" y="-5"/>
                          <a:pt x="518" y="1"/>
                          <a:pt x="489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8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1"/>
                          <a:pt x="183" y="177"/>
                        </a:cubicBezTo>
                        <a:cubicBezTo>
                          <a:pt x="193" y="184"/>
                          <a:pt x="199" y="190"/>
                          <a:pt x="209" y="193"/>
                        </a:cubicBezTo>
                        <a:cubicBezTo>
                          <a:pt x="232" y="200"/>
                          <a:pt x="257" y="203"/>
                          <a:pt x="273" y="193"/>
                        </a:cubicBezTo>
                        <a:cubicBezTo>
                          <a:pt x="306" y="171"/>
                          <a:pt x="302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99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0" y="338"/>
                          <a:pt x="145" y="416"/>
                          <a:pt x="180" y="506"/>
                        </a:cubicBezTo>
                        <a:cubicBezTo>
                          <a:pt x="183" y="509"/>
                          <a:pt x="212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8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18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69" name="Google Shape;2969;p27"/>
                  <p:cNvSpPr/>
                  <p:nvPr/>
                </p:nvSpPr>
                <p:spPr>
                  <a:xfrm>
                    <a:off x="5907168" y="6849648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7"/>
                          <a:pt x="705" y="693"/>
                        </a:cubicBezTo>
                        <a:cubicBezTo>
                          <a:pt x="660" y="705"/>
                          <a:pt x="589" y="712"/>
                          <a:pt x="547" y="689"/>
                        </a:cubicBezTo>
                        <a:cubicBezTo>
                          <a:pt x="506" y="664"/>
                          <a:pt x="502" y="599"/>
                          <a:pt x="534" y="564"/>
                        </a:cubicBezTo>
                        <a:cubicBezTo>
                          <a:pt x="551" y="548"/>
                          <a:pt x="573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2"/>
                          <a:pt x="679" y="496"/>
                        </a:cubicBezTo>
                        <a:cubicBezTo>
                          <a:pt x="657" y="477"/>
                          <a:pt x="634" y="470"/>
                          <a:pt x="606" y="483"/>
                        </a:cubicBezTo>
                        <a:cubicBezTo>
                          <a:pt x="586" y="490"/>
                          <a:pt x="570" y="503"/>
                          <a:pt x="547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8" y="293"/>
                          <a:pt x="557" y="264"/>
                        </a:cubicBezTo>
                        <a:cubicBezTo>
                          <a:pt x="599" y="235"/>
                          <a:pt x="650" y="219"/>
                          <a:pt x="699" y="239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89" y="348"/>
                          <a:pt x="882" y="322"/>
                          <a:pt x="870" y="303"/>
                        </a:cubicBezTo>
                        <a:cubicBezTo>
                          <a:pt x="857" y="277"/>
                          <a:pt x="828" y="268"/>
                          <a:pt x="805" y="252"/>
                        </a:cubicBezTo>
                        <a:cubicBezTo>
                          <a:pt x="782" y="232"/>
                          <a:pt x="782" y="210"/>
                          <a:pt x="779" y="180"/>
                        </a:cubicBezTo>
                        <a:cubicBezTo>
                          <a:pt x="776" y="149"/>
                          <a:pt x="754" y="120"/>
                          <a:pt x="721" y="108"/>
                        </a:cubicBezTo>
                        <a:cubicBezTo>
                          <a:pt x="696" y="95"/>
                          <a:pt x="663" y="98"/>
                          <a:pt x="638" y="104"/>
                        </a:cubicBezTo>
                        <a:cubicBezTo>
                          <a:pt x="631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6" y="8"/>
                        </a:cubicBezTo>
                        <a:cubicBezTo>
                          <a:pt x="547" y="-5"/>
                          <a:pt x="518" y="1"/>
                          <a:pt x="490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1" y="303"/>
                          <a:pt x="180" y="322"/>
                          <a:pt x="148" y="284"/>
                        </a:cubicBezTo>
                        <a:cubicBezTo>
                          <a:pt x="135" y="268"/>
                          <a:pt x="129" y="239"/>
                          <a:pt x="132" y="216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09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4" y="111"/>
                          <a:pt x="138" y="124"/>
                          <a:pt x="125" y="137"/>
                        </a:cubicBezTo>
                        <a:cubicBezTo>
                          <a:pt x="109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9" y="284"/>
                          <a:pt x="0" y="284"/>
                        </a:cubicBezTo>
                        <a:cubicBezTo>
                          <a:pt x="81" y="338"/>
                          <a:pt x="145" y="416"/>
                          <a:pt x="180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1" y="532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2" y="660"/>
                          <a:pt x="441" y="709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0"/>
                          <a:pt x="673" y="882"/>
                        </a:cubicBezTo>
                        <a:cubicBezTo>
                          <a:pt x="689" y="889"/>
                          <a:pt x="705" y="898"/>
                          <a:pt x="721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1"/>
                        </a:cubicBezTo>
                        <a:cubicBezTo>
                          <a:pt x="799" y="718"/>
                          <a:pt x="863" y="715"/>
                          <a:pt x="882" y="763"/>
                        </a:cubicBezTo>
                        <a:cubicBezTo>
                          <a:pt x="895" y="796"/>
                          <a:pt x="850" y="850"/>
                          <a:pt x="892" y="870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70" name="Google Shape;2970;p27"/>
                  <p:cNvSpPr/>
                  <p:nvPr/>
                </p:nvSpPr>
                <p:spPr>
                  <a:xfrm>
                    <a:off x="5075521" y="6849648"/>
                    <a:ext cx="432475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7"/>
                          <a:pt x="706" y="693"/>
                        </a:cubicBezTo>
                        <a:cubicBezTo>
                          <a:pt x="661" y="705"/>
                          <a:pt x="590" y="712"/>
                          <a:pt x="548" y="689"/>
                        </a:cubicBezTo>
                        <a:cubicBezTo>
                          <a:pt x="506" y="664"/>
                          <a:pt x="503" y="599"/>
                          <a:pt x="535" y="564"/>
                        </a:cubicBezTo>
                        <a:cubicBezTo>
                          <a:pt x="551" y="548"/>
                          <a:pt x="574" y="541"/>
                          <a:pt x="596" y="548"/>
                        </a:cubicBezTo>
                        <a:cubicBezTo>
                          <a:pt x="622" y="557"/>
                          <a:pt x="628" y="573"/>
                          <a:pt x="641" y="593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2"/>
                          <a:pt x="680" y="496"/>
                        </a:cubicBezTo>
                        <a:cubicBezTo>
                          <a:pt x="657" y="477"/>
                          <a:pt x="635" y="470"/>
                          <a:pt x="606" y="483"/>
                        </a:cubicBezTo>
                        <a:cubicBezTo>
                          <a:pt x="586" y="490"/>
                          <a:pt x="570" y="503"/>
                          <a:pt x="548" y="499"/>
                        </a:cubicBezTo>
                        <a:cubicBezTo>
                          <a:pt x="499" y="490"/>
                          <a:pt x="480" y="425"/>
                          <a:pt x="483" y="384"/>
                        </a:cubicBezTo>
                        <a:cubicBezTo>
                          <a:pt x="490" y="338"/>
                          <a:pt x="519" y="293"/>
                          <a:pt x="558" y="264"/>
                        </a:cubicBezTo>
                        <a:cubicBezTo>
                          <a:pt x="599" y="235"/>
                          <a:pt x="651" y="219"/>
                          <a:pt x="699" y="239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4" y="364"/>
                          <a:pt x="728" y="371"/>
                        </a:cubicBezTo>
                        <a:cubicBezTo>
                          <a:pt x="715" y="380"/>
                          <a:pt x="709" y="384"/>
                          <a:pt x="715" y="400"/>
                        </a:cubicBezTo>
                        <a:cubicBezTo>
                          <a:pt x="725" y="428"/>
                          <a:pt x="760" y="445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89" y="348"/>
                          <a:pt x="883" y="322"/>
                          <a:pt x="870" y="303"/>
                        </a:cubicBezTo>
                        <a:cubicBezTo>
                          <a:pt x="857" y="277"/>
                          <a:pt x="828" y="268"/>
                          <a:pt x="806" y="252"/>
                        </a:cubicBezTo>
                        <a:cubicBezTo>
                          <a:pt x="783" y="232"/>
                          <a:pt x="783" y="210"/>
                          <a:pt x="780" y="180"/>
                        </a:cubicBezTo>
                        <a:cubicBezTo>
                          <a:pt x="776" y="149"/>
                          <a:pt x="754" y="120"/>
                          <a:pt x="722" y="108"/>
                        </a:cubicBezTo>
                        <a:cubicBezTo>
                          <a:pt x="696" y="95"/>
                          <a:pt x="664" y="98"/>
                          <a:pt x="638" y="104"/>
                        </a:cubicBezTo>
                        <a:cubicBezTo>
                          <a:pt x="628" y="108"/>
                          <a:pt x="622" y="104"/>
                          <a:pt x="622" y="95"/>
                        </a:cubicBezTo>
                        <a:cubicBezTo>
                          <a:pt x="609" y="63"/>
                          <a:pt x="612" y="27"/>
                          <a:pt x="577" y="8"/>
                        </a:cubicBezTo>
                        <a:cubicBezTo>
                          <a:pt x="548" y="-5"/>
                          <a:pt x="516" y="1"/>
                          <a:pt x="490" y="14"/>
                        </a:cubicBezTo>
                        <a:cubicBezTo>
                          <a:pt x="438" y="46"/>
                          <a:pt x="403" y="98"/>
                          <a:pt x="377" y="156"/>
                        </a:cubicBezTo>
                        <a:cubicBezTo>
                          <a:pt x="354" y="206"/>
                          <a:pt x="329" y="255"/>
                          <a:pt x="277" y="284"/>
                        </a:cubicBezTo>
                        <a:cubicBezTo>
                          <a:pt x="242" y="303"/>
                          <a:pt x="181" y="322"/>
                          <a:pt x="149" y="284"/>
                        </a:cubicBezTo>
                        <a:cubicBezTo>
                          <a:pt x="136" y="268"/>
                          <a:pt x="129" y="239"/>
                          <a:pt x="132" y="216"/>
                        </a:cubicBezTo>
                        <a:cubicBezTo>
                          <a:pt x="136" y="203"/>
                          <a:pt x="149" y="174"/>
                          <a:pt x="165" y="171"/>
                        </a:cubicBezTo>
                        <a:cubicBezTo>
                          <a:pt x="171" y="171"/>
                          <a:pt x="177" y="171"/>
                          <a:pt x="184" y="177"/>
                        </a:cubicBezTo>
                        <a:cubicBezTo>
                          <a:pt x="193" y="184"/>
                          <a:pt x="200" y="190"/>
                          <a:pt x="210" y="193"/>
                        </a:cubicBezTo>
                        <a:cubicBezTo>
                          <a:pt x="232" y="200"/>
                          <a:pt x="258" y="203"/>
                          <a:pt x="274" y="193"/>
                        </a:cubicBezTo>
                        <a:cubicBezTo>
                          <a:pt x="306" y="171"/>
                          <a:pt x="303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5" y="111"/>
                          <a:pt x="139" y="124"/>
                          <a:pt x="126" y="137"/>
                        </a:cubicBezTo>
                        <a:cubicBezTo>
                          <a:pt x="110" y="158"/>
                          <a:pt x="100" y="184"/>
                          <a:pt x="90" y="210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0" y="284"/>
                          <a:pt x="0" y="284"/>
                        </a:cubicBezTo>
                        <a:cubicBezTo>
                          <a:pt x="81" y="338"/>
                          <a:pt x="142" y="416"/>
                          <a:pt x="181" y="506"/>
                        </a:cubicBezTo>
                        <a:cubicBezTo>
                          <a:pt x="184" y="509"/>
                          <a:pt x="213" y="519"/>
                          <a:pt x="219" y="522"/>
                        </a:cubicBezTo>
                        <a:cubicBezTo>
                          <a:pt x="232" y="525"/>
                          <a:pt x="242" y="532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3" y="660"/>
                          <a:pt x="442" y="709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0"/>
                          <a:pt x="674" y="882"/>
                        </a:cubicBezTo>
                        <a:cubicBezTo>
                          <a:pt x="690" y="889"/>
                          <a:pt x="706" y="898"/>
                          <a:pt x="722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1"/>
                        </a:cubicBezTo>
                        <a:cubicBezTo>
                          <a:pt x="799" y="718"/>
                          <a:pt x="863" y="715"/>
                          <a:pt x="883" y="763"/>
                        </a:cubicBezTo>
                        <a:cubicBezTo>
                          <a:pt x="896" y="796"/>
                          <a:pt x="850" y="850"/>
                          <a:pt x="892" y="870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18"/>
                          <a:pt x="1002" y="789"/>
                          <a:pt x="995" y="760"/>
                        </a:cubicBezTo>
                        <a:cubicBezTo>
                          <a:pt x="979" y="705"/>
                          <a:pt x="928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71" name="Google Shape;2971;p27"/>
                  <p:cNvSpPr/>
                  <p:nvPr/>
                </p:nvSpPr>
                <p:spPr>
                  <a:xfrm>
                    <a:off x="424041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6" y="663"/>
                          <a:pt x="502" y="599"/>
                          <a:pt x="535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12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502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0" y="255"/>
                          <a:pt x="783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9" y="451"/>
                        </a:cubicBezTo>
                        <a:cubicBezTo>
                          <a:pt x="840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3" y="232"/>
                          <a:pt x="783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8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3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5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82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72" name="Google Shape;2972;p27"/>
                  <p:cNvSpPr/>
                  <p:nvPr/>
                </p:nvSpPr>
                <p:spPr>
                  <a:xfrm>
                    <a:off x="3408766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5" y="641"/>
                          <a:pt x="763" y="676"/>
                          <a:pt x="706" y="692"/>
                        </a:cubicBezTo>
                        <a:cubicBezTo>
                          <a:pt x="660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503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51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9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41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0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8" y="171"/>
                        </a:cubicBezTo>
                        <a:cubicBezTo>
                          <a:pt x="174" y="171"/>
                          <a:pt x="178" y="174"/>
                          <a:pt x="184" y="177"/>
                        </a:cubicBezTo>
                        <a:cubicBezTo>
                          <a:pt x="194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8" y="235"/>
                          <a:pt x="62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0" y="554"/>
                          <a:pt x="303" y="570"/>
                          <a:pt x="326" y="586"/>
                        </a:cubicBezTo>
                        <a:cubicBezTo>
                          <a:pt x="371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9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5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6" y="795"/>
                          <a:pt x="854" y="853"/>
                          <a:pt x="892" y="869"/>
                        </a:cubicBezTo>
                        <a:cubicBezTo>
                          <a:pt x="924" y="882"/>
                          <a:pt x="960" y="866"/>
                          <a:pt x="983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73" name="Google Shape;2973;p27"/>
                  <p:cNvSpPr/>
                  <p:nvPr/>
                </p:nvSpPr>
                <p:spPr>
                  <a:xfrm>
                    <a:off x="2577551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5" y="654"/>
                        </a:moveTo>
                        <a:lnTo>
                          <a:pt x="875" y="654"/>
                        </a:lnTo>
                        <a:cubicBezTo>
                          <a:pt x="814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79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8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3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6" y="451"/>
                        </a:cubicBezTo>
                        <a:cubicBezTo>
                          <a:pt x="840" y="457"/>
                          <a:pt x="882" y="425"/>
                          <a:pt x="888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4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1" y="203"/>
                          <a:pt x="257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1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9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4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5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74" name="Google Shape;2974;p27"/>
                  <p:cNvSpPr/>
                  <p:nvPr/>
                </p:nvSpPr>
                <p:spPr>
                  <a:xfrm>
                    <a:off x="1745904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6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8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5" y="95"/>
                          <a:pt x="666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80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7" y="193"/>
                        </a:cubicBezTo>
                        <a:cubicBezTo>
                          <a:pt x="306" y="171"/>
                          <a:pt x="306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70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75" name="Google Shape;2975;p27"/>
                  <p:cNvSpPr/>
                  <p:nvPr/>
                </p:nvSpPr>
                <p:spPr>
                  <a:xfrm>
                    <a:off x="914257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2" y="641"/>
                          <a:pt x="763" y="676"/>
                          <a:pt x="706" y="692"/>
                        </a:cubicBezTo>
                        <a:cubicBezTo>
                          <a:pt x="661" y="708"/>
                          <a:pt x="593" y="715"/>
                          <a:pt x="548" y="689"/>
                        </a:cubicBezTo>
                        <a:cubicBezTo>
                          <a:pt x="506" y="663"/>
                          <a:pt x="503" y="599"/>
                          <a:pt x="535" y="564"/>
                        </a:cubicBezTo>
                        <a:cubicBezTo>
                          <a:pt x="551" y="551"/>
                          <a:pt x="574" y="544"/>
                          <a:pt x="596" y="551"/>
                        </a:cubicBezTo>
                        <a:cubicBezTo>
                          <a:pt x="622" y="557"/>
                          <a:pt x="628" y="573"/>
                          <a:pt x="641" y="592"/>
                        </a:cubicBezTo>
                        <a:cubicBezTo>
                          <a:pt x="661" y="625"/>
                          <a:pt x="709" y="605"/>
                          <a:pt x="715" y="573"/>
                        </a:cubicBezTo>
                        <a:cubicBezTo>
                          <a:pt x="722" y="544"/>
                          <a:pt x="699" y="515"/>
                          <a:pt x="680" y="496"/>
                        </a:cubicBezTo>
                        <a:cubicBezTo>
                          <a:pt x="657" y="476"/>
                          <a:pt x="635" y="470"/>
                          <a:pt x="609" y="483"/>
                        </a:cubicBezTo>
                        <a:cubicBezTo>
                          <a:pt x="590" y="489"/>
                          <a:pt x="570" y="502"/>
                          <a:pt x="548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90" y="338"/>
                          <a:pt x="522" y="293"/>
                          <a:pt x="558" y="267"/>
                        </a:cubicBezTo>
                        <a:cubicBezTo>
                          <a:pt x="599" y="235"/>
                          <a:pt x="651" y="219"/>
                          <a:pt x="699" y="238"/>
                        </a:cubicBezTo>
                        <a:cubicBezTo>
                          <a:pt x="747" y="255"/>
                          <a:pt x="783" y="303"/>
                          <a:pt x="751" y="351"/>
                        </a:cubicBezTo>
                        <a:cubicBezTo>
                          <a:pt x="744" y="358"/>
                          <a:pt x="738" y="367"/>
                          <a:pt x="728" y="374"/>
                        </a:cubicBezTo>
                        <a:cubicBezTo>
                          <a:pt x="718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8" y="457"/>
                          <a:pt x="883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9" y="251"/>
                        </a:cubicBezTo>
                        <a:cubicBezTo>
                          <a:pt x="783" y="232"/>
                          <a:pt x="783" y="209"/>
                          <a:pt x="780" y="180"/>
                        </a:cubicBezTo>
                        <a:cubicBezTo>
                          <a:pt x="776" y="149"/>
                          <a:pt x="754" y="120"/>
                          <a:pt x="725" y="107"/>
                        </a:cubicBezTo>
                        <a:cubicBezTo>
                          <a:pt x="696" y="95"/>
                          <a:pt x="667" y="98"/>
                          <a:pt x="638" y="104"/>
                        </a:cubicBezTo>
                        <a:cubicBezTo>
                          <a:pt x="631" y="107"/>
                          <a:pt x="625" y="104"/>
                          <a:pt x="622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9" y="1"/>
                          <a:pt x="493" y="14"/>
                        </a:cubicBezTo>
                        <a:cubicBezTo>
                          <a:pt x="438" y="46"/>
                          <a:pt x="403" y="98"/>
                          <a:pt x="380" y="156"/>
                        </a:cubicBezTo>
                        <a:cubicBezTo>
                          <a:pt x="358" y="206"/>
                          <a:pt x="332" y="255"/>
                          <a:pt x="281" y="283"/>
                        </a:cubicBezTo>
                        <a:cubicBezTo>
                          <a:pt x="242" y="306"/>
                          <a:pt x="184" y="322"/>
                          <a:pt x="152" y="283"/>
                        </a:cubicBezTo>
                        <a:cubicBezTo>
                          <a:pt x="136" y="267"/>
                          <a:pt x="132" y="238"/>
                          <a:pt x="136" y="219"/>
                        </a:cubicBezTo>
                        <a:cubicBezTo>
                          <a:pt x="136" y="203"/>
                          <a:pt x="149" y="174"/>
                          <a:pt x="168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3" y="193"/>
                        </a:cubicBezTo>
                        <a:cubicBezTo>
                          <a:pt x="232" y="203"/>
                          <a:pt x="258" y="206"/>
                          <a:pt x="274" y="193"/>
                        </a:cubicBezTo>
                        <a:cubicBezTo>
                          <a:pt x="306" y="171"/>
                          <a:pt x="306" y="104"/>
                          <a:pt x="271" y="85"/>
                        </a:cubicBezTo>
                        <a:cubicBezTo>
                          <a:pt x="242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9" y="136"/>
                        </a:cubicBezTo>
                        <a:cubicBezTo>
                          <a:pt x="110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3" y="274"/>
                        </a:cubicBezTo>
                        <a:cubicBezTo>
                          <a:pt x="23" y="280"/>
                          <a:pt x="13" y="283"/>
                          <a:pt x="0" y="283"/>
                        </a:cubicBezTo>
                        <a:cubicBezTo>
                          <a:pt x="81" y="341"/>
                          <a:pt x="145" y="415"/>
                          <a:pt x="181" y="506"/>
                        </a:cubicBezTo>
                        <a:cubicBezTo>
                          <a:pt x="184" y="509"/>
                          <a:pt x="216" y="519"/>
                          <a:pt x="222" y="522"/>
                        </a:cubicBezTo>
                        <a:cubicBezTo>
                          <a:pt x="232" y="528"/>
                          <a:pt x="245" y="535"/>
                          <a:pt x="255" y="538"/>
                        </a:cubicBezTo>
                        <a:cubicBezTo>
                          <a:pt x="281" y="554"/>
                          <a:pt x="303" y="570"/>
                          <a:pt x="326" y="586"/>
                        </a:cubicBezTo>
                        <a:cubicBezTo>
                          <a:pt x="367" y="618"/>
                          <a:pt x="416" y="660"/>
                          <a:pt x="445" y="708"/>
                        </a:cubicBezTo>
                        <a:cubicBezTo>
                          <a:pt x="448" y="715"/>
                          <a:pt x="503" y="812"/>
                          <a:pt x="496" y="815"/>
                        </a:cubicBezTo>
                        <a:cubicBezTo>
                          <a:pt x="561" y="831"/>
                          <a:pt x="615" y="853"/>
                          <a:pt x="673" y="882"/>
                        </a:cubicBezTo>
                        <a:cubicBezTo>
                          <a:pt x="690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90" y="812"/>
                          <a:pt x="722" y="763"/>
                          <a:pt x="763" y="740"/>
                        </a:cubicBezTo>
                        <a:cubicBezTo>
                          <a:pt x="802" y="718"/>
                          <a:pt x="867" y="715"/>
                          <a:pt x="883" y="763"/>
                        </a:cubicBezTo>
                        <a:cubicBezTo>
                          <a:pt x="895" y="795"/>
                          <a:pt x="854" y="853"/>
                          <a:pt x="892" y="869"/>
                        </a:cubicBezTo>
                        <a:cubicBezTo>
                          <a:pt x="925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76" name="Google Shape;2976;p27"/>
                  <p:cNvSpPr/>
                  <p:nvPr/>
                </p:nvSpPr>
                <p:spPr>
                  <a:xfrm>
                    <a:off x="83042" y="6848350"/>
                    <a:ext cx="431610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8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2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0" y="551"/>
                          <a:pt x="573" y="544"/>
                          <a:pt x="595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8" y="605"/>
                          <a:pt x="714" y="573"/>
                        </a:cubicBezTo>
                        <a:cubicBezTo>
                          <a:pt x="721" y="544"/>
                          <a:pt x="698" y="515"/>
                          <a:pt x="679" y="496"/>
                        </a:cubicBezTo>
                        <a:cubicBezTo>
                          <a:pt x="657" y="476"/>
                          <a:pt x="634" y="470"/>
                          <a:pt x="608" y="483"/>
                        </a:cubicBezTo>
                        <a:cubicBezTo>
                          <a:pt x="589" y="489"/>
                          <a:pt x="569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8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7" y="374"/>
                        </a:cubicBezTo>
                        <a:cubicBezTo>
                          <a:pt x="718" y="380"/>
                          <a:pt x="708" y="383"/>
                          <a:pt x="714" y="399"/>
                        </a:cubicBezTo>
                        <a:cubicBezTo>
                          <a:pt x="724" y="428"/>
                          <a:pt x="760" y="444"/>
                          <a:pt x="785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5" y="325"/>
                          <a:pt x="872" y="303"/>
                        </a:cubicBezTo>
                        <a:cubicBezTo>
                          <a:pt x="856" y="277"/>
                          <a:pt x="830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4" y="107"/>
                        </a:cubicBezTo>
                        <a:cubicBezTo>
                          <a:pt x="695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8" y="62"/>
                          <a:pt x="615" y="27"/>
                          <a:pt x="576" y="7"/>
                        </a:cubicBezTo>
                        <a:cubicBezTo>
                          <a:pt x="550" y="-5"/>
                          <a:pt x="518" y="1"/>
                          <a:pt x="492" y="14"/>
                        </a:cubicBezTo>
                        <a:cubicBezTo>
                          <a:pt x="437" y="46"/>
                          <a:pt x="402" y="98"/>
                          <a:pt x="376" y="156"/>
                        </a:cubicBezTo>
                        <a:cubicBezTo>
                          <a:pt x="357" y="206"/>
                          <a:pt x="331" y="255"/>
                          <a:pt x="280" y="283"/>
                        </a:cubicBezTo>
                        <a:cubicBezTo>
                          <a:pt x="241" y="306"/>
                          <a:pt x="183" y="322"/>
                          <a:pt x="151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3" y="171"/>
                          <a:pt x="177" y="174"/>
                          <a:pt x="183" y="177"/>
                        </a:cubicBezTo>
                        <a:cubicBezTo>
                          <a:pt x="193" y="183"/>
                          <a:pt x="199" y="190"/>
                          <a:pt x="212" y="193"/>
                        </a:cubicBezTo>
                        <a:cubicBezTo>
                          <a:pt x="232" y="203"/>
                          <a:pt x="257" y="206"/>
                          <a:pt x="273" y="193"/>
                        </a:cubicBezTo>
                        <a:cubicBezTo>
                          <a:pt x="305" y="171"/>
                          <a:pt x="305" y="104"/>
                          <a:pt x="270" y="85"/>
                        </a:cubicBezTo>
                        <a:cubicBezTo>
                          <a:pt x="241" y="69"/>
                          <a:pt x="199" y="85"/>
                          <a:pt x="173" y="101"/>
                        </a:cubicBezTo>
                        <a:cubicBezTo>
                          <a:pt x="157" y="111"/>
                          <a:pt x="141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2" y="283"/>
                          <a:pt x="0" y="283"/>
                        </a:cubicBezTo>
                        <a:cubicBezTo>
                          <a:pt x="80" y="341"/>
                          <a:pt x="144" y="415"/>
                          <a:pt x="180" y="506"/>
                        </a:cubicBezTo>
                        <a:cubicBezTo>
                          <a:pt x="183" y="509"/>
                          <a:pt x="215" y="519"/>
                          <a:pt x="222" y="522"/>
                        </a:cubicBezTo>
                        <a:cubicBezTo>
                          <a:pt x="232" y="528"/>
                          <a:pt x="244" y="535"/>
                          <a:pt x="254" y="538"/>
                        </a:cubicBezTo>
                        <a:cubicBezTo>
                          <a:pt x="280" y="554"/>
                          <a:pt x="302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7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8" y="898"/>
                          <a:pt x="724" y="908"/>
                        </a:cubicBezTo>
                        <a:cubicBezTo>
                          <a:pt x="711" y="895"/>
                          <a:pt x="702" y="879"/>
                          <a:pt x="698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1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59" y="866"/>
                          <a:pt x="979" y="844"/>
                        </a:cubicBezTo>
                        <a:cubicBezTo>
                          <a:pt x="1001" y="821"/>
                          <a:pt x="1001" y="789"/>
                          <a:pt x="995" y="760"/>
                        </a:cubicBezTo>
                        <a:cubicBezTo>
                          <a:pt x="979" y="705"/>
                          <a:pt x="930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77" name="Google Shape;2977;p27"/>
                  <p:cNvSpPr/>
                  <p:nvPr/>
                </p:nvSpPr>
                <p:spPr>
                  <a:xfrm>
                    <a:off x="-748605" y="6848350"/>
                    <a:ext cx="432043" cy="392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908" extrusionOk="0">
                        <a:moveTo>
                          <a:pt x="876" y="654"/>
                        </a:moveTo>
                        <a:lnTo>
                          <a:pt x="876" y="654"/>
                        </a:lnTo>
                        <a:cubicBezTo>
                          <a:pt x="811" y="641"/>
                          <a:pt x="763" y="676"/>
                          <a:pt x="705" y="692"/>
                        </a:cubicBezTo>
                        <a:cubicBezTo>
                          <a:pt x="660" y="708"/>
                          <a:pt x="593" y="715"/>
                          <a:pt x="547" y="689"/>
                        </a:cubicBezTo>
                        <a:cubicBezTo>
                          <a:pt x="505" y="663"/>
                          <a:pt x="502" y="599"/>
                          <a:pt x="534" y="564"/>
                        </a:cubicBezTo>
                        <a:cubicBezTo>
                          <a:pt x="551" y="551"/>
                          <a:pt x="573" y="544"/>
                          <a:pt x="596" y="551"/>
                        </a:cubicBezTo>
                        <a:cubicBezTo>
                          <a:pt x="621" y="557"/>
                          <a:pt x="628" y="573"/>
                          <a:pt x="641" y="592"/>
                        </a:cubicBezTo>
                        <a:cubicBezTo>
                          <a:pt x="660" y="625"/>
                          <a:pt x="709" y="605"/>
                          <a:pt x="715" y="573"/>
                        </a:cubicBezTo>
                        <a:cubicBezTo>
                          <a:pt x="721" y="544"/>
                          <a:pt x="699" y="515"/>
                          <a:pt x="679" y="496"/>
                        </a:cubicBezTo>
                        <a:cubicBezTo>
                          <a:pt x="657" y="476"/>
                          <a:pt x="634" y="470"/>
                          <a:pt x="609" y="483"/>
                        </a:cubicBezTo>
                        <a:cubicBezTo>
                          <a:pt x="589" y="489"/>
                          <a:pt x="570" y="502"/>
                          <a:pt x="547" y="499"/>
                        </a:cubicBezTo>
                        <a:cubicBezTo>
                          <a:pt x="499" y="489"/>
                          <a:pt x="480" y="428"/>
                          <a:pt x="483" y="387"/>
                        </a:cubicBezTo>
                        <a:cubicBezTo>
                          <a:pt x="489" y="338"/>
                          <a:pt x="521" y="293"/>
                          <a:pt x="557" y="267"/>
                        </a:cubicBezTo>
                        <a:cubicBezTo>
                          <a:pt x="599" y="235"/>
                          <a:pt x="650" y="219"/>
                          <a:pt x="699" y="238"/>
                        </a:cubicBezTo>
                        <a:cubicBezTo>
                          <a:pt x="747" y="255"/>
                          <a:pt x="782" y="303"/>
                          <a:pt x="750" y="351"/>
                        </a:cubicBezTo>
                        <a:cubicBezTo>
                          <a:pt x="744" y="358"/>
                          <a:pt x="737" y="367"/>
                          <a:pt x="728" y="374"/>
                        </a:cubicBezTo>
                        <a:cubicBezTo>
                          <a:pt x="715" y="380"/>
                          <a:pt x="709" y="383"/>
                          <a:pt x="715" y="399"/>
                        </a:cubicBezTo>
                        <a:cubicBezTo>
                          <a:pt x="725" y="428"/>
                          <a:pt x="760" y="444"/>
                          <a:pt x="786" y="451"/>
                        </a:cubicBezTo>
                        <a:cubicBezTo>
                          <a:pt x="837" y="457"/>
                          <a:pt x="882" y="425"/>
                          <a:pt x="889" y="374"/>
                        </a:cubicBezTo>
                        <a:cubicBezTo>
                          <a:pt x="892" y="348"/>
                          <a:pt x="886" y="325"/>
                          <a:pt x="873" y="303"/>
                        </a:cubicBezTo>
                        <a:cubicBezTo>
                          <a:pt x="857" y="277"/>
                          <a:pt x="831" y="267"/>
                          <a:pt x="808" y="251"/>
                        </a:cubicBezTo>
                        <a:cubicBezTo>
                          <a:pt x="782" y="232"/>
                          <a:pt x="782" y="209"/>
                          <a:pt x="779" y="180"/>
                        </a:cubicBezTo>
                        <a:cubicBezTo>
                          <a:pt x="776" y="149"/>
                          <a:pt x="753" y="120"/>
                          <a:pt x="725" y="107"/>
                        </a:cubicBezTo>
                        <a:cubicBezTo>
                          <a:pt x="696" y="95"/>
                          <a:pt x="666" y="98"/>
                          <a:pt x="637" y="104"/>
                        </a:cubicBezTo>
                        <a:cubicBezTo>
                          <a:pt x="631" y="107"/>
                          <a:pt x="625" y="104"/>
                          <a:pt x="621" y="98"/>
                        </a:cubicBezTo>
                        <a:cubicBezTo>
                          <a:pt x="609" y="62"/>
                          <a:pt x="615" y="27"/>
                          <a:pt x="577" y="7"/>
                        </a:cubicBezTo>
                        <a:cubicBezTo>
                          <a:pt x="551" y="-5"/>
                          <a:pt x="518" y="1"/>
                          <a:pt x="493" y="14"/>
                        </a:cubicBezTo>
                        <a:cubicBezTo>
                          <a:pt x="438" y="46"/>
                          <a:pt x="402" y="98"/>
                          <a:pt x="377" y="156"/>
                        </a:cubicBezTo>
                        <a:cubicBezTo>
                          <a:pt x="357" y="206"/>
                          <a:pt x="332" y="255"/>
                          <a:pt x="280" y="283"/>
                        </a:cubicBezTo>
                        <a:cubicBezTo>
                          <a:pt x="241" y="306"/>
                          <a:pt x="184" y="322"/>
                          <a:pt x="148" y="283"/>
                        </a:cubicBezTo>
                        <a:cubicBezTo>
                          <a:pt x="135" y="267"/>
                          <a:pt x="132" y="238"/>
                          <a:pt x="135" y="219"/>
                        </a:cubicBezTo>
                        <a:cubicBezTo>
                          <a:pt x="135" y="203"/>
                          <a:pt x="148" y="174"/>
                          <a:pt x="167" y="171"/>
                        </a:cubicBezTo>
                        <a:cubicBezTo>
                          <a:pt x="174" y="171"/>
                          <a:pt x="177" y="174"/>
                          <a:pt x="184" y="177"/>
                        </a:cubicBezTo>
                        <a:cubicBezTo>
                          <a:pt x="193" y="183"/>
                          <a:pt x="200" y="190"/>
                          <a:pt x="212" y="193"/>
                        </a:cubicBezTo>
                        <a:cubicBezTo>
                          <a:pt x="232" y="203"/>
                          <a:pt x="257" y="206"/>
                          <a:pt x="274" y="193"/>
                        </a:cubicBezTo>
                        <a:cubicBezTo>
                          <a:pt x="306" y="171"/>
                          <a:pt x="303" y="104"/>
                          <a:pt x="270" y="85"/>
                        </a:cubicBezTo>
                        <a:cubicBezTo>
                          <a:pt x="241" y="69"/>
                          <a:pt x="200" y="85"/>
                          <a:pt x="174" y="101"/>
                        </a:cubicBezTo>
                        <a:cubicBezTo>
                          <a:pt x="158" y="111"/>
                          <a:pt x="142" y="123"/>
                          <a:pt x="125" y="136"/>
                        </a:cubicBezTo>
                        <a:cubicBezTo>
                          <a:pt x="109" y="159"/>
                          <a:pt x="103" y="183"/>
                          <a:pt x="90" y="209"/>
                        </a:cubicBezTo>
                        <a:cubicBezTo>
                          <a:pt x="77" y="235"/>
                          <a:pt x="61" y="261"/>
                          <a:pt x="32" y="274"/>
                        </a:cubicBezTo>
                        <a:cubicBezTo>
                          <a:pt x="22" y="280"/>
                          <a:pt x="13" y="283"/>
                          <a:pt x="0" y="283"/>
                        </a:cubicBezTo>
                        <a:cubicBezTo>
                          <a:pt x="80" y="341"/>
                          <a:pt x="145" y="415"/>
                          <a:pt x="180" y="506"/>
                        </a:cubicBezTo>
                        <a:cubicBezTo>
                          <a:pt x="184" y="509"/>
                          <a:pt x="216" y="519"/>
                          <a:pt x="219" y="522"/>
                        </a:cubicBezTo>
                        <a:cubicBezTo>
                          <a:pt x="232" y="528"/>
                          <a:pt x="245" y="535"/>
                          <a:pt x="254" y="538"/>
                        </a:cubicBezTo>
                        <a:cubicBezTo>
                          <a:pt x="280" y="554"/>
                          <a:pt x="303" y="570"/>
                          <a:pt x="325" y="586"/>
                        </a:cubicBezTo>
                        <a:cubicBezTo>
                          <a:pt x="367" y="618"/>
                          <a:pt x="415" y="660"/>
                          <a:pt x="444" y="708"/>
                        </a:cubicBezTo>
                        <a:cubicBezTo>
                          <a:pt x="448" y="715"/>
                          <a:pt x="502" y="812"/>
                          <a:pt x="496" y="815"/>
                        </a:cubicBezTo>
                        <a:cubicBezTo>
                          <a:pt x="560" y="831"/>
                          <a:pt x="615" y="853"/>
                          <a:pt x="673" y="882"/>
                        </a:cubicBezTo>
                        <a:cubicBezTo>
                          <a:pt x="689" y="889"/>
                          <a:pt x="709" y="898"/>
                          <a:pt x="725" y="908"/>
                        </a:cubicBezTo>
                        <a:cubicBezTo>
                          <a:pt x="712" y="895"/>
                          <a:pt x="702" y="879"/>
                          <a:pt x="699" y="863"/>
                        </a:cubicBezTo>
                        <a:cubicBezTo>
                          <a:pt x="689" y="812"/>
                          <a:pt x="721" y="763"/>
                          <a:pt x="763" y="740"/>
                        </a:cubicBezTo>
                        <a:cubicBezTo>
                          <a:pt x="802" y="718"/>
                          <a:pt x="866" y="715"/>
                          <a:pt x="882" y="763"/>
                        </a:cubicBezTo>
                        <a:cubicBezTo>
                          <a:pt x="895" y="795"/>
                          <a:pt x="853" y="853"/>
                          <a:pt x="892" y="869"/>
                        </a:cubicBezTo>
                        <a:cubicBezTo>
                          <a:pt x="924" y="882"/>
                          <a:pt x="960" y="866"/>
                          <a:pt x="979" y="844"/>
                        </a:cubicBezTo>
                        <a:cubicBezTo>
                          <a:pt x="1002" y="821"/>
                          <a:pt x="1002" y="789"/>
                          <a:pt x="995" y="760"/>
                        </a:cubicBezTo>
                        <a:cubicBezTo>
                          <a:pt x="979" y="705"/>
                          <a:pt x="931" y="667"/>
                          <a:pt x="876" y="65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2978" name="Google Shape;2978;p27"/>
                <p:cNvSpPr/>
                <p:nvPr/>
              </p:nvSpPr>
              <p:spPr>
                <a:xfrm>
                  <a:off x="10042483" y="4663402"/>
                  <a:ext cx="525025" cy="120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279" extrusionOk="0">
                      <a:moveTo>
                        <a:pt x="274" y="80"/>
                      </a:moveTo>
                      <a:lnTo>
                        <a:pt x="274" y="80"/>
                      </a:lnTo>
                      <a:cubicBezTo>
                        <a:pt x="361" y="51"/>
                        <a:pt x="460" y="44"/>
                        <a:pt x="551" y="64"/>
                      </a:cubicBezTo>
                      <a:cubicBezTo>
                        <a:pt x="621" y="83"/>
                        <a:pt x="689" y="115"/>
                        <a:pt x="760" y="141"/>
                      </a:cubicBezTo>
                      <a:cubicBezTo>
                        <a:pt x="840" y="170"/>
                        <a:pt x="921" y="199"/>
                        <a:pt x="1005" y="212"/>
                      </a:cubicBezTo>
                      <a:cubicBezTo>
                        <a:pt x="1075" y="221"/>
                        <a:pt x="1143" y="231"/>
                        <a:pt x="1214" y="234"/>
                      </a:cubicBezTo>
                      <a:cubicBezTo>
                        <a:pt x="1195" y="218"/>
                        <a:pt x="1182" y="196"/>
                        <a:pt x="1175" y="173"/>
                      </a:cubicBezTo>
                      <a:cubicBezTo>
                        <a:pt x="1163" y="170"/>
                        <a:pt x="1153" y="170"/>
                        <a:pt x="1150" y="170"/>
                      </a:cubicBezTo>
                      <a:cubicBezTo>
                        <a:pt x="1133" y="166"/>
                        <a:pt x="1117" y="166"/>
                        <a:pt x="1101" y="163"/>
                      </a:cubicBezTo>
                      <a:cubicBezTo>
                        <a:pt x="1072" y="157"/>
                        <a:pt x="1043" y="150"/>
                        <a:pt x="1014" y="144"/>
                      </a:cubicBezTo>
                      <a:cubicBezTo>
                        <a:pt x="847" y="102"/>
                        <a:pt x="689" y="31"/>
                        <a:pt x="515" y="5"/>
                      </a:cubicBezTo>
                      <a:cubicBezTo>
                        <a:pt x="402" y="-11"/>
                        <a:pt x="296" y="12"/>
                        <a:pt x="196" y="73"/>
                      </a:cubicBezTo>
                      <a:cubicBezTo>
                        <a:pt x="116" y="125"/>
                        <a:pt x="45" y="196"/>
                        <a:pt x="0" y="279"/>
                      </a:cubicBezTo>
                      <a:cubicBezTo>
                        <a:pt x="16" y="273"/>
                        <a:pt x="29" y="270"/>
                        <a:pt x="45" y="266"/>
                      </a:cubicBezTo>
                      <a:cubicBezTo>
                        <a:pt x="83" y="176"/>
                        <a:pt x="183" y="112"/>
                        <a:pt x="274" y="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79" name="Google Shape;2979;p27"/>
                <p:cNvSpPr/>
                <p:nvPr/>
              </p:nvSpPr>
              <p:spPr>
                <a:xfrm>
                  <a:off x="10071459" y="4678539"/>
                  <a:ext cx="652605" cy="128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6" extrusionOk="0">
                      <a:moveTo>
                        <a:pt x="1433" y="22"/>
                      </a:moveTo>
                      <a:lnTo>
                        <a:pt x="1433" y="22"/>
                      </a:lnTo>
                      <a:cubicBezTo>
                        <a:pt x="1411" y="9"/>
                        <a:pt x="1389" y="0"/>
                        <a:pt x="1363" y="0"/>
                      </a:cubicBezTo>
                      <a:cubicBezTo>
                        <a:pt x="1334" y="0"/>
                        <a:pt x="1292" y="12"/>
                        <a:pt x="1279" y="42"/>
                      </a:cubicBezTo>
                      <a:cubicBezTo>
                        <a:pt x="1269" y="74"/>
                        <a:pt x="1298" y="90"/>
                        <a:pt x="1317" y="109"/>
                      </a:cubicBezTo>
                      <a:cubicBezTo>
                        <a:pt x="1334" y="122"/>
                        <a:pt x="1330" y="144"/>
                        <a:pt x="1321" y="164"/>
                      </a:cubicBezTo>
                      <a:cubicBezTo>
                        <a:pt x="1311" y="180"/>
                        <a:pt x="1295" y="193"/>
                        <a:pt x="1279" y="202"/>
                      </a:cubicBezTo>
                      <a:cubicBezTo>
                        <a:pt x="1269" y="215"/>
                        <a:pt x="1250" y="238"/>
                        <a:pt x="1208" y="238"/>
                      </a:cubicBezTo>
                      <a:cubicBezTo>
                        <a:pt x="1121" y="244"/>
                        <a:pt x="1034" y="231"/>
                        <a:pt x="950" y="215"/>
                      </a:cubicBezTo>
                      <a:cubicBezTo>
                        <a:pt x="867" y="202"/>
                        <a:pt x="786" y="183"/>
                        <a:pt x="709" y="154"/>
                      </a:cubicBezTo>
                      <a:cubicBezTo>
                        <a:pt x="638" y="125"/>
                        <a:pt x="571" y="96"/>
                        <a:pt x="496" y="74"/>
                      </a:cubicBezTo>
                      <a:cubicBezTo>
                        <a:pt x="403" y="48"/>
                        <a:pt x="303" y="51"/>
                        <a:pt x="210" y="83"/>
                      </a:cubicBezTo>
                      <a:cubicBezTo>
                        <a:pt x="165" y="96"/>
                        <a:pt x="126" y="119"/>
                        <a:pt x="87" y="144"/>
                      </a:cubicBezTo>
                      <a:cubicBezTo>
                        <a:pt x="55" y="167"/>
                        <a:pt x="26" y="196"/>
                        <a:pt x="0" y="228"/>
                      </a:cubicBezTo>
                      <a:cubicBezTo>
                        <a:pt x="33" y="225"/>
                        <a:pt x="65" y="222"/>
                        <a:pt x="94" y="218"/>
                      </a:cubicBezTo>
                      <a:cubicBezTo>
                        <a:pt x="97" y="218"/>
                        <a:pt x="100" y="215"/>
                        <a:pt x="103" y="215"/>
                      </a:cubicBezTo>
                      <a:cubicBezTo>
                        <a:pt x="107" y="212"/>
                        <a:pt x="110" y="209"/>
                        <a:pt x="113" y="206"/>
                      </a:cubicBezTo>
                      <a:cubicBezTo>
                        <a:pt x="142" y="167"/>
                        <a:pt x="197" y="154"/>
                        <a:pt x="245" y="148"/>
                      </a:cubicBezTo>
                      <a:cubicBezTo>
                        <a:pt x="332" y="135"/>
                        <a:pt x="422" y="135"/>
                        <a:pt x="512" y="148"/>
                      </a:cubicBezTo>
                      <a:cubicBezTo>
                        <a:pt x="612" y="164"/>
                        <a:pt x="712" y="196"/>
                        <a:pt x="809" y="225"/>
                      </a:cubicBezTo>
                      <a:cubicBezTo>
                        <a:pt x="838" y="235"/>
                        <a:pt x="867" y="244"/>
                        <a:pt x="896" y="251"/>
                      </a:cubicBezTo>
                      <a:cubicBezTo>
                        <a:pt x="1021" y="286"/>
                        <a:pt x="1153" y="312"/>
                        <a:pt x="1279" y="286"/>
                      </a:cubicBezTo>
                      <a:cubicBezTo>
                        <a:pt x="1279" y="283"/>
                        <a:pt x="1279" y="283"/>
                        <a:pt x="1282" y="280"/>
                      </a:cubicBezTo>
                      <a:cubicBezTo>
                        <a:pt x="1298" y="235"/>
                        <a:pt x="1343" y="186"/>
                        <a:pt x="1395" y="196"/>
                      </a:cubicBezTo>
                      <a:cubicBezTo>
                        <a:pt x="1417" y="199"/>
                        <a:pt x="1437" y="218"/>
                        <a:pt x="1459" y="218"/>
                      </a:cubicBezTo>
                      <a:cubicBezTo>
                        <a:pt x="1488" y="222"/>
                        <a:pt x="1505" y="180"/>
                        <a:pt x="1508" y="157"/>
                      </a:cubicBezTo>
                      <a:cubicBezTo>
                        <a:pt x="1514" y="102"/>
                        <a:pt x="1475" y="51"/>
                        <a:pt x="1433" y="2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80" name="Google Shape;2980;p27"/>
                <p:cNvSpPr/>
                <p:nvPr/>
              </p:nvSpPr>
              <p:spPr>
                <a:xfrm>
                  <a:off x="10125951" y="4751627"/>
                  <a:ext cx="585139" cy="11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275" extrusionOk="0">
                      <a:moveTo>
                        <a:pt x="1275" y="172"/>
                      </a:moveTo>
                      <a:lnTo>
                        <a:pt x="1275" y="172"/>
                      </a:lnTo>
                      <a:cubicBezTo>
                        <a:pt x="1266" y="194"/>
                        <a:pt x="1253" y="207"/>
                        <a:pt x="1227" y="210"/>
                      </a:cubicBezTo>
                      <a:cubicBezTo>
                        <a:pt x="1188" y="214"/>
                        <a:pt x="1159" y="188"/>
                        <a:pt x="1153" y="159"/>
                      </a:cubicBezTo>
                      <a:cubicBezTo>
                        <a:pt x="1015" y="182"/>
                        <a:pt x="873" y="153"/>
                        <a:pt x="738" y="111"/>
                      </a:cubicBezTo>
                      <a:cubicBezTo>
                        <a:pt x="725" y="107"/>
                        <a:pt x="709" y="101"/>
                        <a:pt x="692" y="98"/>
                      </a:cubicBezTo>
                      <a:cubicBezTo>
                        <a:pt x="692" y="98"/>
                        <a:pt x="689" y="98"/>
                        <a:pt x="689" y="94"/>
                      </a:cubicBezTo>
                      <a:cubicBezTo>
                        <a:pt x="606" y="72"/>
                        <a:pt x="525" y="43"/>
                        <a:pt x="441" y="27"/>
                      </a:cubicBezTo>
                      <a:cubicBezTo>
                        <a:pt x="354" y="8"/>
                        <a:pt x="267" y="-2"/>
                        <a:pt x="180" y="1"/>
                      </a:cubicBezTo>
                      <a:cubicBezTo>
                        <a:pt x="129" y="1"/>
                        <a:pt x="42" y="5"/>
                        <a:pt x="0" y="46"/>
                      </a:cubicBezTo>
                      <a:cubicBezTo>
                        <a:pt x="6" y="46"/>
                        <a:pt x="13" y="46"/>
                        <a:pt x="19" y="46"/>
                      </a:cubicBezTo>
                      <a:cubicBezTo>
                        <a:pt x="148" y="43"/>
                        <a:pt x="270" y="53"/>
                        <a:pt x="390" y="104"/>
                      </a:cubicBezTo>
                      <a:cubicBezTo>
                        <a:pt x="396" y="107"/>
                        <a:pt x="406" y="111"/>
                        <a:pt x="412" y="114"/>
                      </a:cubicBezTo>
                      <a:cubicBezTo>
                        <a:pt x="493" y="146"/>
                        <a:pt x="573" y="182"/>
                        <a:pt x="654" y="210"/>
                      </a:cubicBezTo>
                      <a:cubicBezTo>
                        <a:pt x="696" y="223"/>
                        <a:pt x="738" y="236"/>
                        <a:pt x="779" y="246"/>
                      </a:cubicBezTo>
                      <a:cubicBezTo>
                        <a:pt x="799" y="252"/>
                        <a:pt x="821" y="259"/>
                        <a:pt x="844" y="262"/>
                      </a:cubicBezTo>
                      <a:cubicBezTo>
                        <a:pt x="847" y="262"/>
                        <a:pt x="882" y="272"/>
                        <a:pt x="899" y="275"/>
                      </a:cubicBezTo>
                      <a:cubicBezTo>
                        <a:pt x="937" y="226"/>
                        <a:pt x="1002" y="194"/>
                        <a:pt x="1063" y="201"/>
                      </a:cubicBezTo>
                      <a:cubicBezTo>
                        <a:pt x="1127" y="207"/>
                        <a:pt x="1179" y="249"/>
                        <a:pt x="1247" y="252"/>
                      </a:cubicBezTo>
                      <a:cubicBezTo>
                        <a:pt x="1272" y="255"/>
                        <a:pt x="1301" y="255"/>
                        <a:pt x="1324" y="246"/>
                      </a:cubicBezTo>
                      <a:cubicBezTo>
                        <a:pt x="1353" y="233"/>
                        <a:pt x="1359" y="194"/>
                        <a:pt x="1346" y="169"/>
                      </a:cubicBezTo>
                      <a:cubicBezTo>
                        <a:pt x="1327" y="140"/>
                        <a:pt x="1291" y="143"/>
                        <a:pt x="1275" y="1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81" name="Google Shape;2981;p27"/>
                <p:cNvSpPr/>
                <p:nvPr/>
              </p:nvSpPr>
              <p:spPr>
                <a:xfrm>
                  <a:off x="9609144" y="5000299"/>
                  <a:ext cx="523727" cy="120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" h="278" extrusionOk="0">
                      <a:moveTo>
                        <a:pt x="1015" y="72"/>
                      </a:moveTo>
                      <a:lnTo>
                        <a:pt x="1015" y="72"/>
                      </a:lnTo>
                      <a:cubicBezTo>
                        <a:pt x="918" y="11"/>
                        <a:pt x="812" y="-11"/>
                        <a:pt x="696" y="5"/>
                      </a:cubicBezTo>
                      <a:cubicBezTo>
                        <a:pt x="525" y="31"/>
                        <a:pt x="364" y="98"/>
                        <a:pt x="197" y="143"/>
                      </a:cubicBezTo>
                      <a:cubicBezTo>
                        <a:pt x="168" y="150"/>
                        <a:pt x="139" y="156"/>
                        <a:pt x="110" y="163"/>
                      </a:cubicBezTo>
                      <a:cubicBezTo>
                        <a:pt x="94" y="166"/>
                        <a:pt x="81" y="166"/>
                        <a:pt x="65" y="169"/>
                      </a:cubicBezTo>
                      <a:cubicBezTo>
                        <a:pt x="62" y="169"/>
                        <a:pt x="49" y="169"/>
                        <a:pt x="39" y="169"/>
                      </a:cubicBezTo>
                      <a:cubicBezTo>
                        <a:pt x="32" y="195"/>
                        <a:pt x="19" y="217"/>
                        <a:pt x="0" y="233"/>
                      </a:cubicBezTo>
                      <a:cubicBezTo>
                        <a:pt x="71" y="230"/>
                        <a:pt x="139" y="220"/>
                        <a:pt x="206" y="207"/>
                      </a:cubicBezTo>
                      <a:cubicBezTo>
                        <a:pt x="293" y="198"/>
                        <a:pt x="374" y="169"/>
                        <a:pt x="454" y="140"/>
                      </a:cubicBezTo>
                      <a:cubicBezTo>
                        <a:pt x="522" y="111"/>
                        <a:pt x="590" y="79"/>
                        <a:pt x="664" y="63"/>
                      </a:cubicBezTo>
                      <a:cubicBezTo>
                        <a:pt x="754" y="40"/>
                        <a:pt x="851" y="50"/>
                        <a:pt x="940" y="79"/>
                      </a:cubicBezTo>
                      <a:cubicBezTo>
                        <a:pt x="1028" y="111"/>
                        <a:pt x="1131" y="175"/>
                        <a:pt x="1169" y="265"/>
                      </a:cubicBezTo>
                      <a:cubicBezTo>
                        <a:pt x="1182" y="269"/>
                        <a:pt x="1198" y="272"/>
                        <a:pt x="1211" y="278"/>
                      </a:cubicBezTo>
                      <a:cubicBezTo>
                        <a:pt x="1166" y="195"/>
                        <a:pt x="1095" y="124"/>
                        <a:pt x="1015" y="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82" name="Google Shape;2982;p27"/>
                <p:cNvSpPr/>
                <p:nvPr/>
              </p:nvSpPr>
              <p:spPr>
                <a:xfrm>
                  <a:off x="9451291" y="5015003"/>
                  <a:ext cx="652605" cy="128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" h="297" extrusionOk="0">
                      <a:moveTo>
                        <a:pt x="1425" y="145"/>
                      </a:moveTo>
                      <a:lnTo>
                        <a:pt x="1425" y="145"/>
                      </a:lnTo>
                      <a:cubicBezTo>
                        <a:pt x="1386" y="116"/>
                        <a:pt x="1344" y="96"/>
                        <a:pt x="1302" y="83"/>
                      </a:cubicBezTo>
                      <a:cubicBezTo>
                        <a:pt x="1209" y="51"/>
                        <a:pt x="1109" y="48"/>
                        <a:pt x="1016" y="74"/>
                      </a:cubicBezTo>
                      <a:cubicBezTo>
                        <a:pt x="942" y="93"/>
                        <a:pt x="874" y="125"/>
                        <a:pt x="803" y="154"/>
                      </a:cubicBezTo>
                      <a:cubicBezTo>
                        <a:pt x="726" y="183"/>
                        <a:pt x="645" y="202"/>
                        <a:pt x="562" y="215"/>
                      </a:cubicBezTo>
                      <a:cubicBezTo>
                        <a:pt x="475" y="231"/>
                        <a:pt x="388" y="241"/>
                        <a:pt x="301" y="238"/>
                      </a:cubicBezTo>
                      <a:cubicBezTo>
                        <a:pt x="259" y="238"/>
                        <a:pt x="243" y="215"/>
                        <a:pt x="230" y="202"/>
                      </a:cubicBezTo>
                      <a:cubicBezTo>
                        <a:pt x="214" y="193"/>
                        <a:pt x="198" y="180"/>
                        <a:pt x="191" y="164"/>
                      </a:cubicBezTo>
                      <a:cubicBezTo>
                        <a:pt x="182" y="145"/>
                        <a:pt x="179" y="122"/>
                        <a:pt x="195" y="109"/>
                      </a:cubicBezTo>
                      <a:cubicBezTo>
                        <a:pt x="214" y="90"/>
                        <a:pt x="243" y="74"/>
                        <a:pt x="230" y="41"/>
                      </a:cubicBezTo>
                      <a:cubicBezTo>
                        <a:pt x="220" y="13"/>
                        <a:pt x="179" y="0"/>
                        <a:pt x="149" y="0"/>
                      </a:cubicBezTo>
                      <a:cubicBezTo>
                        <a:pt x="124" y="0"/>
                        <a:pt x="98" y="9"/>
                        <a:pt x="79" y="22"/>
                      </a:cubicBezTo>
                      <a:cubicBezTo>
                        <a:pt x="34" y="51"/>
                        <a:pt x="-5" y="103"/>
                        <a:pt x="1" y="154"/>
                      </a:cubicBezTo>
                      <a:cubicBezTo>
                        <a:pt x="4" y="180"/>
                        <a:pt x="24" y="218"/>
                        <a:pt x="53" y="218"/>
                      </a:cubicBezTo>
                      <a:cubicBezTo>
                        <a:pt x="75" y="218"/>
                        <a:pt x="95" y="199"/>
                        <a:pt x="117" y="196"/>
                      </a:cubicBezTo>
                      <a:cubicBezTo>
                        <a:pt x="166" y="186"/>
                        <a:pt x="214" y="235"/>
                        <a:pt x="230" y="280"/>
                      </a:cubicBezTo>
                      <a:cubicBezTo>
                        <a:pt x="230" y="280"/>
                        <a:pt x="230" y="283"/>
                        <a:pt x="233" y="286"/>
                      </a:cubicBezTo>
                      <a:cubicBezTo>
                        <a:pt x="359" y="312"/>
                        <a:pt x="491" y="286"/>
                        <a:pt x="616" y="251"/>
                      </a:cubicBezTo>
                      <a:cubicBezTo>
                        <a:pt x="645" y="244"/>
                        <a:pt x="671" y="235"/>
                        <a:pt x="700" y="225"/>
                      </a:cubicBezTo>
                      <a:cubicBezTo>
                        <a:pt x="800" y="196"/>
                        <a:pt x="896" y="164"/>
                        <a:pt x="1000" y="148"/>
                      </a:cubicBezTo>
                      <a:cubicBezTo>
                        <a:pt x="1087" y="135"/>
                        <a:pt x="1177" y="135"/>
                        <a:pt x="1267" y="148"/>
                      </a:cubicBezTo>
                      <a:cubicBezTo>
                        <a:pt x="1315" y="154"/>
                        <a:pt x="1370" y="164"/>
                        <a:pt x="1399" y="206"/>
                      </a:cubicBezTo>
                      <a:cubicBezTo>
                        <a:pt x="1402" y="209"/>
                        <a:pt x="1402" y="212"/>
                        <a:pt x="1405" y="215"/>
                      </a:cubicBezTo>
                      <a:cubicBezTo>
                        <a:pt x="1409" y="215"/>
                        <a:pt x="1412" y="215"/>
                        <a:pt x="1415" y="218"/>
                      </a:cubicBezTo>
                      <a:cubicBezTo>
                        <a:pt x="1447" y="222"/>
                        <a:pt x="1480" y="225"/>
                        <a:pt x="1509" y="228"/>
                      </a:cubicBezTo>
                      <a:cubicBezTo>
                        <a:pt x="1483" y="196"/>
                        <a:pt x="1457" y="167"/>
                        <a:pt x="1425" y="1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83" name="Google Shape;2983;p27"/>
                <p:cNvSpPr/>
                <p:nvPr/>
              </p:nvSpPr>
              <p:spPr>
                <a:xfrm>
                  <a:off x="9464698" y="5088524"/>
                  <a:ext cx="584706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274" extrusionOk="0">
                      <a:moveTo>
                        <a:pt x="914" y="23"/>
                      </a:moveTo>
                      <a:lnTo>
                        <a:pt x="914" y="23"/>
                      </a:lnTo>
                      <a:cubicBezTo>
                        <a:pt x="830" y="42"/>
                        <a:pt x="746" y="68"/>
                        <a:pt x="666" y="94"/>
                      </a:cubicBezTo>
                      <a:cubicBezTo>
                        <a:pt x="663" y="97"/>
                        <a:pt x="663" y="97"/>
                        <a:pt x="660" y="97"/>
                      </a:cubicBezTo>
                      <a:cubicBezTo>
                        <a:pt x="647" y="100"/>
                        <a:pt x="630" y="107"/>
                        <a:pt x="614" y="110"/>
                      </a:cubicBezTo>
                      <a:cubicBezTo>
                        <a:pt x="479" y="152"/>
                        <a:pt x="337" y="180"/>
                        <a:pt x="202" y="155"/>
                      </a:cubicBezTo>
                      <a:cubicBezTo>
                        <a:pt x="192" y="187"/>
                        <a:pt x="167" y="213"/>
                        <a:pt x="128" y="210"/>
                      </a:cubicBezTo>
                      <a:cubicBezTo>
                        <a:pt x="102" y="206"/>
                        <a:pt x="89" y="193"/>
                        <a:pt x="76" y="171"/>
                      </a:cubicBezTo>
                      <a:cubicBezTo>
                        <a:pt x="64" y="142"/>
                        <a:pt x="25" y="139"/>
                        <a:pt x="9" y="168"/>
                      </a:cubicBezTo>
                      <a:cubicBezTo>
                        <a:pt x="-7" y="193"/>
                        <a:pt x="-1" y="232"/>
                        <a:pt x="28" y="245"/>
                      </a:cubicBezTo>
                      <a:cubicBezTo>
                        <a:pt x="54" y="255"/>
                        <a:pt x="83" y="255"/>
                        <a:pt x="109" y="252"/>
                      </a:cubicBezTo>
                      <a:cubicBezTo>
                        <a:pt x="173" y="248"/>
                        <a:pt x="228" y="203"/>
                        <a:pt x="292" y="200"/>
                      </a:cubicBezTo>
                      <a:cubicBezTo>
                        <a:pt x="350" y="193"/>
                        <a:pt x="418" y="226"/>
                        <a:pt x="457" y="274"/>
                      </a:cubicBezTo>
                      <a:cubicBezTo>
                        <a:pt x="469" y="271"/>
                        <a:pt x="505" y="261"/>
                        <a:pt x="511" y="261"/>
                      </a:cubicBezTo>
                      <a:cubicBezTo>
                        <a:pt x="534" y="255"/>
                        <a:pt x="553" y="252"/>
                        <a:pt x="576" y="245"/>
                      </a:cubicBezTo>
                      <a:cubicBezTo>
                        <a:pt x="617" y="235"/>
                        <a:pt x="660" y="223"/>
                        <a:pt x="698" y="210"/>
                      </a:cubicBezTo>
                      <a:cubicBezTo>
                        <a:pt x="782" y="180"/>
                        <a:pt x="862" y="145"/>
                        <a:pt x="940" y="110"/>
                      </a:cubicBezTo>
                      <a:cubicBezTo>
                        <a:pt x="949" y="107"/>
                        <a:pt x="956" y="103"/>
                        <a:pt x="965" y="100"/>
                      </a:cubicBezTo>
                      <a:cubicBezTo>
                        <a:pt x="1085" y="52"/>
                        <a:pt x="1207" y="42"/>
                        <a:pt x="1336" y="45"/>
                      </a:cubicBezTo>
                      <a:cubicBezTo>
                        <a:pt x="1339" y="45"/>
                        <a:pt x="1346" y="45"/>
                        <a:pt x="1352" y="45"/>
                      </a:cubicBezTo>
                      <a:cubicBezTo>
                        <a:pt x="1313" y="0"/>
                        <a:pt x="1226" y="0"/>
                        <a:pt x="1175" y="0"/>
                      </a:cubicBezTo>
                      <a:cubicBezTo>
                        <a:pt x="1088" y="-3"/>
                        <a:pt x="1001" y="7"/>
                        <a:pt x="914" y="2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84" name="Google Shape;2984;p27"/>
                <p:cNvSpPr/>
                <p:nvPr/>
              </p:nvSpPr>
              <p:spPr>
                <a:xfrm>
                  <a:off x="-1371800" y="4556148"/>
                  <a:ext cx="12106273" cy="83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3" h="1930" extrusionOk="0">
                      <a:moveTo>
                        <a:pt x="27881" y="579"/>
                      </a:moveTo>
                      <a:lnTo>
                        <a:pt x="27881" y="579"/>
                      </a:lnTo>
                      <a:cubicBezTo>
                        <a:pt x="27855" y="585"/>
                        <a:pt x="27849" y="601"/>
                        <a:pt x="27836" y="621"/>
                      </a:cubicBezTo>
                      <a:cubicBezTo>
                        <a:pt x="27816" y="653"/>
                        <a:pt x="27768" y="634"/>
                        <a:pt x="27761" y="601"/>
                      </a:cubicBezTo>
                      <a:cubicBezTo>
                        <a:pt x="27755" y="572"/>
                        <a:pt x="27777" y="543"/>
                        <a:pt x="27797" y="524"/>
                      </a:cubicBezTo>
                      <a:cubicBezTo>
                        <a:pt x="27820" y="505"/>
                        <a:pt x="27842" y="498"/>
                        <a:pt x="27871" y="511"/>
                      </a:cubicBezTo>
                      <a:cubicBezTo>
                        <a:pt x="27887" y="518"/>
                        <a:pt x="27906" y="530"/>
                        <a:pt x="27929" y="527"/>
                      </a:cubicBezTo>
                      <a:cubicBezTo>
                        <a:pt x="27977" y="518"/>
                        <a:pt x="27997" y="457"/>
                        <a:pt x="27993" y="414"/>
                      </a:cubicBezTo>
                      <a:cubicBezTo>
                        <a:pt x="27987" y="366"/>
                        <a:pt x="27955" y="321"/>
                        <a:pt x="27919" y="295"/>
                      </a:cubicBezTo>
                      <a:cubicBezTo>
                        <a:pt x="27877" y="263"/>
                        <a:pt x="27826" y="247"/>
                        <a:pt x="27777" y="266"/>
                      </a:cubicBezTo>
                      <a:cubicBezTo>
                        <a:pt x="27729" y="283"/>
                        <a:pt x="27694" y="331"/>
                        <a:pt x="27726" y="379"/>
                      </a:cubicBezTo>
                      <a:cubicBezTo>
                        <a:pt x="27733" y="385"/>
                        <a:pt x="27742" y="395"/>
                        <a:pt x="27749" y="402"/>
                      </a:cubicBezTo>
                      <a:cubicBezTo>
                        <a:pt x="27761" y="408"/>
                        <a:pt x="27768" y="411"/>
                        <a:pt x="27761" y="427"/>
                      </a:cubicBezTo>
                      <a:cubicBezTo>
                        <a:pt x="27752" y="457"/>
                        <a:pt x="27717" y="473"/>
                        <a:pt x="27691" y="479"/>
                      </a:cubicBezTo>
                      <a:cubicBezTo>
                        <a:pt x="27639" y="485"/>
                        <a:pt x="27588" y="453"/>
                        <a:pt x="27581" y="402"/>
                      </a:cubicBezTo>
                      <a:cubicBezTo>
                        <a:pt x="27581" y="392"/>
                        <a:pt x="27578" y="389"/>
                        <a:pt x="27575" y="385"/>
                      </a:cubicBezTo>
                      <a:cubicBezTo>
                        <a:pt x="27578" y="385"/>
                        <a:pt x="27578" y="385"/>
                        <a:pt x="27578" y="385"/>
                      </a:cubicBezTo>
                      <a:cubicBezTo>
                        <a:pt x="27578" y="373"/>
                        <a:pt x="27575" y="385"/>
                        <a:pt x="27575" y="385"/>
                      </a:cubicBezTo>
                      <a:cubicBezTo>
                        <a:pt x="27410" y="366"/>
                        <a:pt x="27259" y="308"/>
                        <a:pt x="27101" y="263"/>
                      </a:cubicBezTo>
                      <a:cubicBezTo>
                        <a:pt x="27018" y="237"/>
                        <a:pt x="26931" y="218"/>
                        <a:pt x="26840" y="215"/>
                      </a:cubicBezTo>
                      <a:cubicBezTo>
                        <a:pt x="26757" y="215"/>
                        <a:pt x="26679" y="237"/>
                        <a:pt x="26605" y="279"/>
                      </a:cubicBezTo>
                      <a:cubicBezTo>
                        <a:pt x="26596" y="283"/>
                        <a:pt x="26586" y="289"/>
                        <a:pt x="26576" y="295"/>
                      </a:cubicBezTo>
                      <a:cubicBezTo>
                        <a:pt x="26557" y="295"/>
                        <a:pt x="26538" y="292"/>
                        <a:pt x="26522" y="283"/>
                      </a:cubicBezTo>
                      <a:cubicBezTo>
                        <a:pt x="26496" y="263"/>
                        <a:pt x="26483" y="228"/>
                        <a:pt x="26470" y="199"/>
                      </a:cubicBezTo>
                      <a:cubicBezTo>
                        <a:pt x="26454" y="160"/>
                        <a:pt x="26431" y="131"/>
                        <a:pt x="26396" y="109"/>
                      </a:cubicBezTo>
                      <a:cubicBezTo>
                        <a:pt x="26338" y="73"/>
                        <a:pt x="26245" y="64"/>
                        <a:pt x="26232" y="147"/>
                      </a:cubicBezTo>
                      <a:cubicBezTo>
                        <a:pt x="26225" y="192"/>
                        <a:pt x="26242" y="241"/>
                        <a:pt x="26290" y="250"/>
                      </a:cubicBezTo>
                      <a:cubicBezTo>
                        <a:pt x="26312" y="257"/>
                        <a:pt x="26335" y="253"/>
                        <a:pt x="26354" y="244"/>
                      </a:cubicBezTo>
                      <a:cubicBezTo>
                        <a:pt x="26364" y="241"/>
                        <a:pt x="26370" y="237"/>
                        <a:pt x="26380" y="231"/>
                      </a:cubicBezTo>
                      <a:cubicBezTo>
                        <a:pt x="26380" y="228"/>
                        <a:pt x="26383" y="228"/>
                        <a:pt x="26383" y="228"/>
                      </a:cubicBezTo>
                      <a:cubicBezTo>
                        <a:pt x="26383" y="228"/>
                        <a:pt x="26386" y="231"/>
                        <a:pt x="26386" y="234"/>
                      </a:cubicBezTo>
                      <a:cubicBezTo>
                        <a:pt x="26390" y="237"/>
                        <a:pt x="26393" y="241"/>
                        <a:pt x="26393" y="247"/>
                      </a:cubicBezTo>
                      <a:cubicBezTo>
                        <a:pt x="26399" y="276"/>
                        <a:pt x="26386" y="308"/>
                        <a:pt x="26351" y="308"/>
                      </a:cubicBezTo>
                      <a:cubicBezTo>
                        <a:pt x="26325" y="312"/>
                        <a:pt x="26296" y="299"/>
                        <a:pt x="26274" y="283"/>
                      </a:cubicBezTo>
                      <a:cubicBezTo>
                        <a:pt x="26219" y="244"/>
                        <a:pt x="26206" y="180"/>
                        <a:pt x="26174" y="125"/>
                      </a:cubicBezTo>
                      <a:cubicBezTo>
                        <a:pt x="26145" y="73"/>
                        <a:pt x="26093" y="15"/>
                        <a:pt x="26032" y="6"/>
                      </a:cubicBezTo>
                      <a:cubicBezTo>
                        <a:pt x="26003" y="-1"/>
                        <a:pt x="25974" y="6"/>
                        <a:pt x="25952" y="22"/>
                      </a:cubicBezTo>
                      <a:cubicBezTo>
                        <a:pt x="25939" y="32"/>
                        <a:pt x="25926" y="44"/>
                        <a:pt x="25919" y="60"/>
                      </a:cubicBezTo>
                      <a:cubicBezTo>
                        <a:pt x="25916" y="73"/>
                        <a:pt x="25913" y="89"/>
                        <a:pt x="25910" y="105"/>
                      </a:cubicBezTo>
                      <a:cubicBezTo>
                        <a:pt x="25862" y="96"/>
                        <a:pt x="25813" y="102"/>
                        <a:pt x="25778" y="141"/>
                      </a:cubicBezTo>
                      <a:cubicBezTo>
                        <a:pt x="25755" y="167"/>
                        <a:pt x="25749" y="192"/>
                        <a:pt x="25746" y="225"/>
                      </a:cubicBezTo>
                      <a:cubicBezTo>
                        <a:pt x="25746" y="244"/>
                        <a:pt x="25739" y="253"/>
                        <a:pt x="25726" y="263"/>
                      </a:cubicBezTo>
                      <a:cubicBezTo>
                        <a:pt x="25713" y="270"/>
                        <a:pt x="25700" y="279"/>
                        <a:pt x="25687" y="286"/>
                      </a:cubicBezTo>
                      <a:cubicBezTo>
                        <a:pt x="25658" y="308"/>
                        <a:pt x="25642" y="347"/>
                        <a:pt x="25639" y="382"/>
                      </a:cubicBezTo>
                      <a:cubicBezTo>
                        <a:pt x="25481" y="363"/>
                        <a:pt x="25333" y="305"/>
                        <a:pt x="25179" y="263"/>
                      </a:cubicBezTo>
                      <a:cubicBezTo>
                        <a:pt x="25095" y="237"/>
                        <a:pt x="25008" y="218"/>
                        <a:pt x="24918" y="215"/>
                      </a:cubicBezTo>
                      <a:cubicBezTo>
                        <a:pt x="24834" y="215"/>
                        <a:pt x="24757" y="237"/>
                        <a:pt x="24683" y="279"/>
                      </a:cubicBezTo>
                      <a:cubicBezTo>
                        <a:pt x="24673" y="283"/>
                        <a:pt x="24663" y="289"/>
                        <a:pt x="24654" y="295"/>
                      </a:cubicBezTo>
                      <a:cubicBezTo>
                        <a:pt x="24634" y="295"/>
                        <a:pt x="24615" y="292"/>
                        <a:pt x="24599" y="283"/>
                      </a:cubicBezTo>
                      <a:cubicBezTo>
                        <a:pt x="24573" y="263"/>
                        <a:pt x="24560" y="228"/>
                        <a:pt x="24548" y="199"/>
                      </a:cubicBezTo>
                      <a:cubicBezTo>
                        <a:pt x="24531" y="160"/>
                        <a:pt x="24509" y="131"/>
                        <a:pt x="24473" y="109"/>
                      </a:cubicBezTo>
                      <a:cubicBezTo>
                        <a:pt x="24415" y="73"/>
                        <a:pt x="24322" y="64"/>
                        <a:pt x="24309" y="147"/>
                      </a:cubicBezTo>
                      <a:cubicBezTo>
                        <a:pt x="24303" y="192"/>
                        <a:pt x="24319" y="241"/>
                        <a:pt x="24367" y="250"/>
                      </a:cubicBezTo>
                      <a:cubicBezTo>
                        <a:pt x="24390" y="257"/>
                        <a:pt x="24412" y="253"/>
                        <a:pt x="24432" y="244"/>
                      </a:cubicBezTo>
                      <a:cubicBezTo>
                        <a:pt x="24441" y="241"/>
                        <a:pt x="24448" y="237"/>
                        <a:pt x="24457" y="231"/>
                      </a:cubicBezTo>
                      <a:cubicBezTo>
                        <a:pt x="24457" y="228"/>
                        <a:pt x="24460" y="228"/>
                        <a:pt x="24460" y="228"/>
                      </a:cubicBezTo>
                      <a:cubicBezTo>
                        <a:pt x="24460" y="228"/>
                        <a:pt x="24464" y="231"/>
                        <a:pt x="24464" y="234"/>
                      </a:cubicBezTo>
                      <a:cubicBezTo>
                        <a:pt x="24467" y="237"/>
                        <a:pt x="24470" y="241"/>
                        <a:pt x="24470" y="247"/>
                      </a:cubicBezTo>
                      <a:cubicBezTo>
                        <a:pt x="24476" y="276"/>
                        <a:pt x="24464" y="308"/>
                        <a:pt x="24428" y="308"/>
                      </a:cubicBezTo>
                      <a:cubicBezTo>
                        <a:pt x="24403" y="312"/>
                        <a:pt x="24373" y="299"/>
                        <a:pt x="24351" y="283"/>
                      </a:cubicBezTo>
                      <a:cubicBezTo>
                        <a:pt x="24296" y="244"/>
                        <a:pt x="24283" y="180"/>
                        <a:pt x="24251" y="125"/>
                      </a:cubicBezTo>
                      <a:cubicBezTo>
                        <a:pt x="24222" y="73"/>
                        <a:pt x="24171" y="15"/>
                        <a:pt x="24109" y="6"/>
                      </a:cubicBezTo>
                      <a:cubicBezTo>
                        <a:pt x="24080" y="-1"/>
                        <a:pt x="24051" y="6"/>
                        <a:pt x="24029" y="22"/>
                      </a:cubicBezTo>
                      <a:cubicBezTo>
                        <a:pt x="24016" y="32"/>
                        <a:pt x="24003" y="44"/>
                        <a:pt x="23997" y="60"/>
                      </a:cubicBezTo>
                      <a:cubicBezTo>
                        <a:pt x="23994" y="73"/>
                        <a:pt x="23990" y="89"/>
                        <a:pt x="23987" y="105"/>
                      </a:cubicBezTo>
                      <a:cubicBezTo>
                        <a:pt x="23939" y="96"/>
                        <a:pt x="23891" y="102"/>
                        <a:pt x="23855" y="141"/>
                      </a:cubicBezTo>
                      <a:cubicBezTo>
                        <a:pt x="23832" y="167"/>
                        <a:pt x="23826" y="192"/>
                        <a:pt x="23823" y="225"/>
                      </a:cubicBezTo>
                      <a:cubicBezTo>
                        <a:pt x="23823" y="244"/>
                        <a:pt x="23816" y="253"/>
                        <a:pt x="23800" y="263"/>
                      </a:cubicBezTo>
                      <a:cubicBezTo>
                        <a:pt x="23791" y="270"/>
                        <a:pt x="23778" y="279"/>
                        <a:pt x="23765" y="286"/>
                      </a:cubicBezTo>
                      <a:cubicBezTo>
                        <a:pt x="23736" y="308"/>
                        <a:pt x="23720" y="347"/>
                        <a:pt x="23716" y="382"/>
                      </a:cubicBezTo>
                      <a:cubicBezTo>
                        <a:pt x="23559" y="363"/>
                        <a:pt x="23410" y="305"/>
                        <a:pt x="23256" y="263"/>
                      </a:cubicBezTo>
                      <a:cubicBezTo>
                        <a:pt x="23172" y="237"/>
                        <a:pt x="23085" y="218"/>
                        <a:pt x="22995" y="215"/>
                      </a:cubicBezTo>
                      <a:cubicBezTo>
                        <a:pt x="22911" y="215"/>
                        <a:pt x="22834" y="237"/>
                        <a:pt x="22760" y="279"/>
                      </a:cubicBezTo>
                      <a:cubicBezTo>
                        <a:pt x="22750" y="283"/>
                        <a:pt x="22741" y="289"/>
                        <a:pt x="22731" y="295"/>
                      </a:cubicBezTo>
                      <a:cubicBezTo>
                        <a:pt x="22712" y="295"/>
                        <a:pt x="22692" y="292"/>
                        <a:pt x="22676" y="283"/>
                      </a:cubicBezTo>
                      <a:cubicBezTo>
                        <a:pt x="22650" y="263"/>
                        <a:pt x="22637" y="228"/>
                        <a:pt x="22625" y="199"/>
                      </a:cubicBezTo>
                      <a:cubicBezTo>
                        <a:pt x="22609" y="160"/>
                        <a:pt x="22586" y="131"/>
                        <a:pt x="22551" y="109"/>
                      </a:cubicBezTo>
                      <a:cubicBezTo>
                        <a:pt x="22493" y="73"/>
                        <a:pt x="22399" y="64"/>
                        <a:pt x="22386" y="147"/>
                      </a:cubicBezTo>
                      <a:cubicBezTo>
                        <a:pt x="22380" y="192"/>
                        <a:pt x="22396" y="241"/>
                        <a:pt x="22444" y="250"/>
                      </a:cubicBezTo>
                      <a:cubicBezTo>
                        <a:pt x="22467" y="257"/>
                        <a:pt x="22489" y="253"/>
                        <a:pt x="22509" y="244"/>
                      </a:cubicBezTo>
                      <a:cubicBezTo>
                        <a:pt x="22518" y="241"/>
                        <a:pt x="22525" y="237"/>
                        <a:pt x="22535" y="231"/>
                      </a:cubicBezTo>
                      <a:cubicBezTo>
                        <a:pt x="22535" y="228"/>
                        <a:pt x="22538" y="228"/>
                        <a:pt x="22538" y="228"/>
                      </a:cubicBezTo>
                      <a:cubicBezTo>
                        <a:pt x="22538" y="228"/>
                        <a:pt x="22541" y="231"/>
                        <a:pt x="22541" y="234"/>
                      </a:cubicBezTo>
                      <a:cubicBezTo>
                        <a:pt x="22544" y="237"/>
                        <a:pt x="22548" y="241"/>
                        <a:pt x="22548" y="247"/>
                      </a:cubicBezTo>
                      <a:cubicBezTo>
                        <a:pt x="22554" y="276"/>
                        <a:pt x="22541" y="308"/>
                        <a:pt x="22505" y="308"/>
                      </a:cubicBezTo>
                      <a:cubicBezTo>
                        <a:pt x="22480" y="312"/>
                        <a:pt x="22451" y="299"/>
                        <a:pt x="22428" y="283"/>
                      </a:cubicBezTo>
                      <a:cubicBezTo>
                        <a:pt x="22373" y="244"/>
                        <a:pt x="22361" y="180"/>
                        <a:pt x="22328" y="125"/>
                      </a:cubicBezTo>
                      <a:cubicBezTo>
                        <a:pt x="22300" y="73"/>
                        <a:pt x="22248" y="15"/>
                        <a:pt x="22187" y="6"/>
                      </a:cubicBezTo>
                      <a:cubicBezTo>
                        <a:pt x="22158" y="-1"/>
                        <a:pt x="22129" y="6"/>
                        <a:pt x="22106" y="22"/>
                      </a:cubicBezTo>
                      <a:cubicBezTo>
                        <a:pt x="22093" y="32"/>
                        <a:pt x="22080" y="44"/>
                        <a:pt x="22074" y="60"/>
                      </a:cubicBezTo>
                      <a:cubicBezTo>
                        <a:pt x="22071" y="73"/>
                        <a:pt x="22068" y="89"/>
                        <a:pt x="22064" y="105"/>
                      </a:cubicBezTo>
                      <a:cubicBezTo>
                        <a:pt x="22016" y="96"/>
                        <a:pt x="21968" y="102"/>
                        <a:pt x="21932" y="141"/>
                      </a:cubicBezTo>
                      <a:cubicBezTo>
                        <a:pt x="21910" y="167"/>
                        <a:pt x="21903" y="192"/>
                        <a:pt x="21900" y="225"/>
                      </a:cubicBezTo>
                      <a:cubicBezTo>
                        <a:pt x="21900" y="244"/>
                        <a:pt x="21894" y="253"/>
                        <a:pt x="21878" y="263"/>
                      </a:cubicBezTo>
                      <a:cubicBezTo>
                        <a:pt x="21868" y="270"/>
                        <a:pt x="21855" y="279"/>
                        <a:pt x="21842" y="286"/>
                      </a:cubicBezTo>
                      <a:cubicBezTo>
                        <a:pt x="21813" y="308"/>
                        <a:pt x="21797" y="347"/>
                        <a:pt x="21794" y="382"/>
                      </a:cubicBezTo>
                      <a:cubicBezTo>
                        <a:pt x="21636" y="363"/>
                        <a:pt x="21488" y="305"/>
                        <a:pt x="21333" y="263"/>
                      </a:cubicBezTo>
                      <a:cubicBezTo>
                        <a:pt x="21250" y="237"/>
                        <a:pt x="21163" y="218"/>
                        <a:pt x="21072" y="215"/>
                      </a:cubicBezTo>
                      <a:cubicBezTo>
                        <a:pt x="20989" y="215"/>
                        <a:pt x="20911" y="237"/>
                        <a:pt x="20837" y="279"/>
                      </a:cubicBezTo>
                      <a:cubicBezTo>
                        <a:pt x="20828" y="283"/>
                        <a:pt x="20818" y="289"/>
                        <a:pt x="20808" y="295"/>
                      </a:cubicBezTo>
                      <a:cubicBezTo>
                        <a:pt x="20789" y="295"/>
                        <a:pt x="20770" y="292"/>
                        <a:pt x="20754" y="283"/>
                      </a:cubicBezTo>
                      <a:cubicBezTo>
                        <a:pt x="20728" y="263"/>
                        <a:pt x="20715" y="228"/>
                        <a:pt x="20702" y="199"/>
                      </a:cubicBezTo>
                      <a:cubicBezTo>
                        <a:pt x="20686" y="160"/>
                        <a:pt x="20663" y="131"/>
                        <a:pt x="20628" y="109"/>
                      </a:cubicBezTo>
                      <a:cubicBezTo>
                        <a:pt x="20570" y="73"/>
                        <a:pt x="20477" y="64"/>
                        <a:pt x="20464" y="147"/>
                      </a:cubicBezTo>
                      <a:cubicBezTo>
                        <a:pt x="20457" y="192"/>
                        <a:pt x="20473" y="241"/>
                        <a:pt x="20522" y="250"/>
                      </a:cubicBezTo>
                      <a:cubicBezTo>
                        <a:pt x="20541" y="257"/>
                        <a:pt x="20564" y="253"/>
                        <a:pt x="20586" y="244"/>
                      </a:cubicBezTo>
                      <a:cubicBezTo>
                        <a:pt x="20596" y="241"/>
                        <a:pt x="20602" y="237"/>
                        <a:pt x="20612" y="231"/>
                      </a:cubicBezTo>
                      <a:cubicBezTo>
                        <a:pt x="20612" y="228"/>
                        <a:pt x="20615" y="228"/>
                        <a:pt x="20615" y="228"/>
                      </a:cubicBezTo>
                      <a:cubicBezTo>
                        <a:pt x="20615" y="228"/>
                        <a:pt x="20618" y="231"/>
                        <a:pt x="20618" y="234"/>
                      </a:cubicBezTo>
                      <a:cubicBezTo>
                        <a:pt x="20622" y="237"/>
                        <a:pt x="20625" y="241"/>
                        <a:pt x="20625" y="247"/>
                      </a:cubicBezTo>
                      <a:cubicBezTo>
                        <a:pt x="20631" y="276"/>
                        <a:pt x="20615" y="308"/>
                        <a:pt x="20583" y="308"/>
                      </a:cubicBezTo>
                      <a:cubicBezTo>
                        <a:pt x="20557" y="312"/>
                        <a:pt x="20528" y="299"/>
                        <a:pt x="20506" y="283"/>
                      </a:cubicBezTo>
                      <a:cubicBezTo>
                        <a:pt x="20451" y="244"/>
                        <a:pt x="20438" y="180"/>
                        <a:pt x="20406" y="125"/>
                      </a:cubicBezTo>
                      <a:cubicBezTo>
                        <a:pt x="20377" y="73"/>
                        <a:pt x="20325" y="15"/>
                        <a:pt x="20264" y="6"/>
                      </a:cubicBezTo>
                      <a:cubicBezTo>
                        <a:pt x="20235" y="-1"/>
                        <a:pt x="20206" y="6"/>
                        <a:pt x="20184" y="22"/>
                      </a:cubicBezTo>
                      <a:cubicBezTo>
                        <a:pt x="20171" y="32"/>
                        <a:pt x="20158" y="44"/>
                        <a:pt x="20151" y="60"/>
                      </a:cubicBezTo>
                      <a:cubicBezTo>
                        <a:pt x="20148" y="73"/>
                        <a:pt x="20145" y="89"/>
                        <a:pt x="20142" y="105"/>
                      </a:cubicBezTo>
                      <a:cubicBezTo>
                        <a:pt x="20093" y="96"/>
                        <a:pt x="20045" y="102"/>
                        <a:pt x="20009" y="141"/>
                      </a:cubicBezTo>
                      <a:cubicBezTo>
                        <a:pt x="19987" y="167"/>
                        <a:pt x="19981" y="192"/>
                        <a:pt x="19977" y="225"/>
                      </a:cubicBezTo>
                      <a:cubicBezTo>
                        <a:pt x="19977" y="244"/>
                        <a:pt x="19971" y="253"/>
                        <a:pt x="19955" y="263"/>
                      </a:cubicBezTo>
                      <a:cubicBezTo>
                        <a:pt x="19945" y="270"/>
                        <a:pt x="19932" y="279"/>
                        <a:pt x="19920" y="286"/>
                      </a:cubicBezTo>
                      <a:cubicBezTo>
                        <a:pt x="19890" y="308"/>
                        <a:pt x="19874" y="347"/>
                        <a:pt x="19871" y="382"/>
                      </a:cubicBezTo>
                      <a:cubicBezTo>
                        <a:pt x="19713" y="363"/>
                        <a:pt x="19565" y="305"/>
                        <a:pt x="19411" y="263"/>
                      </a:cubicBezTo>
                      <a:cubicBezTo>
                        <a:pt x="19327" y="237"/>
                        <a:pt x="19240" y="218"/>
                        <a:pt x="19150" y="215"/>
                      </a:cubicBezTo>
                      <a:cubicBezTo>
                        <a:pt x="19066" y="215"/>
                        <a:pt x="18989" y="237"/>
                        <a:pt x="18915" y="279"/>
                      </a:cubicBezTo>
                      <a:cubicBezTo>
                        <a:pt x="18905" y="283"/>
                        <a:pt x="18895" y="289"/>
                        <a:pt x="18886" y="295"/>
                      </a:cubicBezTo>
                      <a:cubicBezTo>
                        <a:pt x="18866" y="295"/>
                        <a:pt x="18847" y="292"/>
                        <a:pt x="18831" y="283"/>
                      </a:cubicBezTo>
                      <a:cubicBezTo>
                        <a:pt x="18805" y="263"/>
                        <a:pt x="18792" y="228"/>
                        <a:pt x="18779" y="199"/>
                      </a:cubicBezTo>
                      <a:cubicBezTo>
                        <a:pt x="18763" y="160"/>
                        <a:pt x="18741" y="131"/>
                        <a:pt x="18705" y="109"/>
                      </a:cubicBezTo>
                      <a:cubicBezTo>
                        <a:pt x="18647" y="73"/>
                        <a:pt x="18554" y="64"/>
                        <a:pt x="18541" y="147"/>
                      </a:cubicBezTo>
                      <a:cubicBezTo>
                        <a:pt x="18535" y="192"/>
                        <a:pt x="18551" y="241"/>
                        <a:pt x="18599" y="250"/>
                      </a:cubicBezTo>
                      <a:cubicBezTo>
                        <a:pt x="18618" y="257"/>
                        <a:pt x="18641" y="253"/>
                        <a:pt x="18663" y="244"/>
                      </a:cubicBezTo>
                      <a:cubicBezTo>
                        <a:pt x="18673" y="241"/>
                        <a:pt x="18679" y="237"/>
                        <a:pt x="18689" y="231"/>
                      </a:cubicBezTo>
                      <a:cubicBezTo>
                        <a:pt x="18689" y="228"/>
                        <a:pt x="18692" y="228"/>
                        <a:pt x="18692" y="228"/>
                      </a:cubicBezTo>
                      <a:cubicBezTo>
                        <a:pt x="18692" y="228"/>
                        <a:pt x="18696" y="231"/>
                        <a:pt x="18696" y="234"/>
                      </a:cubicBezTo>
                      <a:cubicBezTo>
                        <a:pt x="18699" y="237"/>
                        <a:pt x="18702" y="241"/>
                        <a:pt x="18702" y="247"/>
                      </a:cubicBezTo>
                      <a:cubicBezTo>
                        <a:pt x="18708" y="276"/>
                        <a:pt x="18692" y="308"/>
                        <a:pt x="18660" y="308"/>
                      </a:cubicBezTo>
                      <a:cubicBezTo>
                        <a:pt x="18635" y="312"/>
                        <a:pt x="18606" y="299"/>
                        <a:pt x="18583" y="283"/>
                      </a:cubicBezTo>
                      <a:cubicBezTo>
                        <a:pt x="18528" y="244"/>
                        <a:pt x="18515" y="180"/>
                        <a:pt x="18483" y="125"/>
                      </a:cubicBezTo>
                      <a:cubicBezTo>
                        <a:pt x="18454" y="73"/>
                        <a:pt x="18403" y="15"/>
                        <a:pt x="18342" y="6"/>
                      </a:cubicBezTo>
                      <a:cubicBezTo>
                        <a:pt x="18312" y="-1"/>
                        <a:pt x="18283" y="6"/>
                        <a:pt x="18261" y="22"/>
                      </a:cubicBezTo>
                      <a:cubicBezTo>
                        <a:pt x="18248" y="32"/>
                        <a:pt x="18235" y="44"/>
                        <a:pt x="18229" y="60"/>
                      </a:cubicBezTo>
                      <a:cubicBezTo>
                        <a:pt x="18226" y="73"/>
                        <a:pt x="18222" y="89"/>
                        <a:pt x="18219" y="105"/>
                      </a:cubicBezTo>
                      <a:cubicBezTo>
                        <a:pt x="18171" y="96"/>
                        <a:pt x="18122" y="102"/>
                        <a:pt x="18087" y="141"/>
                      </a:cubicBezTo>
                      <a:cubicBezTo>
                        <a:pt x="18064" y="167"/>
                        <a:pt x="18058" y="192"/>
                        <a:pt x="18055" y="225"/>
                      </a:cubicBezTo>
                      <a:cubicBezTo>
                        <a:pt x="18055" y="244"/>
                        <a:pt x="18048" y="253"/>
                        <a:pt x="18032" y="263"/>
                      </a:cubicBezTo>
                      <a:cubicBezTo>
                        <a:pt x="18022" y="270"/>
                        <a:pt x="18010" y="279"/>
                        <a:pt x="17997" y="286"/>
                      </a:cubicBezTo>
                      <a:cubicBezTo>
                        <a:pt x="17968" y="308"/>
                        <a:pt x="17952" y="347"/>
                        <a:pt x="17949" y="382"/>
                      </a:cubicBezTo>
                      <a:cubicBezTo>
                        <a:pt x="17791" y="363"/>
                        <a:pt x="17642" y="305"/>
                        <a:pt x="17488" y="263"/>
                      </a:cubicBezTo>
                      <a:cubicBezTo>
                        <a:pt x="17404" y="237"/>
                        <a:pt x="17317" y="218"/>
                        <a:pt x="17227" y="215"/>
                      </a:cubicBezTo>
                      <a:cubicBezTo>
                        <a:pt x="17143" y="215"/>
                        <a:pt x="17063" y="237"/>
                        <a:pt x="16992" y="279"/>
                      </a:cubicBezTo>
                      <a:cubicBezTo>
                        <a:pt x="16982" y="283"/>
                        <a:pt x="16973" y="289"/>
                        <a:pt x="16963" y="295"/>
                      </a:cubicBezTo>
                      <a:cubicBezTo>
                        <a:pt x="16944" y="295"/>
                        <a:pt x="16924" y="292"/>
                        <a:pt x="16908" y="283"/>
                      </a:cubicBezTo>
                      <a:cubicBezTo>
                        <a:pt x="16883" y="263"/>
                        <a:pt x="16870" y="228"/>
                        <a:pt x="16857" y="199"/>
                      </a:cubicBezTo>
                      <a:cubicBezTo>
                        <a:pt x="16840" y="160"/>
                        <a:pt x="16818" y="131"/>
                        <a:pt x="16783" y="109"/>
                      </a:cubicBezTo>
                      <a:cubicBezTo>
                        <a:pt x="16725" y="73"/>
                        <a:pt x="16631" y="64"/>
                        <a:pt x="16618" y="147"/>
                      </a:cubicBezTo>
                      <a:cubicBezTo>
                        <a:pt x="16612" y="192"/>
                        <a:pt x="16628" y="241"/>
                        <a:pt x="16676" y="250"/>
                      </a:cubicBezTo>
                      <a:cubicBezTo>
                        <a:pt x="16696" y="257"/>
                        <a:pt x="16718" y="253"/>
                        <a:pt x="16741" y="244"/>
                      </a:cubicBezTo>
                      <a:cubicBezTo>
                        <a:pt x="16751" y="241"/>
                        <a:pt x="16757" y="237"/>
                        <a:pt x="16767" y="231"/>
                      </a:cubicBezTo>
                      <a:cubicBezTo>
                        <a:pt x="16767" y="228"/>
                        <a:pt x="16770" y="228"/>
                        <a:pt x="16770" y="228"/>
                      </a:cubicBezTo>
                      <a:cubicBezTo>
                        <a:pt x="16770" y="228"/>
                        <a:pt x="16773" y="231"/>
                        <a:pt x="16773" y="234"/>
                      </a:cubicBezTo>
                      <a:cubicBezTo>
                        <a:pt x="16776" y="237"/>
                        <a:pt x="16780" y="241"/>
                        <a:pt x="16780" y="247"/>
                      </a:cubicBezTo>
                      <a:cubicBezTo>
                        <a:pt x="16786" y="276"/>
                        <a:pt x="16770" y="308"/>
                        <a:pt x="16738" y="308"/>
                      </a:cubicBezTo>
                      <a:cubicBezTo>
                        <a:pt x="16712" y="312"/>
                        <a:pt x="16683" y="299"/>
                        <a:pt x="16660" y="283"/>
                      </a:cubicBezTo>
                      <a:cubicBezTo>
                        <a:pt x="16605" y="244"/>
                        <a:pt x="16593" y="180"/>
                        <a:pt x="16560" y="125"/>
                      </a:cubicBezTo>
                      <a:cubicBezTo>
                        <a:pt x="16531" y="73"/>
                        <a:pt x="16480" y="15"/>
                        <a:pt x="16419" y="6"/>
                      </a:cubicBezTo>
                      <a:cubicBezTo>
                        <a:pt x="16390" y="-1"/>
                        <a:pt x="16361" y="6"/>
                        <a:pt x="16338" y="22"/>
                      </a:cubicBezTo>
                      <a:cubicBezTo>
                        <a:pt x="16325" y="32"/>
                        <a:pt x="16312" y="44"/>
                        <a:pt x="16306" y="60"/>
                      </a:cubicBezTo>
                      <a:cubicBezTo>
                        <a:pt x="16303" y="73"/>
                        <a:pt x="16299" y="89"/>
                        <a:pt x="16296" y="105"/>
                      </a:cubicBezTo>
                      <a:cubicBezTo>
                        <a:pt x="16248" y="96"/>
                        <a:pt x="16200" y="102"/>
                        <a:pt x="16164" y="141"/>
                      </a:cubicBezTo>
                      <a:cubicBezTo>
                        <a:pt x="16142" y="167"/>
                        <a:pt x="16135" y="192"/>
                        <a:pt x="16132" y="225"/>
                      </a:cubicBezTo>
                      <a:cubicBezTo>
                        <a:pt x="16132" y="244"/>
                        <a:pt x="16126" y="253"/>
                        <a:pt x="16110" y="263"/>
                      </a:cubicBezTo>
                      <a:cubicBezTo>
                        <a:pt x="16100" y="270"/>
                        <a:pt x="16087" y="279"/>
                        <a:pt x="16074" y="286"/>
                      </a:cubicBezTo>
                      <a:cubicBezTo>
                        <a:pt x="16045" y="308"/>
                        <a:pt x="16029" y="347"/>
                        <a:pt x="16026" y="382"/>
                      </a:cubicBezTo>
                      <a:cubicBezTo>
                        <a:pt x="15868" y="363"/>
                        <a:pt x="15720" y="305"/>
                        <a:pt x="15565" y="263"/>
                      </a:cubicBezTo>
                      <a:cubicBezTo>
                        <a:pt x="15482" y="237"/>
                        <a:pt x="15394" y="218"/>
                        <a:pt x="15304" y="215"/>
                      </a:cubicBezTo>
                      <a:cubicBezTo>
                        <a:pt x="15221" y="215"/>
                        <a:pt x="15140" y="237"/>
                        <a:pt x="15069" y="279"/>
                      </a:cubicBezTo>
                      <a:cubicBezTo>
                        <a:pt x="15060" y="283"/>
                        <a:pt x="15050" y="289"/>
                        <a:pt x="15040" y="295"/>
                      </a:cubicBezTo>
                      <a:cubicBezTo>
                        <a:pt x="15021" y="295"/>
                        <a:pt x="15002" y="292"/>
                        <a:pt x="14985" y="283"/>
                      </a:cubicBezTo>
                      <a:cubicBezTo>
                        <a:pt x="14960" y="263"/>
                        <a:pt x="14947" y="228"/>
                        <a:pt x="14934" y="199"/>
                      </a:cubicBezTo>
                      <a:cubicBezTo>
                        <a:pt x="14918" y="160"/>
                        <a:pt x="14895" y="131"/>
                        <a:pt x="14860" y="109"/>
                      </a:cubicBezTo>
                      <a:cubicBezTo>
                        <a:pt x="14802" y="73"/>
                        <a:pt x="14709" y="64"/>
                        <a:pt x="14696" y="147"/>
                      </a:cubicBezTo>
                      <a:cubicBezTo>
                        <a:pt x="14689" y="192"/>
                        <a:pt x="14705" y="241"/>
                        <a:pt x="14754" y="250"/>
                      </a:cubicBezTo>
                      <a:cubicBezTo>
                        <a:pt x="14773" y="257"/>
                        <a:pt x="14796" y="253"/>
                        <a:pt x="14818" y="244"/>
                      </a:cubicBezTo>
                      <a:cubicBezTo>
                        <a:pt x="14828" y="241"/>
                        <a:pt x="14834" y="237"/>
                        <a:pt x="14844" y="231"/>
                      </a:cubicBezTo>
                      <a:cubicBezTo>
                        <a:pt x="14844" y="228"/>
                        <a:pt x="14844" y="228"/>
                        <a:pt x="14847" y="228"/>
                      </a:cubicBezTo>
                      <a:cubicBezTo>
                        <a:pt x="14847" y="228"/>
                        <a:pt x="14850" y="231"/>
                        <a:pt x="14850" y="234"/>
                      </a:cubicBezTo>
                      <a:cubicBezTo>
                        <a:pt x="14853" y="237"/>
                        <a:pt x="14857" y="241"/>
                        <a:pt x="14857" y="247"/>
                      </a:cubicBezTo>
                      <a:cubicBezTo>
                        <a:pt x="14863" y="276"/>
                        <a:pt x="14847" y="308"/>
                        <a:pt x="14815" y="308"/>
                      </a:cubicBezTo>
                      <a:cubicBezTo>
                        <a:pt x="14789" y="312"/>
                        <a:pt x="14760" y="299"/>
                        <a:pt x="14737" y="283"/>
                      </a:cubicBezTo>
                      <a:cubicBezTo>
                        <a:pt x="14683" y="244"/>
                        <a:pt x="14670" y="180"/>
                        <a:pt x="14638" y="125"/>
                      </a:cubicBezTo>
                      <a:cubicBezTo>
                        <a:pt x="14609" y="73"/>
                        <a:pt x="14557" y="15"/>
                        <a:pt x="14496" y="6"/>
                      </a:cubicBezTo>
                      <a:cubicBezTo>
                        <a:pt x="14467" y="-1"/>
                        <a:pt x="14438" y="6"/>
                        <a:pt x="14416" y="22"/>
                      </a:cubicBezTo>
                      <a:cubicBezTo>
                        <a:pt x="14403" y="32"/>
                        <a:pt x="14390" y="44"/>
                        <a:pt x="14383" y="60"/>
                      </a:cubicBezTo>
                      <a:cubicBezTo>
                        <a:pt x="14380" y="73"/>
                        <a:pt x="14377" y="89"/>
                        <a:pt x="14374" y="105"/>
                      </a:cubicBezTo>
                      <a:cubicBezTo>
                        <a:pt x="14325" y="96"/>
                        <a:pt x="14274" y="102"/>
                        <a:pt x="14242" y="141"/>
                      </a:cubicBezTo>
                      <a:cubicBezTo>
                        <a:pt x="14219" y="167"/>
                        <a:pt x="14212" y="192"/>
                        <a:pt x="14209" y="225"/>
                      </a:cubicBezTo>
                      <a:cubicBezTo>
                        <a:pt x="14209" y="244"/>
                        <a:pt x="14203" y="253"/>
                        <a:pt x="14187" y="263"/>
                      </a:cubicBezTo>
                      <a:cubicBezTo>
                        <a:pt x="14177" y="270"/>
                        <a:pt x="14164" y="279"/>
                        <a:pt x="14152" y="286"/>
                      </a:cubicBezTo>
                      <a:cubicBezTo>
                        <a:pt x="14123" y="308"/>
                        <a:pt x="14106" y="344"/>
                        <a:pt x="14103" y="382"/>
                      </a:cubicBezTo>
                      <a:cubicBezTo>
                        <a:pt x="13943" y="363"/>
                        <a:pt x="13792" y="305"/>
                        <a:pt x="13637" y="260"/>
                      </a:cubicBezTo>
                      <a:cubicBezTo>
                        <a:pt x="13550" y="234"/>
                        <a:pt x="13463" y="215"/>
                        <a:pt x="13373" y="212"/>
                      </a:cubicBezTo>
                      <a:cubicBezTo>
                        <a:pt x="13292" y="212"/>
                        <a:pt x="13212" y="234"/>
                        <a:pt x="13138" y="276"/>
                      </a:cubicBezTo>
                      <a:cubicBezTo>
                        <a:pt x="13128" y="279"/>
                        <a:pt x="13119" y="286"/>
                        <a:pt x="13109" y="292"/>
                      </a:cubicBezTo>
                      <a:cubicBezTo>
                        <a:pt x="13090" y="292"/>
                        <a:pt x="13070" y="289"/>
                        <a:pt x="13054" y="279"/>
                      </a:cubicBezTo>
                      <a:cubicBezTo>
                        <a:pt x="13028" y="260"/>
                        <a:pt x="13015" y="228"/>
                        <a:pt x="13006" y="196"/>
                      </a:cubicBezTo>
                      <a:cubicBezTo>
                        <a:pt x="12990" y="157"/>
                        <a:pt x="12967" y="128"/>
                        <a:pt x="12929" y="105"/>
                      </a:cubicBezTo>
                      <a:cubicBezTo>
                        <a:pt x="12874" y="73"/>
                        <a:pt x="12780" y="60"/>
                        <a:pt x="12767" y="144"/>
                      </a:cubicBezTo>
                      <a:cubicBezTo>
                        <a:pt x="12761" y="189"/>
                        <a:pt x="12774" y="237"/>
                        <a:pt x="12822" y="247"/>
                      </a:cubicBezTo>
                      <a:cubicBezTo>
                        <a:pt x="12845" y="253"/>
                        <a:pt x="12867" y="250"/>
                        <a:pt x="12887" y="241"/>
                      </a:cubicBezTo>
                      <a:cubicBezTo>
                        <a:pt x="12896" y="237"/>
                        <a:pt x="12906" y="234"/>
                        <a:pt x="12912" y="228"/>
                      </a:cubicBezTo>
                      <a:cubicBezTo>
                        <a:pt x="12912" y="225"/>
                        <a:pt x="12916" y="225"/>
                        <a:pt x="12916" y="225"/>
                      </a:cubicBezTo>
                      <a:cubicBezTo>
                        <a:pt x="12919" y="228"/>
                        <a:pt x="12919" y="228"/>
                        <a:pt x="12922" y="231"/>
                      </a:cubicBezTo>
                      <a:cubicBezTo>
                        <a:pt x="12922" y="234"/>
                        <a:pt x="12925" y="237"/>
                        <a:pt x="12925" y="244"/>
                      </a:cubicBezTo>
                      <a:cubicBezTo>
                        <a:pt x="12935" y="273"/>
                        <a:pt x="12919" y="305"/>
                        <a:pt x="12883" y="308"/>
                      </a:cubicBezTo>
                      <a:cubicBezTo>
                        <a:pt x="12858" y="308"/>
                        <a:pt x="12829" y="295"/>
                        <a:pt x="12810" y="279"/>
                      </a:cubicBezTo>
                      <a:cubicBezTo>
                        <a:pt x="12751" y="241"/>
                        <a:pt x="12739" y="176"/>
                        <a:pt x="12706" y="121"/>
                      </a:cubicBezTo>
                      <a:cubicBezTo>
                        <a:pt x="12678" y="70"/>
                        <a:pt x="12626" y="12"/>
                        <a:pt x="12565" y="2"/>
                      </a:cubicBezTo>
                      <a:cubicBezTo>
                        <a:pt x="12539" y="-4"/>
                        <a:pt x="12507" y="2"/>
                        <a:pt x="12484" y="19"/>
                      </a:cubicBezTo>
                      <a:cubicBezTo>
                        <a:pt x="12471" y="28"/>
                        <a:pt x="12462" y="41"/>
                        <a:pt x="12455" y="57"/>
                      </a:cubicBezTo>
                      <a:cubicBezTo>
                        <a:pt x="12449" y="70"/>
                        <a:pt x="12449" y="86"/>
                        <a:pt x="12446" y="102"/>
                      </a:cubicBezTo>
                      <a:cubicBezTo>
                        <a:pt x="12394" y="93"/>
                        <a:pt x="12346" y="99"/>
                        <a:pt x="12310" y="141"/>
                      </a:cubicBezTo>
                      <a:cubicBezTo>
                        <a:pt x="12288" y="164"/>
                        <a:pt x="12285" y="189"/>
                        <a:pt x="12281" y="221"/>
                      </a:cubicBezTo>
                      <a:cubicBezTo>
                        <a:pt x="12278" y="241"/>
                        <a:pt x="12272" y="250"/>
                        <a:pt x="12259" y="260"/>
                      </a:cubicBezTo>
                      <a:cubicBezTo>
                        <a:pt x="12246" y="266"/>
                        <a:pt x="12233" y="276"/>
                        <a:pt x="12220" y="283"/>
                      </a:cubicBezTo>
                      <a:cubicBezTo>
                        <a:pt x="12191" y="305"/>
                        <a:pt x="12175" y="344"/>
                        <a:pt x="12172" y="379"/>
                      </a:cubicBezTo>
                      <a:cubicBezTo>
                        <a:pt x="12014" y="360"/>
                        <a:pt x="11866" y="302"/>
                        <a:pt x="11714" y="260"/>
                      </a:cubicBezTo>
                      <a:cubicBezTo>
                        <a:pt x="11628" y="234"/>
                        <a:pt x="11541" y="215"/>
                        <a:pt x="11450" y="212"/>
                      </a:cubicBezTo>
                      <a:cubicBezTo>
                        <a:pt x="11370" y="212"/>
                        <a:pt x="11289" y="234"/>
                        <a:pt x="11215" y="276"/>
                      </a:cubicBezTo>
                      <a:cubicBezTo>
                        <a:pt x="11206" y="279"/>
                        <a:pt x="11196" y="286"/>
                        <a:pt x="11186" y="292"/>
                      </a:cubicBezTo>
                      <a:cubicBezTo>
                        <a:pt x="11167" y="292"/>
                        <a:pt x="11148" y="289"/>
                        <a:pt x="11132" y="279"/>
                      </a:cubicBezTo>
                      <a:cubicBezTo>
                        <a:pt x="11106" y="260"/>
                        <a:pt x="11093" y="228"/>
                        <a:pt x="11080" y="196"/>
                      </a:cubicBezTo>
                      <a:cubicBezTo>
                        <a:pt x="11067" y="157"/>
                        <a:pt x="11044" y="128"/>
                        <a:pt x="11006" y="105"/>
                      </a:cubicBezTo>
                      <a:cubicBezTo>
                        <a:pt x="10951" y="73"/>
                        <a:pt x="10855" y="60"/>
                        <a:pt x="10845" y="144"/>
                      </a:cubicBezTo>
                      <a:cubicBezTo>
                        <a:pt x="10839" y="189"/>
                        <a:pt x="10851" y="237"/>
                        <a:pt x="10900" y="247"/>
                      </a:cubicBezTo>
                      <a:cubicBezTo>
                        <a:pt x="10922" y="253"/>
                        <a:pt x="10945" y="250"/>
                        <a:pt x="10964" y="241"/>
                      </a:cubicBezTo>
                      <a:cubicBezTo>
                        <a:pt x="10974" y="237"/>
                        <a:pt x="10984" y="234"/>
                        <a:pt x="10990" y="228"/>
                      </a:cubicBezTo>
                      <a:cubicBezTo>
                        <a:pt x="10990" y="225"/>
                        <a:pt x="10993" y="225"/>
                        <a:pt x="10993" y="225"/>
                      </a:cubicBezTo>
                      <a:cubicBezTo>
                        <a:pt x="10996" y="228"/>
                        <a:pt x="10996" y="228"/>
                        <a:pt x="11000" y="231"/>
                      </a:cubicBezTo>
                      <a:cubicBezTo>
                        <a:pt x="11000" y="234"/>
                        <a:pt x="11003" y="237"/>
                        <a:pt x="11003" y="244"/>
                      </a:cubicBezTo>
                      <a:cubicBezTo>
                        <a:pt x="11012" y="273"/>
                        <a:pt x="10996" y="305"/>
                        <a:pt x="10961" y="308"/>
                      </a:cubicBezTo>
                      <a:cubicBezTo>
                        <a:pt x="10935" y="308"/>
                        <a:pt x="10906" y="295"/>
                        <a:pt x="10887" y="279"/>
                      </a:cubicBezTo>
                      <a:cubicBezTo>
                        <a:pt x="10829" y="241"/>
                        <a:pt x="10816" y="176"/>
                        <a:pt x="10784" y="121"/>
                      </a:cubicBezTo>
                      <a:cubicBezTo>
                        <a:pt x="10755" y="70"/>
                        <a:pt x="10703" y="12"/>
                        <a:pt x="10642" y="2"/>
                      </a:cubicBezTo>
                      <a:cubicBezTo>
                        <a:pt x="10616" y="-4"/>
                        <a:pt x="10584" y="2"/>
                        <a:pt x="10562" y="19"/>
                      </a:cubicBezTo>
                      <a:cubicBezTo>
                        <a:pt x="10549" y="28"/>
                        <a:pt x="10539" y="41"/>
                        <a:pt x="10532" y="57"/>
                      </a:cubicBezTo>
                      <a:cubicBezTo>
                        <a:pt x="10526" y="70"/>
                        <a:pt x="10526" y="86"/>
                        <a:pt x="10523" y="102"/>
                      </a:cubicBezTo>
                      <a:cubicBezTo>
                        <a:pt x="10471" y="93"/>
                        <a:pt x="10423" y="99"/>
                        <a:pt x="10387" y="141"/>
                      </a:cubicBezTo>
                      <a:cubicBezTo>
                        <a:pt x="10365" y="164"/>
                        <a:pt x="10362" y="189"/>
                        <a:pt x="10359" y="221"/>
                      </a:cubicBezTo>
                      <a:cubicBezTo>
                        <a:pt x="10355" y="241"/>
                        <a:pt x="10349" y="250"/>
                        <a:pt x="10336" y="260"/>
                      </a:cubicBezTo>
                      <a:cubicBezTo>
                        <a:pt x="10323" y="266"/>
                        <a:pt x="10310" y="276"/>
                        <a:pt x="10298" y="283"/>
                      </a:cubicBezTo>
                      <a:cubicBezTo>
                        <a:pt x="10268" y="305"/>
                        <a:pt x="10252" y="344"/>
                        <a:pt x="10249" y="379"/>
                      </a:cubicBezTo>
                      <a:cubicBezTo>
                        <a:pt x="10091" y="360"/>
                        <a:pt x="9943" y="302"/>
                        <a:pt x="9792" y="260"/>
                      </a:cubicBezTo>
                      <a:cubicBezTo>
                        <a:pt x="9705" y="234"/>
                        <a:pt x="9618" y="215"/>
                        <a:pt x="9528" y="212"/>
                      </a:cubicBezTo>
                      <a:cubicBezTo>
                        <a:pt x="9447" y="212"/>
                        <a:pt x="9367" y="234"/>
                        <a:pt x="9293" y="276"/>
                      </a:cubicBezTo>
                      <a:cubicBezTo>
                        <a:pt x="9283" y="279"/>
                        <a:pt x="9273" y="286"/>
                        <a:pt x="9264" y="292"/>
                      </a:cubicBezTo>
                      <a:cubicBezTo>
                        <a:pt x="9244" y="292"/>
                        <a:pt x="9225" y="289"/>
                        <a:pt x="9209" y="279"/>
                      </a:cubicBezTo>
                      <a:cubicBezTo>
                        <a:pt x="9183" y="260"/>
                        <a:pt x="9170" y="228"/>
                        <a:pt x="9157" y="196"/>
                      </a:cubicBezTo>
                      <a:cubicBezTo>
                        <a:pt x="9145" y="157"/>
                        <a:pt x="9122" y="128"/>
                        <a:pt x="9083" y="105"/>
                      </a:cubicBezTo>
                      <a:cubicBezTo>
                        <a:pt x="9029" y="73"/>
                        <a:pt x="8932" y="60"/>
                        <a:pt x="8922" y="144"/>
                      </a:cubicBezTo>
                      <a:cubicBezTo>
                        <a:pt x="8916" y="189"/>
                        <a:pt x="8929" y="237"/>
                        <a:pt x="8977" y="247"/>
                      </a:cubicBezTo>
                      <a:cubicBezTo>
                        <a:pt x="9000" y="253"/>
                        <a:pt x="9022" y="250"/>
                        <a:pt x="9041" y="241"/>
                      </a:cubicBezTo>
                      <a:cubicBezTo>
                        <a:pt x="9051" y="237"/>
                        <a:pt x="9061" y="234"/>
                        <a:pt x="9067" y="228"/>
                      </a:cubicBezTo>
                      <a:cubicBezTo>
                        <a:pt x="9067" y="225"/>
                        <a:pt x="9070" y="225"/>
                        <a:pt x="9070" y="225"/>
                      </a:cubicBezTo>
                      <a:cubicBezTo>
                        <a:pt x="9073" y="228"/>
                        <a:pt x="9073" y="228"/>
                        <a:pt x="9077" y="231"/>
                      </a:cubicBezTo>
                      <a:cubicBezTo>
                        <a:pt x="9077" y="234"/>
                        <a:pt x="9080" y="237"/>
                        <a:pt x="9080" y="244"/>
                      </a:cubicBezTo>
                      <a:cubicBezTo>
                        <a:pt x="9090" y="273"/>
                        <a:pt x="9073" y="305"/>
                        <a:pt x="9038" y="308"/>
                      </a:cubicBezTo>
                      <a:cubicBezTo>
                        <a:pt x="9013" y="308"/>
                        <a:pt x="8984" y="295"/>
                        <a:pt x="8961" y="279"/>
                      </a:cubicBezTo>
                      <a:cubicBezTo>
                        <a:pt x="8906" y="241"/>
                        <a:pt x="8893" y="176"/>
                        <a:pt x="8861" y="121"/>
                      </a:cubicBezTo>
                      <a:cubicBezTo>
                        <a:pt x="8832" y="70"/>
                        <a:pt x="8781" y="12"/>
                        <a:pt x="8719" y="2"/>
                      </a:cubicBezTo>
                      <a:cubicBezTo>
                        <a:pt x="8694" y="-4"/>
                        <a:pt x="8661" y="2"/>
                        <a:pt x="8639" y="19"/>
                      </a:cubicBezTo>
                      <a:cubicBezTo>
                        <a:pt x="8626" y="28"/>
                        <a:pt x="8613" y="41"/>
                        <a:pt x="8610" y="57"/>
                      </a:cubicBezTo>
                      <a:cubicBezTo>
                        <a:pt x="8604" y="70"/>
                        <a:pt x="8604" y="86"/>
                        <a:pt x="8600" y="102"/>
                      </a:cubicBezTo>
                      <a:cubicBezTo>
                        <a:pt x="8549" y="93"/>
                        <a:pt x="8500" y="99"/>
                        <a:pt x="8465" y="141"/>
                      </a:cubicBezTo>
                      <a:cubicBezTo>
                        <a:pt x="8442" y="164"/>
                        <a:pt x="8439" y="189"/>
                        <a:pt x="8436" y="221"/>
                      </a:cubicBezTo>
                      <a:cubicBezTo>
                        <a:pt x="8433" y="241"/>
                        <a:pt x="8426" y="250"/>
                        <a:pt x="8413" y="260"/>
                      </a:cubicBezTo>
                      <a:cubicBezTo>
                        <a:pt x="8400" y="266"/>
                        <a:pt x="8388" y="276"/>
                        <a:pt x="8375" y="283"/>
                      </a:cubicBezTo>
                      <a:cubicBezTo>
                        <a:pt x="8346" y="305"/>
                        <a:pt x="8330" y="344"/>
                        <a:pt x="8327" y="379"/>
                      </a:cubicBezTo>
                      <a:cubicBezTo>
                        <a:pt x="8169" y="360"/>
                        <a:pt x="8020" y="302"/>
                        <a:pt x="7869" y="260"/>
                      </a:cubicBezTo>
                      <a:cubicBezTo>
                        <a:pt x="7782" y="234"/>
                        <a:pt x="7695" y="215"/>
                        <a:pt x="7605" y="212"/>
                      </a:cubicBezTo>
                      <a:cubicBezTo>
                        <a:pt x="7525" y="212"/>
                        <a:pt x="7444" y="234"/>
                        <a:pt x="7370" y="276"/>
                      </a:cubicBezTo>
                      <a:cubicBezTo>
                        <a:pt x="7360" y="279"/>
                        <a:pt x="7351" y="286"/>
                        <a:pt x="7341" y="292"/>
                      </a:cubicBezTo>
                      <a:cubicBezTo>
                        <a:pt x="7322" y="292"/>
                        <a:pt x="7302" y="289"/>
                        <a:pt x="7286" y="279"/>
                      </a:cubicBezTo>
                      <a:cubicBezTo>
                        <a:pt x="7260" y="260"/>
                        <a:pt x="7248" y="228"/>
                        <a:pt x="7235" y="196"/>
                      </a:cubicBezTo>
                      <a:cubicBezTo>
                        <a:pt x="7218" y="157"/>
                        <a:pt x="7199" y="128"/>
                        <a:pt x="7161" y="105"/>
                      </a:cubicBezTo>
                      <a:cubicBezTo>
                        <a:pt x="7106" y="73"/>
                        <a:pt x="7009" y="60"/>
                        <a:pt x="7000" y="144"/>
                      </a:cubicBezTo>
                      <a:cubicBezTo>
                        <a:pt x="6993" y="189"/>
                        <a:pt x="7006" y="237"/>
                        <a:pt x="7054" y="247"/>
                      </a:cubicBezTo>
                      <a:cubicBezTo>
                        <a:pt x="7077" y="253"/>
                        <a:pt x="7099" y="250"/>
                        <a:pt x="7119" y="241"/>
                      </a:cubicBezTo>
                      <a:cubicBezTo>
                        <a:pt x="7128" y="237"/>
                        <a:pt x="7138" y="234"/>
                        <a:pt x="7145" y="228"/>
                      </a:cubicBezTo>
                      <a:cubicBezTo>
                        <a:pt x="7145" y="225"/>
                        <a:pt x="7148" y="225"/>
                        <a:pt x="7148" y="225"/>
                      </a:cubicBezTo>
                      <a:cubicBezTo>
                        <a:pt x="7151" y="228"/>
                        <a:pt x="7151" y="228"/>
                        <a:pt x="7154" y="231"/>
                      </a:cubicBezTo>
                      <a:cubicBezTo>
                        <a:pt x="7154" y="234"/>
                        <a:pt x="7158" y="237"/>
                        <a:pt x="7158" y="244"/>
                      </a:cubicBezTo>
                      <a:cubicBezTo>
                        <a:pt x="7167" y="273"/>
                        <a:pt x="7151" y="305"/>
                        <a:pt x="7115" y="308"/>
                      </a:cubicBezTo>
                      <a:cubicBezTo>
                        <a:pt x="7090" y="308"/>
                        <a:pt x="7061" y="295"/>
                        <a:pt x="7038" y="279"/>
                      </a:cubicBezTo>
                      <a:cubicBezTo>
                        <a:pt x="6983" y="241"/>
                        <a:pt x="6970" y="176"/>
                        <a:pt x="6938" y="121"/>
                      </a:cubicBezTo>
                      <a:cubicBezTo>
                        <a:pt x="6909" y="70"/>
                        <a:pt x="6858" y="12"/>
                        <a:pt x="6797" y="2"/>
                      </a:cubicBezTo>
                      <a:cubicBezTo>
                        <a:pt x="6771" y="-4"/>
                        <a:pt x="6739" y="2"/>
                        <a:pt x="6716" y="19"/>
                      </a:cubicBezTo>
                      <a:cubicBezTo>
                        <a:pt x="6703" y="28"/>
                        <a:pt x="6690" y="41"/>
                        <a:pt x="6687" y="57"/>
                      </a:cubicBezTo>
                      <a:cubicBezTo>
                        <a:pt x="6681" y="70"/>
                        <a:pt x="6681" y="86"/>
                        <a:pt x="6674" y="102"/>
                      </a:cubicBezTo>
                      <a:cubicBezTo>
                        <a:pt x="6626" y="93"/>
                        <a:pt x="6578" y="99"/>
                        <a:pt x="6542" y="141"/>
                      </a:cubicBezTo>
                      <a:cubicBezTo>
                        <a:pt x="6520" y="164"/>
                        <a:pt x="6517" y="189"/>
                        <a:pt x="6513" y="221"/>
                      </a:cubicBezTo>
                      <a:cubicBezTo>
                        <a:pt x="6510" y="241"/>
                        <a:pt x="6504" y="250"/>
                        <a:pt x="6491" y="260"/>
                      </a:cubicBezTo>
                      <a:cubicBezTo>
                        <a:pt x="6478" y="266"/>
                        <a:pt x="6465" y="276"/>
                        <a:pt x="6452" y="283"/>
                      </a:cubicBezTo>
                      <a:cubicBezTo>
                        <a:pt x="6423" y="305"/>
                        <a:pt x="6407" y="344"/>
                        <a:pt x="6404" y="379"/>
                      </a:cubicBezTo>
                      <a:cubicBezTo>
                        <a:pt x="6246" y="360"/>
                        <a:pt x="6098" y="302"/>
                        <a:pt x="5947" y="260"/>
                      </a:cubicBezTo>
                      <a:cubicBezTo>
                        <a:pt x="5860" y="234"/>
                        <a:pt x="5772" y="215"/>
                        <a:pt x="5682" y="212"/>
                      </a:cubicBezTo>
                      <a:cubicBezTo>
                        <a:pt x="5602" y="212"/>
                        <a:pt x="5521" y="234"/>
                        <a:pt x="5447" y="276"/>
                      </a:cubicBezTo>
                      <a:cubicBezTo>
                        <a:pt x="5438" y="279"/>
                        <a:pt x="5428" y="286"/>
                        <a:pt x="5418" y="292"/>
                      </a:cubicBezTo>
                      <a:cubicBezTo>
                        <a:pt x="5399" y="292"/>
                        <a:pt x="5380" y="289"/>
                        <a:pt x="5363" y="279"/>
                      </a:cubicBezTo>
                      <a:cubicBezTo>
                        <a:pt x="5338" y="260"/>
                        <a:pt x="5325" y="228"/>
                        <a:pt x="5312" y="196"/>
                      </a:cubicBezTo>
                      <a:cubicBezTo>
                        <a:pt x="5296" y="157"/>
                        <a:pt x="5273" y="128"/>
                        <a:pt x="5238" y="105"/>
                      </a:cubicBezTo>
                      <a:cubicBezTo>
                        <a:pt x="5183" y="73"/>
                        <a:pt x="5087" y="60"/>
                        <a:pt x="5077" y="144"/>
                      </a:cubicBezTo>
                      <a:cubicBezTo>
                        <a:pt x="5071" y="189"/>
                        <a:pt x="5083" y="237"/>
                        <a:pt x="5132" y="247"/>
                      </a:cubicBezTo>
                      <a:cubicBezTo>
                        <a:pt x="5154" y="253"/>
                        <a:pt x="5177" y="250"/>
                        <a:pt x="5196" y="241"/>
                      </a:cubicBezTo>
                      <a:cubicBezTo>
                        <a:pt x="5206" y="237"/>
                        <a:pt x="5215" y="234"/>
                        <a:pt x="5222" y="228"/>
                      </a:cubicBezTo>
                      <a:cubicBezTo>
                        <a:pt x="5222" y="225"/>
                        <a:pt x="5225" y="225"/>
                        <a:pt x="5225" y="225"/>
                      </a:cubicBezTo>
                      <a:cubicBezTo>
                        <a:pt x="5228" y="228"/>
                        <a:pt x="5228" y="228"/>
                        <a:pt x="5231" y="231"/>
                      </a:cubicBezTo>
                      <a:cubicBezTo>
                        <a:pt x="5231" y="234"/>
                        <a:pt x="5235" y="237"/>
                        <a:pt x="5235" y="244"/>
                      </a:cubicBezTo>
                      <a:cubicBezTo>
                        <a:pt x="5244" y="273"/>
                        <a:pt x="5228" y="305"/>
                        <a:pt x="5193" y="308"/>
                      </a:cubicBezTo>
                      <a:cubicBezTo>
                        <a:pt x="5167" y="308"/>
                        <a:pt x="5138" y="295"/>
                        <a:pt x="5115" y="279"/>
                      </a:cubicBezTo>
                      <a:cubicBezTo>
                        <a:pt x="5061" y="241"/>
                        <a:pt x="5048" y="176"/>
                        <a:pt x="5016" y="121"/>
                      </a:cubicBezTo>
                      <a:cubicBezTo>
                        <a:pt x="4987" y="70"/>
                        <a:pt x="4935" y="12"/>
                        <a:pt x="4874" y="2"/>
                      </a:cubicBezTo>
                      <a:cubicBezTo>
                        <a:pt x="4848" y="-4"/>
                        <a:pt x="4816" y="2"/>
                        <a:pt x="4794" y="19"/>
                      </a:cubicBezTo>
                      <a:cubicBezTo>
                        <a:pt x="4781" y="28"/>
                        <a:pt x="4768" y="41"/>
                        <a:pt x="4765" y="57"/>
                      </a:cubicBezTo>
                      <a:cubicBezTo>
                        <a:pt x="4758" y="70"/>
                        <a:pt x="4758" y="86"/>
                        <a:pt x="4752" y="102"/>
                      </a:cubicBezTo>
                      <a:cubicBezTo>
                        <a:pt x="4703" y="93"/>
                        <a:pt x="4655" y="99"/>
                        <a:pt x="4620" y="141"/>
                      </a:cubicBezTo>
                      <a:cubicBezTo>
                        <a:pt x="4597" y="164"/>
                        <a:pt x="4594" y="189"/>
                        <a:pt x="4590" y="221"/>
                      </a:cubicBezTo>
                      <a:cubicBezTo>
                        <a:pt x="4587" y="241"/>
                        <a:pt x="4581" y="250"/>
                        <a:pt x="4568" y="260"/>
                      </a:cubicBezTo>
                      <a:cubicBezTo>
                        <a:pt x="4555" y="266"/>
                        <a:pt x="4542" y="276"/>
                        <a:pt x="4530" y="283"/>
                      </a:cubicBezTo>
                      <a:cubicBezTo>
                        <a:pt x="4500" y="305"/>
                        <a:pt x="4484" y="344"/>
                        <a:pt x="4481" y="379"/>
                      </a:cubicBezTo>
                      <a:cubicBezTo>
                        <a:pt x="4323" y="360"/>
                        <a:pt x="4175" y="302"/>
                        <a:pt x="4024" y="260"/>
                      </a:cubicBezTo>
                      <a:cubicBezTo>
                        <a:pt x="3937" y="234"/>
                        <a:pt x="3850" y="215"/>
                        <a:pt x="3760" y="212"/>
                      </a:cubicBezTo>
                      <a:cubicBezTo>
                        <a:pt x="3679" y="212"/>
                        <a:pt x="3599" y="234"/>
                        <a:pt x="3525" y="276"/>
                      </a:cubicBezTo>
                      <a:cubicBezTo>
                        <a:pt x="3515" y="279"/>
                        <a:pt x="3505" y="286"/>
                        <a:pt x="3496" y="292"/>
                      </a:cubicBezTo>
                      <a:cubicBezTo>
                        <a:pt x="3476" y="292"/>
                        <a:pt x="3457" y="289"/>
                        <a:pt x="3441" y="279"/>
                      </a:cubicBezTo>
                      <a:cubicBezTo>
                        <a:pt x="3415" y="260"/>
                        <a:pt x="3402" y="228"/>
                        <a:pt x="3389" y="196"/>
                      </a:cubicBezTo>
                      <a:cubicBezTo>
                        <a:pt x="3373" y="157"/>
                        <a:pt x="3351" y="128"/>
                        <a:pt x="3315" y="105"/>
                      </a:cubicBezTo>
                      <a:cubicBezTo>
                        <a:pt x="3260" y="73"/>
                        <a:pt x="3164" y="60"/>
                        <a:pt x="3154" y="144"/>
                      </a:cubicBezTo>
                      <a:cubicBezTo>
                        <a:pt x="3148" y="189"/>
                        <a:pt x="3161" y="237"/>
                        <a:pt x="3209" y="247"/>
                      </a:cubicBezTo>
                      <a:cubicBezTo>
                        <a:pt x="3232" y="253"/>
                        <a:pt x="3254" y="250"/>
                        <a:pt x="3273" y="241"/>
                      </a:cubicBezTo>
                      <a:cubicBezTo>
                        <a:pt x="3283" y="237"/>
                        <a:pt x="3293" y="234"/>
                        <a:pt x="3299" y="228"/>
                      </a:cubicBezTo>
                      <a:cubicBezTo>
                        <a:pt x="3299" y="225"/>
                        <a:pt x="3302" y="225"/>
                        <a:pt x="3302" y="225"/>
                      </a:cubicBezTo>
                      <a:cubicBezTo>
                        <a:pt x="3306" y="228"/>
                        <a:pt x="3306" y="228"/>
                        <a:pt x="3309" y="231"/>
                      </a:cubicBezTo>
                      <a:cubicBezTo>
                        <a:pt x="3309" y="234"/>
                        <a:pt x="3312" y="237"/>
                        <a:pt x="3312" y="244"/>
                      </a:cubicBezTo>
                      <a:cubicBezTo>
                        <a:pt x="3322" y="273"/>
                        <a:pt x="3306" y="305"/>
                        <a:pt x="3270" y="308"/>
                      </a:cubicBezTo>
                      <a:cubicBezTo>
                        <a:pt x="3244" y="308"/>
                        <a:pt x="3216" y="295"/>
                        <a:pt x="3193" y="279"/>
                      </a:cubicBezTo>
                      <a:cubicBezTo>
                        <a:pt x="3138" y="241"/>
                        <a:pt x="3125" y="176"/>
                        <a:pt x="3093" y="121"/>
                      </a:cubicBezTo>
                      <a:cubicBezTo>
                        <a:pt x="3064" y="70"/>
                        <a:pt x="3012" y="12"/>
                        <a:pt x="2951" y="2"/>
                      </a:cubicBezTo>
                      <a:cubicBezTo>
                        <a:pt x="2926" y="-4"/>
                        <a:pt x="2893" y="2"/>
                        <a:pt x="2871" y="19"/>
                      </a:cubicBezTo>
                      <a:cubicBezTo>
                        <a:pt x="2858" y="28"/>
                        <a:pt x="2845" y="41"/>
                        <a:pt x="2842" y="57"/>
                      </a:cubicBezTo>
                      <a:cubicBezTo>
                        <a:pt x="2835" y="70"/>
                        <a:pt x="2835" y="86"/>
                        <a:pt x="2829" y="102"/>
                      </a:cubicBezTo>
                      <a:cubicBezTo>
                        <a:pt x="2781" y="93"/>
                        <a:pt x="2732" y="99"/>
                        <a:pt x="2697" y="141"/>
                      </a:cubicBezTo>
                      <a:cubicBezTo>
                        <a:pt x="2675" y="164"/>
                        <a:pt x="2671" y="189"/>
                        <a:pt x="2668" y="221"/>
                      </a:cubicBezTo>
                      <a:cubicBezTo>
                        <a:pt x="2665" y="241"/>
                        <a:pt x="2658" y="250"/>
                        <a:pt x="2645" y="260"/>
                      </a:cubicBezTo>
                      <a:cubicBezTo>
                        <a:pt x="2632" y="266"/>
                        <a:pt x="2619" y="276"/>
                        <a:pt x="2607" y="283"/>
                      </a:cubicBezTo>
                      <a:cubicBezTo>
                        <a:pt x="2578" y="305"/>
                        <a:pt x="2562" y="344"/>
                        <a:pt x="2559" y="379"/>
                      </a:cubicBezTo>
                      <a:cubicBezTo>
                        <a:pt x="2401" y="360"/>
                        <a:pt x="2252" y="302"/>
                        <a:pt x="2098" y="260"/>
                      </a:cubicBezTo>
                      <a:cubicBezTo>
                        <a:pt x="2014" y="234"/>
                        <a:pt x="1927" y="215"/>
                        <a:pt x="1837" y="212"/>
                      </a:cubicBezTo>
                      <a:cubicBezTo>
                        <a:pt x="1757" y="212"/>
                        <a:pt x="1676" y="234"/>
                        <a:pt x="1602" y="276"/>
                      </a:cubicBezTo>
                      <a:cubicBezTo>
                        <a:pt x="1592" y="279"/>
                        <a:pt x="1583" y="286"/>
                        <a:pt x="1573" y="292"/>
                      </a:cubicBezTo>
                      <a:cubicBezTo>
                        <a:pt x="1554" y="292"/>
                        <a:pt x="1534" y="289"/>
                        <a:pt x="1518" y="279"/>
                      </a:cubicBezTo>
                      <a:cubicBezTo>
                        <a:pt x="1493" y="260"/>
                        <a:pt x="1480" y="228"/>
                        <a:pt x="1467" y="196"/>
                      </a:cubicBezTo>
                      <a:cubicBezTo>
                        <a:pt x="1450" y="157"/>
                        <a:pt x="1428" y="128"/>
                        <a:pt x="1393" y="105"/>
                      </a:cubicBezTo>
                      <a:cubicBezTo>
                        <a:pt x="1338" y="73"/>
                        <a:pt x="1241" y="60"/>
                        <a:pt x="1232" y="144"/>
                      </a:cubicBezTo>
                      <a:cubicBezTo>
                        <a:pt x="1225" y="189"/>
                        <a:pt x="1238" y="237"/>
                        <a:pt x="1286" y="247"/>
                      </a:cubicBezTo>
                      <a:cubicBezTo>
                        <a:pt x="1309" y="253"/>
                        <a:pt x="1331" y="250"/>
                        <a:pt x="1351" y="241"/>
                      </a:cubicBezTo>
                      <a:cubicBezTo>
                        <a:pt x="1361" y="237"/>
                        <a:pt x="1370" y="234"/>
                        <a:pt x="1377" y="228"/>
                      </a:cubicBezTo>
                      <a:cubicBezTo>
                        <a:pt x="1377" y="225"/>
                        <a:pt x="1380" y="225"/>
                        <a:pt x="1380" y="225"/>
                      </a:cubicBezTo>
                      <a:cubicBezTo>
                        <a:pt x="1383" y="228"/>
                        <a:pt x="1383" y="228"/>
                        <a:pt x="1386" y="231"/>
                      </a:cubicBezTo>
                      <a:cubicBezTo>
                        <a:pt x="1386" y="234"/>
                        <a:pt x="1389" y="237"/>
                        <a:pt x="1389" y="244"/>
                      </a:cubicBezTo>
                      <a:cubicBezTo>
                        <a:pt x="1399" y="273"/>
                        <a:pt x="1383" y="305"/>
                        <a:pt x="1348" y="308"/>
                      </a:cubicBezTo>
                      <a:cubicBezTo>
                        <a:pt x="1322" y="308"/>
                        <a:pt x="1293" y="295"/>
                        <a:pt x="1270" y="279"/>
                      </a:cubicBezTo>
                      <a:cubicBezTo>
                        <a:pt x="1216" y="241"/>
                        <a:pt x="1203" y="176"/>
                        <a:pt x="1170" y="121"/>
                      </a:cubicBezTo>
                      <a:cubicBezTo>
                        <a:pt x="1141" y="70"/>
                        <a:pt x="1090" y="12"/>
                        <a:pt x="1029" y="2"/>
                      </a:cubicBezTo>
                      <a:cubicBezTo>
                        <a:pt x="1003" y="-4"/>
                        <a:pt x="971" y="2"/>
                        <a:pt x="948" y="19"/>
                      </a:cubicBezTo>
                      <a:cubicBezTo>
                        <a:pt x="935" y="28"/>
                        <a:pt x="922" y="41"/>
                        <a:pt x="919" y="57"/>
                      </a:cubicBezTo>
                      <a:cubicBezTo>
                        <a:pt x="913" y="70"/>
                        <a:pt x="913" y="86"/>
                        <a:pt x="906" y="102"/>
                      </a:cubicBezTo>
                      <a:cubicBezTo>
                        <a:pt x="858" y="93"/>
                        <a:pt x="810" y="99"/>
                        <a:pt x="774" y="141"/>
                      </a:cubicBezTo>
                      <a:cubicBezTo>
                        <a:pt x="752" y="164"/>
                        <a:pt x="748" y="189"/>
                        <a:pt x="742" y="221"/>
                      </a:cubicBezTo>
                      <a:cubicBezTo>
                        <a:pt x="742" y="241"/>
                        <a:pt x="736" y="250"/>
                        <a:pt x="723" y="260"/>
                      </a:cubicBezTo>
                      <a:cubicBezTo>
                        <a:pt x="710" y="266"/>
                        <a:pt x="697" y="276"/>
                        <a:pt x="684" y="283"/>
                      </a:cubicBezTo>
                      <a:cubicBezTo>
                        <a:pt x="610" y="341"/>
                        <a:pt x="623" y="476"/>
                        <a:pt x="720" y="498"/>
                      </a:cubicBezTo>
                      <a:cubicBezTo>
                        <a:pt x="768" y="508"/>
                        <a:pt x="829" y="489"/>
                        <a:pt x="852" y="444"/>
                      </a:cubicBezTo>
                      <a:cubicBezTo>
                        <a:pt x="861" y="424"/>
                        <a:pt x="864" y="405"/>
                        <a:pt x="848" y="389"/>
                      </a:cubicBezTo>
                      <a:cubicBezTo>
                        <a:pt x="832" y="369"/>
                        <a:pt x="800" y="353"/>
                        <a:pt x="813" y="321"/>
                      </a:cubicBezTo>
                      <a:cubicBezTo>
                        <a:pt x="826" y="292"/>
                        <a:pt x="864" y="279"/>
                        <a:pt x="893" y="279"/>
                      </a:cubicBezTo>
                      <a:cubicBezTo>
                        <a:pt x="919" y="279"/>
                        <a:pt x="945" y="289"/>
                        <a:pt x="964" y="302"/>
                      </a:cubicBezTo>
                      <a:cubicBezTo>
                        <a:pt x="1009" y="331"/>
                        <a:pt x="1048" y="382"/>
                        <a:pt x="1041" y="437"/>
                      </a:cubicBezTo>
                      <a:cubicBezTo>
                        <a:pt x="1038" y="460"/>
                        <a:pt x="1019" y="501"/>
                        <a:pt x="993" y="501"/>
                      </a:cubicBezTo>
                      <a:cubicBezTo>
                        <a:pt x="971" y="498"/>
                        <a:pt x="948" y="482"/>
                        <a:pt x="926" y="476"/>
                      </a:cubicBezTo>
                      <a:cubicBezTo>
                        <a:pt x="877" y="466"/>
                        <a:pt x="829" y="514"/>
                        <a:pt x="813" y="559"/>
                      </a:cubicBezTo>
                      <a:cubicBezTo>
                        <a:pt x="797" y="608"/>
                        <a:pt x="829" y="666"/>
                        <a:pt x="884" y="659"/>
                      </a:cubicBezTo>
                      <a:cubicBezTo>
                        <a:pt x="909" y="659"/>
                        <a:pt x="926" y="643"/>
                        <a:pt x="935" y="621"/>
                      </a:cubicBezTo>
                      <a:cubicBezTo>
                        <a:pt x="948" y="592"/>
                        <a:pt x="987" y="588"/>
                        <a:pt x="1003" y="617"/>
                      </a:cubicBezTo>
                      <a:cubicBezTo>
                        <a:pt x="1019" y="643"/>
                        <a:pt x="1013" y="682"/>
                        <a:pt x="984" y="694"/>
                      </a:cubicBezTo>
                      <a:cubicBezTo>
                        <a:pt x="961" y="704"/>
                        <a:pt x="929" y="704"/>
                        <a:pt x="903" y="701"/>
                      </a:cubicBezTo>
                      <a:cubicBezTo>
                        <a:pt x="839" y="698"/>
                        <a:pt x="784" y="656"/>
                        <a:pt x="720" y="650"/>
                      </a:cubicBezTo>
                      <a:cubicBezTo>
                        <a:pt x="620" y="640"/>
                        <a:pt x="504" y="733"/>
                        <a:pt x="526" y="839"/>
                      </a:cubicBezTo>
                      <a:cubicBezTo>
                        <a:pt x="536" y="891"/>
                        <a:pt x="591" y="933"/>
                        <a:pt x="642" y="923"/>
                      </a:cubicBezTo>
                      <a:cubicBezTo>
                        <a:pt x="665" y="923"/>
                        <a:pt x="691" y="910"/>
                        <a:pt x="697" y="891"/>
                      </a:cubicBezTo>
                      <a:cubicBezTo>
                        <a:pt x="707" y="872"/>
                        <a:pt x="700" y="852"/>
                        <a:pt x="694" y="833"/>
                      </a:cubicBezTo>
                      <a:cubicBezTo>
                        <a:pt x="687" y="810"/>
                        <a:pt x="687" y="791"/>
                        <a:pt x="713" y="778"/>
                      </a:cubicBezTo>
                      <a:cubicBezTo>
                        <a:pt x="742" y="769"/>
                        <a:pt x="771" y="785"/>
                        <a:pt x="790" y="804"/>
                      </a:cubicBezTo>
                      <a:cubicBezTo>
                        <a:pt x="813" y="820"/>
                        <a:pt x="829" y="846"/>
                        <a:pt x="826" y="875"/>
                      </a:cubicBezTo>
                      <a:cubicBezTo>
                        <a:pt x="823" y="901"/>
                        <a:pt x="806" y="917"/>
                        <a:pt x="790" y="933"/>
                      </a:cubicBezTo>
                      <a:cubicBezTo>
                        <a:pt x="784" y="939"/>
                        <a:pt x="777" y="946"/>
                        <a:pt x="774" y="952"/>
                      </a:cubicBezTo>
                      <a:cubicBezTo>
                        <a:pt x="781" y="952"/>
                        <a:pt x="620" y="1074"/>
                        <a:pt x="571" y="1131"/>
                      </a:cubicBezTo>
                      <a:cubicBezTo>
                        <a:pt x="520" y="1141"/>
                        <a:pt x="472" y="1151"/>
                        <a:pt x="420" y="1157"/>
                      </a:cubicBezTo>
                      <a:cubicBezTo>
                        <a:pt x="417" y="1157"/>
                        <a:pt x="417" y="1157"/>
                        <a:pt x="414" y="1157"/>
                      </a:cubicBezTo>
                      <a:lnTo>
                        <a:pt x="417" y="1157"/>
                      </a:lnTo>
                      <a:lnTo>
                        <a:pt x="417" y="1157"/>
                      </a:lnTo>
                      <a:cubicBezTo>
                        <a:pt x="404" y="1161"/>
                        <a:pt x="407" y="1164"/>
                        <a:pt x="407" y="1177"/>
                      </a:cubicBezTo>
                      <a:cubicBezTo>
                        <a:pt x="401" y="1228"/>
                        <a:pt x="356" y="1260"/>
                        <a:pt x="304" y="1254"/>
                      </a:cubicBezTo>
                      <a:cubicBezTo>
                        <a:pt x="275" y="1247"/>
                        <a:pt x="240" y="1231"/>
                        <a:pt x="230" y="1202"/>
                      </a:cubicBezTo>
                      <a:cubicBezTo>
                        <a:pt x="227" y="1186"/>
                        <a:pt x="233" y="1183"/>
                        <a:pt x="243" y="1177"/>
                      </a:cubicBezTo>
                      <a:cubicBezTo>
                        <a:pt x="252" y="1170"/>
                        <a:pt x="259" y="1161"/>
                        <a:pt x="265" y="1154"/>
                      </a:cubicBezTo>
                      <a:cubicBezTo>
                        <a:pt x="298" y="1106"/>
                        <a:pt x="265" y="1058"/>
                        <a:pt x="217" y="1041"/>
                      </a:cubicBezTo>
                      <a:cubicBezTo>
                        <a:pt x="166" y="1022"/>
                        <a:pt x="114" y="1038"/>
                        <a:pt x="75" y="1070"/>
                      </a:cubicBezTo>
                      <a:cubicBezTo>
                        <a:pt x="37" y="1096"/>
                        <a:pt x="4" y="1141"/>
                        <a:pt x="1" y="1190"/>
                      </a:cubicBezTo>
                      <a:cubicBezTo>
                        <a:pt x="-5" y="1231"/>
                        <a:pt x="17" y="1292"/>
                        <a:pt x="66" y="1302"/>
                      </a:cubicBezTo>
                      <a:cubicBezTo>
                        <a:pt x="85" y="1305"/>
                        <a:pt x="104" y="1292"/>
                        <a:pt x="124" y="1286"/>
                      </a:cubicBezTo>
                      <a:cubicBezTo>
                        <a:pt x="153" y="1273"/>
                        <a:pt x="175" y="1279"/>
                        <a:pt x="195" y="1299"/>
                      </a:cubicBezTo>
                      <a:cubicBezTo>
                        <a:pt x="217" y="1318"/>
                        <a:pt x="236" y="1347"/>
                        <a:pt x="233" y="1376"/>
                      </a:cubicBezTo>
                      <a:cubicBezTo>
                        <a:pt x="227" y="1408"/>
                        <a:pt x="175" y="1428"/>
                        <a:pt x="156" y="1395"/>
                      </a:cubicBezTo>
                      <a:cubicBezTo>
                        <a:pt x="146" y="1376"/>
                        <a:pt x="137" y="1360"/>
                        <a:pt x="114" y="1354"/>
                      </a:cubicBezTo>
                      <a:cubicBezTo>
                        <a:pt x="91" y="1347"/>
                        <a:pt x="69" y="1354"/>
                        <a:pt x="53" y="1367"/>
                      </a:cubicBezTo>
                      <a:cubicBezTo>
                        <a:pt x="17" y="1402"/>
                        <a:pt x="24" y="1466"/>
                        <a:pt x="66" y="1492"/>
                      </a:cubicBezTo>
                      <a:cubicBezTo>
                        <a:pt x="107" y="1518"/>
                        <a:pt x="175" y="1511"/>
                        <a:pt x="220" y="1495"/>
                      </a:cubicBezTo>
                      <a:cubicBezTo>
                        <a:pt x="278" y="1479"/>
                        <a:pt x="330" y="1444"/>
                        <a:pt x="391" y="1457"/>
                      </a:cubicBezTo>
                      <a:cubicBezTo>
                        <a:pt x="446" y="1470"/>
                        <a:pt x="497" y="1508"/>
                        <a:pt x="510" y="1563"/>
                      </a:cubicBezTo>
                      <a:cubicBezTo>
                        <a:pt x="520" y="1592"/>
                        <a:pt x="516" y="1624"/>
                        <a:pt x="497" y="1647"/>
                      </a:cubicBezTo>
                      <a:cubicBezTo>
                        <a:pt x="475" y="1669"/>
                        <a:pt x="443" y="1685"/>
                        <a:pt x="410" y="1672"/>
                      </a:cubicBezTo>
                      <a:cubicBezTo>
                        <a:pt x="368" y="1656"/>
                        <a:pt x="410" y="1598"/>
                        <a:pt x="401" y="1566"/>
                      </a:cubicBezTo>
                      <a:cubicBezTo>
                        <a:pt x="381" y="1518"/>
                        <a:pt x="317" y="1521"/>
                        <a:pt x="282" y="1543"/>
                      </a:cubicBezTo>
                      <a:cubicBezTo>
                        <a:pt x="240" y="1566"/>
                        <a:pt x="207" y="1615"/>
                        <a:pt x="217" y="1666"/>
                      </a:cubicBezTo>
                      <a:cubicBezTo>
                        <a:pt x="220" y="1682"/>
                        <a:pt x="304" y="1782"/>
                        <a:pt x="343" y="1814"/>
                      </a:cubicBezTo>
                      <a:cubicBezTo>
                        <a:pt x="346" y="1817"/>
                        <a:pt x="349" y="1820"/>
                        <a:pt x="352" y="1820"/>
                      </a:cubicBezTo>
                      <a:cubicBezTo>
                        <a:pt x="362" y="1824"/>
                        <a:pt x="368" y="1824"/>
                        <a:pt x="375" y="1817"/>
                      </a:cubicBezTo>
                      <a:cubicBezTo>
                        <a:pt x="378" y="1817"/>
                        <a:pt x="381" y="1817"/>
                        <a:pt x="381" y="1814"/>
                      </a:cubicBezTo>
                      <a:cubicBezTo>
                        <a:pt x="516" y="1759"/>
                        <a:pt x="636" y="1679"/>
                        <a:pt x="764" y="1615"/>
                      </a:cubicBezTo>
                      <a:cubicBezTo>
                        <a:pt x="781" y="1608"/>
                        <a:pt x="794" y="1602"/>
                        <a:pt x="810" y="1592"/>
                      </a:cubicBezTo>
                      <a:lnTo>
                        <a:pt x="813" y="1592"/>
                      </a:lnTo>
                      <a:cubicBezTo>
                        <a:pt x="968" y="1521"/>
                        <a:pt x="1138" y="1489"/>
                        <a:pt x="1305" y="1524"/>
                      </a:cubicBezTo>
                      <a:cubicBezTo>
                        <a:pt x="1344" y="1531"/>
                        <a:pt x="1380" y="1543"/>
                        <a:pt x="1418" y="1566"/>
                      </a:cubicBezTo>
                      <a:cubicBezTo>
                        <a:pt x="1434" y="1576"/>
                        <a:pt x="1454" y="1585"/>
                        <a:pt x="1470" y="1595"/>
                      </a:cubicBezTo>
                      <a:cubicBezTo>
                        <a:pt x="1476" y="1602"/>
                        <a:pt x="1515" y="1631"/>
                        <a:pt x="1521" y="1627"/>
                      </a:cubicBezTo>
                      <a:cubicBezTo>
                        <a:pt x="1486" y="1637"/>
                        <a:pt x="1454" y="1650"/>
                        <a:pt x="1418" y="1666"/>
                      </a:cubicBezTo>
                      <a:cubicBezTo>
                        <a:pt x="1364" y="1624"/>
                        <a:pt x="1293" y="1608"/>
                        <a:pt x="1222" y="1602"/>
                      </a:cubicBezTo>
                      <a:cubicBezTo>
                        <a:pt x="1177" y="1598"/>
                        <a:pt x="1125" y="1595"/>
                        <a:pt x="1077" y="1598"/>
                      </a:cubicBezTo>
                      <a:cubicBezTo>
                        <a:pt x="1087" y="1608"/>
                        <a:pt x="1093" y="1621"/>
                        <a:pt x="1096" y="1634"/>
                      </a:cubicBezTo>
                      <a:cubicBezTo>
                        <a:pt x="1125" y="1631"/>
                        <a:pt x="1154" y="1631"/>
                        <a:pt x="1183" y="1631"/>
                      </a:cubicBezTo>
                      <a:cubicBezTo>
                        <a:pt x="1261" y="1631"/>
                        <a:pt x="1328" y="1647"/>
                        <a:pt x="1396" y="1676"/>
                      </a:cubicBezTo>
                      <a:cubicBezTo>
                        <a:pt x="1389" y="1679"/>
                        <a:pt x="1380" y="1682"/>
                        <a:pt x="1373" y="1685"/>
                      </a:cubicBezTo>
                      <a:cubicBezTo>
                        <a:pt x="1386" y="1692"/>
                        <a:pt x="1393" y="1704"/>
                        <a:pt x="1399" y="1714"/>
                      </a:cubicBezTo>
                      <a:cubicBezTo>
                        <a:pt x="1496" y="1669"/>
                        <a:pt x="1599" y="1637"/>
                        <a:pt x="1705" y="1627"/>
                      </a:cubicBezTo>
                      <a:cubicBezTo>
                        <a:pt x="1889" y="1618"/>
                        <a:pt x="2095" y="1695"/>
                        <a:pt x="2262" y="1811"/>
                      </a:cubicBezTo>
                      <a:cubicBezTo>
                        <a:pt x="2262" y="1811"/>
                        <a:pt x="2265" y="1811"/>
                        <a:pt x="2265" y="1814"/>
                      </a:cubicBezTo>
                      <a:cubicBezTo>
                        <a:pt x="2269" y="1817"/>
                        <a:pt x="2272" y="1820"/>
                        <a:pt x="2275" y="1820"/>
                      </a:cubicBezTo>
                      <a:cubicBezTo>
                        <a:pt x="2314" y="1846"/>
                        <a:pt x="2349" y="1878"/>
                        <a:pt x="2381" y="1908"/>
                      </a:cubicBezTo>
                      <a:cubicBezTo>
                        <a:pt x="2397" y="1914"/>
                        <a:pt x="2407" y="1920"/>
                        <a:pt x="2420" y="1927"/>
                      </a:cubicBezTo>
                      <a:cubicBezTo>
                        <a:pt x="2426" y="1924"/>
                        <a:pt x="2426" y="1917"/>
                        <a:pt x="2423" y="1911"/>
                      </a:cubicBezTo>
                      <a:cubicBezTo>
                        <a:pt x="2401" y="1885"/>
                        <a:pt x="2355" y="1846"/>
                        <a:pt x="2314" y="1811"/>
                      </a:cubicBezTo>
                      <a:cubicBezTo>
                        <a:pt x="2443" y="1756"/>
                        <a:pt x="2562" y="1679"/>
                        <a:pt x="2687" y="1615"/>
                      </a:cubicBezTo>
                      <a:cubicBezTo>
                        <a:pt x="2703" y="1608"/>
                        <a:pt x="2716" y="1602"/>
                        <a:pt x="2732" y="1592"/>
                      </a:cubicBezTo>
                      <a:lnTo>
                        <a:pt x="2735" y="1592"/>
                      </a:lnTo>
                      <a:cubicBezTo>
                        <a:pt x="2890" y="1521"/>
                        <a:pt x="3061" y="1489"/>
                        <a:pt x="3228" y="1524"/>
                      </a:cubicBezTo>
                      <a:cubicBezTo>
                        <a:pt x="3267" y="1531"/>
                        <a:pt x="3302" y="1543"/>
                        <a:pt x="3341" y="1566"/>
                      </a:cubicBezTo>
                      <a:cubicBezTo>
                        <a:pt x="3357" y="1576"/>
                        <a:pt x="3376" y="1585"/>
                        <a:pt x="3392" y="1595"/>
                      </a:cubicBezTo>
                      <a:cubicBezTo>
                        <a:pt x="3399" y="1602"/>
                        <a:pt x="3438" y="1631"/>
                        <a:pt x="3444" y="1627"/>
                      </a:cubicBezTo>
                      <a:cubicBezTo>
                        <a:pt x="3409" y="1637"/>
                        <a:pt x="3376" y="1650"/>
                        <a:pt x="3341" y="1666"/>
                      </a:cubicBezTo>
                      <a:cubicBezTo>
                        <a:pt x="3286" y="1624"/>
                        <a:pt x="3216" y="1608"/>
                        <a:pt x="3144" y="1602"/>
                      </a:cubicBezTo>
                      <a:cubicBezTo>
                        <a:pt x="3100" y="1598"/>
                        <a:pt x="3048" y="1595"/>
                        <a:pt x="3000" y="1598"/>
                      </a:cubicBezTo>
                      <a:cubicBezTo>
                        <a:pt x="3009" y="1608"/>
                        <a:pt x="3016" y="1621"/>
                        <a:pt x="3019" y="1634"/>
                      </a:cubicBezTo>
                      <a:cubicBezTo>
                        <a:pt x="3048" y="1631"/>
                        <a:pt x="3077" y="1631"/>
                        <a:pt x="3106" y="1631"/>
                      </a:cubicBezTo>
                      <a:cubicBezTo>
                        <a:pt x="3183" y="1631"/>
                        <a:pt x="3251" y="1647"/>
                        <a:pt x="3319" y="1676"/>
                      </a:cubicBezTo>
                      <a:cubicBezTo>
                        <a:pt x="3312" y="1679"/>
                        <a:pt x="3302" y="1682"/>
                        <a:pt x="3296" y="1685"/>
                      </a:cubicBezTo>
                      <a:cubicBezTo>
                        <a:pt x="3309" y="1692"/>
                        <a:pt x="3315" y="1704"/>
                        <a:pt x="3322" y="1714"/>
                      </a:cubicBezTo>
                      <a:cubicBezTo>
                        <a:pt x="3418" y="1669"/>
                        <a:pt x="3521" y="1637"/>
                        <a:pt x="3628" y="1627"/>
                      </a:cubicBezTo>
                      <a:cubicBezTo>
                        <a:pt x="3811" y="1618"/>
                        <a:pt x="4017" y="1695"/>
                        <a:pt x="4185" y="1811"/>
                      </a:cubicBezTo>
                      <a:lnTo>
                        <a:pt x="4188" y="1814"/>
                      </a:lnTo>
                      <a:cubicBezTo>
                        <a:pt x="4191" y="1817"/>
                        <a:pt x="4194" y="1820"/>
                        <a:pt x="4198" y="1820"/>
                      </a:cubicBezTo>
                      <a:cubicBezTo>
                        <a:pt x="4236" y="1846"/>
                        <a:pt x="4272" y="1878"/>
                        <a:pt x="4304" y="1908"/>
                      </a:cubicBezTo>
                      <a:cubicBezTo>
                        <a:pt x="4320" y="1914"/>
                        <a:pt x="4330" y="1920"/>
                        <a:pt x="4343" y="1927"/>
                      </a:cubicBezTo>
                      <a:cubicBezTo>
                        <a:pt x="4349" y="1924"/>
                        <a:pt x="4349" y="1917"/>
                        <a:pt x="4346" y="1911"/>
                      </a:cubicBezTo>
                      <a:cubicBezTo>
                        <a:pt x="4323" y="1885"/>
                        <a:pt x="4278" y="1846"/>
                        <a:pt x="4236" y="1811"/>
                      </a:cubicBezTo>
                      <a:cubicBezTo>
                        <a:pt x="4365" y="1756"/>
                        <a:pt x="4484" y="1679"/>
                        <a:pt x="4610" y="1615"/>
                      </a:cubicBezTo>
                      <a:cubicBezTo>
                        <a:pt x="4626" y="1608"/>
                        <a:pt x="4639" y="1602"/>
                        <a:pt x="4655" y="1592"/>
                      </a:cubicBezTo>
                      <a:lnTo>
                        <a:pt x="4658" y="1592"/>
                      </a:lnTo>
                      <a:cubicBezTo>
                        <a:pt x="4813" y="1521"/>
                        <a:pt x="4983" y="1489"/>
                        <a:pt x="5151" y="1524"/>
                      </a:cubicBezTo>
                      <a:cubicBezTo>
                        <a:pt x="5190" y="1531"/>
                        <a:pt x="5225" y="1543"/>
                        <a:pt x="5264" y="1566"/>
                      </a:cubicBezTo>
                      <a:cubicBezTo>
                        <a:pt x="5280" y="1576"/>
                        <a:pt x="5299" y="1585"/>
                        <a:pt x="5315" y="1595"/>
                      </a:cubicBezTo>
                      <a:cubicBezTo>
                        <a:pt x="5322" y="1602"/>
                        <a:pt x="5360" y="1631"/>
                        <a:pt x="5367" y="1627"/>
                      </a:cubicBezTo>
                      <a:cubicBezTo>
                        <a:pt x="5331" y="1637"/>
                        <a:pt x="5299" y="1650"/>
                        <a:pt x="5264" y="1666"/>
                      </a:cubicBezTo>
                      <a:cubicBezTo>
                        <a:pt x="5209" y="1624"/>
                        <a:pt x="5138" y="1608"/>
                        <a:pt x="5067" y="1602"/>
                      </a:cubicBezTo>
                      <a:cubicBezTo>
                        <a:pt x="5022" y="1598"/>
                        <a:pt x="4971" y="1595"/>
                        <a:pt x="4922" y="1598"/>
                      </a:cubicBezTo>
                      <a:cubicBezTo>
                        <a:pt x="4932" y="1608"/>
                        <a:pt x="4938" y="1621"/>
                        <a:pt x="4942" y="1634"/>
                      </a:cubicBezTo>
                      <a:cubicBezTo>
                        <a:pt x="4971" y="1631"/>
                        <a:pt x="5000" y="1631"/>
                        <a:pt x="5029" y="1631"/>
                      </a:cubicBezTo>
                      <a:cubicBezTo>
                        <a:pt x="5106" y="1631"/>
                        <a:pt x="5174" y="1647"/>
                        <a:pt x="5241" y="1676"/>
                      </a:cubicBezTo>
                      <a:cubicBezTo>
                        <a:pt x="5235" y="1679"/>
                        <a:pt x="5228" y="1682"/>
                        <a:pt x="5219" y="1685"/>
                      </a:cubicBezTo>
                      <a:cubicBezTo>
                        <a:pt x="5231" y="1692"/>
                        <a:pt x="5238" y="1704"/>
                        <a:pt x="5244" y="1714"/>
                      </a:cubicBezTo>
                      <a:cubicBezTo>
                        <a:pt x="5341" y="1669"/>
                        <a:pt x="5444" y="1637"/>
                        <a:pt x="5550" y="1627"/>
                      </a:cubicBezTo>
                      <a:cubicBezTo>
                        <a:pt x="5734" y="1618"/>
                        <a:pt x="5940" y="1695"/>
                        <a:pt x="6108" y="1811"/>
                      </a:cubicBezTo>
                      <a:cubicBezTo>
                        <a:pt x="6108" y="1811"/>
                        <a:pt x="6111" y="1811"/>
                        <a:pt x="6111" y="1814"/>
                      </a:cubicBezTo>
                      <a:cubicBezTo>
                        <a:pt x="6114" y="1817"/>
                        <a:pt x="6117" y="1820"/>
                        <a:pt x="6120" y="1820"/>
                      </a:cubicBezTo>
                      <a:cubicBezTo>
                        <a:pt x="6159" y="1846"/>
                        <a:pt x="6194" y="1878"/>
                        <a:pt x="6230" y="1908"/>
                      </a:cubicBezTo>
                      <a:cubicBezTo>
                        <a:pt x="6243" y="1914"/>
                        <a:pt x="6252" y="1920"/>
                        <a:pt x="6265" y="1927"/>
                      </a:cubicBezTo>
                      <a:cubicBezTo>
                        <a:pt x="6272" y="1924"/>
                        <a:pt x="6272" y="1917"/>
                        <a:pt x="6269" y="1911"/>
                      </a:cubicBezTo>
                      <a:cubicBezTo>
                        <a:pt x="6246" y="1885"/>
                        <a:pt x="6201" y="1846"/>
                        <a:pt x="6159" y="1811"/>
                      </a:cubicBezTo>
                      <a:cubicBezTo>
                        <a:pt x="6288" y="1756"/>
                        <a:pt x="6407" y="1679"/>
                        <a:pt x="6533" y="1615"/>
                      </a:cubicBezTo>
                      <a:cubicBezTo>
                        <a:pt x="6549" y="1608"/>
                        <a:pt x="6561" y="1602"/>
                        <a:pt x="6578" y="1592"/>
                      </a:cubicBezTo>
                      <a:lnTo>
                        <a:pt x="6581" y="1592"/>
                      </a:lnTo>
                      <a:cubicBezTo>
                        <a:pt x="6736" y="1521"/>
                        <a:pt x="6906" y="1489"/>
                        <a:pt x="7074" y="1524"/>
                      </a:cubicBezTo>
                      <a:cubicBezTo>
                        <a:pt x="7112" y="1531"/>
                        <a:pt x="7148" y="1543"/>
                        <a:pt x="7186" y="1566"/>
                      </a:cubicBezTo>
                      <a:cubicBezTo>
                        <a:pt x="7202" y="1576"/>
                        <a:pt x="7222" y="1585"/>
                        <a:pt x="7238" y="1595"/>
                      </a:cubicBezTo>
                      <a:cubicBezTo>
                        <a:pt x="7248" y="1602"/>
                        <a:pt x="7283" y="1631"/>
                        <a:pt x="7290" y="1627"/>
                      </a:cubicBezTo>
                      <a:cubicBezTo>
                        <a:pt x="7254" y="1637"/>
                        <a:pt x="7222" y="1650"/>
                        <a:pt x="7190" y="1666"/>
                      </a:cubicBezTo>
                      <a:cubicBezTo>
                        <a:pt x="7132" y="1624"/>
                        <a:pt x="7061" y="1608"/>
                        <a:pt x="6990" y="1602"/>
                      </a:cubicBezTo>
                      <a:cubicBezTo>
                        <a:pt x="6945" y="1598"/>
                        <a:pt x="6893" y="1595"/>
                        <a:pt x="6845" y="1598"/>
                      </a:cubicBezTo>
                      <a:cubicBezTo>
                        <a:pt x="6855" y="1608"/>
                        <a:pt x="6861" y="1621"/>
                        <a:pt x="6864" y="1634"/>
                      </a:cubicBezTo>
                      <a:cubicBezTo>
                        <a:pt x="6893" y="1631"/>
                        <a:pt x="6922" y="1631"/>
                        <a:pt x="6951" y="1631"/>
                      </a:cubicBezTo>
                      <a:cubicBezTo>
                        <a:pt x="7029" y="1631"/>
                        <a:pt x="7096" y="1647"/>
                        <a:pt x="7164" y="1676"/>
                      </a:cubicBezTo>
                      <a:cubicBezTo>
                        <a:pt x="7158" y="1679"/>
                        <a:pt x="7151" y="1682"/>
                        <a:pt x="7141" y="1685"/>
                      </a:cubicBezTo>
                      <a:cubicBezTo>
                        <a:pt x="7154" y="1692"/>
                        <a:pt x="7161" y="1704"/>
                        <a:pt x="7167" y="1714"/>
                      </a:cubicBezTo>
                      <a:cubicBezTo>
                        <a:pt x="7264" y="1669"/>
                        <a:pt x="7367" y="1637"/>
                        <a:pt x="7473" y="1627"/>
                      </a:cubicBezTo>
                      <a:cubicBezTo>
                        <a:pt x="7657" y="1618"/>
                        <a:pt x="7863" y="1695"/>
                        <a:pt x="8030" y="1811"/>
                      </a:cubicBezTo>
                      <a:lnTo>
                        <a:pt x="8033" y="1814"/>
                      </a:lnTo>
                      <a:cubicBezTo>
                        <a:pt x="8037" y="1817"/>
                        <a:pt x="8040" y="1820"/>
                        <a:pt x="8043" y="1820"/>
                      </a:cubicBezTo>
                      <a:cubicBezTo>
                        <a:pt x="8082" y="1846"/>
                        <a:pt x="8117" y="1878"/>
                        <a:pt x="8152" y="1908"/>
                      </a:cubicBezTo>
                      <a:cubicBezTo>
                        <a:pt x="8165" y="1914"/>
                        <a:pt x="8178" y="1920"/>
                        <a:pt x="8188" y="1927"/>
                      </a:cubicBezTo>
                      <a:cubicBezTo>
                        <a:pt x="8195" y="1924"/>
                        <a:pt x="8195" y="1917"/>
                        <a:pt x="8191" y="1911"/>
                      </a:cubicBezTo>
                      <a:cubicBezTo>
                        <a:pt x="8169" y="1885"/>
                        <a:pt x="8124" y="1846"/>
                        <a:pt x="8082" y="1811"/>
                      </a:cubicBezTo>
                      <a:cubicBezTo>
                        <a:pt x="8211" y="1756"/>
                        <a:pt x="8330" y="1679"/>
                        <a:pt x="8455" y="1615"/>
                      </a:cubicBezTo>
                      <a:cubicBezTo>
                        <a:pt x="8472" y="1608"/>
                        <a:pt x="8484" y="1602"/>
                        <a:pt x="8500" y="1592"/>
                      </a:cubicBezTo>
                      <a:lnTo>
                        <a:pt x="8504" y="1592"/>
                      </a:lnTo>
                      <a:cubicBezTo>
                        <a:pt x="8658" y="1521"/>
                        <a:pt x="8829" y="1489"/>
                        <a:pt x="8996" y="1524"/>
                      </a:cubicBezTo>
                      <a:cubicBezTo>
                        <a:pt x="9035" y="1531"/>
                        <a:pt x="9070" y="1543"/>
                        <a:pt x="9109" y="1566"/>
                      </a:cubicBezTo>
                      <a:cubicBezTo>
                        <a:pt x="9125" y="1576"/>
                        <a:pt x="9145" y="1585"/>
                        <a:pt x="9161" y="1595"/>
                      </a:cubicBezTo>
                      <a:cubicBezTo>
                        <a:pt x="9170" y="1602"/>
                        <a:pt x="9206" y="1631"/>
                        <a:pt x="9212" y="1627"/>
                      </a:cubicBezTo>
                      <a:cubicBezTo>
                        <a:pt x="9177" y="1637"/>
                        <a:pt x="9145" y="1650"/>
                        <a:pt x="9112" y="1666"/>
                      </a:cubicBezTo>
                      <a:cubicBezTo>
                        <a:pt x="9054" y="1624"/>
                        <a:pt x="8984" y="1608"/>
                        <a:pt x="8913" y="1602"/>
                      </a:cubicBezTo>
                      <a:cubicBezTo>
                        <a:pt x="8868" y="1598"/>
                        <a:pt x="8816" y="1595"/>
                        <a:pt x="8768" y="1598"/>
                      </a:cubicBezTo>
                      <a:cubicBezTo>
                        <a:pt x="8777" y="1608"/>
                        <a:pt x="8784" y="1621"/>
                        <a:pt x="8787" y="1634"/>
                      </a:cubicBezTo>
                      <a:cubicBezTo>
                        <a:pt x="8816" y="1631"/>
                        <a:pt x="8845" y="1631"/>
                        <a:pt x="8874" y="1631"/>
                      </a:cubicBezTo>
                      <a:cubicBezTo>
                        <a:pt x="8951" y="1631"/>
                        <a:pt x="9019" y="1647"/>
                        <a:pt x="9086" y="1676"/>
                      </a:cubicBezTo>
                      <a:cubicBezTo>
                        <a:pt x="9080" y="1679"/>
                        <a:pt x="9073" y="1682"/>
                        <a:pt x="9064" y="1685"/>
                      </a:cubicBezTo>
                      <a:cubicBezTo>
                        <a:pt x="9077" y="1692"/>
                        <a:pt x="9083" y="1704"/>
                        <a:pt x="9090" y="1714"/>
                      </a:cubicBezTo>
                      <a:cubicBezTo>
                        <a:pt x="9186" y="1669"/>
                        <a:pt x="9289" y="1637"/>
                        <a:pt x="9396" y="1627"/>
                      </a:cubicBezTo>
                      <a:cubicBezTo>
                        <a:pt x="9579" y="1618"/>
                        <a:pt x="9786" y="1695"/>
                        <a:pt x="9953" y="1811"/>
                      </a:cubicBezTo>
                      <a:cubicBezTo>
                        <a:pt x="9953" y="1811"/>
                        <a:pt x="9956" y="1811"/>
                        <a:pt x="9956" y="1814"/>
                      </a:cubicBezTo>
                      <a:cubicBezTo>
                        <a:pt x="9959" y="1817"/>
                        <a:pt x="9962" y="1820"/>
                        <a:pt x="9966" y="1820"/>
                      </a:cubicBezTo>
                      <a:cubicBezTo>
                        <a:pt x="10004" y="1846"/>
                        <a:pt x="10040" y="1878"/>
                        <a:pt x="10075" y="1908"/>
                      </a:cubicBezTo>
                      <a:cubicBezTo>
                        <a:pt x="10088" y="1914"/>
                        <a:pt x="10101" y="1920"/>
                        <a:pt x="10111" y="1927"/>
                      </a:cubicBezTo>
                      <a:cubicBezTo>
                        <a:pt x="10117" y="1924"/>
                        <a:pt x="10117" y="1917"/>
                        <a:pt x="10114" y="1911"/>
                      </a:cubicBezTo>
                      <a:cubicBezTo>
                        <a:pt x="10091" y="1885"/>
                        <a:pt x="10046" y="1846"/>
                        <a:pt x="10004" y="1811"/>
                      </a:cubicBezTo>
                      <a:cubicBezTo>
                        <a:pt x="10133" y="1756"/>
                        <a:pt x="10252" y="1679"/>
                        <a:pt x="10378" y="1615"/>
                      </a:cubicBezTo>
                      <a:cubicBezTo>
                        <a:pt x="10394" y="1608"/>
                        <a:pt x="10407" y="1602"/>
                        <a:pt x="10423" y="1592"/>
                      </a:cubicBezTo>
                      <a:lnTo>
                        <a:pt x="10426" y="1592"/>
                      </a:lnTo>
                      <a:cubicBezTo>
                        <a:pt x="10581" y="1521"/>
                        <a:pt x="10752" y="1489"/>
                        <a:pt x="10919" y="1524"/>
                      </a:cubicBezTo>
                      <a:cubicBezTo>
                        <a:pt x="10958" y="1531"/>
                        <a:pt x="10993" y="1543"/>
                        <a:pt x="11032" y="1566"/>
                      </a:cubicBezTo>
                      <a:cubicBezTo>
                        <a:pt x="11048" y="1576"/>
                        <a:pt x="11067" y="1585"/>
                        <a:pt x="11083" y="1595"/>
                      </a:cubicBezTo>
                      <a:cubicBezTo>
                        <a:pt x="11093" y="1602"/>
                        <a:pt x="11128" y="1631"/>
                        <a:pt x="11135" y="1627"/>
                      </a:cubicBezTo>
                      <a:cubicBezTo>
                        <a:pt x="11099" y="1637"/>
                        <a:pt x="11067" y="1650"/>
                        <a:pt x="11035" y="1666"/>
                      </a:cubicBezTo>
                      <a:cubicBezTo>
                        <a:pt x="10977" y="1624"/>
                        <a:pt x="10906" y="1608"/>
                        <a:pt x="10835" y="1602"/>
                      </a:cubicBezTo>
                      <a:cubicBezTo>
                        <a:pt x="10790" y="1598"/>
                        <a:pt x="10739" y="1595"/>
                        <a:pt x="10690" y="1598"/>
                      </a:cubicBezTo>
                      <a:cubicBezTo>
                        <a:pt x="10700" y="1608"/>
                        <a:pt x="10707" y="1621"/>
                        <a:pt x="10710" y="1634"/>
                      </a:cubicBezTo>
                      <a:cubicBezTo>
                        <a:pt x="10739" y="1631"/>
                        <a:pt x="10768" y="1631"/>
                        <a:pt x="10797" y="1631"/>
                      </a:cubicBezTo>
                      <a:cubicBezTo>
                        <a:pt x="10874" y="1631"/>
                        <a:pt x="10942" y="1647"/>
                        <a:pt x="11009" y="1676"/>
                      </a:cubicBezTo>
                      <a:cubicBezTo>
                        <a:pt x="11003" y="1679"/>
                        <a:pt x="10996" y="1682"/>
                        <a:pt x="10987" y="1685"/>
                      </a:cubicBezTo>
                      <a:cubicBezTo>
                        <a:pt x="11000" y="1692"/>
                        <a:pt x="11006" y="1704"/>
                        <a:pt x="11012" y="1714"/>
                      </a:cubicBezTo>
                      <a:cubicBezTo>
                        <a:pt x="11109" y="1669"/>
                        <a:pt x="11212" y="1637"/>
                        <a:pt x="11318" y="1627"/>
                      </a:cubicBezTo>
                      <a:cubicBezTo>
                        <a:pt x="11502" y="1618"/>
                        <a:pt x="11708" y="1695"/>
                        <a:pt x="11876" y="1811"/>
                      </a:cubicBezTo>
                      <a:lnTo>
                        <a:pt x="11879" y="1814"/>
                      </a:lnTo>
                      <a:cubicBezTo>
                        <a:pt x="11882" y="1817"/>
                        <a:pt x="11885" y="1820"/>
                        <a:pt x="11889" y="1820"/>
                      </a:cubicBezTo>
                      <a:cubicBezTo>
                        <a:pt x="11927" y="1846"/>
                        <a:pt x="11962" y="1878"/>
                        <a:pt x="11998" y="1908"/>
                      </a:cubicBezTo>
                      <a:cubicBezTo>
                        <a:pt x="12011" y="1914"/>
                        <a:pt x="12024" y="1920"/>
                        <a:pt x="12033" y="1927"/>
                      </a:cubicBezTo>
                      <a:cubicBezTo>
                        <a:pt x="12040" y="1924"/>
                        <a:pt x="12040" y="1917"/>
                        <a:pt x="12037" y="1911"/>
                      </a:cubicBezTo>
                      <a:cubicBezTo>
                        <a:pt x="12014" y="1885"/>
                        <a:pt x="11969" y="1846"/>
                        <a:pt x="11927" y="1811"/>
                      </a:cubicBezTo>
                      <a:cubicBezTo>
                        <a:pt x="12056" y="1756"/>
                        <a:pt x="12175" y="1679"/>
                        <a:pt x="12301" y="1615"/>
                      </a:cubicBezTo>
                      <a:cubicBezTo>
                        <a:pt x="12317" y="1608"/>
                        <a:pt x="12330" y="1602"/>
                        <a:pt x="12346" y="1592"/>
                      </a:cubicBezTo>
                      <a:lnTo>
                        <a:pt x="12349" y="1592"/>
                      </a:lnTo>
                      <a:cubicBezTo>
                        <a:pt x="12503" y="1521"/>
                        <a:pt x="12674" y="1489"/>
                        <a:pt x="12842" y="1524"/>
                      </a:cubicBezTo>
                      <a:cubicBezTo>
                        <a:pt x="12880" y="1531"/>
                        <a:pt x="12916" y="1543"/>
                        <a:pt x="12955" y="1566"/>
                      </a:cubicBezTo>
                      <a:cubicBezTo>
                        <a:pt x="12971" y="1576"/>
                        <a:pt x="12990" y="1585"/>
                        <a:pt x="13006" y="1595"/>
                      </a:cubicBezTo>
                      <a:cubicBezTo>
                        <a:pt x="13015" y="1602"/>
                        <a:pt x="13051" y="1631"/>
                        <a:pt x="13057" y="1627"/>
                      </a:cubicBezTo>
                      <a:cubicBezTo>
                        <a:pt x="13022" y="1637"/>
                        <a:pt x="12990" y="1650"/>
                        <a:pt x="12958" y="1666"/>
                      </a:cubicBezTo>
                      <a:cubicBezTo>
                        <a:pt x="12900" y="1624"/>
                        <a:pt x="12829" y="1608"/>
                        <a:pt x="12758" y="1602"/>
                      </a:cubicBezTo>
                      <a:cubicBezTo>
                        <a:pt x="12713" y="1598"/>
                        <a:pt x="12661" y="1595"/>
                        <a:pt x="12613" y="1598"/>
                      </a:cubicBezTo>
                      <a:cubicBezTo>
                        <a:pt x="12623" y="1608"/>
                        <a:pt x="12629" y="1621"/>
                        <a:pt x="12632" y="1634"/>
                      </a:cubicBezTo>
                      <a:cubicBezTo>
                        <a:pt x="12661" y="1631"/>
                        <a:pt x="12690" y="1631"/>
                        <a:pt x="12719" y="1631"/>
                      </a:cubicBezTo>
                      <a:cubicBezTo>
                        <a:pt x="12797" y="1631"/>
                        <a:pt x="12864" y="1647"/>
                        <a:pt x="12932" y="1676"/>
                      </a:cubicBezTo>
                      <a:cubicBezTo>
                        <a:pt x="12925" y="1679"/>
                        <a:pt x="12919" y="1682"/>
                        <a:pt x="12909" y="1685"/>
                      </a:cubicBezTo>
                      <a:cubicBezTo>
                        <a:pt x="12922" y="1692"/>
                        <a:pt x="12929" y="1704"/>
                        <a:pt x="12935" y="1714"/>
                      </a:cubicBezTo>
                      <a:cubicBezTo>
                        <a:pt x="13032" y="1669"/>
                        <a:pt x="13135" y="1637"/>
                        <a:pt x="13241" y="1627"/>
                      </a:cubicBezTo>
                      <a:cubicBezTo>
                        <a:pt x="13473" y="1615"/>
                        <a:pt x="13737" y="1740"/>
                        <a:pt x="13921" y="1908"/>
                      </a:cubicBezTo>
                      <a:cubicBezTo>
                        <a:pt x="13933" y="1914"/>
                        <a:pt x="13946" y="1920"/>
                        <a:pt x="13956" y="1927"/>
                      </a:cubicBezTo>
                      <a:cubicBezTo>
                        <a:pt x="13962" y="1924"/>
                        <a:pt x="13962" y="1917"/>
                        <a:pt x="13959" y="1911"/>
                      </a:cubicBezTo>
                      <a:cubicBezTo>
                        <a:pt x="13937" y="1888"/>
                        <a:pt x="13895" y="1849"/>
                        <a:pt x="13856" y="1817"/>
                      </a:cubicBezTo>
                      <a:cubicBezTo>
                        <a:pt x="13985" y="1759"/>
                        <a:pt x="14106" y="1682"/>
                        <a:pt x="14232" y="1618"/>
                      </a:cubicBezTo>
                      <a:cubicBezTo>
                        <a:pt x="14248" y="1611"/>
                        <a:pt x="14261" y="1602"/>
                        <a:pt x="14277" y="1595"/>
                      </a:cubicBezTo>
                      <a:lnTo>
                        <a:pt x="14280" y="1595"/>
                      </a:lnTo>
                      <a:cubicBezTo>
                        <a:pt x="14435" y="1524"/>
                        <a:pt x="14605" y="1492"/>
                        <a:pt x="14770" y="1527"/>
                      </a:cubicBezTo>
                      <a:cubicBezTo>
                        <a:pt x="14812" y="1534"/>
                        <a:pt x="14847" y="1547"/>
                        <a:pt x="14882" y="1566"/>
                      </a:cubicBezTo>
                      <a:cubicBezTo>
                        <a:pt x="14902" y="1576"/>
                        <a:pt x="14918" y="1589"/>
                        <a:pt x="14937" y="1598"/>
                      </a:cubicBezTo>
                      <a:cubicBezTo>
                        <a:pt x="14944" y="1605"/>
                        <a:pt x="14979" y="1631"/>
                        <a:pt x="14989" y="1631"/>
                      </a:cubicBezTo>
                      <a:cubicBezTo>
                        <a:pt x="14953" y="1640"/>
                        <a:pt x="14921" y="1653"/>
                        <a:pt x="14886" y="1669"/>
                      </a:cubicBezTo>
                      <a:cubicBezTo>
                        <a:pt x="14828" y="1627"/>
                        <a:pt x="14757" y="1611"/>
                        <a:pt x="14689" y="1605"/>
                      </a:cubicBezTo>
                      <a:cubicBezTo>
                        <a:pt x="14641" y="1602"/>
                        <a:pt x="14593" y="1598"/>
                        <a:pt x="14544" y="1602"/>
                      </a:cubicBezTo>
                      <a:cubicBezTo>
                        <a:pt x="14554" y="1611"/>
                        <a:pt x="14560" y="1624"/>
                        <a:pt x="14560" y="1637"/>
                      </a:cubicBezTo>
                      <a:cubicBezTo>
                        <a:pt x="14593" y="1634"/>
                        <a:pt x="14622" y="1634"/>
                        <a:pt x="14651" y="1634"/>
                      </a:cubicBezTo>
                      <a:cubicBezTo>
                        <a:pt x="14725" y="1634"/>
                        <a:pt x="14796" y="1647"/>
                        <a:pt x="14863" y="1679"/>
                      </a:cubicBezTo>
                      <a:cubicBezTo>
                        <a:pt x="14857" y="1682"/>
                        <a:pt x="14847" y="1685"/>
                        <a:pt x="14841" y="1688"/>
                      </a:cubicBezTo>
                      <a:cubicBezTo>
                        <a:pt x="14853" y="1695"/>
                        <a:pt x="14860" y="1708"/>
                        <a:pt x="14866" y="1717"/>
                      </a:cubicBezTo>
                      <a:cubicBezTo>
                        <a:pt x="14963" y="1672"/>
                        <a:pt x="15063" y="1637"/>
                        <a:pt x="15172" y="1631"/>
                      </a:cubicBezTo>
                      <a:cubicBezTo>
                        <a:pt x="15356" y="1621"/>
                        <a:pt x="15559" y="1695"/>
                        <a:pt x="15726" y="1814"/>
                      </a:cubicBezTo>
                      <a:cubicBezTo>
                        <a:pt x="15730" y="1814"/>
                        <a:pt x="15730" y="1814"/>
                        <a:pt x="15733" y="1817"/>
                      </a:cubicBezTo>
                      <a:cubicBezTo>
                        <a:pt x="15733" y="1820"/>
                        <a:pt x="15739" y="1820"/>
                        <a:pt x="15742" y="1824"/>
                      </a:cubicBezTo>
                      <a:cubicBezTo>
                        <a:pt x="15781" y="1849"/>
                        <a:pt x="15816" y="1878"/>
                        <a:pt x="15849" y="1911"/>
                      </a:cubicBezTo>
                      <a:cubicBezTo>
                        <a:pt x="15862" y="1917"/>
                        <a:pt x="15874" y="1924"/>
                        <a:pt x="15887" y="1930"/>
                      </a:cubicBezTo>
                      <a:cubicBezTo>
                        <a:pt x="15891" y="1927"/>
                        <a:pt x="15894" y="1920"/>
                        <a:pt x="15887" y="1914"/>
                      </a:cubicBezTo>
                      <a:cubicBezTo>
                        <a:pt x="15868" y="1888"/>
                        <a:pt x="15823" y="1849"/>
                        <a:pt x="15781" y="1814"/>
                      </a:cubicBezTo>
                      <a:cubicBezTo>
                        <a:pt x="15910" y="1759"/>
                        <a:pt x="16029" y="1682"/>
                        <a:pt x="16155" y="1618"/>
                      </a:cubicBezTo>
                      <a:cubicBezTo>
                        <a:pt x="16171" y="1611"/>
                        <a:pt x="16183" y="1602"/>
                        <a:pt x="16200" y="1595"/>
                      </a:cubicBezTo>
                      <a:lnTo>
                        <a:pt x="16203" y="1595"/>
                      </a:lnTo>
                      <a:cubicBezTo>
                        <a:pt x="16358" y="1524"/>
                        <a:pt x="16528" y="1492"/>
                        <a:pt x="16692" y="1527"/>
                      </a:cubicBezTo>
                      <a:cubicBezTo>
                        <a:pt x="16734" y="1534"/>
                        <a:pt x="16770" y="1547"/>
                        <a:pt x="16805" y="1566"/>
                      </a:cubicBezTo>
                      <a:cubicBezTo>
                        <a:pt x="16824" y="1576"/>
                        <a:pt x="16840" y="1589"/>
                        <a:pt x="16860" y="1598"/>
                      </a:cubicBezTo>
                      <a:cubicBezTo>
                        <a:pt x="16866" y="1605"/>
                        <a:pt x="16902" y="1631"/>
                        <a:pt x="16912" y="1631"/>
                      </a:cubicBezTo>
                      <a:cubicBezTo>
                        <a:pt x="16876" y="1640"/>
                        <a:pt x="16844" y="1653"/>
                        <a:pt x="16808" y="1669"/>
                      </a:cubicBezTo>
                      <a:cubicBezTo>
                        <a:pt x="16751" y="1627"/>
                        <a:pt x="16680" y="1611"/>
                        <a:pt x="16612" y="1605"/>
                      </a:cubicBezTo>
                      <a:cubicBezTo>
                        <a:pt x="16564" y="1602"/>
                        <a:pt x="16515" y="1598"/>
                        <a:pt x="16467" y="1602"/>
                      </a:cubicBezTo>
                      <a:cubicBezTo>
                        <a:pt x="16477" y="1611"/>
                        <a:pt x="16483" y="1624"/>
                        <a:pt x="16483" y="1637"/>
                      </a:cubicBezTo>
                      <a:cubicBezTo>
                        <a:pt x="16515" y="1634"/>
                        <a:pt x="16544" y="1634"/>
                        <a:pt x="16573" y="1634"/>
                      </a:cubicBezTo>
                      <a:cubicBezTo>
                        <a:pt x="16647" y="1634"/>
                        <a:pt x="16718" y="1647"/>
                        <a:pt x="16786" y="1679"/>
                      </a:cubicBezTo>
                      <a:cubicBezTo>
                        <a:pt x="16780" y="1682"/>
                        <a:pt x="16770" y="1685"/>
                        <a:pt x="16763" y="1688"/>
                      </a:cubicBezTo>
                      <a:cubicBezTo>
                        <a:pt x="16776" y="1695"/>
                        <a:pt x="16783" y="1708"/>
                        <a:pt x="16789" y="1717"/>
                      </a:cubicBezTo>
                      <a:cubicBezTo>
                        <a:pt x="16886" y="1672"/>
                        <a:pt x="16989" y="1637"/>
                        <a:pt x="17095" y="1631"/>
                      </a:cubicBezTo>
                      <a:cubicBezTo>
                        <a:pt x="17279" y="1621"/>
                        <a:pt x="17481" y="1695"/>
                        <a:pt x="17649" y="1814"/>
                      </a:cubicBezTo>
                      <a:cubicBezTo>
                        <a:pt x="17652" y="1814"/>
                        <a:pt x="17652" y="1814"/>
                        <a:pt x="17655" y="1817"/>
                      </a:cubicBezTo>
                      <a:cubicBezTo>
                        <a:pt x="17659" y="1820"/>
                        <a:pt x="17662" y="1820"/>
                        <a:pt x="17665" y="1824"/>
                      </a:cubicBezTo>
                      <a:cubicBezTo>
                        <a:pt x="17704" y="1849"/>
                        <a:pt x="17739" y="1878"/>
                        <a:pt x="17771" y="1911"/>
                      </a:cubicBezTo>
                      <a:cubicBezTo>
                        <a:pt x="17784" y="1917"/>
                        <a:pt x="17797" y="1924"/>
                        <a:pt x="17810" y="1930"/>
                      </a:cubicBezTo>
                      <a:cubicBezTo>
                        <a:pt x="17813" y="1927"/>
                        <a:pt x="17817" y="1920"/>
                        <a:pt x="17810" y="1914"/>
                      </a:cubicBezTo>
                      <a:cubicBezTo>
                        <a:pt x="17791" y="1888"/>
                        <a:pt x="17746" y="1849"/>
                        <a:pt x="17704" y="1814"/>
                      </a:cubicBezTo>
                      <a:cubicBezTo>
                        <a:pt x="17833" y="1759"/>
                        <a:pt x="17952" y="1682"/>
                        <a:pt x="18077" y="1618"/>
                      </a:cubicBezTo>
                      <a:cubicBezTo>
                        <a:pt x="18094" y="1611"/>
                        <a:pt x="18106" y="1602"/>
                        <a:pt x="18122" y="1595"/>
                      </a:cubicBezTo>
                      <a:lnTo>
                        <a:pt x="18126" y="1595"/>
                      </a:lnTo>
                      <a:cubicBezTo>
                        <a:pt x="18280" y="1524"/>
                        <a:pt x="18451" y="1492"/>
                        <a:pt x="18615" y="1527"/>
                      </a:cubicBezTo>
                      <a:cubicBezTo>
                        <a:pt x="18657" y="1534"/>
                        <a:pt x="18692" y="1547"/>
                        <a:pt x="18728" y="1566"/>
                      </a:cubicBezTo>
                      <a:cubicBezTo>
                        <a:pt x="18747" y="1576"/>
                        <a:pt x="18763" y="1589"/>
                        <a:pt x="18783" y="1598"/>
                      </a:cubicBezTo>
                      <a:cubicBezTo>
                        <a:pt x="18789" y="1605"/>
                        <a:pt x="18824" y="1631"/>
                        <a:pt x="18834" y="1631"/>
                      </a:cubicBezTo>
                      <a:cubicBezTo>
                        <a:pt x="18799" y="1640"/>
                        <a:pt x="18767" y="1653"/>
                        <a:pt x="18731" y="1669"/>
                      </a:cubicBezTo>
                      <a:cubicBezTo>
                        <a:pt x="18673" y="1627"/>
                        <a:pt x="18602" y="1611"/>
                        <a:pt x="18535" y="1605"/>
                      </a:cubicBezTo>
                      <a:cubicBezTo>
                        <a:pt x="18486" y="1602"/>
                        <a:pt x="18438" y="1598"/>
                        <a:pt x="18390" y="1602"/>
                      </a:cubicBezTo>
                      <a:cubicBezTo>
                        <a:pt x="18399" y="1611"/>
                        <a:pt x="18406" y="1624"/>
                        <a:pt x="18406" y="1637"/>
                      </a:cubicBezTo>
                      <a:cubicBezTo>
                        <a:pt x="18438" y="1634"/>
                        <a:pt x="18467" y="1634"/>
                        <a:pt x="18496" y="1634"/>
                      </a:cubicBezTo>
                      <a:cubicBezTo>
                        <a:pt x="18570" y="1634"/>
                        <a:pt x="18641" y="1647"/>
                        <a:pt x="18708" y="1679"/>
                      </a:cubicBezTo>
                      <a:cubicBezTo>
                        <a:pt x="18702" y="1682"/>
                        <a:pt x="18692" y="1685"/>
                        <a:pt x="18686" y="1688"/>
                      </a:cubicBezTo>
                      <a:cubicBezTo>
                        <a:pt x="18699" y="1695"/>
                        <a:pt x="18705" y="1708"/>
                        <a:pt x="18712" y="1717"/>
                      </a:cubicBezTo>
                      <a:cubicBezTo>
                        <a:pt x="18808" y="1672"/>
                        <a:pt x="18911" y="1637"/>
                        <a:pt x="19018" y="1631"/>
                      </a:cubicBezTo>
                      <a:cubicBezTo>
                        <a:pt x="19201" y="1621"/>
                        <a:pt x="19404" y="1695"/>
                        <a:pt x="19572" y="1814"/>
                      </a:cubicBezTo>
                      <a:cubicBezTo>
                        <a:pt x="19575" y="1814"/>
                        <a:pt x="19575" y="1814"/>
                        <a:pt x="19578" y="1817"/>
                      </a:cubicBezTo>
                      <a:cubicBezTo>
                        <a:pt x="19581" y="1820"/>
                        <a:pt x="19584" y="1820"/>
                        <a:pt x="19588" y="1824"/>
                      </a:cubicBezTo>
                      <a:cubicBezTo>
                        <a:pt x="19626" y="1849"/>
                        <a:pt x="19662" y="1878"/>
                        <a:pt x="19694" y="1911"/>
                      </a:cubicBezTo>
                      <a:cubicBezTo>
                        <a:pt x="19707" y="1917"/>
                        <a:pt x="19720" y="1924"/>
                        <a:pt x="19733" y="1930"/>
                      </a:cubicBezTo>
                      <a:cubicBezTo>
                        <a:pt x="19736" y="1927"/>
                        <a:pt x="19739" y="1920"/>
                        <a:pt x="19733" y="1914"/>
                      </a:cubicBezTo>
                      <a:cubicBezTo>
                        <a:pt x="19713" y="1888"/>
                        <a:pt x="19668" y="1849"/>
                        <a:pt x="19626" y="1814"/>
                      </a:cubicBezTo>
                      <a:cubicBezTo>
                        <a:pt x="19755" y="1759"/>
                        <a:pt x="19874" y="1682"/>
                        <a:pt x="20000" y="1618"/>
                      </a:cubicBezTo>
                      <a:cubicBezTo>
                        <a:pt x="20016" y="1611"/>
                        <a:pt x="20029" y="1602"/>
                        <a:pt x="20045" y="1595"/>
                      </a:cubicBezTo>
                      <a:lnTo>
                        <a:pt x="20048" y="1595"/>
                      </a:lnTo>
                      <a:cubicBezTo>
                        <a:pt x="20203" y="1524"/>
                        <a:pt x="20374" y="1492"/>
                        <a:pt x="20538" y="1527"/>
                      </a:cubicBezTo>
                      <a:cubicBezTo>
                        <a:pt x="20580" y="1534"/>
                        <a:pt x="20615" y="1547"/>
                        <a:pt x="20650" y="1566"/>
                      </a:cubicBezTo>
                      <a:cubicBezTo>
                        <a:pt x="20670" y="1576"/>
                        <a:pt x="20689" y="1589"/>
                        <a:pt x="20705" y="1598"/>
                      </a:cubicBezTo>
                      <a:cubicBezTo>
                        <a:pt x="20712" y="1605"/>
                        <a:pt x="20747" y="1631"/>
                        <a:pt x="20757" y="1631"/>
                      </a:cubicBezTo>
                      <a:cubicBezTo>
                        <a:pt x="20722" y="1640"/>
                        <a:pt x="20689" y="1653"/>
                        <a:pt x="20654" y="1669"/>
                      </a:cubicBezTo>
                      <a:cubicBezTo>
                        <a:pt x="20599" y="1627"/>
                        <a:pt x="20525" y="1611"/>
                        <a:pt x="20457" y="1605"/>
                      </a:cubicBezTo>
                      <a:cubicBezTo>
                        <a:pt x="20409" y="1602"/>
                        <a:pt x="20361" y="1598"/>
                        <a:pt x="20312" y="1602"/>
                      </a:cubicBezTo>
                      <a:cubicBezTo>
                        <a:pt x="20322" y="1611"/>
                        <a:pt x="20329" y="1624"/>
                        <a:pt x="20332" y="1637"/>
                      </a:cubicBezTo>
                      <a:cubicBezTo>
                        <a:pt x="20361" y="1634"/>
                        <a:pt x="20390" y="1634"/>
                        <a:pt x="20419" y="1634"/>
                      </a:cubicBezTo>
                      <a:cubicBezTo>
                        <a:pt x="20496" y="1634"/>
                        <a:pt x="20564" y="1647"/>
                        <a:pt x="20631" y="1679"/>
                      </a:cubicBezTo>
                      <a:cubicBezTo>
                        <a:pt x="20625" y="1682"/>
                        <a:pt x="20615" y="1685"/>
                        <a:pt x="20609" y="1688"/>
                      </a:cubicBezTo>
                      <a:cubicBezTo>
                        <a:pt x="20622" y="1695"/>
                        <a:pt x="20628" y="1708"/>
                        <a:pt x="20634" y="1717"/>
                      </a:cubicBezTo>
                      <a:cubicBezTo>
                        <a:pt x="20731" y="1672"/>
                        <a:pt x="20834" y="1637"/>
                        <a:pt x="20940" y="1631"/>
                      </a:cubicBezTo>
                      <a:cubicBezTo>
                        <a:pt x="21124" y="1621"/>
                        <a:pt x="21327" y="1695"/>
                        <a:pt x="21498" y="1814"/>
                      </a:cubicBezTo>
                      <a:lnTo>
                        <a:pt x="21501" y="1817"/>
                      </a:lnTo>
                      <a:cubicBezTo>
                        <a:pt x="21504" y="1820"/>
                        <a:pt x="21507" y="1820"/>
                        <a:pt x="21511" y="1824"/>
                      </a:cubicBezTo>
                      <a:cubicBezTo>
                        <a:pt x="21549" y="1849"/>
                        <a:pt x="21584" y="1878"/>
                        <a:pt x="21617" y="1911"/>
                      </a:cubicBezTo>
                      <a:cubicBezTo>
                        <a:pt x="21630" y="1917"/>
                        <a:pt x="21643" y="1924"/>
                        <a:pt x="21655" y="1930"/>
                      </a:cubicBezTo>
                      <a:cubicBezTo>
                        <a:pt x="21659" y="1927"/>
                        <a:pt x="21662" y="1920"/>
                        <a:pt x="21655" y="1914"/>
                      </a:cubicBezTo>
                      <a:cubicBezTo>
                        <a:pt x="21636" y="1888"/>
                        <a:pt x="21591" y="1849"/>
                        <a:pt x="21549" y="1814"/>
                      </a:cubicBezTo>
                      <a:cubicBezTo>
                        <a:pt x="21678" y="1759"/>
                        <a:pt x="21797" y="1682"/>
                        <a:pt x="21923" y="1618"/>
                      </a:cubicBezTo>
                      <a:cubicBezTo>
                        <a:pt x="21939" y="1611"/>
                        <a:pt x="21952" y="1602"/>
                        <a:pt x="21968" y="1595"/>
                      </a:cubicBezTo>
                      <a:lnTo>
                        <a:pt x="21971" y="1595"/>
                      </a:lnTo>
                      <a:cubicBezTo>
                        <a:pt x="22125" y="1524"/>
                        <a:pt x="22296" y="1492"/>
                        <a:pt x="22461" y="1527"/>
                      </a:cubicBezTo>
                      <a:cubicBezTo>
                        <a:pt x="22502" y="1534"/>
                        <a:pt x="22538" y="1547"/>
                        <a:pt x="22577" y="1566"/>
                      </a:cubicBezTo>
                      <a:cubicBezTo>
                        <a:pt x="22593" y="1576"/>
                        <a:pt x="22612" y="1589"/>
                        <a:pt x="22628" y="1598"/>
                      </a:cubicBezTo>
                      <a:cubicBezTo>
                        <a:pt x="22634" y="1605"/>
                        <a:pt x="22670" y="1631"/>
                        <a:pt x="22680" y="1631"/>
                      </a:cubicBezTo>
                      <a:cubicBezTo>
                        <a:pt x="22644" y="1640"/>
                        <a:pt x="22612" y="1653"/>
                        <a:pt x="22577" y="1669"/>
                      </a:cubicBezTo>
                      <a:cubicBezTo>
                        <a:pt x="22522" y="1627"/>
                        <a:pt x="22448" y="1611"/>
                        <a:pt x="22380" y="1605"/>
                      </a:cubicBezTo>
                      <a:cubicBezTo>
                        <a:pt x="22335" y="1602"/>
                        <a:pt x="22283" y="1598"/>
                        <a:pt x="22235" y="1602"/>
                      </a:cubicBezTo>
                      <a:cubicBezTo>
                        <a:pt x="22245" y="1611"/>
                        <a:pt x="22251" y="1624"/>
                        <a:pt x="22254" y="1637"/>
                      </a:cubicBezTo>
                      <a:cubicBezTo>
                        <a:pt x="22283" y="1634"/>
                        <a:pt x="22312" y="1634"/>
                        <a:pt x="22341" y="1634"/>
                      </a:cubicBezTo>
                      <a:cubicBezTo>
                        <a:pt x="22419" y="1634"/>
                        <a:pt x="22486" y="1647"/>
                        <a:pt x="22554" y="1679"/>
                      </a:cubicBezTo>
                      <a:cubicBezTo>
                        <a:pt x="22548" y="1682"/>
                        <a:pt x="22538" y="1685"/>
                        <a:pt x="22531" y="1688"/>
                      </a:cubicBezTo>
                      <a:cubicBezTo>
                        <a:pt x="22544" y="1695"/>
                        <a:pt x="22551" y="1708"/>
                        <a:pt x="22557" y="1717"/>
                      </a:cubicBezTo>
                      <a:cubicBezTo>
                        <a:pt x="22654" y="1672"/>
                        <a:pt x="22757" y="1637"/>
                        <a:pt x="22863" y="1631"/>
                      </a:cubicBezTo>
                      <a:cubicBezTo>
                        <a:pt x="23047" y="1621"/>
                        <a:pt x="23250" y="1695"/>
                        <a:pt x="23420" y="1814"/>
                      </a:cubicBezTo>
                      <a:lnTo>
                        <a:pt x="23423" y="1817"/>
                      </a:lnTo>
                      <a:cubicBezTo>
                        <a:pt x="23427" y="1820"/>
                        <a:pt x="23430" y="1820"/>
                        <a:pt x="23433" y="1824"/>
                      </a:cubicBezTo>
                      <a:cubicBezTo>
                        <a:pt x="23472" y="1849"/>
                        <a:pt x="23507" y="1878"/>
                        <a:pt x="23539" y="1911"/>
                      </a:cubicBezTo>
                      <a:cubicBezTo>
                        <a:pt x="23552" y="1917"/>
                        <a:pt x="23565" y="1924"/>
                        <a:pt x="23578" y="1930"/>
                      </a:cubicBezTo>
                      <a:cubicBezTo>
                        <a:pt x="23581" y="1927"/>
                        <a:pt x="23584" y="1920"/>
                        <a:pt x="23578" y="1914"/>
                      </a:cubicBezTo>
                      <a:cubicBezTo>
                        <a:pt x="23559" y="1888"/>
                        <a:pt x="23514" y="1849"/>
                        <a:pt x="23472" y="1814"/>
                      </a:cubicBezTo>
                      <a:cubicBezTo>
                        <a:pt x="23601" y="1759"/>
                        <a:pt x="23720" y="1682"/>
                        <a:pt x="23845" y="1618"/>
                      </a:cubicBezTo>
                      <a:cubicBezTo>
                        <a:pt x="23861" y="1611"/>
                        <a:pt x="23874" y="1602"/>
                        <a:pt x="23891" y="1595"/>
                      </a:cubicBezTo>
                      <a:lnTo>
                        <a:pt x="23894" y="1595"/>
                      </a:lnTo>
                      <a:cubicBezTo>
                        <a:pt x="24048" y="1524"/>
                        <a:pt x="24219" y="1492"/>
                        <a:pt x="24383" y="1527"/>
                      </a:cubicBezTo>
                      <a:cubicBezTo>
                        <a:pt x="24425" y="1534"/>
                        <a:pt x="24460" y="1547"/>
                        <a:pt x="24499" y="1566"/>
                      </a:cubicBezTo>
                      <a:cubicBezTo>
                        <a:pt x="24515" y="1576"/>
                        <a:pt x="24535" y="1589"/>
                        <a:pt x="24551" y="1598"/>
                      </a:cubicBezTo>
                      <a:cubicBezTo>
                        <a:pt x="24557" y="1605"/>
                        <a:pt x="24592" y="1631"/>
                        <a:pt x="24602" y="1631"/>
                      </a:cubicBezTo>
                      <a:cubicBezTo>
                        <a:pt x="24567" y="1640"/>
                        <a:pt x="24535" y="1653"/>
                        <a:pt x="24499" y="1669"/>
                      </a:cubicBezTo>
                      <a:cubicBezTo>
                        <a:pt x="24444" y="1627"/>
                        <a:pt x="24370" y="1611"/>
                        <a:pt x="24303" y="1605"/>
                      </a:cubicBezTo>
                      <a:cubicBezTo>
                        <a:pt x="24258" y="1602"/>
                        <a:pt x="24206" y="1598"/>
                        <a:pt x="24158" y="1602"/>
                      </a:cubicBezTo>
                      <a:cubicBezTo>
                        <a:pt x="24167" y="1611"/>
                        <a:pt x="24174" y="1624"/>
                        <a:pt x="24177" y="1637"/>
                      </a:cubicBezTo>
                      <a:cubicBezTo>
                        <a:pt x="24206" y="1634"/>
                        <a:pt x="24235" y="1634"/>
                        <a:pt x="24264" y="1634"/>
                      </a:cubicBezTo>
                      <a:cubicBezTo>
                        <a:pt x="24341" y="1634"/>
                        <a:pt x="24409" y="1647"/>
                        <a:pt x="24476" y="1679"/>
                      </a:cubicBezTo>
                      <a:cubicBezTo>
                        <a:pt x="24470" y="1682"/>
                        <a:pt x="24460" y="1685"/>
                        <a:pt x="24454" y="1688"/>
                      </a:cubicBezTo>
                      <a:cubicBezTo>
                        <a:pt x="24467" y="1695"/>
                        <a:pt x="24473" y="1708"/>
                        <a:pt x="24480" y="1717"/>
                      </a:cubicBezTo>
                      <a:cubicBezTo>
                        <a:pt x="24576" y="1672"/>
                        <a:pt x="24680" y="1637"/>
                        <a:pt x="24786" y="1631"/>
                      </a:cubicBezTo>
                      <a:cubicBezTo>
                        <a:pt x="24969" y="1621"/>
                        <a:pt x="25172" y="1695"/>
                        <a:pt x="25343" y="1814"/>
                      </a:cubicBezTo>
                      <a:lnTo>
                        <a:pt x="25346" y="1817"/>
                      </a:lnTo>
                      <a:cubicBezTo>
                        <a:pt x="25349" y="1820"/>
                        <a:pt x="25353" y="1820"/>
                        <a:pt x="25356" y="1824"/>
                      </a:cubicBezTo>
                      <a:cubicBezTo>
                        <a:pt x="25394" y="1849"/>
                        <a:pt x="25430" y="1878"/>
                        <a:pt x="25462" y="1911"/>
                      </a:cubicBezTo>
                      <a:cubicBezTo>
                        <a:pt x="25475" y="1917"/>
                        <a:pt x="25488" y="1924"/>
                        <a:pt x="25501" y="1930"/>
                      </a:cubicBezTo>
                      <a:cubicBezTo>
                        <a:pt x="25504" y="1927"/>
                        <a:pt x="25507" y="1920"/>
                        <a:pt x="25501" y="1914"/>
                      </a:cubicBezTo>
                      <a:cubicBezTo>
                        <a:pt x="25481" y="1888"/>
                        <a:pt x="25436" y="1849"/>
                        <a:pt x="25394" y="1814"/>
                      </a:cubicBezTo>
                      <a:cubicBezTo>
                        <a:pt x="25523" y="1759"/>
                        <a:pt x="25642" y="1682"/>
                        <a:pt x="25768" y="1618"/>
                      </a:cubicBezTo>
                      <a:cubicBezTo>
                        <a:pt x="25784" y="1611"/>
                        <a:pt x="25797" y="1602"/>
                        <a:pt x="25813" y="1595"/>
                      </a:cubicBezTo>
                      <a:lnTo>
                        <a:pt x="25816" y="1595"/>
                      </a:lnTo>
                      <a:cubicBezTo>
                        <a:pt x="25971" y="1524"/>
                        <a:pt x="26142" y="1492"/>
                        <a:pt x="26309" y="1527"/>
                      </a:cubicBezTo>
                      <a:cubicBezTo>
                        <a:pt x="26348" y="1534"/>
                        <a:pt x="26383" y="1547"/>
                        <a:pt x="26422" y="1566"/>
                      </a:cubicBezTo>
                      <a:cubicBezTo>
                        <a:pt x="26438" y="1576"/>
                        <a:pt x="26457" y="1589"/>
                        <a:pt x="26473" y="1598"/>
                      </a:cubicBezTo>
                      <a:cubicBezTo>
                        <a:pt x="26480" y="1605"/>
                        <a:pt x="26515" y="1631"/>
                        <a:pt x="26525" y="1631"/>
                      </a:cubicBezTo>
                      <a:cubicBezTo>
                        <a:pt x="26489" y="1640"/>
                        <a:pt x="26457" y="1653"/>
                        <a:pt x="26422" y="1669"/>
                      </a:cubicBezTo>
                      <a:cubicBezTo>
                        <a:pt x="26367" y="1627"/>
                        <a:pt x="26293" y="1611"/>
                        <a:pt x="26225" y="1605"/>
                      </a:cubicBezTo>
                      <a:cubicBezTo>
                        <a:pt x="26180" y="1602"/>
                        <a:pt x="26129" y="1598"/>
                        <a:pt x="26080" y="1602"/>
                      </a:cubicBezTo>
                      <a:cubicBezTo>
                        <a:pt x="26090" y="1611"/>
                        <a:pt x="26097" y="1624"/>
                        <a:pt x="26100" y="1637"/>
                      </a:cubicBezTo>
                      <a:cubicBezTo>
                        <a:pt x="26129" y="1634"/>
                        <a:pt x="26158" y="1634"/>
                        <a:pt x="26187" y="1634"/>
                      </a:cubicBezTo>
                      <a:cubicBezTo>
                        <a:pt x="26264" y="1634"/>
                        <a:pt x="26331" y="1647"/>
                        <a:pt x="26399" y="1679"/>
                      </a:cubicBezTo>
                      <a:cubicBezTo>
                        <a:pt x="26393" y="1682"/>
                        <a:pt x="26383" y="1685"/>
                        <a:pt x="26377" y="1688"/>
                      </a:cubicBezTo>
                      <a:cubicBezTo>
                        <a:pt x="26390" y="1695"/>
                        <a:pt x="26396" y="1708"/>
                        <a:pt x="26403" y="1717"/>
                      </a:cubicBezTo>
                      <a:cubicBezTo>
                        <a:pt x="26499" y="1672"/>
                        <a:pt x="26602" y="1637"/>
                        <a:pt x="26708" y="1631"/>
                      </a:cubicBezTo>
                      <a:cubicBezTo>
                        <a:pt x="26937" y="1618"/>
                        <a:pt x="27204" y="1743"/>
                        <a:pt x="27385" y="1911"/>
                      </a:cubicBezTo>
                      <a:cubicBezTo>
                        <a:pt x="27398" y="1917"/>
                        <a:pt x="27410" y="1924"/>
                        <a:pt x="27423" y="1930"/>
                      </a:cubicBezTo>
                      <a:cubicBezTo>
                        <a:pt x="27427" y="1927"/>
                        <a:pt x="27430" y="1920"/>
                        <a:pt x="27423" y="1914"/>
                      </a:cubicBezTo>
                      <a:cubicBezTo>
                        <a:pt x="27378" y="1859"/>
                        <a:pt x="27211" y="1730"/>
                        <a:pt x="27220" y="1734"/>
                      </a:cubicBezTo>
                      <a:cubicBezTo>
                        <a:pt x="27214" y="1727"/>
                        <a:pt x="27211" y="1721"/>
                        <a:pt x="27204" y="1714"/>
                      </a:cubicBezTo>
                      <a:cubicBezTo>
                        <a:pt x="27188" y="1698"/>
                        <a:pt x="27169" y="1679"/>
                        <a:pt x="27169" y="1656"/>
                      </a:cubicBezTo>
                      <a:cubicBezTo>
                        <a:pt x="27166" y="1627"/>
                        <a:pt x="27182" y="1602"/>
                        <a:pt x="27201" y="1582"/>
                      </a:cubicBezTo>
                      <a:cubicBezTo>
                        <a:pt x="27220" y="1566"/>
                        <a:pt x="27253" y="1550"/>
                        <a:pt x="27278" y="1560"/>
                      </a:cubicBezTo>
                      <a:cubicBezTo>
                        <a:pt x="27308" y="1569"/>
                        <a:pt x="27304" y="1592"/>
                        <a:pt x="27298" y="1615"/>
                      </a:cubicBezTo>
                      <a:cubicBezTo>
                        <a:pt x="27295" y="1634"/>
                        <a:pt x="27288" y="1653"/>
                        <a:pt x="27295" y="1669"/>
                      </a:cubicBezTo>
                      <a:cubicBezTo>
                        <a:pt x="27304" y="1692"/>
                        <a:pt x="27330" y="1701"/>
                        <a:pt x="27349" y="1704"/>
                      </a:cubicBezTo>
                      <a:cubicBezTo>
                        <a:pt x="27401" y="1711"/>
                        <a:pt x="27459" y="1672"/>
                        <a:pt x="27468" y="1621"/>
                      </a:cubicBezTo>
                      <a:cubicBezTo>
                        <a:pt x="27491" y="1511"/>
                        <a:pt x="27372" y="1421"/>
                        <a:pt x="27272" y="1431"/>
                      </a:cubicBezTo>
                      <a:cubicBezTo>
                        <a:pt x="27208" y="1434"/>
                        <a:pt x="27156" y="1479"/>
                        <a:pt x="27088" y="1483"/>
                      </a:cubicBezTo>
                      <a:cubicBezTo>
                        <a:pt x="27063" y="1486"/>
                        <a:pt x="27034" y="1486"/>
                        <a:pt x="27011" y="1476"/>
                      </a:cubicBezTo>
                      <a:cubicBezTo>
                        <a:pt x="26982" y="1463"/>
                        <a:pt x="26976" y="1424"/>
                        <a:pt x="26988" y="1399"/>
                      </a:cubicBezTo>
                      <a:cubicBezTo>
                        <a:pt x="27008" y="1370"/>
                        <a:pt x="27043" y="1373"/>
                        <a:pt x="27060" y="1402"/>
                      </a:cubicBezTo>
                      <a:cubicBezTo>
                        <a:pt x="27069" y="1424"/>
                        <a:pt x="27082" y="1437"/>
                        <a:pt x="27108" y="1441"/>
                      </a:cubicBezTo>
                      <a:cubicBezTo>
                        <a:pt x="27166" y="1444"/>
                        <a:pt x="27198" y="1389"/>
                        <a:pt x="27179" y="1341"/>
                      </a:cubicBezTo>
                      <a:cubicBezTo>
                        <a:pt x="27163" y="1296"/>
                        <a:pt x="27117" y="1247"/>
                        <a:pt x="27066" y="1257"/>
                      </a:cubicBezTo>
                      <a:cubicBezTo>
                        <a:pt x="27043" y="1260"/>
                        <a:pt x="27024" y="1279"/>
                        <a:pt x="27001" y="1279"/>
                      </a:cubicBezTo>
                      <a:cubicBezTo>
                        <a:pt x="26972" y="1279"/>
                        <a:pt x="26956" y="1241"/>
                        <a:pt x="26953" y="1215"/>
                      </a:cubicBezTo>
                      <a:cubicBezTo>
                        <a:pt x="26947" y="1164"/>
                        <a:pt x="26985" y="1112"/>
                        <a:pt x="27027" y="1083"/>
                      </a:cubicBezTo>
                      <a:cubicBezTo>
                        <a:pt x="27050" y="1070"/>
                        <a:pt x="27072" y="1061"/>
                        <a:pt x="27098" y="1061"/>
                      </a:cubicBezTo>
                      <a:cubicBezTo>
                        <a:pt x="27127" y="1061"/>
                        <a:pt x="27169" y="1074"/>
                        <a:pt x="27182" y="1102"/>
                      </a:cubicBezTo>
                      <a:cubicBezTo>
                        <a:pt x="27192" y="1135"/>
                        <a:pt x="27163" y="1151"/>
                        <a:pt x="27143" y="1170"/>
                      </a:cubicBezTo>
                      <a:cubicBezTo>
                        <a:pt x="27127" y="1183"/>
                        <a:pt x="27130" y="1206"/>
                        <a:pt x="27140" y="1225"/>
                      </a:cubicBezTo>
                      <a:cubicBezTo>
                        <a:pt x="27166" y="1270"/>
                        <a:pt x="27227" y="1289"/>
                        <a:pt x="27275" y="1279"/>
                      </a:cubicBezTo>
                      <a:cubicBezTo>
                        <a:pt x="27372" y="1257"/>
                        <a:pt x="27381" y="1118"/>
                        <a:pt x="27308" y="1064"/>
                      </a:cubicBezTo>
                      <a:cubicBezTo>
                        <a:pt x="27298" y="1054"/>
                        <a:pt x="27285" y="1048"/>
                        <a:pt x="27272" y="1041"/>
                      </a:cubicBezTo>
                      <a:cubicBezTo>
                        <a:pt x="27256" y="1029"/>
                        <a:pt x="27253" y="1019"/>
                        <a:pt x="27249" y="1003"/>
                      </a:cubicBezTo>
                      <a:cubicBezTo>
                        <a:pt x="27246" y="970"/>
                        <a:pt x="27243" y="946"/>
                        <a:pt x="27220" y="920"/>
                      </a:cubicBezTo>
                      <a:cubicBezTo>
                        <a:pt x="27185" y="881"/>
                        <a:pt x="27137" y="872"/>
                        <a:pt x="27085" y="885"/>
                      </a:cubicBezTo>
                      <a:cubicBezTo>
                        <a:pt x="27082" y="869"/>
                        <a:pt x="27082" y="852"/>
                        <a:pt x="27076" y="839"/>
                      </a:cubicBezTo>
                      <a:cubicBezTo>
                        <a:pt x="27069" y="823"/>
                        <a:pt x="27060" y="810"/>
                        <a:pt x="27047" y="801"/>
                      </a:cubicBezTo>
                      <a:cubicBezTo>
                        <a:pt x="27021" y="782"/>
                        <a:pt x="26992" y="778"/>
                        <a:pt x="26963" y="782"/>
                      </a:cubicBezTo>
                      <a:cubicBezTo>
                        <a:pt x="26937" y="788"/>
                        <a:pt x="26911" y="804"/>
                        <a:pt x="26889" y="823"/>
                      </a:cubicBezTo>
                      <a:cubicBezTo>
                        <a:pt x="26847" y="823"/>
                        <a:pt x="26808" y="823"/>
                        <a:pt x="26773" y="827"/>
                      </a:cubicBezTo>
                      <a:cubicBezTo>
                        <a:pt x="26702" y="833"/>
                        <a:pt x="26631" y="849"/>
                        <a:pt x="26573" y="891"/>
                      </a:cubicBezTo>
                      <a:cubicBezTo>
                        <a:pt x="26541" y="875"/>
                        <a:pt x="26506" y="862"/>
                        <a:pt x="26473" y="852"/>
                      </a:cubicBezTo>
                      <a:cubicBezTo>
                        <a:pt x="26480" y="856"/>
                        <a:pt x="26515" y="827"/>
                        <a:pt x="26525" y="820"/>
                      </a:cubicBezTo>
                      <a:cubicBezTo>
                        <a:pt x="26541" y="810"/>
                        <a:pt x="26557" y="801"/>
                        <a:pt x="26576" y="791"/>
                      </a:cubicBezTo>
                      <a:cubicBezTo>
                        <a:pt x="26612" y="769"/>
                        <a:pt x="26647" y="756"/>
                        <a:pt x="26689" y="750"/>
                      </a:cubicBezTo>
                      <a:cubicBezTo>
                        <a:pt x="26856" y="714"/>
                        <a:pt x="27027" y="746"/>
                        <a:pt x="27179" y="817"/>
                      </a:cubicBezTo>
                      <a:cubicBezTo>
                        <a:pt x="27182" y="817"/>
                        <a:pt x="27182" y="817"/>
                        <a:pt x="27185" y="817"/>
                      </a:cubicBezTo>
                      <a:cubicBezTo>
                        <a:pt x="27198" y="827"/>
                        <a:pt x="27214" y="833"/>
                        <a:pt x="27227" y="839"/>
                      </a:cubicBezTo>
                      <a:cubicBezTo>
                        <a:pt x="27356" y="904"/>
                        <a:pt x="27478" y="983"/>
                        <a:pt x="27610" y="1038"/>
                      </a:cubicBezTo>
                      <a:cubicBezTo>
                        <a:pt x="27613" y="1041"/>
                        <a:pt x="27617" y="1041"/>
                        <a:pt x="27617" y="1041"/>
                      </a:cubicBezTo>
                      <a:cubicBezTo>
                        <a:pt x="27623" y="1048"/>
                        <a:pt x="27633" y="1048"/>
                        <a:pt x="27639" y="1045"/>
                      </a:cubicBezTo>
                      <a:cubicBezTo>
                        <a:pt x="27645" y="1045"/>
                        <a:pt x="27649" y="1041"/>
                        <a:pt x="27652" y="1038"/>
                      </a:cubicBezTo>
                      <a:cubicBezTo>
                        <a:pt x="27691" y="1006"/>
                        <a:pt x="27774" y="907"/>
                        <a:pt x="27777" y="891"/>
                      </a:cubicBezTo>
                      <a:cubicBezTo>
                        <a:pt x="27787" y="839"/>
                        <a:pt x="27755" y="791"/>
                        <a:pt x="27713" y="769"/>
                      </a:cubicBezTo>
                      <a:cubicBezTo>
                        <a:pt x="27678" y="746"/>
                        <a:pt x="27610" y="743"/>
                        <a:pt x="27594" y="791"/>
                      </a:cubicBezTo>
                      <a:cubicBezTo>
                        <a:pt x="27581" y="823"/>
                        <a:pt x="27626" y="881"/>
                        <a:pt x="27584" y="898"/>
                      </a:cubicBezTo>
                      <a:cubicBezTo>
                        <a:pt x="27552" y="910"/>
                        <a:pt x="27517" y="894"/>
                        <a:pt x="27497" y="872"/>
                      </a:cubicBezTo>
                      <a:cubicBezTo>
                        <a:pt x="27475" y="849"/>
                        <a:pt x="27475" y="817"/>
                        <a:pt x="27481" y="788"/>
                      </a:cubicBezTo>
                      <a:cubicBezTo>
                        <a:pt x="27497" y="733"/>
                        <a:pt x="27546" y="694"/>
                        <a:pt x="27601" y="682"/>
                      </a:cubicBezTo>
                      <a:cubicBezTo>
                        <a:pt x="27665" y="669"/>
                        <a:pt x="27713" y="704"/>
                        <a:pt x="27771" y="720"/>
                      </a:cubicBezTo>
                      <a:cubicBezTo>
                        <a:pt x="27816" y="737"/>
                        <a:pt x="27884" y="743"/>
                        <a:pt x="27929" y="717"/>
                      </a:cubicBezTo>
                      <a:cubicBezTo>
                        <a:pt x="27971" y="691"/>
                        <a:pt x="27974" y="627"/>
                        <a:pt x="27942" y="592"/>
                      </a:cubicBezTo>
                      <a:cubicBezTo>
                        <a:pt x="27926" y="579"/>
                        <a:pt x="27903" y="572"/>
                        <a:pt x="27881" y="579"/>
                      </a:cubicBezTo>
                      <a:moveTo>
                        <a:pt x="27668" y="521"/>
                      </a:moveTo>
                      <a:lnTo>
                        <a:pt x="27668" y="521"/>
                      </a:lnTo>
                      <a:cubicBezTo>
                        <a:pt x="27710" y="521"/>
                        <a:pt x="27729" y="498"/>
                        <a:pt x="27739" y="485"/>
                      </a:cubicBezTo>
                      <a:cubicBezTo>
                        <a:pt x="27755" y="476"/>
                        <a:pt x="27771" y="463"/>
                        <a:pt x="27781" y="447"/>
                      </a:cubicBezTo>
                      <a:cubicBezTo>
                        <a:pt x="27790" y="427"/>
                        <a:pt x="27794" y="405"/>
                        <a:pt x="27777" y="392"/>
                      </a:cubicBezTo>
                      <a:cubicBezTo>
                        <a:pt x="27758" y="373"/>
                        <a:pt x="27729" y="357"/>
                        <a:pt x="27739" y="325"/>
                      </a:cubicBezTo>
                      <a:cubicBezTo>
                        <a:pt x="27752" y="295"/>
                        <a:pt x="27794" y="283"/>
                        <a:pt x="27823" y="283"/>
                      </a:cubicBezTo>
                      <a:cubicBezTo>
                        <a:pt x="27849" y="283"/>
                        <a:pt x="27871" y="292"/>
                        <a:pt x="27893" y="305"/>
                      </a:cubicBezTo>
                      <a:cubicBezTo>
                        <a:pt x="27935" y="334"/>
                        <a:pt x="27974" y="385"/>
                        <a:pt x="27968" y="440"/>
                      </a:cubicBezTo>
                      <a:cubicBezTo>
                        <a:pt x="27965" y="463"/>
                        <a:pt x="27948" y="505"/>
                        <a:pt x="27919" y="501"/>
                      </a:cubicBezTo>
                      <a:cubicBezTo>
                        <a:pt x="27897" y="501"/>
                        <a:pt x="27877" y="482"/>
                        <a:pt x="27855" y="479"/>
                      </a:cubicBezTo>
                      <a:cubicBezTo>
                        <a:pt x="27803" y="469"/>
                        <a:pt x="27758" y="518"/>
                        <a:pt x="27742" y="563"/>
                      </a:cubicBezTo>
                      <a:cubicBezTo>
                        <a:pt x="27739" y="566"/>
                        <a:pt x="27739" y="566"/>
                        <a:pt x="27739" y="569"/>
                      </a:cubicBezTo>
                      <a:cubicBezTo>
                        <a:pt x="27613" y="595"/>
                        <a:pt x="27481" y="569"/>
                        <a:pt x="27356" y="534"/>
                      </a:cubicBezTo>
                      <a:cubicBezTo>
                        <a:pt x="27327" y="527"/>
                        <a:pt x="27298" y="518"/>
                        <a:pt x="27269" y="508"/>
                      </a:cubicBezTo>
                      <a:cubicBezTo>
                        <a:pt x="27172" y="479"/>
                        <a:pt x="27072" y="447"/>
                        <a:pt x="26972" y="431"/>
                      </a:cubicBezTo>
                      <a:cubicBezTo>
                        <a:pt x="26882" y="418"/>
                        <a:pt x="26792" y="418"/>
                        <a:pt x="26705" y="431"/>
                      </a:cubicBezTo>
                      <a:cubicBezTo>
                        <a:pt x="26657" y="437"/>
                        <a:pt x="26602" y="450"/>
                        <a:pt x="26573" y="489"/>
                      </a:cubicBezTo>
                      <a:cubicBezTo>
                        <a:pt x="26570" y="492"/>
                        <a:pt x="26567" y="495"/>
                        <a:pt x="26563" y="498"/>
                      </a:cubicBezTo>
                      <a:cubicBezTo>
                        <a:pt x="26560" y="498"/>
                        <a:pt x="26557" y="501"/>
                        <a:pt x="26554" y="501"/>
                      </a:cubicBezTo>
                      <a:cubicBezTo>
                        <a:pt x="26525" y="505"/>
                        <a:pt x="26493" y="508"/>
                        <a:pt x="26460" y="511"/>
                      </a:cubicBezTo>
                      <a:cubicBezTo>
                        <a:pt x="26486" y="479"/>
                        <a:pt x="26515" y="450"/>
                        <a:pt x="26547" y="427"/>
                      </a:cubicBezTo>
                      <a:cubicBezTo>
                        <a:pt x="26586" y="402"/>
                        <a:pt x="26625" y="379"/>
                        <a:pt x="26670" y="366"/>
                      </a:cubicBezTo>
                      <a:cubicBezTo>
                        <a:pt x="26763" y="334"/>
                        <a:pt x="26863" y="331"/>
                        <a:pt x="26956" y="357"/>
                      </a:cubicBezTo>
                      <a:cubicBezTo>
                        <a:pt x="27031" y="379"/>
                        <a:pt x="27098" y="408"/>
                        <a:pt x="27169" y="437"/>
                      </a:cubicBezTo>
                      <a:cubicBezTo>
                        <a:pt x="27246" y="466"/>
                        <a:pt x="27327" y="485"/>
                        <a:pt x="27410" y="498"/>
                      </a:cubicBezTo>
                      <a:cubicBezTo>
                        <a:pt x="27494" y="514"/>
                        <a:pt x="27581" y="527"/>
                        <a:pt x="27668" y="521"/>
                      </a:cubicBezTo>
                      <a:moveTo>
                        <a:pt x="27452" y="833"/>
                      </a:moveTo>
                      <a:lnTo>
                        <a:pt x="27452" y="833"/>
                      </a:lnTo>
                      <a:cubicBezTo>
                        <a:pt x="27407" y="804"/>
                        <a:pt x="27375" y="782"/>
                        <a:pt x="27330" y="756"/>
                      </a:cubicBezTo>
                      <a:cubicBezTo>
                        <a:pt x="27249" y="711"/>
                        <a:pt x="27163" y="669"/>
                        <a:pt x="27076" y="643"/>
                      </a:cubicBezTo>
                      <a:cubicBezTo>
                        <a:pt x="26911" y="588"/>
                        <a:pt x="26734" y="569"/>
                        <a:pt x="26570" y="630"/>
                      </a:cubicBezTo>
                      <a:cubicBezTo>
                        <a:pt x="26563" y="634"/>
                        <a:pt x="26560" y="637"/>
                        <a:pt x="26554" y="637"/>
                      </a:cubicBezTo>
                      <a:cubicBezTo>
                        <a:pt x="26463" y="675"/>
                        <a:pt x="26380" y="733"/>
                        <a:pt x="26312" y="804"/>
                      </a:cubicBezTo>
                      <a:cubicBezTo>
                        <a:pt x="26309" y="807"/>
                        <a:pt x="26303" y="810"/>
                        <a:pt x="26299" y="814"/>
                      </a:cubicBezTo>
                      <a:cubicBezTo>
                        <a:pt x="26293" y="817"/>
                        <a:pt x="26290" y="817"/>
                        <a:pt x="26283" y="817"/>
                      </a:cubicBezTo>
                      <a:cubicBezTo>
                        <a:pt x="26248" y="817"/>
                        <a:pt x="26212" y="820"/>
                        <a:pt x="26177" y="820"/>
                      </a:cubicBezTo>
                      <a:cubicBezTo>
                        <a:pt x="26242" y="707"/>
                        <a:pt x="26364" y="640"/>
                        <a:pt x="26489" y="598"/>
                      </a:cubicBezTo>
                      <a:cubicBezTo>
                        <a:pt x="26641" y="550"/>
                        <a:pt x="26808" y="537"/>
                        <a:pt x="26960" y="585"/>
                      </a:cubicBezTo>
                      <a:cubicBezTo>
                        <a:pt x="27024" y="608"/>
                        <a:pt x="27256" y="704"/>
                        <a:pt x="27311" y="720"/>
                      </a:cubicBezTo>
                      <a:cubicBezTo>
                        <a:pt x="27324" y="724"/>
                        <a:pt x="27430" y="750"/>
                        <a:pt x="27465" y="756"/>
                      </a:cubicBezTo>
                      <a:cubicBezTo>
                        <a:pt x="27452" y="778"/>
                        <a:pt x="27449" y="804"/>
                        <a:pt x="27452" y="833"/>
                      </a:cubicBezTo>
                      <a:moveTo>
                        <a:pt x="26396" y="601"/>
                      </a:moveTo>
                      <a:lnTo>
                        <a:pt x="26396" y="601"/>
                      </a:lnTo>
                      <a:cubicBezTo>
                        <a:pt x="26293" y="640"/>
                        <a:pt x="26209" y="720"/>
                        <a:pt x="26151" y="814"/>
                      </a:cubicBezTo>
                      <a:cubicBezTo>
                        <a:pt x="26151" y="817"/>
                        <a:pt x="26148" y="820"/>
                        <a:pt x="26148" y="823"/>
                      </a:cubicBezTo>
                      <a:cubicBezTo>
                        <a:pt x="26145" y="823"/>
                        <a:pt x="26142" y="823"/>
                        <a:pt x="26138" y="827"/>
                      </a:cubicBezTo>
                      <a:cubicBezTo>
                        <a:pt x="26116" y="830"/>
                        <a:pt x="26097" y="833"/>
                        <a:pt x="26074" y="836"/>
                      </a:cubicBezTo>
                      <a:cubicBezTo>
                        <a:pt x="26080" y="820"/>
                        <a:pt x="26090" y="804"/>
                        <a:pt x="26100" y="791"/>
                      </a:cubicBezTo>
                      <a:cubicBezTo>
                        <a:pt x="26100" y="788"/>
                        <a:pt x="26100" y="788"/>
                        <a:pt x="26100" y="785"/>
                      </a:cubicBezTo>
                      <a:cubicBezTo>
                        <a:pt x="26122" y="756"/>
                        <a:pt x="26148" y="727"/>
                        <a:pt x="26177" y="701"/>
                      </a:cubicBezTo>
                      <a:cubicBezTo>
                        <a:pt x="26232" y="646"/>
                        <a:pt x="26296" y="601"/>
                        <a:pt x="26367" y="569"/>
                      </a:cubicBezTo>
                      <a:cubicBezTo>
                        <a:pt x="26447" y="537"/>
                        <a:pt x="26535" y="534"/>
                        <a:pt x="26618" y="534"/>
                      </a:cubicBezTo>
                      <a:lnTo>
                        <a:pt x="26621" y="534"/>
                      </a:lnTo>
                      <a:cubicBezTo>
                        <a:pt x="26544" y="546"/>
                        <a:pt x="26467" y="572"/>
                        <a:pt x="26396" y="601"/>
                      </a:cubicBezTo>
                      <a:moveTo>
                        <a:pt x="26589" y="321"/>
                      </a:moveTo>
                      <a:lnTo>
                        <a:pt x="26589" y="321"/>
                      </a:lnTo>
                      <a:cubicBezTo>
                        <a:pt x="26689" y="260"/>
                        <a:pt x="26795" y="237"/>
                        <a:pt x="26908" y="253"/>
                      </a:cubicBezTo>
                      <a:cubicBezTo>
                        <a:pt x="27082" y="279"/>
                        <a:pt x="27240" y="350"/>
                        <a:pt x="27407" y="392"/>
                      </a:cubicBezTo>
                      <a:cubicBezTo>
                        <a:pt x="27436" y="398"/>
                        <a:pt x="27465" y="405"/>
                        <a:pt x="27494" y="411"/>
                      </a:cubicBezTo>
                      <a:cubicBezTo>
                        <a:pt x="27510" y="414"/>
                        <a:pt x="27526" y="414"/>
                        <a:pt x="27543" y="418"/>
                      </a:cubicBezTo>
                      <a:cubicBezTo>
                        <a:pt x="27546" y="418"/>
                        <a:pt x="27556" y="418"/>
                        <a:pt x="27568" y="421"/>
                      </a:cubicBezTo>
                      <a:cubicBezTo>
                        <a:pt x="27575" y="444"/>
                        <a:pt x="27588" y="466"/>
                        <a:pt x="27607" y="482"/>
                      </a:cubicBezTo>
                      <a:cubicBezTo>
                        <a:pt x="27536" y="479"/>
                        <a:pt x="27468" y="469"/>
                        <a:pt x="27398" y="460"/>
                      </a:cubicBezTo>
                      <a:cubicBezTo>
                        <a:pt x="27314" y="447"/>
                        <a:pt x="27233" y="418"/>
                        <a:pt x="27153" y="389"/>
                      </a:cubicBezTo>
                      <a:cubicBezTo>
                        <a:pt x="27082" y="363"/>
                        <a:pt x="27014" y="331"/>
                        <a:pt x="26944" y="312"/>
                      </a:cubicBezTo>
                      <a:cubicBezTo>
                        <a:pt x="26853" y="292"/>
                        <a:pt x="26754" y="299"/>
                        <a:pt x="26667" y="328"/>
                      </a:cubicBezTo>
                      <a:cubicBezTo>
                        <a:pt x="26576" y="360"/>
                        <a:pt x="26476" y="424"/>
                        <a:pt x="26438" y="514"/>
                      </a:cubicBezTo>
                      <a:cubicBezTo>
                        <a:pt x="26422" y="518"/>
                        <a:pt x="26409" y="521"/>
                        <a:pt x="26393" y="527"/>
                      </a:cubicBezTo>
                      <a:cubicBezTo>
                        <a:pt x="26438" y="444"/>
                        <a:pt x="26509" y="373"/>
                        <a:pt x="26589" y="321"/>
                      </a:cubicBezTo>
                      <a:moveTo>
                        <a:pt x="25681" y="331"/>
                      </a:moveTo>
                      <a:lnTo>
                        <a:pt x="25681" y="331"/>
                      </a:lnTo>
                      <a:cubicBezTo>
                        <a:pt x="25697" y="305"/>
                        <a:pt x="25723" y="295"/>
                        <a:pt x="25746" y="279"/>
                      </a:cubicBezTo>
                      <a:cubicBezTo>
                        <a:pt x="25768" y="260"/>
                        <a:pt x="25771" y="237"/>
                        <a:pt x="25774" y="209"/>
                      </a:cubicBezTo>
                      <a:cubicBezTo>
                        <a:pt x="25778" y="176"/>
                        <a:pt x="25797" y="147"/>
                        <a:pt x="25829" y="134"/>
                      </a:cubicBezTo>
                      <a:cubicBezTo>
                        <a:pt x="25858" y="121"/>
                        <a:pt x="25887" y="125"/>
                        <a:pt x="25916" y="131"/>
                      </a:cubicBezTo>
                      <a:cubicBezTo>
                        <a:pt x="25922" y="134"/>
                        <a:pt x="25929" y="131"/>
                        <a:pt x="25932" y="125"/>
                      </a:cubicBezTo>
                      <a:cubicBezTo>
                        <a:pt x="25945" y="89"/>
                        <a:pt x="25939" y="54"/>
                        <a:pt x="25974" y="35"/>
                      </a:cubicBezTo>
                      <a:cubicBezTo>
                        <a:pt x="26003" y="22"/>
                        <a:pt x="26035" y="28"/>
                        <a:pt x="26061" y="41"/>
                      </a:cubicBezTo>
                      <a:cubicBezTo>
                        <a:pt x="26116" y="73"/>
                        <a:pt x="26151" y="125"/>
                        <a:pt x="26174" y="183"/>
                      </a:cubicBezTo>
                      <a:cubicBezTo>
                        <a:pt x="26196" y="234"/>
                        <a:pt x="26222" y="283"/>
                        <a:pt x="26274" y="312"/>
                      </a:cubicBezTo>
                      <a:cubicBezTo>
                        <a:pt x="26312" y="334"/>
                        <a:pt x="26370" y="350"/>
                        <a:pt x="26403" y="312"/>
                      </a:cubicBezTo>
                      <a:cubicBezTo>
                        <a:pt x="26419" y="295"/>
                        <a:pt x="26422" y="266"/>
                        <a:pt x="26419" y="247"/>
                      </a:cubicBezTo>
                      <a:cubicBezTo>
                        <a:pt x="26415" y="231"/>
                        <a:pt x="26406" y="202"/>
                        <a:pt x="26386" y="199"/>
                      </a:cubicBezTo>
                      <a:cubicBezTo>
                        <a:pt x="26380" y="199"/>
                        <a:pt x="26374" y="202"/>
                        <a:pt x="26370" y="205"/>
                      </a:cubicBezTo>
                      <a:cubicBezTo>
                        <a:pt x="26361" y="212"/>
                        <a:pt x="26354" y="218"/>
                        <a:pt x="26341" y="221"/>
                      </a:cubicBezTo>
                      <a:cubicBezTo>
                        <a:pt x="26322" y="231"/>
                        <a:pt x="26296" y="234"/>
                        <a:pt x="26277" y="221"/>
                      </a:cubicBezTo>
                      <a:cubicBezTo>
                        <a:pt x="26248" y="199"/>
                        <a:pt x="26248" y="131"/>
                        <a:pt x="26283" y="112"/>
                      </a:cubicBezTo>
                      <a:cubicBezTo>
                        <a:pt x="26312" y="96"/>
                        <a:pt x="26351" y="112"/>
                        <a:pt x="26380" y="128"/>
                      </a:cubicBezTo>
                      <a:cubicBezTo>
                        <a:pt x="26396" y="138"/>
                        <a:pt x="26412" y="151"/>
                        <a:pt x="26425" y="164"/>
                      </a:cubicBezTo>
                      <a:cubicBezTo>
                        <a:pt x="26444" y="186"/>
                        <a:pt x="26451" y="212"/>
                        <a:pt x="26463" y="237"/>
                      </a:cubicBezTo>
                      <a:cubicBezTo>
                        <a:pt x="26476" y="263"/>
                        <a:pt x="26493" y="289"/>
                        <a:pt x="26519" y="302"/>
                      </a:cubicBezTo>
                      <a:cubicBezTo>
                        <a:pt x="26531" y="308"/>
                        <a:pt x="26541" y="312"/>
                        <a:pt x="26551" y="312"/>
                      </a:cubicBezTo>
                      <a:cubicBezTo>
                        <a:pt x="26496" y="350"/>
                        <a:pt x="26447" y="402"/>
                        <a:pt x="26412" y="457"/>
                      </a:cubicBezTo>
                      <a:cubicBezTo>
                        <a:pt x="26409" y="457"/>
                        <a:pt x="26406" y="457"/>
                        <a:pt x="26403" y="457"/>
                      </a:cubicBezTo>
                      <a:cubicBezTo>
                        <a:pt x="26351" y="473"/>
                        <a:pt x="26277" y="418"/>
                        <a:pt x="26242" y="382"/>
                      </a:cubicBezTo>
                      <a:cubicBezTo>
                        <a:pt x="26199" y="341"/>
                        <a:pt x="26167" y="286"/>
                        <a:pt x="26142" y="231"/>
                      </a:cubicBezTo>
                      <a:cubicBezTo>
                        <a:pt x="26113" y="170"/>
                        <a:pt x="26038" y="121"/>
                        <a:pt x="25987" y="180"/>
                      </a:cubicBezTo>
                      <a:cubicBezTo>
                        <a:pt x="25939" y="147"/>
                        <a:pt x="25849" y="154"/>
                        <a:pt x="25823" y="212"/>
                      </a:cubicBezTo>
                      <a:cubicBezTo>
                        <a:pt x="25819" y="218"/>
                        <a:pt x="25829" y="225"/>
                        <a:pt x="25832" y="218"/>
                      </a:cubicBezTo>
                      <a:cubicBezTo>
                        <a:pt x="25862" y="170"/>
                        <a:pt x="25942" y="167"/>
                        <a:pt x="25981" y="202"/>
                      </a:cubicBezTo>
                      <a:cubicBezTo>
                        <a:pt x="25987" y="209"/>
                        <a:pt x="25994" y="205"/>
                        <a:pt x="26000" y="202"/>
                      </a:cubicBezTo>
                      <a:cubicBezTo>
                        <a:pt x="26035" y="151"/>
                        <a:pt x="26090" y="183"/>
                        <a:pt x="26116" y="221"/>
                      </a:cubicBezTo>
                      <a:cubicBezTo>
                        <a:pt x="26126" y="241"/>
                        <a:pt x="26135" y="263"/>
                        <a:pt x="26145" y="286"/>
                      </a:cubicBezTo>
                      <a:cubicBezTo>
                        <a:pt x="26167" y="325"/>
                        <a:pt x="26190" y="360"/>
                        <a:pt x="26222" y="392"/>
                      </a:cubicBezTo>
                      <a:cubicBezTo>
                        <a:pt x="26258" y="434"/>
                        <a:pt x="26338" y="492"/>
                        <a:pt x="26399" y="479"/>
                      </a:cubicBezTo>
                      <a:cubicBezTo>
                        <a:pt x="26390" y="498"/>
                        <a:pt x="26380" y="514"/>
                        <a:pt x="26370" y="534"/>
                      </a:cubicBezTo>
                      <a:cubicBezTo>
                        <a:pt x="26370" y="537"/>
                        <a:pt x="26338" y="546"/>
                        <a:pt x="26331" y="550"/>
                      </a:cubicBezTo>
                      <a:cubicBezTo>
                        <a:pt x="26322" y="556"/>
                        <a:pt x="26309" y="559"/>
                        <a:pt x="26299" y="566"/>
                      </a:cubicBezTo>
                      <a:cubicBezTo>
                        <a:pt x="26225" y="537"/>
                        <a:pt x="26187" y="473"/>
                        <a:pt x="26151" y="402"/>
                      </a:cubicBezTo>
                      <a:cubicBezTo>
                        <a:pt x="26129" y="353"/>
                        <a:pt x="26103" y="299"/>
                        <a:pt x="26038" y="305"/>
                      </a:cubicBezTo>
                      <a:cubicBezTo>
                        <a:pt x="26035" y="305"/>
                        <a:pt x="26032" y="308"/>
                        <a:pt x="26035" y="312"/>
                      </a:cubicBezTo>
                      <a:cubicBezTo>
                        <a:pt x="26051" y="318"/>
                        <a:pt x="26064" y="321"/>
                        <a:pt x="26077" y="328"/>
                      </a:cubicBezTo>
                      <a:cubicBezTo>
                        <a:pt x="26103" y="344"/>
                        <a:pt x="26116" y="376"/>
                        <a:pt x="26126" y="398"/>
                      </a:cubicBezTo>
                      <a:cubicBezTo>
                        <a:pt x="26138" y="427"/>
                        <a:pt x="26154" y="460"/>
                        <a:pt x="26171" y="489"/>
                      </a:cubicBezTo>
                      <a:cubicBezTo>
                        <a:pt x="26196" y="527"/>
                        <a:pt x="26232" y="563"/>
                        <a:pt x="26274" y="582"/>
                      </a:cubicBezTo>
                      <a:cubicBezTo>
                        <a:pt x="26258" y="592"/>
                        <a:pt x="26242" y="605"/>
                        <a:pt x="26229" y="614"/>
                      </a:cubicBezTo>
                      <a:cubicBezTo>
                        <a:pt x="26183" y="646"/>
                        <a:pt x="26138" y="688"/>
                        <a:pt x="26109" y="737"/>
                      </a:cubicBezTo>
                      <a:cubicBezTo>
                        <a:pt x="26109" y="740"/>
                        <a:pt x="26100" y="753"/>
                        <a:pt x="26090" y="772"/>
                      </a:cubicBezTo>
                      <a:lnTo>
                        <a:pt x="26087" y="772"/>
                      </a:lnTo>
                      <a:cubicBezTo>
                        <a:pt x="26038" y="785"/>
                        <a:pt x="25990" y="798"/>
                        <a:pt x="25939" y="785"/>
                      </a:cubicBezTo>
                      <a:cubicBezTo>
                        <a:pt x="25897" y="775"/>
                        <a:pt x="25862" y="756"/>
                        <a:pt x="25823" y="740"/>
                      </a:cubicBezTo>
                      <a:cubicBezTo>
                        <a:pt x="25771" y="717"/>
                        <a:pt x="25717" y="701"/>
                        <a:pt x="25668" y="730"/>
                      </a:cubicBezTo>
                      <a:cubicBezTo>
                        <a:pt x="25665" y="733"/>
                        <a:pt x="25668" y="737"/>
                        <a:pt x="25671" y="737"/>
                      </a:cubicBezTo>
                      <a:cubicBezTo>
                        <a:pt x="25746" y="704"/>
                        <a:pt x="25826" y="766"/>
                        <a:pt x="25894" y="794"/>
                      </a:cubicBezTo>
                      <a:cubicBezTo>
                        <a:pt x="25958" y="820"/>
                        <a:pt x="26013" y="814"/>
                        <a:pt x="26074" y="798"/>
                      </a:cubicBezTo>
                      <a:cubicBezTo>
                        <a:pt x="26064" y="820"/>
                        <a:pt x="26051" y="843"/>
                        <a:pt x="26055" y="843"/>
                      </a:cubicBezTo>
                      <a:cubicBezTo>
                        <a:pt x="25994" y="859"/>
                        <a:pt x="25939" y="881"/>
                        <a:pt x="25878" y="910"/>
                      </a:cubicBezTo>
                      <a:cubicBezTo>
                        <a:pt x="25862" y="917"/>
                        <a:pt x="25845" y="926"/>
                        <a:pt x="25829" y="936"/>
                      </a:cubicBezTo>
                      <a:cubicBezTo>
                        <a:pt x="25839" y="923"/>
                        <a:pt x="25845" y="914"/>
                        <a:pt x="25852" y="898"/>
                      </a:cubicBezTo>
                      <a:cubicBezTo>
                        <a:pt x="25852" y="894"/>
                        <a:pt x="25855" y="891"/>
                        <a:pt x="25855" y="891"/>
                      </a:cubicBezTo>
                      <a:cubicBezTo>
                        <a:pt x="25865" y="839"/>
                        <a:pt x="25832" y="791"/>
                        <a:pt x="25790" y="769"/>
                      </a:cubicBezTo>
                      <a:cubicBezTo>
                        <a:pt x="25774" y="759"/>
                        <a:pt x="25752" y="753"/>
                        <a:pt x="25733" y="753"/>
                      </a:cubicBezTo>
                      <a:cubicBezTo>
                        <a:pt x="25704" y="753"/>
                        <a:pt x="25681" y="766"/>
                        <a:pt x="25668" y="791"/>
                      </a:cubicBezTo>
                      <a:cubicBezTo>
                        <a:pt x="25658" y="823"/>
                        <a:pt x="25700" y="881"/>
                        <a:pt x="25658" y="898"/>
                      </a:cubicBezTo>
                      <a:cubicBezTo>
                        <a:pt x="25652" y="901"/>
                        <a:pt x="25646" y="901"/>
                        <a:pt x="25636" y="901"/>
                      </a:cubicBezTo>
                      <a:cubicBezTo>
                        <a:pt x="25613" y="901"/>
                        <a:pt x="25591" y="888"/>
                        <a:pt x="25575" y="872"/>
                      </a:cubicBezTo>
                      <a:cubicBezTo>
                        <a:pt x="25552" y="849"/>
                        <a:pt x="25552" y="817"/>
                        <a:pt x="25559" y="788"/>
                      </a:cubicBezTo>
                      <a:cubicBezTo>
                        <a:pt x="25575" y="733"/>
                        <a:pt x="25623" y="694"/>
                        <a:pt x="25678" y="682"/>
                      </a:cubicBezTo>
                      <a:cubicBezTo>
                        <a:pt x="25687" y="682"/>
                        <a:pt x="25694" y="678"/>
                        <a:pt x="25700" y="678"/>
                      </a:cubicBezTo>
                      <a:cubicBezTo>
                        <a:pt x="25752" y="678"/>
                        <a:pt x="25797" y="707"/>
                        <a:pt x="25849" y="720"/>
                      </a:cubicBezTo>
                      <a:cubicBezTo>
                        <a:pt x="25871" y="727"/>
                        <a:pt x="25900" y="733"/>
                        <a:pt x="25929" y="733"/>
                      </a:cubicBezTo>
                      <a:cubicBezTo>
                        <a:pt x="25955" y="733"/>
                        <a:pt x="25984" y="730"/>
                        <a:pt x="26006" y="717"/>
                      </a:cubicBezTo>
                      <a:cubicBezTo>
                        <a:pt x="26048" y="691"/>
                        <a:pt x="26051" y="627"/>
                        <a:pt x="26019" y="592"/>
                      </a:cubicBezTo>
                      <a:cubicBezTo>
                        <a:pt x="26006" y="582"/>
                        <a:pt x="25990" y="576"/>
                        <a:pt x="25974" y="576"/>
                      </a:cubicBezTo>
                      <a:cubicBezTo>
                        <a:pt x="25968" y="576"/>
                        <a:pt x="25961" y="576"/>
                        <a:pt x="25958" y="579"/>
                      </a:cubicBezTo>
                      <a:cubicBezTo>
                        <a:pt x="25932" y="585"/>
                        <a:pt x="25922" y="601"/>
                        <a:pt x="25913" y="621"/>
                      </a:cubicBezTo>
                      <a:cubicBezTo>
                        <a:pt x="25906" y="634"/>
                        <a:pt x="25894" y="637"/>
                        <a:pt x="25884" y="637"/>
                      </a:cubicBezTo>
                      <a:cubicBezTo>
                        <a:pt x="25862" y="637"/>
                        <a:pt x="25842" y="621"/>
                        <a:pt x="25839" y="601"/>
                      </a:cubicBezTo>
                      <a:cubicBezTo>
                        <a:pt x="25832" y="572"/>
                        <a:pt x="25855" y="543"/>
                        <a:pt x="25874" y="524"/>
                      </a:cubicBezTo>
                      <a:cubicBezTo>
                        <a:pt x="25887" y="511"/>
                        <a:pt x="25903" y="505"/>
                        <a:pt x="25916" y="505"/>
                      </a:cubicBezTo>
                      <a:cubicBezTo>
                        <a:pt x="25926" y="505"/>
                        <a:pt x="25935" y="505"/>
                        <a:pt x="25945" y="511"/>
                      </a:cubicBezTo>
                      <a:cubicBezTo>
                        <a:pt x="25961" y="518"/>
                        <a:pt x="25977" y="527"/>
                        <a:pt x="25997" y="527"/>
                      </a:cubicBezTo>
                      <a:cubicBezTo>
                        <a:pt x="26000" y="527"/>
                        <a:pt x="26003" y="527"/>
                        <a:pt x="26006" y="527"/>
                      </a:cubicBezTo>
                      <a:cubicBezTo>
                        <a:pt x="26055" y="518"/>
                        <a:pt x="26074" y="457"/>
                        <a:pt x="26071" y="414"/>
                      </a:cubicBezTo>
                      <a:cubicBezTo>
                        <a:pt x="26064" y="366"/>
                        <a:pt x="26032" y="321"/>
                        <a:pt x="25997" y="295"/>
                      </a:cubicBezTo>
                      <a:cubicBezTo>
                        <a:pt x="25968" y="273"/>
                        <a:pt x="25935" y="260"/>
                        <a:pt x="25900" y="260"/>
                      </a:cubicBezTo>
                      <a:cubicBezTo>
                        <a:pt x="25884" y="257"/>
                        <a:pt x="25868" y="260"/>
                        <a:pt x="25852" y="266"/>
                      </a:cubicBezTo>
                      <a:cubicBezTo>
                        <a:pt x="25803" y="283"/>
                        <a:pt x="25771" y="331"/>
                        <a:pt x="25803" y="379"/>
                      </a:cubicBezTo>
                      <a:cubicBezTo>
                        <a:pt x="25810" y="385"/>
                        <a:pt x="25816" y="395"/>
                        <a:pt x="25826" y="402"/>
                      </a:cubicBezTo>
                      <a:cubicBezTo>
                        <a:pt x="25836" y="408"/>
                        <a:pt x="25842" y="411"/>
                        <a:pt x="25839" y="427"/>
                      </a:cubicBezTo>
                      <a:cubicBezTo>
                        <a:pt x="25829" y="457"/>
                        <a:pt x="25794" y="473"/>
                        <a:pt x="25765" y="479"/>
                      </a:cubicBezTo>
                      <a:cubicBezTo>
                        <a:pt x="25758" y="479"/>
                        <a:pt x="25752" y="479"/>
                        <a:pt x="25749" y="479"/>
                      </a:cubicBezTo>
                      <a:cubicBezTo>
                        <a:pt x="25739" y="479"/>
                        <a:pt x="25733" y="479"/>
                        <a:pt x="25726" y="476"/>
                      </a:cubicBezTo>
                      <a:cubicBezTo>
                        <a:pt x="25694" y="466"/>
                        <a:pt x="25668" y="440"/>
                        <a:pt x="25665" y="402"/>
                      </a:cubicBezTo>
                      <a:cubicBezTo>
                        <a:pt x="25662" y="376"/>
                        <a:pt x="25668" y="353"/>
                        <a:pt x="25681" y="331"/>
                      </a:cubicBezTo>
                      <a:moveTo>
                        <a:pt x="26602" y="1305"/>
                      </a:moveTo>
                      <a:lnTo>
                        <a:pt x="26602" y="1305"/>
                      </a:lnTo>
                      <a:cubicBezTo>
                        <a:pt x="26589" y="1299"/>
                        <a:pt x="26573" y="1296"/>
                        <a:pt x="26560" y="1292"/>
                      </a:cubicBezTo>
                      <a:cubicBezTo>
                        <a:pt x="26522" y="1202"/>
                        <a:pt x="26419" y="1138"/>
                        <a:pt x="26331" y="1106"/>
                      </a:cubicBezTo>
                      <a:cubicBezTo>
                        <a:pt x="26242" y="1077"/>
                        <a:pt x="26145" y="1067"/>
                        <a:pt x="26055" y="1090"/>
                      </a:cubicBezTo>
                      <a:cubicBezTo>
                        <a:pt x="25981" y="1106"/>
                        <a:pt x="25913" y="1138"/>
                        <a:pt x="25845" y="1167"/>
                      </a:cubicBezTo>
                      <a:cubicBezTo>
                        <a:pt x="25765" y="1196"/>
                        <a:pt x="25684" y="1225"/>
                        <a:pt x="25597" y="1234"/>
                      </a:cubicBezTo>
                      <a:cubicBezTo>
                        <a:pt x="25530" y="1247"/>
                        <a:pt x="25462" y="1257"/>
                        <a:pt x="25391" y="1260"/>
                      </a:cubicBezTo>
                      <a:cubicBezTo>
                        <a:pt x="25410" y="1244"/>
                        <a:pt x="25423" y="1222"/>
                        <a:pt x="25430" y="1196"/>
                      </a:cubicBezTo>
                      <a:cubicBezTo>
                        <a:pt x="25440" y="1196"/>
                        <a:pt x="25453" y="1196"/>
                        <a:pt x="25456" y="1196"/>
                      </a:cubicBezTo>
                      <a:cubicBezTo>
                        <a:pt x="25472" y="1193"/>
                        <a:pt x="25485" y="1193"/>
                        <a:pt x="25501" y="1190"/>
                      </a:cubicBezTo>
                      <a:cubicBezTo>
                        <a:pt x="25530" y="1183"/>
                        <a:pt x="25559" y="1177"/>
                        <a:pt x="25588" y="1170"/>
                      </a:cubicBezTo>
                      <a:cubicBezTo>
                        <a:pt x="25755" y="1125"/>
                        <a:pt x="25916" y="1058"/>
                        <a:pt x="26087" y="1032"/>
                      </a:cubicBezTo>
                      <a:cubicBezTo>
                        <a:pt x="26203" y="1016"/>
                        <a:pt x="26309" y="1038"/>
                        <a:pt x="26406" y="1099"/>
                      </a:cubicBezTo>
                      <a:cubicBezTo>
                        <a:pt x="26486" y="1151"/>
                        <a:pt x="26557" y="1222"/>
                        <a:pt x="26602" y="1305"/>
                      </a:cubicBezTo>
                      <a:moveTo>
                        <a:pt x="25362" y="1431"/>
                      </a:moveTo>
                      <a:lnTo>
                        <a:pt x="25362" y="1431"/>
                      </a:lnTo>
                      <a:cubicBezTo>
                        <a:pt x="25356" y="1431"/>
                        <a:pt x="25353" y="1431"/>
                        <a:pt x="25349" y="1431"/>
                      </a:cubicBezTo>
                      <a:cubicBezTo>
                        <a:pt x="25285" y="1434"/>
                        <a:pt x="25230" y="1479"/>
                        <a:pt x="25166" y="1483"/>
                      </a:cubicBezTo>
                      <a:cubicBezTo>
                        <a:pt x="25156" y="1483"/>
                        <a:pt x="25146" y="1486"/>
                        <a:pt x="25137" y="1483"/>
                      </a:cubicBezTo>
                      <a:cubicBezTo>
                        <a:pt x="25121" y="1483"/>
                        <a:pt x="25101" y="1483"/>
                        <a:pt x="25089" y="1476"/>
                      </a:cubicBezTo>
                      <a:cubicBezTo>
                        <a:pt x="25060" y="1463"/>
                        <a:pt x="25053" y="1424"/>
                        <a:pt x="25066" y="1399"/>
                      </a:cubicBezTo>
                      <a:cubicBezTo>
                        <a:pt x="25076" y="1386"/>
                        <a:pt x="25085" y="1379"/>
                        <a:pt x="25098" y="1379"/>
                      </a:cubicBezTo>
                      <a:cubicBezTo>
                        <a:pt x="25111" y="1376"/>
                        <a:pt x="25127" y="1386"/>
                        <a:pt x="25133" y="1402"/>
                      </a:cubicBezTo>
                      <a:cubicBezTo>
                        <a:pt x="25146" y="1424"/>
                        <a:pt x="25159" y="1437"/>
                        <a:pt x="25185" y="1441"/>
                      </a:cubicBezTo>
                      <a:lnTo>
                        <a:pt x="25185" y="1441"/>
                      </a:lnTo>
                      <a:lnTo>
                        <a:pt x="25185" y="1441"/>
                      </a:lnTo>
                      <a:cubicBezTo>
                        <a:pt x="25224" y="1444"/>
                        <a:pt x="25253" y="1418"/>
                        <a:pt x="25259" y="1386"/>
                      </a:cubicBezTo>
                      <a:cubicBezTo>
                        <a:pt x="25398" y="1411"/>
                        <a:pt x="25539" y="1383"/>
                        <a:pt x="25671" y="1341"/>
                      </a:cubicBezTo>
                      <a:cubicBezTo>
                        <a:pt x="25687" y="1338"/>
                        <a:pt x="25704" y="1331"/>
                        <a:pt x="25717" y="1328"/>
                      </a:cubicBezTo>
                      <a:cubicBezTo>
                        <a:pt x="25720" y="1328"/>
                        <a:pt x="25720" y="1328"/>
                        <a:pt x="25723" y="1325"/>
                      </a:cubicBezTo>
                      <a:cubicBezTo>
                        <a:pt x="25803" y="1299"/>
                        <a:pt x="25887" y="1273"/>
                        <a:pt x="25971" y="1254"/>
                      </a:cubicBezTo>
                      <a:cubicBezTo>
                        <a:pt x="26058" y="1238"/>
                        <a:pt x="26145" y="1228"/>
                        <a:pt x="26232" y="1231"/>
                      </a:cubicBezTo>
                      <a:cubicBezTo>
                        <a:pt x="26283" y="1231"/>
                        <a:pt x="26370" y="1231"/>
                        <a:pt x="26409" y="1276"/>
                      </a:cubicBezTo>
                      <a:cubicBezTo>
                        <a:pt x="26403" y="1276"/>
                        <a:pt x="26396" y="1276"/>
                        <a:pt x="26393" y="1276"/>
                      </a:cubicBezTo>
                      <a:cubicBezTo>
                        <a:pt x="26264" y="1273"/>
                        <a:pt x="26142" y="1283"/>
                        <a:pt x="26022" y="1331"/>
                      </a:cubicBezTo>
                      <a:cubicBezTo>
                        <a:pt x="26013" y="1334"/>
                        <a:pt x="26006" y="1338"/>
                        <a:pt x="25997" y="1341"/>
                      </a:cubicBezTo>
                      <a:cubicBezTo>
                        <a:pt x="25919" y="1376"/>
                        <a:pt x="25839" y="1411"/>
                        <a:pt x="25755" y="1441"/>
                      </a:cubicBezTo>
                      <a:cubicBezTo>
                        <a:pt x="25717" y="1454"/>
                        <a:pt x="25674" y="1466"/>
                        <a:pt x="25633" y="1476"/>
                      </a:cubicBezTo>
                      <a:cubicBezTo>
                        <a:pt x="25610" y="1483"/>
                        <a:pt x="25591" y="1486"/>
                        <a:pt x="25568" y="1492"/>
                      </a:cubicBezTo>
                      <a:cubicBezTo>
                        <a:pt x="25562" y="1492"/>
                        <a:pt x="25530" y="1502"/>
                        <a:pt x="25514" y="1505"/>
                      </a:cubicBezTo>
                      <a:cubicBezTo>
                        <a:pt x="25478" y="1460"/>
                        <a:pt x="25417" y="1428"/>
                        <a:pt x="25362" y="1431"/>
                      </a:cubicBezTo>
                      <a:moveTo>
                        <a:pt x="26293" y="1209"/>
                      </a:moveTo>
                      <a:lnTo>
                        <a:pt x="26293" y="1209"/>
                      </a:lnTo>
                      <a:cubicBezTo>
                        <a:pt x="26203" y="1196"/>
                        <a:pt x="26113" y="1196"/>
                        <a:pt x="26026" y="1209"/>
                      </a:cubicBezTo>
                      <a:cubicBezTo>
                        <a:pt x="25922" y="1225"/>
                        <a:pt x="25826" y="1257"/>
                        <a:pt x="25726" y="1286"/>
                      </a:cubicBezTo>
                      <a:cubicBezTo>
                        <a:pt x="25697" y="1296"/>
                        <a:pt x="25671" y="1305"/>
                        <a:pt x="25642" y="1312"/>
                      </a:cubicBezTo>
                      <a:cubicBezTo>
                        <a:pt x="25517" y="1347"/>
                        <a:pt x="25385" y="1373"/>
                        <a:pt x="25259" y="1347"/>
                      </a:cubicBezTo>
                      <a:cubicBezTo>
                        <a:pt x="25259" y="1344"/>
                        <a:pt x="25259" y="1341"/>
                        <a:pt x="25256" y="1341"/>
                      </a:cubicBezTo>
                      <a:cubicBezTo>
                        <a:pt x="25243" y="1299"/>
                        <a:pt x="25201" y="1254"/>
                        <a:pt x="25153" y="1257"/>
                      </a:cubicBezTo>
                      <a:cubicBezTo>
                        <a:pt x="25150" y="1257"/>
                        <a:pt x="25146" y="1257"/>
                        <a:pt x="25143" y="1257"/>
                      </a:cubicBezTo>
                      <a:cubicBezTo>
                        <a:pt x="25121" y="1260"/>
                        <a:pt x="25101" y="1279"/>
                        <a:pt x="25079" y="1279"/>
                      </a:cubicBezTo>
                      <a:cubicBezTo>
                        <a:pt x="25050" y="1279"/>
                        <a:pt x="25034" y="1241"/>
                        <a:pt x="25030" y="1215"/>
                      </a:cubicBezTo>
                      <a:cubicBezTo>
                        <a:pt x="25024" y="1164"/>
                        <a:pt x="25063" y="1112"/>
                        <a:pt x="25105" y="1083"/>
                      </a:cubicBezTo>
                      <a:cubicBezTo>
                        <a:pt x="25127" y="1070"/>
                        <a:pt x="25150" y="1061"/>
                        <a:pt x="25175" y="1061"/>
                      </a:cubicBezTo>
                      <a:cubicBezTo>
                        <a:pt x="25205" y="1061"/>
                        <a:pt x="25246" y="1074"/>
                        <a:pt x="25256" y="1102"/>
                      </a:cubicBezTo>
                      <a:cubicBezTo>
                        <a:pt x="25269" y="1135"/>
                        <a:pt x="25240" y="1151"/>
                        <a:pt x="25221" y="1170"/>
                      </a:cubicBezTo>
                      <a:cubicBezTo>
                        <a:pt x="25205" y="1183"/>
                        <a:pt x="25208" y="1206"/>
                        <a:pt x="25217" y="1225"/>
                      </a:cubicBezTo>
                      <a:cubicBezTo>
                        <a:pt x="25224" y="1241"/>
                        <a:pt x="25240" y="1254"/>
                        <a:pt x="25256" y="1263"/>
                      </a:cubicBezTo>
                      <a:cubicBezTo>
                        <a:pt x="25269" y="1276"/>
                        <a:pt x="25285" y="1299"/>
                        <a:pt x="25327" y="1299"/>
                      </a:cubicBezTo>
                      <a:cubicBezTo>
                        <a:pt x="25414" y="1302"/>
                        <a:pt x="25501" y="1292"/>
                        <a:pt x="25588" y="1276"/>
                      </a:cubicBezTo>
                      <a:cubicBezTo>
                        <a:pt x="25671" y="1263"/>
                        <a:pt x="25752" y="1244"/>
                        <a:pt x="25829" y="1215"/>
                      </a:cubicBezTo>
                      <a:cubicBezTo>
                        <a:pt x="25900" y="1186"/>
                        <a:pt x="25968" y="1154"/>
                        <a:pt x="26042" y="1135"/>
                      </a:cubicBezTo>
                      <a:cubicBezTo>
                        <a:pt x="26135" y="1109"/>
                        <a:pt x="26235" y="1112"/>
                        <a:pt x="26328" y="1144"/>
                      </a:cubicBezTo>
                      <a:cubicBezTo>
                        <a:pt x="26370" y="1157"/>
                        <a:pt x="26412" y="1177"/>
                        <a:pt x="26451" y="1206"/>
                      </a:cubicBezTo>
                      <a:cubicBezTo>
                        <a:pt x="26483" y="1228"/>
                        <a:pt x="26509" y="1257"/>
                        <a:pt x="26535" y="1289"/>
                      </a:cubicBezTo>
                      <a:cubicBezTo>
                        <a:pt x="26506" y="1286"/>
                        <a:pt x="26473" y="1283"/>
                        <a:pt x="26441" y="1279"/>
                      </a:cubicBezTo>
                      <a:cubicBezTo>
                        <a:pt x="26438" y="1276"/>
                        <a:pt x="26435" y="1276"/>
                        <a:pt x="26431" y="1276"/>
                      </a:cubicBezTo>
                      <a:cubicBezTo>
                        <a:pt x="26428" y="1273"/>
                        <a:pt x="26428" y="1270"/>
                        <a:pt x="26425" y="1267"/>
                      </a:cubicBezTo>
                      <a:cubicBezTo>
                        <a:pt x="26396" y="1225"/>
                        <a:pt x="26341" y="1215"/>
                        <a:pt x="26293" y="1209"/>
                      </a:cubicBezTo>
                      <a:moveTo>
                        <a:pt x="25575" y="1135"/>
                      </a:moveTo>
                      <a:lnTo>
                        <a:pt x="25575" y="1135"/>
                      </a:lnTo>
                      <a:cubicBezTo>
                        <a:pt x="25526" y="1144"/>
                        <a:pt x="25481" y="1154"/>
                        <a:pt x="25433" y="1157"/>
                      </a:cubicBezTo>
                      <a:cubicBezTo>
                        <a:pt x="25433" y="1122"/>
                        <a:pt x="25417" y="1086"/>
                        <a:pt x="25385" y="1064"/>
                      </a:cubicBezTo>
                      <a:cubicBezTo>
                        <a:pt x="25375" y="1054"/>
                        <a:pt x="25362" y="1048"/>
                        <a:pt x="25349" y="1041"/>
                      </a:cubicBezTo>
                      <a:cubicBezTo>
                        <a:pt x="25333" y="1029"/>
                        <a:pt x="25330" y="1019"/>
                        <a:pt x="25327" y="1003"/>
                      </a:cubicBezTo>
                      <a:cubicBezTo>
                        <a:pt x="25324" y="970"/>
                        <a:pt x="25320" y="946"/>
                        <a:pt x="25298" y="920"/>
                      </a:cubicBezTo>
                      <a:cubicBezTo>
                        <a:pt x="25262" y="881"/>
                        <a:pt x="25211" y="872"/>
                        <a:pt x="25162" y="885"/>
                      </a:cubicBezTo>
                      <a:cubicBezTo>
                        <a:pt x="25159" y="869"/>
                        <a:pt x="25159" y="852"/>
                        <a:pt x="25153" y="839"/>
                      </a:cubicBezTo>
                      <a:cubicBezTo>
                        <a:pt x="25146" y="823"/>
                        <a:pt x="25137" y="810"/>
                        <a:pt x="25124" y="801"/>
                      </a:cubicBezTo>
                      <a:cubicBezTo>
                        <a:pt x="25098" y="782"/>
                        <a:pt x="25069" y="778"/>
                        <a:pt x="25040" y="782"/>
                      </a:cubicBezTo>
                      <a:cubicBezTo>
                        <a:pt x="25014" y="788"/>
                        <a:pt x="24989" y="804"/>
                        <a:pt x="24966" y="823"/>
                      </a:cubicBezTo>
                      <a:cubicBezTo>
                        <a:pt x="24924" y="823"/>
                        <a:pt x="24885" y="823"/>
                        <a:pt x="24850" y="827"/>
                      </a:cubicBezTo>
                      <a:cubicBezTo>
                        <a:pt x="24779" y="833"/>
                        <a:pt x="24708" y="849"/>
                        <a:pt x="24651" y="891"/>
                      </a:cubicBezTo>
                      <a:cubicBezTo>
                        <a:pt x="24618" y="875"/>
                        <a:pt x="24583" y="862"/>
                        <a:pt x="24551" y="852"/>
                      </a:cubicBezTo>
                      <a:cubicBezTo>
                        <a:pt x="24557" y="856"/>
                        <a:pt x="24592" y="827"/>
                        <a:pt x="24602" y="820"/>
                      </a:cubicBezTo>
                      <a:cubicBezTo>
                        <a:pt x="24618" y="810"/>
                        <a:pt x="24634" y="801"/>
                        <a:pt x="24654" y="791"/>
                      </a:cubicBezTo>
                      <a:cubicBezTo>
                        <a:pt x="24689" y="769"/>
                        <a:pt x="24724" y="756"/>
                        <a:pt x="24766" y="750"/>
                      </a:cubicBezTo>
                      <a:cubicBezTo>
                        <a:pt x="24934" y="714"/>
                        <a:pt x="25105" y="746"/>
                        <a:pt x="25256" y="817"/>
                      </a:cubicBezTo>
                      <a:cubicBezTo>
                        <a:pt x="25259" y="817"/>
                        <a:pt x="25259" y="817"/>
                        <a:pt x="25262" y="817"/>
                      </a:cubicBezTo>
                      <a:cubicBezTo>
                        <a:pt x="25275" y="827"/>
                        <a:pt x="25291" y="833"/>
                        <a:pt x="25304" y="839"/>
                      </a:cubicBezTo>
                      <a:cubicBezTo>
                        <a:pt x="25430" y="904"/>
                        <a:pt x="25549" y="980"/>
                        <a:pt x="25681" y="1035"/>
                      </a:cubicBezTo>
                      <a:cubicBezTo>
                        <a:pt x="25639" y="1070"/>
                        <a:pt x="25594" y="1109"/>
                        <a:pt x="25575" y="1135"/>
                      </a:cubicBezTo>
                      <a:moveTo>
                        <a:pt x="24840" y="926"/>
                      </a:moveTo>
                      <a:lnTo>
                        <a:pt x="24840" y="926"/>
                      </a:lnTo>
                      <a:cubicBezTo>
                        <a:pt x="24834" y="891"/>
                        <a:pt x="24815" y="872"/>
                        <a:pt x="24789" y="865"/>
                      </a:cubicBezTo>
                      <a:cubicBezTo>
                        <a:pt x="24821" y="859"/>
                        <a:pt x="24853" y="856"/>
                        <a:pt x="24889" y="856"/>
                      </a:cubicBezTo>
                      <a:cubicBezTo>
                        <a:pt x="24902" y="856"/>
                        <a:pt x="24918" y="856"/>
                        <a:pt x="24931" y="856"/>
                      </a:cubicBezTo>
                      <a:cubicBezTo>
                        <a:pt x="24918" y="872"/>
                        <a:pt x="24908" y="888"/>
                        <a:pt x="24898" y="904"/>
                      </a:cubicBezTo>
                      <a:cubicBezTo>
                        <a:pt x="24866" y="959"/>
                        <a:pt x="24857" y="1022"/>
                        <a:pt x="24799" y="1061"/>
                      </a:cubicBezTo>
                      <a:cubicBezTo>
                        <a:pt x="24776" y="1077"/>
                        <a:pt x="24750" y="1090"/>
                        <a:pt x="24721" y="1086"/>
                      </a:cubicBezTo>
                      <a:cubicBezTo>
                        <a:pt x="24689" y="1086"/>
                        <a:pt x="24673" y="1054"/>
                        <a:pt x="24680" y="1025"/>
                      </a:cubicBezTo>
                      <a:cubicBezTo>
                        <a:pt x="24683" y="1019"/>
                        <a:pt x="24683" y="1016"/>
                        <a:pt x="24686" y="1012"/>
                      </a:cubicBezTo>
                      <a:cubicBezTo>
                        <a:pt x="24686" y="1009"/>
                        <a:pt x="24689" y="1006"/>
                        <a:pt x="24692" y="1006"/>
                      </a:cubicBezTo>
                      <a:lnTo>
                        <a:pt x="24696" y="1006"/>
                      </a:lnTo>
                      <a:cubicBezTo>
                        <a:pt x="24702" y="1016"/>
                        <a:pt x="24712" y="1019"/>
                        <a:pt x="24721" y="1022"/>
                      </a:cubicBezTo>
                      <a:cubicBezTo>
                        <a:pt x="24741" y="1029"/>
                        <a:pt x="24763" y="1035"/>
                        <a:pt x="24786" y="1029"/>
                      </a:cubicBezTo>
                      <a:cubicBezTo>
                        <a:pt x="24834" y="1019"/>
                        <a:pt x="24847" y="970"/>
                        <a:pt x="24840" y="926"/>
                      </a:cubicBezTo>
                      <a:moveTo>
                        <a:pt x="24680" y="1305"/>
                      </a:moveTo>
                      <a:lnTo>
                        <a:pt x="24680" y="1305"/>
                      </a:lnTo>
                      <a:cubicBezTo>
                        <a:pt x="24667" y="1299"/>
                        <a:pt x="24651" y="1296"/>
                        <a:pt x="24638" y="1292"/>
                      </a:cubicBezTo>
                      <a:cubicBezTo>
                        <a:pt x="24599" y="1202"/>
                        <a:pt x="24496" y="1138"/>
                        <a:pt x="24409" y="1106"/>
                      </a:cubicBezTo>
                      <a:cubicBezTo>
                        <a:pt x="24319" y="1077"/>
                        <a:pt x="24222" y="1067"/>
                        <a:pt x="24132" y="1090"/>
                      </a:cubicBezTo>
                      <a:cubicBezTo>
                        <a:pt x="24058" y="1106"/>
                        <a:pt x="23990" y="1138"/>
                        <a:pt x="23923" y="1167"/>
                      </a:cubicBezTo>
                      <a:cubicBezTo>
                        <a:pt x="23842" y="1196"/>
                        <a:pt x="23762" y="1225"/>
                        <a:pt x="23675" y="1234"/>
                      </a:cubicBezTo>
                      <a:cubicBezTo>
                        <a:pt x="23607" y="1247"/>
                        <a:pt x="23539" y="1257"/>
                        <a:pt x="23469" y="1260"/>
                      </a:cubicBezTo>
                      <a:cubicBezTo>
                        <a:pt x="23488" y="1244"/>
                        <a:pt x="23501" y="1222"/>
                        <a:pt x="23507" y="1196"/>
                      </a:cubicBezTo>
                      <a:cubicBezTo>
                        <a:pt x="23517" y="1196"/>
                        <a:pt x="23530" y="1196"/>
                        <a:pt x="23533" y="1196"/>
                      </a:cubicBezTo>
                      <a:cubicBezTo>
                        <a:pt x="23549" y="1193"/>
                        <a:pt x="23562" y="1193"/>
                        <a:pt x="23578" y="1190"/>
                      </a:cubicBezTo>
                      <a:cubicBezTo>
                        <a:pt x="23607" y="1183"/>
                        <a:pt x="23636" y="1177"/>
                        <a:pt x="23665" y="1170"/>
                      </a:cubicBezTo>
                      <a:cubicBezTo>
                        <a:pt x="23832" y="1125"/>
                        <a:pt x="23994" y="1058"/>
                        <a:pt x="24164" y="1032"/>
                      </a:cubicBezTo>
                      <a:cubicBezTo>
                        <a:pt x="24280" y="1016"/>
                        <a:pt x="24386" y="1038"/>
                        <a:pt x="24483" y="1099"/>
                      </a:cubicBezTo>
                      <a:cubicBezTo>
                        <a:pt x="24564" y="1151"/>
                        <a:pt x="24634" y="1222"/>
                        <a:pt x="24680" y="1305"/>
                      </a:cubicBezTo>
                      <a:moveTo>
                        <a:pt x="23043" y="823"/>
                      </a:moveTo>
                      <a:lnTo>
                        <a:pt x="23043" y="823"/>
                      </a:lnTo>
                      <a:cubicBezTo>
                        <a:pt x="23002" y="823"/>
                        <a:pt x="22963" y="823"/>
                        <a:pt x="22924" y="827"/>
                      </a:cubicBezTo>
                      <a:cubicBezTo>
                        <a:pt x="22857" y="833"/>
                        <a:pt x="22786" y="849"/>
                        <a:pt x="22728" y="891"/>
                      </a:cubicBezTo>
                      <a:cubicBezTo>
                        <a:pt x="22696" y="875"/>
                        <a:pt x="22660" y="862"/>
                        <a:pt x="22628" y="852"/>
                      </a:cubicBezTo>
                      <a:cubicBezTo>
                        <a:pt x="22634" y="856"/>
                        <a:pt x="22670" y="827"/>
                        <a:pt x="22676" y="820"/>
                      </a:cubicBezTo>
                      <a:cubicBezTo>
                        <a:pt x="22696" y="810"/>
                        <a:pt x="22712" y="801"/>
                        <a:pt x="22731" y="791"/>
                      </a:cubicBezTo>
                      <a:cubicBezTo>
                        <a:pt x="22766" y="769"/>
                        <a:pt x="22802" y="756"/>
                        <a:pt x="22844" y="750"/>
                      </a:cubicBezTo>
                      <a:cubicBezTo>
                        <a:pt x="23011" y="714"/>
                        <a:pt x="23182" y="746"/>
                        <a:pt x="23333" y="817"/>
                      </a:cubicBezTo>
                      <a:cubicBezTo>
                        <a:pt x="23337" y="817"/>
                        <a:pt x="23337" y="817"/>
                        <a:pt x="23340" y="817"/>
                      </a:cubicBezTo>
                      <a:cubicBezTo>
                        <a:pt x="23353" y="827"/>
                        <a:pt x="23369" y="833"/>
                        <a:pt x="23382" y="839"/>
                      </a:cubicBezTo>
                      <a:cubicBezTo>
                        <a:pt x="23507" y="904"/>
                        <a:pt x="23626" y="980"/>
                        <a:pt x="23758" y="1035"/>
                      </a:cubicBezTo>
                      <a:cubicBezTo>
                        <a:pt x="23716" y="1070"/>
                        <a:pt x="23671" y="1109"/>
                        <a:pt x="23652" y="1135"/>
                      </a:cubicBezTo>
                      <a:cubicBezTo>
                        <a:pt x="23604" y="1144"/>
                        <a:pt x="23559" y="1154"/>
                        <a:pt x="23510" y="1157"/>
                      </a:cubicBezTo>
                      <a:cubicBezTo>
                        <a:pt x="23510" y="1122"/>
                        <a:pt x="23494" y="1086"/>
                        <a:pt x="23462" y="1064"/>
                      </a:cubicBezTo>
                      <a:cubicBezTo>
                        <a:pt x="23452" y="1054"/>
                        <a:pt x="23439" y="1048"/>
                        <a:pt x="23427" y="1041"/>
                      </a:cubicBezTo>
                      <a:cubicBezTo>
                        <a:pt x="23410" y="1029"/>
                        <a:pt x="23407" y="1019"/>
                        <a:pt x="23404" y="1003"/>
                      </a:cubicBezTo>
                      <a:cubicBezTo>
                        <a:pt x="23401" y="970"/>
                        <a:pt x="23398" y="946"/>
                        <a:pt x="23375" y="920"/>
                      </a:cubicBezTo>
                      <a:cubicBezTo>
                        <a:pt x="23340" y="881"/>
                        <a:pt x="23288" y="872"/>
                        <a:pt x="23240" y="885"/>
                      </a:cubicBezTo>
                      <a:cubicBezTo>
                        <a:pt x="23237" y="869"/>
                        <a:pt x="23237" y="852"/>
                        <a:pt x="23230" y="839"/>
                      </a:cubicBezTo>
                      <a:cubicBezTo>
                        <a:pt x="23224" y="823"/>
                        <a:pt x="23214" y="810"/>
                        <a:pt x="23201" y="801"/>
                      </a:cubicBezTo>
                      <a:cubicBezTo>
                        <a:pt x="23175" y="782"/>
                        <a:pt x="23146" y="778"/>
                        <a:pt x="23118" y="782"/>
                      </a:cubicBezTo>
                      <a:cubicBezTo>
                        <a:pt x="23092" y="788"/>
                        <a:pt x="23066" y="804"/>
                        <a:pt x="23043" y="823"/>
                      </a:cubicBezTo>
                      <a:moveTo>
                        <a:pt x="22918" y="926"/>
                      </a:moveTo>
                      <a:lnTo>
                        <a:pt x="22918" y="926"/>
                      </a:lnTo>
                      <a:cubicBezTo>
                        <a:pt x="22911" y="891"/>
                        <a:pt x="22892" y="872"/>
                        <a:pt x="22866" y="865"/>
                      </a:cubicBezTo>
                      <a:cubicBezTo>
                        <a:pt x="22898" y="859"/>
                        <a:pt x="22931" y="856"/>
                        <a:pt x="22963" y="856"/>
                      </a:cubicBezTo>
                      <a:cubicBezTo>
                        <a:pt x="22979" y="856"/>
                        <a:pt x="22995" y="856"/>
                        <a:pt x="23008" y="856"/>
                      </a:cubicBezTo>
                      <a:cubicBezTo>
                        <a:pt x="22995" y="872"/>
                        <a:pt x="22985" y="888"/>
                        <a:pt x="22976" y="904"/>
                      </a:cubicBezTo>
                      <a:cubicBezTo>
                        <a:pt x="22944" y="959"/>
                        <a:pt x="22934" y="1022"/>
                        <a:pt x="22876" y="1061"/>
                      </a:cubicBezTo>
                      <a:cubicBezTo>
                        <a:pt x="22853" y="1077"/>
                        <a:pt x="22828" y="1090"/>
                        <a:pt x="22799" y="1086"/>
                      </a:cubicBezTo>
                      <a:cubicBezTo>
                        <a:pt x="22766" y="1086"/>
                        <a:pt x="22750" y="1054"/>
                        <a:pt x="22757" y="1025"/>
                      </a:cubicBezTo>
                      <a:cubicBezTo>
                        <a:pt x="22760" y="1019"/>
                        <a:pt x="22760" y="1016"/>
                        <a:pt x="22763" y="1012"/>
                      </a:cubicBezTo>
                      <a:cubicBezTo>
                        <a:pt x="22763" y="1009"/>
                        <a:pt x="22766" y="1006"/>
                        <a:pt x="22770" y="1006"/>
                      </a:cubicBezTo>
                      <a:lnTo>
                        <a:pt x="22773" y="1006"/>
                      </a:lnTo>
                      <a:cubicBezTo>
                        <a:pt x="22779" y="1016"/>
                        <a:pt x="22789" y="1019"/>
                        <a:pt x="22799" y="1022"/>
                      </a:cubicBezTo>
                      <a:cubicBezTo>
                        <a:pt x="22818" y="1029"/>
                        <a:pt x="22841" y="1035"/>
                        <a:pt x="22863" y="1029"/>
                      </a:cubicBezTo>
                      <a:cubicBezTo>
                        <a:pt x="22911" y="1019"/>
                        <a:pt x="22924" y="970"/>
                        <a:pt x="22918" y="926"/>
                      </a:cubicBezTo>
                      <a:moveTo>
                        <a:pt x="22757" y="1305"/>
                      </a:moveTo>
                      <a:lnTo>
                        <a:pt x="22757" y="1305"/>
                      </a:lnTo>
                      <a:cubicBezTo>
                        <a:pt x="22744" y="1299"/>
                        <a:pt x="22728" y="1296"/>
                        <a:pt x="22715" y="1292"/>
                      </a:cubicBezTo>
                      <a:cubicBezTo>
                        <a:pt x="22676" y="1202"/>
                        <a:pt x="22573" y="1138"/>
                        <a:pt x="22486" y="1106"/>
                      </a:cubicBezTo>
                      <a:cubicBezTo>
                        <a:pt x="22396" y="1077"/>
                        <a:pt x="22300" y="1067"/>
                        <a:pt x="22209" y="1090"/>
                      </a:cubicBezTo>
                      <a:cubicBezTo>
                        <a:pt x="22135" y="1106"/>
                        <a:pt x="22068" y="1138"/>
                        <a:pt x="22000" y="1167"/>
                      </a:cubicBezTo>
                      <a:cubicBezTo>
                        <a:pt x="21920" y="1196"/>
                        <a:pt x="21839" y="1225"/>
                        <a:pt x="21752" y="1234"/>
                      </a:cubicBezTo>
                      <a:cubicBezTo>
                        <a:pt x="21684" y="1247"/>
                        <a:pt x="21617" y="1257"/>
                        <a:pt x="21546" y="1260"/>
                      </a:cubicBezTo>
                      <a:cubicBezTo>
                        <a:pt x="21565" y="1244"/>
                        <a:pt x="21578" y="1222"/>
                        <a:pt x="21584" y="1196"/>
                      </a:cubicBezTo>
                      <a:cubicBezTo>
                        <a:pt x="21594" y="1196"/>
                        <a:pt x="21607" y="1196"/>
                        <a:pt x="21610" y="1196"/>
                      </a:cubicBezTo>
                      <a:cubicBezTo>
                        <a:pt x="21626" y="1193"/>
                        <a:pt x="21639" y="1193"/>
                        <a:pt x="21655" y="1190"/>
                      </a:cubicBezTo>
                      <a:cubicBezTo>
                        <a:pt x="21684" y="1183"/>
                        <a:pt x="21713" y="1177"/>
                        <a:pt x="21742" y="1170"/>
                      </a:cubicBezTo>
                      <a:cubicBezTo>
                        <a:pt x="21910" y="1125"/>
                        <a:pt x="22071" y="1058"/>
                        <a:pt x="22241" y="1032"/>
                      </a:cubicBezTo>
                      <a:cubicBezTo>
                        <a:pt x="22357" y="1016"/>
                        <a:pt x="22464" y="1038"/>
                        <a:pt x="22560" y="1099"/>
                      </a:cubicBezTo>
                      <a:cubicBezTo>
                        <a:pt x="22641" y="1151"/>
                        <a:pt x="22712" y="1222"/>
                        <a:pt x="22757" y="1305"/>
                      </a:cubicBezTo>
                      <a:moveTo>
                        <a:pt x="21121" y="823"/>
                      </a:moveTo>
                      <a:lnTo>
                        <a:pt x="21121" y="823"/>
                      </a:lnTo>
                      <a:cubicBezTo>
                        <a:pt x="21079" y="823"/>
                        <a:pt x="21040" y="823"/>
                        <a:pt x="21002" y="827"/>
                      </a:cubicBezTo>
                      <a:cubicBezTo>
                        <a:pt x="20934" y="833"/>
                        <a:pt x="20863" y="849"/>
                        <a:pt x="20805" y="891"/>
                      </a:cubicBezTo>
                      <a:cubicBezTo>
                        <a:pt x="20773" y="875"/>
                        <a:pt x="20738" y="862"/>
                        <a:pt x="20705" y="852"/>
                      </a:cubicBezTo>
                      <a:cubicBezTo>
                        <a:pt x="20712" y="856"/>
                        <a:pt x="20747" y="827"/>
                        <a:pt x="20754" y="820"/>
                      </a:cubicBezTo>
                      <a:cubicBezTo>
                        <a:pt x="20773" y="810"/>
                        <a:pt x="20789" y="801"/>
                        <a:pt x="20808" y="791"/>
                      </a:cubicBezTo>
                      <a:cubicBezTo>
                        <a:pt x="20844" y="769"/>
                        <a:pt x="20879" y="756"/>
                        <a:pt x="20921" y="750"/>
                      </a:cubicBezTo>
                      <a:cubicBezTo>
                        <a:pt x="21089" y="714"/>
                        <a:pt x="21259" y="746"/>
                        <a:pt x="21411" y="817"/>
                      </a:cubicBezTo>
                      <a:cubicBezTo>
                        <a:pt x="21414" y="817"/>
                        <a:pt x="21414" y="817"/>
                        <a:pt x="21417" y="817"/>
                      </a:cubicBezTo>
                      <a:cubicBezTo>
                        <a:pt x="21430" y="827"/>
                        <a:pt x="21446" y="833"/>
                        <a:pt x="21459" y="839"/>
                      </a:cubicBezTo>
                      <a:cubicBezTo>
                        <a:pt x="21584" y="904"/>
                        <a:pt x="21704" y="980"/>
                        <a:pt x="21836" y="1035"/>
                      </a:cubicBezTo>
                      <a:cubicBezTo>
                        <a:pt x="21794" y="1070"/>
                        <a:pt x="21749" y="1109"/>
                        <a:pt x="21729" y="1135"/>
                      </a:cubicBezTo>
                      <a:cubicBezTo>
                        <a:pt x="21681" y="1144"/>
                        <a:pt x="21636" y="1154"/>
                        <a:pt x="21588" y="1157"/>
                      </a:cubicBezTo>
                      <a:cubicBezTo>
                        <a:pt x="21588" y="1122"/>
                        <a:pt x="21572" y="1086"/>
                        <a:pt x="21539" y="1064"/>
                      </a:cubicBezTo>
                      <a:cubicBezTo>
                        <a:pt x="21530" y="1054"/>
                        <a:pt x="21517" y="1048"/>
                        <a:pt x="21504" y="1041"/>
                      </a:cubicBezTo>
                      <a:cubicBezTo>
                        <a:pt x="21488" y="1029"/>
                        <a:pt x="21485" y="1019"/>
                        <a:pt x="21481" y="1003"/>
                      </a:cubicBezTo>
                      <a:cubicBezTo>
                        <a:pt x="21478" y="970"/>
                        <a:pt x="21475" y="946"/>
                        <a:pt x="21452" y="920"/>
                      </a:cubicBezTo>
                      <a:cubicBezTo>
                        <a:pt x="21417" y="881"/>
                        <a:pt x="21366" y="872"/>
                        <a:pt x="21317" y="885"/>
                      </a:cubicBezTo>
                      <a:cubicBezTo>
                        <a:pt x="21314" y="869"/>
                        <a:pt x="21314" y="852"/>
                        <a:pt x="21307" y="839"/>
                      </a:cubicBezTo>
                      <a:cubicBezTo>
                        <a:pt x="21301" y="823"/>
                        <a:pt x="21291" y="810"/>
                        <a:pt x="21279" y="801"/>
                      </a:cubicBezTo>
                      <a:cubicBezTo>
                        <a:pt x="21253" y="782"/>
                        <a:pt x="21224" y="778"/>
                        <a:pt x="21195" y="782"/>
                      </a:cubicBezTo>
                      <a:cubicBezTo>
                        <a:pt x="21169" y="788"/>
                        <a:pt x="21143" y="804"/>
                        <a:pt x="21121" y="823"/>
                      </a:cubicBezTo>
                      <a:moveTo>
                        <a:pt x="20995" y="926"/>
                      </a:moveTo>
                      <a:lnTo>
                        <a:pt x="20995" y="926"/>
                      </a:lnTo>
                      <a:cubicBezTo>
                        <a:pt x="20989" y="891"/>
                        <a:pt x="20969" y="872"/>
                        <a:pt x="20944" y="865"/>
                      </a:cubicBezTo>
                      <a:cubicBezTo>
                        <a:pt x="20976" y="859"/>
                        <a:pt x="21008" y="856"/>
                        <a:pt x="21040" y="856"/>
                      </a:cubicBezTo>
                      <a:cubicBezTo>
                        <a:pt x="21056" y="856"/>
                        <a:pt x="21072" y="856"/>
                        <a:pt x="21085" y="856"/>
                      </a:cubicBezTo>
                      <a:cubicBezTo>
                        <a:pt x="21072" y="872"/>
                        <a:pt x="21063" y="888"/>
                        <a:pt x="21053" y="904"/>
                      </a:cubicBezTo>
                      <a:cubicBezTo>
                        <a:pt x="21021" y="959"/>
                        <a:pt x="21011" y="1022"/>
                        <a:pt x="20953" y="1061"/>
                      </a:cubicBezTo>
                      <a:cubicBezTo>
                        <a:pt x="20931" y="1077"/>
                        <a:pt x="20905" y="1090"/>
                        <a:pt x="20876" y="1086"/>
                      </a:cubicBezTo>
                      <a:cubicBezTo>
                        <a:pt x="20844" y="1086"/>
                        <a:pt x="20828" y="1054"/>
                        <a:pt x="20834" y="1025"/>
                      </a:cubicBezTo>
                      <a:cubicBezTo>
                        <a:pt x="20837" y="1019"/>
                        <a:pt x="20837" y="1016"/>
                        <a:pt x="20841" y="1012"/>
                      </a:cubicBezTo>
                      <a:cubicBezTo>
                        <a:pt x="20841" y="1009"/>
                        <a:pt x="20844" y="1006"/>
                        <a:pt x="20847" y="1006"/>
                      </a:cubicBezTo>
                      <a:lnTo>
                        <a:pt x="20850" y="1006"/>
                      </a:lnTo>
                      <a:cubicBezTo>
                        <a:pt x="20857" y="1016"/>
                        <a:pt x="20866" y="1019"/>
                        <a:pt x="20876" y="1022"/>
                      </a:cubicBezTo>
                      <a:cubicBezTo>
                        <a:pt x="20895" y="1029"/>
                        <a:pt x="20918" y="1035"/>
                        <a:pt x="20940" y="1029"/>
                      </a:cubicBezTo>
                      <a:cubicBezTo>
                        <a:pt x="20989" y="1019"/>
                        <a:pt x="21002" y="970"/>
                        <a:pt x="20995" y="926"/>
                      </a:cubicBezTo>
                      <a:moveTo>
                        <a:pt x="20834" y="1305"/>
                      </a:moveTo>
                      <a:lnTo>
                        <a:pt x="20834" y="1305"/>
                      </a:lnTo>
                      <a:cubicBezTo>
                        <a:pt x="20821" y="1299"/>
                        <a:pt x="20805" y="1296"/>
                        <a:pt x="20792" y="1292"/>
                      </a:cubicBezTo>
                      <a:cubicBezTo>
                        <a:pt x="20754" y="1202"/>
                        <a:pt x="20650" y="1138"/>
                        <a:pt x="20564" y="1106"/>
                      </a:cubicBezTo>
                      <a:cubicBezTo>
                        <a:pt x="20473" y="1077"/>
                        <a:pt x="20377" y="1067"/>
                        <a:pt x="20287" y="1090"/>
                      </a:cubicBezTo>
                      <a:cubicBezTo>
                        <a:pt x="20213" y="1106"/>
                        <a:pt x="20145" y="1138"/>
                        <a:pt x="20077" y="1167"/>
                      </a:cubicBezTo>
                      <a:cubicBezTo>
                        <a:pt x="19997" y="1196"/>
                        <a:pt x="19916" y="1225"/>
                        <a:pt x="19829" y="1234"/>
                      </a:cubicBezTo>
                      <a:cubicBezTo>
                        <a:pt x="19762" y="1247"/>
                        <a:pt x="19694" y="1257"/>
                        <a:pt x="19623" y="1260"/>
                      </a:cubicBezTo>
                      <a:cubicBezTo>
                        <a:pt x="19643" y="1244"/>
                        <a:pt x="19655" y="1222"/>
                        <a:pt x="19662" y="1196"/>
                      </a:cubicBezTo>
                      <a:cubicBezTo>
                        <a:pt x="19672" y="1196"/>
                        <a:pt x="19684" y="1196"/>
                        <a:pt x="19688" y="1196"/>
                      </a:cubicBezTo>
                      <a:cubicBezTo>
                        <a:pt x="19704" y="1193"/>
                        <a:pt x="19717" y="1193"/>
                        <a:pt x="19733" y="1190"/>
                      </a:cubicBezTo>
                      <a:cubicBezTo>
                        <a:pt x="19762" y="1183"/>
                        <a:pt x="19791" y="1177"/>
                        <a:pt x="19820" y="1170"/>
                      </a:cubicBezTo>
                      <a:cubicBezTo>
                        <a:pt x="19987" y="1125"/>
                        <a:pt x="20148" y="1058"/>
                        <a:pt x="20319" y="1032"/>
                      </a:cubicBezTo>
                      <a:cubicBezTo>
                        <a:pt x="20435" y="1016"/>
                        <a:pt x="20541" y="1038"/>
                        <a:pt x="20638" y="1099"/>
                      </a:cubicBezTo>
                      <a:cubicBezTo>
                        <a:pt x="20718" y="1151"/>
                        <a:pt x="20789" y="1222"/>
                        <a:pt x="20834" y="1305"/>
                      </a:cubicBezTo>
                      <a:moveTo>
                        <a:pt x="19198" y="823"/>
                      </a:moveTo>
                      <a:lnTo>
                        <a:pt x="19198" y="823"/>
                      </a:lnTo>
                      <a:cubicBezTo>
                        <a:pt x="19156" y="823"/>
                        <a:pt x="19118" y="823"/>
                        <a:pt x="19079" y="827"/>
                      </a:cubicBezTo>
                      <a:cubicBezTo>
                        <a:pt x="19011" y="833"/>
                        <a:pt x="18940" y="849"/>
                        <a:pt x="18883" y="891"/>
                      </a:cubicBezTo>
                      <a:cubicBezTo>
                        <a:pt x="18850" y="875"/>
                        <a:pt x="18815" y="862"/>
                        <a:pt x="18783" y="852"/>
                      </a:cubicBezTo>
                      <a:cubicBezTo>
                        <a:pt x="18789" y="856"/>
                        <a:pt x="18824" y="827"/>
                        <a:pt x="18831" y="820"/>
                      </a:cubicBezTo>
                      <a:cubicBezTo>
                        <a:pt x="18850" y="810"/>
                        <a:pt x="18866" y="801"/>
                        <a:pt x="18886" y="791"/>
                      </a:cubicBezTo>
                      <a:cubicBezTo>
                        <a:pt x="18921" y="769"/>
                        <a:pt x="18956" y="756"/>
                        <a:pt x="18999" y="750"/>
                      </a:cubicBezTo>
                      <a:cubicBezTo>
                        <a:pt x="19166" y="714"/>
                        <a:pt x="19336" y="746"/>
                        <a:pt x="19488" y="817"/>
                      </a:cubicBezTo>
                      <a:cubicBezTo>
                        <a:pt x="19491" y="817"/>
                        <a:pt x="19491" y="817"/>
                        <a:pt x="19494" y="817"/>
                      </a:cubicBezTo>
                      <a:cubicBezTo>
                        <a:pt x="19507" y="827"/>
                        <a:pt x="19523" y="833"/>
                        <a:pt x="19536" y="839"/>
                      </a:cubicBezTo>
                      <a:cubicBezTo>
                        <a:pt x="19662" y="904"/>
                        <a:pt x="19781" y="980"/>
                        <a:pt x="19913" y="1035"/>
                      </a:cubicBezTo>
                      <a:cubicBezTo>
                        <a:pt x="19871" y="1070"/>
                        <a:pt x="19826" y="1109"/>
                        <a:pt x="19807" y="1135"/>
                      </a:cubicBezTo>
                      <a:cubicBezTo>
                        <a:pt x="19758" y="1144"/>
                        <a:pt x="19713" y="1154"/>
                        <a:pt x="19665" y="1157"/>
                      </a:cubicBezTo>
                      <a:cubicBezTo>
                        <a:pt x="19665" y="1122"/>
                        <a:pt x="19649" y="1086"/>
                        <a:pt x="19617" y="1064"/>
                      </a:cubicBezTo>
                      <a:cubicBezTo>
                        <a:pt x="19607" y="1054"/>
                        <a:pt x="19594" y="1048"/>
                        <a:pt x="19581" y="1041"/>
                      </a:cubicBezTo>
                      <a:cubicBezTo>
                        <a:pt x="19565" y="1029"/>
                        <a:pt x="19562" y="1019"/>
                        <a:pt x="19559" y="1003"/>
                      </a:cubicBezTo>
                      <a:cubicBezTo>
                        <a:pt x="19556" y="970"/>
                        <a:pt x="19552" y="946"/>
                        <a:pt x="19530" y="920"/>
                      </a:cubicBezTo>
                      <a:cubicBezTo>
                        <a:pt x="19494" y="881"/>
                        <a:pt x="19443" y="872"/>
                        <a:pt x="19395" y="885"/>
                      </a:cubicBezTo>
                      <a:cubicBezTo>
                        <a:pt x="19391" y="869"/>
                        <a:pt x="19391" y="852"/>
                        <a:pt x="19385" y="839"/>
                      </a:cubicBezTo>
                      <a:cubicBezTo>
                        <a:pt x="19378" y="823"/>
                        <a:pt x="19369" y="810"/>
                        <a:pt x="19356" y="801"/>
                      </a:cubicBezTo>
                      <a:cubicBezTo>
                        <a:pt x="19330" y="782"/>
                        <a:pt x="19301" y="778"/>
                        <a:pt x="19272" y="782"/>
                      </a:cubicBezTo>
                      <a:cubicBezTo>
                        <a:pt x="19246" y="788"/>
                        <a:pt x="19220" y="804"/>
                        <a:pt x="19198" y="823"/>
                      </a:cubicBezTo>
                      <a:moveTo>
                        <a:pt x="19072" y="926"/>
                      </a:moveTo>
                      <a:lnTo>
                        <a:pt x="19072" y="926"/>
                      </a:lnTo>
                      <a:cubicBezTo>
                        <a:pt x="19066" y="891"/>
                        <a:pt x="19047" y="872"/>
                        <a:pt x="19021" y="865"/>
                      </a:cubicBezTo>
                      <a:cubicBezTo>
                        <a:pt x="19053" y="859"/>
                        <a:pt x="19085" y="856"/>
                        <a:pt x="19118" y="856"/>
                      </a:cubicBezTo>
                      <a:cubicBezTo>
                        <a:pt x="19134" y="856"/>
                        <a:pt x="19150" y="856"/>
                        <a:pt x="19163" y="856"/>
                      </a:cubicBezTo>
                      <a:cubicBezTo>
                        <a:pt x="19150" y="872"/>
                        <a:pt x="19140" y="888"/>
                        <a:pt x="19131" y="904"/>
                      </a:cubicBezTo>
                      <a:cubicBezTo>
                        <a:pt x="19098" y="959"/>
                        <a:pt x="19088" y="1022"/>
                        <a:pt x="19031" y="1061"/>
                      </a:cubicBezTo>
                      <a:cubicBezTo>
                        <a:pt x="19008" y="1077"/>
                        <a:pt x="18982" y="1090"/>
                        <a:pt x="18953" y="1086"/>
                      </a:cubicBezTo>
                      <a:cubicBezTo>
                        <a:pt x="18921" y="1086"/>
                        <a:pt x="18905" y="1054"/>
                        <a:pt x="18911" y="1025"/>
                      </a:cubicBezTo>
                      <a:cubicBezTo>
                        <a:pt x="18915" y="1019"/>
                        <a:pt x="18915" y="1016"/>
                        <a:pt x="18918" y="1012"/>
                      </a:cubicBezTo>
                      <a:cubicBezTo>
                        <a:pt x="18918" y="1009"/>
                        <a:pt x="18921" y="1006"/>
                        <a:pt x="18924" y="1006"/>
                      </a:cubicBezTo>
                      <a:lnTo>
                        <a:pt x="18927" y="1006"/>
                      </a:lnTo>
                      <a:cubicBezTo>
                        <a:pt x="18934" y="1016"/>
                        <a:pt x="18944" y="1019"/>
                        <a:pt x="18953" y="1022"/>
                      </a:cubicBezTo>
                      <a:cubicBezTo>
                        <a:pt x="18973" y="1029"/>
                        <a:pt x="18995" y="1035"/>
                        <a:pt x="19018" y="1029"/>
                      </a:cubicBezTo>
                      <a:cubicBezTo>
                        <a:pt x="19066" y="1019"/>
                        <a:pt x="19079" y="970"/>
                        <a:pt x="19072" y="926"/>
                      </a:cubicBezTo>
                      <a:moveTo>
                        <a:pt x="18911" y="1305"/>
                      </a:moveTo>
                      <a:lnTo>
                        <a:pt x="18911" y="1305"/>
                      </a:lnTo>
                      <a:cubicBezTo>
                        <a:pt x="18899" y="1299"/>
                        <a:pt x="18883" y="1296"/>
                        <a:pt x="18870" y="1292"/>
                      </a:cubicBezTo>
                      <a:cubicBezTo>
                        <a:pt x="18831" y="1202"/>
                        <a:pt x="18728" y="1138"/>
                        <a:pt x="18641" y="1106"/>
                      </a:cubicBezTo>
                      <a:cubicBezTo>
                        <a:pt x="18551" y="1077"/>
                        <a:pt x="18454" y="1067"/>
                        <a:pt x="18364" y="1090"/>
                      </a:cubicBezTo>
                      <a:cubicBezTo>
                        <a:pt x="18290" y="1106"/>
                        <a:pt x="18222" y="1138"/>
                        <a:pt x="18154" y="1167"/>
                      </a:cubicBezTo>
                      <a:cubicBezTo>
                        <a:pt x="18074" y="1196"/>
                        <a:pt x="17994" y="1225"/>
                        <a:pt x="17907" y="1234"/>
                      </a:cubicBezTo>
                      <a:cubicBezTo>
                        <a:pt x="17839" y="1247"/>
                        <a:pt x="17771" y="1257"/>
                        <a:pt x="17701" y="1260"/>
                      </a:cubicBezTo>
                      <a:cubicBezTo>
                        <a:pt x="17720" y="1244"/>
                        <a:pt x="17733" y="1222"/>
                        <a:pt x="17739" y="1196"/>
                      </a:cubicBezTo>
                      <a:cubicBezTo>
                        <a:pt x="17749" y="1196"/>
                        <a:pt x="17762" y="1196"/>
                        <a:pt x="17765" y="1196"/>
                      </a:cubicBezTo>
                      <a:cubicBezTo>
                        <a:pt x="17778" y="1193"/>
                        <a:pt x="17794" y="1193"/>
                        <a:pt x="17810" y="1190"/>
                      </a:cubicBezTo>
                      <a:cubicBezTo>
                        <a:pt x="17839" y="1183"/>
                        <a:pt x="17868" y="1177"/>
                        <a:pt x="17897" y="1170"/>
                      </a:cubicBezTo>
                      <a:cubicBezTo>
                        <a:pt x="18064" y="1125"/>
                        <a:pt x="18226" y="1058"/>
                        <a:pt x="18396" y="1032"/>
                      </a:cubicBezTo>
                      <a:cubicBezTo>
                        <a:pt x="18512" y="1016"/>
                        <a:pt x="18618" y="1038"/>
                        <a:pt x="18715" y="1099"/>
                      </a:cubicBezTo>
                      <a:cubicBezTo>
                        <a:pt x="18795" y="1151"/>
                        <a:pt x="18866" y="1222"/>
                        <a:pt x="18911" y="1305"/>
                      </a:cubicBezTo>
                      <a:moveTo>
                        <a:pt x="17272" y="823"/>
                      </a:moveTo>
                      <a:lnTo>
                        <a:pt x="17272" y="823"/>
                      </a:lnTo>
                      <a:cubicBezTo>
                        <a:pt x="17233" y="823"/>
                        <a:pt x="17195" y="823"/>
                        <a:pt x="17156" y="827"/>
                      </a:cubicBezTo>
                      <a:cubicBezTo>
                        <a:pt x="17089" y="833"/>
                        <a:pt x="17018" y="849"/>
                        <a:pt x="16960" y="891"/>
                      </a:cubicBezTo>
                      <a:cubicBezTo>
                        <a:pt x="16928" y="875"/>
                        <a:pt x="16892" y="862"/>
                        <a:pt x="16860" y="852"/>
                      </a:cubicBezTo>
                      <a:cubicBezTo>
                        <a:pt x="16866" y="856"/>
                        <a:pt x="16902" y="827"/>
                        <a:pt x="16908" y="820"/>
                      </a:cubicBezTo>
                      <a:cubicBezTo>
                        <a:pt x="16928" y="810"/>
                        <a:pt x="16944" y="801"/>
                        <a:pt x="16963" y="791"/>
                      </a:cubicBezTo>
                      <a:cubicBezTo>
                        <a:pt x="16998" y="769"/>
                        <a:pt x="17034" y="756"/>
                        <a:pt x="17076" y="750"/>
                      </a:cubicBezTo>
                      <a:cubicBezTo>
                        <a:pt x="17243" y="714"/>
                        <a:pt x="17414" y="746"/>
                        <a:pt x="17565" y="817"/>
                      </a:cubicBezTo>
                      <a:cubicBezTo>
                        <a:pt x="17569" y="817"/>
                        <a:pt x="17569" y="817"/>
                        <a:pt x="17572" y="817"/>
                      </a:cubicBezTo>
                      <a:cubicBezTo>
                        <a:pt x="17585" y="827"/>
                        <a:pt x="17601" y="833"/>
                        <a:pt x="17613" y="839"/>
                      </a:cubicBezTo>
                      <a:cubicBezTo>
                        <a:pt x="17739" y="904"/>
                        <a:pt x="17858" y="980"/>
                        <a:pt x="17990" y="1035"/>
                      </a:cubicBezTo>
                      <a:cubicBezTo>
                        <a:pt x="17949" y="1070"/>
                        <a:pt x="17903" y="1109"/>
                        <a:pt x="17881" y="1135"/>
                      </a:cubicBezTo>
                      <a:cubicBezTo>
                        <a:pt x="17836" y="1144"/>
                        <a:pt x="17791" y="1154"/>
                        <a:pt x="17742" y="1157"/>
                      </a:cubicBezTo>
                      <a:cubicBezTo>
                        <a:pt x="17739" y="1122"/>
                        <a:pt x="17726" y="1086"/>
                        <a:pt x="17694" y="1064"/>
                      </a:cubicBezTo>
                      <a:cubicBezTo>
                        <a:pt x="17685" y="1054"/>
                        <a:pt x="17672" y="1048"/>
                        <a:pt x="17659" y="1041"/>
                      </a:cubicBezTo>
                      <a:cubicBezTo>
                        <a:pt x="17642" y="1029"/>
                        <a:pt x="17639" y="1019"/>
                        <a:pt x="17636" y="1003"/>
                      </a:cubicBezTo>
                      <a:cubicBezTo>
                        <a:pt x="17633" y="970"/>
                        <a:pt x="17630" y="946"/>
                        <a:pt x="17607" y="920"/>
                      </a:cubicBezTo>
                      <a:cubicBezTo>
                        <a:pt x="17572" y="881"/>
                        <a:pt x="17520" y="872"/>
                        <a:pt x="17472" y="885"/>
                      </a:cubicBezTo>
                      <a:cubicBezTo>
                        <a:pt x="17469" y="869"/>
                        <a:pt x="17469" y="852"/>
                        <a:pt x="17462" y="839"/>
                      </a:cubicBezTo>
                      <a:cubicBezTo>
                        <a:pt x="17456" y="823"/>
                        <a:pt x="17446" y="810"/>
                        <a:pt x="17433" y="801"/>
                      </a:cubicBezTo>
                      <a:cubicBezTo>
                        <a:pt x="17407" y="782"/>
                        <a:pt x="17378" y="778"/>
                        <a:pt x="17349" y="782"/>
                      </a:cubicBezTo>
                      <a:cubicBezTo>
                        <a:pt x="17324" y="788"/>
                        <a:pt x="17298" y="804"/>
                        <a:pt x="17272" y="823"/>
                      </a:cubicBezTo>
                      <a:moveTo>
                        <a:pt x="17150" y="926"/>
                      </a:moveTo>
                      <a:lnTo>
                        <a:pt x="17150" y="926"/>
                      </a:lnTo>
                      <a:cubicBezTo>
                        <a:pt x="17143" y="891"/>
                        <a:pt x="17124" y="872"/>
                        <a:pt x="17098" y="865"/>
                      </a:cubicBezTo>
                      <a:cubicBezTo>
                        <a:pt x="17130" y="859"/>
                        <a:pt x="17163" y="856"/>
                        <a:pt x="17195" y="856"/>
                      </a:cubicBezTo>
                      <a:cubicBezTo>
                        <a:pt x="17211" y="856"/>
                        <a:pt x="17227" y="856"/>
                        <a:pt x="17240" y="856"/>
                      </a:cubicBezTo>
                      <a:cubicBezTo>
                        <a:pt x="17227" y="872"/>
                        <a:pt x="17217" y="888"/>
                        <a:pt x="17208" y="904"/>
                      </a:cubicBezTo>
                      <a:cubicBezTo>
                        <a:pt x="17176" y="959"/>
                        <a:pt x="17166" y="1022"/>
                        <a:pt x="17108" y="1061"/>
                      </a:cubicBezTo>
                      <a:cubicBezTo>
                        <a:pt x="17085" y="1077"/>
                        <a:pt x="17060" y="1090"/>
                        <a:pt x="17031" y="1086"/>
                      </a:cubicBezTo>
                      <a:cubicBezTo>
                        <a:pt x="16998" y="1086"/>
                        <a:pt x="16982" y="1054"/>
                        <a:pt x="16989" y="1025"/>
                      </a:cubicBezTo>
                      <a:cubicBezTo>
                        <a:pt x="16992" y="1019"/>
                        <a:pt x="16992" y="1016"/>
                        <a:pt x="16995" y="1012"/>
                      </a:cubicBezTo>
                      <a:cubicBezTo>
                        <a:pt x="16995" y="1009"/>
                        <a:pt x="16998" y="1006"/>
                        <a:pt x="16998" y="1006"/>
                      </a:cubicBezTo>
                      <a:cubicBezTo>
                        <a:pt x="17002" y="1006"/>
                        <a:pt x="17002" y="1006"/>
                        <a:pt x="17005" y="1006"/>
                      </a:cubicBezTo>
                      <a:cubicBezTo>
                        <a:pt x="17011" y="1016"/>
                        <a:pt x="17021" y="1019"/>
                        <a:pt x="17031" y="1022"/>
                      </a:cubicBezTo>
                      <a:cubicBezTo>
                        <a:pt x="17050" y="1029"/>
                        <a:pt x="17072" y="1035"/>
                        <a:pt x="17095" y="1029"/>
                      </a:cubicBezTo>
                      <a:cubicBezTo>
                        <a:pt x="17143" y="1019"/>
                        <a:pt x="17156" y="970"/>
                        <a:pt x="17150" y="926"/>
                      </a:cubicBezTo>
                      <a:moveTo>
                        <a:pt x="16989" y="1305"/>
                      </a:moveTo>
                      <a:lnTo>
                        <a:pt x="16989" y="1305"/>
                      </a:lnTo>
                      <a:cubicBezTo>
                        <a:pt x="16976" y="1299"/>
                        <a:pt x="16960" y="1296"/>
                        <a:pt x="16947" y="1292"/>
                      </a:cubicBezTo>
                      <a:cubicBezTo>
                        <a:pt x="16908" y="1202"/>
                        <a:pt x="16805" y="1138"/>
                        <a:pt x="16718" y="1106"/>
                      </a:cubicBezTo>
                      <a:cubicBezTo>
                        <a:pt x="16628" y="1077"/>
                        <a:pt x="16531" y="1067"/>
                        <a:pt x="16441" y="1090"/>
                      </a:cubicBezTo>
                      <a:cubicBezTo>
                        <a:pt x="16367" y="1106"/>
                        <a:pt x="16299" y="1138"/>
                        <a:pt x="16232" y="1167"/>
                      </a:cubicBezTo>
                      <a:cubicBezTo>
                        <a:pt x="16151" y="1196"/>
                        <a:pt x="16071" y="1225"/>
                        <a:pt x="15984" y="1234"/>
                      </a:cubicBezTo>
                      <a:cubicBezTo>
                        <a:pt x="15916" y="1247"/>
                        <a:pt x="15849" y="1257"/>
                        <a:pt x="15778" y="1260"/>
                      </a:cubicBezTo>
                      <a:cubicBezTo>
                        <a:pt x="15797" y="1244"/>
                        <a:pt x="15810" y="1222"/>
                        <a:pt x="15816" y="1196"/>
                      </a:cubicBezTo>
                      <a:cubicBezTo>
                        <a:pt x="15826" y="1196"/>
                        <a:pt x="15839" y="1196"/>
                        <a:pt x="15842" y="1196"/>
                      </a:cubicBezTo>
                      <a:cubicBezTo>
                        <a:pt x="15855" y="1193"/>
                        <a:pt x="15871" y="1193"/>
                        <a:pt x="15887" y="1190"/>
                      </a:cubicBezTo>
                      <a:cubicBezTo>
                        <a:pt x="15916" y="1183"/>
                        <a:pt x="15945" y="1177"/>
                        <a:pt x="15974" y="1170"/>
                      </a:cubicBezTo>
                      <a:cubicBezTo>
                        <a:pt x="16142" y="1125"/>
                        <a:pt x="16303" y="1058"/>
                        <a:pt x="16473" y="1032"/>
                      </a:cubicBezTo>
                      <a:cubicBezTo>
                        <a:pt x="16589" y="1016"/>
                        <a:pt x="16696" y="1038"/>
                        <a:pt x="16792" y="1099"/>
                      </a:cubicBezTo>
                      <a:cubicBezTo>
                        <a:pt x="16873" y="1151"/>
                        <a:pt x="16944" y="1222"/>
                        <a:pt x="16989" y="1305"/>
                      </a:cubicBezTo>
                      <a:moveTo>
                        <a:pt x="15350" y="823"/>
                      </a:moveTo>
                      <a:lnTo>
                        <a:pt x="15350" y="823"/>
                      </a:lnTo>
                      <a:cubicBezTo>
                        <a:pt x="15311" y="823"/>
                        <a:pt x="15272" y="823"/>
                        <a:pt x="15234" y="827"/>
                      </a:cubicBezTo>
                      <a:cubicBezTo>
                        <a:pt x="15166" y="833"/>
                        <a:pt x="15095" y="849"/>
                        <a:pt x="15037" y="891"/>
                      </a:cubicBezTo>
                      <a:cubicBezTo>
                        <a:pt x="15005" y="875"/>
                        <a:pt x="14969" y="862"/>
                        <a:pt x="14937" y="852"/>
                      </a:cubicBezTo>
                      <a:cubicBezTo>
                        <a:pt x="14944" y="856"/>
                        <a:pt x="14979" y="827"/>
                        <a:pt x="14985" y="820"/>
                      </a:cubicBezTo>
                      <a:cubicBezTo>
                        <a:pt x="15005" y="810"/>
                        <a:pt x="15021" y="801"/>
                        <a:pt x="15040" y="791"/>
                      </a:cubicBezTo>
                      <a:cubicBezTo>
                        <a:pt x="15076" y="769"/>
                        <a:pt x="15111" y="756"/>
                        <a:pt x="15153" y="750"/>
                      </a:cubicBezTo>
                      <a:cubicBezTo>
                        <a:pt x="15321" y="714"/>
                        <a:pt x="15491" y="746"/>
                        <a:pt x="15642" y="817"/>
                      </a:cubicBezTo>
                      <a:cubicBezTo>
                        <a:pt x="15646" y="817"/>
                        <a:pt x="15646" y="817"/>
                        <a:pt x="15649" y="817"/>
                      </a:cubicBezTo>
                      <a:cubicBezTo>
                        <a:pt x="15662" y="827"/>
                        <a:pt x="15678" y="833"/>
                        <a:pt x="15691" y="839"/>
                      </a:cubicBezTo>
                      <a:cubicBezTo>
                        <a:pt x="15816" y="904"/>
                        <a:pt x="15936" y="980"/>
                        <a:pt x="16068" y="1035"/>
                      </a:cubicBezTo>
                      <a:cubicBezTo>
                        <a:pt x="16026" y="1070"/>
                        <a:pt x="15981" y="1109"/>
                        <a:pt x="15958" y="1135"/>
                      </a:cubicBezTo>
                      <a:cubicBezTo>
                        <a:pt x="15913" y="1144"/>
                        <a:pt x="15868" y="1154"/>
                        <a:pt x="15820" y="1157"/>
                      </a:cubicBezTo>
                      <a:cubicBezTo>
                        <a:pt x="15816" y="1122"/>
                        <a:pt x="15804" y="1086"/>
                        <a:pt x="15771" y="1064"/>
                      </a:cubicBezTo>
                      <a:cubicBezTo>
                        <a:pt x="15762" y="1054"/>
                        <a:pt x="15749" y="1048"/>
                        <a:pt x="15736" y="1041"/>
                      </a:cubicBezTo>
                      <a:cubicBezTo>
                        <a:pt x="15720" y="1029"/>
                        <a:pt x="15717" y="1019"/>
                        <a:pt x="15714" y="1003"/>
                      </a:cubicBezTo>
                      <a:cubicBezTo>
                        <a:pt x="15710" y="970"/>
                        <a:pt x="15707" y="946"/>
                        <a:pt x="15684" y="920"/>
                      </a:cubicBezTo>
                      <a:cubicBezTo>
                        <a:pt x="15649" y="881"/>
                        <a:pt x="15598" y="872"/>
                        <a:pt x="15549" y="885"/>
                      </a:cubicBezTo>
                      <a:cubicBezTo>
                        <a:pt x="15546" y="869"/>
                        <a:pt x="15546" y="852"/>
                        <a:pt x="15539" y="839"/>
                      </a:cubicBezTo>
                      <a:cubicBezTo>
                        <a:pt x="15533" y="823"/>
                        <a:pt x="15523" y="810"/>
                        <a:pt x="15507" y="801"/>
                      </a:cubicBezTo>
                      <a:cubicBezTo>
                        <a:pt x="15485" y="782"/>
                        <a:pt x="15456" y="778"/>
                        <a:pt x="15427" y="782"/>
                      </a:cubicBezTo>
                      <a:cubicBezTo>
                        <a:pt x="15401" y="788"/>
                        <a:pt x="15375" y="804"/>
                        <a:pt x="15350" y="823"/>
                      </a:cubicBezTo>
                      <a:moveTo>
                        <a:pt x="15227" y="926"/>
                      </a:moveTo>
                      <a:lnTo>
                        <a:pt x="15227" y="926"/>
                      </a:lnTo>
                      <a:cubicBezTo>
                        <a:pt x="15221" y="891"/>
                        <a:pt x="15201" y="872"/>
                        <a:pt x="15176" y="865"/>
                      </a:cubicBezTo>
                      <a:cubicBezTo>
                        <a:pt x="15208" y="859"/>
                        <a:pt x="15240" y="856"/>
                        <a:pt x="15272" y="856"/>
                      </a:cubicBezTo>
                      <a:cubicBezTo>
                        <a:pt x="15288" y="856"/>
                        <a:pt x="15304" y="856"/>
                        <a:pt x="15317" y="856"/>
                      </a:cubicBezTo>
                      <a:cubicBezTo>
                        <a:pt x="15304" y="872"/>
                        <a:pt x="15295" y="888"/>
                        <a:pt x="15285" y="904"/>
                      </a:cubicBezTo>
                      <a:cubicBezTo>
                        <a:pt x="15253" y="959"/>
                        <a:pt x="15243" y="1022"/>
                        <a:pt x="15185" y="1061"/>
                      </a:cubicBezTo>
                      <a:cubicBezTo>
                        <a:pt x="15163" y="1077"/>
                        <a:pt x="15137" y="1090"/>
                        <a:pt x="15108" y="1086"/>
                      </a:cubicBezTo>
                      <a:cubicBezTo>
                        <a:pt x="15076" y="1086"/>
                        <a:pt x="15060" y="1054"/>
                        <a:pt x="15066" y="1025"/>
                      </a:cubicBezTo>
                      <a:cubicBezTo>
                        <a:pt x="15069" y="1019"/>
                        <a:pt x="15069" y="1016"/>
                        <a:pt x="15073" y="1012"/>
                      </a:cubicBezTo>
                      <a:cubicBezTo>
                        <a:pt x="15073" y="1009"/>
                        <a:pt x="15076" y="1006"/>
                        <a:pt x="15076" y="1006"/>
                      </a:cubicBezTo>
                      <a:cubicBezTo>
                        <a:pt x="15079" y="1006"/>
                        <a:pt x="15079" y="1006"/>
                        <a:pt x="15082" y="1006"/>
                      </a:cubicBezTo>
                      <a:cubicBezTo>
                        <a:pt x="15089" y="1016"/>
                        <a:pt x="15098" y="1019"/>
                        <a:pt x="15108" y="1022"/>
                      </a:cubicBezTo>
                      <a:cubicBezTo>
                        <a:pt x="15127" y="1029"/>
                        <a:pt x="15150" y="1035"/>
                        <a:pt x="15172" y="1029"/>
                      </a:cubicBezTo>
                      <a:cubicBezTo>
                        <a:pt x="15221" y="1019"/>
                        <a:pt x="15234" y="970"/>
                        <a:pt x="15227" y="926"/>
                      </a:cubicBezTo>
                      <a:moveTo>
                        <a:pt x="15066" y="1305"/>
                      </a:moveTo>
                      <a:lnTo>
                        <a:pt x="15066" y="1305"/>
                      </a:lnTo>
                      <a:cubicBezTo>
                        <a:pt x="15053" y="1299"/>
                        <a:pt x="15037" y="1296"/>
                        <a:pt x="15024" y="1292"/>
                      </a:cubicBezTo>
                      <a:cubicBezTo>
                        <a:pt x="14985" y="1202"/>
                        <a:pt x="14882" y="1138"/>
                        <a:pt x="14796" y="1106"/>
                      </a:cubicBezTo>
                      <a:cubicBezTo>
                        <a:pt x="14705" y="1077"/>
                        <a:pt x="14609" y="1067"/>
                        <a:pt x="14519" y="1090"/>
                      </a:cubicBezTo>
                      <a:cubicBezTo>
                        <a:pt x="14444" y="1106"/>
                        <a:pt x="14377" y="1138"/>
                        <a:pt x="14309" y="1167"/>
                      </a:cubicBezTo>
                      <a:cubicBezTo>
                        <a:pt x="14229" y="1196"/>
                        <a:pt x="14148" y="1225"/>
                        <a:pt x="14061" y="1234"/>
                      </a:cubicBezTo>
                      <a:cubicBezTo>
                        <a:pt x="13995" y="1247"/>
                        <a:pt x="13924" y="1257"/>
                        <a:pt x="13856" y="1260"/>
                      </a:cubicBezTo>
                      <a:cubicBezTo>
                        <a:pt x="13876" y="1244"/>
                        <a:pt x="13888" y="1222"/>
                        <a:pt x="13895" y="1196"/>
                      </a:cubicBezTo>
                      <a:cubicBezTo>
                        <a:pt x="13904" y="1196"/>
                        <a:pt x="13917" y="1196"/>
                        <a:pt x="13921" y="1196"/>
                      </a:cubicBezTo>
                      <a:cubicBezTo>
                        <a:pt x="13933" y="1193"/>
                        <a:pt x="13949" y="1193"/>
                        <a:pt x="13966" y="1190"/>
                      </a:cubicBezTo>
                      <a:cubicBezTo>
                        <a:pt x="13995" y="1183"/>
                        <a:pt x="14023" y="1177"/>
                        <a:pt x="14052" y="1170"/>
                      </a:cubicBezTo>
                      <a:cubicBezTo>
                        <a:pt x="14219" y="1125"/>
                        <a:pt x="14380" y="1058"/>
                        <a:pt x="14551" y="1032"/>
                      </a:cubicBezTo>
                      <a:cubicBezTo>
                        <a:pt x="14667" y="1016"/>
                        <a:pt x="14773" y="1038"/>
                        <a:pt x="14869" y="1099"/>
                      </a:cubicBezTo>
                      <a:cubicBezTo>
                        <a:pt x="14950" y="1151"/>
                        <a:pt x="15021" y="1222"/>
                        <a:pt x="15066" y="1305"/>
                      </a:cubicBezTo>
                      <a:moveTo>
                        <a:pt x="13892" y="1441"/>
                      </a:moveTo>
                      <a:lnTo>
                        <a:pt x="13892" y="1441"/>
                      </a:lnTo>
                      <a:cubicBezTo>
                        <a:pt x="13863" y="1431"/>
                        <a:pt x="13834" y="1424"/>
                        <a:pt x="13805" y="1428"/>
                      </a:cubicBezTo>
                      <a:cubicBezTo>
                        <a:pt x="13740" y="1434"/>
                        <a:pt x="13689" y="1476"/>
                        <a:pt x="13624" y="1479"/>
                      </a:cubicBezTo>
                      <a:cubicBezTo>
                        <a:pt x="13599" y="1483"/>
                        <a:pt x="13573" y="1483"/>
                        <a:pt x="13550" y="1473"/>
                      </a:cubicBezTo>
                      <a:cubicBezTo>
                        <a:pt x="13521" y="1460"/>
                        <a:pt x="13515" y="1424"/>
                        <a:pt x="13531" y="1399"/>
                      </a:cubicBezTo>
                      <a:cubicBezTo>
                        <a:pt x="13540" y="1379"/>
                        <a:pt x="13557" y="1376"/>
                        <a:pt x="13573" y="1379"/>
                      </a:cubicBezTo>
                      <a:cubicBezTo>
                        <a:pt x="13582" y="1383"/>
                        <a:pt x="13589" y="1389"/>
                        <a:pt x="13592" y="1399"/>
                      </a:cubicBezTo>
                      <a:cubicBezTo>
                        <a:pt x="13602" y="1418"/>
                        <a:pt x="13612" y="1431"/>
                        <a:pt x="13628" y="1434"/>
                      </a:cubicBezTo>
                      <a:cubicBezTo>
                        <a:pt x="13634" y="1437"/>
                        <a:pt x="13640" y="1441"/>
                        <a:pt x="13650" y="1441"/>
                      </a:cubicBezTo>
                      <a:cubicBezTo>
                        <a:pt x="13685" y="1444"/>
                        <a:pt x="13714" y="1418"/>
                        <a:pt x="13721" y="1386"/>
                      </a:cubicBezTo>
                      <a:cubicBezTo>
                        <a:pt x="13859" y="1411"/>
                        <a:pt x="14000" y="1383"/>
                        <a:pt x="14135" y="1341"/>
                      </a:cubicBezTo>
                      <a:cubicBezTo>
                        <a:pt x="14152" y="1338"/>
                        <a:pt x="14164" y="1331"/>
                        <a:pt x="14180" y="1328"/>
                      </a:cubicBezTo>
                      <a:cubicBezTo>
                        <a:pt x="14184" y="1328"/>
                        <a:pt x="14184" y="1328"/>
                        <a:pt x="14187" y="1325"/>
                      </a:cubicBezTo>
                      <a:cubicBezTo>
                        <a:pt x="14268" y="1299"/>
                        <a:pt x="14348" y="1273"/>
                        <a:pt x="14435" y="1254"/>
                      </a:cubicBezTo>
                      <a:cubicBezTo>
                        <a:pt x="14519" y="1238"/>
                        <a:pt x="14609" y="1228"/>
                        <a:pt x="14696" y="1231"/>
                      </a:cubicBezTo>
                      <a:cubicBezTo>
                        <a:pt x="14747" y="1231"/>
                        <a:pt x="14834" y="1231"/>
                        <a:pt x="14873" y="1276"/>
                      </a:cubicBezTo>
                      <a:cubicBezTo>
                        <a:pt x="14866" y="1276"/>
                        <a:pt x="14860" y="1276"/>
                        <a:pt x="14853" y="1276"/>
                      </a:cubicBezTo>
                      <a:cubicBezTo>
                        <a:pt x="14728" y="1273"/>
                        <a:pt x="14602" y="1283"/>
                        <a:pt x="14483" y="1331"/>
                      </a:cubicBezTo>
                      <a:cubicBezTo>
                        <a:pt x="14477" y="1334"/>
                        <a:pt x="14470" y="1338"/>
                        <a:pt x="14461" y="1341"/>
                      </a:cubicBezTo>
                      <a:cubicBezTo>
                        <a:pt x="14380" y="1376"/>
                        <a:pt x="14303" y="1411"/>
                        <a:pt x="14219" y="1441"/>
                      </a:cubicBezTo>
                      <a:cubicBezTo>
                        <a:pt x="14180" y="1454"/>
                        <a:pt x="14139" y="1466"/>
                        <a:pt x="14097" y="1476"/>
                      </a:cubicBezTo>
                      <a:cubicBezTo>
                        <a:pt x="14074" y="1483"/>
                        <a:pt x="14052" y="1486"/>
                        <a:pt x="14032" y="1492"/>
                      </a:cubicBezTo>
                      <a:cubicBezTo>
                        <a:pt x="14026" y="1492"/>
                        <a:pt x="13992" y="1502"/>
                        <a:pt x="13979" y="1505"/>
                      </a:cubicBezTo>
                      <a:cubicBezTo>
                        <a:pt x="13956" y="1476"/>
                        <a:pt x="13924" y="1454"/>
                        <a:pt x="13892" y="1441"/>
                      </a:cubicBezTo>
                      <a:moveTo>
                        <a:pt x="14757" y="1209"/>
                      </a:moveTo>
                      <a:lnTo>
                        <a:pt x="14757" y="1209"/>
                      </a:lnTo>
                      <a:cubicBezTo>
                        <a:pt x="14667" y="1196"/>
                        <a:pt x="14577" y="1196"/>
                        <a:pt x="14486" y="1209"/>
                      </a:cubicBezTo>
                      <a:cubicBezTo>
                        <a:pt x="14387" y="1225"/>
                        <a:pt x="14290" y="1257"/>
                        <a:pt x="14190" y="1286"/>
                      </a:cubicBezTo>
                      <a:cubicBezTo>
                        <a:pt x="14161" y="1296"/>
                        <a:pt x="14132" y="1305"/>
                        <a:pt x="14106" y="1312"/>
                      </a:cubicBezTo>
                      <a:cubicBezTo>
                        <a:pt x="13982" y="1347"/>
                        <a:pt x="13850" y="1373"/>
                        <a:pt x="13721" y="1347"/>
                      </a:cubicBezTo>
                      <a:cubicBezTo>
                        <a:pt x="13721" y="1344"/>
                        <a:pt x="13721" y="1341"/>
                        <a:pt x="13721" y="1341"/>
                      </a:cubicBezTo>
                      <a:cubicBezTo>
                        <a:pt x="13708" y="1309"/>
                        <a:pt x="13679" y="1273"/>
                        <a:pt x="13647" y="1260"/>
                      </a:cubicBezTo>
                      <a:cubicBezTo>
                        <a:pt x="13631" y="1254"/>
                        <a:pt x="13615" y="1251"/>
                        <a:pt x="13599" y="1254"/>
                      </a:cubicBezTo>
                      <a:cubicBezTo>
                        <a:pt x="13579" y="1257"/>
                        <a:pt x="13557" y="1276"/>
                        <a:pt x="13534" y="1276"/>
                      </a:cubicBezTo>
                      <a:cubicBezTo>
                        <a:pt x="13531" y="1276"/>
                        <a:pt x="13531" y="1276"/>
                        <a:pt x="13528" y="1276"/>
                      </a:cubicBezTo>
                      <a:cubicBezTo>
                        <a:pt x="13508" y="1267"/>
                        <a:pt x="13496" y="1234"/>
                        <a:pt x="13492" y="1215"/>
                      </a:cubicBezTo>
                      <a:cubicBezTo>
                        <a:pt x="13486" y="1164"/>
                        <a:pt x="13524" y="1112"/>
                        <a:pt x="13569" y="1083"/>
                      </a:cubicBezTo>
                      <a:cubicBezTo>
                        <a:pt x="13589" y="1070"/>
                        <a:pt x="13615" y="1061"/>
                        <a:pt x="13640" y="1061"/>
                      </a:cubicBezTo>
                      <a:cubicBezTo>
                        <a:pt x="13653" y="1061"/>
                        <a:pt x="13666" y="1064"/>
                        <a:pt x="13682" y="1067"/>
                      </a:cubicBezTo>
                      <a:cubicBezTo>
                        <a:pt x="13695" y="1074"/>
                        <a:pt x="13708" y="1083"/>
                        <a:pt x="13714" y="1099"/>
                      </a:cubicBezTo>
                      <a:cubicBezTo>
                        <a:pt x="13727" y="1131"/>
                        <a:pt x="13695" y="1148"/>
                        <a:pt x="13676" y="1167"/>
                      </a:cubicBezTo>
                      <a:cubicBezTo>
                        <a:pt x="13660" y="1180"/>
                        <a:pt x="13663" y="1202"/>
                        <a:pt x="13672" y="1222"/>
                      </a:cubicBezTo>
                      <a:cubicBezTo>
                        <a:pt x="13685" y="1241"/>
                        <a:pt x="13702" y="1257"/>
                        <a:pt x="13724" y="1267"/>
                      </a:cubicBezTo>
                      <a:cubicBezTo>
                        <a:pt x="13734" y="1279"/>
                        <a:pt x="13753" y="1299"/>
                        <a:pt x="13792" y="1299"/>
                      </a:cubicBezTo>
                      <a:cubicBezTo>
                        <a:pt x="13879" y="1302"/>
                        <a:pt x="13966" y="1292"/>
                        <a:pt x="14052" y="1276"/>
                      </a:cubicBezTo>
                      <a:cubicBezTo>
                        <a:pt x="14132" y="1263"/>
                        <a:pt x="14216" y="1244"/>
                        <a:pt x="14293" y="1215"/>
                      </a:cubicBezTo>
                      <a:cubicBezTo>
                        <a:pt x="14364" y="1186"/>
                        <a:pt x="14432" y="1154"/>
                        <a:pt x="14502" y="1135"/>
                      </a:cubicBezTo>
                      <a:cubicBezTo>
                        <a:pt x="14599" y="1109"/>
                        <a:pt x="14699" y="1112"/>
                        <a:pt x="14792" y="1144"/>
                      </a:cubicBezTo>
                      <a:cubicBezTo>
                        <a:pt x="14834" y="1157"/>
                        <a:pt x="14876" y="1177"/>
                        <a:pt x="14915" y="1206"/>
                      </a:cubicBezTo>
                      <a:cubicBezTo>
                        <a:pt x="14947" y="1228"/>
                        <a:pt x="14973" y="1257"/>
                        <a:pt x="14998" y="1289"/>
                      </a:cubicBezTo>
                      <a:cubicBezTo>
                        <a:pt x="14966" y="1286"/>
                        <a:pt x="14937" y="1283"/>
                        <a:pt x="14905" y="1279"/>
                      </a:cubicBezTo>
                      <a:cubicBezTo>
                        <a:pt x="14902" y="1276"/>
                        <a:pt x="14899" y="1276"/>
                        <a:pt x="14895" y="1276"/>
                      </a:cubicBezTo>
                      <a:cubicBezTo>
                        <a:pt x="14892" y="1273"/>
                        <a:pt x="14892" y="1270"/>
                        <a:pt x="14889" y="1267"/>
                      </a:cubicBezTo>
                      <a:cubicBezTo>
                        <a:pt x="14860" y="1225"/>
                        <a:pt x="14805" y="1215"/>
                        <a:pt x="14757" y="1209"/>
                      </a:cubicBezTo>
                      <a:moveTo>
                        <a:pt x="13421" y="820"/>
                      </a:moveTo>
                      <a:lnTo>
                        <a:pt x="13421" y="820"/>
                      </a:lnTo>
                      <a:cubicBezTo>
                        <a:pt x="13383" y="820"/>
                        <a:pt x="13341" y="820"/>
                        <a:pt x="13305" y="823"/>
                      </a:cubicBezTo>
                      <a:cubicBezTo>
                        <a:pt x="13235" y="830"/>
                        <a:pt x="13164" y="846"/>
                        <a:pt x="13106" y="888"/>
                      </a:cubicBezTo>
                      <a:cubicBezTo>
                        <a:pt x="13074" y="872"/>
                        <a:pt x="13041" y="859"/>
                        <a:pt x="13006" y="849"/>
                      </a:cubicBezTo>
                      <a:cubicBezTo>
                        <a:pt x="13012" y="852"/>
                        <a:pt x="13048" y="823"/>
                        <a:pt x="13057" y="817"/>
                      </a:cubicBezTo>
                      <a:cubicBezTo>
                        <a:pt x="13074" y="807"/>
                        <a:pt x="13093" y="798"/>
                        <a:pt x="13109" y="788"/>
                      </a:cubicBezTo>
                      <a:cubicBezTo>
                        <a:pt x="13148" y="766"/>
                        <a:pt x="13183" y="756"/>
                        <a:pt x="13222" y="746"/>
                      </a:cubicBezTo>
                      <a:cubicBezTo>
                        <a:pt x="13389" y="711"/>
                        <a:pt x="13560" y="743"/>
                        <a:pt x="13711" y="814"/>
                      </a:cubicBezTo>
                      <a:cubicBezTo>
                        <a:pt x="13714" y="814"/>
                        <a:pt x="13714" y="814"/>
                        <a:pt x="13718" y="817"/>
                      </a:cubicBezTo>
                      <a:cubicBezTo>
                        <a:pt x="13734" y="823"/>
                        <a:pt x="13747" y="830"/>
                        <a:pt x="13760" y="836"/>
                      </a:cubicBezTo>
                      <a:cubicBezTo>
                        <a:pt x="13888" y="901"/>
                        <a:pt x="14010" y="980"/>
                        <a:pt x="14142" y="1038"/>
                      </a:cubicBezTo>
                      <a:cubicBezTo>
                        <a:pt x="14103" y="1070"/>
                        <a:pt x="14058" y="1109"/>
                        <a:pt x="14036" y="1135"/>
                      </a:cubicBezTo>
                      <a:cubicBezTo>
                        <a:pt x="13988" y="1144"/>
                        <a:pt x="13940" y="1154"/>
                        <a:pt x="13892" y="1161"/>
                      </a:cubicBezTo>
                      <a:cubicBezTo>
                        <a:pt x="13888" y="1122"/>
                        <a:pt x="13872" y="1083"/>
                        <a:pt x="13843" y="1061"/>
                      </a:cubicBezTo>
                      <a:cubicBezTo>
                        <a:pt x="13830" y="1054"/>
                        <a:pt x="13817" y="1045"/>
                        <a:pt x="13805" y="1038"/>
                      </a:cubicBezTo>
                      <a:cubicBezTo>
                        <a:pt x="13792" y="1029"/>
                        <a:pt x="13785" y="1019"/>
                        <a:pt x="13782" y="999"/>
                      </a:cubicBezTo>
                      <a:cubicBezTo>
                        <a:pt x="13779" y="967"/>
                        <a:pt x="13776" y="943"/>
                        <a:pt x="13753" y="917"/>
                      </a:cubicBezTo>
                      <a:cubicBezTo>
                        <a:pt x="13718" y="878"/>
                        <a:pt x="13669" y="872"/>
                        <a:pt x="13618" y="881"/>
                      </a:cubicBezTo>
                      <a:cubicBezTo>
                        <a:pt x="13615" y="865"/>
                        <a:pt x="13615" y="849"/>
                        <a:pt x="13608" y="836"/>
                      </a:cubicBezTo>
                      <a:cubicBezTo>
                        <a:pt x="13602" y="820"/>
                        <a:pt x="13592" y="807"/>
                        <a:pt x="13579" y="798"/>
                      </a:cubicBezTo>
                      <a:cubicBezTo>
                        <a:pt x="13557" y="782"/>
                        <a:pt x="13524" y="775"/>
                        <a:pt x="13499" y="782"/>
                      </a:cubicBezTo>
                      <a:cubicBezTo>
                        <a:pt x="13470" y="785"/>
                        <a:pt x="13444" y="801"/>
                        <a:pt x="13421" y="820"/>
                      </a:cubicBezTo>
                      <a:moveTo>
                        <a:pt x="13296" y="923"/>
                      </a:moveTo>
                      <a:lnTo>
                        <a:pt x="13296" y="923"/>
                      </a:lnTo>
                      <a:cubicBezTo>
                        <a:pt x="13292" y="888"/>
                        <a:pt x="13270" y="869"/>
                        <a:pt x="13247" y="862"/>
                      </a:cubicBezTo>
                      <a:cubicBezTo>
                        <a:pt x="13276" y="856"/>
                        <a:pt x="13309" y="852"/>
                        <a:pt x="13344" y="852"/>
                      </a:cubicBezTo>
                      <a:cubicBezTo>
                        <a:pt x="13357" y="852"/>
                        <a:pt x="13373" y="852"/>
                        <a:pt x="13389" y="852"/>
                      </a:cubicBezTo>
                      <a:cubicBezTo>
                        <a:pt x="13376" y="869"/>
                        <a:pt x="13363" y="885"/>
                        <a:pt x="13354" y="901"/>
                      </a:cubicBezTo>
                      <a:cubicBezTo>
                        <a:pt x="13325" y="955"/>
                        <a:pt x="13312" y="1019"/>
                        <a:pt x="13254" y="1058"/>
                      </a:cubicBezTo>
                      <a:cubicBezTo>
                        <a:pt x="13235" y="1074"/>
                        <a:pt x="13206" y="1086"/>
                        <a:pt x="13177" y="1083"/>
                      </a:cubicBezTo>
                      <a:cubicBezTo>
                        <a:pt x="13144" y="1083"/>
                        <a:pt x="13128" y="1051"/>
                        <a:pt x="13138" y="1022"/>
                      </a:cubicBezTo>
                      <a:cubicBezTo>
                        <a:pt x="13138" y="1016"/>
                        <a:pt x="13141" y="1012"/>
                        <a:pt x="13141" y="1009"/>
                      </a:cubicBezTo>
                      <a:cubicBezTo>
                        <a:pt x="13141" y="1006"/>
                        <a:pt x="13144" y="1003"/>
                        <a:pt x="13148" y="1003"/>
                      </a:cubicBezTo>
                      <a:cubicBezTo>
                        <a:pt x="13148" y="1003"/>
                        <a:pt x="13151" y="1003"/>
                        <a:pt x="13151" y="1006"/>
                      </a:cubicBezTo>
                      <a:cubicBezTo>
                        <a:pt x="13157" y="1012"/>
                        <a:pt x="13167" y="1016"/>
                        <a:pt x="13177" y="1019"/>
                      </a:cubicBezTo>
                      <a:cubicBezTo>
                        <a:pt x="13196" y="1029"/>
                        <a:pt x="13219" y="1032"/>
                        <a:pt x="13241" y="1025"/>
                      </a:cubicBezTo>
                      <a:cubicBezTo>
                        <a:pt x="13289" y="1016"/>
                        <a:pt x="13302" y="967"/>
                        <a:pt x="13296" y="923"/>
                      </a:cubicBezTo>
                      <a:moveTo>
                        <a:pt x="13135" y="1302"/>
                      </a:moveTo>
                      <a:lnTo>
                        <a:pt x="13135" y="1302"/>
                      </a:lnTo>
                      <a:cubicBezTo>
                        <a:pt x="13122" y="1296"/>
                        <a:pt x="13106" y="1292"/>
                        <a:pt x="13093" y="1289"/>
                      </a:cubicBezTo>
                      <a:cubicBezTo>
                        <a:pt x="13054" y="1199"/>
                        <a:pt x="12951" y="1135"/>
                        <a:pt x="12864" y="1102"/>
                      </a:cubicBezTo>
                      <a:cubicBezTo>
                        <a:pt x="12777" y="1074"/>
                        <a:pt x="12678" y="1067"/>
                        <a:pt x="12587" y="1086"/>
                      </a:cubicBezTo>
                      <a:cubicBezTo>
                        <a:pt x="12513" y="1106"/>
                        <a:pt x="12446" y="1138"/>
                        <a:pt x="12378" y="1164"/>
                      </a:cubicBezTo>
                      <a:cubicBezTo>
                        <a:pt x="12298" y="1193"/>
                        <a:pt x="12217" y="1222"/>
                        <a:pt x="12133" y="1234"/>
                      </a:cubicBezTo>
                      <a:cubicBezTo>
                        <a:pt x="12062" y="1244"/>
                        <a:pt x="11995" y="1254"/>
                        <a:pt x="11924" y="1257"/>
                      </a:cubicBezTo>
                      <a:cubicBezTo>
                        <a:pt x="11946" y="1241"/>
                        <a:pt x="11959" y="1218"/>
                        <a:pt x="11962" y="1196"/>
                      </a:cubicBezTo>
                      <a:cubicBezTo>
                        <a:pt x="11975" y="1193"/>
                        <a:pt x="11985" y="1193"/>
                        <a:pt x="11988" y="1193"/>
                      </a:cubicBezTo>
                      <a:cubicBezTo>
                        <a:pt x="12004" y="1190"/>
                        <a:pt x="12021" y="1190"/>
                        <a:pt x="12033" y="1186"/>
                      </a:cubicBezTo>
                      <a:cubicBezTo>
                        <a:pt x="12062" y="1180"/>
                        <a:pt x="12094" y="1173"/>
                        <a:pt x="12123" y="1167"/>
                      </a:cubicBezTo>
                      <a:cubicBezTo>
                        <a:pt x="12288" y="1125"/>
                        <a:pt x="12449" y="1054"/>
                        <a:pt x="12619" y="1029"/>
                      </a:cubicBezTo>
                      <a:cubicBezTo>
                        <a:pt x="12735" y="1012"/>
                        <a:pt x="12842" y="1035"/>
                        <a:pt x="12942" y="1096"/>
                      </a:cubicBezTo>
                      <a:cubicBezTo>
                        <a:pt x="13019" y="1148"/>
                        <a:pt x="13093" y="1218"/>
                        <a:pt x="13135" y="1302"/>
                      </a:cubicBezTo>
                      <a:moveTo>
                        <a:pt x="11499" y="820"/>
                      </a:moveTo>
                      <a:lnTo>
                        <a:pt x="11499" y="820"/>
                      </a:lnTo>
                      <a:cubicBezTo>
                        <a:pt x="11460" y="820"/>
                        <a:pt x="11418" y="820"/>
                        <a:pt x="11383" y="823"/>
                      </a:cubicBezTo>
                      <a:cubicBezTo>
                        <a:pt x="11312" y="830"/>
                        <a:pt x="11241" y="846"/>
                        <a:pt x="11183" y="888"/>
                      </a:cubicBezTo>
                      <a:cubicBezTo>
                        <a:pt x="11151" y="872"/>
                        <a:pt x="11119" y="859"/>
                        <a:pt x="11083" y="849"/>
                      </a:cubicBezTo>
                      <a:cubicBezTo>
                        <a:pt x="11090" y="852"/>
                        <a:pt x="11125" y="823"/>
                        <a:pt x="11135" y="817"/>
                      </a:cubicBezTo>
                      <a:cubicBezTo>
                        <a:pt x="11151" y="807"/>
                        <a:pt x="11170" y="798"/>
                        <a:pt x="11186" y="788"/>
                      </a:cubicBezTo>
                      <a:cubicBezTo>
                        <a:pt x="11222" y="766"/>
                        <a:pt x="11260" y="756"/>
                        <a:pt x="11299" y="746"/>
                      </a:cubicBezTo>
                      <a:cubicBezTo>
                        <a:pt x="11466" y="711"/>
                        <a:pt x="11637" y="743"/>
                        <a:pt x="11789" y="814"/>
                      </a:cubicBezTo>
                      <a:cubicBezTo>
                        <a:pt x="11792" y="814"/>
                        <a:pt x="11792" y="814"/>
                        <a:pt x="11795" y="817"/>
                      </a:cubicBezTo>
                      <a:cubicBezTo>
                        <a:pt x="11811" y="823"/>
                        <a:pt x="11824" y="830"/>
                        <a:pt x="11837" y="836"/>
                      </a:cubicBezTo>
                      <a:cubicBezTo>
                        <a:pt x="11966" y="901"/>
                        <a:pt x="12085" y="977"/>
                        <a:pt x="12214" y="1035"/>
                      </a:cubicBezTo>
                      <a:cubicBezTo>
                        <a:pt x="12172" y="1067"/>
                        <a:pt x="12130" y="1106"/>
                        <a:pt x="12107" y="1131"/>
                      </a:cubicBezTo>
                      <a:cubicBezTo>
                        <a:pt x="12062" y="1141"/>
                        <a:pt x="12014" y="1151"/>
                        <a:pt x="11966" y="1157"/>
                      </a:cubicBezTo>
                      <a:cubicBezTo>
                        <a:pt x="11966" y="1118"/>
                        <a:pt x="11950" y="1083"/>
                        <a:pt x="11921" y="1061"/>
                      </a:cubicBezTo>
                      <a:cubicBezTo>
                        <a:pt x="11908" y="1054"/>
                        <a:pt x="11895" y="1045"/>
                        <a:pt x="11882" y="1038"/>
                      </a:cubicBezTo>
                      <a:cubicBezTo>
                        <a:pt x="11869" y="1029"/>
                        <a:pt x="11863" y="1019"/>
                        <a:pt x="11859" y="999"/>
                      </a:cubicBezTo>
                      <a:cubicBezTo>
                        <a:pt x="11856" y="967"/>
                        <a:pt x="11853" y="943"/>
                        <a:pt x="11830" y="917"/>
                      </a:cubicBezTo>
                      <a:cubicBezTo>
                        <a:pt x="11795" y="878"/>
                        <a:pt x="11747" y="872"/>
                        <a:pt x="11695" y="881"/>
                      </a:cubicBezTo>
                      <a:cubicBezTo>
                        <a:pt x="11692" y="865"/>
                        <a:pt x="11692" y="849"/>
                        <a:pt x="11685" y="836"/>
                      </a:cubicBezTo>
                      <a:cubicBezTo>
                        <a:pt x="11679" y="820"/>
                        <a:pt x="11669" y="807"/>
                        <a:pt x="11657" y="798"/>
                      </a:cubicBezTo>
                      <a:cubicBezTo>
                        <a:pt x="11634" y="782"/>
                        <a:pt x="11602" y="775"/>
                        <a:pt x="11576" y="782"/>
                      </a:cubicBezTo>
                      <a:cubicBezTo>
                        <a:pt x="11547" y="785"/>
                        <a:pt x="11521" y="801"/>
                        <a:pt x="11499" y="820"/>
                      </a:cubicBezTo>
                      <a:moveTo>
                        <a:pt x="11373" y="923"/>
                      </a:moveTo>
                      <a:lnTo>
                        <a:pt x="11373" y="923"/>
                      </a:lnTo>
                      <a:cubicBezTo>
                        <a:pt x="11370" y="888"/>
                        <a:pt x="11347" y="869"/>
                        <a:pt x="11325" y="862"/>
                      </a:cubicBezTo>
                      <a:cubicBezTo>
                        <a:pt x="11354" y="856"/>
                        <a:pt x="11386" y="852"/>
                        <a:pt x="11421" y="852"/>
                      </a:cubicBezTo>
                      <a:cubicBezTo>
                        <a:pt x="11434" y="852"/>
                        <a:pt x="11450" y="852"/>
                        <a:pt x="11466" y="852"/>
                      </a:cubicBezTo>
                      <a:cubicBezTo>
                        <a:pt x="11454" y="869"/>
                        <a:pt x="11441" y="885"/>
                        <a:pt x="11431" y="901"/>
                      </a:cubicBezTo>
                      <a:cubicBezTo>
                        <a:pt x="11402" y="955"/>
                        <a:pt x="11389" y="1019"/>
                        <a:pt x="11331" y="1058"/>
                      </a:cubicBezTo>
                      <a:cubicBezTo>
                        <a:pt x="11312" y="1074"/>
                        <a:pt x="11283" y="1086"/>
                        <a:pt x="11254" y="1083"/>
                      </a:cubicBezTo>
                      <a:cubicBezTo>
                        <a:pt x="11222" y="1083"/>
                        <a:pt x="11206" y="1051"/>
                        <a:pt x="11215" y="1022"/>
                      </a:cubicBezTo>
                      <a:cubicBezTo>
                        <a:pt x="11215" y="1016"/>
                        <a:pt x="11215" y="1012"/>
                        <a:pt x="11219" y="1009"/>
                      </a:cubicBezTo>
                      <a:cubicBezTo>
                        <a:pt x="11219" y="1006"/>
                        <a:pt x="11222" y="1003"/>
                        <a:pt x="11225" y="1003"/>
                      </a:cubicBezTo>
                      <a:lnTo>
                        <a:pt x="11228" y="1006"/>
                      </a:lnTo>
                      <a:cubicBezTo>
                        <a:pt x="11235" y="1012"/>
                        <a:pt x="11244" y="1016"/>
                        <a:pt x="11254" y="1019"/>
                      </a:cubicBezTo>
                      <a:cubicBezTo>
                        <a:pt x="11273" y="1029"/>
                        <a:pt x="11296" y="1032"/>
                        <a:pt x="11318" y="1025"/>
                      </a:cubicBezTo>
                      <a:cubicBezTo>
                        <a:pt x="11367" y="1016"/>
                        <a:pt x="11380" y="967"/>
                        <a:pt x="11373" y="923"/>
                      </a:cubicBezTo>
                      <a:moveTo>
                        <a:pt x="11212" y="1302"/>
                      </a:moveTo>
                      <a:lnTo>
                        <a:pt x="11212" y="1302"/>
                      </a:lnTo>
                      <a:cubicBezTo>
                        <a:pt x="11199" y="1296"/>
                        <a:pt x="11183" y="1292"/>
                        <a:pt x="11170" y="1289"/>
                      </a:cubicBezTo>
                      <a:cubicBezTo>
                        <a:pt x="11132" y="1199"/>
                        <a:pt x="11028" y="1135"/>
                        <a:pt x="10942" y="1102"/>
                      </a:cubicBezTo>
                      <a:cubicBezTo>
                        <a:pt x="10855" y="1074"/>
                        <a:pt x="10755" y="1067"/>
                        <a:pt x="10664" y="1086"/>
                      </a:cubicBezTo>
                      <a:cubicBezTo>
                        <a:pt x="10591" y="1106"/>
                        <a:pt x="10523" y="1138"/>
                        <a:pt x="10455" y="1164"/>
                      </a:cubicBezTo>
                      <a:cubicBezTo>
                        <a:pt x="10375" y="1193"/>
                        <a:pt x="10294" y="1222"/>
                        <a:pt x="10211" y="1234"/>
                      </a:cubicBezTo>
                      <a:cubicBezTo>
                        <a:pt x="10140" y="1244"/>
                        <a:pt x="10072" y="1254"/>
                        <a:pt x="10001" y="1257"/>
                      </a:cubicBezTo>
                      <a:cubicBezTo>
                        <a:pt x="10024" y="1241"/>
                        <a:pt x="10037" y="1218"/>
                        <a:pt x="10040" y="1196"/>
                      </a:cubicBezTo>
                      <a:cubicBezTo>
                        <a:pt x="10053" y="1193"/>
                        <a:pt x="10062" y="1193"/>
                        <a:pt x="10066" y="1193"/>
                      </a:cubicBezTo>
                      <a:cubicBezTo>
                        <a:pt x="10082" y="1190"/>
                        <a:pt x="10098" y="1190"/>
                        <a:pt x="10111" y="1186"/>
                      </a:cubicBezTo>
                      <a:cubicBezTo>
                        <a:pt x="10140" y="1180"/>
                        <a:pt x="10172" y="1173"/>
                        <a:pt x="10201" y="1167"/>
                      </a:cubicBezTo>
                      <a:cubicBezTo>
                        <a:pt x="10365" y="1125"/>
                        <a:pt x="10526" y="1054"/>
                        <a:pt x="10697" y="1029"/>
                      </a:cubicBezTo>
                      <a:cubicBezTo>
                        <a:pt x="10813" y="1012"/>
                        <a:pt x="10919" y="1035"/>
                        <a:pt x="11019" y="1096"/>
                      </a:cubicBezTo>
                      <a:cubicBezTo>
                        <a:pt x="11096" y="1148"/>
                        <a:pt x="11170" y="1218"/>
                        <a:pt x="11212" y="1302"/>
                      </a:cubicBezTo>
                      <a:moveTo>
                        <a:pt x="9576" y="820"/>
                      </a:moveTo>
                      <a:lnTo>
                        <a:pt x="9576" y="820"/>
                      </a:lnTo>
                      <a:cubicBezTo>
                        <a:pt x="9537" y="820"/>
                        <a:pt x="9496" y="820"/>
                        <a:pt x="9460" y="823"/>
                      </a:cubicBezTo>
                      <a:cubicBezTo>
                        <a:pt x="9389" y="830"/>
                        <a:pt x="9318" y="846"/>
                        <a:pt x="9261" y="888"/>
                      </a:cubicBezTo>
                      <a:cubicBezTo>
                        <a:pt x="9228" y="872"/>
                        <a:pt x="9196" y="859"/>
                        <a:pt x="9161" y="849"/>
                      </a:cubicBezTo>
                      <a:cubicBezTo>
                        <a:pt x="9167" y="852"/>
                        <a:pt x="9202" y="823"/>
                        <a:pt x="9212" y="817"/>
                      </a:cubicBezTo>
                      <a:cubicBezTo>
                        <a:pt x="9228" y="807"/>
                        <a:pt x="9248" y="798"/>
                        <a:pt x="9264" y="788"/>
                      </a:cubicBezTo>
                      <a:cubicBezTo>
                        <a:pt x="9299" y="766"/>
                        <a:pt x="9338" y="756"/>
                        <a:pt x="9376" y="746"/>
                      </a:cubicBezTo>
                      <a:cubicBezTo>
                        <a:pt x="9544" y="711"/>
                        <a:pt x="9714" y="743"/>
                        <a:pt x="9866" y="814"/>
                      </a:cubicBezTo>
                      <a:cubicBezTo>
                        <a:pt x="9869" y="814"/>
                        <a:pt x="9869" y="814"/>
                        <a:pt x="9872" y="817"/>
                      </a:cubicBezTo>
                      <a:cubicBezTo>
                        <a:pt x="9885" y="823"/>
                        <a:pt x="9901" y="830"/>
                        <a:pt x="9914" y="836"/>
                      </a:cubicBezTo>
                      <a:cubicBezTo>
                        <a:pt x="10043" y="901"/>
                        <a:pt x="10159" y="977"/>
                        <a:pt x="10291" y="1035"/>
                      </a:cubicBezTo>
                      <a:cubicBezTo>
                        <a:pt x="10249" y="1067"/>
                        <a:pt x="10207" y="1106"/>
                        <a:pt x="10185" y="1131"/>
                      </a:cubicBezTo>
                      <a:cubicBezTo>
                        <a:pt x="10140" y="1141"/>
                        <a:pt x="10091" y="1151"/>
                        <a:pt x="10043" y="1157"/>
                      </a:cubicBezTo>
                      <a:cubicBezTo>
                        <a:pt x="10043" y="1118"/>
                        <a:pt x="10027" y="1083"/>
                        <a:pt x="9998" y="1061"/>
                      </a:cubicBezTo>
                      <a:cubicBezTo>
                        <a:pt x="9985" y="1054"/>
                        <a:pt x="9972" y="1045"/>
                        <a:pt x="9959" y="1038"/>
                      </a:cubicBezTo>
                      <a:cubicBezTo>
                        <a:pt x="9946" y="1029"/>
                        <a:pt x="9940" y="1019"/>
                        <a:pt x="9937" y="999"/>
                      </a:cubicBezTo>
                      <a:cubicBezTo>
                        <a:pt x="9934" y="967"/>
                        <a:pt x="9930" y="943"/>
                        <a:pt x="9908" y="917"/>
                      </a:cubicBezTo>
                      <a:cubicBezTo>
                        <a:pt x="9872" y="878"/>
                        <a:pt x="9824" y="872"/>
                        <a:pt x="9773" y="881"/>
                      </a:cubicBezTo>
                      <a:cubicBezTo>
                        <a:pt x="9769" y="865"/>
                        <a:pt x="9769" y="849"/>
                        <a:pt x="9763" y="836"/>
                      </a:cubicBezTo>
                      <a:cubicBezTo>
                        <a:pt x="9756" y="820"/>
                        <a:pt x="9747" y="807"/>
                        <a:pt x="9734" y="798"/>
                      </a:cubicBezTo>
                      <a:cubicBezTo>
                        <a:pt x="9711" y="782"/>
                        <a:pt x="9679" y="775"/>
                        <a:pt x="9650" y="782"/>
                      </a:cubicBezTo>
                      <a:cubicBezTo>
                        <a:pt x="9624" y="785"/>
                        <a:pt x="9598" y="801"/>
                        <a:pt x="9576" y="820"/>
                      </a:cubicBezTo>
                      <a:moveTo>
                        <a:pt x="9450" y="923"/>
                      </a:moveTo>
                      <a:lnTo>
                        <a:pt x="9450" y="923"/>
                      </a:lnTo>
                      <a:cubicBezTo>
                        <a:pt x="9447" y="888"/>
                        <a:pt x="9425" y="869"/>
                        <a:pt x="9402" y="862"/>
                      </a:cubicBezTo>
                      <a:cubicBezTo>
                        <a:pt x="9431" y="856"/>
                        <a:pt x="9463" y="852"/>
                        <a:pt x="9499" y="852"/>
                      </a:cubicBezTo>
                      <a:cubicBezTo>
                        <a:pt x="9512" y="852"/>
                        <a:pt x="9528" y="852"/>
                        <a:pt x="9544" y="852"/>
                      </a:cubicBezTo>
                      <a:cubicBezTo>
                        <a:pt x="9531" y="869"/>
                        <a:pt x="9518" y="885"/>
                        <a:pt x="9508" y="901"/>
                      </a:cubicBezTo>
                      <a:cubicBezTo>
                        <a:pt x="9479" y="955"/>
                        <a:pt x="9466" y="1019"/>
                        <a:pt x="9409" y="1058"/>
                      </a:cubicBezTo>
                      <a:cubicBezTo>
                        <a:pt x="9389" y="1074"/>
                        <a:pt x="9360" y="1086"/>
                        <a:pt x="9331" y="1083"/>
                      </a:cubicBezTo>
                      <a:cubicBezTo>
                        <a:pt x="9299" y="1083"/>
                        <a:pt x="9283" y="1051"/>
                        <a:pt x="9293" y="1022"/>
                      </a:cubicBezTo>
                      <a:cubicBezTo>
                        <a:pt x="9293" y="1016"/>
                        <a:pt x="9293" y="1012"/>
                        <a:pt x="9296" y="1009"/>
                      </a:cubicBezTo>
                      <a:cubicBezTo>
                        <a:pt x="9296" y="1006"/>
                        <a:pt x="9299" y="1003"/>
                        <a:pt x="9302" y="1003"/>
                      </a:cubicBezTo>
                      <a:lnTo>
                        <a:pt x="9305" y="1006"/>
                      </a:lnTo>
                      <a:cubicBezTo>
                        <a:pt x="9312" y="1012"/>
                        <a:pt x="9322" y="1016"/>
                        <a:pt x="9331" y="1019"/>
                      </a:cubicBezTo>
                      <a:cubicBezTo>
                        <a:pt x="9351" y="1029"/>
                        <a:pt x="9373" y="1032"/>
                        <a:pt x="9396" y="1025"/>
                      </a:cubicBezTo>
                      <a:cubicBezTo>
                        <a:pt x="9444" y="1016"/>
                        <a:pt x="9457" y="967"/>
                        <a:pt x="9450" y="923"/>
                      </a:cubicBezTo>
                      <a:moveTo>
                        <a:pt x="9289" y="1302"/>
                      </a:moveTo>
                      <a:lnTo>
                        <a:pt x="9289" y="1302"/>
                      </a:lnTo>
                      <a:cubicBezTo>
                        <a:pt x="9277" y="1296"/>
                        <a:pt x="9261" y="1292"/>
                        <a:pt x="9248" y="1289"/>
                      </a:cubicBezTo>
                      <a:cubicBezTo>
                        <a:pt x="9209" y="1199"/>
                        <a:pt x="9106" y="1135"/>
                        <a:pt x="9019" y="1102"/>
                      </a:cubicBezTo>
                      <a:cubicBezTo>
                        <a:pt x="8932" y="1074"/>
                        <a:pt x="8832" y="1067"/>
                        <a:pt x="8742" y="1086"/>
                      </a:cubicBezTo>
                      <a:cubicBezTo>
                        <a:pt x="8668" y="1106"/>
                        <a:pt x="8600" y="1138"/>
                        <a:pt x="8532" y="1164"/>
                      </a:cubicBezTo>
                      <a:cubicBezTo>
                        <a:pt x="8452" y="1193"/>
                        <a:pt x="8372" y="1222"/>
                        <a:pt x="8288" y="1234"/>
                      </a:cubicBezTo>
                      <a:cubicBezTo>
                        <a:pt x="8217" y="1244"/>
                        <a:pt x="8149" y="1254"/>
                        <a:pt x="8079" y="1257"/>
                      </a:cubicBezTo>
                      <a:cubicBezTo>
                        <a:pt x="8101" y="1241"/>
                        <a:pt x="8114" y="1218"/>
                        <a:pt x="8117" y="1196"/>
                      </a:cubicBezTo>
                      <a:cubicBezTo>
                        <a:pt x="8130" y="1193"/>
                        <a:pt x="8140" y="1193"/>
                        <a:pt x="8143" y="1193"/>
                      </a:cubicBezTo>
                      <a:cubicBezTo>
                        <a:pt x="8159" y="1190"/>
                        <a:pt x="8175" y="1190"/>
                        <a:pt x="8188" y="1186"/>
                      </a:cubicBezTo>
                      <a:cubicBezTo>
                        <a:pt x="8217" y="1180"/>
                        <a:pt x="8249" y="1173"/>
                        <a:pt x="8278" y="1167"/>
                      </a:cubicBezTo>
                      <a:cubicBezTo>
                        <a:pt x="8442" y="1125"/>
                        <a:pt x="8604" y="1054"/>
                        <a:pt x="8774" y="1029"/>
                      </a:cubicBezTo>
                      <a:cubicBezTo>
                        <a:pt x="8890" y="1012"/>
                        <a:pt x="8996" y="1035"/>
                        <a:pt x="9096" y="1096"/>
                      </a:cubicBezTo>
                      <a:cubicBezTo>
                        <a:pt x="9173" y="1148"/>
                        <a:pt x="9248" y="1218"/>
                        <a:pt x="9289" y="1302"/>
                      </a:cubicBezTo>
                      <a:moveTo>
                        <a:pt x="7653" y="820"/>
                      </a:moveTo>
                      <a:lnTo>
                        <a:pt x="7653" y="820"/>
                      </a:lnTo>
                      <a:cubicBezTo>
                        <a:pt x="7615" y="820"/>
                        <a:pt x="7573" y="820"/>
                        <a:pt x="7538" y="823"/>
                      </a:cubicBezTo>
                      <a:cubicBezTo>
                        <a:pt x="7467" y="830"/>
                        <a:pt x="7396" y="846"/>
                        <a:pt x="7338" y="888"/>
                      </a:cubicBezTo>
                      <a:cubicBezTo>
                        <a:pt x="7306" y="872"/>
                        <a:pt x="7273" y="859"/>
                        <a:pt x="7238" y="849"/>
                      </a:cubicBezTo>
                      <a:cubicBezTo>
                        <a:pt x="7244" y="852"/>
                        <a:pt x="7280" y="823"/>
                        <a:pt x="7290" y="817"/>
                      </a:cubicBezTo>
                      <a:cubicBezTo>
                        <a:pt x="7306" y="807"/>
                        <a:pt x="7325" y="798"/>
                        <a:pt x="7341" y="788"/>
                      </a:cubicBezTo>
                      <a:cubicBezTo>
                        <a:pt x="7376" y="766"/>
                        <a:pt x="7415" y="756"/>
                        <a:pt x="7454" y="746"/>
                      </a:cubicBezTo>
                      <a:cubicBezTo>
                        <a:pt x="7621" y="711"/>
                        <a:pt x="7792" y="743"/>
                        <a:pt x="7943" y="814"/>
                      </a:cubicBezTo>
                      <a:cubicBezTo>
                        <a:pt x="7947" y="814"/>
                        <a:pt x="7947" y="814"/>
                        <a:pt x="7950" y="817"/>
                      </a:cubicBezTo>
                      <a:cubicBezTo>
                        <a:pt x="7963" y="823"/>
                        <a:pt x="7979" y="830"/>
                        <a:pt x="7991" y="836"/>
                      </a:cubicBezTo>
                      <a:cubicBezTo>
                        <a:pt x="8120" y="901"/>
                        <a:pt x="8236" y="977"/>
                        <a:pt x="8368" y="1035"/>
                      </a:cubicBezTo>
                      <a:cubicBezTo>
                        <a:pt x="8327" y="1067"/>
                        <a:pt x="8281" y="1106"/>
                        <a:pt x="8262" y="1131"/>
                      </a:cubicBezTo>
                      <a:cubicBezTo>
                        <a:pt x="8217" y="1141"/>
                        <a:pt x="8169" y="1151"/>
                        <a:pt x="8120" y="1157"/>
                      </a:cubicBezTo>
                      <a:cubicBezTo>
                        <a:pt x="8120" y="1118"/>
                        <a:pt x="8104" y="1083"/>
                        <a:pt x="8075" y="1061"/>
                      </a:cubicBezTo>
                      <a:cubicBezTo>
                        <a:pt x="8062" y="1054"/>
                        <a:pt x="8049" y="1045"/>
                        <a:pt x="8037" y="1038"/>
                      </a:cubicBezTo>
                      <a:cubicBezTo>
                        <a:pt x="8024" y="1029"/>
                        <a:pt x="8017" y="1019"/>
                        <a:pt x="8014" y="999"/>
                      </a:cubicBezTo>
                      <a:cubicBezTo>
                        <a:pt x="8011" y="967"/>
                        <a:pt x="8008" y="943"/>
                        <a:pt x="7985" y="917"/>
                      </a:cubicBezTo>
                      <a:cubicBezTo>
                        <a:pt x="7950" y="878"/>
                        <a:pt x="7901" y="872"/>
                        <a:pt x="7850" y="881"/>
                      </a:cubicBezTo>
                      <a:cubicBezTo>
                        <a:pt x="7847" y="865"/>
                        <a:pt x="7847" y="849"/>
                        <a:pt x="7840" y="836"/>
                      </a:cubicBezTo>
                      <a:cubicBezTo>
                        <a:pt x="7834" y="820"/>
                        <a:pt x="7824" y="807"/>
                        <a:pt x="7811" y="798"/>
                      </a:cubicBezTo>
                      <a:cubicBezTo>
                        <a:pt x="7789" y="782"/>
                        <a:pt x="7756" y="775"/>
                        <a:pt x="7727" y="782"/>
                      </a:cubicBezTo>
                      <a:cubicBezTo>
                        <a:pt x="7702" y="785"/>
                        <a:pt x="7676" y="801"/>
                        <a:pt x="7653" y="820"/>
                      </a:cubicBezTo>
                      <a:moveTo>
                        <a:pt x="7528" y="923"/>
                      </a:moveTo>
                      <a:lnTo>
                        <a:pt x="7528" y="923"/>
                      </a:lnTo>
                      <a:cubicBezTo>
                        <a:pt x="7525" y="888"/>
                        <a:pt x="7502" y="869"/>
                        <a:pt x="7479" y="862"/>
                      </a:cubicBezTo>
                      <a:cubicBezTo>
                        <a:pt x="7508" y="856"/>
                        <a:pt x="7541" y="852"/>
                        <a:pt x="7576" y="852"/>
                      </a:cubicBezTo>
                      <a:cubicBezTo>
                        <a:pt x="7589" y="852"/>
                        <a:pt x="7605" y="852"/>
                        <a:pt x="7621" y="852"/>
                      </a:cubicBezTo>
                      <a:cubicBezTo>
                        <a:pt x="7608" y="869"/>
                        <a:pt x="7595" y="885"/>
                        <a:pt x="7586" y="901"/>
                      </a:cubicBezTo>
                      <a:cubicBezTo>
                        <a:pt x="7557" y="955"/>
                        <a:pt x="7544" y="1019"/>
                        <a:pt x="7486" y="1058"/>
                      </a:cubicBezTo>
                      <a:cubicBezTo>
                        <a:pt x="7467" y="1074"/>
                        <a:pt x="7438" y="1086"/>
                        <a:pt x="7409" y="1083"/>
                      </a:cubicBezTo>
                      <a:cubicBezTo>
                        <a:pt x="7376" y="1083"/>
                        <a:pt x="7360" y="1051"/>
                        <a:pt x="7367" y="1022"/>
                      </a:cubicBezTo>
                      <a:cubicBezTo>
                        <a:pt x="7370" y="1016"/>
                        <a:pt x="7370" y="1012"/>
                        <a:pt x="7373" y="1009"/>
                      </a:cubicBezTo>
                      <a:cubicBezTo>
                        <a:pt x="7373" y="1006"/>
                        <a:pt x="7376" y="1003"/>
                        <a:pt x="7380" y="1003"/>
                      </a:cubicBezTo>
                      <a:lnTo>
                        <a:pt x="7383" y="1006"/>
                      </a:lnTo>
                      <a:cubicBezTo>
                        <a:pt x="7389" y="1012"/>
                        <a:pt x="7399" y="1016"/>
                        <a:pt x="7409" y="1019"/>
                      </a:cubicBezTo>
                      <a:cubicBezTo>
                        <a:pt x="7428" y="1029"/>
                        <a:pt x="7450" y="1032"/>
                        <a:pt x="7473" y="1025"/>
                      </a:cubicBezTo>
                      <a:cubicBezTo>
                        <a:pt x="7521" y="1016"/>
                        <a:pt x="7534" y="967"/>
                        <a:pt x="7528" y="923"/>
                      </a:cubicBezTo>
                      <a:moveTo>
                        <a:pt x="7367" y="1302"/>
                      </a:moveTo>
                      <a:lnTo>
                        <a:pt x="7367" y="1302"/>
                      </a:lnTo>
                      <a:cubicBezTo>
                        <a:pt x="7354" y="1296"/>
                        <a:pt x="7338" y="1292"/>
                        <a:pt x="7325" y="1289"/>
                      </a:cubicBezTo>
                      <a:cubicBezTo>
                        <a:pt x="7286" y="1199"/>
                        <a:pt x="7183" y="1135"/>
                        <a:pt x="7096" y="1102"/>
                      </a:cubicBezTo>
                      <a:cubicBezTo>
                        <a:pt x="7009" y="1074"/>
                        <a:pt x="6909" y="1067"/>
                        <a:pt x="6819" y="1086"/>
                      </a:cubicBezTo>
                      <a:cubicBezTo>
                        <a:pt x="6745" y="1106"/>
                        <a:pt x="6677" y="1138"/>
                        <a:pt x="6610" y="1164"/>
                      </a:cubicBezTo>
                      <a:cubicBezTo>
                        <a:pt x="6529" y="1193"/>
                        <a:pt x="6449" y="1222"/>
                        <a:pt x="6365" y="1234"/>
                      </a:cubicBezTo>
                      <a:cubicBezTo>
                        <a:pt x="6294" y="1244"/>
                        <a:pt x="6227" y="1254"/>
                        <a:pt x="6156" y="1257"/>
                      </a:cubicBezTo>
                      <a:cubicBezTo>
                        <a:pt x="6178" y="1241"/>
                        <a:pt x="6191" y="1218"/>
                        <a:pt x="6194" y="1196"/>
                      </a:cubicBezTo>
                      <a:cubicBezTo>
                        <a:pt x="6207" y="1193"/>
                        <a:pt x="6217" y="1193"/>
                        <a:pt x="6220" y="1193"/>
                      </a:cubicBezTo>
                      <a:cubicBezTo>
                        <a:pt x="6236" y="1190"/>
                        <a:pt x="6249" y="1190"/>
                        <a:pt x="6265" y="1186"/>
                      </a:cubicBezTo>
                      <a:cubicBezTo>
                        <a:pt x="6294" y="1180"/>
                        <a:pt x="6323" y="1173"/>
                        <a:pt x="6356" y="1167"/>
                      </a:cubicBezTo>
                      <a:cubicBezTo>
                        <a:pt x="6520" y="1125"/>
                        <a:pt x="6681" y="1054"/>
                        <a:pt x="6851" y="1029"/>
                      </a:cubicBezTo>
                      <a:cubicBezTo>
                        <a:pt x="6967" y="1012"/>
                        <a:pt x="7074" y="1035"/>
                        <a:pt x="7174" y="1096"/>
                      </a:cubicBezTo>
                      <a:cubicBezTo>
                        <a:pt x="7251" y="1148"/>
                        <a:pt x="7322" y="1218"/>
                        <a:pt x="7367" y="1302"/>
                      </a:cubicBezTo>
                      <a:moveTo>
                        <a:pt x="5731" y="820"/>
                      </a:moveTo>
                      <a:lnTo>
                        <a:pt x="5731" y="820"/>
                      </a:lnTo>
                      <a:cubicBezTo>
                        <a:pt x="5692" y="820"/>
                        <a:pt x="5650" y="820"/>
                        <a:pt x="5615" y="823"/>
                      </a:cubicBezTo>
                      <a:cubicBezTo>
                        <a:pt x="5544" y="830"/>
                        <a:pt x="5473" y="846"/>
                        <a:pt x="5415" y="888"/>
                      </a:cubicBezTo>
                      <a:cubicBezTo>
                        <a:pt x="5383" y="872"/>
                        <a:pt x="5351" y="859"/>
                        <a:pt x="5315" y="849"/>
                      </a:cubicBezTo>
                      <a:cubicBezTo>
                        <a:pt x="5322" y="852"/>
                        <a:pt x="5357" y="823"/>
                        <a:pt x="5367" y="817"/>
                      </a:cubicBezTo>
                      <a:cubicBezTo>
                        <a:pt x="5383" y="807"/>
                        <a:pt x="5402" y="798"/>
                        <a:pt x="5418" y="788"/>
                      </a:cubicBezTo>
                      <a:cubicBezTo>
                        <a:pt x="5454" y="766"/>
                        <a:pt x="5492" y="756"/>
                        <a:pt x="5531" y="746"/>
                      </a:cubicBezTo>
                      <a:cubicBezTo>
                        <a:pt x="5699" y="711"/>
                        <a:pt x="5869" y="743"/>
                        <a:pt x="6020" y="814"/>
                      </a:cubicBezTo>
                      <a:cubicBezTo>
                        <a:pt x="6024" y="814"/>
                        <a:pt x="6024" y="814"/>
                        <a:pt x="6027" y="817"/>
                      </a:cubicBezTo>
                      <a:cubicBezTo>
                        <a:pt x="6040" y="823"/>
                        <a:pt x="6056" y="830"/>
                        <a:pt x="6069" y="836"/>
                      </a:cubicBezTo>
                      <a:cubicBezTo>
                        <a:pt x="6198" y="901"/>
                        <a:pt x="6313" y="977"/>
                        <a:pt x="6446" y="1035"/>
                      </a:cubicBezTo>
                      <a:cubicBezTo>
                        <a:pt x="6404" y="1067"/>
                        <a:pt x="6359" y="1106"/>
                        <a:pt x="6339" y="1131"/>
                      </a:cubicBezTo>
                      <a:cubicBezTo>
                        <a:pt x="6291" y="1141"/>
                        <a:pt x="6246" y="1151"/>
                        <a:pt x="6198" y="1157"/>
                      </a:cubicBezTo>
                      <a:cubicBezTo>
                        <a:pt x="6198" y="1118"/>
                        <a:pt x="6181" y="1083"/>
                        <a:pt x="6153" y="1061"/>
                      </a:cubicBezTo>
                      <a:cubicBezTo>
                        <a:pt x="6140" y="1054"/>
                        <a:pt x="6127" y="1045"/>
                        <a:pt x="6114" y="1038"/>
                      </a:cubicBezTo>
                      <a:cubicBezTo>
                        <a:pt x="6101" y="1029"/>
                        <a:pt x="6095" y="1019"/>
                        <a:pt x="6092" y="999"/>
                      </a:cubicBezTo>
                      <a:cubicBezTo>
                        <a:pt x="6088" y="967"/>
                        <a:pt x="6085" y="943"/>
                        <a:pt x="6062" y="917"/>
                      </a:cubicBezTo>
                      <a:cubicBezTo>
                        <a:pt x="6027" y="878"/>
                        <a:pt x="5979" y="872"/>
                        <a:pt x="5927" y="881"/>
                      </a:cubicBezTo>
                      <a:cubicBezTo>
                        <a:pt x="5924" y="865"/>
                        <a:pt x="5924" y="849"/>
                        <a:pt x="5917" y="836"/>
                      </a:cubicBezTo>
                      <a:cubicBezTo>
                        <a:pt x="5911" y="820"/>
                        <a:pt x="5901" y="807"/>
                        <a:pt x="5888" y="798"/>
                      </a:cubicBezTo>
                      <a:cubicBezTo>
                        <a:pt x="5866" y="782"/>
                        <a:pt x="5834" y="775"/>
                        <a:pt x="5805" y="782"/>
                      </a:cubicBezTo>
                      <a:cubicBezTo>
                        <a:pt x="5779" y="785"/>
                        <a:pt x="5753" y="801"/>
                        <a:pt x="5731" y="820"/>
                      </a:cubicBezTo>
                      <a:moveTo>
                        <a:pt x="5605" y="923"/>
                      </a:moveTo>
                      <a:lnTo>
                        <a:pt x="5605" y="923"/>
                      </a:lnTo>
                      <a:cubicBezTo>
                        <a:pt x="5602" y="888"/>
                        <a:pt x="5579" y="869"/>
                        <a:pt x="5554" y="862"/>
                      </a:cubicBezTo>
                      <a:cubicBezTo>
                        <a:pt x="5586" y="856"/>
                        <a:pt x="5618" y="852"/>
                        <a:pt x="5653" y="852"/>
                      </a:cubicBezTo>
                      <a:cubicBezTo>
                        <a:pt x="5666" y="852"/>
                        <a:pt x="5682" y="852"/>
                        <a:pt x="5699" y="852"/>
                      </a:cubicBezTo>
                      <a:cubicBezTo>
                        <a:pt x="5686" y="869"/>
                        <a:pt x="5673" y="885"/>
                        <a:pt x="5663" y="901"/>
                      </a:cubicBezTo>
                      <a:cubicBezTo>
                        <a:pt x="5631" y="955"/>
                        <a:pt x="5621" y="1019"/>
                        <a:pt x="5563" y="1058"/>
                      </a:cubicBezTo>
                      <a:cubicBezTo>
                        <a:pt x="5544" y="1074"/>
                        <a:pt x="5515" y="1086"/>
                        <a:pt x="5486" y="1083"/>
                      </a:cubicBezTo>
                      <a:cubicBezTo>
                        <a:pt x="5454" y="1083"/>
                        <a:pt x="5438" y="1051"/>
                        <a:pt x="5444" y="1022"/>
                      </a:cubicBezTo>
                      <a:cubicBezTo>
                        <a:pt x="5447" y="1016"/>
                        <a:pt x="5447" y="1012"/>
                        <a:pt x="5451" y="1009"/>
                      </a:cubicBezTo>
                      <a:cubicBezTo>
                        <a:pt x="5451" y="1006"/>
                        <a:pt x="5454" y="1003"/>
                        <a:pt x="5457" y="1003"/>
                      </a:cubicBezTo>
                      <a:lnTo>
                        <a:pt x="5460" y="1006"/>
                      </a:lnTo>
                      <a:cubicBezTo>
                        <a:pt x="5467" y="1012"/>
                        <a:pt x="5476" y="1016"/>
                        <a:pt x="5486" y="1019"/>
                      </a:cubicBezTo>
                      <a:cubicBezTo>
                        <a:pt x="5505" y="1029"/>
                        <a:pt x="5528" y="1032"/>
                        <a:pt x="5550" y="1025"/>
                      </a:cubicBezTo>
                      <a:cubicBezTo>
                        <a:pt x="5599" y="1016"/>
                        <a:pt x="5612" y="967"/>
                        <a:pt x="5605" y="923"/>
                      </a:cubicBezTo>
                      <a:moveTo>
                        <a:pt x="5444" y="1302"/>
                      </a:moveTo>
                      <a:lnTo>
                        <a:pt x="5444" y="1302"/>
                      </a:lnTo>
                      <a:cubicBezTo>
                        <a:pt x="5431" y="1296"/>
                        <a:pt x="5415" y="1292"/>
                        <a:pt x="5402" y="1289"/>
                      </a:cubicBezTo>
                      <a:cubicBezTo>
                        <a:pt x="5363" y="1199"/>
                        <a:pt x="5260" y="1135"/>
                        <a:pt x="5174" y="1102"/>
                      </a:cubicBezTo>
                      <a:cubicBezTo>
                        <a:pt x="5087" y="1074"/>
                        <a:pt x="4987" y="1067"/>
                        <a:pt x="4897" y="1086"/>
                      </a:cubicBezTo>
                      <a:cubicBezTo>
                        <a:pt x="4822" y="1106"/>
                        <a:pt x="4755" y="1138"/>
                        <a:pt x="4687" y="1164"/>
                      </a:cubicBezTo>
                      <a:cubicBezTo>
                        <a:pt x="4607" y="1193"/>
                        <a:pt x="4526" y="1222"/>
                        <a:pt x="4442" y="1234"/>
                      </a:cubicBezTo>
                      <a:cubicBezTo>
                        <a:pt x="4372" y="1244"/>
                        <a:pt x="4304" y="1254"/>
                        <a:pt x="4233" y="1257"/>
                      </a:cubicBezTo>
                      <a:cubicBezTo>
                        <a:pt x="4256" y="1241"/>
                        <a:pt x="4269" y="1218"/>
                        <a:pt x="4272" y="1196"/>
                      </a:cubicBezTo>
                      <a:cubicBezTo>
                        <a:pt x="4285" y="1193"/>
                        <a:pt x="4294" y="1193"/>
                        <a:pt x="4298" y="1193"/>
                      </a:cubicBezTo>
                      <a:cubicBezTo>
                        <a:pt x="4314" y="1190"/>
                        <a:pt x="4326" y="1190"/>
                        <a:pt x="4343" y="1186"/>
                      </a:cubicBezTo>
                      <a:cubicBezTo>
                        <a:pt x="4372" y="1180"/>
                        <a:pt x="4401" y="1173"/>
                        <a:pt x="4433" y="1167"/>
                      </a:cubicBezTo>
                      <a:cubicBezTo>
                        <a:pt x="4597" y="1125"/>
                        <a:pt x="4758" y="1054"/>
                        <a:pt x="4929" y="1029"/>
                      </a:cubicBezTo>
                      <a:cubicBezTo>
                        <a:pt x="5045" y="1012"/>
                        <a:pt x="5151" y="1035"/>
                        <a:pt x="5251" y="1096"/>
                      </a:cubicBezTo>
                      <a:cubicBezTo>
                        <a:pt x="5328" y="1148"/>
                        <a:pt x="5399" y="1218"/>
                        <a:pt x="5444" y="1302"/>
                      </a:cubicBezTo>
                      <a:moveTo>
                        <a:pt x="3808" y="820"/>
                      </a:moveTo>
                      <a:lnTo>
                        <a:pt x="3808" y="820"/>
                      </a:lnTo>
                      <a:cubicBezTo>
                        <a:pt x="3766" y="820"/>
                        <a:pt x="3728" y="820"/>
                        <a:pt x="3692" y="823"/>
                      </a:cubicBezTo>
                      <a:cubicBezTo>
                        <a:pt x="3621" y="830"/>
                        <a:pt x="3550" y="846"/>
                        <a:pt x="3492" y="888"/>
                      </a:cubicBezTo>
                      <a:cubicBezTo>
                        <a:pt x="3460" y="872"/>
                        <a:pt x="3425" y="859"/>
                        <a:pt x="3392" y="849"/>
                      </a:cubicBezTo>
                      <a:cubicBezTo>
                        <a:pt x="3399" y="852"/>
                        <a:pt x="3434" y="823"/>
                        <a:pt x="3444" y="817"/>
                      </a:cubicBezTo>
                      <a:cubicBezTo>
                        <a:pt x="3460" y="807"/>
                        <a:pt x="3480" y="798"/>
                        <a:pt x="3496" y="788"/>
                      </a:cubicBezTo>
                      <a:cubicBezTo>
                        <a:pt x="3531" y="766"/>
                        <a:pt x="3570" y="756"/>
                        <a:pt x="3608" y="746"/>
                      </a:cubicBezTo>
                      <a:cubicBezTo>
                        <a:pt x="3776" y="711"/>
                        <a:pt x="3946" y="743"/>
                        <a:pt x="4098" y="814"/>
                      </a:cubicBezTo>
                      <a:cubicBezTo>
                        <a:pt x="4101" y="814"/>
                        <a:pt x="4101" y="814"/>
                        <a:pt x="4104" y="817"/>
                      </a:cubicBezTo>
                      <a:cubicBezTo>
                        <a:pt x="4117" y="823"/>
                        <a:pt x="4133" y="830"/>
                        <a:pt x="4146" y="836"/>
                      </a:cubicBezTo>
                      <a:cubicBezTo>
                        <a:pt x="4275" y="901"/>
                        <a:pt x="4391" y="977"/>
                        <a:pt x="4523" y="1035"/>
                      </a:cubicBezTo>
                      <a:cubicBezTo>
                        <a:pt x="4481" y="1067"/>
                        <a:pt x="4436" y="1106"/>
                        <a:pt x="4417" y="1131"/>
                      </a:cubicBezTo>
                      <a:cubicBezTo>
                        <a:pt x="4368" y="1141"/>
                        <a:pt x="4323" y="1151"/>
                        <a:pt x="4275" y="1157"/>
                      </a:cubicBezTo>
                      <a:cubicBezTo>
                        <a:pt x="4275" y="1118"/>
                        <a:pt x="4259" y="1083"/>
                        <a:pt x="4230" y="1061"/>
                      </a:cubicBezTo>
                      <a:cubicBezTo>
                        <a:pt x="4217" y="1054"/>
                        <a:pt x="4204" y="1045"/>
                        <a:pt x="4191" y="1038"/>
                      </a:cubicBezTo>
                      <a:cubicBezTo>
                        <a:pt x="4178" y="1029"/>
                        <a:pt x="4172" y="1019"/>
                        <a:pt x="4169" y="999"/>
                      </a:cubicBezTo>
                      <a:cubicBezTo>
                        <a:pt x="4165" y="967"/>
                        <a:pt x="4162" y="943"/>
                        <a:pt x="4140" y="917"/>
                      </a:cubicBezTo>
                      <a:cubicBezTo>
                        <a:pt x="4104" y="878"/>
                        <a:pt x="4056" y="872"/>
                        <a:pt x="4005" y="881"/>
                      </a:cubicBezTo>
                      <a:cubicBezTo>
                        <a:pt x="4001" y="865"/>
                        <a:pt x="4001" y="849"/>
                        <a:pt x="3995" y="836"/>
                      </a:cubicBezTo>
                      <a:cubicBezTo>
                        <a:pt x="3989" y="820"/>
                        <a:pt x="3979" y="807"/>
                        <a:pt x="3966" y="798"/>
                      </a:cubicBezTo>
                      <a:cubicBezTo>
                        <a:pt x="3940" y="782"/>
                        <a:pt x="3911" y="775"/>
                        <a:pt x="3882" y="782"/>
                      </a:cubicBezTo>
                      <a:cubicBezTo>
                        <a:pt x="3856" y="785"/>
                        <a:pt x="3831" y="801"/>
                        <a:pt x="3808" y="820"/>
                      </a:cubicBezTo>
                      <a:moveTo>
                        <a:pt x="3682" y="923"/>
                      </a:moveTo>
                      <a:lnTo>
                        <a:pt x="3682" y="923"/>
                      </a:lnTo>
                      <a:cubicBezTo>
                        <a:pt x="3679" y="888"/>
                        <a:pt x="3657" y="869"/>
                        <a:pt x="3631" y="862"/>
                      </a:cubicBezTo>
                      <a:cubicBezTo>
                        <a:pt x="3663" y="856"/>
                        <a:pt x="3695" y="852"/>
                        <a:pt x="3731" y="852"/>
                      </a:cubicBezTo>
                      <a:cubicBezTo>
                        <a:pt x="3744" y="852"/>
                        <a:pt x="3760" y="852"/>
                        <a:pt x="3776" y="852"/>
                      </a:cubicBezTo>
                      <a:cubicBezTo>
                        <a:pt x="3763" y="869"/>
                        <a:pt x="3750" y="885"/>
                        <a:pt x="3740" y="901"/>
                      </a:cubicBezTo>
                      <a:cubicBezTo>
                        <a:pt x="3708" y="955"/>
                        <a:pt x="3698" y="1019"/>
                        <a:pt x="3641" y="1058"/>
                      </a:cubicBezTo>
                      <a:cubicBezTo>
                        <a:pt x="3621" y="1074"/>
                        <a:pt x="3592" y="1086"/>
                        <a:pt x="3563" y="1083"/>
                      </a:cubicBezTo>
                      <a:cubicBezTo>
                        <a:pt x="3531" y="1083"/>
                        <a:pt x="3515" y="1051"/>
                        <a:pt x="3521" y="1022"/>
                      </a:cubicBezTo>
                      <a:cubicBezTo>
                        <a:pt x="3525" y="1016"/>
                        <a:pt x="3525" y="1012"/>
                        <a:pt x="3528" y="1009"/>
                      </a:cubicBezTo>
                      <a:cubicBezTo>
                        <a:pt x="3528" y="1006"/>
                        <a:pt x="3531" y="1003"/>
                        <a:pt x="3534" y="1003"/>
                      </a:cubicBezTo>
                      <a:lnTo>
                        <a:pt x="3537" y="1006"/>
                      </a:lnTo>
                      <a:cubicBezTo>
                        <a:pt x="3544" y="1012"/>
                        <a:pt x="3553" y="1016"/>
                        <a:pt x="3563" y="1019"/>
                      </a:cubicBezTo>
                      <a:cubicBezTo>
                        <a:pt x="3583" y="1029"/>
                        <a:pt x="3605" y="1032"/>
                        <a:pt x="3628" y="1025"/>
                      </a:cubicBezTo>
                      <a:cubicBezTo>
                        <a:pt x="3676" y="1016"/>
                        <a:pt x="3689" y="967"/>
                        <a:pt x="3682" y="923"/>
                      </a:cubicBezTo>
                      <a:moveTo>
                        <a:pt x="3521" y="1302"/>
                      </a:moveTo>
                      <a:lnTo>
                        <a:pt x="3521" y="1302"/>
                      </a:lnTo>
                      <a:cubicBezTo>
                        <a:pt x="3508" y="1296"/>
                        <a:pt x="3492" y="1292"/>
                        <a:pt x="3480" y="1289"/>
                      </a:cubicBezTo>
                      <a:cubicBezTo>
                        <a:pt x="3441" y="1199"/>
                        <a:pt x="3338" y="1135"/>
                        <a:pt x="3251" y="1102"/>
                      </a:cubicBezTo>
                      <a:cubicBezTo>
                        <a:pt x="3164" y="1074"/>
                        <a:pt x="3064" y="1067"/>
                        <a:pt x="2974" y="1086"/>
                      </a:cubicBezTo>
                      <a:cubicBezTo>
                        <a:pt x="2900" y="1106"/>
                        <a:pt x="2832" y="1138"/>
                        <a:pt x="2764" y="1164"/>
                      </a:cubicBezTo>
                      <a:cubicBezTo>
                        <a:pt x="2684" y="1193"/>
                        <a:pt x="2603" y="1222"/>
                        <a:pt x="2520" y="1234"/>
                      </a:cubicBezTo>
                      <a:cubicBezTo>
                        <a:pt x="2449" y="1244"/>
                        <a:pt x="2381" y="1254"/>
                        <a:pt x="2310" y="1257"/>
                      </a:cubicBezTo>
                      <a:cubicBezTo>
                        <a:pt x="2333" y="1241"/>
                        <a:pt x="2346" y="1218"/>
                        <a:pt x="2349" y="1196"/>
                      </a:cubicBezTo>
                      <a:cubicBezTo>
                        <a:pt x="2362" y="1193"/>
                        <a:pt x="2372" y="1193"/>
                        <a:pt x="2375" y="1193"/>
                      </a:cubicBezTo>
                      <a:cubicBezTo>
                        <a:pt x="2391" y="1190"/>
                        <a:pt x="2404" y="1190"/>
                        <a:pt x="2420" y="1186"/>
                      </a:cubicBezTo>
                      <a:cubicBezTo>
                        <a:pt x="2449" y="1180"/>
                        <a:pt x="2478" y="1173"/>
                        <a:pt x="2507" y="1167"/>
                      </a:cubicBezTo>
                      <a:cubicBezTo>
                        <a:pt x="2675" y="1125"/>
                        <a:pt x="2835" y="1054"/>
                        <a:pt x="3006" y="1029"/>
                      </a:cubicBezTo>
                      <a:cubicBezTo>
                        <a:pt x="3122" y="1012"/>
                        <a:pt x="3228" y="1035"/>
                        <a:pt x="3328" y="1096"/>
                      </a:cubicBezTo>
                      <a:cubicBezTo>
                        <a:pt x="3405" y="1148"/>
                        <a:pt x="3476" y="1218"/>
                        <a:pt x="3521" y="1302"/>
                      </a:cubicBezTo>
                      <a:moveTo>
                        <a:pt x="1885" y="820"/>
                      </a:moveTo>
                      <a:lnTo>
                        <a:pt x="1885" y="820"/>
                      </a:lnTo>
                      <a:cubicBezTo>
                        <a:pt x="1843" y="820"/>
                        <a:pt x="1805" y="820"/>
                        <a:pt x="1769" y="823"/>
                      </a:cubicBezTo>
                      <a:cubicBezTo>
                        <a:pt x="1698" y="830"/>
                        <a:pt x="1628" y="846"/>
                        <a:pt x="1570" y="888"/>
                      </a:cubicBezTo>
                      <a:cubicBezTo>
                        <a:pt x="1537" y="872"/>
                        <a:pt x="1502" y="859"/>
                        <a:pt x="1470" y="849"/>
                      </a:cubicBezTo>
                      <a:cubicBezTo>
                        <a:pt x="1476" y="852"/>
                        <a:pt x="1512" y="823"/>
                        <a:pt x="1521" y="817"/>
                      </a:cubicBezTo>
                      <a:cubicBezTo>
                        <a:pt x="1537" y="807"/>
                        <a:pt x="1554" y="798"/>
                        <a:pt x="1573" y="788"/>
                      </a:cubicBezTo>
                      <a:cubicBezTo>
                        <a:pt x="1608" y="766"/>
                        <a:pt x="1647" y="756"/>
                        <a:pt x="1686" y="746"/>
                      </a:cubicBezTo>
                      <a:cubicBezTo>
                        <a:pt x="1853" y="711"/>
                        <a:pt x="2024" y="743"/>
                        <a:pt x="2175" y="814"/>
                      </a:cubicBezTo>
                      <a:cubicBezTo>
                        <a:pt x="2178" y="814"/>
                        <a:pt x="2178" y="814"/>
                        <a:pt x="2182" y="817"/>
                      </a:cubicBezTo>
                      <a:cubicBezTo>
                        <a:pt x="2194" y="823"/>
                        <a:pt x="2211" y="830"/>
                        <a:pt x="2223" y="836"/>
                      </a:cubicBezTo>
                      <a:cubicBezTo>
                        <a:pt x="2352" y="901"/>
                        <a:pt x="2468" y="977"/>
                        <a:pt x="2600" y="1035"/>
                      </a:cubicBezTo>
                      <a:cubicBezTo>
                        <a:pt x="2559" y="1067"/>
                        <a:pt x="2513" y="1106"/>
                        <a:pt x="2494" y="1131"/>
                      </a:cubicBezTo>
                      <a:cubicBezTo>
                        <a:pt x="2446" y="1141"/>
                        <a:pt x="2401" y="1151"/>
                        <a:pt x="2352" y="1157"/>
                      </a:cubicBezTo>
                      <a:cubicBezTo>
                        <a:pt x="2352" y="1118"/>
                        <a:pt x="2336" y="1083"/>
                        <a:pt x="2307" y="1061"/>
                      </a:cubicBezTo>
                      <a:cubicBezTo>
                        <a:pt x="2294" y="1054"/>
                        <a:pt x="2282" y="1045"/>
                        <a:pt x="2269" y="1038"/>
                      </a:cubicBezTo>
                      <a:cubicBezTo>
                        <a:pt x="2252" y="1029"/>
                        <a:pt x="2249" y="1019"/>
                        <a:pt x="2246" y="999"/>
                      </a:cubicBezTo>
                      <a:cubicBezTo>
                        <a:pt x="2243" y="967"/>
                        <a:pt x="2240" y="943"/>
                        <a:pt x="2217" y="917"/>
                      </a:cubicBezTo>
                      <a:cubicBezTo>
                        <a:pt x="2182" y="878"/>
                        <a:pt x="2133" y="872"/>
                        <a:pt x="2082" y="881"/>
                      </a:cubicBezTo>
                      <a:cubicBezTo>
                        <a:pt x="2078" y="865"/>
                        <a:pt x="2078" y="849"/>
                        <a:pt x="2072" y="836"/>
                      </a:cubicBezTo>
                      <a:cubicBezTo>
                        <a:pt x="2066" y="820"/>
                        <a:pt x="2056" y="807"/>
                        <a:pt x="2043" y="798"/>
                      </a:cubicBezTo>
                      <a:cubicBezTo>
                        <a:pt x="2018" y="782"/>
                        <a:pt x="1988" y="775"/>
                        <a:pt x="1959" y="782"/>
                      </a:cubicBezTo>
                      <a:cubicBezTo>
                        <a:pt x="1934" y="785"/>
                        <a:pt x="1908" y="801"/>
                        <a:pt x="1885" y="820"/>
                      </a:cubicBezTo>
                      <a:moveTo>
                        <a:pt x="1760" y="923"/>
                      </a:moveTo>
                      <a:lnTo>
                        <a:pt x="1760" y="923"/>
                      </a:lnTo>
                      <a:cubicBezTo>
                        <a:pt x="1757" y="888"/>
                        <a:pt x="1734" y="869"/>
                        <a:pt x="1708" y="862"/>
                      </a:cubicBezTo>
                      <a:cubicBezTo>
                        <a:pt x="1741" y="856"/>
                        <a:pt x="1773" y="852"/>
                        <a:pt x="1808" y="852"/>
                      </a:cubicBezTo>
                      <a:cubicBezTo>
                        <a:pt x="1821" y="852"/>
                        <a:pt x="1837" y="852"/>
                        <a:pt x="1853" y="852"/>
                      </a:cubicBezTo>
                      <a:cubicBezTo>
                        <a:pt x="1840" y="869"/>
                        <a:pt x="1827" y="885"/>
                        <a:pt x="1818" y="901"/>
                      </a:cubicBezTo>
                      <a:cubicBezTo>
                        <a:pt x="1786" y="955"/>
                        <a:pt x="1776" y="1019"/>
                        <a:pt x="1718" y="1058"/>
                      </a:cubicBezTo>
                      <a:cubicBezTo>
                        <a:pt x="1698" y="1074"/>
                        <a:pt x="1670" y="1086"/>
                        <a:pt x="1641" y="1083"/>
                      </a:cubicBezTo>
                      <a:cubicBezTo>
                        <a:pt x="1608" y="1083"/>
                        <a:pt x="1592" y="1051"/>
                        <a:pt x="1599" y="1022"/>
                      </a:cubicBezTo>
                      <a:cubicBezTo>
                        <a:pt x="1602" y="1016"/>
                        <a:pt x="1602" y="1012"/>
                        <a:pt x="1605" y="1009"/>
                      </a:cubicBezTo>
                      <a:cubicBezTo>
                        <a:pt x="1605" y="1006"/>
                        <a:pt x="1608" y="1003"/>
                        <a:pt x="1612" y="1003"/>
                      </a:cubicBezTo>
                      <a:lnTo>
                        <a:pt x="1615" y="1006"/>
                      </a:lnTo>
                      <a:cubicBezTo>
                        <a:pt x="1621" y="1012"/>
                        <a:pt x="1631" y="1016"/>
                        <a:pt x="1641" y="1019"/>
                      </a:cubicBezTo>
                      <a:cubicBezTo>
                        <a:pt x="1660" y="1029"/>
                        <a:pt x="1682" y="1032"/>
                        <a:pt x="1705" y="1025"/>
                      </a:cubicBezTo>
                      <a:cubicBezTo>
                        <a:pt x="1753" y="1016"/>
                        <a:pt x="1766" y="967"/>
                        <a:pt x="1760" y="923"/>
                      </a:cubicBezTo>
                      <a:moveTo>
                        <a:pt x="1096" y="788"/>
                      </a:moveTo>
                      <a:lnTo>
                        <a:pt x="1096" y="788"/>
                      </a:lnTo>
                      <a:cubicBezTo>
                        <a:pt x="1096" y="785"/>
                        <a:pt x="1096" y="785"/>
                        <a:pt x="1096" y="785"/>
                      </a:cubicBezTo>
                      <a:cubicBezTo>
                        <a:pt x="1119" y="753"/>
                        <a:pt x="1145" y="724"/>
                        <a:pt x="1173" y="698"/>
                      </a:cubicBezTo>
                      <a:cubicBezTo>
                        <a:pt x="1228" y="643"/>
                        <a:pt x="1293" y="598"/>
                        <a:pt x="1367" y="569"/>
                      </a:cubicBezTo>
                      <a:cubicBezTo>
                        <a:pt x="1444" y="537"/>
                        <a:pt x="1531" y="530"/>
                        <a:pt x="1615" y="530"/>
                      </a:cubicBezTo>
                      <a:lnTo>
                        <a:pt x="1618" y="530"/>
                      </a:lnTo>
                      <a:cubicBezTo>
                        <a:pt x="1541" y="543"/>
                        <a:pt x="1463" y="569"/>
                        <a:pt x="1393" y="598"/>
                      </a:cubicBezTo>
                      <a:cubicBezTo>
                        <a:pt x="1293" y="637"/>
                        <a:pt x="1206" y="717"/>
                        <a:pt x="1148" y="810"/>
                      </a:cubicBezTo>
                      <a:cubicBezTo>
                        <a:pt x="1148" y="814"/>
                        <a:pt x="1145" y="817"/>
                        <a:pt x="1145" y="820"/>
                      </a:cubicBezTo>
                      <a:cubicBezTo>
                        <a:pt x="1141" y="820"/>
                        <a:pt x="1138" y="823"/>
                        <a:pt x="1135" y="823"/>
                      </a:cubicBezTo>
                      <a:cubicBezTo>
                        <a:pt x="1112" y="827"/>
                        <a:pt x="1093" y="830"/>
                        <a:pt x="1071" y="833"/>
                      </a:cubicBezTo>
                      <a:cubicBezTo>
                        <a:pt x="1077" y="817"/>
                        <a:pt x="1087" y="801"/>
                        <a:pt x="1096" y="788"/>
                      </a:cubicBezTo>
                      <a:moveTo>
                        <a:pt x="2810" y="659"/>
                      </a:moveTo>
                      <a:lnTo>
                        <a:pt x="2810" y="659"/>
                      </a:lnTo>
                      <a:cubicBezTo>
                        <a:pt x="2835" y="659"/>
                        <a:pt x="2848" y="643"/>
                        <a:pt x="2858" y="621"/>
                      </a:cubicBezTo>
                      <a:cubicBezTo>
                        <a:pt x="2868" y="605"/>
                        <a:pt x="2880" y="598"/>
                        <a:pt x="2897" y="598"/>
                      </a:cubicBezTo>
                      <a:cubicBezTo>
                        <a:pt x="2909" y="598"/>
                        <a:pt x="2919" y="605"/>
                        <a:pt x="2926" y="617"/>
                      </a:cubicBezTo>
                      <a:cubicBezTo>
                        <a:pt x="2942" y="643"/>
                        <a:pt x="2935" y="682"/>
                        <a:pt x="2906" y="694"/>
                      </a:cubicBezTo>
                      <a:cubicBezTo>
                        <a:pt x="2890" y="701"/>
                        <a:pt x="2874" y="704"/>
                        <a:pt x="2858" y="704"/>
                      </a:cubicBezTo>
                      <a:cubicBezTo>
                        <a:pt x="2848" y="704"/>
                        <a:pt x="2839" y="704"/>
                        <a:pt x="2829" y="701"/>
                      </a:cubicBezTo>
                      <a:cubicBezTo>
                        <a:pt x="2761" y="698"/>
                        <a:pt x="2710" y="656"/>
                        <a:pt x="2645" y="650"/>
                      </a:cubicBezTo>
                      <a:cubicBezTo>
                        <a:pt x="2642" y="650"/>
                        <a:pt x="2636" y="650"/>
                        <a:pt x="2632" y="650"/>
                      </a:cubicBezTo>
                      <a:cubicBezTo>
                        <a:pt x="2575" y="650"/>
                        <a:pt x="2517" y="678"/>
                        <a:pt x="2478" y="724"/>
                      </a:cubicBezTo>
                      <a:cubicBezTo>
                        <a:pt x="2465" y="720"/>
                        <a:pt x="2430" y="714"/>
                        <a:pt x="2426" y="711"/>
                      </a:cubicBezTo>
                      <a:cubicBezTo>
                        <a:pt x="2404" y="707"/>
                        <a:pt x="2381" y="701"/>
                        <a:pt x="2362" y="694"/>
                      </a:cubicBezTo>
                      <a:cubicBezTo>
                        <a:pt x="2320" y="685"/>
                        <a:pt x="2278" y="672"/>
                        <a:pt x="2236" y="659"/>
                      </a:cubicBezTo>
                      <a:cubicBezTo>
                        <a:pt x="2156" y="630"/>
                        <a:pt x="2075" y="595"/>
                        <a:pt x="1995" y="563"/>
                      </a:cubicBezTo>
                      <a:cubicBezTo>
                        <a:pt x="1988" y="559"/>
                        <a:pt x="1979" y="556"/>
                        <a:pt x="1972" y="553"/>
                      </a:cubicBezTo>
                      <a:cubicBezTo>
                        <a:pt x="1853" y="501"/>
                        <a:pt x="1731" y="492"/>
                        <a:pt x="1602" y="495"/>
                      </a:cubicBezTo>
                      <a:cubicBezTo>
                        <a:pt x="1596" y="495"/>
                        <a:pt x="1589" y="495"/>
                        <a:pt x="1583" y="495"/>
                      </a:cubicBezTo>
                      <a:cubicBezTo>
                        <a:pt x="1625" y="453"/>
                        <a:pt x="1711" y="450"/>
                        <a:pt x="1763" y="450"/>
                      </a:cubicBezTo>
                      <a:cubicBezTo>
                        <a:pt x="1850" y="447"/>
                        <a:pt x="1937" y="457"/>
                        <a:pt x="2024" y="476"/>
                      </a:cubicBezTo>
                      <a:cubicBezTo>
                        <a:pt x="2107" y="492"/>
                        <a:pt x="2188" y="521"/>
                        <a:pt x="2272" y="546"/>
                      </a:cubicBezTo>
                      <a:lnTo>
                        <a:pt x="2275" y="546"/>
                      </a:lnTo>
                      <a:cubicBezTo>
                        <a:pt x="2291" y="553"/>
                        <a:pt x="2307" y="556"/>
                        <a:pt x="2320" y="559"/>
                      </a:cubicBezTo>
                      <a:cubicBezTo>
                        <a:pt x="2455" y="601"/>
                        <a:pt x="2597" y="630"/>
                        <a:pt x="2735" y="608"/>
                      </a:cubicBezTo>
                      <a:cubicBezTo>
                        <a:pt x="2742" y="637"/>
                        <a:pt x="2771" y="662"/>
                        <a:pt x="2807" y="659"/>
                      </a:cubicBezTo>
                      <a:lnTo>
                        <a:pt x="2807" y="659"/>
                      </a:lnTo>
                      <a:cubicBezTo>
                        <a:pt x="2810" y="659"/>
                        <a:pt x="2810" y="659"/>
                        <a:pt x="2810" y="659"/>
                      </a:cubicBezTo>
                      <a:moveTo>
                        <a:pt x="2665" y="521"/>
                      </a:moveTo>
                      <a:lnTo>
                        <a:pt x="2665" y="521"/>
                      </a:lnTo>
                      <a:cubicBezTo>
                        <a:pt x="2707" y="518"/>
                        <a:pt x="2726" y="495"/>
                        <a:pt x="2735" y="485"/>
                      </a:cubicBezTo>
                      <a:cubicBezTo>
                        <a:pt x="2755" y="476"/>
                        <a:pt x="2768" y="460"/>
                        <a:pt x="2777" y="444"/>
                      </a:cubicBezTo>
                      <a:cubicBezTo>
                        <a:pt x="2787" y="424"/>
                        <a:pt x="2790" y="405"/>
                        <a:pt x="2774" y="389"/>
                      </a:cubicBezTo>
                      <a:cubicBezTo>
                        <a:pt x="2755" y="369"/>
                        <a:pt x="2726" y="353"/>
                        <a:pt x="2735" y="321"/>
                      </a:cubicBezTo>
                      <a:cubicBezTo>
                        <a:pt x="2748" y="292"/>
                        <a:pt x="2790" y="279"/>
                        <a:pt x="2819" y="279"/>
                      </a:cubicBezTo>
                      <a:cubicBezTo>
                        <a:pt x="2842" y="279"/>
                        <a:pt x="2868" y="289"/>
                        <a:pt x="2887" y="302"/>
                      </a:cubicBezTo>
                      <a:cubicBezTo>
                        <a:pt x="2932" y="331"/>
                        <a:pt x="2971" y="382"/>
                        <a:pt x="2964" y="437"/>
                      </a:cubicBezTo>
                      <a:cubicBezTo>
                        <a:pt x="2961" y="460"/>
                        <a:pt x="2942" y="498"/>
                        <a:pt x="2916" y="498"/>
                      </a:cubicBezTo>
                      <a:cubicBezTo>
                        <a:pt x="2893" y="498"/>
                        <a:pt x="2874" y="482"/>
                        <a:pt x="2851" y="476"/>
                      </a:cubicBezTo>
                      <a:cubicBezTo>
                        <a:pt x="2848" y="476"/>
                        <a:pt x="2845" y="476"/>
                        <a:pt x="2842" y="476"/>
                      </a:cubicBezTo>
                      <a:cubicBezTo>
                        <a:pt x="2794" y="473"/>
                        <a:pt x="2752" y="518"/>
                        <a:pt x="2735" y="559"/>
                      </a:cubicBezTo>
                      <a:cubicBezTo>
                        <a:pt x="2735" y="563"/>
                        <a:pt x="2735" y="566"/>
                        <a:pt x="2735" y="566"/>
                      </a:cubicBezTo>
                      <a:cubicBezTo>
                        <a:pt x="2607" y="592"/>
                        <a:pt x="2478" y="566"/>
                        <a:pt x="2352" y="530"/>
                      </a:cubicBezTo>
                      <a:cubicBezTo>
                        <a:pt x="2323" y="524"/>
                        <a:pt x="2294" y="514"/>
                        <a:pt x="2265" y="505"/>
                      </a:cubicBezTo>
                      <a:cubicBezTo>
                        <a:pt x="2169" y="476"/>
                        <a:pt x="2072" y="444"/>
                        <a:pt x="1969" y="427"/>
                      </a:cubicBezTo>
                      <a:cubicBezTo>
                        <a:pt x="1879" y="414"/>
                        <a:pt x="1789" y="414"/>
                        <a:pt x="1702" y="427"/>
                      </a:cubicBezTo>
                      <a:cubicBezTo>
                        <a:pt x="1653" y="434"/>
                        <a:pt x="1599" y="447"/>
                        <a:pt x="1570" y="485"/>
                      </a:cubicBezTo>
                      <a:cubicBezTo>
                        <a:pt x="1566" y="489"/>
                        <a:pt x="1563" y="492"/>
                        <a:pt x="1560" y="495"/>
                      </a:cubicBezTo>
                      <a:cubicBezTo>
                        <a:pt x="1557" y="498"/>
                        <a:pt x="1554" y="498"/>
                        <a:pt x="1550" y="498"/>
                      </a:cubicBezTo>
                      <a:cubicBezTo>
                        <a:pt x="1521" y="501"/>
                        <a:pt x="1489" y="505"/>
                        <a:pt x="1457" y="508"/>
                      </a:cubicBezTo>
                      <a:cubicBezTo>
                        <a:pt x="1483" y="476"/>
                        <a:pt x="1512" y="447"/>
                        <a:pt x="1544" y="424"/>
                      </a:cubicBezTo>
                      <a:cubicBezTo>
                        <a:pt x="1583" y="398"/>
                        <a:pt x="1621" y="379"/>
                        <a:pt x="1666" y="363"/>
                      </a:cubicBezTo>
                      <a:cubicBezTo>
                        <a:pt x="1760" y="331"/>
                        <a:pt x="1860" y="328"/>
                        <a:pt x="1953" y="353"/>
                      </a:cubicBezTo>
                      <a:cubicBezTo>
                        <a:pt x="2027" y="376"/>
                        <a:pt x="2095" y="408"/>
                        <a:pt x="2166" y="434"/>
                      </a:cubicBezTo>
                      <a:cubicBezTo>
                        <a:pt x="2243" y="466"/>
                        <a:pt x="2323" y="482"/>
                        <a:pt x="2407" y="498"/>
                      </a:cubicBezTo>
                      <a:cubicBezTo>
                        <a:pt x="2491" y="511"/>
                        <a:pt x="2578" y="524"/>
                        <a:pt x="2665" y="521"/>
                      </a:cubicBezTo>
                      <a:moveTo>
                        <a:pt x="1486" y="595"/>
                      </a:moveTo>
                      <a:lnTo>
                        <a:pt x="1486" y="595"/>
                      </a:lnTo>
                      <a:cubicBezTo>
                        <a:pt x="1637" y="546"/>
                        <a:pt x="1805" y="534"/>
                        <a:pt x="1956" y="585"/>
                      </a:cubicBezTo>
                      <a:cubicBezTo>
                        <a:pt x="2021" y="605"/>
                        <a:pt x="2252" y="701"/>
                        <a:pt x="2310" y="717"/>
                      </a:cubicBezTo>
                      <a:cubicBezTo>
                        <a:pt x="2320" y="720"/>
                        <a:pt x="2423" y="743"/>
                        <a:pt x="2462" y="753"/>
                      </a:cubicBezTo>
                      <a:cubicBezTo>
                        <a:pt x="2449" y="775"/>
                        <a:pt x="2443" y="801"/>
                        <a:pt x="2446" y="830"/>
                      </a:cubicBezTo>
                      <a:cubicBezTo>
                        <a:pt x="2404" y="801"/>
                        <a:pt x="2372" y="778"/>
                        <a:pt x="2327" y="753"/>
                      </a:cubicBezTo>
                      <a:cubicBezTo>
                        <a:pt x="2246" y="707"/>
                        <a:pt x="2159" y="666"/>
                        <a:pt x="2072" y="640"/>
                      </a:cubicBezTo>
                      <a:cubicBezTo>
                        <a:pt x="1908" y="588"/>
                        <a:pt x="1731" y="566"/>
                        <a:pt x="1566" y="627"/>
                      </a:cubicBezTo>
                      <a:cubicBezTo>
                        <a:pt x="1560" y="630"/>
                        <a:pt x="1557" y="634"/>
                        <a:pt x="1550" y="637"/>
                      </a:cubicBezTo>
                      <a:cubicBezTo>
                        <a:pt x="1460" y="672"/>
                        <a:pt x="1380" y="730"/>
                        <a:pt x="1309" y="801"/>
                      </a:cubicBezTo>
                      <a:cubicBezTo>
                        <a:pt x="1305" y="804"/>
                        <a:pt x="1302" y="807"/>
                        <a:pt x="1296" y="810"/>
                      </a:cubicBezTo>
                      <a:cubicBezTo>
                        <a:pt x="1289" y="814"/>
                        <a:pt x="1286" y="814"/>
                        <a:pt x="1280" y="814"/>
                      </a:cubicBezTo>
                      <a:cubicBezTo>
                        <a:pt x="1245" y="814"/>
                        <a:pt x="1209" y="817"/>
                        <a:pt x="1173" y="817"/>
                      </a:cubicBezTo>
                      <a:cubicBezTo>
                        <a:pt x="1238" y="704"/>
                        <a:pt x="1361" y="637"/>
                        <a:pt x="1486" y="595"/>
                      </a:cubicBezTo>
                      <a:moveTo>
                        <a:pt x="1596" y="650"/>
                      </a:moveTo>
                      <a:lnTo>
                        <a:pt x="1596" y="650"/>
                      </a:lnTo>
                      <a:cubicBezTo>
                        <a:pt x="1708" y="611"/>
                        <a:pt x="1834" y="621"/>
                        <a:pt x="1946" y="643"/>
                      </a:cubicBezTo>
                      <a:cubicBezTo>
                        <a:pt x="2062" y="666"/>
                        <a:pt x="2169" y="711"/>
                        <a:pt x="2272" y="766"/>
                      </a:cubicBezTo>
                      <a:cubicBezTo>
                        <a:pt x="2346" y="807"/>
                        <a:pt x="2410" y="862"/>
                        <a:pt x="2484" y="901"/>
                      </a:cubicBezTo>
                      <a:cubicBezTo>
                        <a:pt x="2507" y="917"/>
                        <a:pt x="2533" y="926"/>
                        <a:pt x="2555" y="926"/>
                      </a:cubicBezTo>
                      <a:cubicBezTo>
                        <a:pt x="2562" y="926"/>
                        <a:pt x="2565" y="926"/>
                        <a:pt x="2568" y="923"/>
                      </a:cubicBezTo>
                      <a:cubicBezTo>
                        <a:pt x="2587" y="923"/>
                        <a:pt x="2613" y="910"/>
                        <a:pt x="2623" y="891"/>
                      </a:cubicBezTo>
                      <a:cubicBezTo>
                        <a:pt x="2629" y="872"/>
                        <a:pt x="2623" y="852"/>
                        <a:pt x="2619" y="833"/>
                      </a:cubicBezTo>
                      <a:cubicBezTo>
                        <a:pt x="2613" y="810"/>
                        <a:pt x="2610" y="791"/>
                        <a:pt x="2639" y="778"/>
                      </a:cubicBezTo>
                      <a:cubicBezTo>
                        <a:pt x="2645" y="778"/>
                        <a:pt x="2652" y="775"/>
                        <a:pt x="2658" y="775"/>
                      </a:cubicBezTo>
                      <a:cubicBezTo>
                        <a:pt x="2678" y="778"/>
                        <a:pt x="2700" y="788"/>
                        <a:pt x="2716" y="804"/>
                      </a:cubicBezTo>
                      <a:cubicBezTo>
                        <a:pt x="2735" y="820"/>
                        <a:pt x="2752" y="846"/>
                        <a:pt x="2748" y="875"/>
                      </a:cubicBezTo>
                      <a:cubicBezTo>
                        <a:pt x="2748" y="901"/>
                        <a:pt x="2729" y="917"/>
                        <a:pt x="2713" y="933"/>
                      </a:cubicBezTo>
                      <a:cubicBezTo>
                        <a:pt x="2710" y="936"/>
                        <a:pt x="2707" y="939"/>
                        <a:pt x="2703" y="943"/>
                      </a:cubicBezTo>
                      <a:cubicBezTo>
                        <a:pt x="2694" y="952"/>
                        <a:pt x="2681" y="967"/>
                        <a:pt x="2662" y="983"/>
                      </a:cubicBezTo>
                      <a:cubicBezTo>
                        <a:pt x="2652" y="990"/>
                        <a:pt x="2645" y="996"/>
                        <a:pt x="2632" y="1006"/>
                      </a:cubicBezTo>
                      <a:cubicBezTo>
                        <a:pt x="2632" y="1003"/>
                        <a:pt x="2629" y="1003"/>
                        <a:pt x="2626" y="1003"/>
                      </a:cubicBezTo>
                      <a:cubicBezTo>
                        <a:pt x="2478" y="939"/>
                        <a:pt x="2343" y="843"/>
                        <a:pt x="2194" y="778"/>
                      </a:cubicBezTo>
                      <a:cubicBezTo>
                        <a:pt x="2053" y="714"/>
                        <a:pt x="1898" y="682"/>
                        <a:pt x="1744" y="707"/>
                      </a:cubicBezTo>
                      <a:cubicBezTo>
                        <a:pt x="1702" y="714"/>
                        <a:pt x="1660" y="724"/>
                        <a:pt x="1621" y="737"/>
                      </a:cubicBezTo>
                      <a:cubicBezTo>
                        <a:pt x="1583" y="750"/>
                        <a:pt x="1550" y="772"/>
                        <a:pt x="1515" y="798"/>
                      </a:cubicBezTo>
                      <a:cubicBezTo>
                        <a:pt x="1505" y="804"/>
                        <a:pt x="1496" y="810"/>
                        <a:pt x="1489" y="817"/>
                      </a:cubicBezTo>
                      <a:cubicBezTo>
                        <a:pt x="1476" y="827"/>
                        <a:pt x="1463" y="833"/>
                        <a:pt x="1447" y="843"/>
                      </a:cubicBezTo>
                      <a:cubicBezTo>
                        <a:pt x="1434" y="839"/>
                        <a:pt x="1418" y="833"/>
                        <a:pt x="1402" y="830"/>
                      </a:cubicBezTo>
                      <a:cubicBezTo>
                        <a:pt x="1373" y="823"/>
                        <a:pt x="1344" y="820"/>
                        <a:pt x="1318" y="817"/>
                      </a:cubicBezTo>
                      <a:cubicBezTo>
                        <a:pt x="1402" y="753"/>
                        <a:pt x="1489" y="685"/>
                        <a:pt x="1596" y="650"/>
                      </a:cubicBezTo>
                      <a:moveTo>
                        <a:pt x="2282" y="1428"/>
                      </a:moveTo>
                      <a:lnTo>
                        <a:pt x="2282" y="1428"/>
                      </a:lnTo>
                      <a:cubicBezTo>
                        <a:pt x="2278" y="1428"/>
                        <a:pt x="2272" y="1428"/>
                        <a:pt x="2269" y="1428"/>
                      </a:cubicBezTo>
                      <a:cubicBezTo>
                        <a:pt x="2204" y="1434"/>
                        <a:pt x="2150" y="1476"/>
                        <a:pt x="2085" y="1479"/>
                      </a:cubicBezTo>
                      <a:cubicBezTo>
                        <a:pt x="2075" y="1479"/>
                        <a:pt x="2066" y="1483"/>
                        <a:pt x="2056" y="1483"/>
                      </a:cubicBezTo>
                      <a:cubicBezTo>
                        <a:pt x="2040" y="1479"/>
                        <a:pt x="2021" y="1479"/>
                        <a:pt x="2008" y="1473"/>
                      </a:cubicBezTo>
                      <a:cubicBezTo>
                        <a:pt x="1979" y="1460"/>
                        <a:pt x="1972" y="1421"/>
                        <a:pt x="1985" y="1395"/>
                      </a:cubicBezTo>
                      <a:cubicBezTo>
                        <a:pt x="1995" y="1383"/>
                        <a:pt x="2005" y="1376"/>
                        <a:pt x="2018" y="1376"/>
                      </a:cubicBezTo>
                      <a:cubicBezTo>
                        <a:pt x="2030" y="1376"/>
                        <a:pt x="2046" y="1383"/>
                        <a:pt x="2053" y="1399"/>
                      </a:cubicBezTo>
                      <a:cubicBezTo>
                        <a:pt x="2066" y="1421"/>
                        <a:pt x="2078" y="1434"/>
                        <a:pt x="2104" y="1437"/>
                      </a:cubicBezTo>
                      <a:lnTo>
                        <a:pt x="2104" y="1437"/>
                      </a:lnTo>
                      <a:lnTo>
                        <a:pt x="2104" y="1437"/>
                      </a:lnTo>
                      <a:cubicBezTo>
                        <a:pt x="2143" y="1441"/>
                        <a:pt x="2172" y="1415"/>
                        <a:pt x="2178" y="1386"/>
                      </a:cubicBezTo>
                      <a:cubicBezTo>
                        <a:pt x="2317" y="1408"/>
                        <a:pt x="2459" y="1379"/>
                        <a:pt x="2591" y="1338"/>
                      </a:cubicBezTo>
                      <a:cubicBezTo>
                        <a:pt x="2607" y="1334"/>
                        <a:pt x="2623" y="1328"/>
                        <a:pt x="2636" y="1325"/>
                      </a:cubicBezTo>
                      <a:cubicBezTo>
                        <a:pt x="2639" y="1325"/>
                        <a:pt x="2639" y="1325"/>
                        <a:pt x="2642" y="1322"/>
                      </a:cubicBezTo>
                      <a:cubicBezTo>
                        <a:pt x="2723" y="1299"/>
                        <a:pt x="2807" y="1270"/>
                        <a:pt x="2890" y="1254"/>
                      </a:cubicBezTo>
                      <a:cubicBezTo>
                        <a:pt x="2977" y="1234"/>
                        <a:pt x="3064" y="1225"/>
                        <a:pt x="3151" y="1228"/>
                      </a:cubicBezTo>
                      <a:cubicBezTo>
                        <a:pt x="3203" y="1228"/>
                        <a:pt x="3289" y="1231"/>
                        <a:pt x="3328" y="1273"/>
                      </a:cubicBezTo>
                      <a:cubicBezTo>
                        <a:pt x="3322" y="1273"/>
                        <a:pt x="3319" y="1273"/>
                        <a:pt x="3312" y="1273"/>
                      </a:cubicBezTo>
                      <a:cubicBezTo>
                        <a:pt x="3183" y="1270"/>
                        <a:pt x="3061" y="1279"/>
                        <a:pt x="2942" y="1331"/>
                      </a:cubicBezTo>
                      <a:cubicBezTo>
                        <a:pt x="2932" y="1334"/>
                        <a:pt x="2926" y="1338"/>
                        <a:pt x="2919" y="1341"/>
                      </a:cubicBezTo>
                      <a:cubicBezTo>
                        <a:pt x="2839" y="1373"/>
                        <a:pt x="2758" y="1408"/>
                        <a:pt x="2675" y="1437"/>
                      </a:cubicBezTo>
                      <a:cubicBezTo>
                        <a:pt x="2636" y="1450"/>
                        <a:pt x="2594" y="1463"/>
                        <a:pt x="2552" y="1473"/>
                      </a:cubicBezTo>
                      <a:cubicBezTo>
                        <a:pt x="2530" y="1479"/>
                        <a:pt x="2510" y="1486"/>
                        <a:pt x="2487" y="1489"/>
                      </a:cubicBezTo>
                      <a:cubicBezTo>
                        <a:pt x="2484" y="1489"/>
                        <a:pt x="2449" y="1499"/>
                        <a:pt x="2433" y="1502"/>
                      </a:cubicBezTo>
                      <a:cubicBezTo>
                        <a:pt x="2397" y="1457"/>
                        <a:pt x="2336" y="1424"/>
                        <a:pt x="2282" y="1428"/>
                      </a:cubicBezTo>
                      <a:moveTo>
                        <a:pt x="3212" y="1206"/>
                      </a:moveTo>
                      <a:lnTo>
                        <a:pt x="3212" y="1206"/>
                      </a:lnTo>
                      <a:cubicBezTo>
                        <a:pt x="3122" y="1193"/>
                        <a:pt x="3032" y="1193"/>
                        <a:pt x="2945" y="1206"/>
                      </a:cubicBezTo>
                      <a:cubicBezTo>
                        <a:pt x="2842" y="1222"/>
                        <a:pt x="2745" y="1254"/>
                        <a:pt x="2645" y="1283"/>
                      </a:cubicBezTo>
                      <a:cubicBezTo>
                        <a:pt x="2619" y="1292"/>
                        <a:pt x="2591" y="1302"/>
                        <a:pt x="2562" y="1309"/>
                      </a:cubicBezTo>
                      <a:cubicBezTo>
                        <a:pt x="2436" y="1344"/>
                        <a:pt x="2304" y="1370"/>
                        <a:pt x="2178" y="1344"/>
                      </a:cubicBezTo>
                      <a:cubicBezTo>
                        <a:pt x="2178" y="1341"/>
                        <a:pt x="2178" y="1341"/>
                        <a:pt x="2175" y="1338"/>
                      </a:cubicBezTo>
                      <a:cubicBezTo>
                        <a:pt x="2162" y="1296"/>
                        <a:pt x="2120" y="1251"/>
                        <a:pt x="2072" y="1254"/>
                      </a:cubicBezTo>
                      <a:cubicBezTo>
                        <a:pt x="2069" y="1254"/>
                        <a:pt x="2066" y="1254"/>
                        <a:pt x="2062" y="1254"/>
                      </a:cubicBezTo>
                      <a:cubicBezTo>
                        <a:pt x="2040" y="1257"/>
                        <a:pt x="2021" y="1276"/>
                        <a:pt x="1998" y="1276"/>
                      </a:cubicBezTo>
                      <a:cubicBezTo>
                        <a:pt x="1969" y="1276"/>
                        <a:pt x="1953" y="1238"/>
                        <a:pt x="1950" y="1215"/>
                      </a:cubicBezTo>
                      <a:cubicBezTo>
                        <a:pt x="1943" y="1161"/>
                        <a:pt x="1982" y="1109"/>
                        <a:pt x="2024" y="1080"/>
                      </a:cubicBezTo>
                      <a:cubicBezTo>
                        <a:pt x="2046" y="1067"/>
                        <a:pt x="2069" y="1058"/>
                        <a:pt x="2095" y="1058"/>
                      </a:cubicBezTo>
                      <a:cubicBezTo>
                        <a:pt x="2124" y="1058"/>
                        <a:pt x="2166" y="1070"/>
                        <a:pt x="2175" y="1099"/>
                      </a:cubicBezTo>
                      <a:cubicBezTo>
                        <a:pt x="2188" y="1131"/>
                        <a:pt x="2159" y="1148"/>
                        <a:pt x="2140" y="1167"/>
                      </a:cubicBezTo>
                      <a:cubicBezTo>
                        <a:pt x="2124" y="1180"/>
                        <a:pt x="2127" y="1202"/>
                        <a:pt x="2137" y="1222"/>
                      </a:cubicBezTo>
                      <a:cubicBezTo>
                        <a:pt x="2146" y="1238"/>
                        <a:pt x="2159" y="1251"/>
                        <a:pt x="2178" y="1260"/>
                      </a:cubicBezTo>
                      <a:cubicBezTo>
                        <a:pt x="2188" y="1273"/>
                        <a:pt x="2204" y="1296"/>
                        <a:pt x="2249" y="1296"/>
                      </a:cubicBezTo>
                      <a:cubicBezTo>
                        <a:pt x="2336" y="1302"/>
                        <a:pt x="2423" y="1289"/>
                        <a:pt x="2507" y="1273"/>
                      </a:cubicBezTo>
                      <a:cubicBezTo>
                        <a:pt x="2591" y="1260"/>
                        <a:pt x="2671" y="1241"/>
                        <a:pt x="2748" y="1212"/>
                      </a:cubicBezTo>
                      <a:cubicBezTo>
                        <a:pt x="2819" y="1183"/>
                        <a:pt x="2887" y="1154"/>
                        <a:pt x="2961" y="1131"/>
                      </a:cubicBezTo>
                      <a:cubicBezTo>
                        <a:pt x="3054" y="1106"/>
                        <a:pt x="3154" y="1109"/>
                        <a:pt x="3248" y="1141"/>
                      </a:cubicBezTo>
                      <a:cubicBezTo>
                        <a:pt x="3289" y="1154"/>
                        <a:pt x="3332" y="1177"/>
                        <a:pt x="3370" y="1202"/>
                      </a:cubicBezTo>
                      <a:cubicBezTo>
                        <a:pt x="3402" y="1225"/>
                        <a:pt x="3431" y="1254"/>
                        <a:pt x="3454" y="1286"/>
                      </a:cubicBezTo>
                      <a:cubicBezTo>
                        <a:pt x="3425" y="1283"/>
                        <a:pt x="3392" y="1279"/>
                        <a:pt x="3364" y="1276"/>
                      </a:cubicBezTo>
                      <a:cubicBezTo>
                        <a:pt x="3360" y="1276"/>
                        <a:pt x="3354" y="1273"/>
                        <a:pt x="3354" y="1273"/>
                      </a:cubicBezTo>
                      <a:cubicBezTo>
                        <a:pt x="3351" y="1270"/>
                        <a:pt x="3348" y="1267"/>
                        <a:pt x="3344" y="1263"/>
                      </a:cubicBezTo>
                      <a:cubicBezTo>
                        <a:pt x="3315" y="1225"/>
                        <a:pt x="3260" y="1212"/>
                        <a:pt x="3212" y="1206"/>
                      </a:cubicBezTo>
                      <a:moveTo>
                        <a:pt x="3309" y="1054"/>
                      </a:moveTo>
                      <a:lnTo>
                        <a:pt x="3309" y="1054"/>
                      </a:lnTo>
                      <a:cubicBezTo>
                        <a:pt x="3238" y="1012"/>
                        <a:pt x="3157" y="990"/>
                        <a:pt x="3074" y="990"/>
                      </a:cubicBezTo>
                      <a:cubicBezTo>
                        <a:pt x="2987" y="993"/>
                        <a:pt x="2900" y="1012"/>
                        <a:pt x="2813" y="1038"/>
                      </a:cubicBezTo>
                      <a:cubicBezTo>
                        <a:pt x="2723" y="1064"/>
                        <a:pt x="2632" y="1093"/>
                        <a:pt x="2542" y="1118"/>
                      </a:cubicBezTo>
                      <a:cubicBezTo>
                        <a:pt x="2571" y="1090"/>
                        <a:pt x="2603" y="1067"/>
                        <a:pt x="2636" y="1041"/>
                      </a:cubicBezTo>
                      <a:cubicBezTo>
                        <a:pt x="2642" y="1041"/>
                        <a:pt x="2645" y="1038"/>
                        <a:pt x="2649" y="1035"/>
                      </a:cubicBezTo>
                      <a:lnTo>
                        <a:pt x="2652" y="1032"/>
                      </a:lnTo>
                      <a:cubicBezTo>
                        <a:pt x="2819" y="917"/>
                        <a:pt x="3025" y="839"/>
                        <a:pt x="3209" y="852"/>
                      </a:cubicBezTo>
                      <a:cubicBezTo>
                        <a:pt x="3302" y="856"/>
                        <a:pt x="3392" y="885"/>
                        <a:pt x="3476" y="920"/>
                      </a:cubicBezTo>
                      <a:cubicBezTo>
                        <a:pt x="3464" y="936"/>
                        <a:pt x="3454" y="955"/>
                        <a:pt x="3444" y="974"/>
                      </a:cubicBezTo>
                      <a:cubicBezTo>
                        <a:pt x="3434" y="1003"/>
                        <a:pt x="3421" y="1038"/>
                        <a:pt x="3392" y="1058"/>
                      </a:cubicBezTo>
                      <a:cubicBezTo>
                        <a:pt x="3380" y="1067"/>
                        <a:pt x="3360" y="1070"/>
                        <a:pt x="3341" y="1070"/>
                      </a:cubicBezTo>
                      <a:cubicBezTo>
                        <a:pt x="3332" y="1064"/>
                        <a:pt x="3322" y="1058"/>
                        <a:pt x="3309" y="1054"/>
                      </a:cubicBezTo>
                      <a:moveTo>
                        <a:pt x="3019" y="788"/>
                      </a:moveTo>
                      <a:lnTo>
                        <a:pt x="3019" y="788"/>
                      </a:lnTo>
                      <a:cubicBezTo>
                        <a:pt x="3019" y="785"/>
                        <a:pt x="3019" y="785"/>
                        <a:pt x="3019" y="785"/>
                      </a:cubicBezTo>
                      <a:cubicBezTo>
                        <a:pt x="3042" y="753"/>
                        <a:pt x="3067" y="724"/>
                        <a:pt x="3096" y="698"/>
                      </a:cubicBezTo>
                      <a:cubicBezTo>
                        <a:pt x="3151" y="643"/>
                        <a:pt x="3216" y="598"/>
                        <a:pt x="3289" y="569"/>
                      </a:cubicBezTo>
                      <a:cubicBezTo>
                        <a:pt x="3367" y="537"/>
                        <a:pt x="3454" y="530"/>
                        <a:pt x="3537" y="530"/>
                      </a:cubicBezTo>
                      <a:lnTo>
                        <a:pt x="3541" y="530"/>
                      </a:lnTo>
                      <a:cubicBezTo>
                        <a:pt x="3464" y="543"/>
                        <a:pt x="3386" y="569"/>
                        <a:pt x="3315" y="598"/>
                      </a:cubicBezTo>
                      <a:cubicBezTo>
                        <a:pt x="3216" y="637"/>
                        <a:pt x="3128" y="717"/>
                        <a:pt x="3071" y="810"/>
                      </a:cubicBezTo>
                      <a:cubicBezTo>
                        <a:pt x="3071" y="814"/>
                        <a:pt x="3067" y="817"/>
                        <a:pt x="3067" y="820"/>
                      </a:cubicBezTo>
                      <a:cubicBezTo>
                        <a:pt x="3064" y="820"/>
                        <a:pt x="3061" y="823"/>
                        <a:pt x="3058" y="823"/>
                      </a:cubicBezTo>
                      <a:cubicBezTo>
                        <a:pt x="3035" y="827"/>
                        <a:pt x="3016" y="830"/>
                        <a:pt x="2993" y="833"/>
                      </a:cubicBezTo>
                      <a:cubicBezTo>
                        <a:pt x="3000" y="817"/>
                        <a:pt x="3009" y="801"/>
                        <a:pt x="3019" y="788"/>
                      </a:cubicBezTo>
                      <a:moveTo>
                        <a:pt x="4491" y="923"/>
                      </a:moveTo>
                      <a:lnTo>
                        <a:pt x="4491" y="923"/>
                      </a:lnTo>
                      <a:cubicBezTo>
                        <a:pt x="4510" y="923"/>
                        <a:pt x="4536" y="910"/>
                        <a:pt x="4546" y="891"/>
                      </a:cubicBezTo>
                      <a:cubicBezTo>
                        <a:pt x="4552" y="872"/>
                        <a:pt x="4546" y="852"/>
                        <a:pt x="4542" y="833"/>
                      </a:cubicBezTo>
                      <a:cubicBezTo>
                        <a:pt x="4536" y="810"/>
                        <a:pt x="4533" y="791"/>
                        <a:pt x="4562" y="778"/>
                      </a:cubicBezTo>
                      <a:cubicBezTo>
                        <a:pt x="4568" y="778"/>
                        <a:pt x="4574" y="775"/>
                        <a:pt x="4581" y="775"/>
                      </a:cubicBezTo>
                      <a:cubicBezTo>
                        <a:pt x="4600" y="778"/>
                        <a:pt x="4623" y="788"/>
                        <a:pt x="4639" y="804"/>
                      </a:cubicBezTo>
                      <a:cubicBezTo>
                        <a:pt x="4658" y="820"/>
                        <a:pt x="4674" y="846"/>
                        <a:pt x="4671" y="875"/>
                      </a:cubicBezTo>
                      <a:cubicBezTo>
                        <a:pt x="4671" y="901"/>
                        <a:pt x="4652" y="917"/>
                        <a:pt x="4636" y="933"/>
                      </a:cubicBezTo>
                      <a:cubicBezTo>
                        <a:pt x="4633" y="936"/>
                        <a:pt x="4629" y="939"/>
                        <a:pt x="4626" y="943"/>
                      </a:cubicBezTo>
                      <a:cubicBezTo>
                        <a:pt x="4616" y="952"/>
                        <a:pt x="4603" y="967"/>
                        <a:pt x="4584" y="983"/>
                      </a:cubicBezTo>
                      <a:cubicBezTo>
                        <a:pt x="4574" y="990"/>
                        <a:pt x="4568" y="996"/>
                        <a:pt x="4555" y="1006"/>
                      </a:cubicBezTo>
                      <a:cubicBezTo>
                        <a:pt x="4555" y="1003"/>
                        <a:pt x="4552" y="1003"/>
                        <a:pt x="4549" y="1003"/>
                      </a:cubicBezTo>
                      <a:cubicBezTo>
                        <a:pt x="4401" y="939"/>
                        <a:pt x="4265" y="843"/>
                        <a:pt x="4117" y="778"/>
                      </a:cubicBezTo>
                      <a:cubicBezTo>
                        <a:pt x="3976" y="714"/>
                        <a:pt x="3821" y="682"/>
                        <a:pt x="3666" y="707"/>
                      </a:cubicBezTo>
                      <a:cubicBezTo>
                        <a:pt x="3624" y="714"/>
                        <a:pt x="3583" y="724"/>
                        <a:pt x="3544" y="737"/>
                      </a:cubicBezTo>
                      <a:cubicBezTo>
                        <a:pt x="3505" y="750"/>
                        <a:pt x="3473" y="772"/>
                        <a:pt x="3438" y="798"/>
                      </a:cubicBezTo>
                      <a:cubicBezTo>
                        <a:pt x="3428" y="804"/>
                        <a:pt x="3421" y="810"/>
                        <a:pt x="3412" y="817"/>
                      </a:cubicBezTo>
                      <a:cubicBezTo>
                        <a:pt x="3399" y="827"/>
                        <a:pt x="3386" y="833"/>
                        <a:pt x="3370" y="843"/>
                      </a:cubicBezTo>
                      <a:cubicBezTo>
                        <a:pt x="3357" y="839"/>
                        <a:pt x="3341" y="833"/>
                        <a:pt x="3325" y="830"/>
                      </a:cubicBezTo>
                      <a:cubicBezTo>
                        <a:pt x="3296" y="823"/>
                        <a:pt x="3267" y="820"/>
                        <a:pt x="3241" y="817"/>
                      </a:cubicBezTo>
                      <a:cubicBezTo>
                        <a:pt x="3325" y="753"/>
                        <a:pt x="3412" y="685"/>
                        <a:pt x="3518" y="650"/>
                      </a:cubicBezTo>
                      <a:cubicBezTo>
                        <a:pt x="3631" y="611"/>
                        <a:pt x="3757" y="621"/>
                        <a:pt x="3869" y="643"/>
                      </a:cubicBezTo>
                      <a:cubicBezTo>
                        <a:pt x="3985" y="666"/>
                        <a:pt x="4091" y="711"/>
                        <a:pt x="4194" y="766"/>
                      </a:cubicBezTo>
                      <a:cubicBezTo>
                        <a:pt x="4269" y="807"/>
                        <a:pt x="4333" y="862"/>
                        <a:pt x="4407" y="901"/>
                      </a:cubicBezTo>
                      <a:cubicBezTo>
                        <a:pt x="4430" y="917"/>
                        <a:pt x="4455" y="926"/>
                        <a:pt x="4478" y="926"/>
                      </a:cubicBezTo>
                      <a:cubicBezTo>
                        <a:pt x="4484" y="926"/>
                        <a:pt x="4488" y="926"/>
                        <a:pt x="4491" y="923"/>
                      </a:cubicBezTo>
                      <a:moveTo>
                        <a:pt x="4368" y="830"/>
                      </a:moveTo>
                      <a:lnTo>
                        <a:pt x="4368" y="830"/>
                      </a:lnTo>
                      <a:cubicBezTo>
                        <a:pt x="4326" y="801"/>
                        <a:pt x="4294" y="778"/>
                        <a:pt x="4249" y="753"/>
                      </a:cubicBezTo>
                      <a:cubicBezTo>
                        <a:pt x="4169" y="707"/>
                        <a:pt x="4082" y="666"/>
                        <a:pt x="3995" y="640"/>
                      </a:cubicBezTo>
                      <a:cubicBezTo>
                        <a:pt x="3831" y="588"/>
                        <a:pt x="3653" y="566"/>
                        <a:pt x="3489" y="627"/>
                      </a:cubicBezTo>
                      <a:cubicBezTo>
                        <a:pt x="3483" y="630"/>
                        <a:pt x="3480" y="634"/>
                        <a:pt x="3473" y="637"/>
                      </a:cubicBezTo>
                      <a:cubicBezTo>
                        <a:pt x="3383" y="672"/>
                        <a:pt x="3302" y="730"/>
                        <a:pt x="3232" y="801"/>
                      </a:cubicBezTo>
                      <a:cubicBezTo>
                        <a:pt x="3228" y="804"/>
                        <a:pt x="3225" y="807"/>
                        <a:pt x="3219" y="810"/>
                      </a:cubicBezTo>
                      <a:cubicBezTo>
                        <a:pt x="3212" y="814"/>
                        <a:pt x="3209" y="814"/>
                        <a:pt x="3203" y="814"/>
                      </a:cubicBezTo>
                      <a:cubicBezTo>
                        <a:pt x="3167" y="814"/>
                        <a:pt x="3132" y="817"/>
                        <a:pt x="3096" y="817"/>
                      </a:cubicBezTo>
                      <a:cubicBezTo>
                        <a:pt x="3161" y="704"/>
                        <a:pt x="3283" y="637"/>
                        <a:pt x="3409" y="595"/>
                      </a:cubicBezTo>
                      <a:cubicBezTo>
                        <a:pt x="3560" y="546"/>
                        <a:pt x="3728" y="534"/>
                        <a:pt x="3879" y="585"/>
                      </a:cubicBezTo>
                      <a:cubicBezTo>
                        <a:pt x="3943" y="605"/>
                        <a:pt x="4175" y="701"/>
                        <a:pt x="4233" y="717"/>
                      </a:cubicBezTo>
                      <a:cubicBezTo>
                        <a:pt x="4243" y="720"/>
                        <a:pt x="4346" y="743"/>
                        <a:pt x="4385" y="753"/>
                      </a:cubicBezTo>
                      <a:cubicBezTo>
                        <a:pt x="4372" y="775"/>
                        <a:pt x="4365" y="801"/>
                        <a:pt x="4368" y="830"/>
                      </a:cubicBezTo>
                      <a:moveTo>
                        <a:pt x="4732" y="659"/>
                      </a:moveTo>
                      <a:lnTo>
                        <a:pt x="4732" y="659"/>
                      </a:lnTo>
                      <a:cubicBezTo>
                        <a:pt x="4758" y="659"/>
                        <a:pt x="4771" y="643"/>
                        <a:pt x="4781" y="621"/>
                      </a:cubicBezTo>
                      <a:cubicBezTo>
                        <a:pt x="4790" y="605"/>
                        <a:pt x="4803" y="598"/>
                        <a:pt x="4819" y="598"/>
                      </a:cubicBezTo>
                      <a:cubicBezTo>
                        <a:pt x="4832" y="598"/>
                        <a:pt x="4842" y="605"/>
                        <a:pt x="4848" y="617"/>
                      </a:cubicBezTo>
                      <a:cubicBezTo>
                        <a:pt x="4864" y="643"/>
                        <a:pt x="4858" y="682"/>
                        <a:pt x="4829" y="694"/>
                      </a:cubicBezTo>
                      <a:cubicBezTo>
                        <a:pt x="4813" y="701"/>
                        <a:pt x="4797" y="704"/>
                        <a:pt x="4781" y="704"/>
                      </a:cubicBezTo>
                      <a:cubicBezTo>
                        <a:pt x="4771" y="704"/>
                        <a:pt x="4761" y="704"/>
                        <a:pt x="4752" y="701"/>
                      </a:cubicBezTo>
                      <a:cubicBezTo>
                        <a:pt x="4684" y="698"/>
                        <a:pt x="4633" y="656"/>
                        <a:pt x="4568" y="650"/>
                      </a:cubicBezTo>
                      <a:cubicBezTo>
                        <a:pt x="4565" y="650"/>
                        <a:pt x="4558" y="650"/>
                        <a:pt x="4555" y="650"/>
                      </a:cubicBezTo>
                      <a:cubicBezTo>
                        <a:pt x="4497" y="650"/>
                        <a:pt x="4439" y="678"/>
                        <a:pt x="4401" y="724"/>
                      </a:cubicBezTo>
                      <a:cubicBezTo>
                        <a:pt x="4388" y="720"/>
                        <a:pt x="4352" y="714"/>
                        <a:pt x="4349" y="711"/>
                      </a:cubicBezTo>
                      <a:cubicBezTo>
                        <a:pt x="4326" y="707"/>
                        <a:pt x="4304" y="701"/>
                        <a:pt x="4285" y="694"/>
                      </a:cubicBezTo>
                      <a:cubicBezTo>
                        <a:pt x="4243" y="685"/>
                        <a:pt x="4201" y="672"/>
                        <a:pt x="4159" y="659"/>
                      </a:cubicBezTo>
                      <a:cubicBezTo>
                        <a:pt x="4078" y="630"/>
                        <a:pt x="3998" y="595"/>
                        <a:pt x="3917" y="563"/>
                      </a:cubicBezTo>
                      <a:cubicBezTo>
                        <a:pt x="3911" y="559"/>
                        <a:pt x="3901" y="556"/>
                        <a:pt x="3895" y="553"/>
                      </a:cubicBezTo>
                      <a:cubicBezTo>
                        <a:pt x="3776" y="501"/>
                        <a:pt x="3653" y="492"/>
                        <a:pt x="3525" y="495"/>
                      </a:cubicBezTo>
                      <a:cubicBezTo>
                        <a:pt x="3518" y="495"/>
                        <a:pt x="3512" y="495"/>
                        <a:pt x="3505" y="495"/>
                      </a:cubicBezTo>
                      <a:cubicBezTo>
                        <a:pt x="3547" y="453"/>
                        <a:pt x="3634" y="450"/>
                        <a:pt x="3686" y="450"/>
                      </a:cubicBezTo>
                      <a:cubicBezTo>
                        <a:pt x="3773" y="447"/>
                        <a:pt x="3860" y="457"/>
                        <a:pt x="3946" y="476"/>
                      </a:cubicBezTo>
                      <a:cubicBezTo>
                        <a:pt x="4030" y="492"/>
                        <a:pt x="4111" y="521"/>
                        <a:pt x="4194" y="546"/>
                      </a:cubicBezTo>
                      <a:lnTo>
                        <a:pt x="4198" y="546"/>
                      </a:lnTo>
                      <a:cubicBezTo>
                        <a:pt x="4214" y="553"/>
                        <a:pt x="4230" y="556"/>
                        <a:pt x="4246" y="559"/>
                      </a:cubicBezTo>
                      <a:cubicBezTo>
                        <a:pt x="4378" y="601"/>
                        <a:pt x="4520" y="630"/>
                        <a:pt x="4658" y="608"/>
                      </a:cubicBezTo>
                      <a:cubicBezTo>
                        <a:pt x="4665" y="637"/>
                        <a:pt x="4694" y="662"/>
                        <a:pt x="4729" y="659"/>
                      </a:cubicBezTo>
                      <a:lnTo>
                        <a:pt x="4729" y="659"/>
                      </a:lnTo>
                      <a:cubicBezTo>
                        <a:pt x="4732" y="659"/>
                        <a:pt x="4732" y="659"/>
                        <a:pt x="4732" y="659"/>
                      </a:cubicBezTo>
                      <a:moveTo>
                        <a:pt x="4587" y="521"/>
                      </a:moveTo>
                      <a:lnTo>
                        <a:pt x="4587" y="521"/>
                      </a:lnTo>
                      <a:cubicBezTo>
                        <a:pt x="4629" y="518"/>
                        <a:pt x="4649" y="495"/>
                        <a:pt x="4658" y="485"/>
                      </a:cubicBezTo>
                      <a:cubicBezTo>
                        <a:pt x="4678" y="476"/>
                        <a:pt x="4690" y="460"/>
                        <a:pt x="4700" y="444"/>
                      </a:cubicBezTo>
                      <a:cubicBezTo>
                        <a:pt x="4710" y="424"/>
                        <a:pt x="4713" y="405"/>
                        <a:pt x="4697" y="389"/>
                      </a:cubicBezTo>
                      <a:cubicBezTo>
                        <a:pt x="4678" y="369"/>
                        <a:pt x="4649" y="353"/>
                        <a:pt x="4662" y="321"/>
                      </a:cubicBezTo>
                      <a:cubicBezTo>
                        <a:pt x="4671" y="292"/>
                        <a:pt x="4713" y="279"/>
                        <a:pt x="4742" y="279"/>
                      </a:cubicBezTo>
                      <a:cubicBezTo>
                        <a:pt x="4765" y="279"/>
                        <a:pt x="4790" y="289"/>
                        <a:pt x="4813" y="302"/>
                      </a:cubicBezTo>
                      <a:cubicBezTo>
                        <a:pt x="4855" y="331"/>
                        <a:pt x="4893" y="382"/>
                        <a:pt x="4887" y="437"/>
                      </a:cubicBezTo>
                      <a:cubicBezTo>
                        <a:pt x="4884" y="460"/>
                        <a:pt x="4864" y="498"/>
                        <a:pt x="4839" y="498"/>
                      </a:cubicBezTo>
                      <a:cubicBezTo>
                        <a:pt x="4816" y="498"/>
                        <a:pt x="4797" y="482"/>
                        <a:pt x="4774" y="476"/>
                      </a:cubicBezTo>
                      <a:cubicBezTo>
                        <a:pt x="4771" y="476"/>
                        <a:pt x="4768" y="476"/>
                        <a:pt x="4765" y="476"/>
                      </a:cubicBezTo>
                      <a:cubicBezTo>
                        <a:pt x="4716" y="473"/>
                        <a:pt x="4674" y="518"/>
                        <a:pt x="4658" y="559"/>
                      </a:cubicBezTo>
                      <a:cubicBezTo>
                        <a:pt x="4658" y="563"/>
                        <a:pt x="4658" y="566"/>
                        <a:pt x="4658" y="566"/>
                      </a:cubicBezTo>
                      <a:cubicBezTo>
                        <a:pt x="4530" y="592"/>
                        <a:pt x="4401" y="566"/>
                        <a:pt x="4275" y="530"/>
                      </a:cubicBezTo>
                      <a:cubicBezTo>
                        <a:pt x="4246" y="524"/>
                        <a:pt x="4217" y="514"/>
                        <a:pt x="4188" y="505"/>
                      </a:cubicBezTo>
                      <a:cubicBezTo>
                        <a:pt x="4091" y="476"/>
                        <a:pt x="3995" y="444"/>
                        <a:pt x="3892" y="427"/>
                      </a:cubicBezTo>
                      <a:cubicBezTo>
                        <a:pt x="3805" y="414"/>
                        <a:pt x="3711" y="414"/>
                        <a:pt x="3624" y="427"/>
                      </a:cubicBezTo>
                      <a:cubicBezTo>
                        <a:pt x="3576" y="434"/>
                        <a:pt x="3521" y="447"/>
                        <a:pt x="3492" y="485"/>
                      </a:cubicBezTo>
                      <a:cubicBezTo>
                        <a:pt x="3489" y="489"/>
                        <a:pt x="3486" y="492"/>
                        <a:pt x="3483" y="495"/>
                      </a:cubicBezTo>
                      <a:cubicBezTo>
                        <a:pt x="3480" y="498"/>
                        <a:pt x="3476" y="498"/>
                        <a:pt x="3473" y="498"/>
                      </a:cubicBezTo>
                      <a:cubicBezTo>
                        <a:pt x="3444" y="501"/>
                        <a:pt x="3412" y="505"/>
                        <a:pt x="3380" y="508"/>
                      </a:cubicBezTo>
                      <a:cubicBezTo>
                        <a:pt x="3405" y="476"/>
                        <a:pt x="3434" y="447"/>
                        <a:pt x="3467" y="424"/>
                      </a:cubicBezTo>
                      <a:cubicBezTo>
                        <a:pt x="3505" y="398"/>
                        <a:pt x="3544" y="379"/>
                        <a:pt x="3589" y="363"/>
                      </a:cubicBezTo>
                      <a:cubicBezTo>
                        <a:pt x="3682" y="331"/>
                        <a:pt x="3782" y="328"/>
                        <a:pt x="3876" y="353"/>
                      </a:cubicBezTo>
                      <a:cubicBezTo>
                        <a:pt x="3950" y="376"/>
                        <a:pt x="4017" y="408"/>
                        <a:pt x="4088" y="434"/>
                      </a:cubicBezTo>
                      <a:cubicBezTo>
                        <a:pt x="4165" y="466"/>
                        <a:pt x="4246" y="482"/>
                        <a:pt x="4330" y="498"/>
                      </a:cubicBezTo>
                      <a:cubicBezTo>
                        <a:pt x="4414" y="511"/>
                        <a:pt x="4500" y="524"/>
                        <a:pt x="4587" y="521"/>
                      </a:cubicBezTo>
                      <a:moveTo>
                        <a:pt x="4204" y="1428"/>
                      </a:moveTo>
                      <a:lnTo>
                        <a:pt x="4204" y="1428"/>
                      </a:lnTo>
                      <a:cubicBezTo>
                        <a:pt x="4201" y="1428"/>
                        <a:pt x="4194" y="1428"/>
                        <a:pt x="4191" y="1428"/>
                      </a:cubicBezTo>
                      <a:cubicBezTo>
                        <a:pt x="4127" y="1434"/>
                        <a:pt x="4072" y="1476"/>
                        <a:pt x="4008" y="1479"/>
                      </a:cubicBezTo>
                      <a:cubicBezTo>
                        <a:pt x="3998" y="1479"/>
                        <a:pt x="3989" y="1483"/>
                        <a:pt x="3979" y="1483"/>
                      </a:cubicBezTo>
                      <a:cubicBezTo>
                        <a:pt x="3963" y="1479"/>
                        <a:pt x="3943" y="1479"/>
                        <a:pt x="3930" y="1473"/>
                      </a:cubicBezTo>
                      <a:cubicBezTo>
                        <a:pt x="3901" y="1460"/>
                        <a:pt x="3895" y="1421"/>
                        <a:pt x="3908" y="1395"/>
                      </a:cubicBezTo>
                      <a:cubicBezTo>
                        <a:pt x="3917" y="1383"/>
                        <a:pt x="3927" y="1376"/>
                        <a:pt x="3940" y="1376"/>
                      </a:cubicBezTo>
                      <a:cubicBezTo>
                        <a:pt x="3953" y="1376"/>
                        <a:pt x="3969" y="1383"/>
                        <a:pt x="3976" y="1399"/>
                      </a:cubicBezTo>
                      <a:cubicBezTo>
                        <a:pt x="3989" y="1421"/>
                        <a:pt x="4001" y="1434"/>
                        <a:pt x="4027" y="1437"/>
                      </a:cubicBezTo>
                      <a:lnTo>
                        <a:pt x="4027" y="1437"/>
                      </a:lnTo>
                      <a:lnTo>
                        <a:pt x="4027" y="1437"/>
                      </a:lnTo>
                      <a:cubicBezTo>
                        <a:pt x="4066" y="1441"/>
                        <a:pt x="4095" y="1415"/>
                        <a:pt x="4101" y="1386"/>
                      </a:cubicBezTo>
                      <a:cubicBezTo>
                        <a:pt x="4240" y="1408"/>
                        <a:pt x="4381" y="1379"/>
                        <a:pt x="4513" y="1338"/>
                      </a:cubicBezTo>
                      <a:cubicBezTo>
                        <a:pt x="4530" y="1334"/>
                        <a:pt x="4546" y="1328"/>
                        <a:pt x="4558" y="1325"/>
                      </a:cubicBezTo>
                      <a:cubicBezTo>
                        <a:pt x="4562" y="1325"/>
                        <a:pt x="4562" y="1325"/>
                        <a:pt x="4565" y="1322"/>
                      </a:cubicBezTo>
                      <a:cubicBezTo>
                        <a:pt x="4649" y="1299"/>
                        <a:pt x="4729" y="1270"/>
                        <a:pt x="4813" y="1254"/>
                      </a:cubicBezTo>
                      <a:cubicBezTo>
                        <a:pt x="4900" y="1234"/>
                        <a:pt x="4987" y="1225"/>
                        <a:pt x="5074" y="1228"/>
                      </a:cubicBezTo>
                      <a:cubicBezTo>
                        <a:pt x="5125" y="1228"/>
                        <a:pt x="5212" y="1231"/>
                        <a:pt x="5251" y="1273"/>
                      </a:cubicBezTo>
                      <a:cubicBezTo>
                        <a:pt x="5244" y="1273"/>
                        <a:pt x="5241" y="1273"/>
                        <a:pt x="5235" y="1273"/>
                      </a:cubicBezTo>
                      <a:cubicBezTo>
                        <a:pt x="5106" y="1270"/>
                        <a:pt x="4983" y="1279"/>
                        <a:pt x="4864" y="1331"/>
                      </a:cubicBezTo>
                      <a:cubicBezTo>
                        <a:pt x="4855" y="1334"/>
                        <a:pt x="4848" y="1338"/>
                        <a:pt x="4842" y="1341"/>
                      </a:cubicBezTo>
                      <a:cubicBezTo>
                        <a:pt x="4761" y="1373"/>
                        <a:pt x="4681" y="1408"/>
                        <a:pt x="4600" y="1437"/>
                      </a:cubicBezTo>
                      <a:cubicBezTo>
                        <a:pt x="4558" y="1450"/>
                        <a:pt x="4517" y="1463"/>
                        <a:pt x="4475" y="1473"/>
                      </a:cubicBezTo>
                      <a:cubicBezTo>
                        <a:pt x="4452" y="1479"/>
                        <a:pt x="4433" y="1486"/>
                        <a:pt x="4410" y="1489"/>
                      </a:cubicBezTo>
                      <a:cubicBezTo>
                        <a:pt x="4407" y="1489"/>
                        <a:pt x="4372" y="1499"/>
                        <a:pt x="4355" y="1502"/>
                      </a:cubicBezTo>
                      <a:cubicBezTo>
                        <a:pt x="4320" y="1457"/>
                        <a:pt x="4262" y="1424"/>
                        <a:pt x="4204" y="1428"/>
                      </a:cubicBezTo>
                      <a:moveTo>
                        <a:pt x="5135" y="1206"/>
                      </a:moveTo>
                      <a:lnTo>
                        <a:pt x="5135" y="1206"/>
                      </a:lnTo>
                      <a:cubicBezTo>
                        <a:pt x="5045" y="1193"/>
                        <a:pt x="4955" y="1193"/>
                        <a:pt x="4867" y="1206"/>
                      </a:cubicBezTo>
                      <a:cubicBezTo>
                        <a:pt x="4765" y="1222"/>
                        <a:pt x="4668" y="1254"/>
                        <a:pt x="4568" y="1283"/>
                      </a:cubicBezTo>
                      <a:cubicBezTo>
                        <a:pt x="4542" y="1292"/>
                        <a:pt x="4513" y="1302"/>
                        <a:pt x="4484" y="1309"/>
                      </a:cubicBezTo>
                      <a:cubicBezTo>
                        <a:pt x="4359" y="1344"/>
                        <a:pt x="4227" y="1370"/>
                        <a:pt x="4101" y="1344"/>
                      </a:cubicBezTo>
                      <a:cubicBezTo>
                        <a:pt x="4101" y="1341"/>
                        <a:pt x="4101" y="1341"/>
                        <a:pt x="4098" y="1338"/>
                      </a:cubicBezTo>
                      <a:cubicBezTo>
                        <a:pt x="4085" y="1296"/>
                        <a:pt x="4043" y="1251"/>
                        <a:pt x="3995" y="1254"/>
                      </a:cubicBezTo>
                      <a:cubicBezTo>
                        <a:pt x="3992" y="1254"/>
                        <a:pt x="3989" y="1254"/>
                        <a:pt x="3985" y="1254"/>
                      </a:cubicBezTo>
                      <a:cubicBezTo>
                        <a:pt x="3963" y="1257"/>
                        <a:pt x="3943" y="1276"/>
                        <a:pt x="3921" y="1276"/>
                      </a:cubicBezTo>
                      <a:cubicBezTo>
                        <a:pt x="3892" y="1276"/>
                        <a:pt x="3876" y="1238"/>
                        <a:pt x="3873" y="1215"/>
                      </a:cubicBezTo>
                      <a:cubicBezTo>
                        <a:pt x="3866" y="1161"/>
                        <a:pt x="3905" y="1109"/>
                        <a:pt x="3946" y="1080"/>
                      </a:cubicBezTo>
                      <a:cubicBezTo>
                        <a:pt x="3969" y="1067"/>
                        <a:pt x="3992" y="1058"/>
                        <a:pt x="4017" y="1058"/>
                      </a:cubicBezTo>
                      <a:cubicBezTo>
                        <a:pt x="4046" y="1058"/>
                        <a:pt x="4088" y="1070"/>
                        <a:pt x="4098" y="1099"/>
                      </a:cubicBezTo>
                      <a:cubicBezTo>
                        <a:pt x="4111" y="1131"/>
                        <a:pt x="4082" y="1148"/>
                        <a:pt x="4062" y="1167"/>
                      </a:cubicBezTo>
                      <a:cubicBezTo>
                        <a:pt x="4046" y="1180"/>
                        <a:pt x="4049" y="1202"/>
                        <a:pt x="4059" y="1222"/>
                      </a:cubicBezTo>
                      <a:cubicBezTo>
                        <a:pt x="4069" y="1238"/>
                        <a:pt x="4082" y="1251"/>
                        <a:pt x="4101" y="1260"/>
                      </a:cubicBezTo>
                      <a:cubicBezTo>
                        <a:pt x="4111" y="1273"/>
                        <a:pt x="4127" y="1296"/>
                        <a:pt x="4172" y="1296"/>
                      </a:cubicBezTo>
                      <a:cubicBezTo>
                        <a:pt x="4259" y="1302"/>
                        <a:pt x="4346" y="1289"/>
                        <a:pt x="4430" y="1273"/>
                      </a:cubicBezTo>
                      <a:cubicBezTo>
                        <a:pt x="4513" y="1260"/>
                        <a:pt x="4594" y="1241"/>
                        <a:pt x="4671" y="1212"/>
                      </a:cubicBezTo>
                      <a:cubicBezTo>
                        <a:pt x="4742" y="1183"/>
                        <a:pt x="4810" y="1154"/>
                        <a:pt x="4884" y="1131"/>
                      </a:cubicBezTo>
                      <a:cubicBezTo>
                        <a:pt x="4977" y="1106"/>
                        <a:pt x="5077" y="1109"/>
                        <a:pt x="5170" y="1141"/>
                      </a:cubicBezTo>
                      <a:cubicBezTo>
                        <a:pt x="5212" y="1154"/>
                        <a:pt x="5254" y="1177"/>
                        <a:pt x="5293" y="1202"/>
                      </a:cubicBezTo>
                      <a:cubicBezTo>
                        <a:pt x="5325" y="1225"/>
                        <a:pt x="5354" y="1254"/>
                        <a:pt x="5376" y="1286"/>
                      </a:cubicBezTo>
                      <a:cubicBezTo>
                        <a:pt x="5347" y="1283"/>
                        <a:pt x="5315" y="1279"/>
                        <a:pt x="5286" y="1276"/>
                      </a:cubicBezTo>
                      <a:cubicBezTo>
                        <a:pt x="5283" y="1276"/>
                        <a:pt x="5277" y="1273"/>
                        <a:pt x="5277" y="1273"/>
                      </a:cubicBezTo>
                      <a:cubicBezTo>
                        <a:pt x="5273" y="1270"/>
                        <a:pt x="5270" y="1267"/>
                        <a:pt x="5267" y="1263"/>
                      </a:cubicBezTo>
                      <a:cubicBezTo>
                        <a:pt x="5238" y="1225"/>
                        <a:pt x="5183" y="1212"/>
                        <a:pt x="5135" y="1206"/>
                      </a:cubicBezTo>
                      <a:moveTo>
                        <a:pt x="5235" y="1054"/>
                      </a:moveTo>
                      <a:lnTo>
                        <a:pt x="5235" y="1054"/>
                      </a:lnTo>
                      <a:cubicBezTo>
                        <a:pt x="5161" y="1012"/>
                        <a:pt x="5080" y="990"/>
                        <a:pt x="4996" y="990"/>
                      </a:cubicBezTo>
                      <a:cubicBezTo>
                        <a:pt x="4910" y="993"/>
                        <a:pt x="4822" y="1012"/>
                        <a:pt x="4735" y="1038"/>
                      </a:cubicBezTo>
                      <a:cubicBezTo>
                        <a:pt x="4645" y="1064"/>
                        <a:pt x="4555" y="1093"/>
                        <a:pt x="4465" y="1118"/>
                      </a:cubicBezTo>
                      <a:cubicBezTo>
                        <a:pt x="4494" y="1090"/>
                        <a:pt x="4526" y="1067"/>
                        <a:pt x="4558" y="1041"/>
                      </a:cubicBezTo>
                      <a:cubicBezTo>
                        <a:pt x="4565" y="1041"/>
                        <a:pt x="4568" y="1038"/>
                        <a:pt x="4571" y="1035"/>
                      </a:cubicBezTo>
                      <a:lnTo>
                        <a:pt x="4574" y="1032"/>
                      </a:lnTo>
                      <a:cubicBezTo>
                        <a:pt x="4742" y="917"/>
                        <a:pt x="4948" y="839"/>
                        <a:pt x="5132" y="852"/>
                      </a:cubicBezTo>
                      <a:cubicBezTo>
                        <a:pt x="5225" y="856"/>
                        <a:pt x="5315" y="885"/>
                        <a:pt x="5399" y="920"/>
                      </a:cubicBezTo>
                      <a:cubicBezTo>
                        <a:pt x="5386" y="936"/>
                        <a:pt x="5376" y="955"/>
                        <a:pt x="5367" y="974"/>
                      </a:cubicBezTo>
                      <a:cubicBezTo>
                        <a:pt x="5357" y="1003"/>
                        <a:pt x="5344" y="1038"/>
                        <a:pt x="5315" y="1058"/>
                      </a:cubicBezTo>
                      <a:cubicBezTo>
                        <a:pt x="5302" y="1067"/>
                        <a:pt x="5283" y="1070"/>
                        <a:pt x="5264" y="1070"/>
                      </a:cubicBezTo>
                      <a:cubicBezTo>
                        <a:pt x="5254" y="1064"/>
                        <a:pt x="5244" y="1058"/>
                        <a:pt x="5235" y="1054"/>
                      </a:cubicBezTo>
                      <a:moveTo>
                        <a:pt x="4942" y="788"/>
                      </a:moveTo>
                      <a:lnTo>
                        <a:pt x="4942" y="788"/>
                      </a:lnTo>
                      <a:cubicBezTo>
                        <a:pt x="4942" y="785"/>
                        <a:pt x="4942" y="785"/>
                        <a:pt x="4942" y="785"/>
                      </a:cubicBezTo>
                      <a:cubicBezTo>
                        <a:pt x="4964" y="753"/>
                        <a:pt x="4990" y="724"/>
                        <a:pt x="5019" y="698"/>
                      </a:cubicBezTo>
                      <a:cubicBezTo>
                        <a:pt x="5074" y="643"/>
                        <a:pt x="5138" y="598"/>
                        <a:pt x="5212" y="569"/>
                      </a:cubicBezTo>
                      <a:cubicBezTo>
                        <a:pt x="5290" y="537"/>
                        <a:pt x="5376" y="530"/>
                        <a:pt x="5460" y="530"/>
                      </a:cubicBezTo>
                      <a:lnTo>
                        <a:pt x="5463" y="530"/>
                      </a:lnTo>
                      <a:cubicBezTo>
                        <a:pt x="5386" y="543"/>
                        <a:pt x="5309" y="569"/>
                        <a:pt x="5238" y="598"/>
                      </a:cubicBezTo>
                      <a:cubicBezTo>
                        <a:pt x="5138" y="637"/>
                        <a:pt x="5051" y="717"/>
                        <a:pt x="4996" y="810"/>
                      </a:cubicBezTo>
                      <a:cubicBezTo>
                        <a:pt x="4993" y="814"/>
                        <a:pt x="4993" y="817"/>
                        <a:pt x="4990" y="820"/>
                      </a:cubicBezTo>
                      <a:cubicBezTo>
                        <a:pt x="4987" y="820"/>
                        <a:pt x="4983" y="823"/>
                        <a:pt x="4980" y="823"/>
                      </a:cubicBezTo>
                      <a:cubicBezTo>
                        <a:pt x="4958" y="827"/>
                        <a:pt x="4938" y="830"/>
                        <a:pt x="4916" y="833"/>
                      </a:cubicBezTo>
                      <a:cubicBezTo>
                        <a:pt x="4922" y="817"/>
                        <a:pt x="4932" y="801"/>
                        <a:pt x="4942" y="788"/>
                      </a:cubicBezTo>
                      <a:moveTo>
                        <a:pt x="6413" y="923"/>
                      </a:moveTo>
                      <a:lnTo>
                        <a:pt x="6413" y="923"/>
                      </a:lnTo>
                      <a:cubicBezTo>
                        <a:pt x="6433" y="923"/>
                        <a:pt x="6458" y="910"/>
                        <a:pt x="6468" y="891"/>
                      </a:cubicBezTo>
                      <a:cubicBezTo>
                        <a:pt x="6475" y="872"/>
                        <a:pt x="6468" y="852"/>
                        <a:pt x="6465" y="833"/>
                      </a:cubicBezTo>
                      <a:cubicBezTo>
                        <a:pt x="6458" y="810"/>
                        <a:pt x="6455" y="791"/>
                        <a:pt x="6484" y="778"/>
                      </a:cubicBezTo>
                      <a:cubicBezTo>
                        <a:pt x="6491" y="778"/>
                        <a:pt x="6497" y="775"/>
                        <a:pt x="6504" y="775"/>
                      </a:cubicBezTo>
                      <a:cubicBezTo>
                        <a:pt x="6523" y="778"/>
                        <a:pt x="6545" y="788"/>
                        <a:pt x="6561" y="804"/>
                      </a:cubicBezTo>
                      <a:cubicBezTo>
                        <a:pt x="6581" y="820"/>
                        <a:pt x="6597" y="846"/>
                        <a:pt x="6594" y="875"/>
                      </a:cubicBezTo>
                      <a:cubicBezTo>
                        <a:pt x="6594" y="901"/>
                        <a:pt x="6574" y="917"/>
                        <a:pt x="6558" y="933"/>
                      </a:cubicBezTo>
                      <a:cubicBezTo>
                        <a:pt x="6555" y="936"/>
                        <a:pt x="6552" y="939"/>
                        <a:pt x="6549" y="943"/>
                      </a:cubicBezTo>
                      <a:cubicBezTo>
                        <a:pt x="6539" y="952"/>
                        <a:pt x="6526" y="967"/>
                        <a:pt x="6507" y="983"/>
                      </a:cubicBezTo>
                      <a:cubicBezTo>
                        <a:pt x="6497" y="990"/>
                        <a:pt x="6491" y="996"/>
                        <a:pt x="6478" y="1006"/>
                      </a:cubicBezTo>
                      <a:cubicBezTo>
                        <a:pt x="6478" y="1003"/>
                        <a:pt x="6475" y="1003"/>
                        <a:pt x="6471" y="1003"/>
                      </a:cubicBezTo>
                      <a:cubicBezTo>
                        <a:pt x="6323" y="939"/>
                        <a:pt x="6188" y="843"/>
                        <a:pt x="6040" y="778"/>
                      </a:cubicBezTo>
                      <a:cubicBezTo>
                        <a:pt x="5898" y="714"/>
                        <a:pt x="5744" y="682"/>
                        <a:pt x="5589" y="707"/>
                      </a:cubicBezTo>
                      <a:cubicBezTo>
                        <a:pt x="5547" y="714"/>
                        <a:pt x="5505" y="724"/>
                        <a:pt x="5467" y="737"/>
                      </a:cubicBezTo>
                      <a:cubicBezTo>
                        <a:pt x="5428" y="750"/>
                        <a:pt x="5396" y="772"/>
                        <a:pt x="5360" y="798"/>
                      </a:cubicBezTo>
                      <a:cubicBezTo>
                        <a:pt x="5351" y="804"/>
                        <a:pt x="5344" y="810"/>
                        <a:pt x="5335" y="817"/>
                      </a:cubicBezTo>
                      <a:cubicBezTo>
                        <a:pt x="5322" y="827"/>
                        <a:pt x="5309" y="833"/>
                        <a:pt x="5293" y="843"/>
                      </a:cubicBezTo>
                      <a:cubicBezTo>
                        <a:pt x="5280" y="839"/>
                        <a:pt x="5264" y="833"/>
                        <a:pt x="5247" y="830"/>
                      </a:cubicBezTo>
                      <a:cubicBezTo>
                        <a:pt x="5219" y="823"/>
                        <a:pt x="5190" y="820"/>
                        <a:pt x="5164" y="817"/>
                      </a:cubicBezTo>
                      <a:cubicBezTo>
                        <a:pt x="5247" y="753"/>
                        <a:pt x="5335" y="685"/>
                        <a:pt x="5441" y="650"/>
                      </a:cubicBezTo>
                      <a:cubicBezTo>
                        <a:pt x="5554" y="611"/>
                        <a:pt x="5679" y="621"/>
                        <a:pt x="5792" y="643"/>
                      </a:cubicBezTo>
                      <a:cubicBezTo>
                        <a:pt x="5908" y="666"/>
                        <a:pt x="6014" y="711"/>
                        <a:pt x="6117" y="766"/>
                      </a:cubicBezTo>
                      <a:cubicBezTo>
                        <a:pt x="6191" y="807"/>
                        <a:pt x="6256" y="862"/>
                        <a:pt x="6330" y="901"/>
                      </a:cubicBezTo>
                      <a:cubicBezTo>
                        <a:pt x="6352" y="917"/>
                        <a:pt x="6378" y="926"/>
                        <a:pt x="6401" y="926"/>
                      </a:cubicBezTo>
                      <a:cubicBezTo>
                        <a:pt x="6407" y="926"/>
                        <a:pt x="6410" y="926"/>
                        <a:pt x="6413" y="923"/>
                      </a:cubicBezTo>
                      <a:moveTo>
                        <a:pt x="6291" y="830"/>
                      </a:moveTo>
                      <a:lnTo>
                        <a:pt x="6291" y="830"/>
                      </a:lnTo>
                      <a:cubicBezTo>
                        <a:pt x="6249" y="801"/>
                        <a:pt x="6217" y="778"/>
                        <a:pt x="6172" y="753"/>
                      </a:cubicBezTo>
                      <a:cubicBezTo>
                        <a:pt x="6092" y="707"/>
                        <a:pt x="6004" y="666"/>
                        <a:pt x="5917" y="640"/>
                      </a:cubicBezTo>
                      <a:cubicBezTo>
                        <a:pt x="5753" y="588"/>
                        <a:pt x="5576" y="566"/>
                        <a:pt x="5412" y="627"/>
                      </a:cubicBezTo>
                      <a:cubicBezTo>
                        <a:pt x="5405" y="630"/>
                        <a:pt x="5402" y="634"/>
                        <a:pt x="5396" y="637"/>
                      </a:cubicBezTo>
                      <a:cubicBezTo>
                        <a:pt x="5306" y="672"/>
                        <a:pt x="5225" y="730"/>
                        <a:pt x="5154" y="801"/>
                      </a:cubicBezTo>
                      <a:cubicBezTo>
                        <a:pt x="5151" y="804"/>
                        <a:pt x="5148" y="807"/>
                        <a:pt x="5141" y="810"/>
                      </a:cubicBezTo>
                      <a:cubicBezTo>
                        <a:pt x="5135" y="814"/>
                        <a:pt x="5132" y="814"/>
                        <a:pt x="5125" y="814"/>
                      </a:cubicBezTo>
                      <a:cubicBezTo>
                        <a:pt x="5090" y="814"/>
                        <a:pt x="5054" y="817"/>
                        <a:pt x="5019" y="817"/>
                      </a:cubicBezTo>
                      <a:cubicBezTo>
                        <a:pt x="5083" y="704"/>
                        <a:pt x="5206" y="637"/>
                        <a:pt x="5331" y="595"/>
                      </a:cubicBezTo>
                      <a:cubicBezTo>
                        <a:pt x="5483" y="546"/>
                        <a:pt x="5650" y="534"/>
                        <a:pt x="5801" y="585"/>
                      </a:cubicBezTo>
                      <a:cubicBezTo>
                        <a:pt x="5866" y="605"/>
                        <a:pt x="6098" y="701"/>
                        <a:pt x="6156" y="717"/>
                      </a:cubicBezTo>
                      <a:cubicBezTo>
                        <a:pt x="6165" y="720"/>
                        <a:pt x="6269" y="743"/>
                        <a:pt x="6307" y="753"/>
                      </a:cubicBezTo>
                      <a:cubicBezTo>
                        <a:pt x="6294" y="775"/>
                        <a:pt x="6288" y="801"/>
                        <a:pt x="6291" y="830"/>
                      </a:cubicBezTo>
                      <a:moveTo>
                        <a:pt x="6655" y="659"/>
                      </a:moveTo>
                      <a:lnTo>
                        <a:pt x="6655" y="659"/>
                      </a:lnTo>
                      <a:cubicBezTo>
                        <a:pt x="6681" y="659"/>
                        <a:pt x="6694" y="643"/>
                        <a:pt x="6703" y="621"/>
                      </a:cubicBezTo>
                      <a:cubicBezTo>
                        <a:pt x="6713" y="605"/>
                        <a:pt x="6726" y="598"/>
                        <a:pt x="6742" y="598"/>
                      </a:cubicBezTo>
                      <a:cubicBezTo>
                        <a:pt x="6755" y="598"/>
                        <a:pt x="6765" y="605"/>
                        <a:pt x="6771" y="617"/>
                      </a:cubicBezTo>
                      <a:cubicBezTo>
                        <a:pt x="6787" y="643"/>
                        <a:pt x="6781" y="682"/>
                        <a:pt x="6752" y="694"/>
                      </a:cubicBezTo>
                      <a:cubicBezTo>
                        <a:pt x="6736" y="701"/>
                        <a:pt x="6719" y="704"/>
                        <a:pt x="6703" y="704"/>
                      </a:cubicBezTo>
                      <a:cubicBezTo>
                        <a:pt x="6694" y="704"/>
                        <a:pt x="6684" y="704"/>
                        <a:pt x="6674" y="701"/>
                      </a:cubicBezTo>
                      <a:cubicBezTo>
                        <a:pt x="6607" y="698"/>
                        <a:pt x="6555" y="656"/>
                        <a:pt x="6491" y="650"/>
                      </a:cubicBezTo>
                      <a:cubicBezTo>
                        <a:pt x="6488" y="650"/>
                        <a:pt x="6481" y="650"/>
                        <a:pt x="6478" y="650"/>
                      </a:cubicBezTo>
                      <a:cubicBezTo>
                        <a:pt x="6420" y="650"/>
                        <a:pt x="6362" y="678"/>
                        <a:pt x="6323" y="724"/>
                      </a:cubicBezTo>
                      <a:cubicBezTo>
                        <a:pt x="6310" y="720"/>
                        <a:pt x="6275" y="714"/>
                        <a:pt x="6272" y="711"/>
                      </a:cubicBezTo>
                      <a:cubicBezTo>
                        <a:pt x="6249" y="707"/>
                        <a:pt x="6230" y="701"/>
                        <a:pt x="6207" y="694"/>
                      </a:cubicBezTo>
                      <a:cubicBezTo>
                        <a:pt x="6165" y="685"/>
                        <a:pt x="6124" y="672"/>
                        <a:pt x="6082" y="659"/>
                      </a:cubicBezTo>
                      <a:cubicBezTo>
                        <a:pt x="6001" y="630"/>
                        <a:pt x="5921" y="595"/>
                        <a:pt x="5840" y="563"/>
                      </a:cubicBezTo>
                      <a:cubicBezTo>
                        <a:pt x="5834" y="559"/>
                        <a:pt x="5824" y="556"/>
                        <a:pt x="5818" y="553"/>
                      </a:cubicBezTo>
                      <a:cubicBezTo>
                        <a:pt x="5699" y="501"/>
                        <a:pt x="5576" y="492"/>
                        <a:pt x="5447" y="495"/>
                      </a:cubicBezTo>
                      <a:cubicBezTo>
                        <a:pt x="5441" y="495"/>
                        <a:pt x="5435" y="495"/>
                        <a:pt x="5428" y="495"/>
                      </a:cubicBezTo>
                      <a:cubicBezTo>
                        <a:pt x="5470" y="453"/>
                        <a:pt x="5557" y="450"/>
                        <a:pt x="5608" y="450"/>
                      </a:cubicBezTo>
                      <a:cubicBezTo>
                        <a:pt x="5695" y="447"/>
                        <a:pt x="5782" y="457"/>
                        <a:pt x="5869" y="476"/>
                      </a:cubicBezTo>
                      <a:cubicBezTo>
                        <a:pt x="5953" y="492"/>
                        <a:pt x="6033" y="521"/>
                        <a:pt x="6117" y="546"/>
                      </a:cubicBezTo>
                      <a:lnTo>
                        <a:pt x="6120" y="546"/>
                      </a:lnTo>
                      <a:cubicBezTo>
                        <a:pt x="6136" y="553"/>
                        <a:pt x="6153" y="556"/>
                        <a:pt x="6169" y="559"/>
                      </a:cubicBezTo>
                      <a:cubicBezTo>
                        <a:pt x="6301" y="601"/>
                        <a:pt x="6442" y="630"/>
                        <a:pt x="6581" y="608"/>
                      </a:cubicBezTo>
                      <a:cubicBezTo>
                        <a:pt x="6587" y="637"/>
                        <a:pt x="6616" y="662"/>
                        <a:pt x="6652" y="659"/>
                      </a:cubicBezTo>
                      <a:lnTo>
                        <a:pt x="6652" y="659"/>
                      </a:lnTo>
                      <a:cubicBezTo>
                        <a:pt x="6655" y="659"/>
                        <a:pt x="6655" y="659"/>
                        <a:pt x="6655" y="659"/>
                      </a:cubicBezTo>
                      <a:moveTo>
                        <a:pt x="6510" y="521"/>
                      </a:moveTo>
                      <a:lnTo>
                        <a:pt x="6510" y="521"/>
                      </a:lnTo>
                      <a:cubicBezTo>
                        <a:pt x="6552" y="518"/>
                        <a:pt x="6571" y="495"/>
                        <a:pt x="6581" y="485"/>
                      </a:cubicBezTo>
                      <a:cubicBezTo>
                        <a:pt x="6600" y="476"/>
                        <a:pt x="6613" y="460"/>
                        <a:pt x="6623" y="444"/>
                      </a:cubicBezTo>
                      <a:cubicBezTo>
                        <a:pt x="6633" y="424"/>
                        <a:pt x="6636" y="405"/>
                        <a:pt x="6620" y="389"/>
                      </a:cubicBezTo>
                      <a:cubicBezTo>
                        <a:pt x="6600" y="369"/>
                        <a:pt x="6571" y="353"/>
                        <a:pt x="6584" y="321"/>
                      </a:cubicBezTo>
                      <a:cubicBezTo>
                        <a:pt x="6594" y="292"/>
                        <a:pt x="6636" y="279"/>
                        <a:pt x="6665" y="279"/>
                      </a:cubicBezTo>
                      <a:cubicBezTo>
                        <a:pt x="6687" y="279"/>
                        <a:pt x="6713" y="289"/>
                        <a:pt x="6736" y="302"/>
                      </a:cubicBezTo>
                      <a:cubicBezTo>
                        <a:pt x="6777" y="331"/>
                        <a:pt x="6816" y="382"/>
                        <a:pt x="6810" y="437"/>
                      </a:cubicBezTo>
                      <a:cubicBezTo>
                        <a:pt x="6806" y="460"/>
                        <a:pt x="6787" y="498"/>
                        <a:pt x="6761" y="498"/>
                      </a:cubicBezTo>
                      <a:cubicBezTo>
                        <a:pt x="6739" y="498"/>
                        <a:pt x="6719" y="482"/>
                        <a:pt x="6697" y="476"/>
                      </a:cubicBezTo>
                      <a:cubicBezTo>
                        <a:pt x="6694" y="476"/>
                        <a:pt x="6690" y="476"/>
                        <a:pt x="6687" y="476"/>
                      </a:cubicBezTo>
                      <a:cubicBezTo>
                        <a:pt x="6639" y="473"/>
                        <a:pt x="6597" y="518"/>
                        <a:pt x="6581" y="559"/>
                      </a:cubicBezTo>
                      <a:cubicBezTo>
                        <a:pt x="6581" y="563"/>
                        <a:pt x="6581" y="566"/>
                        <a:pt x="6581" y="566"/>
                      </a:cubicBezTo>
                      <a:cubicBezTo>
                        <a:pt x="6452" y="592"/>
                        <a:pt x="6323" y="566"/>
                        <a:pt x="6198" y="530"/>
                      </a:cubicBezTo>
                      <a:cubicBezTo>
                        <a:pt x="6169" y="524"/>
                        <a:pt x="6140" y="514"/>
                        <a:pt x="6111" y="505"/>
                      </a:cubicBezTo>
                      <a:cubicBezTo>
                        <a:pt x="6014" y="476"/>
                        <a:pt x="5917" y="444"/>
                        <a:pt x="5814" y="427"/>
                      </a:cubicBezTo>
                      <a:cubicBezTo>
                        <a:pt x="5728" y="414"/>
                        <a:pt x="5634" y="414"/>
                        <a:pt x="5547" y="427"/>
                      </a:cubicBezTo>
                      <a:cubicBezTo>
                        <a:pt x="5499" y="434"/>
                        <a:pt x="5444" y="447"/>
                        <a:pt x="5415" y="485"/>
                      </a:cubicBezTo>
                      <a:cubicBezTo>
                        <a:pt x="5412" y="489"/>
                        <a:pt x="5409" y="492"/>
                        <a:pt x="5405" y="495"/>
                      </a:cubicBezTo>
                      <a:cubicBezTo>
                        <a:pt x="5402" y="498"/>
                        <a:pt x="5399" y="498"/>
                        <a:pt x="5396" y="498"/>
                      </a:cubicBezTo>
                      <a:cubicBezTo>
                        <a:pt x="5367" y="501"/>
                        <a:pt x="5335" y="505"/>
                        <a:pt x="5302" y="508"/>
                      </a:cubicBezTo>
                      <a:cubicBezTo>
                        <a:pt x="5328" y="476"/>
                        <a:pt x="5357" y="447"/>
                        <a:pt x="5389" y="424"/>
                      </a:cubicBezTo>
                      <a:cubicBezTo>
                        <a:pt x="5428" y="398"/>
                        <a:pt x="5467" y="379"/>
                        <a:pt x="5512" y="363"/>
                      </a:cubicBezTo>
                      <a:cubicBezTo>
                        <a:pt x="5605" y="331"/>
                        <a:pt x="5705" y="328"/>
                        <a:pt x="5798" y="353"/>
                      </a:cubicBezTo>
                      <a:cubicBezTo>
                        <a:pt x="5872" y="376"/>
                        <a:pt x="5940" y="408"/>
                        <a:pt x="6011" y="434"/>
                      </a:cubicBezTo>
                      <a:cubicBezTo>
                        <a:pt x="6088" y="466"/>
                        <a:pt x="6169" y="482"/>
                        <a:pt x="6252" y="498"/>
                      </a:cubicBezTo>
                      <a:cubicBezTo>
                        <a:pt x="6336" y="511"/>
                        <a:pt x="6423" y="524"/>
                        <a:pt x="6510" y="521"/>
                      </a:cubicBezTo>
                      <a:moveTo>
                        <a:pt x="6127" y="1428"/>
                      </a:moveTo>
                      <a:lnTo>
                        <a:pt x="6127" y="1428"/>
                      </a:lnTo>
                      <a:cubicBezTo>
                        <a:pt x="6124" y="1428"/>
                        <a:pt x="6117" y="1428"/>
                        <a:pt x="6114" y="1428"/>
                      </a:cubicBezTo>
                      <a:cubicBezTo>
                        <a:pt x="6049" y="1434"/>
                        <a:pt x="5995" y="1476"/>
                        <a:pt x="5930" y="1479"/>
                      </a:cubicBezTo>
                      <a:cubicBezTo>
                        <a:pt x="5921" y="1479"/>
                        <a:pt x="5911" y="1483"/>
                        <a:pt x="5901" y="1483"/>
                      </a:cubicBezTo>
                      <a:cubicBezTo>
                        <a:pt x="5885" y="1479"/>
                        <a:pt x="5866" y="1479"/>
                        <a:pt x="5853" y="1473"/>
                      </a:cubicBezTo>
                      <a:cubicBezTo>
                        <a:pt x="5824" y="1460"/>
                        <a:pt x="5818" y="1421"/>
                        <a:pt x="5831" y="1395"/>
                      </a:cubicBezTo>
                      <a:cubicBezTo>
                        <a:pt x="5840" y="1383"/>
                        <a:pt x="5850" y="1376"/>
                        <a:pt x="5863" y="1376"/>
                      </a:cubicBezTo>
                      <a:cubicBezTo>
                        <a:pt x="5876" y="1376"/>
                        <a:pt x="5892" y="1383"/>
                        <a:pt x="5898" y="1399"/>
                      </a:cubicBezTo>
                      <a:cubicBezTo>
                        <a:pt x="5911" y="1421"/>
                        <a:pt x="5924" y="1434"/>
                        <a:pt x="5950" y="1437"/>
                      </a:cubicBezTo>
                      <a:lnTo>
                        <a:pt x="5950" y="1437"/>
                      </a:lnTo>
                      <a:lnTo>
                        <a:pt x="5950" y="1437"/>
                      </a:lnTo>
                      <a:cubicBezTo>
                        <a:pt x="5988" y="1441"/>
                        <a:pt x="6017" y="1415"/>
                        <a:pt x="6024" y="1386"/>
                      </a:cubicBezTo>
                      <a:cubicBezTo>
                        <a:pt x="6162" y="1408"/>
                        <a:pt x="6304" y="1379"/>
                        <a:pt x="6436" y="1338"/>
                      </a:cubicBezTo>
                      <a:cubicBezTo>
                        <a:pt x="6452" y="1334"/>
                        <a:pt x="6468" y="1328"/>
                        <a:pt x="6481" y="1325"/>
                      </a:cubicBezTo>
                      <a:cubicBezTo>
                        <a:pt x="6484" y="1325"/>
                        <a:pt x="6484" y="1325"/>
                        <a:pt x="6488" y="1322"/>
                      </a:cubicBezTo>
                      <a:cubicBezTo>
                        <a:pt x="6571" y="1299"/>
                        <a:pt x="6652" y="1270"/>
                        <a:pt x="6736" y="1254"/>
                      </a:cubicBezTo>
                      <a:cubicBezTo>
                        <a:pt x="6822" y="1234"/>
                        <a:pt x="6909" y="1225"/>
                        <a:pt x="6996" y="1228"/>
                      </a:cubicBezTo>
                      <a:cubicBezTo>
                        <a:pt x="7048" y="1228"/>
                        <a:pt x="7135" y="1231"/>
                        <a:pt x="7174" y="1273"/>
                      </a:cubicBezTo>
                      <a:cubicBezTo>
                        <a:pt x="7167" y="1273"/>
                        <a:pt x="7164" y="1273"/>
                        <a:pt x="7158" y="1273"/>
                      </a:cubicBezTo>
                      <a:cubicBezTo>
                        <a:pt x="7029" y="1270"/>
                        <a:pt x="6906" y="1279"/>
                        <a:pt x="6787" y="1331"/>
                      </a:cubicBezTo>
                      <a:cubicBezTo>
                        <a:pt x="6777" y="1334"/>
                        <a:pt x="6771" y="1338"/>
                        <a:pt x="6765" y="1341"/>
                      </a:cubicBezTo>
                      <a:cubicBezTo>
                        <a:pt x="6684" y="1373"/>
                        <a:pt x="6603" y="1408"/>
                        <a:pt x="6523" y="1437"/>
                      </a:cubicBezTo>
                      <a:cubicBezTo>
                        <a:pt x="6481" y="1450"/>
                        <a:pt x="6439" y="1463"/>
                        <a:pt x="6397" y="1473"/>
                      </a:cubicBezTo>
                      <a:cubicBezTo>
                        <a:pt x="6375" y="1479"/>
                        <a:pt x="6356" y="1486"/>
                        <a:pt x="6333" y="1489"/>
                      </a:cubicBezTo>
                      <a:cubicBezTo>
                        <a:pt x="6330" y="1489"/>
                        <a:pt x="6294" y="1499"/>
                        <a:pt x="6278" y="1502"/>
                      </a:cubicBezTo>
                      <a:cubicBezTo>
                        <a:pt x="6243" y="1457"/>
                        <a:pt x="6185" y="1424"/>
                        <a:pt x="6127" y="1428"/>
                      </a:cubicBezTo>
                      <a:moveTo>
                        <a:pt x="7058" y="1206"/>
                      </a:moveTo>
                      <a:lnTo>
                        <a:pt x="7058" y="1206"/>
                      </a:lnTo>
                      <a:cubicBezTo>
                        <a:pt x="6967" y="1193"/>
                        <a:pt x="6877" y="1193"/>
                        <a:pt x="6790" y="1206"/>
                      </a:cubicBezTo>
                      <a:cubicBezTo>
                        <a:pt x="6687" y="1222"/>
                        <a:pt x="6591" y="1254"/>
                        <a:pt x="6491" y="1283"/>
                      </a:cubicBezTo>
                      <a:cubicBezTo>
                        <a:pt x="6465" y="1292"/>
                        <a:pt x="6436" y="1302"/>
                        <a:pt x="6407" y="1309"/>
                      </a:cubicBezTo>
                      <a:cubicBezTo>
                        <a:pt x="6281" y="1344"/>
                        <a:pt x="6153" y="1370"/>
                        <a:pt x="6024" y="1344"/>
                      </a:cubicBezTo>
                      <a:cubicBezTo>
                        <a:pt x="6024" y="1341"/>
                        <a:pt x="6024" y="1341"/>
                        <a:pt x="6020" y="1338"/>
                      </a:cubicBezTo>
                      <a:cubicBezTo>
                        <a:pt x="6008" y="1296"/>
                        <a:pt x="5966" y="1251"/>
                        <a:pt x="5917" y="1254"/>
                      </a:cubicBezTo>
                      <a:cubicBezTo>
                        <a:pt x="5914" y="1254"/>
                        <a:pt x="5911" y="1254"/>
                        <a:pt x="5908" y="1254"/>
                      </a:cubicBezTo>
                      <a:cubicBezTo>
                        <a:pt x="5885" y="1257"/>
                        <a:pt x="5866" y="1276"/>
                        <a:pt x="5844" y="1276"/>
                      </a:cubicBezTo>
                      <a:cubicBezTo>
                        <a:pt x="5814" y="1276"/>
                        <a:pt x="5798" y="1238"/>
                        <a:pt x="5795" y="1215"/>
                      </a:cubicBezTo>
                      <a:cubicBezTo>
                        <a:pt x="5789" y="1161"/>
                        <a:pt x="5827" y="1109"/>
                        <a:pt x="5869" y="1080"/>
                      </a:cubicBezTo>
                      <a:cubicBezTo>
                        <a:pt x="5892" y="1067"/>
                        <a:pt x="5914" y="1058"/>
                        <a:pt x="5940" y="1058"/>
                      </a:cubicBezTo>
                      <a:cubicBezTo>
                        <a:pt x="5969" y="1058"/>
                        <a:pt x="6011" y="1070"/>
                        <a:pt x="6020" y="1099"/>
                      </a:cubicBezTo>
                      <a:cubicBezTo>
                        <a:pt x="6033" y="1131"/>
                        <a:pt x="6004" y="1148"/>
                        <a:pt x="5985" y="1167"/>
                      </a:cubicBezTo>
                      <a:cubicBezTo>
                        <a:pt x="5969" y="1180"/>
                        <a:pt x="5972" y="1202"/>
                        <a:pt x="5982" y="1222"/>
                      </a:cubicBezTo>
                      <a:cubicBezTo>
                        <a:pt x="5992" y="1238"/>
                        <a:pt x="6004" y="1251"/>
                        <a:pt x="6024" y="1260"/>
                      </a:cubicBezTo>
                      <a:cubicBezTo>
                        <a:pt x="6033" y="1273"/>
                        <a:pt x="6049" y="1296"/>
                        <a:pt x="6095" y="1296"/>
                      </a:cubicBezTo>
                      <a:cubicBezTo>
                        <a:pt x="6181" y="1302"/>
                        <a:pt x="6269" y="1289"/>
                        <a:pt x="6352" y="1273"/>
                      </a:cubicBezTo>
                      <a:cubicBezTo>
                        <a:pt x="6436" y="1260"/>
                        <a:pt x="6517" y="1241"/>
                        <a:pt x="6594" y="1212"/>
                      </a:cubicBezTo>
                      <a:cubicBezTo>
                        <a:pt x="6665" y="1183"/>
                        <a:pt x="6732" y="1154"/>
                        <a:pt x="6806" y="1131"/>
                      </a:cubicBezTo>
                      <a:cubicBezTo>
                        <a:pt x="6900" y="1106"/>
                        <a:pt x="7000" y="1109"/>
                        <a:pt x="7093" y="1141"/>
                      </a:cubicBezTo>
                      <a:cubicBezTo>
                        <a:pt x="7135" y="1154"/>
                        <a:pt x="7177" y="1177"/>
                        <a:pt x="7215" y="1202"/>
                      </a:cubicBezTo>
                      <a:cubicBezTo>
                        <a:pt x="7248" y="1225"/>
                        <a:pt x="7277" y="1254"/>
                        <a:pt x="7299" y="1286"/>
                      </a:cubicBezTo>
                      <a:cubicBezTo>
                        <a:pt x="7270" y="1283"/>
                        <a:pt x="7238" y="1279"/>
                        <a:pt x="7209" y="1276"/>
                      </a:cubicBezTo>
                      <a:cubicBezTo>
                        <a:pt x="7206" y="1276"/>
                        <a:pt x="7202" y="1273"/>
                        <a:pt x="7199" y="1273"/>
                      </a:cubicBezTo>
                      <a:cubicBezTo>
                        <a:pt x="7196" y="1270"/>
                        <a:pt x="7193" y="1267"/>
                        <a:pt x="7190" y="1263"/>
                      </a:cubicBezTo>
                      <a:cubicBezTo>
                        <a:pt x="7161" y="1225"/>
                        <a:pt x="7106" y="1212"/>
                        <a:pt x="7058" y="1206"/>
                      </a:cubicBezTo>
                      <a:moveTo>
                        <a:pt x="7158" y="1054"/>
                      </a:moveTo>
                      <a:lnTo>
                        <a:pt x="7158" y="1054"/>
                      </a:lnTo>
                      <a:cubicBezTo>
                        <a:pt x="7083" y="1012"/>
                        <a:pt x="7003" y="990"/>
                        <a:pt x="6919" y="990"/>
                      </a:cubicBezTo>
                      <a:cubicBezTo>
                        <a:pt x="6832" y="993"/>
                        <a:pt x="6745" y="1012"/>
                        <a:pt x="6658" y="1038"/>
                      </a:cubicBezTo>
                      <a:cubicBezTo>
                        <a:pt x="6568" y="1064"/>
                        <a:pt x="6478" y="1093"/>
                        <a:pt x="6388" y="1118"/>
                      </a:cubicBezTo>
                      <a:cubicBezTo>
                        <a:pt x="6417" y="1090"/>
                        <a:pt x="6449" y="1067"/>
                        <a:pt x="6481" y="1041"/>
                      </a:cubicBezTo>
                      <a:cubicBezTo>
                        <a:pt x="6488" y="1041"/>
                        <a:pt x="6491" y="1038"/>
                        <a:pt x="6494" y="1035"/>
                      </a:cubicBezTo>
                      <a:lnTo>
                        <a:pt x="6497" y="1032"/>
                      </a:lnTo>
                      <a:cubicBezTo>
                        <a:pt x="6665" y="917"/>
                        <a:pt x="6871" y="839"/>
                        <a:pt x="7054" y="852"/>
                      </a:cubicBezTo>
                      <a:cubicBezTo>
                        <a:pt x="7148" y="856"/>
                        <a:pt x="7238" y="885"/>
                        <a:pt x="7322" y="920"/>
                      </a:cubicBezTo>
                      <a:cubicBezTo>
                        <a:pt x="7309" y="936"/>
                        <a:pt x="7299" y="955"/>
                        <a:pt x="7290" y="974"/>
                      </a:cubicBezTo>
                      <a:cubicBezTo>
                        <a:pt x="7280" y="1003"/>
                        <a:pt x="7267" y="1038"/>
                        <a:pt x="7238" y="1058"/>
                      </a:cubicBezTo>
                      <a:cubicBezTo>
                        <a:pt x="7225" y="1067"/>
                        <a:pt x="7206" y="1070"/>
                        <a:pt x="7186" y="1070"/>
                      </a:cubicBezTo>
                      <a:cubicBezTo>
                        <a:pt x="7177" y="1064"/>
                        <a:pt x="7167" y="1058"/>
                        <a:pt x="7158" y="1054"/>
                      </a:cubicBezTo>
                      <a:moveTo>
                        <a:pt x="6864" y="788"/>
                      </a:moveTo>
                      <a:lnTo>
                        <a:pt x="6864" y="788"/>
                      </a:lnTo>
                      <a:cubicBezTo>
                        <a:pt x="6864" y="785"/>
                        <a:pt x="6864" y="785"/>
                        <a:pt x="6864" y="785"/>
                      </a:cubicBezTo>
                      <a:cubicBezTo>
                        <a:pt x="6887" y="753"/>
                        <a:pt x="6913" y="724"/>
                        <a:pt x="6942" y="698"/>
                      </a:cubicBezTo>
                      <a:cubicBezTo>
                        <a:pt x="6996" y="643"/>
                        <a:pt x="7061" y="598"/>
                        <a:pt x="7135" y="569"/>
                      </a:cubicBezTo>
                      <a:cubicBezTo>
                        <a:pt x="7212" y="537"/>
                        <a:pt x="7299" y="530"/>
                        <a:pt x="7383" y="530"/>
                      </a:cubicBezTo>
                      <a:lnTo>
                        <a:pt x="7386" y="530"/>
                      </a:lnTo>
                      <a:cubicBezTo>
                        <a:pt x="7309" y="543"/>
                        <a:pt x="7235" y="569"/>
                        <a:pt x="7161" y="598"/>
                      </a:cubicBezTo>
                      <a:cubicBezTo>
                        <a:pt x="7061" y="637"/>
                        <a:pt x="6974" y="717"/>
                        <a:pt x="6919" y="810"/>
                      </a:cubicBezTo>
                      <a:cubicBezTo>
                        <a:pt x="6916" y="814"/>
                        <a:pt x="6916" y="817"/>
                        <a:pt x="6913" y="820"/>
                      </a:cubicBezTo>
                      <a:cubicBezTo>
                        <a:pt x="6909" y="820"/>
                        <a:pt x="6906" y="823"/>
                        <a:pt x="6903" y="823"/>
                      </a:cubicBezTo>
                      <a:cubicBezTo>
                        <a:pt x="6881" y="827"/>
                        <a:pt x="6861" y="830"/>
                        <a:pt x="6838" y="833"/>
                      </a:cubicBezTo>
                      <a:cubicBezTo>
                        <a:pt x="6845" y="817"/>
                        <a:pt x="6855" y="801"/>
                        <a:pt x="6864" y="788"/>
                      </a:cubicBezTo>
                      <a:moveTo>
                        <a:pt x="8336" y="923"/>
                      </a:moveTo>
                      <a:lnTo>
                        <a:pt x="8336" y="923"/>
                      </a:lnTo>
                      <a:cubicBezTo>
                        <a:pt x="8356" y="923"/>
                        <a:pt x="8381" y="910"/>
                        <a:pt x="8391" y="891"/>
                      </a:cubicBezTo>
                      <a:cubicBezTo>
                        <a:pt x="8397" y="872"/>
                        <a:pt x="8391" y="852"/>
                        <a:pt x="8388" y="833"/>
                      </a:cubicBezTo>
                      <a:cubicBezTo>
                        <a:pt x="8381" y="810"/>
                        <a:pt x="8378" y="791"/>
                        <a:pt x="8407" y="778"/>
                      </a:cubicBezTo>
                      <a:cubicBezTo>
                        <a:pt x="8413" y="778"/>
                        <a:pt x="8420" y="775"/>
                        <a:pt x="8426" y="775"/>
                      </a:cubicBezTo>
                      <a:cubicBezTo>
                        <a:pt x="8446" y="778"/>
                        <a:pt x="8468" y="788"/>
                        <a:pt x="8484" y="804"/>
                      </a:cubicBezTo>
                      <a:cubicBezTo>
                        <a:pt x="8504" y="820"/>
                        <a:pt x="8520" y="846"/>
                        <a:pt x="8516" y="875"/>
                      </a:cubicBezTo>
                      <a:cubicBezTo>
                        <a:pt x="8516" y="901"/>
                        <a:pt x="8497" y="917"/>
                        <a:pt x="8481" y="933"/>
                      </a:cubicBezTo>
                      <a:cubicBezTo>
                        <a:pt x="8478" y="936"/>
                        <a:pt x="8475" y="939"/>
                        <a:pt x="8472" y="943"/>
                      </a:cubicBezTo>
                      <a:cubicBezTo>
                        <a:pt x="8462" y="952"/>
                        <a:pt x="8449" y="967"/>
                        <a:pt x="8429" y="983"/>
                      </a:cubicBezTo>
                      <a:cubicBezTo>
                        <a:pt x="8420" y="990"/>
                        <a:pt x="8413" y="996"/>
                        <a:pt x="8404" y="1006"/>
                      </a:cubicBezTo>
                      <a:cubicBezTo>
                        <a:pt x="8400" y="1003"/>
                        <a:pt x="8397" y="1003"/>
                        <a:pt x="8394" y="1003"/>
                      </a:cubicBezTo>
                      <a:cubicBezTo>
                        <a:pt x="8246" y="939"/>
                        <a:pt x="8111" y="843"/>
                        <a:pt x="7963" y="778"/>
                      </a:cubicBezTo>
                      <a:cubicBezTo>
                        <a:pt x="7821" y="714"/>
                        <a:pt x="7666" y="682"/>
                        <a:pt x="7512" y="707"/>
                      </a:cubicBezTo>
                      <a:cubicBezTo>
                        <a:pt x="7470" y="714"/>
                        <a:pt x="7428" y="724"/>
                        <a:pt x="7389" y="737"/>
                      </a:cubicBezTo>
                      <a:cubicBezTo>
                        <a:pt x="7351" y="750"/>
                        <a:pt x="7318" y="772"/>
                        <a:pt x="7283" y="798"/>
                      </a:cubicBezTo>
                      <a:cubicBezTo>
                        <a:pt x="7273" y="804"/>
                        <a:pt x="7267" y="810"/>
                        <a:pt x="7257" y="817"/>
                      </a:cubicBezTo>
                      <a:cubicBezTo>
                        <a:pt x="7244" y="827"/>
                        <a:pt x="7231" y="833"/>
                        <a:pt x="7215" y="843"/>
                      </a:cubicBezTo>
                      <a:cubicBezTo>
                        <a:pt x="7202" y="839"/>
                        <a:pt x="7186" y="833"/>
                        <a:pt x="7170" y="830"/>
                      </a:cubicBezTo>
                      <a:cubicBezTo>
                        <a:pt x="7141" y="823"/>
                        <a:pt x="7112" y="820"/>
                        <a:pt x="7086" y="817"/>
                      </a:cubicBezTo>
                      <a:cubicBezTo>
                        <a:pt x="7170" y="753"/>
                        <a:pt x="7257" y="685"/>
                        <a:pt x="7363" y="650"/>
                      </a:cubicBezTo>
                      <a:cubicBezTo>
                        <a:pt x="7476" y="611"/>
                        <a:pt x="7602" y="621"/>
                        <a:pt x="7715" y="643"/>
                      </a:cubicBezTo>
                      <a:cubicBezTo>
                        <a:pt x="7831" y="666"/>
                        <a:pt x="7937" y="711"/>
                        <a:pt x="8040" y="766"/>
                      </a:cubicBezTo>
                      <a:cubicBezTo>
                        <a:pt x="8114" y="807"/>
                        <a:pt x="8178" y="862"/>
                        <a:pt x="8252" y="901"/>
                      </a:cubicBezTo>
                      <a:cubicBezTo>
                        <a:pt x="8275" y="917"/>
                        <a:pt x="8301" y="926"/>
                        <a:pt x="8323" y="926"/>
                      </a:cubicBezTo>
                      <a:cubicBezTo>
                        <a:pt x="8330" y="926"/>
                        <a:pt x="8333" y="926"/>
                        <a:pt x="8336" y="923"/>
                      </a:cubicBezTo>
                      <a:moveTo>
                        <a:pt x="8214" y="830"/>
                      </a:moveTo>
                      <a:lnTo>
                        <a:pt x="8214" y="830"/>
                      </a:lnTo>
                      <a:cubicBezTo>
                        <a:pt x="8172" y="801"/>
                        <a:pt x="8140" y="778"/>
                        <a:pt x="8095" y="753"/>
                      </a:cubicBezTo>
                      <a:cubicBezTo>
                        <a:pt x="8014" y="707"/>
                        <a:pt x="7927" y="666"/>
                        <a:pt x="7840" y="640"/>
                      </a:cubicBezTo>
                      <a:cubicBezTo>
                        <a:pt x="7676" y="588"/>
                        <a:pt x="7499" y="566"/>
                        <a:pt x="7334" y="627"/>
                      </a:cubicBezTo>
                      <a:cubicBezTo>
                        <a:pt x="7328" y="630"/>
                        <a:pt x="7325" y="634"/>
                        <a:pt x="7318" y="637"/>
                      </a:cubicBezTo>
                      <a:cubicBezTo>
                        <a:pt x="7228" y="672"/>
                        <a:pt x="7148" y="730"/>
                        <a:pt x="7077" y="801"/>
                      </a:cubicBezTo>
                      <a:cubicBezTo>
                        <a:pt x="7074" y="804"/>
                        <a:pt x="7070" y="807"/>
                        <a:pt x="7064" y="810"/>
                      </a:cubicBezTo>
                      <a:cubicBezTo>
                        <a:pt x="7058" y="814"/>
                        <a:pt x="7054" y="814"/>
                        <a:pt x="7048" y="814"/>
                      </a:cubicBezTo>
                      <a:cubicBezTo>
                        <a:pt x="7013" y="814"/>
                        <a:pt x="6977" y="817"/>
                        <a:pt x="6942" y="817"/>
                      </a:cubicBezTo>
                      <a:cubicBezTo>
                        <a:pt x="7006" y="704"/>
                        <a:pt x="7128" y="637"/>
                        <a:pt x="7254" y="595"/>
                      </a:cubicBezTo>
                      <a:cubicBezTo>
                        <a:pt x="7405" y="546"/>
                        <a:pt x="7573" y="534"/>
                        <a:pt x="7724" y="585"/>
                      </a:cubicBezTo>
                      <a:cubicBezTo>
                        <a:pt x="7789" y="605"/>
                        <a:pt x="8020" y="701"/>
                        <a:pt x="8079" y="717"/>
                      </a:cubicBezTo>
                      <a:cubicBezTo>
                        <a:pt x="8088" y="720"/>
                        <a:pt x="8191" y="743"/>
                        <a:pt x="8230" y="753"/>
                      </a:cubicBezTo>
                      <a:cubicBezTo>
                        <a:pt x="8217" y="775"/>
                        <a:pt x="8211" y="801"/>
                        <a:pt x="8214" y="830"/>
                      </a:cubicBezTo>
                      <a:moveTo>
                        <a:pt x="8578" y="659"/>
                      </a:moveTo>
                      <a:lnTo>
                        <a:pt x="8578" y="659"/>
                      </a:lnTo>
                      <a:cubicBezTo>
                        <a:pt x="8604" y="659"/>
                        <a:pt x="8616" y="643"/>
                        <a:pt x="8626" y="621"/>
                      </a:cubicBezTo>
                      <a:cubicBezTo>
                        <a:pt x="8636" y="605"/>
                        <a:pt x="8648" y="598"/>
                        <a:pt x="8665" y="598"/>
                      </a:cubicBezTo>
                      <a:cubicBezTo>
                        <a:pt x="8677" y="598"/>
                        <a:pt x="8687" y="605"/>
                        <a:pt x="8694" y="617"/>
                      </a:cubicBezTo>
                      <a:cubicBezTo>
                        <a:pt x="8710" y="643"/>
                        <a:pt x="8703" y="682"/>
                        <a:pt x="8674" y="694"/>
                      </a:cubicBezTo>
                      <a:cubicBezTo>
                        <a:pt x="8658" y="701"/>
                        <a:pt x="8642" y="704"/>
                        <a:pt x="8626" y="704"/>
                      </a:cubicBezTo>
                      <a:cubicBezTo>
                        <a:pt x="8616" y="704"/>
                        <a:pt x="8607" y="704"/>
                        <a:pt x="8597" y="701"/>
                      </a:cubicBezTo>
                      <a:cubicBezTo>
                        <a:pt x="8529" y="698"/>
                        <a:pt x="8478" y="656"/>
                        <a:pt x="8413" y="650"/>
                      </a:cubicBezTo>
                      <a:cubicBezTo>
                        <a:pt x="8410" y="650"/>
                        <a:pt x="8404" y="650"/>
                        <a:pt x="8400" y="650"/>
                      </a:cubicBezTo>
                      <a:cubicBezTo>
                        <a:pt x="8343" y="650"/>
                        <a:pt x="8284" y="678"/>
                        <a:pt x="8246" y="724"/>
                      </a:cubicBezTo>
                      <a:cubicBezTo>
                        <a:pt x="8233" y="720"/>
                        <a:pt x="8198" y="714"/>
                        <a:pt x="8195" y="711"/>
                      </a:cubicBezTo>
                      <a:cubicBezTo>
                        <a:pt x="8172" y="707"/>
                        <a:pt x="8152" y="701"/>
                        <a:pt x="8130" y="694"/>
                      </a:cubicBezTo>
                      <a:cubicBezTo>
                        <a:pt x="8088" y="685"/>
                        <a:pt x="8046" y="672"/>
                        <a:pt x="8004" y="659"/>
                      </a:cubicBezTo>
                      <a:cubicBezTo>
                        <a:pt x="7924" y="630"/>
                        <a:pt x="7843" y="595"/>
                        <a:pt x="7763" y="563"/>
                      </a:cubicBezTo>
                      <a:cubicBezTo>
                        <a:pt x="7756" y="559"/>
                        <a:pt x="7747" y="556"/>
                        <a:pt x="7740" y="553"/>
                      </a:cubicBezTo>
                      <a:cubicBezTo>
                        <a:pt x="7621" y="501"/>
                        <a:pt x="7499" y="492"/>
                        <a:pt x="7370" y="495"/>
                      </a:cubicBezTo>
                      <a:cubicBezTo>
                        <a:pt x="7363" y="495"/>
                        <a:pt x="7357" y="495"/>
                        <a:pt x="7351" y="495"/>
                      </a:cubicBezTo>
                      <a:cubicBezTo>
                        <a:pt x="7393" y="453"/>
                        <a:pt x="7479" y="450"/>
                        <a:pt x="7531" y="450"/>
                      </a:cubicBezTo>
                      <a:cubicBezTo>
                        <a:pt x="7618" y="447"/>
                        <a:pt x="7705" y="457"/>
                        <a:pt x="7792" y="476"/>
                      </a:cubicBezTo>
                      <a:cubicBezTo>
                        <a:pt x="7875" y="492"/>
                        <a:pt x="7956" y="521"/>
                        <a:pt x="8040" y="546"/>
                      </a:cubicBezTo>
                      <a:lnTo>
                        <a:pt x="8043" y="546"/>
                      </a:lnTo>
                      <a:cubicBezTo>
                        <a:pt x="8059" y="553"/>
                        <a:pt x="8075" y="556"/>
                        <a:pt x="8091" y="559"/>
                      </a:cubicBezTo>
                      <a:cubicBezTo>
                        <a:pt x="8223" y="601"/>
                        <a:pt x="8365" y="630"/>
                        <a:pt x="8504" y="608"/>
                      </a:cubicBezTo>
                      <a:cubicBezTo>
                        <a:pt x="8510" y="637"/>
                        <a:pt x="8539" y="662"/>
                        <a:pt x="8574" y="659"/>
                      </a:cubicBezTo>
                      <a:lnTo>
                        <a:pt x="8574" y="659"/>
                      </a:lnTo>
                      <a:cubicBezTo>
                        <a:pt x="8578" y="659"/>
                        <a:pt x="8578" y="659"/>
                        <a:pt x="8578" y="659"/>
                      </a:cubicBezTo>
                      <a:moveTo>
                        <a:pt x="8433" y="521"/>
                      </a:moveTo>
                      <a:lnTo>
                        <a:pt x="8433" y="521"/>
                      </a:lnTo>
                      <a:cubicBezTo>
                        <a:pt x="8475" y="518"/>
                        <a:pt x="8494" y="495"/>
                        <a:pt x="8504" y="485"/>
                      </a:cubicBezTo>
                      <a:cubicBezTo>
                        <a:pt x="8523" y="476"/>
                        <a:pt x="8536" y="460"/>
                        <a:pt x="8545" y="444"/>
                      </a:cubicBezTo>
                      <a:cubicBezTo>
                        <a:pt x="8555" y="424"/>
                        <a:pt x="8558" y="405"/>
                        <a:pt x="8542" y="389"/>
                      </a:cubicBezTo>
                      <a:cubicBezTo>
                        <a:pt x="8523" y="369"/>
                        <a:pt x="8494" y="353"/>
                        <a:pt x="8507" y="321"/>
                      </a:cubicBezTo>
                      <a:cubicBezTo>
                        <a:pt x="8516" y="292"/>
                        <a:pt x="8558" y="279"/>
                        <a:pt x="8587" y="279"/>
                      </a:cubicBezTo>
                      <a:cubicBezTo>
                        <a:pt x="8613" y="279"/>
                        <a:pt x="8636" y="289"/>
                        <a:pt x="8658" y="302"/>
                      </a:cubicBezTo>
                      <a:cubicBezTo>
                        <a:pt x="8700" y="331"/>
                        <a:pt x="8739" y="382"/>
                        <a:pt x="8732" y="437"/>
                      </a:cubicBezTo>
                      <a:cubicBezTo>
                        <a:pt x="8729" y="460"/>
                        <a:pt x="8710" y="498"/>
                        <a:pt x="8684" y="498"/>
                      </a:cubicBezTo>
                      <a:cubicBezTo>
                        <a:pt x="8661" y="498"/>
                        <a:pt x="8642" y="482"/>
                        <a:pt x="8620" y="476"/>
                      </a:cubicBezTo>
                      <a:cubicBezTo>
                        <a:pt x="8616" y="476"/>
                        <a:pt x="8613" y="476"/>
                        <a:pt x="8610" y="476"/>
                      </a:cubicBezTo>
                      <a:cubicBezTo>
                        <a:pt x="8561" y="473"/>
                        <a:pt x="8520" y="518"/>
                        <a:pt x="8504" y="559"/>
                      </a:cubicBezTo>
                      <a:cubicBezTo>
                        <a:pt x="8504" y="563"/>
                        <a:pt x="8504" y="566"/>
                        <a:pt x="8504" y="566"/>
                      </a:cubicBezTo>
                      <a:cubicBezTo>
                        <a:pt x="8375" y="592"/>
                        <a:pt x="8246" y="566"/>
                        <a:pt x="8120" y="530"/>
                      </a:cubicBezTo>
                      <a:cubicBezTo>
                        <a:pt x="8091" y="524"/>
                        <a:pt x="8062" y="514"/>
                        <a:pt x="8033" y="505"/>
                      </a:cubicBezTo>
                      <a:cubicBezTo>
                        <a:pt x="7937" y="476"/>
                        <a:pt x="7840" y="444"/>
                        <a:pt x="7737" y="427"/>
                      </a:cubicBezTo>
                      <a:cubicBezTo>
                        <a:pt x="7650" y="414"/>
                        <a:pt x="7557" y="414"/>
                        <a:pt x="7470" y="427"/>
                      </a:cubicBezTo>
                      <a:cubicBezTo>
                        <a:pt x="7422" y="434"/>
                        <a:pt x="7367" y="447"/>
                        <a:pt x="7338" y="485"/>
                      </a:cubicBezTo>
                      <a:cubicBezTo>
                        <a:pt x="7334" y="489"/>
                        <a:pt x="7331" y="492"/>
                        <a:pt x="7328" y="495"/>
                      </a:cubicBezTo>
                      <a:cubicBezTo>
                        <a:pt x="7325" y="498"/>
                        <a:pt x="7322" y="498"/>
                        <a:pt x="7318" y="498"/>
                      </a:cubicBezTo>
                      <a:cubicBezTo>
                        <a:pt x="7290" y="501"/>
                        <a:pt x="7257" y="505"/>
                        <a:pt x="7225" y="508"/>
                      </a:cubicBezTo>
                      <a:cubicBezTo>
                        <a:pt x="7251" y="476"/>
                        <a:pt x="7280" y="447"/>
                        <a:pt x="7312" y="424"/>
                      </a:cubicBezTo>
                      <a:cubicBezTo>
                        <a:pt x="7351" y="398"/>
                        <a:pt x="7389" y="379"/>
                        <a:pt x="7434" y="363"/>
                      </a:cubicBezTo>
                      <a:cubicBezTo>
                        <a:pt x="7528" y="331"/>
                        <a:pt x="7627" y="328"/>
                        <a:pt x="7721" y="353"/>
                      </a:cubicBezTo>
                      <a:cubicBezTo>
                        <a:pt x="7795" y="376"/>
                        <a:pt x="7863" y="408"/>
                        <a:pt x="7934" y="434"/>
                      </a:cubicBezTo>
                      <a:cubicBezTo>
                        <a:pt x="8011" y="466"/>
                        <a:pt x="8091" y="482"/>
                        <a:pt x="8175" y="498"/>
                      </a:cubicBezTo>
                      <a:cubicBezTo>
                        <a:pt x="8259" y="511"/>
                        <a:pt x="8346" y="524"/>
                        <a:pt x="8433" y="521"/>
                      </a:cubicBezTo>
                      <a:moveTo>
                        <a:pt x="8049" y="1428"/>
                      </a:moveTo>
                      <a:lnTo>
                        <a:pt x="8049" y="1428"/>
                      </a:lnTo>
                      <a:cubicBezTo>
                        <a:pt x="8046" y="1428"/>
                        <a:pt x="8040" y="1428"/>
                        <a:pt x="8037" y="1428"/>
                      </a:cubicBezTo>
                      <a:cubicBezTo>
                        <a:pt x="7972" y="1434"/>
                        <a:pt x="7917" y="1476"/>
                        <a:pt x="7853" y="1479"/>
                      </a:cubicBezTo>
                      <a:cubicBezTo>
                        <a:pt x="7843" y="1479"/>
                        <a:pt x="7834" y="1483"/>
                        <a:pt x="7824" y="1483"/>
                      </a:cubicBezTo>
                      <a:cubicBezTo>
                        <a:pt x="7808" y="1479"/>
                        <a:pt x="7789" y="1479"/>
                        <a:pt x="7776" y="1473"/>
                      </a:cubicBezTo>
                      <a:cubicBezTo>
                        <a:pt x="7747" y="1460"/>
                        <a:pt x="7740" y="1421"/>
                        <a:pt x="7753" y="1395"/>
                      </a:cubicBezTo>
                      <a:cubicBezTo>
                        <a:pt x="7763" y="1383"/>
                        <a:pt x="7772" y="1376"/>
                        <a:pt x="7785" y="1376"/>
                      </a:cubicBezTo>
                      <a:cubicBezTo>
                        <a:pt x="7798" y="1376"/>
                        <a:pt x="7815" y="1383"/>
                        <a:pt x="7821" y="1399"/>
                      </a:cubicBezTo>
                      <a:cubicBezTo>
                        <a:pt x="7834" y="1421"/>
                        <a:pt x="7847" y="1434"/>
                        <a:pt x="7872" y="1437"/>
                      </a:cubicBezTo>
                      <a:lnTo>
                        <a:pt x="7872" y="1437"/>
                      </a:lnTo>
                      <a:lnTo>
                        <a:pt x="7872" y="1437"/>
                      </a:lnTo>
                      <a:cubicBezTo>
                        <a:pt x="7911" y="1441"/>
                        <a:pt x="7940" y="1415"/>
                        <a:pt x="7947" y="1386"/>
                      </a:cubicBezTo>
                      <a:cubicBezTo>
                        <a:pt x="8085" y="1408"/>
                        <a:pt x="8227" y="1379"/>
                        <a:pt x="8359" y="1338"/>
                      </a:cubicBezTo>
                      <a:cubicBezTo>
                        <a:pt x="8375" y="1334"/>
                        <a:pt x="8391" y="1328"/>
                        <a:pt x="8404" y="1325"/>
                      </a:cubicBezTo>
                      <a:cubicBezTo>
                        <a:pt x="8407" y="1325"/>
                        <a:pt x="8407" y="1325"/>
                        <a:pt x="8410" y="1322"/>
                      </a:cubicBezTo>
                      <a:cubicBezTo>
                        <a:pt x="8494" y="1299"/>
                        <a:pt x="8574" y="1270"/>
                        <a:pt x="8658" y="1254"/>
                      </a:cubicBezTo>
                      <a:cubicBezTo>
                        <a:pt x="8745" y="1234"/>
                        <a:pt x="8832" y="1225"/>
                        <a:pt x="8919" y="1228"/>
                      </a:cubicBezTo>
                      <a:cubicBezTo>
                        <a:pt x="8971" y="1228"/>
                        <a:pt x="9057" y="1231"/>
                        <a:pt x="9096" y="1273"/>
                      </a:cubicBezTo>
                      <a:cubicBezTo>
                        <a:pt x="9090" y="1273"/>
                        <a:pt x="9086" y="1273"/>
                        <a:pt x="9080" y="1273"/>
                      </a:cubicBezTo>
                      <a:cubicBezTo>
                        <a:pt x="8951" y="1270"/>
                        <a:pt x="8829" y="1279"/>
                        <a:pt x="8710" y="1331"/>
                      </a:cubicBezTo>
                      <a:cubicBezTo>
                        <a:pt x="8700" y="1334"/>
                        <a:pt x="8694" y="1338"/>
                        <a:pt x="8687" y="1341"/>
                      </a:cubicBezTo>
                      <a:cubicBezTo>
                        <a:pt x="8607" y="1373"/>
                        <a:pt x="8526" y="1408"/>
                        <a:pt x="8446" y="1437"/>
                      </a:cubicBezTo>
                      <a:cubicBezTo>
                        <a:pt x="8404" y="1450"/>
                        <a:pt x="8362" y="1463"/>
                        <a:pt x="8320" y="1473"/>
                      </a:cubicBezTo>
                      <a:cubicBezTo>
                        <a:pt x="8297" y="1479"/>
                        <a:pt x="8278" y="1486"/>
                        <a:pt x="8256" y="1489"/>
                      </a:cubicBezTo>
                      <a:cubicBezTo>
                        <a:pt x="8252" y="1489"/>
                        <a:pt x="8217" y="1499"/>
                        <a:pt x="8204" y="1502"/>
                      </a:cubicBezTo>
                      <a:cubicBezTo>
                        <a:pt x="8165" y="1457"/>
                        <a:pt x="8107" y="1424"/>
                        <a:pt x="8049" y="1428"/>
                      </a:cubicBezTo>
                      <a:moveTo>
                        <a:pt x="8980" y="1206"/>
                      </a:moveTo>
                      <a:lnTo>
                        <a:pt x="8980" y="1206"/>
                      </a:lnTo>
                      <a:cubicBezTo>
                        <a:pt x="8890" y="1193"/>
                        <a:pt x="8800" y="1193"/>
                        <a:pt x="8713" y="1206"/>
                      </a:cubicBezTo>
                      <a:cubicBezTo>
                        <a:pt x="8610" y="1222"/>
                        <a:pt x="8513" y="1254"/>
                        <a:pt x="8413" y="1283"/>
                      </a:cubicBezTo>
                      <a:cubicBezTo>
                        <a:pt x="8388" y="1292"/>
                        <a:pt x="8359" y="1302"/>
                        <a:pt x="8330" y="1309"/>
                      </a:cubicBezTo>
                      <a:cubicBezTo>
                        <a:pt x="8204" y="1344"/>
                        <a:pt x="8075" y="1370"/>
                        <a:pt x="7947" y="1344"/>
                      </a:cubicBezTo>
                      <a:cubicBezTo>
                        <a:pt x="7947" y="1341"/>
                        <a:pt x="7947" y="1341"/>
                        <a:pt x="7943" y="1338"/>
                      </a:cubicBezTo>
                      <a:cubicBezTo>
                        <a:pt x="7930" y="1296"/>
                        <a:pt x="7888" y="1251"/>
                        <a:pt x="7840" y="1254"/>
                      </a:cubicBezTo>
                      <a:cubicBezTo>
                        <a:pt x="7837" y="1254"/>
                        <a:pt x="7834" y="1254"/>
                        <a:pt x="7831" y="1254"/>
                      </a:cubicBezTo>
                      <a:cubicBezTo>
                        <a:pt x="7808" y="1257"/>
                        <a:pt x="7789" y="1276"/>
                        <a:pt x="7766" y="1276"/>
                      </a:cubicBezTo>
                      <a:cubicBezTo>
                        <a:pt x="7737" y="1276"/>
                        <a:pt x="7721" y="1238"/>
                        <a:pt x="7718" y="1215"/>
                      </a:cubicBezTo>
                      <a:cubicBezTo>
                        <a:pt x="7711" y="1161"/>
                        <a:pt x="7750" y="1109"/>
                        <a:pt x="7792" y="1080"/>
                      </a:cubicBezTo>
                      <a:cubicBezTo>
                        <a:pt x="7815" y="1067"/>
                        <a:pt x="7837" y="1058"/>
                        <a:pt x="7863" y="1058"/>
                      </a:cubicBezTo>
                      <a:cubicBezTo>
                        <a:pt x="7892" y="1058"/>
                        <a:pt x="7934" y="1070"/>
                        <a:pt x="7943" y="1099"/>
                      </a:cubicBezTo>
                      <a:cubicBezTo>
                        <a:pt x="7956" y="1131"/>
                        <a:pt x="7927" y="1148"/>
                        <a:pt x="7908" y="1167"/>
                      </a:cubicBezTo>
                      <a:cubicBezTo>
                        <a:pt x="7892" y="1180"/>
                        <a:pt x="7895" y="1202"/>
                        <a:pt x="7904" y="1222"/>
                      </a:cubicBezTo>
                      <a:cubicBezTo>
                        <a:pt x="7914" y="1238"/>
                        <a:pt x="7927" y="1251"/>
                        <a:pt x="7947" y="1260"/>
                      </a:cubicBezTo>
                      <a:cubicBezTo>
                        <a:pt x="7956" y="1273"/>
                        <a:pt x="7972" y="1296"/>
                        <a:pt x="8017" y="1296"/>
                      </a:cubicBezTo>
                      <a:cubicBezTo>
                        <a:pt x="8104" y="1302"/>
                        <a:pt x="8191" y="1289"/>
                        <a:pt x="8275" y="1273"/>
                      </a:cubicBezTo>
                      <a:cubicBezTo>
                        <a:pt x="8359" y="1260"/>
                        <a:pt x="8439" y="1241"/>
                        <a:pt x="8516" y="1212"/>
                      </a:cubicBezTo>
                      <a:cubicBezTo>
                        <a:pt x="8587" y="1183"/>
                        <a:pt x="8655" y="1154"/>
                        <a:pt x="8729" y="1131"/>
                      </a:cubicBezTo>
                      <a:cubicBezTo>
                        <a:pt x="8822" y="1106"/>
                        <a:pt x="8922" y="1109"/>
                        <a:pt x="9016" y="1141"/>
                      </a:cubicBezTo>
                      <a:cubicBezTo>
                        <a:pt x="9057" y="1154"/>
                        <a:pt x="9099" y="1177"/>
                        <a:pt x="9138" y="1202"/>
                      </a:cubicBezTo>
                      <a:cubicBezTo>
                        <a:pt x="9170" y="1225"/>
                        <a:pt x="9199" y="1254"/>
                        <a:pt x="9222" y="1286"/>
                      </a:cubicBezTo>
                      <a:cubicBezTo>
                        <a:pt x="9193" y="1283"/>
                        <a:pt x="9161" y="1279"/>
                        <a:pt x="9132" y="1276"/>
                      </a:cubicBezTo>
                      <a:cubicBezTo>
                        <a:pt x="9129" y="1276"/>
                        <a:pt x="9125" y="1273"/>
                        <a:pt x="9122" y="1273"/>
                      </a:cubicBezTo>
                      <a:cubicBezTo>
                        <a:pt x="9119" y="1270"/>
                        <a:pt x="9116" y="1267"/>
                        <a:pt x="9112" y="1263"/>
                      </a:cubicBezTo>
                      <a:cubicBezTo>
                        <a:pt x="9083" y="1225"/>
                        <a:pt x="9029" y="1212"/>
                        <a:pt x="8980" y="1206"/>
                      </a:cubicBezTo>
                      <a:moveTo>
                        <a:pt x="9080" y="1054"/>
                      </a:moveTo>
                      <a:lnTo>
                        <a:pt x="9080" y="1054"/>
                      </a:lnTo>
                      <a:cubicBezTo>
                        <a:pt x="9006" y="1012"/>
                        <a:pt x="8925" y="990"/>
                        <a:pt x="8845" y="990"/>
                      </a:cubicBezTo>
                      <a:cubicBezTo>
                        <a:pt x="8755" y="993"/>
                        <a:pt x="8668" y="1012"/>
                        <a:pt x="8581" y="1038"/>
                      </a:cubicBezTo>
                      <a:cubicBezTo>
                        <a:pt x="8491" y="1064"/>
                        <a:pt x="8400" y="1093"/>
                        <a:pt x="8310" y="1118"/>
                      </a:cubicBezTo>
                      <a:cubicBezTo>
                        <a:pt x="8339" y="1090"/>
                        <a:pt x="8372" y="1067"/>
                        <a:pt x="8404" y="1041"/>
                      </a:cubicBezTo>
                      <a:cubicBezTo>
                        <a:pt x="8410" y="1041"/>
                        <a:pt x="8413" y="1038"/>
                        <a:pt x="8416" y="1035"/>
                      </a:cubicBezTo>
                      <a:lnTo>
                        <a:pt x="8420" y="1032"/>
                      </a:lnTo>
                      <a:cubicBezTo>
                        <a:pt x="8587" y="917"/>
                        <a:pt x="8793" y="839"/>
                        <a:pt x="8977" y="852"/>
                      </a:cubicBezTo>
                      <a:cubicBezTo>
                        <a:pt x="9070" y="856"/>
                        <a:pt x="9161" y="885"/>
                        <a:pt x="9244" y="920"/>
                      </a:cubicBezTo>
                      <a:cubicBezTo>
                        <a:pt x="9231" y="936"/>
                        <a:pt x="9222" y="955"/>
                        <a:pt x="9212" y="974"/>
                      </a:cubicBezTo>
                      <a:cubicBezTo>
                        <a:pt x="9202" y="1003"/>
                        <a:pt x="9189" y="1038"/>
                        <a:pt x="9164" y="1058"/>
                      </a:cubicBezTo>
                      <a:cubicBezTo>
                        <a:pt x="9148" y="1067"/>
                        <a:pt x="9129" y="1070"/>
                        <a:pt x="9109" y="1070"/>
                      </a:cubicBezTo>
                      <a:cubicBezTo>
                        <a:pt x="9099" y="1064"/>
                        <a:pt x="9090" y="1058"/>
                        <a:pt x="9080" y="1054"/>
                      </a:cubicBezTo>
                      <a:moveTo>
                        <a:pt x="8787" y="788"/>
                      </a:moveTo>
                      <a:lnTo>
                        <a:pt x="8787" y="788"/>
                      </a:lnTo>
                      <a:cubicBezTo>
                        <a:pt x="8787" y="785"/>
                        <a:pt x="8787" y="785"/>
                        <a:pt x="8787" y="785"/>
                      </a:cubicBezTo>
                      <a:cubicBezTo>
                        <a:pt x="8809" y="753"/>
                        <a:pt x="8835" y="724"/>
                        <a:pt x="8864" y="698"/>
                      </a:cubicBezTo>
                      <a:cubicBezTo>
                        <a:pt x="8919" y="643"/>
                        <a:pt x="8984" y="598"/>
                        <a:pt x="9057" y="569"/>
                      </a:cubicBezTo>
                      <a:cubicBezTo>
                        <a:pt x="9135" y="537"/>
                        <a:pt x="9222" y="530"/>
                        <a:pt x="9305" y="530"/>
                      </a:cubicBezTo>
                      <a:lnTo>
                        <a:pt x="9309" y="530"/>
                      </a:lnTo>
                      <a:cubicBezTo>
                        <a:pt x="9231" y="543"/>
                        <a:pt x="9157" y="569"/>
                        <a:pt x="9083" y="598"/>
                      </a:cubicBezTo>
                      <a:cubicBezTo>
                        <a:pt x="8984" y="637"/>
                        <a:pt x="8897" y="717"/>
                        <a:pt x="8842" y="810"/>
                      </a:cubicBezTo>
                      <a:cubicBezTo>
                        <a:pt x="8839" y="814"/>
                        <a:pt x="8839" y="817"/>
                        <a:pt x="8835" y="820"/>
                      </a:cubicBezTo>
                      <a:cubicBezTo>
                        <a:pt x="8832" y="820"/>
                        <a:pt x="8829" y="823"/>
                        <a:pt x="8826" y="823"/>
                      </a:cubicBezTo>
                      <a:cubicBezTo>
                        <a:pt x="8803" y="827"/>
                        <a:pt x="8784" y="830"/>
                        <a:pt x="8761" y="833"/>
                      </a:cubicBezTo>
                      <a:cubicBezTo>
                        <a:pt x="8768" y="817"/>
                        <a:pt x="8777" y="801"/>
                        <a:pt x="8787" y="788"/>
                      </a:cubicBezTo>
                      <a:moveTo>
                        <a:pt x="10259" y="923"/>
                      </a:moveTo>
                      <a:lnTo>
                        <a:pt x="10259" y="923"/>
                      </a:lnTo>
                      <a:cubicBezTo>
                        <a:pt x="10278" y="923"/>
                        <a:pt x="10304" y="910"/>
                        <a:pt x="10314" y="891"/>
                      </a:cubicBezTo>
                      <a:cubicBezTo>
                        <a:pt x="10320" y="872"/>
                        <a:pt x="10314" y="852"/>
                        <a:pt x="10310" y="833"/>
                      </a:cubicBezTo>
                      <a:cubicBezTo>
                        <a:pt x="10304" y="810"/>
                        <a:pt x="10301" y="791"/>
                        <a:pt x="10330" y="778"/>
                      </a:cubicBezTo>
                      <a:cubicBezTo>
                        <a:pt x="10336" y="778"/>
                        <a:pt x="10343" y="775"/>
                        <a:pt x="10349" y="775"/>
                      </a:cubicBezTo>
                      <a:cubicBezTo>
                        <a:pt x="10368" y="778"/>
                        <a:pt x="10391" y="788"/>
                        <a:pt x="10407" y="804"/>
                      </a:cubicBezTo>
                      <a:cubicBezTo>
                        <a:pt x="10426" y="820"/>
                        <a:pt x="10443" y="846"/>
                        <a:pt x="10439" y="875"/>
                      </a:cubicBezTo>
                      <a:cubicBezTo>
                        <a:pt x="10439" y="901"/>
                        <a:pt x="10420" y="917"/>
                        <a:pt x="10404" y="933"/>
                      </a:cubicBezTo>
                      <a:cubicBezTo>
                        <a:pt x="10400" y="936"/>
                        <a:pt x="10397" y="939"/>
                        <a:pt x="10394" y="943"/>
                      </a:cubicBezTo>
                      <a:cubicBezTo>
                        <a:pt x="10384" y="952"/>
                        <a:pt x="10371" y="967"/>
                        <a:pt x="10352" y="983"/>
                      </a:cubicBezTo>
                      <a:cubicBezTo>
                        <a:pt x="10343" y="990"/>
                        <a:pt x="10336" y="996"/>
                        <a:pt x="10327" y="1006"/>
                      </a:cubicBezTo>
                      <a:cubicBezTo>
                        <a:pt x="10323" y="1003"/>
                        <a:pt x="10320" y="1003"/>
                        <a:pt x="10317" y="1003"/>
                      </a:cubicBezTo>
                      <a:cubicBezTo>
                        <a:pt x="10169" y="939"/>
                        <a:pt x="10033" y="843"/>
                        <a:pt x="9885" y="778"/>
                      </a:cubicBezTo>
                      <a:cubicBezTo>
                        <a:pt x="9743" y="714"/>
                        <a:pt x="9589" y="682"/>
                        <a:pt x="9434" y="707"/>
                      </a:cubicBezTo>
                      <a:cubicBezTo>
                        <a:pt x="9393" y="714"/>
                        <a:pt x="9351" y="724"/>
                        <a:pt x="9312" y="737"/>
                      </a:cubicBezTo>
                      <a:cubicBezTo>
                        <a:pt x="9273" y="750"/>
                        <a:pt x="9241" y="772"/>
                        <a:pt x="9206" y="798"/>
                      </a:cubicBezTo>
                      <a:cubicBezTo>
                        <a:pt x="9196" y="804"/>
                        <a:pt x="9189" y="810"/>
                        <a:pt x="9180" y="817"/>
                      </a:cubicBezTo>
                      <a:cubicBezTo>
                        <a:pt x="9167" y="827"/>
                        <a:pt x="9154" y="833"/>
                        <a:pt x="9138" y="843"/>
                      </a:cubicBezTo>
                      <a:cubicBezTo>
                        <a:pt x="9125" y="839"/>
                        <a:pt x="9109" y="833"/>
                        <a:pt x="9093" y="830"/>
                      </a:cubicBezTo>
                      <a:cubicBezTo>
                        <a:pt x="9064" y="823"/>
                        <a:pt x="9038" y="820"/>
                        <a:pt x="9009" y="817"/>
                      </a:cubicBezTo>
                      <a:cubicBezTo>
                        <a:pt x="9093" y="753"/>
                        <a:pt x="9180" y="685"/>
                        <a:pt x="9286" y="650"/>
                      </a:cubicBezTo>
                      <a:cubicBezTo>
                        <a:pt x="9399" y="611"/>
                        <a:pt x="9525" y="621"/>
                        <a:pt x="9637" y="643"/>
                      </a:cubicBezTo>
                      <a:cubicBezTo>
                        <a:pt x="9753" y="666"/>
                        <a:pt x="9859" y="711"/>
                        <a:pt x="9962" y="766"/>
                      </a:cubicBezTo>
                      <a:cubicBezTo>
                        <a:pt x="10037" y="807"/>
                        <a:pt x="10101" y="862"/>
                        <a:pt x="10175" y="901"/>
                      </a:cubicBezTo>
                      <a:cubicBezTo>
                        <a:pt x="10198" y="917"/>
                        <a:pt x="10223" y="926"/>
                        <a:pt x="10246" y="926"/>
                      </a:cubicBezTo>
                      <a:cubicBezTo>
                        <a:pt x="10252" y="926"/>
                        <a:pt x="10255" y="926"/>
                        <a:pt x="10259" y="923"/>
                      </a:cubicBezTo>
                      <a:moveTo>
                        <a:pt x="10136" y="830"/>
                      </a:moveTo>
                      <a:lnTo>
                        <a:pt x="10136" y="830"/>
                      </a:lnTo>
                      <a:cubicBezTo>
                        <a:pt x="10095" y="801"/>
                        <a:pt x="10062" y="778"/>
                        <a:pt x="10017" y="753"/>
                      </a:cubicBezTo>
                      <a:cubicBezTo>
                        <a:pt x="9937" y="707"/>
                        <a:pt x="9850" y="666"/>
                        <a:pt x="9763" y="640"/>
                      </a:cubicBezTo>
                      <a:cubicBezTo>
                        <a:pt x="9598" y="588"/>
                        <a:pt x="9421" y="566"/>
                        <a:pt x="9257" y="627"/>
                      </a:cubicBezTo>
                      <a:cubicBezTo>
                        <a:pt x="9251" y="630"/>
                        <a:pt x="9248" y="634"/>
                        <a:pt x="9241" y="637"/>
                      </a:cubicBezTo>
                      <a:cubicBezTo>
                        <a:pt x="9151" y="672"/>
                        <a:pt x="9070" y="730"/>
                        <a:pt x="9000" y="801"/>
                      </a:cubicBezTo>
                      <a:cubicBezTo>
                        <a:pt x="8996" y="804"/>
                        <a:pt x="8993" y="807"/>
                        <a:pt x="8987" y="810"/>
                      </a:cubicBezTo>
                      <a:cubicBezTo>
                        <a:pt x="8984" y="814"/>
                        <a:pt x="8977" y="814"/>
                        <a:pt x="8971" y="814"/>
                      </a:cubicBezTo>
                      <a:cubicBezTo>
                        <a:pt x="8935" y="814"/>
                        <a:pt x="8900" y="817"/>
                        <a:pt x="8864" y="817"/>
                      </a:cubicBezTo>
                      <a:cubicBezTo>
                        <a:pt x="8929" y="704"/>
                        <a:pt x="9051" y="637"/>
                        <a:pt x="9177" y="595"/>
                      </a:cubicBezTo>
                      <a:cubicBezTo>
                        <a:pt x="9328" y="546"/>
                        <a:pt x="9496" y="534"/>
                        <a:pt x="9647" y="585"/>
                      </a:cubicBezTo>
                      <a:cubicBezTo>
                        <a:pt x="9711" y="605"/>
                        <a:pt x="9943" y="701"/>
                        <a:pt x="10001" y="717"/>
                      </a:cubicBezTo>
                      <a:cubicBezTo>
                        <a:pt x="10011" y="720"/>
                        <a:pt x="10114" y="743"/>
                        <a:pt x="10152" y="753"/>
                      </a:cubicBezTo>
                      <a:cubicBezTo>
                        <a:pt x="10140" y="775"/>
                        <a:pt x="10133" y="801"/>
                        <a:pt x="10136" y="830"/>
                      </a:cubicBezTo>
                      <a:moveTo>
                        <a:pt x="10500" y="659"/>
                      </a:moveTo>
                      <a:lnTo>
                        <a:pt x="10500" y="659"/>
                      </a:lnTo>
                      <a:cubicBezTo>
                        <a:pt x="10526" y="659"/>
                        <a:pt x="10539" y="643"/>
                        <a:pt x="10549" y="621"/>
                      </a:cubicBezTo>
                      <a:cubicBezTo>
                        <a:pt x="10558" y="605"/>
                        <a:pt x="10571" y="598"/>
                        <a:pt x="10587" y="598"/>
                      </a:cubicBezTo>
                      <a:cubicBezTo>
                        <a:pt x="10600" y="598"/>
                        <a:pt x="10610" y="605"/>
                        <a:pt x="10616" y="617"/>
                      </a:cubicBezTo>
                      <a:cubicBezTo>
                        <a:pt x="10632" y="643"/>
                        <a:pt x="10626" y="682"/>
                        <a:pt x="10597" y="694"/>
                      </a:cubicBezTo>
                      <a:cubicBezTo>
                        <a:pt x="10584" y="701"/>
                        <a:pt x="10565" y="704"/>
                        <a:pt x="10549" y="704"/>
                      </a:cubicBezTo>
                      <a:cubicBezTo>
                        <a:pt x="10539" y="704"/>
                        <a:pt x="10529" y="704"/>
                        <a:pt x="10520" y="701"/>
                      </a:cubicBezTo>
                      <a:cubicBezTo>
                        <a:pt x="10455" y="698"/>
                        <a:pt x="10400" y="656"/>
                        <a:pt x="10336" y="650"/>
                      </a:cubicBezTo>
                      <a:cubicBezTo>
                        <a:pt x="10333" y="650"/>
                        <a:pt x="10327" y="650"/>
                        <a:pt x="10323" y="650"/>
                      </a:cubicBezTo>
                      <a:cubicBezTo>
                        <a:pt x="10265" y="650"/>
                        <a:pt x="10207" y="678"/>
                        <a:pt x="10169" y="724"/>
                      </a:cubicBezTo>
                      <a:cubicBezTo>
                        <a:pt x="10156" y="720"/>
                        <a:pt x="10120" y="714"/>
                        <a:pt x="10117" y="711"/>
                      </a:cubicBezTo>
                      <a:cubicBezTo>
                        <a:pt x="10095" y="707"/>
                        <a:pt x="10075" y="701"/>
                        <a:pt x="10053" y="694"/>
                      </a:cubicBezTo>
                      <a:cubicBezTo>
                        <a:pt x="10011" y="685"/>
                        <a:pt x="9969" y="672"/>
                        <a:pt x="9927" y="659"/>
                      </a:cubicBezTo>
                      <a:cubicBezTo>
                        <a:pt x="9846" y="630"/>
                        <a:pt x="9766" y="595"/>
                        <a:pt x="9686" y="563"/>
                      </a:cubicBezTo>
                      <a:cubicBezTo>
                        <a:pt x="9679" y="559"/>
                        <a:pt x="9670" y="556"/>
                        <a:pt x="9663" y="553"/>
                      </a:cubicBezTo>
                      <a:cubicBezTo>
                        <a:pt x="9544" y="501"/>
                        <a:pt x="9421" y="492"/>
                        <a:pt x="9293" y="495"/>
                      </a:cubicBezTo>
                      <a:cubicBezTo>
                        <a:pt x="9286" y="495"/>
                        <a:pt x="9280" y="495"/>
                        <a:pt x="9273" y="495"/>
                      </a:cubicBezTo>
                      <a:cubicBezTo>
                        <a:pt x="9315" y="453"/>
                        <a:pt x="9402" y="450"/>
                        <a:pt x="9454" y="450"/>
                      </a:cubicBezTo>
                      <a:cubicBezTo>
                        <a:pt x="9541" y="447"/>
                        <a:pt x="9628" y="457"/>
                        <a:pt x="9714" y="476"/>
                      </a:cubicBezTo>
                      <a:cubicBezTo>
                        <a:pt x="9798" y="492"/>
                        <a:pt x="9879" y="521"/>
                        <a:pt x="9962" y="546"/>
                      </a:cubicBezTo>
                      <a:cubicBezTo>
                        <a:pt x="9962" y="546"/>
                        <a:pt x="9966" y="546"/>
                        <a:pt x="9969" y="546"/>
                      </a:cubicBezTo>
                      <a:cubicBezTo>
                        <a:pt x="9982" y="553"/>
                        <a:pt x="9998" y="556"/>
                        <a:pt x="10014" y="559"/>
                      </a:cubicBezTo>
                      <a:cubicBezTo>
                        <a:pt x="10146" y="601"/>
                        <a:pt x="10288" y="630"/>
                        <a:pt x="10426" y="608"/>
                      </a:cubicBezTo>
                      <a:cubicBezTo>
                        <a:pt x="10433" y="637"/>
                        <a:pt x="10462" y="662"/>
                        <a:pt x="10497" y="659"/>
                      </a:cubicBezTo>
                      <a:lnTo>
                        <a:pt x="10497" y="659"/>
                      </a:lnTo>
                      <a:cubicBezTo>
                        <a:pt x="10500" y="659"/>
                        <a:pt x="10500" y="659"/>
                        <a:pt x="10500" y="659"/>
                      </a:cubicBezTo>
                      <a:moveTo>
                        <a:pt x="10355" y="521"/>
                      </a:moveTo>
                      <a:lnTo>
                        <a:pt x="10355" y="521"/>
                      </a:lnTo>
                      <a:cubicBezTo>
                        <a:pt x="10397" y="518"/>
                        <a:pt x="10417" y="495"/>
                        <a:pt x="10426" y="485"/>
                      </a:cubicBezTo>
                      <a:cubicBezTo>
                        <a:pt x="10446" y="476"/>
                        <a:pt x="10459" y="460"/>
                        <a:pt x="10468" y="444"/>
                      </a:cubicBezTo>
                      <a:cubicBezTo>
                        <a:pt x="10478" y="424"/>
                        <a:pt x="10481" y="405"/>
                        <a:pt x="10465" y="389"/>
                      </a:cubicBezTo>
                      <a:cubicBezTo>
                        <a:pt x="10446" y="369"/>
                        <a:pt x="10417" y="353"/>
                        <a:pt x="10430" y="321"/>
                      </a:cubicBezTo>
                      <a:cubicBezTo>
                        <a:pt x="10439" y="292"/>
                        <a:pt x="10481" y="279"/>
                        <a:pt x="10510" y="279"/>
                      </a:cubicBezTo>
                      <a:cubicBezTo>
                        <a:pt x="10536" y="279"/>
                        <a:pt x="10558" y="289"/>
                        <a:pt x="10581" y="302"/>
                      </a:cubicBezTo>
                      <a:cubicBezTo>
                        <a:pt x="10623" y="331"/>
                        <a:pt x="10661" y="382"/>
                        <a:pt x="10655" y="437"/>
                      </a:cubicBezTo>
                      <a:cubicBezTo>
                        <a:pt x="10652" y="460"/>
                        <a:pt x="10632" y="498"/>
                        <a:pt x="10607" y="498"/>
                      </a:cubicBezTo>
                      <a:cubicBezTo>
                        <a:pt x="10584" y="498"/>
                        <a:pt x="10565" y="482"/>
                        <a:pt x="10542" y="476"/>
                      </a:cubicBezTo>
                      <a:cubicBezTo>
                        <a:pt x="10539" y="476"/>
                        <a:pt x="10536" y="476"/>
                        <a:pt x="10532" y="476"/>
                      </a:cubicBezTo>
                      <a:cubicBezTo>
                        <a:pt x="10484" y="473"/>
                        <a:pt x="10443" y="518"/>
                        <a:pt x="10426" y="559"/>
                      </a:cubicBezTo>
                      <a:cubicBezTo>
                        <a:pt x="10426" y="563"/>
                        <a:pt x="10426" y="566"/>
                        <a:pt x="10426" y="566"/>
                      </a:cubicBezTo>
                      <a:cubicBezTo>
                        <a:pt x="10298" y="592"/>
                        <a:pt x="10169" y="566"/>
                        <a:pt x="10043" y="530"/>
                      </a:cubicBezTo>
                      <a:cubicBezTo>
                        <a:pt x="10014" y="524"/>
                        <a:pt x="9985" y="514"/>
                        <a:pt x="9956" y="505"/>
                      </a:cubicBezTo>
                      <a:cubicBezTo>
                        <a:pt x="9859" y="476"/>
                        <a:pt x="9763" y="444"/>
                        <a:pt x="9660" y="427"/>
                      </a:cubicBezTo>
                      <a:cubicBezTo>
                        <a:pt x="9573" y="414"/>
                        <a:pt x="9479" y="414"/>
                        <a:pt x="9393" y="427"/>
                      </a:cubicBezTo>
                      <a:cubicBezTo>
                        <a:pt x="9344" y="434"/>
                        <a:pt x="9289" y="447"/>
                        <a:pt x="9261" y="485"/>
                      </a:cubicBezTo>
                      <a:cubicBezTo>
                        <a:pt x="9257" y="489"/>
                        <a:pt x="9254" y="492"/>
                        <a:pt x="9251" y="495"/>
                      </a:cubicBezTo>
                      <a:cubicBezTo>
                        <a:pt x="9248" y="498"/>
                        <a:pt x="9244" y="498"/>
                        <a:pt x="9241" y="498"/>
                      </a:cubicBezTo>
                      <a:cubicBezTo>
                        <a:pt x="9212" y="501"/>
                        <a:pt x="9180" y="505"/>
                        <a:pt x="9151" y="508"/>
                      </a:cubicBezTo>
                      <a:cubicBezTo>
                        <a:pt x="9173" y="476"/>
                        <a:pt x="9202" y="447"/>
                        <a:pt x="9235" y="424"/>
                      </a:cubicBezTo>
                      <a:cubicBezTo>
                        <a:pt x="9273" y="398"/>
                        <a:pt x="9315" y="379"/>
                        <a:pt x="9357" y="363"/>
                      </a:cubicBezTo>
                      <a:cubicBezTo>
                        <a:pt x="9450" y="331"/>
                        <a:pt x="9550" y="328"/>
                        <a:pt x="9644" y="353"/>
                      </a:cubicBezTo>
                      <a:cubicBezTo>
                        <a:pt x="9718" y="376"/>
                        <a:pt x="9786" y="408"/>
                        <a:pt x="9856" y="434"/>
                      </a:cubicBezTo>
                      <a:cubicBezTo>
                        <a:pt x="9934" y="466"/>
                        <a:pt x="10014" y="482"/>
                        <a:pt x="10098" y="498"/>
                      </a:cubicBezTo>
                      <a:cubicBezTo>
                        <a:pt x="10182" y="511"/>
                        <a:pt x="10268" y="524"/>
                        <a:pt x="10355" y="521"/>
                      </a:cubicBezTo>
                      <a:moveTo>
                        <a:pt x="9972" y="1428"/>
                      </a:moveTo>
                      <a:lnTo>
                        <a:pt x="9972" y="1428"/>
                      </a:lnTo>
                      <a:cubicBezTo>
                        <a:pt x="9969" y="1428"/>
                        <a:pt x="9962" y="1428"/>
                        <a:pt x="9959" y="1428"/>
                      </a:cubicBezTo>
                      <a:cubicBezTo>
                        <a:pt x="9895" y="1434"/>
                        <a:pt x="9840" y="1476"/>
                        <a:pt x="9776" y="1479"/>
                      </a:cubicBezTo>
                      <a:cubicBezTo>
                        <a:pt x="9766" y="1479"/>
                        <a:pt x="9756" y="1483"/>
                        <a:pt x="9747" y="1483"/>
                      </a:cubicBezTo>
                      <a:cubicBezTo>
                        <a:pt x="9730" y="1479"/>
                        <a:pt x="9711" y="1479"/>
                        <a:pt x="9698" y="1473"/>
                      </a:cubicBezTo>
                      <a:cubicBezTo>
                        <a:pt x="9670" y="1460"/>
                        <a:pt x="9663" y="1421"/>
                        <a:pt x="9676" y="1395"/>
                      </a:cubicBezTo>
                      <a:cubicBezTo>
                        <a:pt x="9686" y="1383"/>
                        <a:pt x="9695" y="1376"/>
                        <a:pt x="9708" y="1376"/>
                      </a:cubicBezTo>
                      <a:cubicBezTo>
                        <a:pt x="9721" y="1376"/>
                        <a:pt x="9737" y="1383"/>
                        <a:pt x="9743" y="1399"/>
                      </a:cubicBezTo>
                      <a:cubicBezTo>
                        <a:pt x="9756" y="1421"/>
                        <a:pt x="9769" y="1434"/>
                        <a:pt x="9795" y="1437"/>
                      </a:cubicBezTo>
                      <a:lnTo>
                        <a:pt x="9795" y="1437"/>
                      </a:lnTo>
                      <a:lnTo>
                        <a:pt x="9795" y="1437"/>
                      </a:lnTo>
                      <a:cubicBezTo>
                        <a:pt x="9834" y="1441"/>
                        <a:pt x="9863" y="1415"/>
                        <a:pt x="9869" y="1386"/>
                      </a:cubicBezTo>
                      <a:cubicBezTo>
                        <a:pt x="10007" y="1408"/>
                        <a:pt x="10149" y="1379"/>
                        <a:pt x="10281" y="1338"/>
                      </a:cubicBezTo>
                      <a:cubicBezTo>
                        <a:pt x="10298" y="1334"/>
                        <a:pt x="10314" y="1328"/>
                        <a:pt x="10327" y="1325"/>
                      </a:cubicBezTo>
                      <a:cubicBezTo>
                        <a:pt x="10330" y="1325"/>
                        <a:pt x="10330" y="1325"/>
                        <a:pt x="10333" y="1322"/>
                      </a:cubicBezTo>
                      <a:cubicBezTo>
                        <a:pt x="10417" y="1299"/>
                        <a:pt x="10497" y="1270"/>
                        <a:pt x="10581" y="1254"/>
                      </a:cubicBezTo>
                      <a:cubicBezTo>
                        <a:pt x="10668" y="1234"/>
                        <a:pt x="10755" y="1225"/>
                        <a:pt x="10842" y="1228"/>
                      </a:cubicBezTo>
                      <a:cubicBezTo>
                        <a:pt x="10893" y="1228"/>
                        <a:pt x="10980" y="1231"/>
                        <a:pt x="11019" y="1273"/>
                      </a:cubicBezTo>
                      <a:cubicBezTo>
                        <a:pt x="11012" y="1273"/>
                        <a:pt x="11009" y="1273"/>
                        <a:pt x="11003" y="1273"/>
                      </a:cubicBezTo>
                      <a:cubicBezTo>
                        <a:pt x="10874" y="1270"/>
                        <a:pt x="10752" y="1279"/>
                        <a:pt x="10632" y="1331"/>
                      </a:cubicBezTo>
                      <a:cubicBezTo>
                        <a:pt x="10623" y="1334"/>
                        <a:pt x="10616" y="1338"/>
                        <a:pt x="10610" y="1341"/>
                      </a:cubicBezTo>
                      <a:cubicBezTo>
                        <a:pt x="10529" y="1373"/>
                        <a:pt x="10449" y="1408"/>
                        <a:pt x="10368" y="1437"/>
                      </a:cubicBezTo>
                      <a:cubicBezTo>
                        <a:pt x="10327" y="1450"/>
                        <a:pt x="10285" y="1463"/>
                        <a:pt x="10243" y="1473"/>
                      </a:cubicBezTo>
                      <a:cubicBezTo>
                        <a:pt x="10220" y="1479"/>
                        <a:pt x="10201" y="1486"/>
                        <a:pt x="10178" y="1489"/>
                      </a:cubicBezTo>
                      <a:cubicBezTo>
                        <a:pt x="10175" y="1489"/>
                        <a:pt x="10140" y="1499"/>
                        <a:pt x="10127" y="1502"/>
                      </a:cubicBezTo>
                      <a:cubicBezTo>
                        <a:pt x="10088" y="1457"/>
                        <a:pt x="10030" y="1424"/>
                        <a:pt x="9972" y="1428"/>
                      </a:cubicBezTo>
                      <a:moveTo>
                        <a:pt x="10903" y="1206"/>
                      </a:moveTo>
                      <a:lnTo>
                        <a:pt x="10903" y="1206"/>
                      </a:lnTo>
                      <a:cubicBezTo>
                        <a:pt x="10816" y="1193"/>
                        <a:pt x="10723" y="1193"/>
                        <a:pt x="10636" y="1206"/>
                      </a:cubicBezTo>
                      <a:cubicBezTo>
                        <a:pt x="10532" y="1222"/>
                        <a:pt x="10436" y="1254"/>
                        <a:pt x="10336" y="1283"/>
                      </a:cubicBezTo>
                      <a:cubicBezTo>
                        <a:pt x="10310" y="1292"/>
                        <a:pt x="10281" y="1302"/>
                        <a:pt x="10252" y="1309"/>
                      </a:cubicBezTo>
                      <a:cubicBezTo>
                        <a:pt x="10127" y="1344"/>
                        <a:pt x="9998" y="1370"/>
                        <a:pt x="9869" y="1344"/>
                      </a:cubicBezTo>
                      <a:cubicBezTo>
                        <a:pt x="9869" y="1341"/>
                        <a:pt x="9869" y="1341"/>
                        <a:pt x="9866" y="1338"/>
                      </a:cubicBezTo>
                      <a:cubicBezTo>
                        <a:pt x="9853" y="1296"/>
                        <a:pt x="9811" y="1251"/>
                        <a:pt x="9763" y="1254"/>
                      </a:cubicBezTo>
                      <a:cubicBezTo>
                        <a:pt x="9760" y="1254"/>
                        <a:pt x="9756" y="1254"/>
                        <a:pt x="9753" y="1254"/>
                      </a:cubicBezTo>
                      <a:cubicBezTo>
                        <a:pt x="9730" y="1257"/>
                        <a:pt x="9711" y="1276"/>
                        <a:pt x="9689" y="1276"/>
                      </a:cubicBezTo>
                      <a:cubicBezTo>
                        <a:pt x="9660" y="1276"/>
                        <a:pt x="9644" y="1238"/>
                        <a:pt x="9641" y="1215"/>
                      </a:cubicBezTo>
                      <a:cubicBezTo>
                        <a:pt x="9634" y="1161"/>
                        <a:pt x="9673" y="1109"/>
                        <a:pt x="9714" y="1080"/>
                      </a:cubicBezTo>
                      <a:cubicBezTo>
                        <a:pt x="9737" y="1067"/>
                        <a:pt x="9760" y="1058"/>
                        <a:pt x="9786" y="1058"/>
                      </a:cubicBezTo>
                      <a:cubicBezTo>
                        <a:pt x="9814" y="1058"/>
                        <a:pt x="9856" y="1070"/>
                        <a:pt x="9866" y="1099"/>
                      </a:cubicBezTo>
                      <a:cubicBezTo>
                        <a:pt x="9879" y="1131"/>
                        <a:pt x="9850" y="1148"/>
                        <a:pt x="9830" y="1167"/>
                      </a:cubicBezTo>
                      <a:cubicBezTo>
                        <a:pt x="9814" y="1180"/>
                        <a:pt x="9818" y="1202"/>
                        <a:pt x="9827" y="1222"/>
                      </a:cubicBezTo>
                      <a:cubicBezTo>
                        <a:pt x="9837" y="1238"/>
                        <a:pt x="9850" y="1251"/>
                        <a:pt x="9869" y="1260"/>
                      </a:cubicBezTo>
                      <a:cubicBezTo>
                        <a:pt x="9879" y="1273"/>
                        <a:pt x="9895" y="1296"/>
                        <a:pt x="9940" y="1296"/>
                      </a:cubicBezTo>
                      <a:cubicBezTo>
                        <a:pt x="10027" y="1302"/>
                        <a:pt x="10114" y="1289"/>
                        <a:pt x="10198" y="1273"/>
                      </a:cubicBezTo>
                      <a:cubicBezTo>
                        <a:pt x="10281" y="1260"/>
                        <a:pt x="10362" y="1241"/>
                        <a:pt x="10439" y="1212"/>
                      </a:cubicBezTo>
                      <a:cubicBezTo>
                        <a:pt x="10510" y="1183"/>
                        <a:pt x="10578" y="1154"/>
                        <a:pt x="10652" y="1131"/>
                      </a:cubicBezTo>
                      <a:cubicBezTo>
                        <a:pt x="10745" y="1106"/>
                        <a:pt x="10845" y="1109"/>
                        <a:pt x="10938" y="1141"/>
                      </a:cubicBezTo>
                      <a:cubicBezTo>
                        <a:pt x="10980" y="1154"/>
                        <a:pt x="11022" y="1177"/>
                        <a:pt x="11061" y="1202"/>
                      </a:cubicBezTo>
                      <a:cubicBezTo>
                        <a:pt x="11093" y="1225"/>
                        <a:pt x="11122" y="1254"/>
                        <a:pt x="11144" y="1286"/>
                      </a:cubicBezTo>
                      <a:cubicBezTo>
                        <a:pt x="11116" y="1283"/>
                        <a:pt x="11083" y="1279"/>
                        <a:pt x="11054" y="1276"/>
                      </a:cubicBezTo>
                      <a:cubicBezTo>
                        <a:pt x="11051" y="1276"/>
                        <a:pt x="11048" y="1273"/>
                        <a:pt x="11044" y="1273"/>
                      </a:cubicBezTo>
                      <a:cubicBezTo>
                        <a:pt x="11041" y="1270"/>
                        <a:pt x="11038" y="1267"/>
                        <a:pt x="11035" y="1263"/>
                      </a:cubicBezTo>
                      <a:cubicBezTo>
                        <a:pt x="11006" y="1225"/>
                        <a:pt x="10951" y="1212"/>
                        <a:pt x="10903" y="1206"/>
                      </a:cubicBezTo>
                      <a:moveTo>
                        <a:pt x="11003" y="1054"/>
                      </a:moveTo>
                      <a:lnTo>
                        <a:pt x="11003" y="1054"/>
                      </a:lnTo>
                      <a:cubicBezTo>
                        <a:pt x="10929" y="1012"/>
                        <a:pt x="10848" y="990"/>
                        <a:pt x="10768" y="990"/>
                      </a:cubicBezTo>
                      <a:cubicBezTo>
                        <a:pt x="10677" y="993"/>
                        <a:pt x="10591" y="1012"/>
                        <a:pt x="10503" y="1038"/>
                      </a:cubicBezTo>
                      <a:cubicBezTo>
                        <a:pt x="10413" y="1064"/>
                        <a:pt x="10323" y="1093"/>
                        <a:pt x="10233" y="1118"/>
                      </a:cubicBezTo>
                      <a:cubicBezTo>
                        <a:pt x="10262" y="1090"/>
                        <a:pt x="10294" y="1067"/>
                        <a:pt x="10330" y="1041"/>
                      </a:cubicBezTo>
                      <a:cubicBezTo>
                        <a:pt x="10333" y="1041"/>
                        <a:pt x="10336" y="1038"/>
                        <a:pt x="10339" y="1035"/>
                      </a:cubicBezTo>
                      <a:lnTo>
                        <a:pt x="10343" y="1032"/>
                      </a:lnTo>
                      <a:cubicBezTo>
                        <a:pt x="10510" y="917"/>
                        <a:pt x="10716" y="839"/>
                        <a:pt x="10900" y="852"/>
                      </a:cubicBezTo>
                      <a:cubicBezTo>
                        <a:pt x="10993" y="856"/>
                        <a:pt x="11083" y="885"/>
                        <a:pt x="11167" y="920"/>
                      </a:cubicBezTo>
                      <a:cubicBezTo>
                        <a:pt x="11154" y="936"/>
                        <a:pt x="11144" y="955"/>
                        <a:pt x="11135" y="974"/>
                      </a:cubicBezTo>
                      <a:cubicBezTo>
                        <a:pt x="11125" y="1003"/>
                        <a:pt x="11112" y="1038"/>
                        <a:pt x="11087" y="1058"/>
                      </a:cubicBezTo>
                      <a:cubicBezTo>
                        <a:pt x="11070" y="1067"/>
                        <a:pt x="11051" y="1070"/>
                        <a:pt x="11032" y="1070"/>
                      </a:cubicBezTo>
                      <a:cubicBezTo>
                        <a:pt x="11022" y="1064"/>
                        <a:pt x="11012" y="1058"/>
                        <a:pt x="11003" y="1054"/>
                      </a:cubicBezTo>
                      <a:moveTo>
                        <a:pt x="10710" y="788"/>
                      </a:moveTo>
                      <a:lnTo>
                        <a:pt x="10710" y="788"/>
                      </a:lnTo>
                      <a:cubicBezTo>
                        <a:pt x="10710" y="785"/>
                        <a:pt x="10710" y="785"/>
                        <a:pt x="10713" y="785"/>
                      </a:cubicBezTo>
                      <a:cubicBezTo>
                        <a:pt x="10732" y="753"/>
                        <a:pt x="10761" y="724"/>
                        <a:pt x="10787" y="698"/>
                      </a:cubicBezTo>
                      <a:cubicBezTo>
                        <a:pt x="10842" y="643"/>
                        <a:pt x="10906" y="598"/>
                        <a:pt x="10980" y="569"/>
                      </a:cubicBezTo>
                      <a:cubicBezTo>
                        <a:pt x="11057" y="537"/>
                        <a:pt x="11144" y="530"/>
                        <a:pt x="11228" y="530"/>
                      </a:cubicBezTo>
                      <a:lnTo>
                        <a:pt x="11232" y="530"/>
                      </a:lnTo>
                      <a:cubicBezTo>
                        <a:pt x="11154" y="543"/>
                        <a:pt x="11080" y="569"/>
                        <a:pt x="11006" y="598"/>
                      </a:cubicBezTo>
                      <a:cubicBezTo>
                        <a:pt x="10906" y="637"/>
                        <a:pt x="10819" y="717"/>
                        <a:pt x="10764" y="810"/>
                      </a:cubicBezTo>
                      <a:cubicBezTo>
                        <a:pt x="10761" y="814"/>
                        <a:pt x="10761" y="817"/>
                        <a:pt x="10758" y="820"/>
                      </a:cubicBezTo>
                      <a:cubicBezTo>
                        <a:pt x="10755" y="820"/>
                        <a:pt x="10752" y="823"/>
                        <a:pt x="10748" y="823"/>
                      </a:cubicBezTo>
                      <a:cubicBezTo>
                        <a:pt x="10726" y="827"/>
                        <a:pt x="10707" y="830"/>
                        <a:pt x="10684" y="833"/>
                      </a:cubicBezTo>
                      <a:cubicBezTo>
                        <a:pt x="10690" y="817"/>
                        <a:pt x="10700" y="801"/>
                        <a:pt x="10710" y="788"/>
                      </a:cubicBezTo>
                      <a:moveTo>
                        <a:pt x="12182" y="923"/>
                      </a:moveTo>
                      <a:lnTo>
                        <a:pt x="12182" y="923"/>
                      </a:lnTo>
                      <a:cubicBezTo>
                        <a:pt x="12204" y="923"/>
                        <a:pt x="12226" y="910"/>
                        <a:pt x="12236" y="891"/>
                      </a:cubicBezTo>
                      <a:cubicBezTo>
                        <a:pt x="12243" y="872"/>
                        <a:pt x="12236" y="852"/>
                        <a:pt x="12233" y="833"/>
                      </a:cubicBezTo>
                      <a:cubicBezTo>
                        <a:pt x="12226" y="810"/>
                        <a:pt x="12223" y="791"/>
                        <a:pt x="12252" y="778"/>
                      </a:cubicBezTo>
                      <a:cubicBezTo>
                        <a:pt x="12259" y="778"/>
                        <a:pt x="12265" y="775"/>
                        <a:pt x="12272" y="775"/>
                      </a:cubicBezTo>
                      <a:cubicBezTo>
                        <a:pt x="12291" y="778"/>
                        <a:pt x="12314" y="788"/>
                        <a:pt x="12330" y="804"/>
                      </a:cubicBezTo>
                      <a:cubicBezTo>
                        <a:pt x="12349" y="820"/>
                        <a:pt x="12365" y="846"/>
                        <a:pt x="12362" y="875"/>
                      </a:cubicBezTo>
                      <a:cubicBezTo>
                        <a:pt x="12362" y="901"/>
                        <a:pt x="12342" y="917"/>
                        <a:pt x="12326" y="933"/>
                      </a:cubicBezTo>
                      <a:cubicBezTo>
                        <a:pt x="12323" y="939"/>
                        <a:pt x="12320" y="943"/>
                        <a:pt x="12317" y="946"/>
                      </a:cubicBezTo>
                      <a:cubicBezTo>
                        <a:pt x="12307" y="955"/>
                        <a:pt x="12291" y="967"/>
                        <a:pt x="12275" y="983"/>
                      </a:cubicBezTo>
                      <a:cubicBezTo>
                        <a:pt x="12268" y="990"/>
                        <a:pt x="12259" y="996"/>
                        <a:pt x="12249" y="1006"/>
                      </a:cubicBezTo>
                      <a:cubicBezTo>
                        <a:pt x="12246" y="1003"/>
                        <a:pt x="12243" y="1003"/>
                        <a:pt x="12239" y="1003"/>
                      </a:cubicBezTo>
                      <a:cubicBezTo>
                        <a:pt x="12091" y="939"/>
                        <a:pt x="11956" y="843"/>
                        <a:pt x="11808" y="778"/>
                      </a:cubicBezTo>
                      <a:cubicBezTo>
                        <a:pt x="11666" y="714"/>
                        <a:pt x="11512" y="682"/>
                        <a:pt x="11357" y="707"/>
                      </a:cubicBezTo>
                      <a:cubicBezTo>
                        <a:pt x="11315" y="714"/>
                        <a:pt x="11273" y="724"/>
                        <a:pt x="11235" y="737"/>
                      </a:cubicBezTo>
                      <a:cubicBezTo>
                        <a:pt x="11196" y="750"/>
                        <a:pt x="11164" y="772"/>
                        <a:pt x="11128" y="798"/>
                      </a:cubicBezTo>
                      <a:cubicBezTo>
                        <a:pt x="11119" y="804"/>
                        <a:pt x="11112" y="810"/>
                        <a:pt x="11103" y="817"/>
                      </a:cubicBezTo>
                      <a:cubicBezTo>
                        <a:pt x="11090" y="827"/>
                        <a:pt x="11077" y="833"/>
                        <a:pt x="11061" y="843"/>
                      </a:cubicBezTo>
                      <a:cubicBezTo>
                        <a:pt x="11048" y="839"/>
                        <a:pt x="11032" y="833"/>
                        <a:pt x="11016" y="830"/>
                      </a:cubicBezTo>
                      <a:cubicBezTo>
                        <a:pt x="10987" y="823"/>
                        <a:pt x="10961" y="820"/>
                        <a:pt x="10932" y="817"/>
                      </a:cubicBezTo>
                      <a:cubicBezTo>
                        <a:pt x="11016" y="753"/>
                        <a:pt x="11103" y="685"/>
                        <a:pt x="11209" y="650"/>
                      </a:cubicBezTo>
                      <a:cubicBezTo>
                        <a:pt x="11321" y="611"/>
                        <a:pt x="11447" y="621"/>
                        <a:pt x="11560" y="643"/>
                      </a:cubicBezTo>
                      <a:cubicBezTo>
                        <a:pt x="11676" y="666"/>
                        <a:pt x="11782" y="711"/>
                        <a:pt x="11885" y="766"/>
                      </a:cubicBezTo>
                      <a:cubicBezTo>
                        <a:pt x="11959" y="807"/>
                        <a:pt x="12024" y="862"/>
                        <a:pt x="12098" y="901"/>
                      </a:cubicBezTo>
                      <a:cubicBezTo>
                        <a:pt x="12120" y="917"/>
                        <a:pt x="12146" y="926"/>
                        <a:pt x="12172" y="926"/>
                      </a:cubicBezTo>
                      <a:cubicBezTo>
                        <a:pt x="12175" y="926"/>
                        <a:pt x="12178" y="926"/>
                        <a:pt x="12182" y="923"/>
                      </a:cubicBezTo>
                      <a:moveTo>
                        <a:pt x="12059" y="830"/>
                      </a:moveTo>
                      <a:lnTo>
                        <a:pt x="12059" y="830"/>
                      </a:lnTo>
                      <a:cubicBezTo>
                        <a:pt x="12017" y="801"/>
                        <a:pt x="11985" y="778"/>
                        <a:pt x="11940" y="753"/>
                      </a:cubicBezTo>
                      <a:cubicBezTo>
                        <a:pt x="11859" y="707"/>
                        <a:pt x="11773" y="666"/>
                        <a:pt x="11685" y="640"/>
                      </a:cubicBezTo>
                      <a:cubicBezTo>
                        <a:pt x="11521" y="588"/>
                        <a:pt x="11344" y="566"/>
                        <a:pt x="11180" y="627"/>
                      </a:cubicBezTo>
                      <a:cubicBezTo>
                        <a:pt x="11173" y="630"/>
                        <a:pt x="11170" y="634"/>
                        <a:pt x="11164" y="637"/>
                      </a:cubicBezTo>
                      <a:cubicBezTo>
                        <a:pt x="11074" y="672"/>
                        <a:pt x="10993" y="730"/>
                        <a:pt x="10922" y="801"/>
                      </a:cubicBezTo>
                      <a:cubicBezTo>
                        <a:pt x="10919" y="804"/>
                        <a:pt x="10916" y="807"/>
                        <a:pt x="10909" y="810"/>
                      </a:cubicBezTo>
                      <a:cubicBezTo>
                        <a:pt x="10906" y="814"/>
                        <a:pt x="10900" y="814"/>
                        <a:pt x="10893" y="814"/>
                      </a:cubicBezTo>
                      <a:cubicBezTo>
                        <a:pt x="10858" y="814"/>
                        <a:pt x="10822" y="817"/>
                        <a:pt x="10787" y="817"/>
                      </a:cubicBezTo>
                      <a:cubicBezTo>
                        <a:pt x="10851" y="704"/>
                        <a:pt x="10974" y="637"/>
                        <a:pt x="11099" y="595"/>
                      </a:cubicBezTo>
                      <a:cubicBezTo>
                        <a:pt x="11251" y="546"/>
                        <a:pt x="11418" y="534"/>
                        <a:pt x="11569" y="585"/>
                      </a:cubicBezTo>
                      <a:cubicBezTo>
                        <a:pt x="11634" y="605"/>
                        <a:pt x="11866" y="701"/>
                        <a:pt x="11924" y="717"/>
                      </a:cubicBezTo>
                      <a:cubicBezTo>
                        <a:pt x="11933" y="720"/>
                        <a:pt x="12037" y="743"/>
                        <a:pt x="12075" y="753"/>
                      </a:cubicBezTo>
                      <a:cubicBezTo>
                        <a:pt x="12062" y="775"/>
                        <a:pt x="12056" y="801"/>
                        <a:pt x="12059" y="830"/>
                      </a:cubicBezTo>
                      <a:moveTo>
                        <a:pt x="12423" y="659"/>
                      </a:moveTo>
                      <a:lnTo>
                        <a:pt x="12423" y="659"/>
                      </a:lnTo>
                      <a:cubicBezTo>
                        <a:pt x="12449" y="659"/>
                        <a:pt x="12462" y="643"/>
                        <a:pt x="12471" y="621"/>
                      </a:cubicBezTo>
                      <a:cubicBezTo>
                        <a:pt x="12481" y="605"/>
                        <a:pt x="12494" y="598"/>
                        <a:pt x="12510" y="598"/>
                      </a:cubicBezTo>
                      <a:cubicBezTo>
                        <a:pt x="12523" y="598"/>
                        <a:pt x="12533" y="605"/>
                        <a:pt x="12539" y="617"/>
                      </a:cubicBezTo>
                      <a:cubicBezTo>
                        <a:pt x="12555" y="643"/>
                        <a:pt x="12549" y="682"/>
                        <a:pt x="12520" y="694"/>
                      </a:cubicBezTo>
                      <a:cubicBezTo>
                        <a:pt x="12507" y="701"/>
                        <a:pt x="12487" y="704"/>
                        <a:pt x="12471" y="704"/>
                      </a:cubicBezTo>
                      <a:cubicBezTo>
                        <a:pt x="12462" y="704"/>
                        <a:pt x="12452" y="704"/>
                        <a:pt x="12442" y="701"/>
                      </a:cubicBezTo>
                      <a:cubicBezTo>
                        <a:pt x="12378" y="698"/>
                        <a:pt x="12323" y="656"/>
                        <a:pt x="12259" y="650"/>
                      </a:cubicBezTo>
                      <a:cubicBezTo>
                        <a:pt x="12255" y="650"/>
                        <a:pt x="12249" y="650"/>
                        <a:pt x="12246" y="650"/>
                      </a:cubicBezTo>
                      <a:cubicBezTo>
                        <a:pt x="12188" y="650"/>
                        <a:pt x="12130" y="678"/>
                        <a:pt x="12091" y="724"/>
                      </a:cubicBezTo>
                      <a:cubicBezTo>
                        <a:pt x="12078" y="720"/>
                        <a:pt x="12043" y="714"/>
                        <a:pt x="12040" y="711"/>
                      </a:cubicBezTo>
                      <a:cubicBezTo>
                        <a:pt x="12017" y="707"/>
                        <a:pt x="11998" y="701"/>
                        <a:pt x="11975" y="694"/>
                      </a:cubicBezTo>
                      <a:cubicBezTo>
                        <a:pt x="11933" y="685"/>
                        <a:pt x="11892" y="672"/>
                        <a:pt x="11850" y="659"/>
                      </a:cubicBezTo>
                      <a:cubicBezTo>
                        <a:pt x="11769" y="630"/>
                        <a:pt x="11689" y="595"/>
                        <a:pt x="11608" y="563"/>
                      </a:cubicBezTo>
                      <a:cubicBezTo>
                        <a:pt x="11602" y="559"/>
                        <a:pt x="11595" y="556"/>
                        <a:pt x="11586" y="553"/>
                      </a:cubicBezTo>
                      <a:cubicBezTo>
                        <a:pt x="11466" y="501"/>
                        <a:pt x="11344" y="492"/>
                        <a:pt x="11215" y="495"/>
                      </a:cubicBezTo>
                      <a:cubicBezTo>
                        <a:pt x="11209" y="495"/>
                        <a:pt x="11202" y="495"/>
                        <a:pt x="11199" y="495"/>
                      </a:cubicBezTo>
                      <a:cubicBezTo>
                        <a:pt x="11238" y="453"/>
                        <a:pt x="11325" y="450"/>
                        <a:pt x="11376" y="450"/>
                      </a:cubicBezTo>
                      <a:cubicBezTo>
                        <a:pt x="11463" y="447"/>
                        <a:pt x="11550" y="457"/>
                        <a:pt x="11637" y="476"/>
                      </a:cubicBezTo>
                      <a:cubicBezTo>
                        <a:pt x="11721" y="492"/>
                        <a:pt x="11801" y="521"/>
                        <a:pt x="11885" y="546"/>
                      </a:cubicBezTo>
                      <a:cubicBezTo>
                        <a:pt x="11885" y="546"/>
                        <a:pt x="11889" y="546"/>
                        <a:pt x="11892" y="546"/>
                      </a:cubicBezTo>
                      <a:cubicBezTo>
                        <a:pt x="11905" y="553"/>
                        <a:pt x="11921" y="556"/>
                        <a:pt x="11937" y="559"/>
                      </a:cubicBezTo>
                      <a:cubicBezTo>
                        <a:pt x="12069" y="601"/>
                        <a:pt x="12210" y="630"/>
                        <a:pt x="12349" y="608"/>
                      </a:cubicBezTo>
                      <a:cubicBezTo>
                        <a:pt x="12355" y="637"/>
                        <a:pt x="12384" y="662"/>
                        <a:pt x="12420" y="659"/>
                      </a:cubicBezTo>
                      <a:lnTo>
                        <a:pt x="12423" y="659"/>
                      </a:lnTo>
                      <a:moveTo>
                        <a:pt x="12278" y="521"/>
                      </a:moveTo>
                      <a:lnTo>
                        <a:pt x="12278" y="521"/>
                      </a:lnTo>
                      <a:cubicBezTo>
                        <a:pt x="12320" y="518"/>
                        <a:pt x="12339" y="495"/>
                        <a:pt x="12349" y="485"/>
                      </a:cubicBezTo>
                      <a:cubicBezTo>
                        <a:pt x="12368" y="476"/>
                        <a:pt x="12381" y="460"/>
                        <a:pt x="12391" y="444"/>
                      </a:cubicBezTo>
                      <a:cubicBezTo>
                        <a:pt x="12400" y="424"/>
                        <a:pt x="12404" y="405"/>
                        <a:pt x="12388" y="389"/>
                      </a:cubicBezTo>
                      <a:cubicBezTo>
                        <a:pt x="12368" y="369"/>
                        <a:pt x="12339" y="353"/>
                        <a:pt x="12352" y="321"/>
                      </a:cubicBezTo>
                      <a:cubicBezTo>
                        <a:pt x="12362" y="292"/>
                        <a:pt x="12404" y="279"/>
                        <a:pt x="12433" y="279"/>
                      </a:cubicBezTo>
                      <a:cubicBezTo>
                        <a:pt x="12458" y="279"/>
                        <a:pt x="12481" y="289"/>
                        <a:pt x="12503" y="302"/>
                      </a:cubicBezTo>
                      <a:cubicBezTo>
                        <a:pt x="12546" y="331"/>
                        <a:pt x="12584" y="382"/>
                        <a:pt x="12578" y="437"/>
                      </a:cubicBezTo>
                      <a:cubicBezTo>
                        <a:pt x="12574" y="460"/>
                        <a:pt x="12555" y="498"/>
                        <a:pt x="12529" y="498"/>
                      </a:cubicBezTo>
                      <a:cubicBezTo>
                        <a:pt x="12507" y="498"/>
                        <a:pt x="12487" y="482"/>
                        <a:pt x="12465" y="476"/>
                      </a:cubicBezTo>
                      <a:cubicBezTo>
                        <a:pt x="12462" y="476"/>
                        <a:pt x="12458" y="476"/>
                        <a:pt x="12455" y="476"/>
                      </a:cubicBezTo>
                      <a:cubicBezTo>
                        <a:pt x="12407" y="473"/>
                        <a:pt x="12365" y="518"/>
                        <a:pt x="12349" y="559"/>
                      </a:cubicBezTo>
                      <a:cubicBezTo>
                        <a:pt x="12349" y="563"/>
                        <a:pt x="12349" y="566"/>
                        <a:pt x="12349" y="566"/>
                      </a:cubicBezTo>
                      <a:cubicBezTo>
                        <a:pt x="12220" y="592"/>
                        <a:pt x="12091" y="566"/>
                        <a:pt x="11966" y="530"/>
                      </a:cubicBezTo>
                      <a:cubicBezTo>
                        <a:pt x="11937" y="524"/>
                        <a:pt x="11908" y="514"/>
                        <a:pt x="11879" y="505"/>
                      </a:cubicBezTo>
                      <a:cubicBezTo>
                        <a:pt x="11782" y="476"/>
                        <a:pt x="11685" y="444"/>
                        <a:pt x="11582" y="427"/>
                      </a:cubicBezTo>
                      <a:cubicBezTo>
                        <a:pt x="11496" y="414"/>
                        <a:pt x="11402" y="414"/>
                        <a:pt x="11315" y="427"/>
                      </a:cubicBezTo>
                      <a:cubicBezTo>
                        <a:pt x="11267" y="434"/>
                        <a:pt x="11212" y="447"/>
                        <a:pt x="11183" y="485"/>
                      </a:cubicBezTo>
                      <a:cubicBezTo>
                        <a:pt x="11180" y="489"/>
                        <a:pt x="11177" y="492"/>
                        <a:pt x="11173" y="495"/>
                      </a:cubicBezTo>
                      <a:cubicBezTo>
                        <a:pt x="11170" y="498"/>
                        <a:pt x="11167" y="498"/>
                        <a:pt x="11164" y="498"/>
                      </a:cubicBezTo>
                      <a:cubicBezTo>
                        <a:pt x="11135" y="501"/>
                        <a:pt x="11103" y="505"/>
                        <a:pt x="11074" y="508"/>
                      </a:cubicBezTo>
                      <a:cubicBezTo>
                        <a:pt x="11096" y="476"/>
                        <a:pt x="11125" y="447"/>
                        <a:pt x="11157" y="424"/>
                      </a:cubicBezTo>
                      <a:cubicBezTo>
                        <a:pt x="11196" y="398"/>
                        <a:pt x="11238" y="379"/>
                        <a:pt x="11280" y="363"/>
                      </a:cubicBezTo>
                      <a:cubicBezTo>
                        <a:pt x="11373" y="331"/>
                        <a:pt x="11473" y="328"/>
                        <a:pt x="11566" y="353"/>
                      </a:cubicBezTo>
                      <a:cubicBezTo>
                        <a:pt x="11641" y="376"/>
                        <a:pt x="11708" y="408"/>
                        <a:pt x="11779" y="434"/>
                      </a:cubicBezTo>
                      <a:cubicBezTo>
                        <a:pt x="11856" y="466"/>
                        <a:pt x="11937" y="482"/>
                        <a:pt x="12021" y="498"/>
                      </a:cubicBezTo>
                      <a:cubicBezTo>
                        <a:pt x="12104" y="511"/>
                        <a:pt x="12191" y="524"/>
                        <a:pt x="12278" y="521"/>
                      </a:cubicBezTo>
                      <a:moveTo>
                        <a:pt x="11895" y="1428"/>
                      </a:moveTo>
                      <a:lnTo>
                        <a:pt x="11895" y="1428"/>
                      </a:lnTo>
                      <a:cubicBezTo>
                        <a:pt x="11892" y="1428"/>
                        <a:pt x="11885" y="1428"/>
                        <a:pt x="11882" y="1428"/>
                      </a:cubicBezTo>
                      <a:cubicBezTo>
                        <a:pt x="11817" y="1434"/>
                        <a:pt x="11763" y="1476"/>
                        <a:pt x="11698" y="1479"/>
                      </a:cubicBezTo>
                      <a:cubicBezTo>
                        <a:pt x="11689" y="1479"/>
                        <a:pt x="11679" y="1483"/>
                        <a:pt x="11669" y="1483"/>
                      </a:cubicBezTo>
                      <a:cubicBezTo>
                        <a:pt x="11653" y="1479"/>
                        <a:pt x="11634" y="1479"/>
                        <a:pt x="11621" y="1473"/>
                      </a:cubicBezTo>
                      <a:cubicBezTo>
                        <a:pt x="11592" y="1460"/>
                        <a:pt x="11586" y="1421"/>
                        <a:pt x="11599" y="1395"/>
                      </a:cubicBezTo>
                      <a:cubicBezTo>
                        <a:pt x="11608" y="1383"/>
                        <a:pt x="11618" y="1376"/>
                        <a:pt x="11631" y="1376"/>
                      </a:cubicBezTo>
                      <a:cubicBezTo>
                        <a:pt x="11644" y="1376"/>
                        <a:pt x="11660" y="1383"/>
                        <a:pt x="11669" y="1399"/>
                      </a:cubicBezTo>
                      <a:cubicBezTo>
                        <a:pt x="11679" y="1421"/>
                        <a:pt x="11692" y="1434"/>
                        <a:pt x="11718" y="1437"/>
                      </a:cubicBezTo>
                      <a:lnTo>
                        <a:pt x="11718" y="1437"/>
                      </a:lnTo>
                      <a:lnTo>
                        <a:pt x="11718" y="1437"/>
                      </a:lnTo>
                      <a:cubicBezTo>
                        <a:pt x="11756" y="1441"/>
                        <a:pt x="11785" y="1415"/>
                        <a:pt x="11792" y="1386"/>
                      </a:cubicBezTo>
                      <a:cubicBezTo>
                        <a:pt x="11930" y="1408"/>
                        <a:pt x="12072" y="1379"/>
                        <a:pt x="12204" y="1338"/>
                      </a:cubicBezTo>
                      <a:cubicBezTo>
                        <a:pt x="12220" y="1334"/>
                        <a:pt x="12236" y="1328"/>
                        <a:pt x="12249" y="1325"/>
                      </a:cubicBezTo>
                      <a:cubicBezTo>
                        <a:pt x="12252" y="1325"/>
                        <a:pt x="12252" y="1325"/>
                        <a:pt x="12255" y="1322"/>
                      </a:cubicBezTo>
                      <a:cubicBezTo>
                        <a:pt x="12339" y="1299"/>
                        <a:pt x="12420" y="1270"/>
                        <a:pt x="12503" y="1254"/>
                      </a:cubicBezTo>
                      <a:cubicBezTo>
                        <a:pt x="12590" y="1234"/>
                        <a:pt x="12678" y="1225"/>
                        <a:pt x="12764" y="1228"/>
                      </a:cubicBezTo>
                      <a:cubicBezTo>
                        <a:pt x="12816" y="1228"/>
                        <a:pt x="12903" y="1231"/>
                        <a:pt x="12942" y="1273"/>
                      </a:cubicBezTo>
                      <a:cubicBezTo>
                        <a:pt x="12938" y="1273"/>
                        <a:pt x="12932" y="1273"/>
                        <a:pt x="12925" y="1273"/>
                      </a:cubicBezTo>
                      <a:cubicBezTo>
                        <a:pt x="12797" y="1270"/>
                        <a:pt x="12674" y="1279"/>
                        <a:pt x="12555" y="1331"/>
                      </a:cubicBezTo>
                      <a:cubicBezTo>
                        <a:pt x="12546" y="1334"/>
                        <a:pt x="12539" y="1338"/>
                        <a:pt x="12533" y="1341"/>
                      </a:cubicBezTo>
                      <a:cubicBezTo>
                        <a:pt x="12452" y="1373"/>
                        <a:pt x="12371" y="1408"/>
                        <a:pt x="12291" y="1437"/>
                      </a:cubicBezTo>
                      <a:cubicBezTo>
                        <a:pt x="12249" y="1450"/>
                        <a:pt x="12207" y="1463"/>
                        <a:pt x="12165" y="1473"/>
                      </a:cubicBezTo>
                      <a:cubicBezTo>
                        <a:pt x="12143" y="1479"/>
                        <a:pt x="12123" y="1486"/>
                        <a:pt x="12101" y="1489"/>
                      </a:cubicBezTo>
                      <a:cubicBezTo>
                        <a:pt x="12098" y="1489"/>
                        <a:pt x="12062" y="1499"/>
                        <a:pt x="12049" y="1502"/>
                      </a:cubicBezTo>
                      <a:cubicBezTo>
                        <a:pt x="12011" y="1457"/>
                        <a:pt x="11953" y="1424"/>
                        <a:pt x="11895" y="1428"/>
                      </a:cubicBezTo>
                      <a:moveTo>
                        <a:pt x="12826" y="1206"/>
                      </a:moveTo>
                      <a:lnTo>
                        <a:pt x="12826" y="1206"/>
                      </a:lnTo>
                      <a:cubicBezTo>
                        <a:pt x="12739" y="1193"/>
                        <a:pt x="12645" y="1193"/>
                        <a:pt x="12558" y="1206"/>
                      </a:cubicBezTo>
                      <a:cubicBezTo>
                        <a:pt x="12455" y="1222"/>
                        <a:pt x="12358" y="1254"/>
                        <a:pt x="12259" y="1283"/>
                      </a:cubicBezTo>
                      <a:cubicBezTo>
                        <a:pt x="12233" y="1292"/>
                        <a:pt x="12204" y="1302"/>
                        <a:pt x="12175" y="1309"/>
                      </a:cubicBezTo>
                      <a:cubicBezTo>
                        <a:pt x="12049" y="1344"/>
                        <a:pt x="11921" y="1370"/>
                        <a:pt x="11792" y="1344"/>
                      </a:cubicBezTo>
                      <a:cubicBezTo>
                        <a:pt x="11792" y="1341"/>
                        <a:pt x="11792" y="1341"/>
                        <a:pt x="11789" y="1338"/>
                      </a:cubicBezTo>
                      <a:cubicBezTo>
                        <a:pt x="11776" y="1296"/>
                        <a:pt x="11734" y="1251"/>
                        <a:pt x="11685" y="1254"/>
                      </a:cubicBezTo>
                      <a:cubicBezTo>
                        <a:pt x="11682" y="1254"/>
                        <a:pt x="11679" y="1254"/>
                        <a:pt x="11676" y="1254"/>
                      </a:cubicBezTo>
                      <a:cubicBezTo>
                        <a:pt x="11653" y="1257"/>
                        <a:pt x="11634" y="1276"/>
                        <a:pt x="11611" y="1276"/>
                      </a:cubicBezTo>
                      <a:cubicBezTo>
                        <a:pt x="11582" y="1276"/>
                        <a:pt x="11566" y="1238"/>
                        <a:pt x="11563" y="1215"/>
                      </a:cubicBezTo>
                      <a:cubicBezTo>
                        <a:pt x="11557" y="1161"/>
                        <a:pt x="11595" y="1109"/>
                        <a:pt x="11637" y="1080"/>
                      </a:cubicBezTo>
                      <a:cubicBezTo>
                        <a:pt x="11660" y="1067"/>
                        <a:pt x="11682" y="1058"/>
                        <a:pt x="11708" y="1058"/>
                      </a:cubicBezTo>
                      <a:cubicBezTo>
                        <a:pt x="11737" y="1058"/>
                        <a:pt x="11779" y="1070"/>
                        <a:pt x="11789" y="1099"/>
                      </a:cubicBezTo>
                      <a:cubicBezTo>
                        <a:pt x="11801" y="1131"/>
                        <a:pt x="11773" y="1148"/>
                        <a:pt x="11753" y="1167"/>
                      </a:cubicBezTo>
                      <a:cubicBezTo>
                        <a:pt x="11737" y="1180"/>
                        <a:pt x="11740" y="1202"/>
                        <a:pt x="11750" y="1222"/>
                      </a:cubicBezTo>
                      <a:cubicBezTo>
                        <a:pt x="11760" y="1238"/>
                        <a:pt x="11773" y="1251"/>
                        <a:pt x="11792" y="1260"/>
                      </a:cubicBezTo>
                      <a:cubicBezTo>
                        <a:pt x="11801" y="1273"/>
                        <a:pt x="11821" y="1296"/>
                        <a:pt x="11863" y="1296"/>
                      </a:cubicBezTo>
                      <a:cubicBezTo>
                        <a:pt x="11950" y="1302"/>
                        <a:pt x="12037" y="1289"/>
                        <a:pt x="12120" y="1273"/>
                      </a:cubicBezTo>
                      <a:cubicBezTo>
                        <a:pt x="12204" y="1260"/>
                        <a:pt x="12285" y="1241"/>
                        <a:pt x="12362" y="1212"/>
                      </a:cubicBezTo>
                      <a:cubicBezTo>
                        <a:pt x="12433" y="1183"/>
                        <a:pt x="12500" y="1154"/>
                        <a:pt x="12574" y="1131"/>
                      </a:cubicBezTo>
                      <a:cubicBezTo>
                        <a:pt x="12668" y="1106"/>
                        <a:pt x="12767" y="1109"/>
                        <a:pt x="12861" y="1141"/>
                      </a:cubicBezTo>
                      <a:cubicBezTo>
                        <a:pt x="12903" y="1154"/>
                        <a:pt x="12945" y="1177"/>
                        <a:pt x="12983" y="1202"/>
                      </a:cubicBezTo>
                      <a:cubicBezTo>
                        <a:pt x="13015" y="1225"/>
                        <a:pt x="13045" y="1254"/>
                        <a:pt x="13067" y="1286"/>
                      </a:cubicBezTo>
                      <a:cubicBezTo>
                        <a:pt x="13038" y="1283"/>
                        <a:pt x="13006" y="1279"/>
                        <a:pt x="12977" y="1276"/>
                      </a:cubicBezTo>
                      <a:cubicBezTo>
                        <a:pt x="12974" y="1276"/>
                        <a:pt x="12971" y="1273"/>
                        <a:pt x="12967" y="1273"/>
                      </a:cubicBezTo>
                      <a:cubicBezTo>
                        <a:pt x="12964" y="1270"/>
                        <a:pt x="12961" y="1267"/>
                        <a:pt x="12958" y="1263"/>
                      </a:cubicBezTo>
                      <a:cubicBezTo>
                        <a:pt x="12929" y="1225"/>
                        <a:pt x="12874" y="1212"/>
                        <a:pt x="12826" y="1206"/>
                      </a:cubicBezTo>
                      <a:moveTo>
                        <a:pt x="12925" y="1054"/>
                      </a:moveTo>
                      <a:lnTo>
                        <a:pt x="12925" y="1054"/>
                      </a:lnTo>
                      <a:cubicBezTo>
                        <a:pt x="12851" y="1012"/>
                        <a:pt x="12771" y="990"/>
                        <a:pt x="12690" y="990"/>
                      </a:cubicBezTo>
                      <a:cubicBezTo>
                        <a:pt x="12600" y="993"/>
                        <a:pt x="12513" y="1012"/>
                        <a:pt x="12426" y="1038"/>
                      </a:cubicBezTo>
                      <a:cubicBezTo>
                        <a:pt x="12336" y="1064"/>
                        <a:pt x="12246" y="1093"/>
                        <a:pt x="12156" y="1118"/>
                      </a:cubicBezTo>
                      <a:cubicBezTo>
                        <a:pt x="12185" y="1090"/>
                        <a:pt x="12217" y="1067"/>
                        <a:pt x="12252" y="1041"/>
                      </a:cubicBezTo>
                      <a:cubicBezTo>
                        <a:pt x="12255" y="1041"/>
                        <a:pt x="12259" y="1038"/>
                        <a:pt x="12262" y="1035"/>
                      </a:cubicBezTo>
                      <a:lnTo>
                        <a:pt x="12265" y="1032"/>
                      </a:lnTo>
                      <a:cubicBezTo>
                        <a:pt x="12433" y="917"/>
                        <a:pt x="12639" y="839"/>
                        <a:pt x="12822" y="852"/>
                      </a:cubicBezTo>
                      <a:cubicBezTo>
                        <a:pt x="12916" y="856"/>
                        <a:pt x="13006" y="885"/>
                        <a:pt x="13090" y="920"/>
                      </a:cubicBezTo>
                      <a:cubicBezTo>
                        <a:pt x="13077" y="936"/>
                        <a:pt x="13067" y="955"/>
                        <a:pt x="13057" y="974"/>
                      </a:cubicBezTo>
                      <a:cubicBezTo>
                        <a:pt x="13048" y="1003"/>
                        <a:pt x="13035" y="1038"/>
                        <a:pt x="13009" y="1058"/>
                      </a:cubicBezTo>
                      <a:cubicBezTo>
                        <a:pt x="12993" y="1067"/>
                        <a:pt x="12974" y="1070"/>
                        <a:pt x="12955" y="1070"/>
                      </a:cubicBezTo>
                      <a:cubicBezTo>
                        <a:pt x="12945" y="1064"/>
                        <a:pt x="12935" y="1058"/>
                        <a:pt x="12925" y="1054"/>
                      </a:cubicBezTo>
                      <a:moveTo>
                        <a:pt x="12632" y="788"/>
                      </a:moveTo>
                      <a:lnTo>
                        <a:pt x="12632" y="788"/>
                      </a:lnTo>
                      <a:cubicBezTo>
                        <a:pt x="12632" y="785"/>
                        <a:pt x="12632" y="785"/>
                        <a:pt x="12635" y="785"/>
                      </a:cubicBezTo>
                      <a:cubicBezTo>
                        <a:pt x="12655" y="753"/>
                        <a:pt x="12684" y="724"/>
                        <a:pt x="12710" y="698"/>
                      </a:cubicBezTo>
                      <a:cubicBezTo>
                        <a:pt x="12764" y="643"/>
                        <a:pt x="12829" y="598"/>
                        <a:pt x="12903" y="569"/>
                      </a:cubicBezTo>
                      <a:cubicBezTo>
                        <a:pt x="12980" y="537"/>
                        <a:pt x="13067" y="530"/>
                        <a:pt x="13151" y="530"/>
                      </a:cubicBezTo>
                      <a:cubicBezTo>
                        <a:pt x="13151" y="530"/>
                        <a:pt x="13154" y="530"/>
                        <a:pt x="13157" y="530"/>
                      </a:cubicBezTo>
                      <a:cubicBezTo>
                        <a:pt x="13077" y="543"/>
                        <a:pt x="13003" y="569"/>
                        <a:pt x="12929" y="598"/>
                      </a:cubicBezTo>
                      <a:cubicBezTo>
                        <a:pt x="12829" y="637"/>
                        <a:pt x="12742" y="717"/>
                        <a:pt x="12687" y="810"/>
                      </a:cubicBezTo>
                      <a:cubicBezTo>
                        <a:pt x="12684" y="814"/>
                        <a:pt x="12684" y="817"/>
                        <a:pt x="12681" y="820"/>
                      </a:cubicBezTo>
                      <a:cubicBezTo>
                        <a:pt x="12678" y="820"/>
                        <a:pt x="12674" y="823"/>
                        <a:pt x="12671" y="823"/>
                      </a:cubicBezTo>
                      <a:cubicBezTo>
                        <a:pt x="12648" y="827"/>
                        <a:pt x="12629" y="830"/>
                        <a:pt x="12607" y="833"/>
                      </a:cubicBezTo>
                      <a:cubicBezTo>
                        <a:pt x="12613" y="817"/>
                        <a:pt x="12623" y="801"/>
                        <a:pt x="12632" y="788"/>
                      </a:cubicBezTo>
                      <a:moveTo>
                        <a:pt x="14200" y="521"/>
                      </a:moveTo>
                      <a:lnTo>
                        <a:pt x="14200" y="521"/>
                      </a:lnTo>
                      <a:cubicBezTo>
                        <a:pt x="14232" y="518"/>
                        <a:pt x="14251" y="505"/>
                        <a:pt x="14261" y="495"/>
                      </a:cubicBezTo>
                      <a:cubicBezTo>
                        <a:pt x="14287" y="485"/>
                        <a:pt x="14309" y="469"/>
                        <a:pt x="14319" y="447"/>
                      </a:cubicBezTo>
                      <a:cubicBezTo>
                        <a:pt x="14328" y="427"/>
                        <a:pt x="14332" y="405"/>
                        <a:pt x="14316" y="392"/>
                      </a:cubicBezTo>
                      <a:cubicBezTo>
                        <a:pt x="14296" y="373"/>
                        <a:pt x="14268" y="357"/>
                        <a:pt x="14280" y="325"/>
                      </a:cubicBezTo>
                      <a:cubicBezTo>
                        <a:pt x="14290" y="295"/>
                        <a:pt x="14332" y="283"/>
                        <a:pt x="14361" y="283"/>
                      </a:cubicBezTo>
                      <a:cubicBezTo>
                        <a:pt x="14374" y="283"/>
                        <a:pt x="14390" y="286"/>
                        <a:pt x="14403" y="289"/>
                      </a:cubicBezTo>
                      <a:cubicBezTo>
                        <a:pt x="14409" y="292"/>
                        <a:pt x="14419" y="299"/>
                        <a:pt x="14425" y="302"/>
                      </a:cubicBezTo>
                      <a:cubicBezTo>
                        <a:pt x="14467" y="331"/>
                        <a:pt x="14509" y="382"/>
                        <a:pt x="14499" y="437"/>
                      </a:cubicBezTo>
                      <a:cubicBezTo>
                        <a:pt x="14499" y="460"/>
                        <a:pt x="14480" y="501"/>
                        <a:pt x="14451" y="501"/>
                      </a:cubicBezTo>
                      <a:cubicBezTo>
                        <a:pt x="14444" y="498"/>
                        <a:pt x="14441" y="498"/>
                        <a:pt x="14435" y="498"/>
                      </a:cubicBezTo>
                      <a:cubicBezTo>
                        <a:pt x="14425" y="492"/>
                        <a:pt x="14416" y="485"/>
                        <a:pt x="14403" y="482"/>
                      </a:cubicBezTo>
                      <a:cubicBezTo>
                        <a:pt x="14400" y="479"/>
                        <a:pt x="14393" y="479"/>
                        <a:pt x="14387" y="476"/>
                      </a:cubicBezTo>
                      <a:cubicBezTo>
                        <a:pt x="14335" y="466"/>
                        <a:pt x="14290" y="514"/>
                        <a:pt x="14274" y="559"/>
                      </a:cubicBezTo>
                      <a:cubicBezTo>
                        <a:pt x="14274" y="563"/>
                        <a:pt x="14271" y="563"/>
                        <a:pt x="14271" y="566"/>
                      </a:cubicBezTo>
                      <a:cubicBezTo>
                        <a:pt x="14145" y="592"/>
                        <a:pt x="14013" y="566"/>
                        <a:pt x="13888" y="530"/>
                      </a:cubicBezTo>
                      <a:cubicBezTo>
                        <a:pt x="13859" y="524"/>
                        <a:pt x="13830" y="514"/>
                        <a:pt x="13805" y="505"/>
                      </a:cubicBezTo>
                      <a:cubicBezTo>
                        <a:pt x="13705" y="476"/>
                        <a:pt x="13608" y="444"/>
                        <a:pt x="13505" y="427"/>
                      </a:cubicBezTo>
                      <a:cubicBezTo>
                        <a:pt x="13418" y="414"/>
                        <a:pt x="13325" y="414"/>
                        <a:pt x="13238" y="427"/>
                      </a:cubicBezTo>
                      <a:cubicBezTo>
                        <a:pt x="13190" y="434"/>
                        <a:pt x="13135" y="447"/>
                        <a:pt x="13106" y="485"/>
                      </a:cubicBezTo>
                      <a:cubicBezTo>
                        <a:pt x="13103" y="489"/>
                        <a:pt x="13099" y="492"/>
                        <a:pt x="13096" y="495"/>
                      </a:cubicBezTo>
                      <a:cubicBezTo>
                        <a:pt x="13093" y="498"/>
                        <a:pt x="13090" y="498"/>
                        <a:pt x="13087" y="498"/>
                      </a:cubicBezTo>
                      <a:cubicBezTo>
                        <a:pt x="13057" y="501"/>
                        <a:pt x="13025" y="505"/>
                        <a:pt x="12996" y="508"/>
                      </a:cubicBezTo>
                      <a:cubicBezTo>
                        <a:pt x="13019" y="476"/>
                        <a:pt x="13048" y="447"/>
                        <a:pt x="13080" y="424"/>
                      </a:cubicBezTo>
                      <a:cubicBezTo>
                        <a:pt x="13119" y="398"/>
                        <a:pt x="13160" y="379"/>
                        <a:pt x="13202" y="363"/>
                      </a:cubicBezTo>
                      <a:cubicBezTo>
                        <a:pt x="13296" y="331"/>
                        <a:pt x="13396" y="328"/>
                        <a:pt x="13489" y="353"/>
                      </a:cubicBezTo>
                      <a:cubicBezTo>
                        <a:pt x="13563" y="376"/>
                        <a:pt x="13631" y="408"/>
                        <a:pt x="13702" y="434"/>
                      </a:cubicBezTo>
                      <a:cubicBezTo>
                        <a:pt x="13779" y="466"/>
                        <a:pt x="13859" y="482"/>
                        <a:pt x="13943" y="498"/>
                      </a:cubicBezTo>
                      <a:cubicBezTo>
                        <a:pt x="14026" y="511"/>
                        <a:pt x="14113" y="524"/>
                        <a:pt x="14200" y="521"/>
                      </a:cubicBezTo>
                      <a:moveTo>
                        <a:pt x="14351" y="662"/>
                      </a:moveTo>
                      <a:lnTo>
                        <a:pt x="14351" y="662"/>
                      </a:lnTo>
                      <a:cubicBezTo>
                        <a:pt x="14377" y="659"/>
                        <a:pt x="14390" y="646"/>
                        <a:pt x="14403" y="624"/>
                      </a:cubicBezTo>
                      <a:cubicBezTo>
                        <a:pt x="14412" y="605"/>
                        <a:pt x="14432" y="598"/>
                        <a:pt x="14448" y="601"/>
                      </a:cubicBezTo>
                      <a:cubicBezTo>
                        <a:pt x="14454" y="605"/>
                        <a:pt x="14461" y="611"/>
                        <a:pt x="14464" y="617"/>
                      </a:cubicBezTo>
                      <a:cubicBezTo>
                        <a:pt x="14480" y="643"/>
                        <a:pt x="14470" y="682"/>
                        <a:pt x="14444" y="694"/>
                      </a:cubicBezTo>
                      <a:cubicBezTo>
                        <a:pt x="14419" y="704"/>
                        <a:pt x="14390" y="704"/>
                        <a:pt x="14364" y="701"/>
                      </a:cubicBezTo>
                      <a:cubicBezTo>
                        <a:pt x="14335" y="701"/>
                        <a:pt x="14312" y="691"/>
                        <a:pt x="14287" y="682"/>
                      </a:cubicBezTo>
                      <a:cubicBezTo>
                        <a:pt x="14277" y="678"/>
                        <a:pt x="14268" y="675"/>
                        <a:pt x="14255" y="669"/>
                      </a:cubicBezTo>
                      <a:cubicBezTo>
                        <a:pt x="14232" y="659"/>
                        <a:pt x="14206" y="653"/>
                        <a:pt x="14180" y="650"/>
                      </a:cubicBezTo>
                      <a:cubicBezTo>
                        <a:pt x="14119" y="643"/>
                        <a:pt x="14055" y="675"/>
                        <a:pt x="14016" y="724"/>
                      </a:cubicBezTo>
                      <a:cubicBezTo>
                        <a:pt x="14000" y="724"/>
                        <a:pt x="13966" y="714"/>
                        <a:pt x="13962" y="711"/>
                      </a:cubicBezTo>
                      <a:cubicBezTo>
                        <a:pt x="13940" y="707"/>
                        <a:pt x="13921" y="701"/>
                        <a:pt x="13898" y="694"/>
                      </a:cubicBezTo>
                      <a:cubicBezTo>
                        <a:pt x="13856" y="685"/>
                        <a:pt x="13814" y="672"/>
                        <a:pt x="13772" y="659"/>
                      </a:cubicBezTo>
                      <a:cubicBezTo>
                        <a:pt x="13692" y="630"/>
                        <a:pt x="13612" y="595"/>
                        <a:pt x="13531" y="563"/>
                      </a:cubicBezTo>
                      <a:cubicBezTo>
                        <a:pt x="13524" y="559"/>
                        <a:pt x="13518" y="556"/>
                        <a:pt x="13508" y="553"/>
                      </a:cubicBezTo>
                      <a:cubicBezTo>
                        <a:pt x="13389" y="501"/>
                        <a:pt x="13267" y="492"/>
                        <a:pt x="13138" y="495"/>
                      </a:cubicBezTo>
                      <a:cubicBezTo>
                        <a:pt x="13131" y="495"/>
                        <a:pt x="13125" y="495"/>
                        <a:pt x="13122" y="495"/>
                      </a:cubicBezTo>
                      <a:cubicBezTo>
                        <a:pt x="13160" y="453"/>
                        <a:pt x="13247" y="450"/>
                        <a:pt x="13299" y="450"/>
                      </a:cubicBezTo>
                      <a:cubicBezTo>
                        <a:pt x="13386" y="447"/>
                        <a:pt x="13473" y="457"/>
                        <a:pt x="13560" y="476"/>
                      </a:cubicBezTo>
                      <a:cubicBezTo>
                        <a:pt x="13644" y="492"/>
                        <a:pt x="13724" y="521"/>
                        <a:pt x="13808" y="546"/>
                      </a:cubicBezTo>
                      <a:cubicBezTo>
                        <a:pt x="13808" y="546"/>
                        <a:pt x="13811" y="546"/>
                        <a:pt x="13814" y="546"/>
                      </a:cubicBezTo>
                      <a:cubicBezTo>
                        <a:pt x="13827" y="553"/>
                        <a:pt x="13843" y="556"/>
                        <a:pt x="13859" y="559"/>
                      </a:cubicBezTo>
                      <a:cubicBezTo>
                        <a:pt x="13992" y="601"/>
                        <a:pt x="14132" y="630"/>
                        <a:pt x="14271" y="608"/>
                      </a:cubicBezTo>
                      <a:cubicBezTo>
                        <a:pt x="14277" y="630"/>
                        <a:pt x="14293" y="646"/>
                        <a:pt x="14312" y="656"/>
                      </a:cubicBezTo>
                      <a:cubicBezTo>
                        <a:pt x="14325" y="662"/>
                        <a:pt x="14338" y="662"/>
                        <a:pt x="14351" y="662"/>
                      </a:cubicBezTo>
                      <a:moveTo>
                        <a:pt x="14110" y="926"/>
                      </a:moveTo>
                      <a:lnTo>
                        <a:pt x="14110" y="926"/>
                      </a:lnTo>
                      <a:cubicBezTo>
                        <a:pt x="14132" y="923"/>
                        <a:pt x="14155" y="914"/>
                        <a:pt x="14164" y="894"/>
                      </a:cubicBezTo>
                      <a:cubicBezTo>
                        <a:pt x="14171" y="875"/>
                        <a:pt x="14168" y="856"/>
                        <a:pt x="14161" y="836"/>
                      </a:cubicBezTo>
                      <a:cubicBezTo>
                        <a:pt x="14155" y="814"/>
                        <a:pt x="14152" y="794"/>
                        <a:pt x="14180" y="782"/>
                      </a:cubicBezTo>
                      <a:cubicBezTo>
                        <a:pt x="14193" y="778"/>
                        <a:pt x="14206" y="778"/>
                        <a:pt x="14219" y="782"/>
                      </a:cubicBezTo>
                      <a:cubicBezTo>
                        <a:pt x="14232" y="788"/>
                        <a:pt x="14242" y="794"/>
                        <a:pt x="14251" y="804"/>
                      </a:cubicBezTo>
                      <a:cubicBezTo>
                        <a:pt x="14271" y="820"/>
                        <a:pt x="14287" y="846"/>
                        <a:pt x="14287" y="875"/>
                      </a:cubicBezTo>
                      <a:cubicBezTo>
                        <a:pt x="14284" y="901"/>
                        <a:pt x="14264" y="917"/>
                        <a:pt x="14248" y="933"/>
                      </a:cubicBezTo>
                      <a:cubicBezTo>
                        <a:pt x="14245" y="939"/>
                        <a:pt x="14212" y="970"/>
                        <a:pt x="14171" y="1006"/>
                      </a:cubicBezTo>
                      <a:cubicBezTo>
                        <a:pt x="14168" y="1003"/>
                        <a:pt x="14164" y="1003"/>
                        <a:pt x="14161" y="1003"/>
                      </a:cubicBezTo>
                      <a:cubicBezTo>
                        <a:pt x="14013" y="939"/>
                        <a:pt x="13879" y="843"/>
                        <a:pt x="13731" y="778"/>
                      </a:cubicBezTo>
                      <a:cubicBezTo>
                        <a:pt x="13589" y="714"/>
                        <a:pt x="13434" y="682"/>
                        <a:pt x="13280" y="707"/>
                      </a:cubicBezTo>
                      <a:cubicBezTo>
                        <a:pt x="13238" y="714"/>
                        <a:pt x="13196" y="724"/>
                        <a:pt x="13157" y="737"/>
                      </a:cubicBezTo>
                      <a:cubicBezTo>
                        <a:pt x="13119" y="750"/>
                        <a:pt x="13087" y="772"/>
                        <a:pt x="13051" y="798"/>
                      </a:cubicBezTo>
                      <a:cubicBezTo>
                        <a:pt x="13041" y="804"/>
                        <a:pt x="13035" y="810"/>
                        <a:pt x="13025" y="817"/>
                      </a:cubicBezTo>
                      <a:cubicBezTo>
                        <a:pt x="13012" y="827"/>
                        <a:pt x="12999" y="833"/>
                        <a:pt x="12983" y="843"/>
                      </a:cubicBezTo>
                      <a:cubicBezTo>
                        <a:pt x="12971" y="839"/>
                        <a:pt x="12955" y="833"/>
                        <a:pt x="12938" y="830"/>
                      </a:cubicBezTo>
                      <a:cubicBezTo>
                        <a:pt x="12909" y="823"/>
                        <a:pt x="12883" y="820"/>
                        <a:pt x="12855" y="817"/>
                      </a:cubicBezTo>
                      <a:cubicBezTo>
                        <a:pt x="12938" y="753"/>
                        <a:pt x="13028" y="685"/>
                        <a:pt x="13131" y="650"/>
                      </a:cubicBezTo>
                      <a:cubicBezTo>
                        <a:pt x="13244" y="611"/>
                        <a:pt x="13370" y="621"/>
                        <a:pt x="13483" y="643"/>
                      </a:cubicBezTo>
                      <a:cubicBezTo>
                        <a:pt x="13599" y="666"/>
                        <a:pt x="13705" y="711"/>
                        <a:pt x="13808" y="766"/>
                      </a:cubicBezTo>
                      <a:cubicBezTo>
                        <a:pt x="13882" y="807"/>
                        <a:pt x="13949" y="862"/>
                        <a:pt x="14026" y="901"/>
                      </a:cubicBezTo>
                      <a:cubicBezTo>
                        <a:pt x="14036" y="910"/>
                        <a:pt x="14045" y="914"/>
                        <a:pt x="14055" y="920"/>
                      </a:cubicBezTo>
                      <a:cubicBezTo>
                        <a:pt x="14074" y="926"/>
                        <a:pt x="14090" y="930"/>
                        <a:pt x="14110" y="926"/>
                      </a:cubicBezTo>
                      <a:moveTo>
                        <a:pt x="13985" y="830"/>
                      </a:moveTo>
                      <a:lnTo>
                        <a:pt x="13985" y="830"/>
                      </a:lnTo>
                      <a:cubicBezTo>
                        <a:pt x="13940" y="804"/>
                        <a:pt x="13908" y="782"/>
                        <a:pt x="13863" y="753"/>
                      </a:cubicBezTo>
                      <a:cubicBezTo>
                        <a:pt x="13782" y="707"/>
                        <a:pt x="13695" y="666"/>
                        <a:pt x="13608" y="640"/>
                      </a:cubicBezTo>
                      <a:cubicBezTo>
                        <a:pt x="13444" y="588"/>
                        <a:pt x="13267" y="566"/>
                        <a:pt x="13103" y="627"/>
                      </a:cubicBezTo>
                      <a:cubicBezTo>
                        <a:pt x="13099" y="630"/>
                        <a:pt x="13093" y="634"/>
                        <a:pt x="13087" y="637"/>
                      </a:cubicBezTo>
                      <a:cubicBezTo>
                        <a:pt x="12996" y="672"/>
                        <a:pt x="12916" y="730"/>
                        <a:pt x="12845" y="801"/>
                      </a:cubicBezTo>
                      <a:cubicBezTo>
                        <a:pt x="12842" y="804"/>
                        <a:pt x="12839" y="807"/>
                        <a:pt x="12832" y="810"/>
                      </a:cubicBezTo>
                      <a:cubicBezTo>
                        <a:pt x="12829" y="814"/>
                        <a:pt x="12822" y="814"/>
                        <a:pt x="12816" y="814"/>
                      </a:cubicBezTo>
                      <a:cubicBezTo>
                        <a:pt x="12780" y="814"/>
                        <a:pt x="12745" y="817"/>
                        <a:pt x="12710" y="817"/>
                      </a:cubicBezTo>
                      <a:cubicBezTo>
                        <a:pt x="12774" y="704"/>
                        <a:pt x="12896" y="637"/>
                        <a:pt x="13022" y="595"/>
                      </a:cubicBezTo>
                      <a:cubicBezTo>
                        <a:pt x="13173" y="546"/>
                        <a:pt x="13341" y="534"/>
                        <a:pt x="13496" y="585"/>
                      </a:cubicBezTo>
                      <a:cubicBezTo>
                        <a:pt x="13557" y="605"/>
                        <a:pt x="13788" y="701"/>
                        <a:pt x="13847" y="717"/>
                      </a:cubicBezTo>
                      <a:cubicBezTo>
                        <a:pt x="13856" y="720"/>
                        <a:pt x="13962" y="746"/>
                        <a:pt x="13998" y="753"/>
                      </a:cubicBezTo>
                      <a:cubicBezTo>
                        <a:pt x="13985" y="775"/>
                        <a:pt x="13982" y="801"/>
                        <a:pt x="13985" y="830"/>
                      </a:cubicBezTo>
                      <a:moveTo>
                        <a:pt x="14853" y="1054"/>
                      </a:moveTo>
                      <a:lnTo>
                        <a:pt x="14853" y="1054"/>
                      </a:lnTo>
                      <a:cubicBezTo>
                        <a:pt x="14783" y="1016"/>
                        <a:pt x="14702" y="993"/>
                        <a:pt x="14618" y="993"/>
                      </a:cubicBezTo>
                      <a:cubicBezTo>
                        <a:pt x="14532" y="993"/>
                        <a:pt x="14441" y="1016"/>
                        <a:pt x="14357" y="1041"/>
                      </a:cubicBezTo>
                      <a:cubicBezTo>
                        <a:pt x="14268" y="1067"/>
                        <a:pt x="14177" y="1096"/>
                        <a:pt x="14087" y="1122"/>
                      </a:cubicBezTo>
                      <a:cubicBezTo>
                        <a:pt x="14268" y="959"/>
                        <a:pt x="14528" y="839"/>
                        <a:pt x="14754" y="852"/>
                      </a:cubicBezTo>
                      <a:cubicBezTo>
                        <a:pt x="14847" y="859"/>
                        <a:pt x="14937" y="888"/>
                        <a:pt x="15021" y="923"/>
                      </a:cubicBezTo>
                      <a:cubicBezTo>
                        <a:pt x="15008" y="939"/>
                        <a:pt x="14998" y="959"/>
                        <a:pt x="14989" y="977"/>
                      </a:cubicBezTo>
                      <a:cubicBezTo>
                        <a:pt x="14976" y="1006"/>
                        <a:pt x="14966" y="1041"/>
                        <a:pt x="14937" y="1061"/>
                      </a:cubicBezTo>
                      <a:cubicBezTo>
                        <a:pt x="14921" y="1070"/>
                        <a:pt x="14902" y="1074"/>
                        <a:pt x="14882" y="1074"/>
                      </a:cubicBezTo>
                      <a:cubicBezTo>
                        <a:pt x="14873" y="1067"/>
                        <a:pt x="14863" y="1061"/>
                        <a:pt x="14853" y="1054"/>
                      </a:cubicBezTo>
                      <a:moveTo>
                        <a:pt x="14560" y="791"/>
                      </a:moveTo>
                      <a:lnTo>
                        <a:pt x="14560" y="791"/>
                      </a:lnTo>
                      <a:cubicBezTo>
                        <a:pt x="14564" y="788"/>
                        <a:pt x="14564" y="788"/>
                        <a:pt x="14564" y="785"/>
                      </a:cubicBezTo>
                      <a:cubicBezTo>
                        <a:pt x="14586" y="756"/>
                        <a:pt x="14612" y="727"/>
                        <a:pt x="14641" y="701"/>
                      </a:cubicBezTo>
                      <a:cubicBezTo>
                        <a:pt x="14696" y="646"/>
                        <a:pt x="14760" y="601"/>
                        <a:pt x="14831" y="569"/>
                      </a:cubicBezTo>
                      <a:cubicBezTo>
                        <a:pt x="14912" y="537"/>
                        <a:pt x="14998" y="534"/>
                        <a:pt x="15082" y="534"/>
                      </a:cubicBezTo>
                      <a:lnTo>
                        <a:pt x="15085" y="534"/>
                      </a:lnTo>
                      <a:cubicBezTo>
                        <a:pt x="15008" y="546"/>
                        <a:pt x="14931" y="572"/>
                        <a:pt x="14860" y="601"/>
                      </a:cubicBezTo>
                      <a:cubicBezTo>
                        <a:pt x="14757" y="640"/>
                        <a:pt x="14670" y="720"/>
                        <a:pt x="14615" y="814"/>
                      </a:cubicBezTo>
                      <a:cubicBezTo>
                        <a:pt x="14615" y="817"/>
                        <a:pt x="14612" y="820"/>
                        <a:pt x="14609" y="823"/>
                      </a:cubicBezTo>
                      <a:cubicBezTo>
                        <a:pt x="14609" y="823"/>
                        <a:pt x="14605" y="823"/>
                        <a:pt x="14599" y="827"/>
                      </a:cubicBezTo>
                      <a:cubicBezTo>
                        <a:pt x="14580" y="830"/>
                        <a:pt x="14560" y="833"/>
                        <a:pt x="14538" y="836"/>
                      </a:cubicBezTo>
                      <a:cubicBezTo>
                        <a:pt x="14544" y="820"/>
                        <a:pt x="14551" y="804"/>
                        <a:pt x="14560" y="791"/>
                      </a:cubicBezTo>
                      <a:moveTo>
                        <a:pt x="16035" y="926"/>
                      </a:moveTo>
                      <a:lnTo>
                        <a:pt x="16035" y="926"/>
                      </a:lnTo>
                      <a:cubicBezTo>
                        <a:pt x="16055" y="923"/>
                        <a:pt x="16081" y="914"/>
                        <a:pt x="16090" y="894"/>
                      </a:cubicBezTo>
                      <a:cubicBezTo>
                        <a:pt x="16097" y="875"/>
                        <a:pt x="16090" y="856"/>
                        <a:pt x="16087" y="836"/>
                      </a:cubicBezTo>
                      <a:cubicBezTo>
                        <a:pt x="16081" y="814"/>
                        <a:pt x="16077" y="794"/>
                        <a:pt x="16103" y="782"/>
                      </a:cubicBezTo>
                      <a:cubicBezTo>
                        <a:pt x="16110" y="778"/>
                        <a:pt x="16119" y="778"/>
                        <a:pt x="16126" y="778"/>
                      </a:cubicBezTo>
                      <a:cubicBezTo>
                        <a:pt x="16145" y="778"/>
                        <a:pt x="16167" y="791"/>
                        <a:pt x="16180" y="807"/>
                      </a:cubicBezTo>
                      <a:cubicBezTo>
                        <a:pt x="16203" y="823"/>
                        <a:pt x="16216" y="849"/>
                        <a:pt x="16216" y="878"/>
                      </a:cubicBezTo>
                      <a:cubicBezTo>
                        <a:pt x="16213" y="904"/>
                        <a:pt x="16196" y="920"/>
                        <a:pt x="16180" y="936"/>
                      </a:cubicBezTo>
                      <a:cubicBezTo>
                        <a:pt x="16177" y="939"/>
                        <a:pt x="16174" y="943"/>
                        <a:pt x="16171" y="946"/>
                      </a:cubicBezTo>
                      <a:cubicBezTo>
                        <a:pt x="16161" y="955"/>
                        <a:pt x="16145" y="967"/>
                        <a:pt x="16129" y="986"/>
                      </a:cubicBezTo>
                      <a:cubicBezTo>
                        <a:pt x="16119" y="993"/>
                        <a:pt x="16110" y="999"/>
                        <a:pt x="16100" y="1009"/>
                      </a:cubicBezTo>
                      <a:cubicBezTo>
                        <a:pt x="16097" y="1006"/>
                        <a:pt x="16097" y="1006"/>
                        <a:pt x="16094" y="1003"/>
                      </a:cubicBezTo>
                      <a:cubicBezTo>
                        <a:pt x="15942" y="939"/>
                        <a:pt x="15810" y="846"/>
                        <a:pt x="15659" y="782"/>
                      </a:cubicBezTo>
                      <a:cubicBezTo>
                        <a:pt x="15520" y="717"/>
                        <a:pt x="15362" y="685"/>
                        <a:pt x="15211" y="707"/>
                      </a:cubicBezTo>
                      <a:cubicBezTo>
                        <a:pt x="15169" y="714"/>
                        <a:pt x="15127" y="727"/>
                        <a:pt x="15085" y="740"/>
                      </a:cubicBezTo>
                      <a:cubicBezTo>
                        <a:pt x="15047" y="753"/>
                        <a:pt x="15014" y="775"/>
                        <a:pt x="14982" y="798"/>
                      </a:cubicBezTo>
                      <a:cubicBezTo>
                        <a:pt x="14973" y="804"/>
                        <a:pt x="14963" y="814"/>
                        <a:pt x="14953" y="820"/>
                      </a:cubicBezTo>
                      <a:cubicBezTo>
                        <a:pt x="14941" y="827"/>
                        <a:pt x="14928" y="836"/>
                        <a:pt x="14915" y="846"/>
                      </a:cubicBezTo>
                      <a:cubicBezTo>
                        <a:pt x="14899" y="843"/>
                        <a:pt x="14886" y="836"/>
                        <a:pt x="14869" y="833"/>
                      </a:cubicBezTo>
                      <a:cubicBezTo>
                        <a:pt x="14841" y="827"/>
                        <a:pt x="14812" y="823"/>
                        <a:pt x="14783" y="820"/>
                      </a:cubicBezTo>
                      <a:cubicBezTo>
                        <a:pt x="14869" y="753"/>
                        <a:pt x="14957" y="688"/>
                        <a:pt x="15060" y="653"/>
                      </a:cubicBezTo>
                      <a:cubicBezTo>
                        <a:pt x="15172" y="614"/>
                        <a:pt x="15298" y="624"/>
                        <a:pt x="15414" y="646"/>
                      </a:cubicBezTo>
                      <a:cubicBezTo>
                        <a:pt x="15530" y="669"/>
                        <a:pt x="15636" y="714"/>
                        <a:pt x="15739" y="769"/>
                      </a:cubicBezTo>
                      <a:cubicBezTo>
                        <a:pt x="15810" y="807"/>
                        <a:pt x="15878" y="862"/>
                        <a:pt x="15952" y="901"/>
                      </a:cubicBezTo>
                      <a:cubicBezTo>
                        <a:pt x="15971" y="920"/>
                        <a:pt x="15997" y="930"/>
                        <a:pt x="16023" y="930"/>
                      </a:cubicBezTo>
                      <a:cubicBezTo>
                        <a:pt x="16026" y="930"/>
                        <a:pt x="16029" y="926"/>
                        <a:pt x="16035" y="926"/>
                      </a:cubicBezTo>
                      <a:moveTo>
                        <a:pt x="15913" y="833"/>
                      </a:moveTo>
                      <a:lnTo>
                        <a:pt x="15913" y="833"/>
                      </a:lnTo>
                      <a:cubicBezTo>
                        <a:pt x="15868" y="804"/>
                        <a:pt x="15839" y="782"/>
                        <a:pt x="15791" y="756"/>
                      </a:cubicBezTo>
                      <a:cubicBezTo>
                        <a:pt x="15714" y="711"/>
                        <a:pt x="15626" y="669"/>
                        <a:pt x="15539" y="643"/>
                      </a:cubicBezTo>
                      <a:cubicBezTo>
                        <a:pt x="15375" y="588"/>
                        <a:pt x="15198" y="569"/>
                        <a:pt x="15034" y="630"/>
                      </a:cubicBezTo>
                      <a:cubicBezTo>
                        <a:pt x="15027" y="634"/>
                        <a:pt x="15021" y="637"/>
                        <a:pt x="15018" y="637"/>
                      </a:cubicBezTo>
                      <a:cubicBezTo>
                        <a:pt x="14928" y="675"/>
                        <a:pt x="14844" y="733"/>
                        <a:pt x="14776" y="804"/>
                      </a:cubicBezTo>
                      <a:cubicBezTo>
                        <a:pt x="14773" y="807"/>
                        <a:pt x="14767" y="810"/>
                        <a:pt x="14763" y="814"/>
                      </a:cubicBezTo>
                      <a:cubicBezTo>
                        <a:pt x="14757" y="817"/>
                        <a:pt x="14750" y="817"/>
                        <a:pt x="14747" y="817"/>
                      </a:cubicBezTo>
                      <a:cubicBezTo>
                        <a:pt x="14712" y="817"/>
                        <a:pt x="14676" y="820"/>
                        <a:pt x="14641" y="820"/>
                      </a:cubicBezTo>
                      <a:cubicBezTo>
                        <a:pt x="14705" y="707"/>
                        <a:pt x="14828" y="640"/>
                        <a:pt x="14953" y="598"/>
                      </a:cubicBezTo>
                      <a:cubicBezTo>
                        <a:pt x="15105" y="550"/>
                        <a:pt x="15272" y="537"/>
                        <a:pt x="15424" y="585"/>
                      </a:cubicBezTo>
                      <a:cubicBezTo>
                        <a:pt x="15488" y="608"/>
                        <a:pt x="15720" y="704"/>
                        <a:pt x="15775" y="720"/>
                      </a:cubicBezTo>
                      <a:cubicBezTo>
                        <a:pt x="15787" y="724"/>
                        <a:pt x="15891" y="746"/>
                        <a:pt x="15926" y="756"/>
                      </a:cubicBezTo>
                      <a:cubicBezTo>
                        <a:pt x="15916" y="778"/>
                        <a:pt x="15910" y="804"/>
                        <a:pt x="15913" y="833"/>
                      </a:cubicBezTo>
                      <a:moveTo>
                        <a:pt x="16277" y="662"/>
                      </a:moveTo>
                      <a:lnTo>
                        <a:pt x="16277" y="662"/>
                      </a:lnTo>
                      <a:cubicBezTo>
                        <a:pt x="16303" y="659"/>
                        <a:pt x="16316" y="646"/>
                        <a:pt x="16325" y="624"/>
                      </a:cubicBezTo>
                      <a:cubicBezTo>
                        <a:pt x="16335" y="608"/>
                        <a:pt x="16348" y="601"/>
                        <a:pt x="16364" y="601"/>
                      </a:cubicBezTo>
                      <a:cubicBezTo>
                        <a:pt x="16374" y="601"/>
                        <a:pt x="16387" y="608"/>
                        <a:pt x="16393" y="621"/>
                      </a:cubicBezTo>
                      <a:cubicBezTo>
                        <a:pt x="16409" y="646"/>
                        <a:pt x="16403" y="685"/>
                        <a:pt x="16374" y="698"/>
                      </a:cubicBezTo>
                      <a:cubicBezTo>
                        <a:pt x="16358" y="704"/>
                        <a:pt x="16341" y="704"/>
                        <a:pt x="16322" y="707"/>
                      </a:cubicBezTo>
                      <a:cubicBezTo>
                        <a:pt x="16312" y="707"/>
                        <a:pt x="16303" y="704"/>
                        <a:pt x="16293" y="704"/>
                      </a:cubicBezTo>
                      <a:cubicBezTo>
                        <a:pt x="16229" y="701"/>
                        <a:pt x="16177" y="659"/>
                        <a:pt x="16113" y="653"/>
                      </a:cubicBezTo>
                      <a:cubicBezTo>
                        <a:pt x="16106" y="653"/>
                        <a:pt x="16103" y="653"/>
                        <a:pt x="16100" y="653"/>
                      </a:cubicBezTo>
                      <a:cubicBezTo>
                        <a:pt x="16042" y="650"/>
                        <a:pt x="15981" y="682"/>
                        <a:pt x="15945" y="727"/>
                      </a:cubicBezTo>
                      <a:cubicBezTo>
                        <a:pt x="15929" y="724"/>
                        <a:pt x="15897" y="714"/>
                        <a:pt x="15891" y="714"/>
                      </a:cubicBezTo>
                      <a:cubicBezTo>
                        <a:pt x="15871" y="711"/>
                        <a:pt x="15849" y="704"/>
                        <a:pt x="15829" y="698"/>
                      </a:cubicBezTo>
                      <a:cubicBezTo>
                        <a:pt x="15787" y="688"/>
                        <a:pt x="15746" y="675"/>
                        <a:pt x="15704" y="662"/>
                      </a:cubicBezTo>
                      <a:cubicBezTo>
                        <a:pt x="15620" y="634"/>
                        <a:pt x="15543" y="598"/>
                        <a:pt x="15462" y="566"/>
                      </a:cubicBezTo>
                      <a:cubicBezTo>
                        <a:pt x="15456" y="563"/>
                        <a:pt x="15446" y="559"/>
                        <a:pt x="15440" y="556"/>
                      </a:cubicBezTo>
                      <a:cubicBezTo>
                        <a:pt x="15321" y="505"/>
                        <a:pt x="15198" y="495"/>
                        <a:pt x="15069" y="498"/>
                      </a:cubicBezTo>
                      <a:cubicBezTo>
                        <a:pt x="15063" y="498"/>
                        <a:pt x="15057" y="498"/>
                        <a:pt x="15050" y="498"/>
                      </a:cubicBezTo>
                      <a:cubicBezTo>
                        <a:pt x="15089" y="457"/>
                        <a:pt x="15176" y="453"/>
                        <a:pt x="15230" y="453"/>
                      </a:cubicBezTo>
                      <a:cubicBezTo>
                        <a:pt x="15317" y="450"/>
                        <a:pt x="15404" y="460"/>
                        <a:pt x="15488" y="479"/>
                      </a:cubicBezTo>
                      <a:cubicBezTo>
                        <a:pt x="15575" y="495"/>
                        <a:pt x="15655" y="524"/>
                        <a:pt x="15739" y="546"/>
                      </a:cubicBezTo>
                      <a:cubicBezTo>
                        <a:pt x="15739" y="550"/>
                        <a:pt x="15742" y="550"/>
                        <a:pt x="15742" y="550"/>
                      </a:cubicBezTo>
                      <a:cubicBezTo>
                        <a:pt x="15758" y="553"/>
                        <a:pt x="15775" y="559"/>
                        <a:pt x="15787" y="563"/>
                      </a:cubicBezTo>
                      <a:cubicBezTo>
                        <a:pt x="15923" y="605"/>
                        <a:pt x="16064" y="634"/>
                        <a:pt x="16200" y="611"/>
                      </a:cubicBezTo>
                      <a:cubicBezTo>
                        <a:pt x="16209" y="640"/>
                        <a:pt x="16235" y="666"/>
                        <a:pt x="16274" y="662"/>
                      </a:cubicBezTo>
                      <a:lnTo>
                        <a:pt x="16274" y="662"/>
                      </a:lnTo>
                      <a:lnTo>
                        <a:pt x="16277" y="662"/>
                      </a:lnTo>
                      <a:moveTo>
                        <a:pt x="16132" y="521"/>
                      </a:moveTo>
                      <a:lnTo>
                        <a:pt x="16132" y="521"/>
                      </a:lnTo>
                      <a:cubicBezTo>
                        <a:pt x="16174" y="521"/>
                        <a:pt x="16193" y="498"/>
                        <a:pt x="16203" y="485"/>
                      </a:cubicBezTo>
                      <a:cubicBezTo>
                        <a:pt x="16219" y="476"/>
                        <a:pt x="16235" y="463"/>
                        <a:pt x="16245" y="447"/>
                      </a:cubicBezTo>
                      <a:cubicBezTo>
                        <a:pt x="16255" y="427"/>
                        <a:pt x="16258" y="405"/>
                        <a:pt x="16242" y="392"/>
                      </a:cubicBezTo>
                      <a:cubicBezTo>
                        <a:pt x="16222" y="373"/>
                        <a:pt x="16193" y="357"/>
                        <a:pt x="16203" y="325"/>
                      </a:cubicBezTo>
                      <a:cubicBezTo>
                        <a:pt x="16216" y="295"/>
                        <a:pt x="16255" y="283"/>
                        <a:pt x="16283" y="283"/>
                      </a:cubicBezTo>
                      <a:cubicBezTo>
                        <a:pt x="16309" y="283"/>
                        <a:pt x="16335" y="292"/>
                        <a:pt x="16354" y="305"/>
                      </a:cubicBezTo>
                      <a:cubicBezTo>
                        <a:pt x="16399" y="334"/>
                        <a:pt x="16438" y="385"/>
                        <a:pt x="16432" y="440"/>
                      </a:cubicBezTo>
                      <a:cubicBezTo>
                        <a:pt x="16428" y="463"/>
                        <a:pt x="16409" y="501"/>
                        <a:pt x="16383" y="501"/>
                      </a:cubicBezTo>
                      <a:cubicBezTo>
                        <a:pt x="16361" y="501"/>
                        <a:pt x="16341" y="482"/>
                        <a:pt x="16319" y="479"/>
                      </a:cubicBezTo>
                      <a:cubicBezTo>
                        <a:pt x="16316" y="479"/>
                        <a:pt x="16309" y="479"/>
                        <a:pt x="16306" y="479"/>
                      </a:cubicBezTo>
                      <a:cubicBezTo>
                        <a:pt x="16261" y="476"/>
                        <a:pt x="16219" y="521"/>
                        <a:pt x="16203" y="563"/>
                      </a:cubicBezTo>
                      <a:cubicBezTo>
                        <a:pt x="16203" y="566"/>
                        <a:pt x="16203" y="566"/>
                        <a:pt x="16200" y="569"/>
                      </a:cubicBezTo>
                      <a:cubicBezTo>
                        <a:pt x="16074" y="595"/>
                        <a:pt x="15942" y="569"/>
                        <a:pt x="15820" y="534"/>
                      </a:cubicBezTo>
                      <a:cubicBezTo>
                        <a:pt x="15791" y="527"/>
                        <a:pt x="15762" y="518"/>
                        <a:pt x="15733" y="508"/>
                      </a:cubicBezTo>
                      <a:cubicBezTo>
                        <a:pt x="15636" y="479"/>
                        <a:pt x="15536" y="447"/>
                        <a:pt x="15437" y="431"/>
                      </a:cubicBezTo>
                      <a:cubicBezTo>
                        <a:pt x="15346" y="418"/>
                        <a:pt x="15256" y="418"/>
                        <a:pt x="15166" y="431"/>
                      </a:cubicBezTo>
                      <a:cubicBezTo>
                        <a:pt x="15121" y="437"/>
                        <a:pt x="15066" y="450"/>
                        <a:pt x="15034" y="489"/>
                      </a:cubicBezTo>
                      <a:cubicBezTo>
                        <a:pt x="15034" y="492"/>
                        <a:pt x="15031" y="495"/>
                        <a:pt x="15027" y="498"/>
                      </a:cubicBezTo>
                      <a:cubicBezTo>
                        <a:pt x="15024" y="498"/>
                        <a:pt x="15021" y="501"/>
                        <a:pt x="15018" y="501"/>
                      </a:cubicBezTo>
                      <a:cubicBezTo>
                        <a:pt x="14985" y="505"/>
                        <a:pt x="14957" y="508"/>
                        <a:pt x="14925" y="511"/>
                      </a:cubicBezTo>
                      <a:cubicBezTo>
                        <a:pt x="14950" y="479"/>
                        <a:pt x="14979" y="450"/>
                        <a:pt x="15011" y="427"/>
                      </a:cubicBezTo>
                      <a:cubicBezTo>
                        <a:pt x="15047" y="402"/>
                        <a:pt x="15089" y="379"/>
                        <a:pt x="15134" y="366"/>
                      </a:cubicBezTo>
                      <a:cubicBezTo>
                        <a:pt x="15224" y="334"/>
                        <a:pt x="15327" y="331"/>
                        <a:pt x="15420" y="357"/>
                      </a:cubicBezTo>
                      <a:cubicBezTo>
                        <a:pt x="15491" y="379"/>
                        <a:pt x="15562" y="408"/>
                        <a:pt x="15630" y="437"/>
                      </a:cubicBezTo>
                      <a:cubicBezTo>
                        <a:pt x="15710" y="466"/>
                        <a:pt x="15791" y="485"/>
                        <a:pt x="15871" y="498"/>
                      </a:cubicBezTo>
                      <a:cubicBezTo>
                        <a:pt x="15958" y="514"/>
                        <a:pt x="16045" y="527"/>
                        <a:pt x="16132" y="521"/>
                      </a:cubicBezTo>
                      <a:moveTo>
                        <a:pt x="15749" y="1431"/>
                      </a:moveTo>
                      <a:lnTo>
                        <a:pt x="15749" y="1431"/>
                      </a:lnTo>
                      <a:cubicBezTo>
                        <a:pt x="15742" y="1431"/>
                        <a:pt x="15739" y="1431"/>
                        <a:pt x="15736" y="1431"/>
                      </a:cubicBezTo>
                      <a:cubicBezTo>
                        <a:pt x="15671" y="1434"/>
                        <a:pt x="15617" y="1479"/>
                        <a:pt x="15552" y="1483"/>
                      </a:cubicBezTo>
                      <a:cubicBezTo>
                        <a:pt x="15543" y="1483"/>
                        <a:pt x="15533" y="1486"/>
                        <a:pt x="15523" y="1483"/>
                      </a:cubicBezTo>
                      <a:cubicBezTo>
                        <a:pt x="15507" y="1483"/>
                        <a:pt x="15488" y="1483"/>
                        <a:pt x="15472" y="1476"/>
                      </a:cubicBezTo>
                      <a:cubicBezTo>
                        <a:pt x="15446" y="1463"/>
                        <a:pt x="15440" y="1424"/>
                        <a:pt x="15453" y="1399"/>
                      </a:cubicBezTo>
                      <a:cubicBezTo>
                        <a:pt x="15459" y="1386"/>
                        <a:pt x="15472" y="1379"/>
                        <a:pt x="15485" y="1379"/>
                      </a:cubicBezTo>
                      <a:cubicBezTo>
                        <a:pt x="15498" y="1376"/>
                        <a:pt x="15514" y="1386"/>
                        <a:pt x="15520" y="1402"/>
                      </a:cubicBezTo>
                      <a:cubicBezTo>
                        <a:pt x="15530" y="1424"/>
                        <a:pt x="15546" y="1437"/>
                        <a:pt x="15572" y="1441"/>
                      </a:cubicBezTo>
                      <a:lnTo>
                        <a:pt x="15572" y="1441"/>
                      </a:lnTo>
                      <a:lnTo>
                        <a:pt x="15572" y="1441"/>
                      </a:lnTo>
                      <a:cubicBezTo>
                        <a:pt x="15610" y="1444"/>
                        <a:pt x="15636" y="1418"/>
                        <a:pt x="15646" y="1386"/>
                      </a:cubicBezTo>
                      <a:cubicBezTo>
                        <a:pt x="15784" y="1411"/>
                        <a:pt x="15923" y="1383"/>
                        <a:pt x="16058" y="1341"/>
                      </a:cubicBezTo>
                      <a:cubicBezTo>
                        <a:pt x="16074" y="1338"/>
                        <a:pt x="16087" y="1331"/>
                        <a:pt x="16103" y="1328"/>
                      </a:cubicBezTo>
                      <a:cubicBezTo>
                        <a:pt x="16106" y="1328"/>
                        <a:pt x="16106" y="1328"/>
                        <a:pt x="16110" y="1325"/>
                      </a:cubicBezTo>
                      <a:cubicBezTo>
                        <a:pt x="16190" y="1299"/>
                        <a:pt x="16274" y="1273"/>
                        <a:pt x="16358" y="1254"/>
                      </a:cubicBezTo>
                      <a:cubicBezTo>
                        <a:pt x="16441" y="1238"/>
                        <a:pt x="16531" y="1228"/>
                        <a:pt x="16618" y="1231"/>
                      </a:cubicBezTo>
                      <a:cubicBezTo>
                        <a:pt x="16670" y="1231"/>
                        <a:pt x="16757" y="1231"/>
                        <a:pt x="16796" y="1276"/>
                      </a:cubicBezTo>
                      <a:cubicBezTo>
                        <a:pt x="16789" y="1276"/>
                        <a:pt x="16783" y="1276"/>
                        <a:pt x="16776" y="1276"/>
                      </a:cubicBezTo>
                      <a:cubicBezTo>
                        <a:pt x="16651" y="1273"/>
                        <a:pt x="16525" y="1283"/>
                        <a:pt x="16406" y="1331"/>
                      </a:cubicBezTo>
                      <a:cubicBezTo>
                        <a:pt x="16399" y="1334"/>
                        <a:pt x="16393" y="1338"/>
                        <a:pt x="16383" y="1341"/>
                      </a:cubicBezTo>
                      <a:cubicBezTo>
                        <a:pt x="16303" y="1376"/>
                        <a:pt x="16226" y="1411"/>
                        <a:pt x="16142" y="1441"/>
                      </a:cubicBezTo>
                      <a:cubicBezTo>
                        <a:pt x="16103" y="1454"/>
                        <a:pt x="16061" y="1466"/>
                        <a:pt x="16019" y="1476"/>
                      </a:cubicBezTo>
                      <a:cubicBezTo>
                        <a:pt x="15997" y="1483"/>
                        <a:pt x="15974" y="1486"/>
                        <a:pt x="15955" y="1492"/>
                      </a:cubicBezTo>
                      <a:cubicBezTo>
                        <a:pt x="15949" y="1492"/>
                        <a:pt x="15916" y="1502"/>
                        <a:pt x="15900" y="1505"/>
                      </a:cubicBezTo>
                      <a:cubicBezTo>
                        <a:pt x="15865" y="1460"/>
                        <a:pt x="15804" y="1428"/>
                        <a:pt x="15749" y="1431"/>
                      </a:cubicBezTo>
                      <a:moveTo>
                        <a:pt x="16680" y="1209"/>
                      </a:moveTo>
                      <a:lnTo>
                        <a:pt x="16680" y="1209"/>
                      </a:lnTo>
                      <a:cubicBezTo>
                        <a:pt x="16589" y="1196"/>
                        <a:pt x="16499" y="1196"/>
                        <a:pt x="16409" y="1209"/>
                      </a:cubicBezTo>
                      <a:cubicBezTo>
                        <a:pt x="16309" y="1225"/>
                        <a:pt x="16213" y="1257"/>
                        <a:pt x="16113" y="1286"/>
                      </a:cubicBezTo>
                      <a:cubicBezTo>
                        <a:pt x="16084" y="1296"/>
                        <a:pt x="16055" y="1305"/>
                        <a:pt x="16029" y="1312"/>
                      </a:cubicBezTo>
                      <a:cubicBezTo>
                        <a:pt x="15903" y="1347"/>
                        <a:pt x="15771" y="1373"/>
                        <a:pt x="15646" y="1347"/>
                      </a:cubicBezTo>
                      <a:cubicBezTo>
                        <a:pt x="15646" y="1344"/>
                        <a:pt x="15642" y="1341"/>
                        <a:pt x="15642" y="1341"/>
                      </a:cubicBezTo>
                      <a:cubicBezTo>
                        <a:pt x="15626" y="1299"/>
                        <a:pt x="15585" y="1254"/>
                        <a:pt x="15539" y="1257"/>
                      </a:cubicBezTo>
                      <a:cubicBezTo>
                        <a:pt x="15536" y="1257"/>
                        <a:pt x="15533" y="1257"/>
                        <a:pt x="15530" y="1257"/>
                      </a:cubicBezTo>
                      <a:cubicBezTo>
                        <a:pt x="15507" y="1260"/>
                        <a:pt x="15488" y="1279"/>
                        <a:pt x="15466" y="1279"/>
                      </a:cubicBezTo>
                      <a:cubicBezTo>
                        <a:pt x="15437" y="1279"/>
                        <a:pt x="15420" y="1241"/>
                        <a:pt x="15417" y="1215"/>
                      </a:cubicBezTo>
                      <a:cubicBezTo>
                        <a:pt x="15411" y="1164"/>
                        <a:pt x="15449" y="1112"/>
                        <a:pt x="15491" y="1083"/>
                      </a:cubicBezTo>
                      <a:cubicBezTo>
                        <a:pt x="15510" y="1070"/>
                        <a:pt x="15536" y="1061"/>
                        <a:pt x="15562" y="1061"/>
                      </a:cubicBezTo>
                      <a:cubicBezTo>
                        <a:pt x="15591" y="1061"/>
                        <a:pt x="15630" y="1074"/>
                        <a:pt x="15642" y="1102"/>
                      </a:cubicBezTo>
                      <a:cubicBezTo>
                        <a:pt x="15655" y="1135"/>
                        <a:pt x="15623" y="1151"/>
                        <a:pt x="15607" y="1170"/>
                      </a:cubicBezTo>
                      <a:cubicBezTo>
                        <a:pt x="15591" y="1183"/>
                        <a:pt x="15594" y="1206"/>
                        <a:pt x="15604" y="1225"/>
                      </a:cubicBezTo>
                      <a:cubicBezTo>
                        <a:pt x="15610" y="1241"/>
                        <a:pt x="15626" y="1254"/>
                        <a:pt x="15642" y="1263"/>
                      </a:cubicBezTo>
                      <a:cubicBezTo>
                        <a:pt x="15655" y="1276"/>
                        <a:pt x="15671" y="1299"/>
                        <a:pt x="15714" y="1299"/>
                      </a:cubicBezTo>
                      <a:cubicBezTo>
                        <a:pt x="15800" y="1302"/>
                        <a:pt x="15887" y="1292"/>
                        <a:pt x="15974" y="1276"/>
                      </a:cubicBezTo>
                      <a:cubicBezTo>
                        <a:pt x="16055" y="1263"/>
                        <a:pt x="16139" y="1244"/>
                        <a:pt x="16216" y="1215"/>
                      </a:cubicBezTo>
                      <a:cubicBezTo>
                        <a:pt x="16287" y="1186"/>
                        <a:pt x="16354" y="1154"/>
                        <a:pt x="16425" y="1135"/>
                      </a:cubicBezTo>
                      <a:cubicBezTo>
                        <a:pt x="16522" y="1109"/>
                        <a:pt x="16622" y="1112"/>
                        <a:pt x="16715" y="1144"/>
                      </a:cubicBezTo>
                      <a:cubicBezTo>
                        <a:pt x="16757" y="1157"/>
                        <a:pt x="16799" y="1177"/>
                        <a:pt x="16837" y="1206"/>
                      </a:cubicBezTo>
                      <a:cubicBezTo>
                        <a:pt x="16870" y="1228"/>
                        <a:pt x="16896" y="1257"/>
                        <a:pt x="16921" y="1289"/>
                      </a:cubicBezTo>
                      <a:cubicBezTo>
                        <a:pt x="16889" y="1286"/>
                        <a:pt x="16860" y="1283"/>
                        <a:pt x="16828" y="1279"/>
                      </a:cubicBezTo>
                      <a:cubicBezTo>
                        <a:pt x="16824" y="1276"/>
                        <a:pt x="16821" y="1276"/>
                        <a:pt x="16818" y="1276"/>
                      </a:cubicBezTo>
                      <a:cubicBezTo>
                        <a:pt x="16815" y="1273"/>
                        <a:pt x="16815" y="1270"/>
                        <a:pt x="16812" y="1267"/>
                      </a:cubicBezTo>
                      <a:cubicBezTo>
                        <a:pt x="16783" y="1225"/>
                        <a:pt x="16728" y="1215"/>
                        <a:pt x="16680" y="1209"/>
                      </a:cubicBezTo>
                      <a:moveTo>
                        <a:pt x="16776" y="1054"/>
                      </a:moveTo>
                      <a:lnTo>
                        <a:pt x="16776" y="1054"/>
                      </a:lnTo>
                      <a:cubicBezTo>
                        <a:pt x="16705" y="1016"/>
                        <a:pt x="16625" y="993"/>
                        <a:pt x="16541" y="993"/>
                      </a:cubicBezTo>
                      <a:cubicBezTo>
                        <a:pt x="16454" y="993"/>
                        <a:pt x="16364" y="1016"/>
                        <a:pt x="16280" y="1041"/>
                      </a:cubicBezTo>
                      <a:cubicBezTo>
                        <a:pt x="16190" y="1067"/>
                        <a:pt x="16100" y="1096"/>
                        <a:pt x="16010" y="1122"/>
                      </a:cubicBezTo>
                      <a:cubicBezTo>
                        <a:pt x="16039" y="1093"/>
                        <a:pt x="16071" y="1067"/>
                        <a:pt x="16103" y="1045"/>
                      </a:cubicBezTo>
                      <a:cubicBezTo>
                        <a:pt x="16110" y="1045"/>
                        <a:pt x="16113" y="1041"/>
                        <a:pt x="16116" y="1038"/>
                      </a:cubicBezTo>
                      <a:cubicBezTo>
                        <a:pt x="16116" y="1035"/>
                        <a:pt x="16116" y="1035"/>
                        <a:pt x="16119" y="1035"/>
                      </a:cubicBezTo>
                      <a:cubicBezTo>
                        <a:pt x="16287" y="920"/>
                        <a:pt x="16493" y="843"/>
                        <a:pt x="16676" y="852"/>
                      </a:cubicBezTo>
                      <a:cubicBezTo>
                        <a:pt x="16770" y="859"/>
                        <a:pt x="16860" y="888"/>
                        <a:pt x="16944" y="923"/>
                      </a:cubicBezTo>
                      <a:cubicBezTo>
                        <a:pt x="16931" y="939"/>
                        <a:pt x="16921" y="959"/>
                        <a:pt x="16912" y="977"/>
                      </a:cubicBezTo>
                      <a:cubicBezTo>
                        <a:pt x="16899" y="1006"/>
                        <a:pt x="16889" y="1041"/>
                        <a:pt x="16860" y="1061"/>
                      </a:cubicBezTo>
                      <a:cubicBezTo>
                        <a:pt x="16844" y="1070"/>
                        <a:pt x="16824" y="1074"/>
                        <a:pt x="16808" y="1074"/>
                      </a:cubicBezTo>
                      <a:cubicBezTo>
                        <a:pt x="16796" y="1067"/>
                        <a:pt x="16786" y="1061"/>
                        <a:pt x="16776" y="1054"/>
                      </a:cubicBezTo>
                      <a:moveTo>
                        <a:pt x="16483" y="791"/>
                      </a:moveTo>
                      <a:lnTo>
                        <a:pt x="16483" y="791"/>
                      </a:lnTo>
                      <a:cubicBezTo>
                        <a:pt x="16486" y="788"/>
                        <a:pt x="16486" y="788"/>
                        <a:pt x="16486" y="785"/>
                      </a:cubicBezTo>
                      <a:cubicBezTo>
                        <a:pt x="16509" y="756"/>
                        <a:pt x="16535" y="727"/>
                        <a:pt x="16564" y="701"/>
                      </a:cubicBezTo>
                      <a:cubicBezTo>
                        <a:pt x="16618" y="646"/>
                        <a:pt x="16683" y="601"/>
                        <a:pt x="16754" y="569"/>
                      </a:cubicBezTo>
                      <a:cubicBezTo>
                        <a:pt x="16834" y="537"/>
                        <a:pt x="16921" y="534"/>
                        <a:pt x="17005" y="534"/>
                      </a:cubicBezTo>
                      <a:lnTo>
                        <a:pt x="17008" y="534"/>
                      </a:lnTo>
                      <a:cubicBezTo>
                        <a:pt x="16931" y="546"/>
                        <a:pt x="16853" y="572"/>
                        <a:pt x="16783" y="601"/>
                      </a:cubicBezTo>
                      <a:cubicBezTo>
                        <a:pt x="16680" y="640"/>
                        <a:pt x="16593" y="720"/>
                        <a:pt x="16538" y="814"/>
                      </a:cubicBezTo>
                      <a:cubicBezTo>
                        <a:pt x="16538" y="817"/>
                        <a:pt x="16535" y="820"/>
                        <a:pt x="16535" y="823"/>
                      </a:cubicBezTo>
                      <a:cubicBezTo>
                        <a:pt x="16531" y="823"/>
                        <a:pt x="16528" y="823"/>
                        <a:pt x="16522" y="827"/>
                      </a:cubicBezTo>
                      <a:cubicBezTo>
                        <a:pt x="16503" y="830"/>
                        <a:pt x="16483" y="833"/>
                        <a:pt x="16460" y="836"/>
                      </a:cubicBezTo>
                      <a:cubicBezTo>
                        <a:pt x="16467" y="820"/>
                        <a:pt x="16477" y="804"/>
                        <a:pt x="16483" y="791"/>
                      </a:cubicBezTo>
                      <a:moveTo>
                        <a:pt x="17958" y="926"/>
                      </a:moveTo>
                      <a:lnTo>
                        <a:pt x="17958" y="926"/>
                      </a:lnTo>
                      <a:cubicBezTo>
                        <a:pt x="17978" y="923"/>
                        <a:pt x="18003" y="914"/>
                        <a:pt x="18013" y="894"/>
                      </a:cubicBezTo>
                      <a:cubicBezTo>
                        <a:pt x="18019" y="875"/>
                        <a:pt x="18013" y="856"/>
                        <a:pt x="18010" y="836"/>
                      </a:cubicBezTo>
                      <a:cubicBezTo>
                        <a:pt x="18003" y="814"/>
                        <a:pt x="18000" y="794"/>
                        <a:pt x="18026" y="782"/>
                      </a:cubicBezTo>
                      <a:cubicBezTo>
                        <a:pt x="18032" y="778"/>
                        <a:pt x="18042" y="778"/>
                        <a:pt x="18048" y="778"/>
                      </a:cubicBezTo>
                      <a:cubicBezTo>
                        <a:pt x="18068" y="778"/>
                        <a:pt x="18090" y="791"/>
                        <a:pt x="18103" y="807"/>
                      </a:cubicBezTo>
                      <a:cubicBezTo>
                        <a:pt x="18126" y="823"/>
                        <a:pt x="18138" y="849"/>
                        <a:pt x="18138" y="878"/>
                      </a:cubicBezTo>
                      <a:cubicBezTo>
                        <a:pt x="18135" y="904"/>
                        <a:pt x="18119" y="920"/>
                        <a:pt x="18103" y="936"/>
                      </a:cubicBezTo>
                      <a:cubicBezTo>
                        <a:pt x="18100" y="939"/>
                        <a:pt x="18097" y="943"/>
                        <a:pt x="18094" y="946"/>
                      </a:cubicBezTo>
                      <a:cubicBezTo>
                        <a:pt x="18084" y="955"/>
                        <a:pt x="18068" y="967"/>
                        <a:pt x="18052" y="986"/>
                      </a:cubicBezTo>
                      <a:cubicBezTo>
                        <a:pt x="18042" y="993"/>
                        <a:pt x="18032" y="999"/>
                        <a:pt x="18022" y="1009"/>
                      </a:cubicBezTo>
                      <a:cubicBezTo>
                        <a:pt x="18019" y="1006"/>
                        <a:pt x="18019" y="1006"/>
                        <a:pt x="18016" y="1003"/>
                      </a:cubicBezTo>
                      <a:cubicBezTo>
                        <a:pt x="17865" y="939"/>
                        <a:pt x="17733" y="846"/>
                        <a:pt x="17581" y="782"/>
                      </a:cubicBezTo>
                      <a:cubicBezTo>
                        <a:pt x="17443" y="717"/>
                        <a:pt x="17285" y="685"/>
                        <a:pt x="17134" y="707"/>
                      </a:cubicBezTo>
                      <a:cubicBezTo>
                        <a:pt x="17092" y="714"/>
                        <a:pt x="17050" y="727"/>
                        <a:pt x="17011" y="740"/>
                      </a:cubicBezTo>
                      <a:cubicBezTo>
                        <a:pt x="16969" y="753"/>
                        <a:pt x="16937" y="775"/>
                        <a:pt x="16905" y="798"/>
                      </a:cubicBezTo>
                      <a:cubicBezTo>
                        <a:pt x="16896" y="804"/>
                        <a:pt x="16886" y="814"/>
                        <a:pt x="16876" y="820"/>
                      </a:cubicBezTo>
                      <a:cubicBezTo>
                        <a:pt x="16863" y="827"/>
                        <a:pt x="16850" y="836"/>
                        <a:pt x="16837" y="846"/>
                      </a:cubicBezTo>
                      <a:cubicBezTo>
                        <a:pt x="16824" y="843"/>
                        <a:pt x="16808" y="836"/>
                        <a:pt x="16792" y="833"/>
                      </a:cubicBezTo>
                      <a:cubicBezTo>
                        <a:pt x="16763" y="827"/>
                        <a:pt x="16734" y="823"/>
                        <a:pt x="16705" y="820"/>
                      </a:cubicBezTo>
                      <a:cubicBezTo>
                        <a:pt x="16792" y="753"/>
                        <a:pt x="16879" y="688"/>
                        <a:pt x="16982" y="653"/>
                      </a:cubicBezTo>
                      <a:cubicBezTo>
                        <a:pt x="17095" y="614"/>
                        <a:pt x="17221" y="624"/>
                        <a:pt x="17337" y="646"/>
                      </a:cubicBezTo>
                      <a:cubicBezTo>
                        <a:pt x="17453" y="669"/>
                        <a:pt x="17559" y="714"/>
                        <a:pt x="17662" y="769"/>
                      </a:cubicBezTo>
                      <a:cubicBezTo>
                        <a:pt x="17733" y="807"/>
                        <a:pt x="17800" y="862"/>
                        <a:pt x="17874" y="901"/>
                      </a:cubicBezTo>
                      <a:cubicBezTo>
                        <a:pt x="17894" y="920"/>
                        <a:pt x="17919" y="930"/>
                        <a:pt x="17945" y="930"/>
                      </a:cubicBezTo>
                      <a:cubicBezTo>
                        <a:pt x="17949" y="930"/>
                        <a:pt x="17952" y="926"/>
                        <a:pt x="17958" y="926"/>
                      </a:cubicBezTo>
                      <a:moveTo>
                        <a:pt x="17836" y="833"/>
                      </a:moveTo>
                      <a:lnTo>
                        <a:pt x="17836" y="833"/>
                      </a:lnTo>
                      <a:cubicBezTo>
                        <a:pt x="17791" y="804"/>
                        <a:pt x="17762" y="782"/>
                        <a:pt x="17713" y="756"/>
                      </a:cubicBezTo>
                      <a:cubicBezTo>
                        <a:pt x="17636" y="711"/>
                        <a:pt x="17549" y="669"/>
                        <a:pt x="17462" y="643"/>
                      </a:cubicBezTo>
                      <a:cubicBezTo>
                        <a:pt x="17298" y="588"/>
                        <a:pt x="17121" y="569"/>
                        <a:pt x="16956" y="630"/>
                      </a:cubicBezTo>
                      <a:cubicBezTo>
                        <a:pt x="16950" y="634"/>
                        <a:pt x="16944" y="637"/>
                        <a:pt x="16940" y="637"/>
                      </a:cubicBezTo>
                      <a:cubicBezTo>
                        <a:pt x="16850" y="675"/>
                        <a:pt x="16767" y="733"/>
                        <a:pt x="16699" y="804"/>
                      </a:cubicBezTo>
                      <a:cubicBezTo>
                        <a:pt x="16696" y="807"/>
                        <a:pt x="16689" y="810"/>
                        <a:pt x="16686" y="814"/>
                      </a:cubicBezTo>
                      <a:cubicBezTo>
                        <a:pt x="16680" y="817"/>
                        <a:pt x="16673" y="817"/>
                        <a:pt x="16670" y="817"/>
                      </a:cubicBezTo>
                      <a:cubicBezTo>
                        <a:pt x="16635" y="817"/>
                        <a:pt x="16599" y="820"/>
                        <a:pt x="16564" y="820"/>
                      </a:cubicBezTo>
                      <a:cubicBezTo>
                        <a:pt x="16628" y="707"/>
                        <a:pt x="16751" y="640"/>
                        <a:pt x="16876" y="598"/>
                      </a:cubicBezTo>
                      <a:cubicBezTo>
                        <a:pt x="17028" y="550"/>
                        <a:pt x="17195" y="537"/>
                        <a:pt x="17346" y="585"/>
                      </a:cubicBezTo>
                      <a:cubicBezTo>
                        <a:pt x="17411" y="608"/>
                        <a:pt x="17642" y="704"/>
                        <a:pt x="17697" y="720"/>
                      </a:cubicBezTo>
                      <a:cubicBezTo>
                        <a:pt x="17710" y="724"/>
                        <a:pt x="17813" y="746"/>
                        <a:pt x="17849" y="756"/>
                      </a:cubicBezTo>
                      <a:cubicBezTo>
                        <a:pt x="17839" y="778"/>
                        <a:pt x="17833" y="804"/>
                        <a:pt x="17836" y="833"/>
                      </a:cubicBezTo>
                      <a:moveTo>
                        <a:pt x="18200" y="662"/>
                      </a:moveTo>
                      <a:lnTo>
                        <a:pt x="18200" y="662"/>
                      </a:lnTo>
                      <a:cubicBezTo>
                        <a:pt x="18226" y="659"/>
                        <a:pt x="18238" y="646"/>
                        <a:pt x="18248" y="624"/>
                      </a:cubicBezTo>
                      <a:cubicBezTo>
                        <a:pt x="18258" y="608"/>
                        <a:pt x="18270" y="601"/>
                        <a:pt x="18287" y="601"/>
                      </a:cubicBezTo>
                      <a:cubicBezTo>
                        <a:pt x="18296" y="601"/>
                        <a:pt x="18309" y="608"/>
                        <a:pt x="18316" y="621"/>
                      </a:cubicBezTo>
                      <a:cubicBezTo>
                        <a:pt x="18332" y="646"/>
                        <a:pt x="18325" y="685"/>
                        <a:pt x="18296" y="698"/>
                      </a:cubicBezTo>
                      <a:cubicBezTo>
                        <a:pt x="18280" y="704"/>
                        <a:pt x="18264" y="704"/>
                        <a:pt x="18245" y="707"/>
                      </a:cubicBezTo>
                      <a:cubicBezTo>
                        <a:pt x="18235" y="707"/>
                        <a:pt x="18226" y="704"/>
                        <a:pt x="18216" y="704"/>
                      </a:cubicBezTo>
                      <a:cubicBezTo>
                        <a:pt x="18151" y="701"/>
                        <a:pt x="18100" y="659"/>
                        <a:pt x="18035" y="653"/>
                      </a:cubicBezTo>
                      <a:cubicBezTo>
                        <a:pt x="18029" y="653"/>
                        <a:pt x="18026" y="653"/>
                        <a:pt x="18022" y="653"/>
                      </a:cubicBezTo>
                      <a:cubicBezTo>
                        <a:pt x="17965" y="650"/>
                        <a:pt x="17903" y="682"/>
                        <a:pt x="17868" y="727"/>
                      </a:cubicBezTo>
                      <a:cubicBezTo>
                        <a:pt x="17852" y="724"/>
                        <a:pt x="17820" y="714"/>
                        <a:pt x="17813" y="714"/>
                      </a:cubicBezTo>
                      <a:cubicBezTo>
                        <a:pt x="17794" y="711"/>
                        <a:pt x="17771" y="704"/>
                        <a:pt x="17752" y="698"/>
                      </a:cubicBezTo>
                      <a:cubicBezTo>
                        <a:pt x="17710" y="688"/>
                        <a:pt x="17668" y="675"/>
                        <a:pt x="17626" y="662"/>
                      </a:cubicBezTo>
                      <a:cubicBezTo>
                        <a:pt x="17546" y="634"/>
                        <a:pt x="17465" y="598"/>
                        <a:pt x="17385" y="566"/>
                      </a:cubicBezTo>
                      <a:cubicBezTo>
                        <a:pt x="17378" y="563"/>
                        <a:pt x="17369" y="559"/>
                        <a:pt x="17362" y="556"/>
                      </a:cubicBezTo>
                      <a:cubicBezTo>
                        <a:pt x="17243" y="505"/>
                        <a:pt x="17121" y="495"/>
                        <a:pt x="16992" y="498"/>
                      </a:cubicBezTo>
                      <a:cubicBezTo>
                        <a:pt x="16985" y="498"/>
                        <a:pt x="16979" y="498"/>
                        <a:pt x="16973" y="498"/>
                      </a:cubicBezTo>
                      <a:cubicBezTo>
                        <a:pt x="17011" y="457"/>
                        <a:pt x="17098" y="453"/>
                        <a:pt x="17153" y="453"/>
                      </a:cubicBezTo>
                      <a:cubicBezTo>
                        <a:pt x="17240" y="450"/>
                        <a:pt x="17327" y="460"/>
                        <a:pt x="17411" y="479"/>
                      </a:cubicBezTo>
                      <a:cubicBezTo>
                        <a:pt x="17497" y="495"/>
                        <a:pt x="17578" y="524"/>
                        <a:pt x="17662" y="546"/>
                      </a:cubicBezTo>
                      <a:cubicBezTo>
                        <a:pt x="17662" y="550"/>
                        <a:pt x="17665" y="550"/>
                        <a:pt x="17665" y="550"/>
                      </a:cubicBezTo>
                      <a:cubicBezTo>
                        <a:pt x="17681" y="553"/>
                        <a:pt x="17697" y="559"/>
                        <a:pt x="17710" y="563"/>
                      </a:cubicBezTo>
                      <a:cubicBezTo>
                        <a:pt x="17845" y="605"/>
                        <a:pt x="17987" y="634"/>
                        <a:pt x="18122" y="611"/>
                      </a:cubicBezTo>
                      <a:cubicBezTo>
                        <a:pt x="18132" y="640"/>
                        <a:pt x="18158" y="666"/>
                        <a:pt x="18197" y="662"/>
                      </a:cubicBezTo>
                      <a:lnTo>
                        <a:pt x="18197" y="662"/>
                      </a:lnTo>
                      <a:lnTo>
                        <a:pt x="18200" y="662"/>
                      </a:lnTo>
                      <a:moveTo>
                        <a:pt x="18055" y="521"/>
                      </a:moveTo>
                      <a:lnTo>
                        <a:pt x="18055" y="521"/>
                      </a:lnTo>
                      <a:cubicBezTo>
                        <a:pt x="18097" y="521"/>
                        <a:pt x="18116" y="498"/>
                        <a:pt x="18126" y="485"/>
                      </a:cubicBezTo>
                      <a:cubicBezTo>
                        <a:pt x="18142" y="476"/>
                        <a:pt x="18158" y="463"/>
                        <a:pt x="18167" y="447"/>
                      </a:cubicBezTo>
                      <a:cubicBezTo>
                        <a:pt x="18177" y="427"/>
                        <a:pt x="18180" y="405"/>
                        <a:pt x="18164" y="392"/>
                      </a:cubicBezTo>
                      <a:cubicBezTo>
                        <a:pt x="18145" y="373"/>
                        <a:pt x="18116" y="357"/>
                        <a:pt x="18126" y="325"/>
                      </a:cubicBezTo>
                      <a:cubicBezTo>
                        <a:pt x="18138" y="295"/>
                        <a:pt x="18177" y="283"/>
                        <a:pt x="18206" y="283"/>
                      </a:cubicBezTo>
                      <a:cubicBezTo>
                        <a:pt x="18232" y="283"/>
                        <a:pt x="18258" y="292"/>
                        <a:pt x="18277" y="305"/>
                      </a:cubicBezTo>
                      <a:cubicBezTo>
                        <a:pt x="18322" y="334"/>
                        <a:pt x="18361" y="385"/>
                        <a:pt x="18354" y="440"/>
                      </a:cubicBezTo>
                      <a:cubicBezTo>
                        <a:pt x="18351" y="463"/>
                        <a:pt x="18332" y="501"/>
                        <a:pt x="18306" y="501"/>
                      </a:cubicBezTo>
                      <a:cubicBezTo>
                        <a:pt x="18283" y="501"/>
                        <a:pt x="18264" y="482"/>
                        <a:pt x="18242" y="479"/>
                      </a:cubicBezTo>
                      <a:cubicBezTo>
                        <a:pt x="18238" y="479"/>
                        <a:pt x="18232" y="479"/>
                        <a:pt x="18229" y="479"/>
                      </a:cubicBezTo>
                      <a:cubicBezTo>
                        <a:pt x="18184" y="476"/>
                        <a:pt x="18142" y="521"/>
                        <a:pt x="18126" y="563"/>
                      </a:cubicBezTo>
                      <a:cubicBezTo>
                        <a:pt x="18126" y="566"/>
                        <a:pt x="18126" y="566"/>
                        <a:pt x="18122" y="569"/>
                      </a:cubicBezTo>
                      <a:cubicBezTo>
                        <a:pt x="17997" y="595"/>
                        <a:pt x="17865" y="569"/>
                        <a:pt x="17742" y="534"/>
                      </a:cubicBezTo>
                      <a:cubicBezTo>
                        <a:pt x="17713" y="527"/>
                        <a:pt x="17685" y="518"/>
                        <a:pt x="17655" y="508"/>
                      </a:cubicBezTo>
                      <a:cubicBezTo>
                        <a:pt x="17559" y="479"/>
                        <a:pt x="17459" y="447"/>
                        <a:pt x="17359" y="431"/>
                      </a:cubicBezTo>
                      <a:cubicBezTo>
                        <a:pt x="17269" y="418"/>
                        <a:pt x="17179" y="418"/>
                        <a:pt x="17089" y="431"/>
                      </a:cubicBezTo>
                      <a:cubicBezTo>
                        <a:pt x="17044" y="437"/>
                        <a:pt x="16989" y="450"/>
                        <a:pt x="16956" y="489"/>
                      </a:cubicBezTo>
                      <a:cubicBezTo>
                        <a:pt x="16956" y="492"/>
                        <a:pt x="16953" y="495"/>
                        <a:pt x="16950" y="498"/>
                      </a:cubicBezTo>
                      <a:cubicBezTo>
                        <a:pt x="16947" y="498"/>
                        <a:pt x="16944" y="501"/>
                        <a:pt x="16940" y="501"/>
                      </a:cubicBezTo>
                      <a:cubicBezTo>
                        <a:pt x="16908" y="505"/>
                        <a:pt x="16879" y="508"/>
                        <a:pt x="16847" y="511"/>
                      </a:cubicBezTo>
                      <a:cubicBezTo>
                        <a:pt x="16873" y="479"/>
                        <a:pt x="16902" y="450"/>
                        <a:pt x="16934" y="427"/>
                      </a:cubicBezTo>
                      <a:cubicBezTo>
                        <a:pt x="16969" y="402"/>
                        <a:pt x="17011" y="379"/>
                        <a:pt x="17056" y="366"/>
                      </a:cubicBezTo>
                      <a:cubicBezTo>
                        <a:pt x="17147" y="334"/>
                        <a:pt x="17250" y="331"/>
                        <a:pt x="17343" y="357"/>
                      </a:cubicBezTo>
                      <a:cubicBezTo>
                        <a:pt x="17414" y="379"/>
                        <a:pt x="17485" y="408"/>
                        <a:pt x="17552" y="437"/>
                      </a:cubicBezTo>
                      <a:cubicBezTo>
                        <a:pt x="17633" y="466"/>
                        <a:pt x="17713" y="485"/>
                        <a:pt x="17794" y="498"/>
                      </a:cubicBezTo>
                      <a:cubicBezTo>
                        <a:pt x="17881" y="514"/>
                        <a:pt x="17968" y="527"/>
                        <a:pt x="18055" y="521"/>
                      </a:cubicBezTo>
                      <a:moveTo>
                        <a:pt x="17672" y="1431"/>
                      </a:moveTo>
                      <a:lnTo>
                        <a:pt x="17672" y="1431"/>
                      </a:lnTo>
                      <a:cubicBezTo>
                        <a:pt x="17665" y="1431"/>
                        <a:pt x="17662" y="1431"/>
                        <a:pt x="17659" y="1431"/>
                      </a:cubicBezTo>
                      <a:cubicBezTo>
                        <a:pt x="17594" y="1434"/>
                        <a:pt x="17540" y="1479"/>
                        <a:pt x="17475" y="1483"/>
                      </a:cubicBezTo>
                      <a:cubicBezTo>
                        <a:pt x="17465" y="1483"/>
                        <a:pt x="17456" y="1486"/>
                        <a:pt x="17446" y="1483"/>
                      </a:cubicBezTo>
                      <a:cubicBezTo>
                        <a:pt x="17430" y="1483"/>
                        <a:pt x="17411" y="1483"/>
                        <a:pt x="17395" y="1476"/>
                      </a:cubicBezTo>
                      <a:cubicBezTo>
                        <a:pt x="17369" y="1463"/>
                        <a:pt x="17362" y="1424"/>
                        <a:pt x="17375" y="1399"/>
                      </a:cubicBezTo>
                      <a:cubicBezTo>
                        <a:pt x="17382" y="1386"/>
                        <a:pt x="17395" y="1379"/>
                        <a:pt x="17407" y="1379"/>
                      </a:cubicBezTo>
                      <a:cubicBezTo>
                        <a:pt x="17420" y="1376"/>
                        <a:pt x="17437" y="1386"/>
                        <a:pt x="17443" y="1402"/>
                      </a:cubicBezTo>
                      <a:cubicBezTo>
                        <a:pt x="17456" y="1424"/>
                        <a:pt x="17469" y="1437"/>
                        <a:pt x="17494" y="1441"/>
                      </a:cubicBezTo>
                      <a:lnTo>
                        <a:pt x="17494" y="1441"/>
                      </a:lnTo>
                      <a:lnTo>
                        <a:pt x="17494" y="1441"/>
                      </a:lnTo>
                      <a:cubicBezTo>
                        <a:pt x="17533" y="1444"/>
                        <a:pt x="17559" y="1418"/>
                        <a:pt x="17569" y="1386"/>
                      </a:cubicBezTo>
                      <a:cubicBezTo>
                        <a:pt x="17707" y="1411"/>
                        <a:pt x="17845" y="1383"/>
                        <a:pt x="17981" y="1341"/>
                      </a:cubicBezTo>
                      <a:cubicBezTo>
                        <a:pt x="17997" y="1338"/>
                        <a:pt x="18010" y="1331"/>
                        <a:pt x="18026" y="1328"/>
                      </a:cubicBezTo>
                      <a:cubicBezTo>
                        <a:pt x="18029" y="1328"/>
                        <a:pt x="18029" y="1328"/>
                        <a:pt x="18032" y="1325"/>
                      </a:cubicBezTo>
                      <a:cubicBezTo>
                        <a:pt x="18113" y="1299"/>
                        <a:pt x="18197" y="1273"/>
                        <a:pt x="18280" y="1254"/>
                      </a:cubicBezTo>
                      <a:cubicBezTo>
                        <a:pt x="18364" y="1238"/>
                        <a:pt x="18454" y="1228"/>
                        <a:pt x="18541" y="1231"/>
                      </a:cubicBezTo>
                      <a:cubicBezTo>
                        <a:pt x="18593" y="1231"/>
                        <a:pt x="18679" y="1231"/>
                        <a:pt x="18718" y="1276"/>
                      </a:cubicBezTo>
                      <a:cubicBezTo>
                        <a:pt x="18712" y="1276"/>
                        <a:pt x="18705" y="1276"/>
                        <a:pt x="18699" y="1276"/>
                      </a:cubicBezTo>
                      <a:cubicBezTo>
                        <a:pt x="18573" y="1273"/>
                        <a:pt x="18448" y="1283"/>
                        <a:pt x="18332" y="1331"/>
                      </a:cubicBezTo>
                      <a:cubicBezTo>
                        <a:pt x="18322" y="1334"/>
                        <a:pt x="18316" y="1338"/>
                        <a:pt x="18306" y="1341"/>
                      </a:cubicBezTo>
                      <a:cubicBezTo>
                        <a:pt x="18226" y="1376"/>
                        <a:pt x="18148" y="1411"/>
                        <a:pt x="18064" y="1441"/>
                      </a:cubicBezTo>
                      <a:cubicBezTo>
                        <a:pt x="18026" y="1454"/>
                        <a:pt x="17984" y="1466"/>
                        <a:pt x="17942" y="1476"/>
                      </a:cubicBezTo>
                      <a:cubicBezTo>
                        <a:pt x="17919" y="1483"/>
                        <a:pt x="17900" y="1486"/>
                        <a:pt x="17878" y="1492"/>
                      </a:cubicBezTo>
                      <a:cubicBezTo>
                        <a:pt x="17871" y="1492"/>
                        <a:pt x="17839" y="1502"/>
                        <a:pt x="17823" y="1505"/>
                      </a:cubicBezTo>
                      <a:cubicBezTo>
                        <a:pt x="17787" y="1460"/>
                        <a:pt x="17726" y="1428"/>
                        <a:pt x="17672" y="1431"/>
                      </a:cubicBezTo>
                      <a:moveTo>
                        <a:pt x="18602" y="1209"/>
                      </a:moveTo>
                      <a:lnTo>
                        <a:pt x="18602" y="1209"/>
                      </a:lnTo>
                      <a:cubicBezTo>
                        <a:pt x="18512" y="1196"/>
                        <a:pt x="18422" y="1196"/>
                        <a:pt x="18332" y="1209"/>
                      </a:cubicBezTo>
                      <a:cubicBezTo>
                        <a:pt x="18232" y="1225"/>
                        <a:pt x="18135" y="1257"/>
                        <a:pt x="18035" y="1286"/>
                      </a:cubicBezTo>
                      <a:cubicBezTo>
                        <a:pt x="18006" y="1296"/>
                        <a:pt x="17978" y="1305"/>
                        <a:pt x="17952" y="1312"/>
                      </a:cubicBezTo>
                      <a:cubicBezTo>
                        <a:pt x="17826" y="1347"/>
                        <a:pt x="17694" y="1373"/>
                        <a:pt x="17569" y="1347"/>
                      </a:cubicBezTo>
                      <a:cubicBezTo>
                        <a:pt x="17569" y="1344"/>
                        <a:pt x="17569" y="1341"/>
                        <a:pt x="17565" y="1341"/>
                      </a:cubicBezTo>
                      <a:cubicBezTo>
                        <a:pt x="17549" y="1299"/>
                        <a:pt x="17507" y="1254"/>
                        <a:pt x="17462" y="1257"/>
                      </a:cubicBezTo>
                      <a:cubicBezTo>
                        <a:pt x="17459" y="1257"/>
                        <a:pt x="17456" y="1257"/>
                        <a:pt x="17453" y="1257"/>
                      </a:cubicBezTo>
                      <a:cubicBezTo>
                        <a:pt x="17430" y="1260"/>
                        <a:pt x="17411" y="1279"/>
                        <a:pt x="17388" y="1279"/>
                      </a:cubicBezTo>
                      <a:cubicBezTo>
                        <a:pt x="17359" y="1279"/>
                        <a:pt x="17343" y="1241"/>
                        <a:pt x="17340" y="1215"/>
                      </a:cubicBezTo>
                      <a:cubicBezTo>
                        <a:pt x="17333" y="1164"/>
                        <a:pt x="17372" y="1112"/>
                        <a:pt x="17414" y="1083"/>
                      </a:cubicBezTo>
                      <a:cubicBezTo>
                        <a:pt x="17433" y="1070"/>
                        <a:pt x="17459" y="1061"/>
                        <a:pt x="17485" y="1061"/>
                      </a:cubicBezTo>
                      <a:cubicBezTo>
                        <a:pt x="17514" y="1061"/>
                        <a:pt x="17556" y="1074"/>
                        <a:pt x="17565" y="1102"/>
                      </a:cubicBezTo>
                      <a:cubicBezTo>
                        <a:pt x="17578" y="1135"/>
                        <a:pt x="17546" y="1151"/>
                        <a:pt x="17530" y="1170"/>
                      </a:cubicBezTo>
                      <a:cubicBezTo>
                        <a:pt x="17514" y="1183"/>
                        <a:pt x="17517" y="1206"/>
                        <a:pt x="17527" y="1225"/>
                      </a:cubicBezTo>
                      <a:cubicBezTo>
                        <a:pt x="17533" y="1241"/>
                        <a:pt x="17549" y="1254"/>
                        <a:pt x="17565" y="1263"/>
                      </a:cubicBezTo>
                      <a:cubicBezTo>
                        <a:pt x="17578" y="1276"/>
                        <a:pt x="17594" y="1299"/>
                        <a:pt x="17636" y="1299"/>
                      </a:cubicBezTo>
                      <a:cubicBezTo>
                        <a:pt x="17723" y="1302"/>
                        <a:pt x="17810" y="1292"/>
                        <a:pt x="17897" y="1276"/>
                      </a:cubicBezTo>
                      <a:cubicBezTo>
                        <a:pt x="17978" y="1263"/>
                        <a:pt x="18061" y="1244"/>
                        <a:pt x="18138" y="1215"/>
                      </a:cubicBezTo>
                      <a:cubicBezTo>
                        <a:pt x="18209" y="1186"/>
                        <a:pt x="18277" y="1154"/>
                        <a:pt x="18348" y="1135"/>
                      </a:cubicBezTo>
                      <a:cubicBezTo>
                        <a:pt x="18444" y="1109"/>
                        <a:pt x="18544" y="1112"/>
                        <a:pt x="18638" y="1144"/>
                      </a:cubicBezTo>
                      <a:cubicBezTo>
                        <a:pt x="18679" y="1157"/>
                        <a:pt x="18721" y="1177"/>
                        <a:pt x="18760" y="1206"/>
                      </a:cubicBezTo>
                      <a:cubicBezTo>
                        <a:pt x="18792" y="1228"/>
                        <a:pt x="18818" y="1257"/>
                        <a:pt x="18844" y="1289"/>
                      </a:cubicBezTo>
                      <a:cubicBezTo>
                        <a:pt x="18815" y="1286"/>
                        <a:pt x="18783" y="1283"/>
                        <a:pt x="18751" y="1279"/>
                      </a:cubicBezTo>
                      <a:cubicBezTo>
                        <a:pt x="18747" y="1276"/>
                        <a:pt x="18744" y="1276"/>
                        <a:pt x="18741" y="1276"/>
                      </a:cubicBezTo>
                      <a:cubicBezTo>
                        <a:pt x="18738" y="1273"/>
                        <a:pt x="18738" y="1270"/>
                        <a:pt x="18734" y="1267"/>
                      </a:cubicBezTo>
                      <a:cubicBezTo>
                        <a:pt x="18705" y="1225"/>
                        <a:pt x="18651" y="1215"/>
                        <a:pt x="18602" y="1209"/>
                      </a:cubicBezTo>
                      <a:moveTo>
                        <a:pt x="18699" y="1054"/>
                      </a:moveTo>
                      <a:lnTo>
                        <a:pt x="18699" y="1054"/>
                      </a:lnTo>
                      <a:cubicBezTo>
                        <a:pt x="18628" y="1016"/>
                        <a:pt x="18547" y="993"/>
                        <a:pt x="18464" y="993"/>
                      </a:cubicBezTo>
                      <a:cubicBezTo>
                        <a:pt x="18377" y="993"/>
                        <a:pt x="18287" y="1016"/>
                        <a:pt x="18203" y="1041"/>
                      </a:cubicBezTo>
                      <a:cubicBezTo>
                        <a:pt x="18113" y="1067"/>
                        <a:pt x="18022" y="1096"/>
                        <a:pt x="17932" y="1122"/>
                      </a:cubicBezTo>
                      <a:cubicBezTo>
                        <a:pt x="17961" y="1093"/>
                        <a:pt x="17994" y="1067"/>
                        <a:pt x="18026" y="1045"/>
                      </a:cubicBezTo>
                      <a:cubicBezTo>
                        <a:pt x="18032" y="1045"/>
                        <a:pt x="18035" y="1041"/>
                        <a:pt x="18039" y="1038"/>
                      </a:cubicBezTo>
                      <a:cubicBezTo>
                        <a:pt x="18039" y="1035"/>
                        <a:pt x="18039" y="1035"/>
                        <a:pt x="18042" y="1035"/>
                      </a:cubicBezTo>
                      <a:cubicBezTo>
                        <a:pt x="18209" y="920"/>
                        <a:pt x="18415" y="843"/>
                        <a:pt x="18599" y="852"/>
                      </a:cubicBezTo>
                      <a:cubicBezTo>
                        <a:pt x="18692" y="859"/>
                        <a:pt x="18783" y="888"/>
                        <a:pt x="18866" y="923"/>
                      </a:cubicBezTo>
                      <a:cubicBezTo>
                        <a:pt x="18853" y="939"/>
                        <a:pt x="18844" y="959"/>
                        <a:pt x="18834" y="977"/>
                      </a:cubicBezTo>
                      <a:cubicBezTo>
                        <a:pt x="18821" y="1006"/>
                        <a:pt x="18811" y="1041"/>
                        <a:pt x="18783" y="1061"/>
                      </a:cubicBezTo>
                      <a:cubicBezTo>
                        <a:pt x="18767" y="1070"/>
                        <a:pt x="18747" y="1074"/>
                        <a:pt x="18731" y="1074"/>
                      </a:cubicBezTo>
                      <a:cubicBezTo>
                        <a:pt x="18721" y="1067"/>
                        <a:pt x="18708" y="1061"/>
                        <a:pt x="18699" y="1054"/>
                      </a:cubicBezTo>
                      <a:moveTo>
                        <a:pt x="18406" y="791"/>
                      </a:moveTo>
                      <a:lnTo>
                        <a:pt x="18406" y="791"/>
                      </a:lnTo>
                      <a:cubicBezTo>
                        <a:pt x="18409" y="788"/>
                        <a:pt x="18409" y="788"/>
                        <a:pt x="18409" y="785"/>
                      </a:cubicBezTo>
                      <a:cubicBezTo>
                        <a:pt x="18431" y="756"/>
                        <a:pt x="18457" y="727"/>
                        <a:pt x="18486" y="701"/>
                      </a:cubicBezTo>
                      <a:cubicBezTo>
                        <a:pt x="18541" y="646"/>
                        <a:pt x="18606" y="601"/>
                        <a:pt x="18676" y="569"/>
                      </a:cubicBezTo>
                      <a:cubicBezTo>
                        <a:pt x="18757" y="537"/>
                        <a:pt x="18844" y="534"/>
                        <a:pt x="18927" y="534"/>
                      </a:cubicBezTo>
                      <a:lnTo>
                        <a:pt x="18931" y="534"/>
                      </a:lnTo>
                      <a:cubicBezTo>
                        <a:pt x="18853" y="546"/>
                        <a:pt x="18776" y="572"/>
                        <a:pt x="18705" y="601"/>
                      </a:cubicBezTo>
                      <a:cubicBezTo>
                        <a:pt x="18602" y="640"/>
                        <a:pt x="18515" y="720"/>
                        <a:pt x="18461" y="814"/>
                      </a:cubicBezTo>
                      <a:cubicBezTo>
                        <a:pt x="18461" y="817"/>
                        <a:pt x="18457" y="820"/>
                        <a:pt x="18457" y="823"/>
                      </a:cubicBezTo>
                      <a:cubicBezTo>
                        <a:pt x="18454" y="823"/>
                        <a:pt x="18451" y="823"/>
                        <a:pt x="18448" y="827"/>
                      </a:cubicBezTo>
                      <a:cubicBezTo>
                        <a:pt x="18425" y="830"/>
                        <a:pt x="18406" y="833"/>
                        <a:pt x="18383" y="836"/>
                      </a:cubicBezTo>
                      <a:cubicBezTo>
                        <a:pt x="18390" y="820"/>
                        <a:pt x="18399" y="804"/>
                        <a:pt x="18406" y="791"/>
                      </a:cubicBezTo>
                      <a:moveTo>
                        <a:pt x="19881" y="926"/>
                      </a:moveTo>
                      <a:lnTo>
                        <a:pt x="19881" y="926"/>
                      </a:lnTo>
                      <a:cubicBezTo>
                        <a:pt x="19900" y="923"/>
                        <a:pt x="19926" y="914"/>
                        <a:pt x="19936" y="894"/>
                      </a:cubicBezTo>
                      <a:cubicBezTo>
                        <a:pt x="19942" y="875"/>
                        <a:pt x="19936" y="856"/>
                        <a:pt x="19932" y="836"/>
                      </a:cubicBezTo>
                      <a:cubicBezTo>
                        <a:pt x="19926" y="814"/>
                        <a:pt x="19923" y="794"/>
                        <a:pt x="19949" y="782"/>
                      </a:cubicBezTo>
                      <a:cubicBezTo>
                        <a:pt x="19955" y="778"/>
                        <a:pt x="19965" y="778"/>
                        <a:pt x="19971" y="778"/>
                      </a:cubicBezTo>
                      <a:cubicBezTo>
                        <a:pt x="19990" y="778"/>
                        <a:pt x="20013" y="791"/>
                        <a:pt x="20026" y="807"/>
                      </a:cubicBezTo>
                      <a:cubicBezTo>
                        <a:pt x="20048" y="823"/>
                        <a:pt x="20061" y="849"/>
                        <a:pt x="20061" y="878"/>
                      </a:cubicBezTo>
                      <a:cubicBezTo>
                        <a:pt x="20058" y="904"/>
                        <a:pt x="20042" y="920"/>
                        <a:pt x="20026" y="936"/>
                      </a:cubicBezTo>
                      <a:cubicBezTo>
                        <a:pt x="20022" y="939"/>
                        <a:pt x="20019" y="943"/>
                        <a:pt x="20016" y="946"/>
                      </a:cubicBezTo>
                      <a:cubicBezTo>
                        <a:pt x="20006" y="955"/>
                        <a:pt x="19990" y="967"/>
                        <a:pt x="19974" y="986"/>
                      </a:cubicBezTo>
                      <a:cubicBezTo>
                        <a:pt x="19965" y="993"/>
                        <a:pt x="19955" y="999"/>
                        <a:pt x="19945" y="1009"/>
                      </a:cubicBezTo>
                      <a:cubicBezTo>
                        <a:pt x="19942" y="1006"/>
                        <a:pt x="19942" y="1006"/>
                        <a:pt x="19939" y="1003"/>
                      </a:cubicBezTo>
                      <a:cubicBezTo>
                        <a:pt x="19788" y="939"/>
                        <a:pt x="19655" y="846"/>
                        <a:pt x="19504" y="782"/>
                      </a:cubicBezTo>
                      <a:cubicBezTo>
                        <a:pt x="19365" y="717"/>
                        <a:pt x="19208" y="685"/>
                        <a:pt x="19056" y="707"/>
                      </a:cubicBezTo>
                      <a:cubicBezTo>
                        <a:pt x="19015" y="714"/>
                        <a:pt x="18973" y="727"/>
                        <a:pt x="18934" y="740"/>
                      </a:cubicBezTo>
                      <a:cubicBezTo>
                        <a:pt x="18892" y="753"/>
                        <a:pt x="18860" y="775"/>
                        <a:pt x="18828" y="798"/>
                      </a:cubicBezTo>
                      <a:cubicBezTo>
                        <a:pt x="18818" y="804"/>
                        <a:pt x="18808" y="814"/>
                        <a:pt x="18799" y="820"/>
                      </a:cubicBezTo>
                      <a:cubicBezTo>
                        <a:pt x="18786" y="827"/>
                        <a:pt x="18773" y="836"/>
                        <a:pt x="18760" y="846"/>
                      </a:cubicBezTo>
                      <a:cubicBezTo>
                        <a:pt x="18747" y="843"/>
                        <a:pt x="18731" y="836"/>
                        <a:pt x="18715" y="833"/>
                      </a:cubicBezTo>
                      <a:cubicBezTo>
                        <a:pt x="18686" y="827"/>
                        <a:pt x="18657" y="823"/>
                        <a:pt x="18628" y="820"/>
                      </a:cubicBezTo>
                      <a:cubicBezTo>
                        <a:pt x="18715" y="753"/>
                        <a:pt x="18802" y="688"/>
                        <a:pt x="18905" y="653"/>
                      </a:cubicBezTo>
                      <a:cubicBezTo>
                        <a:pt x="19018" y="614"/>
                        <a:pt x="19143" y="624"/>
                        <a:pt x="19259" y="646"/>
                      </a:cubicBezTo>
                      <a:cubicBezTo>
                        <a:pt x="19375" y="669"/>
                        <a:pt x="19481" y="714"/>
                        <a:pt x="19584" y="769"/>
                      </a:cubicBezTo>
                      <a:cubicBezTo>
                        <a:pt x="19655" y="807"/>
                        <a:pt x="19723" y="862"/>
                        <a:pt x="19797" y="901"/>
                      </a:cubicBezTo>
                      <a:cubicBezTo>
                        <a:pt x="19816" y="920"/>
                        <a:pt x="19842" y="930"/>
                        <a:pt x="19868" y="930"/>
                      </a:cubicBezTo>
                      <a:cubicBezTo>
                        <a:pt x="19871" y="930"/>
                        <a:pt x="19874" y="926"/>
                        <a:pt x="19881" y="926"/>
                      </a:cubicBezTo>
                      <a:moveTo>
                        <a:pt x="19758" y="833"/>
                      </a:moveTo>
                      <a:lnTo>
                        <a:pt x="19758" y="833"/>
                      </a:lnTo>
                      <a:cubicBezTo>
                        <a:pt x="19713" y="804"/>
                        <a:pt x="19684" y="782"/>
                        <a:pt x="19639" y="756"/>
                      </a:cubicBezTo>
                      <a:cubicBezTo>
                        <a:pt x="19559" y="711"/>
                        <a:pt x="19472" y="669"/>
                        <a:pt x="19385" y="643"/>
                      </a:cubicBezTo>
                      <a:cubicBezTo>
                        <a:pt x="19220" y="588"/>
                        <a:pt x="19043" y="569"/>
                        <a:pt x="18879" y="630"/>
                      </a:cubicBezTo>
                      <a:cubicBezTo>
                        <a:pt x="18873" y="634"/>
                        <a:pt x="18870" y="637"/>
                        <a:pt x="18863" y="637"/>
                      </a:cubicBezTo>
                      <a:cubicBezTo>
                        <a:pt x="18773" y="675"/>
                        <a:pt x="18689" y="733"/>
                        <a:pt x="18622" y="804"/>
                      </a:cubicBezTo>
                      <a:cubicBezTo>
                        <a:pt x="18618" y="807"/>
                        <a:pt x="18612" y="810"/>
                        <a:pt x="18609" y="814"/>
                      </a:cubicBezTo>
                      <a:cubicBezTo>
                        <a:pt x="18602" y="817"/>
                        <a:pt x="18599" y="817"/>
                        <a:pt x="18593" y="817"/>
                      </a:cubicBezTo>
                      <a:cubicBezTo>
                        <a:pt x="18557" y="817"/>
                        <a:pt x="18522" y="820"/>
                        <a:pt x="18486" y="820"/>
                      </a:cubicBezTo>
                      <a:cubicBezTo>
                        <a:pt x="18551" y="707"/>
                        <a:pt x="18673" y="640"/>
                        <a:pt x="18799" y="598"/>
                      </a:cubicBezTo>
                      <a:cubicBezTo>
                        <a:pt x="18950" y="550"/>
                        <a:pt x="19118" y="537"/>
                        <a:pt x="19269" y="585"/>
                      </a:cubicBezTo>
                      <a:cubicBezTo>
                        <a:pt x="19333" y="608"/>
                        <a:pt x="19565" y="704"/>
                        <a:pt x="19620" y="720"/>
                      </a:cubicBezTo>
                      <a:cubicBezTo>
                        <a:pt x="19633" y="724"/>
                        <a:pt x="19736" y="746"/>
                        <a:pt x="19771" y="756"/>
                      </a:cubicBezTo>
                      <a:cubicBezTo>
                        <a:pt x="19762" y="778"/>
                        <a:pt x="19755" y="804"/>
                        <a:pt x="19758" y="833"/>
                      </a:cubicBezTo>
                      <a:moveTo>
                        <a:pt x="20122" y="662"/>
                      </a:moveTo>
                      <a:lnTo>
                        <a:pt x="20122" y="662"/>
                      </a:lnTo>
                      <a:cubicBezTo>
                        <a:pt x="20148" y="659"/>
                        <a:pt x="20161" y="646"/>
                        <a:pt x="20171" y="624"/>
                      </a:cubicBezTo>
                      <a:cubicBezTo>
                        <a:pt x="20180" y="608"/>
                        <a:pt x="20193" y="601"/>
                        <a:pt x="20209" y="601"/>
                      </a:cubicBezTo>
                      <a:cubicBezTo>
                        <a:pt x="20219" y="601"/>
                        <a:pt x="20232" y="608"/>
                        <a:pt x="20238" y="621"/>
                      </a:cubicBezTo>
                      <a:cubicBezTo>
                        <a:pt x="20254" y="646"/>
                        <a:pt x="20248" y="685"/>
                        <a:pt x="20219" y="698"/>
                      </a:cubicBezTo>
                      <a:cubicBezTo>
                        <a:pt x="20203" y="704"/>
                        <a:pt x="20187" y="704"/>
                        <a:pt x="20167" y="707"/>
                      </a:cubicBezTo>
                      <a:cubicBezTo>
                        <a:pt x="20158" y="707"/>
                        <a:pt x="20148" y="704"/>
                        <a:pt x="20138" y="704"/>
                      </a:cubicBezTo>
                      <a:cubicBezTo>
                        <a:pt x="20074" y="701"/>
                        <a:pt x="20022" y="659"/>
                        <a:pt x="19958" y="653"/>
                      </a:cubicBezTo>
                      <a:cubicBezTo>
                        <a:pt x="19952" y="653"/>
                        <a:pt x="19949" y="653"/>
                        <a:pt x="19945" y="653"/>
                      </a:cubicBezTo>
                      <a:cubicBezTo>
                        <a:pt x="19887" y="650"/>
                        <a:pt x="19826" y="682"/>
                        <a:pt x="19791" y="727"/>
                      </a:cubicBezTo>
                      <a:cubicBezTo>
                        <a:pt x="19775" y="724"/>
                        <a:pt x="19742" y="714"/>
                        <a:pt x="19736" y="714"/>
                      </a:cubicBezTo>
                      <a:cubicBezTo>
                        <a:pt x="19717" y="711"/>
                        <a:pt x="19694" y="704"/>
                        <a:pt x="19675" y="698"/>
                      </a:cubicBezTo>
                      <a:cubicBezTo>
                        <a:pt x="19633" y="688"/>
                        <a:pt x="19591" y="675"/>
                        <a:pt x="19549" y="662"/>
                      </a:cubicBezTo>
                      <a:cubicBezTo>
                        <a:pt x="19468" y="634"/>
                        <a:pt x="19388" y="598"/>
                        <a:pt x="19308" y="566"/>
                      </a:cubicBezTo>
                      <a:cubicBezTo>
                        <a:pt x="19301" y="563"/>
                        <a:pt x="19292" y="559"/>
                        <a:pt x="19285" y="556"/>
                      </a:cubicBezTo>
                      <a:cubicBezTo>
                        <a:pt x="19166" y="505"/>
                        <a:pt x="19043" y="495"/>
                        <a:pt x="18915" y="498"/>
                      </a:cubicBezTo>
                      <a:cubicBezTo>
                        <a:pt x="18908" y="498"/>
                        <a:pt x="18902" y="498"/>
                        <a:pt x="18895" y="498"/>
                      </a:cubicBezTo>
                      <a:cubicBezTo>
                        <a:pt x="18937" y="457"/>
                        <a:pt x="19021" y="453"/>
                        <a:pt x="19076" y="453"/>
                      </a:cubicBezTo>
                      <a:cubicBezTo>
                        <a:pt x="19163" y="450"/>
                        <a:pt x="19250" y="460"/>
                        <a:pt x="19336" y="479"/>
                      </a:cubicBezTo>
                      <a:cubicBezTo>
                        <a:pt x="19420" y="495"/>
                        <a:pt x="19501" y="524"/>
                        <a:pt x="19584" y="546"/>
                      </a:cubicBezTo>
                      <a:cubicBezTo>
                        <a:pt x="19584" y="550"/>
                        <a:pt x="19588" y="550"/>
                        <a:pt x="19588" y="550"/>
                      </a:cubicBezTo>
                      <a:cubicBezTo>
                        <a:pt x="19604" y="553"/>
                        <a:pt x="19620" y="559"/>
                        <a:pt x="19633" y="563"/>
                      </a:cubicBezTo>
                      <a:cubicBezTo>
                        <a:pt x="19768" y="605"/>
                        <a:pt x="19910" y="634"/>
                        <a:pt x="20045" y="611"/>
                      </a:cubicBezTo>
                      <a:cubicBezTo>
                        <a:pt x="20055" y="640"/>
                        <a:pt x="20081" y="666"/>
                        <a:pt x="20119" y="662"/>
                      </a:cubicBezTo>
                      <a:lnTo>
                        <a:pt x="20119" y="662"/>
                      </a:lnTo>
                      <a:lnTo>
                        <a:pt x="20122" y="662"/>
                      </a:lnTo>
                      <a:moveTo>
                        <a:pt x="19977" y="521"/>
                      </a:moveTo>
                      <a:lnTo>
                        <a:pt x="19977" y="521"/>
                      </a:lnTo>
                      <a:cubicBezTo>
                        <a:pt x="20019" y="521"/>
                        <a:pt x="20039" y="498"/>
                        <a:pt x="20048" y="485"/>
                      </a:cubicBezTo>
                      <a:cubicBezTo>
                        <a:pt x="20065" y="476"/>
                        <a:pt x="20081" y="463"/>
                        <a:pt x="20090" y="447"/>
                      </a:cubicBezTo>
                      <a:cubicBezTo>
                        <a:pt x="20100" y="427"/>
                        <a:pt x="20103" y="405"/>
                        <a:pt x="20087" y="392"/>
                      </a:cubicBezTo>
                      <a:cubicBezTo>
                        <a:pt x="20068" y="373"/>
                        <a:pt x="20039" y="357"/>
                        <a:pt x="20048" y="325"/>
                      </a:cubicBezTo>
                      <a:cubicBezTo>
                        <a:pt x="20061" y="295"/>
                        <a:pt x="20100" y="283"/>
                        <a:pt x="20132" y="283"/>
                      </a:cubicBezTo>
                      <a:cubicBezTo>
                        <a:pt x="20155" y="283"/>
                        <a:pt x="20180" y="292"/>
                        <a:pt x="20200" y="305"/>
                      </a:cubicBezTo>
                      <a:cubicBezTo>
                        <a:pt x="20245" y="334"/>
                        <a:pt x="20283" y="385"/>
                        <a:pt x="20277" y="440"/>
                      </a:cubicBezTo>
                      <a:cubicBezTo>
                        <a:pt x="20274" y="463"/>
                        <a:pt x="20254" y="501"/>
                        <a:pt x="20229" y="501"/>
                      </a:cubicBezTo>
                      <a:cubicBezTo>
                        <a:pt x="20206" y="501"/>
                        <a:pt x="20187" y="482"/>
                        <a:pt x="20164" y="479"/>
                      </a:cubicBezTo>
                      <a:cubicBezTo>
                        <a:pt x="20161" y="479"/>
                        <a:pt x="20158" y="479"/>
                        <a:pt x="20151" y="479"/>
                      </a:cubicBezTo>
                      <a:cubicBezTo>
                        <a:pt x="20106" y="476"/>
                        <a:pt x="20065" y="521"/>
                        <a:pt x="20048" y="563"/>
                      </a:cubicBezTo>
                      <a:cubicBezTo>
                        <a:pt x="20048" y="566"/>
                        <a:pt x="20048" y="566"/>
                        <a:pt x="20045" y="569"/>
                      </a:cubicBezTo>
                      <a:cubicBezTo>
                        <a:pt x="19920" y="595"/>
                        <a:pt x="19788" y="569"/>
                        <a:pt x="19665" y="534"/>
                      </a:cubicBezTo>
                      <a:cubicBezTo>
                        <a:pt x="19636" y="527"/>
                        <a:pt x="19607" y="518"/>
                        <a:pt x="19578" y="508"/>
                      </a:cubicBezTo>
                      <a:cubicBezTo>
                        <a:pt x="19481" y="479"/>
                        <a:pt x="19382" y="447"/>
                        <a:pt x="19282" y="431"/>
                      </a:cubicBezTo>
                      <a:cubicBezTo>
                        <a:pt x="19192" y="418"/>
                        <a:pt x="19101" y="418"/>
                        <a:pt x="19015" y="431"/>
                      </a:cubicBezTo>
                      <a:cubicBezTo>
                        <a:pt x="18966" y="437"/>
                        <a:pt x="18911" y="450"/>
                        <a:pt x="18879" y="489"/>
                      </a:cubicBezTo>
                      <a:cubicBezTo>
                        <a:pt x="18879" y="492"/>
                        <a:pt x="18876" y="495"/>
                        <a:pt x="18873" y="498"/>
                      </a:cubicBezTo>
                      <a:cubicBezTo>
                        <a:pt x="18870" y="498"/>
                        <a:pt x="18866" y="501"/>
                        <a:pt x="18863" y="501"/>
                      </a:cubicBezTo>
                      <a:cubicBezTo>
                        <a:pt x="18831" y="505"/>
                        <a:pt x="18802" y="508"/>
                        <a:pt x="18770" y="511"/>
                      </a:cubicBezTo>
                      <a:cubicBezTo>
                        <a:pt x="18795" y="479"/>
                        <a:pt x="18824" y="450"/>
                        <a:pt x="18857" y="427"/>
                      </a:cubicBezTo>
                      <a:cubicBezTo>
                        <a:pt x="18892" y="402"/>
                        <a:pt x="18934" y="379"/>
                        <a:pt x="18979" y="366"/>
                      </a:cubicBezTo>
                      <a:cubicBezTo>
                        <a:pt x="19069" y="334"/>
                        <a:pt x="19172" y="331"/>
                        <a:pt x="19266" y="357"/>
                      </a:cubicBezTo>
                      <a:cubicBezTo>
                        <a:pt x="19336" y="379"/>
                        <a:pt x="19408" y="408"/>
                        <a:pt x="19478" y="437"/>
                      </a:cubicBezTo>
                      <a:cubicBezTo>
                        <a:pt x="19556" y="466"/>
                        <a:pt x="19636" y="485"/>
                        <a:pt x="19717" y="498"/>
                      </a:cubicBezTo>
                      <a:cubicBezTo>
                        <a:pt x="19804" y="514"/>
                        <a:pt x="19890" y="527"/>
                        <a:pt x="19977" y="521"/>
                      </a:cubicBezTo>
                      <a:moveTo>
                        <a:pt x="19594" y="1431"/>
                      </a:moveTo>
                      <a:lnTo>
                        <a:pt x="19594" y="1431"/>
                      </a:lnTo>
                      <a:cubicBezTo>
                        <a:pt x="19588" y="1431"/>
                        <a:pt x="19584" y="1431"/>
                        <a:pt x="19581" y="1431"/>
                      </a:cubicBezTo>
                      <a:cubicBezTo>
                        <a:pt x="19517" y="1434"/>
                        <a:pt x="19462" y="1479"/>
                        <a:pt x="19398" y="1483"/>
                      </a:cubicBezTo>
                      <a:cubicBezTo>
                        <a:pt x="19388" y="1483"/>
                        <a:pt x="19378" y="1486"/>
                        <a:pt x="19369" y="1483"/>
                      </a:cubicBezTo>
                      <a:cubicBezTo>
                        <a:pt x="19353" y="1483"/>
                        <a:pt x="19333" y="1483"/>
                        <a:pt x="19317" y="1476"/>
                      </a:cubicBezTo>
                      <a:cubicBezTo>
                        <a:pt x="19292" y="1463"/>
                        <a:pt x="19285" y="1424"/>
                        <a:pt x="19298" y="1399"/>
                      </a:cubicBezTo>
                      <a:cubicBezTo>
                        <a:pt x="19304" y="1386"/>
                        <a:pt x="19317" y="1379"/>
                        <a:pt x="19330" y="1379"/>
                      </a:cubicBezTo>
                      <a:cubicBezTo>
                        <a:pt x="19343" y="1376"/>
                        <a:pt x="19359" y="1386"/>
                        <a:pt x="19365" y="1402"/>
                      </a:cubicBezTo>
                      <a:cubicBezTo>
                        <a:pt x="19378" y="1424"/>
                        <a:pt x="19391" y="1437"/>
                        <a:pt x="19417" y="1441"/>
                      </a:cubicBezTo>
                      <a:lnTo>
                        <a:pt x="19417" y="1441"/>
                      </a:lnTo>
                      <a:lnTo>
                        <a:pt x="19417" y="1441"/>
                      </a:lnTo>
                      <a:cubicBezTo>
                        <a:pt x="19456" y="1444"/>
                        <a:pt x="19481" y="1418"/>
                        <a:pt x="19491" y="1386"/>
                      </a:cubicBezTo>
                      <a:cubicBezTo>
                        <a:pt x="19630" y="1411"/>
                        <a:pt x="19771" y="1383"/>
                        <a:pt x="19903" y="1341"/>
                      </a:cubicBezTo>
                      <a:cubicBezTo>
                        <a:pt x="19920" y="1338"/>
                        <a:pt x="19932" y="1331"/>
                        <a:pt x="19949" y="1328"/>
                      </a:cubicBezTo>
                      <a:cubicBezTo>
                        <a:pt x="19952" y="1328"/>
                        <a:pt x="19952" y="1328"/>
                        <a:pt x="19955" y="1325"/>
                      </a:cubicBezTo>
                      <a:cubicBezTo>
                        <a:pt x="20035" y="1299"/>
                        <a:pt x="20119" y="1273"/>
                        <a:pt x="20203" y="1254"/>
                      </a:cubicBezTo>
                      <a:cubicBezTo>
                        <a:pt x="20287" y="1238"/>
                        <a:pt x="20377" y="1228"/>
                        <a:pt x="20464" y="1231"/>
                      </a:cubicBezTo>
                      <a:cubicBezTo>
                        <a:pt x="20515" y="1231"/>
                        <a:pt x="20602" y="1231"/>
                        <a:pt x="20641" y="1276"/>
                      </a:cubicBezTo>
                      <a:cubicBezTo>
                        <a:pt x="20634" y="1276"/>
                        <a:pt x="20628" y="1276"/>
                        <a:pt x="20622" y="1276"/>
                      </a:cubicBezTo>
                      <a:cubicBezTo>
                        <a:pt x="20496" y="1273"/>
                        <a:pt x="20374" y="1283"/>
                        <a:pt x="20254" y="1331"/>
                      </a:cubicBezTo>
                      <a:cubicBezTo>
                        <a:pt x="20245" y="1334"/>
                        <a:pt x="20238" y="1338"/>
                        <a:pt x="20229" y="1341"/>
                      </a:cubicBezTo>
                      <a:cubicBezTo>
                        <a:pt x="20151" y="1376"/>
                        <a:pt x="20071" y="1411"/>
                        <a:pt x="19987" y="1441"/>
                      </a:cubicBezTo>
                      <a:cubicBezTo>
                        <a:pt x="19949" y="1454"/>
                        <a:pt x="19907" y="1466"/>
                        <a:pt x="19865" y="1476"/>
                      </a:cubicBezTo>
                      <a:cubicBezTo>
                        <a:pt x="19842" y="1483"/>
                        <a:pt x="19823" y="1486"/>
                        <a:pt x="19800" y="1492"/>
                      </a:cubicBezTo>
                      <a:cubicBezTo>
                        <a:pt x="19794" y="1492"/>
                        <a:pt x="19762" y="1502"/>
                        <a:pt x="19745" y="1505"/>
                      </a:cubicBezTo>
                      <a:cubicBezTo>
                        <a:pt x="19710" y="1460"/>
                        <a:pt x="19649" y="1428"/>
                        <a:pt x="19594" y="1431"/>
                      </a:cubicBezTo>
                      <a:moveTo>
                        <a:pt x="20525" y="1209"/>
                      </a:moveTo>
                      <a:lnTo>
                        <a:pt x="20525" y="1209"/>
                      </a:lnTo>
                      <a:cubicBezTo>
                        <a:pt x="20435" y="1196"/>
                        <a:pt x="20345" y="1196"/>
                        <a:pt x="20254" y="1209"/>
                      </a:cubicBezTo>
                      <a:cubicBezTo>
                        <a:pt x="20155" y="1225"/>
                        <a:pt x="20058" y="1257"/>
                        <a:pt x="19958" y="1286"/>
                      </a:cubicBezTo>
                      <a:cubicBezTo>
                        <a:pt x="19929" y="1296"/>
                        <a:pt x="19900" y="1305"/>
                        <a:pt x="19874" y="1312"/>
                      </a:cubicBezTo>
                      <a:cubicBezTo>
                        <a:pt x="19749" y="1347"/>
                        <a:pt x="19617" y="1373"/>
                        <a:pt x="19491" y="1347"/>
                      </a:cubicBezTo>
                      <a:cubicBezTo>
                        <a:pt x="19491" y="1344"/>
                        <a:pt x="19491" y="1341"/>
                        <a:pt x="19488" y="1341"/>
                      </a:cubicBezTo>
                      <a:cubicBezTo>
                        <a:pt x="19472" y="1299"/>
                        <a:pt x="19430" y="1254"/>
                        <a:pt x="19385" y="1257"/>
                      </a:cubicBezTo>
                      <a:cubicBezTo>
                        <a:pt x="19382" y="1257"/>
                        <a:pt x="19378" y="1257"/>
                        <a:pt x="19375" y="1257"/>
                      </a:cubicBezTo>
                      <a:cubicBezTo>
                        <a:pt x="19353" y="1260"/>
                        <a:pt x="19333" y="1279"/>
                        <a:pt x="19311" y="1279"/>
                      </a:cubicBezTo>
                      <a:cubicBezTo>
                        <a:pt x="19282" y="1279"/>
                        <a:pt x="19266" y="1241"/>
                        <a:pt x="19263" y="1215"/>
                      </a:cubicBezTo>
                      <a:cubicBezTo>
                        <a:pt x="19256" y="1164"/>
                        <a:pt x="19295" y="1112"/>
                        <a:pt x="19336" y="1083"/>
                      </a:cubicBezTo>
                      <a:cubicBezTo>
                        <a:pt x="19359" y="1070"/>
                        <a:pt x="19382" y="1061"/>
                        <a:pt x="19408" y="1061"/>
                      </a:cubicBezTo>
                      <a:cubicBezTo>
                        <a:pt x="19436" y="1061"/>
                        <a:pt x="19478" y="1074"/>
                        <a:pt x="19488" y="1102"/>
                      </a:cubicBezTo>
                      <a:cubicBezTo>
                        <a:pt x="19501" y="1135"/>
                        <a:pt x="19468" y="1151"/>
                        <a:pt x="19452" y="1170"/>
                      </a:cubicBezTo>
                      <a:cubicBezTo>
                        <a:pt x="19436" y="1183"/>
                        <a:pt x="19440" y="1206"/>
                        <a:pt x="19449" y="1225"/>
                      </a:cubicBezTo>
                      <a:cubicBezTo>
                        <a:pt x="19456" y="1241"/>
                        <a:pt x="19472" y="1254"/>
                        <a:pt x="19488" y="1263"/>
                      </a:cubicBezTo>
                      <a:cubicBezTo>
                        <a:pt x="19501" y="1276"/>
                        <a:pt x="19517" y="1299"/>
                        <a:pt x="19559" y="1299"/>
                      </a:cubicBezTo>
                      <a:cubicBezTo>
                        <a:pt x="19646" y="1302"/>
                        <a:pt x="19733" y="1292"/>
                        <a:pt x="19820" y="1276"/>
                      </a:cubicBezTo>
                      <a:cubicBezTo>
                        <a:pt x="19903" y="1263"/>
                        <a:pt x="19984" y="1244"/>
                        <a:pt x="20061" y="1215"/>
                      </a:cubicBezTo>
                      <a:cubicBezTo>
                        <a:pt x="20132" y="1186"/>
                        <a:pt x="20200" y="1154"/>
                        <a:pt x="20270" y="1135"/>
                      </a:cubicBezTo>
                      <a:cubicBezTo>
                        <a:pt x="20367" y="1109"/>
                        <a:pt x="20467" y="1112"/>
                        <a:pt x="20560" y="1144"/>
                      </a:cubicBezTo>
                      <a:cubicBezTo>
                        <a:pt x="20602" y="1157"/>
                        <a:pt x="20644" y="1177"/>
                        <a:pt x="20683" y="1206"/>
                      </a:cubicBezTo>
                      <a:cubicBezTo>
                        <a:pt x="20715" y="1228"/>
                        <a:pt x="20741" y="1257"/>
                        <a:pt x="20766" y="1289"/>
                      </a:cubicBezTo>
                      <a:cubicBezTo>
                        <a:pt x="20738" y="1286"/>
                        <a:pt x="20705" y="1283"/>
                        <a:pt x="20673" y="1279"/>
                      </a:cubicBezTo>
                      <a:cubicBezTo>
                        <a:pt x="20670" y="1276"/>
                        <a:pt x="20666" y="1276"/>
                        <a:pt x="20663" y="1276"/>
                      </a:cubicBezTo>
                      <a:cubicBezTo>
                        <a:pt x="20660" y="1273"/>
                        <a:pt x="20660" y="1270"/>
                        <a:pt x="20657" y="1267"/>
                      </a:cubicBezTo>
                      <a:cubicBezTo>
                        <a:pt x="20628" y="1225"/>
                        <a:pt x="20573" y="1215"/>
                        <a:pt x="20525" y="1209"/>
                      </a:cubicBezTo>
                      <a:moveTo>
                        <a:pt x="20622" y="1054"/>
                      </a:moveTo>
                      <a:lnTo>
                        <a:pt x="20622" y="1054"/>
                      </a:lnTo>
                      <a:cubicBezTo>
                        <a:pt x="20551" y="1016"/>
                        <a:pt x="20470" y="993"/>
                        <a:pt x="20386" y="993"/>
                      </a:cubicBezTo>
                      <a:cubicBezTo>
                        <a:pt x="20300" y="993"/>
                        <a:pt x="20213" y="1016"/>
                        <a:pt x="20125" y="1041"/>
                      </a:cubicBezTo>
                      <a:cubicBezTo>
                        <a:pt x="20035" y="1067"/>
                        <a:pt x="19945" y="1096"/>
                        <a:pt x="19855" y="1122"/>
                      </a:cubicBezTo>
                      <a:cubicBezTo>
                        <a:pt x="19884" y="1093"/>
                        <a:pt x="19916" y="1067"/>
                        <a:pt x="19949" y="1045"/>
                      </a:cubicBezTo>
                      <a:cubicBezTo>
                        <a:pt x="19955" y="1045"/>
                        <a:pt x="19958" y="1041"/>
                        <a:pt x="19961" y="1038"/>
                      </a:cubicBezTo>
                      <a:cubicBezTo>
                        <a:pt x="19961" y="1035"/>
                        <a:pt x="19961" y="1035"/>
                        <a:pt x="19965" y="1035"/>
                      </a:cubicBezTo>
                      <a:cubicBezTo>
                        <a:pt x="20132" y="920"/>
                        <a:pt x="20338" y="843"/>
                        <a:pt x="20522" y="852"/>
                      </a:cubicBezTo>
                      <a:cubicBezTo>
                        <a:pt x="20615" y="859"/>
                        <a:pt x="20705" y="888"/>
                        <a:pt x="20789" y="923"/>
                      </a:cubicBezTo>
                      <a:cubicBezTo>
                        <a:pt x="20776" y="939"/>
                        <a:pt x="20766" y="959"/>
                        <a:pt x="20757" y="977"/>
                      </a:cubicBezTo>
                      <a:cubicBezTo>
                        <a:pt x="20744" y="1006"/>
                        <a:pt x="20734" y="1041"/>
                        <a:pt x="20705" y="1061"/>
                      </a:cubicBezTo>
                      <a:cubicBezTo>
                        <a:pt x="20689" y="1070"/>
                        <a:pt x="20670" y="1074"/>
                        <a:pt x="20654" y="1074"/>
                      </a:cubicBezTo>
                      <a:cubicBezTo>
                        <a:pt x="20644" y="1067"/>
                        <a:pt x="20631" y="1061"/>
                        <a:pt x="20622" y="1054"/>
                      </a:cubicBezTo>
                      <a:moveTo>
                        <a:pt x="20332" y="791"/>
                      </a:moveTo>
                      <a:lnTo>
                        <a:pt x="20332" y="791"/>
                      </a:lnTo>
                      <a:cubicBezTo>
                        <a:pt x="20332" y="788"/>
                        <a:pt x="20332" y="788"/>
                        <a:pt x="20332" y="785"/>
                      </a:cubicBezTo>
                      <a:cubicBezTo>
                        <a:pt x="20354" y="756"/>
                        <a:pt x="20380" y="727"/>
                        <a:pt x="20409" y="701"/>
                      </a:cubicBezTo>
                      <a:cubicBezTo>
                        <a:pt x="20464" y="646"/>
                        <a:pt x="20528" y="601"/>
                        <a:pt x="20599" y="569"/>
                      </a:cubicBezTo>
                      <a:cubicBezTo>
                        <a:pt x="20679" y="537"/>
                        <a:pt x="20766" y="534"/>
                        <a:pt x="20850" y="534"/>
                      </a:cubicBezTo>
                      <a:lnTo>
                        <a:pt x="20854" y="534"/>
                      </a:lnTo>
                      <a:cubicBezTo>
                        <a:pt x="20776" y="546"/>
                        <a:pt x="20699" y="572"/>
                        <a:pt x="20628" y="601"/>
                      </a:cubicBezTo>
                      <a:cubicBezTo>
                        <a:pt x="20525" y="640"/>
                        <a:pt x="20438" y="720"/>
                        <a:pt x="20383" y="814"/>
                      </a:cubicBezTo>
                      <a:cubicBezTo>
                        <a:pt x="20383" y="817"/>
                        <a:pt x="20380" y="820"/>
                        <a:pt x="20380" y="823"/>
                      </a:cubicBezTo>
                      <a:cubicBezTo>
                        <a:pt x="20377" y="823"/>
                        <a:pt x="20374" y="823"/>
                        <a:pt x="20370" y="827"/>
                      </a:cubicBezTo>
                      <a:cubicBezTo>
                        <a:pt x="20348" y="830"/>
                        <a:pt x="20329" y="833"/>
                        <a:pt x="20306" y="836"/>
                      </a:cubicBezTo>
                      <a:cubicBezTo>
                        <a:pt x="20312" y="820"/>
                        <a:pt x="20322" y="804"/>
                        <a:pt x="20332" y="791"/>
                      </a:cubicBezTo>
                      <a:moveTo>
                        <a:pt x="21804" y="926"/>
                      </a:moveTo>
                      <a:lnTo>
                        <a:pt x="21804" y="926"/>
                      </a:lnTo>
                      <a:cubicBezTo>
                        <a:pt x="21823" y="923"/>
                        <a:pt x="21848" y="914"/>
                        <a:pt x="21858" y="894"/>
                      </a:cubicBezTo>
                      <a:cubicBezTo>
                        <a:pt x="21865" y="875"/>
                        <a:pt x="21858" y="856"/>
                        <a:pt x="21855" y="836"/>
                      </a:cubicBezTo>
                      <a:cubicBezTo>
                        <a:pt x="21848" y="814"/>
                        <a:pt x="21845" y="794"/>
                        <a:pt x="21871" y="782"/>
                      </a:cubicBezTo>
                      <a:cubicBezTo>
                        <a:pt x="21881" y="778"/>
                        <a:pt x="21887" y="778"/>
                        <a:pt x="21894" y="778"/>
                      </a:cubicBezTo>
                      <a:cubicBezTo>
                        <a:pt x="21913" y="778"/>
                        <a:pt x="21936" y="791"/>
                        <a:pt x="21948" y="807"/>
                      </a:cubicBezTo>
                      <a:cubicBezTo>
                        <a:pt x="21971" y="823"/>
                        <a:pt x="21984" y="849"/>
                        <a:pt x="21984" y="878"/>
                      </a:cubicBezTo>
                      <a:cubicBezTo>
                        <a:pt x="21980" y="904"/>
                        <a:pt x="21964" y="920"/>
                        <a:pt x="21948" y="936"/>
                      </a:cubicBezTo>
                      <a:cubicBezTo>
                        <a:pt x="21945" y="939"/>
                        <a:pt x="21942" y="943"/>
                        <a:pt x="21939" y="946"/>
                      </a:cubicBezTo>
                      <a:cubicBezTo>
                        <a:pt x="21929" y="955"/>
                        <a:pt x="21916" y="967"/>
                        <a:pt x="21897" y="986"/>
                      </a:cubicBezTo>
                      <a:cubicBezTo>
                        <a:pt x="21887" y="993"/>
                        <a:pt x="21878" y="999"/>
                        <a:pt x="21868" y="1009"/>
                      </a:cubicBezTo>
                      <a:cubicBezTo>
                        <a:pt x="21868" y="1006"/>
                        <a:pt x="21865" y="1006"/>
                        <a:pt x="21861" y="1003"/>
                      </a:cubicBezTo>
                      <a:cubicBezTo>
                        <a:pt x="21710" y="939"/>
                        <a:pt x="21578" y="846"/>
                        <a:pt x="21427" y="782"/>
                      </a:cubicBezTo>
                      <a:cubicBezTo>
                        <a:pt x="21288" y="717"/>
                        <a:pt x="21130" y="685"/>
                        <a:pt x="20979" y="707"/>
                      </a:cubicBezTo>
                      <a:cubicBezTo>
                        <a:pt x="20937" y="714"/>
                        <a:pt x="20895" y="727"/>
                        <a:pt x="20857" y="740"/>
                      </a:cubicBezTo>
                      <a:cubicBezTo>
                        <a:pt x="20818" y="753"/>
                        <a:pt x="20782" y="775"/>
                        <a:pt x="20750" y="798"/>
                      </a:cubicBezTo>
                      <a:cubicBezTo>
                        <a:pt x="20741" y="804"/>
                        <a:pt x="20731" y="814"/>
                        <a:pt x="20722" y="820"/>
                      </a:cubicBezTo>
                      <a:cubicBezTo>
                        <a:pt x="20709" y="827"/>
                        <a:pt x="20696" y="836"/>
                        <a:pt x="20683" y="846"/>
                      </a:cubicBezTo>
                      <a:cubicBezTo>
                        <a:pt x="20670" y="843"/>
                        <a:pt x="20654" y="836"/>
                        <a:pt x="20638" y="833"/>
                      </a:cubicBezTo>
                      <a:cubicBezTo>
                        <a:pt x="20609" y="827"/>
                        <a:pt x="20580" y="823"/>
                        <a:pt x="20551" y="820"/>
                      </a:cubicBezTo>
                      <a:cubicBezTo>
                        <a:pt x="20638" y="753"/>
                        <a:pt x="20725" y="688"/>
                        <a:pt x="20828" y="653"/>
                      </a:cubicBezTo>
                      <a:cubicBezTo>
                        <a:pt x="20940" y="614"/>
                        <a:pt x="21066" y="624"/>
                        <a:pt x="21182" y="646"/>
                      </a:cubicBezTo>
                      <a:cubicBezTo>
                        <a:pt x="21298" y="669"/>
                        <a:pt x="21404" y="714"/>
                        <a:pt x="21507" y="769"/>
                      </a:cubicBezTo>
                      <a:cubicBezTo>
                        <a:pt x="21578" y="807"/>
                        <a:pt x="21646" y="862"/>
                        <a:pt x="21720" y="901"/>
                      </a:cubicBezTo>
                      <a:cubicBezTo>
                        <a:pt x="21739" y="920"/>
                        <a:pt x="21765" y="930"/>
                        <a:pt x="21791" y="930"/>
                      </a:cubicBezTo>
                      <a:cubicBezTo>
                        <a:pt x="21794" y="930"/>
                        <a:pt x="21800" y="926"/>
                        <a:pt x="21804" y="926"/>
                      </a:cubicBezTo>
                      <a:moveTo>
                        <a:pt x="21681" y="833"/>
                      </a:moveTo>
                      <a:lnTo>
                        <a:pt x="21681" y="833"/>
                      </a:lnTo>
                      <a:cubicBezTo>
                        <a:pt x="21636" y="804"/>
                        <a:pt x="21607" y="782"/>
                        <a:pt x="21562" y="756"/>
                      </a:cubicBezTo>
                      <a:cubicBezTo>
                        <a:pt x="21481" y="711"/>
                        <a:pt x="21395" y="669"/>
                        <a:pt x="21307" y="643"/>
                      </a:cubicBezTo>
                      <a:cubicBezTo>
                        <a:pt x="21143" y="588"/>
                        <a:pt x="20966" y="569"/>
                        <a:pt x="20802" y="630"/>
                      </a:cubicBezTo>
                      <a:cubicBezTo>
                        <a:pt x="20795" y="634"/>
                        <a:pt x="20792" y="637"/>
                        <a:pt x="20786" y="637"/>
                      </a:cubicBezTo>
                      <a:cubicBezTo>
                        <a:pt x="20696" y="675"/>
                        <a:pt x="20612" y="733"/>
                        <a:pt x="20544" y="804"/>
                      </a:cubicBezTo>
                      <a:cubicBezTo>
                        <a:pt x="20541" y="807"/>
                        <a:pt x="20534" y="810"/>
                        <a:pt x="20531" y="814"/>
                      </a:cubicBezTo>
                      <a:cubicBezTo>
                        <a:pt x="20525" y="817"/>
                        <a:pt x="20522" y="817"/>
                        <a:pt x="20515" y="817"/>
                      </a:cubicBezTo>
                      <a:cubicBezTo>
                        <a:pt x="20480" y="817"/>
                        <a:pt x="20445" y="820"/>
                        <a:pt x="20409" y="820"/>
                      </a:cubicBezTo>
                      <a:cubicBezTo>
                        <a:pt x="20473" y="707"/>
                        <a:pt x="20596" y="640"/>
                        <a:pt x="20722" y="598"/>
                      </a:cubicBezTo>
                      <a:cubicBezTo>
                        <a:pt x="20873" y="550"/>
                        <a:pt x="21040" y="537"/>
                        <a:pt x="21191" y="585"/>
                      </a:cubicBezTo>
                      <a:cubicBezTo>
                        <a:pt x="21256" y="608"/>
                        <a:pt x="21488" y="704"/>
                        <a:pt x="21543" y="720"/>
                      </a:cubicBezTo>
                      <a:cubicBezTo>
                        <a:pt x="21555" y="724"/>
                        <a:pt x="21659" y="746"/>
                        <a:pt x="21697" y="756"/>
                      </a:cubicBezTo>
                      <a:cubicBezTo>
                        <a:pt x="21684" y="778"/>
                        <a:pt x="21678" y="804"/>
                        <a:pt x="21681" y="833"/>
                      </a:cubicBezTo>
                      <a:moveTo>
                        <a:pt x="22045" y="662"/>
                      </a:moveTo>
                      <a:lnTo>
                        <a:pt x="22045" y="662"/>
                      </a:lnTo>
                      <a:cubicBezTo>
                        <a:pt x="22071" y="659"/>
                        <a:pt x="22084" y="646"/>
                        <a:pt x="22093" y="624"/>
                      </a:cubicBezTo>
                      <a:cubicBezTo>
                        <a:pt x="22103" y="608"/>
                        <a:pt x="22116" y="601"/>
                        <a:pt x="22132" y="601"/>
                      </a:cubicBezTo>
                      <a:cubicBezTo>
                        <a:pt x="22142" y="601"/>
                        <a:pt x="22155" y="608"/>
                        <a:pt x="22161" y="621"/>
                      </a:cubicBezTo>
                      <a:cubicBezTo>
                        <a:pt x="22177" y="646"/>
                        <a:pt x="22171" y="685"/>
                        <a:pt x="22142" y="698"/>
                      </a:cubicBezTo>
                      <a:cubicBezTo>
                        <a:pt x="22125" y="704"/>
                        <a:pt x="22109" y="704"/>
                        <a:pt x="22090" y="707"/>
                      </a:cubicBezTo>
                      <a:cubicBezTo>
                        <a:pt x="22080" y="707"/>
                        <a:pt x="22071" y="704"/>
                        <a:pt x="22064" y="704"/>
                      </a:cubicBezTo>
                      <a:cubicBezTo>
                        <a:pt x="21997" y="701"/>
                        <a:pt x="21945" y="659"/>
                        <a:pt x="21881" y="653"/>
                      </a:cubicBezTo>
                      <a:cubicBezTo>
                        <a:pt x="21874" y="653"/>
                        <a:pt x="21871" y="653"/>
                        <a:pt x="21868" y="653"/>
                      </a:cubicBezTo>
                      <a:cubicBezTo>
                        <a:pt x="21810" y="650"/>
                        <a:pt x="21749" y="682"/>
                        <a:pt x="21713" y="727"/>
                      </a:cubicBezTo>
                      <a:cubicBezTo>
                        <a:pt x="21697" y="724"/>
                        <a:pt x="21665" y="714"/>
                        <a:pt x="21659" y="714"/>
                      </a:cubicBezTo>
                      <a:cubicBezTo>
                        <a:pt x="21639" y="711"/>
                        <a:pt x="21617" y="704"/>
                        <a:pt x="21597" y="698"/>
                      </a:cubicBezTo>
                      <a:cubicBezTo>
                        <a:pt x="21555" y="688"/>
                        <a:pt x="21514" y="675"/>
                        <a:pt x="21472" y="662"/>
                      </a:cubicBezTo>
                      <a:cubicBezTo>
                        <a:pt x="21391" y="634"/>
                        <a:pt x="21311" y="598"/>
                        <a:pt x="21230" y="566"/>
                      </a:cubicBezTo>
                      <a:cubicBezTo>
                        <a:pt x="21224" y="563"/>
                        <a:pt x="21214" y="559"/>
                        <a:pt x="21208" y="556"/>
                      </a:cubicBezTo>
                      <a:cubicBezTo>
                        <a:pt x="21089" y="505"/>
                        <a:pt x="20966" y="495"/>
                        <a:pt x="20837" y="498"/>
                      </a:cubicBezTo>
                      <a:cubicBezTo>
                        <a:pt x="20831" y="498"/>
                        <a:pt x="20824" y="498"/>
                        <a:pt x="20818" y="498"/>
                      </a:cubicBezTo>
                      <a:cubicBezTo>
                        <a:pt x="20860" y="457"/>
                        <a:pt x="20944" y="453"/>
                        <a:pt x="20998" y="453"/>
                      </a:cubicBezTo>
                      <a:cubicBezTo>
                        <a:pt x="21085" y="450"/>
                        <a:pt x="21172" y="460"/>
                        <a:pt x="21259" y="479"/>
                      </a:cubicBezTo>
                      <a:cubicBezTo>
                        <a:pt x="21343" y="495"/>
                        <a:pt x="21423" y="524"/>
                        <a:pt x="21507" y="546"/>
                      </a:cubicBezTo>
                      <a:cubicBezTo>
                        <a:pt x="21507" y="550"/>
                        <a:pt x="21511" y="550"/>
                        <a:pt x="21511" y="550"/>
                      </a:cubicBezTo>
                      <a:cubicBezTo>
                        <a:pt x="21527" y="553"/>
                        <a:pt x="21543" y="559"/>
                        <a:pt x="21555" y="563"/>
                      </a:cubicBezTo>
                      <a:cubicBezTo>
                        <a:pt x="21691" y="605"/>
                        <a:pt x="21832" y="634"/>
                        <a:pt x="21968" y="611"/>
                      </a:cubicBezTo>
                      <a:cubicBezTo>
                        <a:pt x="21977" y="640"/>
                        <a:pt x="22003" y="666"/>
                        <a:pt x="22042" y="662"/>
                      </a:cubicBezTo>
                      <a:lnTo>
                        <a:pt x="22042" y="662"/>
                      </a:lnTo>
                      <a:lnTo>
                        <a:pt x="22045" y="662"/>
                      </a:lnTo>
                      <a:moveTo>
                        <a:pt x="21900" y="521"/>
                      </a:moveTo>
                      <a:lnTo>
                        <a:pt x="21900" y="521"/>
                      </a:lnTo>
                      <a:cubicBezTo>
                        <a:pt x="21942" y="521"/>
                        <a:pt x="21961" y="498"/>
                        <a:pt x="21971" y="485"/>
                      </a:cubicBezTo>
                      <a:cubicBezTo>
                        <a:pt x="21987" y="476"/>
                        <a:pt x="22003" y="463"/>
                        <a:pt x="22013" y="447"/>
                      </a:cubicBezTo>
                      <a:cubicBezTo>
                        <a:pt x="22023" y="427"/>
                        <a:pt x="22026" y="405"/>
                        <a:pt x="22010" y="392"/>
                      </a:cubicBezTo>
                      <a:cubicBezTo>
                        <a:pt x="21990" y="373"/>
                        <a:pt x="21961" y="357"/>
                        <a:pt x="21971" y="325"/>
                      </a:cubicBezTo>
                      <a:cubicBezTo>
                        <a:pt x="21984" y="295"/>
                        <a:pt x="22023" y="283"/>
                        <a:pt x="22055" y="283"/>
                      </a:cubicBezTo>
                      <a:cubicBezTo>
                        <a:pt x="22077" y="283"/>
                        <a:pt x="22103" y="292"/>
                        <a:pt x="22122" y="305"/>
                      </a:cubicBezTo>
                      <a:cubicBezTo>
                        <a:pt x="22168" y="334"/>
                        <a:pt x="22206" y="385"/>
                        <a:pt x="22200" y="440"/>
                      </a:cubicBezTo>
                      <a:cubicBezTo>
                        <a:pt x="22196" y="463"/>
                        <a:pt x="22177" y="501"/>
                        <a:pt x="22151" y="501"/>
                      </a:cubicBezTo>
                      <a:cubicBezTo>
                        <a:pt x="22129" y="501"/>
                        <a:pt x="22109" y="482"/>
                        <a:pt x="22087" y="479"/>
                      </a:cubicBezTo>
                      <a:cubicBezTo>
                        <a:pt x="22084" y="479"/>
                        <a:pt x="22080" y="479"/>
                        <a:pt x="22074" y="479"/>
                      </a:cubicBezTo>
                      <a:cubicBezTo>
                        <a:pt x="22029" y="476"/>
                        <a:pt x="21987" y="521"/>
                        <a:pt x="21971" y="563"/>
                      </a:cubicBezTo>
                      <a:cubicBezTo>
                        <a:pt x="21971" y="566"/>
                        <a:pt x="21971" y="566"/>
                        <a:pt x="21968" y="569"/>
                      </a:cubicBezTo>
                      <a:cubicBezTo>
                        <a:pt x="21842" y="595"/>
                        <a:pt x="21710" y="569"/>
                        <a:pt x="21588" y="534"/>
                      </a:cubicBezTo>
                      <a:cubicBezTo>
                        <a:pt x="21559" y="527"/>
                        <a:pt x="21530" y="518"/>
                        <a:pt x="21501" y="508"/>
                      </a:cubicBezTo>
                      <a:cubicBezTo>
                        <a:pt x="21404" y="479"/>
                        <a:pt x="21304" y="447"/>
                        <a:pt x="21204" y="431"/>
                      </a:cubicBezTo>
                      <a:cubicBezTo>
                        <a:pt x="21114" y="418"/>
                        <a:pt x="21024" y="418"/>
                        <a:pt x="20937" y="431"/>
                      </a:cubicBezTo>
                      <a:cubicBezTo>
                        <a:pt x="20889" y="437"/>
                        <a:pt x="20834" y="450"/>
                        <a:pt x="20802" y="489"/>
                      </a:cubicBezTo>
                      <a:cubicBezTo>
                        <a:pt x="20802" y="492"/>
                        <a:pt x="20799" y="495"/>
                        <a:pt x="20795" y="498"/>
                      </a:cubicBezTo>
                      <a:cubicBezTo>
                        <a:pt x="20792" y="498"/>
                        <a:pt x="20789" y="501"/>
                        <a:pt x="20786" y="501"/>
                      </a:cubicBezTo>
                      <a:cubicBezTo>
                        <a:pt x="20754" y="505"/>
                        <a:pt x="20725" y="508"/>
                        <a:pt x="20692" y="511"/>
                      </a:cubicBezTo>
                      <a:cubicBezTo>
                        <a:pt x="20718" y="479"/>
                        <a:pt x="20747" y="450"/>
                        <a:pt x="20779" y="427"/>
                      </a:cubicBezTo>
                      <a:cubicBezTo>
                        <a:pt x="20815" y="402"/>
                        <a:pt x="20857" y="379"/>
                        <a:pt x="20902" y="366"/>
                      </a:cubicBezTo>
                      <a:cubicBezTo>
                        <a:pt x="20992" y="334"/>
                        <a:pt x="21095" y="331"/>
                        <a:pt x="21188" y="357"/>
                      </a:cubicBezTo>
                      <a:cubicBezTo>
                        <a:pt x="21259" y="379"/>
                        <a:pt x="21330" y="408"/>
                        <a:pt x="21401" y="437"/>
                      </a:cubicBezTo>
                      <a:cubicBezTo>
                        <a:pt x="21478" y="466"/>
                        <a:pt x="21559" y="485"/>
                        <a:pt x="21639" y="498"/>
                      </a:cubicBezTo>
                      <a:cubicBezTo>
                        <a:pt x="21726" y="514"/>
                        <a:pt x="21813" y="527"/>
                        <a:pt x="21900" y="521"/>
                      </a:cubicBezTo>
                      <a:moveTo>
                        <a:pt x="21517" y="1431"/>
                      </a:moveTo>
                      <a:lnTo>
                        <a:pt x="21517" y="1431"/>
                      </a:lnTo>
                      <a:cubicBezTo>
                        <a:pt x="21511" y="1431"/>
                        <a:pt x="21507" y="1431"/>
                        <a:pt x="21504" y="1431"/>
                      </a:cubicBezTo>
                      <a:cubicBezTo>
                        <a:pt x="21439" y="1434"/>
                        <a:pt x="21385" y="1479"/>
                        <a:pt x="21320" y="1483"/>
                      </a:cubicBezTo>
                      <a:cubicBezTo>
                        <a:pt x="21311" y="1483"/>
                        <a:pt x="21301" y="1486"/>
                        <a:pt x="21291" y="1483"/>
                      </a:cubicBezTo>
                      <a:cubicBezTo>
                        <a:pt x="21275" y="1483"/>
                        <a:pt x="21256" y="1483"/>
                        <a:pt x="21243" y="1476"/>
                      </a:cubicBezTo>
                      <a:cubicBezTo>
                        <a:pt x="21214" y="1463"/>
                        <a:pt x="21208" y="1424"/>
                        <a:pt x="21221" y="1399"/>
                      </a:cubicBezTo>
                      <a:cubicBezTo>
                        <a:pt x="21230" y="1386"/>
                        <a:pt x="21240" y="1379"/>
                        <a:pt x="21253" y="1379"/>
                      </a:cubicBezTo>
                      <a:cubicBezTo>
                        <a:pt x="21266" y="1376"/>
                        <a:pt x="21282" y="1386"/>
                        <a:pt x="21288" y="1402"/>
                      </a:cubicBezTo>
                      <a:cubicBezTo>
                        <a:pt x="21301" y="1424"/>
                        <a:pt x="21314" y="1437"/>
                        <a:pt x="21340" y="1441"/>
                      </a:cubicBezTo>
                      <a:lnTo>
                        <a:pt x="21340" y="1441"/>
                      </a:lnTo>
                      <a:lnTo>
                        <a:pt x="21340" y="1441"/>
                      </a:lnTo>
                      <a:cubicBezTo>
                        <a:pt x="21378" y="1444"/>
                        <a:pt x="21404" y="1418"/>
                        <a:pt x="21414" y="1386"/>
                      </a:cubicBezTo>
                      <a:cubicBezTo>
                        <a:pt x="21552" y="1411"/>
                        <a:pt x="21694" y="1383"/>
                        <a:pt x="21826" y="1341"/>
                      </a:cubicBezTo>
                      <a:cubicBezTo>
                        <a:pt x="21842" y="1338"/>
                        <a:pt x="21855" y="1331"/>
                        <a:pt x="21871" y="1328"/>
                      </a:cubicBezTo>
                      <a:cubicBezTo>
                        <a:pt x="21874" y="1328"/>
                        <a:pt x="21874" y="1328"/>
                        <a:pt x="21878" y="1325"/>
                      </a:cubicBezTo>
                      <a:cubicBezTo>
                        <a:pt x="21958" y="1299"/>
                        <a:pt x="22042" y="1273"/>
                        <a:pt x="22125" y="1254"/>
                      </a:cubicBezTo>
                      <a:cubicBezTo>
                        <a:pt x="22209" y="1238"/>
                        <a:pt x="22300" y="1228"/>
                        <a:pt x="22386" y="1231"/>
                      </a:cubicBezTo>
                      <a:cubicBezTo>
                        <a:pt x="22438" y="1231"/>
                        <a:pt x="22525" y="1231"/>
                        <a:pt x="22564" y="1276"/>
                      </a:cubicBezTo>
                      <a:cubicBezTo>
                        <a:pt x="22557" y="1276"/>
                        <a:pt x="22551" y="1276"/>
                        <a:pt x="22544" y="1276"/>
                      </a:cubicBezTo>
                      <a:cubicBezTo>
                        <a:pt x="22419" y="1273"/>
                        <a:pt x="22296" y="1283"/>
                        <a:pt x="22177" y="1331"/>
                      </a:cubicBezTo>
                      <a:cubicBezTo>
                        <a:pt x="22168" y="1334"/>
                        <a:pt x="22161" y="1338"/>
                        <a:pt x="22151" y="1341"/>
                      </a:cubicBezTo>
                      <a:cubicBezTo>
                        <a:pt x="22074" y="1376"/>
                        <a:pt x="21993" y="1411"/>
                        <a:pt x="21910" y="1441"/>
                      </a:cubicBezTo>
                      <a:cubicBezTo>
                        <a:pt x="21871" y="1454"/>
                        <a:pt x="21829" y="1466"/>
                        <a:pt x="21787" y="1476"/>
                      </a:cubicBezTo>
                      <a:cubicBezTo>
                        <a:pt x="21765" y="1483"/>
                        <a:pt x="21746" y="1486"/>
                        <a:pt x="21723" y="1492"/>
                      </a:cubicBezTo>
                      <a:cubicBezTo>
                        <a:pt x="21716" y="1492"/>
                        <a:pt x="21684" y="1502"/>
                        <a:pt x="21668" y="1505"/>
                      </a:cubicBezTo>
                      <a:cubicBezTo>
                        <a:pt x="21633" y="1460"/>
                        <a:pt x="21572" y="1428"/>
                        <a:pt x="21517" y="1431"/>
                      </a:cubicBezTo>
                      <a:moveTo>
                        <a:pt x="22448" y="1209"/>
                      </a:moveTo>
                      <a:lnTo>
                        <a:pt x="22448" y="1209"/>
                      </a:lnTo>
                      <a:cubicBezTo>
                        <a:pt x="22357" y="1196"/>
                        <a:pt x="22267" y="1196"/>
                        <a:pt x="22180" y="1209"/>
                      </a:cubicBezTo>
                      <a:cubicBezTo>
                        <a:pt x="22077" y="1225"/>
                        <a:pt x="21980" y="1257"/>
                        <a:pt x="21881" y="1286"/>
                      </a:cubicBezTo>
                      <a:cubicBezTo>
                        <a:pt x="21852" y="1296"/>
                        <a:pt x="21826" y="1305"/>
                        <a:pt x="21797" y="1312"/>
                      </a:cubicBezTo>
                      <a:cubicBezTo>
                        <a:pt x="21671" y="1347"/>
                        <a:pt x="21539" y="1373"/>
                        <a:pt x="21414" y="1347"/>
                      </a:cubicBezTo>
                      <a:cubicBezTo>
                        <a:pt x="21414" y="1344"/>
                        <a:pt x="21414" y="1341"/>
                        <a:pt x="21411" y="1341"/>
                      </a:cubicBezTo>
                      <a:cubicBezTo>
                        <a:pt x="21398" y="1299"/>
                        <a:pt x="21356" y="1254"/>
                        <a:pt x="21307" y="1257"/>
                      </a:cubicBezTo>
                      <a:cubicBezTo>
                        <a:pt x="21304" y="1257"/>
                        <a:pt x="21301" y="1257"/>
                        <a:pt x="21298" y="1257"/>
                      </a:cubicBezTo>
                      <a:cubicBezTo>
                        <a:pt x="21275" y="1260"/>
                        <a:pt x="21256" y="1279"/>
                        <a:pt x="21234" y="1279"/>
                      </a:cubicBezTo>
                      <a:cubicBezTo>
                        <a:pt x="21204" y="1279"/>
                        <a:pt x="21188" y="1241"/>
                        <a:pt x="21185" y="1215"/>
                      </a:cubicBezTo>
                      <a:cubicBezTo>
                        <a:pt x="21179" y="1164"/>
                        <a:pt x="21217" y="1112"/>
                        <a:pt x="21259" y="1083"/>
                      </a:cubicBezTo>
                      <a:cubicBezTo>
                        <a:pt x="21282" y="1070"/>
                        <a:pt x="21304" y="1061"/>
                        <a:pt x="21330" y="1061"/>
                      </a:cubicBezTo>
                      <a:cubicBezTo>
                        <a:pt x="21359" y="1061"/>
                        <a:pt x="21401" y="1074"/>
                        <a:pt x="21411" y="1102"/>
                      </a:cubicBezTo>
                      <a:cubicBezTo>
                        <a:pt x="21423" y="1135"/>
                        <a:pt x="21391" y="1151"/>
                        <a:pt x="21375" y="1170"/>
                      </a:cubicBezTo>
                      <a:cubicBezTo>
                        <a:pt x="21359" y="1183"/>
                        <a:pt x="21362" y="1206"/>
                        <a:pt x="21372" y="1225"/>
                      </a:cubicBezTo>
                      <a:cubicBezTo>
                        <a:pt x="21378" y="1241"/>
                        <a:pt x="21395" y="1254"/>
                        <a:pt x="21411" y="1263"/>
                      </a:cubicBezTo>
                      <a:cubicBezTo>
                        <a:pt x="21423" y="1276"/>
                        <a:pt x="21439" y="1299"/>
                        <a:pt x="21481" y="1299"/>
                      </a:cubicBezTo>
                      <a:cubicBezTo>
                        <a:pt x="21568" y="1302"/>
                        <a:pt x="21655" y="1292"/>
                        <a:pt x="21742" y="1276"/>
                      </a:cubicBezTo>
                      <a:cubicBezTo>
                        <a:pt x="21826" y="1263"/>
                        <a:pt x="21907" y="1244"/>
                        <a:pt x="21984" y="1215"/>
                      </a:cubicBezTo>
                      <a:cubicBezTo>
                        <a:pt x="22055" y="1186"/>
                        <a:pt x="22122" y="1154"/>
                        <a:pt x="22193" y="1135"/>
                      </a:cubicBezTo>
                      <a:cubicBezTo>
                        <a:pt x="22290" y="1109"/>
                        <a:pt x="22390" y="1112"/>
                        <a:pt x="22483" y="1144"/>
                      </a:cubicBezTo>
                      <a:cubicBezTo>
                        <a:pt x="22525" y="1157"/>
                        <a:pt x="22567" y="1177"/>
                        <a:pt x="22605" y="1206"/>
                      </a:cubicBezTo>
                      <a:cubicBezTo>
                        <a:pt x="22637" y="1228"/>
                        <a:pt x="22663" y="1257"/>
                        <a:pt x="22689" y="1289"/>
                      </a:cubicBezTo>
                      <a:cubicBezTo>
                        <a:pt x="22660" y="1286"/>
                        <a:pt x="22628" y="1283"/>
                        <a:pt x="22596" y="1279"/>
                      </a:cubicBezTo>
                      <a:cubicBezTo>
                        <a:pt x="22593" y="1276"/>
                        <a:pt x="22589" y="1276"/>
                        <a:pt x="22586" y="1276"/>
                      </a:cubicBezTo>
                      <a:cubicBezTo>
                        <a:pt x="22583" y="1273"/>
                        <a:pt x="22583" y="1270"/>
                        <a:pt x="22580" y="1267"/>
                      </a:cubicBezTo>
                      <a:cubicBezTo>
                        <a:pt x="22551" y="1225"/>
                        <a:pt x="22496" y="1215"/>
                        <a:pt x="22448" y="1209"/>
                      </a:cubicBezTo>
                      <a:moveTo>
                        <a:pt x="22544" y="1054"/>
                      </a:moveTo>
                      <a:lnTo>
                        <a:pt x="22544" y="1054"/>
                      </a:lnTo>
                      <a:cubicBezTo>
                        <a:pt x="22473" y="1016"/>
                        <a:pt x="22393" y="993"/>
                        <a:pt x="22309" y="993"/>
                      </a:cubicBezTo>
                      <a:cubicBezTo>
                        <a:pt x="22222" y="993"/>
                        <a:pt x="22135" y="1016"/>
                        <a:pt x="22048" y="1041"/>
                      </a:cubicBezTo>
                      <a:cubicBezTo>
                        <a:pt x="21958" y="1067"/>
                        <a:pt x="21868" y="1096"/>
                        <a:pt x="21778" y="1122"/>
                      </a:cubicBezTo>
                      <a:cubicBezTo>
                        <a:pt x="21807" y="1093"/>
                        <a:pt x="21839" y="1067"/>
                        <a:pt x="21871" y="1045"/>
                      </a:cubicBezTo>
                      <a:cubicBezTo>
                        <a:pt x="21878" y="1045"/>
                        <a:pt x="21881" y="1041"/>
                        <a:pt x="21884" y="1038"/>
                      </a:cubicBezTo>
                      <a:cubicBezTo>
                        <a:pt x="21884" y="1035"/>
                        <a:pt x="21887" y="1035"/>
                        <a:pt x="21887" y="1035"/>
                      </a:cubicBezTo>
                      <a:cubicBezTo>
                        <a:pt x="22055" y="920"/>
                        <a:pt x="22261" y="843"/>
                        <a:pt x="22444" y="852"/>
                      </a:cubicBezTo>
                      <a:cubicBezTo>
                        <a:pt x="22538" y="859"/>
                        <a:pt x="22628" y="888"/>
                        <a:pt x="22712" y="923"/>
                      </a:cubicBezTo>
                      <a:cubicBezTo>
                        <a:pt x="22699" y="939"/>
                        <a:pt x="22689" y="959"/>
                        <a:pt x="22680" y="977"/>
                      </a:cubicBezTo>
                      <a:cubicBezTo>
                        <a:pt x="22667" y="1006"/>
                        <a:pt x="22657" y="1041"/>
                        <a:pt x="22628" y="1061"/>
                      </a:cubicBezTo>
                      <a:cubicBezTo>
                        <a:pt x="22612" y="1070"/>
                        <a:pt x="22596" y="1074"/>
                        <a:pt x="22577" y="1074"/>
                      </a:cubicBezTo>
                      <a:cubicBezTo>
                        <a:pt x="22567" y="1067"/>
                        <a:pt x="22554" y="1061"/>
                        <a:pt x="22544" y="1054"/>
                      </a:cubicBezTo>
                      <a:moveTo>
                        <a:pt x="22254" y="791"/>
                      </a:moveTo>
                      <a:lnTo>
                        <a:pt x="22254" y="791"/>
                      </a:lnTo>
                      <a:cubicBezTo>
                        <a:pt x="22254" y="788"/>
                        <a:pt x="22254" y="788"/>
                        <a:pt x="22254" y="785"/>
                      </a:cubicBezTo>
                      <a:cubicBezTo>
                        <a:pt x="22277" y="756"/>
                        <a:pt x="22303" y="727"/>
                        <a:pt x="22332" y="701"/>
                      </a:cubicBezTo>
                      <a:cubicBezTo>
                        <a:pt x="22386" y="646"/>
                        <a:pt x="22451" y="601"/>
                        <a:pt x="22522" y="569"/>
                      </a:cubicBezTo>
                      <a:cubicBezTo>
                        <a:pt x="22602" y="537"/>
                        <a:pt x="22689" y="534"/>
                        <a:pt x="22773" y="534"/>
                      </a:cubicBezTo>
                      <a:lnTo>
                        <a:pt x="22776" y="534"/>
                      </a:lnTo>
                      <a:cubicBezTo>
                        <a:pt x="22699" y="546"/>
                        <a:pt x="22621" y="572"/>
                        <a:pt x="22551" y="601"/>
                      </a:cubicBezTo>
                      <a:cubicBezTo>
                        <a:pt x="22448" y="640"/>
                        <a:pt x="22364" y="720"/>
                        <a:pt x="22306" y="814"/>
                      </a:cubicBezTo>
                      <a:cubicBezTo>
                        <a:pt x="22306" y="817"/>
                        <a:pt x="22303" y="820"/>
                        <a:pt x="22303" y="823"/>
                      </a:cubicBezTo>
                      <a:cubicBezTo>
                        <a:pt x="22300" y="823"/>
                        <a:pt x="22296" y="823"/>
                        <a:pt x="22293" y="827"/>
                      </a:cubicBezTo>
                      <a:cubicBezTo>
                        <a:pt x="22270" y="830"/>
                        <a:pt x="22251" y="833"/>
                        <a:pt x="22229" y="836"/>
                      </a:cubicBezTo>
                      <a:cubicBezTo>
                        <a:pt x="22235" y="820"/>
                        <a:pt x="22245" y="804"/>
                        <a:pt x="22254" y="791"/>
                      </a:cubicBezTo>
                      <a:moveTo>
                        <a:pt x="23726" y="926"/>
                      </a:moveTo>
                      <a:lnTo>
                        <a:pt x="23726" y="926"/>
                      </a:lnTo>
                      <a:cubicBezTo>
                        <a:pt x="23746" y="923"/>
                        <a:pt x="23771" y="914"/>
                        <a:pt x="23781" y="894"/>
                      </a:cubicBezTo>
                      <a:cubicBezTo>
                        <a:pt x="23787" y="875"/>
                        <a:pt x="23781" y="856"/>
                        <a:pt x="23778" y="836"/>
                      </a:cubicBezTo>
                      <a:cubicBezTo>
                        <a:pt x="23771" y="814"/>
                        <a:pt x="23768" y="794"/>
                        <a:pt x="23797" y="782"/>
                      </a:cubicBezTo>
                      <a:cubicBezTo>
                        <a:pt x="23803" y="778"/>
                        <a:pt x="23810" y="778"/>
                        <a:pt x="23816" y="778"/>
                      </a:cubicBezTo>
                      <a:cubicBezTo>
                        <a:pt x="23836" y="778"/>
                        <a:pt x="23858" y="791"/>
                        <a:pt x="23871" y="807"/>
                      </a:cubicBezTo>
                      <a:cubicBezTo>
                        <a:pt x="23894" y="823"/>
                        <a:pt x="23907" y="849"/>
                        <a:pt x="23907" y="878"/>
                      </a:cubicBezTo>
                      <a:cubicBezTo>
                        <a:pt x="23903" y="904"/>
                        <a:pt x="23887" y="920"/>
                        <a:pt x="23871" y="936"/>
                      </a:cubicBezTo>
                      <a:cubicBezTo>
                        <a:pt x="23868" y="939"/>
                        <a:pt x="23865" y="943"/>
                        <a:pt x="23861" y="946"/>
                      </a:cubicBezTo>
                      <a:cubicBezTo>
                        <a:pt x="23852" y="955"/>
                        <a:pt x="23839" y="967"/>
                        <a:pt x="23819" y="986"/>
                      </a:cubicBezTo>
                      <a:cubicBezTo>
                        <a:pt x="23810" y="993"/>
                        <a:pt x="23800" y="999"/>
                        <a:pt x="23791" y="1009"/>
                      </a:cubicBezTo>
                      <a:cubicBezTo>
                        <a:pt x="23791" y="1006"/>
                        <a:pt x="23787" y="1006"/>
                        <a:pt x="23784" y="1003"/>
                      </a:cubicBezTo>
                      <a:cubicBezTo>
                        <a:pt x="23633" y="939"/>
                        <a:pt x="23501" y="846"/>
                        <a:pt x="23349" y="782"/>
                      </a:cubicBezTo>
                      <a:cubicBezTo>
                        <a:pt x="23211" y="717"/>
                        <a:pt x="23053" y="685"/>
                        <a:pt x="22902" y="707"/>
                      </a:cubicBezTo>
                      <a:cubicBezTo>
                        <a:pt x="22860" y="714"/>
                        <a:pt x="22818" y="727"/>
                        <a:pt x="22779" y="740"/>
                      </a:cubicBezTo>
                      <a:cubicBezTo>
                        <a:pt x="22741" y="753"/>
                        <a:pt x="22705" y="775"/>
                        <a:pt x="22673" y="798"/>
                      </a:cubicBezTo>
                      <a:cubicBezTo>
                        <a:pt x="22663" y="804"/>
                        <a:pt x="22654" y="814"/>
                        <a:pt x="22647" y="820"/>
                      </a:cubicBezTo>
                      <a:cubicBezTo>
                        <a:pt x="22631" y="827"/>
                        <a:pt x="22618" y="836"/>
                        <a:pt x="22605" y="846"/>
                      </a:cubicBezTo>
                      <a:cubicBezTo>
                        <a:pt x="22593" y="843"/>
                        <a:pt x="22577" y="836"/>
                        <a:pt x="22560" y="833"/>
                      </a:cubicBezTo>
                      <a:cubicBezTo>
                        <a:pt x="22531" y="827"/>
                        <a:pt x="22502" y="823"/>
                        <a:pt x="22473" y="820"/>
                      </a:cubicBezTo>
                      <a:cubicBezTo>
                        <a:pt x="22560" y="753"/>
                        <a:pt x="22647" y="688"/>
                        <a:pt x="22750" y="653"/>
                      </a:cubicBezTo>
                      <a:cubicBezTo>
                        <a:pt x="22863" y="614"/>
                        <a:pt x="22989" y="624"/>
                        <a:pt x="23105" y="646"/>
                      </a:cubicBezTo>
                      <a:cubicBezTo>
                        <a:pt x="23221" y="669"/>
                        <a:pt x="23327" y="714"/>
                        <a:pt x="23430" y="769"/>
                      </a:cubicBezTo>
                      <a:cubicBezTo>
                        <a:pt x="23501" y="807"/>
                        <a:pt x="23568" y="862"/>
                        <a:pt x="23642" y="901"/>
                      </a:cubicBezTo>
                      <a:cubicBezTo>
                        <a:pt x="23662" y="920"/>
                        <a:pt x="23687" y="930"/>
                        <a:pt x="23713" y="930"/>
                      </a:cubicBezTo>
                      <a:cubicBezTo>
                        <a:pt x="23716" y="930"/>
                        <a:pt x="23723" y="926"/>
                        <a:pt x="23726" y="926"/>
                      </a:cubicBezTo>
                      <a:moveTo>
                        <a:pt x="23604" y="833"/>
                      </a:moveTo>
                      <a:lnTo>
                        <a:pt x="23604" y="833"/>
                      </a:lnTo>
                      <a:cubicBezTo>
                        <a:pt x="23559" y="804"/>
                        <a:pt x="23530" y="782"/>
                        <a:pt x="23485" y="756"/>
                      </a:cubicBezTo>
                      <a:cubicBezTo>
                        <a:pt x="23404" y="711"/>
                        <a:pt x="23317" y="669"/>
                        <a:pt x="23230" y="643"/>
                      </a:cubicBezTo>
                      <a:cubicBezTo>
                        <a:pt x="23066" y="588"/>
                        <a:pt x="22889" y="569"/>
                        <a:pt x="22725" y="630"/>
                      </a:cubicBezTo>
                      <a:cubicBezTo>
                        <a:pt x="22718" y="634"/>
                        <a:pt x="22715" y="637"/>
                        <a:pt x="22709" y="637"/>
                      </a:cubicBezTo>
                      <a:cubicBezTo>
                        <a:pt x="22618" y="675"/>
                        <a:pt x="22535" y="733"/>
                        <a:pt x="22467" y="804"/>
                      </a:cubicBezTo>
                      <a:cubicBezTo>
                        <a:pt x="22464" y="807"/>
                        <a:pt x="22457" y="810"/>
                        <a:pt x="22454" y="814"/>
                      </a:cubicBezTo>
                      <a:cubicBezTo>
                        <a:pt x="22448" y="817"/>
                        <a:pt x="22444" y="817"/>
                        <a:pt x="22438" y="817"/>
                      </a:cubicBezTo>
                      <a:cubicBezTo>
                        <a:pt x="22403" y="817"/>
                        <a:pt x="22367" y="820"/>
                        <a:pt x="22332" y="820"/>
                      </a:cubicBezTo>
                      <a:cubicBezTo>
                        <a:pt x="22396" y="707"/>
                        <a:pt x="22518" y="640"/>
                        <a:pt x="22644" y="598"/>
                      </a:cubicBezTo>
                      <a:cubicBezTo>
                        <a:pt x="22795" y="550"/>
                        <a:pt x="22963" y="537"/>
                        <a:pt x="23114" y="585"/>
                      </a:cubicBezTo>
                      <a:cubicBezTo>
                        <a:pt x="23179" y="608"/>
                        <a:pt x="23410" y="704"/>
                        <a:pt x="23465" y="720"/>
                      </a:cubicBezTo>
                      <a:cubicBezTo>
                        <a:pt x="23478" y="724"/>
                        <a:pt x="23581" y="746"/>
                        <a:pt x="23620" y="756"/>
                      </a:cubicBezTo>
                      <a:cubicBezTo>
                        <a:pt x="23607" y="778"/>
                        <a:pt x="23601" y="804"/>
                        <a:pt x="23604" y="833"/>
                      </a:cubicBezTo>
                      <a:moveTo>
                        <a:pt x="23968" y="662"/>
                      </a:moveTo>
                      <a:lnTo>
                        <a:pt x="23968" y="662"/>
                      </a:lnTo>
                      <a:cubicBezTo>
                        <a:pt x="23994" y="659"/>
                        <a:pt x="24006" y="646"/>
                        <a:pt x="24016" y="624"/>
                      </a:cubicBezTo>
                      <a:cubicBezTo>
                        <a:pt x="24026" y="608"/>
                        <a:pt x="24039" y="601"/>
                        <a:pt x="24055" y="601"/>
                      </a:cubicBezTo>
                      <a:cubicBezTo>
                        <a:pt x="24064" y="601"/>
                        <a:pt x="24077" y="608"/>
                        <a:pt x="24084" y="621"/>
                      </a:cubicBezTo>
                      <a:cubicBezTo>
                        <a:pt x="24100" y="646"/>
                        <a:pt x="24093" y="685"/>
                        <a:pt x="24064" y="698"/>
                      </a:cubicBezTo>
                      <a:cubicBezTo>
                        <a:pt x="24048" y="704"/>
                        <a:pt x="24032" y="704"/>
                        <a:pt x="24013" y="707"/>
                      </a:cubicBezTo>
                      <a:cubicBezTo>
                        <a:pt x="24003" y="707"/>
                        <a:pt x="23994" y="704"/>
                        <a:pt x="23987" y="704"/>
                      </a:cubicBezTo>
                      <a:cubicBezTo>
                        <a:pt x="23919" y="701"/>
                        <a:pt x="23868" y="659"/>
                        <a:pt x="23803" y="653"/>
                      </a:cubicBezTo>
                      <a:cubicBezTo>
                        <a:pt x="23797" y="653"/>
                        <a:pt x="23794" y="653"/>
                        <a:pt x="23791" y="653"/>
                      </a:cubicBezTo>
                      <a:cubicBezTo>
                        <a:pt x="23733" y="650"/>
                        <a:pt x="23671" y="682"/>
                        <a:pt x="23636" y="727"/>
                      </a:cubicBezTo>
                      <a:cubicBezTo>
                        <a:pt x="23620" y="724"/>
                        <a:pt x="23588" y="714"/>
                        <a:pt x="23581" y="714"/>
                      </a:cubicBezTo>
                      <a:cubicBezTo>
                        <a:pt x="23562" y="711"/>
                        <a:pt x="23539" y="704"/>
                        <a:pt x="23520" y="698"/>
                      </a:cubicBezTo>
                      <a:cubicBezTo>
                        <a:pt x="23478" y="688"/>
                        <a:pt x="23436" y="675"/>
                        <a:pt x="23394" y="662"/>
                      </a:cubicBezTo>
                      <a:cubicBezTo>
                        <a:pt x="23314" y="634"/>
                        <a:pt x="23234" y="598"/>
                        <a:pt x="23153" y="566"/>
                      </a:cubicBezTo>
                      <a:cubicBezTo>
                        <a:pt x="23146" y="563"/>
                        <a:pt x="23137" y="559"/>
                        <a:pt x="23130" y="556"/>
                      </a:cubicBezTo>
                      <a:cubicBezTo>
                        <a:pt x="23011" y="505"/>
                        <a:pt x="22889" y="495"/>
                        <a:pt x="22760" y="498"/>
                      </a:cubicBezTo>
                      <a:cubicBezTo>
                        <a:pt x="22753" y="498"/>
                        <a:pt x="22747" y="498"/>
                        <a:pt x="22741" y="498"/>
                      </a:cubicBezTo>
                      <a:cubicBezTo>
                        <a:pt x="22782" y="457"/>
                        <a:pt x="22869" y="453"/>
                        <a:pt x="22921" y="453"/>
                      </a:cubicBezTo>
                      <a:cubicBezTo>
                        <a:pt x="23008" y="450"/>
                        <a:pt x="23095" y="460"/>
                        <a:pt x="23182" y="479"/>
                      </a:cubicBezTo>
                      <a:cubicBezTo>
                        <a:pt x="23266" y="495"/>
                        <a:pt x="23346" y="524"/>
                        <a:pt x="23430" y="546"/>
                      </a:cubicBezTo>
                      <a:cubicBezTo>
                        <a:pt x="23430" y="550"/>
                        <a:pt x="23433" y="550"/>
                        <a:pt x="23433" y="550"/>
                      </a:cubicBezTo>
                      <a:cubicBezTo>
                        <a:pt x="23449" y="553"/>
                        <a:pt x="23465" y="559"/>
                        <a:pt x="23478" y="563"/>
                      </a:cubicBezTo>
                      <a:cubicBezTo>
                        <a:pt x="23614" y="605"/>
                        <a:pt x="23755" y="634"/>
                        <a:pt x="23891" y="611"/>
                      </a:cubicBezTo>
                      <a:cubicBezTo>
                        <a:pt x="23900" y="640"/>
                        <a:pt x="23926" y="666"/>
                        <a:pt x="23964" y="662"/>
                      </a:cubicBezTo>
                      <a:lnTo>
                        <a:pt x="23964" y="662"/>
                      </a:lnTo>
                      <a:lnTo>
                        <a:pt x="23968" y="662"/>
                      </a:lnTo>
                      <a:moveTo>
                        <a:pt x="23823" y="521"/>
                      </a:moveTo>
                      <a:lnTo>
                        <a:pt x="23823" y="521"/>
                      </a:lnTo>
                      <a:cubicBezTo>
                        <a:pt x="23865" y="521"/>
                        <a:pt x="23884" y="498"/>
                        <a:pt x="23894" y="485"/>
                      </a:cubicBezTo>
                      <a:cubicBezTo>
                        <a:pt x="23910" y="476"/>
                        <a:pt x="23926" y="463"/>
                        <a:pt x="23935" y="447"/>
                      </a:cubicBezTo>
                      <a:cubicBezTo>
                        <a:pt x="23945" y="427"/>
                        <a:pt x="23948" y="405"/>
                        <a:pt x="23932" y="392"/>
                      </a:cubicBezTo>
                      <a:cubicBezTo>
                        <a:pt x="23913" y="373"/>
                        <a:pt x="23884" y="357"/>
                        <a:pt x="23894" y="325"/>
                      </a:cubicBezTo>
                      <a:cubicBezTo>
                        <a:pt x="23907" y="295"/>
                        <a:pt x="23945" y="283"/>
                        <a:pt x="23977" y="283"/>
                      </a:cubicBezTo>
                      <a:cubicBezTo>
                        <a:pt x="24000" y="283"/>
                        <a:pt x="24026" y="292"/>
                        <a:pt x="24045" y="305"/>
                      </a:cubicBezTo>
                      <a:cubicBezTo>
                        <a:pt x="24090" y="334"/>
                        <a:pt x="24129" y="385"/>
                        <a:pt x="24122" y="440"/>
                      </a:cubicBezTo>
                      <a:cubicBezTo>
                        <a:pt x="24119" y="463"/>
                        <a:pt x="24100" y="501"/>
                        <a:pt x="24074" y="501"/>
                      </a:cubicBezTo>
                      <a:cubicBezTo>
                        <a:pt x="24051" y="501"/>
                        <a:pt x="24032" y="482"/>
                        <a:pt x="24010" y="479"/>
                      </a:cubicBezTo>
                      <a:cubicBezTo>
                        <a:pt x="24006" y="479"/>
                        <a:pt x="24003" y="479"/>
                        <a:pt x="23997" y="479"/>
                      </a:cubicBezTo>
                      <a:cubicBezTo>
                        <a:pt x="23951" y="476"/>
                        <a:pt x="23910" y="521"/>
                        <a:pt x="23894" y="563"/>
                      </a:cubicBezTo>
                      <a:cubicBezTo>
                        <a:pt x="23894" y="566"/>
                        <a:pt x="23894" y="566"/>
                        <a:pt x="23891" y="569"/>
                      </a:cubicBezTo>
                      <a:cubicBezTo>
                        <a:pt x="23765" y="595"/>
                        <a:pt x="23633" y="569"/>
                        <a:pt x="23510" y="534"/>
                      </a:cubicBezTo>
                      <a:cubicBezTo>
                        <a:pt x="23482" y="527"/>
                        <a:pt x="23452" y="518"/>
                        <a:pt x="23423" y="508"/>
                      </a:cubicBezTo>
                      <a:cubicBezTo>
                        <a:pt x="23327" y="479"/>
                        <a:pt x="23227" y="447"/>
                        <a:pt x="23127" y="431"/>
                      </a:cubicBezTo>
                      <a:cubicBezTo>
                        <a:pt x="23037" y="418"/>
                        <a:pt x="22947" y="418"/>
                        <a:pt x="22860" y="431"/>
                      </a:cubicBezTo>
                      <a:cubicBezTo>
                        <a:pt x="22812" y="437"/>
                        <a:pt x="22757" y="450"/>
                        <a:pt x="22725" y="489"/>
                      </a:cubicBezTo>
                      <a:cubicBezTo>
                        <a:pt x="22725" y="492"/>
                        <a:pt x="22721" y="495"/>
                        <a:pt x="22718" y="498"/>
                      </a:cubicBezTo>
                      <a:cubicBezTo>
                        <a:pt x="22715" y="498"/>
                        <a:pt x="22712" y="501"/>
                        <a:pt x="22709" y="501"/>
                      </a:cubicBezTo>
                      <a:cubicBezTo>
                        <a:pt x="22676" y="505"/>
                        <a:pt x="22647" y="508"/>
                        <a:pt x="22615" y="511"/>
                      </a:cubicBezTo>
                      <a:cubicBezTo>
                        <a:pt x="22641" y="479"/>
                        <a:pt x="22670" y="450"/>
                        <a:pt x="22702" y="427"/>
                      </a:cubicBezTo>
                      <a:cubicBezTo>
                        <a:pt x="22737" y="402"/>
                        <a:pt x="22779" y="379"/>
                        <a:pt x="22825" y="366"/>
                      </a:cubicBezTo>
                      <a:cubicBezTo>
                        <a:pt x="22918" y="334"/>
                        <a:pt x="23018" y="331"/>
                        <a:pt x="23111" y="357"/>
                      </a:cubicBezTo>
                      <a:cubicBezTo>
                        <a:pt x="23185" y="379"/>
                        <a:pt x="23253" y="408"/>
                        <a:pt x="23324" y="437"/>
                      </a:cubicBezTo>
                      <a:cubicBezTo>
                        <a:pt x="23401" y="466"/>
                        <a:pt x="23482" y="485"/>
                        <a:pt x="23562" y="498"/>
                      </a:cubicBezTo>
                      <a:cubicBezTo>
                        <a:pt x="23649" y="514"/>
                        <a:pt x="23736" y="527"/>
                        <a:pt x="23823" y="521"/>
                      </a:cubicBezTo>
                      <a:moveTo>
                        <a:pt x="23439" y="1431"/>
                      </a:moveTo>
                      <a:lnTo>
                        <a:pt x="23439" y="1431"/>
                      </a:lnTo>
                      <a:cubicBezTo>
                        <a:pt x="23433" y="1431"/>
                        <a:pt x="23430" y="1431"/>
                        <a:pt x="23427" y="1431"/>
                      </a:cubicBezTo>
                      <a:cubicBezTo>
                        <a:pt x="23362" y="1434"/>
                        <a:pt x="23307" y="1479"/>
                        <a:pt x="23243" y="1483"/>
                      </a:cubicBezTo>
                      <a:cubicBezTo>
                        <a:pt x="23234" y="1483"/>
                        <a:pt x="23224" y="1486"/>
                        <a:pt x="23214" y="1483"/>
                      </a:cubicBezTo>
                      <a:cubicBezTo>
                        <a:pt x="23198" y="1483"/>
                        <a:pt x="23179" y="1483"/>
                        <a:pt x="23166" y="1476"/>
                      </a:cubicBezTo>
                      <a:cubicBezTo>
                        <a:pt x="23137" y="1463"/>
                        <a:pt x="23130" y="1424"/>
                        <a:pt x="23143" y="1399"/>
                      </a:cubicBezTo>
                      <a:cubicBezTo>
                        <a:pt x="23153" y="1386"/>
                        <a:pt x="23162" y="1379"/>
                        <a:pt x="23175" y="1379"/>
                      </a:cubicBezTo>
                      <a:cubicBezTo>
                        <a:pt x="23188" y="1376"/>
                        <a:pt x="23204" y="1386"/>
                        <a:pt x="23211" y="1402"/>
                      </a:cubicBezTo>
                      <a:cubicBezTo>
                        <a:pt x="23224" y="1424"/>
                        <a:pt x="23237" y="1437"/>
                        <a:pt x="23262" y="1441"/>
                      </a:cubicBezTo>
                      <a:lnTo>
                        <a:pt x="23262" y="1441"/>
                      </a:lnTo>
                      <a:lnTo>
                        <a:pt x="23262" y="1441"/>
                      </a:lnTo>
                      <a:cubicBezTo>
                        <a:pt x="23301" y="1444"/>
                        <a:pt x="23330" y="1418"/>
                        <a:pt x="23337" y="1386"/>
                      </a:cubicBezTo>
                      <a:cubicBezTo>
                        <a:pt x="23475" y="1411"/>
                        <a:pt x="23617" y="1383"/>
                        <a:pt x="23749" y="1341"/>
                      </a:cubicBezTo>
                      <a:cubicBezTo>
                        <a:pt x="23765" y="1338"/>
                        <a:pt x="23778" y="1331"/>
                        <a:pt x="23794" y="1328"/>
                      </a:cubicBezTo>
                      <a:cubicBezTo>
                        <a:pt x="23797" y="1328"/>
                        <a:pt x="23797" y="1328"/>
                        <a:pt x="23800" y="1325"/>
                      </a:cubicBezTo>
                      <a:cubicBezTo>
                        <a:pt x="23881" y="1299"/>
                        <a:pt x="23964" y="1273"/>
                        <a:pt x="24048" y="1254"/>
                      </a:cubicBezTo>
                      <a:cubicBezTo>
                        <a:pt x="24132" y="1238"/>
                        <a:pt x="24222" y="1228"/>
                        <a:pt x="24309" y="1231"/>
                      </a:cubicBezTo>
                      <a:cubicBezTo>
                        <a:pt x="24360" y="1231"/>
                        <a:pt x="24448" y="1231"/>
                        <a:pt x="24486" y="1276"/>
                      </a:cubicBezTo>
                      <a:cubicBezTo>
                        <a:pt x="24480" y="1276"/>
                        <a:pt x="24473" y="1276"/>
                        <a:pt x="24467" y="1276"/>
                      </a:cubicBezTo>
                      <a:cubicBezTo>
                        <a:pt x="24341" y="1273"/>
                        <a:pt x="24219" y="1283"/>
                        <a:pt x="24100" y="1331"/>
                      </a:cubicBezTo>
                      <a:cubicBezTo>
                        <a:pt x="24090" y="1334"/>
                        <a:pt x="24084" y="1338"/>
                        <a:pt x="24074" y="1341"/>
                      </a:cubicBezTo>
                      <a:cubicBezTo>
                        <a:pt x="23997" y="1376"/>
                        <a:pt x="23916" y="1411"/>
                        <a:pt x="23832" y="1441"/>
                      </a:cubicBezTo>
                      <a:cubicBezTo>
                        <a:pt x="23794" y="1454"/>
                        <a:pt x="23752" y="1466"/>
                        <a:pt x="23710" y="1476"/>
                      </a:cubicBezTo>
                      <a:cubicBezTo>
                        <a:pt x="23687" y="1483"/>
                        <a:pt x="23668" y="1486"/>
                        <a:pt x="23646" y="1492"/>
                      </a:cubicBezTo>
                      <a:cubicBezTo>
                        <a:pt x="23639" y="1492"/>
                        <a:pt x="23607" y="1502"/>
                        <a:pt x="23591" y="1505"/>
                      </a:cubicBezTo>
                      <a:cubicBezTo>
                        <a:pt x="23555" y="1460"/>
                        <a:pt x="23494" y="1428"/>
                        <a:pt x="23439" y="1431"/>
                      </a:cubicBezTo>
                      <a:moveTo>
                        <a:pt x="24370" y="1209"/>
                      </a:moveTo>
                      <a:lnTo>
                        <a:pt x="24370" y="1209"/>
                      </a:lnTo>
                      <a:cubicBezTo>
                        <a:pt x="24280" y="1196"/>
                        <a:pt x="24190" y="1196"/>
                        <a:pt x="24103" y="1209"/>
                      </a:cubicBezTo>
                      <a:cubicBezTo>
                        <a:pt x="24000" y="1225"/>
                        <a:pt x="23903" y="1257"/>
                        <a:pt x="23803" y="1286"/>
                      </a:cubicBezTo>
                      <a:cubicBezTo>
                        <a:pt x="23775" y="1296"/>
                        <a:pt x="23749" y="1305"/>
                        <a:pt x="23720" y="1312"/>
                      </a:cubicBezTo>
                      <a:cubicBezTo>
                        <a:pt x="23594" y="1347"/>
                        <a:pt x="23462" y="1373"/>
                        <a:pt x="23337" y="1347"/>
                      </a:cubicBezTo>
                      <a:cubicBezTo>
                        <a:pt x="23337" y="1344"/>
                        <a:pt x="23337" y="1341"/>
                        <a:pt x="23333" y="1341"/>
                      </a:cubicBezTo>
                      <a:cubicBezTo>
                        <a:pt x="23320" y="1299"/>
                        <a:pt x="23278" y="1254"/>
                        <a:pt x="23230" y="1257"/>
                      </a:cubicBezTo>
                      <a:cubicBezTo>
                        <a:pt x="23227" y="1257"/>
                        <a:pt x="23224" y="1257"/>
                        <a:pt x="23221" y="1257"/>
                      </a:cubicBezTo>
                      <a:cubicBezTo>
                        <a:pt x="23198" y="1260"/>
                        <a:pt x="23179" y="1279"/>
                        <a:pt x="23156" y="1279"/>
                      </a:cubicBezTo>
                      <a:cubicBezTo>
                        <a:pt x="23127" y="1279"/>
                        <a:pt x="23111" y="1241"/>
                        <a:pt x="23108" y="1215"/>
                      </a:cubicBezTo>
                      <a:cubicBezTo>
                        <a:pt x="23101" y="1164"/>
                        <a:pt x="23140" y="1112"/>
                        <a:pt x="23182" y="1083"/>
                      </a:cubicBezTo>
                      <a:cubicBezTo>
                        <a:pt x="23204" y="1070"/>
                        <a:pt x="23227" y="1061"/>
                        <a:pt x="23253" y="1061"/>
                      </a:cubicBezTo>
                      <a:cubicBezTo>
                        <a:pt x="23282" y="1061"/>
                        <a:pt x="23324" y="1074"/>
                        <a:pt x="23333" y="1102"/>
                      </a:cubicBezTo>
                      <a:cubicBezTo>
                        <a:pt x="23346" y="1135"/>
                        <a:pt x="23317" y="1151"/>
                        <a:pt x="23298" y="1170"/>
                      </a:cubicBezTo>
                      <a:cubicBezTo>
                        <a:pt x="23282" y="1183"/>
                        <a:pt x="23285" y="1206"/>
                        <a:pt x="23294" y="1225"/>
                      </a:cubicBezTo>
                      <a:cubicBezTo>
                        <a:pt x="23301" y="1241"/>
                        <a:pt x="23317" y="1254"/>
                        <a:pt x="23333" y="1263"/>
                      </a:cubicBezTo>
                      <a:cubicBezTo>
                        <a:pt x="23346" y="1276"/>
                        <a:pt x="23362" y="1299"/>
                        <a:pt x="23404" y="1299"/>
                      </a:cubicBezTo>
                      <a:cubicBezTo>
                        <a:pt x="23491" y="1302"/>
                        <a:pt x="23578" y="1292"/>
                        <a:pt x="23665" y="1276"/>
                      </a:cubicBezTo>
                      <a:cubicBezTo>
                        <a:pt x="23749" y="1263"/>
                        <a:pt x="23829" y="1244"/>
                        <a:pt x="23907" y="1215"/>
                      </a:cubicBezTo>
                      <a:cubicBezTo>
                        <a:pt x="23977" y="1186"/>
                        <a:pt x="24045" y="1154"/>
                        <a:pt x="24116" y="1135"/>
                      </a:cubicBezTo>
                      <a:cubicBezTo>
                        <a:pt x="24212" y="1109"/>
                        <a:pt x="24312" y="1112"/>
                        <a:pt x="24406" y="1144"/>
                      </a:cubicBezTo>
                      <a:cubicBezTo>
                        <a:pt x="24448" y="1157"/>
                        <a:pt x="24489" y="1177"/>
                        <a:pt x="24528" y="1206"/>
                      </a:cubicBezTo>
                      <a:cubicBezTo>
                        <a:pt x="24560" y="1228"/>
                        <a:pt x="24586" y="1257"/>
                        <a:pt x="24612" y="1289"/>
                      </a:cubicBezTo>
                      <a:cubicBezTo>
                        <a:pt x="24583" y="1286"/>
                        <a:pt x="24551" y="1283"/>
                        <a:pt x="24518" y="1279"/>
                      </a:cubicBezTo>
                      <a:cubicBezTo>
                        <a:pt x="24515" y="1276"/>
                        <a:pt x="24512" y="1276"/>
                        <a:pt x="24509" y="1276"/>
                      </a:cubicBezTo>
                      <a:cubicBezTo>
                        <a:pt x="24506" y="1273"/>
                        <a:pt x="24506" y="1270"/>
                        <a:pt x="24502" y="1267"/>
                      </a:cubicBezTo>
                      <a:cubicBezTo>
                        <a:pt x="24473" y="1225"/>
                        <a:pt x="24419" y="1215"/>
                        <a:pt x="24370" y="1209"/>
                      </a:cubicBezTo>
                      <a:moveTo>
                        <a:pt x="24467" y="1054"/>
                      </a:moveTo>
                      <a:lnTo>
                        <a:pt x="24467" y="1054"/>
                      </a:lnTo>
                      <a:cubicBezTo>
                        <a:pt x="24396" y="1016"/>
                        <a:pt x="24316" y="993"/>
                        <a:pt x="24232" y="993"/>
                      </a:cubicBezTo>
                      <a:cubicBezTo>
                        <a:pt x="24145" y="993"/>
                        <a:pt x="24058" y="1016"/>
                        <a:pt x="23971" y="1041"/>
                      </a:cubicBezTo>
                      <a:cubicBezTo>
                        <a:pt x="23881" y="1067"/>
                        <a:pt x="23791" y="1096"/>
                        <a:pt x="23700" y="1122"/>
                      </a:cubicBezTo>
                      <a:cubicBezTo>
                        <a:pt x="23729" y="1093"/>
                        <a:pt x="23762" y="1067"/>
                        <a:pt x="23794" y="1045"/>
                      </a:cubicBezTo>
                      <a:cubicBezTo>
                        <a:pt x="23800" y="1045"/>
                        <a:pt x="23803" y="1041"/>
                        <a:pt x="23807" y="1038"/>
                      </a:cubicBezTo>
                      <a:cubicBezTo>
                        <a:pt x="23807" y="1035"/>
                        <a:pt x="23810" y="1035"/>
                        <a:pt x="23810" y="1035"/>
                      </a:cubicBezTo>
                      <a:cubicBezTo>
                        <a:pt x="23977" y="920"/>
                        <a:pt x="24183" y="843"/>
                        <a:pt x="24367" y="852"/>
                      </a:cubicBezTo>
                      <a:cubicBezTo>
                        <a:pt x="24460" y="859"/>
                        <a:pt x="24551" y="888"/>
                        <a:pt x="24634" y="923"/>
                      </a:cubicBezTo>
                      <a:cubicBezTo>
                        <a:pt x="24621" y="939"/>
                        <a:pt x="24612" y="959"/>
                        <a:pt x="24602" y="977"/>
                      </a:cubicBezTo>
                      <a:cubicBezTo>
                        <a:pt x="24592" y="1006"/>
                        <a:pt x="24580" y="1041"/>
                        <a:pt x="24551" y="1061"/>
                      </a:cubicBezTo>
                      <a:cubicBezTo>
                        <a:pt x="24535" y="1070"/>
                        <a:pt x="24518" y="1074"/>
                        <a:pt x="24499" y="1074"/>
                      </a:cubicBezTo>
                      <a:cubicBezTo>
                        <a:pt x="24489" y="1067"/>
                        <a:pt x="24476" y="1061"/>
                        <a:pt x="24467" y="1054"/>
                      </a:cubicBezTo>
                      <a:moveTo>
                        <a:pt x="24177" y="791"/>
                      </a:moveTo>
                      <a:lnTo>
                        <a:pt x="24177" y="791"/>
                      </a:lnTo>
                      <a:cubicBezTo>
                        <a:pt x="24177" y="788"/>
                        <a:pt x="24177" y="788"/>
                        <a:pt x="24177" y="785"/>
                      </a:cubicBezTo>
                      <a:cubicBezTo>
                        <a:pt x="24200" y="756"/>
                        <a:pt x="24225" y="727"/>
                        <a:pt x="24254" y="701"/>
                      </a:cubicBezTo>
                      <a:cubicBezTo>
                        <a:pt x="24309" y="646"/>
                        <a:pt x="24373" y="601"/>
                        <a:pt x="24444" y="569"/>
                      </a:cubicBezTo>
                      <a:cubicBezTo>
                        <a:pt x="24525" y="537"/>
                        <a:pt x="24612" y="534"/>
                        <a:pt x="24696" y="534"/>
                      </a:cubicBezTo>
                      <a:lnTo>
                        <a:pt x="24699" y="534"/>
                      </a:lnTo>
                      <a:cubicBezTo>
                        <a:pt x="24621" y="546"/>
                        <a:pt x="24544" y="572"/>
                        <a:pt x="24473" y="601"/>
                      </a:cubicBezTo>
                      <a:cubicBezTo>
                        <a:pt x="24370" y="640"/>
                        <a:pt x="24287" y="720"/>
                        <a:pt x="24228" y="814"/>
                      </a:cubicBezTo>
                      <a:cubicBezTo>
                        <a:pt x="24228" y="817"/>
                        <a:pt x="24225" y="820"/>
                        <a:pt x="24225" y="823"/>
                      </a:cubicBezTo>
                      <a:cubicBezTo>
                        <a:pt x="24222" y="823"/>
                        <a:pt x="24219" y="823"/>
                        <a:pt x="24216" y="827"/>
                      </a:cubicBezTo>
                      <a:cubicBezTo>
                        <a:pt x="24193" y="830"/>
                        <a:pt x="24174" y="833"/>
                        <a:pt x="24151" y="836"/>
                      </a:cubicBezTo>
                      <a:cubicBezTo>
                        <a:pt x="24158" y="820"/>
                        <a:pt x="24167" y="804"/>
                        <a:pt x="24177" y="791"/>
                      </a:cubicBezTo>
                      <a:moveTo>
                        <a:pt x="25526" y="833"/>
                      </a:moveTo>
                      <a:lnTo>
                        <a:pt x="25526" y="833"/>
                      </a:lnTo>
                      <a:cubicBezTo>
                        <a:pt x="25481" y="804"/>
                        <a:pt x="25453" y="782"/>
                        <a:pt x="25407" y="756"/>
                      </a:cubicBezTo>
                      <a:cubicBezTo>
                        <a:pt x="25327" y="711"/>
                        <a:pt x="25240" y="669"/>
                        <a:pt x="25153" y="643"/>
                      </a:cubicBezTo>
                      <a:cubicBezTo>
                        <a:pt x="24989" y="588"/>
                        <a:pt x="24812" y="569"/>
                        <a:pt x="24647" y="630"/>
                      </a:cubicBezTo>
                      <a:cubicBezTo>
                        <a:pt x="24641" y="634"/>
                        <a:pt x="24638" y="637"/>
                        <a:pt x="24631" y="637"/>
                      </a:cubicBezTo>
                      <a:cubicBezTo>
                        <a:pt x="24541" y="675"/>
                        <a:pt x="24457" y="733"/>
                        <a:pt x="24390" y="804"/>
                      </a:cubicBezTo>
                      <a:cubicBezTo>
                        <a:pt x="24386" y="807"/>
                        <a:pt x="24380" y="810"/>
                        <a:pt x="24377" y="814"/>
                      </a:cubicBezTo>
                      <a:cubicBezTo>
                        <a:pt x="24370" y="817"/>
                        <a:pt x="24367" y="817"/>
                        <a:pt x="24360" y="817"/>
                      </a:cubicBezTo>
                      <a:cubicBezTo>
                        <a:pt x="24325" y="817"/>
                        <a:pt x="24290" y="820"/>
                        <a:pt x="24254" y="820"/>
                      </a:cubicBezTo>
                      <a:cubicBezTo>
                        <a:pt x="24319" y="707"/>
                        <a:pt x="24441" y="640"/>
                        <a:pt x="24567" y="598"/>
                      </a:cubicBezTo>
                      <a:cubicBezTo>
                        <a:pt x="24718" y="550"/>
                        <a:pt x="24885" y="537"/>
                        <a:pt x="25037" y="585"/>
                      </a:cubicBezTo>
                      <a:cubicBezTo>
                        <a:pt x="25101" y="608"/>
                        <a:pt x="25333" y="704"/>
                        <a:pt x="25388" y="720"/>
                      </a:cubicBezTo>
                      <a:cubicBezTo>
                        <a:pt x="25401" y="724"/>
                        <a:pt x="25504" y="746"/>
                        <a:pt x="25542" y="756"/>
                      </a:cubicBezTo>
                      <a:cubicBezTo>
                        <a:pt x="25530" y="778"/>
                        <a:pt x="25523" y="804"/>
                        <a:pt x="25526" y="833"/>
                      </a:cubicBezTo>
                      <a:moveTo>
                        <a:pt x="25890" y="662"/>
                      </a:moveTo>
                      <a:lnTo>
                        <a:pt x="25890" y="662"/>
                      </a:lnTo>
                      <a:cubicBezTo>
                        <a:pt x="25916" y="659"/>
                        <a:pt x="25929" y="646"/>
                        <a:pt x="25939" y="624"/>
                      </a:cubicBezTo>
                      <a:cubicBezTo>
                        <a:pt x="25948" y="608"/>
                        <a:pt x="25961" y="601"/>
                        <a:pt x="25977" y="601"/>
                      </a:cubicBezTo>
                      <a:cubicBezTo>
                        <a:pt x="25987" y="601"/>
                        <a:pt x="26000" y="608"/>
                        <a:pt x="26006" y="621"/>
                      </a:cubicBezTo>
                      <a:cubicBezTo>
                        <a:pt x="26022" y="646"/>
                        <a:pt x="26016" y="685"/>
                        <a:pt x="25987" y="698"/>
                      </a:cubicBezTo>
                      <a:cubicBezTo>
                        <a:pt x="25971" y="704"/>
                        <a:pt x="25955" y="704"/>
                        <a:pt x="25939" y="707"/>
                      </a:cubicBezTo>
                      <a:cubicBezTo>
                        <a:pt x="25926" y="707"/>
                        <a:pt x="25916" y="704"/>
                        <a:pt x="25910" y="704"/>
                      </a:cubicBezTo>
                      <a:cubicBezTo>
                        <a:pt x="25842" y="701"/>
                        <a:pt x="25790" y="659"/>
                        <a:pt x="25726" y="653"/>
                      </a:cubicBezTo>
                      <a:cubicBezTo>
                        <a:pt x="25720" y="653"/>
                        <a:pt x="25717" y="653"/>
                        <a:pt x="25713" y="653"/>
                      </a:cubicBezTo>
                      <a:cubicBezTo>
                        <a:pt x="25655" y="650"/>
                        <a:pt x="25594" y="682"/>
                        <a:pt x="25559" y="727"/>
                      </a:cubicBezTo>
                      <a:cubicBezTo>
                        <a:pt x="25542" y="724"/>
                        <a:pt x="25510" y="714"/>
                        <a:pt x="25504" y="714"/>
                      </a:cubicBezTo>
                      <a:cubicBezTo>
                        <a:pt x="25485" y="711"/>
                        <a:pt x="25462" y="704"/>
                        <a:pt x="25443" y="698"/>
                      </a:cubicBezTo>
                      <a:cubicBezTo>
                        <a:pt x="25401" y="688"/>
                        <a:pt x="25359" y="675"/>
                        <a:pt x="25317" y="662"/>
                      </a:cubicBezTo>
                      <a:cubicBezTo>
                        <a:pt x="25237" y="634"/>
                        <a:pt x="25156" y="598"/>
                        <a:pt x="25076" y="566"/>
                      </a:cubicBezTo>
                      <a:cubicBezTo>
                        <a:pt x="25069" y="563"/>
                        <a:pt x="25060" y="559"/>
                        <a:pt x="25053" y="556"/>
                      </a:cubicBezTo>
                      <a:cubicBezTo>
                        <a:pt x="24934" y="505"/>
                        <a:pt x="24812" y="495"/>
                        <a:pt x="24683" y="498"/>
                      </a:cubicBezTo>
                      <a:cubicBezTo>
                        <a:pt x="24676" y="498"/>
                        <a:pt x="24670" y="498"/>
                        <a:pt x="24663" y="498"/>
                      </a:cubicBezTo>
                      <a:cubicBezTo>
                        <a:pt x="24705" y="457"/>
                        <a:pt x="24792" y="453"/>
                        <a:pt x="24844" y="453"/>
                      </a:cubicBezTo>
                      <a:cubicBezTo>
                        <a:pt x="24931" y="450"/>
                        <a:pt x="25017" y="460"/>
                        <a:pt x="25105" y="479"/>
                      </a:cubicBezTo>
                      <a:cubicBezTo>
                        <a:pt x="25188" y="495"/>
                        <a:pt x="25269" y="524"/>
                        <a:pt x="25353" y="546"/>
                      </a:cubicBezTo>
                      <a:cubicBezTo>
                        <a:pt x="25353" y="550"/>
                        <a:pt x="25356" y="550"/>
                        <a:pt x="25356" y="550"/>
                      </a:cubicBezTo>
                      <a:cubicBezTo>
                        <a:pt x="25372" y="553"/>
                        <a:pt x="25388" y="559"/>
                        <a:pt x="25401" y="563"/>
                      </a:cubicBezTo>
                      <a:cubicBezTo>
                        <a:pt x="25536" y="605"/>
                        <a:pt x="25678" y="634"/>
                        <a:pt x="25813" y="611"/>
                      </a:cubicBezTo>
                      <a:cubicBezTo>
                        <a:pt x="25823" y="640"/>
                        <a:pt x="25849" y="666"/>
                        <a:pt x="25887" y="662"/>
                      </a:cubicBezTo>
                      <a:lnTo>
                        <a:pt x="25887" y="662"/>
                      </a:lnTo>
                      <a:lnTo>
                        <a:pt x="25890" y="662"/>
                      </a:lnTo>
                      <a:moveTo>
                        <a:pt x="25746" y="521"/>
                      </a:moveTo>
                      <a:lnTo>
                        <a:pt x="25746" y="521"/>
                      </a:lnTo>
                      <a:cubicBezTo>
                        <a:pt x="25787" y="521"/>
                        <a:pt x="25807" y="498"/>
                        <a:pt x="25816" y="485"/>
                      </a:cubicBezTo>
                      <a:cubicBezTo>
                        <a:pt x="25832" y="476"/>
                        <a:pt x="25849" y="463"/>
                        <a:pt x="25858" y="447"/>
                      </a:cubicBezTo>
                      <a:cubicBezTo>
                        <a:pt x="25868" y="427"/>
                        <a:pt x="25871" y="405"/>
                        <a:pt x="25855" y="392"/>
                      </a:cubicBezTo>
                      <a:cubicBezTo>
                        <a:pt x="25836" y="373"/>
                        <a:pt x="25807" y="357"/>
                        <a:pt x="25816" y="325"/>
                      </a:cubicBezTo>
                      <a:cubicBezTo>
                        <a:pt x="25829" y="295"/>
                        <a:pt x="25868" y="283"/>
                        <a:pt x="25900" y="283"/>
                      </a:cubicBezTo>
                      <a:cubicBezTo>
                        <a:pt x="25922" y="283"/>
                        <a:pt x="25948" y="292"/>
                        <a:pt x="25968" y="305"/>
                      </a:cubicBezTo>
                      <a:cubicBezTo>
                        <a:pt x="26013" y="334"/>
                        <a:pt x="26051" y="385"/>
                        <a:pt x="26045" y="440"/>
                      </a:cubicBezTo>
                      <a:cubicBezTo>
                        <a:pt x="26042" y="463"/>
                        <a:pt x="26022" y="501"/>
                        <a:pt x="25997" y="501"/>
                      </a:cubicBezTo>
                      <a:cubicBezTo>
                        <a:pt x="25974" y="501"/>
                        <a:pt x="25955" y="482"/>
                        <a:pt x="25932" y="479"/>
                      </a:cubicBezTo>
                      <a:cubicBezTo>
                        <a:pt x="25929" y="479"/>
                        <a:pt x="25926" y="479"/>
                        <a:pt x="25919" y="479"/>
                      </a:cubicBezTo>
                      <a:cubicBezTo>
                        <a:pt x="25874" y="476"/>
                        <a:pt x="25832" y="521"/>
                        <a:pt x="25816" y="563"/>
                      </a:cubicBezTo>
                      <a:cubicBezTo>
                        <a:pt x="25816" y="566"/>
                        <a:pt x="25816" y="566"/>
                        <a:pt x="25813" y="569"/>
                      </a:cubicBezTo>
                      <a:cubicBezTo>
                        <a:pt x="25687" y="595"/>
                        <a:pt x="25555" y="569"/>
                        <a:pt x="25433" y="534"/>
                      </a:cubicBezTo>
                      <a:cubicBezTo>
                        <a:pt x="25404" y="527"/>
                        <a:pt x="25375" y="518"/>
                        <a:pt x="25346" y="508"/>
                      </a:cubicBezTo>
                      <a:cubicBezTo>
                        <a:pt x="25249" y="479"/>
                        <a:pt x="25150" y="447"/>
                        <a:pt x="25050" y="431"/>
                      </a:cubicBezTo>
                      <a:cubicBezTo>
                        <a:pt x="24960" y="418"/>
                        <a:pt x="24869" y="418"/>
                        <a:pt x="24783" y="431"/>
                      </a:cubicBezTo>
                      <a:cubicBezTo>
                        <a:pt x="24734" y="437"/>
                        <a:pt x="24680" y="450"/>
                        <a:pt x="24651" y="489"/>
                      </a:cubicBezTo>
                      <a:cubicBezTo>
                        <a:pt x="24647" y="492"/>
                        <a:pt x="24644" y="495"/>
                        <a:pt x="24641" y="498"/>
                      </a:cubicBezTo>
                      <a:cubicBezTo>
                        <a:pt x="24638" y="498"/>
                        <a:pt x="24634" y="501"/>
                        <a:pt x="24631" y="501"/>
                      </a:cubicBezTo>
                      <a:cubicBezTo>
                        <a:pt x="24602" y="505"/>
                        <a:pt x="24570" y="508"/>
                        <a:pt x="24538" y="511"/>
                      </a:cubicBezTo>
                      <a:cubicBezTo>
                        <a:pt x="24564" y="479"/>
                        <a:pt x="24592" y="450"/>
                        <a:pt x="24625" y="427"/>
                      </a:cubicBezTo>
                      <a:cubicBezTo>
                        <a:pt x="24660" y="402"/>
                        <a:pt x="24702" y="379"/>
                        <a:pt x="24747" y="366"/>
                      </a:cubicBezTo>
                      <a:cubicBezTo>
                        <a:pt x="24840" y="334"/>
                        <a:pt x="24940" y="331"/>
                        <a:pt x="25034" y="357"/>
                      </a:cubicBezTo>
                      <a:cubicBezTo>
                        <a:pt x="25108" y="379"/>
                        <a:pt x="25175" y="408"/>
                        <a:pt x="25246" y="437"/>
                      </a:cubicBezTo>
                      <a:cubicBezTo>
                        <a:pt x="25324" y="466"/>
                        <a:pt x="25404" y="485"/>
                        <a:pt x="25488" y="498"/>
                      </a:cubicBezTo>
                      <a:cubicBezTo>
                        <a:pt x="25572" y="514"/>
                        <a:pt x="25658" y="527"/>
                        <a:pt x="25746" y="521"/>
                      </a:cubicBezTo>
                      <a:moveTo>
                        <a:pt x="25713" y="1009"/>
                      </a:moveTo>
                      <a:lnTo>
                        <a:pt x="25713" y="1009"/>
                      </a:lnTo>
                      <a:cubicBezTo>
                        <a:pt x="25713" y="1006"/>
                        <a:pt x="25710" y="1006"/>
                        <a:pt x="25707" y="1003"/>
                      </a:cubicBezTo>
                      <a:cubicBezTo>
                        <a:pt x="25555" y="939"/>
                        <a:pt x="25423" y="846"/>
                        <a:pt x="25272" y="782"/>
                      </a:cubicBezTo>
                      <a:cubicBezTo>
                        <a:pt x="25133" y="717"/>
                        <a:pt x="24976" y="685"/>
                        <a:pt x="24824" y="707"/>
                      </a:cubicBezTo>
                      <a:cubicBezTo>
                        <a:pt x="24783" y="714"/>
                        <a:pt x="24741" y="727"/>
                        <a:pt x="24702" y="740"/>
                      </a:cubicBezTo>
                      <a:cubicBezTo>
                        <a:pt x="24663" y="753"/>
                        <a:pt x="24628" y="775"/>
                        <a:pt x="24596" y="798"/>
                      </a:cubicBezTo>
                      <a:cubicBezTo>
                        <a:pt x="24586" y="804"/>
                        <a:pt x="24576" y="814"/>
                        <a:pt x="24570" y="820"/>
                      </a:cubicBezTo>
                      <a:cubicBezTo>
                        <a:pt x="24554" y="827"/>
                        <a:pt x="24541" y="836"/>
                        <a:pt x="24528" y="846"/>
                      </a:cubicBezTo>
                      <a:cubicBezTo>
                        <a:pt x="24515" y="843"/>
                        <a:pt x="24499" y="836"/>
                        <a:pt x="24483" y="833"/>
                      </a:cubicBezTo>
                      <a:cubicBezTo>
                        <a:pt x="24454" y="827"/>
                        <a:pt x="24425" y="823"/>
                        <a:pt x="24396" y="820"/>
                      </a:cubicBezTo>
                      <a:cubicBezTo>
                        <a:pt x="24483" y="753"/>
                        <a:pt x="24570" y="688"/>
                        <a:pt x="24673" y="653"/>
                      </a:cubicBezTo>
                      <a:cubicBezTo>
                        <a:pt x="24786" y="614"/>
                        <a:pt x="24911" y="624"/>
                        <a:pt x="25027" y="646"/>
                      </a:cubicBezTo>
                      <a:cubicBezTo>
                        <a:pt x="25143" y="669"/>
                        <a:pt x="25249" y="714"/>
                        <a:pt x="25353" y="769"/>
                      </a:cubicBezTo>
                      <a:cubicBezTo>
                        <a:pt x="25427" y="807"/>
                        <a:pt x="25491" y="862"/>
                        <a:pt x="25565" y="901"/>
                      </a:cubicBezTo>
                      <a:cubicBezTo>
                        <a:pt x="25585" y="920"/>
                        <a:pt x="25610" y="930"/>
                        <a:pt x="25636" y="930"/>
                      </a:cubicBezTo>
                      <a:cubicBezTo>
                        <a:pt x="25639" y="930"/>
                        <a:pt x="25646" y="926"/>
                        <a:pt x="25649" y="926"/>
                      </a:cubicBezTo>
                      <a:cubicBezTo>
                        <a:pt x="25668" y="923"/>
                        <a:pt x="25694" y="914"/>
                        <a:pt x="25704" y="894"/>
                      </a:cubicBezTo>
                      <a:cubicBezTo>
                        <a:pt x="25710" y="875"/>
                        <a:pt x="25704" y="856"/>
                        <a:pt x="25700" y="836"/>
                      </a:cubicBezTo>
                      <a:cubicBezTo>
                        <a:pt x="25694" y="814"/>
                        <a:pt x="25691" y="794"/>
                        <a:pt x="25720" y="782"/>
                      </a:cubicBezTo>
                      <a:cubicBezTo>
                        <a:pt x="25726" y="778"/>
                        <a:pt x="25733" y="778"/>
                        <a:pt x="25739" y="778"/>
                      </a:cubicBezTo>
                      <a:cubicBezTo>
                        <a:pt x="25758" y="778"/>
                        <a:pt x="25781" y="791"/>
                        <a:pt x="25794" y="807"/>
                      </a:cubicBezTo>
                      <a:cubicBezTo>
                        <a:pt x="25816" y="823"/>
                        <a:pt x="25829" y="849"/>
                        <a:pt x="25829" y="878"/>
                      </a:cubicBezTo>
                      <a:cubicBezTo>
                        <a:pt x="25826" y="904"/>
                        <a:pt x="25810" y="920"/>
                        <a:pt x="25794" y="936"/>
                      </a:cubicBezTo>
                      <a:cubicBezTo>
                        <a:pt x="25790" y="939"/>
                        <a:pt x="25787" y="946"/>
                        <a:pt x="25784" y="949"/>
                      </a:cubicBezTo>
                      <a:cubicBezTo>
                        <a:pt x="25774" y="959"/>
                        <a:pt x="25758" y="970"/>
                        <a:pt x="25742" y="986"/>
                      </a:cubicBezTo>
                      <a:cubicBezTo>
                        <a:pt x="25733" y="993"/>
                        <a:pt x="25723" y="999"/>
                        <a:pt x="25713" y="1009"/>
                      </a:cubicBezTo>
                      <a:moveTo>
                        <a:pt x="24667" y="321"/>
                      </a:moveTo>
                      <a:lnTo>
                        <a:pt x="24667" y="321"/>
                      </a:lnTo>
                      <a:cubicBezTo>
                        <a:pt x="24766" y="260"/>
                        <a:pt x="24873" y="237"/>
                        <a:pt x="24985" y="253"/>
                      </a:cubicBezTo>
                      <a:cubicBezTo>
                        <a:pt x="25159" y="279"/>
                        <a:pt x="25317" y="350"/>
                        <a:pt x="25485" y="392"/>
                      </a:cubicBezTo>
                      <a:cubicBezTo>
                        <a:pt x="25514" y="398"/>
                        <a:pt x="25542" y="405"/>
                        <a:pt x="25572" y="411"/>
                      </a:cubicBezTo>
                      <a:cubicBezTo>
                        <a:pt x="25588" y="414"/>
                        <a:pt x="25604" y="414"/>
                        <a:pt x="25620" y="418"/>
                      </a:cubicBezTo>
                      <a:cubicBezTo>
                        <a:pt x="25623" y="418"/>
                        <a:pt x="25633" y="418"/>
                        <a:pt x="25642" y="421"/>
                      </a:cubicBezTo>
                      <a:cubicBezTo>
                        <a:pt x="25649" y="444"/>
                        <a:pt x="25662" y="466"/>
                        <a:pt x="25681" y="482"/>
                      </a:cubicBezTo>
                      <a:cubicBezTo>
                        <a:pt x="25613" y="479"/>
                        <a:pt x="25546" y="469"/>
                        <a:pt x="25475" y="460"/>
                      </a:cubicBezTo>
                      <a:cubicBezTo>
                        <a:pt x="25391" y="447"/>
                        <a:pt x="25311" y="418"/>
                        <a:pt x="25230" y="389"/>
                      </a:cubicBezTo>
                      <a:cubicBezTo>
                        <a:pt x="25159" y="363"/>
                        <a:pt x="25092" y="331"/>
                        <a:pt x="25021" y="312"/>
                      </a:cubicBezTo>
                      <a:cubicBezTo>
                        <a:pt x="24931" y="292"/>
                        <a:pt x="24831" y="299"/>
                        <a:pt x="24744" y="328"/>
                      </a:cubicBezTo>
                      <a:cubicBezTo>
                        <a:pt x="24654" y="360"/>
                        <a:pt x="24554" y="424"/>
                        <a:pt x="24515" y="514"/>
                      </a:cubicBezTo>
                      <a:cubicBezTo>
                        <a:pt x="24499" y="518"/>
                        <a:pt x="24486" y="521"/>
                        <a:pt x="24470" y="527"/>
                      </a:cubicBezTo>
                      <a:cubicBezTo>
                        <a:pt x="24515" y="444"/>
                        <a:pt x="24586" y="373"/>
                        <a:pt x="24667" y="321"/>
                      </a:cubicBezTo>
                      <a:moveTo>
                        <a:pt x="23758" y="331"/>
                      </a:moveTo>
                      <a:lnTo>
                        <a:pt x="23758" y="331"/>
                      </a:lnTo>
                      <a:cubicBezTo>
                        <a:pt x="23775" y="305"/>
                        <a:pt x="23800" y="295"/>
                        <a:pt x="23823" y="279"/>
                      </a:cubicBezTo>
                      <a:cubicBezTo>
                        <a:pt x="23845" y="260"/>
                        <a:pt x="23849" y="237"/>
                        <a:pt x="23852" y="209"/>
                      </a:cubicBezTo>
                      <a:cubicBezTo>
                        <a:pt x="23855" y="176"/>
                        <a:pt x="23874" y="147"/>
                        <a:pt x="23907" y="134"/>
                      </a:cubicBezTo>
                      <a:cubicBezTo>
                        <a:pt x="23935" y="121"/>
                        <a:pt x="23964" y="125"/>
                        <a:pt x="23994" y="131"/>
                      </a:cubicBezTo>
                      <a:cubicBezTo>
                        <a:pt x="24000" y="134"/>
                        <a:pt x="24006" y="131"/>
                        <a:pt x="24010" y="125"/>
                      </a:cubicBezTo>
                      <a:cubicBezTo>
                        <a:pt x="24023" y="89"/>
                        <a:pt x="24016" y="54"/>
                        <a:pt x="24051" y="35"/>
                      </a:cubicBezTo>
                      <a:cubicBezTo>
                        <a:pt x="24080" y="22"/>
                        <a:pt x="24113" y="28"/>
                        <a:pt x="24139" y="41"/>
                      </a:cubicBezTo>
                      <a:cubicBezTo>
                        <a:pt x="24193" y="73"/>
                        <a:pt x="24228" y="125"/>
                        <a:pt x="24251" y="183"/>
                      </a:cubicBezTo>
                      <a:cubicBezTo>
                        <a:pt x="24274" y="234"/>
                        <a:pt x="24299" y="283"/>
                        <a:pt x="24351" y="312"/>
                      </a:cubicBezTo>
                      <a:cubicBezTo>
                        <a:pt x="24390" y="334"/>
                        <a:pt x="24448" y="350"/>
                        <a:pt x="24480" y="312"/>
                      </a:cubicBezTo>
                      <a:cubicBezTo>
                        <a:pt x="24496" y="295"/>
                        <a:pt x="24499" y="266"/>
                        <a:pt x="24496" y="247"/>
                      </a:cubicBezTo>
                      <a:cubicBezTo>
                        <a:pt x="24493" y="231"/>
                        <a:pt x="24483" y="202"/>
                        <a:pt x="24464" y="199"/>
                      </a:cubicBezTo>
                      <a:cubicBezTo>
                        <a:pt x="24457" y="199"/>
                        <a:pt x="24451" y="202"/>
                        <a:pt x="24448" y="205"/>
                      </a:cubicBezTo>
                      <a:cubicBezTo>
                        <a:pt x="24438" y="212"/>
                        <a:pt x="24432" y="218"/>
                        <a:pt x="24419" y="221"/>
                      </a:cubicBezTo>
                      <a:cubicBezTo>
                        <a:pt x="24399" y="231"/>
                        <a:pt x="24373" y="234"/>
                        <a:pt x="24354" y="221"/>
                      </a:cubicBezTo>
                      <a:cubicBezTo>
                        <a:pt x="24325" y="199"/>
                        <a:pt x="24325" y="131"/>
                        <a:pt x="24360" y="112"/>
                      </a:cubicBezTo>
                      <a:cubicBezTo>
                        <a:pt x="24390" y="96"/>
                        <a:pt x="24428" y="112"/>
                        <a:pt x="24457" y="128"/>
                      </a:cubicBezTo>
                      <a:cubicBezTo>
                        <a:pt x="24473" y="138"/>
                        <a:pt x="24489" y="151"/>
                        <a:pt x="24502" y="164"/>
                      </a:cubicBezTo>
                      <a:cubicBezTo>
                        <a:pt x="24522" y="186"/>
                        <a:pt x="24528" y="212"/>
                        <a:pt x="24541" y="237"/>
                      </a:cubicBezTo>
                      <a:cubicBezTo>
                        <a:pt x="24551" y="263"/>
                        <a:pt x="24570" y="289"/>
                        <a:pt x="24596" y="302"/>
                      </a:cubicBezTo>
                      <a:cubicBezTo>
                        <a:pt x="24608" y="308"/>
                        <a:pt x="24618" y="312"/>
                        <a:pt x="24628" y="312"/>
                      </a:cubicBezTo>
                      <a:cubicBezTo>
                        <a:pt x="24573" y="350"/>
                        <a:pt x="24525" y="402"/>
                        <a:pt x="24489" y="457"/>
                      </a:cubicBezTo>
                      <a:cubicBezTo>
                        <a:pt x="24486" y="457"/>
                        <a:pt x="24483" y="457"/>
                        <a:pt x="24480" y="457"/>
                      </a:cubicBezTo>
                      <a:cubicBezTo>
                        <a:pt x="24428" y="473"/>
                        <a:pt x="24354" y="418"/>
                        <a:pt x="24319" y="382"/>
                      </a:cubicBezTo>
                      <a:cubicBezTo>
                        <a:pt x="24277" y="341"/>
                        <a:pt x="24245" y="286"/>
                        <a:pt x="24219" y="231"/>
                      </a:cubicBezTo>
                      <a:cubicBezTo>
                        <a:pt x="24190" y="170"/>
                        <a:pt x="24116" y="121"/>
                        <a:pt x="24064" y="180"/>
                      </a:cubicBezTo>
                      <a:cubicBezTo>
                        <a:pt x="24016" y="147"/>
                        <a:pt x="23926" y="154"/>
                        <a:pt x="23900" y="212"/>
                      </a:cubicBezTo>
                      <a:cubicBezTo>
                        <a:pt x="23897" y="218"/>
                        <a:pt x="23907" y="225"/>
                        <a:pt x="23910" y="218"/>
                      </a:cubicBezTo>
                      <a:cubicBezTo>
                        <a:pt x="23939" y="170"/>
                        <a:pt x="24019" y="167"/>
                        <a:pt x="24058" y="202"/>
                      </a:cubicBezTo>
                      <a:cubicBezTo>
                        <a:pt x="24064" y="209"/>
                        <a:pt x="24071" y="205"/>
                        <a:pt x="24074" y="202"/>
                      </a:cubicBezTo>
                      <a:cubicBezTo>
                        <a:pt x="24113" y="151"/>
                        <a:pt x="24167" y="183"/>
                        <a:pt x="24193" y="221"/>
                      </a:cubicBezTo>
                      <a:cubicBezTo>
                        <a:pt x="24203" y="241"/>
                        <a:pt x="24212" y="263"/>
                        <a:pt x="24222" y="286"/>
                      </a:cubicBezTo>
                      <a:cubicBezTo>
                        <a:pt x="24245" y="325"/>
                        <a:pt x="24267" y="360"/>
                        <a:pt x="24299" y="392"/>
                      </a:cubicBezTo>
                      <a:cubicBezTo>
                        <a:pt x="24335" y="434"/>
                        <a:pt x="24415" y="492"/>
                        <a:pt x="24476" y="479"/>
                      </a:cubicBezTo>
                      <a:cubicBezTo>
                        <a:pt x="24467" y="498"/>
                        <a:pt x="24457" y="514"/>
                        <a:pt x="24448" y="534"/>
                      </a:cubicBezTo>
                      <a:cubicBezTo>
                        <a:pt x="24448" y="537"/>
                        <a:pt x="24415" y="546"/>
                        <a:pt x="24409" y="550"/>
                      </a:cubicBezTo>
                      <a:cubicBezTo>
                        <a:pt x="24399" y="556"/>
                        <a:pt x="24386" y="559"/>
                        <a:pt x="24377" y="566"/>
                      </a:cubicBezTo>
                      <a:cubicBezTo>
                        <a:pt x="24303" y="537"/>
                        <a:pt x="24264" y="473"/>
                        <a:pt x="24228" y="402"/>
                      </a:cubicBezTo>
                      <a:cubicBezTo>
                        <a:pt x="24206" y="353"/>
                        <a:pt x="24180" y="299"/>
                        <a:pt x="24116" y="305"/>
                      </a:cubicBezTo>
                      <a:cubicBezTo>
                        <a:pt x="24113" y="305"/>
                        <a:pt x="24109" y="308"/>
                        <a:pt x="24113" y="312"/>
                      </a:cubicBezTo>
                      <a:cubicBezTo>
                        <a:pt x="24129" y="318"/>
                        <a:pt x="24142" y="321"/>
                        <a:pt x="24155" y="328"/>
                      </a:cubicBezTo>
                      <a:cubicBezTo>
                        <a:pt x="24180" y="344"/>
                        <a:pt x="24193" y="376"/>
                        <a:pt x="24203" y="398"/>
                      </a:cubicBezTo>
                      <a:cubicBezTo>
                        <a:pt x="24216" y="427"/>
                        <a:pt x="24228" y="460"/>
                        <a:pt x="24248" y="489"/>
                      </a:cubicBezTo>
                      <a:cubicBezTo>
                        <a:pt x="24274" y="527"/>
                        <a:pt x="24306" y="563"/>
                        <a:pt x="24351" y="582"/>
                      </a:cubicBezTo>
                      <a:cubicBezTo>
                        <a:pt x="24335" y="592"/>
                        <a:pt x="24319" y="605"/>
                        <a:pt x="24306" y="614"/>
                      </a:cubicBezTo>
                      <a:cubicBezTo>
                        <a:pt x="24261" y="646"/>
                        <a:pt x="24216" y="688"/>
                        <a:pt x="24187" y="737"/>
                      </a:cubicBezTo>
                      <a:cubicBezTo>
                        <a:pt x="24187" y="740"/>
                        <a:pt x="24177" y="753"/>
                        <a:pt x="24167" y="772"/>
                      </a:cubicBezTo>
                      <a:lnTo>
                        <a:pt x="24164" y="772"/>
                      </a:lnTo>
                      <a:cubicBezTo>
                        <a:pt x="24116" y="785"/>
                        <a:pt x="24067" y="798"/>
                        <a:pt x="24016" y="785"/>
                      </a:cubicBezTo>
                      <a:cubicBezTo>
                        <a:pt x="23974" y="775"/>
                        <a:pt x="23939" y="756"/>
                        <a:pt x="23900" y="740"/>
                      </a:cubicBezTo>
                      <a:cubicBezTo>
                        <a:pt x="23849" y="717"/>
                        <a:pt x="23794" y="701"/>
                        <a:pt x="23746" y="730"/>
                      </a:cubicBezTo>
                      <a:cubicBezTo>
                        <a:pt x="23742" y="733"/>
                        <a:pt x="23746" y="737"/>
                        <a:pt x="23749" y="737"/>
                      </a:cubicBezTo>
                      <a:cubicBezTo>
                        <a:pt x="23823" y="704"/>
                        <a:pt x="23903" y="766"/>
                        <a:pt x="23971" y="794"/>
                      </a:cubicBezTo>
                      <a:cubicBezTo>
                        <a:pt x="24035" y="820"/>
                        <a:pt x="24090" y="814"/>
                        <a:pt x="24151" y="798"/>
                      </a:cubicBezTo>
                      <a:cubicBezTo>
                        <a:pt x="24142" y="820"/>
                        <a:pt x="24129" y="843"/>
                        <a:pt x="24132" y="843"/>
                      </a:cubicBezTo>
                      <a:cubicBezTo>
                        <a:pt x="24071" y="859"/>
                        <a:pt x="24016" y="881"/>
                        <a:pt x="23955" y="910"/>
                      </a:cubicBezTo>
                      <a:cubicBezTo>
                        <a:pt x="23939" y="917"/>
                        <a:pt x="23923" y="926"/>
                        <a:pt x="23907" y="936"/>
                      </a:cubicBezTo>
                      <a:cubicBezTo>
                        <a:pt x="23916" y="923"/>
                        <a:pt x="23923" y="914"/>
                        <a:pt x="23929" y="898"/>
                      </a:cubicBezTo>
                      <a:cubicBezTo>
                        <a:pt x="23929" y="894"/>
                        <a:pt x="23932" y="891"/>
                        <a:pt x="23932" y="891"/>
                      </a:cubicBezTo>
                      <a:cubicBezTo>
                        <a:pt x="23942" y="839"/>
                        <a:pt x="23910" y="791"/>
                        <a:pt x="23868" y="769"/>
                      </a:cubicBezTo>
                      <a:cubicBezTo>
                        <a:pt x="23852" y="759"/>
                        <a:pt x="23829" y="753"/>
                        <a:pt x="23810" y="753"/>
                      </a:cubicBezTo>
                      <a:cubicBezTo>
                        <a:pt x="23781" y="753"/>
                        <a:pt x="23758" y="766"/>
                        <a:pt x="23746" y="791"/>
                      </a:cubicBezTo>
                      <a:cubicBezTo>
                        <a:pt x="23736" y="823"/>
                        <a:pt x="23778" y="881"/>
                        <a:pt x="23736" y="898"/>
                      </a:cubicBezTo>
                      <a:cubicBezTo>
                        <a:pt x="23729" y="901"/>
                        <a:pt x="23723" y="901"/>
                        <a:pt x="23713" y="901"/>
                      </a:cubicBezTo>
                      <a:cubicBezTo>
                        <a:pt x="23691" y="901"/>
                        <a:pt x="23668" y="888"/>
                        <a:pt x="23652" y="872"/>
                      </a:cubicBezTo>
                      <a:cubicBezTo>
                        <a:pt x="23630" y="849"/>
                        <a:pt x="23630" y="817"/>
                        <a:pt x="23636" y="788"/>
                      </a:cubicBezTo>
                      <a:cubicBezTo>
                        <a:pt x="23652" y="733"/>
                        <a:pt x="23700" y="694"/>
                        <a:pt x="23755" y="682"/>
                      </a:cubicBezTo>
                      <a:cubicBezTo>
                        <a:pt x="23765" y="682"/>
                        <a:pt x="23771" y="678"/>
                        <a:pt x="23778" y="678"/>
                      </a:cubicBezTo>
                      <a:cubicBezTo>
                        <a:pt x="23829" y="678"/>
                        <a:pt x="23874" y="707"/>
                        <a:pt x="23926" y="720"/>
                      </a:cubicBezTo>
                      <a:cubicBezTo>
                        <a:pt x="23948" y="727"/>
                        <a:pt x="23977" y="733"/>
                        <a:pt x="24006" y="733"/>
                      </a:cubicBezTo>
                      <a:cubicBezTo>
                        <a:pt x="24032" y="733"/>
                        <a:pt x="24061" y="730"/>
                        <a:pt x="24084" y="717"/>
                      </a:cubicBezTo>
                      <a:cubicBezTo>
                        <a:pt x="24126" y="691"/>
                        <a:pt x="24129" y="627"/>
                        <a:pt x="24096" y="592"/>
                      </a:cubicBezTo>
                      <a:cubicBezTo>
                        <a:pt x="24084" y="582"/>
                        <a:pt x="24067" y="576"/>
                        <a:pt x="24051" y="576"/>
                      </a:cubicBezTo>
                      <a:cubicBezTo>
                        <a:pt x="24045" y="576"/>
                        <a:pt x="24039" y="576"/>
                        <a:pt x="24032" y="579"/>
                      </a:cubicBezTo>
                      <a:cubicBezTo>
                        <a:pt x="24010" y="585"/>
                        <a:pt x="24000" y="601"/>
                        <a:pt x="23990" y="621"/>
                      </a:cubicBezTo>
                      <a:cubicBezTo>
                        <a:pt x="23984" y="634"/>
                        <a:pt x="23971" y="637"/>
                        <a:pt x="23961" y="637"/>
                      </a:cubicBezTo>
                      <a:cubicBezTo>
                        <a:pt x="23939" y="637"/>
                        <a:pt x="23919" y="621"/>
                        <a:pt x="23916" y="601"/>
                      </a:cubicBezTo>
                      <a:cubicBezTo>
                        <a:pt x="23910" y="572"/>
                        <a:pt x="23932" y="543"/>
                        <a:pt x="23951" y="524"/>
                      </a:cubicBezTo>
                      <a:cubicBezTo>
                        <a:pt x="23964" y="511"/>
                        <a:pt x="23981" y="505"/>
                        <a:pt x="23994" y="505"/>
                      </a:cubicBezTo>
                      <a:cubicBezTo>
                        <a:pt x="24003" y="505"/>
                        <a:pt x="24013" y="505"/>
                        <a:pt x="24023" y="511"/>
                      </a:cubicBezTo>
                      <a:cubicBezTo>
                        <a:pt x="24039" y="518"/>
                        <a:pt x="24055" y="527"/>
                        <a:pt x="24074" y="527"/>
                      </a:cubicBezTo>
                      <a:cubicBezTo>
                        <a:pt x="24077" y="527"/>
                        <a:pt x="24080" y="527"/>
                        <a:pt x="24084" y="527"/>
                      </a:cubicBezTo>
                      <a:cubicBezTo>
                        <a:pt x="24132" y="518"/>
                        <a:pt x="24151" y="457"/>
                        <a:pt x="24148" y="414"/>
                      </a:cubicBezTo>
                      <a:cubicBezTo>
                        <a:pt x="24142" y="366"/>
                        <a:pt x="24109" y="321"/>
                        <a:pt x="24074" y="295"/>
                      </a:cubicBezTo>
                      <a:cubicBezTo>
                        <a:pt x="24045" y="273"/>
                        <a:pt x="24013" y="260"/>
                        <a:pt x="23977" y="260"/>
                      </a:cubicBezTo>
                      <a:cubicBezTo>
                        <a:pt x="23961" y="257"/>
                        <a:pt x="23945" y="260"/>
                        <a:pt x="23929" y="266"/>
                      </a:cubicBezTo>
                      <a:cubicBezTo>
                        <a:pt x="23881" y="283"/>
                        <a:pt x="23849" y="331"/>
                        <a:pt x="23881" y="379"/>
                      </a:cubicBezTo>
                      <a:cubicBezTo>
                        <a:pt x="23887" y="385"/>
                        <a:pt x="23894" y="395"/>
                        <a:pt x="23903" y="402"/>
                      </a:cubicBezTo>
                      <a:cubicBezTo>
                        <a:pt x="23913" y="408"/>
                        <a:pt x="23919" y="411"/>
                        <a:pt x="23916" y="427"/>
                      </a:cubicBezTo>
                      <a:cubicBezTo>
                        <a:pt x="23907" y="457"/>
                        <a:pt x="23871" y="473"/>
                        <a:pt x="23842" y="479"/>
                      </a:cubicBezTo>
                      <a:cubicBezTo>
                        <a:pt x="23836" y="479"/>
                        <a:pt x="23829" y="479"/>
                        <a:pt x="23826" y="479"/>
                      </a:cubicBezTo>
                      <a:cubicBezTo>
                        <a:pt x="23819" y="479"/>
                        <a:pt x="23813" y="479"/>
                        <a:pt x="23807" y="476"/>
                      </a:cubicBezTo>
                      <a:cubicBezTo>
                        <a:pt x="23771" y="469"/>
                        <a:pt x="23746" y="440"/>
                        <a:pt x="23742" y="402"/>
                      </a:cubicBezTo>
                      <a:cubicBezTo>
                        <a:pt x="23739" y="376"/>
                        <a:pt x="23746" y="353"/>
                        <a:pt x="23758" y="331"/>
                      </a:cubicBezTo>
                      <a:moveTo>
                        <a:pt x="22744" y="321"/>
                      </a:moveTo>
                      <a:lnTo>
                        <a:pt x="22744" y="321"/>
                      </a:lnTo>
                      <a:cubicBezTo>
                        <a:pt x="22844" y="260"/>
                        <a:pt x="22950" y="237"/>
                        <a:pt x="23063" y="253"/>
                      </a:cubicBezTo>
                      <a:cubicBezTo>
                        <a:pt x="23237" y="279"/>
                        <a:pt x="23394" y="350"/>
                        <a:pt x="23562" y="392"/>
                      </a:cubicBezTo>
                      <a:cubicBezTo>
                        <a:pt x="23591" y="398"/>
                        <a:pt x="23620" y="405"/>
                        <a:pt x="23649" y="411"/>
                      </a:cubicBezTo>
                      <a:cubicBezTo>
                        <a:pt x="23665" y="414"/>
                        <a:pt x="23681" y="414"/>
                        <a:pt x="23697" y="418"/>
                      </a:cubicBezTo>
                      <a:cubicBezTo>
                        <a:pt x="23700" y="418"/>
                        <a:pt x="23710" y="418"/>
                        <a:pt x="23720" y="421"/>
                      </a:cubicBezTo>
                      <a:cubicBezTo>
                        <a:pt x="23726" y="444"/>
                        <a:pt x="23739" y="466"/>
                        <a:pt x="23758" y="482"/>
                      </a:cubicBezTo>
                      <a:cubicBezTo>
                        <a:pt x="23691" y="479"/>
                        <a:pt x="23623" y="469"/>
                        <a:pt x="23552" y="460"/>
                      </a:cubicBezTo>
                      <a:cubicBezTo>
                        <a:pt x="23469" y="447"/>
                        <a:pt x="23388" y="418"/>
                        <a:pt x="23307" y="389"/>
                      </a:cubicBezTo>
                      <a:cubicBezTo>
                        <a:pt x="23237" y="363"/>
                        <a:pt x="23169" y="331"/>
                        <a:pt x="23098" y="312"/>
                      </a:cubicBezTo>
                      <a:cubicBezTo>
                        <a:pt x="23008" y="292"/>
                        <a:pt x="22908" y="299"/>
                        <a:pt x="22821" y="328"/>
                      </a:cubicBezTo>
                      <a:cubicBezTo>
                        <a:pt x="22731" y="360"/>
                        <a:pt x="22631" y="424"/>
                        <a:pt x="22593" y="514"/>
                      </a:cubicBezTo>
                      <a:cubicBezTo>
                        <a:pt x="22577" y="518"/>
                        <a:pt x="22564" y="521"/>
                        <a:pt x="22548" y="527"/>
                      </a:cubicBezTo>
                      <a:cubicBezTo>
                        <a:pt x="22593" y="444"/>
                        <a:pt x="22663" y="373"/>
                        <a:pt x="22744" y="321"/>
                      </a:cubicBezTo>
                      <a:moveTo>
                        <a:pt x="21836" y="331"/>
                      </a:moveTo>
                      <a:lnTo>
                        <a:pt x="21836" y="331"/>
                      </a:lnTo>
                      <a:cubicBezTo>
                        <a:pt x="21852" y="305"/>
                        <a:pt x="21878" y="295"/>
                        <a:pt x="21900" y="279"/>
                      </a:cubicBezTo>
                      <a:cubicBezTo>
                        <a:pt x="21923" y="260"/>
                        <a:pt x="21926" y="237"/>
                        <a:pt x="21929" y="209"/>
                      </a:cubicBezTo>
                      <a:cubicBezTo>
                        <a:pt x="21932" y="176"/>
                        <a:pt x="21952" y="147"/>
                        <a:pt x="21984" y="134"/>
                      </a:cubicBezTo>
                      <a:cubicBezTo>
                        <a:pt x="22013" y="121"/>
                        <a:pt x="22042" y="125"/>
                        <a:pt x="22071" y="131"/>
                      </a:cubicBezTo>
                      <a:cubicBezTo>
                        <a:pt x="22077" y="134"/>
                        <a:pt x="22084" y="131"/>
                        <a:pt x="22087" y="125"/>
                      </a:cubicBezTo>
                      <a:cubicBezTo>
                        <a:pt x="22100" y="89"/>
                        <a:pt x="22093" y="54"/>
                        <a:pt x="22129" y="35"/>
                      </a:cubicBezTo>
                      <a:cubicBezTo>
                        <a:pt x="22158" y="22"/>
                        <a:pt x="22190" y="28"/>
                        <a:pt x="22216" y="41"/>
                      </a:cubicBezTo>
                      <a:cubicBezTo>
                        <a:pt x="22270" y="73"/>
                        <a:pt x="22306" y="125"/>
                        <a:pt x="22328" y="183"/>
                      </a:cubicBezTo>
                      <a:cubicBezTo>
                        <a:pt x="22351" y="234"/>
                        <a:pt x="22377" y="283"/>
                        <a:pt x="22428" y="312"/>
                      </a:cubicBezTo>
                      <a:cubicBezTo>
                        <a:pt x="22464" y="334"/>
                        <a:pt x="22525" y="350"/>
                        <a:pt x="22557" y="312"/>
                      </a:cubicBezTo>
                      <a:cubicBezTo>
                        <a:pt x="22573" y="295"/>
                        <a:pt x="22577" y="266"/>
                        <a:pt x="22573" y="247"/>
                      </a:cubicBezTo>
                      <a:cubicBezTo>
                        <a:pt x="22570" y="231"/>
                        <a:pt x="22560" y="202"/>
                        <a:pt x="22541" y="199"/>
                      </a:cubicBezTo>
                      <a:cubicBezTo>
                        <a:pt x="22535" y="199"/>
                        <a:pt x="22528" y="202"/>
                        <a:pt x="22525" y="205"/>
                      </a:cubicBezTo>
                      <a:cubicBezTo>
                        <a:pt x="22515" y="212"/>
                        <a:pt x="22509" y="218"/>
                        <a:pt x="22496" y="221"/>
                      </a:cubicBezTo>
                      <a:cubicBezTo>
                        <a:pt x="22477" y="231"/>
                        <a:pt x="22451" y="234"/>
                        <a:pt x="22432" y="221"/>
                      </a:cubicBezTo>
                      <a:cubicBezTo>
                        <a:pt x="22403" y="199"/>
                        <a:pt x="22403" y="131"/>
                        <a:pt x="22438" y="112"/>
                      </a:cubicBezTo>
                      <a:cubicBezTo>
                        <a:pt x="22467" y="96"/>
                        <a:pt x="22505" y="112"/>
                        <a:pt x="22531" y="128"/>
                      </a:cubicBezTo>
                      <a:cubicBezTo>
                        <a:pt x="22551" y="138"/>
                        <a:pt x="22567" y="151"/>
                        <a:pt x="22580" y="164"/>
                      </a:cubicBezTo>
                      <a:cubicBezTo>
                        <a:pt x="22599" y="186"/>
                        <a:pt x="22605" y="212"/>
                        <a:pt x="22618" y="237"/>
                      </a:cubicBezTo>
                      <a:cubicBezTo>
                        <a:pt x="22628" y="263"/>
                        <a:pt x="22647" y="289"/>
                        <a:pt x="22673" y="302"/>
                      </a:cubicBezTo>
                      <a:cubicBezTo>
                        <a:pt x="22686" y="308"/>
                        <a:pt x="22696" y="312"/>
                        <a:pt x="22705" y="312"/>
                      </a:cubicBezTo>
                      <a:cubicBezTo>
                        <a:pt x="22650" y="350"/>
                        <a:pt x="22602" y="402"/>
                        <a:pt x="22567" y="457"/>
                      </a:cubicBezTo>
                      <a:cubicBezTo>
                        <a:pt x="22564" y="457"/>
                        <a:pt x="22560" y="457"/>
                        <a:pt x="22557" y="457"/>
                      </a:cubicBezTo>
                      <a:cubicBezTo>
                        <a:pt x="22505" y="473"/>
                        <a:pt x="22432" y="418"/>
                        <a:pt x="22396" y="382"/>
                      </a:cubicBezTo>
                      <a:cubicBezTo>
                        <a:pt x="22354" y="341"/>
                        <a:pt x="22322" y="286"/>
                        <a:pt x="22296" y="231"/>
                      </a:cubicBezTo>
                      <a:cubicBezTo>
                        <a:pt x="22267" y="170"/>
                        <a:pt x="22193" y="121"/>
                        <a:pt x="22142" y="180"/>
                      </a:cubicBezTo>
                      <a:cubicBezTo>
                        <a:pt x="22093" y="147"/>
                        <a:pt x="22003" y="154"/>
                        <a:pt x="21977" y="212"/>
                      </a:cubicBezTo>
                      <a:cubicBezTo>
                        <a:pt x="21974" y="218"/>
                        <a:pt x="21984" y="225"/>
                        <a:pt x="21987" y="218"/>
                      </a:cubicBezTo>
                      <a:cubicBezTo>
                        <a:pt x="22016" y="170"/>
                        <a:pt x="22096" y="167"/>
                        <a:pt x="22135" y="202"/>
                      </a:cubicBezTo>
                      <a:cubicBezTo>
                        <a:pt x="22142" y="209"/>
                        <a:pt x="22148" y="205"/>
                        <a:pt x="22151" y="202"/>
                      </a:cubicBezTo>
                      <a:cubicBezTo>
                        <a:pt x="22190" y="151"/>
                        <a:pt x="22245" y="183"/>
                        <a:pt x="22270" y="221"/>
                      </a:cubicBezTo>
                      <a:cubicBezTo>
                        <a:pt x="22280" y="241"/>
                        <a:pt x="22290" y="263"/>
                        <a:pt x="22300" y="286"/>
                      </a:cubicBezTo>
                      <a:cubicBezTo>
                        <a:pt x="22322" y="325"/>
                        <a:pt x="22345" y="360"/>
                        <a:pt x="22377" y="392"/>
                      </a:cubicBezTo>
                      <a:cubicBezTo>
                        <a:pt x="22412" y="434"/>
                        <a:pt x="22493" y="492"/>
                        <a:pt x="22554" y="479"/>
                      </a:cubicBezTo>
                      <a:cubicBezTo>
                        <a:pt x="22544" y="498"/>
                        <a:pt x="22535" y="514"/>
                        <a:pt x="22525" y="534"/>
                      </a:cubicBezTo>
                      <a:cubicBezTo>
                        <a:pt x="22525" y="537"/>
                        <a:pt x="22493" y="546"/>
                        <a:pt x="22486" y="550"/>
                      </a:cubicBezTo>
                      <a:cubicBezTo>
                        <a:pt x="22477" y="556"/>
                        <a:pt x="22464" y="559"/>
                        <a:pt x="22454" y="566"/>
                      </a:cubicBezTo>
                      <a:cubicBezTo>
                        <a:pt x="22380" y="537"/>
                        <a:pt x="22341" y="473"/>
                        <a:pt x="22306" y="402"/>
                      </a:cubicBezTo>
                      <a:cubicBezTo>
                        <a:pt x="22283" y="353"/>
                        <a:pt x="22258" y="299"/>
                        <a:pt x="22193" y="305"/>
                      </a:cubicBezTo>
                      <a:cubicBezTo>
                        <a:pt x="22190" y="305"/>
                        <a:pt x="22187" y="308"/>
                        <a:pt x="22190" y="312"/>
                      </a:cubicBezTo>
                      <a:cubicBezTo>
                        <a:pt x="22203" y="318"/>
                        <a:pt x="22219" y="321"/>
                        <a:pt x="22232" y="328"/>
                      </a:cubicBezTo>
                      <a:cubicBezTo>
                        <a:pt x="22258" y="344"/>
                        <a:pt x="22270" y="376"/>
                        <a:pt x="22280" y="398"/>
                      </a:cubicBezTo>
                      <a:cubicBezTo>
                        <a:pt x="22293" y="427"/>
                        <a:pt x="22306" y="460"/>
                        <a:pt x="22325" y="489"/>
                      </a:cubicBezTo>
                      <a:cubicBezTo>
                        <a:pt x="22351" y="527"/>
                        <a:pt x="22383" y="563"/>
                        <a:pt x="22428" y="582"/>
                      </a:cubicBezTo>
                      <a:cubicBezTo>
                        <a:pt x="22412" y="592"/>
                        <a:pt x="22396" y="605"/>
                        <a:pt x="22380" y="614"/>
                      </a:cubicBezTo>
                      <a:cubicBezTo>
                        <a:pt x="22338" y="646"/>
                        <a:pt x="22293" y="688"/>
                        <a:pt x="22264" y="737"/>
                      </a:cubicBezTo>
                      <a:cubicBezTo>
                        <a:pt x="22264" y="740"/>
                        <a:pt x="22254" y="753"/>
                        <a:pt x="22245" y="772"/>
                      </a:cubicBezTo>
                      <a:lnTo>
                        <a:pt x="22241" y="772"/>
                      </a:lnTo>
                      <a:cubicBezTo>
                        <a:pt x="22193" y="785"/>
                        <a:pt x="22145" y="798"/>
                        <a:pt x="22093" y="785"/>
                      </a:cubicBezTo>
                      <a:cubicBezTo>
                        <a:pt x="22052" y="775"/>
                        <a:pt x="22013" y="756"/>
                        <a:pt x="21977" y="740"/>
                      </a:cubicBezTo>
                      <a:cubicBezTo>
                        <a:pt x="21926" y="717"/>
                        <a:pt x="21871" y="701"/>
                        <a:pt x="21823" y="730"/>
                      </a:cubicBezTo>
                      <a:cubicBezTo>
                        <a:pt x="21820" y="733"/>
                        <a:pt x="21823" y="737"/>
                        <a:pt x="21826" y="737"/>
                      </a:cubicBezTo>
                      <a:cubicBezTo>
                        <a:pt x="21900" y="704"/>
                        <a:pt x="21980" y="766"/>
                        <a:pt x="22048" y="794"/>
                      </a:cubicBezTo>
                      <a:cubicBezTo>
                        <a:pt x="22113" y="820"/>
                        <a:pt x="22168" y="814"/>
                        <a:pt x="22229" y="798"/>
                      </a:cubicBezTo>
                      <a:cubicBezTo>
                        <a:pt x="22219" y="820"/>
                        <a:pt x="22206" y="843"/>
                        <a:pt x="22209" y="843"/>
                      </a:cubicBezTo>
                      <a:cubicBezTo>
                        <a:pt x="22148" y="859"/>
                        <a:pt x="22093" y="881"/>
                        <a:pt x="22032" y="910"/>
                      </a:cubicBezTo>
                      <a:cubicBezTo>
                        <a:pt x="22016" y="917"/>
                        <a:pt x="22000" y="926"/>
                        <a:pt x="21984" y="936"/>
                      </a:cubicBezTo>
                      <a:cubicBezTo>
                        <a:pt x="21993" y="923"/>
                        <a:pt x="22000" y="914"/>
                        <a:pt x="22006" y="898"/>
                      </a:cubicBezTo>
                      <a:cubicBezTo>
                        <a:pt x="22006" y="894"/>
                        <a:pt x="22010" y="891"/>
                        <a:pt x="22010" y="891"/>
                      </a:cubicBezTo>
                      <a:cubicBezTo>
                        <a:pt x="22019" y="839"/>
                        <a:pt x="21987" y="791"/>
                        <a:pt x="21945" y="769"/>
                      </a:cubicBezTo>
                      <a:cubicBezTo>
                        <a:pt x="21929" y="759"/>
                        <a:pt x="21907" y="753"/>
                        <a:pt x="21887" y="753"/>
                      </a:cubicBezTo>
                      <a:cubicBezTo>
                        <a:pt x="21858" y="753"/>
                        <a:pt x="21836" y="766"/>
                        <a:pt x="21823" y="791"/>
                      </a:cubicBezTo>
                      <a:cubicBezTo>
                        <a:pt x="21813" y="823"/>
                        <a:pt x="21855" y="881"/>
                        <a:pt x="21813" y="898"/>
                      </a:cubicBezTo>
                      <a:cubicBezTo>
                        <a:pt x="21807" y="901"/>
                        <a:pt x="21797" y="901"/>
                        <a:pt x="21791" y="901"/>
                      </a:cubicBezTo>
                      <a:cubicBezTo>
                        <a:pt x="21768" y="901"/>
                        <a:pt x="21746" y="888"/>
                        <a:pt x="21729" y="872"/>
                      </a:cubicBezTo>
                      <a:cubicBezTo>
                        <a:pt x="21707" y="849"/>
                        <a:pt x="21707" y="817"/>
                        <a:pt x="21713" y="788"/>
                      </a:cubicBezTo>
                      <a:cubicBezTo>
                        <a:pt x="21729" y="733"/>
                        <a:pt x="21778" y="694"/>
                        <a:pt x="21832" y="682"/>
                      </a:cubicBezTo>
                      <a:cubicBezTo>
                        <a:pt x="21842" y="682"/>
                        <a:pt x="21848" y="678"/>
                        <a:pt x="21855" y="678"/>
                      </a:cubicBezTo>
                      <a:cubicBezTo>
                        <a:pt x="21907" y="678"/>
                        <a:pt x="21952" y="707"/>
                        <a:pt x="22003" y="720"/>
                      </a:cubicBezTo>
                      <a:cubicBezTo>
                        <a:pt x="22026" y="727"/>
                        <a:pt x="22055" y="733"/>
                        <a:pt x="22084" y="733"/>
                      </a:cubicBezTo>
                      <a:cubicBezTo>
                        <a:pt x="22109" y="733"/>
                        <a:pt x="22138" y="730"/>
                        <a:pt x="22161" y="717"/>
                      </a:cubicBezTo>
                      <a:cubicBezTo>
                        <a:pt x="22203" y="691"/>
                        <a:pt x="22206" y="627"/>
                        <a:pt x="22174" y="592"/>
                      </a:cubicBezTo>
                      <a:cubicBezTo>
                        <a:pt x="22161" y="582"/>
                        <a:pt x="22145" y="576"/>
                        <a:pt x="22129" y="576"/>
                      </a:cubicBezTo>
                      <a:cubicBezTo>
                        <a:pt x="22122" y="576"/>
                        <a:pt x="22116" y="576"/>
                        <a:pt x="22109" y="579"/>
                      </a:cubicBezTo>
                      <a:cubicBezTo>
                        <a:pt x="22087" y="585"/>
                        <a:pt x="22077" y="601"/>
                        <a:pt x="22068" y="621"/>
                      </a:cubicBezTo>
                      <a:cubicBezTo>
                        <a:pt x="22058" y="634"/>
                        <a:pt x="22048" y="637"/>
                        <a:pt x="22039" y="637"/>
                      </a:cubicBezTo>
                      <a:cubicBezTo>
                        <a:pt x="22016" y="637"/>
                        <a:pt x="21997" y="621"/>
                        <a:pt x="21993" y="601"/>
                      </a:cubicBezTo>
                      <a:cubicBezTo>
                        <a:pt x="21987" y="572"/>
                        <a:pt x="22010" y="543"/>
                        <a:pt x="22029" y="524"/>
                      </a:cubicBezTo>
                      <a:cubicBezTo>
                        <a:pt x="22042" y="511"/>
                        <a:pt x="22058" y="505"/>
                        <a:pt x="22071" y="505"/>
                      </a:cubicBezTo>
                      <a:cubicBezTo>
                        <a:pt x="22080" y="505"/>
                        <a:pt x="22090" y="505"/>
                        <a:pt x="22100" y="511"/>
                      </a:cubicBezTo>
                      <a:cubicBezTo>
                        <a:pt x="22116" y="518"/>
                        <a:pt x="22132" y="527"/>
                        <a:pt x="22151" y="527"/>
                      </a:cubicBezTo>
                      <a:cubicBezTo>
                        <a:pt x="22155" y="527"/>
                        <a:pt x="22158" y="527"/>
                        <a:pt x="22161" y="527"/>
                      </a:cubicBezTo>
                      <a:cubicBezTo>
                        <a:pt x="22209" y="518"/>
                        <a:pt x="22229" y="457"/>
                        <a:pt x="22225" y="414"/>
                      </a:cubicBezTo>
                      <a:cubicBezTo>
                        <a:pt x="22219" y="366"/>
                        <a:pt x="22187" y="321"/>
                        <a:pt x="22151" y="295"/>
                      </a:cubicBezTo>
                      <a:cubicBezTo>
                        <a:pt x="22122" y="273"/>
                        <a:pt x="22090" y="260"/>
                        <a:pt x="22055" y="260"/>
                      </a:cubicBezTo>
                      <a:cubicBezTo>
                        <a:pt x="22039" y="257"/>
                        <a:pt x="22023" y="260"/>
                        <a:pt x="22006" y="266"/>
                      </a:cubicBezTo>
                      <a:cubicBezTo>
                        <a:pt x="21958" y="283"/>
                        <a:pt x="21926" y="331"/>
                        <a:pt x="21958" y="379"/>
                      </a:cubicBezTo>
                      <a:cubicBezTo>
                        <a:pt x="21964" y="385"/>
                        <a:pt x="21971" y="395"/>
                        <a:pt x="21980" y="402"/>
                      </a:cubicBezTo>
                      <a:cubicBezTo>
                        <a:pt x="21990" y="408"/>
                        <a:pt x="21997" y="411"/>
                        <a:pt x="21993" y="427"/>
                      </a:cubicBezTo>
                      <a:cubicBezTo>
                        <a:pt x="21984" y="457"/>
                        <a:pt x="21948" y="473"/>
                        <a:pt x="21920" y="479"/>
                      </a:cubicBezTo>
                      <a:cubicBezTo>
                        <a:pt x="21913" y="479"/>
                        <a:pt x="21907" y="479"/>
                        <a:pt x="21903" y="479"/>
                      </a:cubicBezTo>
                      <a:cubicBezTo>
                        <a:pt x="21887" y="479"/>
                        <a:pt x="21871" y="473"/>
                        <a:pt x="21858" y="466"/>
                      </a:cubicBezTo>
                      <a:cubicBezTo>
                        <a:pt x="21836" y="453"/>
                        <a:pt x="21823" y="431"/>
                        <a:pt x="21820" y="402"/>
                      </a:cubicBezTo>
                      <a:cubicBezTo>
                        <a:pt x="21816" y="376"/>
                        <a:pt x="21823" y="353"/>
                        <a:pt x="21836" y="331"/>
                      </a:cubicBezTo>
                      <a:moveTo>
                        <a:pt x="20821" y="321"/>
                      </a:moveTo>
                      <a:lnTo>
                        <a:pt x="20821" y="321"/>
                      </a:lnTo>
                      <a:cubicBezTo>
                        <a:pt x="20921" y="260"/>
                        <a:pt x="21027" y="237"/>
                        <a:pt x="21140" y="253"/>
                      </a:cubicBezTo>
                      <a:cubicBezTo>
                        <a:pt x="21314" y="279"/>
                        <a:pt x="21472" y="350"/>
                        <a:pt x="21639" y="392"/>
                      </a:cubicBezTo>
                      <a:cubicBezTo>
                        <a:pt x="21668" y="398"/>
                        <a:pt x="21697" y="405"/>
                        <a:pt x="21726" y="411"/>
                      </a:cubicBezTo>
                      <a:cubicBezTo>
                        <a:pt x="21742" y="414"/>
                        <a:pt x="21758" y="414"/>
                        <a:pt x="21775" y="418"/>
                      </a:cubicBezTo>
                      <a:cubicBezTo>
                        <a:pt x="21778" y="418"/>
                        <a:pt x="21787" y="418"/>
                        <a:pt x="21797" y="421"/>
                      </a:cubicBezTo>
                      <a:cubicBezTo>
                        <a:pt x="21804" y="444"/>
                        <a:pt x="21816" y="466"/>
                        <a:pt x="21836" y="482"/>
                      </a:cubicBezTo>
                      <a:cubicBezTo>
                        <a:pt x="21768" y="479"/>
                        <a:pt x="21700" y="469"/>
                        <a:pt x="21630" y="460"/>
                      </a:cubicBezTo>
                      <a:cubicBezTo>
                        <a:pt x="21546" y="447"/>
                        <a:pt x="21465" y="418"/>
                        <a:pt x="21385" y="389"/>
                      </a:cubicBezTo>
                      <a:cubicBezTo>
                        <a:pt x="21314" y="363"/>
                        <a:pt x="21246" y="331"/>
                        <a:pt x="21175" y="312"/>
                      </a:cubicBezTo>
                      <a:cubicBezTo>
                        <a:pt x="21085" y="292"/>
                        <a:pt x="20986" y="299"/>
                        <a:pt x="20898" y="328"/>
                      </a:cubicBezTo>
                      <a:cubicBezTo>
                        <a:pt x="20808" y="360"/>
                        <a:pt x="20709" y="424"/>
                        <a:pt x="20670" y="514"/>
                      </a:cubicBezTo>
                      <a:cubicBezTo>
                        <a:pt x="20654" y="518"/>
                        <a:pt x="20641" y="521"/>
                        <a:pt x="20625" y="527"/>
                      </a:cubicBezTo>
                      <a:cubicBezTo>
                        <a:pt x="20670" y="444"/>
                        <a:pt x="20741" y="373"/>
                        <a:pt x="20821" y="321"/>
                      </a:cubicBezTo>
                      <a:moveTo>
                        <a:pt x="19913" y="331"/>
                      </a:moveTo>
                      <a:lnTo>
                        <a:pt x="19913" y="331"/>
                      </a:lnTo>
                      <a:cubicBezTo>
                        <a:pt x="19929" y="305"/>
                        <a:pt x="19955" y="295"/>
                        <a:pt x="19977" y="279"/>
                      </a:cubicBezTo>
                      <a:cubicBezTo>
                        <a:pt x="20000" y="260"/>
                        <a:pt x="20003" y="237"/>
                        <a:pt x="20006" y="209"/>
                      </a:cubicBezTo>
                      <a:cubicBezTo>
                        <a:pt x="20009" y="176"/>
                        <a:pt x="20029" y="147"/>
                        <a:pt x="20061" y="134"/>
                      </a:cubicBezTo>
                      <a:cubicBezTo>
                        <a:pt x="20090" y="121"/>
                        <a:pt x="20119" y="125"/>
                        <a:pt x="20148" y="131"/>
                      </a:cubicBezTo>
                      <a:cubicBezTo>
                        <a:pt x="20155" y="134"/>
                        <a:pt x="20161" y="131"/>
                        <a:pt x="20164" y="125"/>
                      </a:cubicBezTo>
                      <a:cubicBezTo>
                        <a:pt x="20177" y="89"/>
                        <a:pt x="20171" y="54"/>
                        <a:pt x="20206" y="35"/>
                      </a:cubicBezTo>
                      <a:cubicBezTo>
                        <a:pt x="20235" y="22"/>
                        <a:pt x="20267" y="28"/>
                        <a:pt x="20293" y="41"/>
                      </a:cubicBezTo>
                      <a:cubicBezTo>
                        <a:pt x="20348" y="73"/>
                        <a:pt x="20383" y="125"/>
                        <a:pt x="20406" y="183"/>
                      </a:cubicBezTo>
                      <a:cubicBezTo>
                        <a:pt x="20428" y="234"/>
                        <a:pt x="20454" y="283"/>
                        <a:pt x="20506" y="312"/>
                      </a:cubicBezTo>
                      <a:cubicBezTo>
                        <a:pt x="20541" y="334"/>
                        <a:pt x="20602" y="350"/>
                        <a:pt x="20634" y="312"/>
                      </a:cubicBezTo>
                      <a:cubicBezTo>
                        <a:pt x="20650" y="295"/>
                        <a:pt x="20654" y="266"/>
                        <a:pt x="20650" y="247"/>
                      </a:cubicBezTo>
                      <a:cubicBezTo>
                        <a:pt x="20647" y="231"/>
                        <a:pt x="20638" y="202"/>
                        <a:pt x="20618" y="199"/>
                      </a:cubicBezTo>
                      <a:cubicBezTo>
                        <a:pt x="20612" y="199"/>
                        <a:pt x="20606" y="202"/>
                        <a:pt x="20602" y="205"/>
                      </a:cubicBezTo>
                      <a:cubicBezTo>
                        <a:pt x="20593" y="212"/>
                        <a:pt x="20586" y="218"/>
                        <a:pt x="20573" y="221"/>
                      </a:cubicBezTo>
                      <a:cubicBezTo>
                        <a:pt x="20554" y="231"/>
                        <a:pt x="20528" y="234"/>
                        <a:pt x="20509" y="221"/>
                      </a:cubicBezTo>
                      <a:cubicBezTo>
                        <a:pt x="20480" y="199"/>
                        <a:pt x="20480" y="131"/>
                        <a:pt x="20515" y="112"/>
                      </a:cubicBezTo>
                      <a:cubicBezTo>
                        <a:pt x="20544" y="96"/>
                        <a:pt x="20583" y="112"/>
                        <a:pt x="20609" y="128"/>
                      </a:cubicBezTo>
                      <a:cubicBezTo>
                        <a:pt x="20628" y="138"/>
                        <a:pt x="20644" y="151"/>
                        <a:pt x="20657" y="164"/>
                      </a:cubicBezTo>
                      <a:cubicBezTo>
                        <a:pt x="20676" y="186"/>
                        <a:pt x="20683" y="212"/>
                        <a:pt x="20696" y="237"/>
                      </a:cubicBezTo>
                      <a:cubicBezTo>
                        <a:pt x="20705" y="263"/>
                        <a:pt x="20725" y="289"/>
                        <a:pt x="20750" y="302"/>
                      </a:cubicBezTo>
                      <a:cubicBezTo>
                        <a:pt x="20763" y="308"/>
                        <a:pt x="20773" y="312"/>
                        <a:pt x="20782" y="312"/>
                      </a:cubicBezTo>
                      <a:cubicBezTo>
                        <a:pt x="20728" y="350"/>
                        <a:pt x="20679" y="402"/>
                        <a:pt x="20644" y="457"/>
                      </a:cubicBezTo>
                      <a:cubicBezTo>
                        <a:pt x="20641" y="457"/>
                        <a:pt x="20638" y="457"/>
                        <a:pt x="20634" y="457"/>
                      </a:cubicBezTo>
                      <a:cubicBezTo>
                        <a:pt x="20583" y="473"/>
                        <a:pt x="20509" y="418"/>
                        <a:pt x="20473" y="382"/>
                      </a:cubicBezTo>
                      <a:cubicBezTo>
                        <a:pt x="20432" y="341"/>
                        <a:pt x="20399" y="286"/>
                        <a:pt x="20374" y="231"/>
                      </a:cubicBezTo>
                      <a:cubicBezTo>
                        <a:pt x="20345" y="170"/>
                        <a:pt x="20270" y="121"/>
                        <a:pt x="20219" y="180"/>
                      </a:cubicBezTo>
                      <a:cubicBezTo>
                        <a:pt x="20171" y="147"/>
                        <a:pt x="20081" y="154"/>
                        <a:pt x="20055" y="212"/>
                      </a:cubicBezTo>
                      <a:cubicBezTo>
                        <a:pt x="20052" y="218"/>
                        <a:pt x="20061" y="225"/>
                        <a:pt x="20065" y="218"/>
                      </a:cubicBezTo>
                      <a:cubicBezTo>
                        <a:pt x="20093" y="170"/>
                        <a:pt x="20174" y="167"/>
                        <a:pt x="20213" y="202"/>
                      </a:cubicBezTo>
                      <a:cubicBezTo>
                        <a:pt x="20219" y="209"/>
                        <a:pt x="20225" y="205"/>
                        <a:pt x="20229" y="202"/>
                      </a:cubicBezTo>
                      <a:cubicBezTo>
                        <a:pt x="20267" y="151"/>
                        <a:pt x="20322" y="183"/>
                        <a:pt x="20348" y="221"/>
                      </a:cubicBezTo>
                      <a:cubicBezTo>
                        <a:pt x="20357" y="241"/>
                        <a:pt x="20367" y="263"/>
                        <a:pt x="20377" y="286"/>
                      </a:cubicBezTo>
                      <a:cubicBezTo>
                        <a:pt x="20399" y="325"/>
                        <a:pt x="20422" y="360"/>
                        <a:pt x="20454" y="392"/>
                      </a:cubicBezTo>
                      <a:cubicBezTo>
                        <a:pt x="20490" y="434"/>
                        <a:pt x="20570" y="492"/>
                        <a:pt x="20631" y="479"/>
                      </a:cubicBezTo>
                      <a:cubicBezTo>
                        <a:pt x="20622" y="498"/>
                        <a:pt x="20612" y="514"/>
                        <a:pt x="20602" y="534"/>
                      </a:cubicBezTo>
                      <a:cubicBezTo>
                        <a:pt x="20602" y="537"/>
                        <a:pt x="20570" y="546"/>
                        <a:pt x="20564" y="550"/>
                      </a:cubicBezTo>
                      <a:cubicBezTo>
                        <a:pt x="20554" y="556"/>
                        <a:pt x="20541" y="559"/>
                        <a:pt x="20531" y="566"/>
                      </a:cubicBezTo>
                      <a:cubicBezTo>
                        <a:pt x="20457" y="537"/>
                        <a:pt x="20419" y="473"/>
                        <a:pt x="20383" y="402"/>
                      </a:cubicBezTo>
                      <a:cubicBezTo>
                        <a:pt x="20361" y="353"/>
                        <a:pt x="20335" y="299"/>
                        <a:pt x="20270" y="305"/>
                      </a:cubicBezTo>
                      <a:cubicBezTo>
                        <a:pt x="20267" y="305"/>
                        <a:pt x="20264" y="308"/>
                        <a:pt x="20267" y="312"/>
                      </a:cubicBezTo>
                      <a:cubicBezTo>
                        <a:pt x="20280" y="318"/>
                        <a:pt x="20296" y="321"/>
                        <a:pt x="20309" y="328"/>
                      </a:cubicBezTo>
                      <a:cubicBezTo>
                        <a:pt x="20335" y="344"/>
                        <a:pt x="20348" y="376"/>
                        <a:pt x="20357" y="398"/>
                      </a:cubicBezTo>
                      <a:cubicBezTo>
                        <a:pt x="20370" y="427"/>
                        <a:pt x="20383" y="460"/>
                        <a:pt x="20402" y="489"/>
                      </a:cubicBezTo>
                      <a:cubicBezTo>
                        <a:pt x="20428" y="527"/>
                        <a:pt x="20461" y="563"/>
                        <a:pt x="20506" y="582"/>
                      </a:cubicBezTo>
                      <a:cubicBezTo>
                        <a:pt x="20490" y="592"/>
                        <a:pt x="20473" y="605"/>
                        <a:pt x="20457" y="614"/>
                      </a:cubicBezTo>
                      <a:cubicBezTo>
                        <a:pt x="20415" y="646"/>
                        <a:pt x="20370" y="688"/>
                        <a:pt x="20341" y="737"/>
                      </a:cubicBezTo>
                      <a:cubicBezTo>
                        <a:pt x="20341" y="740"/>
                        <a:pt x="20332" y="753"/>
                        <a:pt x="20322" y="772"/>
                      </a:cubicBezTo>
                      <a:lnTo>
                        <a:pt x="20319" y="772"/>
                      </a:lnTo>
                      <a:cubicBezTo>
                        <a:pt x="20270" y="785"/>
                        <a:pt x="20222" y="798"/>
                        <a:pt x="20171" y="785"/>
                      </a:cubicBezTo>
                      <a:cubicBezTo>
                        <a:pt x="20129" y="775"/>
                        <a:pt x="20090" y="756"/>
                        <a:pt x="20052" y="740"/>
                      </a:cubicBezTo>
                      <a:cubicBezTo>
                        <a:pt x="20003" y="717"/>
                        <a:pt x="19949" y="701"/>
                        <a:pt x="19900" y="730"/>
                      </a:cubicBezTo>
                      <a:cubicBezTo>
                        <a:pt x="19897" y="733"/>
                        <a:pt x="19900" y="737"/>
                        <a:pt x="19903" y="737"/>
                      </a:cubicBezTo>
                      <a:cubicBezTo>
                        <a:pt x="19977" y="704"/>
                        <a:pt x="20058" y="766"/>
                        <a:pt x="20125" y="794"/>
                      </a:cubicBezTo>
                      <a:cubicBezTo>
                        <a:pt x="20190" y="820"/>
                        <a:pt x="20245" y="814"/>
                        <a:pt x="20306" y="798"/>
                      </a:cubicBezTo>
                      <a:cubicBezTo>
                        <a:pt x="20296" y="820"/>
                        <a:pt x="20283" y="843"/>
                        <a:pt x="20287" y="843"/>
                      </a:cubicBezTo>
                      <a:cubicBezTo>
                        <a:pt x="20225" y="859"/>
                        <a:pt x="20171" y="881"/>
                        <a:pt x="20109" y="910"/>
                      </a:cubicBezTo>
                      <a:cubicBezTo>
                        <a:pt x="20093" y="917"/>
                        <a:pt x="20077" y="926"/>
                        <a:pt x="20061" y="936"/>
                      </a:cubicBezTo>
                      <a:cubicBezTo>
                        <a:pt x="20071" y="923"/>
                        <a:pt x="20077" y="914"/>
                        <a:pt x="20084" y="898"/>
                      </a:cubicBezTo>
                      <a:cubicBezTo>
                        <a:pt x="20084" y="894"/>
                        <a:pt x="20087" y="891"/>
                        <a:pt x="20087" y="891"/>
                      </a:cubicBezTo>
                      <a:cubicBezTo>
                        <a:pt x="20097" y="839"/>
                        <a:pt x="20065" y="791"/>
                        <a:pt x="20022" y="769"/>
                      </a:cubicBezTo>
                      <a:cubicBezTo>
                        <a:pt x="20006" y="759"/>
                        <a:pt x="19984" y="753"/>
                        <a:pt x="19965" y="753"/>
                      </a:cubicBezTo>
                      <a:cubicBezTo>
                        <a:pt x="19936" y="753"/>
                        <a:pt x="19910" y="766"/>
                        <a:pt x="19900" y="791"/>
                      </a:cubicBezTo>
                      <a:cubicBezTo>
                        <a:pt x="19890" y="823"/>
                        <a:pt x="19932" y="881"/>
                        <a:pt x="19890" y="898"/>
                      </a:cubicBezTo>
                      <a:cubicBezTo>
                        <a:pt x="19884" y="901"/>
                        <a:pt x="19874" y="901"/>
                        <a:pt x="19868" y="901"/>
                      </a:cubicBezTo>
                      <a:cubicBezTo>
                        <a:pt x="19845" y="901"/>
                        <a:pt x="19823" y="888"/>
                        <a:pt x="19807" y="872"/>
                      </a:cubicBezTo>
                      <a:cubicBezTo>
                        <a:pt x="19784" y="849"/>
                        <a:pt x="19784" y="817"/>
                        <a:pt x="19791" y="788"/>
                      </a:cubicBezTo>
                      <a:cubicBezTo>
                        <a:pt x="19807" y="733"/>
                        <a:pt x="19855" y="694"/>
                        <a:pt x="19910" y="682"/>
                      </a:cubicBezTo>
                      <a:cubicBezTo>
                        <a:pt x="19920" y="682"/>
                        <a:pt x="19926" y="678"/>
                        <a:pt x="19932" y="678"/>
                      </a:cubicBezTo>
                      <a:cubicBezTo>
                        <a:pt x="19984" y="678"/>
                        <a:pt x="20029" y="707"/>
                        <a:pt x="20081" y="720"/>
                      </a:cubicBezTo>
                      <a:cubicBezTo>
                        <a:pt x="20103" y="727"/>
                        <a:pt x="20132" y="733"/>
                        <a:pt x="20161" y="733"/>
                      </a:cubicBezTo>
                      <a:cubicBezTo>
                        <a:pt x="20187" y="733"/>
                        <a:pt x="20216" y="730"/>
                        <a:pt x="20238" y="717"/>
                      </a:cubicBezTo>
                      <a:cubicBezTo>
                        <a:pt x="20280" y="691"/>
                        <a:pt x="20283" y="627"/>
                        <a:pt x="20251" y="592"/>
                      </a:cubicBezTo>
                      <a:cubicBezTo>
                        <a:pt x="20238" y="582"/>
                        <a:pt x="20222" y="576"/>
                        <a:pt x="20206" y="576"/>
                      </a:cubicBezTo>
                      <a:cubicBezTo>
                        <a:pt x="20200" y="576"/>
                        <a:pt x="20193" y="576"/>
                        <a:pt x="20187" y="579"/>
                      </a:cubicBezTo>
                      <a:cubicBezTo>
                        <a:pt x="20164" y="585"/>
                        <a:pt x="20155" y="601"/>
                        <a:pt x="20145" y="621"/>
                      </a:cubicBezTo>
                      <a:cubicBezTo>
                        <a:pt x="20135" y="634"/>
                        <a:pt x="20125" y="637"/>
                        <a:pt x="20116" y="637"/>
                      </a:cubicBezTo>
                      <a:cubicBezTo>
                        <a:pt x="20093" y="637"/>
                        <a:pt x="20074" y="621"/>
                        <a:pt x="20071" y="601"/>
                      </a:cubicBezTo>
                      <a:cubicBezTo>
                        <a:pt x="20065" y="572"/>
                        <a:pt x="20087" y="543"/>
                        <a:pt x="20106" y="524"/>
                      </a:cubicBezTo>
                      <a:cubicBezTo>
                        <a:pt x="20119" y="511"/>
                        <a:pt x="20135" y="505"/>
                        <a:pt x="20148" y="505"/>
                      </a:cubicBezTo>
                      <a:cubicBezTo>
                        <a:pt x="20158" y="505"/>
                        <a:pt x="20167" y="505"/>
                        <a:pt x="20177" y="511"/>
                      </a:cubicBezTo>
                      <a:cubicBezTo>
                        <a:pt x="20193" y="518"/>
                        <a:pt x="20209" y="527"/>
                        <a:pt x="20229" y="527"/>
                      </a:cubicBezTo>
                      <a:cubicBezTo>
                        <a:pt x="20232" y="527"/>
                        <a:pt x="20235" y="527"/>
                        <a:pt x="20238" y="527"/>
                      </a:cubicBezTo>
                      <a:cubicBezTo>
                        <a:pt x="20287" y="518"/>
                        <a:pt x="20306" y="457"/>
                        <a:pt x="20303" y="414"/>
                      </a:cubicBezTo>
                      <a:cubicBezTo>
                        <a:pt x="20296" y="366"/>
                        <a:pt x="20264" y="321"/>
                        <a:pt x="20229" y="295"/>
                      </a:cubicBezTo>
                      <a:cubicBezTo>
                        <a:pt x="20200" y="273"/>
                        <a:pt x="20167" y="260"/>
                        <a:pt x="20132" y="260"/>
                      </a:cubicBezTo>
                      <a:cubicBezTo>
                        <a:pt x="20116" y="257"/>
                        <a:pt x="20100" y="260"/>
                        <a:pt x="20084" y="266"/>
                      </a:cubicBezTo>
                      <a:cubicBezTo>
                        <a:pt x="20035" y="283"/>
                        <a:pt x="20003" y="331"/>
                        <a:pt x="20035" y="379"/>
                      </a:cubicBezTo>
                      <a:cubicBezTo>
                        <a:pt x="20042" y="385"/>
                        <a:pt x="20048" y="395"/>
                        <a:pt x="20058" y="402"/>
                      </a:cubicBezTo>
                      <a:cubicBezTo>
                        <a:pt x="20068" y="408"/>
                        <a:pt x="20074" y="411"/>
                        <a:pt x="20071" y="427"/>
                      </a:cubicBezTo>
                      <a:cubicBezTo>
                        <a:pt x="20061" y="457"/>
                        <a:pt x="20026" y="473"/>
                        <a:pt x="19997" y="479"/>
                      </a:cubicBezTo>
                      <a:cubicBezTo>
                        <a:pt x="19990" y="479"/>
                        <a:pt x="19984" y="479"/>
                        <a:pt x="19981" y="479"/>
                      </a:cubicBezTo>
                      <a:cubicBezTo>
                        <a:pt x="19968" y="479"/>
                        <a:pt x="19955" y="476"/>
                        <a:pt x="19942" y="469"/>
                      </a:cubicBezTo>
                      <a:cubicBezTo>
                        <a:pt x="19916" y="457"/>
                        <a:pt x="19900" y="434"/>
                        <a:pt x="19897" y="402"/>
                      </a:cubicBezTo>
                      <a:cubicBezTo>
                        <a:pt x="19894" y="376"/>
                        <a:pt x="19900" y="353"/>
                        <a:pt x="19913" y="331"/>
                      </a:cubicBezTo>
                      <a:moveTo>
                        <a:pt x="18899" y="321"/>
                      </a:moveTo>
                      <a:lnTo>
                        <a:pt x="18899" y="321"/>
                      </a:lnTo>
                      <a:cubicBezTo>
                        <a:pt x="18999" y="260"/>
                        <a:pt x="19105" y="237"/>
                        <a:pt x="19217" y="253"/>
                      </a:cubicBezTo>
                      <a:cubicBezTo>
                        <a:pt x="19391" y="279"/>
                        <a:pt x="19549" y="350"/>
                        <a:pt x="19717" y="392"/>
                      </a:cubicBezTo>
                      <a:cubicBezTo>
                        <a:pt x="19745" y="398"/>
                        <a:pt x="19775" y="405"/>
                        <a:pt x="19804" y="411"/>
                      </a:cubicBezTo>
                      <a:cubicBezTo>
                        <a:pt x="19820" y="414"/>
                        <a:pt x="19836" y="414"/>
                        <a:pt x="19852" y="418"/>
                      </a:cubicBezTo>
                      <a:cubicBezTo>
                        <a:pt x="19855" y="418"/>
                        <a:pt x="19865" y="418"/>
                        <a:pt x="19874" y="421"/>
                      </a:cubicBezTo>
                      <a:cubicBezTo>
                        <a:pt x="19881" y="444"/>
                        <a:pt x="19894" y="466"/>
                        <a:pt x="19913" y="482"/>
                      </a:cubicBezTo>
                      <a:cubicBezTo>
                        <a:pt x="19845" y="479"/>
                        <a:pt x="19775" y="469"/>
                        <a:pt x="19707" y="460"/>
                      </a:cubicBezTo>
                      <a:cubicBezTo>
                        <a:pt x="19623" y="447"/>
                        <a:pt x="19540" y="418"/>
                        <a:pt x="19462" y="389"/>
                      </a:cubicBezTo>
                      <a:cubicBezTo>
                        <a:pt x="19391" y="363"/>
                        <a:pt x="19324" y="331"/>
                        <a:pt x="19253" y="312"/>
                      </a:cubicBezTo>
                      <a:cubicBezTo>
                        <a:pt x="19163" y="292"/>
                        <a:pt x="19063" y="299"/>
                        <a:pt x="18976" y="328"/>
                      </a:cubicBezTo>
                      <a:cubicBezTo>
                        <a:pt x="18886" y="360"/>
                        <a:pt x="18786" y="424"/>
                        <a:pt x="18747" y="514"/>
                      </a:cubicBezTo>
                      <a:cubicBezTo>
                        <a:pt x="18731" y="518"/>
                        <a:pt x="18718" y="521"/>
                        <a:pt x="18702" y="527"/>
                      </a:cubicBezTo>
                      <a:cubicBezTo>
                        <a:pt x="18747" y="444"/>
                        <a:pt x="18818" y="373"/>
                        <a:pt x="18899" y="321"/>
                      </a:cubicBezTo>
                      <a:moveTo>
                        <a:pt x="17990" y="331"/>
                      </a:moveTo>
                      <a:lnTo>
                        <a:pt x="17990" y="331"/>
                      </a:lnTo>
                      <a:cubicBezTo>
                        <a:pt x="18006" y="305"/>
                        <a:pt x="18032" y="295"/>
                        <a:pt x="18055" y="279"/>
                      </a:cubicBezTo>
                      <a:cubicBezTo>
                        <a:pt x="18077" y="260"/>
                        <a:pt x="18081" y="237"/>
                        <a:pt x="18084" y="209"/>
                      </a:cubicBezTo>
                      <a:cubicBezTo>
                        <a:pt x="18087" y="176"/>
                        <a:pt x="18106" y="147"/>
                        <a:pt x="18138" y="134"/>
                      </a:cubicBezTo>
                      <a:cubicBezTo>
                        <a:pt x="18164" y="121"/>
                        <a:pt x="18197" y="125"/>
                        <a:pt x="18226" y="131"/>
                      </a:cubicBezTo>
                      <a:cubicBezTo>
                        <a:pt x="18232" y="134"/>
                        <a:pt x="18238" y="131"/>
                        <a:pt x="18242" y="125"/>
                      </a:cubicBezTo>
                      <a:cubicBezTo>
                        <a:pt x="18254" y="89"/>
                        <a:pt x="18248" y="54"/>
                        <a:pt x="18283" y="35"/>
                      </a:cubicBezTo>
                      <a:cubicBezTo>
                        <a:pt x="18312" y="22"/>
                        <a:pt x="18345" y="28"/>
                        <a:pt x="18370" y="41"/>
                      </a:cubicBezTo>
                      <a:cubicBezTo>
                        <a:pt x="18425" y="73"/>
                        <a:pt x="18461" y="125"/>
                        <a:pt x="18483" y="183"/>
                      </a:cubicBezTo>
                      <a:cubicBezTo>
                        <a:pt x="18506" y="234"/>
                        <a:pt x="18531" y="283"/>
                        <a:pt x="18583" y="312"/>
                      </a:cubicBezTo>
                      <a:cubicBezTo>
                        <a:pt x="18618" y="334"/>
                        <a:pt x="18679" y="350"/>
                        <a:pt x="18712" y="312"/>
                      </a:cubicBezTo>
                      <a:cubicBezTo>
                        <a:pt x="18728" y="295"/>
                        <a:pt x="18731" y="266"/>
                        <a:pt x="18728" y="247"/>
                      </a:cubicBezTo>
                      <a:cubicBezTo>
                        <a:pt x="18725" y="231"/>
                        <a:pt x="18715" y="202"/>
                        <a:pt x="18696" y="199"/>
                      </a:cubicBezTo>
                      <a:cubicBezTo>
                        <a:pt x="18689" y="199"/>
                        <a:pt x="18683" y="202"/>
                        <a:pt x="18679" y="205"/>
                      </a:cubicBezTo>
                      <a:cubicBezTo>
                        <a:pt x="18670" y="212"/>
                        <a:pt x="18663" y="218"/>
                        <a:pt x="18651" y="221"/>
                      </a:cubicBezTo>
                      <a:cubicBezTo>
                        <a:pt x="18631" y="231"/>
                        <a:pt x="18606" y="234"/>
                        <a:pt x="18586" y="221"/>
                      </a:cubicBezTo>
                      <a:cubicBezTo>
                        <a:pt x="18557" y="199"/>
                        <a:pt x="18557" y="131"/>
                        <a:pt x="18593" y="112"/>
                      </a:cubicBezTo>
                      <a:cubicBezTo>
                        <a:pt x="18622" y="96"/>
                        <a:pt x="18660" y="112"/>
                        <a:pt x="18686" y="128"/>
                      </a:cubicBezTo>
                      <a:cubicBezTo>
                        <a:pt x="18705" y="138"/>
                        <a:pt x="18721" y="151"/>
                        <a:pt x="18734" y="164"/>
                      </a:cubicBezTo>
                      <a:cubicBezTo>
                        <a:pt x="18754" y="186"/>
                        <a:pt x="18760" y="212"/>
                        <a:pt x="18773" y="237"/>
                      </a:cubicBezTo>
                      <a:cubicBezTo>
                        <a:pt x="18783" y="263"/>
                        <a:pt x="18802" y="289"/>
                        <a:pt x="18828" y="302"/>
                      </a:cubicBezTo>
                      <a:cubicBezTo>
                        <a:pt x="18837" y="308"/>
                        <a:pt x="18850" y="312"/>
                        <a:pt x="18860" y="312"/>
                      </a:cubicBezTo>
                      <a:cubicBezTo>
                        <a:pt x="18805" y="350"/>
                        <a:pt x="18757" y="402"/>
                        <a:pt x="18721" y="457"/>
                      </a:cubicBezTo>
                      <a:cubicBezTo>
                        <a:pt x="18718" y="457"/>
                        <a:pt x="18715" y="457"/>
                        <a:pt x="18712" y="457"/>
                      </a:cubicBezTo>
                      <a:cubicBezTo>
                        <a:pt x="18660" y="473"/>
                        <a:pt x="18586" y="418"/>
                        <a:pt x="18551" y="382"/>
                      </a:cubicBezTo>
                      <a:cubicBezTo>
                        <a:pt x="18509" y="341"/>
                        <a:pt x="18477" y="286"/>
                        <a:pt x="18451" y="231"/>
                      </a:cubicBezTo>
                      <a:cubicBezTo>
                        <a:pt x="18422" y="170"/>
                        <a:pt x="18348" y="121"/>
                        <a:pt x="18296" y="180"/>
                      </a:cubicBezTo>
                      <a:cubicBezTo>
                        <a:pt x="18248" y="147"/>
                        <a:pt x="18158" y="154"/>
                        <a:pt x="18132" y="212"/>
                      </a:cubicBezTo>
                      <a:cubicBezTo>
                        <a:pt x="18129" y="218"/>
                        <a:pt x="18138" y="225"/>
                        <a:pt x="18142" y="218"/>
                      </a:cubicBezTo>
                      <a:cubicBezTo>
                        <a:pt x="18171" y="170"/>
                        <a:pt x="18251" y="167"/>
                        <a:pt x="18290" y="202"/>
                      </a:cubicBezTo>
                      <a:cubicBezTo>
                        <a:pt x="18296" y="209"/>
                        <a:pt x="18303" y="205"/>
                        <a:pt x="18306" y="202"/>
                      </a:cubicBezTo>
                      <a:cubicBezTo>
                        <a:pt x="18345" y="151"/>
                        <a:pt x="18399" y="183"/>
                        <a:pt x="18425" y="221"/>
                      </a:cubicBezTo>
                      <a:cubicBezTo>
                        <a:pt x="18435" y="241"/>
                        <a:pt x="18444" y="263"/>
                        <a:pt x="18454" y="286"/>
                      </a:cubicBezTo>
                      <a:cubicBezTo>
                        <a:pt x="18477" y="325"/>
                        <a:pt x="18499" y="360"/>
                        <a:pt x="18531" y="392"/>
                      </a:cubicBezTo>
                      <a:cubicBezTo>
                        <a:pt x="18567" y="434"/>
                        <a:pt x="18644" y="492"/>
                        <a:pt x="18708" y="479"/>
                      </a:cubicBezTo>
                      <a:cubicBezTo>
                        <a:pt x="18699" y="498"/>
                        <a:pt x="18689" y="514"/>
                        <a:pt x="18679" y="534"/>
                      </a:cubicBezTo>
                      <a:cubicBezTo>
                        <a:pt x="18679" y="537"/>
                        <a:pt x="18647" y="546"/>
                        <a:pt x="18641" y="550"/>
                      </a:cubicBezTo>
                      <a:cubicBezTo>
                        <a:pt x="18631" y="556"/>
                        <a:pt x="18618" y="559"/>
                        <a:pt x="18609" y="566"/>
                      </a:cubicBezTo>
                      <a:cubicBezTo>
                        <a:pt x="18535" y="537"/>
                        <a:pt x="18496" y="473"/>
                        <a:pt x="18461" y="402"/>
                      </a:cubicBezTo>
                      <a:cubicBezTo>
                        <a:pt x="18438" y="353"/>
                        <a:pt x="18412" y="299"/>
                        <a:pt x="18348" y="305"/>
                      </a:cubicBezTo>
                      <a:cubicBezTo>
                        <a:pt x="18345" y="305"/>
                        <a:pt x="18342" y="308"/>
                        <a:pt x="18345" y="312"/>
                      </a:cubicBezTo>
                      <a:cubicBezTo>
                        <a:pt x="18358" y="318"/>
                        <a:pt x="18374" y="321"/>
                        <a:pt x="18386" y="328"/>
                      </a:cubicBezTo>
                      <a:cubicBezTo>
                        <a:pt x="18412" y="344"/>
                        <a:pt x="18425" y="376"/>
                        <a:pt x="18435" y="398"/>
                      </a:cubicBezTo>
                      <a:cubicBezTo>
                        <a:pt x="18448" y="427"/>
                        <a:pt x="18461" y="460"/>
                        <a:pt x="18480" y="489"/>
                      </a:cubicBezTo>
                      <a:cubicBezTo>
                        <a:pt x="18506" y="527"/>
                        <a:pt x="18538" y="563"/>
                        <a:pt x="18583" y="582"/>
                      </a:cubicBezTo>
                      <a:cubicBezTo>
                        <a:pt x="18567" y="592"/>
                        <a:pt x="18551" y="605"/>
                        <a:pt x="18535" y="614"/>
                      </a:cubicBezTo>
                      <a:cubicBezTo>
                        <a:pt x="18493" y="646"/>
                        <a:pt x="18448" y="688"/>
                        <a:pt x="18419" y="737"/>
                      </a:cubicBezTo>
                      <a:cubicBezTo>
                        <a:pt x="18419" y="740"/>
                        <a:pt x="18409" y="753"/>
                        <a:pt x="18399" y="772"/>
                      </a:cubicBezTo>
                      <a:lnTo>
                        <a:pt x="18396" y="772"/>
                      </a:lnTo>
                      <a:cubicBezTo>
                        <a:pt x="18348" y="785"/>
                        <a:pt x="18299" y="798"/>
                        <a:pt x="18248" y="785"/>
                      </a:cubicBezTo>
                      <a:cubicBezTo>
                        <a:pt x="18206" y="775"/>
                        <a:pt x="18167" y="756"/>
                        <a:pt x="18129" y="740"/>
                      </a:cubicBezTo>
                      <a:cubicBezTo>
                        <a:pt x="18081" y="717"/>
                        <a:pt x="18026" y="701"/>
                        <a:pt x="17978" y="730"/>
                      </a:cubicBezTo>
                      <a:cubicBezTo>
                        <a:pt x="17974" y="733"/>
                        <a:pt x="17978" y="737"/>
                        <a:pt x="17981" y="737"/>
                      </a:cubicBezTo>
                      <a:cubicBezTo>
                        <a:pt x="18055" y="704"/>
                        <a:pt x="18135" y="766"/>
                        <a:pt x="18203" y="794"/>
                      </a:cubicBezTo>
                      <a:cubicBezTo>
                        <a:pt x="18267" y="820"/>
                        <a:pt x="18322" y="814"/>
                        <a:pt x="18383" y="798"/>
                      </a:cubicBezTo>
                      <a:cubicBezTo>
                        <a:pt x="18374" y="820"/>
                        <a:pt x="18361" y="843"/>
                        <a:pt x="18364" y="843"/>
                      </a:cubicBezTo>
                      <a:cubicBezTo>
                        <a:pt x="18303" y="859"/>
                        <a:pt x="18248" y="881"/>
                        <a:pt x="18187" y="910"/>
                      </a:cubicBezTo>
                      <a:cubicBezTo>
                        <a:pt x="18171" y="917"/>
                        <a:pt x="18154" y="926"/>
                        <a:pt x="18138" y="936"/>
                      </a:cubicBezTo>
                      <a:cubicBezTo>
                        <a:pt x="18148" y="923"/>
                        <a:pt x="18154" y="914"/>
                        <a:pt x="18161" y="898"/>
                      </a:cubicBezTo>
                      <a:cubicBezTo>
                        <a:pt x="18161" y="894"/>
                        <a:pt x="18164" y="891"/>
                        <a:pt x="18164" y="891"/>
                      </a:cubicBezTo>
                      <a:cubicBezTo>
                        <a:pt x="18174" y="839"/>
                        <a:pt x="18142" y="791"/>
                        <a:pt x="18100" y="769"/>
                      </a:cubicBezTo>
                      <a:cubicBezTo>
                        <a:pt x="18084" y="759"/>
                        <a:pt x="18061" y="753"/>
                        <a:pt x="18042" y="753"/>
                      </a:cubicBezTo>
                      <a:cubicBezTo>
                        <a:pt x="18013" y="753"/>
                        <a:pt x="17987" y="766"/>
                        <a:pt x="17978" y="791"/>
                      </a:cubicBezTo>
                      <a:cubicBezTo>
                        <a:pt x="17968" y="823"/>
                        <a:pt x="18010" y="881"/>
                        <a:pt x="17968" y="898"/>
                      </a:cubicBezTo>
                      <a:cubicBezTo>
                        <a:pt x="17961" y="901"/>
                        <a:pt x="17952" y="901"/>
                        <a:pt x="17945" y="901"/>
                      </a:cubicBezTo>
                      <a:cubicBezTo>
                        <a:pt x="17923" y="901"/>
                        <a:pt x="17900" y="888"/>
                        <a:pt x="17884" y="872"/>
                      </a:cubicBezTo>
                      <a:cubicBezTo>
                        <a:pt x="17862" y="849"/>
                        <a:pt x="17862" y="817"/>
                        <a:pt x="17868" y="788"/>
                      </a:cubicBezTo>
                      <a:cubicBezTo>
                        <a:pt x="17884" y="733"/>
                        <a:pt x="17932" y="694"/>
                        <a:pt x="17987" y="682"/>
                      </a:cubicBezTo>
                      <a:cubicBezTo>
                        <a:pt x="17997" y="682"/>
                        <a:pt x="18003" y="678"/>
                        <a:pt x="18010" y="678"/>
                      </a:cubicBezTo>
                      <a:cubicBezTo>
                        <a:pt x="18061" y="678"/>
                        <a:pt x="18106" y="707"/>
                        <a:pt x="18158" y="720"/>
                      </a:cubicBezTo>
                      <a:cubicBezTo>
                        <a:pt x="18180" y="727"/>
                        <a:pt x="18209" y="733"/>
                        <a:pt x="18238" y="733"/>
                      </a:cubicBezTo>
                      <a:cubicBezTo>
                        <a:pt x="18264" y="733"/>
                        <a:pt x="18293" y="730"/>
                        <a:pt x="18316" y="717"/>
                      </a:cubicBezTo>
                      <a:cubicBezTo>
                        <a:pt x="18358" y="691"/>
                        <a:pt x="18361" y="627"/>
                        <a:pt x="18329" y="592"/>
                      </a:cubicBezTo>
                      <a:cubicBezTo>
                        <a:pt x="18316" y="582"/>
                        <a:pt x="18299" y="576"/>
                        <a:pt x="18283" y="576"/>
                      </a:cubicBezTo>
                      <a:cubicBezTo>
                        <a:pt x="18277" y="576"/>
                        <a:pt x="18270" y="576"/>
                        <a:pt x="18264" y="579"/>
                      </a:cubicBezTo>
                      <a:cubicBezTo>
                        <a:pt x="18242" y="585"/>
                        <a:pt x="18232" y="601"/>
                        <a:pt x="18222" y="621"/>
                      </a:cubicBezTo>
                      <a:cubicBezTo>
                        <a:pt x="18213" y="634"/>
                        <a:pt x="18203" y="637"/>
                        <a:pt x="18190" y="637"/>
                      </a:cubicBezTo>
                      <a:cubicBezTo>
                        <a:pt x="18171" y="637"/>
                        <a:pt x="18151" y="621"/>
                        <a:pt x="18148" y="601"/>
                      </a:cubicBezTo>
                      <a:cubicBezTo>
                        <a:pt x="18142" y="572"/>
                        <a:pt x="18164" y="543"/>
                        <a:pt x="18184" y="524"/>
                      </a:cubicBezTo>
                      <a:cubicBezTo>
                        <a:pt x="18197" y="511"/>
                        <a:pt x="18213" y="505"/>
                        <a:pt x="18226" y="505"/>
                      </a:cubicBezTo>
                      <a:cubicBezTo>
                        <a:pt x="18235" y="505"/>
                        <a:pt x="18245" y="505"/>
                        <a:pt x="18254" y="511"/>
                      </a:cubicBezTo>
                      <a:cubicBezTo>
                        <a:pt x="18270" y="518"/>
                        <a:pt x="18287" y="527"/>
                        <a:pt x="18306" y="527"/>
                      </a:cubicBezTo>
                      <a:cubicBezTo>
                        <a:pt x="18309" y="527"/>
                        <a:pt x="18312" y="527"/>
                        <a:pt x="18316" y="527"/>
                      </a:cubicBezTo>
                      <a:cubicBezTo>
                        <a:pt x="18364" y="518"/>
                        <a:pt x="18383" y="457"/>
                        <a:pt x="18380" y="414"/>
                      </a:cubicBezTo>
                      <a:cubicBezTo>
                        <a:pt x="18374" y="366"/>
                        <a:pt x="18342" y="321"/>
                        <a:pt x="18306" y="295"/>
                      </a:cubicBezTo>
                      <a:cubicBezTo>
                        <a:pt x="18277" y="273"/>
                        <a:pt x="18245" y="260"/>
                        <a:pt x="18209" y="260"/>
                      </a:cubicBezTo>
                      <a:cubicBezTo>
                        <a:pt x="18193" y="257"/>
                        <a:pt x="18177" y="260"/>
                        <a:pt x="18161" y="266"/>
                      </a:cubicBezTo>
                      <a:cubicBezTo>
                        <a:pt x="18113" y="283"/>
                        <a:pt x="18081" y="331"/>
                        <a:pt x="18113" y="379"/>
                      </a:cubicBezTo>
                      <a:cubicBezTo>
                        <a:pt x="18119" y="385"/>
                        <a:pt x="18126" y="395"/>
                        <a:pt x="18135" y="402"/>
                      </a:cubicBezTo>
                      <a:cubicBezTo>
                        <a:pt x="18145" y="408"/>
                        <a:pt x="18151" y="411"/>
                        <a:pt x="18148" y="427"/>
                      </a:cubicBezTo>
                      <a:cubicBezTo>
                        <a:pt x="18138" y="457"/>
                        <a:pt x="18103" y="473"/>
                        <a:pt x="18074" y="479"/>
                      </a:cubicBezTo>
                      <a:cubicBezTo>
                        <a:pt x="18068" y="479"/>
                        <a:pt x="18061" y="479"/>
                        <a:pt x="18058" y="479"/>
                      </a:cubicBezTo>
                      <a:cubicBezTo>
                        <a:pt x="18045" y="479"/>
                        <a:pt x="18035" y="476"/>
                        <a:pt x="18026" y="473"/>
                      </a:cubicBezTo>
                      <a:cubicBezTo>
                        <a:pt x="17997" y="460"/>
                        <a:pt x="17978" y="434"/>
                        <a:pt x="17974" y="402"/>
                      </a:cubicBezTo>
                      <a:cubicBezTo>
                        <a:pt x="17971" y="376"/>
                        <a:pt x="17978" y="353"/>
                        <a:pt x="17990" y="331"/>
                      </a:cubicBezTo>
                      <a:moveTo>
                        <a:pt x="16976" y="321"/>
                      </a:moveTo>
                      <a:lnTo>
                        <a:pt x="16976" y="321"/>
                      </a:lnTo>
                      <a:cubicBezTo>
                        <a:pt x="17076" y="260"/>
                        <a:pt x="17182" y="237"/>
                        <a:pt x="17295" y="253"/>
                      </a:cubicBezTo>
                      <a:cubicBezTo>
                        <a:pt x="17469" y="279"/>
                        <a:pt x="17626" y="350"/>
                        <a:pt x="17794" y="392"/>
                      </a:cubicBezTo>
                      <a:cubicBezTo>
                        <a:pt x="17823" y="398"/>
                        <a:pt x="17852" y="405"/>
                        <a:pt x="17881" y="411"/>
                      </a:cubicBezTo>
                      <a:cubicBezTo>
                        <a:pt x="17897" y="414"/>
                        <a:pt x="17913" y="414"/>
                        <a:pt x="17929" y="418"/>
                      </a:cubicBezTo>
                      <a:cubicBezTo>
                        <a:pt x="17932" y="418"/>
                        <a:pt x="17942" y="418"/>
                        <a:pt x="17952" y="421"/>
                      </a:cubicBezTo>
                      <a:cubicBezTo>
                        <a:pt x="17958" y="444"/>
                        <a:pt x="17971" y="466"/>
                        <a:pt x="17990" y="482"/>
                      </a:cubicBezTo>
                      <a:cubicBezTo>
                        <a:pt x="17923" y="479"/>
                        <a:pt x="17852" y="469"/>
                        <a:pt x="17784" y="460"/>
                      </a:cubicBezTo>
                      <a:cubicBezTo>
                        <a:pt x="17701" y="447"/>
                        <a:pt x="17617" y="418"/>
                        <a:pt x="17540" y="389"/>
                      </a:cubicBezTo>
                      <a:cubicBezTo>
                        <a:pt x="17469" y="363"/>
                        <a:pt x="17401" y="331"/>
                        <a:pt x="17330" y="312"/>
                      </a:cubicBezTo>
                      <a:cubicBezTo>
                        <a:pt x="17237" y="292"/>
                        <a:pt x="17140" y="299"/>
                        <a:pt x="17053" y="328"/>
                      </a:cubicBezTo>
                      <a:cubicBezTo>
                        <a:pt x="16963" y="360"/>
                        <a:pt x="16860" y="424"/>
                        <a:pt x="16824" y="514"/>
                      </a:cubicBezTo>
                      <a:cubicBezTo>
                        <a:pt x="16808" y="518"/>
                        <a:pt x="16796" y="521"/>
                        <a:pt x="16780" y="527"/>
                      </a:cubicBezTo>
                      <a:cubicBezTo>
                        <a:pt x="16824" y="444"/>
                        <a:pt x="16896" y="373"/>
                        <a:pt x="16976" y="321"/>
                      </a:cubicBezTo>
                      <a:moveTo>
                        <a:pt x="16068" y="331"/>
                      </a:moveTo>
                      <a:lnTo>
                        <a:pt x="16068" y="331"/>
                      </a:lnTo>
                      <a:cubicBezTo>
                        <a:pt x="16084" y="305"/>
                        <a:pt x="16110" y="295"/>
                        <a:pt x="16132" y="279"/>
                      </a:cubicBezTo>
                      <a:cubicBezTo>
                        <a:pt x="16155" y="260"/>
                        <a:pt x="16158" y="237"/>
                        <a:pt x="16161" y="209"/>
                      </a:cubicBezTo>
                      <a:cubicBezTo>
                        <a:pt x="16164" y="176"/>
                        <a:pt x="16183" y="147"/>
                        <a:pt x="16216" y="134"/>
                      </a:cubicBezTo>
                      <a:cubicBezTo>
                        <a:pt x="16242" y="121"/>
                        <a:pt x="16274" y="125"/>
                        <a:pt x="16303" y="131"/>
                      </a:cubicBezTo>
                      <a:cubicBezTo>
                        <a:pt x="16309" y="134"/>
                        <a:pt x="16316" y="131"/>
                        <a:pt x="16319" y="125"/>
                      </a:cubicBezTo>
                      <a:cubicBezTo>
                        <a:pt x="16332" y="89"/>
                        <a:pt x="16325" y="54"/>
                        <a:pt x="16361" y="35"/>
                      </a:cubicBezTo>
                      <a:cubicBezTo>
                        <a:pt x="16390" y="22"/>
                        <a:pt x="16422" y="28"/>
                        <a:pt x="16448" y="41"/>
                      </a:cubicBezTo>
                      <a:cubicBezTo>
                        <a:pt x="16503" y="73"/>
                        <a:pt x="16538" y="125"/>
                        <a:pt x="16560" y="183"/>
                      </a:cubicBezTo>
                      <a:cubicBezTo>
                        <a:pt x="16583" y="234"/>
                        <a:pt x="16609" y="283"/>
                        <a:pt x="16660" y="312"/>
                      </a:cubicBezTo>
                      <a:cubicBezTo>
                        <a:pt x="16696" y="334"/>
                        <a:pt x="16757" y="350"/>
                        <a:pt x="16789" y="312"/>
                      </a:cubicBezTo>
                      <a:cubicBezTo>
                        <a:pt x="16805" y="295"/>
                        <a:pt x="16808" y="266"/>
                        <a:pt x="16805" y="247"/>
                      </a:cubicBezTo>
                      <a:cubicBezTo>
                        <a:pt x="16802" y="231"/>
                        <a:pt x="16792" y="202"/>
                        <a:pt x="16773" y="199"/>
                      </a:cubicBezTo>
                      <a:cubicBezTo>
                        <a:pt x="16767" y="199"/>
                        <a:pt x="16760" y="202"/>
                        <a:pt x="16757" y="205"/>
                      </a:cubicBezTo>
                      <a:cubicBezTo>
                        <a:pt x="16747" y="212"/>
                        <a:pt x="16741" y="218"/>
                        <a:pt x="16728" y="221"/>
                      </a:cubicBezTo>
                      <a:cubicBezTo>
                        <a:pt x="16708" y="231"/>
                        <a:pt x="16683" y="234"/>
                        <a:pt x="16664" y="221"/>
                      </a:cubicBezTo>
                      <a:cubicBezTo>
                        <a:pt x="16635" y="199"/>
                        <a:pt x="16635" y="131"/>
                        <a:pt x="16670" y="112"/>
                      </a:cubicBezTo>
                      <a:cubicBezTo>
                        <a:pt x="16699" y="96"/>
                        <a:pt x="16738" y="112"/>
                        <a:pt x="16763" y="128"/>
                      </a:cubicBezTo>
                      <a:cubicBezTo>
                        <a:pt x="16783" y="138"/>
                        <a:pt x="16799" y="151"/>
                        <a:pt x="16812" y="164"/>
                      </a:cubicBezTo>
                      <a:cubicBezTo>
                        <a:pt x="16831" y="186"/>
                        <a:pt x="16837" y="212"/>
                        <a:pt x="16850" y="237"/>
                      </a:cubicBezTo>
                      <a:cubicBezTo>
                        <a:pt x="16860" y="263"/>
                        <a:pt x="16879" y="289"/>
                        <a:pt x="16905" y="302"/>
                      </a:cubicBezTo>
                      <a:cubicBezTo>
                        <a:pt x="16915" y="308"/>
                        <a:pt x="16928" y="312"/>
                        <a:pt x="16937" y="312"/>
                      </a:cubicBezTo>
                      <a:cubicBezTo>
                        <a:pt x="16883" y="350"/>
                        <a:pt x="16834" y="402"/>
                        <a:pt x="16799" y="457"/>
                      </a:cubicBezTo>
                      <a:cubicBezTo>
                        <a:pt x="16796" y="457"/>
                        <a:pt x="16792" y="457"/>
                        <a:pt x="16789" y="457"/>
                      </a:cubicBezTo>
                      <a:cubicBezTo>
                        <a:pt x="16738" y="473"/>
                        <a:pt x="16664" y="418"/>
                        <a:pt x="16628" y="382"/>
                      </a:cubicBezTo>
                      <a:cubicBezTo>
                        <a:pt x="16586" y="341"/>
                        <a:pt x="16554" y="286"/>
                        <a:pt x="16528" y="231"/>
                      </a:cubicBezTo>
                      <a:cubicBezTo>
                        <a:pt x="16499" y="170"/>
                        <a:pt x="16425" y="121"/>
                        <a:pt x="16374" y="180"/>
                      </a:cubicBezTo>
                      <a:cubicBezTo>
                        <a:pt x="16325" y="147"/>
                        <a:pt x="16235" y="154"/>
                        <a:pt x="16209" y="212"/>
                      </a:cubicBezTo>
                      <a:cubicBezTo>
                        <a:pt x="16206" y="218"/>
                        <a:pt x="16216" y="225"/>
                        <a:pt x="16219" y="218"/>
                      </a:cubicBezTo>
                      <a:cubicBezTo>
                        <a:pt x="16248" y="170"/>
                        <a:pt x="16328" y="167"/>
                        <a:pt x="16367" y="202"/>
                      </a:cubicBezTo>
                      <a:cubicBezTo>
                        <a:pt x="16374" y="209"/>
                        <a:pt x="16380" y="205"/>
                        <a:pt x="16383" y="202"/>
                      </a:cubicBezTo>
                      <a:cubicBezTo>
                        <a:pt x="16422" y="151"/>
                        <a:pt x="16477" y="183"/>
                        <a:pt x="16503" y="221"/>
                      </a:cubicBezTo>
                      <a:cubicBezTo>
                        <a:pt x="16512" y="241"/>
                        <a:pt x="16522" y="263"/>
                        <a:pt x="16531" y="286"/>
                      </a:cubicBezTo>
                      <a:cubicBezTo>
                        <a:pt x="16554" y="325"/>
                        <a:pt x="16576" y="360"/>
                        <a:pt x="16609" y="392"/>
                      </a:cubicBezTo>
                      <a:cubicBezTo>
                        <a:pt x="16644" y="434"/>
                        <a:pt x="16721" y="492"/>
                        <a:pt x="16786" y="479"/>
                      </a:cubicBezTo>
                      <a:cubicBezTo>
                        <a:pt x="16776" y="498"/>
                        <a:pt x="16767" y="514"/>
                        <a:pt x="16757" y="534"/>
                      </a:cubicBezTo>
                      <a:cubicBezTo>
                        <a:pt x="16757" y="537"/>
                        <a:pt x="16725" y="546"/>
                        <a:pt x="16718" y="550"/>
                      </a:cubicBezTo>
                      <a:cubicBezTo>
                        <a:pt x="16708" y="556"/>
                        <a:pt x="16696" y="559"/>
                        <a:pt x="16686" y="566"/>
                      </a:cubicBezTo>
                      <a:cubicBezTo>
                        <a:pt x="16612" y="537"/>
                        <a:pt x="16573" y="473"/>
                        <a:pt x="16538" y="402"/>
                      </a:cubicBezTo>
                      <a:cubicBezTo>
                        <a:pt x="16515" y="353"/>
                        <a:pt x="16490" y="299"/>
                        <a:pt x="16425" y="305"/>
                      </a:cubicBezTo>
                      <a:cubicBezTo>
                        <a:pt x="16422" y="305"/>
                        <a:pt x="16419" y="308"/>
                        <a:pt x="16422" y="312"/>
                      </a:cubicBezTo>
                      <a:cubicBezTo>
                        <a:pt x="16435" y="318"/>
                        <a:pt x="16451" y="321"/>
                        <a:pt x="16464" y="328"/>
                      </a:cubicBezTo>
                      <a:cubicBezTo>
                        <a:pt x="16490" y="344"/>
                        <a:pt x="16503" y="376"/>
                        <a:pt x="16512" y="398"/>
                      </a:cubicBezTo>
                      <a:cubicBezTo>
                        <a:pt x="16525" y="427"/>
                        <a:pt x="16538" y="460"/>
                        <a:pt x="16557" y="489"/>
                      </a:cubicBezTo>
                      <a:cubicBezTo>
                        <a:pt x="16583" y="527"/>
                        <a:pt x="16615" y="563"/>
                        <a:pt x="16660" y="582"/>
                      </a:cubicBezTo>
                      <a:cubicBezTo>
                        <a:pt x="16644" y="592"/>
                        <a:pt x="16628" y="605"/>
                        <a:pt x="16612" y="614"/>
                      </a:cubicBezTo>
                      <a:cubicBezTo>
                        <a:pt x="16570" y="646"/>
                        <a:pt x="16525" y="688"/>
                        <a:pt x="16496" y="737"/>
                      </a:cubicBezTo>
                      <a:cubicBezTo>
                        <a:pt x="16493" y="740"/>
                        <a:pt x="16486" y="753"/>
                        <a:pt x="16477" y="772"/>
                      </a:cubicBezTo>
                      <a:cubicBezTo>
                        <a:pt x="16473" y="772"/>
                        <a:pt x="16473" y="772"/>
                        <a:pt x="16473" y="772"/>
                      </a:cubicBezTo>
                      <a:cubicBezTo>
                        <a:pt x="16425" y="785"/>
                        <a:pt x="16377" y="798"/>
                        <a:pt x="16325" y="785"/>
                      </a:cubicBezTo>
                      <a:cubicBezTo>
                        <a:pt x="16283" y="775"/>
                        <a:pt x="16245" y="756"/>
                        <a:pt x="16206" y="740"/>
                      </a:cubicBezTo>
                      <a:cubicBezTo>
                        <a:pt x="16158" y="717"/>
                        <a:pt x="16103" y="701"/>
                        <a:pt x="16055" y="730"/>
                      </a:cubicBezTo>
                      <a:cubicBezTo>
                        <a:pt x="16051" y="733"/>
                        <a:pt x="16051" y="737"/>
                        <a:pt x="16058" y="737"/>
                      </a:cubicBezTo>
                      <a:cubicBezTo>
                        <a:pt x="16132" y="704"/>
                        <a:pt x="16213" y="766"/>
                        <a:pt x="16280" y="794"/>
                      </a:cubicBezTo>
                      <a:cubicBezTo>
                        <a:pt x="16345" y="820"/>
                        <a:pt x="16399" y="814"/>
                        <a:pt x="16460" y="798"/>
                      </a:cubicBezTo>
                      <a:cubicBezTo>
                        <a:pt x="16448" y="820"/>
                        <a:pt x="16438" y="843"/>
                        <a:pt x="16441" y="843"/>
                      </a:cubicBezTo>
                      <a:cubicBezTo>
                        <a:pt x="16377" y="859"/>
                        <a:pt x="16325" y="881"/>
                        <a:pt x="16264" y="910"/>
                      </a:cubicBezTo>
                      <a:cubicBezTo>
                        <a:pt x="16248" y="917"/>
                        <a:pt x="16232" y="926"/>
                        <a:pt x="16216" y="936"/>
                      </a:cubicBezTo>
                      <a:cubicBezTo>
                        <a:pt x="16226" y="923"/>
                        <a:pt x="16232" y="914"/>
                        <a:pt x="16239" y="898"/>
                      </a:cubicBezTo>
                      <a:cubicBezTo>
                        <a:pt x="16239" y="894"/>
                        <a:pt x="16242" y="891"/>
                        <a:pt x="16242" y="891"/>
                      </a:cubicBezTo>
                      <a:cubicBezTo>
                        <a:pt x="16251" y="839"/>
                        <a:pt x="16219" y="791"/>
                        <a:pt x="16177" y="769"/>
                      </a:cubicBezTo>
                      <a:cubicBezTo>
                        <a:pt x="16161" y="759"/>
                        <a:pt x="16139" y="753"/>
                        <a:pt x="16119" y="753"/>
                      </a:cubicBezTo>
                      <a:cubicBezTo>
                        <a:pt x="16090" y="753"/>
                        <a:pt x="16064" y="766"/>
                        <a:pt x="16055" y="791"/>
                      </a:cubicBezTo>
                      <a:cubicBezTo>
                        <a:pt x="16045" y="823"/>
                        <a:pt x="16087" y="881"/>
                        <a:pt x="16045" y="898"/>
                      </a:cubicBezTo>
                      <a:cubicBezTo>
                        <a:pt x="16039" y="901"/>
                        <a:pt x="16029" y="901"/>
                        <a:pt x="16023" y="901"/>
                      </a:cubicBezTo>
                      <a:cubicBezTo>
                        <a:pt x="16000" y="901"/>
                        <a:pt x="15974" y="888"/>
                        <a:pt x="15961" y="872"/>
                      </a:cubicBezTo>
                      <a:cubicBezTo>
                        <a:pt x="15939" y="849"/>
                        <a:pt x="15939" y="817"/>
                        <a:pt x="15945" y="788"/>
                      </a:cubicBezTo>
                      <a:cubicBezTo>
                        <a:pt x="15961" y="733"/>
                        <a:pt x="16010" y="694"/>
                        <a:pt x="16064" y="682"/>
                      </a:cubicBezTo>
                      <a:cubicBezTo>
                        <a:pt x="16074" y="682"/>
                        <a:pt x="16081" y="678"/>
                        <a:pt x="16087" y="678"/>
                      </a:cubicBezTo>
                      <a:cubicBezTo>
                        <a:pt x="16139" y="678"/>
                        <a:pt x="16183" y="707"/>
                        <a:pt x="16235" y="720"/>
                      </a:cubicBezTo>
                      <a:cubicBezTo>
                        <a:pt x="16258" y="727"/>
                        <a:pt x="16287" y="733"/>
                        <a:pt x="16312" y="733"/>
                      </a:cubicBezTo>
                      <a:cubicBezTo>
                        <a:pt x="16341" y="733"/>
                        <a:pt x="16371" y="730"/>
                        <a:pt x="16393" y="717"/>
                      </a:cubicBezTo>
                      <a:cubicBezTo>
                        <a:pt x="16435" y="691"/>
                        <a:pt x="16438" y="627"/>
                        <a:pt x="16406" y="592"/>
                      </a:cubicBezTo>
                      <a:cubicBezTo>
                        <a:pt x="16393" y="582"/>
                        <a:pt x="16377" y="576"/>
                        <a:pt x="16361" y="576"/>
                      </a:cubicBezTo>
                      <a:cubicBezTo>
                        <a:pt x="16354" y="576"/>
                        <a:pt x="16348" y="576"/>
                        <a:pt x="16341" y="579"/>
                      </a:cubicBezTo>
                      <a:cubicBezTo>
                        <a:pt x="16319" y="585"/>
                        <a:pt x="16309" y="601"/>
                        <a:pt x="16299" y="621"/>
                      </a:cubicBezTo>
                      <a:cubicBezTo>
                        <a:pt x="16290" y="634"/>
                        <a:pt x="16280" y="637"/>
                        <a:pt x="16267" y="637"/>
                      </a:cubicBezTo>
                      <a:cubicBezTo>
                        <a:pt x="16248" y="637"/>
                        <a:pt x="16229" y="621"/>
                        <a:pt x="16226" y="601"/>
                      </a:cubicBezTo>
                      <a:cubicBezTo>
                        <a:pt x="16219" y="572"/>
                        <a:pt x="16242" y="543"/>
                        <a:pt x="16261" y="524"/>
                      </a:cubicBezTo>
                      <a:cubicBezTo>
                        <a:pt x="16274" y="511"/>
                        <a:pt x="16290" y="505"/>
                        <a:pt x="16303" y="505"/>
                      </a:cubicBezTo>
                      <a:cubicBezTo>
                        <a:pt x="16312" y="505"/>
                        <a:pt x="16322" y="505"/>
                        <a:pt x="16332" y="511"/>
                      </a:cubicBezTo>
                      <a:cubicBezTo>
                        <a:pt x="16348" y="518"/>
                        <a:pt x="16364" y="527"/>
                        <a:pt x="16383" y="527"/>
                      </a:cubicBezTo>
                      <a:cubicBezTo>
                        <a:pt x="16387" y="527"/>
                        <a:pt x="16390" y="527"/>
                        <a:pt x="16393" y="527"/>
                      </a:cubicBezTo>
                      <a:cubicBezTo>
                        <a:pt x="16441" y="518"/>
                        <a:pt x="16460" y="457"/>
                        <a:pt x="16457" y="414"/>
                      </a:cubicBezTo>
                      <a:cubicBezTo>
                        <a:pt x="16451" y="366"/>
                        <a:pt x="16419" y="321"/>
                        <a:pt x="16383" y="295"/>
                      </a:cubicBezTo>
                      <a:cubicBezTo>
                        <a:pt x="16354" y="273"/>
                        <a:pt x="16319" y="260"/>
                        <a:pt x="16287" y="260"/>
                      </a:cubicBezTo>
                      <a:cubicBezTo>
                        <a:pt x="16271" y="257"/>
                        <a:pt x="16255" y="260"/>
                        <a:pt x="16239" y="266"/>
                      </a:cubicBezTo>
                      <a:cubicBezTo>
                        <a:pt x="16190" y="283"/>
                        <a:pt x="16158" y="331"/>
                        <a:pt x="16190" y="379"/>
                      </a:cubicBezTo>
                      <a:cubicBezTo>
                        <a:pt x="16196" y="385"/>
                        <a:pt x="16203" y="395"/>
                        <a:pt x="16213" y="402"/>
                      </a:cubicBezTo>
                      <a:cubicBezTo>
                        <a:pt x="16222" y="408"/>
                        <a:pt x="16229" y="411"/>
                        <a:pt x="16226" y="427"/>
                      </a:cubicBezTo>
                      <a:cubicBezTo>
                        <a:pt x="16216" y="457"/>
                        <a:pt x="16180" y="473"/>
                        <a:pt x="16151" y="479"/>
                      </a:cubicBezTo>
                      <a:cubicBezTo>
                        <a:pt x="16145" y="479"/>
                        <a:pt x="16139" y="479"/>
                        <a:pt x="16135" y="479"/>
                      </a:cubicBezTo>
                      <a:cubicBezTo>
                        <a:pt x="16126" y="479"/>
                        <a:pt x="16116" y="476"/>
                        <a:pt x="16106" y="473"/>
                      </a:cubicBezTo>
                      <a:cubicBezTo>
                        <a:pt x="16077" y="463"/>
                        <a:pt x="16055" y="437"/>
                        <a:pt x="16051" y="402"/>
                      </a:cubicBezTo>
                      <a:cubicBezTo>
                        <a:pt x="16048" y="376"/>
                        <a:pt x="16055" y="353"/>
                        <a:pt x="16068" y="331"/>
                      </a:cubicBezTo>
                      <a:moveTo>
                        <a:pt x="15053" y="321"/>
                      </a:moveTo>
                      <a:lnTo>
                        <a:pt x="15053" y="321"/>
                      </a:lnTo>
                      <a:cubicBezTo>
                        <a:pt x="15153" y="260"/>
                        <a:pt x="15259" y="237"/>
                        <a:pt x="15372" y="253"/>
                      </a:cubicBezTo>
                      <a:cubicBezTo>
                        <a:pt x="15546" y="279"/>
                        <a:pt x="15704" y="350"/>
                        <a:pt x="15871" y="392"/>
                      </a:cubicBezTo>
                      <a:cubicBezTo>
                        <a:pt x="15900" y="398"/>
                        <a:pt x="15929" y="405"/>
                        <a:pt x="15958" y="411"/>
                      </a:cubicBezTo>
                      <a:cubicBezTo>
                        <a:pt x="15974" y="414"/>
                        <a:pt x="15990" y="414"/>
                        <a:pt x="16007" y="418"/>
                      </a:cubicBezTo>
                      <a:cubicBezTo>
                        <a:pt x="16010" y="418"/>
                        <a:pt x="16019" y="418"/>
                        <a:pt x="16029" y="421"/>
                      </a:cubicBezTo>
                      <a:cubicBezTo>
                        <a:pt x="16035" y="444"/>
                        <a:pt x="16048" y="466"/>
                        <a:pt x="16068" y="482"/>
                      </a:cubicBezTo>
                      <a:cubicBezTo>
                        <a:pt x="16000" y="479"/>
                        <a:pt x="15929" y="469"/>
                        <a:pt x="15862" y="460"/>
                      </a:cubicBezTo>
                      <a:cubicBezTo>
                        <a:pt x="15778" y="447"/>
                        <a:pt x="15694" y="418"/>
                        <a:pt x="15617" y="389"/>
                      </a:cubicBezTo>
                      <a:cubicBezTo>
                        <a:pt x="15546" y="363"/>
                        <a:pt x="15478" y="331"/>
                        <a:pt x="15407" y="312"/>
                      </a:cubicBezTo>
                      <a:cubicBezTo>
                        <a:pt x="15314" y="292"/>
                        <a:pt x="15217" y="299"/>
                        <a:pt x="15130" y="328"/>
                      </a:cubicBezTo>
                      <a:cubicBezTo>
                        <a:pt x="15040" y="360"/>
                        <a:pt x="14937" y="424"/>
                        <a:pt x="14902" y="514"/>
                      </a:cubicBezTo>
                      <a:cubicBezTo>
                        <a:pt x="14886" y="518"/>
                        <a:pt x="14873" y="521"/>
                        <a:pt x="14857" y="527"/>
                      </a:cubicBezTo>
                      <a:cubicBezTo>
                        <a:pt x="14902" y="444"/>
                        <a:pt x="14973" y="373"/>
                        <a:pt x="15053" y="321"/>
                      </a:cubicBezTo>
                      <a:moveTo>
                        <a:pt x="14145" y="331"/>
                      </a:moveTo>
                      <a:lnTo>
                        <a:pt x="14145" y="331"/>
                      </a:lnTo>
                      <a:cubicBezTo>
                        <a:pt x="14161" y="305"/>
                        <a:pt x="14187" y="295"/>
                        <a:pt x="14209" y="279"/>
                      </a:cubicBezTo>
                      <a:cubicBezTo>
                        <a:pt x="14232" y="260"/>
                        <a:pt x="14235" y="237"/>
                        <a:pt x="14238" y="209"/>
                      </a:cubicBezTo>
                      <a:cubicBezTo>
                        <a:pt x="14242" y="176"/>
                        <a:pt x="14261" y="147"/>
                        <a:pt x="14293" y="134"/>
                      </a:cubicBezTo>
                      <a:cubicBezTo>
                        <a:pt x="14319" y="121"/>
                        <a:pt x="14351" y="125"/>
                        <a:pt x="14380" y="131"/>
                      </a:cubicBezTo>
                      <a:cubicBezTo>
                        <a:pt x="14387" y="134"/>
                        <a:pt x="14393" y="131"/>
                        <a:pt x="14396" y="125"/>
                      </a:cubicBezTo>
                      <a:cubicBezTo>
                        <a:pt x="14406" y="89"/>
                        <a:pt x="14403" y="54"/>
                        <a:pt x="14438" y="35"/>
                      </a:cubicBezTo>
                      <a:cubicBezTo>
                        <a:pt x="14467" y="22"/>
                        <a:pt x="14499" y="28"/>
                        <a:pt x="14525" y="41"/>
                      </a:cubicBezTo>
                      <a:cubicBezTo>
                        <a:pt x="14580" y="73"/>
                        <a:pt x="14615" y="125"/>
                        <a:pt x="14638" y="183"/>
                      </a:cubicBezTo>
                      <a:cubicBezTo>
                        <a:pt x="14660" y="234"/>
                        <a:pt x="14686" y="283"/>
                        <a:pt x="14737" y="312"/>
                      </a:cubicBezTo>
                      <a:cubicBezTo>
                        <a:pt x="14773" y="334"/>
                        <a:pt x="14834" y="350"/>
                        <a:pt x="14866" y="312"/>
                      </a:cubicBezTo>
                      <a:cubicBezTo>
                        <a:pt x="14882" y="295"/>
                        <a:pt x="14886" y="266"/>
                        <a:pt x="14882" y="247"/>
                      </a:cubicBezTo>
                      <a:cubicBezTo>
                        <a:pt x="14879" y="231"/>
                        <a:pt x="14866" y="202"/>
                        <a:pt x="14850" y="199"/>
                      </a:cubicBezTo>
                      <a:cubicBezTo>
                        <a:pt x="14844" y="199"/>
                        <a:pt x="14837" y="202"/>
                        <a:pt x="14834" y="205"/>
                      </a:cubicBezTo>
                      <a:cubicBezTo>
                        <a:pt x="14825" y="212"/>
                        <a:pt x="14818" y="218"/>
                        <a:pt x="14805" y="221"/>
                      </a:cubicBezTo>
                      <a:cubicBezTo>
                        <a:pt x="14786" y="231"/>
                        <a:pt x="14760" y="234"/>
                        <a:pt x="14741" y="221"/>
                      </a:cubicBezTo>
                      <a:cubicBezTo>
                        <a:pt x="14712" y="199"/>
                        <a:pt x="14712" y="131"/>
                        <a:pt x="14747" y="112"/>
                      </a:cubicBezTo>
                      <a:cubicBezTo>
                        <a:pt x="14776" y="96"/>
                        <a:pt x="14815" y="112"/>
                        <a:pt x="14841" y="128"/>
                      </a:cubicBezTo>
                      <a:cubicBezTo>
                        <a:pt x="14860" y="138"/>
                        <a:pt x="14876" y="151"/>
                        <a:pt x="14889" y="164"/>
                      </a:cubicBezTo>
                      <a:cubicBezTo>
                        <a:pt x="14908" y="186"/>
                        <a:pt x="14915" y="212"/>
                        <a:pt x="14925" y="237"/>
                      </a:cubicBezTo>
                      <a:cubicBezTo>
                        <a:pt x="14937" y="263"/>
                        <a:pt x="14957" y="289"/>
                        <a:pt x="14982" y="302"/>
                      </a:cubicBezTo>
                      <a:cubicBezTo>
                        <a:pt x="14992" y="308"/>
                        <a:pt x="15005" y="312"/>
                        <a:pt x="15014" y="312"/>
                      </a:cubicBezTo>
                      <a:cubicBezTo>
                        <a:pt x="14960" y="350"/>
                        <a:pt x="14912" y="402"/>
                        <a:pt x="14876" y="457"/>
                      </a:cubicBezTo>
                      <a:cubicBezTo>
                        <a:pt x="14873" y="457"/>
                        <a:pt x="14869" y="457"/>
                        <a:pt x="14866" y="457"/>
                      </a:cubicBezTo>
                      <a:cubicBezTo>
                        <a:pt x="14815" y="473"/>
                        <a:pt x="14737" y="418"/>
                        <a:pt x="14705" y="382"/>
                      </a:cubicBezTo>
                      <a:cubicBezTo>
                        <a:pt x="14664" y="341"/>
                        <a:pt x="14631" y="286"/>
                        <a:pt x="14605" y="231"/>
                      </a:cubicBezTo>
                      <a:cubicBezTo>
                        <a:pt x="14577" y="170"/>
                        <a:pt x="14502" y="121"/>
                        <a:pt x="14451" y="180"/>
                      </a:cubicBezTo>
                      <a:cubicBezTo>
                        <a:pt x="14403" y="147"/>
                        <a:pt x="14312" y="154"/>
                        <a:pt x="14287" y="212"/>
                      </a:cubicBezTo>
                      <a:cubicBezTo>
                        <a:pt x="14284" y="218"/>
                        <a:pt x="14290" y="225"/>
                        <a:pt x="14296" y="218"/>
                      </a:cubicBezTo>
                      <a:cubicBezTo>
                        <a:pt x="14325" y="170"/>
                        <a:pt x="14406" y="167"/>
                        <a:pt x="14444" y="202"/>
                      </a:cubicBezTo>
                      <a:cubicBezTo>
                        <a:pt x="14451" y="209"/>
                        <a:pt x="14457" y="205"/>
                        <a:pt x="14461" y="202"/>
                      </a:cubicBezTo>
                      <a:cubicBezTo>
                        <a:pt x="14499" y="151"/>
                        <a:pt x="14554" y="183"/>
                        <a:pt x="14580" y="221"/>
                      </a:cubicBezTo>
                      <a:cubicBezTo>
                        <a:pt x="14589" y="241"/>
                        <a:pt x="14599" y="263"/>
                        <a:pt x="14609" y="286"/>
                      </a:cubicBezTo>
                      <a:cubicBezTo>
                        <a:pt x="14631" y="325"/>
                        <a:pt x="14654" y="360"/>
                        <a:pt x="14683" y="392"/>
                      </a:cubicBezTo>
                      <a:cubicBezTo>
                        <a:pt x="14721" y="434"/>
                        <a:pt x="14799" y="492"/>
                        <a:pt x="14863" y="479"/>
                      </a:cubicBezTo>
                      <a:cubicBezTo>
                        <a:pt x="14853" y="498"/>
                        <a:pt x="14844" y="514"/>
                        <a:pt x="14834" y="534"/>
                      </a:cubicBezTo>
                      <a:cubicBezTo>
                        <a:pt x="14834" y="537"/>
                        <a:pt x="14802" y="546"/>
                        <a:pt x="14796" y="550"/>
                      </a:cubicBezTo>
                      <a:cubicBezTo>
                        <a:pt x="14786" y="556"/>
                        <a:pt x="14773" y="559"/>
                        <a:pt x="14763" y="566"/>
                      </a:cubicBezTo>
                      <a:cubicBezTo>
                        <a:pt x="14689" y="537"/>
                        <a:pt x="14651" y="473"/>
                        <a:pt x="14615" y="402"/>
                      </a:cubicBezTo>
                      <a:cubicBezTo>
                        <a:pt x="14593" y="353"/>
                        <a:pt x="14564" y="299"/>
                        <a:pt x="14502" y="305"/>
                      </a:cubicBezTo>
                      <a:cubicBezTo>
                        <a:pt x="14499" y="305"/>
                        <a:pt x="14496" y="308"/>
                        <a:pt x="14499" y="312"/>
                      </a:cubicBezTo>
                      <a:cubicBezTo>
                        <a:pt x="14512" y="318"/>
                        <a:pt x="14528" y="321"/>
                        <a:pt x="14541" y="328"/>
                      </a:cubicBezTo>
                      <a:cubicBezTo>
                        <a:pt x="14567" y="344"/>
                        <a:pt x="14580" y="376"/>
                        <a:pt x="14589" y="398"/>
                      </a:cubicBezTo>
                      <a:cubicBezTo>
                        <a:pt x="14602" y="427"/>
                        <a:pt x="14615" y="460"/>
                        <a:pt x="14635" y="489"/>
                      </a:cubicBezTo>
                      <a:cubicBezTo>
                        <a:pt x="14660" y="527"/>
                        <a:pt x="14693" y="563"/>
                        <a:pt x="14737" y="582"/>
                      </a:cubicBezTo>
                      <a:cubicBezTo>
                        <a:pt x="14721" y="592"/>
                        <a:pt x="14705" y="605"/>
                        <a:pt x="14689" y="614"/>
                      </a:cubicBezTo>
                      <a:cubicBezTo>
                        <a:pt x="14648" y="646"/>
                        <a:pt x="14602" y="688"/>
                        <a:pt x="14573" y="737"/>
                      </a:cubicBezTo>
                      <a:cubicBezTo>
                        <a:pt x="14570" y="740"/>
                        <a:pt x="14564" y="753"/>
                        <a:pt x="14554" y="772"/>
                      </a:cubicBezTo>
                      <a:cubicBezTo>
                        <a:pt x="14551" y="772"/>
                        <a:pt x="14551" y="772"/>
                        <a:pt x="14551" y="772"/>
                      </a:cubicBezTo>
                      <a:cubicBezTo>
                        <a:pt x="14502" y="785"/>
                        <a:pt x="14454" y="798"/>
                        <a:pt x="14403" y="785"/>
                      </a:cubicBezTo>
                      <a:cubicBezTo>
                        <a:pt x="14361" y="775"/>
                        <a:pt x="14322" y="756"/>
                        <a:pt x="14284" y="740"/>
                      </a:cubicBezTo>
                      <a:cubicBezTo>
                        <a:pt x="14235" y="717"/>
                        <a:pt x="14180" y="701"/>
                        <a:pt x="14132" y="730"/>
                      </a:cubicBezTo>
                      <a:cubicBezTo>
                        <a:pt x="14129" y="733"/>
                        <a:pt x="14129" y="737"/>
                        <a:pt x="14132" y="737"/>
                      </a:cubicBezTo>
                      <a:cubicBezTo>
                        <a:pt x="14209" y="704"/>
                        <a:pt x="14290" y="766"/>
                        <a:pt x="14357" y="794"/>
                      </a:cubicBezTo>
                      <a:cubicBezTo>
                        <a:pt x="14422" y="820"/>
                        <a:pt x="14477" y="814"/>
                        <a:pt x="14538" y="798"/>
                      </a:cubicBezTo>
                      <a:cubicBezTo>
                        <a:pt x="14525" y="820"/>
                        <a:pt x="14515" y="843"/>
                        <a:pt x="14519" y="843"/>
                      </a:cubicBezTo>
                      <a:cubicBezTo>
                        <a:pt x="14454" y="859"/>
                        <a:pt x="14403" y="881"/>
                        <a:pt x="14341" y="910"/>
                      </a:cubicBezTo>
                      <a:cubicBezTo>
                        <a:pt x="14325" y="917"/>
                        <a:pt x="14309" y="926"/>
                        <a:pt x="14293" y="936"/>
                      </a:cubicBezTo>
                      <a:cubicBezTo>
                        <a:pt x="14303" y="923"/>
                        <a:pt x="14312" y="907"/>
                        <a:pt x="14316" y="891"/>
                      </a:cubicBezTo>
                      <a:cubicBezTo>
                        <a:pt x="14325" y="839"/>
                        <a:pt x="14293" y="791"/>
                        <a:pt x="14251" y="769"/>
                      </a:cubicBezTo>
                      <a:cubicBezTo>
                        <a:pt x="14248" y="766"/>
                        <a:pt x="14242" y="762"/>
                        <a:pt x="14235" y="759"/>
                      </a:cubicBezTo>
                      <a:cubicBezTo>
                        <a:pt x="14196" y="743"/>
                        <a:pt x="14142" y="746"/>
                        <a:pt x="14126" y="788"/>
                      </a:cubicBezTo>
                      <a:cubicBezTo>
                        <a:pt x="14113" y="823"/>
                        <a:pt x="14158" y="878"/>
                        <a:pt x="14116" y="894"/>
                      </a:cubicBezTo>
                      <a:cubicBezTo>
                        <a:pt x="14100" y="901"/>
                        <a:pt x="14084" y="901"/>
                        <a:pt x="14068" y="894"/>
                      </a:cubicBezTo>
                      <a:cubicBezTo>
                        <a:pt x="14058" y="891"/>
                        <a:pt x="14045" y="881"/>
                        <a:pt x="14036" y="872"/>
                      </a:cubicBezTo>
                      <a:cubicBezTo>
                        <a:pt x="14016" y="849"/>
                        <a:pt x="14013" y="817"/>
                        <a:pt x="14023" y="788"/>
                      </a:cubicBezTo>
                      <a:cubicBezTo>
                        <a:pt x="14036" y="733"/>
                        <a:pt x="14087" y="694"/>
                        <a:pt x="14142" y="682"/>
                      </a:cubicBezTo>
                      <a:cubicBezTo>
                        <a:pt x="14180" y="672"/>
                        <a:pt x="14212" y="685"/>
                        <a:pt x="14248" y="698"/>
                      </a:cubicBezTo>
                      <a:cubicBezTo>
                        <a:pt x="14258" y="701"/>
                        <a:pt x="14264" y="704"/>
                        <a:pt x="14274" y="707"/>
                      </a:cubicBezTo>
                      <a:cubicBezTo>
                        <a:pt x="14287" y="714"/>
                        <a:pt x="14300" y="717"/>
                        <a:pt x="14312" y="720"/>
                      </a:cubicBezTo>
                      <a:cubicBezTo>
                        <a:pt x="14357" y="737"/>
                        <a:pt x="14425" y="743"/>
                        <a:pt x="14467" y="717"/>
                      </a:cubicBezTo>
                      <a:cubicBezTo>
                        <a:pt x="14509" y="691"/>
                        <a:pt x="14515" y="627"/>
                        <a:pt x="14480" y="592"/>
                      </a:cubicBezTo>
                      <a:cubicBezTo>
                        <a:pt x="14473" y="585"/>
                        <a:pt x="14464" y="582"/>
                        <a:pt x="14457" y="579"/>
                      </a:cubicBezTo>
                      <a:cubicBezTo>
                        <a:pt x="14441" y="572"/>
                        <a:pt x="14428" y="569"/>
                        <a:pt x="14412" y="576"/>
                      </a:cubicBezTo>
                      <a:cubicBezTo>
                        <a:pt x="14387" y="582"/>
                        <a:pt x="14380" y="598"/>
                        <a:pt x="14367" y="617"/>
                      </a:cubicBezTo>
                      <a:cubicBezTo>
                        <a:pt x="14357" y="634"/>
                        <a:pt x="14341" y="637"/>
                        <a:pt x="14325" y="634"/>
                      </a:cubicBezTo>
                      <a:cubicBezTo>
                        <a:pt x="14312" y="627"/>
                        <a:pt x="14303" y="614"/>
                        <a:pt x="14300" y="601"/>
                      </a:cubicBezTo>
                      <a:cubicBezTo>
                        <a:pt x="14296" y="572"/>
                        <a:pt x="14316" y="543"/>
                        <a:pt x="14338" y="524"/>
                      </a:cubicBezTo>
                      <a:cubicBezTo>
                        <a:pt x="14357" y="505"/>
                        <a:pt x="14380" y="498"/>
                        <a:pt x="14406" y="508"/>
                      </a:cubicBezTo>
                      <a:cubicBezTo>
                        <a:pt x="14412" y="514"/>
                        <a:pt x="14422" y="518"/>
                        <a:pt x="14432" y="521"/>
                      </a:cubicBezTo>
                      <a:cubicBezTo>
                        <a:pt x="14441" y="527"/>
                        <a:pt x="14454" y="530"/>
                        <a:pt x="14467" y="527"/>
                      </a:cubicBezTo>
                      <a:cubicBezTo>
                        <a:pt x="14515" y="518"/>
                        <a:pt x="14538" y="457"/>
                        <a:pt x="14532" y="414"/>
                      </a:cubicBezTo>
                      <a:cubicBezTo>
                        <a:pt x="14528" y="366"/>
                        <a:pt x="14496" y="321"/>
                        <a:pt x="14457" y="295"/>
                      </a:cubicBezTo>
                      <a:cubicBezTo>
                        <a:pt x="14444" y="283"/>
                        <a:pt x="14428" y="276"/>
                        <a:pt x="14412" y="270"/>
                      </a:cubicBezTo>
                      <a:cubicBezTo>
                        <a:pt x="14380" y="253"/>
                        <a:pt x="14345" y="250"/>
                        <a:pt x="14309" y="263"/>
                      </a:cubicBezTo>
                      <a:cubicBezTo>
                        <a:pt x="14261" y="279"/>
                        <a:pt x="14225" y="328"/>
                        <a:pt x="14261" y="376"/>
                      </a:cubicBezTo>
                      <a:cubicBezTo>
                        <a:pt x="14264" y="385"/>
                        <a:pt x="14274" y="392"/>
                        <a:pt x="14280" y="398"/>
                      </a:cubicBezTo>
                      <a:cubicBezTo>
                        <a:pt x="14293" y="405"/>
                        <a:pt x="14300" y="408"/>
                        <a:pt x="14293" y="424"/>
                      </a:cubicBezTo>
                      <a:cubicBezTo>
                        <a:pt x="14284" y="453"/>
                        <a:pt x="14251" y="469"/>
                        <a:pt x="14222" y="476"/>
                      </a:cubicBezTo>
                      <a:cubicBezTo>
                        <a:pt x="14209" y="476"/>
                        <a:pt x="14193" y="476"/>
                        <a:pt x="14180" y="473"/>
                      </a:cubicBezTo>
                      <a:cubicBezTo>
                        <a:pt x="14152" y="463"/>
                        <a:pt x="14132" y="437"/>
                        <a:pt x="14129" y="402"/>
                      </a:cubicBezTo>
                      <a:cubicBezTo>
                        <a:pt x="14126" y="376"/>
                        <a:pt x="14132" y="353"/>
                        <a:pt x="14145" y="331"/>
                      </a:cubicBezTo>
                      <a:moveTo>
                        <a:pt x="13122" y="318"/>
                      </a:moveTo>
                      <a:lnTo>
                        <a:pt x="13122" y="318"/>
                      </a:lnTo>
                      <a:cubicBezTo>
                        <a:pt x="13222" y="257"/>
                        <a:pt x="13328" y="234"/>
                        <a:pt x="13444" y="250"/>
                      </a:cubicBezTo>
                      <a:cubicBezTo>
                        <a:pt x="13615" y="276"/>
                        <a:pt x="13776" y="347"/>
                        <a:pt x="13940" y="389"/>
                      </a:cubicBezTo>
                      <a:cubicBezTo>
                        <a:pt x="13969" y="395"/>
                        <a:pt x="13998" y="402"/>
                        <a:pt x="14029" y="408"/>
                      </a:cubicBezTo>
                      <a:cubicBezTo>
                        <a:pt x="14042" y="411"/>
                        <a:pt x="14058" y="414"/>
                        <a:pt x="14074" y="414"/>
                      </a:cubicBezTo>
                      <a:cubicBezTo>
                        <a:pt x="14077" y="414"/>
                        <a:pt x="14090" y="418"/>
                        <a:pt x="14100" y="418"/>
                      </a:cubicBezTo>
                      <a:cubicBezTo>
                        <a:pt x="14106" y="440"/>
                        <a:pt x="14119" y="463"/>
                        <a:pt x="14139" y="479"/>
                      </a:cubicBezTo>
                      <a:cubicBezTo>
                        <a:pt x="14068" y="479"/>
                        <a:pt x="14000" y="466"/>
                        <a:pt x="13930" y="457"/>
                      </a:cubicBezTo>
                      <a:cubicBezTo>
                        <a:pt x="13847" y="444"/>
                        <a:pt x="13766" y="414"/>
                        <a:pt x="13685" y="385"/>
                      </a:cubicBezTo>
                      <a:cubicBezTo>
                        <a:pt x="13618" y="360"/>
                        <a:pt x="13547" y="328"/>
                        <a:pt x="13476" y="308"/>
                      </a:cubicBezTo>
                      <a:cubicBezTo>
                        <a:pt x="13386" y="289"/>
                        <a:pt x="13286" y="295"/>
                        <a:pt x="13199" y="328"/>
                      </a:cubicBezTo>
                      <a:cubicBezTo>
                        <a:pt x="13112" y="357"/>
                        <a:pt x="13009" y="424"/>
                        <a:pt x="12971" y="514"/>
                      </a:cubicBezTo>
                      <a:cubicBezTo>
                        <a:pt x="12958" y="514"/>
                        <a:pt x="12942" y="521"/>
                        <a:pt x="12929" y="524"/>
                      </a:cubicBezTo>
                      <a:cubicBezTo>
                        <a:pt x="12971" y="440"/>
                        <a:pt x="13045" y="369"/>
                        <a:pt x="13122" y="318"/>
                      </a:cubicBezTo>
                      <a:moveTo>
                        <a:pt x="12214" y="328"/>
                      </a:moveTo>
                      <a:lnTo>
                        <a:pt x="12214" y="328"/>
                      </a:lnTo>
                      <a:cubicBezTo>
                        <a:pt x="12230" y="302"/>
                        <a:pt x="12255" y="292"/>
                        <a:pt x="12278" y="276"/>
                      </a:cubicBezTo>
                      <a:cubicBezTo>
                        <a:pt x="12304" y="257"/>
                        <a:pt x="12304" y="234"/>
                        <a:pt x="12307" y="205"/>
                      </a:cubicBezTo>
                      <a:cubicBezTo>
                        <a:pt x="12310" y="173"/>
                        <a:pt x="12333" y="144"/>
                        <a:pt x="12362" y="131"/>
                      </a:cubicBezTo>
                      <a:cubicBezTo>
                        <a:pt x="12391" y="118"/>
                        <a:pt x="12420" y="121"/>
                        <a:pt x="12449" y="128"/>
                      </a:cubicBezTo>
                      <a:cubicBezTo>
                        <a:pt x="12455" y="131"/>
                        <a:pt x="12462" y="128"/>
                        <a:pt x="12465" y="121"/>
                      </a:cubicBezTo>
                      <a:cubicBezTo>
                        <a:pt x="12478" y="86"/>
                        <a:pt x="12471" y="54"/>
                        <a:pt x="12510" y="35"/>
                      </a:cubicBezTo>
                      <a:cubicBezTo>
                        <a:pt x="12536" y="19"/>
                        <a:pt x="12568" y="25"/>
                        <a:pt x="12594" y="41"/>
                      </a:cubicBezTo>
                      <a:cubicBezTo>
                        <a:pt x="12648" y="70"/>
                        <a:pt x="12684" y="125"/>
                        <a:pt x="12706" y="180"/>
                      </a:cubicBezTo>
                      <a:cubicBezTo>
                        <a:pt x="12729" y="231"/>
                        <a:pt x="12755" y="279"/>
                        <a:pt x="12806" y="308"/>
                      </a:cubicBezTo>
                      <a:cubicBezTo>
                        <a:pt x="12845" y="331"/>
                        <a:pt x="12903" y="347"/>
                        <a:pt x="12935" y="308"/>
                      </a:cubicBezTo>
                      <a:cubicBezTo>
                        <a:pt x="12951" y="292"/>
                        <a:pt x="12955" y="266"/>
                        <a:pt x="12951" y="244"/>
                      </a:cubicBezTo>
                      <a:cubicBezTo>
                        <a:pt x="12948" y="228"/>
                        <a:pt x="12938" y="199"/>
                        <a:pt x="12919" y="196"/>
                      </a:cubicBezTo>
                      <a:cubicBezTo>
                        <a:pt x="12912" y="196"/>
                        <a:pt x="12909" y="199"/>
                        <a:pt x="12903" y="202"/>
                      </a:cubicBezTo>
                      <a:cubicBezTo>
                        <a:pt x="12893" y="209"/>
                        <a:pt x="12887" y="215"/>
                        <a:pt x="12874" y="221"/>
                      </a:cubicBezTo>
                      <a:cubicBezTo>
                        <a:pt x="12855" y="228"/>
                        <a:pt x="12829" y="231"/>
                        <a:pt x="12810" y="218"/>
                      </a:cubicBezTo>
                      <a:cubicBezTo>
                        <a:pt x="12780" y="196"/>
                        <a:pt x="12780" y="128"/>
                        <a:pt x="12816" y="109"/>
                      </a:cubicBezTo>
                      <a:cubicBezTo>
                        <a:pt x="12845" y="96"/>
                        <a:pt x="12887" y="109"/>
                        <a:pt x="12912" y="125"/>
                      </a:cubicBezTo>
                      <a:cubicBezTo>
                        <a:pt x="12929" y="134"/>
                        <a:pt x="12945" y="147"/>
                        <a:pt x="12958" y="164"/>
                      </a:cubicBezTo>
                      <a:cubicBezTo>
                        <a:pt x="12977" y="183"/>
                        <a:pt x="12983" y="212"/>
                        <a:pt x="12996" y="234"/>
                      </a:cubicBezTo>
                      <a:cubicBezTo>
                        <a:pt x="13009" y="260"/>
                        <a:pt x="13025" y="286"/>
                        <a:pt x="13051" y="302"/>
                      </a:cubicBezTo>
                      <a:cubicBezTo>
                        <a:pt x="13064" y="305"/>
                        <a:pt x="13074" y="308"/>
                        <a:pt x="13087" y="308"/>
                      </a:cubicBezTo>
                      <a:cubicBezTo>
                        <a:pt x="13028" y="350"/>
                        <a:pt x="12983" y="398"/>
                        <a:pt x="12945" y="453"/>
                      </a:cubicBezTo>
                      <a:cubicBezTo>
                        <a:pt x="12942" y="453"/>
                        <a:pt x="12942" y="453"/>
                        <a:pt x="12938" y="453"/>
                      </a:cubicBezTo>
                      <a:cubicBezTo>
                        <a:pt x="12883" y="469"/>
                        <a:pt x="12810" y="414"/>
                        <a:pt x="12774" y="379"/>
                      </a:cubicBezTo>
                      <a:cubicBezTo>
                        <a:pt x="12732" y="337"/>
                        <a:pt x="12703" y="283"/>
                        <a:pt x="12674" y="228"/>
                      </a:cubicBezTo>
                      <a:cubicBezTo>
                        <a:pt x="12645" y="167"/>
                        <a:pt x="12571" y="118"/>
                        <a:pt x="12520" y="180"/>
                      </a:cubicBezTo>
                      <a:cubicBezTo>
                        <a:pt x="12471" y="144"/>
                        <a:pt x="12381" y="151"/>
                        <a:pt x="12355" y="209"/>
                      </a:cubicBezTo>
                      <a:cubicBezTo>
                        <a:pt x="12352" y="215"/>
                        <a:pt x="12362" y="221"/>
                        <a:pt x="12365" y="215"/>
                      </a:cubicBezTo>
                      <a:cubicBezTo>
                        <a:pt x="12394" y="167"/>
                        <a:pt x="12474" y="164"/>
                        <a:pt x="12516" y="199"/>
                      </a:cubicBezTo>
                      <a:cubicBezTo>
                        <a:pt x="12520" y="205"/>
                        <a:pt x="12526" y="202"/>
                        <a:pt x="12533" y="199"/>
                      </a:cubicBezTo>
                      <a:cubicBezTo>
                        <a:pt x="12568" y="147"/>
                        <a:pt x="12623" y="180"/>
                        <a:pt x="12648" y="218"/>
                      </a:cubicBezTo>
                      <a:cubicBezTo>
                        <a:pt x="12661" y="241"/>
                        <a:pt x="12668" y="263"/>
                        <a:pt x="12678" y="283"/>
                      </a:cubicBezTo>
                      <a:cubicBezTo>
                        <a:pt x="12700" y="321"/>
                        <a:pt x="12726" y="357"/>
                        <a:pt x="12755" y="392"/>
                      </a:cubicBezTo>
                      <a:cubicBezTo>
                        <a:pt x="12790" y="431"/>
                        <a:pt x="12871" y="489"/>
                        <a:pt x="12932" y="476"/>
                      </a:cubicBezTo>
                      <a:cubicBezTo>
                        <a:pt x="12922" y="495"/>
                        <a:pt x="12912" y="511"/>
                        <a:pt x="12906" y="530"/>
                      </a:cubicBezTo>
                      <a:cubicBezTo>
                        <a:pt x="12903" y="537"/>
                        <a:pt x="12871" y="543"/>
                        <a:pt x="12864" y="546"/>
                      </a:cubicBezTo>
                      <a:cubicBezTo>
                        <a:pt x="12855" y="553"/>
                        <a:pt x="12845" y="559"/>
                        <a:pt x="12832" y="563"/>
                      </a:cubicBezTo>
                      <a:cubicBezTo>
                        <a:pt x="12758" y="534"/>
                        <a:pt x="12719" y="469"/>
                        <a:pt x="12687" y="398"/>
                      </a:cubicBezTo>
                      <a:cubicBezTo>
                        <a:pt x="12661" y="350"/>
                        <a:pt x="12635" y="295"/>
                        <a:pt x="12571" y="302"/>
                      </a:cubicBezTo>
                      <a:cubicBezTo>
                        <a:pt x="12568" y="302"/>
                        <a:pt x="12568" y="305"/>
                        <a:pt x="12571" y="308"/>
                      </a:cubicBezTo>
                      <a:cubicBezTo>
                        <a:pt x="12584" y="315"/>
                        <a:pt x="12600" y="318"/>
                        <a:pt x="12613" y="325"/>
                      </a:cubicBezTo>
                      <a:cubicBezTo>
                        <a:pt x="12635" y="341"/>
                        <a:pt x="12648" y="373"/>
                        <a:pt x="12658" y="395"/>
                      </a:cubicBezTo>
                      <a:cubicBezTo>
                        <a:pt x="12674" y="427"/>
                        <a:pt x="12687" y="457"/>
                        <a:pt x="12703" y="485"/>
                      </a:cubicBezTo>
                      <a:cubicBezTo>
                        <a:pt x="12729" y="524"/>
                        <a:pt x="12764" y="559"/>
                        <a:pt x="12806" y="579"/>
                      </a:cubicBezTo>
                      <a:cubicBezTo>
                        <a:pt x="12790" y="588"/>
                        <a:pt x="12774" y="601"/>
                        <a:pt x="12761" y="611"/>
                      </a:cubicBezTo>
                      <a:cubicBezTo>
                        <a:pt x="12716" y="646"/>
                        <a:pt x="12671" y="685"/>
                        <a:pt x="12642" y="733"/>
                      </a:cubicBezTo>
                      <a:cubicBezTo>
                        <a:pt x="12642" y="737"/>
                        <a:pt x="12632" y="750"/>
                        <a:pt x="12623" y="769"/>
                      </a:cubicBezTo>
                      <a:lnTo>
                        <a:pt x="12623" y="769"/>
                      </a:lnTo>
                      <a:cubicBezTo>
                        <a:pt x="12571" y="782"/>
                        <a:pt x="12523" y="794"/>
                        <a:pt x="12471" y="782"/>
                      </a:cubicBezTo>
                      <a:cubicBezTo>
                        <a:pt x="12430" y="772"/>
                        <a:pt x="12394" y="753"/>
                        <a:pt x="12355" y="737"/>
                      </a:cubicBezTo>
                      <a:cubicBezTo>
                        <a:pt x="12304" y="717"/>
                        <a:pt x="12252" y="698"/>
                        <a:pt x="12201" y="727"/>
                      </a:cubicBezTo>
                      <a:cubicBezTo>
                        <a:pt x="12198" y="730"/>
                        <a:pt x="12201" y="733"/>
                        <a:pt x="12204" y="733"/>
                      </a:cubicBezTo>
                      <a:cubicBezTo>
                        <a:pt x="12278" y="701"/>
                        <a:pt x="12358" y="762"/>
                        <a:pt x="12430" y="791"/>
                      </a:cubicBezTo>
                      <a:cubicBezTo>
                        <a:pt x="12491" y="817"/>
                        <a:pt x="12546" y="810"/>
                        <a:pt x="12610" y="794"/>
                      </a:cubicBezTo>
                      <a:cubicBezTo>
                        <a:pt x="12597" y="817"/>
                        <a:pt x="12587" y="839"/>
                        <a:pt x="12587" y="839"/>
                      </a:cubicBezTo>
                      <a:cubicBezTo>
                        <a:pt x="12526" y="856"/>
                        <a:pt x="12471" y="878"/>
                        <a:pt x="12413" y="907"/>
                      </a:cubicBezTo>
                      <a:cubicBezTo>
                        <a:pt x="12394" y="914"/>
                        <a:pt x="12378" y="923"/>
                        <a:pt x="12362" y="933"/>
                      </a:cubicBezTo>
                      <a:cubicBezTo>
                        <a:pt x="12371" y="923"/>
                        <a:pt x="12381" y="910"/>
                        <a:pt x="12384" y="894"/>
                      </a:cubicBezTo>
                      <a:cubicBezTo>
                        <a:pt x="12388" y="891"/>
                        <a:pt x="12388" y="888"/>
                        <a:pt x="12388" y="888"/>
                      </a:cubicBezTo>
                      <a:cubicBezTo>
                        <a:pt x="12397" y="839"/>
                        <a:pt x="12365" y="791"/>
                        <a:pt x="12323" y="766"/>
                      </a:cubicBezTo>
                      <a:cubicBezTo>
                        <a:pt x="12307" y="756"/>
                        <a:pt x="12285" y="750"/>
                        <a:pt x="12265" y="750"/>
                      </a:cubicBezTo>
                      <a:cubicBezTo>
                        <a:pt x="12239" y="750"/>
                        <a:pt x="12214" y="762"/>
                        <a:pt x="12204" y="788"/>
                      </a:cubicBezTo>
                      <a:cubicBezTo>
                        <a:pt x="12191" y="823"/>
                        <a:pt x="12233" y="878"/>
                        <a:pt x="12194" y="894"/>
                      </a:cubicBezTo>
                      <a:cubicBezTo>
                        <a:pt x="12185" y="898"/>
                        <a:pt x="12178" y="898"/>
                        <a:pt x="12169" y="898"/>
                      </a:cubicBezTo>
                      <a:cubicBezTo>
                        <a:pt x="12146" y="898"/>
                        <a:pt x="12123" y="888"/>
                        <a:pt x="12107" y="869"/>
                      </a:cubicBezTo>
                      <a:cubicBezTo>
                        <a:pt x="12085" y="846"/>
                        <a:pt x="12085" y="814"/>
                        <a:pt x="12094" y="785"/>
                      </a:cubicBezTo>
                      <a:cubicBezTo>
                        <a:pt x="12107" y="730"/>
                        <a:pt x="12159" y="691"/>
                        <a:pt x="12210" y="678"/>
                      </a:cubicBezTo>
                      <a:cubicBezTo>
                        <a:pt x="12220" y="678"/>
                        <a:pt x="12226" y="675"/>
                        <a:pt x="12236" y="675"/>
                      </a:cubicBezTo>
                      <a:cubicBezTo>
                        <a:pt x="12288" y="675"/>
                        <a:pt x="12330" y="704"/>
                        <a:pt x="12381" y="717"/>
                      </a:cubicBezTo>
                      <a:cubicBezTo>
                        <a:pt x="12404" y="727"/>
                        <a:pt x="12433" y="730"/>
                        <a:pt x="12462" y="730"/>
                      </a:cubicBezTo>
                      <a:cubicBezTo>
                        <a:pt x="12491" y="730"/>
                        <a:pt x="12516" y="727"/>
                        <a:pt x="12539" y="714"/>
                      </a:cubicBezTo>
                      <a:cubicBezTo>
                        <a:pt x="12581" y="688"/>
                        <a:pt x="12584" y="624"/>
                        <a:pt x="12552" y="592"/>
                      </a:cubicBezTo>
                      <a:cubicBezTo>
                        <a:pt x="12539" y="579"/>
                        <a:pt x="12523" y="572"/>
                        <a:pt x="12507" y="572"/>
                      </a:cubicBezTo>
                      <a:cubicBezTo>
                        <a:pt x="12500" y="572"/>
                        <a:pt x="12494" y="572"/>
                        <a:pt x="12491" y="576"/>
                      </a:cubicBezTo>
                      <a:cubicBezTo>
                        <a:pt x="12465" y="582"/>
                        <a:pt x="12458" y="598"/>
                        <a:pt x="12446" y="617"/>
                      </a:cubicBezTo>
                      <a:cubicBezTo>
                        <a:pt x="12439" y="630"/>
                        <a:pt x="12426" y="637"/>
                        <a:pt x="12417" y="637"/>
                      </a:cubicBezTo>
                      <a:cubicBezTo>
                        <a:pt x="12397" y="634"/>
                        <a:pt x="12375" y="617"/>
                        <a:pt x="12371" y="598"/>
                      </a:cubicBezTo>
                      <a:cubicBezTo>
                        <a:pt x="12365" y="569"/>
                        <a:pt x="12388" y="540"/>
                        <a:pt x="12407" y="521"/>
                      </a:cubicBezTo>
                      <a:cubicBezTo>
                        <a:pt x="12423" y="508"/>
                        <a:pt x="12436" y="501"/>
                        <a:pt x="12452" y="501"/>
                      </a:cubicBezTo>
                      <a:cubicBezTo>
                        <a:pt x="12458" y="501"/>
                        <a:pt x="12468" y="505"/>
                        <a:pt x="12478" y="508"/>
                      </a:cubicBezTo>
                      <a:cubicBezTo>
                        <a:pt x="12494" y="514"/>
                        <a:pt x="12513" y="524"/>
                        <a:pt x="12529" y="524"/>
                      </a:cubicBezTo>
                      <a:cubicBezTo>
                        <a:pt x="12533" y="524"/>
                        <a:pt x="12536" y="524"/>
                        <a:pt x="12539" y="524"/>
                      </a:cubicBezTo>
                      <a:cubicBezTo>
                        <a:pt x="12587" y="514"/>
                        <a:pt x="12607" y="453"/>
                        <a:pt x="12603" y="411"/>
                      </a:cubicBezTo>
                      <a:cubicBezTo>
                        <a:pt x="12597" y="363"/>
                        <a:pt x="12568" y="321"/>
                        <a:pt x="12529" y="292"/>
                      </a:cubicBezTo>
                      <a:cubicBezTo>
                        <a:pt x="12500" y="270"/>
                        <a:pt x="12468" y="257"/>
                        <a:pt x="12433" y="257"/>
                      </a:cubicBezTo>
                      <a:cubicBezTo>
                        <a:pt x="12417" y="257"/>
                        <a:pt x="12400" y="257"/>
                        <a:pt x="12388" y="263"/>
                      </a:cubicBezTo>
                      <a:cubicBezTo>
                        <a:pt x="12336" y="279"/>
                        <a:pt x="12304" y="328"/>
                        <a:pt x="12336" y="376"/>
                      </a:cubicBezTo>
                      <a:cubicBezTo>
                        <a:pt x="12342" y="385"/>
                        <a:pt x="12349" y="392"/>
                        <a:pt x="12358" y="398"/>
                      </a:cubicBezTo>
                      <a:cubicBezTo>
                        <a:pt x="12368" y="405"/>
                        <a:pt x="12375" y="408"/>
                        <a:pt x="12371" y="424"/>
                      </a:cubicBezTo>
                      <a:cubicBezTo>
                        <a:pt x="12362" y="453"/>
                        <a:pt x="12326" y="469"/>
                        <a:pt x="12298" y="476"/>
                      </a:cubicBezTo>
                      <a:cubicBezTo>
                        <a:pt x="12294" y="476"/>
                        <a:pt x="12288" y="476"/>
                        <a:pt x="12281" y="476"/>
                      </a:cubicBezTo>
                      <a:cubicBezTo>
                        <a:pt x="12275" y="476"/>
                        <a:pt x="12268" y="476"/>
                        <a:pt x="12259" y="473"/>
                      </a:cubicBezTo>
                      <a:cubicBezTo>
                        <a:pt x="12226" y="466"/>
                        <a:pt x="12201" y="437"/>
                        <a:pt x="12198" y="398"/>
                      </a:cubicBezTo>
                      <a:cubicBezTo>
                        <a:pt x="12194" y="373"/>
                        <a:pt x="12201" y="350"/>
                        <a:pt x="12214" y="328"/>
                      </a:cubicBezTo>
                      <a:moveTo>
                        <a:pt x="11199" y="318"/>
                      </a:moveTo>
                      <a:lnTo>
                        <a:pt x="11199" y="318"/>
                      </a:lnTo>
                      <a:cubicBezTo>
                        <a:pt x="11299" y="257"/>
                        <a:pt x="11405" y="234"/>
                        <a:pt x="11521" y="250"/>
                      </a:cubicBezTo>
                      <a:cubicBezTo>
                        <a:pt x="11692" y="276"/>
                        <a:pt x="11853" y="347"/>
                        <a:pt x="12017" y="389"/>
                      </a:cubicBezTo>
                      <a:cubicBezTo>
                        <a:pt x="12046" y="395"/>
                        <a:pt x="12075" y="402"/>
                        <a:pt x="12107" y="408"/>
                      </a:cubicBezTo>
                      <a:cubicBezTo>
                        <a:pt x="12120" y="411"/>
                        <a:pt x="12136" y="414"/>
                        <a:pt x="12153" y="414"/>
                      </a:cubicBezTo>
                      <a:cubicBezTo>
                        <a:pt x="12156" y="414"/>
                        <a:pt x="12165" y="418"/>
                        <a:pt x="12175" y="418"/>
                      </a:cubicBezTo>
                      <a:cubicBezTo>
                        <a:pt x="12182" y="440"/>
                        <a:pt x="12194" y="463"/>
                        <a:pt x="12217" y="479"/>
                      </a:cubicBezTo>
                      <a:cubicBezTo>
                        <a:pt x="12146" y="476"/>
                        <a:pt x="12078" y="466"/>
                        <a:pt x="12008" y="457"/>
                      </a:cubicBezTo>
                      <a:cubicBezTo>
                        <a:pt x="11924" y="444"/>
                        <a:pt x="11843" y="414"/>
                        <a:pt x="11763" y="385"/>
                      </a:cubicBezTo>
                      <a:cubicBezTo>
                        <a:pt x="11692" y="360"/>
                        <a:pt x="11624" y="328"/>
                        <a:pt x="11553" y="308"/>
                      </a:cubicBezTo>
                      <a:cubicBezTo>
                        <a:pt x="11463" y="289"/>
                        <a:pt x="11364" y="295"/>
                        <a:pt x="11276" y="328"/>
                      </a:cubicBezTo>
                      <a:cubicBezTo>
                        <a:pt x="11189" y="357"/>
                        <a:pt x="11087" y="424"/>
                        <a:pt x="11048" y="514"/>
                      </a:cubicBezTo>
                      <a:cubicBezTo>
                        <a:pt x="11035" y="514"/>
                        <a:pt x="11019" y="521"/>
                        <a:pt x="11006" y="524"/>
                      </a:cubicBezTo>
                      <a:cubicBezTo>
                        <a:pt x="11048" y="440"/>
                        <a:pt x="11122" y="369"/>
                        <a:pt x="11199" y="318"/>
                      </a:cubicBezTo>
                      <a:moveTo>
                        <a:pt x="10291" y="328"/>
                      </a:moveTo>
                      <a:lnTo>
                        <a:pt x="10291" y="328"/>
                      </a:lnTo>
                      <a:cubicBezTo>
                        <a:pt x="10307" y="302"/>
                        <a:pt x="10333" y="292"/>
                        <a:pt x="10355" y="276"/>
                      </a:cubicBezTo>
                      <a:cubicBezTo>
                        <a:pt x="10381" y="257"/>
                        <a:pt x="10381" y="234"/>
                        <a:pt x="10384" y="205"/>
                      </a:cubicBezTo>
                      <a:cubicBezTo>
                        <a:pt x="10387" y="173"/>
                        <a:pt x="10410" y="144"/>
                        <a:pt x="10439" y="131"/>
                      </a:cubicBezTo>
                      <a:cubicBezTo>
                        <a:pt x="10468" y="118"/>
                        <a:pt x="10497" y="121"/>
                        <a:pt x="10526" y="128"/>
                      </a:cubicBezTo>
                      <a:cubicBezTo>
                        <a:pt x="10532" y="131"/>
                        <a:pt x="10539" y="128"/>
                        <a:pt x="10542" y="121"/>
                      </a:cubicBezTo>
                      <a:cubicBezTo>
                        <a:pt x="10555" y="86"/>
                        <a:pt x="10549" y="54"/>
                        <a:pt x="10587" y="35"/>
                      </a:cubicBezTo>
                      <a:cubicBezTo>
                        <a:pt x="10613" y="19"/>
                        <a:pt x="10645" y="25"/>
                        <a:pt x="10671" y="41"/>
                      </a:cubicBezTo>
                      <a:cubicBezTo>
                        <a:pt x="10726" y="70"/>
                        <a:pt x="10761" y="125"/>
                        <a:pt x="10784" y="180"/>
                      </a:cubicBezTo>
                      <a:cubicBezTo>
                        <a:pt x="10806" y="231"/>
                        <a:pt x="10832" y="279"/>
                        <a:pt x="10884" y="308"/>
                      </a:cubicBezTo>
                      <a:cubicBezTo>
                        <a:pt x="10922" y="331"/>
                        <a:pt x="10980" y="347"/>
                        <a:pt x="11012" y="308"/>
                      </a:cubicBezTo>
                      <a:cubicBezTo>
                        <a:pt x="11028" y="292"/>
                        <a:pt x="11032" y="266"/>
                        <a:pt x="11028" y="244"/>
                      </a:cubicBezTo>
                      <a:cubicBezTo>
                        <a:pt x="11025" y="228"/>
                        <a:pt x="11016" y="199"/>
                        <a:pt x="10996" y="196"/>
                      </a:cubicBezTo>
                      <a:cubicBezTo>
                        <a:pt x="10990" y="196"/>
                        <a:pt x="10987" y="199"/>
                        <a:pt x="10980" y="202"/>
                      </a:cubicBezTo>
                      <a:cubicBezTo>
                        <a:pt x="10971" y="209"/>
                        <a:pt x="10964" y="215"/>
                        <a:pt x="10951" y="221"/>
                      </a:cubicBezTo>
                      <a:cubicBezTo>
                        <a:pt x="10932" y="228"/>
                        <a:pt x="10906" y="231"/>
                        <a:pt x="10887" y="218"/>
                      </a:cubicBezTo>
                      <a:cubicBezTo>
                        <a:pt x="10858" y="196"/>
                        <a:pt x="10858" y="128"/>
                        <a:pt x="10893" y="109"/>
                      </a:cubicBezTo>
                      <a:cubicBezTo>
                        <a:pt x="10922" y="96"/>
                        <a:pt x="10964" y="109"/>
                        <a:pt x="10990" y="125"/>
                      </a:cubicBezTo>
                      <a:cubicBezTo>
                        <a:pt x="11006" y="134"/>
                        <a:pt x="11022" y="147"/>
                        <a:pt x="11035" y="164"/>
                      </a:cubicBezTo>
                      <a:cubicBezTo>
                        <a:pt x="11054" y="183"/>
                        <a:pt x="11061" y="212"/>
                        <a:pt x="11074" y="234"/>
                      </a:cubicBezTo>
                      <a:cubicBezTo>
                        <a:pt x="11087" y="260"/>
                        <a:pt x="11103" y="286"/>
                        <a:pt x="11128" y="302"/>
                      </a:cubicBezTo>
                      <a:cubicBezTo>
                        <a:pt x="11141" y="305"/>
                        <a:pt x="11151" y="308"/>
                        <a:pt x="11164" y="308"/>
                      </a:cubicBezTo>
                      <a:cubicBezTo>
                        <a:pt x="11106" y="350"/>
                        <a:pt x="11057" y="398"/>
                        <a:pt x="11022" y="453"/>
                      </a:cubicBezTo>
                      <a:cubicBezTo>
                        <a:pt x="11019" y="453"/>
                        <a:pt x="11019" y="453"/>
                        <a:pt x="11016" y="453"/>
                      </a:cubicBezTo>
                      <a:cubicBezTo>
                        <a:pt x="10961" y="469"/>
                        <a:pt x="10887" y="414"/>
                        <a:pt x="10851" y="379"/>
                      </a:cubicBezTo>
                      <a:cubicBezTo>
                        <a:pt x="10809" y="337"/>
                        <a:pt x="10780" y="283"/>
                        <a:pt x="10752" y="228"/>
                      </a:cubicBezTo>
                      <a:cubicBezTo>
                        <a:pt x="10723" y="167"/>
                        <a:pt x="10648" y="118"/>
                        <a:pt x="10597" y="180"/>
                      </a:cubicBezTo>
                      <a:cubicBezTo>
                        <a:pt x="10549" y="144"/>
                        <a:pt x="10459" y="151"/>
                        <a:pt x="10433" y="209"/>
                      </a:cubicBezTo>
                      <a:cubicBezTo>
                        <a:pt x="10430" y="215"/>
                        <a:pt x="10439" y="221"/>
                        <a:pt x="10443" y="215"/>
                      </a:cubicBezTo>
                      <a:cubicBezTo>
                        <a:pt x="10471" y="167"/>
                        <a:pt x="10552" y="164"/>
                        <a:pt x="10594" y="199"/>
                      </a:cubicBezTo>
                      <a:cubicBezTo>
                        <a:pt x="10597" y="205"/>
                        <a:pt x="10603" y="202"/>
                        <a:pt x="10610" y="199"/>
                      </a:cubicBezTo>
                      <a:cubicBezTo>
                        <a:pt x="10645" y="147"/>
                        <a:pt x="10700" y="180"/>
                        <a:pt x="10726" y="218"/>
                      </a:cubicBezTo>
                      <a:cubicBezTo>
                        <a:pt x="10739" y="241"/>
                        <a:pt x="10745" y="263"/>
                        <a:pt x="10755" y="283"/>
                      </a:cubicBezTo>
                      <a:cubicBezTo>
                        <a:pt x="10777" y="321"/>
                        <a:pt x="10803" y="357"/>
                        <a:pt x="10832" y="392"/>
                      </a:cubicBezTo>
                      <a:cubicBezTo>
                        <a:pt x="10868" y="431"/>
                        <a:pt x="10948" y="489"/>
                        <a:pt x="11009" y="476"/>
                      </a:cubicBezTo>
                      <a:cubicBezTo>
                        <a:pt x="11000" y="495"/>
                        <a:pt x="10990" y="511"/>
                        <a:pt x="10984" y="530"/>
                      </a:cubicBezTo>
                      <a:cubicBezTo>
                        <a:pt x="10980" y="537"/>
                        <a:pt x="10948" y="543"/>
                        <a:pt x="10942" y="546"/>
                      </a:cubicBezTo>
                      <a:cubicBezTo>
                        <a:pt x="10932" y="553"/>
                        <a:pt x="10919" y="559"/>
                        <a:pt x="10909" y="563"/>
                      </a:cubicBezTo>
                      <a:cubicBezTo>
                        <a:pt x="10835" y="534"/>
                        <a:pt x="10797" y="469"/>
                        <a:pt x="10764" y="398"/>
                      </a:cubicBezTo>
                      <a:cubicBezTo>
                        <a:pt x="10739" y="350"/>
                        <a:pt x="10713" y="295"/>
                        <a:pt x="10648" y="302"/>
                      </a:cubicBezTo>
                      <a:cubicBezTo>
                        <a:pt x="10645" y="302"/>
                        <a:pt x="10645" y="305"/>
                        <a:pt x="10648" y="308"/>
                      </a:cubicBezTo>
                      <a:cubicBezTo>
                        <a:pt x="10661" y="315"/>
                        <a:pt x="10677" y="318"/>
                        <a:pt x="10690" y="325"/>
                      </a:cubicBezTo>
                      <a:cubicBezTo>
                        <a:pt x="10713" y="341"/>
                        <a:pt x="10726" y="373"/>
                        <a:pt x="10735" y="395"/>
                      </a:cubicBezTo>
                      <a:cubicBezTo>
                        <a:pt x="10752" y="427"/>
                        <a:pt x="10764" y="457"/>
                        <a:pt x="10780" y="485"/>
                      </a:cubicBezTo>
                      <a:cubicBezTo>
                        <a:pt x="10806" y="524"/>
                        <a:pt x="10842" y="559"/>
                        <a:pt x="10884" y="579"/>
                      </a:cubicBezTo>
                      <a:cubicBezTo>
                        <a:pt x="10868" y="588"/>
                        <a:pt x="10851" y="601"/>
                        <a:pt x="10839" y="611"/>
                      </a:cubicBezTo>
                      <a:cubicBezTo>
                        <a:pt x="10793" y="646"/>
                        <a:pt x="10748" y="685"/>
                        <a:pt x="10719" y="733"/>
                      </a:cubicBezTo>
                      <a:cubicBezTo>
                        <a:pt x="10719" y="737"/>
                        <a:pt x="10710" y="750"/>
                        <a:pt x="10700" y="769"/>
                      </a:cubicBezTo>
                      <a:lnTo>
                        <a:pt x="10700" y="769"/>
                      </a:lnTo>
                      <a:cubicBezTo>
                        <a:pt x="10648" y="782"/>
                        <a:pt x="10600" y="794"/>
                        <a:pt x="10549" y="782"/>
                      </a:cubicBezTo>
                      <a:cubicBezTo>
                        <a:pt x="10507" y="772"/>
                        <a:pt x="10471" y="753"/>
                        <a:pt x="10433" y="737"/>
                      </a:cubicBezTo>
                      <a:cubicBezTo>
                        <a:pt x="10381" y="717"/>
                        <a:pt x="10330" y="698"/>
                        <a:pt x="10278" y="727"/>
                      </a:cubicBezTo>
                      <a:cubicBezTo>
                        <a:pt x="10275" y="730"/>
                        <a:pt x="10278" y="733"/>
                        <a:pt x="10281" y="733"/>
                      </a:cubicBezTo>
                      <a:cubicBezTo>
                        <a:pt x="10355" y="701"/>
                        <a:pt x="10436" y="762"/>
                        <a:pt x="10507" y="791"/>
                      </a:cubicBezTo>
                      <a:cubicBezTo>
                        <a:pt x="10568" y="817"/>
                        <a:pt x="10623" y="810"/>
                        <a:pt x="10687" y="794"/>
                      </a:cubicBezTo>
                      <a:cubicBezTo>
                        <a:pt x="10674" y="817"/>
                        <a:pt x="10664" y="839"/>
                        <a:pt x="10664" y="839"/>
                      </a:cubicBezTo>
                      <a:cubicBezTo>
                        <a:pt x="10603" y="856"/>
                        <a:pt x="10549" y="878"/>
                        <a:pt x="10491" y="907"/>
                      </a:cubicBezTo>
                      <a:cubicBezTo>
                        <a:pt x="10471" y="914"/>
                        <a:pt x="10455" y="923"/>
                        <a:pt x="10439" y="933"/>
                      </a:cubicBezTo>
                      <a:cubicBezTo>
                        <a:pt x="10449" y="923"/>
                        <a:pt x="10459" y="910"/>
                        <a:pt x="10462" y="894"/>
                      </a:cubicBezTo>
                      <a:cubicBezTo>
                        <a:pt x="10465" y="891"/>
                        <a:pt x="10465" y="888"/>
                        <a:pt x="10465" y="888"/>
                      </a:cubicBezTo>
                      <a:cubicBezTo>
                        <a:pt x="10475" y="839"/>
                        <a:pt x="10443" y="791"/>
                        <a:pt x="10400" y="766"/>
                      </a:cubicBezTo>
                      <a:cubicBezTo>
                        <a:pt x="10384" y="756"/>
                        <a:pt x="10362" y="750"/>
                        <a:pt x="10343" y="750"/>
                      </a:cubicBezTo>
                      <a:cubicBezTo>
                        <a:pt x="10317" y="750"/>
                        <a:pt x="10291" y="762"/>
                        <a:pt x="10281" y="788"/>
                      </a:cubicBezTo>
                      <a:cubicBezTo>
                        <a:pt x="10268" y="823"/>
                        <a:pt x="10310" y="878"/>
                        <a:pt x="10272" y="894"/>
                      </a:cubicBezTo>
                      <a:cubicBezTo>
                        <a:pt x="10262" y="898"/>
                        <a:pt x="10255" y="898"/>
                        <a:pt x="10246" y="898"/>
                      </a:cubicBezTo>
                      <a:cubicBezTo>
                        <a:pt x="10223" y="898"/>
                        <a:pt x="10201" y="888"/>
                        <a:pt x="10185" y="869"/>
                      </a:cubicBezTo>
                      <a:cubicBezTo>
                        <a:pt x="10162" y="846"/>
                        <a:pt x="10162" y="814"/>
                        <a:pt x="10169" y="785"/>
                      </a:cubicBezTo>
                      <a:cubicBezTo>
                        <a:pt x="10185" y="730"/>
                        <a:pt x="10236" y="691"/>
                        <a:pt x="10288" y="678"/>
                      </a:cubicBezTo>
                      <a:cubicBezTo>
                        <a:pt x="10298" y="678"/>
                        <a:pt x="10304" y="675"/>
                        <a:pt x="10314" y="675"/>
                      </a:cubicBezTo>
                      <a:cubicBezTo>
                        <a:pt x="10365" y="675"/>
                        <a:pt x="10407" y="704"/>
                        <a:pt x="10459" y="717"/>
                      </a:cubicBezTo>
                      <a:cubicBezTo>
                        <a:pt x="10481" y="727"/>
                        <a:pt x="10510" y="730"/>
                        <a:pt x="10539" y="730"/>
                      </a:cubicBezTo>
                      <a:cubicBezTo>
                        <a:pt x="10568" y="730"/>
                        <a:pt x="10594" y="727"/>
                        <a:pt x="10616" y="714"/>
                      </a:cubicBezTo>
                      <a:cubicBezTo>
                        <a:pt x="10658" y="688"/>
                        <a:pt x="10661" y="624"/>
                        <a:pt x="10629" y="592"/>
                      </a:cubicBezTo>
                      <a:cubicBezTo>
                        <a:pt x="10616" y="579"/>
                        <a:pt x="10600" y="572"/>
                        <a:pt x="10584" y="572"/>
                      </a:cubicBezTo>
                      <a:cubicBezTo>
                        <a:pt x="10578" y="572"/>
                        <a:pt x="10571" y="572"/>
                        <a:pt x="10568" y="576"/>
                      </a:cubicBezTo>
                      <a:cubicBezTo>
                        <a:pt x="10542" y="582"/>
                        <a:pt x="10536" y="598"/>
                        <a:pt x="10523" y="617"/>
                      </a:cubicBezTo>
                      <a:cubicBezTo>
                        <a:pt x="10516" y="630"/>
                        <a:pt x="10503" y="637"/>
                        <a:pt x="10494" y="637"/>
                      </a:cubicBezTo>
                      <a:cubicBezTo>
                        <a:pt x="10475" y="634"/>
                        <a:pt x="10452" y="617"/>
                        <a:pt x="10449" y="598"/>
                      </a:cubicBezTo>
                      <a:cubicBezTo>
                        <a:pt x="10443" y="569"/>
                        <a:pt x="10465" y="540"/>
                        <a:pt x="10484" y="521"/>
                      </a:cubicBezTo>
                      <a:cubicBezTo>
                        <a:pt x="10500" y="508"/>
                        <a:pt x="10513" y="501"/>
                        <a:pt x="10529" y="501"/>
                      </a:cubicBezTo>
                      <a:cubicBezTo>
                        <a:pt x="10536" y="501"/>
                        <a:pt x="10545" y="505"/>
                        <a:pt x="10555" y="508"/>
                      </a:cubicBezTo>
                      <a:cubicBezTo>
                        <a:pt x="10571" y="514"/>
                        <a:pt x="10591" y="524"/>
                        <a:pt x="10607" y="524"/>
                      </a:cubicBezTo>
                      <a:cubicBezTo>
                        <a:pt x="10610" y="524"/>
                        <a:pt x="10613" y="524"/>
                        <a:pt x="10616" y="524"/>
                      </a:cubicBezTo>
                      <a:cubicBezTo>
                        <a:pt x="10664" y="514"/>
                        <a:pt x="10684" y="453"/>
                        <a:pt x="10681" y="411"/>
                      </a:cubicBezTo>
                      <a:cubicBezTo>
                        <a:pt x="10674" y="363"/>
                        <a:pt x="10645" y="321"/>
                        <a:pt x="10607" y="292"/>
                      </a:cubicBezTo>
                      <a:cubicBezTo>
                        <a:pt x="10578" y="270"/>
                        <a:pt x="10545" y="257"/>
                        <a:pt x="10510" y="257"/>
                      </a:cubicBezTo>
                      <a:cubicBezTo>
                        <a:pt x="10494" y="257"/>
                        <a:pt x="10478" y="257"/>
                        <a:pt x="10465" y="263"/>
                      </a:cubicBezTo>
                      <a:cubicBezTo>
                        <a:pt x="10413" y="279"/>
                        <a:pt x="10381" y="328"/>
                        <a:pt x="10413" y="376"/>
                      </a:cubicBezTo>
                      <a:cubicBezTo>
                        <a:pt x="10420" y="385"/>
                        <a:pt x="10426" y="392"/>
                        <a:pt x="10436" y="398"/>
                      </a:cubicBezTo>
                      <a:cubicBezTo>
                        <a:pt x="10446" y="405"/>
                        <a:pt x="10452" y="408"/>
                        <a:pt x="10449" y="424"/>
                      </a:cubicBezTo>
                      <a:cubicBezTo>
                        <a:pt x="10439" y="453"/>
                        <a:pt x="10404" y="469"/>
                        <a:pt x="10375" y="476"/>
                      </a:cubicBezTo>
                      <a:cubicBezTo>
                        <a:pt x="10371" y="476"/>
                        <a:pt x="10365" y="476"/>
                        <a:pt x="10359" y="476"/>
                      </a:cubicBezTo>
                      <a:cubicBezTo>
                        <a:pt x="10352" y="476"/>
                        <a:pt x="10346" y="476"/>
                        <a:pt x="10339" y="473"/>
                      </a:cubicBezTo>
                      <a:cubicBezTo>
                        <a:pt x="10304" y="466"/>
                        <a:pt x="10278" y="437"/>
                        <a:pt x="10275" y="398"/>
                      </a:cubicBezTo>
                      <a:cubicBezTo>
                        <a:pt x="10272" y="373"/>
                        <a:pt x="10278" y="350"/>
                        <a:pt x="10291" y="328"/>
                      </a:cubicBezTo>
                      <a:moveTo>
                        <a:pt x="9277" y="318"/>
                      </a:moveTo>
                      <a:lnTo>
                        <a:pt x="9277" y="318"/>
                      </a:lnTo>
                      <a:cubicBezTo>
                        <a:pt x="9376" y="257"/>
                        <a:pt x="9483" y="234"/>
                        <a:pt x="9598" y="250"/>
                      </a:cubicBezTo>
                      <a:cubicBezTo>
                        <a:pt x="9769" y="276"/>
                        <a:pt x="9927" y="347"/>
                        <a:pt x="10095" y="389"/>
                      </a:cubicBezTo>
                      <a:cubicBezTo>
                        <a:pt x="10123" y="395"/>
                        <a:pt x="10152" y="402"/>
                        <a:pt x="10185" y="408"/>
                      </a:cubicBezTo>
                      <a:cubicBezTo>
                        <a:pt x="10198" y="411"/>
                        <a:pt x="10214" y="414"/>
                        <a:pt x="10230" y="414"/>
                      </a:cubicBezTo>
                      <a:cubicBezTo>
                        <a:pt x="10233" y="414"/>
                        <a:pt x="10243" y="418"/>
                        <a:pt x="10252" y="418"/>
                      </a:cubicBezTo>
                      <a:cubicBezTo>
                        <a:pt x="10259" y="440"/>
                        <a:pt x="10272" y="463"/>
                        <a:pt x="10294" y="479"/>
                      </a:cubicBezTo>
                      <a:cubicBezTo>
                        <a:pt x="10223" y="476"/>
                        <a:pt x="10156" y="466"/>
                        <a:pt x="10085" y="457"/>
                      </a:cubicBezTo>
                      <a:cubicBezTo>
                        <a:pt x="10001" y="444"/>
                        <a:pt x="9921" y="414"/>
                        <a:pt x="9840" y="385"/>
                      </a:cubicBezTo>
                      <a:cubicBezTo>
                        <a:pt x="9769" y="360"/>
                        <a:pt x="9702" y="328"/>
                        <a:pt x="9631" y="308"/>
                      </a:cubicBezTo>
                      <a:cubicBezTo>
                        <a:pt x="9541" y="289"/>
                        <a:pt x="9441" y="295"/>
                        <a:pt x="9354" y="328"/>
                      </a:cubicBezTo>
                      <a:cubicBezTo>
                        <a:pt x="9264" y="357"/>
                        <a:pt x="9164" y="424"/>
                        <a:pt x="9125" y="514"/>
                      </a:cubicBezTo>
                      <a:cubicBezTo>
                        <a:pt x="9109" y="514"/>
                        <a:pt x="9096" y="521"/>
                        <a:pt x="9083" y="524"/>
                      </a:cubicBezTo>
                      <a:cubicBezTo>
                        <a:pt x="9125" y="440"/>
                        <a:pt x="9199" y="369"/>
                        <a:pt x="9277" y="318"/>
                      </a:cubicBezTo>
                      <a:moveTo>
                        <a:pt x="8368" y="328"/>
                      </a:moveTo>
                      <a:lnTo>
                        <a:pt x="8368" y="328"/>
                      </a:lnTo>
                      <a:cubicBezTo>
                        <a:pt x="8384" y="302"/>
                        <a:pt x="8410" y="292"/>
                        <a:pt x="8433" y="276"/>
                      </a:cubicBezTo>
                      <a:cubicBezTo>
                        <a:pt x="8455" y="257"/>
                        <a:pt x="8459" y="234"/>
                        <a:pt x="8462" y="205"/>
                      </a:cubicBezTo>
                      <a:cubicBezTo>
                        <a:pt x="8465" y="173"/>
                        <a:pt x="8488" y="144"/>
                        <a:pt x="8516" y="131"/>
                      </a:cubicBezTo>
                      <a:cubicBezTo>
                        <a:pt x="8545" y="118"/>
                        <a:pt x="8574" y="121"/>
                        <a:pt x="8604" y="128"/>
                      </a:cubicBezTo>
                      <a:cubicBezTo>
                        <a:pt x="8610" y="131"/>
                        <a:pt x="8616" y="128"/>
                        <a:pt x="8620" y="121"/>
                      </a:cubicBezTo>
                      <a:cubicBezTo>
                        <a:pt x="8632" y="86"/>
                        <a:pt x="8626" y="54"/>
                        <a:pt x="8665" y="35"/>
                      </a:cubicBezTo>
                      <a:cubicBezTo>
                        <a:pt x="8690" y="19"/>
                        <a:pt x="8723" y="25"/>
                        <a:pt x="8748" y="41"/>
                      </a:cubicBezTo>
                      <a:cubicBezTo>
                        <a:pt x="8803" y="70"/>
                        <a:pt x="8839" y="125"/>
                        <a:pt x="8861" y="180"/>
                      </a:cubicBezTo>
                      <a:cubicBezTo>
                        <a:pt x="8884" y="231"/>
                        <a:pt x="8909" y="279"/>
                        <a:pt x="8961" y="308"/>
                      </a:cubicBezTo>
                      <a:cubicBezTo>
                        <a:pt x="9000" y="331"/>
                        <a:pt x="9057" y="347"/>
                        <a:pt x="9090" y="308"/>
                      </a:cubicBezTo>
                      <a:cubicBezTo>
                        <a:pt x="9106" y="292"/>
                        <a:pt x="9109" y="266"/>
                        <a:pt x="9106" y="244"/>
                      </a:cubicBezTo>
                      <a:cubicBezTo>
                        <a:pt x="9103" y="228"/>
                        <a:pt x="9093" y="199"/>
                        <a:pt x="9073" y="196"/>
                      </a:cubicBezTo>
                      <a:cubicBezTo>
                        <a:pt x="9067" y="196"/>
                        <a:pt x="9064" y="199"/>
                        <a:pt x="9057" y="202"/>
                      </a:cubicBezTo>
                      <a:cubicBezTo>
                        <a:pt x="9048" y="209"/>
                        <a:pt x="9041" y="215"/>
                        <a:pt x="9029" y="221"/>
                      </a:cubicBezTo>
                      <a:cubicBezTo>
                        <a:pt x="9009" y="228"/>
                        <a:pt x="8984" y="231"/>
                        <a:pt x="8964" y="218"/>
                      </a:cubicBezTo>
                      <a:cubicBezTo>
                        <a:pt x="8935" y="196"/>
                        <a:pt x="8935" y="128"/>
                        <a:pt x="8971" y="109"/>
                      </a:cubicBezTo>
                      <a:cubicBezTo>
                        <a:pt x="9000" y="96"/>
                        <a:pt x="9038" y="109"/>
                        <a:pt x="9067" y="125"/>
                      </a:cubicBezTo>
                      <a:cubicBezTo>
                        <a:pt x="9083" y="134"/>
                        <a:pt x="9099" y="147"/>
                        <a:pt x="9112" y="164"/>
                      </a:cubicBezTo>
                      <a:cubicBezTo>
                        <a:pt x="9132" y="183"/>
                        <a:pt x="9138" y="212"/>
                        <a:pt x="9151" y="234"/>
                      </a:cubicBezTo>
                      <a:cubicBezTo>
                        <a:pt x="9164" y="260"/>
                        <a:pt x="9180" y="286"/>
                        <a:pt x="9206" y="302"/>
                      </a:cubicBezTo>
                      <a:cubicBezTo>
                        <a:pt x="9218" y="305"/>
                        <a:pt x="9228" y="308"/>
                        <a:pt x="9241" y="308"/>
                      </a:cubicBezTo>
                      <a:cubicBezTo>
                        <a:pt x="9183" y="350"/>
                        <a:pt x="9135" y="398"/>
                        <a:pt x="9099" y="453"/>
                      </a:cubicBezTo>
                      <a:cubicBezTo>
                        <a:pt x="9096" y="453"/>
                        <a:pt x="9096" y="453"/>
                        <a:pt x="9090" y="453"/>
                      </a:cubicBezTo>
                      <a:cubicBezTo>
                        <a:pt x="9038" y="469"/>
                        <a:pt x="8964" y="414"/>
                        <a:pt x="8929" y="379"/>
                      </a:cubicBezTo>
                      <a:cubicBezTo>
                        <a:pt x="8887" y="337"/>
                        <a:pt x="8858" y="283"/>
                        <a:pt x="8829" y="228"/>
                      </a:cubicBezTo>
                      <a:cubicBezTo>
                        <a:pt x="8800" y="167"/>
                        <a:pt x="8726" y="118"/>
                        <a:pt x="8674" y="180"/>
                      </a:cubicBezTo>
                      <a:cubicBezTo>
                        <a:pt x="8626" y="144"/>
                        <a:pt x="8536" y="151"/>
                        <a:pt x="8510" y="209"/>
                      </a:cubicBezTo>
                      <a:cubicBezTo>
                        <a:pt x="8507" y="215"/>
                        <a:pt x="8516" y="221"/>
                        <a:pt x="8520" y="215"/>
                      </a:cubicBezTo>
                      <a:cubicBezTo>
                        <a:pt x="8549" y="167"/>
                        <a:pt x="8629" y="164"/>
                        <a:pt x="8671" y="199"/>
                      </a:cubicBezTo>
                      <a:cubicBezTo>
                        <a:pt x="8674" y="205"/>
                        <a:pt x="8681" y="202"/>
                        <a:pt x="8687" y="199"/>
                      </a:cubicBezTo>
                      <a:cubicBezTo>
                        <a:pt x="8723" y="147"/>
                        <a:pt x="8777" y="180"/>
                        <a:pt x="8803" y="218"/>
                      </a:cubicBezTo>
                      <a:cubicBezTo>
                        <a:pt x="8816" y="241"/>
                        <a:pt x="8822" y="263"/>
                        <a:pt x="8832" y="283"/>
                      </a:cubicBezTo>
                      <a:cubicBezTo>
                        <a:pt x="8855" y="321"/>
                        <a:pt x="8880" y="357"/>
                        <a:pt x="8909" y="392"/>
                      </a:cubicBezTo>
                      <a:cubicBezTo>
                        <a:pt x="8945" y="431"/>
                        <a:pt x="9025" y="489"/>
                        <a:pt x="9086" y="476"/>
                      </a:cubicBezTo>
                      <a:cubicBezTo>
                        <a:pt x="9077" y="495"/>
                        <a:pt x="9067" y="511"/>
                        <a:pt x="9061" y="530"/>
                      </a:cubicBezTo>
                      <a:cubicBezTo>
                        <a:pt x="9057" y="537"/>
                        <a:pt x="9025" y="543"/>
                        <a:pt x="9019" y="546"/>
                      </a:cubicBezTo>
                      <a:cubicBezTo>
                        <a:pt x="9009" y="553"/>
                        <a:pt x="8996" y="559"/>
                        <a:pt x="8987" y="563"/>
                      </a:cubicBezTo>
                      <a:cubicBezTo>
                        <a:pt x="8913" y="534"/>
                        <a:pt x="8874" y="469"/>
                        <a:pt x="8839" y="398"/>
                      </a:cubicBezTo>
                      <a:cubicBezTo>
                        <a:pt x="8816" y="350"/>
                        <a:pt x="8790" y="295"/>
                        <a:pt x="8726" y="302"/>
                      </a:cubicBezTo>
                      <a:cubicBezTo>
                        <a:pt x="8723" y="302"/>
                        <a:pt x="8723" y="305"/>
                        <a:pt x="8723" y="308"/>
                      </a:cubicBezTo>
                      <a:cubicBezTo>
                        <a:pt x="8739" y="315"/>
                        <a:pt x="8752" y="318"/>
                        <a:pt x="8768" y="325"/>
                      </a:cubicBezTo>
                      <a:cubicBezTo>
                        <a:pt x="8790" y="341"/>
                        <a:pt x="8803" y="373"/>
                        <a:pt x="8813" y="395"/>
                      </a:cubicBezTo>
                      <a:cubicBezTo>
                        <a:pt x="8829" y="427"/>
                        <a:pt x="8842" y="457"/>
                        <a:pt x="8858" y="485"/>
                      </a:cubicBezTo>
                      <a:cubicBezTo>
                        <a:pt x="8884" y="524"/>
                        <a:pt x="8919" y="559"/>
                        <a:pt x="8961" y="579"/>
                      </a:cubicBezTo>
                      <a:cubicBezTo>
                        <a:pt x="8945" y="588"/>
                        <a:pt x="8929" y="601"/>
                        <a:pt x="8916" y="611"/>
                      </a:cubicBezTo>
                      <a:cubicBezTo>
                        <a:pt x="8871" y="646"/>
                        <a:pt x="8826" y="685"/>
                        <a:pt x="8797" y="733"/>
                      </a:cubicBezTo>
                      <a:cubicBezTo>
                        <a:pt x="8797" y="737"/>
                        <a:pt x="8787" y="750"/>
                        <a:pt x="8777" y="769"/>
                      </a:cubicBezTo>
                      <a:lnTo>
                        <a:pt x="8777" y="769"/>
                      </a:lnTo>
                      <a:cubicBezTo>
                        <a:pt x="8726" y="782"/>
                        <a:pt x="8677" y="794"/>
                        <a:pt x="8626" y="782"/>
                      </a:cubicBezTo>
                      <a:cubicBezTo>
                        <a:pt x="8584" y="772"/>
                        <a:pt x="8549" y="753"/>
                        <a:pt x="8510" y="737"/>
                      </a:cubicBezTo>
                      <a:cubicBezTo>
                        <a:pt x="8459" y="717"/>
                        <a:pt x="8407" y="698"/>
                        <a:pt x="8356" y="727"/>
                      </a:cubicBezTo>
                      <a:cubicBezTo>
                        <a:pt x="8352" y="730"/>
                        <a:pt x="8356" y="733"/>
                        <a:pt x="8359" y="733"/>
                      </a:cubicBezTo>
                      <a:cubicBezTo>
                        <a:pt x="8433" y="701"/>
                        <a:pt x="8513" y="762"/>
                        <a:pt x="8584" y="791"/>
                      </a:cubicBezTo>
                      <a:cubicBezTo>
                        <a:pt x="8645" y="817"/>
                        <a:pt x="8700" y="810"/>
                        <a:pt x="8764" y="794"/>
                      </a:cubicBezTo>
                      <a:cubicBezTo>
                        <a:pt x="8752" y="817"/>
                        <a:pt x="8742" y="839"/>
                        <a:pt x="8742" y="839"/>
                      </a:cubicBezTo>
                      <a:cubicBezTo>
                        <a:pt x="8681" y="856"/>
                        <a:pt x="8626" y="878"/>
                        <a:pt x="8568" y="907"/>
                      </a:cubicBezTo>
                      <a:cubicBezTo>
                        <a:pt x="8549" y="914"/>
                        <a:pt x="8532" y="923"/>
                        <a:pt x="8516" y="933"/>
                      </a:cubicBezTo>
                      <a:cubicBezTo>
                        <a:pt x="8526" y="923"/>
                        <a:pt x="8536" y="910"/>
                        <a:pt x="8539" y="894"/>
                      </a:cubicBezTo>
                      <a:cubicBezTo>
                        <a:pt x="8542" y="891"/>
                        <a:pt x="8542" y="888"/>
                        <a:pt x="8542" y="888"/>
                      </a:cubicBezTo>
                      <a:cubicBezTo>
                        <a:pt x="8552" y="839"/>
                        <a:pt x="8520" y="791"/>
                        <a:pt x="8478" y="766"/>
                      </a:cubicBezTo>
                      <a:cubicBezTo>
                        <a:pt x="8462" y="756"/>
                        <a:pt x="8439" y="750"/>
                        <a:pt x="8420" y="750"/>
                      </a:cubicBezTo>
                      <a:cubicBezTo>
                        <a:pt x="8394" y="750"/>
                        <a:pt x="8368" y="762"/>
                        <a:pt x="8359" y="788"/>
                      </a:cubicBezTo>
                      <a:cubicBezTo>
                        <a:pt x="8346" y="823"/>
                        <a:pt x="8388" y="878"/>
                        <a:pt x="8346" y="894"/>
                      </a:cubicBezTo>
                      <a:cubicBezTo>
                        <a:pt x="8339" y="898"/>
                        <a:pt x="8333" y="898"/>
                        <a:pt x="8323" y="898"/>
                      </a:cubicBezTo>
                      <a:cubicBezTo>
                        <a:pt x="8301" y="898"/>
                        <a:pt x="8278" y="888"/>
                        <a:pt x="8262" y="869"/>
                      </a:cubicBezTo>
                      <a:cubicBezTo>
                        <a:pt x="8240" y="846"/>
                        <a:pt x="8240" y="814"/>
                        <a:pt x="8246" y="785"/>
                      </a:cubicBezTo>
                      <a:cubicBezTo>
                        <a:pt x="8262" y="730"/>
                        <a:pt x="8314" y="691"/>
                        <a:pt x="8365" y="678"/>
                      </a:cubicBezTo>
                      <a:cubicBezTo>
                        <a:pt x="8375" y="678"/>
                        <a:pt x="8381" y="675"/>
                        <a:pt x="8391" y="675"/>
                      </a:cubicBezTo>
                      <a:cubicBezTo>
                        <a:pt x="8442" y="675"/>
                        <a:pt x="8484" y="704"/>
                        <a:pt x="8536" y="717"/>
                      </a:cubicBezTo>
                      <a:cubicBezTo>
                        <a:pt x="8558" y="727"/>
                        <a:pt x="8587" y="730"/>
                        <a:pt x="8616" y="730"/>
                      </a:cubicBezTo>
                      <a:cubicBezTo>
                        <a:pt x="8645" y="730"/>
                        <a:pt x="8671" y="727"/>
                        <a:pt x="8694" y="714"/>
                      </a:cubicBezTo>
                      <a:cubicBezTo>
                        <a:pt x="8736" y="688"/>
                        <a:pt x="8739" y="624"/>
                        <a:pt x="8706" y="592"/>
                      </a:cubicBezTo>
                      <a:cubicBezTo>
                        <a:pt x="8694" y="579"/>
                        <a:pt x="8677" y="572"/>
                        <a:pt x="8661" y="572"/>
                      </a:cubicBezTo>
                      <a:cubicBezTo>
                        <a:pt x="8655" y="572"/>
                        <a:pt x="8648" y="572"/>
                        <a:pt x="8645" y="576"/>
                      </a:cubicBezTo>
                      <a:cubicBezTo>
                        <a:pt x="8620" y="582"/>
                        <a:pt x="8610" y="598"/>
                        <a:pt x="8600" y="617"/>
                      </a:cubicBezTo>
                      <a:cubicBezTo>
                        <a:pt x="8594" y="630"/>
                        <a:pt x="8581" y="637"/>
                        <a:pt x="8571" y="637"/>
                      </a:cubicBezTo>
                      <a:cubicBezTo>
                        <a:pt x="8552" y="634"/>
                        <a:pt x="8529" y="617"/>
                        <a:pt x="8526" y="598"/>
                      </a:cubicBezTo>
                      <a:cubicBezTo>
                        <a:pt x="8520" y="569"/>
                        <a:pt x="8542" y="540"/>
                        <a:pt x="8561" y="521"/>
                      </a:cubicBezTo>
                      <a:cubicBezTo>
                        <a:pt x="8578" y="508"/>
                        <a:pt x="8591" y="501"/>
                        <a:pt x="8607" y="501"/>
                      </a:cubicBezTo>
                      <a:cubicBezTo>
                        <a:pt x="8613" y="501"/>
                        <a:pt x="8623" y="505"/>
                        <a:pt x="8632" y="508"/>
                      </a:cubicBezTo>
                      <a:cubicBezTo>
                        <a:pt x="8648" y="514"/>
                        <a:pt x="8668" y="524"/>
                        <a:pt x="8684" y="524"/>
                      </a:cubicBezTo>
                      <a:cubicBezTo>
                        <a:pt x="8687" y="524"/>
                        <a:pt x="8690" y="524"/>
                        <a:pt x="8694" y="524"/>
                      </a:cubicBezTo>
                      <a:cubicBezTo>
                        <a:pt x="8742" y="514"/>
                        <a:pt x="8761" y="453"/>
                        <a:pt x="8758" y="411"/>
                      </a:cubicBezTo>
                      <a:cubicBezTo>
                        <a:pt x="8752" y="363"/>
                        <a:pt x="8723" y="321"/>
                        <a:pt x="8684" y="292"/>
                      </a:cubicBezTo>
                      <a:cubicBezTo>
                        <a:pt x="8655" y="270"/>
                        <a:pt x="8623" y="257"/>
                        <a:pt x="8587" y="257"/>
                      </a:cubicBezTo>
                      <a:cubicBezTo>
                        <a:pt x="8571" y="257"/>
                        <a:pt x="8555" y="257"/>
                        <a:pt x="8542" y="263"/>
                      </a:cubicBezTo>
                      <a:cubicBezTo>
                        <a:pt x="8491" y="279"/>
                        <a:pt x="8459" y="328"/>
                        <a:pt x="8491" y="376"/>
                      </a:cubicBezTo>
                      <a:cubicBezTo>
                        <a:pt x="8497" y="385"/>
                        <a:pt x="8504" y="392"/>
                        <a:pt x="8513" y="398"/>
                      </a:cubicBezTo>
                      <a:cubicBezTo>
                        <a:pt x="8523" y="405"/>
                        <a:pt x="8529" y="408"/>
                        <a:pt x="8526" y="424"/>
                      </a:cubicBezTo>
                      <a:cubicBezTo>
                        <a:pt x="8516" y="453"/>
                        <a:pt x="8481" y="469"/>
                        <a:pt x="8452" y="476"/>
                      </a:cubicBezTo>
                      <a:cubicBezTo>
                        <a:pt x="8449" y="476"/>
                        <a:pt x="8442" y="476"/>
                        <a:pt x="8436" y="476"/>
                      </a:cubicBezTo>
                      <a:cubicBezTo>
                        <a:pt x="8420" y="476"/>
                        <a:pt x="8404" y="473"/>
                        <a:pt x="8391" y="463"/>
                      </a:cubicBezTo>
                      <a:cubicBezTo>
                        <a:pt x="8372" y="450"/>
                        <a:pt x="8356" y="427"/>
                        <a:pt x="8352" y="398"/>
                      </a:cubicBezTo>
                      <a:cubicBezTo>
                        <a:pt x="8349" y="373"/>
                        <a:pt x="8356" y="350"/>
                        <a:pt x="8368" y="328"/>
                      </a:cubicBezTo>
                      <a:moveTo>
                        <a:pt x="7354" y="318"/>
                      </a:moveTo>
                      <a:lnTo>
                        <a:pt x="7354" y="318"/>
                      </a:lnTo>
                      <a:cubicBezTo>
                        <a:pt x="7454" y="257"/>
                        <a:pt x="7560" y="234"/>
                        <a:pt x="7676" y="250"/>
                      </a:cubicBezTo>
                      <a:cubicBezTo>
                        <a:pt x="7847" y="276"/>
                        <a:pt x="8004" y="347"/>
                        <a:pt x="8172" y="389"/>
                      </a:cubicBezTo>
                      <a:cubicBezTo>
                        <a:pt x="8201" y="395"/>
                        <a:pt x="8230" y="402"/>
                        <a:pt x="8262" y="408"/>
                      </a:cubicBezTo>
                      <a:cubicBezTo>
                        <a:pt x="8275" y="411"/>
                        <a:pt x="8291" y="414"/>
                        <a:pt x="8307" y="414"/>
                      </a:cubicBezTo>
                      <a:cubicBezTo>
                        <a:pt x="8310" y="414"/>
                        <a:pt x="8320" y="418"/>
                        <a:pt x="8330" y="418"/>
                      </a:cubicBezTo>
                      <a:cubicBezTo>
                        <a:pt x="8336" y="440"/>
                        <a:pt x="8349" y="463"/>
                        <a:pt x="8372" y="479"/>
                      </a:cubicBezTo>
                      <a:cubicBezTo>
                        <a:pt x="8301" y="476"/>
                        <a:pt x="8233" y="466"/>
                        <a:pt x="8162" y="457"/>
                      </a:cubicBezTo>
                      <a:cubicBezTo>
                        <a:pt x="8079" y="444"/>
                        <a:pt x="7998" y="414"/>
                        <a:pt x="7917" y="385"/>
                      </a:cubicBezTo>
                      <a:cubicBezTo>
                        <a:pt x="7847" y="360"/>
                        <a:pt x="7779" y="328"/>
                        <a:pt x="7708" y="308"/>
                      </a:cubicBezTo>
                      <a:cubicBezTo>
                        <a:pt x="7618" y="289"/>
                        <a:pt x="7518" y="295"/>
                        <a:pt x="7431" y="328"/>
                      </a:cubicBezTo>
                      <a:cubicBezTo>
                        <a:pt x="7341" y="357"/>
                        <a:pt x="7241" y="424"/>
                        <a:pt x="7202" y="514"/>
                      </a:cubicBezTo>
                      <a:cubicBezTo>
                        <a:pt x="7186" y="514"/>
                        <a:pt x="7174" y="521"/>
                        <a:pt x="7161" y="524"/>
                      </a:cubicBezTo>
                      <a:cubicBezTo>
                        <a:pt x="7202" y="440"/>
                        <a:pt x="7273" y="369"/>
                        <a:pt x="7354" y="318"/>
                      </a:cubicBezTo>
                      <a:moveTo>
                        <a:pt x="6446" y="328"/>
                      </a:moveTo>
                      <a:lnTo>
                        <a:pt x="6446" y="328"/>
                      </a:lnTo>
                      <a:cubicBezTo>
                        <a:pt x="6462" y="302"/>
                        <a:pt x="6488" y="292"/>
                        <a:pt x="6510" y="276"/>
                      </a:cubicBezTo>
                      <a:cubicBezTo>
                        <a:pt x="6533" y="257"/>
                        <a:pt x="6536" y="234"/>
                        <a:pt x="6539" y="205"/>
                      </a:cubicBezTo>
                      <a:cubicBezTo>
                        <a:pt x="6542" y="173"/>
                        <a:pt x="6565" y="144"/>
                        <a:pt x="6594" y="131"/>
                      </a:cubicBezTo>
                      <a:cubicBezTo>
                        <a:pt x="6623" y="118"/>
                        <a:pt x="6652" y="121"/>
                        <a:pt x="6681" y="128"/>
                      </a:cubicBezTo>
                      <a:cubicBezTo>
                        <a:pt x="6687" y="131"/>
                        <a:pt x="6694" y="128"/>
                        <a:pt x="6697" y="121"/>
                      </a:cubicBezTo>
                      <a:cubicBezTo>
                        <a:pt x="6710" y="86"/>
                        <a:pt x="6703" y="54"/>
                        <a:pt x="6742" y="35"/>
                      </a:cubicBezTo>
                      <a:cubicBezTo>
                        <a:pt x="6768" y="19"/>
                        <a:pt x="6800" y="25"/>
                        <a:pt x="6826" y="41"/>
                      </a:cubicBezTo>
                      <a:cubicBezTo>
                        <a:pt x="6881" y="70"/>
                        <a:pt x="6916" y="125"/>
                        <a:pt x="6938" y="180"/>
                      </a:cubicBezTo>
                      <a:cubicBezTo>
                        <a:pt x="6961" y="231"/>
                        <a:pt x="6987" y="279"/>
                        <a:pt x="7038" y="308"/>
                      </a:cubicBezTo>
                      <a:cubicBezTo>
                        <a:pt x="7077" y="331"/>
                        <a:pt x="7135" y="347"/>
                        <a:pt x="7167" y="308"/>
                      </a:cubicBezTo>
                      <a:cubicBezTo>
                        <a:pt x="7183" y="292"/>
                        <a:pt x="7186" y="266"/>
                        <a:pt x="7183" y="244"/>
                      </a:cubicBezTo>
                      <a:cubicBezTo>
                        <a:pt x="7180" y="228"/>
                        <a:pt x="7170" y="199"/>
                        <a:pt x="7151" y="196"/>
                      </a:cubicBezTo>
                      <a:cubicBezTo>
                        <a:pt x="7145" y="196"/>
                        <a:pt x="7141" y="199"/>
                        <a:pt x="7135" y="202"/>
                      </a:cubicBezTo>
                      <a:cubicBezTo>
                        <a:pt x="7125" y="209"/>
                        <a:pt x="7119" y="215"/>
                        <a:pt x="7106" y="221"/>
                      </a:cubicBezTo>
                      <a:cubicBezTo>
                        <a:pt x="7086" y="228"/>
                        <a:pt x="7061" y="231"/>
                        <a:pt x="7042" y="218"/>
                      </a:cubicBezTo>
                      <a:cubicBezTo>
                        <a:pt x="7013" y="196"/>
                        <a:pt x="7013" y="128"/>
                        <a:pt x="7048" y="109"/>
                      </a:cubicBezTo>
                      <a:cubicBezTo>
                        <a:pt x="7077" y="96"/>
                        <a:pt x="7115" y="109"/>
                        <a:pt x="7145" y="125"/>
                      </a:cubicBezTo>
                      <a:cubicBezTo>
                        <a:pt x="7161" y="134"/>
                        <a:pt x="7177" y="147"/>
                        <a:pt x="7190" y="164"/>
                      </a:cubicBezTo>
                      <a:cubicBezTo>
                        <a:pt x="7209" y="183"/>
                        <a:pt x="7215" y="212"/>
                        <a:pt x="7228" y="234"/>
                      </a:cubicBezTo>
                      <a:cubicBezTo>
                        <a:pt x="7241" y="260"/>
                        <a:pt x="7257" y="286"/>
                        <a:pt x="7283" y="302"/>
                      </a:cubicBezTo>
                      <a:cubicBezTo>
                        <a:pt x="7296" y="305"/>
                        <a:pt x="7306" y="308"/>
                        <a:pt x="7318" y="308"/>
                      </a:cubicBezTo>
                      <a:cubicBezTo>
                        <a:pt x="7260" y="350"/>
                        <a:pt x="7212" y="398"/>
                        <a:pt x="7177" y="453"/>
                      </a:cubicBezTo>
                      <a:cubicBezTo>
                        <a:pt x="7174" y="453"/>
                        <a:pt x="7174" y="453"/>
                        <a:pt x="7167" y="453"/>
                      </a:cubicBezTo>
                      <a:cubicBezTo>
                        <a:pt x="7115" y="469"/>
                        <a:pt x="7042" y="414"/>
                        <a:pt x="7006" y="379"/>
                      </a:cubicBezTo>
                      <a:cubicBezTo>
                        <a:pt x="6964" y="337"/>
                        <a:pt x="6935" y="283"/>
                        <a:pt x="6906" y="228"/>
                      </a:cubicBezTo>
                      <a:cubicBezTo>
                        <a:pt x="6877" y="167"/>
                        <a:pt x="6803" y="118"/>
                        <a:pt x="6752" y="180"/>
                      </a:cubicBezTo>
                      <a:cubicBezTo>
                        <a:pt x="6703" y="144"/>
                        <a:pt x="6613" y="151"/>
                        <a:pt x="6587" y="209"/>
                      </a:cubicBezTo>
                      <a:cubicBezTo>
                        <a:pt x="6584" y="215"/>
                        <a:pt x="6594" y="221"/>
                        <a:pt x="6597" y="215"/>
                      </a:cubicBezTo>
                      <a:cubicBezTo>
                        <a:pt x="6626" y="167"/>
                        <a:pt x="6706" y="164"/>
                        <a:pt x="6748" y="199"/>
                      </a:cubicBezTo>
                      <a:cubicBezTo>
                        <a:pt x="6752" y="205"/>
                        <a:pt x="6758" y="202"/>
                        <a:pt x="6765" y="199"/>
                      </a:cubicBezTo>
                      <a:cubicBezTo>
                        <a:pt x="6800" y="147"/>
                        <a:pt x="6855" y="180"/>
                        <a:pt x="6881" y="218"/>
                      </a:cubicBezTo>
                      <a:cubicBezTo>
                        <a:pt x="6893" y="241"/>
                        <a:pt x="6900" y="263"/>
                        <a:pt x="6909" y="283"/>
                      </a:cubicBezTo>
                      <a:cubicBezTo>
                        <a:pt x="6932" y="321"/>
                        <a:pt x="6958" y="357"/>
                        <a:pt x="6987" y="392"/>
                      </a:cubicBezTo>
                      <a:cubicBezTo>
                        <a:pt x="7022" y="431"/>
                        <a:pt x="7103" y="489"/>
                        <a:pt x="7164" y="476"/>
                      </a:cubicBezTo>
                      <a:cubicBezTo>
                        <a:pt x="7154" y="495"/>
                        <a:pt x="7145" y="511"/>
                        <a:pt x="7138" y="530"/>
                      </a:cubicBezTo>
                      <a:cubicBezTo>
                        <a:pt x="7135" y="537"/>
                        <a:pt x="7103" y="543"/>
                        <a:pt x="7096" y="546"/>
                      </a:cubicBezTo>
                      <a:cubicBezTo>
                        <a:pt x="7086" y="553"/>
                        <a:pt x="7074" y="559"/>
                        <a:pt x="7064" y="563"/>
                      </a:cubicBezTo>
                      <a:cubicBezTo>
                        <a:pt x="6990" y="534"/>
                        <a:pt x="6951" y="469"/>
                        <a:pt x="6916" y="398"/>
                      </a:cubicBezTo>
                      <a:cubicBezTo>
                        <a:pt x="6893" y="350"/>
                        <a:pt x="6868" y="295"/>
                        <a:pt x="6803" y="302"/>
                      </a:cubicBezTo>
                      <a:cubicBezTo>
                        <a:pt x="6800" y="302"/>
                        <a:pt x="6797" y="305"/>
                        <a:pt x="6800" y="308"/>
                      </a:cubicBezTo>
                      <a:cubicBezTo>
                        <a:pt x="6816" y="315"/>
                        <a:pt x="6829" y="318"/>
                        <a:pt x="6845" y="325"/>
                      </a:cubicBezTo>
                      <a:cubicBezTo>
                        <a:pt x="6868" y="341"/>
                        <a:pt x="6881" y="373"/>
                        <a:pt x="6890" y="395"/>
                      </a:cubicBezTo>
                      <a:cubicBezTo>
                        <a:pt x="6906" y="427"/>
                        <a:pt x="6919" y="457"/>
                        <a:pt x="6935" y="485"/>
                      </a:cubicBezTo>
                      <a:cubicBezTo>
                        <a:pt x="6961" y="524"/>
                        <a:pt x="6996" y="559"/>
                        <a:pt x="7038" y="579"/>
                      </a:cubicBezTo>
                      <a:cubicBezTo>
                        <a:pt x="7022" y="588"/>
                        <a:pt x="7006" y="601"/>
                        <a:pt x="6993" y="611"/>
                      </a:cubicBezTo>
                      <a:cubicBezTo>
                        <a:pt x="6948" y="646"/>
                        <a:pt x="6903" y="685"/>
                        <a:pt x="6874" y="733"/>
                      </a:cubicBezTo>
                      <a:cubicBezTo>
                        <a:pt x="6874" y="737"/>
                        <a:pt x="6864" y="750"/>
                        <a:pt x="6855" y="769"/>
                      </a:cubicBezTo>
                      <a:lnTo>
                        <a:pt x="6851" y="769"/>
                      </a:lnTo>
                      <a:cubicBezTo>
                        <a:pt x="6803" y="782"/>
                        <a:pt x="6755" y="794"/>
                        <a:pt x="6703" y="782"/>
                      </a:cubicBezTo>
                      <a:cubicBezTo>
                        <a:pt x="6661" y="772"/>
                        <a:pt x="6626" y="753"/>
                        <a:pt x="6587" y="737"/>
                      </a:cubicBezTo>
                      <a:cubicBezTo>
                        <a:pt x="6536" y="717"/>
                        <a:pt x="6484" y="698"/>
                        <a:pt x="6433" y="727"/>
                      </a:cubicBezTo>
                      <a:cubicBezTo>
                        <a:pt x="6429" y="730"/>
                        <a:pt x="6433" y="733"/>
                        <a:pt x="6436" y="733"/>
                      </a:cubicBezTo>
                      <a:cubicBezTo>
                        <a:pt x="6510" y="701"/>
                        <a:pt x="6591" y="762"/>
                        <a:pt x="6661" y="791"/>
                      </a:cubicBezTo>
                      <a:cubicBezTo>
                        <a:pt x="6723" y="817"/>
                        <a:pt x="6777" y="810"/>
                        <a:pt x="6842" y="794"/>
                      </a:cubicBezTo>
                      <a:cubicBezTo>
                        <a:pt x="6829" y="817"/>
                        <a:pt x="6819" y="839"/>
                        <a:pt x="6819" y="839"/>
                      </a:cubicBezTo>
                      <a:cubicBezTo>
                        <a:pt x="6758" y="856"/>
                        <a:pt x="6703" y="878"/>
                        <a:pt x="6645" y="907"/>
                      </a:cubicBezTo>
                      <a:cubicBezTo>
                        <a:pt x="6626" y="914"/>
                        <a:pt x="6610" y="923"/>
                        <a:pt x="6594" y="933"/>
                      </a:cubicBezTo>
                      <a:cubicBezTo>
                        <a:pt x="6603" y="923"/>
                        <a:pt x="6613" y="910"/>
                        <a:pt x="6616" y="894"/>
                      </a:cubicBezTo>
                      <a:cubicBezTo>
                        <a:pt x="6620" y="891"/>
                        <a:pt x="6620" y="888"/>
                        <a:pt x="6620" y="888"/>
                      </a:cubicBezTo>
                      <a:cubicBezTo>
                        <a:pt x="6629" y="839"/>
                        <a:pt x="6597" y="791"/>
                        <a:pt x="6555" y="766"/>
                      </a:cubicBezTo>
                      <a:cubicBezTo>
                        <a:pt x="6539" y="756"/>
                        <a:pt x="6517" y="750"/>
                        <a:pt x="6497" y="750"/>
                      </a:cubicBezTo>
                      <a:cubicBezTo>
                        <a:pt x="6471" y="750"/>
                        <a:pt x="6446" y="762"/>
                        <a:pt x="6436" y="788"/>
                      </a:cubicBezTo>
                      <a:cubicBezTo>
                        <a:pt x="6423" y="823"/>
                        <a:pt x="6465" y="878"/>
                        <a:pt x="6423" y="894"/>
                      </a:cubicBezTo>
                      <a:cubicBezTo>
                        <a:pt x="6417" y="898"/>
                        <a:pt x="6410" y="898"/>
                        <a:pt x="6401" y="898"/>
                      </a:cubicBezTo>
                      <a:cubicBezTo>
                        <a:pt x="6378" y="898"/>
                        <a:pt x="6356" y="888"/>
                        <a:pt x="6339" y="869"/>
                      </a:cubicBezTo>
                      <a:cubicBezTo>
                        <a:pt x="6317" y="846"/>
                        <a:pt x="6317" y="814"/>
                        <a:pt x="6323" y="785"/>
                      </a:cubicBezTo>
                      <a:cubicBezTo>
                        <a:pt x="6339" y="730"/>
                        <a:pt x="6391" y="691"/>
                        <a:pt x="6442" y="678"/>
                      </a:cubicBezTo>
                      <a:cubicBezTo>
                        <a:pt x="6452" y="678"/>
                        <a:pt x="6458" y="675"/>
                        <a:pt x="6465" y="675"/>
                      </a:cubicBezTo>
                      <a:cubicBezTo>
                        <a:pt x="6520" y="675"/>
                        <a:pt x="6561" y="704"/>
                        <a:pt x="6613" y="717"/>
                      </a:cubicBezTo>
                      <a:cubicBezTo>
                        <a:pt x="6636" y="727"/>
                        <a:pt x="6665" y="730"/>
                        <a:pt x="6694" y="730"/>
                      </a:cubicBezTo>
                      <a:cubicBezTo>
                        <a:pt x="6723" y="730"/>
                        <a:pt x="6748" y="727"/>
                        <a:pt x="6771" y="714"/>
                      </a:cubicBezTo>
                      <a:cubicBezTo>
                        <a:pt x="6813" y="688"/>
                        <a:pt x="6816" y="624"/>
                        <a:pt x="6784" y="592"/>
                      </a:cubicBezTo>
                      <a:cubicBezTo>
                        <a:pt x="6771" y="579"/>
                        <a:pt x="6755" y="572"/>
                        <a:pt x="6739" y="572"/>
                      </a:cubicBezTo>
                      <a:cubicBezTo>
                        <a:pt x="6732" y="572"/>
                        <a:pt x="6726" y="572"/>
                        <a:pt x="6723" y="576"/>
                      </a:cubicBezTo>
                      <a:cubicBezTo>
                        <a:pt x="6697" y="582"/>
                        <a:pt x="6687" y="598"/>
                        <a:pt x="6677" y="617"/>
                      </a:cubicBezTo>
                      <a:cubicBezTo>
                        <a:pt x="6671" y="630"/>
                        <a:pt x="6658" y="637"/>
                        <a:pt x="6649" y="637"/>
                      </a:cubicBezTo>
                      <a:cubicBezTo>
                        <a:pt x="6629" y="634"/>
                        <a:pt x="6607" y="617"/>
                        <a:pt x="6603" y="598"/>
                      </a:cubicBezTo>
                      <a:cubicBezTo>
                        <a:pt x="6597" y="569"/>
                        <a:pt x="6620" y="540"/>
                        <a:pt x="6639" y="521"/>
                      </a:cubicBezTo>
                      <a:cubicBezTo>
                        <a:pt x="6655" y="508"/>
                        <a:pt x="6668" y="501"/>
                        <a:pt x="6684" y="501"/>
                      </a:cubicBezTo>
                      <a:cubicBezTo>
                        <a:pt x="6690" y="501"/>
                        <a:pt x="6700" y="505"/>
                        <a:pt x="6710" y="508"/>
                      </a:cubicBezTo>
                      <a:cubicBezTo>
                        <a:pt x="6726" y="514"/>
                        <a:pt x="6745" y="524"/>
                        <a:pt x="6761" y="524"/>
                      </a:cubicBezTo>
                      <a:cubicBezTo>
                        <a:pt x="6765" y="524"/>
                        <a:pt x="6768" y="524"/>
                        <a:pt x="6771" y="524"/>
                      </a:cubicBezTo>
                      <a:cubicBezTo>
                        <a:pt x="6819" y="514"/>
                        <a:pt x="6838" y="453"/>
                        <a:pt x="6835" y="411"/>
                      </a:cubicBezTo>
                      <a:cubicBezTo>
                        <a:pt x="6829" y="363"/>
                        <a:pt x="6800" y="321"/>
                        <a:pt x="6761" y="292"/>
                      </a:cubicBezTo>
                      <a:cubicBezTo>
                        <a:pt x="6732" y="270"/>
                        <a:pt x="6700" y="257"/>
                        <a:pt x="6665" y="257"/>
                      </a:cubicBezTo>
                      <a:cubicBezTo>
                        <a:pt x="6649" y="257"/>
                        <a:pt x="6633" y="257"/>
                        <a:pt x="6616" y="263"/>
                      </a:cubicBezTo>
                      <a:cubicBezTo>
                        <a:pt x="6568" y="279"/>
                        <a:pt x="6536" y="328"/>
                        <a:pt x="6568" y="376"/>
                      </a:cubicBezTo>
                      <a:cubicBezTo>
                        <a:pt x="6574" y="385"/>
                        <a:pt x="6581" y="392"/>
                        <a:pt x="6591" y="398"/>
                      </a:cubicBezTo>
                      <a:cubicBezTo>
                        <a:pt x="6600" y="405"/>
                        <a:pt x="6607" y="408"/>
                        <a:pt x="6603" y="424"/>
                      </a:cubicBezTo>
                      <a:cubicBezTo>
                        <a:pt x="6594" y="453"/>
                        <a:pt x="6558" y="469"/>
                        <a:pt x="6529" y="476"/>
                      </a:cubicBezTo>
                      <a:cubicBezTo>
                        <a:pt x="6523" y="476"/>
                        <a:pt x="6520" y="476"/>
                        <a:pt x="6513" y="476"/>
                      </a:cubicBezTo>
                      <a:cubicBezTo>
                        <a:pt x="6501" y="476"/>
                        <a:pt x="6488" y="473"/>
                        <a:pt x="6475" y="466"/>
                      </a:cubicBezTo>
                      <a:cubicBezTo>
                        <a:pt x="6452" y="457"/>
                        <a:pt x="6433" y="431"/>
                        <a:pt x="6429" y="398"/>
                      </a:cubicBezTo>
                      <a:cubicBezTo>
                        <a:pt x="6426" y="373"/>
                        <a:pt x="6433" y="350"/>
                        <a:pt x="6446" y="328"/>
                      </a:cubicBezTo>
                      <a:moveTo>
                        <a:pt x="5431" y="318"/>
                      </a:moveTo>
                      <a:lnTo>
                        <a:pt x="5431" y="318"/>
                      </a:lnTo>
                      <a:cubicBezTo>
                        <a:pt x="5531" y="257"/>
                        <a:pt x="5637" y="234"/>
                        <a:pt x="5753" y="250"/>
                      </a:cubicBezTo>
                      <a:cubicBezTo>
                        <a:pt x="5924" y="276"/>
                        <a:pt x="6082" y="347"/>
                        <a:pt x="6249" y="389"/>
                      </a:cubicBezTo>
                      <a:cubicBezTo>
                        <a:pt x="6278" y="395"/>
                        <a:pt x="6307" y="402"/>
                        <a:pt x="6339" y="408"/>
                      </a:cubicBezTo>
                      <a:cubicBezTo>
                        <a:pt x="6352" y="411"/>
                        <a:pt x="6368" y="414"/>
                        <a:pt x="6385" y="414"/>
                      </a:cubicBezTo>
                      <a:cubicBezTo>
                        <a:pt x="6388" y="414"/>
                        <a:pt x="6397" y="418"/>
                        <a:pt x="6407" y="418"/>
                      </a:cubicBezTo>
                      <a:cubicBezTo>
                        <a:pt x="6413" y="440"/>
                        <a:pt x="6426" y="463"/>
                        <a:pt x="6449" y="479"/>
                      </a:cubicBezTo>
                      <a:cubicBezTo>
                        <a:pt x="6378" y="476"/>
                        <a:pt x="6310" y="466"/>
                        <a:pt x="6240" y="457"/>
                      </a:cubicBezTo>
                      <a:cubicBezTo>
                        <a:pt x="6156" y="444"/>
                        <a:pt x="6075" y="414"/>
                        <a:pt x="5995" y="385"/>
                      </a:cubicBezTo>
                      <a:cubicBezTo>
                        <a:pt x="5924" y="360"/>
                        <a:pt x="5856" y="328"/>
                        <a:pt x="5785" y="308"/>
                      </a:cubicBezTo>
                      <a:cubicBezTo>
                        <a:pt x="5695" y="289"/>
                        <a:pt x="5595" y="295"/>
                        <a:pt x="5508" y="328"/>
                      </a:cubicBezTo>
                      <a:cubicBezTo>
                        <a:pt x="5418" y="357"/>
                        <a:pt x="5319" y="424"/>
                        <a:pt x="5280" y="514"/>
                      </a:cubicBezTo>
                      <a:cubicBezTo>
                        <a:pt x="5264" y="514"/>
                        <a:pt x="5251" y="521"/>
                        <a:pt x="5235" y="524"/>
                      </a:cubicBezTo>
                      <a:cubicBezTo>
                        <a:pt x="5280" y="440"/>
                        <a:pt x="5351" y="369"/>
                        <a:pt x="5431" y="318"/>
                      </a:cubicBezTo>
                      <a:moveTo>
                        <a:pt x="4523" y="328"/>
                      </a:moveTo>
                      <a:lnTo>
                        <a:pt x="4523" y="328"/>
                      </a:lnTo>
                      <a:cubicBezTo>
                        <a:pt x="4539" y="302"/>
                        <a:pt x="4565" y="292"/>
                        <a:pt x="4587" y="276"/>
                      </a:cubicBezTo>
                      <a:cubicBezTo>
                        <a:pt x="4610" y="257"/>
                        <a:pt x="4613" y="234"/>
                        <a:pt x="4616" y="205"/>
                      </a:cubicBezTo>
                      <a:cubicBezTo>
                        <a:pt x="4620" y="173"/>
                        <a:pt x="4642" y="144"/>
                        <a:pt x="4671" y="131"/>
                      </a:cubicBezTo>
                      <a:cubicBezTo>
                        <a:pt x="4700" y="118"/>
                        <a:pt x="4729" y="121"/>
                        <a:pt x="4758" y="128"/>
                      </a:cubicBezTo>
                      <a:cubicBezTo>
                        <a:pt x="4765" y="131"/>
                        <a:pt x="4771" y="128"/>
                        <a:pt x="4774" y="121"/>
                      </a:cubicBezTo>
                      <a:cubicBezTo>
                        <a:pt x="4787" y="86"/>
                        <a:pt x="4781" y="54"/>
                        <a:pt x="4819" y="35"/>
                      </a:cubicBezTo>
                      <a:cubicBezTo>
                        <a:pt x="4845" y="19"/>
                        <a:pt x="4877" y="25"/>
                        <a:pt x="4903" y="41"/>
                      </a:cubicBezTo>
                      <a:cubicBezTo>
                        <a:pt x="4958" y="70"/>
                        <a:pt x="4993" y="125"/>
                        <a:pt x="5016" y="180"/>
                      </a:cubicBezTo>
                      <a:cubicBezTo>
                        <a:pt x="5038" y="231"/>
                        <a:pt x="5064" y="279"/>
                        <a:pt x="5115" y="308"/>
                      </a:cubicBezTo>
                      <a:cubicBezTo>
                        <a:pt x="5154" y="331"/>
                        <a:pt x="5212" y="347"/>
                        <a:pt x="5244" y="308"/>
                      </a:cubicBezTo>
                      <a:cubicBezTo>
                        <a:pt x="5260" y="292"/>
                        <a:pt x="5264" y="266"/>
                        <a:pt x="5260" y="244"/>
                      </a:cubicBezTo>
                      <a:cubicBezTo>
                        <a:pt x="5257" y="228"/>
                        <a:pt x="5247" y="199"/>
                        <a:pt x="5228" y="196"/>
                      </a:cubicBezTo>
                      <a:cubicBezTo>
                        <a:pt x="5222" y="196"/>
                        <a:pt x="5215" y="199"/>
                        <a:pt x="5212" y="202"/>
                      </a:cubicBezTo>
                      <a:cubicBezTo>
                        <a:pt x="5203" y="209"/>
                        <a:pt x="5196" y="215"/>
                        <a:pt x="5183" y="221"/>
                      </a:cubicBezTo>
                      <a:cubicBezTo>
                        <a:pt x="5164" y="228"/>
                        <a:pt x="5138" y="231"/>
                        <a:pt x="5119" y="218"/>
                      </a:cubicBezTo>
                      <a:cubicBezTo>
                        <a:pt x="5090" y="196"/>
                        <a:pt x="5090" y="128"/>
                        <a:pt x="5125" y="109"/>
                      </a:cubicBezTo>
                      <a:cubicBezTo>
                        <a:pt x="5154" y="96"/>
                        <a:pt x="5193" y="109"/>
                        <a:pt x="5222" y="125"/>
                      </a:cubicBezTo>
                      <a:cubicBezTo>
                        <a:pt x="5238" y="134"/>
                        <a:pt x="5254" y="147"/>
                        <a:pt x="5267" y="164"/>
                      </a:cubicBezTo>
                      <a:cubicBezTo>
                        <a:pt x="5286" y="183"/>
                        <a:pt x="5293" y="212"/>
                        <a:pt x="5306" y="234"/>
                      </a:cubicBezTo>
                      <a:cubicBezTo>
                        <a:pt x="5319" y="260"/>
                        <a:pt x="5335" y="286"/>
                        <a:pt x="5360" y="302"/>
                      </a:cubicBezTo>
                      <a:cubicBezTo>
                        <a:pt x="5373" y="305"/>
                        <a:pt x="5383" y="308"/>
                        <a:pt x="5392" y="308"/>
                      </a:cubicBezTo>
                      <a:cubicBezTo>
                        <a:pt x="5338" y="350"/>
                        <a:pt x="5290" y="398"/>
                        <a:pt x="5254" y="453"/>
                      </a:cubicBezTo>
                      <a:cubicBezTo>
                        <a:pt x="5251" y="453"/>
                        <a:pt x="5251" y="453"/>
                        <a:pt x="5244" y="453"/>
                      </a:cubicBezTo>
                      <a:cubicBezTo>
                        <a:pt x="5193" y="469"/>
                        <a:pt x="5119" y="414"/>
                        <a:pt x="5083" y="379"/>
                      </a:cubicBezTo>
                      <a:cubicBezTo>
                        <a:pt x="5042" y="337"/>
                        <a:pt x="5012" y="283"/>
                        <a:pt x="4983" y="228"/>
                      </a:cubicBezTo>
                      <a:cubicBezTo>
                        <a:pt x="4955" y="167"/>
                        <a:pt x="4880" y="118"/>
                        <a:pt x="4829" y="180"/>
                      </a:cubicBezTo>
                      <a:cubicBezTo>
                        <a:pt x="4781" y="144"/>
                        <a:pt x="4690" y="151"/>
                        <a:pt x="4665" y="209"/>
                      </a:cubicBezTo>
                      <a:cubicBezTo>
                        <a:pt x="4662" y="215"/>
                        <a:pt x="4671" y="221"/>
                        <a:pt x="4674" y="215"/>
                      </a:cubicBezTo>
                      <a:cubicBezTo>
                        <a:pt x="4703" y="167"/>
                        <a:pt x="4784" y="164"/>
                        <a:pt x="4826" y="199"/>
                      </a:cubicBezTo>
                      <a:cubicBezTo>
                        <a:pt x="4829" y="205"/>
                        <a:pt x="4835" y="202"/>
                        <a:pt x="4842" y="199"/>
                      </a:cubicBezTo>
                      <a:cubicBezTo>
                        <a:pt x="4877" y="147"/>
                        <a:pt x="4932" y="180"/>
                        <a:pt x="4958" y="218"/>
                      </a:cubicBezTo>
                      <a:cubicBezTo>
                        <a:pt x="4971" y="241"/>
                        <a:pt x="4977" y="263"/>
                        <a:pt x="4987" y="283"/>
                      </a:cubicBezTo>
                      <a:cubicBezTo>
                        <a:pt x="5009" y="321"/>
                        <a:pt x="5035" y="357"/>
                        <a:pt x="5064" y="392"/>
                      </a:cubicBezTo>
                      <a:cubicBezTo>
                        <a:pt x="5099" y="431"/>
                        <a:pt x="5180" y="489"/>
                        <a:pt x="5241" y="476"/>
                      </a:cubicBezTo>
                      <a:cubicBezTo>
                        <a:pt x="5231" y="495"/>
                        <a:pt x="5222" y="511"/>
                        <a:pt x="5215" y="530"/>
                      </a:cubicBezTo>
                      <a:cubicBezTo>
                        <a:pt x="5212" y="537"/>
                        <a:pt x="5180" y="543"/>
                        <a:pt x="5174" y="546"/>
                      </a:cubicBezTo>
                      <a:cubicBezTo>
                        <a:pt x="5164" y="553"/>
                        <a:pt x="5151" y="559"/>
                        <a:pt x="5141" y="563"/>
                      </a:cubicBezTo>
                      <a:cubicBezTo>
                        <a:pt x="5067" y="534"/>
                        <a:pt x="5029" y="469"/>
                        <a:pt x="4993" y="398"/>
                      </a:cubicBezTo>
                      <a:cubicBezTo>
                        <a:pt x="4971" y="350"/>
                        <a:pt x="4945" y="295"/>
                        <a:pt x="4880" y="302"/>
                      </a:cubicBezTo>
                      <a:cubicBezTo>
                        <a:pt x="4877" y="302"/>
                        <a:pt x="4874" y="305"/>
                        <a:pt x="4877" y="308"/>
                      </a:cubicBezTo>
                      <a:cubicBezTo>
                        <a:pt x="4893" y="315"/>
                        <a:pt x="4906" y="318"/>
                        <a:pt x="4922" y="325"/>
                      </a:cubicBezTo>
                      <a:cubicBezTo>
                        <a:pt x="4945" y="341"/>
                        <a:pt x="4958" y="373"/>
                        <a:pt x="4967" y="395"/>
                      </a:cubicBezTo>
                      <a:cubicBezTo>
                        <a:pt x="4983" y="427"/>
                        <a:pt x="4996" y="457"/>
                        <a:pt x="5012" y="485"/>
                      </a:cubicBezTo>
                      <a:cubicBezTo>
                        <a:pt x="5038" y="524"/>
                        <a:pt x="5074" y="559"/>
                        <a:pt x="5115" y="579"/>
                      </a:cubicBezTo>
                      <a:cubicBezTo>
                        <a:pt x="5099" y="588"/>
                        <a:pt x="5083" y="601"/>
                        <a:pt x="5071" y="611"/>
                      </a:cubicBezTo>
                      <a:cubicBezTo>
                        <a:pt x="5025" y="646"/>
                        <a:pt x="4980" y="685"/>
                        <a:pt x="4951" y="733"/>
                      </a:cubicBezTo>
                      <a:cubicBezTo>
                        <a:pt x="4951" y="737"/>
                        <a:pt x="4942" y="750"/>
                        <a:pt x="4932" y="769"/>
                      </a:cubicBezTo>
                      <a:lnTo>
                        <a:pt x="4929" y="769"/>
                      </a:lnTo>
                      <a:cubicBezTo>
                        <a:pt x="4880" y="782"/>
                        <a:pt x="4832" y="794"/>
                        <a:pt x="4781" y="782"/>
                      </a:cubicBezTo>
                      <a:cubicBezTo>
                        <a:pt x="4739" y="772"/>
                        <a:pt x="4703" y="753"/>
                        <a:pt x="4665" y="737"/>
                      </a:cubicBezTo>
                      <a:cubicBezTo>
                        <a:pt x="4613" y="717"/>
                        <a:pt x="4562" y="698"/>
                        <a:pt x="4510" y="727"/>
                      </a:cubicBezTo>
                      <a:cubicBezTo>
                        <a:pt x="4507" y="730"/>
                        <a:pt x="4510" y="733"/>
                        <a:pt x="4513" y="733"/>
                      </a:cubicBezTo>
                      <a:cubicBezTo>
                        <a:pt x="4587" y="701"/>
                        <a:pt x="4668" y="762"/>
                        <a:pt x="4739" y="791"/>
                      </a:cubicBezTo>
                      <a:cubicBezTo>
                        <a:pt x="4800" y="817"/>
                        <a:pt x="4855" y="810"/>
                        <a:pt x="4919" y="794"/>
                      </a:cubicBezTo>
                      <a:cubicBezTo>
                        <a:pt x="4906" y="817"/>
                        <a:pt x="4897" y="839"/>
                        <a:pt x="4897" y="839"/>
                      </a:cubicBezTo>
                      <a:cubicBezTo>
                        <a:pt x="4835" y="856"/>
                        <a:pt x="4781" y="878"/>
                        <a:pt x="4719" y="907"/>
                      </a:cubicBezTo>
                      <a:cubicBezTo>
                        <a:pt x="4703" y="914"/>
                        <a:pt x="4687" y="923"/>
                        <a:pt x="4671" y="933"/>
                      </a:cubicBezTo>
                      <a:cubicBezTo>
                        <a:pt x="4681" y="923"/>
                        <a:pt x="4690" y="910"/>
                        <a:pt x="4694" y="894"/>
                      </a:cubicBezTo>
                      <a:cubicBezTo>
                        <a:pt x="4697" y="891"/>
                        <a:pt x="4697" y="888"/>
                        <a:pt x="4697" y="888"/>
                      </a:cubicBezTo>
                      <a:cubicBezTo>
                        <a:pt x="4706" y="839"/>
                        <a:pt x="4674" y="791"/>
                        <a:pt x="4633" y="766"/>
                      </a:cubicBezTo>
                      <a:cubicBezTo>
                        <a:pt x="4616" y="756"/>
                        <a:pt x="4594" y="750"/>
                        <a:pt x="4574" y="750"/>
                      </a:cubicBezTo>
                      <a:cubicBezTo>
                        <a:pt x="4549" y="750"/>
                        <a:pt x="4523" y="762"/>
                        <a:pt x="4510" y="788"/>
                      </a:cubicBezTo>
                      <a:cubicBezTo>
                        <a:pt x="4500" y="823"/>
                        <a:pt x="4542" y="878"/>
                        <a:pt x="4500" y="894"/>
                      </a:cubicBezTo>
                      <a:cubicBezTo>
                        <a:pt x="4494" y="898"/>
                        <a:pt x="4488" y="898"/>
                        <a:pt x="4478" y="898"/>
                      </a:cubicBezTo>
                      <a:cubicBezTo>
                        <a:pt x="4455" y="898"/>
                        <a:pt x="4433" y="888"/>
                        <a:pt x="4417" y="869"/>
                      </a:cubicBezTo>
                      <a:cubicBezTo>
                        <a:pt x="4394" y="846"/>
                        <a:pt x="4394" y="814"/>
                        <a:pt x="4401" y="785"/>
                      </a:cubicBezTo>
                      <a:cubicBezTo>
                        <a:pt x="4417" y="730"/>
                        <a:pt x="4468" y="691"/>
                        <a:pt x="4520" y="678"/>
                      </a:cubicBezTo>
                      <a:cubicBezTo>
                        <a:pt x="4530" y="678"/>
                        <a:pt x="4536" y="675"/>
                        <a:pt x="4542" y="675"/>
                      </a:cubicBezTo>
                      <a:cubicBezTo>
                        <a:pt x="4597" y="675"/>
                        <a:pt x="4639" y="704"/>
                        <a:pt x="4690" y="717"/>
                      </a:cubicBezTo>
                      <a:cubicBezTo>
                        <a:pt x="4713" y="727"/>
                        <a:pt x="4742" y="730"/>
                        <a:pt x="4771" y="730"/>
                      </a:cubicBezTo>
                      <a:cubicBezTo>
                        <a:pt x="4800" y="730"/>
                        <a:pt x="4826" y="727"/>
                        <a:pt x="4848" y="714"/>
                      </a:cubicBezTo>
                      <a:cubicBezTo>
                        <a:pt x="4890" y="688"/>
                        <a:pt x="4893" y="624"/>
                        <a:pt x="4861" y="592"/>
                      </a:cubicBezTo>
                      <a:cubicBezTo>
                        <a:pt x="4848" y="579"/>
                        <a:pt x="4832" y="572"/>
                        <a:pt x="4816" y="572"/>
                      </a:cubicBezTo>
                      <a:cubicBezTo>
                        <a:pt x="4810" y="572"/>
                        <a:pt x="4803" y="572"/>
                        <a:pt x="4800" y="576"/>
                      </a:cubicBezTo>
                      <a:cubicBezTo>
                        <a:pt x="4774" y="582"/>
                        <a:pt x="4765" y="598"/>
                        <a:pt x="4755" y="617"/>
                      </a:cubicBezTo>
                      <a:cubicBezTo>
                        <a:pt x="4748" y="630"/>
                        <a:pt x="4735" y="637"/>
                        <a:pt x="4726" y="637"/>
                      </a:cubicBezTo>
                      <a:cubicBezTo>
                        <a:pt x="4706" y="634"/>
                        <a:pt x="4684" y="617"/>
                        <a:pt x="4681" y="598"/>
                      </a:cubicBezTo>
                      <a:cubicBezTo>
                        <a:pt x="4674" y="569"/>
                        <a:pt x="4697" y="540"/>
                        <a:pt x="4716" y="521"/>
                      </a:cubicBezTo>
                      <a:cubicBezTo>
                        <a:pt x="4732" y="508"/>
                        <a:pt x="4745" y="501"/>
                        <a:pt x="4758" y="501"/>
                      </a:cubicBezTo>
                      <a:cubicBezTo>
                        <a:pt x="4768" y="501"/>
                        <a:pt x="4778" y="505"/>
                        <a:pt x="4787" y="508"/>
                      </a:cubicBezTo>
                      <a:cubicBezTo>
                        <a:pt x="4803" y="514"/>
                        <a:pt x="4822" y="524"/>
                        <a:pt x="4839" y="524"/>
                      </a:cubicBezTo>
                      <a:cubicBezTo>
                        <a:pt x="4842" y="524"/>
                        <a:pt x="4845" y="524"/>
                        <a:pt x="4848" y="524"/>
                      </a:cubicBezTo>
                      <a:cubicBezTo>
                        <a:pt x="4897" y="514"/>
                        <a:pt x="4916" y="453"/>
                        <a:pt x="4913" y="411"/>
                      </a:cubicBezTo>
                      <a:cubicBezTo>
                        <a:pt x="4906" y="363"/>
                        <a:pt x="4877" y="321"/>
                        <a:pt x="4839" y="292"/>
                      </a:cubicBezTo>
                      <a:cubicBezTo>
                        <a:pt x="4810" y="270"/>
                        <a:pt x="4778" y="257"/>
                        <a:pt x="4742" y="257"/>
                      </a:cubicBezTo>
                      <a:cubicBezTo>
                        <a:pt x="4726" y="257"/>
                        <a:pt x="4710" y="257"/>
                        <a:pt x="4694" y="263"/>
                      </a:cubicBezTo>
                      <a:cubicBezTo>
                        <a:pt x="4645" y="279"/>
                        <a:pt x="4613" y="328"/>
                        <a:pt x="4645" y="376"/>
                      </a:cubicBezTo>
                      <a:cubicBezTo>
                        <a:pt x="4652" y="385"/>
                        <a:pt x="4658" y="392"/>
                        <a:pt x="4668" y="398"/>
                      </a:cubicBezTo>
                      <a:cubicBezTo>
                        <a:pt x="4678" y="405"/>
                        <a:pt x="4684" y="408"/>
                        <a:pt x="4681" y="424"/>
                      </a:cubicBezTo>
                      <a:cubicBezTo>
                        <a:pt x="4671" y="453"/>
                        <a:pt x="4636" y="469"/>
                        <a:pt x="4607" y="476"/>
                      </a:cubicBezTo>
                      <a:cubicBezTo>
                        <a:pt x="4600" y="476"/>
                        <a:pt x="4597" y="476"/>
                        <a:pt x="4590" y="476"/>
                      </a:cubicBezTo>
                      <a:cubicBezTo>
                        <a:pt x="4578" y="476"/>
                        <a:pt x="4568" y="473"/>
                        <a:pt x="4558" y="469"/>
                      </a:cubicBezTo>
                      <a:cubicBezTo>
                        <a:pt x="4530" y="460"/>
                        <a:pt x="4510" y="434"/>
                        <a:pt x="4507" y="398"/>
                      </a:cubicBezTo>
                      <a:cubicBezTo>
                        <a:pt x="4504" y="373"/>
                        <a:pt x="4510" y="350"/>
                        <a:pt x="4523" y="328"/>
                      </a:cubicBezTo>
                      <a:moveTo>
                        <a:pt x="3508" y="318"/>
                      </a:moveTo>
                      <a:lnTo>
                        <a:pt x="3508" y="318"/>
                      </a:lnTo>
                      <a:cubicBezTo>
                        <a:pt x="3608" y="257"/>
                        <a:pt x="3715" y="234"/>
                        <a:pt x="3831" y="250"/>
                      </a:cubicBezTo>
                      <a:cubicBezTo>
                        <a:pt x="4001" y="276"/>
                        <a:pt x="4159" y="347"/>
                        <a:pt x="4326" y="389"/>
                      </a:cubicBezTo>
                      <a:cubicBezTo>
                        <a:pt x="4355" y="395"/>
                        <a:pt x="4385" y="402"/>
                        <a:pt x="4417" y="408"/>
                      </a:cubicBezTo>
                      <a:cubicBezTo>
                        <a:pt x="4430" y="411"/>
                        <a:pt x="4446" y="414"/>
                        <a:pt x="4462" y="414"/>
                      </a:cubicBezTo>
                      <a:cubicBezTo>
                        <a:pt x="4465" y="414"/>
                        <a:pt x="4475" y="418"/>
                        <a:pt x="4484" y="418"/>
                      </a:cubicBezTo>
                      <a:cubicBezTo>
                        <a:pt x="4491" y="440"/>
                        <a:pt x="4504" y="463"/>
                        <a:pt x="4526" y="479"/>
                      </a:cubicBezTo>
                      <a:cubicBezTo>
                        <a:pt x="4455" y="476"/>
                        <a:pt x="4388" y="466"/>
                        <a:pt x="4317" y="457"/>
                      </a:cubicBezTo>
                      <a:cubicBezTo>
                        <a:pt x="4233" y="444"/>
                        <a:pt x="4153" y="414"/>
                        <a:pt x="4072" y="385"/>
                      </a:cubicBezTo>
                      <a:cubicBezTo>
                        <a:pt x="4001" y="360"/>
                        <a:pt x="3933" y="328"/>
                        <a:pt x="3863" y="308"/>
                      </a:cubicBezTo>
                      <a:cubicBezTo>
                        <a:pt x="3773" y="289"/>
                        <a:pt x="3673" y="295"/>
                        <a:pt x="3586" y="328"/>
                      </a:cubicBezTo>
                      <a:cubicBezTo>
                        <a:pt x="3496" y="357"/>
                        <a:pt x="3396" y="424"/>
                        <a:pt x="3357" y="514"/>
                      </a:cubicBezTo>
                      <a:cubicBezTo>
                        <a:pt x="3341" y="514"/>
                        <a:pt x="3328" y="521"/>
                        <a:pt x="3312" y="524"/>
                      </a:cubicBezTo>
                      <a:cubicBezTo>
                        <a:pt x="3357" y="440"/>
                        <a:pt x="3428" y="369"/>
                        <a:pt x="3508" y="318"/>
                      </a:cubicBezTo>
                      <a:moveTo>
                        <a:pt x="2600" y="328"/>
                      </a:moveTo>
                      <a:lnTo>
                        <a:pt x="2600" y="328"/>
                      </a:lnTo>
                      <a:cubicBezTo>
                        <a:pt x="2616" y="302"/>
                        <a:pt x="2642" y="292"/>
                        <a:pt x="2665" y="276"/>
                      </a:cubicBezTo>
                      <a:cubicBezTo>
                        <a:pt x="2687" y="257"/>
                        <a:pt x="2691" y="234"/>
                        <a:pt x="2694" y="205"/>
                      </a:cubicBezTo>
                      <a:cubicBezTo>
                        <a:pt x="2697" y="173"/>
                        <a:pt x="2719" y="144"/>
                        <a:pt x="2748" y="131"/>
                      </a:cubicBezTo>
                      <a:cubicBezTo>
                        <a:pt x="2777" y="118"/>
                        <a:pt x="2807" y="121"/>
                        <a:pt x="2835" y="128"/>
                      </a:cubicBezTo>
                      <a:cubicBezTo>
                        <a:pt x="2842" y="131"/>
                        <a:pt x="2848" y="128"/>
                        <a:pt x="2851" y="121"/>
                      </a:cubicBezTo>
                      <a:cubicBezTo>
                        <a:pt x="2864" y="86"/>
                        <a:pt x="2858" y="54"/>
                        <a:pt x="2893" y="35"/>
                      </a:cubicBezTo>
                      <a:cubicBezTo>
                        <a:pt x="2922" y="19"/>
                        <a:pt x="2955" y="25"/>
                        <a:pt x="2980" y="41"/>
                      </a:cubicBezTo>
                      <a:cubicBezTo>
                        <a:pt x="3035" y="70"/>
                        <a:pt x="3071" y="125"/>
                        <a:pt x="3093" y="180"/>
                      </a:cubicBezTo>
                      <a:cubicBezTo>
                        <a:pt x="3116" y="231"/>
                        <a:pt x="3141" y="279"/>
                        <a:pt x="3193" y="308"/>
                      </a:cubicBezTo>
                      <a:cubicBezTo>
                        <a:pt x="3232" y="331"/>
                        <a:pt x="3289" y="347"/>
                        <a:pt x="3322" y="308"/>
                      </a:cubicBezTo>
                      <a:cubicBezTo>
                        <a:pt x="3338" y="292"/>
                        <a:pt x="3341" y="266"/>
                        <a:pt x="3338" y="244"/>
                      </a:cubicBezTo>
                      <a:cubicBezTo>
                        <a:pt x="3335" y="228"/>
                        <a:pt x="3325" y="199"/>
                        <a:pt x="3306" y="196"/>
                      </a:cubicBezTo>
                      <a:cubicBezTo>
                        <a:pt x="3299" y="196"/>
                        <a:pt x="3293" y="199"/>
                        <a:pt x="3289" y="202"/>
                      </a:cubicBezTo>
                      <a:cubicBezTo>
                        <a:pt x="3280" y="209"/>
                        <a:pt x="3273" y="215"/>
                        <a:pt x="3260" y="221"/>
                      </a:cubicBezTo>
                      <a:cubicBezTo>
                        <a:pt x="3241" y="228"/>
                        <a:pt x="3216" y="231"/>
                        <a:pt x="3196" y="218"/>
                      </a:cubicBezTo>
                      <a:cubicBezTo>
                        <a:pt x="3167" y="196"/>
                        <a:pt x="3167" y="128"/>
                        <a:pt x="3203" y="109"/>
                      </a:cubicBezTo>
                      <a:cubicBezTo>
                        <a:pt x="3232" y="96"/>
                        <a:pt x="3270" y="109"/>
                        <a:pt x="3299" y="125"/>
                      </a:cubicBezTo>
                      <a:cubicBezTo>
                        <a:pt x="3315" y="134"/>
                        <a:pt x="3332" y="147"/>
                        <a:pt x="3344" y="164"/>
                      </a:cubicBezTo>
                      <a:cubicBezTo>
                        <a:pt x="3364" y="183"/>
                        <a:pt x="3370" y="212"/>
                        <a:pt x="3383" y="234"/>
                      </a:cubicBezTo>
                      <a:cubicBezTo>
                        <a:pt x="3396" y="260"/>
                        <a:pt x="3412" y="286"/>
                        <a:pt x="3438" y="302"/>
                      </a:cubicBezTo>
                      <a:cubicBezTo>
                        <a:pt x="3451" y="305"/>
                        <a:pt x="3460" y="308"/>
                        <a:pt x="3470" y="308"/>
                      </a:cubicBezTo>
                      <a:cubicBezTo>
                        <a:pt x="3415" y="350"/>
                        <a:pt x="3367" y="398"/>
                        <a:pt x="3332" y="453"/>
                      </a:cubicBezTo>
                      <a:cubicBezTo>
                        <a:pt x="3328" y="453"/>
                        <a:pt x="3325" y="453"/>
                        <a:pt x="3322" y="453"/>
                      </a:cubicBezTo>
                      <a:cubicBezTo>
                        <a:pt x="3270" y="469"/>
                        <a:pt x="3196" y="414"/>
                        <a:pt x="3161" y="379"/>
                      </a:cubicBezTo>
                      <a:cubicBezTo>
                        <a:pt x="3119" y="337"/>
                        <a:pt x="3090" y="283"/>
                        <a:pt x="3061" y="228"/>
                      </a:cubicBezTo>
                      <a:cubicBezTo>
                        <a:pt x="3032" y="167"/>
                        <a:pt x="2958" y="118"/>
                        <a:pt x="2906" y="180"/>
                      </a:cubicBezTo>
                      <a:cubicBezTo>
                        <a:pt x="2858" y="144"/>
                        <a:pt x="2768" y="151"/>
                        <a:pt x="2742" y="209"/>
                      </a:cubicBezTo>
                      <a:cubicBezTo>
                        <a:pt x="2739" y="215"/>
                        <a:pt x="2748" y="221"/>
                        <a:pt x="2752" y="215"/>
                      </a:cubicBezTo>
                      <a:cubicBezTo>
                        <a:pt x="2781" y="167"/>
                        <a:pt x="2861" y="164"/>
                        <a:pt x="2900" y="199"/>
                      </a:cubicBezTo>
                      <a:cubicBezTo>
                        <a:pt x="2906" y="205"/>
                        <a:pt x="2913" y="202"/>
                        <a:pt x="2919" y="199"/>
                      </a:cubicBezTo>
                      <a:cubicBezTo>
                        <a:pt x="2955" y="147"/>
                        <a:pt x="3009" y="180"/>
                        <a:pt x="3035" y="218"/>
                      </a:cubicBezTo>
                      <a:cubicBezTo>
                        <a:pt x="3048" y="241"/>
                        <a:pt x="3054" y="263"/>
                        <a:pt x="3064" y="283"/>
                      </a:cubicBezTo>
                      <a:cubicBezTo>
                        <a:pt x="3087" y="321"/>
                        <a:pt x="3112" y="357"/>
                        <a:pt x="3141" y="392"/>
                      </a:cubicBezTo>
                      <a:cubicBezTo>
                        <a:pt x="3177" y="431"/>
                        <a:pt x="3257" y="489"/>
                        <a:pt x="3319" y="476"/>
                      </a:cubicBezTo>
                      <a:cubicBezTo>
                        <a:pt x="3309" y="495"/>
                        <a:pt x="3299" y="511"/>
                        <a:pt x="3293" y="530"/>
                      </a:cubicBezTo>
                      <a:cubicBezTo>
                        <a:pt x="3289" y="537"/>
                        <a:pt x="3257" y="543"/>
                        <a:pt x="3251" y="546"/>
                      </a:cubicBezTo>
                      <a:cubicBezTo>
                        <a:pt x="3241" y="553"/>
                        <a:pt x="3228" y="559"/>
                        <a:pt x="3219" y="563"/>
                      </a:cubicBezTo>
                      <a:cubicBezTo>
                        <a:pt x="3144" y="534"/>
                        <a:pt x="3106" y="469"/>
                        <a:pt x="3071" y="398"/>
                      </a:cubicBezTo>
                      <a:cubicBezTo>
                        <a:pt x="3048" y="350"/>
                        <a:pt x="3022" y="295"/>
                        <a:pt x="2958" y="302"/>
                      </a:cubicBezTo>
                      <a:cubicBezTo>
                        <a:pt x="2955" y="302"/>
                        <a:pt x="2951" y="305"/>
                        <a:pt x="2955" y="308"/>
                      </a:cubicBezTo>
                      <a:cubicBezTo>
                        <a:pt x="2971" y="315"/>
                        <a:pt x="2984" y="318"/>
                        <a:pt x="3000" y="325"/>
                      </a:cubicBezTo>
                      <a:cubicBezTo>
                        <a:pt x="3022" y="341"/>
                        <a:pt x="3035" y="373"/>
                        <a:pt x="3045" y="395"/>
                      </a:cubicBezTo>
                      <a:cubicBezTo>
                        <a:pt x="3061" y="427"/>
                        <a:pt x="3074" y="457"/>
                        <a:pt x="3090" y="485"/>
                      </a:cubicBezTo>
                      <a:cubicBezTo>
                        <a:pt x="3116" y="524"/>
                        <a:pt x="3151" y="559"/>
                        <a:pt x="3193" y="579"/>
                      </a:cubicBezTo>
                      <a:cubicBezTo>
                        <a:pt x="3177" y="588"/>
                        <a:pt x="3161" y="601"/>
                        <a:pt x="3148" y="611"/>
                      </a:cubicBezTo>
                      <a:cubicBezTo>
                        <a:pt x="3103" y="646"/>
                        <a:pt x="3058" y="685"/>
                        <a:pt x="3029" y="733"/>
                      </a:cubicBezTo>
                      <a:cubicBezTo>
                        <a:pt x="3029" y="737"/>
                        <a:pt x="3019" y="750"/>
                        <a:pt x="3009" y="769"/>
                      </a:cubicBezTo>
                      <a:lnTo>
                        <a:pt x="3006" y="769"/>
                      </a:lnTo>
                      <a:cubicBezTo>
                        <a:pt x="2958" y="782"/>
                        <a:pt x="2909" y="794"/>
                        <a:pt x="2858" y="782"/>
                      </a:cubicBezTo>
                      <a:cubicBezTo>
                        <a:pt x="2816" y="772"/>
                        <a:pt x="2781" y="753"/>
                        <a:pt x="2742" y="737"/>
                      </a:cubicBezTo>
                      <a:cubicBezTo>
                        <a:pt x="2691" y="717"/>
                        <a:pt x="2639" y="698"/>
                        <a:pt x="2587" y="727"/>
                      </a:cubicBezTo>
                      <a:cubicBezTo>
                        <a:pt x="2584" y="730"/>
                        <a:pt x="2587" y="733"/>
                        <a:pt x="2591" y="733"/>
                      </a:cubicBezTo>
                      <a:cubicBezTo>
                        <a:pt x="2665" y="701"/>
                        <a:pt x="2745" y="762"/>
                        <a:pt x="2816" y="791"/>
                      </a:cubicBezTo>
                      <a:cubicBezTo>
                        <a:pt x="2877" y="817"/>
                        <a:pt x="2932" y="810"/>
                        <a:pt x="2996" y="794"/>
                      </a:cubicBezTo>
                      <a:cubicBezTo>
                        <a:pt x="2984" y="817"/>
                        <a:pt x="2974" y="839"/>
                        <a:pt x="2974" y="839"/>
                      </a:cubicBezTo>
                      <a:cubicBezTo>
                        <a:pt x="2913" y="856"/>
                        <a:pt x="2858" y="878"/>
                        <a:pt x="2797" y="907"/>
                      </a:cubicBezTo>
                      <a:cubicBezTo>
                        <a:pt x="2781" y="914"/>
                        <a:pt x="2764" y="923"/>
                        <a:pt x="2748" y="933"/>
                      </a:cubicBezTo>
                      <a:cubicBezTo>
                        <a:pt x="2758" y="923"/>
                        <a:pt x="2768" y="910"/>
                        <a:pt x="2771" y="894"/>
                      </a:cubicBezTo>
                      <a:cubicBezTo>
                        <a:pt x="2774" y="891"/>
                        <a:pt x="2774" y="888"/>
                        <a:pt x="2774" y="888"/>
                      </a:cubicBezTo>
                      <a:cubicBezTo>
                        <a:pt x="2784" y="839"/>
                        <a:pt x="2752" y="791"/>
                        <a:pt x="2710" y="766"/>
                      </a:cubicBezTo>
                      <a:cubicBezTo>
                        <a:pt x="2694" y="756"/>
                        <a:pt x="2671" y="750"/>
                        <a:pt x="2652" y="750"/>
                      </a:cubicBezTo>
                      <a:cubicBezTo>
                        <a:pt x="2626" y="750"/>
                        <a:pt x="2600" y="762"/>
                        <a:pt x="2587" y="788"/>
                      </a:cubicBezTo>
                      <a:cubicBezTo>
                        <a:pt x="2578" y="823"/>
                        <a:pt x="2619" y="878"/>
                        <a:pt x="2578" y="894"/>
                      </a:cubicBezTo>
                      <a:cubicBezTo>
                        <a:pt x="2571" y="898"/>
                        <a:pt x="2565" y="898"/>
                        <a:pt x="2555" y="898"/>
                      </a:cubicBezTo>
                      <a:cubicBezTo>
                        <a:pt x="2533" y="898"/>
                        <a:pt x="2510" y="888"/>
                        <a:pt x="2494" y="869"/>
                      </a:cubicBezTo>
                      <a:cubicBezTo>
                        <a:pt x="2471" y="846"/>
                        <a:pt x="2471" y="814"/>
                        <a:pt x="2478" y="785"/>
                      </a:cubicBezTo>
                      <a:cubicBezTo>
                        <a:pt x="2494" y="730"/>
                        <a:pt x="2542" y="691"/>
                        <a:pt x="2597" y="678"/>
                      </a:cubicBezTo>
                      <a:cubicBezTo>
                        <a:pt x="2607" y="678"/>
                        <a:pt x="2613" y="675"/>
                        <a:pt x="2619" y="675"/>
                      </a:cubicBezTo>
                      <a:cubicBezTo>
                        <a:pt x="2671" y="675"/>
                        <a:pt x="2716" y="704"/>
                        <a:pt x="2768" y="717"/>
                      </a:cubicBezTo>
                      <a:cubicBezTo>
                        <a:pt x="2790" y="727"/>
                        <a:pt x="2819" y="730"/>
                        <a:pt x="2848" y="730"/>
                      </a:cubicBezTo>
                      <a:cubicBezTo>
                        <a:pt x="2874" y="730"/>
                        <a:pt x="2903" y="727"/>
                        <a:pt x="2926" y="714"/>
                      </a:cubicBezTo>
                      <a:cubicBezTo>
                        <a:pt x="2967" y="688"/>
                        <a:pt x="2971" y="624"/>
                        <a:pt x="2939" y="592"/>
                      </a:cubicBezTo>
                      <a:cubicBezTo>
                        <a:pt x="2926" y="579"/>
                        <a:pt x="2909" y="572"/>
                        <a:pt x="2893" y="572"/>
                      </a:cubicBezTo>
                      <a:cubicBezTo>
                        <a:pt x="2887" y="572"/>
                        <a:pt x="2880" y="572"/>
                        <a:pt x="2877" y="576"/>
                      </a:cubicBezTo>
                      <a:cubicBezTo>
                        <a:pt x="2851" y="582"/>
                        <a:pt x="2842" y="598"/>
                        <a:pt x="2832" y="617"/>
                      </a:cubicBezTo>
                      <a:cubicBezTo>
                        <a:pt x="2826" y="630"/>
                        <a:pt x="2813" y="637"/>
                        <a:pt x="2803" y="637"/>
                      </a:cubicBezTo>
                      <a:cubicBezTo>
                        <a:pt x="2784" y="634"/>
                        <a:pt x="2761" y="617"/>
                        <a:pt x="2758" y="598"/>
                      </a:cubicBezTo>
                      <a:cubicBezTo>
                        <a:pt x="2752" y="569"/>
                        <a:pt x="2774" y="540"/>
                        <a:pt x="2794" y="521"/>
                      </a:cubicBezTo>
                      <a:cubicBezTo>
                        <a:pt x="2810" y="508"/>
                        <a:pt x="2823" y="501"/>
                        <a:pt x="2835" y="501"/>
                      </a:cubicBezTo>
                      <a:cubicBezTo>
                        <a:pt x="2845" y="501"/>
                        <a:pt x="2855" y="505"/>
                        <a:pt x="2864" y="508"/>
                      </a:cubicBezTo>
                      <a:cubicBezTo>
                        <a:pt x="2880" y="514"/>
                        <a:pt x="2900" y="524"/>
                        <a:pt x="2916" y="524"/>
                      </a:cubicBezTo>
                      <a:cubicBezTo>
                        <a:pt x="2919" y="524"/>
                        <a:pt x="2922" y="524"/>
                        <a:pt x="2926" y="524"/>
                      </a:cubicBezTo>
                      <a:cubicBezTo>
                        <a:pt x="2974" y="514"/>
                        <a:pt x="2993" y="453"/>
                        <a:pt x="2990" y="411"/>
                      </a:cubicBezTo>
                      <a:cubicBezTo>
                        <a:pt x="2984" y="363"/>
                        <a:pt x="2955" y="321"/>
                        <a:pt x="2916" y="292"/>
                      </a:cubicBezTo>
                      <a:cubicBezTo>
                        <a:pt x="2887" y="270"/>
                        <a:pt x="2855" y="257"/>
                        <a:pt x="2819" y="257"/>
                      </a:cubicBezTo>
                      <a:cubicBezTo>
                        <a:pt x="2803" y="257"/>
                        <a:pt x="2787" y="257"/>
                        <a:pt x="2771" y="263"/>
                      </a:cubicBezTo>
                      <a:cubicBezTo>
                        <a:pt x="2723" y="279"/>
                        <a:pt x="2691" y="328"/>
                        <a:pt x="2723" y="376"/>
                      </a:cubicBezTo>
                      <a:cubicBezTo>
                        <a:pt x="2729" y="385"/>
                        <a:pt x="2735" y="392"/>
                        <a:pt x="2745" y="398"/>
                      </a:cubicBezTo>
                      <a:cubicBezTo>
                        <a:pt x="2755" y="405"/>
                        <a:pt x="2761" y="408"/>
                        <a:pt x="2758" y="424"/>
                      </a:cubicBezTo>
                      <a:cubicBezTo>
                        <a:pt x="2748" y="453"/>
                        <a:pt x="2713" y="469"/>
                        <a:pt x="2684" y="476"/>
                      </a:cubicBezTo>
                      <a:cubicBezTo>
                        <a:pt x="2678" y="476"/>
                        <a:pt x="2675" y="476"/>
                        <a:pt x="2668" y="476"/>
                      </a:cubicBezTo>
                      <a:cubicBezTo>
                        <a:pt x="2658" y="476"/>
                        <a:pt x="2649" y="476"/>
                        <a:pt x="2639" y="473"/>
                      </a:cubicBezTo>
                      <a:cubicBezTo>
                        <a:pt x="2610" y="460"/>
                        <a:pt x="2587" y="434"/>
                        <a:pt x="2584" y="398"/>
                      </a:cubicBezTo>
                      <a:cubicBezTo>
                        <a:pt x="2581" y="373"/>
                        <a:pt x="2587" y="350"/>
                        <a:pt x="2600" y="328"/>
                      </a:cubicBezTo>
                      <a:moveTo>
                        <a:pt x="1586" y="318"/>
                      </a:moveTo>
                      <a:lnTo>
                        <a:pt x="1586" y="318"/>
                      </a:lnTo>
                      <a:cubicBezTo>
                        <a:pt x="1686" y="257"/>
                        <a:pt x="1792" y="234"/>
                        <a:pt x="1908" y="250"/>
                      </a:cubicBezTo>
                      <a:cubicBezTo>
                        <a:pt x="2078" y="276"/>
                        <a:pt x="2236" y="347"/>
                        <a:pt x="2404" y="389"/>
                      </a:cubicBezTo>
                      <a:cubicBezTo>
                        <a:pt x="2433" y="395"/>
                        <a:pt x="2462" y="402"/>
                        <a:pt x="2494" y="408"/>
                      </a:cubicBezTo>
                      <a:cubicBezTo>
                        <a:pt x="2507" y="411"/>
                        <a:pt x="2523" y="414"/>
                        <a:pt x="2539" y="414"/>
                      </a:cubicBezTo>
                      <a:cubicBezTo>
                        <a:pt x="2542" y="414"/>
                        <a:pt x="2552" y="418"/>
                        <a:pt x="2562" y="418"/>
                      </a:cubicBezTo>
                      <a:cubicBezTo>
                        <a:pt x="2568" y="440"/>
                        <a:pt x="2581" y="463"/>
                        <a:pt x="2603" y="479"/>
                      </a:cubicBezTo>
                      <a:cubicBezTo>
                        <a:pt x="2533" y="476"/>
                        <a:pt x="2465" y="466"/>
                        <a:pt x="2394" y="457"/>
                      </a:cubicBezTo>
                      <a:cubicBezTo>
                        <a:pt x="2310" y="444"/>
                        <a:pt x="2230" y="414"/>
                        <a:pt x="2150" y="385"/>
                      </a:cubicBezTo>
                      <a:cubicBezTo>
                        <a:pt x="2078" y="360"/>
                        <a:pt x="2011" y="328"/>
                        <a:pt x="1940" y="308"/>
                      </a:cubicBezTo>
                      <a:cubicBezTo>
                        <a:pt x="1850" y="289"/>
                        <a:pt x="1750" y="295"/>
                        <a:pt x="1663" y="328"/>
                      </a:cubicBezTo>
                      <a:cubicBezTo>
                        <a:pt x="1573" y="357"/>
                        <a:pt x="1473" y="424"/>
                        <a:pt x="1434" y="514"/>
                      </a:cubicBezTo>
                      <a:cubicBezTo>
                        <a:pt x="1418" y="514"/>
                        <a:pt x="1405" y="521"/>
                        <a:pt x="1389" y="524"/>
                      </a:cubicBezTo>
                      <a:cubicBezTo>
                        <a:pt x="1434" y="440"/>
                        <a:pt x="1505" y="369"/>
                        <a:pt x="1586" y="318"/>
                      </a:cubicBezTo>
                      <a:moveTo>
                        <a:pt x="787" y="766"/>
                      </a:moveTo>
                      <a:lnTo>
                        <a:pt x="787" y="766"/>
                      </a:lnTo>
                      <a:cubicBezTo>
                        <a:pt x="748" y="743"/>
                        <a:pt x="684" y="740"/>
                        <a:pt x="665" y="788"/>
                      </a:cubicBezTo>
                      <a:cubicBezTo>
                        <a:pt x="655" y="823"/>
                        <a:pt x="697" y="878"/>
                        <a:pt x="655" y="894"/>
                      </a:cubicBezTo>
                      <a:cubicBezTo>
                        <a:pt x="626" y="907"/>
                        <a:pt x="591" y="894"/>
                        <a:pt x="568" y="869"/>
                      </a:cubicBezTo>
                      <a:cubicBezTo>
                        <a:pt x="549" y="846"/>
                        <a:pt x="546" y="814"/>
                        <a:pt x="555" y="785"/>
                      </a:cubicBezTo>
                      <a:cubicBezTo>
                        <a:pt x="571" y="730"/>
                        <a:pt x="620" y="691"/>
                        <a:pt x="674" y="678"/>
                      </a:cubicBezTo>
                      <a:cubicBezTo>
                        <a:pt x="736" y="666"/>
                        <a:pt x="787" y="701"/>
                        <a:pt x="845" y="717"/>
                      </a:cubicBezTo>
                      <a:cubicBezTo>
                        <a:pt x="890" y="733"/>
                        <a:pt x="958" y="740"/>
                        <a:pt x="1000" y="714"/>
                      </a:cubicBezTo>
                      <a:cubicBezTo>
                        <a:pt x="1045" y="688"/>
                        <a:pt x="1048" y="624"/>
                        <a:pt x="1013" y="592"/>
                      </a:cubicBezTo>
                      <a:cubicBezTo>
                        <a:pt x="996" y="576"/>
                        <a:pt x="974" y="569"/>
                        <a:pt x="955" y="576"/>
                      </a:cubicBezTo>
                      <a:cubicBezTo>
                        <a:pt x="929" y="582"/>
                        <a:pt x="919" y="598"/>
                        <a:pt x="909" y="617"/>
                      </a:cubicBezTo>
                      <a:cubicBezTo>
                        <a:pt x="890" y="653"/>
                        <a:pt x="839" y="630"/>
                        <a:pt x="832" y="598"/>
                      </a:cubicBezTo>
                      <a:cubicBezTo>
                        <a:pt x="829" y="569"/>
                        <a:pt x="852" y="540"/>
                        <a:pt x="871" y="521"/>
                      </a:cubicBezTo>
                      <a:cubicBezTo>
                        <a:pt x="893" y="501"/>
                        <a:pt x="916" y="495"/>
                        <a:pt x="942" y="508"/>
                      </a:cubicBezTo>
                      <a:cubicBezTo>
                        <a:pt x="961" y="518"/>
                        <a:pt x="980" y="527"/>
                        <a:pt x="1003" y="524"/>
                      </a:cubicBezTo>
                      <a:cubicBezTo>
                        <a:pt x="1048" y="514"/>
                        <a:pt x="1071" y="453"/>
                        <a:pt x="1064" y="411"/>
                      </a:cubicBezTo>
                      <a:cubicBezTo>
                        <a:pt x="1061" y="363"/>
                        <a:pt x="1029" y="321"/>
                        <a:pt x="990" y="292"/>
                      </a:cubicBezTo>
                      <a:cubicBezTo>
                        <a:pt x="951" y="260"/>
                        <a:pt x="900" y="247"/>
                        <a:pt x="848" y="263"/>
                      </a:cubicBezTo>
                      <a:cubicBezTo>
                        <a:pt x="800" y="279"/>
                        <a:pt x="768" y="328"/>
                        <a:pt x="800" y="376"/>
                      </a:cubicBezTo>
                      <a:cubicBezTo>
                        <a:pt x="806" y="385"/>
                        <a:pt x="813" y="392"/>
                        <a:pt x="823" y="398"/>
                      </a:cubicBezTo>
                      <a:cubicBezTo>
                        <a:pt x="832" y="405"/>
                        <a:pt x="839" y="408"/>
                        <a:pt x="836" y="424"/>
                      </a:cubicBezTo>
                      <a:cubicBezTo>
                        <a:pt x="826" y="453"/>
                        <a:pt x="790" y="469"/>
                        <a:pt x="761" y="476"/>
                      </a:cubicBezTo>
                      <a:cubicBezTo>
                        <a:pt x="710" y="482"/>
                        <a:pt x="668" y="450"/>
                        <a:pt x="661" y="398"/>
                      </a:cubicBezTo>
                      <a:cubicBezTo>
                        <a:pt x="658" y="373"/>
                        <a:pt x="665" y="350"/>
                        <a:pt x="678" y="328"/>
                      </a:cubicBezTo>
                      <a:cubicBezTo>
                        <a:pt x="694" y="302"/>
                        <a:pt x="720" y="292"/>
                        <a:pt x="742" y="276"/>
                      </a:cubicBezTo>
                      <a:cubicBezTo>
                        <a:pt x="764" y="257"/>
                        <a:pt x="768" y="234"/>
                        <a:pt x="771" y="205"/>
                      </a:cubicBezTo>
                      <a:cubicBezTo>
                        <a:pt x="774" y="173"/>
                        <a:pt x="797" y="144"/>
                        <a:pt x="826" y="131"/>
                      </a:cubicBezTo>
                      <a:cubicBezTo>
                        <a:pt x="855" y="118"/>
                        <a:pt x="884" y="121"/>
                        <a:pt x="913" y="128"/>
                      </a:cubicBezTo>
                      <a:cubicBezTo>
                        <a:pt x="919" y="131"/>
                        <a:pt x="926" y="128"/>
                        <a:pt x="929" y="121"/>
                      </a:cubicBezTo>
                      <a:cubicBezTo>
                        <a:pt x="942" y="86"/>
                        <a:pt x="935" y="54"/>
                        <a:pt x="971" y="35"/>
                      </a:cubicBezTo>
                      <a:cubicBezTo>
                        <a:pt x="1000" y="19"/>
                        <a:pt x="1032" y="25"/>
                        <a:pt x="1058" y="41"/>
                      </a:cubicBezTo>
                      <a:cubicBezTo>
                        <a:pt x="1112" y="70"/>
                        <a:pt x="1148" y="125"/>
                        <a:pt x="1170" y="180"/>
                      </a:cubicBezTo>
                      <a:cubicBezTo>
                        <a:pt x="1193" y="231"/>
                        <a:pt x="1219" y="279"/>
                        <a:pt x="1270" y="308"/>
                      </a:cubicBezTo>
                      <a:cubicBezTo>
                        <a:pt x="1309" y="331"/>
                        <a:pt x="1367" y="347"/>
                        <a:pt x="1399" y="308"/>
                      </a:cubicBezTo>
                      <a:cubicBezTo>
                        <a:pt x="1415" y="292"/>
                        <a:pt x="1418" y="266"/>
                        <a:pt x="1415" y="244"/>
                      </a:cubicBezTo>
                      <a:cubicBezTo>
                        <a:pt x="1412" y="228"/>
                        <a:pt x="1402" y="199"/>
                        <a:pt x="1383" y="196"/>
                      </a:cubicBezTo>
                      <a:cubicBezTo>
                        <a:pt x="1377" y="196"/>
                        <a:pt x="1370" y="199"/>
                        <a:pt x="1367" y="202"/>
                      </a:cubicBezTo>
                      <a:cubicBezTo>
                        <a:pt x="1357" y="209"/>
                        <a:pt x="1351" y="215"/>
                        <a:pt x="1338" y="221"/>
                      </a:cubicBezTo>
                      <a:cubicBezTo>
                        <a:pt x="1318" y="228"/>
                        <a:pt x="1293" y="231"/>
                        <a:pt x="1273" y="218"/>
                      </a:cubicBezTo>
                      <a:cubicBezTo>
                        <a:pt x="1245" y="196"/>
                        <a:pt x="1245" y="128"/>
                        <a:pt x="1280" y="109"/>
                      </a:cubicBezTo>
                      <a:cubicBezTo>
                        <a:pt x="1309" y="96"/>
                        <a:pt x="1348" y="109"/>
                        <a:pt x="1377" y="125"/>
                      </a:cubicBezTo>
                      <a:cubicBezTo>
                        <a:pt x="1393" y="134"/>
                        <a:pt x="1409" y="147"/>
                        <a:pt x="1421" y="164"/>
                      </a:cubicBezTo>
                      <a:cubicBezTo>
                        <a:pt x="1441" y="183"/>
                        <a:pt x="1447" y="212"/>
                        <a:pt x="1460" y="234"/>
                      </a:cubicBezTo>
                      <a:cubicBezTo>
                        <a:pt x="1473" y="260"/>
                        <a:pt x="1489" y="286"/>
                        <a:pt x="1515" y="302"/>
                      </a:cubicBezTo>
                      <a:cubicBezTo>
                        <a:pt x="1528" y="305"/>
                        <a:pt x="1537" y="308"/>
                        <a:pt x="1547" y="308"/>
                      </a:cubicBezTo>
                      <a:cubicBezTo>
                        <a:pt x="1493" y="350"/>
                        <a:pt x="1444" y="398"/>
                        <a:pt x="1409" y="453"/>
                      </a:cubicBezTo>
                      <a:cubicBezTo>
                        <a:pt x="1405" y="453"/>
                        <a:pt x="1402" y="453"/>
                        <a:pt x="1399" y="453"/>
                      </a:cubicBezTo>
                      <a:cubicBezTo>
                        <a:pt x="1348" y="469"/>
                        <a:pt x="1273" y="414"/>
                        <a:pt x="1238" y="379"/>
                      </a:cubicBezTo>
                      <a:cubicBezTo>
                        <a:pt x="1196" y="337"/>
                        <a:pt x="1167" y="283"/>
                        <a:pt x="1138" y="228"/>
                      </a:cubicBezTo>
                      <a:cubicBezTo>
                        <a:pt x="1109" y="167"/>
                        <a:pt x="1035" y="118"/>
                        <a:pt x="984" y="180"/>
                      </a:cubicBezTo>
                      <a:cubicBezTo>
                        <a:pt x="935" y="144"/>
                        <a:pt x="845" y="151"/>
                        <a:pt x="819" y="209"/>
                      </a:cubicBezTo>
                      <a:cubicBezTo>
                        <a:pt x="816" y="215"/>
                        <a:pt x="826" y="221"/>
                        <a:pt x="829" y="215"/>
                      </a:cubicBezTo>
                      <a:cubicBezTo>
                        <a:pt x="858" y="167"/>
                        <a:pt x="939" y="164"/>
                        <a:pt x="977" y="199"/>
                      </a:cubicBezTo>
                      <a:cubicBezTo>
                        <a:pt x="984" y="205"/>
                        <a:pt x="990" y="202"/>
                        <a:pt x="996" y="199"/>
                      </a:cubicBezTo>
                      <a:cubicBezTo>
                        <a:pt x="1032" y="147"/>
                        <a:pt x="1087" y="180"/>
                        <a:pt x="1112" y="218"/>
                      </a:cubicBezTo>
                      <a:cubicBezTo>
                        <a:pt x="1125" y="241"/>
                        <a:pt x="1132" y="263"/>
                        <a:pt x="1141" y="283"/>
                      </a:cubicBezTo>
                      <a:cubicBezTo>
                        <a:pt x="1164" y="321"/>
                        <a:pt x="1190" y="357"/>
                        <a:pt x="1219" y="392"/>
                      </a:cubicBezTo>
                      <a:cubicBezTo>
                        <a:pt x="1254" y="431"/>
                        <a:pt x="1335" y="489"/>
                        <a:pt x="1396" y="476"/>
                      </a:cubicBezTo>
                      <a:cubicBezTo>
                        <a:pt x="1386" y="495"/>
                        <a:pt x="1377" y="511"/>
                        <a:pt x="1370" y="530"/>
                      </a:cubicBezTo>
                      <a:cubicBezTo>
                        <a:pt x="1367" y="537"/>
                        <a:pt x="1335" y="543"/>
                        <a:pt x="1328" y="546"/>
                      </a:cubicBezTo>
                      <a:cubicBezTo>
                        <a:pt x="1318" y="553"/>
                        <a:pt x="1305" y="559"/>
                        <a:pt x="1296" y="563"/>
                      </a:cubicBezTo>
                      <a:cubicBezTo>
                        <a:pt x="1222" y="534"/>
                        <a:pt x="1183" y="469"/>
                        <a:pt x="1148" y="398"/>
                      </a:cubicBezTo>
                      <a:cubicBezTo>
                        <a:pt x="1125" y="350"/>
                        <a:pt x="1100" y="295"/>
                        <a:pt x="1035" y="302"/>
                      </a:cubicBezTo>
                      <a:cubicBezTo>
                        <a:pt x="1032" y="302"/>
                        <a:pt x="1029" y="305"/>
                        <a:pt x="1032" y="308"/>
                      </a:cubicBezTo>
                      <a:cubicBezTo>
                        <a:pt x="1048" y="315"/>
                        <a:pt x="1061" y="318"/>
                        <a:pt x="1077" y="325"/>
                      </a:cubicBezTo>
                      <a:cubicBezTo>
                        <a:pt x="1100" y="341"/>
                        <a:pt x="1112" y="373"/>
                        <a:pt x="1122" y="395"/>
                      </a:cubicBezTo>
                      <a:cubicBezTo>
                        <a:pt x="1138" y="427"/>
                        <a:pt x="1151" y="457"/>
                        <a:pt x="1167" y="485"/>
                      </a:cubicBezTo>
                      <a:cubicBezTo>
                        <a:pt x="1193" y="524"/>
                        <a:pt x="1228" y="559"/>
                        <a:pt x="1270" y="579"/>
                      </a:cubicBezTo>
                      <a:cubicBezTo>
                        <a:pt x="1254" y="588"/>
                        <a:pt x="1238" y="601"/>
                        <a:pt x="1225" y="611"/>
                      </a:cubicBezTo>
                      <a:cubicBezTo>
                        <a:pt x="1180" y="646"/>
                        <a:pt x="1135" y="685"/>
                        <a:pt x="1106" y="733"/>
                      </a:cubicBezTo>
                      <a:cubicBezTo>
                        <a:pt x="1106" y="737"/>
                        <a:pt x="1096" y="750"/>
                        <a:pt x="1087" y="769"/>
                      </a:cubicBezTo>
                      <a:lnTo>
                        <a:pt x="1084" y="769"/>
                      </a:lnTo>
                      <a:cubicBezTo>
                        <a:pt x="1035" y="782"/>
                        <a:pt x="987" y="794"/>
                        <a:pt x="935" y="782"/>
                      </a:cubicBezTo>
                      <a:cubicBezTo>
                        <a:pt x="893" y="772"/>
                        <a:pt x="858" y="753"/>
                        <a:pt x="819" y="737"/>
                      </a:cubicBezTo>
                      <a:cubicBezTo>
                        <a:pt x="768" y="717"/>
                        <a:pt x="713" y="698"/>
                        <a:pt x="665" y="727"/>
                      </a:cubicBezTo>
                      <a:cubicBezTo>
                        <a:pt x="661" y="730"/>
                        <a:pt x="665" y="733"/>
                        <a:pt x="668" y="733"/>
                      </a:cubicBezTo>
                      <a:cubicBezTo>
                        <a:pt x="742" y="701"/>
                        <a:pt x="823" y="762"/>
                        <a:pt x="893" y="791"/>
                      </a:cubicBezTo>
                      <a:cubicBezTo>
                        <a:pt x="955" y="817"/>
                        <a:pt x="1009" y="810"/>
                        <a:pt x="1071" y="794"/>
                      </a:cubicBezTo>
                      <a:cubicBezTo>
                        <a:pt x="1061" y="817"/>
                        <a:pt x="1051" y="839"/>
                        <a:pt x="1051" y="839"/>
                      </a:cubicBezTo>
                      <a:cubicBezTo>
                        <a:pt x="990" y="856"/>
                        <a:pt x="935" y="878"/>
                        <a:pt x="874" y="907"/>
                      </a:cubicBezTo>
                      <a:cubicBezTo>
                        <a:pt x="858" y="914"/>
                        <a:pt x="842" y="923"/>
                        <a:pt x="826" y="933"/>
                      </a:cubicBezTo>
                      <a:cubicBezTo>
                        <a:pt x="839" y="920"/>
                        <a:pt x="848" y="904"/>
                        <a:pt x="852" y="888"/>
                      </a:cubicBezTo>
                      <a:cubicBezTo>
                        <a:pt x="861" y="839"/>
                        <a:pt x="826" y="791"/>
                        <a:pt x="787" y="766"/>
                      </a:cubicBezTo>
                      <a:moveTo>
                        <a:pt x="1286" y="852"/>
                      </a:moveTo>
                      <a:lnTo>
                        <a:pt x="1286" y="852"/>
                      </a:lnTo>
                      <a:cubicBezTo>
                        <a:pt x="1380" y="856"/>
                        <a:pt x="1470" y="885"/>
                        <a:pt x="1554" y="920"/>
                      </a:cubicBezTo>
                      <a:cubicBezTo>
                        <a:pt x="1541" y="936"/>
                        <a:pt x="1531" y="955"/>
                        <a:pt x="1521" y="974"/>
                      </a:cubicBezTo>
                      <a:cubicBezTo>
                        <a:pt x="1512" y="1003"/>
                        <a:pt x="1499" y="1038"/>
                        <a:pt x="1470" y="1058"/>
                      </a:cubicBezTo>
                      <a:cubicBezTo>
                        <a:pt x="1454" y="1067"/>
                        <a:pt x="1438" y="1070"/>
                        <a:pt x="1418" y="1070"/>
                      </a:cubicBezTo>
                      <a:cubicBezTo>
                        <a:pt x="1409" y="1064"/>
                        <a:pt x="1399" y="1058"/>
                        <a:pt x="1386" y="1054"/>
                      </a:cubicBezTo>
                      <a:cubicBezTo>
                        <a:pt x="1315" y="1012"/>
                        <a:pt x="1235" y="990"/>
                        <a:pt x="1151" y="990"/>
                      </a:cubicBezTo>
                      <a:cubicBezTo>
                        <a:pt x="1064" y="993"/>
                        <a:pt x="977" y="1012"/>
                        <a:pt x="890" y="1038"/>
                      </a:cubicBezTo>
                      <a:cubicBezTo>
                        <a:pt x="800" y="1064"/>
                        <a:pt x="710" y="1093"/>
                        <a:pt x="620" y="1118"/>
                      </a:cubicBezTo>
                      <a:cubicBezTo>
                        <a:pt x="800" y="955"/>
                        <a:pt x="1061" y="836"/>
                        <a:pt x="1286" y="852"/>
                      </a:cubicBezTo>
                      <a:moveTo>
                        <a:pt x="427" y="1196"/>
                      </a:moveTo>
                      <a:lnTo>
                        <a:pt x="427" y="1196"/>
                      </a:lnTo>
                      <a:cubicBezTo>
                        <a:pt x="436" y="1193"/>
                        <a:pt x="449" y="1193"/>
                        <a:pt x="452" y="1193"/>
                      </a:cubicBezTo>
                      <a:cubicBezTo>
                        <a:pt x="468" y="1190"/>
                        <a:pt x="481" y="1190"/>
                        <a:pt x="497" y="1186"/>
                      </a:cubicBezTo>
                      <a:cubicBezTo>
                        <a:pt x="526" y="1180"/>
                        <a:pt x="555" y="1173"/>
                        <a:pt x="584" y="1167"/>
                      </a:cubicBezTo>
                      <a:cubicBezTo>
                        <a:pt x="752" y="1125"/>
                        <a:pt x="913" y="1054"/>
                        <a:pt x="1084" y="1029"/>
                      </a:cubicBezTo>
                      <a:cubicBezTo>
                        <a:pt x="1199" y="1012"/>
                        <a:pt x="1305" y="1035"/>
                        <a:pt x="1405" y="1096"/>
                      </a:cubicBezTo>
                      <a:cubicBezTo>
                        <a:pt x="1483" y="1148"/>
                        <a:pt x="1554" y="1218"/>
                        <a:pt x="1599" y="1302"/>
                      </a:cubicBezTo>
                      <a:cubicBezTo>
                        <a:pt x="1586" y="1296"/>
                        <a:pt x="1570" y="1292"/>
                        <a:pt x="1557" y="1289"/>
                      </a:cubicBezTo>
                      <a:cubicBezTo>
                        <a:pt x="1518" y="1199"/>
                        <a:pt x="1415" y="1135"/>
                        <a:pt x="1328" y="1102"/>
                      </a:cubicBezTo>
                      <a:cubicBezTo>
                        <a:pt x="1241" y="1074"/>
                        <a:pt x="1141" y="1067"/>
                        <a:pt x="1051" y="1086"/>
                      </a:cubicBezTo>
                      <a:cubicBezTo>
                        <a:pt x="977" y="1106"/>
                        <a:pt x="909" y="1138"/>
                        <a:pt x="842" y="1164"/>
                      </a:cubicBezTo>
                      <a:cubicBezTo>
                        <a:pt x="761" y="1193"/>
                        <a:pt x="681" y="1222"/>
                        <a:pt x="597" y="1234"/>
                      </a:cubicBezTo>
                      <a:cubicBezTo>
                        <a:pt x="526" y="1244"/>
                        <a:pt x="459" y="1254"/>
                        <a:pt x="388" y="1257"/>
                      </a:cubicBezTo>
                      <a:cubicBezTo>
                        <a:pt x="407" y="1241"/>
                        <a:pt x="420" y="1218"/>
                        <a:pt x="427" y="1196"/>
                      </a:cubicBezTo>
                      <a:moveTo>
                        <a:pt x="140" y="1254"/>
                      </a:moveTo>
                      <a:lnTo>
                        <a:pt x="140" y="1254"/>
                      </a:lnTo>
                      <a:cubicBezTo>
                        <a:pt x="117" y="1257"/>
                        <a:pt x="98" y="1276"/>
                        <a:pt x="75" y="1276"/>
                      </a:cubicBezTo>
                      <a:cubicBezTo>
                        <a:pt x="47" y="1279"/>
                        <a:pt x="27" y="1238"/>
                        <a:pt x="24" y="1215"/>
                      </a:cubicBezTo>
                      <a:cubicBezTo>
                        <a:pt x="17" y="1161"/>
                        <a:pt x="56" y="1109"/>
                        <a:pt x="101" y="1080"/>
                      </a:cubicBezTo>
                      <a:cubicBezTo>
                        <a:pt x="120" y="1067"/>
                        <a:pt x="146" y="1058"/>
                        <a:pt x="172" y="1058"/>
                      </a:cubicBezTo>
                      <a:cubicBezTo>
                        <a:pt x="201" y="1058"/>
                        <a:pt x="243" y="1070"/>
                        <a:pt x="252" y="1099"/>
                      </a:cubicBezTo>
                      <a:cubicBezTo>
                        <a:pt x="265" y="1131"/>
                        <a:pt x="236" y="1148"/>
                        <a:pt x="217" y="1167"/>
                      </a:cubicBezTo>
                      <a:cubicBezTo>
                        <a:pt x="201" y="1180"/>
                        <a:pt x="204" y="1202"/>
                        <a:pt x="214" y="1222"/>
                      </a:cubicBezTo>
                      <a:cubicBezTo>
                        <a:pt x="223" y="1238"/>
                        <a:pt x="236" y="1251"/>
                        <a:pt x="256" y="1260"/>
                      </a:cubicBezTo>
                      <a:cubicBezTo>
                        <a:pt x="265" y="1273"/>
                        <a:pt x="282" y="1296"/>
                        <a:pt x="327" y="1296"/>
                      </a:cubicBezTo>
                      <a:cubicBezTo>
                        <a:pt x="414" y="1302"/>
                        <a:pt x="500" y="1289"/>
                        <a:pt x="584" y="1273"/>
                      </a:cubicBezTo>
                      <a:cubicBezTo>
                        <a:pt x="668" y="1260"/>
                        <a:pt x="748" y="1241"/>
                        <a:pt x="826" y="1212"/>
                      </a:cubicBezTo>
                      <a:cubicBezTo>
                        <a:pt x="897" y="1183"/>
                        <a:pt x="964" y="1154"/>
                        <a:pt x="1038" y="1131"/>
                      </a:cubicBezTo>
                      <a:cubicBezTo>
                        <a:pt x="1132" y="1106"/>
                        <a:pt x="1232" y="1109"/>
                        <a:pt x="1325" y="1141"/>
                      </a:cubicBezTo>
                      <a:cubicBezTo>
                        <a:pt x="1367" y="1154"/>
                        <a:pt x="1409" y="1177"/>
                        <a:pt x="1447" y="1202"/>
                      </a:cubicBezTo>
                      <a:cubicBezTo>
                        <a:pt x="1480" y="1225"/>
                        <a:pt x="1505" y="1254"/>
                        <a:pt x="1531" y="1286"/>
                      </a:cubicBezTo>
                      <a:cubicBezTo>
                        <a:pt x="1502" y="1283"/>
                        <a:pt x="1470" y="1279"/>
                        <a:pt x="1438" y="1276"/>
                      </a:cubicBezTo>
                      <a:cubicBezTo>
                        <a:pt x="1434" y="1276"/>
                        <a:pt x="1431" y="1273"/>
                        <a:pt x="1431" y="1273"/>
                      </a:cubicBezTo>
                      <a:cubicBezTo>
                        <a:pt x="1428" y="1270"/>
                        <a:pt x="1425" y="1267"/>
                        <a:pt x="1421" y="1263"/>
                      </a:cubicBezTo>
                      <a:cubicBezTo>
                        <a:pt x="1393" y="1225"/>
                        <a:pt x="1338" y="1212"/>
                        <a:pt x="1289" y="1206"/>
                      </a:cubicBezTo>
                      <a:cubicBezTo>
                        <a:pt x="1199" y="1193"/>
                        <a:pt x="1109" y="1193"/>
                        <a:pt x="1022" y="1206"/>
                      </a:cubicBezTo>
                      <a:cubicBezTo>
                        <a:pt x="919" y="1222"/>
                        <a:pt x="823" y="1254"/>
                        <a:pt x="723" y="1283"/>
                      </a:cubicBezTo>
                      <a:cubicBezTo>
                        <a:pt x="694" y="1292"/>
                        <a:pt x="668" y="1302"/>
                        <a:pt x="639" y="1309"/>
                      </a:cubicBezTo>
                      <a:cubicBezTo>
                        <a:pt x="513" y="1344"/>
                        <a:pt x="381" y="1370"/>
                        <a:pt x="256" y="1344"/>
                      </a:cubicBezTo>
                      <a:cubicBezTo>
                        <a:pt x="252" y="1341"/>
                        <a:pt x="252" y="1341"/>
                        <a:pt x="252" y="1338"/>
                      </a:cubicBezTo>
                      <a:cubicBezTo>
                        <a:pt x="236" y="1292"/>
                        <a:pt x="188" y="1244"/>
                        <a:pt x="140" y="1254"/>
                      </a:cubicBezTo>
                      <a:moveTo>
                        <a:pt x="510" y="1502"/>
                      </a:moveTo>
                      <a:lnTo>
                        <a:pt x="510" y="1502"/>
                      </a:lnTo>
                      <a:cubicBezTo>
                        <a:pt x="472" y="1454"/>
                        <a:pt x="404" y="1421"/>
                        <a:pt x="346" y="1428"/>
                      </a:cubicBezTo>
                      <a:cubicBezTo>
                        <a:pt x="282" y="1434"/>
                        <a:pt x="227" y="1476"/>
                        <a:pt x="162" y="1479"/>
                      </a:cubicBezTo>
                      <a:cubicBezTo>
                        <a:pt x="137" y="1483"/>
                        <a:pt x="107" y="1483"/>
                        <a:pt x="82" y="1473"/>
                      </a:cubicBezTo>
                      <a:cubicBezTo>
                        <a:pt x="53" y="1460"/>
                        <a:pt x="47" y="1421"/>
                        <a:pt x="63" y="1395"/>
                      </a:cubicBezTo>
                      <a:cubicBezTo>
                        <a:pt x="79" y="1367"/>
                        <a:pt x="117" y="1370"/>
                        <a:pt x="130" y="1399"/>
                      </a:cubicBezTo>
                      <a:cubicBezTo>
                        <a:pt x="143" y="1421"/>
                        <a:pt x="156" y="1434"/>
                        <a:pt x="182" y="1437"/>
                      </a:cubicBezTo>
                      <a:cubicBezTo>
                        <a:pt x="220" y="1441"/>
                        <a:pt x="246" y="1415"/>
                        <a:pt x="256" y="1386"/>
                      </a:cubicBezTo>
                      <a:cubicBezTo>
                        <a:pt x="391" y="1408"/>
                        <a:pt x="536" y="1379"/>
                        <a:pt x="668" y="1338"/>
                      </a:cubicBezTo>
                      <a:cubicBezTo>
                        <a:pt x="684" y="1334"/>
                        <a:pt x="700" y="1328"/>
                        <a:pt x="713" y="1325"/>
                      </a:cubicBezTo>
                      <a:cubicBezTo>
                        <a:pt x="716" y="1325"/>
                        <a:pt x="716" y="1325"/>
                        <a:pt x="720" y="1322"/>
                      </a:cubicBezTo>
                      <a:cubicBezTo>
                        <a:pt x="800" y="1299"/>
                        <a:pt x="884" y="1270"/>
                        <a:pt x="968" y="1254"/>
                      </a:cubicBezTo>
                      <a:cubicBezTo>
                        <a:pt x="1054" y="1234"/>
                        <a:pt x="1141" y="1225"/>
                        <a:pt x="1228" y="1228"/>
                      </a:cubicBezTo>
                      <a:cubicBezTo>
                        <a:pt x="1280" y="1228"/>
                        <a:pt x="1367" y="1231"/>
                        <a:pt x="1405" y="1273"/>
                      </a:cubicBezTo>
                      <a:cubicBezTo>
                        <a:pt x="1399" y="1273"/>
                        <a:pt x="1393" y="1273"/>
                        <a:pt x="1389" y="1273"/>
                      </a:cubicBezTo>
                      <a:cubicBezTo>
                        <a:pt x="1261" y="1270"/>
                        <a:pt x="1138" y="1279"/>
                        <a:pt x="1019" y="1331"/>
                      </a:cubicBezTo>
                      <a:cubicBezTo>
                        <a:pt x="1009" y="1334"/>
                        <a:pt x="1003" y="1338"/>
                        <a:pt x="996" y="1341"/>
                      </a:cubicBezTo>
                      <a:cubicBezTo>
                        <a:pt x="916" y="1373"/>
                        <a:pt x="836" y="1408"/>
                        <a:pt x="752" y="1437"/>
                      </a:cubicBezTo>
                      <a:cubicBezTo>
                        <a:pt x="713" y="1450"/>
                        <a:pt x="671" y="1463"/>
                        <a:pt x="629" y="1473"/>
                      </a:cubicBezTo>
                      <a:cubicBezTo>
                        <a:pt x="607" y="1479"/>
                        <a:pt x="588" y="1486"/>
                        <a:pt x="565" y="1489"/>
                      </a:cubicBezTo>
                      <a:cubicBezTo>
                        <a:pt x="559" y="1489"/>
                        <a:pt x="526" y="1499"/>
                        <a:pt x="510" y="1502"/>
                      </a:cubicBezTo>
                      <a:moveTo>
                        <a:pt x="1586" y="1608"/>
                      </a:moveTo>
                      <a:lnTo>
                        <a:pt x="1586" y="1608"/>
                      </a:lnTo>
                      <a:cubicBezTo>
                        <a:pt x="1573" y="1611"/>
                        <a:pt x="1557" y="1618"/>
                        <a:pt x="1541" y="1621"/>
                      </a:cubicBezTo>
                      <a:cubicBezTo>
                        <a:pt x="1528" y="1611"/>
                        <a:pt x="1515" y="1602"/>
                        <a:pt x="1502" y="1595"/>
                      </a:cubicBezTo>
                      <a:cubicBezTo>
                        <a:pt x="1493" y="1589"/>
                        <a:pt x="1483" y="1579"/>
                        <a:pt x="1476" y="1572"/>
                      </a:cubicBezTo>
                      <a:cubicBezTo>
                        <a:pt x="1441" y="1550"/>
                        <a:pt x="1409" y="1527"/>
                        <a:pt x="1370" y="1515"/>
                      </a:cubicBezTo>
                      <a:cubicBezTo>
                        <a:pt x="1331" y="1502"/>
                        <a:pt x="1289" y="1489"/>
                        <a:pt x="1248" y="1483"/>
                      </a:cubicBezTo>
                      <a:cubicBezTo>
                        <a:pt x="1093" y="1460"/>
                        <a:pt x="939" y="1492"/>
                        <a:pt x="797" y="1556"/>
                      </a:cubicBezTo>
                      <a:cubicBezTo>
                        <a:pt x="649" y="1621"/>
                        <a:pt x="513" y="1714"/>
                        <a:pt x="365" y="1779"/>
                      </a:cubicBezTo>
                      <a:cubicBezTo>
                        <a:pt x="362" y="1782"/>
                        <a:pt x="359" y="1782"/>
                        <a:pt x="356" y="1785"/>
                      </a:cubicBezTo>
                      <a:cubicBezTo>
                        <a:pt x="314" y="1750"/>
                        <a:pt x="282" y="1717"/>
                        <a:pt x="275" y="1711"/>
                      </a:cubicBezTo>
                      <a:cubicBezTo>
                        <a:pt x="259" y="1695"/>
                        <a:pt x="243" y="1679"/>
                        <a:pt x="240" y="1653"/>
                      </a:cubicBezTo>
                      <a:cubicBezTo>
                        <a:pt x="240" y="1624"/>
                        <a:pt x="252" y="1598"/>
                        <a:pt x="275" y="1582"/>
                      </a:cubicBezTo>
                      <a:cubicBezTo>
                        <a:pt x="294" y="1563"/>
                        <a:pt x="327" y="1547"/>
                        <a:pt x="352" y="1556"/>
                      </a:cubicBezTo>
                      <a:cubicBezTo>
                        <a:pt x="381" y="1569"/>
                        <a:pt x="378" y="1589"/>
                        <a:pt x="372" y="1611"/>
                      </a:cubicBezTo>
                      <a:cubicBezTo>
                        <a:pt x="365" y="1631"/>
                        <a:pt x="362" y="1650"/>
                        <a:pt x="368" y="1669"/>
                      </a:cubicBezTo>
                      <a:cubicBezTo>
                        <a:pt x="378" y="1688"/>
                        <a:pt x="401" y="1698"/>
                        <a:pt x="423" y="1701"/>
                      </a:cubicBezTo>
                      <a:cubicBezTo>
                        <a:pt x="449" y="1704"/>
                        <a:pt x="478" y="1698"/>
                        <a:pt x="500" y="1679"/>
                      </a:cubicBezTo>
                      <a:cubicBezTo>
                        <a:pt x="575" y="1640"/>
                        <a:pt x="645" y="1585"/>
                        <a:pt x="720" y="1543"/>
                      </a:cubicBezTo>
                      <a:cubicBezTo>
                        <a:pt x="819" y="1489"/>
                        <a:pt x="929" y="1444"/>
                        <a:pt x="1041" y="1421"/>
                      </a:cubicBezTo>
                      <a:cubicBezTo>
                        <a:pt x="1157" y="1399"/>
                        <a:pt x="1283" y="1389"/>
                        <a:pt x="1396" y="1428"/>
                      </a:cubicBezTo>
                      <a:cubicBezTo>
                        <a:pt x="1499" y="1463"/>
                        <a:pt x="1586" y="1527"/>
                        <a:pt x="1673" y="1595"/>
                      </a:cubicBezTo>
                      <a:cubicBezTo>
                        <a:pt x="1644" y="1598"/>
                        <a:pt x="1615" y="1602"/>
                        <a:pt x="1586" y="1608"/>
                      </a:cubicBezTo>
                      <a:moveTo>
                        <a:pt x="1711" y="1592"/>
                      </a:moveTo>
                      <a:lnTo>
                        <a:pt x="1711" y="1592"/>
                      </a:lnTo>
                      <a:cubicBezTo>
                        <a:pt x="1705" y="1592"/>
                        <a:pt x="1698" y="1592"/>
                        <a:pt x="1695" y="1589"/>
                      </a:cubicBezTo>
                      <a:cubicBezTo>
                        <a:pt x="1689" y="1585"/>
                        <a:pt x="1686" y="1582"/>
                        <a:pt x="1682" y="1579"/>
                      </a:cubicBezTo>
                      <a:cubicBezTo>
                        <a:pt x="1612" y="1508"/>
                        <a:pt x="1531" y="1450"/>
                        <a:pt x="1441" y="1411"/>
                      </a:cubicBezTo>
                      <a:cubicBezTo>
                        <a:pt x="1434" y="1411"/>
                        <a:pt x="1428" y="1408"/>
                        <a:pt x="1425" y="1405"/>
                      </a:cubicBezTo>
                      <a:cubicBezTo>
                        <a:pt x="1261" y="1344"/>
                        <a:pt x="1080" y="1363"/>
                        <a:pt x="919" y="1418"/>
                      </a:cubicBezTo>
                      <a:cubicBezTo>
                        <a:pt x="829" y="1444"/>
                        <a:pt x="745" y="1486"/>
                        <a:pt x="665" y="1531"/>
                      </a:cubicBezTo>
                      <a:cubicBezTo>
                        <a:pt x="620" y="1556"/>
                        <a:pt x="588" y="1579"/>
                        <a:pt x="542" y="1608"/>
                      </a:cubicBezTo>
                      <a:cubicBezTo>
                        <a:pt x="546" y="1579"/>
                        <a:pt x="539" y="1553"/>
                        <a:pt x="529" y="1531"/>
                      </a:cubicBezTo>
                      <a:cubicBezTo>
                        <a:pt x="565" y="1524"/>
                        <a:pt x="671" y="1499"/>
                        <a:pt x="681" y="1495"/>
                      </a:cubicBezTo>
                      <a:cubicBezTo>
                        <a:pt x="739" y="1479"/>
                        <a:pt x="968" y="1383"/>
                        <a:pt x="1032" y="1360"/>
                      </a:cubicBezTo>
                      <a:cubicBezTo>
                        <a:pt x="1186" y="1312"/>
                        <a:pt x="1354" y="1325"/>
                        <a:pt x="1505" y="1373"/>
                      </a:cubicBezTo>
                      <a:cubicBezTo>
                        <a:pt x="1631" y="1415"/>
                        <a:pt x="1753" y="1483"/>
                        <a:pt x="1818" y="1595"/>
                      </a:cubicBezTo>
                      <a:cubicBezTo>
                        <a:pt x="1782" y="1595"/>
                        <a:pt x="1747" y="1592"/>
                        <a:pt x="1711" y="1592"/>
                      </a:cubicBezTo>
                      <a:moveTo>
                        <a:pt x="1856" y="1602"/>
                      </a:moveTo>
                      <a:lnTo>
                        <a:pt x="1856" y="1602"/>
                      </a:lnTo>
                      <a:cubicBezTo>
                        <a:pt x="1853" y="1598"/>
                        <a:pt x="1850" y="1598"/>
                        <a:pt x="1847" y="1598"/>
                      </a:cubicBezTo>
                      <a:cubicBezTo>
                        <a:pt x="1843" y="1595"/>
                        <a:pt x="1843" y="1592"/>
                        <a:pt x="1840" y="1589"/>
                      </a:cubicBezTo>
                      <a:cubicBezTo>
                        <a:pt x="1786" y="1495"/>
                        <a:pt x="1698" y="1415"/>
                        <a:pt x="1599" y="1376"/>
                      </a:cubicBezTo>
                      <a:cubicBezTo>
                        <a:pt x="1525" y="1347"/>
                        <a:pt x="1450" y="1322"/>
                        <a:pt x="1370" y="1309"/>
                      </a:cubicBezTo>
                      <a:cubicBezTo>
                        <a:pt x="1373" y="1309"/>
                        <a:pt x="1373" y="1309"/>
                        <a:pt x="1377" y="1309"/>
                      </a:cubicBezTo>
                      <a:cubicBezTo>
                        <a:pt x="1460" y="1309"/>
                        <a:pt x="1547" y="1315"/>
                        <a:pt x="1625" y="1344"/>
                      </a:cubicBezTo>
                      <a:cubicBezTo>
                        <a:pt x="1695" y="1376"/>
                        <a:pt x="1763" y="1421"/>
                        <a:pt x="1818" y="1476"/>
                      </a:cubicBezTo>
                      <a:cubicBezTo>
                        <a:pt x="1843" y="1502"/>
                        <a:pt x="1873" y="1531"/>
                        <a:pt x="1892" y="1560"/>
                      </a:cubicBezTo>
                      <a:cubicBezTo>
                        <a:pt x="1892" y="1563"/>
                        <a:pt x="1895" y="1563"/>
                        <a:pt x="1895" y="1566"/>
                      </a:cubicBezTo>
                      <a:cubicBezTo>
                        <a:pt x="1905" y="1579"/>
                        <a:pt x="1914" y="1595"/>
                        <a:pt x="1918" y="1611"/>
                      </a:cubicBezTo>
                      <a:cubicBezTo>
                        <a:pt x="1898" y="1608"/>
                        <a:pt x="1876" y="1605"/>
                        <a:pt x="1856" y="1602"/>
                      </a:cubicBezTo>
                      <a:moveTo>
                        <a:pt x="2114" y="1685"/>
                      </a:moveTo>
                      <a:lnTo>
                        <a:pt x="2114" y="1685"/>
                      </a:lnTo>
                      <a:cubicBezTo>
                        <a:pt x="2056" y="1656"/>
                        <a:pt x="2001" y="1634"/>
                        <a:pt x="1937" y="1618"/>
                      </a:cubicBezTo>
                      <a:cubicBezTo>
                        <a:pt x="1940" y="1618"/>
                        <a:pt x="1930" y="1595"/>
                        <a:pt x="1918" y="1572"/>
                      </a:cubicBezTo>
                      <a:cubicBezTo>
                        <a:pt x="1982" y="1589"/>
                        <a:pt x="2034" y="1595"/>
                        <a:pt x="2098" y="1569"/>
                      </a:cubicBezTo>
                      <a:cubicBezTo>
                        <a:pt x="2166" y="1540"/>
                        <a:pt x="2246" y="1479"/>
                        <a:pt x="2323" y="1511"/>
                      </a:cubicBezTo>
                      <a:cubicBezTo>
                        <a:pt x="2327" y="1511"/>
                        <a:pt x="2330" y="1508"/>
                        <a:pt x="2327" y="1505"/>
                      </a:cubicBezTo>
                      <a:cubicBezTo>
                        <a:pt x="2275" y="1476"/>
                        <a:pt x="2223" y="1492"/>
                        <a:pt x="2172" y="1515"/>
                      </a:cubicBezTo>
                      <a:cubicBezTo>
                        <a:pt x="2133" y="1531"/>
                        <a:pt x="2095" y="1550"/>
                        <a:pt x="2056" y="1560"/>
                      </a:cubicBezTo>
                      <a:cubicBezTo>
                        <a:pt x="2005" y="1572"/>
                        <a:pt x="1956" y="1560"/>
                        <a:pt x="1905" y="1547"/>
                      </a:cubicBezTo>
                      <a:lnTo>
                        <a:pt x="1905" y="1547"/>
                      </a:lnTo>
                      <a:cubicBezTo>
                        <a:pt x="1895" y="1527"/>
                        <a:pt x="1885" y="1515"/>
                        <a:pt x="1885" y="1511"/>
                      </a:cubicBezTo>
                      <a:cubicBezTo>
                        <a:pt x="1856" y="1463"/>
                        <a:pt x="1808" y="1421"/>
                        <a:pt x="1766" y="1389"/>
                      </a:cubicBezTo>
                      <a:cubicBezTo>
                        <a:pt x="1750" y="1379"/>
                        <a:pt x="1737" y="1367"/>
                        <a:pt x="1721" y="1357"/>
                      </a:cubicBezTo>
                      <a:cubicBezTo>
                        <a:pt x="1763" y="1338"/>
                        <a:pt x="1795" y="1302"/>
                        <a:pt x="1824" y="1263"/>
                      </a:cubicBezTo>
                      <a:cubicBezTo>
                        <a:pt x="1840" y="1234"/>
                        <a:pt x="1853" y="1202"/>
                        <a:pt x="1866" y="1173"/>
                      </a:cubicBezTo>
                      <a:cubicBezTo>
                        <a:pt x="1879" y="1151"/>
                        <a:pt x="1892" y="1118"/>
                        <a:pt x="1914" y="1102"/>
                      </a:cubicBezTo>
                      <a:cubicBezTo>
                        <a:pt x="1927" y="1096"/>
                        <a:pt x="1943" y="1093"/>
                        <a:pt x="1956" y="1086"/>
                      </a:cubicBezTo>
                      <a:cubicBezTo>
                        <a:pt x="1959" y="1083"/>
                        <a:pt x="1959" y="1080"/>
                        <a:pt x="1956" y="1080"/>
                      </a:cubicBezTo>
                      <a:cubicBezTo>
                        <a:pt x="1892" y="1074"/>
                        <a:pt x="1866" y="1128"/>
                        <a:pt x="1840" y="1177"/>
                      </a:cubicBezTo>
                      <a:cubicBezTo>
                        <a:pt x="1808" y="1247"/>
                        <a:pt x="1769" y="1312"/>
                        <a:pt x="1695" y="1341"/>
                      </a:cubicBezTo>
                      <a:cubicBezTo>
                        <a:pt x="1682" y="1334"/>
                        <a:pt x="1673" y="1331"/>
                        <a:pt x="1660" y="1325"/>
                      </a:cubicBezTo>
                      <a:cubicBezTo>
                        <a:pt x="1657" y="1322"/>
                        <a:pt x="1625" y="1312"/>
                        <a:pt x="1621" y="1309"/>
                      </a:cubicBezTo>
                      <a:cubicBezTo>
                        <a:pt x="1615" y="1289"/>
                        <a:pt x="1605" y="1273"/>
                        <a:pt x="1596" y="1254"/>
                      </a:cubicBezTo>
                      <a:cubicBezTo>
                        <a:pt x="1657" y="1267"/>
                        <a:pt x="1734" y="1209"/>
                        <a:pt x="1773" y="1167"/>
                      </a:cubicBezTo>
                      <a:cubicBezTo>
                        <a:pt x="1802" y="1135"/>
                        <a:pt x="1827" y="1099"/>
                        <a:pt x="1847" y="1061"/>
                      </a:cubicBezTo>
                      <a:cubicBezTo>
                        <a:pt x="1860" y="1038"/>
                        <a:pt x="1866" y="1016"/>
                        <a:pt x="1879" y="996"/>
                      </a:cubicBezTo>
                      <a:cubicBezTo>
                        <a:pt x="1905" y="959"/>
                        <a:pt x="1959" y="926"/>
                        <a:pt x="1995" y="977"/>
                      </a:cubicBezTo>
                      <a:cubicBezTo>
                        <a:pt x="1998" y="980"/>
                        <a:pt x="2008" y="983"/>
                        <a:pt x="2011" y="977"/>
                      </a:cubicBezTo>
                      <a:cubicBezTo>
                        <a:pt x="2050" y="943"/>
                        <a:pt x="2133" y="946"/>
                        <a:pt x="2162" y="993"/>
                      </a:cubicBezTo>
                      <a:cubicBezTo>
                        <a:pt x="2166" y="999"/>
                        <a:pt x="2172" y="993"/>
                        <a:pt x="2172" y="986"/>
                      </a:cubicBezTo>
                      <a:cubicBezTo>
                        <a:pt x="2146" y="930"/>
                        <a:pt x="2056" y="923"/>
                        <a:pt x="2005" y="955"/>
                      </a:cubicBezTo>
                      <a:cubicBezTo>
                        <a:pt x="1956" y="898"/>
                        <a:pt x="1879" y="946"/>
                        <a:pt x="1850" y="1006"/>
                      </a:cubicBezTo>
                      <a:cubicBezTo>
                        <a:pt x="1824" y="1061"/>
                        <a:pt x="1795" y="1115"/>
                        <a:pt x="1750" y="1157"/>
                      </a:cubicBezTo>
                      <a:cubicBezTo>
                        <a:pt x="1718" y="1193"/>
                        <a:pt x="1644" y="1247"/>
                        <a:pt x="1589" y="1231"/>
                      </a:cubicBezTo>
                      <a:cubicBezTo>
                        <a:pt x="1586" y="1231"/>
                        <a:pt x="1583" y="1231"/>
                        <a:pt x="1583" y="1231"/>
                      </a:cubicBezTo>
                      <a:cubicBezTo>
                        <a:pt x="1544" y="1177"/>
                        <a:pt x="1496" y="1125"/>
                        <a:pt x="1441" y="1086"/>
                      </a:cubicBezTo>
                      <a:cubicBezTo>
                        <a:pt x="1454" y="1086"/>
                        <a:pt x="1463" y="1083"/>
                        <a:pt x="1473" y="1077"/>
                      </a:cubicBezTo>
                      <a:cubicBezTo>
                        <a:pt x="1502" y="1064"/>
                        <a:pt x="1518" y="1038"/>
                        <a:pt x="1531" y="1012"/>
                      </a:cubicBezTo>
                      <a:cubicBezTo>
                        <a:pt x="1544" y="986"/>
                        <a:pt x="1550" y="962"/>
                        <a:pt x="1566" y="939"/>
                      </a:cubicBezTo>
                      <a:cubicBezTo>
                        <a:pt x="1570" y="936"/>
                        <a:pt x="1573" y="933"/>
                        <a:pt x="1576" y="930"/>
                      </a:cubicBezTo>
                      <a:cubicBezTo>
                        <a:pt x="1583" y="933"/>
                        <a:pt x="1586" y="936"/>
                        <a:pt x="1592" y="936"/>
                      </a:cubicBezTo>
                      <a:cubicBezTo>
                        <a:pt x="1596" y="926"/>
                        <a:pt x="1605" y="917"/>
                        <a:pt x="1618" y="907"/>
                      </a:cubicBezTo>
                      <a:cubicBezTo>
                        <a:pt x="1615" y="907"/>
                        <a:pt x="1612" y="907"/>
                        <a:pt x="1612" y="907"/>
                      </a:cubicBezTo>
                      <a:cubicBezTo>
                        <a:pt x="1612" y="904"/>
                        <a:pt x="1615" y="904"/>
                        <a:pt x="1615" y="904"/>
                      </a:cubicBezTo>
                      <a:cubicBezTo>
                        <a:pt x="1641" y="888"/>
                        <a:pt x="1682" y="872"/>
                        <a:pt x="1711" y="888"/>
                      </a:cubicBezTo>
                      <a:cubicBezTo>
                        <a:pt x="1744" y="907"/>
                        <a:pt x="1747" y="974"/>
                        <a:pt x="1715" y="996"/>
                      </a:cubicBezTo>
                      <a:cubicBezTo>
                        <a:pt x="1698" y="1009"/>
                        <a:pt x="1673" y="1006"/>
                        <a:pt x="1653" y="996"/>
                      </a:cubicBezTo>
                      <a:cubicBezTo>
                        <a:pt x="1641" y="993"/>
                        <a:pt x="1634" y="986"/>
                        <a:pt x="1625" y="980"/>
                      </a:cubicBezTo>
                      <a:cubicBezTo>
                        <a:pt x="1618" y="977"/>
                        <a:pt x="1615" y="974"/>
                        <a:pt x="1608" y="974"/>
                      </a:cubicBezTo>
                      <a:cubicBezTo>
                        <a:pt x="1589" y="977"/>
                        <a:pt x="1576" y="1006"/>
                        <a:pt x="1576" y="1022"/>
                      </a:cubicBezTo>
                      <a:cubicBezTo>
                        <a:pt x="1573" y="1041"/>
                        <a:pt x="1576" y="1070"/>
                        <a:pt x="1589" y="1086"/>
                      </a:cubicBezTo>
                      <a:cubicBezTo>
                        <a:pt x="1625" y="1125"/>
                        <a:pt x="1682" y="1109"/>
                        <a:pt x="1721" y="1086"/>
                      </a:cubicBezTo>
                      <a:cubicBezTo>
                        <a:pt x="1773" y="1058"/>
                        <a:pt x="1798" y="1009"/>
                        <a:pt x="1818" y="959"/>
                      </a:cubicBezTo>
                      <a:cubicBezTo>
                        <a:pt x="1834" y="920"/>
                        <a:pt x="1856" y="885"/>
                        <a:pt x="1885" y="856"/>
                      </a:cubicBezTo>
                      <a:cubicBezTo>
                        <a:pt x="1889" y="856"/>
                        <a:pt x="1892" y="856"/>
                        <a:pt x="1895" y="856"/>
                      </a:cubicBezTo>
                      <a:cubicBezTo>
                        <a:pt x="1895" y="852"/>
                        <a:pt x="1898" y="846"/>
                        <a:pt x="1902" y="843"/>
                      </a:cubicBezTo>
                      <a:cubicBezTo>
                        <a:pt x="1911" y="833"/>
                        <a:pt x="1921" y="827"/>
                        <a:pt x="1934" y="817"/>
                      </a:cubicBezTo>
                      <a:cubicBezTo>
                        <a:pt x="1959" y="804"/>
                        <a:pt x="1992" y="798"/>
                        <a:pt x="2018" y="810"/>
                      </a:cubicBezTo>
                      <a:cubicBezTo>
                        <a:pt x="2056" y="830"/>
                        <a:pt x="2050" y="865"/>
                        <a:pt x="2062" y="901"/>
                      </a:cubicBezTo>
                      <a:cubicBezTo>
                        <a:pt x="2066" y="907"/>
                        <a:pt x="2072" y="910"/>
                        <a:pt x="2078" y="907"/>
                      </a:cubicBezTo>
                      <a:cubicBezTo>
                        <a:pt x="2107" y="901"/>
                        <a:pt x="2137" y="898"/>
                        <a:pt x="2166" y="910"/>
                      </a:cubicBezTo>
                      <a:cubicBezTo>
                        <a:pt x="2194" y="923"/>
                        <a:pt x="2217" y="952"/>
                        <a:pt x="2220" y="983"/>
                      </a:cubicBezTo>
                      <a:cubicBezTo>
                        <a:pt x="2223" y="1012"/>
                        <a:pt x="2223" y="1035"/>
                        <a:pt x="2249" y="1054"/>
                      </a:cubicBezTo>
                      <a:cubicBezTo>
                        <a:pt x="2272" y="1070"/>
                        <a:pt x="2298" y="1080"/>
                        <a:pt x="2314" y="1106"/>
                      </a:cubicBezTo>
                      <a:cubicBezTo>
                        <a:pt x="2327" y="1128"/>
                        <a:pt x="2333" y="1151"/>
                        <a:pt x="2330" y="1177"/>
                      </a:cubicBezTo>
                      <a:cubicBezTo>
                        <a:pt x="2327" y="1190"/>
                        <a:pt x="2323" y="1202"/>
                        <a:pt x="2317" y="1215"/>
                      </a:cubicBezTo>
                      <a:cubicBezTo>
                        <a:pt x="2301" y="1238"/>
                        <a:pt x="2275" y="1254"/>
                        <a:pt x="2246" y="1254"/>
                      </a:cubicBezTo>
                      <a:cubicBezTo>
                        <a:pt x="2240" y="1254"/>
                        <a:pt x="2233" y="1254"/>
                        <a:pt x="2227" y="1254"/>
                      </a:cubicBezTo>
                      <a:cubicBezTo>
                        <a:pt x="2201" y="1247"/>
                        <a:pt x="2166" y="1231"/>
                        <a:pt x="2156" y="1202"/>
                      </a:cubicBezTo>
                      <a:cubicBezTo>
                        <a:pt x="2150" y="1186"/>
                        <a:pt x="2156" y="1183"/>
                        <a:pt x="2169" y="1177"/>
                      </a:cubicBezTo>
                      <a:cubicBezTo>
                        <a:pt x="2178" y="1170"/>
                        <a:pt x="2185" y="1161"/>
                        <a:pt x="2191" y="1154"/>
                      </a:cubicBezTo>
                      <a:cubicBezTo>
                        <a:pt x="2223" y="1106"/>
                        <a:pt x="2188" y="1058"/>
                        <a:pt x="2140" y="1041"/>
                      </a:cubicBezTo>
                      <a:cubicBezTo>
                        <a:pt x="2124" y="1035"/>
                        <a:pt x="2111" y="1032"/>
                        <a:pt x="2095" y="1035"/>
                      </a:cubicBezTo>
                      <a:cubicBezTo>
                        <a:pt x="2059" y="1035"/>
                        <a:pt x="2027" y="1048"/>
                        <a:pt x="1998" y="1070"/>
                      </a:cubicBezTo>
                      <a:cubicBezTo>
                        <a:pt x="1959" y="1096"/>
                        <a:pt x="1927" y="1141"/>
                        <a:pt x="1924" y="1190"/>
                      </a:cubicBezTo>
                      <a:cubicBezTo>
                        <a:pt x="1918" y="1231"/>
                        <a:pt x="1940" y="1292"/>
                        <a:pt x="1988" y="1302"/>
                      </a:cubicBezTo>
                      <a:cubicBezTo>
                        <a:pt x="1992" y="1302"/>
                        <a:pt x="1992" y="1302"/>
                        <a:pt x="1995" y="1302"/>
                      </a:cubicBezTo>
                      <a:cubicBezTo>
                        <a:pt x="2014" y="1302"/>
                        <a:pt x="2030" y="1292"/>
                        <a:pt x="2050" y="1286"/>
                      </a:cubicBezTo>
                      <a:cubicBezTo>
                        <a:pt x="2059" y="1279"/>
                        <a:pt x="2069" y="1279"/>
                        <a:pt x="2075" y="1279"/>
                      </a:cubicBezTo>
                      <a:cubicBezTo>
                        <a:pt x="2091" y="1279"/>
                        <a:pt x="2104" y="1286"/>
                        <a:pt x="2117" y="1299"/>
                      </a:cubicBezTo>
                      <a:cubicBezTo>
                        <a:pt x="2140" y="1318"/>
                        <a:pt x="2159" y="1347"/>
                        <a:pt x="2156" y="1376"/>
                      </a:cubicBezTo>
                      <a:cubicBezTo>
                        <a:pt x="2153" y="1395"/>
                        <a:pt x="2130" y="1411"/>
                        <a:pt x="2111" y="1411"/>
                      </a:cubicBezTo>
                      <a:cubicBezTo>
                        <a:pt x="2098" y="1411"/>
                        <a:pt x="2088" y="1408"/>
                        <a:pt x="2082" y="1395"/>
                      </a:cubicBezTo>
                      <a:cubicBezTo>
                        <a:pt x="2069" y="1376"/>
                        <a:pt x="2062" y="1360"/>
                        <a:pt x="2037" y="1354"/>
                      </a:cubicBezTo>
                      <a:cubicBezTo>
                        <a:pt x="2030" y="1350"/>
                        <a:pt x="2027" y="1350"/>
                        <a:pt x="2021" y="1350"/>
                      </a:cubicBezTo>
                      <a:cubicBezTo>
                        <a:pt x="2005" y="1350"/>
                        <a:pt x="1988" y="1357"/>
                        <a:pt x="1975" y="1367"/>
                      </a:cubicBezTo>
                      <a:cubicBezTo>
                        <a:pt x="1940" y="1402"/>
                        <a:pt x="1946" y="1466"/>
                        <a:pt x="1988" y="1492"/>
                      </a:cubicBezTo>
                      <a:cubicBezTo>
                        <a:pt x="2011" y="1505"/>
                        <a:pt x="2037" y="1508"/>
                        <a:pt x="2066" y="1508"/>
                      </a:cubicBezTo>
                      <a:cubicBezTo>
                        <a:pt x="2095" y="1508"/>
                        <a:pt x="2124" y="1505"/>
                        <a:pt x="2146" y="1495"/>
                      </a:cubicBezTo>
                      <a:cubicBezTo>
                        <a:pt x="2194" y="1483"/>
                        <a:pt x="2240" y="1454"/>
                        <a:pt x="2291" y="1454"/>
                      </a:cubicBezTo>
                      <a:cubicBezTo>
                        <a:pt x="2301" y="1454"/>
                        <a:pt x="2307" y="1457"/>
                        <a:pt x="2314" y="1457"/>
                      </a:cubicBezTo>
                      <a:cubicBezTo>
                        <a:pt x="2368" y="1470"/>
                        <a:pt x="2420" y="1508"/>
                        <a:pt x="2433" y="1563"/>
                      </a:cubicBezTo>
                      <a:cubicBezTo>
                        <a:pt x="2443" y="1592"/>
                        <a:pt x="2439" y="1624"/>
                        <a:pt x="2420" y="1647"/>
                      </a:cubicBezTo>
                      <a:cubicBezTo>
                        <a:pt x="2404" y="1663"/>
                        <a:pt x="2381" y="1676"/>
                        <a:pt x="2355" y="1676"/>
                      </a:cubicBezTo>
                      <a:cubicBezTo>
                        <a:pt x="2349" y="1676"/>
                        <a:pt x="2343" y="1676"/>
                        <a:pt x="2333" y="1672"/>
                      </a:cubicBezTo>
                      <a:cubicBezTo>
                        <a:pt x="2294" y="1656"/>
                        <a:pt x="2336" y="1598"/>
                        <a:pt x="2323" y="1566"/>
                      </a:cubicBezTo>
                      <a:cubicBezTo>
                        <a:pt x="2314" y="1540"/>
                        <a:pt x="2288" y="1527"/>
                        <a:pt x="2262" y="1527"/>
                      </a:cubicBezTo>
                      <a:cubicBezTo>
                        <a:pt x="2240" y="1527"/>
                        <a:pt x="2220" y="1534"/>
                        <a:pt x="2204" y="1543"/>
                      </a:cubicBezTo>
                      <a:cubicBezTo>
                        <a:pt x="2162" y="1566"/>
                        <a:pt x="2130" y="1615"/>
                        <a:pt x="2140" y="1666"/>
                      </a:cubicBezTo>
                      <a:cubicBezTo>
                        <a:pt x="2140" y="1666"/>
                        <a:pt x="2140" y="1669"/>
                        <a:pt x="2143" y="1672"/>
                      </a:cubicBezTo>
                      <a:cubicBezTo>
                        <a:pt x="2146" y="1688"/>
                        <a:pt x="2156" y="1698"/>
                        <a:pt x="2166" y="1711"/>
                      </a:cubicBezTo>
                      <a:cubicBezTo>
                        <a:pt x="2150" y="1701"/>
                        <a:pt x="2130" y="1692"/>
                        <a:pt x="2114" y="1685"/>
                      </a:cubicBezTo>
                      <a:moveTo>
                        <a:pt x="3508" y="1608"/>
                      </a:moveTo>
                      <a:lnTo>
                        <a:pt x="3508" y="1608"/>
                      </a:lnTo>
                      <a:cubicBezTo>
                        <a:pt x="3496" y="1611"/>
                        <a:pt x="3480" y="1618"/>
                        <a:pt x="3464" y="1621"/>
                      </a:cubicBezTo>
                      <a:cubicBezTo>
                        <a:pt x="3451" y="1611"/>
                        <a:pt x="3438" y="1602"/>
                        <a:pt x="3425" y="1595"/>
                      </a:cubicBezTo>
                      <a:cubicBezTo>
                        <a:pt x="3415" y="1589"/>
                        <a:pt x="3405" y="1579"/>
                        <a:pt x="3399" y="1572"/>
                      </a:cubicBezTo>
                      <a:cubicBezTo>
                        <a:pt x="3364" y="1550"/>
                        <a:pt x="3332" y="1527"/>
                        <a:pt x="3293" y="1515"/>
                      </a:cubicBezTo>
                      <a:cubicBezTo>
                        <a:pt x="3254" y="1502"/>
                        <a:pt x="3212" y="1489"/>
                        <a:pt x="3170" y="1483"/>
                      </a:cubicBezTo>
                      <a:cubicBezTo>
                        <a:pt x="3016" y="1460"/>
                        <a:pt x="2861" y="1492"/>
                        <a:pt x="2719" y="1556"/>
                      </a:cubicBezTo>
                      <a:cubicBezTo>
                        <a:pt x="2571" y="1621"/>
                        <a:pt x="2436" y="1714"/>
                        <a:pt x="2288" y="1779"/>
                      </a:cubicBezTo>
                      <a:cubicBezTo>
                        <a:pt x="2285" y="1782"/>
                        <a:pt x="2282" y="1782"/>
                        <a:pt x="2278" y="1785"/>
                      </a:cubicBezTo>
                      <a:cubicBezTo>
                        <a:pt x="2269" y="1775"/>
                        <a:pt x="2259" y="1769"/>
                        <a:pt x="2252" y="1763"/>
                      </a:cubicBezTo>
                      <a:cubicBezTo>
                        <a:pt x="2233" y="1743"/>
                        <a:pt x="2217" y="1730"/>
                        <a:pt x="2207" y="1721"/>
                      </a:cubicBezTo>
                      <a:cubicBezTo>
                        <a:pt x="2207" y="1717"/>
                        <a:pt x="2204" y="1714"/>
                        <a:pt x="2201" y="1711"/>
                      </a:cubicBezTo>
                      <a:cubicBezTo>
                        <a:pt x="2185" y="1695"/>
                        <a:pt x="2166" y="1679"/>
                        <a:pt x="2166" y="1653"/>
                      </a:cubicBezTo>
                      <a:cubicBezTo>
                        <a:pt x="2162" y="1624"/>
                        <a:pt x="2178" y="1598"/>
                        <a:pt x="2198" y="1582"/>
                      </a:cubicBezTo>
                      <a:cubicBezTo>
                        <a:pt x="2214" y="1566"/>
                        <a:pt x="2233" y="1553"/>
                        <a:pt x="2256" y="1553"/>
                      </a:cubicBezTo>
                      <a:cubicBezTo>
                        <a:pt x="2262" y="1553"/>
                        <a:pt x="2269" y="1553"/>
                        <a:pt x="2275" y="1556"/>
                      </a:cubicBezTo>
                      <a:cubicBezTo>
                        <a:pt x="2304" y="1569"/>
                        <a:pt x="2301" y="1589"/>
                        <a:pt x="2294" y="1611"/>
                      </a:cubicBezTo>
                      <a:cubicBezTo>
                        <a:pt x="2288" y="1631"/>
                        <a:pt x="2285" y="1650"/>
                        <a:pt x="2291" y="1669"/>
                      </a:cubicBezTo>
                      <a:cubicBezTo>
                        <a:pt x="2301" y="1688"/>
                        <a:pt x="2323" y="1698"/>
                        <a:pt x="2346" y="1701"/>
                      </a:cubicBezTo>
                      <a:cubicBezTo>
                        <a:pt x="2349" y="1701"/>
                        <a:pt x="2352" y="1704"/>
                        <a:pt x="2355" y="1704"/>
                      </a:cubicBezTo>
                      <a:cubicBezTo>
                        <a:pt x="2381" y="1704"/>
                        <a:pt x="2407" y="1695"/>
                        <a:pt x="2426" y="1676"/>
                      </a:cubicBezTo>
                      <a:cubicBezTo>
                        <a:pt x="2500" y="1637"/>
                        <a:pt x="2568" y="1582"/>
                        <a:pt x="2642" y="1543"/>
                      </a:cubicBezTo>
                      <a:cubicBezTo>
                        <a:pt x="2742" y="1489"/>
                        <a:pt x="2851" y="1444"/>
                        <a:pt x="2964" y="1421"/>
                      </a:cubicBezTo>
                      <a:cubicBezTo>
                        <a:pt x="3080" y="1399"/>
                        <a:pt x="3206" y="1389"/>
                        <a:pt x="3319" y="1428"/>
                      </a:cubicBezTo>
                      <a:cubicBezTo>
                        <a:pt x="3421" y="1463"/>
                        <a:pt x="3508" y="1527"/>
                        <a:pt x="3596" y="1595"/>
                      </a:cubicBezTo>
                      <a:cubicBezTo>
                        <a:pt x="3566" y="1598"/>
                        <a:pt x="3537" y="1602"/>
                        <a:pt x="3508" y="1608"/>
                      </a:cubicBezTo>
                      <a:moveTo>
                        <a:pt x="3634" y="1592"/>
                      </a:moveTo>
                      <a:lnTo>
                        <a:pt x="3634" y="1592"/>
                      </a:lnTo>
                      <a:cubicBezTo>
                        <a:pt x="3628" y="1592"/>
                        <a:pt x="3621" y="1592"/>
                        <a:pt x="3618" y="1589"/>
                      </a:cubicBezTo>
                      <a:cubicBezTo>
                        <a:pt x="3612" y="1585"/>
                        <a:pt x="3608" y="1582"/>
                        <a:pt x="3605" y="1579"/>
                      </a:cubicBezTo>
                      <a:cubicBezTo>
                        <a:pt x="3534" y="1508"/>
                        <a:pt x="3454" y="1450"/>
                        <a:pt x="3364" y="1411"/>
                      </a:cubicBezTo>
                      <a:cubicBezTo>
                        <a:pt x="3357" y="1411"/>
                        <a:pt x="3351" y="1408"/>
                        <a:pt x="3348" y="1405"/>
                      </a:cubicBezTo>
                      <a:cubicBezTo>
                        <a:pt x="3183" y="1344"/>
                        <a:pt x="3003" y="1363"/>
                        <a:pt x="2842" y="1418"/>
                      </a:cubicBezTo>
                      <a:cubicBezTo>
                        <a:pt x="2752" y="1444"/>
                        <a:pt x="2668" y="1486"/>
                        <a:pt x="2587" y="1531"/>
                      </a:cubicBezTo>
                      <a:cubicBezTo>
                        <a:pt x="2542" y="1556"/>
                        <a:pt x="2510" y="1579"/>
                        <a:pt x="2468" y="1608"/>
                      </a:cubicBezTo>
                      <a:cubicBezTo>
                        <a:pt x="2471" y="1579"/>
                        <a:pt x="2465" y="1553"/>
                        <a:pt x="2452" y="1531"/>
                      </a:cubicBezTo>
                      <a:cubicBezTo>
                        <a:pt x="2487" y="1521"/>
                        <a:pt x="2594" y="1499"/>
                        <a:pt x="2603" y="1495"/>
                      </a:cubicBezTo>
                      <a:cubicBezTo>
                        <a:pt x="2662" y="1479"/>
                        <a:pt x="2890" y="1383"/>
                        <a:pt x="2955" y="1360"/>
                      </a:cubicBezTo>
                      <a:cubicBezTo>
                        <a:pt x="3109" y="1312"/>
                        <a:pt x="3276" y="1325"/>
                        <a:pt x="3428" y="1373"/>
                      </a:cubicBezTo>
                      <a:cubicBezTo>
                        <a:pt x="3553" y="1415"/>
                        <a:pt x="3676" y="1483"/>
                        <a:pt x="3740" y="1595"/>
                      </a:cubicBezTo>
                      <a:cubicBezTo>
                        <a:pt x="3705" y="1595"/>
                        <a:pt x="3669" y="1592"/>
                        <a:pt x="3634" y="1592"/>
                      </a:cubicBezTo>
                      <a:moveTo>
                        <a:pt x="3779" y="1602"/>
                      </a:moveTo>
                      <a:lnTo>
                        <a:pt x="3779" y="1602"/>
                      </a:lnTo>
                      <a:cubicBezTo>
                        <a:pt x="3776" y="1598"/>
                        <a:pt x="3773" y="1598"/>
                        <a:pt x="3769" y="1598"/>
                      </a:cubicBezTo>
                      <a:cubicBezTo>
                        <a:pt x="3766" y="1595"/>
                        <a:pt x="3766" y="1592"/>
                        <a:pt x="3763" y="1589"/>
                      </a:cubicBezTo>
                      <a:cubicBezTo>
                        <a:pt x="3708" y="1495"/>
                        <a:pt x="3621" y="1415"/>
                        <a:pt x="3521" y="1376"/>
                      </a:cubicBezTo>
                      <a:cubicBezTo>
                        <a:pt x="3447" y="1347"/>
                        <a:pt x="3373" y="1322"/>
                        <a:pt x="3293" y="1309"/>
                      </a:cubicBezTo>
                      <a:cubicBezTo>
                        <a:pt x="3296" y="1309"/>
                        <a:pt x="3296" y="1309"/>
                        <a:pt x="3299" y="1309"/>
                      </a:cubicBezTo>
                      <a:cubicBezTo>
                        <a:pt x="3383" y="1309"/>
                        <a:pt x="3470" y="1315"/>
                        <a:pt x="3547" y="1344"/>
                      </a:cubicBezTo>
                      <a:cubicBezTo>
                        <a:pt x="3618" y="1376"/>
                        <a:pt x="3686" y="1421"/>
                        <a:pt x="3740" y="1476"/>
                      </a:cubicBezTo>
                      <a:cubicBezTo>
                        <a:pt x="3766" y="1502"/>
                        <a:pt x="3795" y="1531"/>
                        <a:pt x="3814" y="1560"/>
                      </a:cubicBezTo>
                      <a:cubicBezTo>
                        <a:pt x="3814" y="1563"/>
                        <a:pt x="3818" y="1563"/>
                        <a:pt x="3818" y="1566"/>
                      </a:cubicBezTo>
                      <a:cubicBezTo>
                        <a:pt x="3827" y="1579"/>
                        <a:pt x="3837" y="1595"/>
                        <a:pt x="3840" y="1611"/>
                      </a:cubicBezTo>
                      <a:cubicBezTo>
                        <a:pt x="3821" y="1608"/>
                        <a:pt x="3801" y="1605"/>
                        <a:pt x="3779" y="1602"/>
                      </a:cubicBezTo>
                      <a:moveTo>
                        <a:pt x="4037" y="1685"/>
                      </a:moveTo>
                      <a:lnTo>
                        <a:pt x="4037" y="1685"/>
                      </a:lnTo>
                      <a:cubicBezTo>
                        <a:pt x="3979" y="1656"/>
                        <a:pt x="3924" y="1634"/>
                        <a:pt x="3860" y="1618"/>
                      </a:cubicBezTo>
                      <a:cubicBezTo>
                        <a:pt x="3863" y="1618"/>
                        <a:pt x="3853" y="1595"/>
                        <a:pt x="3840" y="1572"/>
                      </a:cubicBezTo>
                      <a:cubicBezTo>
                        <a:pt x="3905" y="1589"/>
                        <a:pt x="3956" y="1595"/>
                        <a:pt x="4021" y="1569"/>
                      </a:cubicBezTo>
                      <a:cubicBezTo>
                        <a:pt x="4088" y="1540"/>
                        <a:pt x="4169" y="1479"/>
                        <a:pt x="4246" y="1511"/>
                      </a:cubicBezTo>
                      <a:cubicBezTo>
                        <a:pt x="4249" y="1511"/>
                        <a:pt x="4253" y="1508"/>
                        <a:pt x="4249" y="1505"/>
                      </a:cubicBezTo>
                      <a:cubicBezTo>
                        <a:pt x="4198" y="1476"/>
                        <a:pt x="4146" y="1492"/>
                        <a:pt x="4095" y="1515"/>
                      </a:cubicBezTo>
                      <a:cubicBezTo>
                        <a:pt x="4056" y="1531"/>
                        <a:pt x="4017" y="1550"/>
                        <a:pt x="3979" y="1560"/>
                      </a:cubicBezTo>
                      <a:cubicBezTo>
                        <a:pt x="3927" y="1572"/>
                        <a:pt x="3879" y="1560"/>
                        <a:pt x="3827" y="1547"/>
                      </a:cubicBezTo>
                      <a:lnTo>
                        <a:pt x="3827" y="1547"/>
                      </a:lnTo>
                      <a:cubicBezTo>
                        <a:pt x="3818" y="1527"/>
                        <a:pt x="3808" y="1515"/>
                        <a:pt x="3808" y="1511"/>
                      </a:cubicBezTo>
                      <a:cubicBezTo>
                        <a:pt x="3779" y="1463"/>
                        <a:pt x="3731" y="1421"/>
                        <a:pt x="3689" y="1389"/>
                      </a:cubicBezTo>
                      <a:cubicBezTo>
                        <a:pt x="3673" y="1379"/>
                        <a:pt x="3660" y="1367"/>
                        <a:pt x="3644" y="1357"/>
                      </a:cubicBezTo>
                      <a:cubicBezTo>
                        <a:pt x="3686" y="1338"/>
                        <a:pt x="3721" y="1302"/>
                        <a:pt x="3747" y="1263"/>
                      </a:cubicBezTo>
                      <a:cubicBezTo>
                        <a:pt x="3763" y="1234"/>
                        <a:pt x="3776" y="1202"/>
                        <a:pt x="3789" y="1173"/>
                      </a:cubicBezTo>
                      <a:cubicBezTo>
                        <a:pt x="3801" y="1151"/>
                        <a:pt x="3814" y="1118"/>
                        <a:pt x="3837" y="1102"/>
                      </a:cubicBezTo>
                      <a:cubicBezTo>
                        <a:pt x="3850" y="1096"/>
                        <a:pt x="3866" y="1093"/>
                        <a:pt x="3879" y="1086"/>
                      </a:cubicBezTo>
                      <a:cubicBezTo>
                        <a:pt x="3882" y="1083"/>
                        <a:pt x="3882" y="1080"/>
                        <a:pt x="3879" y="1080"/>
                      </a:cubicBezTo>
                      <a:cubicBezTo>
                        <a:pt x="3814" y="1074"/>
                        <a:pt x="3789" y="1128"/>
                        <a:pt x="3763" y="1177"/>
                      </a:cubicBezTo>
                      <a:cubicBezTo>
                        <a:pt x="3731" y="1247"/>
                        <a:pt x="3692" y="1312"/>
                        <a:pt x="3618" y="1341"/>
                      </a:cubicBezTo>
                      <a:cubicBezTo>
                        <a:pt x="3605" y="1334"/>
                        <a:pt x="3596" y="1331"/>
                        <a:pt x="3586" y="1325"/>
                      </a:cubicBezTo>
                      <a:cubicBezTo>
                        <a:pt x="3579" y="1322"/>
                        <a:pt x="3547" y="1312"/>
                        <a:pt x="3544" y="1309"/>
                      </a:cubicBezTo>
                      <a:cubicBezTo>
                        <a:pt x="3537" y="1289"/>
                        <a:pt x="3528" y="1273"/>
                        <a:pt x="3518" y="1254"/>
                      </a:cubicBezTo>
                      <a:cubicBezTo>
                        <a:pt x="3579" y="1267"/>
                        <a:pt x="3657" y="1209"/>
                        <a:pt x="3695" y="1167"/>
                      </a:cubicBezTo>
                      <a:cubicBezTo>
                        <a:pt x="3724" y="1135"/>
                        <a:pt x="3750" y="1099"/>
                        <a:pt x="3769" y="1061"/>
                      </a:cubicBezTo>
                      <a:cubicBezTo>
                        <a:pt x="3782" y="1038"/>
                        <a:pt x="3789" y="1016"/>
                        <a:pt x="3801" y="996"/>
                      </a:cubicBezTo>
                      <a:cubicBezTo>
                        <a:pt x="3827" y="959"/>
                        <a:pt x="3882" y="926"/>
                        <a:pt x="3917" y="977"/>
                      </a:cubicBezTo>
                      <a:cubicBezTo>
                        <a:pt x="3921" y="980"/>
                        <a:pt x="3930" y="983"/>
                        <a:pt x="3933" y="977"/>
                      </a:cubicBezTo>
                      <a:cubicBezTo>
                        <a:pt x="3972" y="943"/>
                        <a:pt x="4056" y="946"/>
                        <a:pt x="4085" y="993"/>
                      </a:cubicBezTo>
                      <a:cubicBezTo>
                        <a:pt x="4088" y="999"/>
                        <a:pt x="4095" y="993"/>
                        <a:pt x="4095" y="986"/>
                      </a:cubicBezTo>
                      <a:cubicBezTo>
                        <a:pt x="4069" y="930"/>
                        <a:pt x="3979" y="923"/>
                        <a:pt x="3927" y="955"/>
                      </a:cubicBezTo>
                      <a:cubicBezTo>
                        <a:pt x="3879" y="898"/>
                        <a:pt x="3801" y="946"/>
                        <a:pt x="3773" y="1006"/>
                      </a:cubicBezTo>
                      <a:cubicBezTo>
                        <a:pt x="3747" y="1061"/>
                        <a:pt x="3718" y="1115"/>
                        <a:pt x="3673" y="1157"/>
                      </a:cubicBezTo>
                      <a:cubicBezTo>
                        <a:pt x="3641" y="1193"/>
                        <a:pt x="3566" y="1247"/>
                        <a:pt x="3512" y="1231"/>
                      </a:cubicBezTo>
                      <a:cubicBezTo>
                        <a:pt x="3508" y="1231"/>
                        <a:pt x="3505" y="1231"/>
                        <a:pt x="3505" y="1231"/>
                      </a:cubicBezTo>
                      <a:cubicBezTo>
                        <a:pt x="3467" y="1177"/>
                        <a:pt x="3418" y="1125"/>
                        <a:pt x="3364" y="1086"/>
                      </a:cubicBezTo>
                      <a:cubicBezTo>
                        <a:pt x="3376" y="1086"/>
                        <a:pt x="3386" y="1083"/>
                        <a:pt x="3396" y="1077"/>
                      </a:cubicBezTo>
                      <a:cubicBezTo>
                        <a:pt x="3425" y="1064"/>
                        <a:pt x="3441" y="1038"/>
                        <a:pt x="3454" y="1012"/>
                      </a:cubicBezTo>
                      <a:cubicBezTo>
                        <a:pt x="3467" y="986"/>
                        <a:pt x="3473" y="962"/>
                        <a:pt x="3489" y="939"/>
                      </a:cubicBezTo>
                      <a:cubicBezTo>
                        <a:pt x="3492" y="936"/>
                        <a:pt x="3496" y="933"/>
                        <a:pt x="3499" y="930"/>
                      </a:cubicBezTo>
                      <a:cubicBezTo>
                        <a:pt x="3505" y="933"/>
                        <a:pt x="3508" y="936"/>
                        <a:pt x="3515" y="936"/>
                      </a:cubicBezTo>
                      <a:cubicBezTo>
                        <a:pt x="3518" y="926"/>
                        <a:pt x="3528" y="917"/>
                        <a:pt x="3541" y="907"/>
                      </a:cubicBezTo>
                      <a:cubicBezTo>
                        <a:pt x="3537" y="907"/>
                        <a:pt x="3534" y="907"/>
                        <a:pt x="3534" y="907"/>
                      </a:cubicBezTo>
                      <a:cubicBezTo>
                        <a:pt x="3534" y="904"/>
                        <a:pt x="3537" y="904"/>
                        <a:pt x="3537" y="904"/>
                      </a:cubicBezTo>
                      <a:cubicBezTo>
                        <a:pt x="3563" y="888"/>
                        <a:pt x="3605" y="872"/>
                        <a:pt x="3634" y="888"/>
                      </a:cubicBezTo>
                      <a:cubicBezTo>
                        <a:pt x="3669" y="907"/>
                        <a:pt x="3669" y="974"/>
                        <a:pt x="3637" y="996"/>
                      </a:cubicBezTo>
                      <a:cubicBezTo>
                        <a:pt x="3621" y="1009"/>
                        <a:pt x="3596" y="1006"/>
                        <a:pt x="3576" y="996"/>
                      </a:cubicBezTo>
                      <a:cubicBezTo>
                        <a:pt x="3563" y="993"/>
                        <a:pt x="3557" y="986"/>
                        <a:pt x="3547" y="980"/>
                      </a:cubicBezTo>
                      <a:cubicBezTo>
                        <a:pt x="3541" y="977"/>
                        <a:pt x="3537" y="974"/>
                        <a:pt x="3531" y="974"/>
                      </a:cubicBezTo>
                      <a:cubicBezTo>
                        <a:pt x="3512" y="977"/>
                        <a:pt x="3499" y="1006"/>
                        <a:pt x="3499" y="1022"/>
                      </a:cubicBezTo>
                      <a:cubicBezTo>
                        <a:pt x="3496" y="1041"/>
                        <a:pt x="3499" y="1070"/>
                        <a:pt x="3515" y="1086"/>
                      </a:cubicBezTo>
                      <a:cubicBezTo>
                        <a:pt x="3547" y="1125"/>
                        <a:pt x="3605" y="1109"/>
                        <a:pt x="3644" y="1086"/>
                      </a:cubicBezTo>
                      <a:cubicBezTo>
                        <a:pt x="3695" y="1058"/>
                        <a:pt x="3721" y="1009"/>
                        <a:pt x="3740" y="959"/>
                      </a:cubicBezTo>
                      <a:cubicBezTo>
                        <a:pt x="3757" y="920"/>
                        <a:pt x="3779" y="885"/>
                        <a:pt x="3808" y="856"/>
                      </a:cubicBezTo>
                      <a:cubicBezTo>
                        <a:pt x="3811" y="856"/>
                        <a:pt x="3814" y="856"/>
                        <a:pt x="3818" y="856"/>
                      </a:cubicBezTo>
                      <a:cubicBezTo>
                        <a:pt x="3818" y="852"/>
                        <a:pt x="3821" y="846"/>
                        <a:pt x="3824" y="843"/>
                      </a:cubicBezTo>
                      <a:cubicBezTo>
                        <a:pt x="3834" y="833"/>
                        <a:pt x="3844" y="827"/>
                        <a:pt x="3856" y="817"/>
                      </a:cubicBezTo>
                      <a:cubicBezTo>
                        <a:pt x="3882" y="804"/>
                        <a:pt x="3914" y="798"/>
                        <a:pt x="3940" y="810"/>
                      </a:cubicBezTo>
                      <a:cubicBezTo>
                        <a:pt x="3979" y="830"/>
                        <a:pt x="3972" y="865"/>
                        <a:pt x="3985" y="901"/>
                      </a:cubicBezTo>
                      <a:cubicBezTo>
                        <a:pt x="3989" y="907"/>
                        <a:pt x="3995" y="910"/>
                        <a:pt x="4001" y="907"/>
                      </a:cubicBezTo>
                      <a:cubicBezTo>
                        <a:pt x="4030" y="901"/>
                        <a:pt x="4059" y="898"/>
                        <a:pt x="4088" y="910"/>
                      </a:cubicBezTo>
                      <a:cubicBezTo>
                        <a:pt x="4117" y="923"/>
                        <a:pt x="4140" y="952"/>
                        <a:pt x="4143" y="983"/>
                      </a:cubicBezTo>
                      <a:cubicBezTo>
                        <a:pt x="4146" y="1012"/>
                        <a:pt x="4146" y="1035"/>
                        <a:pt x="4172" y="1054"/>
                      </a:cubicBezTo>
                      <a:cubicBezTo>
                        <a:pt x="4194" y="1070"/>
                        <a:pt x="4220" y="1080"/>
                        <a:pt x="4236" y="1106"/>
                      </a:cubicBezTo>
                      <a:cubicBezTo>
                        <a:pt x="4246" y="1122"/>
                        <a:pt x="4249" y="1138"/>
                        <a:pt x="4253" y="1157"/>
                      </a:cubicBezTo>
                      <a:lnTo>
                        <a:pt x="4253" y="1157"/>
                      </a:lnTo>
                      <a:lnTo>
                        <a:pt x="4253" y="1157"/>
                      </a:lnTo>
                      <a:cubicBezTo>
                        <a:pt x="4253" y="1161"/>
                        <a:pt x="4246" y="1164"/>
                        <a:pt x="4246" y="1177"/>
                      </a:cubicBezTo>
                      <a:cubicBezTo>
                        <a:pt x="4243" y="1222"/>
                        <a:pt x="4207" y="1251"/>
                        <a:pt x="4165" y="1254"/>
                      </a:cubicBezTo>
                      <a:cubicBezTo>
                        <a:pt x="4162" y="1254"/>
                        <a:pt x="4156" y="1254"/>
                        <a:pt x="4149" y="1254"/>
                      </a:cubicBezTo>
                      <a:cubicBezTo>
                        <a:pt x="4124" y="1247"/>
                        <a:pt x="4088" y="1231"/>
                        <a:pt x="4078" y="1202"/>
                      </a:cubicBezTo>
                      <a:cubicBezTo>
                        <a:pt x="4072" y="1186"/>
                        <a:pt x="4082" y="1183"/>
                        <a:pt x="4091" y="1177"/>
                      </a:cubicBezTo>
                      <a:cubicBezTo>
                        <a:pt x="4101" y="1170"/>
                        <a:pt x="4108" y="1161"/>
                        <a:pt x="4114" y="1154"/>
                      </a:cubicBezTo>
                      <a:cubicBezTo>
                        <a:pt x="4146" y="1106"/>
                        <a:pt x="4111" y="1058"/>
                        <a:pt x="4062" y="1041"/>
                      </a:cubicBezTo>
                      <a:cubicBezTo>
                        <a:pt x="4046" y="1035"/>
                        <a:pt x="4033" y="1032"/>
                        <a:pt x="4017" y="1035"/>
                      </a:cubicBezTo>
                      <a:cubicBezTo>
                        <a:pt x="3982" y="1035"/>
                        <a:pt x="3950" y="1048"/>
                        <a:pt x="3921" y="1070"/>
                      </a:cubicBezTo>
                      <a:cubicBezTo>
                        <a:pt x="3882" y="1096"/>
                        <a:pt x="3850" y="1141"/>
                        <a:pt x="3847" y="1190"/>
                      </a:cubicBezTo>
                      <a:cubicBezTo>
                        <a:pt x="3840" y="1231"/>
                        <a:pt x="3863" y="1292"/>
                        <a:pt x="3911" y="1302"/>
                      </a:cubicBezTo>
                      <a:cubicBezTo>
                        <a:pt x="3914" y="1302"/>
                        <a:pt x="3914" y="1302"/>
                        <a:pt x="3917" y="1302"/>
                      </a:cubicBezTo>
                      <a:cubicBezTo>
                        <a:pt x="3937" y="1302"/>
                        <a:pt x="3953" y="1292"/>
                        <a:pt x="3972" y="1286"/>
                      </a:cubicBezTo>
                      <a:cubicBezTo>
                        <a:pt x="3982" y="1279"/>
                        <a:pt x="3992" y="1279"/>
                        <a:pt x="3998" y="1279"/>
                      </a:cubicBezTo>
                      <a:cubicBezTo>
                        <a:pt x="4014" y="1279"/>
                        <a:pt x="4027" y="1286"/>
                        <a:pt x="4040" y="1299"/>
                      </a:cubicBezTo>
                      <a:cubicBezTo>
                        <a:pt x="4062" y="1318"/>
                        <a:pt x="4085" y="1347"/>
                        <a:pt x="4078" y="1376"/>
                      </a:cubicBezTo>
                      <a:cubicBezTo>
                        <a:pt x="4075" y="1395"/>
                        <a:pt x="4053" y="1411"/>
                        <a:pt x="4033" y="1411"/>
                      </a:cubicBezTo>
                      <a:cubicBezTo>
                        <a:pt x="4024" y="1411"/>
                        <a:pt x="4011" y="1408"/>
                        <a:pt x="4005" y="1395"/>
                      </a:cubicBezTo>
                      <a:cubicBezTo>
                        <a:pt x="3992" y="1376"/>
                        <a:pt x="3985" y="1360"/>
                        <a:pt x="3959" y="1354"/>
                      </a:cubicBezTo>
                      <a:cubicBezTo>
                        <a:pt x="3953" y="1350"/>
                        <a:pt x="3950" y="1350"/>
                        <a:pt x="3943" y="1350"/>
                      </a:cubicBezTo>
                      <a:cubicBezTo>
                        <a:pt x="3927" y="1350"/>
                        <a:pt x="3911" y="1357"/>
                        <a:pt x="3898" y="1367"/>
                      </a:cubicBezTo>
                      <a:cubicBezTo>
                        <a:pt x="3863" y="1402"/>
                        <a:pt x="3869" y="1466"/>
                        <a:pt x="3911" y="1492"/>
                      </a:cubicBezTo>
                      <a:cubicBezTo>
                        <a:pt x="3933" y="1505"/>
                        <a:pt x="3959" y="1508"/>
                        <a:pt x="3989" y="1508"/>
                      </a:cubicBezTo>
                      <a:cubicBezTo>
                        <a:pt x="4017" y="1508"/>
                        <a:pt x="4046" y="1505"/>
                        <a:pt x="4069" y="1495"/>
                      </a:cubicBezTo>
                      <a:cubicBezTo>
                        <a:pt x="4117" y="1483"/>
                        <a:pt x="4162" y="1454"/>
                        <a:pt x="4214" y="1454"/>
                      </a:cubicBezTo>
                      <a:cubicBezTo>
                        <a:pt x="4223" y="1454"/>
                        <a:pt x="4230" y="1457"/>
                        <a:pt x="4236" y="1457"/>
                      </a:cubicBezTo>
                      <a:cubicBezTo>
                        <a:pt x="4291" y="1470"/>
                        <a:pt x="4343" y="1508"/>
                        <a:pt x="4355" y="1563"/>
                      </a:cubicBezTo>
                      <a:cubicBezTo>
                        <a:pt x="4365" y="1592"/>
                        <a:pt x="4362" y="1624"/>
                        <a:pt x="4343" y="1647"/>
                      </a:cubicBezTo>
                      <a:cubicBezTo>
                        <a:pt x="4326" y="1663"/>
                        <a:pt x="4304" y="1676"/>
                        <a:pt x="4281" y="1676"/>
                      </a:cubicBezTo>
                      <a:cubicBezTo>
                        <a:pt x="4272" y="1676"/>
                        <a:pt x="4265" y="1676"/>
                        <a:pt x="4256" y="1672"/>
                      </a:cubicBezTo>
                      <a:cubicBezTo>
                        <a:pt x="4217" y="1656"/>
                        <a:pt x="4259" y="1598"/>
                        <a:pt x="4246" y="1566"/>
                      </a:cubicBezTo>
                      <a:cubicBezTo>
                        <a:pt x="4236" y="1540"/>
                        <a:pt x="4210" y="1527"/>
                        <a:pt x="4185" y="1527"/>
                      </a:cubicBezTo>
                      <a:cubicBezTo>
                        <a:pt x="4162" y="1527"/>
                        <a:pt x="4143" y="1534"/>
                        <a:pt x="4127" y="1543"/>
                      </a:cubicBezTo>
                      <a:cubicBezTo>
                        <a:pt x="4085" y="1566"/>
                        <a:pt x="4053" y="1615"/>
                        <a:pt x="4062" y="1666"/>
                      </a:cubicBezTo>
                      <a:cubicBezTo>
                        <a:pt x="4062" y="1666"/>
                        <a:pt x="4062" y="1669"/>
                        <a:pt x="4066" y="1672"/>
                      </a:cubicBezTo>
                      <a:cubicBezTo>
                        <a:pt x="4069" y="1688"/>
                        <a:pt x="4078" y="1698"/>
                        <a:pt x="4088" y="1711"/>
                      </a:cubicBezTo>
                      <a:cubicBezTo>
                        <a:pt x="4072" y="1701"/>
                        <a:pt x="4053" y="1692"/>
                        <a:pt x="4037" y="1685"/>
                      </a:cubicBezTo>
                      <a:moveTo>
                        <a:pt x="5435" y="1608"/>
                      </a:moveTo>
                      <a:lnTo>
                        <a:pt x="5435" y="1608"/>
                      </a:lnTo>
                      <a:cubicBezTo>
                        <a:pt x="5418" y="1611"/>
                        <a:pt x="5402" y="1618"/>
                        <a:pt x="5386" y="1621"/>
                      </a:cubicBezTo>
                      <a:cubicBezTo>
                        <a:pt x="5373" y="1611"/>
                        <a:pt x="5360" y="1602"/>
                        <a:pt x="5347" y="1595"/>
                      </a:cubicBezTo>
                      <a:cubicBezTo>
                        <a:pt x="5338" y="1589"/>
                        <a:pt x="5328" y="1579"/>
                        <a:pt x="5322" y="1572"/>
                      </a:cubicBezTo>
                      <a:cubicBezTo>
                        <a:pt x="5286" y="1550"/>
                        <a:pt x="5254" y="1527"/>
                        <a:pt x="5215" y="1515"/>
                      </a:cubicBezTo>
                      <a:cubicBezTo>
                        <a:pt x="5177" y="1502"/>
                        <a:pt x="5135" y="1489"/>
                        <a:pt x="5093" y="1483"/>
                      </a:cubicBezTo>
                      <a:cubicBezTo>
                        <a:pt x="4938" y="1460"/>
                        <a:pt x="4784" y="1492"/>
                        <a:pt x="4642" y="1556"/>
                      </a:cubicBezTo>
                      <a:cubicBezTo>
                        <a:pt x="4494" y="1621"/>
                        <a:pt x="4359" y="1714"/>
                        <a:pt x="4210" y="1779"/>
                      </a:cubicBezTo>
                      <a:cubicBezTo>
                        <a:pt x="4207" y="1782"/>
                        <a:pt x="4204" y="1782"/>
                        <a:pt x="4201" y="1785"/>
                      </a:cubicBezTo>
                      <a:cubicBezTo>
                        <a:pt x="4191" y="1775"/>
                        <a:pt x="4182" y="1769"/>
                        <a:pt x="4175" y="1763"/>
                      </a:cubicBezTo>
                      <a:cubicBezTo>
                        <a:pt x="4156" y="1743"/>
                        <a:pt x="4140" y="1730"/>
                        <a:pt x="4133" y="1721"/>
                      </a:cubicBezTo>
                      <a:cubicBezTo>
                        <a:pt x="4130" y="1717"/>
                        <a:pt x="4127" y="1714"/>
                        <a:pt x="4124" y="1711"/>
                      </a:cubicBezTo>
                      <a:cubicBezTo>
                        <a:pt x="4108" y="1695"/>
                        <a:pt x="4088" y="1679"/>
                        <a:pt x="4088" y="1653"/>
                      </a:cubicBezTo>
                      <a:cubicBezTo>
                        <a:pt x="4085" y="1624"/>
                        <a:pt x="4101" y="1598"/>
                        <a:pt x="4121" y="1582"/>
                      </a:cubicBezTo>
                      <a:cubicBezTo>
                        <a:pt x="4137" y="1566"/>
                        <a:pt x="4156" y="1553"/>
                        <a:pt x="4178" y="1553"/>
                      </a:cubicBezTo>
                      <a:cubicBezTo>
                        <a:pt x="4185" y="1553"/>
                        <a:pt x="4191" y="1553"/>
                        <a:pt x="4198" y="1556"/>
                      </a:cubicBezTo>
                      <a:cubicBezTo>
                        <a:pt x="4227" y="1569"/>
                        <a:pt x="4223" y="1589"/>
                        <a:pt x="4217" y="1611"/>
                      </a:cubicBezTo>
                      <a:cubicBezTo>
                        <a:pt x="4210" y="1631"/>
                        <a:pt x="4207" y="1650"/>
                        <a:pt x="4214" y="1669"/>
                      </a:cubicBezTo>
                      <a:cubicBezTo>
                        <a:pt x="4223" y="1688"/>
                        <a:pt x="4246" y="1698"/>
                        <a:pt x="4269" y="1701"/>
                      </a:cubicBezTo>
                      <a:cubicBezTo>
                        <a:pt x="4272" y="1701"/>
                        <a:pt x="4275" y="1704"/>
                        <a:pt x="4278" y="1704"/>
                      </a:cubicBezTo>
                      <a:cubicBezTo>
                        <a:pt x="4304" y="1704"/>
                        <a:pt x="4330" y="1695"/>
                        <a:pt x="4349" y="1676"/>
                      </a:cubicBezTo>
                      <a:cubicBezTo>
                        <a:pt x="4423" y="1637"/>
                        <a:pt x="4491" y="1582"/>
                        <a:pt x="4565" y="1543"/>
                      </a:cubicBezTo>
                      <a:cubicBezTo>
                        <a:pt x="4665" y="1489"/>
                        <a:pt x="4774" y="1444"/>
                        <a:pt x="4887" y="1421"/>
                      </a:cubicBezTo>
                      <a:cubicBezTo>
                        <a:pt x="5003" y="1399"/>
                        <a:pt x="5128" y="1389"/>
                        <a:pt x="5241" y="1428"/>
                      </a:cubicBezTo>
                      <a:cubicBezTo>
                        <a:pt x="5344" y="1463"/>
                        <a:pt x="5435" y="1527"/>
                        <a:pt x="5518" y="1595"/>
                      </a:cubicBezTo>
                      <a:cubicBezTo>
                        <a:pt x="5489" y="1598"/>
                        <a:pt x="5460" y="1602"/>
                        <a:pt x="5435" y="1608"/>
                      </a:cubicBezTo>
                      <a:moveTo>
                        <a:pt x="5557" y="1592"/>
                      </a:moveTo>
                      <a:lnTo>
                        <a:pt x="5557" y="1592"/>
                      </a:lnTo>
                      <a:cubicBezTo>
                        <a:pt x="5550" y="1592"/>
                        <a:pt x="5544" y="1592"/>
                        <a:pt x="5541" y="1589"/>
                      </a:cubicBezTo>
                      <a:cubicBezTo>
                        <a:pt x="5534" y="1585"/>
                        <a:pt x="5531" y="1582"/>
                        <a:pt x="5528" y="1579"/>
                      </a:cubicBezTo>
                      <a:cubicBezTo>
                        <a:pt x="5457" y="1508"/>
                        <a:pt x="5376" y="1450"/>
                        <a:pt x="5286" y="1411"/>
                      </a:cubicBezTo>
                      <a:cubicBezTo>
                        <a:pt x="5280" y="1411"/>
                        <a:pt x="5273" y="1408"/>
                        <a:pt x="5270" y="1405"/>
                      </a:cubicBezTo>
                      <a:cubicBezTo>
                        <a:pt x="5106" y="1344"/>
                        <a:pt x="4926" y="1363"/>
                        <a:pt x="4765" y="1418"/>
                      </a:cubicBezTo>
                      <a:cubicBezTo>
                        <a:pt x="4674" y="1444"/>
                        <a:pt x="4590" y="1486"/>
                        <a:pt x="4510" y="1531"/>
                      </a:cubicBezTo>
                      <a:cubicBezTo>
                        <a:pt x="4465" y="1556"/>
                        <a:pt x="4433" y="1579"/>
                        <a:pt x="4391" y="1608"/>
                      </a:cubicBezTo>
                      <a:cubicBezTo>
                        <a:pt x="4394" y="1579"/>
                        <a:pt x="4388" y="1553"/>
                        <a:pt x="4375" y="1531"/>
                      </a:cubicBezTo>
                      <a:cubicBezTo>
                        <a:pt x="4414" y="1521"/>
                        <a:pt x="4517" y="1499"/>
                        <a:pt x="4526" y="1495"/>
                      </a:cubicBezTo>
                      <a:cubicBezTo>
                        <a:pt x="4584" y="1479"/>
                        <a:pt x="4813" y="1383"/>
                        <a:pt x="4877" y="1360"/>
                      </a:cubicBezTo>
                      <a:cubicBezTo>
                        <a:pt x="5032" y="1312"/>
                        <a:pt x="5199" y="1325"/>
                        <a:pt x="5351" y="1373"/>
                      </a:cubicBezTo>
                      <a:cubicBezTo>
                        <a:pt x="5476" y="1415"/>
                        <a:pt x="5599" y="1483"/>
                        <a:pt x="5663" y="1595"/>
                      </a:cubicBezTo>
                      <a:cubicBezTo>
                        <a:pt x="5628" y="1595"/>
                        <a:pt x="5592" y="1592"/>
                        <a:pt x="5557" y="1592"/>
                      </a:cubicBezTo>
                      <a:moveTo>
                        <a:pt x="5702" y="1602"/>
                      </a:moveTo>
                      <a:lnTo>
                        <a:pt x="5702" y="1602"/>
                      </a:lnTo>
                      <a:cubicBezTo>
                        <a:pt x="5699" y="1598"/>
                        <a:pt x="5695" y="1598"/>
                        <a:pt x="5692" y="1598"/>
                      </a:cubicBezTo>
                      <a:cubicBezTo>
                        <a:pt x="5689" y="1595"/>
                        <a:pt x="5689" y="1592"/>
                        <a:pt x="5686" y="1589"/>
                      </a:cubicBezTo>
                      <a:cubicBezTo>
                        <a:pt x="5631" y="1495"/>
                        <a:pt x="5544" y="1415"/>
                        <a:pt x="5444" y="1376"/>
                      </a:cubicBezTo>
                      <a:cubicBezTo>
                        <a:pt x="5370" y="1347"/>
                        <a:pt x="5296" y="1322"/>
                        <a:pt x="5215" y="1309"/>
                      </a:cubicBezTo>
                      <a:cubicBezTo>
                        <a:pt x="5219" y="1309"/>
                        <a:pt x="5219" y="1309"/>
                        <a:pt x="5222" y="1309"/>
                      </a:cubicBezTo>
                      <a:cubicBezTo>
                        <a:pt x="5306" y="1309"/>
                        <a:pt x="5392" y="1315"/>
                        <a:pt x="5470" y="1344"/>
                      </a:cubicBezTo>
                      <a:cubicBezTo>
                        <a:pt x="5541" y="1376"/>
                        <a:pt x="5608" y="1421"/>
                        <a:pt x="5663" y="1476"/>
                      </a:cubicBezTo>
                      <a:cubicBezTo>
                        <a:pt x="5689" y="1502"/>
                        <a:pt x="5718" y="1531"/>
                        <a:pt x="5737" y="1560"/>
                      </a:cubicBezTo>
                      <a:cubicBezTo>
                        <a:pt x="5737" y="1563"/>
                        <a:pt x="5740" y="1563"/>
                        <a:pt x="5740" y="1566"/>
                      </a:cubicBezTo>
                      <a:cubicBezTo>
                        <a:pt x="5750" y="1579"/>
                        <a:pt x="5760" y="1595"/>
                        <a:pt x="5763" y="1611"/>
                      </a:cubicBezTo>
                      <a:cubicBezTo>
                        <a:pt x="5744" y="1608"/>
                        <a:pt x="5724" y="1605"/>
                        <a:pt x="5702" y="1602"/>
                      </a:cubicBezTo>
                      <a:moveTo>
                        <a:pt x="5959" y="1685"/>
                      </a:moveTo>
                      <a:lnTo>
                        <a:pt x="5959" y="1685"/>
                      </a:lnTo>
                      <a:cubicBezTo>
                        <a:pt x="5901" y="1656"/>
                        <a:pt x="5847" y="1634"/>
                        <a:pt x="5782" y="1618"/>
                      </a:cubicBezTo>
                      <a:cubicBezTo>
                        <a:pt x="5785" y="1618"/>
                        <a:pt x="5776" y="1595"/>
                        <a:pt x="5763" y="1572"/>
                      </a:cubicBezTo>
                      <a:cubicBezTo>
                        <a:pt x="5827" y="1589"/>
                        <a:pt x="5879" y="1595"/>
                        <a:pt x="5943" y="1569"/>
                      </a:cubicBezTo>
                      <a:cubicBezTo>
                        <a:pt x="6011" y="1540"/>
                        <a:pt x="6092" y="1479"/>
                        <a:pt x="6169" y="1511"/>
                      </a:cubicBezTo>
                      <a:cubicBezTo>
                        <a:pt x="6172" y="1511"/>
                        <a:pt x="6175" y="1508"/>
                        <a:pt x="6172" y="1505"/>
                      </a:cubicBezTo>
                      <a:cubicBezTo>
                        <a:pt x="6120" y="1476"/>
                        <a:pt x="6069" y="1492"/>
                        <a:pt x="6017" y="1515"/>
                      </a:cubicBezTo>
                      <a:cubicBezTo>
                        <a:pt x="5979" y="1531"/>
                        <a:pt x="5943" y="1550"/>
                        <a:pt x="5901" y="1560"/>
                      </a:cubicBezTo>
                      <a:cubicBezTo>
                        <a:pt x="5850" y="1572"/>
                        <a:pt x="5801" y="1560"/>
                        <a:pt x="5750" y="1547"/>
                      </a:cubicBezTo>
                      <a:lnTo>
                        <a:pt x="5750" y="1547"/>
                      </a:lnTo>
                      <a:cubicBezTo>
                        <a:pt x="5740" y="1527"/>
                        <a:pt x="5731" y="1515"/>
                        <a:pt x="5731" y="1511"/>
                      </a:cubicBezTo>
                      <a:cubicBezTo>
                        <a:pt x="5702" y="1463"/>
                        <a:pt x="5653" y="1421"/>
                        <a:pt x="5612" y="1389"/>
                      </a:cubicBezTo>
                      <a:cubicBezTo>
                        <a:pt x="5599" y="1379"/>
                        <a:pt x="5583" y="1367"/>
                        <a:pt x="5567" y="1357"/>
                      </a:cubicBezTo>
                      <a:cubicBezTo>
                        <a:pt x="5608" y="1338"/>
                        <a:pt x="5644" y="1302"/>
                        <a:pt x="5669" y="1263"/>
                      </a:cubicBezTo>
                      <a:cubicBezTo>
                        <a:pt x="5686" y="1234"/>
                        <a:pt x="5699" y="1202"/>
                        <a:pt x="5711" y="1173"/>
                      </a:cubicBezTo>
                      <a:cubicBezTo>
                        <a:pt x="5724" y="1151"/>
                        <a:pt x="5737" y="1118"/>
                        <a:pt x="5760" y="1102"/>
                      </a:cubicBezTo>
                      <a:cubicBezTo>
                        <a:pt x="5772" y="1096"/>
                        <a:pt x="5789" y="1093"/>
                        <a:pt x="5801" y="1086"/>
                      </a:cubicBezTo>
                      <a:cubicBezTo>
                        <a:pt x="5805" y="1083"/>
                        <a:pt x="5805" y="1080"/>
                        <a:pt x="5801" y="1080"/>
                      </a:cubicBezTo>
                      <a:cubicBezTo>
                        <a:pt x="5737" y="1074"/>
                        <a:pt x="5711" y="1128"/>
                        <a:pt x="5686" y="1177"/>
                      </a:cubicBezTo>
                      <a:cubicBezTo>
                        <a:pt x="5653" y="1247"/>
                        <a:pt x="5615" y="1312"/>
                        <a:pt x="5541" y="1341"/>
                      </a:cubicBezTo>
                      <a:cubicBezTo>
                        <a:pt x="5528" y="1334"/>
                        <a:pt x="5518" y="1331"/>
                        <a:pt x="5508" y="1325"/>
                      </a:cubicBezTo>
                      <a:cubicBezTo>
                        <a:pt x="5502" y="1322"/>
                        <a:pt x="5470" y="1312"/>
                        <a:pt x="5467" y="1309"/>
                      </a:cubicBezTo>
                      <a:cubicBezTo>
                        <a:pt x="5460" y="1289"/>
                        <a:pt x="5451" y="1273"/>
                        <a:pt x="5441" y="1254"/>
                      </a:cubicBezTo>
                      <a:cubicBezTo>
                        <a:pt x="5502" y="1267"/>
                        <a:pt x="5579" y="1209"/>
                        <a:pt x="5618" y="1167"/>
                      </a:cubicBezTo>
                      <a:cubicBezTo>
                        <a:pt x="5647" y="1135"/>
                        <a:pt x="5673" y="1099"/>
                        <a:pt x="5692" y="1061"/>
                      </a:cubicBezTo>
                      <a:cubicBezTo>
                        <a:pt x="5705" y="1038"/>
                        <a:pt x="5711" y="1016"/>
                        <a:pt x="5724" y="996"/>
                      </a:cubicBezTo>
                      <a:cubicBezTo>
                        <a:pt x="5750" y="959"/>
                        <a:pt x="5805" y="926"/>
                        <a:pt x="5840" y="977"/>
                      </a:cubicBezTo>
                      <a:cubicBezTo>
                        <a:pt x="5844" y="980"/>
                        <a:pt x="5853" y="983"/>
                        <a:pt x="5856" y="977"/>
                      </a:cubicBezTo>
                      <a:cubicBezTo>
                        <a:pt x="5898" y="943"/>
                        <a:pt x="5979" y="946"/>
                        <a:pt x="6008" y="993"/>
                      </a:cubicBezTo>
                      <a:cubicBezTo>
                        <a:pt x="6011" y="999"/>
                        <a:pt x="6017" y="993"/>
                        <a:pt x="6017" y="986"/>
                      </a:cubicBezTo>
                      <a:cubicBezTo>
                        <a:pt x="5992" y="930"/>
                        <a:pt x="5901" y="923"/>
                        <a:pt x="5850" y="955"/>
                      </a:cubicBezTo>
                      <a:cubicBezTo>
                        <a:pt x="5801" y="898"/>
                        <a:pt x="5724" y="946"/>
                        <a:pt x="5695" y="1006"/>
                      </a:cubicBezTo>
                      <a:cubicBezTo>
                        <a:pt x="5669" y="1061"/>
                        <a:pt x="5640" y="1115"/>
                        <a:pt x="5595" y="1157"/>
                      </a:cubicBezTo>
                      <a:cubicBezTo>
                        <a:pt x="5563" y="1193"/>
                        <a:pt x="5489" y="1247"/>
                        <a:pt x="5435" y="1231"/>
                      </a:cubicBezTo>
                      <a:cubicBezTo>
                        <a:pt x="5431" y="1231"/>
                        <a:pt x="5428" y="1231"/>
                        <a:pt x="5428" y="1231"/>
                      </a:cubicBezTo>
                      <a:cubicBezTo>
                        <a:pt x="5389" y="1177"/>
                        <a:pt x="5341" y="1125"/>
                        <a:pt x="5286" y="1086"/>
                      </a:cubicBezTo>
                      <a:cubicBezTo>
                        <a:pt x="5299" y="1086"/>
                        <a:pt x="5309" y="1083"/>
                        <a:pt x="5319" y="1077"/>
                      </a:cubicBezTo>
                      <a:cubicBezTo>
                        <a:pt x="5347" y="1064"/>
                        <a:pt x="5363" y="1038"/>
                        <a:pt x="5376" y="1012"/>
                      </a:cubicBezTo>
                      <a:cubicBezTo>
                        <a:pt x="5389" y="986"/>
                        <a:pt x="5396" y="962"/>
                        <a:pt x="5415" y="939"/>
                      </a:cubicBezTo>
                      <a:cubicBezTo>
                        <a:pt x="5415" y="936"/>
                        <a:pt x="5418" y="933"/>
                        <a:pt x="5422" y="930"/>
                      </a:cubicBezTo>
                      <a:cubicBezTo>
                        <a:pt x="5428" y="933"/>
                        <a:pt x="5431" y="936"/>
                        <a:pt x="5438" y="936"/>
                      </a:cubicBezTo>
                      <a:cubicBezTo>
                        <a:pt x="5441" y="926"/>
                        <a:pt x="5451" y="917"/>
                        <a:pt x="5463" y="907"/>
                      </a:cubicBezTo>
                      <a:cubicBezTo>
                        <a:pt x="5460" y="907"/>
                        <a:pt x="5457" y="907"/>
                        <a:pt x="5457" y="907"/>
                      </a:cubicBezTo>
                      <a:cubicBezTo>
                        <a:pt x="5457" y="904"/>
                        <a:pt x="5460" y="904"/>
                        <a:pt x="5460" y="904"/>
                      </a:cubicBezTo>
                      <a:cubicBezTo>
                        <a:pt x="5486" y="888"/>
                        <a:pt x="5528" y="872"/>
                        <a:pt x="5557" y="888"/>
                      </a:cubicBezTo>
                      <a:cubicBezTo>
                        <a:pt x="5592" y="907"/>
                        <a:pt x="5592" y="974"/>
                        <a:pt x="5560" y="996"/>
                      </a:cubicBezTo>
                      <a:cubicBezTo>
                        <a:pt x="5544" y="1009"/>
                        <a:pt x="5518" y="1006"/>
                        <a:pt x="5499" y="996"/>
                      </a:cubicBezTo>
                      <a:cubicBezTo>
                        <a:pt x="5486" y="993"/>
                        <a:pt x="5479" y="986"/>
                        <a:pt x="5470" y="980"/>
                      </a:cubicBezTo>
                      <a:cubicBezTo>
                        <a:pt x="5463" y="977"/>
                        <a:pt x="5460" y="974"/>
                        <a:pt x="5454" y="974"/>
                      </a:cubicBezTo>
                      <a:cubicBezTo>
                        <a:pt x="5435" y="977"/>
                        <a:pt x="5422" y="1006"/>
                        <a:pt x="5422" y="1022"/>
                      </a:cubicBezTo>
                      <a:cubicBezTo>
                        <a:pt x="5418" y="1041"/>
                        <a:pt x="5422" y="1070"/>
                        <a:pt x="5438" y="1086"/>
                      </a:cubicBezTo>
                      <a:cubicBezTo>
                        <a:pt x="5470" y="1125"/>
                        <a:pt x="5528" y="1109"/>
                        <a:pt x="5567" y="1086"/>
                      </a:cubicBezTo>
                      <a:cubicBezTo>
                        <a:pt x="5618" y="1058"/>
                        <a:pt x="5644" y="1009"/>
                        <a:pt x="5666" y="959"/>
                      </a:cubicBezTo>
                      <a:cubicBezTo>
                        <a:pt x="5682" y="920"/>
                        <a:pt x="5702" y="885"/>
                        <a:pt x="5731" y="856"/>
                      </a:cubicBezTo>
                      <a:cubicBezTo>
                        <a:pt x="5734" y="856"/>
                        <a:pt x="5737" y="856"/>
                        <a:pt x="5740" y="856"/>
                      </a:cubicBezTo>
                      <a:cubicBezTo>
                        <a:pt x="5740" y="852"/>
                        <a:pt x="5744" y="846"/>
                        <a:pt x="5747" y="843"/>
                      </a:cubicBezTo>
                      <a:cubicBezTo>
                        <a:pt x="5756" y="833"/>
                        <a:pt x="5766" y="827"/>
                        <a:pt x="5779" y="817"/>
                      </a:cubicBezTo>
                      <a:cubicBezTo>
                        <a:pt x="5805" y="804"/>
                        <a:pt x="5837" y="798"/>
                        <a:pt x="5863" y="810"/>
                      </a:cubicBezTo>
                      <a:cubicBezTo>
                        <a:pt x="5901" y="830"/>
                        <a:pt x="5895" y="865"/>
                        <a:pt x="5908" y="901"/>
                      </a:cubicBezTo>
                      <a:cubicBezTo>
                        <a:pt x="5911" y="907"/>
                        <a:pt x="5917" y="910"/>
                        <a:pt x="5924" y="907"/>
                      </a:cubicBezTo>
                      <a:cubicBezTo>
                        <a:pt x="5953" y="901"/>
                        <a:pt x="5982" y="898"/>
                        <a:pt x="6011" y="910"/>
                      </a:cubicBezTo>
                      <a:cubicBezTo>
                        <a:pt x="6040" y="923"/>
                        <a:pt x="6062" y="952"/>
                        <a:pt x="6066" y="983"/>
                      </a:cubicBezTo>
                      <a:cubicBezTo>
                        <a:pt x="6069" y="1012"/>
                        <a:pt x="6069" y="1035"/>
                        <a:pt x="6095" y="1054"/>
                      </a:cubicBezTo>
                      <a:cubicBezTo>
                        <a:pt x="6117" y="1070"/>
                        <a:pt x="6143" y="1080"/>
                        <a:pt x="6159" y="1106"/>
                      </a:cubicBezTo>
                      <a:cubicBezTo>
                        <a:pt x="6169" y="1122"/>
                        <a:pt x="6175" y="1141"/>
                        <a:pt x="6175" y="1161"/>
                      </a:cubicBezTo>
                      <a:cubicBezTo>
                        <a:pt x="6172" y="1164"/>
                        <a:pt x="6172" y="1167"/>
                        <a:pt x="6169" y="1177"/>
                      </a:cubicBezTo>
                      <a:cubicBezTo>
                        <a:pt x="6165" y="1222"/>
                        <a:pt x="6130" y="1251"/>
                        <a:pt x="6088" y="1254"/>
                      </a:cubicBezTo>
                      <a:cubicBezTo>
                        <a:pt x="6085" y="1254"/>
                        <a:pt x="6079" y="1254"/>
                        <a:pt x="6072" y="1254"/>
                      </a:cubicBezTo>
                      <a:cubicBezTo>
                        <a:pt x="6046" y="1247"/>
                        <a:pt x="6011" y="1231"/>
                        <a:pt x="6001" y="1202"/>
                      </a:cubicBezTo>
                      <a:cubicBezTo>
                        <a:pt x="5995" y="1186"/>
                        <a:pt x="6004" y="1183"/>
                        <a:pt x="6014" y="1177"/>
                      </a:cubicBezTo>
                      <a:cubicBezTo>
                        <a:pt x="6024" y="1170"/>
                        <a:pt x="6030" y="1161"/>
                        <a:pt x="6037" y="1154"/>
                      </a:cubicBezTo>
                      <a:cubicBezTo>
                        <a:pt x="6069" y="1106"/>
                        <a:pt x="6033" y="1058"/>
                        <a:pt x="5985" y="1041"/>
                      </a:cubicBezTo>
                      <a:cubicBezTo>
                        <a:pt x="5972" y="1035"/>
                        <a:pt x="5956" y="1032"/>
                        <a:pt x="5940" y="1035"/>
                      </a:cubicBezTo>
                      <a:cubicBezTo>
                        <a:pt x="5904" y="1035"/>
                        <a:pt x="5872" y="1048"/>
                        <a:pt x="5844" y="1070"/>
                      </a:cubicBezTo>
                      <a:cubicBezTo>
                        <a:pt x="5805" y="1096"/>
                        <a:pt x="5776" y="1141"/>
                        <a:pt x="5769" y="1190"/>
                      </a:cubicBezTo>
                      <a:cubicBezTo>
                        <a:pt x="5763" y="1231"/>
                        <a:pt x="5785" y="1292"/>
                        <a:pt x="5834" y="1302"/>
                      </a:cubicBezTo>
                      <a:cubicBezTo>
                        <a:pt x="5837" y="1302"/>
                        <a:pt x="5837" y="1302"/>
                        <a:pt x="5840" y="1302"/>
                      </a:cubicBezTo>
                      <a:cubicBezTo>
                        <a:pt x="5860" y="1302"/>
                        <a:pt x="5876" y="1292"/>
                        <a:pt x="5895" y="1286"/>
                      </a:cubicBezTo>
                      <a:cubicBezTo>
                        <a:pt x="5904" y="1279"/>
                        <a:pt x="5914" y="1279"/>
                        <a:pt x="5921" y="1279"/>
                      </a:cubicBezTo>
                      <a:cubicBezTo>
                        <a:pt x="5937" y="1279"/>
                        <a:pt x="5950" y="1286"/>
                        <a:pt x="5963" y="1299"/>
                      </a:cubicBezTo>
                      <a:cubicBezTo>
                        <a:pt x="5985" y="1318"/>
                        <a:pt x="6008" y="1347"/>
                        <a:pt x="6001" y="1376"/>
                      </a:cubicBezTo>
                      <a:cubicBezTo>
                        <a:pt x="5998" y="1395"/>
                        <a:pt x="5976" y="1411"/>
                        <a:pt x="5956" y="1411"/>
                      </a:cubicBezTo>
                      <a:cubicBezTo>
                        <a:pt x="5947" y="1411"/>
                        <a:pt x="5934" y="1408"/>
                        <a:pt x="5927" y="1395"/>
                      </a:cubicBezTo>
                      <a:cubicBezTo>
                        <a:pt x="5914" y="1376"/>
                        <a:pt x="5908" y="1360"/>
                        <a:pt x="5882" y="1354"/>
                      </a:cubicBezTo>
                      <a:cubicBezTo>
                        <a:pt x="5876" y="1350"/>
                        <a:pt x="5872" y="1350"/>
                        <a:pt x="5866" y="1350"/>
                      </a:cubicBezTo>
                      <a:cubicBezTo>
                        <a:pt x="5850" y="1350"/>
                        <a:pt x="5834" y="1357"/>
                        <a:pt x="5821" y="1367"/>
                      </a:cubicBezTo>
                      <a:cubicBezTo>
                        <a:pt x="5785" y="1402"/>
                        <a:pt x="5792" y="1466"/>
                        <a:pt x="5834" y="1492"/>
                      </a:cubicBezTo>
                      <a:cubicBezTo>
                        <a:pt x="5856" y="1505"/>
                        <a:pt x="5882" y="1508"/>
                        <a:pt x="5911" y="1508"/>
                      </a:cubicBezTo>
                      <a:cubicBezTo>
                        <a:pt x="5940" y="1508"/>
                        <a:pt x="5969" y="1505"/>
                        <a:pt x="5992" y="1495"/>
                      </a:cubicBezTo>
                      <a:cubicBezTo>
                        <a:pt x="6040" y="1483"/>
                        <a:pt x="6085" y="1454"/>
                        <a:pt x="6136" y="1454"/>
                      </a:cubicBezTo>
                      <a:cubicBezTo>
                        <a:pt x="6146" y="1454"/>
                        <a:pt x="6153" y="1457"/>
                        <a:pt x="6159" y="1457"/>
                      </a:cubicBezTo>
                      <a:cubicBezTo>
                        <a:pt x="6214" y="1470"/>
                        <a:pt x="6265" y="1508"/>
                        <a:pt x="6278" y="1563"/>
                      </a:cubicBezTo>
                      <a:cubicBezTo>
                        <a:pt x="6288" y="1592"/>
                        <a:pt x="6285" y="1624"/>
                        <a:pt x="6265" y="1647"/>
                      </a:cubicBezTo>
                      <a:cubicBezTo>
                        <a:pt x="6249" y="1663"/>
                        <a:pt x="6227" y="1676"/>
                        <a:pt x="6204" y="1676"/>
                      </a:cubicBezTo>
                      <a:cubicBezTo>
                        <a:pt x="6194" y="1676"/>
                        <a:pt x="6188" y="1676"/>
                        <a:pt x="6178" y="1672"/>
                      </a:cubicBezTo>
                      <a:cubicBezTo>
                        <a:pt x="6140" y="1656"/>
                        <a:pt x="6181" y="1598"/>
                        <a:pt x="6169" y="1566"/>
                      </a:cubicBezTo>
                      <a:cubicBezTo>
                        <a:pt x="6159" y="1540"/>
                        <a:pt x="6133" y="1527"/>
                        <a:pt x="6108" y="1527"/>
                      </a:cubicBezTo>
                      <a:cubicBezTo>
                        <a:pt x="6085" y="1527"/>
                        <a:pt x="6066" y="1534"/>
                        <a:pt x="6049" y="1543"/>
                      </a:cubicBezTo>
                      <a:cubicBezTo>
                        <a:pt x="6008" y="1566"/>
                        <a:pt x="5976" y="1615"/>
                        <a:pt x="5985" y="1666"/>
                      </a:cubicBezTo>
                      <a:cubicBezTo>
                        <a:pt x="5985" y="1666"/>
                        <a:pt x="5985" y="1669"/>
                        <a:pt x="5988" y="1672"/>
                      </a:cubicBezTo>
                      <a:cubicBezTo>
                        <a:pt x="5992" y="1688"/>
                        <a:pt x="6001" y="1698"/>
                        <a:pt x="6011" y="1711"/>
                      </a:cubicBezTo>
                      <a:cubicBezTo>
                        <a:pt x="5995" y="1701"/>
                        <a:pt x="5976" y="1692"/>
                        <a:pt x="5959" y="1685"/>
                      </a:cubicBezTo>
                      <a:moveTo>
                        <a:pt x="7357" y="1608"/>
                      </a:moveTo>
                      <a:lnTo>
                        <a:pt x="7357" y="1608"/>
                      </a:lnTo>
                      <a:cubicBezTo>
                        <a:pt x="7341" y="1611"/>
                        <a:pt x="7325" y="1618"/>
                        <a:pt x="7309" y="1621"/>
                      </a:cubicBezTo>
                      <a:cubicBezTo>
                        <a:pt x="7296" y="1611"/>
                        <a:pt x="7283" y="1602"/>
                        <a:pt x="7270" y="1595"/>
                      </a:cubicBezTo>
                      <a:cubicBezTo>
                        <a:pt x="7260" y="1589"/>
                        <a:pt x="7251" y="1579"/>
                        <a:pt x="7244" y="1572"/>
                      </a:cubicBezTo>
                      <a:cubicBezTo>
                        <a:pt x="7209" y="1550"/>
                        <a:pt x="7177" y="1527"/>
                        <a:pt x="7138" y="1515"/>
                      </a:cubicBezTo>
                      <a:cubicBezTo>
                        <a:pt x="7099" y="1502"/>
                        <a:pt x="7058" y="1489"/>
                        <a:pt x="7016" y="1483"/>
                      </a:cubicBezTo>
                      <a:cubicBezTo>
                        <a:pt x="6861" y="1460"/>
                        <a:pt x="6706" y="1492"/>
                        <a:pt x="6565" y="1556"/>
                      </a:cubicBezTo>
                      <a:cubicBezTo>
                        <a:pt x="6417" y="1621"/>
                        <a:pt x="6281" y="1714"/>
                        <a:pt x="6133" y="1779"/>
                      </a:cubicBezTo>
                      <a:cubicBezTo>
                        <a:pt x="6130" y="1782"/>
                        <a:pt x="6127" y="1782"/>
                        <a:pt x="6124" y="1785"/>
                      </a:cubicBezTo>
                      <a:cubicBezTo>
                        <a:pt x="6114" y="1775"/>
                        <a:pt x="6104" y="1769"/>
                        <a:pt x="6098" y="1763"/>
                      </a:cubicBezTo>
                      <a:cubicBezTo>
                        <a:pt x="6079" y="1743"/>
                        <a:pt x="6062" y="1730"/>
                        <a:pt x="6056" y="1721"/>
                      </a:cubicBezTo>
                      <a:cubicBezTo>
                        <a:pt x="6053" y="1717"/>
                        <a:pt x="6049" y="1714"/>
                        <a:pt x="6046" y="1711"/>
                      </a:cubicBezTo>
                      <a:cubicBezTo>
                        <a:pt x="6030" y="1695"/>
                        <a:pt x="6011" y="1679"/>
                        <a:pt x="6011" y="1653"/>
                      </a:cubicBezTo>
                      <a:cubicBezTo>
                        <a:pt x="6008" y="1624"/>
                        <a:pt x="6024" y="1598"/>
                        <a:pt x="6043" y="1582"/>
                      </a:cubicBezTo>
                      <a:cubicBezTo>
                        <a:pt x="6059" y="1566"/>
                        <a:pt x="6079" y="1553"/>
                        <a:pt x="6101" y="1553"/>
                      </a:cubicBezTo>
                      <a:cubicBezTo>
                        <a:pt x="6108" y="1553"/>
                        <a:pt x="6114" y="1553"/>
                        <a:pt x="6120" y="1556"/>
                      </a:cubicBezTo>
                      <a:cubicBezTo>
                        <a:pt x="6149" y="1569"/>
                        <a:pt x="6146" y="1589"/>
                        <a:pt x="6140" y="1611"/>
                      </a:cubicBezTo>
                      <a:cubicBezTo>
                        <a:pt x="6133" y="1631"/>
                        <a:pt x="6130" y="1650"/>
                        <a:pt x="6136" y="1669"/>
                      </a:cubicBezTo>
                      <a:cubicBezTo>
                        <a:pt x="6146" y="1688"/>
                        <a:pt x="6169" y="1698"/>
                        <a:pt x="6191" y="1701"/>
                      </a:cubicBezTo>
                      <a:cubicBezTo>
                        <a:pt x="6194" y="1701"/>
                        <a:pt x="6198" y="1704"/>
                        <a:pt x="6201" y="1704"/>
                      </a:cubicBezTo>
                      <a:cubicBezTo>
                        <a:pt x="6227" y="1704"/>
                        <a:pt x="6252" y="1695"/>
                        <a:pt x="6272" y="1676"/>
                      </a:cubicBezTo>
                      <a:cubicBezTo>
                        <a:pt x="6346" y="1637"/>
                        <a:pt x="6413" y="1582"/>
                        <a:pt x="6488" y="1543"/>
                      </a:cubicBezTo>
                      <a:cubicBezTo>
                        <a:pt x="6591" y="1489"/>
                        <a:pt x="6697" y="1444"/>
                        <a:pt x="6810" y="1421"/>
                      </a:cubicBezTo>
                      <a:cubicBezTo>
                        <a:pt x="6926" y="1399"/>
                        <a:pt x="7051" y="1389"/>
                        <a:pt x="7164" y="1428"/>
                      </a:cubicBezTo>
                      <a:cubicBezTo>
                        <a:pt x="7267" y="1463"/>
                        <a:pt x="7357" y="1527"/>
                        <a:pt x="7441" y="1595"/>
                      </a:cubicBezTo>
                      <a:cubicBezTo>
                        <a:pt x="7412" y="1598"/>
                        <a:pt x="7383" y="1602"/>
                        <a:pt x="7357" y="1608"/>
                      </a:cubicBezTo>
                      <a:moveTo>
                        <a:pt x="7479" y="1592"/>
                      </a:moveTo>
                      <a:lnTo>
                        <a:pt x="7479" y="1592"/>
                      </a:lnTo>
                      <a:cubicBezTo>
                        <a:pt x="7473" y="1592"/>
                        <a:pt x="7467" y="1592"/>
                        <a:pt x="7463" y="1589"/>
                      </a:cubicBezTo>
                      <a:cubicBezTo>
                        <a:pt x="7457" y="1585"/>
                        <a:pt x="7454" y="1582"/>
                        <a:pt x="7450" y="1579"/>
                      </a:cubicBezTo>
                      <a:cubicBezTo>
                        <a:pt x="7380" y="1508"/>
                        <a:pt x="7299" y="1450"/>
                        <a:pt x="7209" y="1411"/>
                      </a:cubicBezTo>
                      <a:cubicBezTo>
                        <a:pt x="7202" y="1411"/>
                        <a:pt x="7196" y="1408"/>
                        <a:pt x="7193" y="1405"/>
                      </a:cubicBezTo>
                      <a:cubicBezTo>
                        <a:pt x="7029" y="1344"/>
                        <a:pt x="6851" y="1363"/>
                        <a:pt x="6687" y="1418"/>
                      </a:cubicBezTo>
                      <a:cubicBezTo>
                        <a:pt x="6597" y="1444"/>
                        <a:pt x="6513" y="1486"/>
                        <a:pt x="6433" y="1531"/>
                      </a:cubicBezTo>
                      <a:cubicBezTo>
                        <a:pt x="6388" y="1556"/>
                        <a:pt x="6356" y="1579"/>
                        <a:pt x="6313" y="1608"/>
                      </a:cubicBezTo>
                      <a:cubicBezTo>
                        <a:pt x="6317" y="1579"/>
                        <a:pt x="6310" y="1553"/>
                        <a:pt x="6297" y="1531"/>
                      </a:cubicBezTo>
                      <a:cubicBezTo>
                        <a:pt x="6336" y="1521"/>
                        <a:pt x="6439" y="1499"/>
                        <a:pt x="6449" y="1495"/>
                      </a:cubicBezTo>
                      <a:cubicBezTo>
                        <a:pt x="6507" y="1479"/>
                        <a:pt x="6736" y="1383"/>
                        <a:pt x="6800" y="1360"/>
                      </a:cubicBezTo>
                      <a:cubicBezTo>
                        <a:pt x="6954" y="1312"/>
                        <a:pt x="7122" y="1325"/>
                        <a:pt x="7273" y="1373"/>
                      </a:cubicBezTo>
                      <a:cubicBezTo>
                        <a:pt x="7399" y="1415"/>
                        <a:pt x="7521" y="1483"/>
                        <a:pt x="7586" y="1595"/>
                      </a:cubicBezTo>
                      <a:cubicBezTo>
                        <a:pt x="7550" y="1595"/>
                        <a:pt x="7515" y="1592"/>
                        <a:pt x="7479" y="1592"/>
                      </a:cubicBezTo>
                      <a:moveTo>
                        <a:pt x="7624" y="1602"/>
                      </a:moveTo>
                      <a:lnTo>
                        <a:pt x="7624" y="1602"/>
                      </a:lnTo>
                      <a:cubicBezTo>
                        <a:pt x="7621" y="1598"/>
                        <a:pt x="7618" y="1598"/>
                        <a:pt x="7615" y="1598"/>
                      </a:cubicBezTo>
                      <a:cubicBezTo>
                        <a:pt x="7611" y="1595"/>
                        <a:pt x="7611" y="1592"/>
                        <a:pt x="7608" y="1589"/>
                      </a:cubicBezTo>
                      <a:cubicBezTo>
                        <a:pt x="7554" y="1495"/>
                        <a:pt x="7467" y="1415"/>
                        <a:pt x="7367" y="1376"/>
                      </a:cubicBezTo>
                      <a:cubicBezTo>
                        <a:pt x="7293" y="1347"/>
                        <a:pt x="7218" y="1322"/>
                        <a:pt x="7138" y="1309"/>
                      </a:cubicBezTo>
                      <a:cubicBezTo>
                        <a:pt x="7141" y="1309"/>
                        <a:pt x="7141" y="1309"/>
                        <a:pt x="7145" y="1309"/>
                      </a:cubicBezTo>
                      <a:cubicBezTo>
                        <a:pt x="7228" y="1309"/>
                        <a:pt x="7315" y="1315"/>
                        <a:pt x="7393" y="1344"/>
                      </a:cubicBezTo>
                      <a:cubicBezTo>
                        <a:pt x="7463" y="1376"/>
                        <a:pt x="7531" y="1421"/>
                        <a:pt x="7586" y="1476"/>
                      </a:cubicBezTo>
                      <a:cubicBezTo>
                        <a:pt x="7611" y="1502"/>
                        <a:pt x="7640" y="1531"/>
                        <a:pt x="7660" y="1560"/>
                      </a:cubicBezTo>
                      <a:cubicBezTo>
                        <a:pt x="7663" y="1563"/>
                        <a:pt x="7663" y="1563"/>
                        <a:pt x="7663" y="1566"/>
                      </a:cubicBezTo>
                      <a:cubicBezTo>
                        <a:pt x="7673" y="1579"/>
                        <a:pt x="7682" y="1595"/>
                        <a:pt x="7686" y="1611"/>
                      </a:cubicBezTo>
                      <a:cubicBezTo>
                        <a:pt x="7666" y="1608"/>
                        <a:pt x="7647" y="1605"/>
                        <a:pt x="7624" y="1602"/>
                      </a:cubicBezTo>
                      <a:moveTo>
                        <a:pt x="7882" y="1685"/>
                      </a:moveTo>
                      <a:lnTo>
                        <a:pt x="7882" y="1685"/>
                      </a:lnTo>
                      <a:cubicBezTo>
                        <a:pt x="7824" y="1656"/>
                        <a:pt x="7769" y="1634"/>
                        <a:pt x="7705" y="1618"/>
                      </a:cubicBezTo>
                      <a:cubicBezTo>
                        <a:pt x="7708" y="1618"/>
                        <a:pt x="7699" y="1595"/>
                        <a:pt x="7686" y="1572"/>
                      </a:cubicBezTo>
                      <a:cubicBezTo>
                        <a:pt x="7750" y="1589"/>
                        <a:pt x="7802" y="1595"/>
                        <a:pt x="7866" y="1569"/>
                      </a:cubicBezTo>
                      <a:cubicBezTo>
                        <a:pt x="7934" y="1540"/>
                        <a:pt x="8014" y="1479"/>
                        <a:pt x="8091" y="1511"/>
                      </a:cubicBezTo>
                      <a:cubicBezTo>
                        <a:pt x="8095" y="1511"/>
                        <a:pt x="8098" y="1508"/>
                        <a:pt x="8095" y="1505"/>
                      </a:cubicBezTo>
                      <a:cubicBezTo>
                        <a:pt x="8043" y="1476"/>
                        <a:pt x="7991" y="1492"/>
                        <a:pt x="7940" y="1515"/>
                      </a:cubicBezTo>
                      <a:cubicBezTo>
                        <a:pt x="7901" y="1531"/>
                        <a:pt x="7866" y="1550"/>
                        <a:pt x="7824" y="1560"/>
                      </a:cubicBezTo>
                      <a:cubicBezTo>
                        <a:pt x="7772" y="1572"/>
                        <a:pt x="7724" y="1560"/>
                        <a:pt x="7673" y="1547"/>
                      </a:cubicBezTo>
                      <a:lnTo>
                        <a:pt x="7673" y="1547"/>
                      </a:lnTo>
                      <a:cubicBezTo>
                        <a:pt x="7663" y="1527"/>
                        <a:pt x="7653" y="1515"/>
                        <a:pt x="7653" y="1511"/>
                      </a:cubicBezTo>
                      <a:cubicBezTo>
                        <a:pt x="7624" y="1463"/>
                        <a:pt x="7579" y="1421"/>
                        <a:pt x="7534" y="1389"/>
                      </a:cubicBezTo>
                      <a:cubicBezTo>
                        <a:pt x="7521" y="1379"/>
                        <a:pt x="7505" y="1367"/>
                        <a:pt x="7489" y="1357"/>
                      </a:cubicBezTo>
                      <a:cubicBezTo>
                        <a:pt x="7531" y="1338"/>
                        <a:pt x="7566" y="1302"/>
                        <a:pt x="7592" y="1263"/>
                      </a:cubicBezTo>
                      <a:cubicBezTo>
                        <a:pt x="7608" y="1234"/>
                        <a:pt x="7621" y="1202"/>
                        <a:pt x="7637" y="1173"/>
                      </a:cubicBezTo>
                      <a:cubicBezTo>
                        <a:pt x="7647" y="1151"/>
                        <a:pt x="7660" y="1118"/>
                        <a:pt x="7682" y="1102"/>
                      </a:cubicBezTo>
                      <a:cubicBezTo>
                        <a:pt x="7695" y="1096"/>
                        <a:pt x="7711" y="1093"/>
                        <a:pt x="7724" y="1086"/>
                      </a:cubicBezTo>
                      <a:cubicBezTo>
                        <a:pt x="7727" y="1083"/>
                        <a:pt x="7727" y="1080"/>
                        <a:pt x="7724" y="1080"/>
                      </a:cubicBezTo>
                      <a:cubicBezTo>
                        <a:pt x="7660" y="1074"/>
                        <a:pt x="7634" y="1128"/>
                        <a:pt x="7608" y="1177"/>
                      </a:cubicBezTo>
                      <a:cubicBezTo>
                        <a:pt x="7576" y="1247"/>
                        <a:pt x="7538" y="1312"/>
                        <a:pt x="7463" y="1341"/>
                      </a:cubicBezTo>
                      <a:cubicBezTo>
                        <a:pt x="7450" y="1334"/>
                        <a:pt x="7441" y="1331"/>
                        <a:pt x="7431" y="1325"/>
                      </a:cubicBezTo>
                      <a:cubicBezTo>
                        <a:pt x="7425" y="1322"/>
                        <a:pt x="7393" y="1312"/>
                        <a:pt x="7389" y="1309"/>
                      </a:cubicBezTo>
                      <a:cubicBezTo>
                        <a:pt x="7383" y="1289"/>
                        <a:pt x="7373" y="1273"/>
                        <a:pt x="7363" y="1254"/>
                      </a:cubicBezTo>
                      <a:cubicBezTo>
                        <a:pt x="7425" y="1267"/>
                        <a:pt x="7502" y="1209"/>
                        <a:pt x="7541" y="1167"/>
                      </a:cubicBezTo>
                      <a:cubicBezTo>
                        <a:pt x="7570" y="1135"/>
                        <a:pt x="7595" y="1099"/>
                        <a:pt x="7615" y="1061"/>
                      </a:cubicBezTo>
                      <a:cubicBezTo>
                        <a:pt x="7627" y="1038"/>
                        <a:pt x="7634" y="1016"/>
                        <a:pt x="7647" y="996"/>
                      </a:cubicBezTo>
                      <a:cubicBezTo>
                        <a:pt x="7673" y="959"/>
                        <a:pt x="7727" y="926"/>
                        <a:pt x="7763" y="977"/>
                      </a:cubicBezTo>
                      <a:cubicBezTo>
                        <a:pt x="7766" y="980"/>
                        <a:pt x="7776" y="983"/>
                        <a:pt x="7779" y="977"/>
                      </a:cubicBezTo>
                      <a:cubicBezTo>
                        <a:pt x="7821" y="943"/>
                        <a:pt x="7901" y="946"/>
                        <a:pt x="7930" y="993"/>
                      </a:cubicBezTo>
                      <a:cubicBezTo>
                        <a:pt x="7934" y="999"/>
                        <a:pt x="7940" y="993"/>
                        <a:pt x="7940" y="986"/>
                      </a:cubicBezTo>
                      <a:cubicBezTo>
                        <a:pt x="7914" y="930"/>
                        <a:pt x="7824" y="923"/>
                        <a:pt x="7776" y="955"/>
                      </a:cubicBezTo>
                      <a:cubicBezTo>
                        <a:pt x="7724" y="898"/>
                        <a:pt x="7647" y="946"/>
                        <a:pt x="7618" y="1006"/>
                      </a:cubicBezTo>
                      <a:cubicBezTo>
                        <a:pt x="7592" y="1061"/>
                        <a:pt x="7563" y="1115"/>
                        <a:pt x="7518" y="1157"/>
                      </a:cubicBezTo>
                      <a:cubicBezTo>
                        <a:pt x="7486" y="1193"/>
                        <a:pt x="7412" y="1247"/>
                        <a:pt x="7357" y="1231"/>
                      </a:cubicBezTo>
                      <a:cubicBezTo>
                        <a:pt x="7354" y="1231"/>
                        <a:pt x="7351" y="1231"/>
                        <a:pt x="7351" y="1231"/>
                      </a:cubicBezTo>
                      <a:cubicBezTo>
                        <a:pt x="7312" y="1177"/>
                        <a:pt x="7264" y="1125"/>
                        <a:pt x="7209" y="1086"/>
                      </a:cubicBezTo>
                      <a:cubicBezTo>
                        <a:pt x="7222" y="1086"/>
                        <a:pt x="7231" y="1083"/>
                        <a:pt x="7241" y="1077"/>
                      </a:cubicBezTo>
                      <a:cubicBezTo>
                        <a:pt x="7270" y="1064"/>
                        <a:pt x="7286" y="1038"/>
                        <a:pt x="7299" y="1012"/>
                      </a:cubicBezTo>
                      <a:cubicBezTo>
                        <a:pt x="7312" y="986"/>
                        <a:pt x="7318" y="962"/>
                        <a:pt x="7338" y="939"/>
                      </a:cubicBezTo>
                      <a:cubicBezTo>
                        <a:pt x="7338" y="936"/>
                        <a:pt x="7341" y="933"/>
                        <a:pt x="7344" y="930"/>
                      </a:cubicBezTo>
                      <a:cubicBezTo>
                        <a:pt x="7351" y="933"/>
                        <a:pt x="7354" y="936"/>
                        <a:pt x="7360" y="936"/>
                      </a:cubicBezTo>
                      <a:cubicBezTo>
                        <a:pt x="7363" y="926"/>
                        <a:pt x="7373" y="917"/>
                        <a:pt x="7386" y="907"/>
                      </a:cubicBezTo>
                      <a:cubicBezTo>
                        <a:pt x="7383" y="907"/>
                        <a:pt x="7380" y="907"/>
                        <a:pt x="7380" y="907"/>
                      </a:cubicBezTo>
                      <a:cubicBezTo>
                        <a:pt x="7380" y="904"/>
                        <a:pt x="7383" y="904"/>
                        <a:pt x="7383" y="904"/>
                      </a:cubicBezTo>
                      <a:cubicBezTo>
                        <a:pt x="7409" y="888"/>
                        <a:pt x="7450" y="872"/>
                        <a:pt x="7479" y="888"/>
                      </a:cubicBezTo>
                      <a:cubicBezTo>
                        <a:pt x="7515" y="907"/>
                        <a:pt x="7515" y="974"/>
                        <a:pt x="7486" y="996"/>
                      </a:cubicBezTo>
                      <a:cubicBezTo>
                        <a:pt x="7467" y="1009"/>
                        <a:pt x="7441" y="1006"/>
                        <a:pt x="7422" y="996"/>
                      </a:cubicBezTo>
                      <a:cubicBezTo>
                        <a:pt x="7409" y="993"/>
                        <a:pt x="7402" y="986"/>
                        <a:pt x="7393" y="980"/>
                      </a:cubicBezTo>
                      <a:cubicBezTo>
                        <a:pt x="7386" y="977"/>
                        <a:pt x="7383" y="974"/>
                        <a:pt x="7376" y="974"/>
                      </a:cubicBezTo>
                      <a:cubicBezTo>
                        <a:pt x="7357" y="977"/>
                        <a:pt x="7344" y="1006"/>
                        <a:pt x="7344" y="1022"/>
                      </a:cubicBezTo>
                      <a:cubicBezTo>
                        <a:pt x="7341" y="1041"/>
                        <a:pt x="7344" y="1070"/>
                        <a:pt x="7360" y="1086"/>
                      </a:cubicBezTo>
                      <a:cubicBezTo>
                        <a:pt x="7393" y="1125"/>
                        <a:pt x="7450" y="1109"/>
                        <a:pt x="7489" y="1086"/>
                      </a:cubicBezTo>
                      <a:cubicBezTo>
                        <a:pt x="7541" y="1058"/>
                        <a:pt x="7566" y="1009"/>
                        <a:pt x="7589" y="959"/>
                      </a:cubicBezTo>
                      <a:cubicBezTo>
                        <a:pt x="7605" y="920"/>
                        <a:pt x="7624" y="885"/>
                        <a:pt x="7653" y="856"/>
                      </a:cubicBezTo>
                      <a:cubicBezTo>
                        <a:pt x="7657" y="856"/>
                        <a:pt x="7660" y="856"/>
                        <a:pt x="7663" y="856"/>
                      </a:cubicBezTo>
                      <a:cubicBezTo>
                        <a:pt x="7663" y="852"/>
                        <a:pt x="7666" y="846"/>
                        <a:pt x="7670" y="843"/>
                      </a:cubicBezTo>
                      <a:cubicBezTo>
                        <a:pt x="7679" y="833"/>
                        <a:pt x="7689" y="827"/>
                        <a:pt x="7702" y="817"/>
                      </a:cubicBezTo>
                      <a:cubicBezTo>
                        <a:pt x="7727" y="804"/>
                        <a:pt x="7759" y="798"/>
                        <a:pt x="7785" y="810"/>
                      </a:cubicBezTo>
                      <a:cubicBezTo>
                        <a:pt x="7824" y="830"/>
                        <a:pt x="7818" y="865"/>
                        <a:pt x="7831" y="901"/>
                      </a:cubicBezTo>
                      <a:cubicBezTo>
                        <a:pt x="7834" y="907"/>
                        <a:pt x="7840" y="910"/>
                        <a:pt x="7847" y="907"/>
                      </a:cubicBezTo>
                      <a:cubicBezTo>
                        <a:pt x="7875" y="901"/>
                        <a:pt x="7904" y="898"/>
                        <a:pt x="7934" y="910"/>
                      </a:cubicBezTo>
                      <a:cubicBezTo>
                        <a:pt x="7963" y="923"/>
                        <a:pt x="7985" y="952"/>
                        <a:pt x="7988" y="983"/>
                      </a:cubicBezTo>
                      <a:cubicBezTo>
                        <a:pt x="7991" y="1012"/>
                        <a:pt x="7991" y="1035"/>
                        <a:pt x="8017" y="1054"/>
                      </a:cubicBezTo>
                      <a:cubicBezTo>
                        <a:pt x="8040" y="1070"/>
                        <a:pt x="8066" y="1080"/>
                        <a:pt x="8082" y="1106"/>
                      </a:cubicBezTo>
                      <a:cubicBezTo>
                        <a:pt x="8091" y="1122"/>
                        <a:pt x="8098" y="1141"/>
                        <a:pt x="8098" y="1157"/>
                      </a:cubicBezTo>
                      <a:cubicBezTo>
                        <a:pt x="8088" y="1161"/>
                        <a:pt x="8095" y="1167"/>
                        <a:pt x="8095" y="1177"/>
                      </a:cubicBezTo>
                      <a:cubicBezTo>
                        <a:pt x="8088" y="1222"/>
                        <a:pt x="8056" y="1251"/>
                        <a:pt x="8011" y="1254"/>
                      </a:cubicBezTo>
                      <a:cubicBezTo>
                        <a:pt x="8008" y="1254"/>
                        <a:pt x="8001" y="1254"/>
                        <a:pt x="7995" y="1254"/>
                      </a:cubicBezTo>
                      <a:cubicBezTo>
                        <a:pt x="7969" y="1247"/>
                        <a:pt x="7934" y="1231"/>
                        <a:pt x="7924" y="1202"/>
                      </a:cubicBezTo>
                      <a:cubicBezTo>
                        <a:pt x="7917" y="1186"/>
                        <a:pt x="7927" y="1183"/>
                        <a:pt x="7937" y="1177"/>
                      </a:cubicBezTo>
                      <a:cubicBezTo>
                        <a:pt x="7947" y="1170"/>
                        <a:pt x="7953" y="1161"/>
                        <a:pt x="7959" y="1154"/>
                      </a:cubicBezTo>
                      <a:cubicBezTo>
                        <a:pt x="7991" y="1106"/>
                        <a:pt x="7956" y="1058"/>
                        <a:pt x="7908" y="1041"/>
                      </a:cubicBezTo>
                      <a:cubicBezTo>
                        <a:pt x="7895" y="1035"/>
                        <a:pt x="7879" y="1032"/>
                        <a:pt x="7863" y="1035"/>
                      </a:cubicBezTo>
                      <a:cubicBezTo>
                        <a:pt x="7827" y="1035"/>
                        <a:pt x="7795" y="1048"/>
                        <a:pt x="7766" y="1070"/>
                      </a:cubicBezTo>
                      <a:cubicBezTo>
                        <a:pt x="7727" y="1096"/>
                        <a:pt x="7699" y="1141"/>
                        <a:pt x="7692" y="1190"/>
                      </a:cubicBezTo>
                      <a:cubicBezTo>
                        <a:pt x="7686" y="1231"/>
                        <a:pt x="7708" y="1292"/>
                        <a:pt x="7756" y="1302"/>
                      </a:cubicBezTo>
                      <a:cubicBezTo>
                        <a:pt x="7759" y="1302"/>
                        <a:pt x="7759" y="1302"/>
                        <a:pt x="7763" y="1302"/>
                      </a:cubicBezTo>
                      <a:cubicBezTo>
                        <a:pt x="7782" y="1302"/>
                        <a:pt x="7798" y="1292"/>
                        <a:pt x="7818" y="1286"/>
                      </a:cubicBezTo>
                      <a:cubicBezTo>
                        <a:pt x="7827" y="1279"/>
                        <a:pt x="7837" y="1279"/>
                        <a:pt x="7843" y="1279"/>
                      </a:cubicBezTo>
                      <a:cubicBezTo>
                        <a:pt x="7859" y="1279"/>
                        <a:pt x="7872" y="1286"/>
                        <a:pt x="7888" y="1299"/>
                      </a:cubicBezTo>
                      <a:cubicBezTo>
                        <a:pt x="7908" y="1318"/>
                        <a:pt x="7930" y="1347"/>
                        <a:pt x="7924" y="1376"/>
                      </a:cubicBezTo>
                      <a:cubicBezTo>
                        <a:pt x="7921" y="1395"/>
                        <a:pt x="7898" y="1411"/>
                        <a:pt x="7879" y="1411"/>
                      </a:cubicBezTo>
                      <a:cubicBezTo>
                        <a:pt x="7869" y="1411"/>
                        <a:pt x="7856" y="1408"/>
                        <a:pt x="7850" y="1395"/>
                      </a:cubicBezTo>
                      <a:cubicBezTo>
                        <a:pt x="7837" y="1376"/>
                        <a:pt x="7831" y="1360"/>
                        <a:pt x="7805" y="1354"/>
                      </a:cubicBezTo>
                      <a:cubicBezTo>
                        <a:pt x="7798" y="1350"/>
                        <a:pt x="7795" y="1350"/>
                        <a:pt x="7789" y="1350"/>
                      </a:cubicBezTo>
                      <a:cubicBezTo>
                        <a:pt x="7772" y="1350"/>
                        <a:pt x="7756" y="1357"/>
                        <a:pt x="7743" y="1367"/>
                      </a:cubicBezTo>
                      <a:cubicBezTo>
                        <a:pt x="7708" y="1402"/>
                        <a:pt x="7715" y="1466"/>
                        <a:pt x="7756" y="1492"/>
                      </a:cubicBezTo>
                      <a:cubicBezTo>
                        <a:pt x="7779" y="1505"/>
                        <a:pt x="7805" y="1508"/>
                        <a:pt x="7834" y="1508"/>
                      </a:cubicBezTo>
                      <a:cubicBezTo>
                        <a:pt x="7863" y="1508"/>
                        <a:pt x="7892" y="1505"/>
                        <a:pt x="7914" y="1495"/>
                      </a:cubicBezTo>
                      <a:cubicBezTo>
                        <a:pt x="7963" y="1483"/>
                        <a:pt x="8008" y="1454"/>
                        <a:pt x="8059" y="1454"/>
                      </a:cubicBezTo>
                      <a:cubicBezTo>
                        <a:pt x="8069" y="1454"/>
                        <a:pt x="8075" y="1457"/>
                        <a:pt x="8082" y="1457"/>
                      </a:cubicBezTo>
                      <a:cubicBezTo>
                        <a:pt x="8136" y="1470"/>
                        <a:pt x="8188" y="1508"/>
                        <a:pt x="8201" y="1563"/>
                      </a:cubicBezTo>
                      <a:cubicBezTo>
                        <a:pt x="8211" y="1592"/>
                        <a:pt x="8207" y="1624"/>
                        <a:pt x="8188" y="1647"/>
                      </a:cubicBezTo>
                      <a:cubicBezTo>
                        <a:pt x="8172" y="1663"/>
                        <a:pt x="8149" y="1676"/>
                        <a:pt x="8127" y="1676"/>
                      </a:cubicBezTo>
                      <a:cubicBezTo>
                        <a:pt x="8117" y="1676"/>
                        <a:pt x="8111" y="1676"/>
                        <a:pt x="8101" y="1672"/>
                      </a:cubicBezTo>
                      <a:cubicBezTo>
                        <a:pt x="8062" y="1656"/>
                        <a:pt x="8104" y="1598"/>
                        <a:pt x="8091" y="1566"/>
                      </a:cubicBezTo>
                      <a:cubicBezTo>
                        <a:pt x="8082" y="1540"/>
                        <a:pt x="8056" y="1527"/>
                        <a:pt x="8030" y="1527"/>
                      </a:cubicBezTo>
                      <a:cubicBezTo>
                        <a:pt x="8011" y="1527"/>
                        <a:pt x="7988" y="1534"/>
                        <a:pt x="7972" y="1543"/>
                      </a:cubicBezTo>
                      <a:cubicBezTo>
                        <a:pt x="7930" y="1566"/>
                        <a:pt x="7898" y="1615"/>
                        <a:pt x="7908" y="1666"/>
                      </a:cubicBezTo>
                      <a:cubicBezTo>
                        <a:pt x="7908" y="1666"/>
                        <a:pt x="7908" y="1669"/>
                        <a:pt x="7911" y="1672"/>
                      </a:cubicBezTo>
                      <a:cubicBezTo>
                        <a:pt x="7914" y="1688"/>
                        <a:pt x="7924" y="1698"/>
                        <a:pt x="7934" y="1711"/>
                      </a:cubicBezTo>
                      <a:cubicBezTo>
                        <a:pt x="7917" y="1701"/>
                        <a:pt x="7898" y="1692"/>
                        <a:pt x="7882" y="1685"/>
                      </a:cubicBezTo>
                      <a:moveTo>
                        <a:pt x="9280" y="1608"/>
                      </a:moveTo>
                      <a:lnTo>
                        <a:pt x="9280" y="1608"/>
                      </a:lnTo>
                      <a:cubicBezTo>
                        <a:pt x="9264" y="1611"/>
                        <a:pt x="9248" y="1618"/>
                        <a:pt x="9231" y="1621"/>
                      </a:cubicBezTo>
                      <a:cubicBezTo>
                        <a:pt x="9218" y="1611"/>
                        <a:pt x="9206" y="1602"/>
                        <a:pt x="9193" y="1595"/>
                      </a:cubicBezTo>
                      <a:cubicBezTo>
                        <a:pt x="9183" y="1589"/>
                        <a:pt x="9173" y="1579"/>
                        <a:pt x="9167" y="1572"/>
                      </a:cubicBezTo>
                      <a:cubicBezTo>
                        <a:pt x="9132" y="1550"/>
                        <a:pt x="9099" y="1527"/>
                        <a:pt x="9061" y="1515"/>
                      </a:cubicBezTo>
                      <a:cubicBezTo>
                        <a:pt x="9022" y="1502"/>
                        <a:pt x="8980" y="1489"/>
                        <a:pt x="8938" y="1483"/>
                      </a:cubicBezTo>
                      <a:cubicBezTo>
                        <a:pt x="8784" y="1460"/>
                        <a:pt x="8629" y="1492"/>
                        <a:pt x="8488" y="1556"/>
                      </a:cubicBezTo>
                      <a:cubicBezTo>
                        <a:pt x="8339" y="1621"/>
                        <a:pt x="8204" y="1714"/>
                        <a:pt x="8056" y="1779"/>
                      </a:cubicBezTo>
                      <a:cubicBezTo>
                        <a:pt x="8053" y="1782"/>
                        <a:pt x="8049" y="1782"/>
                        <a:pt x="8046" y="1785"/>
                      </a:cubicBezTo>
                      <a:cubicBezTo>
                        <a:pt x="8037" y="1775"/>
                        <a:pt x="8027" y="1769"/>
                        <a:pt x="8020" y="1763"/>
                      </a:cubicBezTo>
                      <a:cubicBezTo>
                        <a:pt x="8001" y="1743"/>
                        <a:pt x="7985" y="1730"/>
                        <a:pt x="7979" y="1721"/>
                      </a:cubicBezTo>
                      <a:cubicBezTo>
                        <a:pt x="7975" y="1717"/>
                        <a:pt x="7972" y="1714"/>
                        <a:pt x="7969" y="1711"/>
                      </a:cubicBezTo>
                      <a:cubicBezTo>
                        <a:pt x="7953" y="1695"/>
                        <a:pt x="7934" y="1679"/>
                        <a:pt x="7934" y="1653"/>
                      </a:cubicBezTo>
                      <a:cubicBezTo>
                        <a:pt x="7930" y="1624"/>
                        <a:pt x="7947" y="1598"/>
                        <a:pt x="7966" y="1582"/>
                      </a:cubicBezTo>
                      <a:cubicBezTo>
                        <a:pt x="7982" y="1566"/>
                        <a:pt x="8001" y="1553"/>
                        <a:pt x="8024" y="1553"/>
                      </a:cubicBezTo>
                      <a:cubicBezTo>
                        <a:pt x="8030" y="1553"/>
                        <a:pt x="8037" y="1553"/>
                        <a:pt x="8043" y="1556"/>
                      </a:cubicBezTo>
                      <a:cubicBezTo>
                        <a:pt x="8072" y="1569"/>
                        <a:pt x="8069" y="1589"/>
                        <a:pt x="8062" y="1611"/>
                      </a:cubicBezTo>
                      <a:cubicBezTo>
                        <a:pt x="8059" y="1631"/>
                        <a:pt x="8053" y="1650"/>
                        <a:pt x="8059" y="1669"/>
                      </a:cubicBezTo>
                      <a:cubicBezTo>
                        <a:pt x="8069" y="1688"/>
                        <a:pt x="8091" y="1698"/>
                        <a:pt x="8114" y="1701"/>
                      </a:cubicBezTo>
                      <a:cubicBezTo>
                        <a:pt x="8117" y="1701"/>
                        <a:pt x="8120" y="1704"/>
                        <a:pt x="8124" y="1704"/>
                      </a:cubicBezTo>
                      <a:cubicBezTo>
                        <a:pt x="8149" y="1704"/>
                        <a:pt x="8175" y="1695"/>
                        <a:pt x="8195" y="1676"/>
                      </a:cubicBezTo>
                      <a:cubicBezTo>
                        <a:pt x="8268" y="1637"/>
                        <a:pt x="8336" y="1582"/>
                        <a:pt x="8410" y="1543"/>
                      </a:cubicBezTo>
                      <a:cubicBezTo>
                        <a:pt x="8513" y="1489"/>
                        <a:pt x="8620" y="1444"/>
                        <a:pt x="8732" y="1421"/>
                      </a:cubicBezTo>
                      <a:cubicBezTo>
                        <a:pt x="8848" y="1399"/>
                        <a:pt x="8974" y="1389"/>
                        <a:pt x="9086" y="1428"/>
                      </a:cubicBezTo>
                      <a:cubicBezTo>
                        <a:pt x="9189" y="1463"/>
                        <a:pt x="9280" y="1527"/>
                        <a:pt x="9363" y="1595"/>
                      </a:cubicBezTo>
                      <a:cubicBezTo>
                        <a:pt x="9334" y="1598"/>
                        <a:pt x="9305" y="1602"/>
                        <a:pt x="9280" y="1608"/>
                      </a:cubicBezTo>
                      <a:moveTo>
                        <a:pt x="9402" y="1592"/>
                      </a:moveTo>
                      <a:lnTo>
                        <a:pt x="9402" y="1592"/>
                      </a:lnTo>
                      <a:cubicBezTo>
                        <a:pt x="9396" y="1592"/>
                        <a:pt x="9389" y="1592"/>
                        <a:pt x="9386" y="1589"/>
                      </a:cubicBezTo>
                      <a:cubicBezTo>
                        <a:pt x="9380" y="1585"/>
                        <a:pt x="9376" y="1582"/>
                        <a:pt x="9373" y="1579"/>
                      </a:cubicBezTo>
                      <a:cubicBezTo>
                        <a:pt x="9302" y="1508"/>
                        <a:pt x="9222" y="1450"/>
                        <a:pt x="9132" y="1411"/>
                      </a:cubicBezTo>
                      <a:cubicBezTo>
                        <a:pt x="9125" y="1411"/>
                        <a:pt x="9119" y="1408"/>
                        <a:pt x="9116" y="1405"/>
                      </a:cubicBezTo>
                      <a:cubicBezTo>
                        <a:pt x="8951" y="1344"/>
                        <a:pt x="8774" y="1363"/>
                        <a:pt x="8610" y="1418"/>
                      </a:cubicBezTo>
                      <a:cubicBezTo>
                        <a:pt x="8520" y="1444"/>
                        <a:pt x="8436" y="1486"/>
                        <a:pt x="8356" y="1531"/>
                      </a:cubicBezTo>
                      <a:cubicBezTo>
                        <a:pt x="8310" y="1556"/>
                        <a:pt x="8278" y="1579"/>
                        <a:pt x="8236" y="1608"/>
                      </a:cubicBezTo>
                      <a:cubicBezTo>
                        <a:pt x="8240" y="1579"/>
                        <a:pt x="8233" y="1553"/>
                        <a:pt x="8220" y="1531"/>
                      </a:cubicBezTo>
                      <a:cubicBezTo>
                        <a:pt x="8259" y="1521"/>
                        <a:pt x="8362" y="1499"/>
                        <a:pt x="8372" y="1495"/>
                      </a:cubicBezTo>
                      <a:cubicBezTo>
                        <a:pt x="8429" y="1479"/>
                        <a:pt x="8658" y="1383"/>
                        <a:pt x="8723" y="1360"/>
                      </a:cubicBezTo>
                      <a:cubicBezTo>
                        <a:pt x="8877" y="1312"/>
                        <a:pt x="9045" y="1325"/>
                        <a:pt x="9196" y="1373"/>
                      </a:cubicBezTo>
                      <a:cubicBezTo>
                        <a:pt x="9322" y="1415"/>
                        <a:pt x="9444" y="1483"/>
                        <a:pt x="9508" y="1595"/>
                      </a:cubicBezTo>
                      <a:cubicBezTo>
                        <a:pt x="9473" y="1595"/>
                        <a:pt x="9438" y="1592"/>
                        <a:pt x="9402" y="1592"/>
                      </a:cubicBezTo>
                      <a:moveTo>
                        <a:pt x="9547" y="1602"/>
                      </a:moveTo>
                      <a:lnTo>
                        <a:pt x="9547" y="1602"/>
                      </a:lnTo>
                      <a:cubicBezTo>
                        <a:pt x="9544" y="1598"/>
                        <a:pt x="9541" y="1598"/>
                        <a:pt x="9537" y="1598"/>
                      </a:cubicBezTo>
                      <a:cubicBezTo>
                        <a:pt x="9534" y="1595"/>
                        <a:pt x="9534" y="1592"/>
                        <a:pt x="9531" y="1589"/>
                      </a:cubicBezTo>
                      <a:cubicBezTo>
                        <a:pt x="9476" y="1495"/>
                        <a:pt x="9389" y="1415"/>
                        <a:pt x="9289" y="1376"/>
                      </a:cubicBezTo>
                      <a:cubicBezTo>
                        <a:pt x="9215" y="1347"/>
                        <a:pt x="9141" y="1322"/>
                        <a:pt x="9061" y="1309"/>
                      </a:cubicBezTo>
                      <a:cubicBezTo>
                        <a:pt x="9064" y="1309"/>
                        <a:pt x="9064" y="1309"/>
                        <a:pt x="9067" y="1309"/>
                      </a:cubicBezTo>
                      <a:cubicBezTo>
                        <a:pt x="9151" y="1309"/>
                        <a:pt x="9238" y="1315"/>
                        <a:pt x="9315" y="1344"/>
                      </a:cubicBezTo>
                      <a:cubicBezTo>
                        <a:pt x="9386" y="1376"/>
                        <a:pt x="9454" y="1421"/>
                        <a:pt x="9508" y="1476"/>
                      </a:cubicBezTo>
                      <a:cubicBezTo>
                        <a:pt x="9534" y="1502"/>
                        <a:pt x="9563" y="1531"/>
                        <a:pt x="9582" y="1560"/>
                      </a:cubicBezTo>
                      <a:cubicBezTo>
                        <a:pt x="9586" y="1563"/>
                        <a:pt x="9586" y="1563"/>
                        <a:pt x="9586" y="1566"/>
                      </a:cubicBezTo>
                      <a:cubicBezTo>
                        <a:pt x="9595" y="1579"/>
                        <a:pt x="9605" y="1595"/>
                        <a:pt x="9611" y="1611"/>
                      </a:cubicBezTo>
                      <a:cubicBezTo>
                        <a:pt x="9589" y="1608"/>
                        <a:pt x="9570" y="1605"/>
                        <a:pt x="9547" y="1602"/>
                      </a:cubicBezTo>
                      <a:moveTo>
                        <a:pt x="9805" y="1685"/>
                      </a:moveTo>
                      <a:lnTo>
                        <a:pt x="9805" y="1685"/>
                      </a:lnTo>
                      <a:cubicBezTo>
                        <a:pt x="9747" y="1656"/>
                        <a:pt x="9692" y="1634"/>
                        <a:pt x="9631" y="1618"/>
                      </a:cubicBezTo>
                      <a:cubicBezTo>
                        <a:pt x="9631" y="1618"/>
                        <a:pt x="9621" y="1595"/>
                        <a:pt x="9608" y="1572"/>
                      </a:cubicBezTo>
                      <a:cubicBezTo>
                        <a:pt x="9673" y="1589"/>
                        <a:pt x="9724" y="1595"/>
                        <a:pt x="9789" y="1569"/>
                      </a:cubicBezTo>
                      <a:cubicBezTo>
                        <a:pt x="9859" y="1540"/>
                        <a:pt x="9937" y="1479"/>
                        <a:pt x="10014" y="1511"/>
                      </a:cubicBezTo>
                      <a:cubicBezTo>
                        <a:pt x="10017" y="1511"/>
                        <a:pt x="10020" y="1508"/>
                        <a:pt x="10017" y="1505"/>
                      </a:cubicBezTo>
                      <a:cubicBezTo>
                        <a:pt x="9966" y="1476"/>
                        <a:pt x="9914" y="1492"/>
                        <a:pt x="9863" y="1515"/>
                      </a:cubicBezTo>
                      <a:cubicBezTo>
                        <a:pt x="9824" y="1531"/>
                        <a:pt x="9789" y="1550"/>
                        <a:pt x="9747" y="1560"/>
                      </a:cubicBezTo>
                      <a:cubicBezTo>
                        <a:pt x="9695" y="1572"/>
                        <a:pt x="9647" y="1560"/>
                        <a:pt x="9595" y="1547"/>
                      </a:cubicBezTo>
                      <a:lnTo>
                        <a:pt x="9595" y="1547"/>
                      </a:lnTo>
                      <a:cubicBezTo>
                        <a:pt x="9586" y="1527"/>
                        <a:pt x="9576" y="1515"/>
                        <a:pt x="9576" y="1511"/>
                      </a:cubicBezTo>
                      <a:cubicBezTo>
                        <a:pt x="9547" y="1463"/>
                        <a:pt x="9502" y="1421"/>
                        <a:pt x="9457" y="1389"/>
                      </a:cubicBezTo>
                      <a:cubicBezTo>
                        <a:pt x="9444" y="1379"/>
                        <a:pt x="9428" y="1367"/>
                        <a:pt x="9412" y="1357"/>
                      </a:cubicBezTo>
                      <a:cubicBezTo>
                        <a:pt x="9454" y="1338"/>
                        <a:pt x="9489" y="1302"/>
                        <a:pt x="9515" y="1263"/>
                      </a:cubicBezTo>
                      <a:cubicBezTo>
                        <a:pt x="9531" y="1234"/>
                        <a:pt x="9544" y="1202"/>
                        <a:pt x="9560" y="1173"/>
                      </a:cubicBezTo>
                      <a:cubicBezTo>
                        <a:pt x="9570" y="1151"/>
                        <a:pt x="9582" y="1118"/>
                        <a:pt x="9605" y="1102"/>
                      </a:cubicBezTo>
                      <a:cubicBezTo>
                        <a:pt x="9618" y="1096"/>
                        <a:pt x="9634" y="1093"/>
                        <a:pt x="9647" y="1086"/>
                      </a:cubicBezTo>
                      <a:cubicBezTo>
                        <a:pt x="9650" y="1083"/>
                        <a:pt x="9650" y="1080"/>
                        <a:pt x="9647" y="1080"/>
                      </a:cubicBezTo>
                      <a:cubicBezTo>
                        <a:pt x="9582" y="1074"/>
                        <a:pt x="9557" y="1128"/>
                        <a:pt x="9531" y="1177"/>
                      </a:cubicBezTo>
                      <a:cubicBezTo>
                        <a:pt x="9499" y="1247"/>
                        <a:pt x="9460" y="1312"/>
                        <a:pt x="9386" y="1341"/>
                      </a:cubicBezTo>
                      <a:cubicBezTo>
                        <a:pt x="9373" y="1334"/>
                        <a:pt x="9363" y="1331"/>
                        <a:pt x="9354" y="1325"/>
                      </a:cubicBezTo>
                      <a:cubicBezTo>
                        <a:pt x="9347" y="1322"/>
                        <a:pt x="9315" y="1312"/>
                        <a:pt x="9312" y="1309"/>
                      </a:cubicBezTo>
                      <a:cubicBezTo>
                        <a:pt x="9305" y="1289"/>
                        <a:pt x="9296" y="1273"/>
                        <a:pt x="9286" y="1254"/>
                      </a:cubicBezTo>
                      <a:cubicBezTo>
                        <a:pt x="9347" y="1267"/>
                        <a:pt x="9425" y="1209"/>
                        <a:pt x="9463" y="1167"/>
                      </a:cubicBezTo>
                      <a:cubicBezTo>
                        <a:pt x="9492" y="1135"/>
                        <a:pt x="9518" y="1099"/>
                        <a:pt x="9537" y="1061"/>
                      </a:cubicBezTo>
                      <a:cubicBezTo>
                        <a:pt x="9550" y="1038"/>
                        <a:pt x="9557" y="1016"/>
                        <a:pt x="9570" y="996"/>
                      </a:cubicBezTo>
                      <a:cubicBezTo>
                        <a:pt x="9595" y="959"/>
                        <a:pt x="9650" y="926"/>
                        <a:pt x="9686" y="977"/>
                      </a:cubicBezTo>
                      <a:cubicBezTo>
                        <a:pt x="9689" y="980"/>
                        <a:pt x="9698" y="983"/>
                        <a:pt x="9702" y="977"/>
                      </a:cubicBezTo>
                      <a:cubicBezTo>
                        <a:pt x="9743" y="943"/>
                        <a:pt x="9824" y="946"/>
                        <a:pt x="9853" y="993"/>
                      </a:cubicBezTo>
                      <a:cubicBezTo>
                        <a:pt x="9856" y="999"/>
                        <a:pt x="9866" y="993"/>
                        <a:pt x="9863" y="986"/>
                      </a:cubicBezTo>
                      <a:cubicBezTo>
                        <a:pt x="9837" y="930"/>
                        <a:pt x="9747" y="923"/>
                        <a:pt x="9698" y="955"/>
                      </a:cubicBezTo>
                      <a:cubicBezTo>
                        <a:pt x="9647" y="898"/>
                        <a:pt x="9570" y="946"/>
                        <a:pt x="9541" y="1006"/>
                      </a:cubicBezTo>
                      <a:cubicBezTo>
                        <a:pt x="9515" y="1061"/>
                        <a:pt x="9486" y="1115"/>
                        <a:pt x="9441" y="1157"/>
                      </a:cubicBezTo>
                      <a:cubicBezTo>
                        <a:pt x="9409" y="1193"/>
                        <a:pt x="9334" y="1247"/>
                        <a:pt x="9280" y="1231"/>
                      </a:cubicBezTo>
                      <a:cubicBezTo>
                        <a:pt x="9277" y="1231"/>
                        <a:pt x="9273" y="1231"/>
                        <a:pt x="9273" y="1231"/>
                      </a:cubicBezTo>
                      <a:cubicBezTo>
                        <a:pt x="9235" y="1177"/>
                        <a:pt x="9189" y="1125"/>
                        <a:pt x="9132" y="1086"/>
                      </a:cubicBezTo>
                      <a:cubicBezTo>
                        <a:pt x="9145" y="1086"/>
                        <a:pt x="9154" y="1083"/>
                        <a:pt x="9164" y="1077"/>
                      </a:cubicBezTo>
                      <a:cubicBezTo>
                        <a:pt x="9193" y="1064"/>
                        <a:pt x="9209" y="1038"/>
                        <a:pt x="9222" y="1012"/>
                      </a:cubicBezTo>
                      <a:cubicBezTo>
                        <a:pt x="9235" y="986"/>
                        <a:pt x="9241" y="962"/>
                        <a:pt x="9261" y="939"/>
                      </a:cubicBezTo>
                      <a:cubicBezTo>
                        <a:pt x="9261" y="936"/>
                        <a:pt x="9264" y="933"/>
                        <a:pt x="9267" y="930"/>
                      </a:cubicBezTo>
                      <a:cubicBezTo>
                        <a:pt x="9273" y="933"/>
                        <a:pt x="9277" y="936"/>
                        <a:pt x="9283" y="936"/>
                      </a:cubicBezTo>
                      <a:cubicBezTo>
                        <a:pt x="9286" y="926"/>
                        <a:pt x="9296" y="917"/>
                        <a:pt x="9309" y="907"/>
                      </a:cubicBezTo>
                      <a:cubicBezTo>
                        <a:pt x="9305" y="907"/>
                        <a:pt x="9302" y="907"/>
                        <a:pt x="9302" y="907"/>
                      </a:cubicBezTo>
                      <a:cubicBezTo>
                        <a:pt x="9302" y="904"/>
                        <a:pt x="9305" y="904"/>
                        <a:pt x="9305" y="904"/>
                      </a:cubicBezTo>
                      <a:cubicBezTo>
                        <a:pt x="9331" y="888"/>
                        <a:pt x="9373" y="872"/>
                        <a:pt x="9402" y="888"/>
                      </a:cubicBezTo>
                      <a:cubicBezTo>
                        <a:pt x="9438" y="907"/>
                        <a:pt x="9438" y="974"/>
                        <a:pt x="9409" y="996"/>
                      </a:cubicBezTo>
                      <a:cubicBezTo>
                        <a:pt x="9389" y="1009"/>
                        <a:pt x="9363" y="1006"/>
                        <a:pt x="9344" y="996"/>
                      </a:cubicBezTo>
                      <a:cubicBezTo>
                        <a:pt x="9331" y="993"/>
                        <a:pt x="9325" y="986"/>
                        <a:pt x="9315" y="980"/>
                      </a:cubicBezTo>
                      <a:cubicBezTo>
                        <a:pt x="9309" y="977"/>
                        <a:pt x="9305" y="974"/>
                        <a:pt x="9299" y="974"/>
                      </a:cubicBezTo>
                      <a:cubicBezTo>
                        <a:pt x="9280" y="977"/>
                        <a:pt x="9267" y="1006"/>
                        <a:pt x="9267" y="1022"/>
                      </a:cubicBezTo>
                      <a:cubicBezTo>
                        <a:pt x="9264" y="1041"/>
                        <a:pt x="9267" y="1070"/>
                        <a:pt x="9283" y="1086"/>
                      </a:cubicBezTo>
                      <a:cubicBezTo>
                        <a:pt x="9315" y="1125"/>
                        <a:pt x="9373" y="1109"/>
                        <a:pt x="9412" y="1086"/>
                      </a:cubicBezTo>
                      <a:cubicBezTo>
                        <a:pt x="9463" y="1058"/>
                        <a:pt x="9489" y="1009"/>
                        <a:pt x="9512" y="959"/>
                      </a:cubicBezTo>
                      <a:cubicBezTo>
                        <a:pt x="9528" y="920"/>
                        <a:pt x="9547" y="885"/>
                        <a:pt x="9576" y="856"/>
                      </a:cubicBezTo>
                      <a:cubicBezTo>
                        <a:pt x="9579" y="856"/>
                        <a:pt x="9582" y="856"/>
                        <a:pt x="9586" y="856"/>
                      </a:cubicBezTo>
                      <a:cubicBezTo>
                        <a:pt x="9586" y="852"/>
                        <a:pt x="9589" y="846"/>
                        <a:pt x="9592" y="843"/>
                      </a:cubicBezTo>
                      <a:cubicBezTo>
                        <a:pt x="9602" y="833"/>
                        <a:pt x="9611" y="827"/>
                        <a:pt x="9624" y="817"/>
                      </a:cubicBezTo>
                      <a:cubicBezTo>
                        <a:pt x="9650" y="804"/>
                        <a:pt x="9682" y="798"/>
                        <a:pt x="9708" y="810"/>
                      </a:cubicBezTo>
                      <a:cubicBezTo>
                        <a:pt x="9747" y="830"/>
                        <a:pt x="9740" y="865"/>
                        <a:pt x="9753" y="901"/>
                      </a:cubicBezTo>
                      <a:cubicBezTo>
                        <a:pt x="9756" y="907"/>
                        <a:pt x="9763" y="910"/>
                        <a:pt x="9769" y="907"/>
                      </a:cubicBezTo>
                      <a:cubicBezTo>
                        <a:pt x="9798" y="901"/>
                        <a:pt x="9827" y="898"/>
                        <a:pt x="9856" y="910"/>
                      </a:cubicBezTo>
                      <a:cubicBezTo>
                        <a:pt x="9885" y="923"/>
                        <a:pt x="9908" y="952"/>
                        <a:pt x="9911" y="983"/>
                      </a:cubicBezTo>
                      <a:cubicBezTo>
                        <a:pt x="9914" y="1012"/>
                        <a:pt x="9914" y="1035"/>
                        <a:pt x="9940" y="1054"/>
                      </a:cubicBezTo>
                      <a:cubicBezTo>
                        <a:pt x="9962" y="1070"/>
                        <a:pt x="9988" y="1080"/>
                        <a:pt x="10004" y="1106"/>
                      </a:cubicBezTo>
                      <a:cubicBezTo>
                        <a:pt x="10014" y="1122"/>
                        <a:pt x="10020" y="1141"/>
                        <a:pt x="10020" y="1161"/>
                      </a:cubicBezTo>
                      <a:cubicBezTo>
                        <a:pt x="10014" y="1161"/>
                        <a:pt x="10017" y="1167"/>
                        <a:pt x="10017" y="1177"/>
                      </a:cubicBezTo>
                      <a:cubicBezTo>
                        <a:pt x="10011" y="1222"/>
                        <a:pt x="9979" y="1254"/>
                        <a:pt x="9934" y="1254"/>
                      </a:cubicBezTo>
                      <a:cubicBezTo>
                        <a:pt x="9930" y="1254"/>
                        <a:pt x="9924" y="1254"/>
                        <a:pt x="9918" y="1254"/>
                      </a:cubicBezTo>
                      <a:cubicBezTo>
                        <a:pt x="9892" y="1247"/>
                        <a:pt x="9856" y="1231"/>
                        <a:pt x="9846" y="1202"/>
                      </a:cubicBezTo>
                      <a:cubicBezTo>
                        <a:pt x="9840" y="1186"/>
                        <a:pt x="9850" y="1183"/>
                        <a:pt x="9859" y="1177"/>
                      </a:cubicBezTo>
                      <a:cubicBezTo>
                        <a:pt x="9869" y="1170"/>
                        <a:pt x="9875" y="1161"/>
                        <a:pt x="9882" y="1154"/>
                      </a:cubicBezTo>
                      <a:cubicBezTo>
                        <a:pt x="9914" y="1106"/>
                        <a:pt x="9879" y="1058"/>
                        <a:pt x="9830" y="1041"/>
                      </a:cubicBezTo>
                      <a:cubicBezTo>
                        <a:pt x="9818" y="1035"/>
                        <a:pt x="9802" y="1032"/>
                        <a:pt x="9786" y="1035"/>
                      </a:cubicBezTo>
                      <a:cubicBezTo>
                        <a:pt x="9750" y="1035"/>
                        <a:pt x="9718" y="1048"/>
                        <a:pt x="9689" y="1070"/>
                      </a:cubicBezTo>
                      <a:cubicBezTo>
                        <a:pt x="9650" y="1096"/>
                        <a:pt x="9621" y="1141"/>
                        <a:pt x="9615" y="1190"/>
                      </a:cubicBezTo>
                      <a:cubicBezTo>
                        <a:pt x="9608" y="1231"/>
                        <a:pt x="9631" y="1292"/>
                        <a:pt x="9679" y="1302"/>
                      </a:cubicBezTo>
                      <a:cubicBezTo>
                        <a:pt x="9682" y="1302"/>
                        <a:pt x="9686" y="1302"/>
                        <a:pt x="9686" y="1302"/>
                      </a:cubicBezTo>
                      <a:cubicBezTo>
                        <a:pt x="9705" y="1302"/>
                        <a:pt x="9721" y="1292"/>
                        <a:pt x="9740" y="1286"/>
                      </a:cubicBezTo>
                      <a:cubicBezTo>
                        <a:pt x="9750" y="1279"/>
                        <a:pt x="9760" y="1279"/>
                        <a:pt x="9766" y="1279"/>
                      </a:cubicBezTo>
                      <a:cubicBezTo>
                        <a:pt x="9782" y="1279"/>
                        <a:pt x="9795" y="1286"/>
                        <a:pt x="9811" y="1299"/>
                      </a:cubicBezTo>
                      <a:cubicBezTo>
                        <a:pt x="9830" y="1318"/>
                        <a:pt x="9853" y="1347"/>
                        <a:pt x="9846" y="1376"/>
                      </a:cubicBezTo>
                      <a:cubicBezTo>
                        <a:pt x="9843" y="1395"/>
                        <a:pt x="9821" y="1411"/>
                        <a:pt x="9802" y="1411"/>
                      </a:cubicBezTo>
                      <a:cubicBezTo>
                        <a:pt x="9792" y="1411"/>
                        <a:pt x="9779" y="1408"/>
                        <a:pt x="9773" y="1395"/>
                      </a:cubicBezTo>
                      <a:cubicBezTo>
                        <a:pt x="9760" y="1376"/>
                        <a:pt x="9753" y="1360"/>
                        <a:pt x="9727" y="1354"/>
                      </a:cubicBezTo>
                      <a:cubicBezTo>
                        <a:pt x="9721" y="1350"/>
                        <a:pt x="9718" y="1350"/>
                        <a:pt x="9711" y="1350"/>
                      </a:cubicBezTo>
                      <a:cubicBezTo>
                        <a:pt x="9695" y="1350"/>
                        <a:pt x="9679" y="1357"/>
                        <a:pt x="9666" y="1367"/>
                      </a:cubicBezTo>
                      <a:cubicBezTo>
                        <a:pt x="9631" y="1402"/>
                        <a:pt x="9637" y="1466"/>
                        <a:pt x="9679" y="1492"/>
                      </a:cubicBezTo>
                      <a:cubicBezTo>
                        <a:pt x="9702" y="1505"/>
                        <a:pt x="9727" y="1508"/>
                        <a:pt x="9756" y="1508"/>
                      </a:cubicBezTo>
                      <a:cubicBezTo>
                        <a:pt x="9786" y="1508"/>
                        <a:pt x="9814" y="1505"/>
                        <a:pt x="9837" y="1495"/>
                      </a:cubicBezTo>
                      <a:cubicBezTo>
                        <a:pt x="9888" y="1483"/>
                        <a:pt x="9930" y="1454"/>
                        <a:pt x="9982" y="1454"/>
                      </a:cubicBezTo>
                      <a:cubicBezTo>
                        <a:pt x="9991" y="1454"/>
                        <a:pt x="9998" y="1457"/>
                        <a:pt x="10004" y="1457"/>
                      </a:cubicBezTo>
                      <a:cubicBezTo>
                        <a:pt x="10059" y="1470"/>
                        <a:pt x="10111" y="1508"/>
                        <a:pt x="10123" y="1563"/>
                      </a:cubicBezTo>
                      <a:cubicBezTo>
                        <a:pt x="10133" y="1592"/>
                        <a:pt x="10130" y="1624"/>
                        <a:pt x="10111" y="1647"/>
                      </a:cubicBezTo>
                      <a:cubicBezTo>
                        <a:pt x="10095" y="1663"/>
                        <a:pt x="10072" y="1676"/>
                        <a:pt x="10050" y="1676"/>
                      </a:cubicBezTo>
                      <a:cubicBezTo>
                        <a:pt x="10040" y="1676"/>
                        <a:pt x="10033" y="1676"/>
                        <a:pt x="10024" y="1672"/>
                      </a:cubicBezTo>
                      <a:cubicBezTo>
                        <a:pt x="9985" y="1656"/>
                        <a:pt x="10027" y="1598"/>
                        <a:pt x="10014" y="1566"/>
                      </a:cubicBezTo>
                      <a:cubicBezTo>
                        <a:pt x="10004" y="1540"/>
                        <a:pt x="9979" y="1527"/>
                        <a:pt x="9953" y="1527"/>
                      </a:cubicBezTo>
                      <a:cubicBezTo>
                        <a:pt x="9934" y="1527"/>
                        <a:pt x="9911" y="1534"/>
                        <a:pt x="9895" y="1543"/>
                      </a:cubicBezTo>
                      <a:cubicBezTo>
                        <a:pt x="9853" y="1566"/>
                        <a:pt x="9821" y="1615"/>
                        <a:pt x="9830" y="1666"/>
                      </a:cubicBezTo>
                      <a:cubicBezTo>
                        <a:pt x="9830" y="1666"/>
                        <a:pt x="9830" y="1669"/>
                        <a:pt x="9834" y="1672"/>
                      </a:cubicBezTo>
                      <a:cubicBezTo>
                        <a:pt x="9837" y="1688"/>
                        <a:pt x="9846" y="1698"/>
                        <a:pt x="9856" y="1711"/>
                      </a:cubicBezTo>
                      <a:cubicBezTo>
                        <a:pt x="9840" y="1701"/>
                        <a:pt x="9821" y="1692"/>
                        <a:pt x="9805" y="1685"/>
                      </a:cubicBezTo>
                      <a:moveTo>
                        <a:pt x="11202" y="1608"/>
                      </a:moveTo>
                      <a:lnTo>
                        <a:pt x="11202" y="1608"/>
                      </a:lnTo>
                      <a:cubicBezTo>
                        <a:pt x="11186" y="1611"/>
                        <a:pt x="11170" y="1618"/>
                        <a:pt x="11154" y="1621"/>
                      </a:cubicBezTo>
                      <a:cubicBezTo>
                        <a:pt x="11141" y="1611"/>
                        <a:pt x="11128" y="1602"/>
                        <a:pt x="11116" y="1595"/>
                      </a:cubicBezTo>
                      <a:cubicBezTo>
                        <a:pt x="11106" y="1589"/>
                        <a:pt x="11096" y="1579"/>
                        <a:pt x="11090" y="1572"/>
                      </a:cubicBezTo>
                      <a:cubicBezTo>
                        <a:pt x="11054" y="1550"/>
                        <a:pt x="11022" y="1527"/>
                        <a:pt x="10984" y="1515"/>
                      </a:cubicBezTo>
                      <a:cubicBezTo>
                        <a:pt x="10945" y="1502"/>
                        <a:pt x="10903" y="1489"/>
                        <a:pt x="10861" y="1483"/>
                      </a:cubicBezTo>
                      <a:cubicBezTo>
                        <a:pt x="10707" y="1460"/>
                        <a:pt x="10552" y="1492"/>
                        <a:pt x="10410" y="1556"/>
                      </a:cubicBezTo>
                      <a:cubicBezTo>
                        <a:pt x="10262" y="1621"/>
                        <a:pt x="10127" y="1714"/>
                        <a:pt x="9979" y="1779"/>
                      </a:cubicBezTo>
                      <a:cubicBezTo>
                        <a:pt x="9975" y="1782"/>
                        <a:pt x="9972" y="1782"/>
                        <a:pt x="9969" y="1785"/>
                      </a:cubicBezTo>
                      <a:cubicBezTo>
                        <a:pt x="9959" y="1775"/>
                        <a:pt x="9950" y="1769"/>
                        <a:pt x="9943" y="1763"/>
                      </a:cubicBezTo>
                      <a:cubicBezTo>
                        <a:pt x="9924" y="1743"/>
                        <a:pt x="9908" y="1730"/>
                        <a:pt x="9901" y="1721"/>
                      </a:cubicBezTo>
                      <a:cubicBezTo>
                        <a:pt x="9898" y="1717"/>
                        <a:pt x="9895" y="1714"/>
                        <a:pt x="9892" y="1711"/>
                      </a:cubicBezTo>
                      <a:cubicBezTo>
                        <a:pt x="9875" y="1695"/>
                        <a:pt x="9856" y="1679"/>
                        <a:pt x="9856" y="1653"/>
                      </a:cubicBezTo>
                      <a:cubicBezTo>
                        <a:pt x="9853" y="1624"/>
                        <a:pt x="9869" y="1598"/>
                        <a:pt x="9888" y="1582"/>
                      </a:cubicBezTo>
                      <a:cubicBezTo>
                        <a:pt x="9905" y="1566"/>
                        <a:pt x="9924" y="1553"/>
                        <a:pt x="9946" y="1553"/>
                      </a:cubicBezTo>
                      <a:cubicBezTo>
                        <a:pt x="9953" y="1553"/>
                        <a:pt x="9959" y="1553"/>
                        <a:pt x="9966" y="1556"/>
                      </a:cubicBezTo>
                      <a:cubicBezTo>
                        <a:pt x="9995" y="1569"/>
                        <a:pt x="9991" y="1589"/>
                        <a:pt x="9985" y="1611"/>
                      </a:cubicBezTo>
                      <a:cubicBezTo>
                        <a:pt x="9982" y="1631"/>
                        <a:pt x="9975" y="1650"/>
                        <a:pt x="9982" y="1669"/>
                      </a:cubicBezTo>
                      <a:cubicBezTo>
                        <a:pt x="9991" y="1688"/>
                        <a:pt x="10014" y="1698"/>
                        <a:pt x="10037" y="1701"/>
                      </a:cubicBezTo>
                      <a:cubicBezTo>
                        <a:pt x="10040" y="1701"/>
                        <a:pt x="10043" y="1704"/>
                        <a:pt x="10046" y="1704"/>
                      </a:cubicBezTo>
                      <a:cubicBezTo>
                        <a:pt x="10072" y="1704"/>
                        <a:pt x="10098" y="1695"/>
                        <a:pt x="10117" y="1676"/>
                      </a:cubicBezTo>
                      <a:cubicBezTo>
                        <a:pt x="10191" y="1637"/>
                        <a:pt x="10259" y="1582"/>
                        <a:pt x="10333" y="1543"/>
                      </a:cubicBezTo>
                      <a:cubicBezTo>
                        <a:pt x="10436" y="1489"/>
                        <a:pt x="10542" y="1444"/>
                        <a:pt x="10655" y="1421"/>
                      </a:cubicBezTo>
                      <a:cubicBezTo>
                        <a:pt x="10771" y="1399"/>
                        <a:pt x="10896" y="1389"/>
                        <a:pt x="11009" y="1428"/>
                      </a:cubicBezTo>
                      <a:cubicBezTo>
                        <a:pt x="11112" y="1463"/>
                        <a:pt x="11202" y="1527"/>
                        <a:pt x="11286" y="1595"/>
                      </a:cubicBezTo>
                      <a:cubicBezTo>
                        <a:pt x="11257" y="1598"/>
                        <a:pt x="11228" y="1602"/>
                        <a:pt x="11202" y="1608"/>
                      </a:cubicBezTo>
                      <a:moveTo>
                        <a:pt x="11325" y="1592"/>
                      </a:moveTo>
                      <a:lnTo>
                        <a:pt x="11325" y="1592"/>
                      </a:lnTo>
                      <a:cubicBezTo>
                        <a:pt x="11318" y="1592"/>
                        <a:pt x="11312" y="1592"/>
                        <a:pt x="11309" y="1589"/>
                      </a:cubicBezTo>
                      <a:cubicBezTo>
                        <a:pt x="11302" y="1585"/>
                        <a:pt x="11299" y="1582"/>
                        <a:pt x="11296" y="1579"/>
                      </a:cubicBezTo>
                      <a:cubicBezTo>
                        <a:pt x="11225" y="1508"/>
                        <a:pt x="11144" y="1450"/>
                        <a:pt x="11054" y="1411"/>
                      </a:cubicBezTo>
                      <a:cubicBezTo>
                        <a:pt x="11048" y="1411"/>
                        <a:pt x="11041" y="1408"/>
                        <a:pt x="11038" y="1405"/>
                      </a:cubicBezTo>
                      <a:cubicBezTo>
                        <a:pt x="10874" y="1344"/>
                        <a:pt x="10697" y="1363"/>
                        <a:pt x="10532" y="1418"/>
                      </a:cubicBezTo>
                      <a:cubicBezTo>
                        <a:pt x="10446" y="1444"/>
                        <a:pt x="10359" y="1486"/>
                        <a:pt x="10278" y="1531"/>
                      </a:cubicBezTo>
                      <a:cubicBezTo>
                        <a:pt x="10233" y="1556"/>
                        <a:pt x="10201" y="1579"/>
                        <a:pt x="10159" y="1608"/>
                      </a:cubicBezTo>
                      <a:cubicBezTo>
                        <a:pt x="10162" y="1579"/>
                        <a:pt x="10156" y="1553"/>
                        <a:pt x="10143" y="1531"/>
                      </a:cubicBezTo>
                      <a:cubicBezTo>
                        <a:pt x="10182" y="1521"/>
                        <a:pt x="10285" y="1499"/>
                        <a:pt x="10294" y="1495"/>
                      </a:cubicBezTo>
                      <a:cubicBezTo>
                        <a:pt x="10352" y="1479"/>
                        <a:pt x="10581" y="1383"/>
                        <a:pt x="10645" y="1360"/>
                      </a:cubicBezTo>
                      <a:cubicBezTo>
                        <a:pt x="10800" y="1312"/>
                        <a:pt x="10967" y="1325"/>
                        <a:pt x="11119" y="1373"/>
                      </a:cubicBezTo>
                      <a:cubicBezTo>
                        <a:pt x="11244" y="1415"/>
                        <a:pt x="11367" y="1483"/>
                        <a:pt x="11431" y="1595"/>
                      </a:cubicBezTo>
                      <a:cubicBezTo>
                        <a:pt x="11396" y="1595"/>
                        <a:pt x="11360" y="1592"/>
                        <a:pt x="11325" y="1592"/>
                      </a:cubicBezTo>
                      <a:moveTo>
                        <a:pt x="11470" y="1602"/>
                      </a:moveTo>
                      <a:lnTo>
                        <a:pt x="11470" y="1602"/>
                      </a:lnTo>
                      <a:cubicBezTo>
                        <a:pt x="11466" y="1598"/>
                        <a:pt x="11463" y="1598"/>
                        <a:pt x="11460" y="1598"/>
                      </a:cubicBezTo>
                      <a:cubicBezTo>
                        <a:pt x="11457" y="1595"/>
                        <a:pt x="11457" y="1592"/>
                        <a:pt x="11454" y="1589"/>
                      </a:cubicBezTo>
                      <a:cubicBezTo>
                        <a:pt x="11399" y="1495"/>
                        <a:pt x="11312" y="1415"/>
                        <a:pt x="11212" y="1376"/>
                      </a:cubicBezTo>
                      <a:cubicBezTo>
                        <a:pt x="11138" y="1347"/>
                        <a:pt x="11064" y="1322"/>
                        <a:pt x="10984" y="1309"/>
                      </a:cubicBezTo>
                      <a:cubicBezTo>
                        <a:pt x="10987" y="1309"/>
                        <a:pt x="10990" y="1309"/>
                        <a:pt x="10990" y="1309"/>
                      </a:cubicBezTo>
                      <a:cubicBezTo>
                        <a:pt x="11074" y="1309"/>
                        <a:pt x="11160" y="1315"/>
                        <a:pt x="11238" y="1344"/>
                      </a:cubicBezTo>
                      <a:cubicBezTo>
                        <a:pt x="11309" y="1376"/>
                        <a:pt x="11376" y="1421"/>
                        <a:pt x="11431" y="1476"/>
                      </a:cubicBezTo>
                      <a:cubicBezTo>
                        <a:pt x="11457" y="1502"/>
                        <a:pt x="11486" y="1531"/>
                        <a:pt x="11505" y="1560"/>
                      </a:cubicBezTo>
                      <a:cubicBezTo>
                        <a:pt x="11508" y="1563"/>
                        <a:pt x="11508" y="1563"/>
                        <a:pt x="11508" y="1566"/>
                      </a:cubicBezTo>
                      <a:cubicBezTo>
                        <a:pt x="11518" y="1579"/>
                        <a:pt x="11528" y="1595"/>
                        <a:pt x="11534" y="1611"/>
                      </a:cubicBezTo>
                      <a:cubicBezTo>
                        <a:pt x="11512" y="1608"/>
                        <a:pt x="11492" y="1605"/>
                        <a:pt x="11470" y="1602"/>
                      </a:cubicBezTo>
                      <a:moveTo>
                        <a:pt x="11727" y="1685"/>
                      </a:moveTo>
                      <a:lnTo>
                        <a:pt x="11727" y="1685"/>
                      </a:lnTo>
                      <a:cubicBezTo>
                        <a:pt x="11669" y="1656"/>
                        <a:pt x="11615" y="1634"/>
                        <a:pt x="11553" y="1618"/>
                      </a:cubicBezTo>
                      <a:cubicBezTo>
                        <a:pt x="11553" y="1618"/>
                        <a:pt x="11544" y="1595"/>
                        <a:pt x="11531" y="1572"/>
                      </a:cubicBezTo>
                      <a:cubicBezTo>
                        <a:pt x="11595" y="1589"/>
                        <a:pt x="11647" y="1595"/>
                        <a:pt x="11711" y="1569"/>
                      </a:cubicBezTo>
                      <a:cubicBezTo>
                        <a:pt x="11782" y="1540"/>
                        <a:pt x="11859" y="1479"/>
                        <a:pt x="11937" y="1511"/>
                      </a:cubicBezTo>
                      <a:cubicBezTo>
                        <a:pt x="11940" y="1511"/>
                        <a:pt x="11943" y="1508"/>
                        <a:pt x="11940" y="1505"/>
                      </a:cubicBezTo>
                      <a:cubicBezTo>
                        <a:pt x="11889" y="1476"/>
                        <a:pt x="11837" y="1492"/>
                        <a:pt x="11785" y="1515"/>
                      </a:cubicBezTo>
                      <a:cubicBezTo>
                        <a:pt x="11747" y="1531"/>
                        <a:pt x="11711" y="1550"/>
                        <a:pt x="11669" y="1560"/>
                      </a:cubicBezTo>
                      <a:cubicBezTo>
                        <a:pt x="11618" y="1572"/>
                        <a:pt x="11569" y="1560"/>
                        <a:pt x="11518" y="1547"/>
                      </a:cubicBezTo>
                      <a:lnTo>
                        <a:pt x="11518" y="1547"/>
                      </a:lnTo>
                      <a:cubicBezTo>
                        <a:pt x="11508" y="1527"/>
                        <a:pt x="11499" y="1515"/>
                        <a:pt x="11499" y="1511"/>
                      </a:cubicBezTo>
                      <a:cubicBezTo>
                        <a:pt x="11470" y="1463"/>
                        <a:pt x="11425" y="1421"/>
                        <a:pt x="11380" y="1389"/>
                      </a:cubicBezTo>
                      <a:cubicBezTo>
                        <a:pt x="11367" y="1379"/>
                        <a:pt x="11351" y="1367"/>
                        <a:pt x="11334" y="1357"/>
                      </a:cubicBezTo>
                      <a:cubicBezTo>
                        <a:pt x="11376" y="1338"/>
                        <a:pt x="11412" y="1302"/>
                        <a:pt x="11437" y="1263"/>
                      </a:cubicBezTo>
                      <a:cubicBezTo>
                        <a:pt x="11454" y="1234"/>
                        <a:pt x="11466" y="1202"/>
                        <a:pt x="11483" y="1173"/>
                      </a:cubicBezTo>
                      <a:cubicBezTo>
                        <a:pt x="11492" y="1151"/>
                        <a:pt x="11505" y="1118"/>
                        <a:pt x="11528" y="1102"/>
                      </a:cubicBezTo>
                      <a:cubicBezTo>
                        <a:pt x="11541" y="1096"/>
                        <a:pt x="11557" y="1093"/>
                        <a:pt x="11569" y="1086"/>
                      </a:cubicBezTo>
                      <a:cubicBezTo>
                        <a:pt x="11573" y="1083"/>
                        <a:pt x="11573" y="1080"/>
                        <a:pt x="11569" y="1080"/>
                      </a:cubicBezTo>
                      <a:cubicBezTo>
                        <a:pt x="11505" y="1074"/>
                        <a:pt x="11479" y="1128"/>
                        <a:pt x="11454" y="1177"/>
                      </a:cubicBezTo>
                      <a:cubicBezTo>
                        <a:pt x="11421" y="1247"/>
                        <a:pt x="11383" y="1312"/>
                        <a:pt x="11309" y="1341"/>
                      </a:cubicBezTo>
                      <a:cubicBezTo>
                        <a:pt x="11296" y="1334"/>
                        <a:pt x="11286" y="1331"/>
                        <a:pt x="11276" y="1325"/>
                      </a:cubicBezTo>
                      <a:cubicBezTo>
                        <a:pt x="11270" y="1322"/>
                        <a:pt x="11238" y="1312"/>
                        <a:pt x="11235" y="1309"/>
                      </a:cubicBezTo>
                      <a:cubicBezTo>
                        <a:pt x="11228" y="1289"/>
                        <a:pt x="11219" y="1273"/>
                        <a:pt x="11209" y="1254"/>
                      </a:cubicBezTo>
                      <a:cubicBezTo>
                        <a:pt x="11270" y="1267"/>
                        <a:pt x="11351" y="1209"/>
                        <a:pt x="11386" y="1167"/>
                      </a:cubicBezTo>
                      <a:cubicBezTo>
                        <a:pt x="11415" y="1135"/>
                        <a:pt x="11441" y="1099"/>
                        <a:pt x="11463" y="1061"/>
                      </a:cubicBezTo>
                      <a:cubicBezTo>
                        <a:pt x="11473" y="1038"/>
                        <a:pt x="11479" y="1016"/>
                        <a:pt x="11492" y="996"/>
                      </a:cubicBezTo>
                      <a:cubicBezTo>
                        <a:pt x="11518" y="959"/>
                        <a:pt x="11573" y="926"/>
                        <a:pt x="11608" y="977"/>
                      </a:cubicBezTo>
                      <a:cubicBezTo>
                        <a:pt x="11611" y="980"/>
                        <a:pt x="11621" y="983"/>
                        <a:pt x="11624" y="977"/>
                      </a:cubicBezTo>
                      <a:cubicBezTo>
                        <a:pt x="11666" y="943"/>
                        <a:pt x="11747" y="946"/>
                        <a:pt x="11776" y="993"/>
                      </a:cubicBezTo>
                      <a:cubicBezTo>
                        <a:pt x="11779" y="999"/>
                        <a:pt x="11789" y="993"/>
                        <a:pt x="11785" y="986"/>
                      </a:cubicBezTo>
                      <a:cubicBezTo>
                        <a:pt x="11760" y="930"/>
                        <a:pt x="11669" y="923"/>
                        <a:pt x="11621" y="955"/>
                      </a:cubicBezTo>
                      <a:cubicBezTo>
                        <a:pt x="11569" y="898"/>
                        <a:pt x="11496" y="946"/>
                        <a:pt x="11463" y="1006"/>
                      </a:cubicBezTo>
                      <a:cubicBezTo>
                        <a:pt x="11437" y="1061"/>
                        <a:pt x="11409" y="1115"/>
                        <a:pt x="11367" y="1157"/>
                      </a:cubicBezTo>
                      <a:cubicBezTo>
                        <a:pt x="11331" y="1193"/>
                        <a:pt x="11257" y="1247"/>
                        <a:pt x="11202" y="1231"/>
                      </a:cubicBezTo>
                      <a:cubicBezTo>
                        <a:pt x="11199" y="1231"/>
                        <a:pt x="11196" y="1231"/>
                        <a:pt x="11196" y="1231"/>
                      </a:cubicBezTo>
                      <a:cubicBezTo>
                        <a:pt x="11157" y="1177"/>
                        <a:pt x="11112" y="1125"/>
                        <a:pt x="11054" y="1086"/>
                      </a:cubicBezTo>
                      <a:cubicBezTo>
                        <a:pt x="11067" y="1086"/>
                        <a:pt x="11077" y="1083"/>
                        <a:pt x="11087" y="1077"/>
                      </a:cubicBezTo>
                      <a:cubicBezTo>
                        <a:pt x="11116" y="1064"/>
                        <a:pt x="11132" y="1038"/>
                        <a:pt x="11144" y="1012"/>
                      </a:cubicBezTo>
                      <a:cubicBezTo>
                        <a:pt x="11157" y="986"/>
                        <a:pt x="11164" y="962"/>
                        <a:pt x="11183" y="939"/>
                      </a:cubicBezTo>
                      <a:cubicBezTo>
                        <a:pt x="11183" y="936"/>
                        <a:pt x="11186" y="933"/>
                        <a:pt x="11189" y="930"/>
                      </a:cubicBezTo>
                      <a:cubicBezTo>
                        <a:pt x="11196" y="933"/>
                        <a:pt x="11199" y="936"/>
                        <a:pt x="11206" y="936"/>
                      </a:cubicBezTo>
                      <a:cubicBezTo>
                        <a:pt x="11209" y="926"/>
                        <a:pt x="11219" y="917"/>
                        <a:pt x="11232" y="907"/>
                      </a:cubicBezTo>
                      <a:cubicBezTo>
                        <a:pt x="11228" y="907"/>
                        <a:pt x="11225" y="907"/>
                        <a:pt x="11225" y="907"/>
                      </a:cubicBezTo>
                      <a:cubicBezTo>
                        <a:pt x="11225" y="904"/>
                        <a:pt x="11228" y="904"/>
                        <a:pt x="11228" y="904"/>
                      </a:cubicBezTo>
                      <a:cubicBezTo>
                        <a:pt x="11254" y="888"/>
                        <a:pt x="11296" y="872"/>
                        <a:pt x="11325" y="888"/>
                      </a:cubicBezTo>
                      <a:cubicBezTo>
                        <a:pt x="11360" y="907"/>
                        <a:pt x="11360" y="974"/>
                        <a:pt x="11331" y="996"/>
                      </a:cubicBezTo>
                      <a:cubicBezTo>
                        <a:pt x="11312" y="1009"/>
                        <a:pt x="11286" y="1006"/>
                        <a:pt x="11267" y="996"/>
                      </a:cubicBezTo>
                      <a:cubicBezTo>
                        <a:pt x="11254" y="993"/>
                        <a:pt x="11248" y="986"/>
                        <a:pt x="11238" y="980"/>
                      </a:cubicBezTo>
                      <a:cubicBezTo>
                        <a:pt x="11232" y="977"/>
                        <a:pt x="11228" y="974"/>
                        <a:pt x="11222" y="974"/>
                      </a:cubicBezTo>
                      <a:cubicBezTo>
                        <a:pt x="11202" y="977"/>
                        <a:pt x="11189" y="1006"/>
                        <a:pt x="11189" y="1022"/>
                      </a:cubicBezTo>
                      <a:cubicBezTo>
                        <a:pt x="11186" y="1041"/>
                        <a:pt x="11189" y="1070"/>
                        <a:pt x="11206" y="1086"/>
                      </a:cubicBezTo>
                      <a:cubicBezTo>
                        <a:pt x="11238" y="1125"/>
                        <a:pt x="11296" y="1109"/>
                        <a:pt x="11334" y="1086"/>
                      </a:cubicBezTo>
                      <a:cubicBezTo>
                        <a:pt x="11386" y="1058"/>
                        <a:pt x="11412" y="1009"/>
                        <a:pt x="11434" y="959"/>
                      </a:cubicBezTo>
                      <a:cubicBezTo>
                        <a:pt x="11450" y="920"/>
                        <a:pt x="11470" y="885"/>
                        <a:pt x="11499" y="856"/>
                      </a:cubicBezTo>
                      <a:cubicBezTo>
                        <a:pt x="11502" y="856"/>
                        <a:pt x="11505" y="856"/>
                        <a:pt x="11508" y="856"/>
                      </a:cubicBezTo>
                      <a:cubicBezTo>
                        <a:pt x="11508" y="852"/>
                        <a:pt x="11512" y="846"/>
                        <a:pt x="11515" y="843"/>
                      </a:cubicBezTo>
                      <a:cubicBezTo>
                        <a:pt x="11525" y="833"/>
                        <a:pt x="11534" y="827"/>
                        <a:pt x="11547" y="817"/>
                      </a:cubicBezTo>
                      <a:cubicBezTo>
                        <a:pt x="11573" y="804"/>
                        <a:pt x="11605" y="798"/>
                        <a:pt x="11631" y="810"/>
                      </a:cubicBezTo>
                      <a:cubicBezTo>
                        <a:pt x="11669" y="830"/>
                        <a:pt x="11663" y="865"/>
                        <a:pt x="11676" y="901"/>
                      </a:cubicBezTo>
                      <a:cubicBezTo>
                        <a:pt x="11679" y="907"/>
                        <a:pt x="11685" y="910"/>
                        <a:pt x="11692" y="907"/>
                      </a:cubicBezTo>
                      <a:cubicBezTo>
                        <a:pt x="11721" y="901"/>
                        <a:pt x="11750" y="898"/>
                        <a:pt x="11779" y="910"/>
                      </a:cubicBezTo>
                      <a:cubicBezTo>
                        <a:pt x="11808" y="923"/>
                        <a:pt x="11830" y="952"/>
                        <a:pt x="11834" y="983"/>
                      </a:cubicBezTo>
                      <a:cubicBezTo>
                        <a:pt x="11837" y="1012"/>
                        <a:pt x="11837" y="1035"/>
                        <a:pt x="11863" y="1054"/>
                      </a:cubicBezTo>
                      <a:cubicBezTo>
                        <a:pt x="11885" y="1070"/>
                        <a:pt x="11911" y="1080"/>
                        <a:pt x="11927" y="1106"/>
                      </a:cubicBezTo>
                      <a:cubicBezTo>
                        <a:pt x="11937" y="1122"/>
                        <a:pt x="11943" y="1141"/>
                        <a:pt x="11943" y="1161"/>
                      </a:cubicBezTo>
                      <a:cubicBezTo>
                        <a:pt x="11940" y="1164"/>
                        <a:pt x="11943" y="1167"/>
                        <a:pt x="11940" y="1177"/>
                      </a:cubicBezTo>
                      <a:cubicBezTo>
                        <a:pt x="11937" y="1222"/>
                        <a:pt x="11901" y="1254"/>
                        <a:pt x="11859" y="1254"/>
                      </a:cubicBezTo>
                      <a:cubicBezTo>
                        <a:pt x="11853" y="1254"/>
                        <a:pt x="11846" y="1254"/>
                        <a:pt x="11840" y="1254"/>
                      </a:cubicBezTo>
                      <a:cubicBezTo>
                        <a:pt x="11814" y="1247"/>
                        <a:pt x="11779" y="1231"/>
                        <a:pt x="11769" y="1202"/>
                      </a:cubicBezTo>
                      <a:cubicBezTo>
                        <a:pt x="11763" y="1186"/>
                        <a:pt x="11773" y="1183"/>
                        <a:pt x="11782" y="1177"/>
                      </a:cubicBezTo>
                      <a:cubicBezTo>
                        <a:pt x="11792" y="1170"/>
                        <a:pt x="11798" y="1161"/>
                        <a:pt x="11805" y="1154"/>
                      </a:cubicBezTo>
                      <a:cubicBezTo>
                        <a:pt x="11837" y="1106"/>
                        <a:pt x="11805" y="1058"/>
                        <a:pt x="11753" y="1041"/>
                      </a:cubicBezTo>
                      <a:cubicBezTo>
                        <a:pt x="11740" y="1035"/>
                        <a:pt x="11724" y="1032"/>
                        <a:pt x="11708" y="1035"/>
                      </a:cubicBezTo>
                      <a:cubicBezTo>
                        <a:pt x="11673" y="1035"/>
                        <a:pt x="11641" y="1048"/>
                        <a:pt x="11611" y="1070"/>
                      </a:cubicBezTo>
                      <a:cubicBezTo>
                        <a:pt x="11573" y="1096"/>
                        <a:pt x="11544" y="1141"/>
                        <a:pt x="11537" y="1190"/>
                      </a:cubicBezTo>
                      <a:cubicBezTo>
                        <a:pt x="11531" y="1231"/>
                        <a:pt x="11553" y="1292"/>
                        <a:pt x="11602" y="1302"/>
                      </a:cubicBezTo>
                      <a:cubicBezTo>
                        <a:pt x="11605" y="1302"/>
                        <a:pt x="11608" y="1302"/>
                        <a:pt x="11608" y="1302"/>
                      </a:cubicBezTo>
                      <a:cubicBezTo>
                        <a:pt x="11628" y="1302"/>
                        <a:pt x="11644" y="1292"/>
                        <a:pt x="11663" y="1286"/>
                      </a:cubicBezTo>
                      <a:cubicBezTo>
                        <a:pt x="11673" y="1279"/>
                        <a:pt x="11682" y="1279"/>
                        <a:pt x="11689" y="1279"/>
                      </a:cubicBezTo>
                      <a:cubicBezTo>
                        <a:pt x="11705" y="1279"/>
                        <a:pt x="11718" y="1286"/>
                        <a:pt x="11734" y="1299"/>
                      </a:cubicBezTo>
                      <a:cubicBezTo>
                        <a:pt x="11753" y="1318"/>
                        <a:pt x="11776" y="1347"/>
                        <a:pt x="11769" y="1376"/>
                      </a:cubicBezTo>
                      <a:cubicBezTo>
                        <a:pt x="11766" y="1395"/>
                        <a:pt x="11744" y="1411"/>
                        <a:pt x="11724" y="1411"/>
                      </a:cubicBezTo>
                      <a:cubicBezTo>
                        <a:pt x="11714" y="1411"/>
                        <a:pt x="11701" y="1408"/>
                        <a:pt x="11695" y="1395"/>
                      </a:cubicBezTo>
                      <a:cubicBezTo>
                        <a:pt x="11682" y="1376"/>
                        <a:pt x="11676" y="1360"/>
                        <a:pt x="11650" y="1354"/>
                      </a:cubicBezTo>
                      <a:cubicBezTo>
                        <a:pt x="11644" y="1350"/>
                        <a:pt x="11641" y="1350"/>
                        <a:pt x="11634" y="1350"/>
                      </a:cubicBezTo>
                      <a:cubicBezTo>
                        <a:pt x="11618" y="1350"/>
                        <a:pt x="11602" y="1357"/>
                        <a:pt x="11589" y="1367"/>
                      </a:cubicBezTo>
                      <a:cubicBezTo>
                        <a:pt x="11553" y="1402"/>
                        <a:pt x="11560" y="1466"/>
                        <a:pt x="11602" y="1492"/>
                      </a:cubicBezTo>
                      <a:cubicBezTo>
                        <a:pt x="11624" y="1505"/>
                        <a:pt x="11650" y="1508"/>
                        <a:pt x="11679" y="1508"/>
                      </a:cubicBezTo>
                      <a:cubicBezTo>
                        <a:pt x="11708" y="1508"/>
                        <a:pt x="11737" y="1505"/>
                        <a:pt x="11760" y="1495"/>
                      </a:cubicBezTo>
                      <a:cubicBezTo>
                        <a:pt x="11811" y="1483"/>
                        <a:pt x="11853" y="1454"/>
                        <a:pt x="11905" y="1454"/>
                      </a:cubicBezTo>
                      <a:cubicBezTo>
                        <a:pt x="11914" y="1454"/>
                        <a:pt x="11921" y="1457"/>
                        <a:pt x="11927" y="1457"/>
                      </a:cubicBezTo>
                      <a:cubicBezTo>
                        <a:pt x="11982" y="1470"/>
                        <a:pt x="12033" y="1508"/>
                        <a:pt x="12046" y="1563"/>
                      </a:cubicBezTo>
                      <a:cubicBezTo>
                        <a:pt x="12056" y="1592"/>
                        <a:pt x="12053" y="1624"/>
                        <a:pt x="12033" y="1647"/>
                      </a:cubicBezTo>
                      <a:cubicBezTo>
                        <a:pt x="12017" y="1663"/>
                        <a:pt x="11995" y="1676"/>
                        <a:pt x="11972" y="1676"/>
                      </a:cubicBezTo>
                      <a:cubicBezTo>
                        <a:pt x="11962" y="1676"/>
                        <a:pt x="11956" y="1676"/>
                        <a:pt x="11946" y="1672"/>
                      </a:cubicBezTo>
                      <a:cubicBezTo>
                        <a:pt x="11908" y="1656"/>
                        <a:pt x="11950" y="1598"/>
                        <a:pt x="11937" y="1566"/>
                      </a:cubicBezTo>
                      <a:cubicBezTo>
                        <a:pt x="11927" y="1540"/>
                        <a:pt x="11901" y="1527"/>
                        <a:pt x="11876" y="1527"/>
                      </a:cubicBezTo>
                      <a:cubicBezTo>
                        <a:pt x="11856" y="1527"/>
                        <a:pt x="11834" y="1534"/>
                        <a:pt x="11817" y="1543"/>
                      </a:cubicBezTo>
                      <a:cubicBezTo>
                        <a:pt x="11776" y="1566"/>
                        <a:pt x="11744" y="1615"/>
                        <a:pt x="11753" y="1666"/>
                      </a:cubicBezTo>
                      <a:cubicBezTo>
                        <a:pt x="11753" y="1666"/>
                        <a:pt x="11753" y="1669"/>
                        <a:pt x="11756" y="1672"/>
                      </a:cubicBezTo>
                      <a:cubicBezTo>
                        <a:pt x="11760" y="1688"/>
                        <a:pt x="11769" y="1698"/>
                        <a:pt x="11779" y="1711"/>
                      </a:cubicBezTo>
                      <a:cubicBezTo>
                        <a:pt x="11763" y="1701"/>
                        <a:pt x="11744" y="1692"/>
                        <a:pt x="11727" y="1685"/>
                      </a:cubicBezTo>
                      <a:moveTo>
                        <a:pt x="13125" y="1608"/>
                      </a:moveTo>
                      <a:lnTo>
                        <a:pt x="13125" y="1608"/>
                      </a:lnTo>
                      <a:cubicBezTo>
                        <a:pt x="13109" y="1611"/>
                        <a:pt x="13093" y="1618"/>
                        <a:pt x="13077" y="1621"/>
                      </a:cubicBezTo>
                      <a:cubicBezTo>
                        <a:pt x="13064" y="1611"/>
                        <a:pt x="13051" y="1602"/>
                        <a:pt x="13038" y="1595"/>
                      </a:cubicBezTo>
                      <a:cubicBezTo>
                        <a:pt x="13028" y="1589"/>
                        <a:pt x="13022" y="1579"/>
                        <a:pt x="13012" y="1572"/>
                      </a:cubicBezTo>
                      <a:cubicBezTo>
                        <a:pt x="12977" y="1550"/>
                        <a:pt x="12945" y="1527"/>
                        <a:pt x="12906" y="1515"/>
                      </a:cubicBezTo>
                      <a:cubicBezTo>
                        <a:pt x="12867" y="1502"/>
                        <a:pt x="12826" y="1489"/>
                        <a:pt x="12784" y="1483"/>
                      </a:cubicBezTo>
                      <a:cubicBezTo>
                        <a:pt x="12629" y="1460"/>
                        <a:pt x="12474" y="1492"/>
                        <a:pt x="12333" y="1556"/>
                      </a:cubicBezTo>
                      <a:cubicBezTo>
                        <a:pt x="12185" y="1621"/>
                        <a:pt x="12049" y="1714"/>
                        <a:pt x="11901" y="1779"/>
                      </a:cubicBezTo>
                      <a:cubicBezTo>
                        <a:pt x="11898" y="1782"/>
                        <a:pt x="11895" y="1782"/>
                        <a:pt x="11892" y="1785"/>
                      </a:cubicBezTo>
                      <a:cubicBezTo>
                        <a:pt x="11882" y="1775"/>
                        <a:pt x="11872" y="1769"/>
                        <a:pt x="11866" y="1763"/>
                      </a:cubicBezTo>
                      <a:cubicBezTo>
                        <a:pt x="11846" y="1743"/>
                        <a:pt x="11830" y="1730"/>
                        <a:pt x="11824" y="1721"/>
                      </a:cubicBezTo>
                      <a:cubicBezTo>
                        <a:pt x="11821" y="1717"/>
                        <a:pt x="11817" y="1714"/>
                        <a:pt x="11814" y="1711"/>
                      </a:cubicBezTo>
                      <a:cubicBezTo>
                        <a:pt x="11798" y="1695"/>
                        <a:pt x="11779" y="1679"/>
                        <a:pt x="11779" y="1653"/>
                      </a:cubicBezTo>
                      <a:cubicBezTo>
                        <a:pt x="11776" y="1624"/>
                        <a:pt x="11792" y="1598"/>
                        <a:pt x="11811" y="1582"/>
                      </a:cubicBezTo>
                      <a:cubicBezTo>
                        <a:pt x="11827" y="1566"/>
                        <a:pt x="11846" y="1553"/>
                        <a:pt x="11869" y="1553"/>
                      </a:cubicBezTo>
                      <a:cubicBezTo>
                        <a:pt x="11876" y="1553"/>
                        <a:pt x="11882" y="1553"/>
                        <a:pt x="11889" y="1556"/>
                      </a:cubicBezTo>
                      <a:cubicBezTo>
                        <a:pt x="11917" y="1569"/>
                        <a:pt x="11914" y="1589"/>
                        <a:pt x="11908" y="1611"/>
                      </a:cubicBezTo>
                      <a:cubicBezTo>
                        <a:pt x="11905" y="1631"/>
                        <a:pt x="11898" y="1650"/>
                        <a:pt x="11905" y="1669"/>
                      </a:cubicBezTo>
                      <a:cubicBezTo>
                        <a:pt x="11914" y="1688"/>
                        <a:pt x="11937" y="1698"/>
                        <a:pt x="11959" y="1701"/>
                      </a:cubicBezTo>
                      <a:cubicBezTo>
                        <a:pt x="11962" y="1701"/>
                        <a:pt x="11966" y="1704"/>
                        <a:pt x="11969" y="1704"/>
                      </a:cubicBezTo>
                      <a:cubicBezTo>
                        <a:pt x="11995" y="1704"/>
                        <a:pt x="12021" y="1695"/>
                        <a:pt x="12040" y="1676"/>
                      </a:cubicBezTo>
                      <a:cubicBezTo>
                        <a:pt x="12114" y="1637"/>
                        <a:pt x="12182" y="1582"/>
                        <a:pt x="12255" y="1543"/>
                      </a:cubicBezTo>
                      <a:cubicBezTo>
                        <a:pt x="12358" y="1489"/>
                        <a:pt x="12465" y="1444"/>
                        <a:pt x="12578" y="1421"/>
                      </a:cubicBezTo>
                      <a:cubicBezTo>
                        <a:pt x="12694" y="1399"/>
                        <a:pt x="12819" y="1389"/>
                        <a:pt x="12932" y="1428"/>
                      </a:cubicBezTo>
                      <a:cubicBezTo>
                        <a:pt x="13035" y="1463"/>
                        <a:pt x="13125" y="1527"/>
                        <a:pt x="13209" y="1595"/>
                      </a:cubicBezTo>
                      <a:cubicBezTo>
                        <a:pt x="13180" y="1598"/>
                        <a:pt x="13151" y="1602"/>
                        <a:pt x="13125" y="1608"/>
                      </a:cubicBezTo>
                      <a:moveTo>
                        <a:pt x="13247" y="1592"/>
                      </a:moveTo>
                      <a:lnTo>
                        <a:pt x="13247" y="1592"/>
                      </a:lnTo>
                      <a:cubicBezTo>
                        <a:pt x="13241" y="1592"/>
                        <a:pt x="13235" y="1592"/>
                        <a:pt x="13231" y="1589"/>
                      </a:cubicBezTo>
                      <a:cubicBezTo>
                        <a:pt x="13225" y="1585"/>
                        <a:pt x="13222" y="1582"/>
                        <a:pt x="13219" y="1579"/>
                      </a:cubicBezTo>
                      <a:cubicBezTo>
                        <a:pt x="13148" y="1508"/>
                        <a:pt x="13067" y="1450"/>
                        <a:pt x="12977" y="1411"/>
                      </a:cubicBezTo>
                      <a:cubicBezTo>
                        <a:pt x="12971" y="1411"/>
                        <a:pt x="12964" y="1408"/>
                        <a:pt x="12961" y="1405"/>
                      </a:cubicBezTo>
                      <a:cubicBezTo>
                        <a:pt x="12797" y="1344"/>
                        <a:pt x="12619" y="1363"/>
                        <a:pt x="12455" y="1418"/>
                      </a:cubicBezTo>
                      <a:cubicBezTo>
                        <a:pt x="12368" y="1444"/>
                        <a:pt x="12281" y="1486"/>
                        <a:pt x="12201" y="1531"/>
                      </a:cubicBezTo>
                      <a:cubicBezTo>
                        <a:pt x="12156" y="1556"/>
                        <a:pt x="12123" y="1579"/>
                        <a:pt x="12082" y="1608"/>
                      </a:cubicBezTo>
                      <a:cubicBezTo>
                        <a:pt x="12085" y="1579"/>
                        <a:pt x="12078" y="1553"/>
                        <a:pt x="12065" y="1531"/>
                      </a:cubicBezTo>
                      <a:cubicBezTo>
                        <a:pt x="12104" y="1521"/>
                        <a:pt x="12207" y="1499"/>
                        <a:pt x="12217" y="1495"/>
                      </a:cubicBezTo>
                      <a:cubicBezTo>
                        <a:pt x="12275" y="1479"/>
                        <a:pt x="12507" y="1383"/>
                        <a:pt x="12568" y="1360"/>
                      </a:cubicBezTo>
                      <a:cubicBezTo>
                        <a:pt x="12722" y="1312"/>
                        <a:pt x="12890" y="1325"/>
                        <a:pt x="13041" y="1373"/>
                      </a:cubicBezTo>
                      <a:cubicBezTo>
                        <a:pt x="13167" y="1415"/>
                        <a:pt x="13289" y="1483"/>
                        <a:pt x="13354" y="1595"/>
                      </a:cubicBezTo>
                      <a:cubicBezTo>
                        <a:pt x="13318" y="1595"/>
                        <a:pt x="13283" y="1592"/>
                        <a:pt x="13247" y="1592"/>
                      </a:cubicBezTo>
                      <a:moveTo>
                        <a:pt x="13392" y="1602"/>
                      </a:moveTo>
                      <a:lnTo>
                        <a:pt x="13392" y="1602"/>
                      </a:lnTo>
                      <a:cubicBezTo>
                        <a:pt x="13389" y="1598"/>
                        <a:pt x="13386" y="1598"/>
                        <a:pt x="13383" y="1598"/>
                      </a:cubicBezTo>
                      <a:cubicBezTo>
                        <a:pt x="13380" y="1595"/>
                        <a:pt x="13380" y="1592"/>
                        <a:pt x="13376" y="1589"/>
                      </a:cubicBezTo>
                      <a:cubicBezTo>
                        <a:pt x="13322" y="1495"/>
                        <a:pt x="13235" y="1415"/>
                        <a:pt x="13135" y="1376"/>
                      </a:cubicBezTo>
                      <a:cubicBezTo>
                        <a:pt x="13061" y="1347"/>
                        <a:pt x="12987" y="1322"/>
                        <a:pt x="12906" y="1309"/>
                      </a:cubicBezTo>
                      <a:cubicBezTo>
                        <a:pt x="12909" y="1309"/>
                        <a:pt x="12912" y="1309"/>
                        <a:pt x="12912" y="1309"/>
                      </a:cubicBezTo>
                      <a:cubicBezTo>
                        <a:pt x="12996" y="1309"/>
                        <a:pt x="13083" y="1315"/>
                        <a:pt x="13160" y="1344"/>
                      </a:cubicBezTo>
                      <a:cubicBezTo>
                        <a:pt x="13231" y="1376"/>
                        <a:pt x="13299" y="1421"/>
                        <a:pt x="13354" y="1476"/>
                      </a:cubicBezTo>
                      <a:cubicBezTo>
                        <a:pt x="13380" y="1502"/>
                        <a:pt x="13408" y="1531"/>
                        <a:pt x="13428" y="1560"/>
                      </a:cubicBezTo>
                      <a:cubicBezTo>
                        <a:pt x="13431" y="1563"/>
                        <a:pt x="13431" y="1563"/>
                        <a:pt x="13431" y="1566"/>
                      </a:cubicBezTo>
                      <a:cubicBezTo>
                        <a:pt x="13441" y="1579"/>
                        <a:pt x="13450" y="1595"/>
                        <a:pt x="13457" y="1611"/>
                      </a:cubicBezTo>
                      <a:cubicBezTo>
                        <a:pt x="13434" y="1608"/>
                        <a:pt x="13415" y="1605"/>
                        <a:pt x="13392" y="1602"/>
                      </a:cubicBezTo>
                      <a:moveTo>
                        <a:pt x="13650" y="1685"/>
                      </a:moveTo>
                      <a:lnTo>
                        <a:pt x="13650" y="1685"/>
                      </a:lnTo>
                      <a:cubicBezTo>
                        <a:pt x="13592" y="1656"/>
                        <a:pt x="13537" y="1634"/>
                        <a:pt x="13476" y="1618"/>
                      </a:cubicBezTo>
                      <a:cubicBezTo>
                        <a:pt x="13476" y="1618"/>
                        <a:pt x="13467" y="1595"/>
                        <a:pt x="13454" y="1572"/>
                      </a:cubicBezTo>
                      <a:cubicBezTo>
                        <a:pt x="13518" y="1589"/>
                        <a:pt x="13569" y="1595"/>
                        <a:pt x="13634" y="1569"/>
                      </a:cubicBezTo>
                      <a:cubicBezTo>
                        <a:pt x="13705" y="1540"/>
                        <a:pt x="13785" y="1479"/>
                        <a:pt x="13859" y="1511"/>
                      </a:cubicBezTo>
                      <a:cubicBezTo>
                        <a:pt x="13863" y="1511"/>
                        <a:pt x="13866" y="1508"/>
                        <a:pt x="13863" y="1505"/>
                      </a:cubicBezTo>
                      <a:cubicBezTo>
                        <a:pt x="13811" y="1476"/>
                        <a:pt x="13760" y="1492"/>
                        <a:pt x="13708" y="1515"/>
                      </a:cubicBezTo>
                      <a:cubicBezTo>
                        <a:pt x="13669" y="1531"/>
                        <a:pt x="13634" y="1550"/>
                        <a:pt x="13592" y="1560"/>
                      </a:cubicBezTo>
                      <a:cubicBezTo>
                        <a:pt x="13540" y="1572"/>
                        <a:pt x="13492" y="1560"/>
                        <a:pt x="13441" y="1547"/>
                      </a:cubicBezTo>
                      <a:lnTo>
                        <a:pt x="13441" y="1547"/>
                      </a:lnTo>
                      <a:cubicBezTo>
                        <a:pt x="13431" y="1527"/>
                        <a:pt x="13421" y="1515"/>
                        <a:pt x="13421" y="1511"/>
                      </a:cubicBezTo>
                      <a:cubicBezTo>
                        <a:pt x="13392" y="1463"/>
                        <a:pt x="13347" y="1421"/>
                        <a:pt x="13302" y="1389"/>
                      </a:cubicBezTo>
                      <a:cubicBezTo>
                        <a:pt x="13289" y="1379"/>
                        <a:pt x="13273" y="1367"/>
                        <a:pt x="13257" y="1357"/>
                      </a:cubicBezTo>
                      <a:cubicBezTo>
                        <a:pt x="13299" y="1338"/>
                        <a:pt x="13335" y="1302"/>
                        <a:pt x="13360" y="1263"/>
                      </a:cubicBezTo>
                      <a:cubicBezTo>
                        <a:pt x="13376" y="1234"/>
                        <a:pt x="13389" y="1202"/>
                        <a:pt x="13405" y="1173"/>
                      </a:cubicBezTo>
                      <a:cubicBezTo>
                        <a:pt x="13415" y="1151"/>
                        <a:pt x="13428" y="1118"/>
                        <a:pt x="13450" y="1102"/>
                      </a:cubicBezTo>
                      <a:cubicBezTo>
                        <a:pt x="13463" y="1096"/>
                        <a:pt x="13479" y="1093"/>
                        <a:pt x="13492" y="1086"/>
                      </a:cubicBezTo>
                      <a:cubicBezTo>
                        <a:pt x="13496" y="1083"/>
                        <a:pt x="13496" y="1080"/>
                        <a:pt x="13492" y="1080"/>
                      </a:cubicBezTo>
                      <a:cubicBezTo>
                        <a:pt x="13428" y="1074"/>
                        <a:pt x="13402" y="1128"/>
                        <a:pt x="13376" y="1177"/>
                      </a:cubicBezTo>
                      <a:cubicBezTo>
                        <a:pt x="13344" y="1247"/>
                        <a:pt x="13305" y="1312"/>
                        <a:pt x="13231" y="1341"/>
                      </a:cubicBezTo>
                      <a:cubicBezTo>
                        <a:pt x="13219" y="1334"/>
                        <a:pt x="13209" y="1331"/>
                        <a:pt x="13199" y="1325"/>
                      </a:cubicBezTo>
                      <a:cubicBezTo>
                        <a:pt x="13193" y="1322"/>
                        <a:pt x="13160" y="1312"/>
                        <a:pt x="13157" y="1309"/>
                      </a:cubicBezTo>
                      <a:cubicBezTo>
                        <a:pt x="13151" y="1289"/>
                        <a:pt x="13141" y="1273"/>
                        <a:pt x="13131" y="1254"/>
                      </a:cubicBezTo>
                      <a:cubicBezTo>
                        <a:pt x="13193" y="1267"/>
                        <a:pt x="13273" y="1209"/>
                        <a:pt x="13309" y="1167"/>
                      </a:cubicBezTo>
                      <a:cubicBezTo>
                        <a:pt x="13338" y="1135"/>
                        <a:pt x="13363" y="1099"/>
                        <a:pt x="13386" y="1061"/>
                      </a:cubicBezTo>
                      <a:cubicBezTo>
                        <a:pt x="13396" y="1038"/>
                        <a:pt x="13402" y="1016"/>
                        <a:pt x="13415" y="996"/>
                      </a:cubicBezTo>
                      <a:cubicBezTo>
                        <a:pt x="13441" y="959"/>
                        <a:pt x="13496" y="926"/>
                        <a:pt x="13531" y="977"/>
                      </a:cubicBezTo>
                      <a:cubicBezTo>
                        <a:pt x="13534" y="980"/>
                        <a:pt x="13544" y="983"/>
                        <a:pt x="13547" y="977"/>
                      </a:cubicBezTo>
                      <a:cubicBezTo>
                        <a:pt x="13589" y="943"/>
                        <a:pt x="13669" y="946"/>
                        <a:pt x="13698" y="993"/>
                      </a:cubicBezTo>
                      <a:cubicBezTo>
                        <a:pt x="13702" y="999"/>
                        <a:pt x="13711" y="993"/>
                        <a:pt x="13708" y="986"/>
                      </a:cubicBezTo>
                      <a:cubicBezTo>
                        <a:pt x="13682" y="930"/>
                        <a:pt x="13592" y="923"/>
                        <a:pt x="13544" y="955"/>
                      </a:cubicBezTo>
                      <a:cubicBezTo>
                        <a:pt x="13492" y="898"/>
                        <a:pt x="13418" y="946"/>
                        <a:pt x="13386" y="1006"/>
                      </a:cubicBezTo>
                      <a:cubicBezTo>
                        <a:pt x="13360" y="1061"/>
                        <a:pt x="13331" y="1115"/>
                        <a:pt x="13289" y="1157"/>
                      </a:cubicBezTo>
                      <a:cubicBezTo>
                        <a:pt x="13254" y="1193"/>
                        <a:pt x="13180" y="1247"/>
                        <a:pt x="13125" y="1231"/>
                      </a:cubicBezTo>
                      <a:cubicBezTo>
                        <a:pt x="13122" y="1231"/>
                        <a:pt x="13119" y="1231"/>
                        <a:pt x="13119" y="1231"/>
                      </a:cubicBezTo>
                      <a:cubicBezTo>
                        <a:pt x="13080" y="1177"/>
                        <a:pt x="13035" y="1125"/>
                        <a:pt x="12977" y="1086"/>
                      </a:cubicBezTo>
                      <a:cubicBezTo>
                        <a:pt x="12990" y="1086"/>
                        <a:pt x="12999" y="1083"/>
                        <a:pt x="13009" y="1077"/>
                      </a:cubicBezTo>
                      <a:cubicBezTo>
                        <a:pt x="13038" y="1064"/>
                        <a:pt x="13054" y="1038"/>
                        <a:pt x="13067" y="1012"/>
                      </a:cubicBezTo>
                      <a:cubicBezTo>
                        <a:pt x="13080" y="986"/>
                        <a:pt x="13087" y="962"/>
                        <a:pt x="13106" y="939"/>
                      </a:cubicBezTo>
                      <a:cubicBezTo>
                        <a:pt x="13106" y="936"/>
                        <a:pt x="13109" y="933"/>
                        <a:pt x="13112" y="930"/>
                      </a:cubicBezTo>
                      <a:cubicBezTo>
                        <a:pt x="13119" y="933"/>
                        <a:pt x="13122" y="936"/>
                        <a:pt x="13128" y="936"/>
                      </a:cubicBezTo>
                      <a:cubicBezTo>
                        <a:pt x="13131" y="926"/>
                        <a:pt x="13141" y="917"/>
                        <a:pt x="13154" y="907"/>
                      </a:cubicBezTo>
                      <a:cubicBezTo>
                        <a:pt x="13151" y="907"/>
                        <a:pt x="13148" y="907"/>
                        <a:pt x="13148" y="907"/>
                      </a:cubicBezTo>
                      <a:cubicBezTo>
                        <a:pt x="13148" y="904"/>
                        <a:pt x="13151" y="904"/>
                        <a:pt x="13151" y="904"/>
                      </a:cubicBezTo>
                      <a:cubicBezTo>
                        <a:pt x="13177" y="888"/>
                        <a:pt x="13219" y="872"/>
                        <a:pt x="13247" y="888"/>
                      </a:cubicBezTo>
                      <a:cubicBezTo>
                        <a:pt x="13283" y="907"/>
                        <a:pt x="13283" y="974"/>
                        <a:pt x="13254" y="996"/>
                      </a:cubicBezTo>
                      <a:cubicBezTo>
                        <a:pt x="13235" y="1009"/>
                        <a:pt x="13209" y="1006"/>
                        <a:pt x="13190" y="996"/>
                      </a:cubicBezTo>
                      <a:cubicBezTo>
                        <a:pt x="13177" y="993"/>
                        <a:pt x="13170" y="986"/>
                        <a:pt x="13160" y="980"/>
                      </a:cubicBezTo>
                      <a:cubicBezTo>
                        <a:pt x="13154" y="977"/>
                        <a:pt x="13151" y="974"/>
                        <a:pt x="13144" y="974"/>
                      </a:cubicBezTo>
                      <a:cubicBezTo>
                        <a:pt x="13125" y="977"/>
                        <a:pt x="13115" y="1006"/>
                        <a:pt x="13112" y="1022"/>
                      </a:cubicBezTo>
                      <a:cubicBezTo>
                        <a:pt x="13109" y="1041"/>
                        <a:pt x="13112" y="1070"/>
                        <a:pt x="13128" y="1086"/>
                      </a:cubicBezTo>
                      <a:cubicBezTo>
                        <a:pt x="13160" y="1125"/>
                        <a:pt x="13219" y="1109"/>
                        <a:pt x="13257" y="1086"/>
                      </a:cubicBezTo>
                      <a:cubicBezTo>
                        <a:pt x="13309" y="1058"/>
                        <a:pt x="13335" y="1009"/>
                        <a:pt x="13357" y="959"/>
                      </a:cubicBezTo>
                      <a:cubicBezTo>
                        <a:pt x="13373" y="920"/>
                        <a:pt x="13392" y="885"/>
                        <a:pt x="13421" y="856"/>
                      </a:cubicBezTo>
                      <a:cubicBezTo>
                        <a:pt x="13424" y="856"/>
                        <a:pt x="13428" y="856"/>
                        <a:pt x="13431" y="856"/>
                      </a:cubicBezTo>
                      <a:cubicBezTo>
                        <a:pt x="13434" y="852"/>
                        <a:pt x="13434" y="846"/>
                        <a:pt x="13437" y="843"/>
                      </a:cubicBezTo>
                      <a:cubicBezTo>
                        <a:pt x="13447" y="833"/>
                        <a:pt x="13457" y="827"/>
                        <a:pt x="13470" y="817"/>
                      </a:cubicBezTo>
                      <a:cubicBezTo>
                        <a:pt x="13496" y="804"/>
                        <a:pt x="13528" y="798"/>
                        <a:pt x="13553" y="810"/>
                      </a:cubicBezTo>
                      <a:cubicBezTo>
                        <a:pt x="13592" y="830"/>
                        <a:pt x="13586" y="865"/>
                        <a:pt x="13599" y="901"/>
                      </a:cubicBezTo>
                      <a:cubicBezTo>
                        <a:pt x="13602" y="907"/>
                        <a:pt x="13608" y="910"/>
                        <a:pt x="13615" y="907"/>
                      </a:cubicBezTo>
                      <a:cubicBezTo>
                        <a:pt x="13644" y="901"/>
                        <a:pt x="13672" y="898"/>
                        <a:pt x="13702" y="910"/>
                      </a:cubicBezTo>
                      <a:cubicBezTo>
                        <a:pt x="13731" y="923"/>
                        <a:pt x="13753" y="952"/>
                        <a:pt x="13756" y="983"/>
                      </a:cubicBezTo>
                      <a:cubicBezTo>
                        <a:pt x="13760" y="1012"/>
                        <a:pt x="13760" y="1035"/>
                        <a:pt x="13785" y="1054"/>
                      </a:cubicBezTo>
                      <a:cubicBezTo>
                        <a:pt x="13808" y="1070"/>
                        <a:pt x="13834" y="1080"/>
                        <a:pt x="13850" y="1106"/>
                      </a:cubicBezTo>
                      <a:cubicBezTo>
                        <a:pt x="13863" y="1128"/>
                        <a:pt x="13869" y="1151"/>
                        <a:pt x="13866" y="1177"/>
                      </a:cubicBezTo>
                      <a:cubicBezTo>
                        <a:pt x="13859" y="1228"/>
                        <a:pt x="13817" y="1260"/>
                        <a:pt x="13766" y="1254"/>
                      </a:cubicBezTo>
                      <a:cubicBezTo>
                        <a:pt x="13756" y="1251"/>
                        <a:pt x="13750" y="1251"/>
                        <a:pt x="13744" y="1247"/>
                      </a:cubicBezTo>
                      <a:cubicBezTo>
                        <a:pt x="13724" y="1238"/>
                        <a:pt x="13705" y="1225"/>
                        <a:pt x="13698" y="1206"/>
                      </a:cubicBezTo>
                      <a:cubicBezTo>
                        <a:pt x="13695" y="1190"/>
                        <a:pt x="13702" y="1186"/>
                        <a:pt x="13711" y="1177"/>
                      </a:cubicBezTo>
                      <a:cubicBezTo>
                        <a:pt x="13721" y="1170"/>
                        <a:pt x="13727" y="1164"/>
                        <a:pt x="13734" y="1157"/>
                      </a:cubicBezTo>
                      <a:cubicBezTo>
                        <a:pt x="13766" y="1109"/>
                        <a:pt x="13734" y="1061"/>
                        <a:pt x="13685" y="1045"/>
                      </a:cubicBezTo>
                      <a:cubicBezTo>
                        <a:pt x="13682" y="1041"/>
                        <a:pt x="13679" y="1041"/>
                        <a:pt x="13676" y="1041"/>
                      </a:cubicBezTo>
                      <a:cubicBezTo>
                        <a:pt x="13628" y="1022"/>
                        <a:pt x="13576" y="1038"/>
                        <a:pt x="13534" y="1070"/>
                      </a:cubicBezTo>
                      <a:cubicBezTo>
                        <a:pt x="13499" y="1096"/>
                        <a:pt x="13467" y="1141"/>
                        <a:pt x="13460" y="1190"/>
                      </a:cubicBezTo>
                      <a:cubicBezTo>
                        <a:pt x="13457" y="1228"/>
                        <a:pt x="13476" y="1286"/>
                        <a:pt x="13518" y="1299"/>
                      </a:cubicBezTo>
                      <a:cubicBezTo>
                        <a:pt x="13521" y="1302"/>
                        <a:pt x="13528" y="1302"/>
                        <a:pt x="13531" y="1305"/>
                      </a:cubicBezTo>
                      <a:cubicBezTo>
                        <a:pt x="13553" y="1309"/>
                        <a:pt x="13573" y="1296"/>
                        <a:pt x="13592" y="1289"/>
                      </a:cubicBezTo>
                      <a:cubicBezTo>
                        <a:pt x="13608" y="1283"/>
                        <a:pt x="13621" y="1279"/>
                        <a:pt x="13637" y="1286"/>
                      </a:cubicBezTo>
                      <a:cubicBezTo>
                        <a:pt x="13644" y="1289"/>
                        <a:pt x="13650" y="1292"/>
                        <a:pt x="13656" y="1299"/>
                      </a:cubicBezTo>
                      <a:cubicBezTo>
                        <a:pt x="13676" y="1318"/>
                        <a:pt x="13698" y="1347"/>
                        <a:pt x="13692" y="1376"/>
                      </a:cubicBezTo>
                      <a:cubicBezTo>
                        <a:pt x="13689" y="1399"/>
                        <a:pt x="13660" y="1418"/>
                        <a:pt x="13637" y="1411"/>
                      </a:cubicBezTo>
                      <a:cubicBezTo>
                        <a:pt x="13634" y="1408"/>
                        <a:pt x="13628" y="1405"/>
                        <a:pt x="13624" y="1399"/>
                      </a:cubicBezTo>
                      <a:cubicBezTo>
                        <a:pt x="13615" y="1379"/>
                        <a:pt x="13605" y="1363"/>
                        <a:pt x="13582" y="1357"/>
                      </a:cubicBezTo>
                      <a:cubicBezTo>
                        <a:pt x="13579" y="1354"/>
                        <a:pt x="13576" y="1354"/>
                        <a:pt x="13573" y="1354"/>
                      </a:cubicBezTo>
                      <a:cubicBezTo>
                        <a:pt x="13550" y="1347"/>
                        <a:pt x="13528" y="1354"/>
                        <a:pt x="13512" y="1367"/>
                      </a:cubicBezTo>
                      <a:cubicBezTo>
                        <a:pt x="13479" y="1402"/>
                        <a:pt x="13483" y="1466"/>
                        <a:pt x="13524" y="1492"/>
                      </a:cubicBezTo>
                      <a:cubicBezTo>
                        <a:pt x="13531" y="1495"/>
                        <a:pt x="13537" y="1499"/>
                        <a:pt x="13544" y="1499"/>
                      </a:cubicBezTo>
                      <a:cubicBezTo>
                        <a:pt x="13586" y="1518"/>
                        <a:pt x="13647" y="1511"/>
                        <a:pt x="13689" y="1499"/>
                      </a:cubicBezTo>
                      <a:cubicBezTo>
                        <a:pt x="13747" y="1483"/>
                        <a:pt x="13798" y="1447"/>
                        <a:pt x="13859" y="1460"/>
                      </a:cubicBezTo>
                      <a:cubicBezTo>
                        <a:pt x="13869" y="1463"/>
                        <a:pt x="13876" y="1463"/>
                        <a:pt x="13882" y="1466"/>
                      </a:cubicBezTo>
                      <a:cubicBezTo>
                        <a:pt x="13924" y="1486"/>
                        <a:pt x="13959" y="1521"/>
                        <a:pt x="13972" y="1563"/>
                      </a:cubicBezTo>
                      <a:cubicBezTo>
                        <a:pt x="13979" y="1592"/>
                        <a:pt x="13979" y="1624"/>
                        <a:pt x="13959" y="1647"/>
                      </a:cubicBezTo>
                      <a:cubicBezTo>
                        <a:pt x="13937" y="1669"/>
                        <a:pt x="13904" y="1682"/>
                        <a:pt x="13876" y="1672"/>
                      </a:cubicBezTo>
                      <a:cubicBezTo>
                        <a:pt x="13840" y="1653"/>
                        <a:pt x="13879" y="1602"/>
                        <a:pt x="13869" y="1569"/>
                      </a:cubicBezTo>
                      <a:cubicBezTo>
                        <a:pt x="13859" y="1550"/>
                        <a:pt x="13847" y="1540"/>
                        <a:pt x="13830" y="1534"/>
                      </a:cubicBezTo>
                      <a:cubicBezTo>
                        <a:pt x="13805" y="1521"/>
                        <a:pt x="13766" y="1527"/>
                        <a:pt x="13740" y="1543"/>
                      </a:cubicBezTo>
                      <a:cubicBezTo>
                        <a:pt x="13702" y="1566"/>
                        <a:pt x="13666" y="1615"/>
                        <a:pt x="13676" y="1666"/>
                      </a:cubicBezTo>
                      <a:cubicBezTo>
                        <a:pt x="13679" y="1682"/>
                        <a:pt x="13689" y="1698"/>
                        <a:pt x="13702" y="1711"/>
                      </a:cubicBezTo>
                      <a:cubicBezTo>
                        <a:pt x="13685" y="1701"/>
                        <a:pt x="13666" y="1692"/>
                        <a:pt x="13650" y="1685"/>
                      </a:cubicBezTo>
                      <a:moveTo>
                        <a:pt x="15053" y="1611"/>
                      </a:moveTo>
                      <a:lnTo>
                        <a:pt x="15053" y="1611"/>
                      </a:lnTo>
                      <a:cubicBezTo>
                        <a:pt x="15040" y="1615"/>
                        <a:pt x="15024" y="1618"/>
                        <a:pt x="15008" y="1624"/>
                      </a:cubicBezTo>
                      <a:cubicBezTo>
                        <a:pt x="14995" y="1615"/>
                        <a:pt x="14982" y="1605"/>
                        <a:pt x="14969" y="1595"/>
                      </a:cubicBezTo>
                      <a:cubicBezTo>
                        <a:pt x="14960" y="1589"/>
                        <a:pt x="14950" y="1582"/>
                        <a:pt x="14941" y="1576"/>
                      </a:cubicBezTo>
                      <a:cubicBezTo>
                        <a:pt x="14908" y="1553"/>
                        <a:pt x="14876" y="1531"/>
                        <a:pt x="14837" y="1518"/>
                      </a:cubicBezTo>
                      <a:cubicBezTo>
                        <a:pt x="14796" y="1502"/>
                        <a:pt x="14757" y="1492"/>
                        <a:pt x="14715" y="1486"/>
                      </a:cubicBezTo>
                      <a:cubicBezTo>
                        <a:pt x="14560" y="1463"/>
                        <a:pt x="14406" y="1495"/>
                        <a:pt x="14264" y="1560"/>
                      </a:cubicBezTo>
                      <a:cubicBezTo>
                        <a:pt x="14116" y="1624"/>
                        <a:pt x="13982" y="1717"/>
                        <a:pt x="13830" y="1782"/>
                      </a:cubicBezTo>
                      <a:cubicBezTo>
                        <a:pt x="13830" y="1785"/>
                        <a:pt x="13827" y="1785"/>
                        <a:pt x="13824" y="1788"/>
                      </a:cubicBezTo>
                      <a:cubicBezTo>
                        <a:pt x="13782" y="1753"/>
                        <a:pt x="13750" y="1721"/>
                        <a:pt x="13744" y="1714"/>
                      </a:cubicBezTo>
                      <a:cubicBezTo>
                        <a:pt x="13727" y="1698"/>
                        <a:pt x="13708" y="1679"/>
                        <a:pt x="13708" y="1656"/>
                      </a:cubicBezTo>
                      <a:cubicBezTo>
                        <a:pt x="13705" y="1627"/>
                        <a:pt x="13721" y="1602"/>
                        <a:pt x="13744" y="1582"/>
                      </a:cubicBezTo>
                      <a:cubicBezTo>
                        <a:pt x="13763" y="1566"/>
                        <a:pt x="13792" y="1550"/>
                        <a:pt x="13817" y="1560"/>
                      </a:cubicBezTo>
                      <a:cubicBezTo>
                        <a:pt x="13840" y="1569"/>
                        <a:pt x="13837" y="1589"/>
                        <a:pt x="13834" y="1611"/>
                      </a:cubicBezTo>
                      <a:cubicBezTo>
                        <a:pt x="13827" y="1631"/>
                        <a:pt x="13821" y="1650"/>
                        <a:pt x="13827" y="1669"/>
                      </a:cubicBezTo>
                      <a:cubicBezTo>
                        <a:pt x="13834" y="1682"/>
                        <a:pt x="13850" y="1692"/>
                        <a:pt x="13866" y="1698"/>
                      </a:cubicBezTo>
                      <a:cubicBezTo>
                        <a:pt x="13872" y="1701"/>
                        <a:pt x="13882" y="1704"/>
                        <a:pt x="13892" y="1704"/>
                      </a:cubicBezTo>
                      <a:cubicBezTo>
                        <a:pt x="13917" y="1708"/>
                        <a:pt x="13946" y="1698"/>
                        <a:pt x="13969" y="1682"/>
                      </a:cubicBezTo>
                      <a:cubicBezTo>
                        <a:pt x="14042" y="1643"/>
                        <a:pt x="14110" y="1589"/>
                        <a:pt x="14187" y="1547"/>
                      </a:cubicBezTo>
                      <a:cubicBezTo>
                        <a:pt x="14287" y="1492"/>
                        <a:pt x="14396" y="1447"/>
                        <a:pt x="14509" y="1424"/>
                      </a:cubicBezTo>
                      <a:cubicBezTo>
                        <a:pt x="14625" y="1399"/>
                        <a:pt x="14750" y="1389"/>
                        <a:pt x="14863" y="1428"/>
                      </a:cubicBezTo>
                      <a:cubicBezTo>
                        <a:pt x="14966" y="1463"/>
                        <a:pt x="15053" y="1531"/>
                        <a:pt x="15140" y="1598"/>
                      </a:cubicBezTo>
                      <a:cubicBezTo>
                        <a:pt x="15111" y="1602"/>
                        <a:pt x="15082" y="1605"/>
                        <a:pt x="15053" y="1611"/>
                      </a:cubicBezTo>
                      <a:moveTo>
                        <a:pt x="15179" y="1595"/>
                      </a:moveTo>
                      <a:lnTo>
                        <a:pt x="15179" y="1595"/>
                      </a:lnTo>
                      <a:cubicBezTo>
                        <a:pt x="15172" y="1592"/>
                        <a:pt x="15166" y="1592"/>
                        <a:pt x="15163" y="1592"/>
                      </a:cubicBezTo>
                      <a:cubicBezTo>
                        <a:pt x="15156" y="1589"/>
                        <a:pt x="15153" y="1585"/>
                        <a:pt x="15147" y="1579"/>
                      </a:cubicBezTo>
                      <a:cubicBezTo>
                        <a:pt x="15079" y="1511"/>
                        <a:pt x="14998" y="1454"/>
                        <a:pt x="14908" y="1415"/>
                      </a:cubicBezTo>
                      <a:cubicBezTo>
                        <a:pt x="14902" y="1415"/>
                        <a:pt x="14895" y="1411"/>
                        <a:pt x="14889" y="1408"/>
                      </a:cubicBezTo>
                      <a:cubicBezTo>
                        <a:pt x="14728" y="1347"/>
                        <a:pt x="14548" y="1367"/>
                        <a:pt x="14387" y="1418"/>
                      </a:cubicBezTo>
                      <a:cubicBezTo>
                        <a:pt x="14296" y="1447"/>
                        <a:pt x="14212" y="1486"/>
                        <a:pt x="14132" y="1534"/>
                      </a:cubicBezTo>
                      <a:cubicBezTo>
                        <a:pt x="14084" y="1560"/>
                        <a:pt x="14055" y="1582"/>
                        <a:pt x="14010" y="1611"/>
                      </a:cubicBezTo>
                      <a:cubicBezTo>
                        <a:pt x="14013" y="1582"/>
                        <a:pt x="14007" y="1556"/>
                        <a:pt x="13995" y="1534"/>
                      </a:cubicBezTo>
                      <a:cubicBezTo>
                        <a:pt x="14029" y="1524"/>
                        <a:pt x="14135" y="1499"/>
                        <a:pt x="14148" y="1495"/>
                      </a:cubicBezTo>
                      <a:cubicBezTo>
                        <a:pt x="14203" y="1483"/>
                        <a:pt x="14435" y="1386"/>
                        <a:pt x="14499" y="1363"/>
                      </a:cubicBezTo>
                      <a:cubicBezTo>
                        <a:pt x="14654" y="1315"/>
                        <a:pt x="14821" y="1328"/>
                        <a:pt x="14973" y="1376"/>
                      </a:cubicBezTo>
                      <a:cubicBezTo>
                        <a:pt x="15095" y="1415"/>
                        <a:pt x="15221" y="1486"/>
                        <a:pt x="15285" y="1598"/>
                      </a:cubicBezTo>
                      <a:cubicBezTo>
                        <a:pt x="15250" y="1598"/>
                        <a:pt x="15214" y="1595"/>
                        <a:pt x="15179" y="1595"/>
                      </a:cubicBezTo>
                      <a:moveTo>
                        <a:pt x="15324" y="1602"/>
                      </a:moveTo>
                      <a:lnTo>
                        <a:pt x="15324" y="1602"/>
                      </a:lnTo>
                      <a:cubicBezTo>
                        <a:pt x="15321" y="1602"/>
                        <a:pt x="15317" y="1602"/>
                        <a:pt x="15314" y="1598"/>
                      </a:cubicBezTo>
                      <a:cubicBezTo>
                        <a:pt x="15311" y="1598"/>
                        <a:pt x="15311" y="1595"/>
                        <a:pt x="15308" y="1592"/>
                      </a:cubicBezTo>
                      <a:cubicBezTo>
                        <a:pt x="15253" y="1499"/>
                        <a:pt x="15166" y="1418"/>
                        <a:pt x="15063" y="1376"/>
                      </a:cubicBezTo>
                      <a:cubicBezTo>
                        <a:pt x="14992" y="1347"/>
                        <a:pt x="14915" y="1325"/>
                        <a:pt x="14837" y="1309"/>
                      </a:cubicBezTo>
                      <a:cubicBezTo>
                        <a:pt x="14841" y="1309"/>
                        <a:pt x="14841" y="1309"/>
                        <a:pt x="14844" y="1309"/>
                      </a:cubicBezTo>
                      <a:cubicBezTo>
                        <a:pt x="14928" y="1312"/>
                        <a:pt x="15014" y="1315"/>
                        <a:pt x="15092" y="1347"/>
                      </a:cubicBezTo>
                      <a:cubicBezTo>
                        <a:pt x="15163" y="1379"/>
                        <a:pt x="15227" y="1424"/>
                        <a:pt x="15285" y="1479"/>
                      </a:cubicBezTo>
                      <a:cubicBezTo>
                        <a:pt x="15311" y="1505"/>
                        <a:pt x="15340" y="1534"/>
                        <a:pt x="15359" y="1563"/>
                      </a:cubicBezTo>
                      <a:cubicBezTo>
                        <a:pt x="15359" y="1566"/>
                        <a:pt x="15359" y="1566"/>
                        <a:pt x="15362" y="1569"/>
                      </a:cubicBezTo>
                      <a:cubicBezTo>
                        <a:pt x="15372" y="1582"/>
                        <a:pt x="15378" y="1598"/>
                        <a:pt x="15385" y="1615"/>
                      </a:cubicBezTo>
                      <a:cubicBezTo>
                        <a:pt x="15366" y="1611"/>
                        <a:pt x="15343" y="1608"/>
                        <a:pt x="15324" y="1602"/>
                      </a:cubicBezTo>
                      <a:moveTo>
                        <a:pt x="15582" y="1688"/>
                      </a:moveTo>
                      <a:lnTo>
                        <a:pt x="15582" y="1688"/>
                      </a:lnTo>
                      <a:cubicBezTo>
                        <a:pt x="15523" y="1656"/>
                        <a:pt x="15469" y="1637"/>
                        <a:pt x="15404" y="1621"/>
                      </a:cubicBezTo>
                      <a:cubicBezTo>
                        <a:pt x="15407" y="1618"/>
                        <a:pt x="15398" y="1598"/>
                        <a:pt x="15385" y="1576"/>
                      </a:cubicBezTo>
                      <a:cubicBezTo>
                        <a:pt x="15449" y="1592"/>
                        <a:pt x="15501" y="1598"/>
                        <a:pt x="15565" y="1572"/>
                      </a:cubicBezTo>
                      <a:cubicBezTo>
                        <a:pt x="15633" y="1543"/>
                        <a:pt x="15714" y="1483"/>
                        <a:pt x="15791" y="1515"/>
                      </a:cubicBezTo>
                      <a:cubicBezTo>
                        <a:pt x="15794" y="1515"/>
                        <a:pt x="15794" y="1508"/>
                        <a:pt x="15794" y="1508"/>
                      </a:cubicBezTo>
                      <a:cubicBezTo>
                        <a:pt x="15742" y="1479"/>
                        <a:pt x="15688" y="1495"/>
                        <a:pt x="15639" y="1518"/>
                      </a:cubicBezTo>
                      <a:cubicBezTo>
                        <a:pt x="15601" y="1534"/>
                        <a:pt x="15562" y="1553"/>
                        <a:pt x="15523" y="1563"/>
                      </a:cubicBezTo>
                      <a:cubicBezTo>
                        <a:pt x="15472" y="1576"/>
                        <a:pt x="15424" y="1563"/>
                        <a:pt x="15372" y="1550"/>
                      </a:cubicBezTo>
                      <a:lnTo>
                        <a:pt x="15372" y="1550"/>
                      </a:lnTo>
                      <a:cubicBezTo>
                        <a:pt x="15362" y="1531"/>
                        <a:pt x="15353" y="1515"/>
                        <a:pt x="15350" y="1515"/>
                      </a:cubicBezTo>
                      <a:cubicBezTo>
                        <a:pt x="15321" y="1466"/>
                        <a:pt x="15275" y="1424"/>
                        <a:pt x="15234" y="1392"/>
                      </a:cubicBezTo>
                      <a:cubicBezTo>
                        <a:pt x="15217" y="1379"/>
                        <a:pt x="15201" y="1370"/>
                        <a:pt x="15185" y="1360"/>
                      </a:cubicBezTo>
                      <a:cubicBezTo>
                        <a:pt x="15230" y="1341"/>
                        <a:pt x="15262" y="1305"/>
                        <a:pt x="15288" y="1263"/>
                      </a:cubicBezTo>
                      <a:cubicBezTo>
                        <a:pt x="15308" y="1238"/>
                        <a:pt x="15321" y="1206"/>
                        <a:pt x="15333" y="1177"/>
                      </a:cubicBezTo>
                      <a:cubicBezTo>
                        <a:pt x="15346" y="1151"/>
                        <a:pt x="15359" y="1122"/>
                        <a:pt x="15382" y="1106"/>
                      </a:cubicBezTo>
                      <a:cubicBezTo>
                        <a:pt x="15394" y="1099"/>
                        <a:pt x="15411" y="1096"/>
                        <a:pt x="15424" y="1086"/>
                      </a:cubicBezTo>
                      <a:cubicBezTo>
                        <a:pt x="15427" y="1086"/>
                        <a:pt x="15424" y="1083"/>
                        <a:pt x="15420" y="1080"/>
                      </a:cubicBezTo>
                      <a:cubicBezTo>
                        <a:pt x="15359" y="1077"/>
                        <a:pt x="15333" y="1131"/>
                        <a:pt x="15308" y="1180"/>
                      </a:cubicBezTo>
                      <a:cubicBezTo>
                        <a:pt x="15275" y="1251"/>
                        <a:pt x="15234" y="1315"/>
                        <a:pt x="15159" y="1344"/>
                      </a:cubicBezTo>
                      <a:cubicBezTo>
                        <a:pt x="15150" y="1338"/>
                        <a:pt x="15140" y="1331"/>
                        <a:pt x="15127" y="1328"/>
                      </a:cubicBezTo>
                      <a:cubicBezTo>
                        <a:pt x="15121" y="1325"/>
                        <a:pt x="15092" y="1315"/>
                        <a:pt x="15089" y="1312"/>
                      </a:cubicBezTo>
                      <a:cubicBezTo>
                        <a:pt x="15082" y="1292"/>
                        <a:pt x="15073" y="1273"/>
                        <a:pt x="15063" y="1257"/>
                      </a:cubicBezTo>
                      <a:cubicBezTo>
                        <a:pt x="15124" y="1267"/>
                        <a:pt x="15201" y="1212"/>
                        <a:pt x="15240" y="1170"/>
                      </a:cubicBezTo>
                      <a:cubicBezTo>
                        <a:pt x="15269" y="1138"/>
                        <a:pt x="15295" y="1099"/>
                        <a:pt x="15314" y="1064"/>
                      </a:cubicBezTo>
                      <a:cubicBezTo>
                        <a:pt x="15327" y="1041"/>
                        <a:pt x="15333" y="1019"/>
                        <a:pt x="15346" y="999"/>
                      </a:cubicBezTo>
                      <a:cubicBezTo>
                        <a:pt x="15369" y="962"/>
                        <a:pt x="15427" y="930"/>
                        <a:pt x="15462" y="977"/>
                      </a:cubicBezTo>
                      <a:cubicBezTo>
                        <a:pt x="15466" y="983"/>
                        <a:pt x="15472" y="986"/>
                        <a:pt x="15478" y="980"/>
                      </a:cubicBezTo>
                      <a:cubicBezTo>
                        <a:pt x="15517" y="943"/>
                        <a:pt x="15598" y="949"/>
                        <a:pt x="15630" y="996"/>
                      </a:cubicBezTo>
                      <a:cubicBezTo>
                        <a:pt x="15633" y="1003"/>
                        <a:pt x="15639" y="996"/>
                        <a:pt x="15636" y="990"/>
                      </a:cubicBezTo>
                      <a:cubicBezTo>
                        <a:pt x="15610" y="930"/>
                        <a:pt x="15523" y="923"/>
                        <a:pt x="15472" y="959"/>
                      </a:cubicBezTo>
                      <a:cubicBezTo>
                        <a:pt x="15420" y="901"/>
                        <a:pt x="15346" y="949"/>
                        <a:pt x="15317" y="1009"/>
                      </a:cubicBezTo>
                      <a:cubicBezTo>
                        <a:pt x="15292" y="1061"/>
                        <a:pt x="15259" y="1115"/>
                        <a:pt x="15217" y="1161"/>
                      </a:cubicBezTo>
                      <a:cubicBezTo>
                        <a:pt x="15185" y="1196"/>
                        <a:pt x="15108" y="1251"/>
                        <a:pt x="15057" y="1234"/>
                      </a:cubicBezTo>
                      <a:cubicBezTo>
                        <a:pt x="15053" y="1231"/>
                        <a:pt x="15050" y="1234"/>
                        <a:pt x="15047" y="1234"/>
                      </a:cubicBezTo>
                      <a:cubicBezTo>
                        <a:pt x="15011" y="1180"/>
                        <a:pt x="14963" y="1128"/>
                        <a:pt x="14908" y="1090"/>
                      </a:cubicBezTo>
                      <a:cubicBezTo>
                        <a:pt x="14918" y="1090"/>
                        <a:pt x="14931" y="1086"/>
                        <a:pt x="14941" y="1080"/>
                      </a:cubicBezTo>
                      <a:cubicBezTo>
                        <a:pt x="14969" y="1067"/>
                        <a:pt x="14985" y="1041"/>
                        <a:pt x="14998" y="1016"/>
                      </a:cubicBezTo>
                      <a:cubicBezTo>
                        <a:pt x="15008" y="990"/>
                        <a:pt x="15018" y="964"/>
                        <a:pt x="15034" y="943"/>
                      </a:cubicBezTo>
                      <a:cubicBezTo>
                        <a:pt x="15037" y="939"/>
                        <a:pt x="15040" y="936"/>
                        <a:pt x="15044" y="933"/>
                      </a:cubicBezTo>
                      <a:cubicBezTo>
                        <a:pt x="15050" y="936"/>
                        <a:pt x="15053" y="939"/>
                        <a:pt x="15060" y="939"/>
                      </a:cubicBezTo>
                      <a:cubicBezTo>
                        <a:pt x="15063" y="930"/>
                        <a:pt x="15073" y="917"/>
                        <a:pt x="15082" y="910"/>
                      </a:cubicBezTo>
                      <a:cubicBezTo>
                        <a:pt x="15082" y="910"/>
                        <a:pt x="15079" y="910"/>
                        <a:pt x="15076" y="907"/>
                      </a:cubicBezTo>
                      <a:cubicBezTo>
                        <a:pt x="15079" y="907"/>
                        <a:pt x="15079" y="907"/>
                        <a:pt x="15082" y="907"/>
                      </a:cubicBezTo>
                      <a:cubicBezTo>
                        <a:pt x="15108" y="891"/>
                        <a:pt x="15150" y="875"/>
                        <a:pt x="15179" y="891"/>
                      </a:cubicBezTo>
                      <a:cubicBezTo>
                        <a:pt x="15211" y="910"/>
                        <a:pt x="15214" y="977"/>
                        <a:pt x="15182" y="999"/>
                      </a:cubicBezTo>
                      <a:cubicBezTo>
                        <a:pt x="15166" y="1009"/>
                        <a:pt x="15140" y="1006"/>
                        <a:pt x="15118" y="999"/>
                      </a:cubicBezTo>
                      <a:cubicBezTo>
                        <a:pt x="15108" y="996"/>
                        <a:pt x="15101" y="990"/>
                        <a:pt x="15092" y="983"/>
                      </a:cubicBezTo>
                      <a:cubicBezTo>
                        <a:pt x="15085" y="977"/>
                        <a:pt x="15079" y="977"/>
                        <a:pt x="15073" y="977"/>
                      </a:cubicBezTo>
                      <a:cubicBezTo>
                        <a:pt x="15057" y="980"/>
                        <a:pt x="15044" y="1009"/>
                        <a:pt x="15040" y="1022"/>
                      </a:cubicBezTo>
                      <a:cubicBezTo>
                        <a:pt x="15037" y="1045"/>
                        <a:pt x="15044" y="1074"/>
                        <a:pt x="15057" y="1090"/>
                      </a:cubicBezTo>
                      <a:cubicBezTo>
                        <a:pt x="15089" y="1128"/>
                        <a:pt x="15150" y="1109"/>
                        <a:pt x="15185" y="1090"/>
                      </a:cubicBezTo>
                      <a:cubicBezTo>
                        <a:pt x="15237" y="1061"/>
                        <a:pt x="15262" y="1012"/>
                        <a:pt x="15285" y="962"/>
                      </a:cubicBezTo>
                      <a:cubicBezTo>
                        <a:pt x="15301" y="923"/>
                        <a:pt x="15324" y="888"/>
                        <a:pt x="15353" y="859"/>
                      </a:cubicBezTo>
                      <a:cubicBezTo>
                        <a:pt x="15356" y="859"/>
                        <a:pt x="15359" y="859"/>
                        <a:pt x="15362" y="859"/>
                      </a:cubicBezTo>
                      <a:cubicBezTo>
                        <a:pt x="15362" y="852"/>
                        <a:pt x="15366" y="849"/>
                        <a:pt x="15366" y="846"/>
                      </a:cubicBezTo>
                      <a:cubicBezTo>
                        <a:pt x="15375" y="836"/>
                        <a:pt x="15388" y="827"/>
                        <a:pt x="15398" y="820"/>
                      </a:cubicBezTo>
                      <a:cubicBezTo>
                        <a:pt x="15424" y="807"/>
                        <a:pt x="15456" y="801"/>
                        <a:pt x="15485" y="814"/>
                      </a:cubicBezTo>
                      <a:cubicBezTo>
                        <a:pt x="15520" y="833"/>
                        <a:pt x="15517" y="869"/>
                        <a:pt x="15530" y="901"/>
                      </a:cubicBezTo>
                      <a:cubicBezTo>
                        <a:pt x="15530" y="910"/>
                        <a:pt x="15536" y="914"/>
                        <a:pt x="15546" y="910"/>
                      </a:cubicBezTo>
                      <a:cubicBezTo>
                        <a:pt x="15572" y="904"/>
                        <a:pt x="15604" y="901"/>
                        <a:pt x="15630" y="914"/>
                      </a:cubicBezTo>
                      <a:cubicBezTo>
                        <a:pt x="15662" y="926"/>
                        <a:pt x="15684" y="955"/>
                        <a:pt x="15688" y="986"/>
                      </a:cubicBezTo>
                      <a:cubicBezTo>
                        <a:pt x="15691" y="1016"/>
                        <a:pt x="15691" y="1038"/>
                        <a:pt x="15714" y="1058"/>
                      </a:cubicBezTo>
                      <a:cubicBezTo>
                        <a:pt x="15736" y="1074"/>
                        <a:pt x="15765" y="1083"/>
                        <a:pt x="15778" y="1109"/>
                      </a:cubicBezTo>
                      <a:cubicBezTo>
                        <a:pt x="15791" y="1128"/>
                        <a:pt x="15797" y="1154"/>
                        <a:pt x="15797" y="1180"/>
                      </a:cubicBezTo>
                      <a:cubicBezTo>
                        <a:pt x="15794" y="1193"/>
                        <a:pt x="15791" y="1206"/>
                        <a:pt x="15784" y="1215"/>
                      </a:cubicBezTo>
                      <a:cubicBezTo>
                        <a:pt x="15768" y="1241"/>
                        <a:pt x="15742" y="1257"/>
                        <a:pt x="15714" y="1257"/>
                      </a:cubicBezTo>
                      <a:cubicBezTo>
                        <a:pt x="15707" y="1257"/>
                        <a:pt x="15701" y="1257"/>
                        <a:pt x="15694" y="1257"/>
                      </a:cubicBezTo>
                      <a:cubicBezTo>
                        <a:pt x="15668" y="1251"/>
                        <a:pt x="15633" y="1234"/>
                        <a:pt x="15623" y="1206"/>
                      </a:cubicBezTo>
                      <a:cubicBezTo>
                        <a:pt x="15617" y="1190"/>
                        <a:pt x="15623" y="1186"/>
                        <a:pt x="15636" y="1177"/>
                      </a:cubicBezTo>
                      <a:cubicBezTo>
                        <a:pt x="15642" y="1170"/>
                        <a:pt x="15652" y="1164"/>
                        <a:pt x="15659" y="1157"/>
                      </a:cubicBezTo>
                      <a:cubicBezTo>
                        <a:pt x="15691" y="1109"/>
                        <a:pt x="15655" y="1061"/>
                        <a:pt x="15607" y="1045"/>
                      </a:cubicBezTo>
                      <a:cubicBezTo>
                        <a:pt x="15591" y="1038"/>
                        <a:pt x="15575" y="1035"/>
                        <a:pt x="15562" y="1035"/>
                      </a:cubicBezTo>
                      <a:cubicBezTo>
                        <a:pt x="15526" y="1038"/>
                        <a:pt x="15491" y="1051"/>
                        <a:pt x="15466" y="1070"/>
                      </a:cubicBezTo>
                      <a:cubicBezTo>
                        <a:pt x="15427" y="1099"/>
                        <a:pt x="15394" y="1144"/>
                        <a:pt x="15391" y="1190"/>
                      </a:cubicBezTo>
                      <a:cubicBezTo>
                        <a:pt x="15385" y="1231"/>
                        <a:pt x="15407" y="1296"/>
                        <a:pt x="15453" y="1305"/>
                      </a:cubicBezTo>
                      <a:cubicBezTo>
                        <a:pt x="15456" y="1305"/>
                        <a:pt x="15459" y="1305"/>
                        <a:pt x="15462" y="1305"/>
                      </a:cubicBezTo>
                      <a:cubicBezTo>
                        <a:pt x="15482" y="1305"/>
                        <a:pt x="15498" y="1296"/>
                        <a:pt x="15514" y="1289"/>
                      </a:cubicBezTo>
                      <a:cubicBezTo>
                        <a:pt x="15523" y="1283"/>
                        <a:pt x="15533" y="1283"/>
                        <a:pt x="15543" y="1283"/>
                      </a:cubicBezTo>
                      <a:cubicBezTo>
                        <a:pt x="15559" y="1283"/>
                        <a:pt x="15572" y="1289"/>
                        <a:pt x="15585" y="1302"/>
                      </a:cubicBezTo>
                      <a:cubicBezTo>
                        <a:pt x="15604" y="1318"/>
                        <a:pt x="15626" y="1350"/>
                        <a:pt x="15623" y="1379"/>
                      </a:cubicBezTo>
                      <a:cubicBezTo>
                        <a:pt x="15617" y="1399"/>
                        <a:pt x="15598" y="1415"/>
                        <a:pt x="15578" y="1415"/>
                      </a:cubicBezTo>
                      <a:cubicBezTo>
                        <a:pt x="15565" y="1415"/>
                        <a:pt x="15556" y="1411"/>
                        <a:pt x="15549" y="1399"/>
                      </a:cubicBezTo>
                      <a:cubicBezTo>
                        <a:pt x="15536" y="1379"/>
                        <a:pt x="15530" y="1363"/>
                        <a:pt x="15504" y="1354"/>
                      </a:cubicBezTo>
                      <a:cubicBezTo>
                        <a:pt x="15498" y="1354"/>
                        <a:pt x="15491" y="1354"/>
                        <a:pt x="15488" y="1354"/>
                      </a:cubicBezTo>
                      <a:cubicBezTo>
                        <a:pt x="15469" y="1354"/>
                        <a:pt x="15453" y="1360"/>
                        <a:pt x="15443" y="1370"/>
                      </a:cubicBezTo>
                      <a:cubicBezTo>
                        <a:pt x="15407" y="1405"/>
                        <a:pt x="15411" y="1470"/>
                        <a:pt x="15456" y="1495"/>
                      </a:cubicBezTo>
                      <a:cubicBezTo>
                        <a:pt x="15475" y="1508"/>
                        <a:pt x="15504" y="1511"/>
                        <a:pt x="15533" y="1511"/>
                      </a:cubicBezTo>
                      <a:cubicBezTo>
                        <a:pt x="15562" y="1511"/>
                        <a:pt x="15591" y="1505"/>
                        <a:pt x="15614" y="1499"/>
                      </a:cubicBezTo>
                      <a:cubicBezTo>
                        <a:pt x="15662" y="1483"/>
                        <a:pt x="15707" y="1457"/>
                        <a:pt x="15758" y="1457"/>
                      </a:cubicBezTo>
                      <a:cubicBezTo>
                        <a:pt x="15765" y="1457"/>
                        <a:pt x="15775" y="1457"/>
                        <a:pt x="15781" y="1460"/>
                      </a:cubicBezTo>
                      <a:cubicBezTo>
                        <a:pt x="15836" y="1473"/>
                        <a:pt x="15884" y="1511"/>
                        <a:pt x="15900" y="1566"/>
                      </a:cubicBezTo>
                      <a:cubicBezTo>
                        <a:pt x="15910" y="1595"/>
                        <a:pt x="15907" y="1624"/>
                        <a:pt x="15887" y="1650"/>
                      </a:cubicBezTo>
                      <a:cubicBezTo>
                        <a:pt x="15871" y="1666"/>
                        <a:pt x="15849" y="1679"/>
                        <a:pt x="15823" y="1679"/>
                      </a:cubicBezTo>
                      <a:cubicBezTo>
                        <a:pt x="15816" y="1679"/>
                        <a:pt x="15807" y="1679"/>
                        <a:pt x="15800" y="1676"/>
                      </a:cubicBezTo>
                      <a:cubicBezTo>
                        <a:pt x="15758" y="1656"/>
                        <a:pt x="15804" y="1602"/>
                        <a:pt x="15791" y="1569"/>
                      </a:cubicBezTo>
                      <a:cubicBezTo>
                        <a:pt x="15781" y="1543"/>
                        <a:pt x="15755" y="1531"/>
                        <a:pt x="15730" y="1531"/>
                      </a:cubicBezTo>
                      <a:cubicBezTo>
                        <a:pt x="15707" y="1531"/>
                        <a:pt x="15688" y="1537"/>
                        <a:pt x="15671" y="1547"/>
                      </a:cubicBezTo>
                      <a:cubicBezTo>
                        <a:pt x="15630" y="1569"/>
                        <a:pt x="15594" y="1618"/>
                        <a:pt x="15604" y="1669"/>
                      </a:cubicBezTo>
                      <a:cubicBezTo>
                        <a:pt x="15604" y="1669"/>
                        <a:pt x="15607" y="1672"/>
                        <a:pt x="15610" y="1676"/>
                      </a:cubicBezTo>
                      <a:cubicBezTo>
                        <a:pt x="15614" y="1692"/>
                        <a:pt x="15620" y="1701"/>
                        <a:pt x="15630" y="1714"/>
                      </a:cubicBezTo>
                      <a:cubicBezTo>
                        <a:pt x="15614" y="1704"/>
                        <a:pt x="15598" y="1695"/>
                        <a:pt x="15582" y="1688"/>
                      </a:cubicBezTo>
                      <a:moveTo>
                        <a:pt x="16976" y="1611"/>
                      </a:moveTo>
                      <a:lnTo>
                        <a:pt x="16976" y="1611"/>
                      </a:lnTo>
                      <a:cubicBezTo>
                        <a:pt x="16963" y="1615"/>
                        <a:pt x="16947" y="1618"/>
                        <a:pt x="16931" y="1624"/>
                      </a:cubicBezTo>
                      <a:cubicBezTo>
                        <a:pt x="16918" y="1615"/>
                        <a:pt x="16905" y="1605"/>
                        <a:pt x="16892" y="1595"/>
                      </a:cubicBezTo>
                      <a:cubicBezTo>
                        <a:pt x="16883" y="1589"/>
                        <a:pt x="16873" y="1582"/>
                        <a:pt x="16863" y="1576"/>
                      </a:cubicBezTo>
                      <a:cubicBezTo>
                        <a:pt x="16831" y="1553"/>
                        <a:pt x="16799" y="1531"/>
                        <a:pt x="16760" y="1518"/>
                      </a:cubicBezTo>
                      <a:cubicBezTo>
                        <a:pt x="16718" y="1502"/>
                        <a:pt x="16680" y="1492"/>
                        <a:pt x="16638" y="1486"/>
                      </a:cubicBezTo>
                      <a:cubicBezTo>
                        <a:pt x="16483" y="1463"/>
                        <a:pt x="16328" y="1495"/>
                        <a:pt x="16187" y="1560"/>
                      </a:cubicBezTo>
                      <a:cubicBezTo>
                        <a:pt x="16039" y="1624"/>
                        <a:pt x="15903" y="1717"/>
                        <a:pt x="15752" y="1782"/>
                      </a:cubicBezTo>
                      <a:cubicBezTo>
                        <a:pt x="15752" y="1785"/>
                        <a:pt x="15749" y="1785"/>
                        <a:pt x="15746" y="1785"/>
                      </a:cubicBezTo>
                      <a:cubicBezTo>
                        <a:pt x="15736" y="1779"/>
                        <a:pt x="15726" y="1772"/>
                        <a:pt x="15720" y="1763"/>
                      </a:cubicBezTo>
                      <a:cubicBezTo>
                        <a:pt x="15701" y="1747"/>
                        <a:pt x="15684" y="1734"/>
                        <a:pt x="15675" y="1724"/>
                      </a:cubicBezTo>
                      <a:cubicBezTo>
                        <a:pt x="15671" y="1721"/>
                        <a:pt x="15671" y="1717"/>
                        <a:pt x="15668" y="1714"/>
                      </a:cubicBezTo>
                      <a:cubicBezTo>
                        <a:pt x="15652" y="1698"/>
                        <a:pt x="15633" y="1679"/>
                        <a:pt x="15633" y="1656"/>
                      </a:cubicBezTo>
                      <a:cubicBezTo>
                        <a:pt x="15630" y="1627"/>
                        <a:pt x="15646" y="1602"/>
                        <a:pt x="15665" y="1582"/>
                      </a:cubicBezTo>
                      <a:cubicBezTo>
                        <a:pt x="15681" y="1569"/>
                        <a:pt x="15701" y="1556"/>
                        <a:pt x="15723" y="1556"/>
                      </a:cubicBezTo>
                      <a:cubicBezTo>
                        <a:pt x="15730" y="1556"/>
                        <a:pt x="15736" y="1556"/>
                        <a:pt x="15742" y="1560"/>
                      </a:cubicBezTo>
                      <a:cubicBezTo>
                        <a:pt x="15768" y="1569"/>
                        <a:pt x="15768" y="1592"/>
                        <a:pt x="15762" y="1615"/>
                      </a:cubicBezTo>
                      <a:cubicBezTo>
                        <a:pt x="15755" y="1634"/>
                        <a:pt x="15749" y="1653"/>
                        <a:pt x="15758" y="1669"/>
                      </a:cubicBezTo>
                      <a:cubicBezTo>
                        <a:pt x="15765" y="1692"/>
                        <a:pt x="15791" y="1701"/>
                        <a:pt x="15813" y="1704"/>
                      </a:cubicBezTo>
                      <a:cubicBezTo>
                        <a:pt x="15816" y="1704"/>
                        <a:pt x="15820" y="1704"/>
                        <a:pt x="15823" y="1704"/>
                      </a:cubicBezTo>
                      <a:cubicBezTo>
                        <a:pt x="15849" y="1708"/>
                        <a:pt x="15874" y="1695"/>
                        <a:pt x="15894" y="1679"/>
                      </a:cubicBezTo>
                      <a:cubicBezTo>
                        <a:pt x="15968" y="1640"/>
                        <a:pt x="16035" y="1585"/>
                        <a:pt x="16110" y="1547"/>
                      </a:cubicBezTo>
                      <a:cubicBezTo>
                        <a:pt x="16209" y="1492"/>
                        <a:pt x="16319" y="1447"/>
                        <a:pt x="16432" y="1424"/>
                      </a:cubicBezTo>
                      <a:cubicBezTo>
                        <a:pt x="16548" y="1399"/>
                        <a:pt x="16673" y="1389"/>
                        <a:pt x="16786" y="1428"/>
                      </a:cubicBezTo>
                      <a:cubicBezTo>
                        <a:pt x="16889" y="1463"/>
                        <a:pt x="16976" y="1531"/>
                        <a:pt x="17063" y="1598"/>
                      </a:cubicBezTo>
                      <a:cubicBezTo>
                        <a:pt x="17034" y="1602"/>
                        <a:pt x="17005" y="1605"/>
                        <a:pt x="16976" y="1611"/>
                      </a:cubicBezTo>
                      <a:moveTo>
                        <a:pt x="17101" y="1595"/>
                      </a:moveTo>
                      <a:lnTo>
                        <a:pt x="17101" y="1595"/>
                      </a:lnTo>
                      <a:cubicBezTo>
                        <a:pt x="17095" y="1592"/>
                        <a:pt x="17089" y="1592"/>
                        <a:pt x="17085" y="1592"/>
                      </a:cubicBezTo>
                      <a:cubicBezTo>
                        <a:pt x="17079" y="1589"/>
                        <a:pt x="17076" y="1585"/>
                        <a:pt x="17069" y="1579"/>
                      </a:cubicBezTo>
                      <a:cubicBezTo>
                        <a:pt x="17002" y="1511"/>
                        <a:pt x="16921" y="1454"/>
                        <a:pt x="16831" y="1415"/>
                      </a:cubicBezTo>
                      <a:cubicBezTo>
                        <a:pt x="16824" y="1415"/>
                        <a:pt x="16818" y="1411"/>
                        <a:pt x="16812" y="1408"/>
                      </a:cubicBezTo>
                      <a:cubicBezTo>
                        <a:pt x="16651" y="1347"/>
                        <a:pt x="16470" y="1367"/>
                        <a:pt x="16309" y="1418"/>
                      </a:cubicBezTo>
                      <a:cubicBezTo>
                        <a:pt x="16219" y="1447"/>
                        <a:pt x="16135" y="1486"/>
                        <a:pt x="16055" y="1534"/>
                      </a:cubicBezTo>
                      <a:cubicBezTo>
                        <a:pt x="16007" y="1560"/>
                        <a:pt x="15978" y="1582"/>
                        <a:pt x="15932" y="1611"/>
                      </a:cubicBezTo>
                      <a:cubicBezTo>
                        <a:pt x="15936" y="1582"/>
                        <a:pt x="15932" y="1556"/>
                        <a:pt x="15919" y="1534"/>
                      </a:cubicBezTo>
                      <a:cubicBezTo>
                        <a:pt x="15955" y="1524"/>
                        <a:pt x="16058" y="1499"/>
                        <a:pt x="16071" y="1495"/>
                      </a:cubicBezTo>
                      <a:cubicBezTo>
                        <a:pt x="16126" y="1483"/>
                        <a:pt x="16358" y="1386"/>
                        <a:pt x="16422" y="1363"/>
                      </a:cubicBezTo>
                      <a:cubicBezTo>
                        <a:pt x="16576" y="1315"/>
                        <a:pt x="16744" y="1328"/>
                        <a:pt x="16896" y="1376"/>
                      </a:cubicBezTo>
                      <a:cubicBezTo>
                        <a:pt x="17018" y="1415"/>
                        <a:pt x="17143" y="1486"/>
                        <a:pt x="17208" y="1598"/>
                      </a:cubicBezTo>
                      <a:cubicBezTo>
                        <a:pt x="17172" y="1598"/>
                        <a:pt x="17137" y="1595"/>
                        <a:pt x="17101" y="1595"/>
                      </a:cubicBezTo>
                      <a:moveTo>
                        <a:pt x="17246" y="1602"/>
                      </a:moveTo>
                      <a:lnTo>
                        <a:pt x="17246" y="1602"/>
                      </a:lnTo>
                      <a:cubicBezTo>
                        <a:pt x="17243" y="1602"/>
                        <a:pt x="17240" y="1602"/>
                        <a:pt x="17237" y="1598"/>
                      </a:cubicBezTo>
                      <a:cubicBezTo>
                        <a:pt x="17233" y="1598"/>
                        <a:pt x="17233" y="1595"/>
                        <a:pt x="17230" y="1592"/>
                      </a:cubicBezTo>
                      <a:cubicBezTo>
                        <a:pt x="17176" y="1499"/>
                        <a:pt x="17089" y="1418"/>
                        <a:pt x="16985" y="1376"/>
                      </a:cubicBezTo>
                      <a:cubicBezTo>
                        <a:pt x="16915" y="1347"/>
                        <a:pt x="16837" y="1325"/>
                        <a:pt x="16760" y="1309"/>
                      </a:cubicBezTo>
                      <a:cubicBezTo>
                        <a:pt x="16763" y="1309"/>
                        <a:pt x="16763" y="1309"/>
                        <a:pt x="16767" y="1309"/>
                      </a:cubicBezTo>
                      <a:cubicBezTo>
                        <a:pt x="16850" y="1312"/>
                        <a:pt x="16937" y="1315"/>
                        <a:pt x="17015" y="1347"/>
                      </a:cubicBezTo>
                      <a:cubicBezTo>
                        <a:pt x="17085" y="1379"/>
                        <a:pt x="17150" y="1424"/>
                        <a:pt x="17208" y="1479"/>
                      </a:cubicBezTo>
                      <a:cubicBezTo>
                        <a:pt x="17233" y="1505"/>
                        <a:pt x="17262" y="1534"/>
                        <a:pt x="17282" y="1563"/>
                      </a:cubicBezTo>
                      <a:cubicBezTo>
                        <a:pt x="17282" y="1566"/>
                        <a:pt x="17285" y="1566"/>
                        <a:pt x="17285" y="1566"/>
                      </a:cubicBezTo>
                      <a:cubicBezTo>
                        <a:pt x="17295" y="1582"/>
                        <a:pt x="17301" y="1598"/>
                        <a:pt x="17308" y="1615"/>
                      </a:cubicBezTo>
                      <a:cubicBezTo>
                        <a:pt x="17288" y="1611"/>
                        <a:pt x="17266" y="1608"/>
                        <a:pt x="17246" y="1602"/>
                      </a:cubicBezTo>
                      <a:moveTo>
                        <a:pt x="17504" y="1688"/>
                      </a:moveTo>
                      <a:lnTo>
                        <a:pt x="17504" y="1688"/>
                      </a:lnTo>
                      <a:cubicBezTo>
                        <a:pt x="17446" y="1656"/>
                        <a:pt x="17391" y="1637"/>
                        <a:pt x="17327" y="1621"/>
                      </a:cubicBezTo>
                      <a:cubicBezTo>
                        <a:pt x="17330" y="1618"/>
                        <a:pt x="17321" y="1598"/>
                        <a:pt x="17308" y="1576"/>
                      </a:cubicBezTo>
                      <a:cubicBezTo>
                        <a:pt x="17372" y="1592"/>
                        <a:pt x="17424" y="1598"/>
                        <a:pt x="17488" y="1572"/>
                      </a:cubicBezTo>
                      <a:cubicBezTo>
                        <a:pt x="17556" y="1543"/>
                        <a:pt x="17636" y="1483"/>
                        <a:pt x="17713" y="1515"/>
                      </a:cubicBezTo>
                      <a:cubicBezTo>
                        <a:pt x="17717" y="1515"/>
                        <a:pt x="17717" y="1508"/>
                        <a:pt x="17717" y="1508"/>
                      </a:cubicBezTo>
                      <a:cubicBezTo>
                        <a:pt x="17665" y="1479"/>
                        <a:pt x="17610" y="1495"/>
                        <a:pt x="17562" y="1518"/>
                      </a:cubicBezTo>
                      <a:cubicBezTo>
                        <a:pt x="17523" y="1534"/>
                        <a:pt x="17485" y="1553"/>
                        <a:pt x="17446" y="1563"/>
                      </a:cubicBezTo>
                      <a:cubicBezTo>
                        <a:pt x="17395" y="1576"/>
                        <a:pt x="17346" y="1563"/>
                        <a:pt x="17295" y="1550"/>
                      </a:cubicBezTo>
                      <a:lnTo>
                        <a:pt x="17295" y="1550"/>
                      </a:lnTo>
                      <a:cubicBezTo>
                        <a:pt x="17285" y="1531"/>
                        <a:pt x="17275" y="1515"/>
                        <a:pt x="17272" y="1515"/>
                      </a:cubicBezTo>
                      <a:cubicBezTo>
                        <a:pt x="17243" y="1466"/>
                        <a:pt x="17198" y="1424"/>
                        <a:pt x="17156" y="1392"/>
                      </a:cubicBezTo>
                      <a:cubicBezTo>
                        <a:pt x="17140" y="1379"/>
                        <a:pt x="17124" y="1370"/>
                        <a:pt x="17111" y="1360"/>
                      </a:cubicBezTo>
                      <a:cubicBezTo>
                        <a:pt x="17153" y="1341"/>
                        <a:pt x="17185" y="1305"/>
                        <a:pt x="17211" y="1263"/>
                      </a:cubicBezTo>
                      <a:cubicBezTo>
                        <a:pt x="17230" y="1238"/>
                        <a:pt x="17243" y="1206"/>
                        <a:pt x="17256" y="1177"/>
                      </a:cubicBezTo>
                      <a:cubicBezTo>
                        <a:pt x="17269" y="1151"/>
                        <a:pt x="17282" y="1122"/>
                        <a:pt x="17304" y="1106"/>
                      </a:cubicBezTo>
                      <a:cubicBezTo>
                        <a:pt x="17317" y="1099"/>
                        <a:pt x="17333" y="1096"/>
                        <a:pt x="17346" y="1086"/>
                      </a:cubicBezTo>
                      <a:cubicBezTo>
                        <a:pt x="17349" y="1086"/>
                        <a:pt x="17346" y="1083"/>
                        <a:pt x="17346" y="1080"/>
                      </a:cubicBezTo>
                      <a:cubicBezTo>
                        <a:pt x="17282" y="1077"/>
                        <a:pt x="17256" y="1131"/>
                        <a:pt x="17230" y="1180"/>
                      </a:cubicBezTo>
                      <a:cubicBezTo>
                        <a:pt x="17198" y="1251"/>
                        <a:pt x="17156" y="1315"/>
                        <a:pt x="17082" y="1344"/>
                      </a:cubicBezTo>
                      <a:cubicBezTo>
                        <a:pt x="17072" y="1338"/>
                        <a:pt x="17063" y="1331"/>
                        <a:pt x="17050" y="1328"/>
                      </a:cubicBezTo>
                      <a:cubicBezTo>
                        <a:pt x="17044" y="1325"/>
                        <a:pt x="17015" y="1315"/>
                        <a:pt x="17011" y="1312"/>
                      </a:cubicBezTo>
                      <a:cubicBezTo>
                        <a:pt x="17005" y="1292"/>
                        <a:pt x="16995" y="1273"/>
                        <a:pt x="16985" y="1257"/>
                      </a:cubicBezTo>
                      <a:cubicBezTo>
                        <a:pt x="17047" y="1267"/>
                        <a:pt x="17124" y="1212"/>
                        <a:pt x="17163" y="1170"/>
                      </a:cubicBezTo>
                      <a:cubicBezTo>
                        <a:pt x="17192" y="1138"/>
                        <a:pt x="17217" y="1099"/>
                        <a:pt x="17237" y="1064"/>
                      </a:cubicBezTo>
                      <a:cubicBezTo>
                        <a:pt x="17250" y="1041"/>
                        <a:pt x="17256" y="1019"/>
                        <a:pt x="17269" y="999"/>
                      </a:cubicBezTo>
                      <a:cubicBezTo>
                        <a:pt x="17292" y="962"/>
                        <a:pt x="17349" y="930"/>
                        <a:pt x="17385" y="977"/>
                      </a:cubicBezTo>
                      <a:cubicBezTo>
                        <a:pt x="17388" y="983"/>
                        <a:pt x="17395" y="986"/>
                        <a:pt x="17401" y="980"/>
                      </a:cubicBezTo>
                      <a:cubicBezTo>
                        <a:pt x="17440" y="943"/>
                        <a:pt x="17523" y="949"/>
                        <a:pt x="17552" y="996"/>
                      </a:cubicBezTo>
                      <a:cubicBezTo>
                        <a:pt x="17556" y="1003"/>
                        <a:pt x="17562" y="996"/>
                        <a:pt x="17559" y="990"/>
                      </a:cubicBezTo>
                      <a:cubicBezTo>
                        <a:pt x="17533" y="930"/>
                        <a:pt x="17446" y="923"/>
                        <a:pt x="17395" y="959"/>
                      </a:cubicBezTo>
                      <a:cubicBezTo>
                        <a:pt x="17343" y="901"/>
                        <a:pt x="17269" y="949"/>
                        <a:pt x="17240" y="1009"/>
                      </a:cubicBezTo>
                      <a:cubicBezTo>
                        <a:pt x="17214" y="1061"/>
                        <a:pt x="17182" y="1115"/>
                        <a:pt x="17140" y="1161"/>
                      </a:cubicBezTo>
                      <a:cubicBezTo>
                        <a:pt x="17108" y="1196"/>
                        <a:pt x="17031" y="1251"/>
                        <a:pt x="16979" y="1234"/>
                      </a:cubicBezTo>
                      <a:cubicBezTo>
                        <a:pt x="16976" y="1231"/>
                        <a:pt x="16973" y="1234"/>
                        <a:pt x="16969" y="1234"/>
                      </a:cubicBezTo>
                      <a:cubicBezTo>
                        <a:pt x="16934" y="1180"/>
                        <a:pt x="16886" y="1128"/>
                        <a:pt x="16831" y="1090"/>
                      </a:cubicBezTo>
                      <a:cubicBezTo>
                        <a:pt x="16840" y="1090"/>
                        <a:pt x="16853" y="1086"/>
                        <a:pt x="16863" y="1080"/>
                      </a:cubicBezTo>
                      <a:cubicBezTo>
                        <a:pt x="16892" y="1067"/>
                        <a:pt x="16908" y="1041"/>
                        <a:pt x="16921" y="1016"/>
                      </a:cubicBezTo>
                      <a:cubicBezTo>
                        <a:pt x="16931" y="990"/>
                        <a:pt x="16940" y="964"/>
                        <a:pt x="16956" y="943"/>
                      </a:cubicBezTo>
                      <a:cubicBezTo>
                        <a:pt x="16960" y="939"/>
                        <a:pt x="16963" y="936"/>
                        <a:pt x="16966" y="933"/>
                      </a:cubicBezTo>
                      <a:cubicBezTo>
                        <a:pt x="16973" y="936"/>
                        <a:pt x="16976" y="939"/>
                        <a:pt x="16982" y="939"/>
                      </a:cubicBezTo>
                      <a:cubicBezTo>
                        <a:pt x="16985" y="930"/>
                        <a:pt x="16995" y="917"/>
                        <a:pt x="17005" y="910"/>
                      </a:cubicBezTo>
                      <a:cubicBezTo>
                        <a:pt x="17005" y="910"/>
                        <a:pt x="17002" y="910"/>
                        <a:pt x="17002" y="907"/>
                      </a:cubicBezTo>
                      <a:lnTo>
                        <a:pt x="17005" y="907"/>
                      </a:lnTo>
                      <a:cubicBezTo>
                        <a:pt x="17031" y="891"/>
                        <a:pt x="17072" y="875"/>
                        <a:pt x="17101" y="891"/>
                      </a:cubicBezTo>
                      <a:cubicBezTo>
                        <a:pt x="17134" y="910"/>
                        <a:pt x="17137" y="977"/>
                        <a:pt x="17105" y="999"/>
                      </a:cubicBezTo>
                      <a:cubicBezTo>
                        <a:pt x="17089" y="1009"/>
                        <a:pt x="17063" y="1006"/>
                        <a:pt x="17040" y="999"/>
                      </a:cubicBezTo>
                      <a:cubicBezTo>
                        <a:pt x="17031" y="996"/>
                        <a:pt x="17024" y="990"/>
                        <a:pt x="17015" y="983"/>
                      </a:cubicBezTo>
                      <a:cubicBezTo>
                        <a:pt x="17008" y="977"/>
                        <a:pt x="17005" y="977"/>
                        <a:pt x="16998" y="977"/>
                      </a:cubicBezTo>
                      <a:cubicBezTo>
                        <a:pt x="16979" y="980"/>
                        <a:pt x="16966" y="1009"/>
                        <a:pt x="16963" y="1022"/>
                      </a:cubicBezTo>
                      <a:cubicBezTo>
                        <a:pt x="16960" y="1045"/>
                        <a:pt x="16966" y="1074"/>
                        <a:pt x="16979" y="1090"/>
                      </a:cubicBezTo>
                      <a:cubicBezTo>
                        <a:pt x="17011" y="1128"/>
                        <a:pt x="17072" y="1109"/>
                        <a:pt x="17108" y="1090"/>
                      </a:cubicBezTo>
                      <a:cubicBezTo>
                        <a:pt x="17160" y="1061"/>
                        <a:pt x="17185" y="1012"/>
                        <a:pt x="17208" y="962"/>
                      </a:cubicBezTo>
                      <a:cubicBezTo>
                        <a:pt x="17224" y="923"/>
                        <a:pt x="17246" y="888"/>
                        <a:pt x="17275" y="859"/>
                      </a:cubicBezTo>
                      <a:cubicBezTo>
                        <a:pt x="17279" y="859"/>
                        <a:pt x="17282" y="859"/>
                        <a:pt x="17285" y="859"/>
                      </a:cubicBezTo>
                      <a:cubicBezTo>
                        <a:pt x="17285" y="852"/>
                        <a:pt x="17288" y="849"/>
                        <a:pt x="17288" y="846"/>
                      </a:cubicBezTo>
                      <a:cubicBezTo>
                        <a:pt x="17298" y="836"/>
                        <a:pt x="17311" y="827"/>
                        <a:pt x="17321" y="820"/>
                      </a:cubicBezTo>
                      <a:cubicBezTo>
                        <a:pt x="17349" y="807"/>
                        <a:pt x="17378" y="801"/>
                        <a:pt x="17407" y="814"/>
                      </a:cubicBezTo>
                      <a:cubicBezTo>
                        <a:pt x="17443" y="833"/>
                        <a:pt x="17440" y="869"/>
                        <a:pt x="17453" y="901"/>
                      </a:cubicBezTo>
                      <a:cubicBezTo>
                        <a:pt x="17453" y="910"/>
                        <a:pt x="17462" y="914"/>
                        <a:pt x="17469" y="910"/>
                      </a:cubicBezTo>
                      <a:cubicBezTo>
                        <a:pt x="17494" y="904"/>
                        <a:pt x="17527" y="901"/>
                        <a:pt x="17552" y="914"/>
                      </a:cubicBezTo>
                      <a:cubicBezTo>
                        <a:pt x="17585" y="926"/>
                        <a:pt x="17607" y="955"/>
                        <a:pt x="17610" y="986"/>
                      </a:cubicBezTo>
                      <a:cubicBezTo>
                        <a:pt x="17613" y="1016"/>
                        <a:pt x="17613" y="1038"/>
                        <a:pt x="17636" y="1058"/>
                      </a:cubicBezTo>
                      <a:cubicBezTo>
                        <a:pt x="17659" y="1074"/>
                        <a:pt x="17688" y="1083"/>
                        <a:pt x="17701" y="1109"/>
                      </a:cubicBezTo>
                      <a:cubicBezTo>
                        <a:pt x="17710" y="1125"/>
                        <a:pt x="17717" y="1141"/>
                        <a:pt x="17720" y="1161"/>
                      </a:cubicBezTo>
                      <a:lnTo>
                        <a:pt x="17720" y="1161"/>
                      </a:lnTo>
                      <a:lnTo>
                        <a:pt x="17720" y="1161"/>
                      </a:lnTo>
                      <a:cubicBezTo>
                        <a:pt x="17720" y="1164"/>
                        <a:pt x="17713" y="1167"/>
                        <a:pt x="17713" y="1180"/>
                      </a:cubicBezTo>
                      <a:cubicBezTo>
                        <a:pt x="17707" y="1225"/>
                        <a:pt x="17675" y="1254"/>
                        <a:pt x="17633" y="1257"/>
                      </a:cubicBezTo>
                      <a:cubicBezTo>
                        <a:pt x="17626" y="1257"/>
                        <a:pt x="17623" y="1257"/>
                        <a:pt x="17617" y="1257"/>
                      </a:cubicBezTo>
                      <a:cubicBezTo>
                        <a:pt x="17591" y="1251"/>
                        <a:pt x="17556" y="1234"/>
                        <a:pt x="17546" y="1206"/>
                      </a:cubicBezTo>
                      <a:cubicBezTo>
                        <a:pt x="17540" y="1190"/>
                        <a:pt x="17546" y="1186"/>
                        <a:pt x="17559" y="1177"/>
                      </a:cubicBezTo>
                      <a:cubicBezTo>
                        <a:pt x="17565" y="1170"/>
                        <a:pt x="17575" y="1164"/>
                        <a:pt x="17581" y="1157"/>
                      </a:cubicBezTo>
                      <a:cubicBezTo>
                        <a:pt x="17613" y="1109"/>
                        <a:pt x="17578" y="1061"/>
                        <a:pt x="17530" y="1045"/>
                      </a:cubicBezTo>
                      <a:cubicBezTo>
                        <a:pt x="17514" y="1038"/>
                        <a:pt x="17497" y="1035"/>
                        <a:pt x="17485" y="1035"/>
                      </a:cubicBezTo>
                      <a:cubicBezTo>
                        <a:pt x="17449" y="1038"/>
                        <a:pt x="17414" y="1051"/>
                        <a:pt x="17388" y="1070"/>
                      </a:cubicBezTo>
                      <a:cubicBezTo>
                        <a:pt x="17349" y="1099"/>
                        <a:pt x="17317" y="1144"/>
                        <a:pt x="17314" y="1190"/>
                      </a:cubicBezTo>
                      <a:cubicBezTo>
                        <a:pt x="17308" y="1231"/>
                        <a:pt x="17330" y="1296"/>
                        <a:pt x="17375" y="1305"/>
                      </a:cubicBezTo>
                      <a:cubicBezTo>
                        <a:pt x="17378" y="1305"/>
                        <a:pt x="17382" y="1305"/>
                        <a:pt x="17385" y="1305"/>
                      </a:cubicBezTo>
                      <a:cubicBezTo>
                        <a:pt x="17404" y="1305"/>
                        <a:pt x="17420" y="1296"/>
                        <a:pt x="17437" y="1289"/>
                      </a:cubicBezTo>
                      <a:cubicBezTo>
                        <a:pt x="17446" y="1283"/>
                        <a:pt x="17456" y="1283"/>
                        <a:pt x="17465" y="1283"/>
                      </a:cubicBezTo>
                      <a:cubicBezTo>
                        <a:pt x="17481" y="1283"/>
                        <a:pt x="17494" y="1289"/>
                        <a:pt x="17507" y="1302"/>
                      </a:cubicBezTo>
                      <a:cubicBezTo>
                        <a:pt x="17527" y="1318"/>
                        <a:pt x="17549" y="1350"/>
                        <a:pt x="17546" y="1379"/>
                      </a:cubicBezTo>
                      <a:cubicBezTo>
                        <a:pt x="17540" y="1399"/>
                        <a:pt x="17520" y="1415"/>
                        <a:pt x="17501" y="1415"/>
                      </a:cubicBezTo>
                      <a:cubicBezTo>
                        <a:pt x="17488" y="1415"/>
                        <a:pt x="17478" y="1411"/>
                        <a:pt x="17472" y="1399"/>
                      </a:cubicBezTo>
                      <a:cubicBezTo>
                        <a:pt x="17459" y="1379"/>
                        <a:pt x="17453" y="1363"/>
                        <a:pt x="17427" y="1354"/>
                      </a:cubicBezTo>
                      <a:cubicBezTo>
                        <a:pt x="17420" y="1354"/>
                        <a:pt x="17414" y="1354"/>
                        <a:pt x="17411" y="1354"/>
                      </a:cubicBezTo>
                      <a:cubicBezTo>
                        <a:pt x="17391" y="1354"/>
                        <a:pt x="17375" y="1360"/>
                        <a:pt x="17365" y="1370"/>
                      </a:cubicBezTo>
                      <a:cubicBezTo>
                        <a:pt x="17330" y="1405"/>
                        <a:pt x="17333" y="1470"/>
                        <a:pt x="17378" y="1495"/>
                      </a:cubicBezTo>
                      <a:cubicBezTo>
                        <a:pt x="17398" y="1508"/>
                        <a:pt x="17427" y="1511"/>
                        <a:pt x="17456" y="1511"/>
                      </a:cubicBezTo>
                      <a:cubicBezTo>
                        <a:pt x="17485" y="1511"/>
                        <a:pt x="17514" y="1505"/>
                        <a:pt x="17536" y="1499"/>
                      </a:cubicBezTo>
                      <a:cubicBezTo>
                        <a:pt x="17585" y="1483"/>
                        <a:pt x="17630" y="1457"/>
                        <a:pt x="17681" y="1457"/>
                      </a:cubicBezTo>
                      <a:cubicBezTo>
                        <a:pt x="17688" y="1457"/>
                        <a:pt x="17697" y="1457"/>
                        <a:pt x="17704" y="1460"/>
                      </a:cubicBezTo>
                      <a:cubicBezTo>
                        <a:pt x="17758" y="1473"/>
                        <a:pt x="17807" y="1511"/>
                        <a:pt x="17823" y="1566"/>
                      </a:cubicBezTo>
                      <a:cubicBezTo>
                        <a:pt x="17833" y="1595"/>
                        <a:pt x="17829" y="1624"/>
                        <a:pt x="17810" y="1650"/>
                      </a:cubicBezTo>
                      <a:cubicBezTo>
                        <a:pt x="17794" y="1666"/>
                        <a:pt x="17771" y="1679"/>
                        <a:pt x="17746" y="1679"/>
                      </a:cubicBezTo>
                      <a:cubicBezTo>
                        <a:pt x="17739" y="1679"/>
                        <a:pt x="17729" y="1679"/>
                        <a:pt x="17723" y="1676"/>
                      </a:cubicBezTo>
                      <a:cubicBezTo>
                        <a:pt x="17681" y="1656"/>
                        <a:pt x="17726" y="1602"/>
                        <a:pt x="17713" y="1569"/>
                      </a:cubicBezTo>
                      <a:cubicBezTo>
                        <a:pt x="17704" y="1543"/>
                        <a:pt x="17678" y="1531"/>
                        <a:pt x="17652" y="1531"/>
                      </a:cubicBezTo>
                      <a:cubicBezTo>
                        <a:pt x="17630" y="1531"/>
                        <a:pt x="17610" y="1537"/>
                        <a:pt x="17594" y="1547"/>
                      </a:cubicBezTo>
                      <a:cubicBezTo>
                        <a:pt x="17552" y="1569"/>
                        <a:pt x="17517" y="1618"/>
                        <a:pt x="17527" y="1669"/>
                      </a:cubicBezTo>
                      <a:cubicBezTo>
                        <a:pt x="17527" y="1669"/>
                        <a:pt x="17530" y="1672"/>
                        <a:pt x="17533" y="1676"/>
                      </a:cubicBezTo>
                      <a:cubicBezTo>
                        <a:pt x="17536" y="1692"/>
                        <a:pt x="17543" y="1701"/>
                        <a:pt x="17552" y="1714"/>
                      </a:cubicBezTo>
                      <a:cubicBezTo>
                        <a:pt x="17536" y="1704"/>
                        <a:pt x="17520" y="1695"/>
                        <a:pt x="17504" y="1688"/>
                      </a:cubicBezTo>
                      <a:moveTo>
                        <a:pt x="18899" y="1611"/>
                      </a:moveTo>
                      <a:lnTo>
                        <a:pt x="18899" y="1611"/>
                      </a:lnTo>
                      <a:cubicBezTo>
                        <a:pt x="18886" y="1615"/>
                        <a:pt x="18870" y="1618"/>
                        <a:pt x="18853" y="1624"/>
                      </a:cubicBezTo>
                      <a:cubicBezTo>
                        <a:pt x="18841" y="1615"/>
                        <a:pt x="18828" y="1605"/>
                        <a:pt x="18815" y="1595"/>
                      </a:cubicBezTo>
                      <a:cubicBezTo>
                        <a:pt x="18805" y="1589"/>
                        <a:pt x="18795" y="1582"/>
                        <a:pt x="18786" y="1576"/>
                      </a:cubicBezTo>
                      <a:cubicBezTo>
                        <a:pt x="18754" y="1553"/>
                        <a:pt x="18721" y="1531"/>
                        <a:pt x="18683" y="1518"/>
                      </a:cubicBezTo>
                      <a:cubicBezTo>
                        <a:pt x="18641" y="1502"/>
                        <a:pt x="18602" y="1492"/>
                        <a:pt x="18560" y="1486"/>
                      </a:cubicBezTo>
                      <a:cubicBezTo>
                        <a:pt x="18406" y="1463"/>
                        <a:pt x="18251" y="1495"/>
                        <a:pt x="18110" y="1560"/>
                      </a:cubicBezTo>
                      <a:cubicBezTo>
                        <a:pt x="17961" y="1624"/>
                        <a:pt x="17826" y="1717"/>
                        <a:pt x="17675" y="1782"/>
                      </a:cubicBezTo>
                      <a:cubicBezTo>
                        <a:pt x="17675" y="1785"/>
                        <a:pt x="17672" y="1785"/>
                        <a:pt x="17668" y="1785"/>
                      </a:cubicBezTo>
                      <a:cubicBezTo>
                        <a:pt x="17659" y="1779"/>
                        <a:pt x="17649" y="1772"/>
                        <a:pt x="17642" y="1763"/>
                      </a:cubicBezTo>
                      <a:cubicBezTo>
                        <a:pt x="17623" y="1747"/>
                        <a:pt x="17607" y="1734"/>
                        <a:pt x="17597" y="1724"/>
                      </a:cubicBezTo>
                      <a:cubicBezTo>
                        <a:pt x="17594" y="1721"/>
                        <a:pt x="17594" y="1717"/>
                        <a:pt x="17591" y="1714"/>
                      </a:cubicBezTo>
                      <a:cubicBezTo>
                        <a:pt x="17575" y="1698"/>
                        <a:pt x="17556" y="1679"/>
                        <a:pt x="17556" y="1656"/>
                      </a:cubicBezTo>
                      <a:cubicBezTo>
                        <a:pt x="17552" y="1627"/>
                        <a:pt x="17569" y="1602"/>
                        <a:pt x="17588" y="1582"/>
                      </a:cubicBezTo>
                      <a:cubicBezTo>
                        <a:pt x="17604" y="1569"/>
                        <a:pt x="17623" y="1556"/>
                        <a:pt x="17646" y="1556"/>
                      </a:cubicBezTo>
                      <a:cubicBezTo>
                        <a:pt x="17652" y="1556"/>
                        <a:pt x="17659" y="1556"/>
                        <a:pt x="17665" y="1560"/>
                      </a:cubicBezTo>
                      <a:cubicBezTo>
                        <a:pt x="17691" y="1569"/>
                        <a:pt x="17691" y="1592"/>
                        <a:pt x="17685" y="1615"/>
                      </a:cubicBezTo>
                      <a:cubicBezTo>
                        <a:pt x="17678" y="1634"/>
                        <a:pt x="17672" y="1653"/>
                        <a:pt x="17681" y="1669"/>
                      </a:cubicBezTo>
                      <a:cubicBezTo>
                        <a:pt x="17688" y="1692"/>
                        <a:pt x="17713" y="1701"/>
                        <a:pt x="17736" y="1704"/>
                      </a:cubicBezTo>
                      <a:cubicBezTo>
                        <a:pt x="17739" y="1704"/>
                        <a:pt x="17742" y="1704"/>
                        <a:pt x="17746" y="1704"/>
                      </a:cubicBezTo>
                      <a:cubicBezTo>
                        <a:pt x="17771" y="1708"/>
                        <a:pt x="17797" y="1695"/>
                        <a:pt x="17817" y="1679"/>
                      </a:cubicBezTo>
                      <a:cubicBezTo>
                        <a:pt x="17890" y="1640"/>
                        <a:pt x="17958" y="1585"/>
                        <a:pt x="18032" y="1547"/>
                      </a:cubicBezTo>
                      <a:cubicBezTo>
                        <a:pt x="18132" y="1492"/>
                        <a:pt x="18242" y="1447"/>
                        <a:pt x="18354" y="1424"/>
                      </a:cubicBezTo>
                      <a:cubicBezTo>
                        <a:pt x="18470" y="1399"/>
                        <a:pt x="18596" y="1389"/>
                        <a:pt x="18708" y="1428"/>
                      </a:cubicBezTo>
                      <a:cubicBezTo>
                        <a:pt x="18811" y="1463"/>
                        <a:pt x="18899" y="1531"/>
                        <a:pt x="18986" y="1598"/>
                      </a:cubicBezTo>
                      <a:cubicBezTo>
                        <a:pt x="18956" y="1602"/>
                        <a:pt x="18927" y="1605"/>
                        <a:pt x="18899" y="1611"/>
                      </a:cubicBezTo>
                      <a:moveTo>
                        <a:pt x="19024" y="1595"/>
                      </a:moveTo>
                      <a:lnTo>
                        <a:pt x="19024" y="1595"/>
                      </a:lnTo>
                      <a:cubicBezTo>
                        <a:pt x="19018" y="1592"/>
                        <a:pt x="19011" y="1592"/>
                        <a:pt x="19008" y="1592"/>
                      </a:cubicBezTo>
                      <a:cubicBezTo>
                        <a:pt x="19002" y="1589"/>
                        <a:pt x="18999" y="1585"/>
                        <a:pt x="18992" y="1579"/>
                      </a:cubicBezTo>
                      <a:cubicBezTo>
                        <a:pt x="18924" y="1511"/>
                        <a:pt x="18844" y="1454"/>
                        <a:pt x="18754" y="1415"/>
                      </a:cubicBezTo>
                      <a:cubicBezTo>
                        <a:pt x="18747" y="1415"/>
                        <a:pt x="18741" y="1411"/>
                        <a:pt x="18734" y="1408"/>
                      </a:cubicBezTo>
                      <a:cubicBezTo>
                        <a:pt x="18573" y="1347"/>
                        <a:pt x="18393" y="1367"/>
                        <a:pt x="18232" y="1418"/>
                      </a:cubicBezTo>
                      <a:cubicBezTo>
                        <a:pt x="18142" y="1447"/>
                        <a:pt x="18058" y="1486"/>
                        <a:pt x="17978" y="1534"/>
                      </a:cubicBezTo>
                      <a:cubicBezTo>
                        <a:pt x="17932" y="1560"/>
                        <a:pt x="17900" y="1582"/>
                        <a:pt x="17855" y="1611"/>
                      </a:cubicBezTo>
                      <a:cubicBezTo>
                        <a:pt x="17858" y="1582"/>
                        <a:pt x="17855" y="1556"/>
                        <a:pt x="17842" y="1534"/>
                      </a:cubicBezTo>
                      <a:cubicBezTo>
                        <a:pt x="17878" y="1524"/>
                        <a:pt x="17981" y="1499"/>
                        <a:pt x="17994" y="1495"/>
                      </a:cubicBezTo>
                      <a:cubicBezTo>
                        <a:pt x="18048" y="1483"/>
                        <a:pt x="18280" y="1386"/>
                        <a:pt x="18345" y="1363"/>
                      </a:cubicBezTo>
                      <a:cubicBezTo>
                        <a:pt x="18499" y="1315"/>
                        <a:pt x="18667" y="1328"/>
                        <a:pt x="18818" y="1376"/>
                      </a:cubicBezTo>
                      <a:cubicBezTo>
                        <a:pt x="18940" y="1415"/>
                        <a:pt x="19066" y="1486"/>
                        <a:pt x="19131" y="1598"/>
                      </a:cubicBezTo>
                      <a:cubicBezTo>
                        <a:pt x="19095" y="1598"/>
                        <a:pt x="19060" y="1595"/>
                        <a:pt x="19024" y="1595"/>
                      </a:cubicBezTo>
                      <a:moveTo>
                        <a:pt x="19169" y="1602"/>
                      </a:moveTo>
                      <a:lnTo>
                        <a:pt x="19169" y="1602"/>
                      </a:lnTo>
                      <a:cubicBezTo>
                        <a:pt x="19166" y="1602"/>
                        <a:pt x="19163" y="1602"/>
                        <a:pt x="19159" y="1598"/>
                      </a:cubicBezTo>
                      <a:cubicBezTo>
                        <a:pt x="19156" y="1598"/>
                        <a:pt x="19156" y="1595"/>
                        <a:pt x="19153" y="1592"/>
                      </a:cubicBezTo>
                      <a:cubicBezTo>
                        <a:pt x="19098" y="1499"/>
                        <a:pt x="19011" y="1418"/>
                        <a:pt x="18908" y="1376"/>
                      </a:cubicBezTo>
                      <a:cubicBezTo>
                        <a:pt x="18837" y="1347"/>
                        <a:pt x="18760" y="1325"/>
                        <a:pt x="18683" y="1309"/>
                      </a:cubicBezTo>
                      <a:cubicBezTo>
                        <a:pt x="18686" y="1309"/>
                        <a:pt x="18686" y="1309"/>
                        <a:pt x="18689" y="1309"/>
                      </a:cubicBezTo>
                      <a:cubicBezTo>
                        <a:pt x="18773" y="1312"/>
                        <a:pt x="18860" y="1315"/>
                        <a:pt x="18937" y="1347"/>
                      </a:cubicBezTo>
                      <a:cubicBezTo>
                        <a:pt x="19008" y="1379"/>
                        <a:pt x="19072" y="1424"/>
                        <a:pt x="19131" y="1479"/>
                      </a:cubicBezTo>
                      <a:cubicBezTo>
                        <a:pt x="19156" y="1505"/>
                        <a:pt x="19185" y="1534"/>
                        <a:pt x="19204" y="1563"/>
                      </a:cubicBezTo>
                      <a:cubicBezTo>
                        <a:pt x="19204" y="1566"/>
                        <a:pt x="19208" y="1566"/>
                        <a:pt x="19208" y="1569"/>
                      </a:cubicBezTo>
                      <a:cubicBezTo>
                        <a:pt x="19217" y="1582"/>
                        <a:pt x="19224" y="1598"/>
                        <a:pt x="19230" y="1615"/>
                      </a:cubicBezTo>
                      <a:cubicBezTo>
                        <a:pt x="19211" y="1611"/>
                        <a:pt x="19188" y="1608"/>
                        <a:pt x="19169" y="1602"/>
                      </a:cubicBezTo>
                      <a:moveTo>
                        <a:pt x="19427" y="1688"/>
                      </a:moveTo>
                      <a:lnTo>
                        <a:pt x="19427" y="1688"/>
                      </a:lnTo>
                      <a:cubicBezTo>
                        <a:pt x="19369" y="1656"/>
                        <a:pt x="19314" y="1637"/>
                        <a:pt x="19250" y="1621"/>
                      </a:cubicBezTo>
                      <a:cubicBezTo>
                        <a:pt x="19253" y="1618"/>
                        <a:pt x="19243" y="1598"/>
                        <a:pt x="19230" y="1576"/>
                      </a:cubicBezTo>
                      <a:cubicBezTo>
                        <a:pt x="19295" y="1592"/>
                        <a:pt x="19346" y="1598"/>
                        <a:pt x="19411" y="1572"/>
                      </a:cubicBezTo>
                      <a:cubicBezTo>
                        <a:pt x="19478" y="1543"/>
                        <a:pt x="19559" y="1483"/>
                        <a:pt x="19636" y="1515"/>
                      </a:cubicBezTo>
                      <a:cubicBezTo>
                        <a:pt x="19639" y="1515"/>
                        <a:pt x="19639" y="1508"/>
                        <a:pt x="19639" y="1508"/>
                      </a:cubicBezTo>
                      <a:cubicBezTo>
                        <a:pt x="19588" y="1479"/>
                        <a:pt x="19533" y="1495"/>
                        <a:pt x="19485" y="1518"/>
                      </a:cubicBezTo>
                      <a:cubicBezTo>
                        <a:pt x="19446" y="1534"/>
                        <a:pt x="19408" y="1553"/>
                        <a:pt x="19369" y="1563"/>
                      </a:cubicBezTo>
                      <a:cubicBezTo>
                        <a:pt x="19317" y="1576"/>
                        <a:pt x="19269" y="1563"/>
                        <a:pt x="19217" y="1550"/>
                      </a:cubicBezTo>
                      <a:lnTo>
                        <a:pt x="19217" y="1550"/>
                      </a:lnTo>
                      <a:cubicBezTo>
                        <a:pt x="19208" y="1531"/>
                        <a:pt x="19198" y="1515"/>
                        <a:pt x="19195" y="1515"/>
                      </a:cubicBezTo>
                      <a:cubicBezTo>
                        <a:pt x="19166" y="1466"/>
                        <a:pt x="19121" y="1424"/>
                        <a:pt x="19079" y="1392"/>
                      </a:cubicBezTo>
                      <a:cubicBezTo>
                        <a:pt x="19063" y="1379"/>
                        <a:pt x="19047" y="1370"/>
                        <a:pt x="19034" y="1360"/>
                      </a:cubicBezTo>
                      <a:cubicBezTo>
                        <a:pt x="19076" y="1341"/>
                        <a:pt x="19108" y="1305"/>
                        <a:pt x="19134" y="1263"/>
                      </a:cubicBezTo>
                      <a:cubicBezTo>
                        <a:pt x="19153" y="1238"/>
                        <a:pt x="19166" y="1206"/>
                        <a:pt x="19179" y="1177"/>
                      </a:cubicBezTo>
                      <a:cubicBezTo>
                        <a:pt x="19192" y="1151"/>
                        <a:pt x="19204" y="1122"/>
                        <a:pt x="19227" y="1106"/>
                      </a:cubicBezTo>
                      <a:cubicBezTo>
                        <a:pt x="19240" y="1099"/>
                        <a:pt x="19256" y="1096"/>
                        <a:pt x="19269" y="1086"/>
                      </a:cubicBezTo>
                      <a:cubicBezTo>
                        <a:pt x="19272" y="1086"/>
                        <a:pt x="19269" y="1083"/>
                        <a:pt x="19269" y="1080"/>
                      </a:cubicBezTo>
                      <a:cubicBezTo>
                        <a:pt x="19204" y="1077"/>
                        <a:pt x="19179" y="1131"/>
                        <a:pt x="19153" y="1180"/>
                      </a:cubicBezTo>
                      <a:cubicBezTo>
                        <a:pt x="19121" y="1251"/>
                        <a:pt x="19079" y="1315"/>
                        <a:pt x="19005" y="1344"/>
                      </a:cubicBezTo>
                      <a:cubicBezTo>
                        <a:pt x="18995" y="1338"/>
                        <a:pt x="18986" y="1331"/>
                        <a:pt x="18973" y="1328"/>
                      </a:cubicBezTo>
                      <a:cubicBezTo>
                        <a:pt x="18966" y="1325"/>
                        <a:pt x="18937" y="1315"/>
                        <a:pt x="18934" y="1312"/>
                      </a:cubicBezTo>
                      <a:cubicBezTo>
                        <a:pt x="18927" y="1292"/>
                        <a:pt x="18918" y="1273"/>
                        <a:pt x="18908" y="1257"/>
                      </a:cubicBezTo>
                      <a:cubicBezTo>
                        <a:pt x="18969" y="1267"/>
                        <a:pt x="19047" y="1212"/>
                        <a:pt x="19085" y="1170"/>
                      </a:cubicBezTo>
                      <a:cubicBezTo>
                        <a:pt x="19114" y="1138"/>
                        <a:pt x="19140" y="1099"/>
                        <a:pt x="19159" y="1064"/>
                      </a:cubicBezTo>
                      <a:cubicBezTo>
                        <a:pt x="19172" y="1041"/>
                        <a:pt x="19179" y="1019"/>
                        <a:pt x="19192" y="999"/>
                      </a:cubicBezTo>
                      <a:cubicBezTo>
                        <a:pt x="19214" y="962"/>
                        <a:pt x="19272" y="930"/>
                        <a:pt x="19308" y="977"/>
                      </a:cubicBezTo>
                      <a:cubicBezTo>
                        <a:pt x="19311" y="983"/>
                        <a:pt x="19317" y="986"/>
                        <a:pt x="19324" y="980"/>
                      </a:cubicBezTo>
                      <a:cubicBezTo>
                        <a:pt x="19362" y="943"/>
                        <a:pt x="19446" y="949"/>
                        <a:pt x="19475" y="996"/>
                      </a:cubicBezTo>
                      <a:cubicBezTo>
                        <a:pt x="19478" y="1003"/>
                        <a:pt x="19485" y="996"/>
                        <a:pt x="19481" y="990"/>
                      </a:cubicBezTo>
                      <a:cubicBezTo>
                        <a:pt x="19456" y="930"/>
                        <a:pt x="19369" y="923"/>
                        <a:pt x="19317" y="959"/>
                      </a:cubicBezTo>
                      <a:cubicBezTo>
                        <a:pt x="19266" y="901"/>
                        <a:pt x="19192" y="949"/>
                        <a:pt x="19163" y="1009"/>
                      </a:cubicBezTo>
                      <a:cubicBezTo>
                        <a:pt x="19137" y="1061"/>
                        <a:pt x="19105" y="1115"/>
                        <a:pt x="19063" y="1161"/>
                      </a:cubicBezTo>
                      <a:cubicBezTo>
                        <a:pt x="19031" y="1196"/>
                        <a:pt x="18953" y="1251"/>
                        <a:pt x="18902" y="1234"/>
                      </a:cubicBezTo>
                      <a:cubicBezTo>
                        <a:pt x="18899" y="1231"/>
                        <a:pt x="18895" y="1234"/>
                        <a:pt x="18892" y="1234"/>
                      </a:cubicBezTo>
                      <a:cubicBezTo>
                        <a:pt x="18857" y="1180"/>
                        <a:pt x="18808" y="1128"/>
                        <a:pt x="18754" y="1090"/>
                      </a:cubicBezTo>
                      <a:cubicBezTo>
                        <a:pt x="18763" y="1090"/>
                        <a:pt x="18776" y="1086"/>
                        <a:pt x="18786" y="1080"/>
                      </a:cubicBezTo>
                      <a:cubicBezTo>
                        <a:pt x="18815" y="1067"/>
                        <a:pt x="18831" y="1041"/>
                        <a:pt x="18844" y="1016"/>
                      </a:cubicBezTo>
                      <a:cubicBezTo>
                        <a:pt x="18853" y="990"/>
                        <a:pt x="18863" y="964"/>
                        <a:pt x="18879" y="943"/>
                      </a:cubicBezTo>
                      <a:cubicBezTo>
                        <a:pt x="18883" y="939"/>
                        <a:pt x="18886" y="936"/>
                        <a:pt x="18889" y="933"/>
                      </a:cubicBezTo>
                      <a:cubicBezTo>
                        <a:pt x="18895" y="936"/>
                        <a:pt x="18899" y="939"/>
                        <a:pt x="18905" y="939"/>
                      </a:cubicBezTo>
                      <a:cubicBezTo>
                        <a:pt x="18908" y="930"/>
                        <a:pt x="18918" y="917"/>
                        <a:pt x="18927" y="910"/>
                      </a:cubicBezTo>
                      <a:cubicBezTo>
                        <a:pt x="18927" y="910"/>
                        <a:pt x="18924" y="910"/>
                        <a:pt x="18924" y="907"/>
                      </a:cubicBezTo>
                      <a:lnTo>
                        <a:pt x="18927" y="907"/>
                      </a:lnTo>
                      <a:cubicBezTo>
                        <a:pt x="18953" y="891"/>
                        <a:pt x="18995" y="875"/>
                        <a:pt x="19024" y="891"/>
                      </a:cubicBezTo>
                      <a:cubicBezTo>
                        <a:pt x="19056" y="910"/>
                        <a:pt x="19060" y="977"/>
                        <a:pt x="19027" y="999"/>
                      </a:cubicBezTo>
                      <a:cubicBezTo>
                        <a:pt x="19011" y="1009"/>
                        <a:pt x="18986" y="1006"/>
                        <a:pt x="18963" y="999"/>
                      </a:cubicBezTo>
                      <a:cubicBezTo>
                        <a:pt x="18953" y="996"/>
                        <a:pt x="18947" y="990"/>
                        <a:pt x="18937" y="983"/>
                      </a:cubicBezTo>
                      <a:cubicBezTo>
                        <a:pt x="18931" y="977"/>
                        <a:pt x="18927" y="977"/>
                        <a:pt x="18921" y="977"/>
                      </a:cubicBezTo>
                      <a:cubicBezTo>
                        <a:pt x="18902" y="980"/>
                        <a:pt x="18889" y="1009"/>
                        <a:pt x="18886" y="1022"/>
                      </a:cubicBezTo>
                      <a:cubicBezTo>
                        <a:pt x="18883" y="1045"/>
                        <a:pt x="18889" y="1074"/>
                        <a:pt x="18902" y="1090"/>
                      </a:cubicBezTo>
                      <a:cubicBezTo>
                        <a:pt x="18934" y="1128"/>
                        <a:pt x="18995" y="1109"/>
                        <a:pt x="19031" y="1090"/>
                      </a:cubicBezTo>
                      <a:cubicBezTo>
                        <a:pt x="19082" y="1061"/>
                        <a:pt x="19108" y="1012"/>
                        <a:pt x="19131" y="962"/>
                      </a:cubicBezTo>
                      <a:cubicBezTo>
                        <a:pt x="19147" y="923"/>
                        <a:pt x="19169" y="888"/>
                        <a:pt x="19198" y="859"/>
                      </a:cubicBezTo>
                      <a:cubicBezTo>
                        <a:pt x="19201" y="859"/>
                        <a:pt x="19204" y="859"/>
                        <a:pt x="19208" y="859"/>
                      </a:cubicBezTo>
                      <a:cubicBezTo>
                        <a:pt x="19208" y="852"/>
                        <a:pt x="19211" y="849"/>
                        <a:pt x="19211" y="846"/>
                      </a:cubicBezTo>
                      <a:cubicBezTo>
                        <a:pt x="19224" y="836"/>
                        <a:pt x="19233" y="827"/>
                        <a:pt x="19243" y="820"/>
                      </a:cubicBezTo>
                      <a:cubicBezTo>
                        <a:pt x="19272" y="807"/>
                        <a:pt x="19301" y="801"/>
                        <a:pt x="19330" y="814"/>
                      </a:cubicBezTo>
                      <a:cubicBezTo>
                        <a:pt x="19365" y="833"/>
                        <a:pt x="19362" y="869"/>
                        <a:pt x="19375" y="901"/>
                      </a:cubicBezTo>
                      <a:cubicBezTo>
                        <a:pt x="19375" y="910"/>
                        <a:pt x="19385" y="914"/>
                        <a:pt x="19391" y="910"/>
                      </a:cubicBezTo>
                      <a:cubicBezTo>
                        <a:pt x="19417" y="904"/>
                        <a:pt x="19449" y="901"/>
                        <a:pt x="19475" y="914"/>
                      </a:cubicBezTo>
                      <a:cubicBezTo>
                        <a:pt x="19507" y="926"/>
                        <a:pt x="19530" y="955"/>
                        <a:pt x="19533" y="986"/>
                      </a:cubicBezTo>
                      <a:cubicBezTo>
                        <a:pt x="19536" y="1016"/>
                        <a:pt x="19536" y="1038"/>
                        <a:pt x="19559" y="1058"/>
                      </a:cubicBezTo>
                      <a:cubicBezTo>
                        <a:pt x="19584" y="1074"/>
                        <a:pt x="19610" y="1083"/>
                        <a:pt x="19623" y="1109"/>
                      </a:cubicBezTo>
                      <a:cubicBezTo>
                        <a:pt x="19636" y="1125"/>
                        <a:pt x="19639" y="1144"/>
                        <a:pt x="19643" y="1164"/>
                      </a:cubicBezTo>
                      <a:cubicBezTo>
                        <a:pt x="19639" y="1167"/>
                        <a:pt x="19636" y="1170"/>
                        <a:pt x="19636" y="1180"/>
                      </a:cubicBezTo>
                      <a:cubicBezTo>
                        <a:pt x="19633" y="1225"/>
                        <a:pt x="19597" y="1254"/>
                        <a:pt x="19556" y="1257"/>
                      </a:cubicBezTo>
                      <a:cubicBezTo>
                        <a:pt x="19549" y="1257"/>
                        <a:pt x="19546" y="1257"/>
                        <a:pt x="19540" y="1257"/>
                      </a:cubicBezTo>
                      <a:cubicBezTo>
                        <a:pt x="19514" y="1251"/>
                        <a:pt x="19478" y="1234"/>
                        <a:pt x="19468" y="1206"/>
                      </a:cubicBezTo>
                      <a:cubicBezTo>
                        <a:pt x="19462" y="1190"/>
                        <a:pt x="19468" y="1186"/>
                        <a:pt x="19481" y="1177"/>
                      </a:cubicBezTo>
                      <a:cubicBezTo>
                        <a:pt x="19488" y="1170"/>
                        <a:pt x="19498" y="1164"/>
                        <a:pt x="19504" y="1157"/>
                      </a:cubicBezTo>
                      <a:cubicBezTo>
                        <a:pt x="19536" y="1109"/>
                        <a:pt x="19501" y="1061"/>
                        <a:pt x="19452" y="1045"/>
                      </a:cubicBezTo>
                      <a:cubicBezTo>
                        <a:pt x="19436" y="1038"/>
                        <a:pt x="19420" y="1035"/>
                        <a:pt x="19408" y="1035"/>
                      </a:cubicBezTo>
                      <a:cubicBezTo>
                        <a:pt x="19372" y="1038"/>
                        <a:pt x="19336" y="1051"/>
                        <a:pt x="19311" y="1070"/>
                      </a:cubicBezTo>
                      <a:cubicBezTo>
                        <a:pt x="19272" y="1099"/>
                        <a:pt x="19240" y="1144"/>
                        <a:pt x="19237" y="1190"/>
                      </a:cubicBezTo>
                      <a:cubicBezTo>
                        <a:pt x="19230" y="1231"/>
                        <a:pt x="19253" y="1296"/>
                        <a:pt x="19298" y="1305"/>
                      </a:cubicBezTo>
                      <a:cubicBezTo>
                        <a:pt x="19301" y="1305"/>
                        <a:pt x="19304" y="1305"/>
                        <a:pt x="19308" y="1305"/>
                      </a:cubicBezTo>
                      <a:cubicBezTo>
                        <a:pt x="19327" y="1305"/>
                        <a:pt x="19343" y="1296"/>
                        <a:pt x="19359" y="1289"/>
                      </a:cubicBezTo>
                      <a:cubicBezTo>
                        <a:pt x="19369" y="1283"/>
                        <a:pt x="19378" y="1283"/>
                        <a:pt x="19388" y="1283"/>
                      </a:cubicBezTo>
                      <a:cubicBezTo>
                        <a:pt x="19404" y="1283"/>
                        <a:pt x="19417" y="1289"/>
                        <a:pt x="19430" y="1302"/>
                      </a:cubicBezTo>
                      <a:cubicBezTo>
                        <a:pt x="19449" y="1318"/>
                        <a:pt x="19472" y="1350"/>
                        <a:pt x="19468" y="1379"/>
                      </a:cubicBezTo>
                      <a:cubicBezTo>
                        <a:pt x="19462" y="1399"/>
                        <a:pt x="19443" y="1415"/>
                        <a:pt x="19424" y="1415"/>
                      </a:cubicBezTo>
                      <a:cubicBezTo>
                        <a:pt x="19411" y="1415"/>
                        <a:pt x="19401" y="1411"/>
                        <a:pt x="19395" y="1399"/>
                      </a:cubicBezTo>
                      <a:cubicBezTo>
                        <a:pt x="19382" y="1379"/>
                        <a:pt x="19375" y="1363"/>
                        <a:pt x="19349" y="1354"/>
                      </a:cubicBezTo>
                      <a:cubicBezTo>
                        <a:pt x="19343" y="1354"/>
                        <a:pt x="19336" y="1354"/>
                        <a:pt x="19333" y="1354"/>
                      </a:cubicBezTo>
                      <a:cubicBezTo>
                        <a:pt x="19314" y="1354"/>
                        <a:pt x="19298" y="1360"/>
                        <a:pt x="19288" y="1370"/>
                      </a:cubicBezTo>
                      <a:cubicBezTo>
                        <a:pt x="19253" y="1405"/>
                        <a:pt x="19256" y="1470"/>
                        <a:pt x="19301" y="1495"/>
                      </a:cubicBezTo>
                      <a:cubicBezTo>
                        <a:pt x="19320" y="1508"/>
                        <a:pt x="19349" y="1511"/>
                        <a:pt x="19378" y="1511"/>
                      </a:cubicBezTo>
                      <a:cubicBezTo>
                        <a:pt x="19408" y="1511"/>
                        <a:pt x="19436" y="1505"/>
                        <a:pt x="19459" y="1499"/>
                      </a:cubicBezTo>
                      <a:cubicBezTo>
                        <a:pt x="19507" y="1483"/>
                        <a:pt x="19552" y="1457"/>
                        <a:pt x="19604" y="1457"/>
                      </a:cubicBezTo>
                      <a:cubicBezTo>
                        <a:pt x="19610" y="1457"/>
                        <a:pt x="19620" y="1457"/>
                        <a:pt x="19626" y="1460"/>
                      </a:cubicBezTo>
                      <a:cubicBezTo>
                        <a:pt x="19681" y="1473"/>
                        <a:pt x="19729" y="1511"/>
                        <a:pt x="19745" y="1566"/>
                      </a:cubicBezTo>
                      <a:cubicBezTo>
                        <a:pt x="19755" y="1595"/>
                        <a:pt x="19752" y="1624"/>
                        <a:pt x="19733" y="1650"/>
                      </a:cubicBezTo>
                      <a:cubicBezTo>
                        <a:pt x="19717" y="1666"/>
                        <a:pt x="19694" y="1679"/>
                        <a:pt x="19668" y="1679"/>
                      </a:cubicBezTo>
                      <a:cubicBezTo>
                        <a:pt x="19662" y="1679"/>
                        <a:pt x="19652" y="1679"/>
                        <a:pt x="19646" y="1676"/>
                      </a:cubicBezTo>
                      <a:cubicBezTo>
                        <a:pt x="19604" y="1656"/>
                        <a:pt x="19649" y="1602"/>
                        <a:pt x="19636" y="1569"/>
                      </a:cubicBezTo>
                      <a:cubicBezTo>
                        <a:pt x="19626" y="1543"/>
                        <a:pt x="19601" y="1531"/>
                        <a:pt x="19575" y="1531"/>
                      </a:cubicBezTo>
                      <a:cubicBezTo>
                        <a:pt x="19552" y="1531"/>
                        <a:pt x="19533" y="1537"/>
                        <a:pt x="19517" y="1547"/>
                      </a:cubicBezTo>
                      <a:cubicBezTo>
                        <a:pt x="19475" y="1569"/>
                        <a:pt x="19440" y="1618"/>
                        <a:pt x="19449" y="1669"/>
                      </a:cubicBezTo>
                      <a:cubicBezTo>
                        <a:pt x="19452" y="1669"/>
                        <a:pt x="19452" y="1672"/>
                        <a:pt x="19456" y="1676"/>
                      </a:cubicBezTo>
                      <a:cubicBezTo>
                        <a:pt x="19459" y="1692"/>
                        <a:pt x="19468" y="1701"/>
                        <a:pt x="19475" y="1714"/>
                      </a:cubicBezTo>
                      <a:cubicBezTo>
                        <a:pt x="19459" y="1704"/>
                        <a:pt x="19443" y="1695"/>
                        <a:pt x="19427" y="1688"/>
                      </a:cubicBezTo>
                      <a:moveTo>
                        <a:pt x="20821" y="1611"/>
                      </a:moveTo>
                      <a:lnTo>
                        <a:pt x="20821" y="1611"/>
                      </a:lnTo>
                      <a:cubicBezTo>
                        <a:pt x="20808" y="1615"/>
                        <a:pt x="20792" y="1618"/>
                        <a:pt x="20776" y="1624"/>
                      </a:cubicBezTo>
                      <a:cubicBezTo>
                        <a:pt x="20763" y="1615"/>
                        <a:pt x="20750" y="1605"/>
                        <a:pt x="20738" y="1595"/>
                      </a:cubicBezTo>
                      <a:cubicBezTo>
                        <a:pt x="20728" y="1589"/>
                        <a:pt x="20718" y="1582"/>
                        <a:pt x="20709" y="1576"/>
                      </a:cubicBezTo>
                      <a:cubicBezTo>
                        <a:pt x="20676" y="1553"/>
                        <a:pt x="20644" y="1531"/>
                        <a:pt x="20606" y="1518"/>
                      </a:cubicBezTo>
                      <a:cubicBezTo>
                        <a:pt x="20564" y="1502"/>
                        <a:pt x="20525" y="1492"/>
                        <a:pt x="20483" y="1486"/>
                      </a:cubicBezTo>
                      <a:cubicBezTo>
                        <a:pt x="20329" y="1463"/>
                        <a:pt x="20174" y="1495"/>
                        <a:pt x="20032" y="1560"/>
                      </a:cubicBezTo>
                      <a:cubicBezTo>
                        <a:pt x="19884" y="1624"/>
                        <a:pt x="19749" y="1717"/>
                        <a:pt x="19597" y="1782"/>
                      </a:cubicBezTo>
                      <a:cubicBezTo>
                        <a:pt x="19597" y="1785"/>
                        <a:pt x="19594" y="1785"/>
                        <a:pt x="19591" y="1785"/>
                      </a:cubicBezTo>
                      <a:cubicBezTo>
                        <a:pt x="19581" y="1779"/>
                        <a:pt x="19572" y="1772"/>
                        <a:pt x="19565" y="1763"/>
                      </a:cubicBezTo>
                      <a:cubicBezTo>
                        <a:pt x="19546" y="1747"/>
                        <a:pt x="19530" y="1734"/>
                        <a:pt x="19520" y="1724"/>
                      </a:cubicBezTo>
                      <a:cubicBezTo>
                        <a:pt x="19517" y="1721"/>
                        <a:pt x="19517" y="1717"/>
                        <a:pt x="19514" y="1714"/>
                      </a:cubicBezTo>
                      <a:cubicBezTo>
                        <a:pt x="19498" y="1698"/>
                        <a:pt x="19478" y="1679"/>
                        <a:pt x="19478" y="1656"/>
                      </a:cubicBezTo>
                      <a:cubicBezTo>
                        <a:pt x="19475" y="1627"/>
                        <a:pt x="19491" y="1602"/>
                        <a:pt x="19510" y="1582"/>
                      </a:cubicBezTo>
                      <a:cubicBezTo>
                        <a:pt x="19527" y="1569"/>
                        <a:pt x="19546" y="1556"/>
                        <a:pt x="19568" y="1556"/>
                      </a:cubicBezTo>
                      <a:cubicBezTo>
                        <a:pt x="19575" y="1556"/>
                        <a:pt x="19581" y="1556"/>
                        <a:pt x="19588" y="1560"/>
                      </a:cubicBezTo>
                      <a:cubicBezTo>
                        <a:pt x="19617" y="1569"/>
                        <a:pt x="19613" y="1592"/>
                        <a:pt x="19607" y="1615"/>
                      </a:cubicBezTo>
                      <a:cubicBezTo>
                        <a:pt x="19601" y="1634"/>
                        <a:pt x="19594" y="1653"/>
                        <a:pt x="19604" y="1669"/>
                      </a:cubicBezTo>
                      <a:cubicBezTo>
                        <a:pt x="19610" y="1692"/>
                        <a:pt x="19636" y="1701"/>
                        <a:pt x="19659" y="1704"/>
                      </a:cubicBezTo>
                      <a:cubicBezTo>
                        <a:pt x="19662" y="1704"/>
                        <a:pt x="19665" y="1704"/>
                        <a:pt x="19668" y="1704"/>
                      </a:cubicBezTo>
                      <a:cubicBezTo>
                        <a:pt x="19694" y="1708"/>
                        <a:pt x="19720" y="1695"/>
                        <a:pt x="19739" y="1679"/>
                      </a:cubicBezTo>
                      <a:cubicBezTo>
                        <a:pt x="19813" y="1640"/>
                        <a:pt x="19881" y="1585"/>
                        <a:pt x="19955" y="1547"/>
                      </a:cubicBezTo>
                      <a:cubicBezTo>
                        <a:pt x="20055" y="1492"/>
                        <a:pt x="20164" y="1447"/>
                        <a:pt x="20277" y="1424"/>
                      </a:cubicBezTo>
                      <a:cubicBezTo>
                        <a:pt x="20393" y="1399"/>
                        <a:pt x="20518" y="1389"/>
                        <a:pt x="20631" y="1428"/>
                      </a:cubicBezTo>
                      <a:cubicBezTo>
                        <a:pt x="20734" y="1463"/>
                        <a:pt x="20821" y="1531"/>
                        <a:pt x="20908" y="1598"/>
                      </a:cubicBezTo>
                      <a:cubicBezTo>
                        <a:pt x="20879" y="1602"/>
                        <a:pt x="20850" y="1605"/>
                        <a:pt x="20821" y="1611"/>
                      </a:cubicBezTo>
                      <a:moveTo>
                        <a:pt x="20947" y="1595"/>
                      </a:moveTo>
                      <a:lnTo>
                        <a:pt x="20947" y="1595"/>
                      </a:lnTo>
                      <a:cubicBezTo>
                        <a:pt x="20940" y="1592"/>
                        <a:pt x="20934" y="1592"/>
                        <a:pt x="20931" y="1592"/>
                      </a:cubicBezTo>
                      <a:cubicBezTo>
                        <a:pt x="20924" y="1589"/>
                        <a:pt x="20921" y="1585"/>
                        <a:pt x="20915" y="1579"/>
                      </a:cubicBezTo>
                      <a:cubicBezTo>
                        <a:pt x="20847" y="1511"/>
                        <a:pt x="20766" y="1454"/>
                        <a:pt x="20676" y="1415"/>
                      </a:cubicBezTo>
                      <a:cubicBezTo>
                        <a:pt x="20670" y="1415"/>
                        <a:pt x="20663" y="1411"/>
                        <a:pt x="20657" y="1408"/>
                      </a:cubicBezTo>
                      <a:cubicBezTo>
                        <a:pt x="20496" y="1347"/>
                        <a:pt x="20316" y="1367"/>
                        <a:pt x="20155" y="1418"/>
                      </a:cubicBezTo>
                      <a:cubicBezTo>
                        <a:pt x="20065" y="1447"/>
                        <a:pt x="19981" y="1486"/>
                        <a:pt x="19900" y="1534"/>
                      </a:cubicBezTo>
                      <a:cubicBezTo>
                        <a:pt x="19855" y="1560"/>
                        <a:pt x="19823" y="1582"/>
                        <a:pt x="19778" y="1611"/>
                      </a:cubicBezTo>
                      <a:cubicBezTo>
                        <a:pt x="19781" y="1582"/>
                        <a:pt x="19778" y="1556"/>
                        <a:pt x="19765" y="1534"/>
                      </a:cubicBezTo>
                      <a:cubicBezTo>
                        <a:pt x="19800" y="1524"/>
                        <a:pt x="19903" y="1499"/>
                        <a:pt x="19916" y="1495"/>
                      </a:cubicBezTo>
                      <a:cubicBezTo>
                        <a:pt x="19971" y="1483"/>
                        <a:pt x="20203" y="1386"/>
                        <a:pt x="20267" y="1363"/>
                      </a:cubicBezTo>
                      <a:cubicBezTo>
                        <a:pt x="20422" y="1315"/>
                        <a:pt x="20589" y="1328"/>
                        <a:pt x="20741" y="1376"/>
                      </a:cubicBezTo>
                      <a:cubicBezTo>
                        <a:pt x="20863" y="1415"/>
                        <a:pt x="20989" y="1486"/>
                        <a:pt x="21053" y="1598"/>
                      </a:cubicBezTo>
                      <a:cubicBezTo>
                        <a:pt x="21018" y="1598"/>
                        <a:pt x="20982" y="1595"/>
                        <a:pt x="20947" y="1595"/>
                      </a:cubicBezTo>
                      <a:moveTo>
                        <a:pt x="21092" y="1602"/>
                      </a:moveTo>
                      <a:lnTo>
                        <a:pt x="21092" y="1602"/>
                      </a:lnTo>
                      <a:cubicBezTo>
                        <a:pt x="21089" y="1602"/>
                        <a:pt x="21085" y="1602"/>
                        <a:pt x="21082" y="1598"/>
                      </a:cubicBezTo>
                      <a:cubicBezTo>
                        <a:pt x="21079" y="1598"/>
                        <a:pt x="21079" y="1595"/>
                        <a:pt x="21076" y="1592"/>
                      </a:cubicBezTo>
                      <a:cubicBezTo>
                        <a:pt x="21021" y="1499"/>
                        <a:pt x="20934" y="1418"/>
                        <a:pt x="20831" y="1376"/>
                      </a:cubicBezTo>
                      <a:cubicBezTo>
                        <a:pt x="20760" y="1347"/>
                        <a:pt x="20683" y="1325"/>
                        <a:pt x="20606" y="1309"/>
                      </a:cubicBezTo>
                      <a:cubicBezTo>
                        <a:pt x="20609" y="1309"/>
                        <a:pt x="20609" y="1309"/>
                        <a:pt x="20612" y="1309"/>
                      </a:cubicBezTo>
                      <a:cubicBezTo>
                        <a:pt x="20696" y="1312"/>
                        <a:pt x="20782" y="1315"/>
                        <a:pt x="20860" y="1347"/>
                      </a:cubicBezTo>
                      <a:cubicBezTo>
                        <a:pt x="20931" y="1379"/>
                        <a:pt x="20995" y="1424"/>
                        <a:pt x="21053" y="1479"/>
                      </a:cubicBezTo>
                      <a:cubicBezTo>
                        <a:pt x="21079" y="1505"/>
                        <a:pt x="21108" y="1534"/>
                        <a:pt x="21127" y="1563"/>
                      </a:cubicBezTo>
                      <a:cubicBezTo>
                        <a:pt x="21127" y="1566"/>
                        <a:pt x="21130" y="1566"/>
                        <a:pt x="21130" y="1569"/>
                      </a:cubicBezTo>
                      <a:cubicBezTo>
                        <a:pt x="21140" y="1582"/>
                        <a:pt x="21147" y="1598"/>
                        <a:pt x="21153" y="1615"/>
                      </a:cubicBezTo>
                      <a:cubicBezTo>
                        <a:pt x="21134" y="1611"/>
                        <a:pt x="21111" y="1608"/>
                        <a:pt x="21092" y="1602"/>
                      </a:cubicBezTo>
                      <a:moveTo>
                        <a:pt x="21349" y="1688"/>
                      </a:moveTo>
                      <a:lnTo>
                        <a:pt x="21349" y="1688"/>
                      </a:lnTo>
                      <a:cubicBezTo>
                        <a:pt x="21291" y="1656"/>
                        <a:pt x="21237" y="1637"/>
                        <a:pt x="21172" y="1621"/>
                      </a:cubicBezTo>
                      <a:cubicBezTo>
                        <a:pt x="21175" y="1618"/>
                        <a:pt x="21166" y="1598"/>
                        <a:pt x="21153" y="1576"/>
                      </a:cubicBezTo>
                      <a:cubicBezTo>
                        <a:pt x="21217" y="1592"/>
                        <a:pt x="21269" y="1598"/>
                        <a:pt x="21333" y="1572"/>
                      </a:cubicBezTo>
                      <a:cubicBezTo>
                        <a:pt x="21401" y="1543"/>
                        <a:pt x="21481" y="1483"/>
                        <a:pt x="21559" y="1515"/>
                      </a:cubicBezTo>
                      <a:cubicBezTo>
                        <a:pt x="21562" y="1515"/>
                        <a:pt x="21562" y="1508"/>
                        <a:pt x="21562" y="1508"/>
                      </a:cubicBezTo>
                      <a:cubicBezTo>
                        <a:pt x="21511" y="1479"/>
                        <a:pt x="21456" y="1495"/>
                        <a:pt x="21407" y="1518"/>
                      </a:cubicBezTo>
                      <a:cubicBezTo>
                        <a:pt x="21369" y="1534"/>
                        <a:pt x="21330" y="1553"/>
                        <a:pt x="21291" y="1563"/>
                      </a:cubicBezTo>
                      <a:cubicBezTo>
                        <a:pt x="21240" y="1576"/>
                        <a:pt x="21191" y="1563"/>
                        <a:pt x="21140" y="1550"/>
                      </a:cubicBezTo>
                      <a:lnTo>
                        <a:pt x="21140" y="1550"/>
                      </a:lnTo>
                      <a:cubicBezTo>
                        <a:pt x="21130" y="1531"/>
                        <a:pt x="21121" y="1515"/>
                        <a:pt x="21118" y="1515"/>
                      </a:cubicBezTo>
                      <a:cubicBezTo>
                        <a:pt x="21089" y="1466"/>
                        <a:pt x="21043" y="1424"/>
                        <a:pt x="21002" y="1392"/>
                      </a:cubicBezTo>
                      <a:cubicBezTo>
                        <a:pt x="20986" y="1379"/>
                        <a:pt x="20969" y="1370"/>
                        <a:pt x="20956" y="1360"/>
                      </a:cubicBezTo>
                      <a:cubicBezTo>
                        <a:pt x="20998" y="1341"/>
                        <a:pt x="21031" y="1305"/>
                        <a:pt x="21056" y="1263"/>
                      </a:cubicBezTo>
                      <a:cubicBezTo>
                        <a:pt x="21076" y="1238"/>
                        <a:pt x="21089" y="1206"/>
                        <a:pt x="21102" y="1177"/>
                      </a:cubicBezTo>
                      <a:cubicBezTo>
                        <a:pt x="21114" y="1151"/>
                        <a:pt x="21127" y="1122"/>
                        <a:pt x="21150" y="1106"/>
                      </a:cubicBezTo>
                      <a:cubicBezTo>
                        <a:pt x="21163" y="1099"/>
                        <a:pt x="21179" y="1096"/>
                        <a:pt x="21191" y="1086"/>
                      </a:cubicBezTo>
                      <a:cubicBezTo>
                        <a:pt x="21195" y="1086"/>
                        <a:pt x="21195" y="1083"/>
                        <a:pt x="21191" y="1080"/>
                      </a:cubicBezTo>
                      <a:cubicBezTo>
                        <a:pt x="21127" y="1077"/>
                        <a:pt x="21102" y="1131"/>
                        <a:pt x="21076" y="1180"/>
                      </a:cubicBezTo>
                      <a:cubicBezTo>
                        <a:pt x="21043" y="1251"/>
                        <a:pt x="21002" y="1315"/>
                        <a:pt x="20927" y="1344"/>
                      </a:cubicBezTo>
                      <a:cubicBezTo>
                        <a:pt x="20918" y="1338"/>
                        <a:pt x="20908" y="1331"/>
                        <a:pt x="20895" y="1328"/>
                      </a:cubicBezTo>
                      <a:cubicBezTo>
                        <a:pt x="20892" y="1325"/>
                        <a:pt x="20860" y="1315"/>
                        <a:pt x="20857" y="1312"/>
                      </a:cubicBezTo>
                      <a:cubicBezTo>
                        <a:pt x="20850" y="1292"/>
                        <a:pt x="20841" y="1273"/>
                        <a:pt x="20831" y="1257"/>
                      </a:cubicBezTo>
                      <a:cubicBezTo>
                        <a:pt x="20892" y="1267"/>
                        <a:pt x="20969" y="1212"/>
                        <a:pt x="21008" y="1170"/>
                      </a:cubicBezTo>
                      <a:cubicBezTo>
                        <a:pt x="21037" y="1138"/>
                        <a:pt x="21063" y="1099"/>
                        <a:pt x="21082" y="1064"/>
                      </a:cubicBezTo>
                      <a:cubicBezTo>
                        <a:pt x="21095" y="1041"/>
                        <a:pt x="21102" y="1019"/>
                        <a:pt x="21114" y="999"/>
                      </a:cubicBezTo>
                      <a:cubicBezTo>
                        <a:pt x="21137" y="962"/>
                        <a:pt x="21195" y="930"/>
                        <a:pt x="21230" y="977"/>
                      </a:cubicBezTo>
                      <a:cubicBezTo>
                        <a:pt x="21234" y="983"/>
                        <a:pt x="21240" y="986"/>
                        <a:pt x="21246" y="980"/>
                      </a:cubicBezTo>
                      <a:cubicBezTo>
                        <a:pt x="21285" y="943"/>
                        <a:pt x="21369" y="949"/>
                        <a:pt x="21398" y="996"/>
                      </a:cubicBezTo>
                      <a:cubicBezTo>
                        <a:pt x="21401" y="1003"/>
                        <a:pt x="21407" y="996"/>
                        <a:pt x="21404" y="990"/>
                      </a:cubicBezTo>
                      <a:cubicBezTo>
                        <a:pt x="21378" y="930"/>
                        <a:pt x="21291" y="923"/>
                        <a:pt x="21240" y="959"/>
                      </a:cubicBezTo>
                      <a:cubicBezTo>
                        <a:pt x="21188" y="901"/>
                        <a:pt x="21114" y="949"/>
                        <a:pt x="21085" y="1009"/>
                      </a:cubicBezTo>
                      <a:cubicBezTo>
                        <a:pt x="21059" y="1061"/>
                        <a:pt x="21027" y="1115"/>
                        <a:pt x="20986" y="1161"/>
                      </a:cubicBezTo>
                      <a:cubicBezTo>
                        <a:pt x="20953" y="1196"/>
                        <a:pt x="20876" y="1251"/>
                        <a:pt x="20824" y="1234"/>
                      </a:cubicBezTo>
                      <a:cubicBezTo>
                        <a:pt x="20821" y="1231"/>
                        <a:pt x="20818" y="1234"/>
                        <a:pt x="20818" y="1234"/>
                      </a:cubicBezTo>
                      <a:cubicBezTo>
                        <a:pt x="20779" y="1180"/>
                        <a:pt x="20731" y="1128"/>
                        <a:pt x="20676" y="1090"/>
                      </a:cubicBezTo>
                      <a:cubicBezTo>
                        <a:pt x="20689" y="1090"/>
                        <a:pt x="20699" y="1086"/>
                        <a:pt x="20709" y="1080"/>
                      </a:cubicBezTo>
                      <a:cubicBezTo>
                        <a:pt x="20738" y="1067"/>
                        <a:pt x="20754" y="1041"/>
                        <a:pt x="20766" y="1016"/>
                      </a:cubicBezTo>
                      <a:cubicBezTo>
                        <a:pt x="20776" y="990"/>
                        <a:pt x="20786" y="964"/>
                        <a:pt x="20802" y="943"/>
                      </a:cubicBezTo>
                      <a:cubicBezTo>
                        <a:pt x="20805" y="939"/>
                        <a:pt x="20808" y="936"/>
                        <a:pt x="20811" y="933"/>
                      </a:cubicBezTo>
                      <a:cubicBezTo>
                        <a:pt x="20818" y="936"/>
                        <a:pt x="20821" y="939"/>
                        <a:pt x="20828" y="939"/>
                      </a:cubicBezTo>
                      <a:cubicBezTo>
                        <a:pt x="20831" y="930"/>
                        <a:pt x="20841" y="917"/>
                        <a:pt x="20850" y="910"/>
                      </a:cubicBezTo>
                      <a:cubicBezTo>
                        <a:pt x="20850" y="910"/>
                        <a:pt x="20847" y="910"/>
                        <a:pt x="20847" y="907"/>
                      </a:cubicBezTo>
                      <a:lnTo>
                        <a:pt x="20850" y="907"/>
                      </a:lnTo>
                      <a:cubicBezTo>
                        <a:pt x="20876" y="891"/>
                        <a:pt x="20918" y="875"/>
                        <a:pt x="20947" y="891"/>
                      </a:cubicBezTo>
                      <a:cubicBezTo>
                        <a:pt x="20979" y="910"/>
                        <a:pt x="20982" y="977"/>
                        <a:pt x="20950" y="999"/>
                      </a:cubicBezTo>
                      <a:cubicBezTo>
                        <a:pt x="20934" y="1009"/>
                        <a:pt x="20908" y="1006"/>
                        <a:pt x="20886" y="999"/>
                      </a:cubicBezTo>
                      <a:cubicBezTo>
                        <a:pt x="20876" y="996"/>
                        <a:pt x="20870" y="990"/>
                        <a:pt x="20860" y="983"/>
                      </a:cubicBezTo>
                      <a:cubicBezTo>
                        <a:pt x="20854" y="977"/>
                        <a:pt x="20850" y="977"/>
                        <a:pt x="20844" y="977"/>
                      </a:cubicBezTo>
                      <a:cubicBezTo>
                        <a:pt x="20824" y="980"/>
                        <a:pt x="20811" y="1009"/>
                        <a:pt x="20808" y="1022"/>
                      </a:cubicBezTo>
                      <a:cubicBezTo>
                        <a:pt x="20805" y="1045"/>
                        <a:pt x="20811" y="1074"/>
                        <a:pt x="20824" y="1090"/>
                      </a:cubicBezTo>
                      <a:cubicBezTo>
                        <a:pt x="20857" y="1128"/>
                        <a:pt x="20918" y="1109"/>
                        <a:pt x="20953" y="1090"/>
                      </a:cubicBezTo>
                      <a:cubicBezTo>
                        <a:pt x="21005" y="1061"/>
                        <a:pt x="21031" y="1012"/>
                        <a:pt x="21053" y="962"/>
                      </a:cubicBezTo>
                      <a:cubicBezTo>
                        <a:pt x="21069" y="923"/>
                        <a:pt x="21092" y="888"/>
                        <a:pt x="21121" y="859"/>
                      </a:cubicBezTo>
                      <a:cubicBezTo>
                        <a:pt x="21124" y="859"/>
                        <a:pt x="21127" y="859"/>
                        <a:pt x="21130" y="859"/>
                      </a:cubicBezTo>
                      <a:cubicBezTo>
                        <a:pt x="21130" y="852"/>
                        <a:pt x="21134" y="849"/>
                        <a:pt x="21134" y="846"/>
                      </a:cubicBezTo>
                      <a:cubicBezTo>
                        <a:pt x="21147" y="836"/>
                        <a:pt x="21156" y="827"/>
                        <a:pt x="21166" y="820"/>
                      </a:cubicBezTo>
                      <a:cubicBezTo>
                        <a:pt x="21195" y="807"/>
                        <a:pt x="21224" y="801"/>
                        <a:pt x="21253" y="814"/>
                      </a:cubicBezTo>
                      <a:cubicBezTo>
                        <a:pt x="21288" y="833"/>
                        <a:pt x="21285" y="869"/>
                        <a:pt x="21298" y="901"/>
                      </a:cubicBezTo>
                      <a:cubicBezTo>
                        <a:pt x="21298" y="910"/>
                        <a:pt x="21307" y="914"/>
                        <a:pt x="21314" y="910"/>
                      </a:cubicBezTo>
                      <a:cubicBezTo>
                        <a:pt x="21340" y="904"/>
                        <a:pt x="21372" y="901"/>
                        <a:pt x="21398" y="914"/>
                      </a:cubicBezTo>
                      <a:cubicBezTo>
                        <a:pt x="21430" y="926"/>
                        <a:pt x="21452" y="955"/>
                        <a:pt x="21456" y="986"/>
                      </a:cubicBezTo>
                      <a:cubicBezTo>
                        <a:pt x="21459" y="1016"/>
                        <a:pt x="21459" y="1038"/>
                        <a:pt x="21485" y="1058"/>
                      </a:cubicBezTo>
                      <a:cubicBezTo>
                        <a:pt x="21507" y="1074"/>
                        <a:pt x="21533" y="1083"/>
                        <a:pt x="21546" y="1109"/>
                      </a:cubicBezTo>
                      <a:cubicBezTo>
                        <a:pt x="21555" y="1125"/>
                        <a:pt x="21562" y="1144"/>
                        <a:pt x="21565" y="1161"/>
                      </a:cubicBezTo>
                      <a:cubicBezTo>
                        <a:pt x="21555" y="1164"/>
                        <a:pt x="21562" y="1167"/>
                        <a:pt x="21559" y="1180"/>
                      </a:cubicBezTo>
                      <a:cubicBezTo>
                        <a:pt x="21555" y="1225"/>
                        <a:pt x="21520" y="1254"/>
                        <a:pt x="21478" y="1257"/>
                      </a:cubicBezTo>
                      <a:cubicBezTo>
                        <a:pt x="21475" y="1257"/>
                        <a:pt x="21468" y="1257"/>
                        <a:pt x="21462" y="1257"/>
                      </a:cubicBezTo>
                      <a:cubicBezTo>
                        <a:pt x="21436" y="1251"/>
                        <a:pt x="21401" y="1234"/>
                        <a:pt x="21391" y="1206"/>
                      </a:cubicBezTo>
                      <a:cubicBezTo>
                        <a:pt x="21385" y="1190"/>
                        <a:pt x="21391" y="1186"/>
                        <a:pt x="21404" y="1177"/>
                      </a:cubicBezTo>
                      <a:cubicBezTo>
                        <a:pt x="21411" y="1170"/>
                        <a:pt x="21420" y="1164"/>
                        <a:pt x="21427" y="1157"/>
                      </a:cubicBezTo>
                      <a:cubicBezTo>
                        <a:pt x="21459" y="1109"/>
                        <a:pt x="21423" y="1061"/>
                        <a:pt x="21375" y="1045"/>
                      </a:cubicBezTo>
                      <a:cubicBezTo>
                        <a:pt x="21359" y="1038"/>
                        <a:pt x="21343" y="1035"/>
                        <a:pt x="21330" y="1035"/>
                      </a:cubicBezTo>
                      <a:cubicBezTo>
                        <a:pt x="21295" y="1038"/>
                        <a:pt x="21259" y="1051"/>
                        <a:pt x="21234" y="1070"/>
                      </a:cubicBezTo>
                      <a:cubicBezTo>
                        <a:pt x="21195" y="1099"/>
                        <a:pt x="21163" y="1144"/>
                        <a:pt x="21159" y="1190"/>
                      </a:cubicBezTo>
                      <a:cubicBezTo>
                        <a:pt x="21153" y="1231"/>
                        <a:pt x="21175" y="1296"/>
                        <a:pt x="21221" y="1305"/>
                      </a:cubicBezTo>
                      <a:cubicBezTo>
                        <a:pt x="21224" y="1305"/>
                        <a:pt x="21227" y="1305"/>
                        <a:pt x="21230" y="1305"/>
                      </a:cubicBezTo>
                      <a:cubicBezTo>
                        <a:pt x="21250" y="1305"/>
                        <a:pt x="21266" y="1296"/>
                        <a:pt x="21282" y="1289"/>
                      </a:cubicBezTo>
                      <a:cubicBezTo>
                        <a:pt x="21295" y="1283"/>
                        <a:pt x="21301" y="1283"/>
                        <a:pt x="21311" y="1283"/>
                      </a:cubicBezTo>
                      <a:cubicBezTo>
                        <a:pt x="21327" y="1283"/>
                        <a:pt x="21340" y="1289"/>
                        <a:pt x="21353" y="1302"/>
                      </a:cubicBezTo>
                      <a:cubicBezTo>
                        <a:pt x="21375" y="1318"/>
                        <a:pt x="21395" y="1350"/>
                        <a:pt x="21391" y="1379"/>
                      </a:cubicBezTo>
                      <a:cubicBezTo>
                        <a:pt x="21385" y="1399"/>
                        <a:pt x="21366" y="1415"/>
                        <a:pt x="21346" y="1415"/>
                      </a:cubicBezTo>
                      <a:cubicBezTo>
                        <a:pt x="21333" y="1415"/>
                        <a:pt x="21323" y="1411"/>
                        <a:pt x="21317" y="1399"/>
                      </a:cubicBezTo>
                      <a:cubicBezTo>
                        <a:pt x="21304" y="1379"/>
                        <a:pt x="21298" y="1363"/>
                        <a:pt x="21272" y="1354"/>
                      </a:cubicBezTo>
                      <a:cubicBezTo>
                        <a:pt x="21266" y="1354"/>
                        <a:pt x="21259" y="1354"/>
                        <a:pt x="21256" y="1354"/>
                      </a:cubicBezTo>
                      <a:cubicBezTo>
                        <a:pt x="21237" y="1354"/>
                        <a:pt x="21221" y="1360"/>
                        <a:pt x="21211" y="1370"/>
                      </a:cubicBezTo>
                      <a:cubicBezTo>
                        <a:pt x="21175" y="1405"/>
                        <a:pt x="21182" y="1470"/>
                        <a:pt x="21224" y="1495"/>
                      </a:cubicBezTo>
                      <a:cubicBezTo>
                        <a:pt x="21243" y="1508"/>
                        <a:pt x="21272" y="1511"/>
                        <a:pt x="21301" y="1511"/>
                      </a:cubicBezTo>
                      <a:cubicBezTo>
                        <a:pt x="21330" y="1511"/>
                        <a:pt x="21359" y="1505"/>
                        <a:pt x="21382" y="1499"/>
                      </a:cubicBezTo>
                      <a:cubicBezTo>
                        <a:pt x="21430" y="1483"/>
                        <a:pt x="21475" y="1457"/>
                        <a:pt x="21527" y="1457"/>
                      </a:cubicBezTo>
                      <a:cubicBezTo>
                        <a:pt x="21533" y="1457"/>
                        <a:pt x="21543" y="1457"/>
                        <a:pt x="21549" y="1460"/>
                      </a:cubicBezTo>
                      <a:cubicBezTo>
                        <a:pt x="21604" y="1473"/>
                        <a:pt x="21652" y="1511"/>
                        <a:pt x="21668" y="1566"/>
                      </a:cubicBezTo>
                      <a:cubicBezTo>
                        <a:pt x="21678" y="1595"/>
                        <a:pt x="21675" y="1624"/>
                        <a:pt x="21655" y="1650"/>
                      </a:cubicBezTo>
                      <a:cubicBezTo>
                        <a:pt x="21639" y="1666"/>
                        <a:pt x="21617" y="1679"/>
                        <a:pt x="21591" y="1679"/>
                      </a:cubicBezTo>
                      <a:cubicBezTo>
                        <a:pt x="21584" y="1679"/>
                        <a:pt x="21578" y="1679"/>
                        <a:pt x="21568" y="1676"/>
                      </a:cubicBezTo>
                      <a:cubicBezTo>
                        <a:pt x="21527" y="1656"/>
                        <a:pt x="21572" y="1602"/>
                        <a:pt x="21559" y="1569"/>
                      </a:cubicBezTo>
                      <a:cubicBezTo>
                        <a:pt x="21549" y="1543"/>
                        <a:pt x="21523" y="1531"/>
                        <a:pt x="21498" y="1531"/>
                      </a:cubicBezTo>
                      <a:cubicBezTo>
                        <a:pt x="21475" y="1531"/>
                        <a:pt x="21456" y="1537"/>
                        <a:pt x="21439" y="1547"/>
                      </a:cubicBezTo>
                      <a:cubicBezTo>
                        <a:pt x="21398" y="1569"/>
                        <a:pt x="21362" y="1618"/>
                        <a:pt x="21372" y="1669"/>
                      </a:cubicBezTo>
                      <a:cubicBezTo>
                        <a:pt x="21375" y="1669"/>
                        <a:pt x="21375" y="1672"/>
                        <a:pt x="21378" y="1676"/>
                      </a:cubicBezTo>
                      <a:cubicBezTo>
                        <a:pt x="21382" y="1692"/>
                        <a:pt x="21391" y="1701"/>
                        <a:pt x="21398" y="1714"/>
                      </a:cubicBezTo>
                      <a:cubicBezTo>
                        <a:pt x="21382" y="1704"/>
                        <a:pt x="21366" y="1695"/>
                        <a:pt x="21349" y="1688"/>
                      </a:cubicBezTo>
                      <a:moveTo>
                        <a:pt x="22744" y="1611"/>
                      </a:moveTo>
                      <a:lnTo>
                        <a:pt x="22744" y="1611"/>
                      </a:lnTo>
                      <a:cubicBezTo>
                        <a:pt x="22731" y="1615"/>
                        <a:pt x="22715" y="1618"/>
                        <a:pt x="22699" y="1624"/>
                      </a:cubicBezTo>
                      <a:cubicBezTo>
                        <a:pt x="22686" y="1615"/>
                        <a:pt x="22673" y="1605"/>
                        <a:pt x="22660" y="1595"/>
                      </a:cubicBezTo>
                      <a:cubicBezTo>
                        <a:pt x="22650" y="1589"/>
                        <a:pt x="22641" y="1582"/>
                        <a:pt x="22631" y="1576"/>
                      </a:cubicBezTo>
                      <a:cubicBezTo>
                        <a:pt x="22599" y="1553"/>
                        <a:pt x="22567" y="1531"/>
                        <a:pt x="22528" y="1518"/>
                      </a:cubicBezTo>
                      <a:cubicBezTo>
                        <a:pt x="22486" y="1502"/>
                        <a:pt x="22448" y="1492"/>
                        <a:pt x="22406" y="1486"/>
                      </a:cubicBezTo>
                      <a:cubicBezTo>
                        <a:pt x="22251" y="1463"/>
                        <a:pt x="22096" y="1495"/>
                        <a:pt x="21955" y="1560"/>
                      </a:cubicBezTo>
                      <a:cubicBezTo>
                        <a:pt x="21807" y="1624"/>
                        <a:pt x="21671" y="1717"/>
                        <a:pt x="21523" y="1782"/>
                      </a:cubicBezTo>
                      <a:cubicBezTo>
                        <a:pt x="21520" y="1785"/>
                        <a:pt x="21517" y="1785"/>
                        <a:pt x="21514" y="1785"/>
                      </a:cubicBezTo>
                      <a:cubicBezTo>
                        <a:pt x="21504" y="1779"/>
                        <a:pt x="21494" y="1772"/>
                        <a:pt x="21488" y="1763"/>
                      </a:cubicBezTo>
                      <a:cubicBezTo>
                        <a:pt x="21468" y="1747"/>
                        <a:pt x="21452" y="1734"/>
                        <a:pt x="21443" y="1724"/>
                      </a:cubicBezTo>
                      <a:cubicBezTo>
                        <a:pt x="21439" y="1721"/>
                        <a:pt x="21439" y="1717"/>
                        <a:pt x="21436" y="1714"/>
                      </a:cubicBezTo>
                      <a:cubicBezTo>
                        <a:pt x="21420" y="1698"/>
                        <a:pt x="21401" y="1679"/>
                        <a:pt x="21401" y="1656"/>
                      </a:cubicBezTo>
                      <a:cubicBezTo>
                        <a:pt x="21398" y="1627"/>
                        <a:pt x="21414" y="1602"/>
                        <a:pt x="21433" y="1582"/>
                      </a:cubicBezTo>
                      <a:cubicBezTo>
                        <a:pt x="21449" y="1569"/>
                        <a:pt x="21468" y="1556"/>
                        <a:pt x="21491" y="1556"/>
                      </a:cubicBezTo>
                      <a:cubicBezTo>
                        <a:pt x="21498" y="1556"/>
                        <a:pt x="21504" y="1556"/>
                        <a:pt x="21511" y="1560"/>
                      </a:cubicBezTo>
                      <a:cubicBezTo>
                        <a:pt x="21539" y="1569"/>
                        <a:pt x="21536" y="1592"/>
                        <a:pt x="21530" y="1615"/>
                      </a:cubicBezTo>
                      <a:cubicBezTo>
                        <a:pt x="21523" y="1634"/>
                        <a:pt x="21517" y="1653"/>
                        <a:pt x="21527" y="1669"/>
                      </a:cubicBezTo>
                      <a:cubicBezTo>
                        <a:pt x="21533" y="1692"/>
                        <a:pt x="21559" y="1701"/>
                        <a:pt x="21581" y="1704"/>
                      </a:cubicBezTo>
                      <a:cubicBezTo>
                        <a:pt x="21584" y="1704"/>
                        <a:pt x="21588" y="1704"/>
                        <a:pt x="21591" y="1704"/>
                      </a:cubicBezTo>
                      <a:cubicBezTo>
                        <a:pt x="21617" y="1708"/>
                        <a:pt x="21643" y="1695"/>
                        <a:pt x="21662" y="1679"/>
                      </a:cubicBezTo>
                      <a:cubicBezTo>
                        <a:pt x="21736" y="1640"/>
                        <a:pt x="21804" y="1585"/>
                        <a:pt x="21878" y="1547"/>
                      </a:cubicBezTo>
                      <a:cubicBezTo>
                        <a:pt x="21977" y="1492"/>
                        <a:pt x="22087" y="1447"/>
                        <a:pt x="22200" y="1424"/>
                      </a:cubicBezTo>
                      <a:cubicBezTo>
                        <a:pt x="22316" y="1399"/>
                        <a:pt x="22441" y="1389"/>
                        <a:pt x="22554" y="1428"/>
                      </a:cubicBezTo>
                      <a:cubicBezTo>
                        <a:pt x="22657" y="1463"/>
                        <a:pt x="22744" y="1531"/>
                        <a:pt x="22831" y="1598"/>
                      </a:cubicBezTo>
                      <a:cubicBezTo>
                        <a:pt x="22802" y="1602"/>
                        <a:pt x="22773" y="1605"/>
                        <a:pt x="22744" y="1611"/>
                      </a:cubicBezTo>
                      <a:moveTo>
                        <a:pt x="22869" y="1595"/>
                      </a:moveTo>
                      <a:lnTo>
                        <a:pt x="22869" y="1595"/>
                      </a:lnTo>
                      <a:cubicBezTo>
                        <a:pt x="22863" y="1592"/>
                        <a:pt x="22857" y="1592"/>
                        <a:pt x="22853" y="1592"/>
                      </a:cubicBezTo>
                      <a:cubicBezTo>
                        <a:pt x="22847" y="1589"/>
                        <a:pt x="22844" y="1585"/>
                        <a:pt x="22837" y="1579"/>
                      </a:cubicBezTo>
                      <a:cubicBezTo>
                        <a:pt x="22770" y="1511"/>
                        <a:pt x="22689" y="1454"/>
                        <a:pt x="22599" y="1415"/>
                      </a:cubicBezTo>
                      <a:cubicBezTo>
                        <a:pt x="22593" y="1415"/>
                        <a:pt x="22586" y="1411"/>
                        <a:pt x="22580" y="1408"/>
                      </a:cubicBezTo>
                      <a:cubicBezTo>
                        <a:pt x="22419" y="1347"/>
                        <a:pt x="22238" y="1367"/>
                        <a:pt x="22077" y="1418"/>
                      </a:cubicBezTo>
                      <a:cubicBezTo>
                        <a:pt x="21987" y="1447"/>
                        <a:pt x="21903" y="1486"/>
                        <a:pt x="21823" y="1534"/>
                      </a:cubicBezTo>
                      <a:cubicBezTo>
                        <a:pt x="21778" y="1560"/>
                        <a:pt x="21746" y="1582"/>
                        <a:pt x="21700" y="1611"/>
                      </a:cubicBezTo>
                      <a:cubicBezTo>
                        <a:pt x="21704" y="1582"/>
                        <a:pt x="21700" y="1556"/>
                        <a:pt x="21688" y="1534"/>
                      </a:cubicBezTo>
                      <a:cubicBezTo>
                        <a:pt x="21723" y="1524"/>
                        <a:pt x="21829" y="1499"/>
                        <a:pt x="21839" y="1495"/>
                      </a:cubicBezTo>
                      <a:cubicBezTo>
                        <a:pt x="21894" y="1483"/>
                        <a:pt x="22125" y="1386"/>
                        <a:pt x="22190" y="1363"/>
                      </a:cubicBezTo>
                      <a:cubicBezTo>
                        <a:pt x="22345" y="1315"/>
                        <a:pt x="22512" y="1328"/>
                        <a:pt x="22663" y="1376"/>
                      </a:cubicBezTo>
                      <a:cubicBezTo>
                        <a:pt x="22786" y="1415"/>
                        <a:pt x="22911" y="1486"/>
                        <a:pt x="22976" y="1598"/>
                      </a:cubicBezTo>
                      <a:cubicBezTo>
                        <a:pt x="22940" y="1598"/>
                        <a:pt x="22905" y="1595"/>
                        <a:pt x="22869" y="1595"/>
                      </a:cubicBezTo>
                      <a:moveTo>
                        <a:pt x="23014" y="1602"/>
                      </a:moveTo>
                      <a:lnTo>
                        <a:pt x="23014" y="1602"/>
                      </a:lnTo>
                      <a:cubicBezTo>
                        <a:pt x="23011" y="1602"/>
                        <a:pt x="23008" y="1602"/>
                        <a:pt x="23005" y="1598"/>
                      </a:cubicBezTo>
                      <a:cubicBezTo>
                        <a:pt x="23002" y="1598"/>
                        <a:pt x="23002" y="1595"/>
                        <a:pt x="22998" y="1592"/>
                      </a:cubicBezTo>
                      <a:cubicBezTo>
                        <a:pt x="22944" y="1499"/>
                        <a:pt x="22857" y="1418"/>
                        <a:pt x="22753" y="1376"/>
                      </a:cubicBezTo>
                      <a:cubicBezTo>
                        <a:pt x="22683" y="1347"/>
                        <a:pt x="22605" y="1325"/>
                        <a:pt x="22528" y="1309"/>
                      </a:cubicBezTo>
                      <a:cubicBezTo>
                        <a:pt x="22531" y="1309"/>
                        <a:pt x="22531" y="1309"/>
                        <a:pt x="22535" y="1309"/>
                      </a:cubicBezTo>
                      <a:cubicBezTo>
                        <a:pt x="22618" y="1312"/>
                        <a:pt x="22705" y="1315"/>
                        <a:pt x="22782" y="1347"/>
                      </a:cubicBezTo>
                      <a:cubicBezTo>
                        <a:pt x="22853" y="1379"/>
                        <a:pt x="22918" y="1424"/>
                        <a:pt x="22976" y="1479"/>
                      </a:cubicBezTo>
                      <a:cubicBezTo>
                        <a:pt x="23002" y="1505"/>
                        <a:pt x="23030" y="1534"/>
                        <a:pt x="23050" y="1563"/>
                      </a:cubicBezTo>
                      <a:cubicBezTo>
                        <a:pt x="23050" y="1566"/>
                        <a:pt x="23053" y="1566"/>
                        <a:pt x="23053" y="1569"/>
                      </a:cubicBezTo>
                      <a:cubicBezTo>
                        <a:pt x="23063" y="1582"/>
                        <a:pt x="23069" y="1598"/>
                        <a:pt x="23076" y="1615"/>
                      </a:cubicBezTo>
                      <a:cubicBezTo>
                        <a:pt x="23056" y="1611"/>
                        <a:pt x="23034" y="1608"/>
                        <a:pt x="23014" y="1602"/>
                      </a:cubicBezTo>
                      <a:moveTo>
                        <a:pt x="23272" y="1688"/>
                      </a:moveTo>
                      <a:lnTo>
                        <a:pt x="23272" y="1688"/>
                      </a:lnTo>
                      <a:cubicBezTo>
                        <a:pt x="23214" y="1656"/>
                        <a:pt x="23159" y="1637"/>
                        <a:pt x="23095" y="1621"/>
                      </a:cubicBezTo>
                      <a:cubicBezTo>
                        <a:pt x="23098" y="1618"/>
                        <a:pt x="23089" y="1598"/>
                        <a:pt x="23076" y="1576"/>
                      </a:cubicBezTo>
                      <a:cubicBezTo>
                        <a:pt x="23140" y="1592"/>
                        <a:pt x="23192" y="1598"/>
                        <a:pt x="23256" y="1572"/>
                      </a:cubicBezTo>
                      <a:cubicBezTo>
                        <a:pt x="23324" y="1543"/>
                        <a:pt x="23404" y="1483"/>
                        <a:pt x="23482" y="1515"/>
                      </a:cubicBezTo>
                      <a:cubicBezTo>
                        <a:pt x="23485" y="1515"/>
                        <a:pt x="23485" y="1508"/>
                        <a:pt x="23485" y="1508"/>
                      </a:cubicBezTo>
                      <a:cubicBezTo>
                        <a:pt x="23433" y="1479"/>
                        <a:pt x="23378" y="1495"/>
                        <a:pt x="23330" y="1518"/>
                      </a:cubicBezTo>
                      <a:cubicBezTo>
                        <a:pt x="23291" y="1534"/>
                        <a:pt x="23253" y="1553"/>
                        <a:pt x="23214" y="1563"/>
                      </a:cubicBezTo>
                      <a:cubicBezTo>
                        <a:pt x="23162" y="1576"/>
                        <a:pt x="23114" y="1563"/>
                        <a:pt x="23063" y="1550"/>
                      </a:cubicBezTo>
                      <a:lnTo>
                        <a:pt x="23063" y="1550"/>
                      </a:lnTo>
                      <a:cubicBezTo>
                        <a:pt x="23053" y="1531"/>
                        <a:pt x="23043" y="1515"/>
                        <a:pt x="23040" y="1515"/>
                      </a:cubicBezTo>
                      <a:cubicBezTo>
                        <a:pt x="23011" y="1466"/>
                        <a:pt x="22966" y="1424"/>
                        <a:pt x="22924" y="1392"/>
                      </a:cubicBezTo>
                      <a:cubicBezTo>
                        <a:pt x="22908" y="1379"/>
                        <a:pt x="22892" y="1370"/>
                        <a:pt x="22879" y="1360"/>
                      </a:cubicBezTo>
                      <a:cubicBezTo>
                        <a:pt x="22921" y="1341"/>
                        <a:pt x="22953" y="1305"/>
                        <a:pt x="22979" y="1263"/>
                      </a:cubicBezTo>
                      <a:cubicBezTo>
                        <a:pt x="22998" y="1238"/>
                        <a:pt x="23011" y="1206"/>
                        <a:pt x="23024" y="1177"/>
                      </a:cubicBezTo>
                      <a:cubicBezTo>
                        <a:pt x="23037" y="1151"/>
                        <a:pt x="23050" y="1122"/>
                        <a:pt x="23072" y="1106"/>
                      </a:cubicBezTo>
                      <a:cubicBezTo>
                        <a:pt x="23085" y="1099"/>
                        <a:pt x="23101" y="1096"/>
                        <a:pt x="23114" y="1086"/>
                      </a:cubicBezTo>
                      <a:cubicBezTo>
                        <a:pt x="23118" y="1086"/>
                        <a:pt x="23118" y="1083"/>
                        <a:pt x="23114" y="1080"/>
                      </a:cubicBezTo>
                      <a:cubicBezTo>
                        <a:pt x="23050" y="1077"/>
                        <a:pt x="23024" y="1131"/>
                        <a:pt x="22998" y="1180"/>
                      </a:cubicBezTo>
                      <a:cubicBezTo>
                        <a:pt x="22966" y="1251"/>
                        <a:pt x="22924" y="1315"/>
                        <a:pt x="22853" y="1344"/>
                      </a:cubicBezTo>
                      <a:cubicBezTo>
                        <a:pt x="22841" y="1338"/>
                        <a:pt x="22831" y="1331"/>
                        <a:pt x="22818" y="1328"/>
                      </a:cubicBezTo>
                      <a:cubicBezTo>
                        <a:pt x="22815" y="1325"/>
                        <a:pt x="22782" y="1315"/>
                        <a:pt x="22779" y="1312"/>
                      </a:cubicBezTo>
                      <a:cubicBezTo>
                        <a:pt x="22773" y="1292"/>
                        <a:pt x="22763" y="1273"/>
                        <a:pt x="22753" y="1257"/>
                      </a:cubicBezTo>
                      <a:cubicBezTo>
                        <a:pt x="22815" y="1267"/>
                        <a:pt x="22892" y="1212"/>
                        <a:pt x="22931" y="1170"/>
                      </a:cubicBezTo>
                      <a:cubicBezTo>
                        <a:pt x="22960" y="1138"/>
                        <a:pt x="22985" y="1099"/>
                        <a:pt x="23005" y="1064"/>
                      </a:cubicBezTo>
                      <a:cubicBezTo>
                        <a:pt x="23018" y="1041"/>
                        <a:pt x="23024" y="1019"/>
                        <a:pt x="23037" y="999"/>
                      </a:cubicBezTo>
                      <a:cubicBezTo>
                        <a:pt x="23059" y="962"/>
                        <a:pt x="23118" y="930"/>
                        <a:pt x="23153" y="977"/>
                      </a:cubicBezTo>
                      <a:cubicBezTo>
                        <a:pt x="23156" y="983"/>
                        <a:pt x="23162" y="986"/>
                        <a:pt x="23169" y="980"/>
                      </a:cubicBezTo>
                      <a:cubicBezTo>
                        <a:pt x="23208" y="943"/>
                        <a:pt x="23291" y="949"/>
                        <a:pt x="23320" y="996"/>
                      </a:cubicBezTo>
                      <a:cubicBezTo>
                        <a:pt x="23324" y="1003"/>
                        <a:pt x="23330" y="996"/>
                        <a:pt x="23330" y="990"/>
                      </a:cubicBezTo>
                      <a:cubicBezTo>
                        <a:pt x="23301" y="930"/>
                        <a:pt x="23214" y="923"/>
                        <a:pt x="23162" y="959"/>
                      </a:cubicBezTo>
                      <a:cubicBezTo>
                        <a:pt x="23111" y="901"/>
                        <a:pt x="23037" y="949"/>
                        <a:pt x="23008" y="1009"/>
                      </a:cubicBezTo>
                      <a:cubicBezTo>
                        <a:pt x="22982" y="1061"/>
                        <a:pt x="22950" y="1115"/>
                        <a:pt x="22908" y="1161"/>
                      </a:cubicBezTo>
                      <a:cubicBezTo>
                        <a:pt x="22876" y="1196"/>
                        <a:pt x="22799" y="1251"/>
                        <a:pt x="22747" y="1234"/>
                      </a:cubicBezTo>
                      <a:cubicBezTo>
                        <a:pt x="22744" y="1231"/>
                        <a:pt x="22741" y="1234"/>
                        <a:pt x="22741" y="1234"/>
                      </a:cubicBezTo>
                      <a:cubicBezTo>
                        <a:pt x="22702" y="1180"/>
                        <a:pt x="22654" y="1128"/>
                        <a:pt x="22599" y="1090"/>
                      </a:cubicBezTo>
                      <a:cubicBezTo>
                        <a:pt x="22612" y="1090"/>
                        <a:pt x="22621" y="1086"/>
                        <a:pt x="22631" y="1080"/>
                      </a:cubicBezTo>
                      <a:cubicBezTo>
                        <a:pt x="22660" y="1067"/>
                        <a:pt x="22676" y="1041"/>
                        <a:pt x="22689" y="1016"/>
                      </a:cubicBezTo>
                      <a:cubicBezTo>
                        <a:pt x="22699" y="990"/>
                        <a:pt x="22709" y="964"/>
                        <a:pt x="22725" y="943"/>
                      </a:cubicBezTo>
                      <a:cubicBezTo>
                        <a:pt x="22728" y="939"/>
                        <a:pt x="22731" y="936"/>
                        <a:pt x="22734" y="933"/>
                      </a:cubicBezTo>
                      <a:cubicBezTo>
                        <a:pt x="22741" y="936"/>
                        <a:pt x="22744" y="939"/>
                        <a:pt x="22750" y="939"/>
                      </a:cubicBezTo>
                      <a:cubicBezTo>
                        <a:pt x="22753" y="930"/>
                        <a:pt x="22763" y="917"/>
                        <a:pt x="22773" y="910"/>
                      </a:cubicBezTo>
                      <a:cubicBezTo>
                        <a:pt x="22773" y="910"/>
                        <a:pt x="22770" y="910"/>
                        <a:pt x="22770" y="907"/>
                      </a:cubicBezTo>
                      <a:lnTo>
                        <a:pt x="22773" y="907"/>
                      </a:lnTo>
                      <a:cubicBezTo>
                        <a:pt x="22799" y="891"/>
                        <a:pt x="22841" y="875"/>
                        <a:pt x="22869" y="891"/>
                      </a:cubicBezTo>
                      <a:cubicBezTo>
                        <a:pt x="22902" y="910"/>
                        <a:pt x="22905" y="977"/>
                        <a:pt x="22873" y="999"/>
                      </a:cubicBezTo>
                      <a:cubicBezTo>
                        <a:pt x="22857" y="1009"/>
                        <a:pt x="22831" y="1006"/>
                        <a:pt x="22812" y="999"/>
                      </a:cubicBezTo>
                      <a:cubicBezTo>
                        <a:pt x="22799" y="996"/>
                        <a:pt x="22792" y="990"/>
                        <a:pt x="22782" y="983"/>
                      </a:cubicBezTo>
                      <a:cubicBezTo>
                        <a:pt x="22776" y="977"/>
                        <a:pt x="22773" y="977"/>
                        <a:pt x="22766" y="977"/>
                      </a:cubicBezTo>
                      <a:cubicBezTo>
                        <a:pt x="22747" y="980"/>
                        <a:pt x="22734" y="1009"/>
                        <a:pt x="22731" y="1022"/>
                      </a:cubicBezTo>
                      <a:cubicBezTo>
                        <a:pt x="22728" y="1045"/>
                        <a:pt x="22734" y="1074"/>
                        <a:pt x="22747" y="1090"/>
                      </a:cubicBezTo>
                      <a:cubicBezTo>
                        <a:pt x="22779" y="1128"/>
                        <a:pt x="22841" y="1109"/>
                        <a:pt x="22879" y="1090"/>
                      </a:cubicBezTo>
                      <a:cubicBezTo>
                        <a:pt x="22927" y="1061"/>
                        <a:pt x="22953" y="1012"/>
                        <a:pt x="22976" y="962"/>
                      </a:cubicBezTo>
                      <a:cubicBezTo>
                        <a:pt x="22992" y="923"/>
                        <a:pt x="23014" y="888"/>
                        <a:pt x="23043" y="859"/>
                      </a:cubicBezTo>
                      <a:cubicBezTo>
                        <a:pt x="23047" y="859"/>
                        <a:pt x="23050" y="859"/>
                        <a:pt x="23053" y="859"/>
                      </a:cubicBezTo>
                      <a:cubicBezTo>
                        <a:pt x="23053" y="852"/>
                        <a:pt x="23056" y="849"/>
                        <a:pt x="23056" y="846"/>
                      </a:cubicBezTo>
                      <a:cubicBezTo>
                        <a:pt x="23069" y="836"/>
                        <a:pt x="23079" y="827"/>
                        <a:pt x="23089" y="820"/>
                      </a:cubicBezTo>
                      <a:cubicBezTo>
                        <a:pt x="23118" y="807"/>
                        <a:pt x="23146" y="801"/>
                        <a:pt x="23175" y="814"/>
                      </a:cubicBezTo>
                      <a:cubicBezTo>
                        <a:pt x="23211" y="833"/>
                        <a:pt x="23208" y="869"/>
                        <a:pt x="23221" y="901"/>
                      </a:cubicBezTo>
                      <a:cubicBezTo>
                        <a:pt x="23221" y="910"/>
                        <a:pt x="23230" y="914"/>
                        <a:pt x="23237" y="910"/>
                      </a:cubicBezTo>
                      <a:cubicBezTo>
                        <a:pt x="23262" y="904"/>
                        <a:pt x="23294" y="901"/>
                        <a:pt x="23320" y="914"/>
                      </a:cubicBezTo>
                      <a:cubicBezTo>
                        <a:pt x="23353" y="926"/>
                        <a:pt x="23375" y="955"/>
                        <a:pt x="23378" y="986"/>
                      </a:cubicBezTo>
                      <a:cubicBezTo>
                        <a:pt x="23382" y="1016"/>
                        <a:pt x="23382" y="1038"/>
                        <a:pt x="23407" y="1058"/>
                      </a:cubicBezTo>
                      <a:cubicBezTo>
                        <a:pt x="23430" y="1074"/>
                        <a:pt x="23456" y="1083"/>
                        <a:pt x="23469" y="1109"/>
                      </a:cubicBezTo>
                      <a:cubicBezTo>
                        <a:pt x="23482" y="1125"/>
                        <a:pt x="23485" y="1144"/>
                        <a:pt x="23488" y="1161"/>
                      </a:cubicBezTo>
                      <a:cubicBezTo>
                        <a:pt x="23482" y="1164"/>
                        <a:pt x="23485" y="1170"/>
                        <a:pt x="23485" y="1180"/>
                      </a:cubicBezTo>
                      <a:cubicBezTo>
                        <a:pt x="23478" y="1225"/>
                        <a:pt x="23446" y="1254"/>
                        <a:pt x="23401" y="1257"/>
                      </a:cubicBezTo>
                      <a:cubicBezTo>
                        <a:pt x="23398" y="1257"/>
                        <a:pt x="23391" y="1257"/>
                        <a:pt x="23385" y="1257"/>
                      </a:cubicBezTo>
                      <a:cubicBezTo>
                        <a:pt x="23359" y="1251"/>
                        <a:pt x="23324" y="1234"/>
                        <a:pt x="23314" y="1206"/>
                      </a:cubicBezTo>
                      <a:cubicBezTo>
                        <a:pt x="23307" y="1190"/>
                        <a:pt x="23314" y="1186"/>
                        <a:pt x="23327" y="1177"/>
                      </a:cubicBezTo>
                      <a:cubicBezTo>
                        <a:pt x="23333" y="1170"/>
                        <a:pt x="23343" y="1164"/>
                        <a:pt x="23349" y="1157"/>
                      </a:cubicBezTo>
                      <a:cubicBezTo>
                        <a:pt x="23382" y="1109"/>
                        <a:pt x="23346" y="1061"/>
                        <a:pt x="23298" y="1045"/>
                      </a:cubicBezTo>
                      <a:cubicBezTo>
                        <a:pt x="23282" y="1038"/>
                        <a:pt x="23266" y="1035"/>
                        <a:pt x="23253" y="1035"/>
                      </a:cubicBezTo>
                      <a:cubicBezTo>
                        <a:pt x="23217" y="1038"/>
                        <a:pt x="23182" y="1051"/>
                        <a:pt x="23156" y="1070"/>
                      </a:cubicBezTo>
                      <a:cubicBezTo>
                        <a:pt x="23118" y="1099"/>
                        <a:pt x="23085" y="1144"/>
                        <a:pt x="23082" y="1190"/>
                      </a:cubicBezTo>
                      <a:cubicBezTo>
                        <a:pt x="23076" y="1231"/>
                        <a:pt x="23098" y="1296"/>
                        <a:pt x="23143" y="1305"/>
                      </a:cubicBezTo>
                      <a:cubicBezTo>
                        <a:pt x="23146" y="1305"/>
                        <a:pt x="23150" y="1305"/>
                        <a:pt x="23153" y="1305"/>
                      </a:cubicBezTo>
                      <a:cubicBezTo>
                        <a:pt x="23172" y="1305"/>
                        <a:pt x="23188" y="1296"/>
                        <a:pt x="23204" y="1289"/>
                      </a:cubicBezTo>
                      <a:cubicBezTo>
                        <a:pt x="23217" y="1283"/>
                        <a:pt x="23224" y="1283"/>
                        <a:pt x="23234" y="1283"/>
                      </a:cubicBezTo>
                      <a:cubicBezTo>
                        <a:pt x="23250" y="1283"/>
                        <a:pt x="23262" y="1289"/>
                        <a:pt x="23275" y="1302"/>
                      </a:cubicBezTo>
                      <a:cubicBezTo>
                        <a:pt x="23298" y="1318"/>
                        <a:pt x="23317" y="1350"/>
                        <a:pt x="23314" y="1379"/>
                      </a:cubicBezTo>
                      <a:cubicBezTo>
                        <a:pt x="23311" y="1399"/>
                        <a:pt x="23288" y="1415"/>
                        <a:pt x="23269" y="1415"/>
                      </a:cubicBezTo>
                      <a:cubicBezTo>
                        <a:pt x="23256" y="1415"/>
                        <a:pt x="23246" y="1411"/>
                        <a:pt x="23240" y="1399"/>
                      </a:cubicBezTo>
                      <a:cubicBezTo>
                        <a:pt x="23227" y="1379"/>
                        <a:pt x="23221" y="1363"/>
                        <a:pt x="23195" y="1354"/>
                      </a:cubicBezTo>
                      <a:cubicBezTo>
                        <a:pt x="23188" y="1354"/>
                        <a:pt x="23182" y="1354"/>
                        <a:pt x="23179" y="1354"/>
                      </a:cubicBezTo>
                      <a:cubicBezTo>
                        <a:pt x="23159" y="1354"/>
                        <a:pt x="23143" y="1360"/>
                        <a:pt x="23134" y="1370"/>
                      </a:cubicBezTo>
                      <a:cubicBezTo>
                        <a:pt x="23098" y="1405"/>
                        <a:pt x="23105" y="1470"/>
                        <a:pt x="23146" y="1495"/>
                      </a:cubicBezTo>
                      <a:cubicBezTo>
                        <a:pt x="23166" y="1508"/>
                        <a:pt x="23195" y="1511"/>
                        <a:pt x="23224" y="1511"/>
                      </a:cubicBezTo>
                      <a:cubicBezTo>
                        <a:pt x="23253" y="1511"/>
                        <a:pt x="23282" y="1505"/>
                        <a:pt x="23304" y="1499"/>
                      </a:cubicBezTo>
                      <a:cubicBezTo>
                        <a:pt x="23353" y="1483"/>
                        <a:pt x="23398" y="1457"/>
                        <a:pt x="23449" y="1457"/>
                      </a:cubicBezTo>
                      <a:cubicBezTo>
                        <a:pt x="23456" y="1457"/>
                        <a:pt x="23465" y="1457"/>
                        <a:pt x="23472" y="1460"/>
                      </a:cubicBezTo>
                      <a:cubicBezTo>
                        <a:pt x="23526" y="1473"/>
                        <a:pt x="23575" y="1511"/>
                        <a:pt x="23591" y="1566"/>
                      </a:cubicBezTo>
                      <a:cubicBezTo>
                        <a:pt x="23601" y="1595"/>
                        <a:pt x="23597" y="1624"/>
                        <a:pt x="23578" y="1650"/>
                      </a:cubicBezTo>
                      <a:cubicBezTo>
                        <a:pt x="23562" y="1666"/>
                        <a:pt x="23539" y="1679"/>
                        <a:pt x="23514" y="1679"/>
                      </a:cubicBezTo>
                      <a:cubicBezTo>
                        <a:pt x="23507" y="1679"/>
                        <a:pt x="23501" y="1679"/>
                        <a:pt x="23491" y="1676"/>
                      </a:cubicBezTo>
                      <a:cubicBezTo>
                        <a:pt x="23449" y="1656"/>
                        <a:pt x="23494" y="1602"/>
                        <a:pt x="23482" y="1569"/>
                      </a:cubicBezTo>
                      <a:cubicBezTo>
                        <a:pt x="23472" y="1543"/>
                        <a:pt x="23446" y="1531"/>
                        <a:pt x="23420" y="1531"/>
                      </a:cubicBezTo>
                      <a:cubicBezTo>
                        <a:pt x="23398" y="1531"/>
                        <a:pt x="23378" y="1537"/>
                        <a:pt x="23362" y="1547"/>
                      </a:cubicBezTo>
                      <a:cubicBezTo>
                        <a:pt x="23320" y="1569"/>
                        <a:pt x="23285" y="1618"/>
                        <a:pt x="23294" y="1669"/>
                      </a:cubicBezTo>
                      <a:cubicBezTo>
                        <a:pt x="23298" y="1669"/>
                        <a:pt x="23298" y="1672"/>
                        <a:pt x="23301" y="1676"/>
                      </a:cubicBezTo>
                      <a:cubicBezTo>
                        <a:pt x="23304" y="1692"/>
                        <a:pt x="23314" y="1701"/>
                        <a:pt x="23320" y="1714"/>
                      </a:cubicBezTo>
                      <a:cubicBezTo>
                        <a:pt x="23304" y="1704"/>
                        <a:pt x="23288" y="1695"/>
                        <a:pt x="23272" y="1688"/>
                      </a:cubicBezTo>
                      <a:moveTo>
                        <a:pt x="24667" y="1611"/>
                      </a:moveTo>
                      <a:lnTo>
                        <a:pt x="24667" y="1611"/>
                      </a:lnTo>
                      <a:cubicBezTo>
                        <a:pt x="24654" y="1615"/>
                        <a:pt x="24638" y="1618"/>
                        <a:pt x="24621" y="1624"/>
                      </a:cubicBezTo>
                      <a:cubicBezTo>
                        <a:pt x="24608" y="1615"/>
                        <a:pt x="24596" y="1605"/>
                        <a:pt x="24583" y="1595"/>
                      </a:cubicBezTo>
                      <a:cubicBezTo>
                        <a:pt x="24573" y="1589"/>
                        <a:pt x="24564" y="1582"/>
                        <a:pt x="24554" y="1576"/>
                      </a:cubicBezTo>
                      <a:cubicBezTo>
                        <a:pt x="24522" y="1553"/>
                        <a:pt x="24489" y="1531"/>
                        <a:pt x="24451" y="1518"/>
                      </a:cubicBezTo>
                      <a:cubicBezTo>
                        <a:pt x="24412" y="1502"/>
                        <a:pt x="24370" y="1492"/>
                        <a:pt x="24328" y="1486"/>
                      </a:cubicBezTo>
                      <a:cubicBezTo>
                        <a:pt x="24174" y="1463"/>
                        <a:pt x="24019" y="1495"/>
                        <a:pt x="23878" y="1560"/>
                      </a:cubicBezTo>
                      <a:cubicBezTo>
                        <a:pt x="23729" y="1624"/>
                        <a:pt x="23594" y="1717"/>
                        <a:pt x="23446" y="1782"/>
                      </a:cubicBezTo>
                      <a:cubicBezTo>
                        <a:pt x="23443" y="1785"/>
                        <a:pt x="23439" y="1785"/>
                        <a:pt x="23436" y="1785"/>
                      </a:cubicBezTo>
                      <a:cubicBezTo>
                        <a:pt x="23427" y="1779"/>
                        <a:pt x="23417" y="1772"/>
                        <a:pt x="23410" y="1763"/>
                      </a:cubicBezTo>
                      <a:cubicBezTo>
                        <a:pt x="23391" y="1747"/>
                        <a:pt x="23375" y="1734"/>
                        <a:pt x="23366" y="1724"/>
                      </a:cubicBezTo>
                      <a:cubicBezTo>
                        <a:pt x="23366" y="1721"/>
                        <a:pt x="23362" y="1717"/>
                        <a:pt x="23359" y="1714"/>
                      </a:cubicBezTo>
                      <a:cubicBezTo>
                        <a:pt x="23343" y="1698"/>
                        <a:pt x="23324" y="1679"/>
                        <a:pt x="23324" y="1656"/>
                      </a:cubicBezTo>
                      <a:cubicBezTo>
                        <a:pt x="23320" y="1627"/>
                        <a:pt x="23337" y="1602"/>
                        <a:pt x="23356" y="1582"/>
                      </a:cubicBezTo>
                      <a:cubicBezTo>
                        <a:pt x="23372" y="1569"/>
                        <a:pt x="23391" y="1556"/>
                        <a:pt x="23414" y="1556"/>
                      </a:cubicBezTo>
                      <a:cubicBezTo>
                        <a:pt x="23420" y="1556"/>
                        <a:pt x="23427" y="1556"/>
                        <a:pt x="23433" y="1560"/>
                      </a:cubicBezTo>
                      <a:cubicBezTo>
                        <a:pt x="23462" y="1569"/>
                        <a:pt x="23459" y="1592"/>
                        <a:pt x="23452" y="1615"/>
                      </a:cubicBezTo>
                      <a:cubicBezTo>
                        <a:pt x="23446" y="1634"/>
                        <a:pt x="23439" y="1653"/>
                        <a:pt x="23449" y="1669"/>
                      </a:cubicBezTo>
                      <a:cubicBezTo>
                        <a:pt x="23456" y="1692"/>
                        <a:pt x="23482" y="1701"/>
                        <a:pt x="23504" y="1704"/>
                      </a:cubicBezTo>
                      <a:cubicBezTo>
                        <a:pt x="23507" y="1704"/>
                        <a:pt x="23510" y="1704"/>
                        <a:pt x="23514" y="1704"/>
                      </a:cubicBezTo>
                      <a:cubicBezTo>
                        <a:pt x="23539" y="1708"/>
                        <a:pt x="23565" y="1695"/>
                        <a:pt x="23584" y="1679"/>
                      </a:cubicBezTo>
                      <a:cubicBezTo>
                        <a:pt x="23659" y="1640"/>
                        <a:pt x="23726" y="1585"/>
                        <a:pt x="23800" y="1547"/>
                      </a:cubicBezTo>
                      <a:cubicBezTo>
                        <a:pt x="23900" y="1492"/>
                        <a:pt x="24010" y="1447"/>
                        <a:pt x="24122" y="1424"/>
                      </a:cubicBezTo>
                      <a:cubicBezTo>
                        <a:pt x="24238" y="1399"/>
                        <a:pt x="24364" y="1389"/>
                        <a:pt x="24476" y="1428"/>
                      </a:cubicBezTo>
                      <a:cubicBezTo>
                        <a:pt x="24580" y="1463"/>
                        <a:pt x="24667" y="1531"/>
                        <a:pt x="24753" y="1598"/>
                      </a:cubicBezTo>
                      <a:cubicBezTo>
                        <a:pt x="24724" y="1602"/>
                        <a:pt x="24696" y="1605"/>
                        <a:pt x="24667" y="1611"/>
                      </a:cubicBezTo>
                      <a:moveTo>
                        <a:pt x="24792" y="1595"/>
                      </a:moveTo>
                      <a:lnTo>
                        <a:pt x="24792" y="1595"/>
                      </a:lnTo>
                      <a:cubicBezTo>
                        <a:pt x="24786" y="1592"/>
                        <a:pt x="24779" y="1592"/>
                        <a:pt x="24776" y="1592"/>
                      </a:cubicBezTo>
                      <a:cubicBezTo>
                        <a:pt x="24770" y="1589"/>
                        <a:pt x="24766" y="1585"/>
                        <a:pt x="24763" y="1579"/>
                      </a:cubicBezTo>
                      <a:cubicBezTo>
                        <a:pt x="24692" y="1511"/>
                        <a:pt x="24612" y="1454"/>
                        <a:pt x="24522" y="1415"/>
                      </a:cubicBezTo>
                      <a:cubicBezTo>
                        <a:pt x="24515" y="1415"/>
                        <a:pt x="24509" y="1411"/>
                        <a:pt x="24502" y="1408"/>
                      </a:cubicBezTo>
                      <a:cubicBezTo>
                        <a:pt x="24341" y="1347"/>
                        <a:pt x="24161" y="1367"/>
                        <a:pt x="24000" y="1418"/>
                      </a:cubicBezTo>
                      <a:cubicBezTo>
                        <a:pt x="23910" y="1447"/>
                        <a:pt x="23826" y="1486"/>
                        <a:pt x="23746" y="1534"/>
                      </a:cubicBezTo>
                      <a:cubicBezTo>
                        <a:pt x="23700" y="1560"/>
                        <a:pt x="23668" y="1582"/>
                        <a:pt x="23623" y="1611"/>
                      </a:cubicBezTo>
                      <a:cubicBezTo>
                        <a:pt x="23626" y="1582"/>
                        <a:pt x="23623" y="1556"/>
                        <a:pt x="23610" y="1534"/>
                      </a:cubicBezTo>
                      <a:cubicBezTo>
                        <a:pt x="23646" y="1524"/>
                        <a:pt x="23752" y="1499"/>
                        <a:pt x="23762" y="1495"/>
                      </a:cubicBezTo>
                      <a:cubicBezTo>
                        <a:pt x="23816" y="1483"/>
                        <a:pt x="24048" y="1386"/>
                        <a:pt x="24113" y="1363"/>
                      </a:cubicBezTo>
                      <a:cubicBezTo>
                        <a:pt x="24267" y="1315"/>
                        <a:pt x="24435" y="1328"/>
                        <a:pt x="24586" y="1376"/>
                      </a:cubicBezTo>
                      <a:cubicBezTo>
                        <a:pt x="24708" y="1415"/>
                        <a:pt x="24834" y="1486"/>
                        <a:pt x="24898" y="1598"/>
                      </a:cubicBezTo>
                      <a:cubicBezTo>
                        <a:pt x="24863" y="1598"/>
                        <a:pt x="24828" y="1595"/>
                        <a:pt x="24792" y="1595"/>
                      </a:cubicBezTo>
                      <a:moveTo>
                        <a:pt x="24937" y="1602"/>
                      </a:moveTo>
                      <a:lnTo>
                        <a:pt x="24937" y="1602"/>
                      </a:lnTo>
                      <a:cubicBezTo>
                        <a:pt x="24934" y="1602"/>
                        <a:pt x="24931" y="1602"/>
                        <a:pt x="24928" y="1598"/>
                      </a:cubicBezTo>
                      <a:cubicBezTo>
                        <a:pt x="24924" y="1598"/>
                        <a:pt x="24924" y="1595"/>
                        <a:pt x="24921" y="1592"/>
                      </a:cubicBezTo>
                      <a:cubicBezTo>
                        <a:pt x="24866" y="1499"/>
                        <a:pt x="24779" y="1418"/>
                        <a:pt x="24680" y="1376"/>
                      </a:cubicBezTo>
                      <a:cubicBezTo>
                        <a:pt x="24605" y="1347"/>
                        <a:pt x="24528" y="1325"/>
                        <a:pt x="24451" y="1309"/>
                      </a:cubicBezTo>
                      <a:cubicBezTo>
                        <a:pt x="24454" y="1309"/>
                        <a:pt x="24454" y="1309"/>
                        <a:pt x="24457" y="1309"/>
                      </a:cubicBezTo>
                      <a:cubicBezTo>
                        <a:pt x="24541" y="1312"/>
                        <a:pt x="24628" y="1315"/>
                        <a:pt x="24705" y="1347"/>
                      </a:cubicBezTo>
                      <a:cubicBezTo>
                        <a:pt x="24776" y="1379"/>
                        <a:pt x="24840" y="1424"/>
                        <a:pt x="24898" y="1479"/>
                      </a:cubicBezTo>
                      <a:cubicBezTo>
                        <a:pt x="24924" y="1505"/>
                        <a:pt x="24953" y="1534"/>
                        <a:pt x="24973" y="1563"/>
                      </a:cubicBezTo>
                      <a:cubicBezTo>
                        <a:pt x="24973" y="1566"/>
                        <a:pt x="24976" y="1566"/>
                        <a:pt x="24976" y="1569"/>
                      </a:cubicBezTo>
                      <a:cubicBezTo>
                        <a:pt x="24985" y="1582"/>
                        <a:pt x="24992" y="1598"/>
                        <a:pt x="24998" y="1615"/>
                      </a:cubicBezTo>
                      <a:cubicBezTo>
                        <a:pt x="24979" y="1611"/>
                        <a:pt x="24956" y="1608"/>
                        <a:pt x="24937" y="1602"/>
                      </a:cubicBezTo>
                      <a:moveTo>
                        <a:pt x="25195" y="1688"/>
                      </a:moveTo>
                      <a:lnTo>
                        <a:pt x="25195" y="1688"/>
                      </a:lnTo>
                      <a:cubicBezTo>
                        <a:pt x="25137" y="1656"/>
                        <a:pt x="25082" y="1637"/>
                        <a:pt x="25017" y="1621"/>
                      </a:cubicBezTo>
                      <a:cubicBezTo>
                        <a:pt x="25021" y="1618"/>
                        <a:pt x="25011" y="1598"/>
                        <a:pt x="24998" y="1576"/>
                      </a:cubicBezTo>
                      <a:cubicBezTo>
                        <a:pt x="25063" y="1592"/>
                        <a:pt x="25114" y="1598"/>
                        <a:pt x="25179" y="1572"/>
                      </a:cubicBezTo>
                      <a:cubicBezTo>
                        <a:pt x="25246" y="1543"/>
                        <a:pt x="25327" y="1483"/>
                        <a:pt x="25404" y="1515"/>
                      </a:cubicBezTo>
                      <a:cubicBezTo>
                        <a:pt x="25407" y="1515"/>
                        <a:pt x="25410" y="1508"/>
                        <a:pt x="25407" y="1508"/>
                      </a:cubicBezTo>
                      <a:cubicBezTo>
                        <a:pt x="25356" y="1479"/>
                        <a:pt x="25304" y="1495"/>
                        <a:pt x="25253" y="1518"/>
                      </a:cubicBezTo>
                      <a:cubicBezTo>
                        <a:pt x="25214" y="1534"/>
                        <a:pt x="25175" y="1553"/>
                        <a:pt x="25137" y="1563"/>
                      </a:cubicBezTo>
                      <a:cubicBezTo>
                        <a:pt x="25085" y="1576"/>
                        <a:pt x="25037" y="1563"/>
                        <a:pt x="24985" y="1550"/>
                      </a:cubicBezTo>
                      <a:lnTo>
                        <a:pt x="24985" y="1550"/>
                      </a:lnTo>
                      <a:cubicBezTo>
                        <a:pt x="24976" y="1531"/>
                        <a:pt x="24966" y="1515"/>
                        <a:pt x="24963" y="1515"/>
                      </a:cubicBezTo>
                      <a:cubicBezTo>
                        <a:pt x="24934" y="1466"/>
                        <a:pt x="24889" y="1424"/>
                        <a:pt x="24847" y="1392"/>
                      </a:cubicBezTo>
                      <a:cubicBezTo>
                        <a:pt x="24831" y="1379"/>
                        <a:pt x="24818" y="1370"/>
                        <a:pt x="24802" y="1360"/>
                      </a:cubicBezTo>
                      <a:cubicBezTo>
                        <a:pt x="24844" y="1341"/>
                        <a:pt x="24876" y="1305"/>
                        <a:pt x="24902" y="1263"/>
                      </a:cubicBezTo>
                      <a:cubicBezTo>
                        <a:pt x="24921" y="1238"/>
                        <a:pt x="24934" y="1206"/>
                        <a:pt x="24947" y="1177"/>
                      </a:cubicBezTo>
                      <a:cubicBezTo>
                        <a:pt x="24960" y="1151"/>
                        <a:pt x="24973" y="1122"/>
                        <a:pt x="24995" y="1106"/>
                      </a:cubicBezTo>
                      <a:cubicBezTo>
                        <a:pt x="25008" y="1099"/>
                        <a:pt x="25024" y="1096"/>
                        <a:pt x="25037" y="1086"/>
                      </a:cubicBezTo>
                      <a:cubicBezTo>
                        <a:pt x="25040" y="1086"/>
                        <a:pt x="25040" y="1083"/>
                        <a:pt x="25037" y="1080"/>
                      </a:cubicBezTo>
                      <a:cubicBezTo>
                        <a:pt x="24973" y="1077"/>
                        <a:pt x="24947" y="1131"/>
                        <a:pt x="24921" y="1180"/>
                      </a:cubicBezTo>
                      <a:cubicBezTo>
                        <a:pt x="24889" y="1251"/>
                        <a:pt x="24847" y="1315"/>
                        <a:pt x="24776" y="1344"/>
                      </a:cubicBezTo>
                      <a:cubicBezTo>
                        <a:pt x="24763" y="1338"/>
                        <a:pt x="24753" y="1331"/>
                        <a:pt x="24741" y="1328"/>
                      </a:cubicBezTo>
                      <a:cubicBezTo>
                        <a:pt x="24737" y="1325"/>
                        <a:pt x="24705" y="1315"/>
                        <a:pt x="24702" y="1312"/>
                      </a:cubicBezTo>
                      <a:cubicBezTo>
                        <a:pt x="24696" y="1292"/>
                        <a:pt x="24686" y="1273"/>
                        <a:pt x="24676" y="1257"/>
                      </a:cubicBezTo>
                      <a:cubicBezTo>
                        <a:pt x="24737" y="1267"/>
                        <a:pt x="24815" y="1212"/>
                        <a:pt x="24853" y="1170"/>
                      </a:cubicBezTo>
                      <a:cubicBezTo>
                        <a:pt x="24882" y="1138"/>
                        <a:pt x="24908" y="1099"/>
                        <a:pt x="24928" y="1064"/>
                      </a:cubicBezTo>
                      <a:cubicBezTo>
                        <a:pt x="24940" y="1041"/>
                        <a:pt x="24947" y="1019"/>
                        <a:pt x="24960" y="999"/>
                      </a:cubicBezTo>
                      <a:cubicBezTo>
                        <a:pt x="24982" y="962"/>
                        <a:pt x="25040" y="930"/>
                        <a:pt x="25076" y="977"/>
                      </a:cubicBezTo>
                      <a:cubicBezTo>
                        <a:pt x="25079" y="983"/>
                        <a:pt x="25089" y="986"/>
                        <a:pt x="25092" y="980"/>
                      </a:cubicBezTo>
                      <a:cubicBezTo>
                        <a:pt x="25130" y="943"/>
                        <a:pt x="25214" y="949"/>
                        <a:pt x="25243" y="996"/>
                      </a:cubicBezTo>
                      <a:cubicBezTo>
                        <a:pt x="25246" y="1003"/>
                        <a:pt x="25253" y="996"/>
                        <a:pt x="25253" y="990"/>
                      </a:cubicBezTo>
                      <a:cubicBezTo>
                        <a:pt x="25227" y="930"/>
                        <a:pt x="25137" y="923"/>
                        <a:pt x="25085" y="959"/>
                      </a:cubicBezTo>
                      <a:cubicBezTo>
                        <a:pt x="25034" y="901"/>
                        <a:pt x="24960" y="949"/>
                        <a:pt x="24931" y="1009"/>
                      </a:cubicBezTo>
                      <a:cubicBezTo>
                        <a:pt x="24905" y="1061"/>
                        <a:pt x="24873" y="1115"/>
                        <a:pt x="24831" y="1161"/>
                      </a:cubicBezTo>
                      <a:cubicBezTo>
                        <a:pt x="24799" y="1196"/>
                        <a:pt x="24721" y="1251"/>
                        <a:pt x="24670" y="1234"/>
                      </a:cubicBezTo>
                      <a:cubicBezTo>
                        <a:pt x="24667" y="1231"/>
                        <a:pt x="24663" y="1234"/>
                        <a:pt x="24663" y="1234"/>
                      </a:cubicBezTo>
                      <a:cubicBezTo>
                        <a:pt x="24625" y="1180"/>
                        <a:pt x="24576" y="1128"/>
                        <a:pt x="24522" y="1090"/>
                      </a:cubicBezTo>
                      <a:cubicBezTo>
                        <a:pt x="24535" y="1090"/>
                        <a:pt x="24544" y="1086"/>
                        <a:pt x="24554" y="1080"/>
                      </a:cubicBezTo>
                      <a:cubicBezTo>
                        <a:pt x="24583" y="1067"/>
                        <a:pt x="24599" y="1041"/>
                        <a:pt x="24612" y="1016"/>
                      </a:cubicBezTo>
                      <a:cubicBezTo>
                        <a:pt x="24621" y="990"/>
                        <a:pt x="24631" y="964"/>
                        <a:pt x="24647" y="943"/>
                      </a:cubicBezTo>
                      <a:cubicBezTo>
                        <a:pt x="24651" y="939"/>
                        <a:pt x="24654" y="936"/>
                        <a:pt x="24657" y="933"/>
                      </a:cubicBezTo>
                      <a:cubicBezTo>
                        <a:pt x="24663" y="936"/>
                        <a:pt x="24667" y="939"/>
                        <a:pt x="24673" y="939"/>
                      </a:cubicBezTo>
                      <a:cubicBezTo>
                        <a:pt x="24676" y="930"/>
                        <a:pt x="24686" y="917"/>
                        <a:pt x="24696" y="910"/>
                      </a:cubicBezTo>
                      <a:cubicBezTo>
                        <a:pt x="24696" y="910"/>
                        <a:pt x="24692" y="910"/>
                        <a:pt x="24692" y="907"/>
                      </a:cubicBezTo>
                      <a:lnTo>
                        <a:pt x="24696" y="907"/>
                      </a:lnTo>
                      <a:cubicBezTo>
                        <a:pt x="24721" y="891"/>
                        <a:pt x="24763" y="875"/>
                        <a:pt x="24792" y="891"/>
                      </a:cubicBezTo>
                      <a:cubicBezTo>
                        <a:pt x="24824" y="910"/>
                        <a:pt x="24828" y="977"/>
                        <a:pt x="24796" y="999"/>
                      </a:cubicBezTo>
                      <a:cubicBezTo>
                        <a:pt x="24779" y="1009"/>
                        <a:pt x="24753" y="1006"/>
                        <a:pt x="24734" y="999"/>
                      </a:cubicBezTo>
                      <a:cubicBezTo>
                        <a:pt x="24721" y="996"/>
                        <a:pt x="24715" y="990"/>
                        <a:pt x="24705" y="983"/>
                      </a:cubicBezTo>
                      <a:cubicBezTo>
                        <a:pt x="24699" y="977"/>
                        <a:pt x="24696" y="977"/>
                        <a:pt x="24689" y="977"/>
                      </a:cubicBezTo>
                      <a:cubicBezTo>
                        <a:pt x="24670" y="980"/>
                        <a:pt x="24657" y="1009"/>
                        <a:pt x="24657" y="1022"/>
                      </a:cubicBezTo>
                      <a:cubicBezTo>
                        <a:pt x="24651" y="1045"/>
                        <a:pt x="24657" y="1074"/>
                        <a:pt x="24670" y="1090"/>
                      </a:cubicBezTo>
                      <a:cubicBezTo>
                        <a:pt x="24705" y="1128"/>
                        <a:pt x="24763" y="1109"/>
                        <a:pt x="24802" y="1090"/>
                      </a:cubicBezTo>
                      <a:cubicBezTo>
                        <a:pt x="24850" y="1061"/>
                        <a:pt x="24876" y="1012"/>
                        <a:pt x="24898" y="962"/>
                      </a:cubicBezTo>
                      <a:cubicBezTo>
                        <a:pt x="24915" y="923"/>
                        <a:pt x="24937" y="888"/>
                        <a:pt x="24966" y="859"/>
                      </a:cubicBezTo>
                      <a:cubicBezTo>
                        <a:pt x="24969" y="859"/>
                        <a:pt x="24973" y="859"/>
                        <a:pt x="24976" y="859"/>
                      </a:cubicBezTo>
                      <a:cubicBezTo>
                        <a:pt x="24976" y="852"/>
                        <a:pt x="24979" y="849"/>
                        <a:pt x="24979" y="846"/>
                      </a:cubicBezTo>
                      <a:cubicBezTo>
                        <a:pt x="24992" y="836"/>
                        <a:pt x="25001" y="827"/>
                        <a:pt x="25011" y="820"/>
                      </a:cubicBezTo>
                      <a:cubicBezTo>
                        <a:pt x="25040" y="807"/>
                        <a:pt x="25072" y="801"/>
                        <a:pt x="25098" y="814"/>
                      </a:cubicBezTo>
                      <a:cubicBezTo>
                        <a:pt x="25133" y="833"/>
                        <a:pt x="25130" y="869"/>
                        <a:pt x="25143" y="901"/>
                      </a:cubicBezTo>
                      <a:cubicBezTo>
                        <a:pt x="25146" y="910"/>
                        <a:pt x="25153" y="914"/>
                        <a:pt x="25159" y="910"/>
                      </a:cubicBezTo>
                      <a:cubicBezTo>
                        <a:pt x="25185" y="904"/>
                        <a:pt x="25217" y="901"/>
                        <a:pt x="25243" y="914"/>
                      </a:cubicBezTo>
                      <a:cubicBezTo>
                        <a:pt x="25275" y="926"/>
                        <a:pt x="25298" y="955"/>
                        <a:pt x="25301" y="986"/>
                      </a:cubicBezTo>
                      <a:cubicBezTo>
                        <a:pt x="25304" y="1016"/>
                        <a:pt x="25304" y="1038"/>
                        <a:pt x="25330" y="1058"/>
                      </a:cubicBezTo>
                      <a:cubicBezTo>
                        <a:pt x="25353" y="1074"/>
                        <a:pt x="25378" y="1083"/>
                        <a:pt x="25391" y="1109"/>
                      </a:cubicBezTo>
                      <a:cubicBezTo>
                        <a:pt x="25404" y="1125"/>
                        <a:pt x="25407" y="1144"/>
                        <a:pt x="25410" y="1164"/>
                      </a:cubicBezTo>
                      <a:cubicBezTo>
                        <a:pt x="25404" y="1164"/>
                        <a:pt x="25407" y="1170"/>
                        <a:pt x="25407" y="1180"/>
                      </a:cubicBezTo>
                      <a:cubicBezTo>
                        <a:pt x="25404" y="1225"/>
                        <a:pt x="25369" y="1254"/>
                        <a:pt x="25324" y="1257"/>
                      </a:cubicBezTo>
                      <a:cubicBezTo>
                        <a:pt x="25320" y="1257"/>
                        <a:pt x="25314" y="1257"/>
                        <a:pt x="25307" y="1257"/>
                      </a:cubicBezTo>
                      <a:cubicBezTo>
                        <a:pt x="25282" y="1251"/>
                        <a:pt x="25246" y="1234"/>
                        <a:pt x="25237" y="1206"/>
                      </a:cubicBezTo>
                      <a:cubicBezTo>
                        <a:pt x="25230" y="1190"/>
                        <a:pt x="25237" y="1186"/>
                        <a:pt x="25249" y="1177"/>
                      </a:cubicBezTo>
                      <a:cubicBezTo>
                        <a:pt x="25256" y="1170"/>
                        <a:pt x="25265" y="1164"/>
                        <a:pt x="25272" y="1157"/>
                      </a:cubicBezTo>
                      <a:cubicBezTo>
                        <a:pt x="25304" y="1109"/>
                        <a:pt x="25269" y="1061"/>
                        <a:pt x="25221" y="1045"/>
                      </a:cubicBezTo>
                      <a:cubicBezTo>
                        <a:pt x="25205" y="1038"/>
                        <a:pt x="25188" y="1035"/>
                        <a:pt x="25175" y="1035"/>
                      </a:cubicBezTo>
                      <a:cubicBezTo>
                        <a:pt x="25140" y="1038"/>
                        <a:pt x="25105" y="1051"/>
                        <a:pt x="25079" y="1070"/>
                      </a:cubicBezTo>
                      <a:cubicBezTo>
                        <a:pt x="25040" y="1099"/>
                        <a:pt x="25008" y="1144"/>
                        <a:pt x="25005" y="1190"/>
                      </a:cubicBezTo>
                      <a:cubicBezTo>
                        <a:pt x="24998" y="1231"/>
                        <a:pt x="25021" y="1296"/>
                        <a:pt x="25066" y="1305"/>
                      </a:cubicBezTo>
                      <a:cubicBezTo>
                        <a:pt x="25069" y="1305"/>
                        <a:pt x="25072" y="1305"/>
                        <a:pt x="25076" y="1305"/>
                      </a:cubicBezTo>
                      <a:cubicBezTo>
                        <a:pt x="25095" y="1305"/>
                        <a:pt x="25111" y="1296"/>
                        <a:pt x="25127" y="1289"/>
                      </a:cubicBezTo>
                      <a:cubicBezTo>
                        <a:pt x="25140" y="1283"/>
                        <a:pt x="25146" y="1283"/>
                        <a:pt x="25156" y="1283"/>
                      </a:cubicBezTo>
                      <a:cubicBezTo>
                        <a:pt x="25172" y="1283"/>
                        <a:pt x="25185" y="1289"/>
                        <a:pt x="25198" y="1302"/>
                      </a:cubicBezTo>
                      <a:cubicBezTo>
                        <a:pt x="25221" y="1318"/>
                        <a:pt x="25240" y="1350"/>
                        <a:pt x="25237" y="1379"/>
                      </a:cubicBezTo>
                      <a:cubicBezTo>
                        <a:pt x="25233" y="1399"/>
                        <a:pt x="25211" y="1415"/>
                        <a:pt x="25192" y="1415"/>
                      </a:cubicBezTo>
                      <a:cubicBezTo>
                        <a:pt x="25179" y="1415"/>
                        <a:pt x="25169" y="1411"/>
                        <a:pt x="25162" y="1399"/>
                      </a:cubicBezTo>
                      <a:cubicBezTo>
                        <a:pt x="25150" y="1379"/>
                        <a:pt x="25143" y="1363"/>
                        <a:pt x="25117" y="1354"/>
                      </a:cubicBezTo>
                      <a:cubicBezTo>
                        <a:pt x="25111" y="1354"/>
                        <a:pt x="25105" y="1354"/>
                        <a:pt x="25101" y="1354"/>
                      </a:cubicBezTo>
                      <a:cubicBezTo>
                        <a:pt x="25082" y="1354"/>
                        <a:pt x="25066" y="1360"/>
                        <a:pt x="25056" y="1370"/>
                      </a:cubicBezTo>
                      <a:cubicBezTo>
                        <a:pt x="25021" y="1405"/>
                        <a:pt x="25027" y="1470"/>
                        <a:pt x="25069" y="1495"/>
                      </a:cubicBezTo>
                      <a:cubicBezTo>
                        <a:pt x="25089" y="1508"/>
                        <a:pt x="25117" y="1511"/>
                        <a:pt x="25146" y="1511"/>
                      </a:cubicBezTo>
                      <a:cubicBezTo>
                        <a:pt x="25175" y="1511"/>
                        <a:pt x="25205" y="1505"/>
                        <a:pt x="25227" y="1499"/>
                      </a:cubicBezTo>
                      <a:cubicBezTo>
                        <a:pt x="25275" y="1483"/>
                        <a:pt x="25320" y="1457"/>
                        <a:pt x="25372" y="1457"/>
                      </a:cubicBezTo>
                      <a:cubicBezTo>
                        <a:pt x="25378" y="1457"/>
                        <a:pt x="25388" y="1457"/>
                        <a:pt x="25394" y="1460"/>
                      </a:cubicBezTo>
                      <a:cubicBezTo>
                        <a:pt x="25449" y="1473"/>
                        <a:pt x="25497" y="1511"/>
                        <a:pt x="25514" y="1566"/>
                      </a:cubicBezTo>
                      <a:cubicBezTo>
                        <a:pt x="25523" y="1595"/>
                        <a:pt x="25520" y="1624"/>
                        <a:pt x="25501" y="1650"/>
                      </a:cubicBezTo>
                      <a:cubicBezTo>
                        <a:pt x="25485" y="1666"/>
                        <a:pt x="25462" y="1679"/>
                        <a:pt x="25436" y="1679"/>
                      </a:cubicBezTo>
                      <a:cubicBezTo>
                        <a:pt x="25430" y="1679"/>
                        <a:pt x="25423" y="1679"/>
                        <a:pt x="25414" y="1676"/>
                      </a:cubicBezTo>
                      <a:cubicBezTo>
                        <a:pt x="25372" y="1656"/>
                        <a:pt x="25417" y="1602"/>
                        <a:pt x="25404" y="1569"/>
                      </a:cubicBezTo>
                      <a:cubicBezTo>
                        <a:pt x="25394" y="1543"/>
                        <a:pt x="25369" y="1531"/>
                        <a:pt x="25343" y="1531"/>
                      </a:cubicBezTo>
                      <a:cubicBezTo>
                        <a:pt x="25320" y="1531"/>
                        <a:pt x="25301" y="1537"/>
                        <a:pt x="25285" y="1547"/>
                      </a:cubicBezTo>
                      <a:cubicBezTo>
                        <a:pt x="25243" y="1569"/>
                        <a:pt x="25208" y="1618"/>
                        <a:pt x="25217" y="1669"/>
                      </a:cubicBezTo>
                      <a:cubicBezTo>
                        <a:pt x="25221" y="1669"/>
                        <a:pt x="25221" y="1672"/>
                        <a:pt x="25224" y="1676"/>
                      </a:cubicBezTo>
                      <a:cubicBezTo>
                        <a:pt x="25227" y="1692"/>
                        <a:pt x="25237" y="1701"/>
                        <a:pt x="25243" y="1714"/>
                      </a:cubicBezTo>
                      <a:cubicBezTo>
                        <a:pt x="25227" y="1704"/>
                        <a:pt x="25211" y="1695"/>
                        <a:pt x="25195" y="1688"/>
                      </a:cubicBezTo>
                      <a:moveTo>
                        <a:pt x="26589" y="1611"/>
                      </a:moveTo>
                      <a:lnTo>
                        <a:pt x="26589" y="1611"/>
                      </a:lnTo>
                      <a:cubicBezTo>
                        <a:pt x="26576" y="1615"/>
                        <a:pt x="26560" y="1618"/>
                        <a:pt x="26544" y="1624"/>
                      </a:cubicBezTo>
                      <a:cubicBezTo>
                        <a:pt x="26531" y="1615"/>
                        <a:pt x="26519" y="1605"/>
                        <a:pt x="26506" y="1595"/>
                      </a:cubicBezTo>
                      <a:cubicBezTo>
                        <a:pt x="26496" y="1589"/>
                        <a:pt x="26486" y="1582"/>
                        <a:pt x="26476" y="1576"/>
                      </a:cubicBezTo>
                      <a:cubicBezTo>
                        <a:pt x="26444" y="1553"/>
                        <a:pt x="26412" y="1531"/>
                        <a:pt x="26374" y="1518"/>
                      </a:cubicBezTo>
                      <a:cubicBezTo>
                        <a:pt x="26335" y="1502"/>
                        <a:pt x="26293" y="1492"/>
                        <a:pt x="26251" y="1486"/>
                      </a:cubicBezTo>
                      <a:cubicBezTo>
                        <a:pt x="26097" y="1463"/>
                        <a:pt x="25942" y="1495"/>
                        <a:pt x="25800" y="1560"/>
                      </a:cubicBezTo>
                      <a:cubicBezTo>
                        <a:pt x="25652" y="1624"/>
                        <a:pt x="25517" y="1717"/>
                        <a:pt x="25369" y="1782"/>
                      </a:cubicBezTo>
                      <a:cubicBezTo>
                        <a:pt x="25365" y="1785"/>
                        <a:pt x="25362" y="1785"/>
                        <a:pt x="25359" y="1785"/>
                      </a:cubicBezTo>
                      <a:cubicBezTo>
                        <a:pt x="25349" y="1779"/>
                        <a:pt x="25340" y="1772"/>
                        <a:pt x="25333" y="1763"/>
                      </a:cubicBezTo>
                      <a:cubicBezTo>
                        <a:pt x="25314" y="1747"/>
                        <a:pt x="25298" y="1734"/>
                        <a:pt x="25288" y="1724"/>
                      </a:cubicBezTo>
                      <a:cubicBezTo>
                        <a:pt x="25288" y="1721"/>
                        <a:pt x="25285" y="1717"/>
                        <a:pt x="25282" y="1714"/>
                      </a:cubicBezTo>
                      <a:cubicBezTo>
                        <a:pt x="25265" y="1698"/>
                        <a:pt x="25246" y="1679"/>
                        <a:pt x="25246" y="1656"/>
                      </a:cubicBezTo>
                      <a:cubicBezTo>
                        <a:pt x="25243" y="1627"/>
                        <a:pt x="25259" y="1602"/>
                        <a:pt x="25278" y="1582"/>
                      </a:cubicBezTo>
                      <a:cubicBezTo>
                        <a:pt x="25295" y="1569"/>
                        <a:pt x="25314" y="1556"/>
                        <a:pt x="25337" y="1556"/>
                      </a:cubicBezTo>
                      <a:cubicBezTo>
                        <a:pt x="25343" y="1556"/>
                        <a:pt x="25349" y="1556"/>
                        <a:pt x="25356" y="1560"/>
                      </a:cubicBezTo>
                      <a:cubicBezTo>
                        <a:pt x="25385" y="1569"/>
                        <a:pt x="25381" y="1592"/>
                        <a:pt x="25375" y="1615"/>
                      </a:cubicBezTo>
                      <a:cubicBezTo>
                        <a:pt x="25369" y="1634"/>
                        <a:pt x="25362" y="1653"/>
                        <a:pt x="25372" y="1669"/>
                      </a:cubicBezTo>
                      <a:cubicBezTo>
                        <a:pt x="25378" y="1692"/>
                        <a:pt x="25404" y="1701"/>
                        <a:pt x="25427" y="1704"/>
                      </a:cubicBezTo>
                      <a:cubicBezTo>
                        <a:pt x="25430" y="1704"/>
                        <a:pt x="25433" y="1704"/>
                        <a:pt x="25436" y="1704"/>
                      </a:cubicBezTo>
                      <a:cubicBezTo>
                        <a:pt x="25462" y="1708"/>
                        <a:pt x="25488" y="1695"/>
                        <a:pt x="25507" y="1679"/>
                      </a:cubicBezTo>
                      <a:cubicBezTo>
                        <a:pt x="25581" y="1640"/>
                        <a:pt x="25649" y="1585"/>
                        <a:pt x="25723" y="1547"/>
                      </a:cubicBezTo>
                      <a:cubicBezTo>
                        <a:pt x="25823" y="1492"/>
                        <a:pt x="25932" y="1447"/>
                        <a:pt x="26045" y="1424"/>
                      </a:cubicBezTo>
                      <a:cubicBezTo>
                        <a:pt x="26161" y="1399"/>
                        <a:pt x="26287" y="1389"/>
                        <a:pt x="26399" y="1428"/>
                      </a:cubicBezTo>
                      <a:cubicBezTo>
                        <a:pt x="26502" y="1463"/>
                        <a:pt x="26589" y="1531"/>
                        <a:pt x="26676" y="1598"/>
                      </a:cubicBezTo>
                      <a:cubicBezTo>
                        <a:pt x="26647" y="1602"/>
                        <a:pt x="26618" y="1605"/>
                        <a:pt x="26589" y="1611"/>
                      </a:cubicBezTo>
                      <a:moveTo>
                        <a:pt x="26715" y="1595"/>
                      </a:moveTo>
                      <a:lnTo>
                        <a:pt x="26715" y="1595"/>
                      </a:lnTo>
                      <a:cubicBezTo>
                        <a:pt x="26708" y="1592"/>
                        <a:pt x="26702" y="1592"/>
                        <a:pt x="26699" y="1592"/>
                      </a:cubicBezTo>
                      <a:cubicBezTo>
                        <a:pt x="26692" y="1589"/>
                        <a:pt x="26689" y="1585"/>
                        <a:pt x="26686" y="1579"/>
                      </a:cubicBezTo>
                      <a:cubicBezTo>
                        <a:pt x="26615" y="1511"/>
                        <a:pt x="26535" y="1454"/>
                        <a:pt x="26444" y="1415"/>
                      </a:cubicBezTo>
                      <a:cubicBezTo>
                        <a:pt x="26438" y="1415"/>
                        <a:pt x="26431" y="1411"/>
                        <a:pt x="26425" y="1408"/>
                      </a:cubicBezTo>
                      <a:cubicBezTo>
                        <a:pt x="26264" y="1347"/>
                        <a:pt x="26084" y="1367"/>
                        <a:pt x="25922" y="1418"/>
                      </a:cubicBezTo>
                      <a:cubicBezTo>
                        <a:pt x="25832" y="1447"/>
                        <a:pt x="25749" y="1486"/>
                        <a:pt x="25668" y="1534"/>
                      </a:cubicBezTo>
                      <a:cubicBezTo>
                        <a:pt x="25623" y="1560"/>
                        <a:pt x="25591" y="1582"/>
                        <a:pt x="25546" y="1611"/>
                      </a:cubicBezTo>
                      <a:cubicBezTo>
                        <a:pt x="25549" y="1582"/>
                        <a:pt x="25546" y="1556"/>
                        <a:pt x="25533" y="1534"/>
                      </a:cubicBezTo>
                      <a:cubicBezTo>
                        <a:pt x="25568" y="1524"/>
                        <a:pt x="25674" y="1499"/>
                        <a:pt x="25684" y="1495"/>
                      </a:cubicBezTo>
                      <a:cubicBezTo>
                        <a:pt x="25739" y="1483"/>
                        <a:pt x="25971" y="1386"/>
                        <a:pt x="26035" y="1363"/>
                      </a:cubicBezTo>
                      <a:cubicBezTo>
                        <a:pt x="26190" y="1315"/>
                        <a:pt x="26357" y="1328"/>
                        <a:pt x="26509" y="1376"/>
                      </a:cubicBezTo>
                      <a:cubicBezTo>
                        <a:pt x="26631" y="1415"/>
                        <a:pt x="26757" y="1486"/>
                        <a:pt x="26821" y="1598"/>
                      </a:cubicBezTo>
                      <a:cubicBezTo>
                        <a:pt x="26786" y="1598"/>
                        <a:pt x="26750" y="1595"/>
                        <a:pt x="26715" y="1595"/>
                      </a:cubicBezTo>
                      <a:moveTo>
                        <a:pt x="26860" y="1602"/>
                      </a:moveTo>
                      <a:lnTo>
                        <a:pt x="26860" y="1602"/>
                      </a:lnTo>
                      <a:cubicBezTo>
                        <a:pt x="26856" y="1602"/>
                        <a:pt x="26853" y="1602"/>
                        <a:pt x="26850" y="1598"/>
                      </a:cubicBezTo>
                      <a:cubicBezTo>
                        <a:pt x="26847" y="1598"/>
                        <a:pt x="26847" y="1595"/>
                        <a:pt x="26844" y="1592"/>
                      </a:cubicBezTo>
                      <a:cubicBezTo>
                        <a:pt x="26789" y="1499"/>
                        <a:pt x="26702" y="1418"/>
                        <a:pt x="26602" y="1376"/>
                      </a:cubicBezTo>
                      <a:cubicBezTo>
                        <a:pt x="26528" y="1347"/>
                        <a:pt x="26451" y="1325"/>
                        <a:pt x="26374" y="1309"/>
                      </a:cubicBezTo>
                      <a:cubicBezTo>
                        <a:pt x="26377" y="1309"/>
                        <a:pt x="26377" y="1309"/>
                        <a:pt x="26380" y="1309"/>
                      </a:cubicBezTo>
                      <a:cubicBezTo>
                        <a:pt x="26463" y="1312"/>
                        <a:pt x="26551" y="1315"/>
                        <a:pt x="26628" y="1347"/>
                      </a:cubicBezTo>
                      <a:cubicBezTo>
                        <a:pt x="26699" y="1379"/>
                        <a:pt x="26763" y="1424"/>
                        <a:pt x="26821" y="1479"/>
                      </a:cubicBezTo>
                      <a:cubicBezTo>
                        <a:pt x="26847" y="1505"/>
                        <a:pt x="26876" y="1534"/>
                        <a:pt x="26895" y="1563"/>
                      </a:cubicBezTo>
                      <a:cubicBezTo>
                        <a:pt x="26895" y="1566"/>
                        <a:pt x="26899" y="1566"/>
                        <a:pt x="26899" y="1569"/>
                      </a:cubicBezTo>
                      <a:cubicBezTo>
                        <a:pt x="26908" y="1582"/>
                        <a:pt x="26915" y="1598"/>
                        <a:pt x="26921" y="1615"/>
                      </a:cubicBezTo>
                      <a:cubicBezTo>
                        <a:pt x="26902" y="1611"/>
                        <a:pt x="26879" y="1608"/>
                        <a:pt x="26860" y="1602"/>
                      </a:cubicBezTo>
                      <a:moveTo>
                        <a:pt x="27021" y="814"/>
                      </a:moveTo>
                      <a:lnTo>
                        <a:pt x="27021" y="814"/>
                      </a:lnTo>
                      <a:cubicBezTo>
                        <a:pt x="27056" y="833"/>
                        <a:pt x="27053" y="869"/>
                        <a:pt x="27066" y="901"/>
                      </a:cubicBezTo>
                      <a:cubicBezTo>
                        <a:pt x="27069" y="910"/>
                        <a:pt x="27076" y="914"/>
                        <a:pt x="27082" y="910"/>
                      </a:cubicBezTo>
                      <a:cubicBezTo>
                        <a:pt x="27108" y="904"/>
                        <a:pt x="27140" y="901"/>
                        <a:pt x="27166" y="914"/>
                      </a:cubicBezTo>
                      <a:cubicBezTo>
                        <a:pt x="27198" y="926"/>
                        <a:pt x="27220" y="955"/>
                        <a:pt x="27224" y="986"/>
                      </a:cubicBezTo>
                      <a:cubicBezTo>
                        <a:pt x="27227" y="1016"/>
                        <a:pt x="27227" y="1038"/>
                        <a:pt x="27253" y="1058"/>
                      </a:cubicBezTo>
                      <a:cubicBezTo>
                        <a:pt x="27275" y="1074"/>
                        <a:pt x="27301" y="1083"/>
                        <a:pt x="27314" y="1109"/>
                      </a:cubicBezTo>
                      <a:cubicBezTo>
                        <a:pt x="27327" y="1128"/>
                        <a:pt x="27333" y="1154"/>
                        <a:pt x="27333" y="1180"/>
                      </a:cubicBezTo>
                      <a:cubicBezTo>
                        <a:pt x="27327" y="1231"/>
                        <a:pt x="27282" y="1263"/>
                        <a:pt x="27230" y="1257"/>
                      </a:cubicBezTo>
                      <a:cubicBezTo>
                        <a:pt x="27204" y="1251"/>
                        <a:pt x="27169" y="1234"/>
                        <a:pt x="27159" y="1206"/>
                      </a:cubicBezTo>
                      <a:cubicBezTo>
                        <a:pt x="27153" y="1190"/>
                        <a:pt x="27159" y="1186"/>
                        <a:pt x="27172" y="1177"/>
                      </a:cubicBezTo>
                      <a:cubicBezTo>
                        <a:pt x="27179" y="1170"/>
                        <a:pt x="27188" y="1164"/>
                        <a:pt x="27195" y="1157"/>
                      </a:cubicBezTo>
                      <a:cubicBezTo>
                        <a:pt x="27227" y="1109"/>
                        <a:pt x="27192" y="1061"/>
                        <a:pt x="27143" y="1045"/>
                      </a:cubicBezTo>
                      <a:cubicBezTo>
                        <a:pt x="27095" y="1025"/>
                        <a:pt x="27043" y="1041"/>
                        <a:pt x="27001" y="1070"/>
                      </a:cubicBezTo>
                      <a:cubicBezTo>
                        <a:pt x="26966" y="1099"/>
                        <a:pt x="26934" y="1144"/>
                        <a:pt x="26927" y="1190"/>
                      </a:cubicBezTo>
                      <a:cubicBezTo>
                        <a:pt x="26924" y="1231"/>
                        <a:pt x="26944" y="1296"/>
                        <a:pt x="26992" y="1305"/>
                      </a:cubicBezTo>
                      <a:cubicBezTo>
                        <a:pt x="27014" y="1309"/>
                        <a:pt x="27034" y="1296"/>
                        <a:pt x="27050" y="1289"/>
                      </a:cubicBezTo>
                      <a:cubicBezTo>
                        <a:pt x="27079" y="1276"/>
                        <a:pt x="27101" y="1283"/>
                        <a:pt x="27124" y="1302"/>
                      </a:cubicBezTo>
                      <a:cubicBezTo>
                        <a:pt x="27143" y="1318"/>
                        <a:pt x="27166" y="1350"/>
                        <a:pt x="27159" y="1379"/>
                      </a:cubicBezTo>
                      <a:cubicBezTo>
                        <a:pt x="27153" y="1411"/>
                        <a:pt x="27104" y="1431"/>
                        <a:pt x="27085" y="1399"/>
                      </a:cubicBezTo>
                      <a:cubicBezTo>
                        <a:pt x="27072" y="1379"/>
                        <a:pt x="27066" y="1363"/>
                        <a:pt x="27040" y="1354"/>
                      </a:cubicBezTo>
                      <a:cubicBezTo>
                        <a:pt x="27018" y="1347"/>
                        <a:pt x="26995" y="1354"/>
                        <a:pt x="26979" y="1370"/>
                      </a:cubicBezTo>
                      <a:cubicBezTo>
                        <a:pt x="26947" y="1405"/>
                        <a:pt x="26950" y="1470"/>
                        <a:pt x="26992" y="1495"/>
                      </a:cubicBezTo>
                      <a:cubicBezTo>
                        <a:pt x="27037" y="1518"/>
                        <a:pt x="27104" y="1511"/>
                        <a:pt x="27150" y="1499"/>
                      </a:cubicBezTo>
                      <a:cubicBezTo>
                        <a:pt x="27208" y="1483"/>
                        <a:pt x="27256" y="1447"/>
                        <a:pt x="27320" y="1460"/>
                      </a:cubicBezTo>
                      <a:cubicBezTo>
                        <a:pt x="27375" y="1473"/>
                        <a:pt x="27423" y="1511"/>
                        <a:pt x="27440" y="1566"/>
                      </a:cubicBezTo>
                      <a:cubicBezTo>
                        <a:pt x="27446" y="1595"/>
                        <a:pt x="27446" y="1624"/>
                        <a:pt x="27423" y="1650"/>
                      </a:cubicBezTo>
                      <a:cubicBezTo>
                        <a:pt x="27404" y="1672"/>
                        <a:pt x="27369" y="1688"/>
                        <a:pt x="27336" y="1676"/>
                      </a:cubicBezTo>
                      <a:cubicBezTo>
                        <a:pt x="27295" y="1656"/>
                        <a:pt x="27340" y="1602"/>
                        <a:pt x="27327" y="1569"/>
                      </a:cubicBezTo>
                      <a:cubicBezTo>
                        <a:pt x="27311" y="1521"/>
                        <a:pt x="27243" y="1524"/>
                        <a:pt x="27208" y="1547"/>
                      </a:cubicBezTo>
                      <a:cubicBezTo>
                        <a:pt x="27166" y="1569"/>
                        <a:pt x="27133" y="1618"/>
                        <a:pt x="27143" y="1669"/>
                      </a:cubicBezTo>
                      <a:cubicBezTo>
                        <a:pt x="27146" y="1685"/>
                        <a:pt x="27156" y="1701"/>
                        <a:pt x="27169" y="1714"/>
                      </a:cubicBezTo>
                      <a:cubicBezTo>
                        <a:pt x="27150" y="1704"/>
                        <a:pt x="27133" y="1695"/>
                        <a:pt x="27117" y="1688"/>
                      </a:cubicBezTo>
                      <a:cubicBezTo>
                        <a:pt x="27060" y="1656"/>
                        <a:pt x="27005" y="1637"/>
                        <a:pt x="26940" y="1621"/>
                      </a:cubicBezTo>
                      <a:cubicBezTo>
                        <a:pt x="26944" y="1618"/>
                        <a:pt x="26934" y="1598"/>
                        <a:pt x="26921" y="1576"/>
                      </a:cubicBezTo>
                      <a:cubicBezTo>
                        <a:pt x="26985" y="1592"/>
                        <a:pt x="27037" y="1598"/>
                        <a:pt x="27101" y="1572"/>
                      </a:cubicBezTo>
                      <a:cubicBezTo>
                        <a:pt x="27169" y="1543"/>
                        <a:pt x="27249" y="1483"/>
                        <a:pt x="27327" y="1515"/>
                      </a:cubicBezTo>
                      <a:cubicBezTo>
                        <a:pt x="27330" y="1515"/>
                        <a:pt x="27333" y="1508"/>
                        <a:pt x="27330" y="1508"/>
                      </a:cubicBezTo>
                      <a:cubicBezTo>
                        <a:pt x="27278" y="1479"/>
                        <a:pt x="27227" y="1495"/>
                        <a:pt x="27176" y="1518"/>
                      </a:cubicBezTo>
                      <a:cubicBezTo>
                        <a:pt x="27137" y="1534"/>
                        <a:pt x="27098" y="1553"/>
                        <a:pt x="27060" y="1563"/>
                      </a:cubicBezTo>
                      <a:cubicBezTo>
                        <a:pt x="27008" y="1576"/>
                        <a:pt x="26960" y="1563"/>
                        <a:pt x="26908" y="1550"/>
                      </a:cubicBezTo>
                      <a:lnTo>
                        <a:pt x="26908" y="1550"/>
                      </a:lnTo>
                      <a:cubicBezTo>
                        <a:pt x="26899" y="1531"/>
                        <a:pt x="26889" y="1515"/>
                        <a:pt x="26886" y="1515"/>
                      </a:cubicBezTo>
                      <a:cubicBezTo>
                        <a:pt x="26856" y="1466"/>
                        <a:pt x="26811" y="1424"/>
                        <a:pt x="26770" y="1392"/>
                      </a:cubicBezTo>
                      <a:cubicBezTo>
                        <a:pt x="26754" y="1379"/>
                        <a:pt x="26741" y="1370"/>
                        <a:pt x="26724" y="1360"/>
                      </a:cubicBezTo>
                      <a:cubicBezTo>
                        <a:pt x="26766" y="1341"/>
                        <a:pt x="26799" y="1305"/>
                        <a:pt x="26824" y="1263"/>
                      </a:cubicBezTo>
                      <a:cubicBezTo>
                        <a:pt x="26844" y="1238"/>
                        <a:pt x="26856" y="1206"/>
                        <a:pt x="26869" y="1177"/>
                      </a:cubicBezTo>
                      <a:cubicBezTo>
                        <a:pt x="26882" y="1151"/>
                        <a:pt x="26895" y="1122"/>
                        <a:pt x="26918" y="1106"/>
                      </a:cubicBezTo>
                      <a:cubicBezTo>
                        <a:pt x="26931" y="1099"/>
                        <a:pt x="26947" y="1096"/>
                        <a:pt x="26960" y="1086"/>
                      </a:cubicBezTo>
                      <a:cubicBezTo>
                        <a:pt x="26963" y="1086"/>
                        <a:pt x="26963" y="1083"/>
                        <a:pt x="26960" y="1080"/>
                      </a:cubicBezTo>
                      <a:cubicBezTo>
                        <a:pt x="26895" y="1077"/>
                        <a:pt x="26869" y="1131"/>
                        <a:pt x="26844" y="1180"/>
                      </a:cubicBezTo>
                      <a:cubicBezTo>
                        <a:pt x="26811" y="1251"/>
                        <a:pt x="26773" y="1315"/>
                        <a:pt x="26699" y="1344"/>
                      </a:cubicBezTo>
                      <a:cubicBezTo>
                        <a:pt x="26686" y="1338"/>
                        <a:pt x="26676" y="1331"/>
                        <a:pt x="26663" y="1328"/>
                      </a:cubicBezTo>
                      <a:cubicBezTo>
                        <a:pt x="26660" y="1325"/>
                        <a:pt x="26628" y="1315"/>
                        <a:pt x="26625" y="1312"/>
                      </a:cubicBezTo>
                      <a:cubicBezTo>
                        <a:pt x="26618" y="1292"/>
                        <a:pt x="26609" y="1273"/>
                        <a:pt x="26599" y="1257"/>
                      </a:cubicBezTo>
                      <a:cubicBezTo>
                        <a:pt x="26660" y="1267"/>
                        <a:pt x="26737" y="1212"/>
                        <a:pt x="26776" y="1170"/>
                      </a:cubicBezTo>
                      <a:cubicBezTo>
                        <a:pt x="26805" y="1138"/>
                        <a:pt x="26831" y="1099"/>
                        <a:pt x="26850" y="1064"/>
                      </a:cubicBezTo>
                      <a:cubicBezTo>
                        <a:pt x="26863" y="1041"/>
                        <a:pt x="26869" y="1019"/>
                        <a:pt x="26882" y="999"/>
                      </a:cubicBezTo>
                      <a:cubicBezTo>
                        <a:pt x="26905" y="962"/>
                        <a:pt x="26963" y="930"/>
                        <a:pt x="26998" y="977"/>
                      </a:cubicBezTo>
                      <a:cubicBezTo>
                        <a:pt x="27001" y="983"/>
                        <a:pt x="27011" y="986"/>
                        <a:pt x="27014" y="980"/>
                      </a:cubicBezTo>
                      <a:cubicBezTo>
                        <a:pt x="27053" y="943"/>
                        <a:pt x="27137" y="949"/>
                        <a:pt x="27166" y="996"/>
                      </a:cubicBezTo>
                      <a:cubicBezTo>
                        <a:pt x="27169" y="1003"/>
                        <a:pt x="27176" y="996"/>
                        <a:pt x="27176" y="990"/>
                      </a:cubicBezTo>
                      <a:cubicBezTo>
                        <a:pt x="27150" y="930"/>
                        <a:pt x="27060" y="923"/>
                        <a:pt x="27008" y="959"/>
                      </a:cubicBezTo>
                      <a:cubicBezTo>
                        <a:pt x="26956" y="901"/>
                        <a:pt x="26882" y="949"/>
                        <a:pt x="26853" y="1009"/>
                      </a:cubicBezTo>
                      <a:cubicBezTo>
                        <a:pt x="26828" y="1061"/>
                        <a:pt x="26795" y="1115"/>
                        <a:pt x="26754" y="1161"/>
                      </a:cubicBezTo>
                      <a:cubicBezTo>
                        <a:pt x="26721" y="1196"/>
                        <a:pt x="26644" y="1251"/>
                        <a:pt x="26592" y="1234"/>
                      </a:cubicBezTo>
                      <a:cubicBezTo>
                        <a:pt x="26589" y="1231"/>
                        <a:pt x="26586" y="1234"/>
                        <a:pt x="26586" y="1234"/>
                      </a:cubicBezTo>
                      <a:cubicBezTo>
                        <a:pt x="26547" y="1180"/>
                        <a:pt x="26499" y="1128"/>
                        <a:pt x="26444" y="1090"/>
                      </a:cubicBezTo>
                      <a:cubicBezTo>
                        <a:pt x="26457" y="1090"/>
                        <a:pt x="26467" y="1086"/>
                        <a:pt x="26476" y="1080"/>
                      </a:cubicBezTo>
                      <a:cubicBezTo>
                        <a:pt x="26506" y="1067"/>
                        <a:pt x="26522" y="1041"/>
                        <a:pt x="26535" y="1016"/>
                      </a:cubicBezTo>
                      <a:cubicBezTo>
                        <a:pt x="26547" y="990"/>
                        <a:pt x="26554" y="964"/>
                        <a:pt x="26570" y="943"/>
                      </a:cubicBezTo>
                      <a:cubicBezTo>
                        <a:pt x="26573" y="939"/>
                        <a:pt x="26576" y="936"/>
                        <a:pt x="26579" y="933"/>
                      </a:cubicBezTo>
                      <a:cubicBezTo>
                        <a:pt x="26586" y="936"/>
                        <a:pt x="26589" y="939"/>
                        <a:pt x="26596" y="939"/>
                      </a:cubicBezTo>
                      <a:cubicBezTo>
                        <a:pt x="26599" y="930"/>
                        <a:pt x="26609" y="917"/>
                        <a:pt x="26618" y="910"/>
                      </a:cubicBezTo>
                      <a:cubicBezTo>
                        <a:pt x="26618" y="910"/>
                        <a:pt x="26615" y="910"/>
                        <a:pt x="26615" y="907"/>
                      </a:cubicBezTo>
                      <a:lnTo>
                        <a:pt x="26618" y="907"/>
                      </a:lnTo>
                      <a:cubicBezTo>
                        <a:pt x="26644" y="891"/>
                        <a:pt x="26686" y="875"/>
                        <a:pt x="26715" y="891"/>
                      </a:cubicBezTo>
                      <a:cubicBezTo>
                        <a:pt x="26747" y="910"/>
                        <a:pt x="26750" y="977"/>
                        <a:pt x="26718" y="999"/>
                      </a:cubicBezTo>
                      <a:cubicBezTo>
                        <a:pt x="26702" y="1009"/>
                        <a:pt x="26676" y="1006"/>
                        <a:pt x="26657" y="999"/>
                      </a:cubicBezTo>
                      <a:cubicBezTo>
                        <a:pt x="26644" y="996"/>
                        <a:pt x="26638" y="990"/>
                        <a:pt x="26628" y="983"/>
                      </a:cubicBezTo>
                      <a:cubicBezTo>
                        <a:pt x="26621" y="977"/>
                        <a:pt x="26618" y="977"/>
                        <a:pt x="26612" y="977"/>
                      </a:cubicBezTo>
                      <a:cubicBezTo>
                        <a:pt x="26592" y="980"/>
                        <a:pt x="26579" y="1009"/>
                        <a:pt x="26579" y="1022"/>
                      </a:cubicBezTo>
                      <a:cubicBezTo>
                        <a:pt x="26573" y="1045"/>
                        <a:pt x="26579" y="1074"/>
                        <a:pt x="26592" y="1090"/>
                      </a:cubicBezTo>
                      <a:cubicBezTo>
                        <a:pt x="26628" y="1128"/>
                        <a:pt x="26686" y="1109"/>
                        <a:pt x="26724" y="1090"/>
                      </a:cubicBezTo>
                      <a:cubicBezTo>
                        <a:pt x="26773" y="1061"/>
                        <a:pt x="26799" y="1012"/>
                        <a:pt x="26821" y="962"/>
                      </a:cubicBezTo>
                      <a:cubicBezTo>
                        <a:pt x="26837" y="923"/>
                        <a:pt x="26860" y="888"/>
                        <a:pt x="26889" y="859"/>
                      </a:cubicBezTo>
                      <a:cubicBezTo>
                        <a:pt x="26892" y="859"/>
                        <a:pt x="26895" y="859"/>
                        <a:pt x="26899" y="859"/>
                      </a:cubicBezTo>
                      <a:cubicBezTo>
                        <a:pt x="26899" y="852"/>
                        <a:pt x="26902" y="849"/>
                        <a:pt x="26902" y="846"/>
                      </a:cubicBezTo>
                      <a:cubicBezTo>
                        <a:pt x="26915" y="836"/>
                        <a:pt x="26924" y="827"/>
                        <a:pt x="26937" y="820"/>
                      </a:cubicBezTo>
                      <a:cubicBezTo>
                        <a:pt x="26963" y="807"/>
                        <a:pt x="26995" y="801"/>
                        <a:pt x="27021" y="814"/>
                      </a:cubicBezTo>
                      <a:moveTo>
                        <a:pt x="26811" y="856"/>
                      </a:moveTo>
                      <a:lnTo>
                        <a:pt x="26811" y="856"/>
                      </a:lnTo>
                      <a:cubicBezTo>
                        <a:pt x="26824" y="856"/>
                        <a:pt x="26840" y="856"/>
                        <a:pt x="26853" y="856"/>
                      </a:cubicBezTo>
                      <a:cubicBezTo>
                        <a:pt x="26840" y="872"/>
                        <a:pt x="26831" y="888"/>
                        <a:pt x="26821" y="904"/>
                      </a:cubicBezTo>
                      <a:cubicBezTo>
                        <a:pt x="26789" y="959"/>
                        <a:pt x="26779" y="1022"/>
                        <a:pt x="26721" y="1061"/>
                      </a:cubicBezTo>
                      <a:cubicBezTo>
                        <a:pt x="26699" y="1077"/>
                        <a:pt x="26673" y="1090"/>
                        <a:pt x="26644" y="1086"/>
                      </a:cubicBezTo>
                      <a:cubicBezTo>
                        <a:pt x="26612" y="1086"/>
                        <a:pt x="26596" y="1054"/>
                        <a:pt x="26602" y="1025"/>
                      </a:cubicBezTo>
                      <a:cubicBezTo>
                        <a:pt x="26605" y="1019"/>
                        <a:pt x="26605" y="1016"/>
                        <a:pt x="26609" y="1012"/>
                      </a:cubicBezTo>
                      <a:cubicBezTo>
                        <a:pt x="26609" y="1009"/>
                        <a:pt x="26612" y="1006"/>
                        <a:pt x="26615" y="1006"/>
                      </a:cubicBezTo>
                      <a:lnTo>
                        <a:pt x="26618" y="1006"/>
                      </a:lnTo>
                      <a:cubicBezTo>
                        <a:pt x="26625" y="1016"/>
                        <a:pt x="26634" y="1019"/>
                        <a:pt x="26644" y="1022"/>
                      </a:cubicBezTo>
                      <a:cubicBezTo>
                        <a:pt x="26663" y="1029"/>
                        <a:pt x="26686" y="1035"/>
                        <a:pt x="26708" y="1029"/>
                      </a:cubicBezTo>
                      <a:cubicBezTo>
                        <a:pt x="26757" y="1019"/>
                        <a:pt x="26770" y="970"/>
                        <a:pt x="26763" y="926"/>
                      </a:cubicBezTo>
                      <a:cubicBezTo>
                        <a:pt x="26757" y="891"/>
                        <a:pt x="26737" y="872"/>
                        <a:pt x="26712" y="865"/>
                      </a:cubicBezTo>
                      <a:cubicBezTo>
                        <a:pt x="26744" y="859"/>
                        <a:pt x="26776" y="856"/>
                        <a:pt x="26811" y="856"/>
                      </a:cubicBezTo>
                      <a:moveTo>
                        <a:pt x="26557" y="923"/>
                      </a:moveTo>
                      <a:lnTo>
                        <a:pt x="26557" y="923"/>
                      </a:lnTo>
                      <a:cubicBezTo>
                        <a:pt x="26544" y="939"/>
                        <a:pt x="26535" y="959"/>
                        <a:pt x="26525" y="977"/>
                      </a:cubicBezTo>
                      <a:cubicBezTo>
                        <a:pt x="26515" y="1006"/>
                        <a:pt x="26502" y="1041"/>
                        <a:pt x="26473" y="1061"/>
                      </a:cubicBezTo>
                      <a:cubicBezTo>
                        <a:pt x="26457" y="1070"/>
                        <a:pt x="26441" y="1074"/>
                        <a:pt x="26422" y="1074"/>
                      </a:cubicBezTo>
                      <a:cubicBezTo>
                        <a:pt x="26412" y="1067"/>
                        <a:pt x="26403" y="1061"/>
                        <a:pt x="26390" y="1054"/>
                      </a:cubicBezTo>
                      <a:cubicBezTo>
                        <a:pt x="26319" y="1016"/>
                        <a:pt x="26238" y="993"/>
                        <a:pt x="26154" y="993"/>
                      </a:cubicBezTo>
                      <a:cubicBezTo>
                        <a:pt x="26067" y="993"/>
                        <a:pt x="25981" y="1016"/>
                        <a:pt x="25894" y="1041"/>
                      </a:cubicBezTo>
                      <a:cubicBezTo>
                        <a:pt x="25803" y="1067"/>
                        <a:pt x="25713" y="1096"/>
                        <a:pt x="25623" y="1122"/>
                      </a:cubicBezTo>
                      <a:cubicBezTo>
                        <a:pt x="25652" y="1093"/>
                        <a:pt x="25684" y="1067"/>
                        <a:pt x="25717" y="1045"/>
                      </a:cubicBezTo>
                      <a:cubicBezTo>
                        <a:pt x="25723" y="1045"/>
                        <a:pt x="25726" y="1041"/>
                        <a:pt x="25729" y="1038"/>
                      </a:cubicBezTo>
                      <a:cubicBezTo>
                        <a:pt x="25729" y="1035"/>
                        <a:pt x="25733" y="1035"/>
                        <a:pt x="25733" y="1035"/>
                      </a:cubicBezTo>
                      <a:cubicBezTo>
                        <a:pt x="25900" y="920"/>
                        <a:pt x="26106" y="843"/>
                        <a:pt x="26290" y="852"/>
                      </a:cubicBezTo>
                      <a:cubicBezTo>
                        <a:pt x="26383" y="859"/>
                        <a:pt x="26473" y="888"/>
                        <a:pt x="26557" y="923"/>
                      </a:cubicBezTo>
                      <a:moveTo>
                        <a:pt x="27494" y="904"/>
                      </a:moveTo>
                      <a:lnTo>
                        <a:pt x="27494" y="904"/>
                      </a:lnTo>
                      <a:cubicBezTo>
                        <a:pt x="27517" y="923"/>
                        <a:pt x="27543" y="930"/>
                        <a:pt x="27572" y="926"/>
                      </a:cubicBezTo>
                      <a:cubicBezTo>
                        <a:pt x="27591" y="923"/>
                        <a:pt x="27617" y="914"/>
                        <a:pt x="27626" y="894"/>
                      </a:cubicBezTo>
                      <a:cubicBezTo>
                        <a:pt x="27633" y="875"/>
                        <a:pt x="27626" y="856"/>
                        <a:pt x="27623" y="836"/>
                      </a:cubicBezTo>
                      <a:cubicBezTo>
                        <a:pt x="27617" y="814"/>
                        <a:pt x="27613" y="794"/>
                        <a:pt x="27642" y="782"/>
                      </a:cubicBezTo>
                      <a:cubicBezTo>
                        <a:pt x="27668" y="772"/>
                        <a:pt x="27700" y="788"/>
                        <a:pt x="27720" y="807"/>
                      </a:cubicBezTo>
                      <a:cubicBezTo>
                        <a:pt x="27739" y="823"/>
                        <a:pt x="27755" y="849"/>
                        <a:pt x="27752" y="878"/>
                      </a:cubicBezTo>
                      <a:cubicBezTo>
                        <a:pt x="27752" y="904"/>
                        <a:pt x="27733" y="920"/>
                        <a:pt x="27717" y="936"/>
                      </a:cubicBezTo>
                      <a:cubicBezTo>
                        <a:pt x="27713" y="943"/>
                        <a:pt x="27678" y="974"/>
                        <a:pt x="27639" y="1009"/>
                      </a:cubicBezTo>
                      <a:cubicBezTo>
                        <a:pt x="27636" y="1006"/>
                        <a:pt x="27633" y="1006"/>
                        <a:pt x="27629" y="1003"/>
                      </a:cubicBezTo>
                      <a:cubicBezTo>
                        <a:pt x="27478" y="939"/>
                        <a:pt x="27346" y="846"/>
                        <a:pt x="27195" y="782"/>
                      </a:cubicBezTo>
                      <a:cubicBezTo>
                        <a:pt x="27056" y="717"/>
                        <a:pt x="26899" y="685"/>
                        <a:pt x="26747" y="707"/>
                      </a:cubicBezTo>
                      <a:cubicBezTo>
                        <a:pt x="26705" y="714"/>
                        <a:pt x="26663" y="727"/>
                        <a:pt x="26625" y="740"/>
                      </a:cubicBezTo>
                      <a:cubicBezTo>
                        <a:pt x="26586" y="753"/>
                        <a:pt x="26554" y="775"/>
                        <a:pt x="26519" y="798"/>
                      </a:cubicBezTo>
                      <a:cubicBezTo>
                        <a:pt x="26509" y="804"/>
                        <a:pt x="26499" y="814"/>
                        <a:pt x="26493" y="820"/>
                      </a:cubicBezTo>
                      <a:cubicBezTo>
                        <a:pt x="26480" y="827"/>
                        <a:pt x="26463" y="836"/>
                        <a:pt x="26451" y="846"/>
                      </a:cubicBezTo>
                      <a:cubicBezTo>
                        <a:pt x="26438" y="843"/>
                        <a:pt x="26422" y="836"/>
                        <a:pt x="26406" y="833"/>
                      </a:cubicBezTo>
                      <a:cubicBezTo>
                        <a:pt x="26377" y="827"/>
                        <a:pt x="26348" y="823"/>
                        <a:pt x="26319" y="820"/>
                      </a:cubicBezTo>
                      <a:cubicBezTo>
                        <a:pt x="26406" y="753"/>
                        <a:pt x="26493" y="688"/>
                        <a:pt x="26596" y="653"/>
                      </a:cubicBezTo>
                      <a:cubicBezTo>
                        <a:pt x="26708" y="614"/>
                        <a:pt x="26837" y="624"/>
                        <a:pt x="26950" y="646"/>
                      </a:cubicBezTo>
                      <a:cubicBezTo>
                        <a:pt x="27066" y="669"/>
                        <a:pt x="27172" y="714"/>
                        <a:pt x="27275" y="769"/>
                      </a:cubicBezTo>
                      <a:cubicBezTo>
                        <a:pt x="27349" y="810"/>
                        <a:pt x="27417" y="865"/>
                        <a:pt x="27494" y="904"/>
                      </a:cubicBezTo>
                      <a:moveTo>
                        <a:pt x="27910" y="698"/>
                      </a:moveTo>
                      <a:lnTo>
                        <a:pt x="27910" y="698"/>
                      </a:lnTo>
                      <a:cubicBezTo>
                        <a:pt x="27887" y="707"/>
                        <a:pt x="27858" y="707"/>
                        <a:pt x="27833" y="704"/>
                      </a:cubicBezTo>
                      <a:cubicBezTo>
                        <a:pt x="27765" y="701"/>
                        <a:pt x="27713" y="659"/>
                        <a:pt x="27649" y="653"/>
                      </a:cubicBezTo>
                      <a:cubicBezTo>
                        <a:pt x="27588" y="646"/>
                        <a:pt x="27523" y="678"/>
                        <a:pt x="27485" y="727"/>
                      </a:cubicBezTo>
                      <a:cubicBezTo>
                        <a:pt x="27468" y="724"/>
                        <a:pt x="27433" y="714"/>
                        <a:pt x="27430" y="714"/>
                      </a:cubicBezTo>
                      <a:cubicBezTo>
                        <a:pt x="27407" y="711"/>
                        <a:pt x="27385" y="704"/>
                        <a:pt x="27365" y="698"/>
                      </a:cubicBezTo>
                      <a:cubicBezTo>
                        <a:pt x="27324" y="688"/>
                        <a:pt x="27282" y="675"/>
                        <a:pt x="27240" y="662"/>
                      </a:cubicBezTo>
                      <a:cubicBezTo>
                        <a:pt x="27159" y="634"/>
                        <a:pt x="27079" y="598"/>
                        <a:pt x="26998" y="566"/>
                      </a:cubicBezTo>
                      <a:cubicBezTo>
                        <a:pt x="26992" y="563"/>
                        <a:pt x="26982" y="559"/>
                        <a:pt x="26976" y="556"/>
                      </a:cubicBezTo>
                      <a:cubicBezTo>
                        <a:pt x="26856" y="505"/>
                        <a:pt x="26734" y="495"/>
                        <a:pt x="26605" y="498"/>
                      </a:cubicBezTo>
                      <a:cubicBezTo>
                        <a:pt x="26599" y="498"/>
                        <a:pt x="26592" y="498"/>
                        <a:pt x="26586" y="498"/>
                      </a:cubicBezTo>
                      <a:cubicBezTo>
                        <a:pt x="26628" y="457"/>
                        <a:pt x="26715" y="453"/>
                        <a:pt x="26766" y="453"/>
                      </a:cubicBezTo>
                      <a:cubicBezTo>
                        <a:pt x="26853" y="450"/>
                        <a:pt x="26940" y="460"/>
                        <a:pt x="27027" y="479"/>
                      </a:cubicBezTo>
                      <a:cubicBezTo>
                        <a:pt x="27111" y="495"/>
                        <a:pt x="27192" y="524"/>
                        <a:pt x="27275" y="546"/>
                      </a:cubicBezTo>
                      <a:cubicBezTo>
                        <a:pt x="27275" y="550"/>
                        <a:pt x="27278" y="550"/>
                        <a:pt x="27278" y="550"/>
                      </a:cubicBezTo>
                      <a:cubicBezTo>
                        <a:pt x="27295" y="553"/>
                        <a:pt x="27311" y="559"/>
                        <a:pt x="27324" y="563"/>
                      </a:cubicBezTo>
                      <a:cubicBezTo>
                        <a:pt x="27459" y="605"/>
                        <a:pt x="27601" y="634"/>
                        <a:pt x="27739" y="611"/>
                      </a:cubicBezTo>
                      <a:cubicBezTo>
                        <a:pt x="27745" y="640"/>
                        <a:pt x="27774" y="666"/>
                        <a:pt x="27813" y="662"/>
                      </a:cubicBezTo>
                      <a:cubicBezTo>
                        <a:pt x="27839" y="659"/>
                        <a:pt x="27852" y="646"/>
                        <a:pt x="27861" y="624"/>
                      </a:cubicBezTo>
                      <a:cubicBezTo>
                        <a:pt x="27877" y="595"/>
                        <a:pt x="27913" y="592"/>
                        <a:pt x="27932" y="621"/>
                      </a:cubicBezTo>
                      <a:cubicBezTo>
                        <a:pt x="27945" y="646"/>
                        <a:pt x="27939" y="685"/>
                        <a:pt x="27910" y="6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tillium Web"/>
              <a:buNone/>
              <a:defRPr sz="30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illium Web"/>
              <a:buNone/>
              <a:defRPr sz="35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illium Web"/>
              <a:buNone/>
              <a:defRPr sz="35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illium Web"/>
              <a:buNone/>
              <a:defRPr sz="35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illium Web"/>
              <a:buNone/>
              <a:defRPr sz="35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illium Web"/>
              <a:buNone/>
              <a:defRPr sz="35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illium Web"/>
              <a:buNone/>
              <a:defRPr sz="35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illium Web"/>
              <a:buNone/>
              <a:defRPr sz="35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illium Web"/>
              <a:buNone/>
              <a:defRPr sz="35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60" r:id="rId5"/>
    <p:sldLayoutId id="2147483662" r:id="rId6"/>
    <p:sldLayoutId id="2147483671" r:id="rId7"/>
    <p:sldLayoutId id="2147483672" r:id="rId8"/>
    <p:sldLayoutId id="2147483673" r:id="rId9"/>
    <p:sldLayoutId id="2147483675" r:id="rId10"/>
    <p:sldLayoutId id="2147483676" r:id="rId11"/>
    <p:sldLayoutId id="214748367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35" name="Google Shape;3535;p35"/>
          <p:cNvCxnSpPr/>
          <p:nvPr/>
        </p:nvCxnSpPr>
        <p:spPr>
          <a:xfrm>
            <a:off x="5513372" y="1094371"/>
            <a:ext cx="0" cy="2796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36" name="Google Shape;3536;p35"/>
          <p:cNvSpPr txBox="1">
            <a:spLocks noGrp="1"/>
          </p:cNvSpPr>
          <p:nvPr>
            <p:ph type="ctrTitle"/>
          </p:nvPr>
        </p:nvSpPr>
        <p:spPr>
          <a:xfrm>
            <a:off x="5741680" y="1094318"/>
            <a:ext cx="4170600" cy="17693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Viking Villages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56196-2B63-9629-E737-1A7CABFE2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5355" y="3303181"/>
            <a:ext cx="3295989" cy="587840"/>
          </a:xfrm>
        </p:spPr>
        <p:txBody>
          <a:bodyPr/>
          <a:lstStyle/>
          <a:p>
            <a:r>
              <a:rPr lang="en-US" dirty="0"/>
              <a:t>Grow humble settlements into </a:t>
            </a:r>
          </a:p>
          <a:p>
            <a:r>
              <a:rPr lang="en-US" dirty="0"/>
              <a:t>legendary towns</a:t>
            </a:r>
            <a:endParaRPr lang="de-DE" dirty="0"/>
          </a:p>
        </p:txBody>
      </p:sp>
      <p:grpSp>
        <p:nvGrpSpPr>
          <p:cNvPr id="5" name="Google Shape;3966;p54">
            <a:extLst>
              <a:ext uri="{FF2B5EF4-FFF2-40B4-BE49-F238E27FC236}">
                <a16:creationId xmlns:a16="http://schemas.microsoft.com/office/drawing/2014/main" id="{B2BBDFED-995F-52CB-AF5D-0346835371AA}"/>
              </a:ext>
            </a:extLst>
          </p:cNvPr>
          <p:cNvGrpSpPr/>
          <p:nvPr/>
        </p:nvGrpSpPr>
        <p:grpSpPr>
          <a:xfrm>
            <a:off x="527302" y="960993"/>
            <a:ext cx="4499922" cy="3272119"/>
            <a:chOff x="331763" y="414153"/>
            <a:chExt cx="6903246" cy="5019697"/>
          </a:xfrm>
        </p:grpSpPr>
        <p:sp>
          <p:nvSpPr>
            <p:cNvPr id="6" name="Google Shape;3967;p54">
              <a:extLst>
                <a:ext uri="{FF2B5EF4-FFF2-40B4-BE49-F238E27FC236}">
                  <a16:creationId xmlns:a16="http://schemas.microsoft.com/office/drawing/2014/main" id="{7E09574D-C74F-100F-1411-B8DB5AAD3172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968;p54">
              <a:extLst>
                <a:ext uri="{FF2B5EF4-FFF2-40B4-BE49-F238E27FC236}">
                  <a16:creationId xmlns:a16="http://schemas.microsoft.com/office/drawing/2014/main" id="{DF56E420-192D-A549-41F9-DFFC651F58C1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969;p54">
              <a:extLst>
                <a:ext uri="{FF2B5EF4-FFF2-40B4-BE49-F238E27FC236}">
                  <a16:creationId xmlns:a16="http://schemas.microsoft.com/office/drawing/2014/main" id="{315AF93C-7188-DB7A-5847-705C5DC2C603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970;p54">
              <a:extLst>
                <a:ext uri="{FF2B5EF4-FFF2-40B4-BE49-F238E27FC236}">
                  <a16:creationId xmlns:a16="http://schemas.microsoft.com/office/drawing/2014/main" id="{4EA510C4-B901-512A-7F09-6E801F1F444E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 descr="A video game screen capture&#10;&#10;Description automatically generated">
            <a:extLst>
              <a:ext uri="{FF2B5EF4-FFF2-40B4-BE49-F238E27FC236}">
                <a16:creationId xmlns:a16="http://schemas.microsoft.com/office/drawing/2014/main" id="{657C0D17-53F8-5305-3899-183FB0F20B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379" t="12149" r="13887" b="8116"/>
          <a:stretch/>
        </p:blipFill>
        <p:spPr>
          <a:xfrm>
            <a:off x="696153" y="1108493"/>
            <a:ext cx="4183720" cy="239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62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5" name="Google Shape;3575;p38"/>
          <p:cNvSpPr txBox="1">
            <a:spLocks noGrp="1"/>
          </p:cNvSpPr>
          <p:nvPr>
            <p:ph type="title"/>
          </p:nvPr>
        </p:nvSpPr>
        <p:spPr>
          <a:xfrm>
            <a:off x="4806163" y="1665300"/>
            <a:ext cx="32514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3576" name="Google Shape;3576;p38"/>
          <p:cNvSpPr txBox="1">
            <a:spLocks noGrp="1"/>
          </p:cNvSpPr>
          <p:nvPr>
            <p:ph type="subTitle" idx="1"/>
          </p:nvPr>
        </p:nvSpPr>
        <p:spPr>
          <a:xfrm>
            <a:off x="4805913" y="2750400"/>
            <a:ext cx="3251400" cy="10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can be the part of the presentation where you introduce yourself, write your email…</a:t>
            </a:r>
            <a:endParaRPr/>
          </a:p>
        </p:txBody>
      </p:sp>
      <p:cxnSp>
        <p:nvCxnSpPr>
          <p:cNvPr id="3577" name="Google Shape;3577;p38"/>
          <p:cNvCxnSpPr/>
          <p:nvPr/>
        </p:nvCxnSpPr>
        <p:spPr>
          <a:xfrm>
            <a:off x="4349425" y="1428850"/>
            <a:ext cx="0" cy="2462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578" name="Google Shape;3578;p38"/>
          <p:cNvPicPr preferRelativeResize="0"/>
          <p:nvPr/>
        </p:nvPicPr>
        <p:blipFill rotWithShape="1">
          <a:blip r:embed="rId3">
            <a:alphaModFix/>
          </a:blip>
          <a:srcRect l="59" r="59"/>
          <a:stretch/>
        </p:blipFill>
        <p:spPr>
          <a:xfrm>
            <a:off x="933562" y="1465799"/>
            <a:ext cx="2886474" cy="209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video game screen capture&#10;&#10;Description automatically generated">
            <a:extLst>
              <a:ext uri="{FF2B5EF4-FFF2-40B4-BE49-F238E27FC236}">
                <a16:creationId xmlns:a16="http://schemas.microsoft.com/office/drawing/2014/main" id="{55F078A5-8ADD-21C8-A7D8-E788E00D58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9167037" cy="523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3673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5" name="Google Shape;3675;p44"/>
          <p:cNvSpPr txBox="1">
            <a:spLocks noGrp="1"/>
          </p:cNvSpPr>
          <p:nvPr>
            <p:ph type="title"/>
          </p:nvPr>
        </p:nvSpPr>
        <p:spPr>
          <a:xfrm>
            <a:off x="720000" y="3039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Viking Villages: Gameplay Overview</a:t>
            </a:r>
            <a:endParaRPr dirty="0"/>
          </a:p>
        </p:txBody>
      </p:sp>
      <p:sp>
        <p:nvSpPr>
          <p:cNvPr id="3676" name="Google Shape;3676;p44"/>
          <p:cNvSpPr txBox="1">
            <a:spLocks noGrp="1"/>
          </p:cNvSpPr>
          <p:nvPr>
            <p:ph type="subTitle" idx="1"/>
          </p:nvPr>
        </p:nvSpPr>
        <p:spPr>
          <a:xfrm>
            <a:off x="1782595" y="1919100"/>
            <a:ext cx="23625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Build dirt roads, paths and viking-themed longhouses</a:t>
            </a:r>
            <a:endParaRPr dirty="0"/>
          </a:p>
        </p:txBody>
      </p:sp>
      <p:sp>
        <p:nvSpPr>
          <p:cNvPr id="3677" name="Google Shape;3677;p44"/>
          <p:cNvSpPr txBox="1">
            <a:spLocks noGrp="1"/>
          </p:cNvSpPr>
          <p:nvPr>
            <p:ph type="subTitle" idx="2"/>
          </p:nvPr>
        </p:nvSpPr>
        <p:spPr>
          <a:xfrm>
            <a:off x="5657650" y="1919100"/>
            <a:ext cx="23625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</a:t>
            </a:r>
            <a:r>
              <a:rPr lang="en" dirty="0"/>
              <a:t>se wood, stone and precious metals</a:t>
            </a:r>
            <a:endParaRPr dirty="0"/>
          </a:p>
        </p:txBody>
      </p:sp>
      <p:sp>
        <p:nvSpPr>
          <p:cNvPr id="3678" name="Google Shape;3678;p44"/>
          <p:cNvSpPr txBox="1">
            <a:spLocks noGrp="1"/>
          </p:cNvSpPr>
          <p:nvPr>
            <p:ph type="subTitle" idx="3"/>
          </p:nvPr>
        </p:nvSpPr>
        <p:spPr>
          <a:xfrm>
            <a:off x="1782595" y="3561975"/>
            <a:ext cx="2491694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trade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towns</a:t>
            </a:r>
            <a:r>
              <a:rPr lang="de-DE" dirty="0"/>
              <a:t> and </a:t>
            </a:r>
            <a:r>
              <a:rPr lang="de-DE" dirty="0" err="1"/>
              <a:t>raise</a:t>
            </a:r>
            <a:r>
              <a:rPr lang="de-DE" dirty="0"/>
              <a:t> </a:t>
            </a:r>
            <a:r>
              <a:rPr lang="de-DE" dirty="0" err="1"/>
              <a:t>taxes</a:t>
            </a:r>
            <a:r>
              <a:rPr lang="de-DE" dirty="0"/>
              <a:t> on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villagers</a:t>
            </a:r>
            <a:endParaRPr dirty="0"/>
          </a:p>
        </p:txBody>
      </p:sp>
      <p:sp>
        <p:nvSpPr>
          <p:cNvPr id="3679" name="Google Shape;3679;p44"/>
          <p:cNvSpPr txBox="1">
            <a:spLocks noGrp="1"/>
          </p:cNvSpPr>
          <p:nvPr>
            <p:ph type="subTitle" idx="4"/>
          </p:nvPr>
        </p:nvSpPr>
        <p:spPr>
          <a:xfrm>
            <a:off x="5657649" y="3561975"/>
            <a:ext cx="2919281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</a:t>
            </a:r>
            <a:r>
              <a:rPr lang="en" dirty="0"/>
              <a:t>end fighters off to collect riches and level up your technology</a:t>
            </a:r>
            <a:endParaRPr dirty="0"/>
          </a:p>
        </p:txBody>
      </p:sp>
      <p:sp>
        <p:nvSpPr>
          <p:cNvPr id="3680" name="Google Shape;3680;p44"/>
          <p:cNvSpPr txBox="1">
            <a:spLocks noGrp="1"/>
          </p:cNvSpPr>
          <p:nvPr>
            <p:ph type="subTitle" idx="5"/>
          </p:nvPr>
        </p:nvSpPr>
        <p:spPr>
          <a:xfrm>
            <a:off x="1782595" y="1565900"/>
            <a:ext cx="2362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Construct Buildings and Infrastructure</a:t>
            </a:r>
            <a:endParaRPr dirty="0"/>
          </a:p>
        </p:txBody>
      </p:sp>
      <p:sp>
        <p:nvSpPr>
          <p:cNvPr id="3681" name="Google Shape;3681;p44"/>
          <p:cNvSpPr txBox="1">
            <a:spLocks noGrp="1"/>
          </p:cNvSpPr>
          <p:nvPr>
            <p:ph type="subTitle" idx="6"/>
          </p:nvPr>
        </p:nvSpPr>
        <p:spPr>
          <a:xfrm>
            <a:off x="1782595" y="3208875"/>
            <a:ext cx="2362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Manage your Village’s Finances</a:t>
            </a:r>
            <a:endParaRPr dirty="0"/>
          </a:p>
        </p:txBody>
      </p:sp>
      <p:sp>
        <p:nvSpPr>
          <p:cNvPr id="3682" name="Google Shape;3682;p44"/>
          <p:cNvSpPr txBox="1">
            <a:spLocks noGrp="1"/>
          </p:cNvSpPr>
          <p:nvPr>
            <p:ph type="subTitle" idx="7"/>
          </p:nvPr>
        </p:nvSpPr>
        <p:spPr>
          <a:xfrm>
            <a:off x="5657645" y="1565900"/>
            <a:ext cx="2362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Utilize Natural Resources</a:t>
            </a:r>
            <a:endParaRPr dirty="0"/>
          </a:p>
        </p:txBody>
      </p:sp>
      <p:sp>
        <p:nvSpPr>
          <p:cNvPr id="3683" name="Google Shape;3683;p44"/>
          <p:cNvSpPr txBox="1">
            <a:spLocks noGrp="1"/>
          </p:cNvSpPr>
          <p:nvPr>
            <p:ph type="subTitle" idx="8"/>
          </p:nvPr>
        </p:nvSpPr>
        <p:spPr>
          <a:xfrm>
            <a:off x="5657645" y="3208875"/>
            <a:ext cx="2362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Conduct raids </a:t>
            </a:r>
            <a:endParaRPr dirty="0"/>
          </a:p>
        </p:txBody>
      </p:sp>
      <p:sp>
        <p:nvSpPr>
          <p:cNvPr id="3684" name="Google Shape;3684;p44"/>
          <p:cNvSpPr/>
          <p:nvPr/>
        </p:nvSpPr>
        <p:spPr>
          <a:xfrm>
            <a:off x="937500" y="1489700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685" name="Google Shape;3685;p44"/>
          <p:cNvSpPr/>
          <p:nvPr/>
        </p:nvSpPr>
        <p:spPr>
          <a:xfrm>
            <a:off x="937500" y="3132675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686" name="Google Shape;3686;p44"/>
          <p:cNvSpPr/>
          <p:nvPr/>
        </p:nvSpPr>
        <p:spPr>
          <a:xfrm>
            <a:off x="4812550" y="1489700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687" name="Google Shape;3687;p44"/>
          <p:cNvSpPr/>
          <p:nvPr/>
        </p:nvSpPr>
        <p:spPr>
          <a:xfrm>
            <a:off x="4812550" y="3132675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3688" name="Google Shape;3688;p44"/>
          <p:cNvGrpSpPr/>
          <p:nvPr/>
        </p:nvGrpSpPr>
        <p:grpSpPr>
          <a:xfrm>
            <a:off x="1057780" y="1629185"/>
            <a:ext cx="452153" cy="413745"/>
            <a:chOff x="2267144" y="1954264"/>
            <a:chExt cx="464223" cy="424790"/>
          </a:xfrm>
        </p:grpSpPr>
        <p:sp>
          <p:nvSpPr>
            <p:cNvPr id="3689" name="Google Shape;3689;p44"/>
            <p:cNvSpPr/>
            <p:nvPr/>
          </p:nvSpPr>
          <p:spPr>
            <a:xfrm>
              <a:off x="2267144" y="1954264"/>
              <a:ext cx="464223" cy="424790"/>
            </a:xfrm>
            <a:custGeom>
              <a:avLst/>
              <a:gdLst/>
              <a:ahLst/>
              <a:cxnLst/>
              <a:rect l="l" t="t" r="r" b="b"/>
              <a:pathLst>
                <a:path w="1707" h="1562" extrusionOk="0">
                  <a:moveTo>
                    <a:pt x="1583" y="823"/>
                  </a:moveTo>
                  <a:lnTo>
                    <a:pt x="1583" y="823"/>
                  </a:lnTo>
                  <a:cubicBezTo>
                    <a:pt x="1510" y="822"/>
                    <a:pt x="1453" y="881"/>
                    <a:pt x="1453" y="952"/>
                  </a:cubicBezTo>
                  <a:cubicBezTo>
                    <a:pt x="1453" y="1091"/>
                    <a:pt x="1453" y="1091"/>
                    <a:pt x="1453" y="1091"/>
                  </a:cubicBezTo>
                  <a:cubicBezTo>
                    <a:pt x="1453" y="1165"/>
                    <a:pt x="1392" y="1224"/>
                    <a:pt x="1319" y="1224"/>
                  </a:cubicBezTo>
                  <a:cubicBezTo>
                    <a:pt x="904" y="1224"/>
                    <a:pt x="904" y="1224"/>
                    <a:pt x="904" y="1224"/>
                  </a:cubicBezTo>
                  <a:cubicBezTo>
                    <a:pt x="904" y="967"/>
                    <a:pt x="904" y="967"/>
                    <a:pt x="904" y="967"/>
                  </a:cubicBezTo>
                  <a:cubicBezTo>
                    <a:pt x="1021" y="967"/>
                    <a:pt x="1021" y="967"/>
                    <a:pt x="1021" y="967"/>
                  </a:cubicBezTo>
                  <a:cubicBezTo>
                    <a:pt x="1021" y="273"/>
                    <a:pt x="1021" y="273"/>
                    <a:pt x="1021" y="273"/>
                  </a:cubicBezTo>
                  <a:cubicBezTo>
                    <a:pt x="904" y="273"/>
                    <a:pt x="904" y="273"/>
                    <a:pt x="904" y="273"/>
                  </a:cubicBezTo>
                  <a:cubicBezTo>
                    <a:pt x="904" y="100"/>
                    <a:pt x="904" y="100"/>
                    <a:pt x="904" y="100"/>
                  </a:cubicBezTo>
                  <a:cubicBezTo>
                    <a:pt x="972" y="100"/>
                    <a:pt x="972" y="100"/>
                    <a:pt x="972" y="100"/>
                  </a:cubicBezTo>
                  <a:cubicBezTo>
                    <a:pt x="972" y="149"/>
                    <a:pt x="972" y="149"/>
                    <a:pt x="972" y="149"/>
                  </a:cubicBezTo>
                  <a:cubicBezTo>
                    <a:pt x="1140" y="149"/>
                    <a:pt x="1140" y="149"/>
                    <a:pt x="1140" y="149"/>
                  </a:cubicBezTo>
                  <a:cubicBezTo>
                    <a:pt x="1140" y="49"/>
                    <a:pt x="1140" y="49"/>
                    <a:pt x="1140" y="49"/>
                  </a:cubicBezTo>
                  <a:cubicBezTo>
                    <a:pt x="1072" y="49"/>
                    <a:pt x="1072" y="49"/>
                    <a:pt x="1072" y="49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804" y="0"/>
                    <a:pt x="804" y="0"/>
                    <a:pt x="804" y="0"/>
                  </a:cubicBezTo>
                  <a:cubicBezTo>
                    <a:pt x="804" y="273"/>
                    <a:pt x="804" y="273"/>
                    <a:pt x="804" y="273"/>
                  </a:cubicBezTo>
                  <a:cubicBezTo>
                    <a:pt x="685" y="273"/>
                    <a:pt x="685" y="273"/>
                    <a:pt x="685" y="273"/>
                  </a:cubicBezTo>
                  <a:cubicBezTo>
                    <a:pt x="685" y="967"/>
                    <a:pt x="685" y="967"/>
                    <a:pt x="685" y="967"/>
                  </a:cubicBezTo>
                  <a:cubicBezTo>
                    <a:pt x="804" y="967"/>
                    <a:pt x="804" y="967"/>
                    <a:pt x="804" y="967"/>
                  </a:cubicBezTo>
                  <a:cubicBezTo>
                    <a:pt x="804" y="1224"/>
                    <a:pt x="804" y="1224"/>
                    <a:pt x="804" y="1224"/>
                  </a:cubicBezTo>
                  <a:cubicBezTo>
                    <a:pt x="388" y="1224"/>
                    <a:pt x="388" y="1224"/>
                    <a:pt x="388" y="1224"/>
                  </a:cubicBezTo>
                  <a:cubicBezTo>
                    <a:pt x="313" y="1224"/>
                    <a:pt x="253" y="1165"/>
                    <a:pt x="253" y="1091"/>
                  </a:cubicBezTo>
                  <a:cubicBezTo>
                    <a:pt x="253" y="952"/>
                    <a:pt x="253" y="952"/>
                    <a:pt x="253" y="952"/>
                  </a:cubicBezTo>
                  <a:cubicBezTo>
                    <a:pt x="253" y="881"/>
                    <a:pt x="196" y="822"/>
                    <a:pt x="124" y="823"/>
                  </a:cubicBezTo>
                  <a:cubicBezTo>
                    <a:pt x="56" y="824"/>
                    <a:pt x="0" y="881"/>
                    <a:pt x="0" y="950"/>
                  </a:cubicBezTo>
                  <a:cubicBezTo>
                    <a:pt x="0" y="1002"/>
                    <a:pt x="31" y="1047"/>
                    <a:pt x="76" y="1067"/>
                  </a:cubicBezTo>
                  <a:cubicBezTo>
                    <a:pt x="76" y="1233"/>
                    <a:pt x="76" y="1233"/>
                    <a:pt x="76" y="1233"/>
                  </a:cubicBezTo>
                  <a:cubicBezTo>
                    <a:pt x="76" y="1416"/>
                    <a:pt x="223" y="1562"/>
                    <a:pt x="405" y="1562"/>
                  </a:cubicBezTo>
                  <a:cubicBezTo>
                    <a:pt x="1301" y="1562"/>
                    <a:pt x="1301" y="1562"/>
                    <a:pt x="1301" y="1562"/>
                  </a:cubicBezTo>
                  <a:cubicBezTo>
                    <a:pt x="1484" y="1562"/>
                    <a:pt x="1630" y="1416"/>
                    <a:pt x="1630" y="1233"/>
                  </a:cubicBezTo>
                  <a:cubicBezTo>
                    <a:pt x="1630" y="1067"/>
                    <a:pt x="1630" y="1067"/>
                    <a:pt x="1630" y="1067"/>
                  </a:cubicBezTo>
                  <a:cubicBezTo>
                    <a:pt x="1676" y="1047"/>
                    <a:pt x="1707" y="1002"/>
                    <a:pt x="1707" y="950"/>
                  </a:cubicBezTo>
                  <a:cubicBezTo>
                    <a:pt x="1707" y="881"/>
                    <a:pt x="1651" y="824"/>
                    <a:pt x="1583" y="823"/>
                  </a:cubicBezTo>
                  <a:moveTo>
                    <a:pt x="804" y="273"/>
                  </a:moveTo>
                  <a:lnTo>
                    <a:pt x="804" y="273"/>
                  </a:lnTo>
                  <a:cubicBezTo>
                    <a:pt x="904" y="273"/>
                    <a:pt x="904" y="273"/>
                    <a:pt x="904" y="273"/>
                  </a:cubicBezTo>
                  <a:cubicBezTo>
                    <a:pt x="904" y="967"/>
                    <a:pt x="904" y="967"/>
                    <a:pt x="904" y="967"/>
                  </a:cubicBezTo>
                  <a:cubicBezTo>
                    <a:pt x="804" y="967"/>
                    <a:pt x="804" y="967"/>
                    <a:pt x="804" y="967"/>
                  </a:cubicBezTo>
                  <a:lnTo>
                    <a:pt x="804" y="273"/>
                  </a:lnTo>
                  <a:moveTo>
                    <a:pt x="804" y="273"/>
                  </a:moveTo>
                  <a:lnTo>
                    <a:pt x="804" y="2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0" name="Google Shape;3690;p44"/>
            <p:cNvSpPr/>
            <p:nvPr/>
          </p:nvSpPr>
          <p:spPr>
            <a:xfrm>
              <a:off x="2572003" y="2028507"/>
              <a:ext cx="32090" cy="188735"/>
            </a:xfrm>
            <a:custGeom>
              <a:avLst/>
              <a:gdLst/>
              <a:ahLst/>
              <a:cxnLst/>
              <a:rect l="l" t="t" r="r" b="b"/>
              <a:pathLst>
                <a:path w="118" h="694" extrusionOk="0">
                  <a:moveTo>
                    <a:pt x="0" y="0"/>
                  </a:moveTo>
                  <a:lnTo>
                    <a:pt x="118" y="0"/>
                  </a:lnTo>
                  <a:lnTo>
                    <a:pt x="118" y="694"/>
                  </a:lnTo>
                  <a:lnTo>
                    <a:pt x="0" y="6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44"/>
            <p:cNvSpPr/>
            <p:nvPr/>
          </p:nvSpPr>
          <p:spPr>
            <a:xfrm>
              <a:off x="2394146" y="2028507"/>
              <a:ext cx="32090" cy="188735"/>
            </a:xfrm>
            <a:custGeom>
              <a:avLst/>
              <a:gdLst/>
              <a:ahLst/>
              <a:cxnLst/>
              <a:rect l="l" t="t" r="r" b="b"/>
              <a:pathLst>
                <a:path w="118" h="694" extrusionOk="0">
                  <a:moveTo>
                    <a:pt x="0" y="0"/>
                  </a:moveTo>
                  <a:lnTo>
                    <a:pt x="118" y="0"/>
                  </a:lnTo>
                  <a:lnTo>
                    <a:pt x="118" y="694"/>
                  </a:lnTo>
                  <a:lnTo>
                    <a:pt x="0" y="6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92" name="Google Shape;3692;p44"/>
          <p:cNvGrpSpPr/>
          <p:nvPr/>
        </p:nvGrpSpPr>
        <p:grpSpPr>
          <a:xfrm>
            <a:off x="1129550" y="3252956"/>
            <a:ext cx="308588" cy="452154"/>
            <a:chOff x="3152080" y="1954264"/>
            <a:chExt cx="316825" cy="464224"/>
          </a:xfrm>
        </p:grpSpPr>
        <p:sp>
          <p:nvSpPr>
            <p:cNvPr id="3693" name="Google Shape;3693;p44"/>
            <p:cNvSpPr/>
            <p:nvPr/>
          </p:nvSpPr>
          <p:spPr>
            <a:xfrm>
              <a:off x="3282889" y="2085345"/>
              <a:ext cx="54662" cy="67444"/>
            </a:xfrm>
            <a:custGeom>
              <a:avLst/>
              <a:gdLst/>
              <a:ahLst/>
              <a:cxnLst/>
              <a:rect l="l" t="t" r="r" b="b"/>
              <a:pathLst>
                <a:path w="201" h="248" extrusionOk="0">
                  <a:moveTo>
                    <a:pt x="0" y="101"/>
                  </a:moveTo>
                  <a:lnTo>
                    <a:pt x="0" y="101"/>
                  </a:lnTo>
                  <a:cubicBezTo>
                    <a:pt x="0" y="147"/>
                    <a:pt x="0" y="147"/>
                    <a:pt x="0" y="147"/>
                  </a:cubicBezTo>
                  <a:cubicBezTo>
                    <a:pt x="0" y="202"/>
                    <a:pt x="46" y="248"/>
                    <a:pt x="101" y="248"/>
                  </a:cubicBezTo>
                  <a:cubicBezTo>
                    <a:pt x="157" y="248"/>
                    <a:pt x="201" y="202"/>
                    <a:pt x="201" y="147"/>
                  </a:cubicBezTo>
                  <a:cubicBezTo>
                    <a:pt x="201" y="101"/>
                    <a:pt x="201" y="101"/>
                    <a:pt x="201" y="101"/>
                  </a:cubicBezTo>
                  <a:cubicBezTo>
                    <a:pt x="201" y="46"/>
                    <a:pt x="157" y="0"/>
                    <a:pt x="101" y="0"/>
                  </a:cubicBezTo>
                  <a:cubicBezTo>
                    <a:pt x="46" y="0"/>
                    <a:pt x="0" y="46"/>
                    <a:pt x="0" y="101"/>
                  </a:cubicBezTo>
                  <a:moveTo>
                    <a:pt x="0" y="101"/>
                  </a:moveTo>
                  <a:lnTo>
                    <a:pt x="0" y="1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4275" rIns="90000" bIns="442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44"/>
            <p:cNvSpPr/>
            <p:nvPr/>
          </p:nvSpPr>
          <p:spPr>
            <a:xfrm>
              <a:off x="3238017" y="1954264"/>
              <a:ext cx="58742" cy="264066"/>
            </a:xfrm>
            <a:custGeom>
              <a:avLst/>
              <a:gdLst/>
              <a:ahLst/>
              <a:cxnLst/>
              <a:rect l="l" t="t" r="r" b="b"/>
              <a:pathLst>
                <a:path w="216" h="971" extrusionOk="0">
                  <a:moveTo>
                    <a:pt x="142" y="786"/>
                  </a:moveTo>
                  <a:lnTo>
                    <a:pt x="142" y="786"/>
                  </a:lnTo>
                  <a:cubicBezTo>
                    <a:pt x="95" y="749"/>
                    <a:pt x="65" y="692"/>
                    <a:pt x="65" y="629"/>
                  </a:cubicBezTo>
                  <a:cubicBezTo>
                    <a:pt x="65" y="583"/>
                    <a:pt x="65" y="583"/>
                    <a:pt x="65" y="583"/>
                  </a:cubicBezTo>
                  <a:cubicBezTo>
                    <a:pt x="65" y="490"/>
                    <a:pt x="130" y="411"/>
                    <a:pt x="216" y="38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71"/>
                    <a:pt x="0" y="971"/>
                    <a:pt x="0" y="971"/>
                  </a:cubicBezTo>
                  <a:cubicBezTo>
                    <a:pt x="79" y="971"/>
                    <a:pt x="79" y="971"/>
                    <a:pt x="79" y="971"/>
                  </a:cubicBezTo>
                  <a:cubicBezTo>
                    <a:pt x="112" y="914"/>
                    <a:pt x="133" y="852"/>
                    <a:pt x="142" y="786"/>
                  </a:cubicBezTo>
                  <a:moveTo>
                    <a:pt x="142" y="786"/>
                  </a:moveTo>
                  <a:lnTo>
                    <a:pt x="142" y="7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44"/>
            <p:cNvSpPr/>
            <p:nvPr/>
          </p:nvSpPr>
          <p:spPr>
            <a:xfrm>
              <a:off x="3323954" y="1954264"/>
              <a:ext cx="58742" cy="264066"/>
            </a:xfrm>
            <a:custGeom>
              <a:avLst/>
              <a:gdLst/>
              <a:ahLst/>
              <a:cxnLst/>
              <a:rect l="l" t="t" r="r" b="b"/>
              <a:pathLst>
                <a:path w="216" h="971" extrusionOk="0">
                  <a:moveTo>
                    <a:pt x="151" y="583"/>
                  </a:moveTo>
                  <a:lnTo>
                    <a:pt x="151" y="583"/>
                  </a:lnTo>
                  <a:cubicBezTo>
                    <a:pt x="151" y="629"/>
                    <a:pt x="151" y="629"/>
                    <a:pt x="151" y="629"/>
                  </a:cubicBezTo>
                  <a:cubicBezTo>
                    <a:pt x="151" y="692"/>
                    <a:pt x="122" y="749"/>
                    <a:pt x="75" y="786"/>
                  </a:cubicBezTo>
                  <a:cubicBezTo>
                    <a:pt x="84" y="852"/>
                    <a:pt x="105" y="914"/>
                    <a:pt x="137" y="971"/>
                  </a:cubicBezTo>
                  <a:cubicBezTo>
                    <a:pt x="216" y="971"/>
                    <a:pt x="216" y="971"/>
                    <a:pt x="216" y="971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89"/>
                    <a:pt x="0" y="389"/>
                    <a:pt x="0" y="389"/>
                  </a:cubicBezTo>
                  <a:cubicBezTo>
                    <a:pt x="87" y="411"/>
                    <a:pt x="151" y="490"/>
                    <a:pt x="151" y="583"/>
                  </a:cubicBezTo>
                  <a:moveTo>
                    <a:pt x="151" y="583"/>
                  </a:moveTo>
                  <a:lnTo>
                    <a:pt x="151" y="5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44"/>
            <p:cNvSpPr/>
            <p:nvPr/>
          </p:nvSpPr>
          <p:spPr>
            <a:xfrm>
              <a:off x="3152080" y="1954264"/>
              <a:ext cx="58742" cy="264066"/>
            </a:xfrm>
            <a:custGeom>
              <a:avLst/>
              <a:gdLst/>
              <a:ahLst/>
              <a:cxnLst/>
              <a:rect l="l" t="t" r="r" b="b"/>
              <a:pathLst>
                <a:path w="216" h="971" extrusionOk="0">
                  <a:moveTo>
                    <a:pt x="0" y="0"/>
                  </a:moveTo>
                  <a:lnTo>
                    <a:pt x="216" y="0"/>
                  </a:lnTo>
                  <a:lnTo>
                    <a:pt x="216" y="971"/>
                  </a:lnTo>
                  <a:lnTo>
                    <a:pt x="0" y="9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44"/>
            <p:cNvSpPr/>
            <p:nvPr/>
          </p:nvSpPr>
          <p:spPr>
            <a:xfrm>
              <a:off x="3409891" y="1954264"/>
              <a:ext cx="59014" cy="264066"/>
            </a:xfrm>
            <a:custGeom>
              <a:avLst/>
              <a:gdLst/>
              <a:ahLst/>
              <a:cxnLst/>
              <a:rect l="l" t="t" r="r" b="b"/>
              <a:pathLst>
                <a:path w="217" h="971" extrusionOk="0">
                  <a:moveTo>
                    <a:pt x="0" y="0"/>
                  </a:moveTo>
                  <a:lnTo>
                    <a:pt x="217" y="0"/>
                  </a:lnTo>
                  <a:lnTo>
                    <a:pt x="217" y="971"/>
                  </a:lnTo>
                  <a:lnTo>
                    <a:pt x="0" y="9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44"/>
            <p:cNvSpPr/>
            <p:nvPr/>
          </p:nvSpPr>
          <p:spPr>
            <a:xfrm>
              <a:off x="3152080" y="2179441"/>
              <a:ext cx="316825" cy="239046"/>
            </a:xfrm>
            <a:custGeom>
              <a:avLst/>
              <a:gdLst/>
              <a:ahLst/>
              <a:cxnLst/>
              <a:rect l="l" t="t" r="r" b="b"/>
              <a:pathLst>
                <a:path w="1165" h="879" extrusionOk="0">
                  <a:moveTo>
                    <a:pt x="612" y="0"/>
                  </a:moveTo>
                  <a:lnTo>
                    <a:pt x="612" y="0"/>
                  </a:lnTo>
                  <a:cubicBezTo>
                    <a:pt x="602" y="1"/>
                    <a:pt x="592" y="2"/>
                    <a:pt x="582" y="2"/>
                  </a:cubicBezTo>
                  <a:cubicBezTo>
                    <a:pt x="572" y="2"/>
                    <a:pt x="562" y="1"/>
                    <a:pt x="552" y="0"/>
                  </a:cubicBezTo>
                  <a:cubicBezTo>
                    <a:pt x="529" y="128"/>
                    <a:pt x="466" y="245"/>
                    <a:pt x="369" y="335"/>
                  </a:cubicBezTo>
                  <a:cubicBezTo>
                    <a:pt x="268" y="430"/>
                    <a:pt x="138" y="485"/>
                    <a:pt x="0" y="494"/>
                  </a:cubicBezTo>
                  <a:cubicBezTo>
                    <a:pt x="0" y="532"/>
                    <a:pt x="0" y="532"/>
                    <a:pt x="0" y="532"/>
                  </a:cubicBezTo>
                  <a:cubicBezTo>
                    <a:pt x="0" y="690"/>
                    <a:pt x="129" y="819"/>
                    <a:pt x="288" y="819"/>
                  </a:cubicBezTo>
                  <a:cubicBezTo>
                    <a:pt x="427" y="819"/>
                    <a:pt x="427" y="819"/>
                    <a:pt x="427" y="819"/>
                  </a:cubicBezTo>
                  <a:cubicBezTo>
                    <a:pt x="485" y="819"/>
                    <a:pt x="540" y="841"/>
                    <a:pt x="582" y="879"/>
                  </a:cubicBezTo>
                  <a:cubicBezTo>
                    <a:pt x="625" y="841"/>
                    <a:pt x="679" y="819"/>
                    <a:pt x="738" y="819"/>
                  </a:cubicBezTo>
                  <a:cubicBezTo>
                    <a:pt x="877" y="819"/>
                    <a:pt x="877" y="819"/>
                    <a:pt x="877" y="819"/>
                  </a:cubicBezTo>
                  <a:cubicBezTo>
                    <a:pt x="1036" y="819"/>
                    <a:pt x="1165" y="690"/>
                    <a:pt x="1165" y="532"/>
                  </a:cubicBezTo>
                  <a:cubicBezTo>
                    <a:pt x="1165" y="494"/>
                    <a:pt x="1165" y="494"/>
                    <a:pt x="1165" y="494"/>
                  </a:cubicBezTo>
                  <a:cubicBezTo>
                    <a:pt x="1027" y="485"/>
                    <a:pt x="897" y="430"/>
                    <a:pt x="795" y="335"/>
                  </a:cubicBezTo>
                  <a:cubicBezTo>
                    <a:pt x="699" y="245"/>
                    <a:pt x="635" y="128"/>
                    <a:pt x="612" y="0"/>
                  </a:cubicBezTo>
                  <a:moveTo>
                    <a:pt x="612" y="0"/>
                  </a:moveTo>
                  <a:lnTo>
                    <a:pt x="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07" name="Google Shape;3707;p44"/>
          <p:cNvGrpSpPr/>
          <p:nvPr/>
        </p:nvGrpSpPr>
        <p:grpSpPr>
          <a:xfrm>
            <a:off x="4932813" y="3253338"/>
            <a:ext cx="452154" cy="451359"/>
            <a:chOff x="7726604" y="1265134"/>
            <a:chExt cx="464224" cy="463408"/>
          </a:xfrm>
        </p:grpSpPr>
        <p:sp>
          <p:nvSpPr>
            <p:cNvPr id="3708" name="Google Shape;3708;p44"/>
            <p:cNvSpPr/>
            <p:nvPr/>
          </p:nvSpPr>
          <p:spPr>
            <a:xfrm>
              <a:off x="7726604" y="1265134"/>
              <a:ext cx="132441" cy="205596"/>
            </a:xfrm>
            <a:custGeom>
              <a:avLst/>
              <a:gdLst/>
              <a:ahLst/>
              <a:cxnLst/>
              <a:rect l="l" t="t" r="r" b="b"/>
              <a:pathLst>
                <a:path w="487" h="756" extrusionOk="0">
                  <a:moveTo>
                    <a:pt x="432" y="625"/>
                  </a:moveTo>
                  <a:lnTo>
                    <a:pt x="432" y="625"/>
                  </a:lnTo>
                  <a:cubicBezTo>
                    <a:pt x="468" y="590"/>
                    <a:pt x="487" y="543"/>
                    <a:pt x="487" y="493"/>
                  </a:cubicBezTo>
                  <a:cubicBezTo>
                    <a:pt x="487" y="443"/>
                    <a:pt x="468" y="397"/>
                    <a:pt x="432" y="361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41" y="31"/>
                    <a:pt x="28" y="63"/>
                    <a:pt x="28" y="97"/>
                  </a:cubicBezTo>
                  <a:cubicBezTo>
                    <a:pt x="28" y="130"/>
                    <a:pt x="41" y="162"/>
                    <a:pt x="64" y="186"/>
                  </a:cubicBezTo>
                  <a:cubicBezTo>
                    <a:pt x="298" y="419"/>
                    <a:pt x="298" y="419"/>
                    <a:pt x="298" y="419"/>
                  </a:cubicBezTo>
                  <a:cubicBezTo>
                    <a:pt x="227" y="490"/>
                    <a:pt x="227" y="490"/>
                    <a:pt x="227" y="490"/>
                  </a:cubicBezTo>
                  <a:cubicBezTo>
                    <a:pt x="43" y="306"/>
                    <a:pt x="43" y="306"/>
                    <a:pt x="43" y="306"/>
                  </a:cubicBezTo>
                  <a:cubicBezTo>
                    <a:pt x="37" y="312"/>
                    <a:pt x="37" y="312"/>
                    <a:pt x="37" y="312"/>
                  </a:cubicBezTo>
                  <a:cubicBezTo>
                    <a:pt x="13" y="337"/>
                    <a:pt x="0" y="368"/>
                    <a:pt x="0" y="402"/>
                  </a:cubicBezTo>
                  <a:cubicBezTo>
                    <a:pt x="0" y="436"/>
                    <a:pt x="13" y="468"/>
                    <a:pt x="37" y="491"/>
                  </a:cubicBezTo>
                  <a:cubicBezTo>
                    <a:pt x="301" y="756"/>
                    <a:pt x="301" y="756"/>
                    <a:pt x="301" y="756"/>
                  </a:cubicBezTo>
                  <a:lnTo>
                    <a:pt x="432" y="625"/>
                  </a:lnTo>
                  <a:moveTo>
                    <a:pt x="432" y="625"/>
                  </a:moveTo>
                  <a:lnTo>
                    <a:pt x="432" y="62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44"/>
            <p:cNvSpPr/>
            <p:nvPr/>
          </p:nvSpPr>
          <p:spPr>
            <a:xfrm>
              <a:off x="7792688" y="1455774"/>
              <a:ext cx="103614" cy="160452"/>
            </a:xfrm>
            <a:custGeom>
              <a:avLst/>
              <a:gdLst/>
              <a:ahLst/>
              <a:cxnLst/>
              <a:rect l="l" t="t" r="r" b="b"/>
              <a:pathLst>
                <a:path w="381" h="590" extrusionOk="0">
                  <a:moveTo>
                    <a:pt x="0" y="440"/>
                  </a:moveTo>
                  <a:lnTo>
                    <a:pt x="0" y="440"/>
                  </a:lnTo>
                  <a:cubicBezTo>
                    <a:pt x="0" y="590"/>
                    <a:pt x="0" y="590"/>
                    <a:pt x="0" y="590"/>
                  </a:cubicBezTo>
                  <a:cubicBezTo>
                    <a:pt x="381" y="590"/>
                    <a:pt x="381" y="590"/>
                    <a:pt x="381" y="590"/>
                  </a:cubicBezTo>
                  <a:cubicBezTo>
                    <a:pt x="381" y="0"/>
                    <a:pt x="381" y="0"/>
                    <a:pt x="381" y="0"/>
                  </a:cubicBezTo>
                  <a:cubicBezTo>
                    <a:pt x="166" y="31"/>
                    <a:pt x="0" y="217"/>
                    <a:pt x="0" y="440"/>
                  </a:cubicBezTo>
                  <a:moveTo>
                    <a:pt x="0" y="440"/>
                  </a:moveTo>
                  <a:lnTo>
                    <a:pt x="0" y="4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44"/>
            <p:cNvSpPr/>
            <p:nvPr/>
          </p:nvSpPr>
          <p:spPr>
            <a:xfrm>
              <a:off x="8020857" y="1455774"/>
              <a:ext cx="103342" cy="160452"/>
            </a:xfrm>
            <a:custGeom>
              <a:avLst/>
              <a:gdLst/>
              <a:ahLst/>
              <a:cxnLst/>
              <a:rect l="l" t="t" r="r" b="b"/>
              <a:pathLst>
                <a:path w="380" h="590" extrusionOk="0">
                  <a:moveTo>
                    <a:pt x="380" y="440"/>
                  </a:moveTo>
                  <a:lnTo>
                    <a:pt x="380" y="440"/>
                  </a:lnTo>
                  <a:cubicBezTo>
                    <a:pt x="380" y="217"/>
                    <a:pt x="215" y="31"/>
                    <a:pt x="0" y="0"/>
                  </a:cubicBezTo>
                  <a:cubicBezTo>
                    <a:pt x="0" y="590"/>
                    <a:pt x="0" y="590"/>
                    <a:pt x="0" y="590"/>
                  </a:cubicBezTo>
                  <a:cubicBezTo>
                    <a:pt x="380" y="590"/>
                    <a:pt x="380" y="590"/>
                    <a:pt x="380" y="590"/>
                  </a:cubicBezTo>
                  <a:lnTo>
                    <a:pt x="380" y="440"/>
                  </a:lnTo>
                  <a:moveTo>
                    <a:pt x="380" y="440"/>
                  </a:moveTo>
                  <a:lnTo>
                    <a:pt x="380" y="4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44"/>
            <p:cNvSpPr/>
            <p:nvPr/>
          </p:nvSpPr>
          <p:spPr>
            <a:xfrm>
              <a:off x="7777731" y="1643421"/>
              <a:ext cx="118571" cy="44600"/>
            </a:xfrm>
            <a:custGeom>
              <a:avLst/>
              <a:gdLst/>
              <a:ahLst/>
              <a:cxnLst/>
              <a:rect l="l" t="t" r="r" b="b"/>
              <a:pathLst>
                <a:path w="436" h="164" extrusionOk="0">
                  <a:moveTo>
                    <a:pt x="0" y="0"/>
                  </a:moveTo>
                  <a:lnTo>
                    <a:pt x="436" y="0"/>
                  </a:lnTo>
                  <a:lnTo>
                    <a:pt x="436" y="164"/>
                  </a:lnTo>
                  <a:lnTo>
                    <a:pt x="0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4025" rIns="90000" bIns="140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44"/>
            <p:cNvSpPr/>
            <p:nvPr/>
          </p:nvSpPr>
          <p:spPr>
            <a:xfrm>
              <a:off x="8058115" y="1265134"/>
              <a:ext cx="132713" cy="205596"/>
            </a:xfrm>
            <a:custGeom>
              <a:avLst/>
              <a:gdLst/>
              <a:ahLst/>
              <a:cxnLst/>
              <a:rect l="l" t="t" r="r" b="b"/>
              <a:pathLst>
                <a:path w="488" h="756" extrusionOk="0">
                  <a:moveTo>
                    <a:pt x="450" y="312"/>
                  </a:moveTo>
                  <a:lnTo>
                    <a:pt x="450" y="312"/>
                  </a:lnTo>
                  <a:cubicBezTo>
                    <a:pt x="443" y="306"/>
                    <a:pt x="443" y="306"/>
                    <a:pt x="443" y="306"/>
                  </a:cubicBezTo>
                  <a:cubicBezTo>
                    <a:pt x="260" y="490"/>
                    <a:pt x="260" y="490"/>
                    <a:pt x="260" y="490"/>
                  </a:cubicBezTo>
                  <a:cubicBezTo>
                    <a:pt x="190" y="419"/>
                    <a:pt x="190" y="419"/>
                    <a:pt x="190" y="419"/>
                  </a:cubicBezTo>
                  <a:cubicBezTo>
                    <a:pt x="422" y="186"/>
                    <a:pt x="422" y="186"/>
                    <a:pt x="422" y="186"/>
                  </a:cubicBezTo>
                  <a:cubicBezTo>
                    <a:pt x="446" y="162"/>
                    <a:pt x="459" y="130"/>
                    <a:pt x="459" y="97"/>
                  </a:cubicBezTo>
                  <a:cubicBezTo>
                    <a:pt x="459" y="63"/>
                    <a:pt x="446" y="31"/>
                    <a:pt x="422" y="7"/>
                  </a:cubicBezTo>
                  <a:cubicBezTo>
                    <a:pt x="416" y="0"/>
                    <a:pt x="416" y="0"/>
                    <a:pt x="416" y="0"/>
                  </a:cubicBezTo>
                  <a:cubicBezTo>
                    <a:pt x="54" y="361"/>
                    <a:pt x="54" y="361"/>
                    <a:pt x="54" y="361"/>
                  </a:cubicBezTo>
                  <a:cubicBezTo>
                    <a:pt x="19" y="397"/>
                    <a:pt x="0" y="443"/>
                    <a:pt x="0" y="493"/>
                  </a:cubicBezTo>
                  <a:cubicBezTo>
                    <a:pt x="0" y="543"/>
                    <a:pt x="19" y="590"/>
                    <a:pt x="54" y="625"/>
                  </a:cubicBezTo>
                  <a:cubicBezTo>
                    <a:pt x="186" y="756"/>
                    <a:pt x="186" y="756"/>
                    <a:pt x="186" y="756"/>
                  </a:cubicBezTo>
                  <a:cubicBezTo>
                    <a:pt x="450" y="491"/>
                    <a:pt x="450" y="491"/>
                    <a:pt x="450" y="491"/>
                  </a:cubicBezTo>
                  <a:cubicBezTo>
                    <a:pt x="475" y="468"/>
                    <a:pt x="488" y="436"/>
                    <a:pt x="488" y="402"/>
                  </a:cubicBezTo>
                  <a:cubicBezTo>
                    <a:pt x="488" y="368"/>
                    <a:pt x="475" y="337"/>
                    <a:pt x="450" y="312"/>
                  </a:cubicBezTo>
                  <a:moveTo>
                    <a:pt x="450" y="312"/>
                  </a:moveTo>
                  <a:lnTo>
                    <a:pt x="450" y="3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44"/>
            <p:cNvSpPr/>
            <p:nvPr/>
          </p:nvSpPr>
          <p:spPr>
            <a:xfrm>
              <a:off x="8020857" y="1643421"/>
              <a:ext cx="118571" cy="44600"/>
            </a:xfrm>
            <a:custGeom>
              <a:avLst/>
              <a:gdLst/>
              <a:ahLst/>
              <a:cxnLst/>
              <a:rect l="l" t="t" r="r" b="b"/>
              <a:pathLst>
                <a:path w="436" h="164" extrusionOk="0">
                  <a:moveTo>
                    <a:pt x="0" y="0"/>
                  </a:moveTo>
                  <a:lnTo>
                    <a:pt x="436" y="0"/>
                  </a:lnTo>
                  <a:lnTo>
                    <a:pt x="436" y="164"/>
                  </a:lnTo>
                  <a:lnTo>
                    <a:pt x="0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4025" rIns="90000" bIns="140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44"/>
            <p:cNvSpPr/>
            <p:nvPr/>
          </p:nvSpPr>
          <p:spPr>
            <a:xfrm>
              <a:off x="7923498" y="1454686"/>
              <a:ext cx="70164" cy="273856"/>
            </a:xfrm>
            <a:custGeom>
              <a:avLst/>
              <a:gdLst/>
              <a:ahLst/>
              <a:cxnLst/>
              <a:rect l="l" t="t" r="r" b="b"/>
              <a:pathLst>
                <a:path w="258" h="1007" extrusionOk="0">
                  <a:moveTo>
                    <a:pt x="0" y="878"/>
                  </a:moveTo>
                  <a:lnTo>
                    <a:pt x="0" y="878"/>
                  </a:lnTo>
                  <a:cubicBezTo>
                    <a:pt x="0" y="949"/>
                    <a:pt x="58" y="1007"/>
                    <a:pt x="129" y="1007"/>
                  </a:cubicBezTo>
                  <a:cubicBezTo>
                    <a:pt x="201" y="1007"/>
                    <a:pt x="258" y="949"/>
                    <a:pt x="258" y="878"/>
                  </a:cubicBezTo>
                  <a:cubicBezTo>
                    <a:pt x="258" y="0"/>
                    <a:pt x="258" y="0"/>
                    <a:pt x="25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878"/>
                  </a:lnTo>
                  <a:moveTo>
                    <a:pt x="0" y="878"/>
                  </a:moveTo>
                  <a:lnTo>
                    <a:pt x="0" y="8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" name="Google Shape;4181;p59">
            <a:extLst>
              <a:ext uri="{FF2B5EF4-FFF2-40B4-BE49-F238E27FC236}">
                <a16:creationId xmlns:a16="http://schemas.microsoft.com/office/drawing/2014/main" id="{4030AE19-C27C-43CB-B953-F214AFFFD0EB}"/>
              </a:ext>
            </a:extLst>
          </p:cNvPr>
          <p:cNvGrpSpPr/>
          <p:nvPr/>
        </p:nvGrpSpPr>
        <p:grpSpPr>
          <a:xfrm>
            <a:off x="4932813" y="1592576"/>
            <a:ext cx="452154" cy="451624"/>
            <a:chOff x="4704116" y="1930332"/>
            <a:chExt cx="464224" cy="463680"/>
          </a:xfrm>
        </p:grpSpPr>
        <p:sp>
          <p:nvSpPr>
            <p:cNvPr id="3" name="Google Shape;4182;p59">
              <a:extLst>
                <a:ext uri="{FF2B5EF4-FFF2-40B4-BE49-F238E27FC236}">
                  <a16:creationId xmlns:a16="http://schemas.microsoft.com/office/drawing/2014/main" id="{DA630534-C820-726C-BA34-E3C96B448D07}"/>
                </a:ext>
              </a:extLst>
            </p:cNvPr>
            <p:cNvSpPr/>
            <p:nvPr/>
          </p:nvSpPr>
          <p:spPr>
            <a:xfrm>
              <a:off x="4704116" y="2237639"/>
              <a:ext cx="156101" cy="156373"/>
            </a:xfrm>
            <a:custGeom>
              <a:avLst/>
              <a:gdLst/>
              <a:ahLst/>
              <a:cxnLst/>
              <a:rect l="l" t="t" r="r" b="b"/>
              <a:pathLst>
                <a:path w="574" h="575" extrusionOk="0">
                  <a:moveTo>
                    <a:pt x="519" y="57"/>
                  </a:moveTo>
                  <a:lnTo>
                    <a:pt x="519" y="57"/>
                  </a:lnTo>
                  <a:cubicBezTo>
                    <a:pt x="501" y="39"/>
                    <a:pt x="485" y="20"/>
                    <a:pt x="470" y="0"/>
                  </a:cubicBezTo>
                  <a:cubicBezTo>
                    <a:pt x="197" y="273"/>
                    <a:pt x="197" y="273"/>
                    <a:pt x="197" y="273"/>
                  </a:cubicBezTo>
                  <a:cubicBezTo>
                    <a:pt x="162" y="247"/>
                    <a:pt x="162" y="247"/>
                    <a:pt x="162" y="247"/>
                  </a:cubicBezTo>
                  <a:cubicBezTo>
                    <a:pt x="122" y="217"/>
                    <a:pt x="66" y="221"/>
                    <a:pt x="30" y="257"/>
                  </a:cubicBezTo>
                  <a:cubicBezTo>
                    <a:pt x="-10" y="297"/>
                    <a:pt x="-10" y="361"/>
                    <a:pt x="30" y="401"/>
                  </a:cubicBezTo>
                  <a:cubicBezTo>
                    <a:pt x="48" y="419"/>
                    <a:pt x="71" y="429"/>
                    <a:pt x="97" y="431"/>
                  </a:cubicBezTo>
                  <a:cubicBezTo>
                    <a:pt x="141" y="434"/>
                    <a:pt x="141" y="434"/>
                    <a:pt x="141" y="434"/>
                  </a:cubicBezTo>
                  <a:cubicBezTo>
                    <a:pt x="143" y="478"/>
                    <a:pt x="143" y="478"/>
                    <a:pt x="143" y="478"/>
                  </a:cubicBezTo>
                  <a:cubicBezTo>
                    <a:pt x="145" y="504"/>
                    <a:pt x="156" y="527"/>
                    <a:pt x="173" y="545"/>
                  </a:cubicBezTo>
                  <a:cubicBezTo>
                    <a:pt x="213" y="585"/>
                    <a:pt x="278" y="585"/>
                    <a:pt x="318" y="545"/>
                  </a:cubicBezTo>
                  <a:cubicBezTo>
                    <a:pt x="354" y="509"/>
                    <a:pt x="357" y="452"/>
                    <a:pt x="327" y="411"/>
                  </a:cubicBezTo>
                  <a:cubicBezTo>
                    <a:pt x="301" y="377"/>
                    <a:pt x="301" y="377"/>
                    <a:pt x="301" y="377"/>
                  </a:cubicBezTo>
                  <a:cubicBezTo>
                    <a:pt x="574" y="105"/>
                    <a:pt x="574" y="105"/>
                    <a:pt x="574" y="105"/>
                  </a:cubicBezTo>
                  <a:cubicBezTo>
                    <a:pt x="555" y="90"/>
                    <a:pt x="537" y="75"/>
                    <a:pt x="519" y="57"/>
                  </a:cubicBezTo>
                  <a:moveTo>
                    <a:pt x="519" y="57"/>
                  </a:moveTo>
                  <a:lnTo>
                    <a:pt x="519" y="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4183;p59">
              <a:extLst>
                <a:ext uri="{FF2B5EF4-FFF2-40B4-BE49-F238E27FC236}">
                  <a16:creationId xmlns:a16="http://schemas.microsoft.com/office/drawing/2014/main" id="{FD1C2FA0-5284-E4A8-060B-54C55D06CFE4}"/>
                </a:ext>
              </a:extLst>
            </p:cNvPr>
            <p:cNvSpPr/>
            <p:nvPr/>
          </p:nvSpPr>
          <p:spPr>
            <a:xfrm>
              <a:off x="4829487" y="2008382"/>
              <a:ext cx="260530" cy="260802"/>
            </a:xfrm>
            <a:custGeom>
              <a:avLst/>
              <a:gdLst/>
              <a:ahLst/>
              <a:cxnLst/>
              <a:rect l="l" t="t" r="r" b="b"/>
              <a:pathLst>
                <a:path w="958" h="959" extrusionOk="0">
                  <a:moveTo>
                    <a:pt x="625" y="505"/>
                  </a:moveTo>
                  <a:lnTo>
                    <a:pt x="625" y="505"/>
                  </a:lnTo>
                  <a:cubicBezTo>
                    <a:pt x="453" y="334"/>
                    <a:pt x="453" y="334"/>
                    <a:pt x="453" y="334"/>
                  </a:cubicBezTo>
                  <a:cubicBezTo>
                    <a:pt x="362" y="243"/>
                    <a:pt x="322" y="120"/>
                    <a:pt x="331" y="0"/>
                  </a:cubicBezTo>
                  <a:cubicBezTo>
                    <a:pt x="129" y="202"/>
                    <a:pt x="129" y="202"/>
                    <a:pt x="129" y="202"/>
                  </a:cubicBezTo>
                  <a:cubicBezTo>
                    <a:pt x="-44" y="375"/>
                    <a:pt x="-44" y="657"/>
                    <a:pt x="129" y="830"/>
                  </a:cubicBezTo>
                  <a:cubicBezTo>
                    <a:pt x="303" y="1002"/>
                    <a:pt x="584" y="1002"/>
                    <a:pt x="757" y="830"/>
                  </a:cubicBezTo>
                  <a:cubicBezTo>
                    <a:pt x="958" y="628"/>
                    <a:pt x="958" y="628"/>
                    <a:pt x="958" y="628"/>
                  </a:cubicBezTo>
                  <a:cubicBezTo>
                    <a:pt x="947" y="629"/>
                    <a:pt x="935" y="629"/>
                    <a:pt x="924" y="629"/>
                  </a:cubicBezTo>
                  <a:cubicBezTo>
                    <a:pt x="811" y="629"/>
                    <a:pt x="705" y="585"/>
                    <a:pt x="625" y="5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4184;p59">
              <a:extLst>
                <a:ext uri="{FF2B5EF4-FFF2-40B4-BE49-F238E27FC236}">
                  <a16:creationId xmlns:a16="http://schemas.microsoft.com/office/drawing/2014/main" id="{7DFB381F-DC2D-AE99-89A7-1CB135846826}"/>
                </a:ext>
              </a:extLst>
            </p:cNvPr>
            <p:cNvSpPr/>
            <p:nvPr/>
          </p:nvSpPr>
          <p:spPr>
            <a:xfrm>
              <a:off x="4999457" y="2145719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4185;p59">
              <a:extLst>
                <a:ext uri="{FF2B5EF4-FFF2-40B4-BE49-F238E27FC236}">
                  <a16:creationId xmlns:a16="http://schemas.microsoft.com/office/drawing/2014/main" id="{868A7255-6EF3-2102-8583-5561E938EFC4}"/>
                </a:ext>
              </a:extLst>
            </p:cNvPr>
            <p:cNvSpPr/>
            <p:nvPr/>
          </p:nvSpPr>
          <p:spPr>
            <a:xfrm>
              <a:off x="4999457" y="2145719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4186;p59">
              <a:extLst>
                <a:ext uri="{FF2B5EF4-FFF2-40B4-BE49-F238E27FC236}">
                  <a16:creationId xmlns:a16="http://schemas.microsoft.com/office/drawing/2014/main" id="{4B3F7BE7-B807-6AD5-8A0A-84BFD32C888C}"/>
                </a:ext>
              </a:extLst>
            </p:cNvPr>
            <p:cNvSpPr/>
            <p:nvPr/>
          </p:nvSpPr>
          <p:spPr>
            <a:xfrm>
              <a:off x="4946427" y="1930332"/>
              <a:ext cx="221913" cy="221913"/>
            </a:xfrm>
            <a:custGeom>
              <a:avLst/>
              <a:gdLst/>
              <a:ahLst/>
              <a:cxnLst/>
              <a:rect l="l" t="t" r="r" b="b"/>
              <a:pathLst>
                <a:path w="816" h="816" extrusionOk="0">
                  <a:moveTo>
                    <a:pt x="722" y="266"/>
                  </a:moveTo>
                  <a:lnTo>
                    <a:pt x="722" y="266"/>
                  </a:lnTo>
                  <a:cubicBezTo>
                    <a:pt x="549" y="95"/>
                    <a:pt x="549" y="95"/>
                    <a:pt x="549" y="95"/>
                  </a:cubicBezTo>
                  <a:cubicBezTo>
                    <a:pt x="487" y="31"/>
                    <a:pt x="404" y="0"/>
                    <a:pt x="322" y="0"/>
                  </a:cubicBezTo>
                  <a:cubicBezTo>
                    <a:pt x="239" y="0"/>
                    <a:pt x="157" y="31"/>
                    <a:pt x="94" y="95"/>
                  </a:cubicBezTo>
                  <a:cubicBezTo>
                    <a:pt x="-32" y="220"/>
                    <a:pt x="-32" y="425"/>
                    <a:pt x="94" y="550"/>
                  </a:cubicBezTo>
                  <a:cubicBezTo>
                    <a:pt x="266" y="722"/>
                    <a:pt x="266" y="722"/>
                    <a:pt x="266" y="722"/>
                  </a:cubicBezTo>
                  <a:cubicBezTo>
                    <a:pt x="326" y="782"/>
                    <a:pt x="407" y="816"/>
                    <a:pt x="494" y="816"/>
                  </a:cubicBezTo>
                  <a:cubicBezTo>
                    <a:pt x="580" y="816"/>
                    <a:pt x="661" y="782"/>
                    <a:pt x="722" y="722"/>
                  </a:cubicBezTo>
                  <a:cubicBezTo>
                    <a:pt x="783" y="661"/>
                    <a:pt x="816" y="580"/>
                    <a:pt x="816" y="493"/>
                  </a:cubicBezTo>
                  <a:cubicBezTo>
                    <a:pt x="816" y="408"/>
                    <a:pt x="783" y="327"/>
                    <a:pt x="722" y="2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4187;p59">
              <a:extLst>
                <a:ext uri="{FF2B5EF4-FFF2-40B4-BE49-F238E27FC236}">
                  <a16:creationId xmlns:a16="http://schemas.microsoft.com/office/drawing/2014/main" id="{6A0BAA38-64C1-85BB-85F9-FA008EBD4A41}"/>
                </a:ext>
              </a:extLst>
            </p:cNvPr>
            <p:cNvSpPr/>
            <p:nvPr/>
          </p:nvSpPr>
          <p:spPr>
            <a:xfrm>
              <a:off x="5023661" y="2007839"/>
              <a:ext cx="67444" cy="67172"/>
            </a:xfrm>
            <a:custGeom>
              <a:avLst/>
              <a:gdLst/>
              <a:ahLst/>
              <a:cxnLst/>
              <a:rect l="l" t="t" r="r" b="b"/>
              <a:pathLst>
                <a:path w="248" h="247" extrusionOk="0">
                  <a:moveTo>
                    <a:pt x="177" y="247"/>
                  </a:moveTo>
                  <a:lnTo>
                    <a:pt x="0" y="70"/>
                  </a:lnTo>
                  <a:lnTo>
                    <a:pt x="70" y="0"/>
                  </a:lnTo>
                  <a:lnTo>
                    <a:pt x="248" y="176"/>
                  </a:lnTo>
                  <a:lnTo>
                    <a:pt x="177" y="24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3900" rIns="90000" bIns="439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4188;p59">
              <a:extLst>
                <a:ext uri="{FF2B5EF4-FFF2-40B4-BE49-F238E27FC236}">
                  <a16:creationId xmlns:a16="http://schemas.microsoft.com/office/drawing/2014/main" id="{BFFB02FE-3249-B77C-8A43-7A08114448D9}"/>
                </a:ext>
              </a:extLst>
            </p:cNvPr>
            <p:cNvSpPr/>
            <p:nvPr/>
          </p:nvSpPr>
          <p:spPr>
            <a:xfrm>
              <a:off x="5071797" y="2075011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4189;p59">
              <a:extLst>
                <a:ext uri="{FF2B5EF4-FFF2-40B4-BE49-F238E27FC236}">
                  <a16:creationId xmlns:a16="http://schemas.microsoft.com/office/drawing/2014/main" id="{048E7099-6E0C-4E72-DC7B-1327FFE51D56}"/>
                </a:ext>
              </a:extLst>
            </p:cNvPr>
            <p:cNvSpPr/>
            <p:nvPr/>
          </p:nvSpPr>
          <p:spPr>
            <a:xfrm>
              <a:off x="5071797" y="2075011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26460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76" grpId="0" build="p"/>
      <p:bldP spid="3677" grpId="0" build="p"/>
      <p:bldP spid="3678" grpId="0" build="p"/>
      <p:bldP spid="3679" grpId="0" build="p"/>
      <p:bldP spid="3680" grpId="0" build="p"/>
      <p:bldP spid="3681" grpId="0" build="p"/>
      <p:bldP spid="3682" grpId="0" build="p"/>
      <p:bldP spid="3683" grpId="0" build="p"/>
      <p:bldP spid="3684" grpId="0" animBg="1"/>
      <p:bldP spid="3685" grpId="0" animBg="1"/>
      <p:bldP spid="3686" grpId="0" animBg="1"/>
      <p:bldP spid="368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3" name="Google Shape;3633;p43"/>
          <p:cNvSpPr txBox="1">
            <a:spLocks noGrp="1"/>
          </p:cNvSpPr>
          <p:nvPr>
            <p:ph type="title"/>
          </p:nvPr>
        </p:nvSpPr>
        <p:spPr>
          <a:xfrm>
            <a:off x="719999" y="36787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Unique Selling Points</a:t>
            </a:r>
            <a:endParaRPr dirty="0"/>
          </a:p>
        </p:txBody>
      </p:sp>
      <p:sp>
        <p:nvSpPr>
          <p:cNvPr id="3634" name="Google Shape;3634;p43"/>
          <p:cNvSpPr txBox="1">
            <a:spLocks noGrp="1"/>
          </p:cNvSpPr>
          <p:nvPr>
            <p:ph type="subTitle" idx="1"/>
          </p:nvPr>
        </p:nvSpPr>
        <p:spPr>
          <a:xfrm>
            <a:off x="937625" y="3062287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Trade and </a:t>
            </a:r>
            <a:r>
              <a:rPr lang="de-DE" dirty="0" err="1"/>
              <a:t>raids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diplomatic</a:t>
            </a:r>
            <a:r>
              <a:rPr lang="de-DE" dirty="0"/>
              <a:t> </a:t>
            </a:r>
            <a:r>
              <a:rPr lang="de-DE" dirty="0" err="1"/>
              <a:t>relationships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chieftains</a:t>
            </a:r>
            <a:endParaRPr dirty="0"/>
          </a:p>
        </p:txBody>
      </p:sp>
      <p:sp>
        <p:nvSpPr>
          <p:cNvPr id="3635" name="Google Shape;3635;p43"/>
          <p:cNvSpPr txBox="1">
            <a:spLocks noGrp="1"/>
          </p:cNvSpPr>
          <p:nvPr>
            <p:ph type="subTitle" idx="2"/>
          </p:nvPr>
        </p:nvSpPr>
        <p:spPr>
          <a:xfrm>
            <a:off x="3484350" y="3062287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T</a:t>
            </a:r>
            <a:r>
              <a:rPr lang="en" dirty="0"/>
              <a:t>he first city builder with a viking theme and nordic mythology based elements</a:t>
            </a:r>
            <a:endParaRPr dirty="0"/>
          </a:p>
        </p:txBody>
      </p:sp>
      <p:sp>
        <p:nvSpPr>
          <p:cNvPr id="3636" name="Google Shape;3636;p43"/>
          <p:cNvSpPr txBox="1">
            <a:spLocks noGrp="1"/>
          </p:cNvSpPr>
          <p:nvPr>
            <p:ph type="subTitle" idx="3"/>
          </p:nvPr>
        </p:nvSpPr>
        <p:spPr>
          <a:xfrm>
            <a:off x="5810989" y="3062287"/>
            <a:ext cx="2615472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 the village levels up, you advance through different eras, gaining access to new buildings and technology</a:t>
            </a:r>
            <a:endParaRPr dirty="0"/>
          </a:p>
        </p:txBody>
      </p:sp>
      <p:sp>
        <p:nvSpPr>
          <p:cNvPr id="3637" name="Google Shape;3637;p43"/>
          <p:cNvSpPr txBox="1">
            <a:spLocks noGrp="1"/>
          </p:cNvSpPr>
          <p:nvPr>
            <p:ph type="subTitle" idx="4"/>
          </p:nvPr>
        </p:nvSpPr>
        <p:spPr>
          <a:xfrm>
            <a:off x="937625" y="2630877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War &amp; Diplomacy</a:t>
            </a:r>
            <a:endParaRPr dirty="0"/>
          </a:p>
        </p:txBody>
      </p:sp>
      <p:sp>
        <p:nvSpPr>
          <p:cNvPr id="3638" name="Google Shape;3638;p43"/>
          <p:cNvSpPr txBox="1">
            <a:spLocks noGrp="1"/>
          </p:cNvSpPr>
          <p:nvPr>
            <p:ph type="subTitle" idx="5"/>
          </p:nvPr>
        </p:nvSpPr>
        <p:spPr>
          <a:xfrm>
            <a:off x="3484350" y="2630877"/>
            <a:ext cx="2175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Viking-Theme</a:t>
            </a:r>
            <a:endParaRPr dirty="0"/>
          </a:p>
        </p:txBody>
      </p:sp>
      <p:sp>
        <p:nvSpPr>
          <p:cNvPr id="3639" name="Google Shape;3639;p43"/>
          <p:cNvSpPr txBox="1">
            <a:spLocks noGrp="1"/>
          </p:cNvSpPr>
          <p:nvPr>
            <p:ph type="subTitle" idx="6"/>
          </p:nvPr>
        </p:nvSpPr>
        <p:spPr>
          <a:xfrm>
            <a:off x="5880259" y="2630877"/>
            <a:ext cx="2476932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Progression System</a:t>
            </a:r>
            <a:endParaRPr dirty="0"/>
          </a:p>
        </p:txBody>
      </p:sp>
      <p:sp>
        <p:nvSpPr>
          <p:cNvPr id="3640" name="Google Shape;3640;p43"/>
          <p:cNvSpPr/>
          <p:nvPr/>
        </p:nvSpPr>
        <p:spPr>
          <a:xfrm>
            <a:off x="1678925" y="1516325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3641" name="Google Shape;3641;p43"/>
          <p:cNvGrpSpPr/>
          <p:nvPr/>
        </p:nvGrpSpPr>
        <p:grpSpPr>
          <a:xfrm>
            <a:off x="1799336" y="1663487"/>
            <a:ext cx="451889" cy="398383"/>
            <a:chOff x="2233150" y="1244738"/>
            <a:chExt cx="463952" cy="409017"/>
          </a:xfrm>
        </p:grpSpPr>
        <p:sp>
          <p:nvSpPr>
            <p:cNvPr id="3642" name="Google Shape;3642;p43"/>
            <p:cNvSpPr/>
            <p:nvPr/>
          </p:nvSpPr>
          <p:spPr>
            <a:xfrm>
              <a:off x="2329965" y="1339378"/>
              <a:ext cx="270865" cy="270865"/>
            </a:xfrm>
            <a:custGeom>
              <a:avLst/>
              <a:gdLst/>
              <a:ahLst/>
              <a:cxnLst/>
              <a:rect l="l" t="t" r="r" b="b"/>
              <a:pathLst>
                <a:path w="996" h="996" extrusionOk="0">
                  <a:moveTo>
                    <a:pt x="996" y="498"/>
                  </a:moveTo>
                  <a:lnTo>
                    <a:pt x="996" y="498"/>
                  </a:lnTo>
                  <a:cubicBezTo>
                    <a:pt x="996" y="224"/>
                    <a:pt x="773" y="0"/>
                    <a:pt x="498" y="0"/>
                  </a:cubicBezTo>
                  <a:cubicBezTo>
                    <a:pt x="224" y="0"/>
                    <a:pt x="0" y="224"/>
                    <a:pt x="0" y="498"/>
                  </a:cubicBezTo>
                  <a:cubicBezTo>
                    <a:pt x="0" y="773"/>
                    <a:pt x="224" y="996"/>
                    <a:pt x="498" y="996"/>
                  </a:cubicBezTo>
                  <a:cubicBezTo>
                    <a:pt x="773" y="996"/>
                    <a:pt x="996" y="773"/>
                    <a:pt x="996" y="4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43"/>
            <p:cNvSpPr/>
            <p:nvPr/>
          </p:nvSpPr>
          <p:spPr>
            <a:xfrm>
              <a:off x="2398497" y="1408454"/>
              <a:ext cx="133529" cy="133257"/>
            </a:xfrm>
            <a:custGeom>
              <a:avLst/>
              <a:gdLst/>
              <a:ahLst/>
              <a:cxnLst/>
              <a:rect l="l" t="t" r="r" b="b"/>
              <a:pathLst>
                <a:path w="491" h="490" extrusionOk="0">
                  <a:moveTo>
                    <a:pt x="246" y="490"/>
                  </a:moveTo>
                  <a:lnTo>
                    <a:pt x="246" y="490"/>
                  </a:lnTo>
                  <a:cubicBezTo>
                    <a:pt x="110" y="490"/>
                    <a:pt x="0" y="380"/>
                    <a:pt x="0" y="244"/>
                  </a:cubicBezTo>
                  <a:cubicBezTo>
                    <a:pt x="0" y="110"/>
                    <a:pt x="110" y="0"/>
                    <a:pt x="246" y="0"/>
                  </a:cubicBezTo>
                  <a:cubicBezTo>
                    <a:pt x="381" y="0"/>
                    <a:pt x="491" y="110"/>
                    <a:pt x="491" y="244"/>
                  </a:cubicBezTo>
                  <a:cubicBezTo>
                    <a:pt x="491" y="380"/>
                    <a:pt x="381" y="490"/>
                    <a:pt x="246" y="4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43"/>
            <p:cNvSpPr/>
            <p:nvPr/>
          </p:nvSpPr>
          <p:spPr>
            <a:xfrm>
              <a:off x="2425693" y="1435649"/>
              <a:ext cx="79138" cy="78866"/>
            </a:xfrm>
            <a:custGeom>
              <a:avLst/>
              <a:gdLst/>
              <a:ahLst/>
              <a:cxnLst/>
              <a:rect l="l" t="t" r="r" b="b"/>
              <a:pathLst>
                <a:path w="291" h="290" extrusionOk="0">
                  <a:moveTo>
                    <a:pt x="291" y="144"/>
                  </a:moveTo>
                  <a:lnTo>
                    <a:pt x="291" y="144"/>
                  </a:lnTo>
                  <a:cubicBezTo>
                    <a:pt x="291" y="224"/>
                    <a:pt x="226" y="290"/>
                    <a:pt x="146" y="290"/>
                  </a:cubicBezTo>
                  <a:cubicBezTo>
                    <a:pt x="66" y="290"/>
                    <a:pt x="0" y="224"/>
                    <a:pt x="0" y="144"/>
                  </a:cubicBezTo>
                  <a:cubicBezTo>
                    <a:pt x="0" y="64"/>
                    <a:pt x="66" y="0"/>
                    <a:pt x="146" y="0"/>
                  </a:cubicBezTo>
                  <a:cubicBezTo>
                    <a:pt x="226" y="0"/>
                    <a:pt x="291" y="64"/>
                    <a:pt x="291" y="144"/>
                  </a:cubicBezTo>
                  <a:moveTo>
                    <a:pt x="291" y="144"/>
                  </a:moveTo>
                  <a:lnTo>
                    <a:pt x="291" y="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43"/>
            <p:cNvSpPr/>
            <p:nvPr/>
          </p:nvSpPr>
          <p:spPr>
            <a:xfrm>
              <a:off x="2465398" y="1541711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43"/>
            <p:cNvSpPr/>
            <p:nvPr/>
          </p:nvSpPr>
          <p:spPr>
            <a:xfrm>
              <a:off x="2465398" y="1541711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43"/>
            <p:cNvSpPr/>
            <p:nvPr/>
          </p:nvSpPr>
          <p:spPr>
            <a:xfrm>
              <a:off x="2559494" y="1570266"/>
              <a:ext cx="83761" cy="83489"/>
            </a:xfrm>
            <a:custGeom>
              <a:avLst/>
              <a:gdLst/>
              <a:ahLst/>
              <a:cxnLst/>
              <a:rect l="l" t="t" r="r" b="b"/>
              <a:pathLst>
                <a:path w="308" h="307" extrusionOk="0">
                  <a:moveTo>
                    <a:pt x="138" y="0"/>
                  </a:moveTo>
                  <a:lnTo>
                    <a:pt x="138" y="0"/>
                  </a:lnTo>
                  <a:cubicBezTo>
                    <a:pt x="100" y="53"/>
                    <a:pt x="53" y="99"/>
                    <a:pt x="0" y="137"/>
                  </a:cubicBezTo>
                  <a:cubicBezTo>
                    <a:pt x="154" y="292"/>
                    <a:pt x="154" y="292"/>
                    <a:pt x="154" y="292"/>
                  </a:cubicBezTo>
                  <a:cubicBezTo>
                    <a:pt x="308" y="307"/>
                    <a:pt x="308" y="307"/>
                    <a:pt x="308" y="307"/>
                  </a:cubicBezTo>
                  <a:cubicBezTo>
                    <a:pt x="292" y="154"/>
                    <a:pt x="292" y="154"/>
                    <a:pt x="292" y="154"/>
                  </a:cubicBezTo>
                  <a:lnTo>
                    <a:pt x="138" y="0"/>
                  </a:lnTo>
                  <a:moveTo>
                    <a:pt x="138" y="0"/>
                  </a:moveTo>
                  <a:lnTo>
                    <a:pt x="1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43"/>
            <p:cNvSpPr/>
            <p:nvPr/>
          </p:nvSpPr>
          <p:spPr>
            <a:xfrm>
              <a:off x="2233150" y="1244738"/>
              <a:ext cx="141687" cy="141415"/>
            </a:xfrm>
            <a:custGeom>
              <a:avLst/>
              <a:gdLst/>
              <a:ahLst/>
              <a:cxnLst/>
              <a:rect l="l" t="t" r="r" b="b"/>
              <a:pathLst>
                <a:path w="521" h="520" extrusionOk="0">
                  <a:moveTo>
                    <a:pt x="365" y="502"/>
                  </a:moveTo>
                  <a:lnTo>
                    <a:pt x="365" y="502"/>
                  </a:lnTo>
                  <a:cubicBezTo>
                    <a:pt x="403" y="448"/>
                    <a:pt x="450" y="402"/>
                    <a:pt x="502" y="364"/>
                  </a:cubicBezTo>
                  <a:cubicBezTo>
                    <a:pt x="426" y="287"/>
                    <a:pt x="426" y="287"/>
                    <a:pt x="426" y="287"/>
                  </a:cubicBezTo>
                  <a:cubicBezTo>
                    <a:pt x="521" y="194"/>
                    <a:pt x="521" y="194"/>
                    <a:pt x="521" y="194"/>
                  </a:cubicBezTo>
                  <a:cubicBezTo>
                    <a:pt x="450" y="123"/>
                    <a:pt x="450" y="123"/>
                    <a:pt x="450" y="123"/>
                  </a:cubicBezTo>
                  <a:cubicBezTo>
                    <a:pt x="355" y="217"/>
                    <a:pt x="355" y="217"/>
                    <a:pt x="355" y="217"/>
                  </a:cubicBezTo>
                  <a:cubicBezTo>
                    <a:pt x="166" y="28"/>
                    <a:pt x="166" y="28"/>
                    <a:pt x="166" y="28"/>
                  </a:cubicBezTo>
                  <a:cubicBezTo>
                    <a:pt x="128" y="-9"/>
                    <a:pt x="66" y="-9"/>
                    <a:pt x="28" y="28"/>
                  </a:cubicBezTo>
                  <a:cubicBezTo>
                    <a:pt x="-9" y="66"/>
                    <a:pt x="-9" y="127"/>
                    <a:pt x="28" y="166"/>
                  </a:cubicBezTo>
                  <a:cubicBezTo>
                    <a:pt x="217" y="355"/>
                    <a:pt x="217" y="355"/>
                    <a:pt x="217" y="355"/>
                  </a:cubicBezTo>
                  <a:cubicBezTo>
                    <a:pt x="124" y="448"/>
                    <a:pt x="124" y="448"/>
                    <a:pt x="124" y="448"/>
                  </a:cubicBezTo>
                  <a:cubicBezTo>
                    <a:pt x="194" y="520"/>
                    <a:pt x="194" y="520"/>
                    <a:pt x="194" y="520"/>
                  </a:cubicBezTo>
                  <a:cubicBezTo>
                    <a:pt x="288" y="425"/>
                    <a:pt x="288" y="425"/>
                    <a:pt x="288" y="425"/>
                  </a:cubicBezTo>
                  <a:lnTo>
                    <a:pt x="365" y="502"/>
                  </a:lnTo>
                  <a:moveTo>
                    <a:pt x="365" y="502"/>
                  </a:moveTo>
                  <a:lnTo>
                    <a:pt x="365" y="5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43"/>
            <p:cNvSpPr/>
            <p:nvPr/>
          </p:nvSpPr>
          <p:spPr>
            <a:xfrm>
              <a:off x="2287812" y="1570266"/>
              <a:ext cx="83217" cy="83489"/>
            </a:xfrm>
            <a:custGeom>
              <a:avLst/>
              <a:gdLst/>
              <a:ahLst/>
              <a:cxnLst/>
              <a:rect l="l" t="t" r="r" b="b"/>
              <a:pathLst>
                <a:path w="306" h="307" extrusionOk="0">
                  <a:moveTo>
                    <a:pt x="168" y="0"/>
                  </a:moveTo>
                  <a:lnTo>
                    <a:pt x="168" y="0"/>
                  </a:lnTo>
                  <a:cubicBezTo>
                    <a:pt x="15" y="154"/>
                    <a:pt x="15" y="154"/>
                    <a:pt x="15" y="154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152" y="292"/>
                    <a:pt x="152" y="292"/>
                    <a:pt x="152" y="292"/>
                  </a:cubicBezTo>
                  <a:cubicBezTo>
                    <a:pt x="306" y="137"/>
                    <a:pt x="306" y="137"/>
                    <a:pt x="306" y="137"/>
                  </a:cubicBezTo>
                  <a:cubicBezTo>
                    <a:pt x="253" y="99"/>
                    <a:pt x="206" y="53"/>
                    <a:pt x="168" y="0"/>
                  </a:cubicBezTo>
                  <a:moveTo>
                    <a:pt x="168" y="0"/>
                  </a:moveTo>
                  <a:lnTo>
                    <a:pt x="1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43"/>
            <p:cNvSpPr/>
            <p:nvPr/>
          </p:nvSpPr>
          <p:spPr>
            <a:xfrm>
              <a:off x="2556230" y="1244738"/>
              <a:ext cx="140871" cy="141415"/>
            </a:xfrm>
            <a:custGeom>
              <a:avLst/>
              <a:gdLst/>
              <a:ahLst/>
              <a:cxnLst/>
              <a:rect l="l" t="t" r="r" b="b"/>
              <a:pathLst>
                <a:path w="518" h="520" extrusionOk="0">
                  <a:moveTo>
                    <a:pt x="491" y="28"/>
                  </a:moveTo>
                  <a:lnTo>
                    <a:pt x="491" y="28"/>
                  </a:lnTo>
                  <a:cubicBezTo>
                    <a:pt x="453" y="-9"/>
                    <a:pt x="391" y="-9"/>
                    <a:pt x="353" y="28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69" y="123"/>
                    <a:pt x="69" y="123"/>
                    <a:pt x="69" y="12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94" y="287"/>
                    <a:pt x="94" y="287"/>
                    <a:pt x="94" y="287"/>
                  </a:cubicBezTo>
                  <a:cubicBezTo>
                    <a:pt x="17" y="364"/>
                    <a:pt x="17" y="364"/>
                    <a:pt x="17" y="364"/>
                  </a:cubicBezTo>
                  <a:cubicBezTo>
                    <a:pt x="71" y="402"/>
                    <a:pt x="116" y="448"/>
                    <a:pt x="154" y="502"/>
                  </a:cubicBezTo>
                  <a:cubicBezTo>
                    <a:pt x="231" y="425"/>
                    <a:pt x="231" y="425"/>
                    <a:pt x="231" y="425"/>
                  </a:cubicBezTo>
                  <a:cubicBezTo>
                    <a:pt x="325" y="520"/>
                    <a:pt x="325" y="520"/>
                    <a:pt x="325" y="520"/>
                  </a:cubicBezTo>
                  <a:cubicBezTo>
                    <a:pt x="396" y="448"/>
                    <a:pt x="396" y="448"/>
                    <a:pt x="396" y="448"/>
                  </a:cubicBezTo>
                  <a:cubicBezTo>
                    <a:pt x="302" y="355"/>
                    <a:pt x="302" y="355"/>
                    <a:pt x="302" y="355"/>
                  </a:cubicBezTo>
                  <a:cubicBezTo>
                    <a:pt x="491" y="166"/>
                    <a:pt x="491" y="166"/>
                    <a:pt x="491" y="166"/>
                  </a:cubicBezTo>
                  <a:cubicBezTo>
                    <a:pt x="528" y="127"/>
                    <a:pt x="528" y="66"/>
                    <a:pt x="491" y="28"/>
                  </a:cubicBezTo>
                  <a:moveTo>
                    <a:pt x="491" y="28"/>
                  </a:moveTo>
                  <a:lnTo>
                    <a:pt x="491" y="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51" name="Google Shape;3651;p43"/>
          <p:cNvSpPr/>
          <p:nvPr/>
        </p:nvSpPr>
        <p:spPr>
          <a:xfrm>
            <a:off x="6772375" y="1516325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652" name="Google Shape;3652;p43"/>
          <p:cNvSpPr/>
          <p:nvPr/>
        </p:nvSpPr>
        <p:spPr>
          <a:xfrm>
            <a:off x="4225650" y="1516325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3653" name="Google Shape;3653;p43"/>
          <p:cNvGrpSpPr/>
          <p:nvPr/>
        </p:nvGrpSpPr>
        <p:grpSpPr>
          <a:xfrm>
            <a:off x="6889156" y="1689045"/>
            <a:ext cx="452418" cy="347260"/>
            <a:chOff x="3098777" y="1243650"/>
            <a:chExt cx="464495" cy="356530"/>
          </a:xfrm>
        </p:grpSpPr>
        <p:sp>
          <p:nvSpPr>
            <p:cNvPr id="3654" name="Google Shape;3654;p43"/>
            <p:cNvSpPr/>
            <p:nvPr/>
          </p:nvSpPr>
          <p:spPr>
            <a:xfrm>
              <a:off x="3367195" y="1404374"/>
              <a:ext cx="35082" cy="35082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29" y="65"/>
                  </a:moveTo>
                  <a:lnTo>
                    <a:pt x="129" y="65"/>
                  </a:lnTo>
                  <a:cubicBezTo>
                    <a:pt x="129" y="29"/>
                    <a:pt x="100" y="0"/>
                    <a:pt x="65" y="0"/>
                  </a:cubicBezTo>
                  <a:cubicBezTo>
                    <a:pt x="29" y="0"/>
                    <a:pt x="0" y="29"/>
                    <a:pt x="0" y="65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100" y="129"/>
                    <a:pt x="129" y="100"/>
                    <a:pt x="129" y="65"/>
                  </a:cubicBezTo>
                  <a:moveTo>
                    <a:pt x="129" y="65"/>
                  </a:moveTo>
                  <a:lnTo>
                    <a:pt x="129" y="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425" rIns="90000" bIns="14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43"/>
            <p:cNvSpPr/>
            <p:nvPr/>
          </p:nvSpPr>
          <p:spPr>
            <a:xfrm>
              <a:off x="3098777" y="1373100"/>
              <a:ext cx="241222" cy="97903"/>
            </a:xfrm>
            <a:custGeom>
              <a:avLst/>
              <a:gdLst/>
              <a:ahLst/>
              <a:cxnLst/>
              <a:rect l="l" t="t" r="r" b="b"/>
              <a:pathLst>
                <a:path w="887" h="360" extrusionOk="0">
                  <a:moveTo>
                    <a:pt x="887" y="130"/>
                  </a:moveTo>
                  <a:lnTo>
                    <a:pt x="345" y="130"/>
                  </a:lnTo>
                  <a:lnTo>
                    <a:pt x="256" y="0"/>
                  </a:lnTo>
                  <a:lnTo>
                    <a:pt x="173" y="56"/>
                  </a:lnTo>
                  <a:lnTo>
                    <a:pt x="224" y="130"/>
                  </a:lnTo>
                  <a:lnTo>
                    <a:pt x="172" y="130"/>
                  </a:lnTo>
                  <a:lnTo>
                    <a:pt x="83" y="0"/>
                  </a:lnTo>
                  <a:lnTo>
                    <a:pt x="0" y="56"/>
                  </a:lnTo>
                  <a:lnTo>
                    <a:pt x="85" y="180"/>
                  </a:lnTo>
                  <a:lnTo>
                    <a:pt x="0" y="303"/>
                  </a:lnTo>
                  <a:lnTo>
                    <a:pt x="83" y="360"/>
                  </a:lnTo>
                  <a:lnTo>
                    <a:pt x="172" y="230"/>
                  </a:lnTo>
                  <a:lnTo>
                    <a:pt x="224" y="230"/>
                  </a:lnTo>
                  <a:lnTo>
                    <a:pt x="173" y="303"/>
                  </a:lnTo>
                  <a:lnTo>
                    <a:pt x="256" y="360"/>
                  </a:lnTo>
                  <a:lnTo>
                    <a:pt x="345" y="230"/>
                  </a:lnTo>
                  <a:lnTo>
                    <a:pt x="887" y="230"/>
                  </a:lnTo>
                  <a:lnTo>
                    <a:pt x="887" y="130"/>
                  </a:lnTo>
                  <a:moveTo>
                    <a:pt x="887" y="130"/>
                  </a:moveTo>
                  <a:lnTo>
                    <a:pt x="887" y="1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43"/>
            <p:cNvSpPr/>
            <p:nvPr/>
          </p:nvSpPr>
          <p:spPr>
            <a:xfrm>
              <a:off x="3098777" y="1373100"/>
              <a:ext cx="241222" cy="97903"/>
            </a:xfrm>
            <a:custGeom>
              <a:avLst/>
              <a:gdLst/>
              <a:ahLst/>
              <a:cxnLst/>
              <a:rect l="l" t="t" r="r" b="b"/>
              <a:pathLst>
                <a:path w="887" h="360" extrusionOk="0">
                  <a:moveTo>
                    <a:pt x="887" y="130"/>
                  </a:moveTo>
                  <a:lnTo>
                    <a:pt x="345" y="130"/>
                  </a:lnTo>
                  <a:lnTo>
                    <a:pt x="256" y="0"/>
                  </a:lnTo>
                  <a:lnTo>
                    <a:pt x="173" y="56"/>
                  </a:lnTo>
                  <a:lnTo>
                    <a:pt x="224" y="130"/>
                  </a:lnTo>
                  <a:lnTo>
                    <a:pt x="172" y="130"/>
                  </a:lnTo>
                  <a:lnTo>
                    <a:pt x="83" y="0"/>
                  </a:lnTo>
                  <a:lnTo>
                    <a:pt x="0" y="56"/>
                  </a:lnTo>
                  <a:lnTo>
                    <a:pt x="85" y="180"/>
                  </a:lnTo>
                  <a:lnTo>
                    <a:pt x="0" y="303"/>
                  </a:lnTo>
                  <a:lnTo>
                    <a:pt x="83" y="360"/>
                  </a:lnTo>
                  <a:lnTo>
                    <a:pt x="172" y="230"/>
                  </a:lnTo>
                  <a:lnTo>
                    <a:pt x="224" y="230"/>
                  </a:lnTo>
                  <a:lnTo>
                    <a:pt x="173" y="303"/>
                  </a:lnTo>
                  <a:lnTo>
                    <a:pt x="256" y="360"/>
                  </a:lnTo>
                  <a:lnTo>
                    <a:pt x="345" y="230"/>
                  </a:lnTo>
                  <a:lnTo>
                    <a:pt x="887" y="230"/>
                  </a:lnTo>
                  <a:lnTo>
                    <a:pt x="887" y="1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43"/>
            <p:cNvSpPr/>
            <p:nvPr/>
          </p:nvSpPr>
          <p:spPr>
            <a:xfrm>
              <a:off x="3339999" y="1408454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43"/>
            <p:cNvSpPr/>
            <p:nvPr/>
          </p:nvSpPr>
          <p:spPr>
            <a:xfrm>
              <a:off x="3282073" y="1311366"/>
              <a:ext cx="212939" cy="220825"/>
            </a:xfrm>
            <a:custGeom>
              <a:avLst/>
              <a:gdLst/>
              <a:ahLst/>
              <a:cxnLst/>
              <a:rect l="l" t="t" r="r" b="b"/>
              <a:pathLst>
                <a:path w="783" h="812" extrusionOk="0">
                  <a:moveTo>
                    <a:pt x="213" y="557"/>
                  </a:moveTo>
                  <a:lnTo>
                    <a:pt x="213" y="557"/>
                  </a:lnTo>
                  <a:cubicBezTo>
                    <a:pt x="0" y="557"/>
                    <a:pt x="0" y="557"/>
                    <a:pt x="0" y="557"/>
                  </a:cubicBezTo>
                  <a:cubicBezTo>
                    <a:pt x="60" y="707"/>
                    <a:pt x="207" y="812"/>
                    <a:pt x="378" y="812"/>
                  </a:cubicBezTo>
                  <a:cubicBezTo>
                    <a:pt x="601" y="812"/>
                    <a:pt x="783" y="630"/>
                    <a:pt x="783" y="407"/>
                  </a:cubicBezTo>
                  <a:cubicBezTo>
                    <a:pt x="783" y="182"/>
                    <a:pt x="601" y="0"/>
                    <a:pt x="378" y="0"/>
                  </a:cubicBezTo>
                  <a:cubicBezTo>
                    <a:pt x="207" y="0"/>
                    <a:pt x="60" y="107"/>
                    <a:pt x="0" y="257"/>
                  </a:cubicBezTo>
                  <a:cubicBezTo>
                    <a:pt x="310" y="257"/>
                    <a:pt x="310" y="257"/>
                    <a:pt x="310" y="257"/>
                  </a:cubicBezTo>
                  <a:cubicBezTo>
                    <a:pt x="331" y="247"/>
                    <a:pt x="353" y="242"/>
                    <a:pt x="378" y="242"/>
                  </a:cubicBezTo>
                  <a:cubicBezTo>
                    <a:pt x="469" y="242"/>
                    <a:pt x="542" y="316"/>
                    <a:pt x="542" y="407"/>
                  </a:cubicBezTo>
                  <a:cubicBezTo>
                    <a:pt x="542" y="497"/>
                    <a:pt x="469" y="571"/>
                    <a:pt x="378" y="571"/>
                  </a:cubicBezTo>
                  <a:cubicBezTo>
                    <a:pt x="353" y="571"/>
                    <a:pt x="331" y="566"/>
                    <a:pt x="310" y="557"/>
                  </a:cubicBezTo>
                  <a:lnTo>
                    <a:pt x="213" y="557"/>
                  </a:lnTo>
                  <a:moveTo>
                    <a:pt x="213" y="557"/>
                  </a:moveTo>
                  <a:lnTo>
                    <a:pt x="213" y="5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43"/>
            <p:cNvSpPr/>
            <p:nvPr/>
          </p:nvSpPr>
          <p:spPr>
            <a:xfrm>
              <a:off x="3211365" y="1243650"/>
              <a:ext cx="351907" cy="356530"/>
            </a:xfrm>
            <a:custGeom>
              <a:avLst/>
              <a:gdLst/>
              <a:ahLst/>
              <a:cxnLst/>
              <a:rect l="l" t="t" r="r" b="b"/>
              <a:pathLst>
                <a:path w="1294" h="1311" extrusionOk="0">
                  <a:moveTo>
                    <a:pt x="638" y="0"/>
                  </a:moveTo>
                  <a:lnTo>
                    <a:pt x="638" y="0"/>
                  </a:lnTo>
                  <a:cubicBezTo>
                    <a:pt x="328" y="0"/>
                    <a:pt x="68" y="216"/>
                    <a:pt x="0" y="506"/>
                  </a:cubicBezTo>
                  <a:cubicBezTo>
                    <a:pt x="154" y="506"/>
                    <a:pt x="154" y="506"/>
                    <a:pt x="154" y="506"/>
                  </a:cubicBezTo>
                  <a:cubicBezTo>
                    <a:pt x="218" y="299"/>
                    <a:pt x="411" y="149"/>
                    <a:pt x="638" y="149"/>
                  </a:cubicBezTo>
                  <a:cubicBezTo>
                    <a:pt x="917" y="149"/>
                    <a:pt x="1144" y="377"/>
                    <a:pt x="1144" y="656"/>
                  </a:cubicBezTo>
                  <a:cubicBezTo>
                    <a:pt x="1144" y="935"/>
                    <a:pt x="917" y="1161"/>
                    <a:pt x="638" y="1161"/>
                  </a:cubicBezTo>
                  <a:cubicBezTo>
                    <a:pt x="411" y="1161"/>
                    <a:pt x="218" y="1011"/>
                    <a:pt x="154" y="806"/>
                  </a:cubicBezTo>
                  <a:cubicBezTo>
                    <a:pt x="0" y="806"/>
                    <a:pt x="0" y="806"/>
                    <a:pt x="0" y="806"/>
                  </a:cubicBezTo>
                  <a:cubicBezTo>
                    <a:pt x="68" y="1095"/>
                    <a:pt x="328" y="1311"/>
                    <a:pt x="638" y="1311"/>
                  </a:cubicBezTo>
                  <a:cubicBezTo>
                    <a:pt x="999" y="1311"/>
                    <a:pt x="1294" y="1017"/>
                    <a:pt x="1294" y="656"/>
                  </a:cubicBezTo>
                  <a:cubicBezTo>
                    <a:pt x="1294" y="295"/>
                    <a:pt x="999" y="0"/>
                    <a:pt x="638" y="0"/>
                  </a:cubicBezTo>
                  <a:moveTo>
                    <a:pt x="638" y="0"/>
                  </a:moveTo>
                  <a:lnTo>
                    <a:pt x="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" name="Google Shape;3688;p44">
            <a:extLst>
              <a:ext uri="{FF2B5EF4-FFF2-40B4-BE49-F238E27FC236}">
                <a16:creationId xmlns:a16="http://schemas.microsoft.com/office/drawing/2014/main" id="{D2D5B906-2AB3-3165-04AA-9C5DF9B96530}"/>
              </a:ext>
            </a:extLst>
          </p:cNvPr>
          <p:cNvGrpSpPr/>
          <p:nvPr/>
        </p:nvGrpSpPr>
        <p:grpSpPr>
          <a:xfrm>
            <a:off x="4345923" y="1643933"/>
            <a:ext cx="452153" cy="413745"/>
            <a:chOff x="2267144" y="1954264"/>
            <a:chExt cx="464223" cy="424790"/>
          </a:xfrm>
        </p:grpSpPr>
        <p:sp>
          <p:nvSpPr>
            <p:cNvPr id="3" name="Google Shape;3689;p44">
              <a:extLst>
                <a:ext uri="{FF2B5EF4-FFF2-40B4-BE49-F238E27FC236}">
                  <a16:creationId xmlns:a16="http://schemas.microsoft.com/office/drawing/2014/main" id="{30D635DD-B5AA-EA1B-88DE-E2C887456F9C}"/>
                </a:ext>
              </a:extLst>
            </p:cNvPr>
            <p:cNvSpPr/>
            <p:nvPr/>
          </p:nvSpPr>
          <p:spPr>
            <a:xfrm>
              <a:off x="2267144" y="1954264"/>
              <a:ext cx="464223" cy="424790"/>
            </a:xfrm>
            <a:custGeom>
              <a:avLst/>
              <a:gdLst/>
              <a:ahLst/>
              <a:cxnLst/>
              <a:rect l="l" t="t" r="r" b="b"/>
              <a:pathLst>
                <a:path w="1707" h="1562" extrusionOk="0">
                  <a:moveTo>
                    <a:pt x="1583" y="823"/>
                  </a:moveTo>
                  <a:lnTo>
                    <a:pt x="1583" y="823"/>
                  </a:lnTo>
                  <a:cubicBezTo>
                    <a:pt x="1510" y="822"/>
                    <a:pt x="1453" y="881"/>
                    <a:pt x="1453" y="952"/>
                  </a:cubicBezTo>
                  <a:cubicBezTo>
                    <a:pt x="1453" y="1091"/>
                    <a:pt x="1453" y="1091"/>
                    <a:pt x="1453" y="1091"/>
                  </a:cubicBezTo>
                  <a:cubicBezTo>
                    <a:pt x="1453" y="1165"/>
                    <a:pt x="1392" y="1224"/>
                    <a:pt x="1319" y="1224"/>
                  </a:cubicBezTo>
                  <a:cubicBezTo>
                    <a:pt x="904" y="1224"/>
                    <a:pt x="904" y="1224"/>
                    <a:pt x="904" y="1224"/>
                  </a:cubicBezTo>
                  <a:cubicBezTo>
                    <a:pt x="904" y="967"/>
                    <a:pt x="904" y="967"/>
                    <a:pt x="904" y="967"/>
                  </a:cubicBezTo>
                  <a:cubicBezTo>
                    <a:pt x="1021" y="967"/>
                    <a:pt x="1021" y="967"/>
                    <a:pt x="1021" y="967"/>
                  </a:cubicBezTo>
                  <a:cubicBezTo>
                    <a:pt x="1021" y="273"/>
                    <a:pt x="1021" y="273"/>
                    <a:pt x="1021" y="273"/>
                  </a:cubicBezTo>
                  <a:cubicBezTo>
                    <a:pt x="904" y="273"/>
                    <a:pt x="904" y="273"/>
                    <a:pt x="904" y="273"/>
                  </a:cubicBezTo>
                  <a:cubicBezTo>
                    <a:pt x="904" y="100"/>
                    <a:pt x="904" y="100"/>
                    <a:pt x="904" y="100"/>
                  </a:cubicBezTo>
                  <a:cubicBezTo>
                    <a:pt x="972" y="100"/>
                    <a:pt x="972" y="100"/>
                    <a:pt x="972" y="100"/>
                  </a:cubicBezTo>
                  <a:cubicBezTo>
                    <a:pt x="972" y="149"/>
                    <a:pt x="972" y="149"/>
                    <a:pt x="972" y="149"/>
                  </a:cubicBezTo>
                  <a:cubicBezTo>
                    <a:pt x="1140" y="149"/>
                    <a:pt x="1140" y="149"/>
                    <a:pt x="1140" y="149"/>
                  </a:cubicBezTo>
                  <a:cubicBezTo>
                    <a:pt x="1140" y="49"/>
                    <a:pt x="1140" y="49"/>
                    <a:pt x="1140" y="49"/>
                  </a:cubicBezTo>
                  <a:cubicBezTo>
                    <a:pt x="1072" y="49"/>
                    <a:pt x="1072" y="49"/>
                    <a:pt x="1072" y="49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804" y="0"/>
                    <a:pt x="804" y="0"/>
                    <a:pt x="804" y="0"/>
                  </a:cubicBezTo>
                  <a:cubicBezTo>
                    <a:pt x="804" y="273"/>
                    <a:pt x="804" y="273"/>
                    <a:pt x="804" y="273"/>
                  </a:cubicBezTo>
                  <a:cubicBezTo>
                    <a:pt x="685" y="273"/>
                    <a:pt x="685" y="273"/>
                    <a:pt x="685" y="273"/>
                  </a:cubicBezTo>
                  <a:cubicBezTo>
                    <a:pt x="685" y="967"/>
                    <a:pt x="685" y="967"/>
                    <a:pt x="685" y="967"/>
                  </a:cubicBezTo>
                  <a:cubicBezTo>
                    <a:pt x="804" y="967"/>
                    <a:pt x="804" y="967"/>
                    <a:pt x="804" y="967"/>
                  </a:cubicBezTo>
                  <a:cubicBezTo>
                    <a:pt x="804" y="1224"/>
                    <a:pt x="804" y="1224"/>
                    <a:pt x="804" y="1224"/>
                  </a:cubicBezTo>
                  <a:cubicBezTo>
                    <a:pt x="388" y="1224"/>
                    <a:pt x="388" y="1224"/>
                    <a:pt x="388" y="1224"/>
                  </a:cubicBezTo>
                  <a:cubicBezTo>
                    <a:pt x="313" y="1224"/>
                    <a:pt x="253" y="1165"/>
                    <a:pt x="253" y="1091"/>
                  </a:cubicBezTo>
                  <a:cubicBezTo>
                    <a:pt x="253" y="952"/>
                    <a:pt x="253" y="952"/>
                    <a:pt x="253" y="952"/>
                  </a:cubicBezTo>
                  <a:cubicBezTo>
                    <a:pt x="253" y="881"/>
                    <a:pt x="196" y="822"/>
                    <a:pt x="124" y="823"/>
                  </a:cubicBezTo>
                  <a:cubicBezTo>
                    <a:pt x="56" y="824"/>
                    <a:pt x="0" y="881"/>
                    <a:pt x="0" y="950"/>
                  </a:cubicBezTo>
                  <a:cubicBezTo>
                    <a:pt x="0" y="1002"/>
                    <a:pt x="31" y="1047"/>
                    <a:pt x="76" y="1067"/>
                  </a:cubicBezTo>
                  <a:cubicBezTo>
                    <a:pt x="76" y="1233"/>
                    <a:pt x="76" y="1233"/>
                    <a:pt x="76" y="1233"/>
                  </a:cubicBezTo>
                  <a:cubicBezTo>
                    <a:pt x="76" y="1416"/>
                    <a:pt x="223" y="1562"/>
                    <a:pt x="405" y="1562"/>
                  </a:cubicBezTo>
                  <a:cubicBezTo>
                    <a:pt x="1301" y="1562"/>
                    <a:pt x="1301" y="1562"/>
                    <a:pt x="1301" y="1562"/>
                  </a:cubicBezTo>
                  <a:cubicBezTo>
                    <a:pt x="1484" y="1562"/>
                    <a:pt x="1630" y="1416"/>
                    <a:pt x="1630" y="1233"/>
                  </a:cubicBezTo>
                  <a:cubicBezTo>
                    <a:pt x="1630" y="1067"/>
                    <a:pt x="1630" y="1067"/>
                    <a:pt x="1630" y="1067"/>
                  </a:cubicBezTo>
                  <a:cubicBezTo>
                    <a:pt x="1676" y="1047"/>
                    <a:pt x="1707" y="1002"/>
                    <a:pt x="1707" y="950"/>
                  </a:cubicBezTo>
                  <a:cubicBezTo>
                    <a:pt x="1707" y="881"/>
                    <a:pt x="1651" y="824"/>
                    <a:pt x="1583" y="823"/>
                  </a:cubicBezTo>
                  <a:moveTo>
                    <a:pt x="804" y="273"/>
                  </a:moveTo>
                  <a:lnTo>
                    <a:pt x="804" y="273"/>
                  </a:lnTo>
                  <a:cubicBezTo>
                    <a:pt x="904" y="273"/>
                    <a:pt x="904" y="273"/>
                    <a:pt x="904" y="273"/>
                  </a:cubicBezTo>
                  <a:cubicBezTo>
                    <a:pt x="904" y="967"/>
                    <a:pt x="904" y="967"/>
                    <a:pt x="904" y="967"/>
                  </a:cubicBezTo>
                  <a:cubicBezTo>
                    <a:pt x="804" y="967"/>
                    <a:pt x="804" y="967"/>
                    <a:pt x="804" y="967"/>
                  </a:cubicBezTo>
                  <a:lnTo>
                    <a:pt x="804" y="273"/>
                  </a:lnTo>
                  <a:moveTo>
                    <a:pt x="804" y="273"/>
                  </a:moveTo>
                  <a:lnTo>
                    <a:pt x="804" y="2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3690;p44">
              <a:extLst>
                <a:ext uri="{FF2B5EF4-FFF2-40B4-BE49-F238E27FC236}">
                  <a16:creationId xmlns:a16="http://schemas.microsoft.com/office/drawing/2014/main" id="{E48873D6-1B3F-863C-D1A0-5625C8B80668}"/>
                </a:ext>
              </a:extLst>
            </p:cNvPr>
            <p:cNvSpPr/>
            <p:nvPr/>
          </p:nvSpPr>
          <p:spPr>
            <a:xfrm>
              <a:off x="2572003" y="2028507"/>
              <a:ext cx="32090" cy="188735"/>
            </a:xfrm>
            <a:custGeom>
              <a:avLst/>
              <a:gdLst/>
              <a:ahLst/>
              <a:cxnLst/>
              <a:rect l="l" t="t" r="r" b="b"/>
              <a:pathLst>
                <a:path w="118" h="694" extrusionOk="0">
                  <a:moveTo>
                    <a:pt x="0" y="0"/>
                  </a:moveTo>
                  <a:lnTo>
                    <a:pt x="118" y="0"/>
                  </a:lnTo>
                  <a:lnTo>
                    <a:pt x="118" y="694"/>
                  </a:lnTo>
                  <a:lnTo>
                    <a:pt x="0" y="6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3691;p44">
              <a:extLst>
                <a:ext uri="{FF2B5EF4-FFF2-40B4-BE49-F238E27FC236}">
                  <a16:creationId xmlns:a16="http://schemas.microsoft.com/office/drawing/2014/main" id="{857C11E4-75BC-BCE9-1336-8408EDA5BAE7}"/>
                </a:ext>
              </a:extLst>
            </p:cNvPr>
            <p:cNvSpPr/>
            <p:nvPr/>
          </p:nvSpPr>
          <p:spPr>
            <a:xfrm>
              <a:off x="2394146" y="2028507"/>
              <a:ext cx="32090" cy="188735"/>
            </a:xfrm>
            <a:custGeom>
              <a:avLst/>
              <a:gdLst/>
              <a:ahLst/>
              <a:cxnLst/>
              <a:rect l="l" t="t" r="r" b="b"/>
              <a:pathLst>
                <a:path w="118" h="694" extrusionOk="0">
                  <a:moveTo>
                    <a:pt x="0" y="0"/>
                  </a:moveTo>
                  <a:lnTo>
                    <a:pt x="118" y="0"/>
                  </a:lnTo>
                  <a:lnTo>
                    <a:pt x="118" y="694"/>
                  </a:lnTo>
                  <a:lnTo>
                    <a:pt x="0" y="6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506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34" grpId="0" build="p"/>
      <p:bldP spid="3635" grpId="0" build="p"/>
      <p:bldP spid="3636" grpId="0" build="p"/>
      <p:bldP spid="3637" grpId="0" build="p"/>
      <p:bldP spid="3638" grpId="0" build="p"/>
      <p:bldP spid="3639" grpId="0" build="p"/>
      <p:bldP spid="3640" grpId="0" animBg="1"/>
      <p:bldP spid="3651" grpId="0" animBg="1"/>
      <p:bldP spid="365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0" name="Google Shape;3720;p45"/>
          <p:cNvSpPr txBox="1">
            <a:spLocks noGrp="1"/>
          </p:cNvSpPr>
          <p:nvPr>
            <p:ph type="subTitle" idx="5"/>
          </p:nvPr>
        </p:nvSpPr>
        <p:spPr>
          <a:xfrm>
            <a:off x="3192837" y="1487044"/>
            <a:ext cx="2066734" cy="24186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1,000 Subcribers to our E-Mail Newsletter with monthly updates on development and design progress</a:t>
            </a:r>
            <a:endParaRPr dirty="0"/>
          </a:p>
        </p:txBody>
      </p:sp>
      <p:sp>
        <p:nvSpPr>
          <p:cNvPr id="3721" name="Google Shape;3721;p45"/>
          <p:cNvSpPr txBox="1">
            <a:spLocks noGrp="1"/>
          </p:cNvSpPr>
          <p:nvPr>
            <p:ph type="title"/>
          </p:nvPr>
        </p:nvSpPr>
        <p:spPr>
          <a:xfrm>
            <a:off x="720000" y="40072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Traction</a:t>
            </a:r>
            <a:endParaRPr dirty="0"/>
          </a:p>
        </p:txBody>
      </p:sp>
      <p:sp>
        <p:nvSpPr>
          <p:cNvPr id="3722" name="Google Shape;3722;p45"/>
          <p:cNvSpPr txBox="1">
            <a:spLocks noGrp="1"/>
          </p:cNvSpPr>
          <p:nvPr>
            <p:ph type="subTitle" idx="1"/>
          </p:nvPr>
        </p:nvSpPr>
        <p:spPr>
          <a:xfrm>
            <a:off x="720000" y="1487044"/>
            <a:ext cx="1967395" cy="24186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game already has 15,000 Followers across multiple platforms, including Twitter, Instagram and Facebook</a:t>
            </a:r>
            <a:endParaRPr dirty="0"/>
          </a:p>
        </p:txBody>
      </p:sp>
      <p:sp>
        <p:nvSpPr>
          <p:cNvPr id="3726" name="Google Shape;3726;p45"/>
          <p:cNvSpPr txBox="1">
            <a:spLocks noGrp="1"/>
          </p:cNvSpPr>
          <p:nvPr>
            <p:ph type="subTitle" idx="7"/>
          </p:nvPr>
        </p:nvSpPr>
        <p:spPr>
          <a:xfrm>
            <a:off x="724637" y="1070644"/>
            <a:ext cx="2352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Social Media</a:t>
            </a:r>
            <a:endParaRPr dirty="0"/>
          </a:p>
        </p:txBody>
      </p:sp>
      <p:sp>
        <p:nvSpPr>
          <p:cNvPr id="3727" name="Google Shape;3727;p45"/>
          <p:cNvSpPr txBox="1">
            <a:spLocks noGrp="1"/>
          </p:cNvSpPr>
          <p:nvPr>
            <p:ph type="subTitle" idx="8"/>
          </p:nvPr>
        </p:nvSpPr>
        <p:spPr>
          <a:xfrm>
            <a:off x="5697383" y="1029844"/>
            <a:ext cx="2343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Press Coverage</a:t>
            </a:r>
            <a:endParaRPr dirty="0"/>
          </a:p>
        </p:txBody>
      </p:sp>
      <p:sp>
        <p:nvSpPr>
          <p:cNvPr id="3728" name="Google Shape;3728;p45"/>
          <p:cNvSpPr txBox="1">
            <a:spLocks noGrp="1"/>
          </p:cNvSpPr>
          <p:nvPr>
            <p:ph type="subTitle" idx="9"/>
          </p:nvPr>
        </p:nvSpPr>
        <p:spPr>
          <a:xfrm>
            <a:off x="3197438" y="1070644"/>
            <a:ext cx="2333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Newsletter</a:t>
            </a:r>
            <a:endParaRPr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5F0D8D-8E01-94E4-C43B-281711F5F1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512"/>
          <a:stretch/>
        </p:blipFill>
        <p:spPr>
          <a:xfrm>
            <a:off x="5790283" y="1487044"/>
            <a:ext cx="2198312" cy="295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18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20" grpId="0" build="p"/>
      <p:bldP spid="3722" grpId="0" build="p"/>
      <p:bldP spid="3726" grpId="0" build="p"/>
      <p:bldP spid="3727" grpId="0" build="p"/>
      <p:bldP spid="372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" name="Google Shape;3543;p36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Model and Competitive Analysis</a:t>
            </a:r>
            <a:endParaRPr dirty="0"/>
          </a:p>
        </p:txBody>
      </p:sp>
      <p:graphicFrame>
        <p:nvGraphicFramePr>
          <p:cNvPr id="3545" name="Google Shape;3545;p36"/>
          <p:cNvGraphicFramePr/>
          <p:nvPr>
            <p:extLst>
              <p:ext uri="{D42A27DB-BD31-4B8C-83A1-F6EECF244321}">
                <p14:modId xmlns:p14="http://schemas.microsoft.com/office/powerpoint/2010/main" val="1496210139"/>
              </p:ext>
            </p:extLst>
          </p:nvPr>
        </p:nvGraphicFramePr>
        <p:xfrm>
          <a:off x="792625" y="1268819"/>
          <a:ext cx="7558750" cy="2962938"/>
        </p:xfrm>
        <a:graphic>
          <a:graphicData uri="http://schemas.openxmlformats.org/drawingml/2006/table">
            <a:tbl>
              <a:tblPr>
                <a:noFill/>
                <a:tableStyleId>{FCD4EEA2-5AC8-4C9A-B953-C2930A198D07}</a:tableStyleId>
              </a:tblPr>
              <a:tblGrid>
                <a:gridCol w="19931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656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940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200" b="1" u="none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Revenue Streams 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100">
                          <a:solidFill>
                            <a:schemeClr val="tx1"/>
                          </a:solidFill>
                        </a:rPr>
                        <a:t>Base Game Sales (€39.99) + Downloadable Content in the future (~€10 each)</a:t>
                      </a:r>
                      <a:endParaRPr sz="1100" dirty="0">
                        <a:solidFill>
                          <a:schemeClr val="tx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270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200" b="1" u="none" dirty="0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Distribution Channels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100" dirty="0">
                          <a:solidFill>
                            <a:schemeClr val="tx1"/>
                          </a:solidFill>
                        </a:rPr>
                        <a:t>Digital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</a:rPr>
                        <a:t>Platforms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</a:rPr>
                        <a:t> (Steam, Epic Games Store, GOG)</a:t>
                      </a:r>
                      <a:endParaRPr sz="1100" dirty="0">
                        <a:solidFill>
                          <a:schemeClr val="tx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70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200" b="1" u="none" dirty="0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Key Partnerships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Technology Partners: Collaborations with engine developer Unity for optimization.</a:t>
                      </a:r>
                      <a:br>
                        <a:rPr lang="en-US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</a:br>
                      <a:r>
                        <a:rPr lang="en-US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Cultural Consultants: Working with experts on Norse culture for authenticity.</a:t>
                      </a:r>
                      <a:endParaRPr sz="1100" dirty="0">
                        <a:solidFill>
                          <a:schemeClr val="tx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70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200" b="1" u="none" dirty="0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Customer Segments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Strategy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and Simulation Gamers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as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well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as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Fans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of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Norse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Mythology</a:t>
                      </a:r>
                      <a:endParaRPr sz="1100" dirty="0">
                        <a:solidFill>
                          <a:schemeClr val="tx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270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u="none" dirty="0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Competitors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Competitors include Northgard (more Strategy-Focused) and Banished (No Viking Theme)</a:t>
                      </a:r>
                      <a:endParaRPr sz="1100" dirty="0">
                        <a:solidFill>
                          <a:schemeClr val="tx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270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u="none" dirty="0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Competitive Advantage</a:t>
                      </a:r>
                      <a:endParaRPr sz="1200" b="1" u="none" dirty="0"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The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unique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Blend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of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Genres and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themes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,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combined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with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the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integration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of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Norse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Mythology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for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things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like „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natural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“ </a:t>
                      </a:r>
                      <a:r>
                        <a:rPr lang="de-DE" sz="1100" dirty="0" err="1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disasters</a:t>
                      </a:r>
                      <a:r>
                        <a:rPr lang="de-DE" sz="1100" dirty="0">
                          <a:solidFill>
                            <a:schemeClr val="tx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.</a:t>
                      </a:r>
                      <a:endParaRPr sz="1100" u="sng" dirty="0">
                        <a:solidFill>
                          <a:schemeClr val="tx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0024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0" name="Google Shape;4070;p58"/>
          <p:cNvSpPr/>
          <p:nvPr/>
        </p:nvSpPr>
        <p:spPr>
          <a:xfrm>
            <a:off x="3258795" y="1746240"/>
            <a:ext cx="668700" cy="66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1" name="Google Shape;4071;p58"/>
          <p:cNvSpPr/>
          <p:nvPr/>
        </p:nvSpPr>
        <p:spPr>
          <a:xfrm>
            <a:off x="5209803" y="1746240"/>
            <a:ext cx="668700" cy="66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2" name="Google Shape;4072;p58"/>
          <p:cNvSpPr/>
          <p:nvPr/>
        </p:nvSpPr>
        <p:spPr>
          <a:xfrm>
            <a:off x="7160849" y="1746240"/>
            <a:ext cx="668700" cy="66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3" name="Google Shape;4073;p58"/>
          <p:cNvSpPr/>
          <p:nvPr/>
        </p:nvSpPr>
        <p:spPr>
          <a:xfrm>
            <a:off x="1307800" y="1746240"/>
            <a:ext cx="668700" cy="66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4" name="Google Shape;4074;p58"/>
          <p:cNvSpPr txBox="1"/>
          <p:nvPr/>
        </p:nvSpPr>
        <p:spPr>
          <a:xfrm flipH="1">
            <a:off x="713295" y="4001370"/>
            <a:ext cx="18576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Q3 2023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075" name="Google Shape;4075;p58"/>
          <p:cNvSpPr txBox="1"/>
          <p:nvPr/>
        </p:nvSpPr>
        <p:spPr>
          <a:xfrm flipH="1">
            <a:off x="4615365" y="4001370"/>
            <a:ext cx="18576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Q4 2024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076" name="Google Shape;4076;p58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Production Timeline</a:t>
            </a:r>
            <a:endParaRPr dirty="0"/>
          </a:p>
        </p:txBody>
      </p:sp>
      <p:sp>
        <p:nvSpPr>
          <p:cNvPr id="4077" name="Google Shape;4077;p58"/>
          <p:cNvSpPr txBox="1"/>
          <p:nvPr/>
        </p:nvSpPr>
        <p:spPr>
          <a:xfrm flipH="1">
            <a:off x="564657" y="3214285"/>
            <a:ext cx="2154874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 err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Prototyping</a:t>
            </a:r>
            <a:endParaRPr sz="2000" b="1"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078" name="Google Shape;4078;p58"/>
          <p:cNvSpPr txBox="1"/>
          <p:nvPr/>
        </p:nvSpPr>
        <p:spPr>
          <a:xfrm flipH="1">
            <a:off x="2570895" y="3214283"/>
            <a:ext cx="2044468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Development and Playtesting</a:t>
            </a:r>
            <a:endParaRPr sz="2000" b="1"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079" name="Google Shape;4079;p58"/>
          <p:cNvSpPr txBox="1"/>
          <p:nvPr/>
        </p:nvSpPr>
        <p:spPr>
          <a:xfrm flipH="1">
            <a:off x="2664330" y="4004745"/>
            <a:ext cx="18576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Q1 2024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080" name="Google Shape;4080;p58"/>
          <p:cNvSpPr txBox="1"/>
          <p:nvPr/>
        </p:nvSpPr>
        <p:spPr>
          <a:xfrm flipH="1">
            <a:off x="4615364" y="3214285"/>
            <a:ext cx="18576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Finetuning and Finalization</a:t>
            </a:r>
            <a:endParaRPr sz="2000" b="1"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081" name="Google Shape;4081;p58"/>
          <p:cNvSpPr txBox="1"/>
          <p:nvPr/>
        </p:nvSpPr>
        <p:spPr>
          <a:xfrm flipH="1">
            <a:off x="6566398" y="3214283"/>
            <a:ext cx="18576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PC Release </a:t>
            </a:r>
            <a:endParaRPr sz="2000" b="1"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082" name="Google Shape;4082;p58"/>
          <p:cNvSpPr txBox="1"/>
          <p:nvPr/>
        </p:nvSpPr>
        <p:spPr>
          <a:xfrm flipH="1">
            <a:off x="6566400" y="4004745"/>
            <a:ext cx="18576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Q1 2025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4083" name="Google Shape;4083;p58"/>
          <p:cNvCxnSpPr>
            <a:cxnSpLocks/>
            <a:stCxn id="4077" idx="0"/>
            <a:endCxn id="4073" idx="4"/>
          </p:cNvCxnSpPr>
          <p:nvPr/>
        </p:nvCxnSpPr>
        <p:spPr>
          <a:xfrm rot="5400000" flipH="1" flipV="1">
            <a:off x="1241850" y="2813985"/>
            <a:ext cx="800545" cy="56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084" name="Google Shape;4084;p58"/>
          <p:cNvCxnSpPr>
            <a:cxnSpLocks/>
            <a:stCxn id="4078" idx="0"/>
            <a:endCxn id="4070" idx="4"/>
          </p:cNvCxnSpPr>
          <p:nvPr/>
        </p:nvCxnSpPr>
        <p:spPr>
          <a:xfrm rot="5400000" flipH="1" flipV="1">
            <a:off x="3192866" y="2814004"/>
            <a:ext cx="800543" cy="16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085" name="Google Shape;4085;p58"/>
          <p:cNvCxnSpPr>
            <a:cxnSpLocks/>
            <a:stCxn id="4080" idx="0"/>
            <a:endCxn id="4071" idx="4"/>
          </p:cNvCxnSpPr>
          <p:nvPr/>
        </p:nvCxnSpPr>
        <p:spPr>
          <a:xfrm rot="16200000" flipV="1">
            <a:off x="5143887" y="2814007"/>
            <a:ext cx="800545" cy="11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086" name="Google Shape;4086;p58"/>
          <p:cNvCxnSpPr>
            <a:cxnSpLocks/>
            <a:stCxn id="4081" idx="0"/>
            <a:endCxn id="4072" idx="4"/>
          </p:cNvCxnSpPr>
          <p:nvPr/>
        </p:nvCxnSpPr>
        <p:spPr>
          <a:xfrm rot="5400000" flipH="1" flipV="1">
            <a:off x="7094927" y="2814012"/>
            <a:ext cx="800543" cy="1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087" name="Google Shape;4087;p58"/>
          <p:cNvCxnSpPr>
            <a:stCxn id="4073" idx="6"/>
            <a:endCxn id="4070" idx="0"/>
          </p:cNvCxnSpPr>
          <p:nvPr/>
        </p:nvCxnSpPr>
        <p:spPr>
          <a:xfrm rot="10800000" flipH="1">
            <a:off x="1976500" y="1746390"/>
            <a:ext cx="1616700" cy="333600"/>
          </a:xfrm>
          <a:prstGeom prst="curvedConnector4">
            <a:avLst>
              <a:gd name="adj1" fmla="val 39658"/>
              <a:gd name="adj2" fmla="val 17142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088" name="Google Shape;4088;p58"/>
          <p:cNvCxnSpPr>
            <a:stCxn id="4070" idx="6"/>
            <a:endCxn id="4071" idx="0"/>
          </p:cNvCxnSpPr>
          <p:nvPr/>
        </p:nvCxnSpPr>
        <p:spPr>
          <a:xfrm rot="10800000" flipH="1">
            <a:off x="3927495" y="1746390"/>
            <a:ext cx="1616700" cy="333600"/>
          </a:xfrm>
          <a:prstGeom prst="curvedConnector4">
            <a:avLst>
              <a:gd name="adj1" fmla="val 39658"/>
              <a:gd name="adj2" fmla="val 17142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089" name="Google Shape;4089;p58"/>
          <p:cNvCxnSpPr>
            <a:stCxn id="4071" idx="6"/>
            <a:endCxn id="4072" idx="0"/>
          </p:cNvCxnSpPr>
          <p:nvPr/>
        </p:nvCxnSpPr>
        <p:spPr>
          <a:xfrm rot="10800000" flipH="1">
            <a:off x="5878503" y="1746390"/>
            <a:ext cx="1616700" cy="333600"/>
          </a:xfrm>
          <a:prstGeom prst="curvedConnector4">
            <a:avLst>
              <a:gd name="adj1" fmla="val 39659"/>
              <a:gd name="adj2" fmla="val 17142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4090" name="Google Shape;4090;p58"/>
          <p:cNvGrpSpPr/>
          <p:nvPr/>
        </p:nvGrpSpPr>
        <p:grpSpPr>
          <a:xfrm>
            <a:off x="3367071" y="1853933"/>
            <a:ext cx="452154" cy="452154"/>
            <a:chOff x="743934" y="1954264"/>
            <a:chExt cx="464224" cy="464224"/>
          </a:xfrm>
        </p:grpSpPr>
        <p:sp>
          <p:nvSpPr>
            <p:cNvPr id="4091" name="Google Shape;4091;p58"/>
            <p:cNvSpPr/>
            <p:nvPr/>
          </p:nvSpPr>
          <p:spPr>
            <a:xfrm>
              <a:off x="880727" y="1954264"/>
              <a:ext cx="75875" cy="75875"/>
            </a:xfrm>
            <a:custGeom>
              <a:avLst/>
              <a:gdLst/>
              <a:ahLst/>
              <a:cxnLst/>
              <a:rect l="l" t="t" r="r" b="b"/>
              <a:pathLst>
                <a:path w="279" h="279" extrusionOk="0">
                  <a:moveTo>
                    <a:pt x="279" y="98"/>
                  </a:moveTo>
                  <a:lnTo>
                    <a:pt x="182" y="0"/>
                  </a:lnTo>
                  <a:lnTo>
                    <a:pt x="0" y="0"/>
                  </a:lnTo>
                  <a:lnTo>
                    <a:pt x="0" y="181"/>
                  </a:lnTo>
                  <a:lnTo>
                    <a:pt x="98" y="279"/>
                  </a:lnTo>
                  <a:lnTo>
                    <a:pt x="279" y="98"/>
                  </a:lnTo>
                  <a:moveTo>
                    <a:pt x="279" y="98"/>
                  </a:moveTo>
                  <a:lnTo>
                    <a:pt x="279" y="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58"/>
            <p:cNvSpPr/>
            <p:nvPr/>
          </p:nvSpPr>
          <p:spPr>
            <a:xfrm>
              <a:off x="880727" y="1954264"/>
              <a:ext cx="75875" cy="75875"/>
            </a:xfrm>
            <a:custGeom>
              <a:avLst/>
              <a:gdLst/>
              <a:ahLst/>
              <a:cxnLst/>
              <a:rect l="l" t="t" r="r" b="b"/>
              <a:pathLst>
                <a:path w="279" h="279" extrusionOk="0">
                  <a:moveTo>
                    <a:pt x="279" y="98"/>
                  </a:moveTo>
                  <a:lnTo>
                    <a:pt x="182" y="0"/>
                  </a:lnTo>
                  <a:lnTo>
                    <a:pt x="0" y="0"/>
                  </a:lnTo>
                  <a:lnTo>
                    <a:pt x="0" y="181"/>
                  </a:lnTo>
                  <a:lnTo>
                    <a:pt x="98" y="279"/>
                  </a:lnTo>
                  <a:lnTo>
                    <a:pt x="279" y="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p58"/>
            <p:cNvSpPr/>
            <p:nvPr/>
          </p:nvSpPr>
          <p:spPr>
            <a:xfrm>
              <a:off x="956602" y="1980915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58"/>
            <p:cNvSpPr/>
            <p:nvPr/>
          </p:nvSpPr>
          <p:spPr>
            <a:xfrm>
              <a:off x="743934" y="2091328"/>
              <a:ext cx="75875" cy="75603"/>
            </a:xfrm>
            <a:custGeom>
              <a:avLst/>
              <a:gdLst/>
              <a:ahLst/>
              <a:cxnLst/>
              <a:rect l="l" t="t" r="r" b="b"/>
              <a:pathLst>
                <a:path w="279" h="278" extrusionOk="0">
                  <a:moveTo>
                    <a:pt x="279" y="97"/>
                  </a:moveTo>
                  <a:lnTo>
                    <a:pt x="181" y="0"/>
                  </a:lnTo>
                  <a:lnTo>
                    <a:pt x="0" y="0"/>
                  </a:lnTo>
                  <a:lnTo>
                    <a:pt x="0" y="181"/>
                  </a:lnTo>
                  <a:lnTo>
                    <a:pt x="96" y="278"/>
                  </a:lnTo>
                  <a:lnTo>
                    <a:pt x="279" y="97"/>
                  </a:lnTo>
                  <a:moveTo>
                    <a:pt x="279" y="97"/>
                  </a:moveTo>
                  <a:lnTo>
                    <a:pt x="279" y="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58"/>
            <p:cNvSpPr/>
            <p:nvPr/>
          </p:nvSpPr>
          <p:spPr>
            <a:xfrm>
              <a:off x="743934" y="2091328"/>
              <a:ext cx="75875" cy="75603"/>
            </a:xfrm>
            <a:custGeom>
              <a:avLst/>
              <a:gdLst/>
              <a:ahLst/>
              <a:cxnLst/>
              <a:rect l="l" t="t" r="r" b="b"/>
              <a:pathLst>
                <a:path w="279" h="278" extrusionOk="0">
                  <a:moveTo>
                    <a:pt x="279" y="97"/>
                  </a:moveTo>
                  <a:lnTo>
                    <a:pt x="181" y="0"/>
                  </a:lnTo>
                  <a:lnTo>
                    <a:pt x="0" y="0"/>
                  </a:lnTo>
                  <a:lnTo>
                    <a:pt x="0" y="181"/>
                  </a:lnTo>
                  <a:lnTo>
                    <a:pt x="96" y="278"/>
                  </a:lnTo>
                  <a:lnTo>
                    <a:pt x="279" y="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58"/>
            <p:cNvSpPr/>
            <p:nvPr/>
          </p:nvSpPr>
          <p:spPr>
            <a:xfrm>
              <a:off x="819809" y="2117708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p58"/>
            <p:cNvSpPr/>
            <p:nvPr/>
          </p:nvSpPr>
          <p:spPr>
            <a:xfrm>
              <a:off x="858155" y="2068484"/>
              <a:ext cx="98447" cy="98447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0" y="181"/>
                  </a:moveTo>
                  <a:lnTo>
                    <a:pt x="181" y="0"/>
                  </a:lnTo>
                  <a:lnTo>
                    <a:pt x="362" y="181"/>
                  </a:lnTo>
                  <a:lnTo>
                    <a:pt x="181" y="362"/>
                  </a:lnTo>
                  <a:lnTo>
                    <a:pt x="0" y="181"/>
                  </a:lnTo>
                  <a:moveTo>
                    <a:pt x="0" y="181"/>
                  </a:move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58"/>
            <p:cNvSpPr/>
            <p:nvPr/>
          </p:nvSpPr>
          <p:spPr>
            <a:xfrm>
              <a:off x="858155" y="2068484"/>
              <a:ext cx="98447" cy="98447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0" y="181"/>
                  </a:moveTo>
                  <a:lnTo>
                    <a:pt x="181" y="0"/>
                  </a:lnTo>
                  <a:lnTo>
                    <a:pt x="362" y="181"/>
                  </a:lnTo>
                  <a:lnTo>
                    <a:pt x="181" y="362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58"/>
            <p:cNvSpPr/>
            <p:nvPr/>
          </p:nvSpPr>
          <p:spPr>
            <a:xfrm>
              <a:off x="858155" y="2117708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58"/>
            <p:cNvSpPr/>
            <p:nvPr/>
          </p:nvSpPr>
          <p:spPr>
            <a:xfrm>
              <a:off x="743934" y="2205549"/>
              <a:ext cx="75875" cy="75603"/>
            </a:xfrm>
            <a:custGeom>
              <a:avLst/>
              <a:gdLst/>
              <a:ahLst/>
              <a:cxnLst/>
              <a:rect l="l" t="t" r="r" b="b"/>
              <a:pathLst>
                <a:path w="279" h="278" extrusionOk="0">
                  <a:moveTo>
                    <a:pt x="0" y="97"/>
                  </a:moveTo>
                  <a:lnTo>
                    <a:pt x="0" y="278"/>
                  </a:lnTo>
                  <a:lnTo>
                    <a:pt x="181" y="278"/>
                  </a:lnTo>
                  <a:lnTo>
                    <a:pt x="279" y="182"/>
                  </a:lnTo>
                  <a:lnTo>
                    <a:pt x="96" y="0"/>
                  </a:lnTo>
                  <a:lnTo>
                    <a:pt x="0" y="97"/>
                  </a:lnTo>
                  <a:moveTo>
                    <a:pt x="0" y="97"/>
                  </a:moveTo>
                  <a:lnTo>
                    <a:pt x="0" y="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1" name="Google Shape;4101;p58"/>
            <p:cNvSpPr/>
            <p:nvPr/>
          </p:nvSpPr>
          <p:spPr>
            <a:xfrm>
              <a:off x="743934" y="2205549"/>
              <a:ext cx="75875" cy="75603"/>
            </a:xfrm>
            <a:custGeom>
              <a:avLst/>
              <a:gdLst/>
              <a:ahLst/>
              <a:cxnLst/>
              <a:rect l="l" t="t" r="r" b="b"/>
              <a:pathLst>
                <a:path w="279" h="278" extrusionOk="0">
                  <a:moveTo>
                    <a:pt x="0" y="97"/>
                  </a:moveTo>
                  <a:lnTo>
                    <a:pt x="0" y="278"/>
                  </a:lnTo>
                  <a:lnTo>
                    <a:pt x="181" y="278"/>
                  </a:lnTo>
                  <a:lnTo>
                    <a:pt x="279" y="182"/>
                  </a:lnTo>
                  <a:lnTo>
                    <a:pt x="96" y="0"/>
                  </a:lnTo>
                  <a:lnTo>
                    <a:pt x="0" y="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p58"/>
            <p:cNvSpPr/>
            <p:nvPr/>
          </p:nvSpPr>
          <p:spPr>
            <a:xfrm>
              <a:off x="743934" y="2231928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3" name="Google Shape;4103;p58"/>
            <p:cNvSpPr/>
            <p:nvPr/>
          </p:nvSpPr>
          <p:spPr>
            <a:xfrm>
              <a:off x="789350" y="2137016"/>
              <a:ext cx="98719" cy="98447"/>
            </a:xfrm>
            <a:custGeom>
              <a:avLst/>
              <a:gdLst/>
              <a:ahLst/>
              <a:cxnLst/>
              <a:rect l="l" t="t" r="r" b="b"/>
              <a:pathLst>
                <a:path w="363" h="362" extrusionOk="0">
                  <a:moveTo>
                    <a:pt x="0" y="181"/>
                  </a:moveTo>
                  <a:lnTo>
                    <a:pt x="182" y="0"/>
                  </a:lnTo>
                  <a:lnTo>
                    <a:pt x="363" y="181"/>
                  </a:lnTo>
                  <a:lnTo>
                    <a:pt x="182" y="362"/>
                  </a:lnTo>
                  <a:lnTo>
                    <a:pt x="0" y="181"/>
                  </a:lnTo>
                  <a:moveTo>
                    <a:pt x="0" y="181"/>
                  </a:move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p58"/>
            <p:cNvSpPr/>
            <p:nvPr/>
          </p:nvSpPr>
          <p:spPr>
            <a:xfrm>
              <a:off x="789350" y="2137016"/>
              <a:ext cx="98719" cy="98447"/>
            </a:xfrm>
            <a:custGeom>
              <a:avLst/>
              <a:gdLst/>
              <a:ahLst/>
              <a:cxnLst/>
              <a:rect l="l" t="t" r="r" b="b"/>
              <a:pathLst>
                <a:path w="363" h="362" extrusionOk="0">
                  <a:moveTo>
                    <a:pt x="0" y="181"/>
                  </a:moveTo>
                  <a:lnTo>
                    <a:pt x="182" y="0"/>
                  </a:lnTo>
                  <a:lnTo>
                    <a:pt x="363" y="181"/>
                  </a:lnTo>
                  <a:lnTo>
                    <a:pt x="182" y="362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5" name="Google Shape;4105;p58"/>
            <p:cNvSpPr/>
            <p:nvPr/>
          </p:nvSpPr>
          <p:spPr>
            <a:xfrm>
              <a:off x="789350" y="218624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6" name="Google Shape;4106;p58"/>
            <p:cNvSpPr/>
            <p:nvPr/>
          </p:nvSpPr>
          <p:spPr>
            <a:xfrm>
              <a:off x="994947" y="2068484"/>
              <a:ext cx="98991" cy="98447"/>
            </a:xfrm>
            <a:custGeom>
              <a:avLst/>
              <a:gdLst/>
              <a:ahLst/>
              <a:cxnLst/>
              <a:rect l="l" t="t" r="r" b="b"/>
              <a:pathLst>
                <a:path w="364" h="362" extrusionOk="0">
                  <a:moveTo>
                    <a:pt x="0" y="181"/>
                  </a:moveTo>
                  <a:lnTo>
                    <a:pt x="181" y="0"/>
                  </a:lnTo>
                  <a:lnTo>
                    <a:pt x="364" y="181"/>
                  </a:lnTo>
                  <a:lnTo>
                    <a:pt x="181" y="362"/>
                  </a:lnTo>
                  <a:lnTo>
                    <a:pt x="0" y="181"/>
                  </a:lnTo>
                  <a:moveTo>
                    <a:pt x="0" y="181"/>
                  </a:move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7" name="Google Shape;4107;p58"/>
            <p:cNvSpPr/>
            <p:nvPr/>
          </p:nvSpPr>
          <p:spPr>
            <a:xfrm>
              <a:off x="994947" y="2068484"/>
              <a:ext cx="98991" cy="98447"/>
            </a:xfrm>
            <a:custGeom>
              <a:avLst/>
              <a:gdLst/>
              <a:ahLst/>
              <a:cxnLst/>
              <a:rect l="l" t="t" r="r" b="b"/>
              <a:pathLst>
                <a:path w="364" h="362" extrusionOk="0">
                  <a:moveTo>
                    <a:pt x="0" y="181"/>
                  </a:moveTo>
                  <a:lnTo>
                    <a:pt x="181" y="0"/>
                  </a:lnTo>
                  <a:lnTo>
                    <a:pt x="364" y="181"/>
                  </a:lnTo>
                  <a:lnTo>
                    <a:pt x="181" y="362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8" name="Google Shape;4108;p58"/>
            <p:cNvSpPr/>
            <p:nvPr/>
          </p:nvSpPr>
          <p:spPr>
            <a:xfrm>
              <a:off x="994947" y="2117708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9" name="Google Shape;4109;p58"/>
            <p:cNvSpPr/>
            <p:nvPr/>
          </p:nvSpPr>
          <p:spPr>
            <a:xfrm>
              <a:off x="926687" y="1999952"/>
              <a:ext cx="98447" cy="98719"/>
            </a:xfrm>
            <a:custGeom>
              <a:avLst/>
              <a:gdLst/>
              <a:ahLst/>
              <a:cxnLst/>
              <a:rect l="l" t="t" r="r" b="b"/>
              <a:pathLst>
                <a:path w="362" h="363" extrusionOk="0">
                  <a:moveTo>
                    <a:pt x="0" y="181"/>
                  </a:moveTo>
                  <a:lnTo>
                    <a:pt x="181" y="0"/>
                  </a:lnTo>
                  <a:lnTo>
                    <a:pt x="362" y="181"/>
                  </a:lnTo>
                  <a:lnTo>
                    <a:pt x="181" y="363"/>
                  </a:lnTo>
                  <a:lnTo>
                    <a:pt x="0" y="181"/>
                  </a:lnTo>
                  <a:moveTo>
                    <a:pt x="0" y="181"/>
                  </a:move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0" name="Google Shape;4110;p58"/>
            <p:cNvSpPr/>
            <p:nvPr/>
          </p:nvSpPr>
          <p:spPr>
            <a:xfrm>
              <a:off x="926687" y="1999952"/>
              <a:ext cx="98447" cy="98719"/>
            </a:xfrm>
            <a:custGeom>
              <a:avLst/>
              <a:gdLst/>
              <a:ahLst/>
              <a:cxnLst/>
              <a:rect l="l" t="t" r="r" b="b"/>
              <a:pathLst>
                <a:path w="362" h="363" extrusionOk="0">
                  <a:moveTo>
                    <a:pt x="0" y="181"/>
                  </a:moveTo>
                  <a:lnTo>
                    <a:pt x="181" y="0"/>
                  </a:lnTo>
                  <a:lnTo>
                    <a:pt x="362" y="181"/>
                  </a:lnTo>
                  <a:lnTo>
                    <a:pt x="181" y="363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p58"/>
            <p:cNvSpPr/>
            <p:nvPr/>
          </p:nvSpPr>
          <p:spPr>
            <a:xfrm>
              <a:off x="926687" y="2049175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2" name="Google Shape;4112;p58"/>
            <p:cNvSpPr/>
            <p:nvPr/>
          </p:nvSpPr>
          <p:spPr>
            <a:xfrm>
              <a:off x="994947" y="1954264"/>
              <a:ext cx="75875" cy="75875"/>
            </a:xfrm>
            <a:custGeom>
              <a:avLst/>
              <a:gdLst/>
              <a:ahLst/>
              <a:cxnLst/>
              <a:rect l="l" t="t" r="r" b="b"/>
              <a:pathLst>
                <a:path w="279" h="279" extrusionOk="0">
                  <a:moveTo>
                    <a:pt x="279" y="181"/>
                  </a:moveTo>
                  <a:lnTo>
                    <a:pt x="279" y="0"/>
                  </a:lnTo>
                  <a:lnTo>
                    <a:pt x="98" y="0"/>
                  </a:lnTo>
                  <a:lnTo>
                    <a:pt x="0" y="98"/>
                  </a:lnTo>
                  <a:lnTo>
                    <a:pt x="182" y="279"/>
                  </a:lnTo>
                  <a:lnTo>
                    <a:pt x="279" y="181"/>
                  </a:lnTo>
                  <a:moveTo>
                    <a:pt x="279" y="181"/>
                  </a:moveTo>
                  <a:lnTo>
                    <a:pt x="279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3" name="Google Shape;4113;p58"/>
            <p:cNvSpPr/>
            <p:nvPr/>
          </p:nvSpPr>
          <p:spPr>
            <a:xfrm>
              <a:off x="994947" y="1954264"/>
              <a:ext cx="75875" cy="75875"/>
            </a:xfrm>
            <a:custGeom>
              <a:avLst/>
              <a:gdLst/>
              <a:ahLst/>
              <a:cxnLst/>
              <a:rect l="l" t="t" r="r" b="b"/>
              <a:pathLst>
                <a:path w="279" h="279" extrusionOk="0">
                  <a:moveTo>
                    <a:pt x="279" y="181"/>
                  </a:moveTo>
                  <a:lnTo>
                    <a:pt x="279" y="0"/>
                  </a:lnTo>
                  <a:lnTo>
                    <a:pt x="98" y="0"/>
                  </a:lnTo>
                  <a:lnTo>
                    <a:pt x="0" y="98"/>
                  </a:lnTo>
                  <a:lnTo>
                    <a:pt x="182" y="279"/>
                  </a:lnTo>
                  <a:lnTo>
                    <a:pt x="279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4" name="Google Shape;4114;p58"/>
            <p:cNvSpPr/>
            <p:nvPr/>
          </p:nvSpPr>
          <p:spPr>
            <a:xfrm>
              <a:off x="1070822" y="2003487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5" name="Google Shape;4115;p58"/>
            <p:cNvSpPr/>
            <p:nvPr/>
          </p:nvSpPr>
          <p:spPr>
            <a:xfrm>
              <a:off x="926687" y="2137016"/>
              <a:ext cx="98447" cy="98447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0" y="181"/>
                  </a:moveTo>
                  <a:lnTo>
                    <a:pt x="181" y="0"/>
                  </a:lnTo>
                  <a:lnTo>
                    <a:pt x="362" y="181"/>
                  </a:lnTo>
                  <a:lnTo>
                    <a:pt x="181" y="362"/>
                  </a:lnTo>
                  <a:lnTo>
                    <a:pt x="0" y="181"/>
                  </a:lnTo>
                  <a:moveTo>
                    <a:pt x="0" y="181"/>
                  </a:move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6" name="Google Shape;4116;p58"/>
            <p:cNvSpPr/>
            <p:nvPr/>
          </p:nvSpPr>
          <p:spPr>
            <a:xfrm>
              <a:off x="926687" y="2137016"/>
              <a:ext cx="98447" cy="98447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0" y="181"/>
                  </a:moveTo>
                  <a:lnTo>
                    <a:pt x="181" y="0"/>
                  </a:lnTo>
                  <a:lnTo>
                    <a:pt x="362" y="181"/>
                  </a:lnTo>
                  <a:lnTo>
                    <a:pt x="181" y="362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7" name="Google Shape;4117;p58"/>
            <p:cNvSpPr/>
            <p:nvPr/>
          </p:nvSpPr>
          <p:spPr>
            <a:xfrm>
              <a:off x="926687" y="218624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8" name="Google Shape;4118;p58"/>
            <p:cNvSpPr/>
            <p:nvPr/>
          </p:nvSpPr>
          <p:spPr>
            <a:xfrm>
              <a:off x="858155" y="2205549"/>
              <a:ext cx="98447" cy="98719"/>
            </a:xfrm>
            <a:custGeom>
              <a:avLst/>
              <a:gdLst/>
              <a:ahLst/>
              <a:cxnLst/>
              <a:rect l="l" t="t" r="r" b="b"/>
              <a:pathLst>
                <a:path w="362" h="363" extrusionOk="0">
                  <a:moveTo>
                    <a:pt x="0" y="182"/>
                  </a:moveTo>
                  <a:lnTo>
                    <a:pt x="181" y="0"/>
                  </a:lnTo>
                  <a:lnTo>
                    <a:pt x="362" y="182"/>
                  </a:lnTo>
                  <a:lnTo>
                    <a:pt x="181" y="363"/>
                  </a:lnTo>
                  <a:lnTo>
                    <a:pt x="0" y="182"/>
                  </a:lnTo>
                  <a:moveTo>
                    <a:pt x="0" y="182"/>
                  </a:moveTo>
                  <a:lnTo>
                    <a:pt x="0" y="1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9" name="Google Shape;4119;p58"/>
            <p:cNvSpPr/>
            <p:nvPr/>
          </p:nvSpPr>
          <p:spPr>
            <a:xfrm>
              <a:off x="858155" y="2205549"/>
              <a:ext cx="98447" cy="98719"/>
            </a:xfrm>
            <a:custGeom>
              <a:avLst/>
              <a:gdLst/>
              <a:ahLst/>
              <a:cxnLst/>
              <a:rect l="l" t="t" r="r" b="b"/>
              <a:pathLst>
                <a:path w="362" h="363" extrusionOk="0">
                  <a:moveTo>
                    <a:pt x="0" y="182"/>
                  </a:moveTo>
                  <a:lnTo>
                    <a:pt x="181" y="0"/>
                  </a:lnTo>
                  <a:lnTo>
                    <a:pt x="362" y="182"/>
                  </a:lnTo>
                  <a:lnTo>
                    <a:pt x="181" y="363"/>
                  </a:lnTo>
                  <a:lnTo>
                    <a:pt x="0" y="1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0" name="Google Shape;4120;p58"/>
            <p:cNvSpPr/>
            <p:nvPr/>
          </p:nvSpPr>
          <p:spPr>
            <a:xfrm>
              <a:off x="858155" y="2255044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1" name="Google Shape;4121;p58"/>
            <p:cNvSpPr/>
            <p:nvPr/>
          </p:nvSpPr>
          <p:spPr>
            <a:xfrm>
              <a:off x="1132283" y="2205549"/>
              <a:ext cx="75875" cy="75603"/>
            </a:xfrm>
            <a:custGeom>
              <a:avLst/>
              <a:gdLst/>
              <a:ahLst/>
              <a:cxnLst/>
              <a:rect l="l" t="t" r="r" b="b"/>
              <a:pathLst>
                <a:path w="279" h="278" extrusionOk="0">
                  <a:moveTo>
                    <a:pt x="0" y="182"/>
                  </a:moveTo>
                  <a:lnTo>
                    <a:pt x="98" y="278"/>
                  </a:lnTo>
                  <a:lnTo>
                    <a:pt x="279" y="278"/>
                  </a:lnTo>
                  <a:lnTo>
                    <a:pt x="279" y="97"/>
                  </a:lnTo>
                  <a:lnTo>
                    <a:pt x="181" y="0"/>
                  </a:lnTo>
                  <a:lnTo>
                    <a:pt x="0" y="182"/>
                  </a:lnTo>
                  <a:moveTo>
                    <a:pt x="0" y="182"/>
                  </a:moveTo>
                  <a:lnTo>
                    <a:pt x="0" y="1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2" name="Google Shape;4122;p58"/>
            <p:cNvSpPr/>
            <p:nvPr/>
          </p:nvSpPr>
          <p:spPr>
            <a:xfrm>
              <a:off x="1132283" y="2205549"/>
              <a:ext cx="75875" cy="75603"/>
            </a:xfrm>
            <a:custGeom>
              <a:avLst/>
              <a:gdLst/>
              <a:ahLst/>
              <a:cxnLst/>
              <a:rect l="l" t="t" r="r" b="b"/>
              <a:pathLst>
                <a:path w="279" h="278" extrusionOk="0">
                  <a:moveTo>
                    <a:pt x="0" y="182"/>
                  </a:moveTo>
                  <a:lnTo>
                    <a:pt x="98" y="278"/>
                  </a:lnTo>
                  <a:lnTo>
                    <a:pt x="279" y="278"/>
                  </a:lnTo>
                  <a:lnTo>
                    <a:pt x="279" y="97"/>
                  </a:lnTo>
                  <a:lnTo>
                    <a:pt x="181" y="0"/>
                  </a:lnTo>
                  <a:lnTo>
                    <a:pt x="0" y="1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3" name="Google Shape;4123;p58"/>
            <p:cNvSpPr/>
            <p:nvPr/>
          </p:nvSpPr>
          <p:spPr>
            <a:xfrm>
              <a:off x="1132283" y="2255044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4" name="Google Shape;4124;p58"/>
            <p:cNvSpPr/>
            <p:nvPr/>
          </p:nvSpPr>
          <p:spPr>
            <a:xfrm>
              <a:off x="1132283" y="2091328"/>
              <a:ext cx="75875" cy="75603"/>
            </a:xfrm>
            <a:custGeom>
              <a:avLst/>
              <a:gdLst/>
              <a:ahLst/>
              <a:cxnLst/>
              <a:rect l="l" t="t" r="r" b="b"/>
              <a:pathLst>
                <a:path w="279" h="278" extrusionOk="0">
                  <a:moveTo>
                    <a:pt x="98" y="0"/>
                  </a:moveTo>
                  <a:lnTo>
                    <a:pt x="0" y="97"/>
                  </a:lnTo>
                  <a:lnTo>
                    <a:pt x="181" y="278"/>
                  </a:lnTo>
                  <a:lnTo>
                    <a:pt x="279" y="181"/>
                  </a:lnTo>
                  <a:lnTo>
                    <a:pt x="279" y="0"/>
                  </a:lnTo>
                  <a:lnTo>
                    <a:pt x="98" y="0"/>
                  </a:lnTo>
                  <a:moveTo>
                    <a:pt x="98" y="0"/>
                  </a:moveTo>
                  <a:lnTo>
                    <a:pt x="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5" name="Google Shape;4125;p58"/>
            <p:cNvSpPr/>
            <p:nvPr/>
          </p:nvSpPr>
          <p:spPr>
            <a:xfrm>
              <a:off x="1132283" y="2091328"/>
              <a:ext cx="75875" cy="75603"/>
            </a:xfrm>
            <a:custGeom>
              <a:avLst/>
              <a:gdLst/>
              <a:ahLst/>
              <a:cxnLst/>
              <a:rect l="l" t="t" r="r" b="b"/>
              <a:pathLst>
                <a:path w="279" h="278" extrusionOk="0">
                  <a:moveTo>
                    <a:pt x="98" y="0"/>
                  </a:moveTo>
                  <a:lnTo>
                    <a:pt x="0" y="97"/>
                  </a:lnTo>
                  <a:lnTo>
                    <a:pt x="181" y="278"/>
                  </a:lnTo>
                  <a:lnTo>
                    <a:pt x="279" y="181"/>
                  </a:lnTo>
                  <a:lnTo>
                    <a:pt x="279" y="0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6" name="Google Shape;4126;p58"/>
            <p:cNvSpPr/>
            <p:nvPr/>
          </p:nvSpPr>
          <p:spPr>
            <a:xfrm>
              <a:off x="1158935" y="2091328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7" name="Google Shape;4127;p58"/>
            <p:cNvSpPr/>
            <p:nvPr/>
          </p:nvSpPr>
          <p:spPr>
            <a:xfrm>
              <a:off x="994947" y="2205549"/>
              <a:ext cx="98991" cy="98719"/>
            </a:xfrm>
            <a:custGeom>
              <a:avLst/>
              <a:gdLst/>
              <a:ahLst/>
              <a:cxnLst/>
              <a:rect l="l" t="t" r="r" b="b"/>
              <a:pathLst>
                <a:path w="364" h="363" extrusionOk="0">
                  <a:moveTo>
                    <a:pt x="0" y="182"/>
                  </a:moveTo>
                  <a:lnTo>
                    <a:pt x="181" y="0"/>
                  </a:lnTo>
                  <a:lnTo>
                    <a:pt x="364" y="182"/>
                  </a:lnTo>
                  <a:lnTo>
                    <a:pt x="181" y="363"/>
                  </a:lnTo>
                  <a:lnTo>
                    <a:pt x="0" y="182"/>
                  </a:lnTo>
                  <a:moveTo>
                    <a:pt x="0" y="182"/>
                  </a:moveTo>
                  <a:lnTo>
                    <a:pt x="0" y="1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8" name="Google Shape;4128;p58"/>
            <p:cNvSpPr/>
            <p:nvPr/>
          </p:nvSpPr>
          <p:spPr>
            <a:xfrm>
              <a:off x="994947" y="2205549"/>
              <a:ext cx="98991" cy="98719"/>
            </a:xfrm>
            <a:custGeom>
              <a:avLst/>
              <a:gdLst/>
              <a:ahLst/>
              <a:cxnLst/>
              <a:rect l="l" t="t" r="r" b="b"/>
              <a:pathLst>
                <a:path w="364" h="363" extrusionOk="0">
                  <a:moveTo>
                    <a:pt x="0" y="182"/>
                  </a:moveTo>
                  <a:lnTo>
                    <a:pt x="181" y="0"/>
                  </a:lnTo>
                  <a:lnTo>
                    <a:pt x="364" y="182"/>
                  </a:lnTo>
                  <a:lnTo>
                    <a:pt x="181" y="363"/>
                  </a:lnTo>
                  <a:lnTo>
                    <a:pt x="0" y="1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9" name="Google Shape;4129;p58"/>
            <p:cNvSpPr/>
            <p:nvPr/>
          </p:nvSpPr>
          <p:spPr>
            <a:xfrm>
              <a:off x="994947" y="2255044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0" name="Google Shape;4130;p58"/>
            <p:cNvSpPr/>
            <p:nvPr/>
          </p:nvSpPr>
          <p:spPr>
            <a:xfrm>
              <a:off x="1063479" y="2137016"/>
              <a:ext cx="98719" cy="98447"/>
            </a:xfrm>
            <a:custGeom>
              <a:avLst/>
              <a:gdLst/>
              <a:ahLst/>
              <a:cxnLst/>
              <a:rect l="l" t="t" r="r" b="b"/>
              <a:pathLst>
                <a:path w="363" h="362" extrusionOk="0">
                  <a:moveTo>
                    <a:pt x="0" y="181"/>
                  </a:moveTo>
                  <a:lnTo>
                    <a:pt x="182" y="0"/>
                  </a:lnTo>
                  <a:lnTo>
                    <a:pt x="363" y="181"/>
                  </a:lnTo>
                  <a:lnTo>
                    <a:pt x="182" y="362"/>
                  </a:lnTo>
                  <a:lnTo>
                    <a:pt x="0" y="181"/>
                  </a:lnTo>
                  <a:moveTo>
                    <a:pt x="0" y="181"/>
                  </a:move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1" name="Google Shape;4131;p58"/>
            <p:cNvSpPr/>
            <p:nvPr/>
          </p:nvSpPr>
          <p:spPr>
            <a:xfrm>
              <a:off x="1063479" y="2137016"/>
              <a:ext cx="98719" cy="98447"/>
            </a:xfrm>
            <a:custGeom>
              <a:avLst/>
              <a:gdLst/>
              <a:ahLst/>
              <a:cxnLst/>
              <a:rect l="l" t="t" r="r" b="b"/>
              <a:pathLst>
                <a:path w="363" h="362" extrusionOk="0">
                  <a:moveTo>
                    <a:pt x="0" y="181"/>
                  </a:moveTo>
                  <a:lnTo>
                    <a:pt x="182" y="0"/>
                  </a:lnTo>
                  <a:lnTo>
                    <a:pt x="363" y="181"/>
                  </a:lnTo>
                  <a:lnTo>
                    <a:pt x="182" y="362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2" name="Google Shape;4132;p58"/>
            <p:cNvSpPr/>
            <p:nvPr/>
          </p:nvSpPr>
          <p:spPr>
            <a:xfrm>
              <a:off x="1063479" y="218624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3" name="Google Shape;4133;p58"/>
            <p:cNvSpPr/>
            <p:nvPr/>
          </p:nvSpPr>
          <p:spPr>
            <a:xfrm>
              <a:off x="880727" y="2342613"/>
              <a:ext cx="75875" cy="75875"/>
            </a:xfrm>
            <a:custGeom>
              <a:avLst/>
              <a:gdLst/>
              <a:ahLst/>
              <a:cxnLst/>
              <a:rect l="l" t="t" r="r" b="b"/>
              <a:pathLst>
                <a:path w="279" h="279" extrusionOk="0">
                  <a:moveTo>
                    <a:pt x="0" y="98"/>
                  </a:moveTo>
                  <a:lnTo>
                    <a:pt x="0" y="279"/>
                  </a:lnTo>
                  <a:lnTo>
                    <a:pt x="182" y="279"/>
                  </a:lnTo>
                  <a:lnTo>
                    <a:pt x="279" y="181"/>
                  </a:lnTo>
                  <a:lnTo>
                    <a:pt x="98" y="0"/>
                  </a:lnTo>
                  <a:lnTo>
                    <a:pt x="0" y="98"/>
                  </a:lnTo>
                  <a:moveTo>
                    <a:pt x="0" y="98"/>
                  </a:moveTo>
                  <a:lnTo>
                    <a:pt x="0" y="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4" name="Google Shape;4134;p58"/>
            <p:cNvSpPr/>
            <p:nvPr/>
          </p:nvSpPr>
          <p:spPr>
            <a:xfrm>
              <a:off x="880727" y="2342613"/>
              <a:ext cx="75875" cy="75875"/>
            </a:xfrm>
            <a:custGeom>
              <a:avLst/>
              <a:gdLst/>
              <a:ahLst/>
              <a:cxnLst/>
              <a:rect l="l" t="t" r="r" b="b"/>
              <a:pathLst>
                <a:path w="279" h="279" extrusionOk="0">
                  <a:moveTo>
                    <a:pt x="0" y="98"/>
                  </a:moveTo>
                  <a:lnTo>
                    <a:pt x="0" y="279"/>
                  </a:lnTo>
                  <a:lnTo>
                    <a:pt x="182" y="279"/>
                  </a:lnTo>
                  <a:lnTo>
                    <a:pt x="279" y="181"/>
                  </a:lnTo>
                  <a:lnTo>
                    <a:pt x="98" y="0"/>
                  </a:lnTo>
                  <a:lnTo>
                    <a:pt x="0" y="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5" name="Google Shape;4135;p58"/>
            <p:cNvSpPr/>
            <p:nvPr/>
          </p:nvSpPr>
          <p:spPr>
            <a:xfrm>
              <a:off x="880727" y="2369264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6" name="Google Shape;4136;p58"/>
            <p:cNvSpPr/>
            <p:nvPr/>
          </p:nvSpPr>
          <p:spPr>
            <a:xfrm>
              <a:off x="926415" y="2274081"/>
              <a:ext cx="98719" cy="98719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0" y="182"/>
                  </a:moveTo>
                  <a:lnTo>
                    <a:pt x="182" y="0"/>
                  </a:lnTo>
                  <a:lnTo>
                    <a:pt x="363" y="182"/>
                  </a:lnTo>
                  <a:lnTo>
                    <a:pt x="182" y="363"/>
                  </a:lnTo>
                  <a:lnTo>
                    <a:pt x="0" y="182"/>
                  </a:lnTo>
                  <a:moveTo>
                    <a:pt x="0" y="182"/>
                  </a:moveTo>
                  <a:lnTo>
                    <a:pt x="0" y="1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7" name="Google Shape;4137;p58"/>
            <p:cNvSpPr/>
            <p:nvPr/>
          </p:nvSpPr>
          <p:spPr>
            <a:xfrm>
              <a:off x="926415" y="2274081"/>
              <a:ext cx="98719" cy="98719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0" y="182"/>
                  </a:moveTo>
                  <a:lnTo>
                    <a:pt x="182" y="0"/>
                  </a:lnTo>
                  <a:lnTo>
                    <a:pt x="363" y="182"/>
                  </a:lnTo>
                  <a:lnTo>
                    <a:pt x="182" y="363"/>
                  </a:lnTo>
                  <a:lnTo>
                    <a:pt x="0" y="1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8" name="Google Shape;4138;p58"/>
            <p:cNvSpPr/>
            <p:nvPr/>
          </p:nvSpPr>
          <p:spPr>
            <a:xfrm>
              <a:off x="926415" y="2323576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9" name="Google Shape;4139;p58"/>
            <p:cNvSpPr/>
            <p:nvPr/>
          </p:nvSpPr>
          <p:spPr>
            <a:xfrm>
              <a:off x="994947" y="2342613"/>
              <a:ext cx="75875" cy="75875"/>
            </a:xfrm>
            <a:custGeom>
              <a:avLst/>
              <a:gdLst/>
              <a:ahLst/>
              <a:cxnLst/>
              <a:rect l="l" t="t" r="r" b="b"/>
              <a:pathLst>
                <a:path w="279" h="279" extrusionOk="0">
                  <a:moveTo>
                    <a:pt x="0" y="181"/>
                  </a:moveTo>
                  <a:lnTo>
                    <a:pt x="98" y="279"/>
                  </a:lnTo>
                  <a:lnTo>
                    <a:pt x="279" y="279"/>
                  </a:lnTo>
                  <a:lnTo>
                    <a:pt x="279" y="98"/>
                  </a:lnTo>
                  <a:lnTo>
                    <a:pt x="182" y="0"/>
                  </a:lnTo>
                  <a:lnTo>
                    <a:pt x="0" y="181"/>
                  </a:lnTo>
                  <a:moveTo>
                    <a:pt x="0" y="181"/>
                  </a:move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0" name="Google Shape;4140;p58"/>
            <p:cNvSpPr/>
            <p:nvPr/>
          </p:nvSpPr>
          <p:spPr>
            <a:xfrm>
              <a:off x="994947" y="2342613"/>
              <a:ext cx="75875" cy="75875"/>
            </a:xfrm>
            <a:custGeom>
              <a:avLst/>
              <a:gdLst/>
              <a:ahLst/>
              <a:cxnLst/>
              <a:rect l="l" t="t" r="r" b="b"/>
              <a:pathLst>
                <a:path w="279" h="279" extrusionOk="0">
                  <a:moveTo>
                    <a:pt x="0" y="181"/>
                  </a:moveTo>
                  <a:lnTo>
                    <a:pt x="98" y="279"/>
                  </a:lnTo>
                  <a:lnTo>
                    <a:pt x="279" y="279"/>
                  </a:lnTo>
                  <a:lnTo>
                    <a:pt x="279" y="98"/>
                  </a:lnTo>
                  <a:lnTo>
                    <a:pt x="182" y="0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1" name="Google Shape;4141;p58"/>
            <p:cNvSpPr/>
            <p:nvPr/>
          </p:nvSpPr>
          <p:spPr>
            <a:xfrm>
              <a:off x="994947" y="2391836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2" name="Google Shape;4142;p58"/>
          <p:cNvGrpSpPr/>
          <p:nvPr/>
        </p:nvGrpSpPr>
        <p:grpSpPr>
          <a:xfrm>
            <a:off x="5318097" y="1897360"/>
            <a:ext cx="452154" cy="365273"/>
            <a:chOff x="1493437" y="1954264"/>
            <a:chExt cx="464223" cy="375023"/>
          </a:xfrm>
        </p:grpSpPr>
        <p:sp>
          <p:nvSpPr>
            <p:cNvPr id="4143" name="Google Shape;4143;p58"/>
            <p:cNvSpPr/>
            <p:nvPr/>
          </p:nvSpPr>
          <p:spPr>
            <a:xfrm>
              <a:off x="1727589" y="1954264"/>
              <a:ext cx="230072" cy="37529"/>
            </a:xfrm>
            <a:custGeom>
              <a:avLst/>
              <a:gdLst/>
              <a:ahLst/>
              <a:cxnLst/>
              <a:rect l="l" t="t" r="r" b="b"/>
              <a:pathLst>
                <a:path w="846" h="138" extrusionOk="0">
                  <a:moveTo>
                    <a:pt x="0" y="0"/>
                  </a:moveTo>
                  <a:lnTo>
                    <a:pt x="846" y="0"/>
                  </a:lnTo>
                  <a:lnTo>
                    <a:pt x="846" y="138"/>
                  </a:lnTo>
                  <a:lnTo>
                    <a:pt x="0" y="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675" rIns="90000" bIns="46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4" name="Google Shape;4144;p58"/>
            <p:cNvSpPr/>
            <p:nvPr/>
          </p:nvSpPr>
          <p:spPr>
            <a:xfrm>
              <a:off x="1493437" y="2231928"/>
              <a:ext cx="33450" cy="97359"/>
            </a:xfrm>
            <a:custGeom>
              <a:avLst/>
              <a:gdLst/>
              <a:ahLst/>
              <a:cxnLst/>
              <a:rect l="l" t="t" r="r" b="b"/>
              <a:pathLst>
                <a:path w="123" h="358" extrusionOk="0">
                  <a:moveTo>
                    <a:pt x="0" y="0"/>
                  </a:moveTo>
                  <a:lnTo>
                    <a:pt x="123" y="0"/>
                  </a:lnTo>
                  <a:lnTo>
                    <a:pt x="123" y="358"/>
                  </a:lnTo>
                  <a:lnTo>
                    <a:pt x="0" y="3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5" name="Google Shape;4145;p58"/>
            <p:cNvSpPr/>
            <p:nvPr/>
          </p:nvSpPr>
          <p:spPr>
            <a:xfrm>
              <a:off x="1554083" y="2018989"/>
              <a:ext cx="379102" cy="298060"/>
            </a:xfrm>
            <a:custGeom>
              <a:avLst/>
              <a:gdLst/>
              <a:ahLst/>
              <a:cxnLst/>
              <a:rect l="l" t="t" r="r" b="b"/>
              <a:pathLst>
                <a:path w="1394" h="1096" extrusionOk="0">
                  <a:moveTo>
                    <a:pt x="727" y="100"/>
                  </a:moveTo>
                  <a:lnTo>
                    <a:pt x="727" y="100"/>
                  </a:lnTo>
                  <a:cubicBezTo>
                    <a:pt x="727" y="294"/>
                    <a:pt x="652" y="476"/>
                    <a:pt x="515" y="614"/>
                  </a:cubicBezTo>
                  <a:cubicBezTo>
                    <a:pt x="377" y="752"/>
                    <a:pt x="195" y="828"/>
                    <a:pt x="0" y="828"/>
                  </a:cubicBezTo>
                  <a:cubicBezTo>
                    <a:pt x="0" y="1096"/>
                    <a:pt x="0" y="1096"/>
                    <a:pt x="0" y="1096"/>
                  </a:cubicBezTo>
                  <a:cubicBezTo>
                    <a:pt x="408" y="1096"/>
                    <a:pt x="408" y="1096"/>
                    <a:pt x="408" y="1096"/>
                  </a:cubicBezTo>
                  <a:cubicBezTo>
                    <a:pt x="672" y="1096"/>
                    <a:pt x="918" y="994"/>
                    <a:pt x="1105" y="808"/>
                  </a:cubicBezTo>
                  <a:cubicBezTo>
                    <a:pt x="1292" y="621"/>
                    <a:pt x="1394" y="374"/>
                    <a:pt x="1394" y="111"/>
                  </a:cubicBezTo>
                  <a:cubicBezTo>
                    <a:pt x="1394" y="0"/>
                    <a:pt x="1394" y="0"/>
                    <a:pt x="1394" y="0"/>
                  </a:cubicBezTo>
                  <a:cubicBezTo>
                    <a:pt x="727" y="0"/>
                    <a:pt x="727" y="0"/>
                    <a:pt x="727" y="0"/>
                  </a:cubicBezTo>
                  <a:lnTo>
                    <a:pt x="727" y="100"/>
                  </a:lnTo>
                  <a:moveTo>
                    <a:pt x="727" y="100"/>
                  </a:moveTo>
                  <a:lnTo>
                    <a:pt x="727" y="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6" name="Google Shape;4146;p58"/>
          <p:cNvGrpSpPr/>
          <p:nvPr/>
        </p:nvGrpSpPr>
        <p:grpSpPr>
          <a:xfrm>
            <a:off x="7269083" y="1888763"/>
            <a:ext cx="452154" cy="382490"/>
            <a:chOff x="3843656" y="1900961"/>
            <a:chExt cx="464224" cy="392700"/>
          </a:xfrm>
        </p:grpSpPr>
        <p:sp>
          <p:nvSpPr>
            <p:cNvPr id="4147" name="Google Shape;4147;p58"/>
            <p:cNvSpPr/>
            <p:nvPr/>
          </p:nvSpPr>
          <p:spPr>
            <a:xfrm>
              <a:off x="3939112" y="2225945"/>
              <a:ext cx="82130" cy="37257"/>
            </a:xfrm>
            <a:custGeom>
              <a:avLst/>
              <a:gdLst/>
              <a:ahLst/>
              <a:cxnLst/>
              <a:rect l="l" t="t" r="r" b="b"/>
              <a:pathLst>
                <a:path w="302" h="137" extrusionOk="0">
                  <a:moveTo>
                    <a:pt x="0" y="0"/>
                  </a:moveTo>
                  <a:lnTo>
                    <a:pt x="302" y="0"/>
                  </a:lnTo>
                  <a:lnTo>
                    <a:pt x="302" y="137"/>
                  </a:lnTo>
                  <a:lnTo>
                    <a:pt x="0" y="1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300" rIns="90000" bIns="43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8" name="Google Shape;4148;p58"/>
            <p:cNvSpPr/>
            <p:nvPr/>
          </p:nvSpPr>
          <p:spPr>
            <a:xfrm>
              <a:off x="3950534" y="2085345"/>
              <a:ext cx="70708" cy="113404"/>
            </a:xfrm>
            <a:custGeom>
              <a:avLst/>
              <a:gdLst/>
              <a:ahLst/>
              <a:cxnLst/>
              <a:rect l="l" t="t" r="r" b="b"/>
              <a:pathLst>
                <a:path w="260" h="417" extrusionOk="0">
                  <a:moveTo>
                    <a:pt x="0" y="316"/>
                  </a:moveTo>
                  <a:lnTo>
                    <a:pt x="0" y="316"/>
                  </a:lnTo>
                  <a:cubicBezTo>
                    <a:pt x="0" y="417"/>
                    <a:pt x="0" y="417"/>
                    <a:pt x="0" y="417"/>
                  </a:cubicBezTo>
                  <a:cubicBezTo>
                    <a:pt x="260" y="417"/>
                    <a:pt x="260" y="417"/>
                    <a:pt x="260" y="417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113" y="29"/>
                    <a:pt x="0" y="159"/>
                    <a:pt x="0" y="316"/>
                  </a:cubicBezTo>
                  <a:moveTo>
                    <a:pt x="0" y="316"/>
                  </a:moveTo>
                  <a:lnTo>
                    <a:pt x="0" y="3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9" name="Google Shape;4149;p58"/>
            <p:cNvSpPr/>
            <p:nvPr/>
          </p:nvSpPr>
          <p:spPr>
            <a:xfrm>
              <a:off x="4129751" y="2085345"/>
              <a:ext cx="71252" cy="113404"/>
            </a:xfrm>
            <a:custGeom>
              <a:avLst/>
              <a:gdLst/>
              <a:ahLst/>
              <a:cxnLst/>
              <a:rect l="l" t="t" r="r" b="b"/>
              <a:pathLst>
                <a:path w="262" h="417" extrusionOk="0">
                  <a:moveTo>
                    <a:pt x="262" y="316"/>
                  </a:moveTo>
                  <a:lnTo>
                    <a:pt x="262" y="316"/>
                  </a:lnTo>
                  <a:cubicBezTo>
                    <a:pt x="262" y="159"/>
                    <a:pt x="149" y="29"/>
                    <a:pt x="0" y="0"/>
                  </a:cubicBezTo>
                  <a:cubicBezTo>
                    <a:pt x="0" y="417"/>
                    <a:pt x="0" y="417"/>
                    <a:pt x="0" y="417"/>
                  </a:cubicBezTo>
                  <a:cubicBezTo>
                    <a:pt x="262" y="417"/>
                    <a:pt x="262" y="417"/>
                    <a:pt x="262" y="417"/>
                  </a:cubicBezTo>
                  <a:lnTo>
                    <a:pt x="262" y="316"/>
                  </a:lnTo>
                  <a:moveTo>
                    <a:pt x="262" y="316"/>
                  </a:moveTo>
                  <a:lnTo>
                    <a:pt x="262" y="3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0" name="Google Shape;4150;p58"/>
            <p:cNvSpPr/>
            <p:nvPr/>
          </p:nvSpPr>
          <p:spPr>
            <a:xfrm>
              <a:off x="4129751" y="2225945"/>
              <a:ext cx="82402" cy="37257"/>
            </a:xfrm>
            <a:custGeom>
              <a:avLst/>
              <a:gdLst/>
              <a:ahLst/>
              <a:cxnLst/>
              <a:rect l="l" t="t" r="r" b="b"/>
              <a:pathLst>
                <a:path w="303" h="137" extrusionOk="0">
                  <a:moveTo>
                    <a:pt x="0" y="0"/>
                  </a:moveTo>
                  <a:lnTo>
                    <a:pt x="303" y="0"/>
                  </a:lnTo>
                  <a:lnTo>
                    <a:pt x="303" y="137"/>
                  </a:lnTo>
                  <a:lnTo>
                    <a:pt x="0" y="1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300" rIns="90000" bIns="43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1" name="Google Shape;4151;p58"/>
            <p:cNvSpPr/>
            <p:nvPr/>
          </p:nvSpPr>
          <p:spPr>
            <a:xfrm>
              <a:off x="4048437" y="2083985"/>
              <a:ext cx="54119" cy="209675"/>
            </a:xfrm>
            <a:custGeom>
              <a:avLst/>
              <a:gdLst/>
              <a:ahLst/>
              <a:cxnLst/>
              <a:rect l="l" t="t" r="r" b="b"/>
              <a:pathLst>
                <a:path w="199" h="771" extrusionOk="0">
                  <a:moveTo>
                    <a:pt x="0" y="671"/>
                  </a:moveTo>
                  <a:lnTo>
                    <a:pt x="0" y="671"/>
                  </a:lnTo>
                  <a:cubicBezTo>
                    <a:pt x="0" y="725"/>
                    <a:pt x="45" y="771"/>
                    <a:pt x="100" y="771"/>
                  </a:cubicBezTo>
                  <a:cubicBezTo>
                    <a:pt x="155" y="771"/>
                    <a:pt x="199" y="725"/>
                    <a:pt x="199" y="671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71"/>
                  </a:lnTo>
                  <a:moveTo>
                    <a:pt x="0" y="671"/>
                  </a:moveTo>
                  <a:lnTo>
                    <a:pt x="0" y="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2" name="Google Shape;4152;p58"/>
            <p:cNvSpPr/>
            <p:nvPr/>
          </p:nvSpPr>
          <p:spPr>
            <a:xfrm>
              <a:off x="3843656" y="1900961"/>
              <a:ext cx="131081" cy="251556"/>
            </a:xfrm>
            <a:custGeom>
              <a:avLst/>
              <a:gdLst/>
              <a:ahLst/>
              <a:cxnLst/>
              <a:rect l="l" t="t" r="r" b="b"/>
              <a:pathLst>
                <a:path w="482" h="925" extrusionOk="0">
                  <a:moveTo>
                    <a:pt x="482" y="643"/>
                  </a:moveTo>
                  <a:lnTo>
                    <a:pt x="482" y="643"/>
                  </a:lnTo>
                  <a:cubicBezTo>
                    <a:pt x="456" y="631"/>
                    <a:pt x="438" y="606"/>
                    <a:pt x="438" y="575"/>
                  </a:cubicBezTo>
                  <a:cubicBezTo>
                    <a:pt x="438" y="324"/>
                    <a:pt x="438" y="324"/>
                    <a:pt x="438" y="324"/>
                  </a:cubicBezTo>
                  <a:cubicBezTo>
                    <a:pt x="438" y="145"/>
                    <a:pt x="293" y="0"/>
                    <a:pt x="1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07" y="145"/>
                    <a:pt x="185" y="241"/>
                    <a:pt x="185" y="356"/>
                  </a:cubicBezTo>
                  <a:cubicBezTo>
                    <a:pt x="185" y="718"/>
                    <a:pt x="185" y="718"/>
                    <a:pt x="185" y="718"/>
                  </a:cubicBezTo>
                  <a:cubicBezTo>
                    <a:pt x="185" y="805"/>
                    <a:pt x="231" y="881"/>
                    <a:pt x="299" y="925"/>
                  </a:cubicBezTo>
                  <a:cubicBezTo>
                    <a:pt x="318" y="807"/>
                    <a:pt x="387" y="706"/>
                    <a:pt x="482" y="643"/>
                  </a:cubicBezTo>
                  <a:moveTo>
                    <a:pt x="482" y="643"/>
                  </a:moveTo>
                  <a:lnTo>
                    <a:pt x="482" y="64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3" name="Google Shape;4153;p58"/>
            <p:cNvSpPr/>
            <p:nvPr/>
          </p:nvSpPr>
          <p:spPr>
            <a:xfrm>
              <a:off x="4176799" y="1900961"/>
              <a:ext cx="131081" cy="251556"/>
            </a:xfrm>
            <a:custGeom>
              <a:avLst/>
              <a:gdLst/>
              <a:ahLst/>
              <a:cxnLst/>
              <a:rect l="l" t="t" r="r" b="b"/>
              <a:pathLst>
                <a:path w="482" h="925" extrusionOk="0">
                  <a:moveTo>
                    <a:pt x="366" y="0"/>
                  </a:moveTo>
                  <a:lnTo>
                    <a:pt x="366" y="0"/>
                  </a:lnTo>
                  <a:cubicBezTo>
                    <a:pt x="189" y="0"/>
                    <a:pt x="44" y="145"/>
                    <a:pt x="44" y="324"/>
                  </a:cubicBezTo>
                  <a:cubicBezTo>
                    <a:pt x="44" y="575"/>
                    <a:pt x="44" y="575"/>
                    <a:pt x="44" y="575"/>
                  </a:cubicBezTo>
                  <a:cubicBezTo>
                    <a:pt x="44" y="606"/>
                    <a:pt x="25" y="631"/>
                    <a:pt x="0" y="643"/>
                  </a:cubicBezTo>
                  <a:cubicBezTo>
                    <a:pt x="95" y="706"/>
                    <a:pt x="163" y="807"/>
                    <a:pt x="183" y="925"/>
                  </a:cubicBezTo>
                  <a:cubicBezTo>
                    <a:pt x="251" y="881"/>
                    <a:pt x="295" y="805"/>
                    <a:pt x="295" y="718"/>
                  </a:cubicBezTo>
                  <a:cubicBezTo>
                    <a:pt x="295" y="356"/>
                    <a:pt x="295" y="356"/>
                    <a:pt x="295" y="356"/>
                  </a:cubicBezTo>
                  <a:cubicBezTo>
                    <a:pt x="295" y="241"/>
                    <a:pt x="375" y="145"/>
                    <a:pt x="482" y="119"/>
                  </a:cubicBezTo>
                  <a:cubicBezTo>
                    <a:pt x="482" y="0"/>
                    <a:pt x="482" y="0"/>
                    <a:pt x="482" y="0"/>
                  </a:cubicBezTo>
                  <a:lnTo>
                    <a:pt x="366" y="0"/>
                  </a:lnTo>
                  <a:moveTo>
                    <a:pt x="366" y="0"/>
                  </a:moveTo>
                  <a:lnTo>
                    <a:pt x="3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4" name="Google Shape;4154;p58"/>
          <p:cNvGrpSpPr/>
          <p:nvPr/>
        </p:nvGrpSpPr>
        <p:grpSpPr>
          <a:xfrm>
            <a:off x="1484398" y="1853932"/>
            <a:ext cx="316004" cy="452153"/>
            <a:chOff x="7726604" y="1915646"/>
            <a:chExt cx="324439" cy="464223"/>
          </a:xfrm>
        </p:grpSpPr>
        <p:sp>
          <p:nvSpPr>
            <p:cNvPr id="4155" name="Google Shape;4155;p58"/>
            <p:cNvSpPr/>
            <p:nvPr/>
          </p:nvSpPr>
          <p:spPr>
            <a:xfrm>
              <a:off x="7835385" y="2057878"/>
              <a:ext cx="105246" cy="105246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0" y="193"/>
                  </a:moveTo>
                  <a:lnTo>
                    <a:pt x="193" y="0"/>
                  </a:lnTo>
                  <a:lnTo>
                    <a:pt x="387" y="193"/>
                  </a:lnTo>
                  <a:lnTo>
                    <a:pt x="193" y="387"/>
                  </a:lnTo>
                  <a:lnTo>
                    <a:pt x="0" y="193"/>
                  </a:lnTo>
                  <a:moveTo>
                    <a:pt x="0" y="193"/>
                  </a:moveTo>
                  <a:lnTo>
                    <a:pt x="0" y="1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6" name="Google Shape;4156;p58"/>
            <p:cNvSpPr/>
            <p:nvPr/>
          </p:nvSpPr>
          <p:spPr>
            <a:xfrm>
              <a:off x="7835385" y="2057878"/>
              <a:ext cx="105246" cy="105246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0" y="193"/>
                  </a:moveTo>
                  <a:lnTo>
                    <a:pt x="193" y="0"/>
                  </a:lnTo>
                  <a:lnTo>
                    <a:pt x="387" y="193"/>
                  </a:lnTo>
                  <a:lnTo>
                    <a:pt x="193" y="387"/>
                  </a:lnTo>
                  <a:lnTo>
                    <a:pt x="0" y="19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7" name="Google Shape;4157;p58"/>
            <p:cNvSpPr/>
            <p:nvPr/>
          </p:nvSpPr>
          <p:spPr>
            <a:xfrm>
              <a:off x="7835385" y="2110365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8" name="Google Shape;4158;p58"/>
            <p:cNvSpPr/>
            <p:nvPr/>
          </p:nvSpPr>
          <p:spPr>
            <a:xfrm>
              <a:off x="7726604" y="1915646"/>
              <a:ext cx="324439" cy="464223"/>
            </a:xfrm>
            <a:custGeom>
              <a:avLst/>
              <a:gdLst/>
              <a:ahLst/>
              <a:cxnLst/>
              <a:rect l="l" t="t" r="r" b="b"/>
              <a:pathLst>
                <a:path w="1193" h="1707" extrusionOk="0">
                  <a:moveTo>
                    <a:pt x="1115" y="410"/>
                  </a:moveTo>
                  <a:lnTo>
                    <a:pt x="861" y="0"/>
                  </a:lnTo>
                  <a:lnTo>
                    <a:pt x="478" y="0"/>
                  </a:lnTo>
                  <a:lnTo>
                    <a:pt x="137" y="361"/>
                  </a:lnTo>
                  <a:lnTo>
                    <a:pt x="0" y="956"/>
                  </a:lnTo>
                  <a:lnTo>
                    <a:pt x="269" y="1707"/>
                  </a:lnTo>
                  <a:lnTo>
                    <a:pt x="888" y="1707"/>
                  </a:lnTo>
                  <a:lnTo>
                    <a:pt x="1193" y="1172"/>
                  </a:lnTo>
                  <a:lnTo>
                    <a:pt x="1115" y="410"/>
                  </a:lnTo>
                  <a:moveTo>
                    <a:pt x="902" y="1219"/>
                  </a:moveTo>
                  <a:lnTo>
                    <a:pt x="831" y="1290"/>
                  </a:lnTo>
                  <a:lnTo>
                    <a:pt x="593" y="1052"/>
                  </a:lnTo>
                  <a:lnTo>
                    <a:pt x="364" y="1281"/>
                  </a:lnTo>
                  <a:lnTo>
                    <a:pt x="293" y="1210"/>
                  </a:lnTo>
                  <a:lnTo>
                    <a:pt x="522" y="981"/>
                  </a:lnTo>
                  <a:lnTo>
                    <a:pt x="258" y="716"/>
                  </a:lnTo>
                  <a:lnTo>
                    <a:pt x="593" y="381"/>
                  </a:lnTo>
                  <a:lnTo>
                    <a:pt x="929" y="716"/>
                  </a:lnTo>
                  <a:lnTo>
                    <a:pt x="664" y="981"/>
                  </a:lnTo>
                  <a:lnTo>
                    <a:pt x="902" y="1219"/>
                  </a:lnTo>
                  <a:moveTo>
                    <a:pt x="902" y="1219"/>
                  </a:moveTo>
                  <a:lnTo>
                    <a:pt x="902" y="12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9" name="Google Shape;4159;p58"/>
            <p:cNvSpPr/>
            <p:nvPr/>
          </p:nvSpPr>
          <p:spPr>
            <a:xfrm>
              <a:off x="7971905" y="2247157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" name="Google Shape;4089;p58">
            <a:extLst>
              <a:ext uri="{FF2B5EF4-FFF2-40B4-BE49-F238E27FC236}">
                <a16:creationId xmlns:a16="http://schemas.microsoft.com/office/drawing/2014/main" id="{34126E26-BEBB-585A-3D0E-EAC2EEC38080}"/>
              </a:ext>
            </a:extLst>
          </p:cNvPr>
          <p:cNvCxnSpPr/>
          <p:nvPr/>
        </p:nvCxnSpPr>
        <p:spPr>
          <a:xfrm rot="10800000" flipH="1">
            <a:off x="7819598" y="1753194"/>
            <a:ext cx="1616700" cy="333600"/>
          </a:xfrm>
          <a:prstGeom prst="curvedConnector4">
            <a:avLst>
              <a:gd name="adj1" fmla="val 39659"/>
              <a:gd name="adj2" fmla="val 17142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202216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70" grpId="0" animBg="1"/>
      <p:bldP spid="4071" grpId="0" animBg="1"/>
      <p:bldP spid="4072" grpId="0" animBg="1"/>
      <p:bldP spid="4073" grpId="0" animBg="1"/>
      <p:bldP spid="4074" grpId="0"/>
      <p:bldP spid="4075" grpId="0"/>
      <p:bldP spid="4077" grpId="0"/>
      <p:bldP spid="4078" grpId="0"/>
      <p:bldP spid="4079" grpId="0"/>
      <p:bldP spid="4080" grpId="0"/>
      <p:bldP spid="4081" grpId="0"/>
      <p:bldP spid="408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65"/>
          <p:cNvSpPr txBox="1"/>
          <p:nvPr/>
        </p:nvSpPr>
        <p:spPr>
          <a:xfrm>
            <a:off x="6508288" y="3397165"/>
            <a:ext cx="2211300" cy="6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hiring testers, conducting beta tests, and optimizing performance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315" name="Google Shape;4315;p65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Ask</a:t>
            </a:r>
            <a:endParaRPr dirty="0"/>
          </a:p>
        </p:txBody>
      </p:sp>
      <p:sp>
        <p:nvSpPr>
          <p:cNvPr id="4316" name="Google Shape;4316;p65"/>
          <p:cNvSpPr txBox="1"/>
          <p:nvPr/>
        </p:nvSpPr>
        <p:spPr>
          <a:xfrm flipH="1">
            <a:off x="189027" y="2683976"/>
            <a:ext cx="3447318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Game Development</a:t>
            </a:r>
            <a:endParaRPr sz="2000" b="1"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317" name="Google Shape;4317;p65"/>
          <p:cNvSpPr txBox="1"/>
          <p:nvPr/>
        </p:nvSpPr>
        <p:spPr>
          <a:xfrm flipH="1">
            <a:off x="3034869" y="2683976"/>
            <a:ext cx="3350554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Marketing and Promotion</a:t>
            </a:r>
            <a:endParaRPr sz="2000" b="1"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318" name="Google Shape;4318;p65"/>
          <p:cNvSpPr txBox="1"/>
          <p:nvPr/>
        </p:nvSpPr>
        <p:spPr>
          <a:xfrm flipH="1">
            <a:off x="6508288" y="2683976"/>
            <a:ext cx="22113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Q</a:t>
            </a:r>
            <a:r>
              <a:rPr lang="en" sz="20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A and Testing</a:t>
            </a:r>
            <a:endParaRPr sz="2000" b="1"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319" name="Google Shape;4319;p65"/>
          <p:cNvSpPr txBox="1"/>
          <p:nvPr/>
        </p:nvSpPr>
        <p:spPr>
          <a:xfrm>
            <a:off x="807122" y="3397159"/>
            <a:ext cx="2211300" cy="6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programming, art, design, and audio production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320" name="Google Shape;4320;p65"/>
          <p:cNvSpPr txBox="1"/>
          <p:nvPr/>
        </p:nvSpPr>
        <p:spPr>
          <a:xfrm>
            <a:off x="3604539" y="3397153"/>
            <a:ext cx="2211300" cy="6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advertising, trailers, events, and influencer partnerships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4321" name="Google Shape;4321;p65"/>
          <p:cNvCxnSpPr>
            <a:cxnSpLocks/>
            <a:stCxn id="4316" idx="2"/>
            <a:endCxn id="4319" idx="0"/>
          </p:cNvCxnSpPr>
          <p:nvPr/>
        </p:nvCxnSpPr>
        <p:spPr>
          <a:xfrm rot="16200000" flipH="1">
            <a:off x="1786688" y="3271074"/>
            <a:ext cx="252083" cy="86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322" name="Google Shape;4322;p65"/>
          <p:cNvCxnSpPr>
            <a:cxnSpLocks/>
            <a:stCxn id="4317" idx="2"/>
            <a:endCxn id="4320" idx="0"/>
          </p:cNvCxnSpPr>
          <p:nvPr/>
        </p:nvCxnSpPr>
        <p:spPr>
          <a:xfrm rot="16200000" flipH="1">
            <a:off x="4584129" y="3271092"/>
            <a:ext cx="252077" cy="43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323" name="Google Shape;4323;p65"/>
          <p:cNvCxnSpPr>
            <a:stCxn id="4318" idx="2"/>
            <a:endCxn id="4314" idx="0"/>
          </p:cNvCxnSpPr>
          <p:nvPr/>
        </p:nvCxnSpPr>
        <p:spPr>
          <a:xfrm rot="-5400000" flipH="1">
            <a:off x="7488238" y="3270776"/>
            <a:ext cx="252000" cy="600"/>
          </a:xfrm>
          <a:prstGeom prst="curvedConnector3">
            <a:avLst>
              <a:gd name="adj1" fmla="val 5001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324" name="Google Shape;4324;p65"/>
          <p:cNvSpPr txBox="1"/>
          <p:nvPr/>
        </p:nvSpPr>
        <p:spPr>
          <a:xfrm flipH="1">
            <a:off x="3050705" y="1207051"/>
            <a:ext cx="3335318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€250,000</a:t>
            </a:r>
            <a:endParaRPr sz="2400" b="1"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4325" name="Google Shape;4325;p65"/>
          <p:cNvCxnSpPr>
            <a:cxnSpLocks/>
          </p:cNvCxnSpPr>
          <p:nvPr/>
        </p:nvCxnSpPr>
        <p:spPr>
          <a:xfrm rot="5400000">
            <a:off x="3153968" y="426879"/>
            <a:ext cx="323125" cy="2805667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327" name="Google Shape;4327;p65"/>
          <p:cNvCxnSpPr>
            <a:cxnSpLocks/>
            <a:stCxn id="4324" idx="2"/>
            <a:endCxn id="4328" idx="0"/>
          </p:cNvCxnSpPr>
          <p:nvPr/>
        </p:nvCxnSpPr>
        <p:spPr>
          <a:xfrm rot="16200000" flipH="1">
            <a:off x="4556807" y="1829707"/>
            <a:ext cx="323125" cy="11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329" name="Google Shape;4329;p65"/>
          <p:cNvCxnSpPr>
            <a:cxnSpLocks/>
            <a:stCxn id="4324" idx="2"/>
            <a:endCxn id="4330" idx="0"/>
          </p:cNvCxnSpPr>
          <p:nvPr/>
        </p:nvCxnSpPr>
        <p:spPr>
          <a:xfrm rot="16200000" flipH="1">
            <a:off x="6004588" y="381927"/>
            <a:ext cx="323125" cy="2895572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326" name="Google Shape;4326;p65"/>
          <p:cNvSpPr/>
          <p:nvPr/>
        </p:nvSpPr>
        <p:spPr>
          <a:xfrm>
            <a:off x="1566347" y="1991276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328" name="Google Shape;4328;p65"/>
          <p:cNvSpPr/>
          <p:nvPr/>
        </p:nvSpPr>
        <p:spPr>
          <a:xfrm>
            <a:off x="4372025" y="1991276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330" name="Google Shape;4330;p65"/>
          <p:cNvSpPr/>
          <p:nvPr/>
        </p:nvSpPr>
        <p:spPr>
          <a:xfrm>
            <a:off x="7267586" y="1991276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" name="Google Shape;3935;p53">
            <a:extLst>
              <a:ext uri="{FF2B5EF4-FFF2-40B4-BE49-F238E27FC236}">
                <a16:creationId xmlns:a16="http://schemas.microsoft.com/office/drawing/2014/main" id="{FFE6BE77-5619-8163-7749-983DF611FFFA}"/>
              </a:ext>
            </a:extLst>
          </p:cNvPr>
          <p:cNvSpPr/>
          <p:nvPr/>
        </p:nvSpPr>
        <p:spPr>
          <a:xfrm rot="13419220" flipH="1">
            <a:off x="1566432" y="1991360"/>
            <a:ext cx="692615" cy="692615"/>
          </a:xfrm>
          <a:prstGeom prst="blockArc">
            <a:avLst>
              <a:gd name="adj1" fmla="val 17338866"/>
              <a:gd name="adj2" fmla="val 8078574"/>
              <a:gd name="adj3" fmla="val 49378"/>
            </a:avLst>
          </a:prstGeom>
          <a:solidFill>
            <a:schemeClr val="accent2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935;p53">
            <a:extLst>
              <a:ext uri="{FF2B5EF4-FFF2-40B4-BE49-F238E27FC236}">
                <a16:creationId xmlns:a16="http://schemas.microsoft.com/office/drawing/2014/main" id="{C19F6275-2251-3851-914A-5E33F6525D94}"/>
              </a:ext>
            </a:extLst>
          </p:cNvPr>
          <p:cNvSpPr/>
          <p:nvPr/>
        </p:nvSpPr>
        <p:spPr>
          <a:xfrm rot="13419220" flipH="1">
            <a:off x="4372067" y="1991360"/>
            <a:ext cx="692615" cy="692615"/>
          </a:xfrm>
          <a:prstGeom prst="blockArc">
            <a:avLst>
              <a:gd name="adj1" fmla="val 2930587"/>
              <a:gd name="adj2" fmla="val 8078574"/>
              <a:gd name="adj3" fmla="val 49378"/>
            </a:avLst>
          </a:prstGeom>
          <a:solidFill>
            <a:schemeClr val="accent2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3935;p53">
            <a:extLst>
              <a:ext uri="{FF2B5EF4-FFF2-40B4-BE49-F238E27FC236}">
                <a16:creationId xmlns:a16="http://schemas.microsoft.com/office/drawing/2014/main" id="{37405D35-31FA-5049-8D1A-040DF894D09C}"/>
              </a:ext>
            </a:extLst>
          </p:cNvPr>
          <p:cNvSpPr/>
          <p:nvPr/>
        </p:nvSpPr>
        <p:spPr>
          <a:xfrm rot="13419220" flipH="1">
            <a:off x="7267629" y="1991362"/>
            <a:ext cx="692615" cy="692615"/>
          </a:xfrm>
          <a:prstGeom prst="blockArc">
            <a:avLst>
              <a:gd name="adj1" fmla="val 5833090"/>
              <a:gd name="adj2" fmla="val 8078574"/>
              <a:gd name="adj3" fmla="val 49378"/>
            </a:avLst>
          </a:prstGeom>
          <a:solidFill>
            <a:schemeClr val="accent2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493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00"/>
                                        <p:tgtEl>
                                          <p:spTgt spid="4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00"/>
                                        <p:tgtEl>
                                          <p:spTgt spid="4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200"/>
                                        <p:tgtEl>
                                          <p:spTgt spid="4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4" grpId="0"/>
      <p:bldP spid="4316" grpId="0"/>
      <p:bldP spid="4317" grpId="0"/>
      <p:bldP spid="4318" grpId="0"/>
      <p:bldP spid="4319" grpId="0"/>
      <p:bldP spid="4320" grpId="0"/>
      <p:bldP spid="4324" grpId="0"/>
      <p:bldP spid="4326" grpId="0" animBg="1"/>
      <p:bldP spid="4328" grpId="0" animBg="1"/>
      <p:bldP spid="4330" grpId="0" animBg="1"/>
      <p:bldP spid="7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5" name="Google Shape;3575;p38"/>
          <p:cNvSpPr txBox="1">
            <a:spLocks noGrp="1"/>
          </p:cNvSpPr>
          <p:nvPr>
            <p:ph type="title"/>
          </p:nvPr>
        </p:nvSpPr>
        <p:spPr>
          <a:xfrm>
            <a:off x="4806163" y="1665300"/>
            <a:ext cx="32514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3576" name="Google Shape;3576;p38"/>
          <p:cNvSpPr txBox="1">
            <a:spLocks noGrp="1"/>
          </p:cNvSpPr>
          <p:nvPr>
            <p:ph type="subTitle" idx="1"/>
          </p:nvPr>
        </p:nvSpPr>
        <p:spPr>
          <a:xfrm>
            <a:off x="4805913" y="2750400"/>
            <a:ext cx="3251400" cy="10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can be the part of the presentation where you introduce yourself, write your email…</a:t>
            </a:r>
            <a:endParaRPr/>
          </a:p>
        </p:txBody>
      </p:sp>
      <p:cxnSp>
        <p:nvCxnSpPr>
          <p:cNvPr id="3577" name="Google Shape;3577;p38"/>
          <p:cNvCxnSpPr/>
          <p:nvPr/>
        </p:nvCxnSpPr>
        <p:spPr>
          <a:xfrm>
            <a:off x="4349425" y="1428850"/>
            <a:ext cx="0" cy="2462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578" name="Google Shape;3578;p38"/>
          <p:cNvPicPr preferRelativeResize="0"/>
          <p:nvPr/>
        </p:nvPicPr>
        <p:blipFill rotWithShape="1">
          <a:blip r:embed="rId3">
            <a:alphaModFix/>
          </a:blip>
          <a:srcRect l="59" r="59"/>
          <a:stretch/>
        </p:blipFill>
        <p:spPr>
          <a:xfrm>
            <a:off x="933562" y="1465799"/>
            <a:ext cx="2886474" cy="209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 village with snow covered roofs and boats in the water&#10;&#10;Description automatically generated">
            <a:extLst>
              <a:ext uri="{FF2B5EF4-FFF2-40B4-BE49-F238E27FC236}">
                <a16:creationId xmlns:a16="http://schemas.microsoft.com/office/drawing/2014/main" id="{407C18E4-5297-5304-58CD-58C4B085426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13" r="-364"/>
          <a:stretch/>
        </p:blipFill>
        <p:spPr>
          <a:xfrm>
            <a:off x="-68581" y="0"/>
            <a:ext cx="9281201" cy="5273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3" name="Google Shape;4413;p69"/>
          <p:cNvSpPr/>
          <p:nvPr/>
        </p:nvSpPr>
        <p:spPr>
          <a:xfrm>
            <a:off x="4424938" y="2732000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414" name="Google Shape;4414;p69"/>
          <p:cNvSpPr/>
          <p:nvPr/>
        </p:nvSpPr>
        <p:spPr>
          <a:xfrm>
            <a:off x="5233613" y="2731763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415" name="Google Shape;4415;p69"/>
          <p:cNvSpPr/>
          <p:nvPr/>
        </p:nvSpPr>
        <p:spPr>
          <a:xfrm>
            <a:off x="6042288" y="2731750"/>
            <a:ext cx="692700" cy="69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416" name="Google Shape;4416;p69"/>
          <p:cNvSpPr txBox="1">
            <a:spLocks noGrp="1"/>
          </p:cNvSpPr>
          <p:nvPr>
            <p:ph type="title"/>
          </p:nvPr>
        </p:nvSpPr>
        <p:spPr>
          <a:xfrm>
            <a:off x="4390850" y="601325"/>
            <a:ext cx="38652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417" name="Google Shape;4417;p69"/>
          <p:cNvSpPr txBox="1">
            <a:spLocks noGrp="1"/>
          </p:cNvSpPr>
          <p:nvPr>
            <p:ph type="subTitle" idx="1"/>
          </p:nvPr>
        </p:nvSpPr>
        <p:spPr>
          <a:xfrm>
            <a:off x="4390850" y="1727897"/>
            <a:ext cx="3865200" cy="10199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20110648.github.io/intro2gamedesign/</a:t>
            </a:r>
            <a:endParaRPr dirty="0"/>
          </a:p>
        </p:txBody>
      </p:sp>
      <p:sp>
        <p:nvSpPr>
          <p:cNvPr id="4418" name="Google Shape;4418;p69"/>
          <p:cNvSpPr txBox="1"/>
          <p:nvPr/>
        </p:nvSpPr>
        <p:spPr>
          <a:xfrm>
            <a:off x="4390850" y="4202050"/>
            <a:ext cx="38652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Images were generated by Dall-E 3</a:t>
            </a:r>
            <a:endParaRPr sz="12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4419" name="Google Shape;4419;p69"/>
          <p:cNvGrpSpPr/>
          <p:nvPr/>
        </p:nvGrpSpPr>
        <p:grpSpPr>
          <a:xfrm>
            <a:off x="4577449" y="2884525"/>
            <a:ext cx="387681" cy="387661"/>
            <a:chOff x="266768" y="1721375"/>
            <a:chExt cx="397907" cy="397887"/>
          </a:xfrm>
        </p:grpSpPr>
        <p:sp>
          <p:nvSpPr>
            <p:cNvPr id="4420" name="Google Shape;4420;p69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69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2" name="Google Shape;4422;p69"/>
          <p:cNvGrpSpPr/>
          <p:nvPr/>
        </p:nvGrpSpPr>
        <p:grpSpPr>
          <a:xfrm>
            <a:off x="6205820" y="2884275"/>
            <a:ext cx="387661" cy="387661"/>
            <a:chOff x="1379798" y="1723250"/>
            <a:chExt cx="397887" cy="397887"/>
          </a:xfrm>
        </p:grpSpPr>
        <p:sp>
          <p:nvSpPr>
            <p:cNvPr id="4423" name="Google Shape;4423;p69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69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69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69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7" name="Google Shape;4427;p69"/>
          <p:cNvGrpSpPr/>
          <p:nvPr/>
        </p:nvGrpSpPr>
        <p:grpSpPr>
          <a:xfrm>
            <a:off x="5386155" y="2884525"/>
            <a:ext cx="387641" cy="387661"/>
            <a:chOff x="864491" y="1723250"/>
            <a:chExt cx="397866" cy="397887"/>
          </a:xfrm>
        </p:grpSpPr>
        <p:sp>
          <p:nvSpPr>
            <p:cNvPr id="4428" name="Google Shape;4428;p69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69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69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31" name="Google Shape;4431;p69"/>
          <p:cNvCxnSpPr/>
          <p:nvPr/>
        </p:nvCxnSpPr>
        <p:spPr>
          <a:xfrm>
            <a:off x="3852700" y="699325"/>
            <a:ext cx="0" cy="3729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village with snow covered roofs and boats in the water&#10;&#10;Description automatically generated">
            <a:extLst>
              <a:ext uri="{FF2B5EF4-FFF2-40B4-BE49-F238E27FC236}">
                <a16:creationId xmlns:a16="http://schemas.microsoft.com/office/drawing/2014/main" id="{A6454E42-BADE-1A0A-4BC7-2DF2556F38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647" t="38707" r="38722" b="6287"/>
          <a:stretch/>
        </p:blipFill>
        <p:spPr>
          <a:xfrm>
            <a:off x="741467" y="718738"/>
            <a:ext cx="2946601" cy="1829235"/>
          </a:xfrm>
          <a:prstGeom prst="rect">
            <a:avLst/>
          </a:prstGeom>
        </p:spPr>
      </p:pic>
      <p:pic>
        <p:nvPicPr>
          <p:cNvPr id="2" name="Picture 1" descr="A video game screen capture&#10;&#10;Description automatically generated">
            <a:extLst>
              <a:ext uri="{FF2B5EF4-FFF2-40B4-BE49-F238E27FC236}">
                <a16:creationId xmlns:a16="http://schemas.microsoft.com/office/drawing/2014/main" id="{54C33EC7-4E7B-06F4-ABE6-EA7574D01AF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305" t="14514" r="17992" b="22561"/>
          <a:stretch/>
        </p:blipFill>
        <p:spPr>
          <a:xfrm>
            <a:off x="741468" y="2707643"/>
            <a:ext cx="2946607" cy="171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179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e 9th Century: the Viking Raids by Slidesgo">
  <a:themeElements>
    <a:clrScheme name="Simple Light">
      <a:dk1>
        <a:srgbClr val="0A2F39"/>
      </a:dk1>
      <a:lt1>
        <a:srgbClr val="CDE7F1"/>
      </a:lt1>
      <a:dk2>
        <a:srgbClr val="69ACC7"/>
      </a:dk2>
      <a:lt2>
        <a:srgbClr val="4A86E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A2F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389</Words>
  <Application>Microsoft Office PowerPoint</Application>
  <PresentationFormat>On-screen Show (16:9)</PresentationFormat>
  <Paragraphs>63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Arimo</vt:lpstr>
      <vt:lpstr>Calibri</vt:lpstr>
      <vt:lpstr>Titillium Web</vt:lpstr>
      <vt:lpstr>The 9th Century: the Viking Raids by Slidesgo</vt:lpstr>
      <vt:lpstr>Viking Villages</vt:lpstr>
      <vt:lpstr>Viking Villages: Gameplay Overview</vt:lpstr>
      <vt:lpstr>Unique Selling Points</vt:lpstr>
      <vt:lpstr>Traction</vt:lpstr>
      <vt:lpstr>Business Model and Competitive Analysis</vt:lpstr>
      <vt:lpstr>Production Timeline</vt:lpstr>
      <vt:lpstr>The Ask</vt:lpstr>
      <vt:lpstr>Whoa!</vt:lpstr>
      <vt:lpstr>Thanks!</vt:lpstr>
      <vt:lpstr>Whoa!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Leon Wallis</dc:creator>
  <cp:lastModifiedBy>Wallis, Leon</cp:lastModifiedBy>
  <cp:revision>5</cp:revision>
  <dcterms:modified xsi:type="dcterms:W3CDTF">2024-11-06T20:10:43Z</dcterms:modified>
</cp:coreProperties>
</file>